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69" r:id="rId2"/>
  </p:sldMasterIdLst>
  <p:notesMasterIdLst>
    <p:notesMasterId r:id="rId37"/>
  </p:notesMasterIdLst>
  <p:handoutMasterIdLst>
    <p:handoutMasterId r:id="rId38"/>
  </p:handoutMasterIdLst>
  <p:sldIdLst>
    <p:sldId id="706" r:id="rId3"/>
    <p:sldId id="921" r:id="rId4"/>
    <p:sldId id="922" r:id="rId5"/>
    <p:sldId id="920" r:id="rId6"/>
    <p:sldId id="923" r:id="rId7"/>
    <p:sldId id="924" r:id="rId8"/>
    <p:sldId id="845" r:id="rId9"/>
    <p:sldId id="925" r:id="rId10"/>
    <p:sldId id="926" r:id="rId11"/>
    <p:sldId id="927" r:id="rId12"/>
    <p:sldId id="933" r:id="rId13"/>
    <p:sldId id="934" r:id="rId14"/>
    <p:sldId id="928" r:id="rId15"/>
    <p:sldId id="929" r:id="rId16"/>
    <p:sldId id="935" r:id="rId17"/>
    <p:sldId id="936" r:id="rId18"/>
    <p:sldId id="937" r:id="rId19"/>
    <p:sldId id="938" r:id="rId20"/>
    <p:sldId id="939" r:id="rId21"/>
    <p:sldId id="940" r:id="rId22"/>
    <p:sldId id="941" r:id="rId23"/>
    <p:sldId id="930" r:id="rId24"/>
    <p:sldId id="931" r:id="rId25"/>
    <p:sldId id="932" r:id="rId26"/>
    <p:sldId id="944" r:id="rId27"/>
    <p:sldId id="945" r:id="rId28"/>
    <p:sldId id="946" r:id="rId29"/>
    <p:sldId id="947" r:id="rId30"/>
    <p:sldId id="943" r:id="rId31"/>
    <p:sldId id="942" r:id="rId32"/>
    <p:sldId id="948" r:id="rId33"/>
    <p:sldId id="949" r:id="rId34"/>
    <p:sldId id="950" r:id="rId35"/>
    <p:sldId id="951" r:id="rId36"/>
  </p:sldIdLst>
  <p:sldSz cx="9144000" cy="6858000" type="screen4x3"/>
  <p:notesSz cx="7077075" cy="9051925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urpose of tutorial" id="{A7C44E83-44F5-48B3-A7A8-9F6F8F07B0BD}">
          <p14:sldIdLst>
            <p14:sldId id="706"/>
            <p14:sldId id="921"/>
            <p14:sldId id="922"/>
            <p14:sldId id="920"/>
            <p14:sldId id="923"/>
            <p14:sldId id="924"/>
            <p14:sldId id="845"/>
            <p14:sldId id="925"/>
            <p14:sldId id="926"/>
            <p14:sldId id="927"/>
            <p14:sldId id="933"/>
            <p14:sldId id="934"/>
            <p14:sldId id="928"/>
            <p14:sldId id="929"/>
            <p14:sldId id="935"/>
            <p14:sldId id="936"/>
            <p14:sldId id="937"/>
            <p14:sldId id="938"/>
            <p14:sldId id="939"/>
            <p14:sldId id="940"/>
            <p14:sldId id="941"/>
            <p14:sldId id="930"/>
            <p14:sldId id="931"/>
            <p14:sldId id="932"/>
            <p14:sldId id="944"/>
            <p14:sldId id="945"/>
            <p14:sldId id="946"/>
            <p14:sldId id="947"/>
            <p14:sldId id="943"/>
            <p14:sldId id="942"/>
            <p14:sldId id="948"/>
            <p14:sldId id="949"/>
            <p14:sldId id="950"/>
            <p14:sldId id="95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CC3300"/>
    <a:srgbClr val="DEE9DE"/>
    <a:srgbClr val="CCFFCC"/>
    <a:srgbClr val="CCFF99"/>
    <a:srgbClr val="FFFF00"/>
    <a:srgbClr val="333399"/>
    <a:srgbClr val="E3E73A"/>
    <a:srgbClr val="716F1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9" autoAdjust="0"/>
    <p:restoredTop sz="60144" autoAdjust="0"/>
  </p:normalViewPr>
  <p:slideViewPr>
    <p:cSldViewPr>
      <p:cViewPr varScale="1">
        <p:scale>
          <a:sx n="49" d="100"/>
          <a:sy n="49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t" anchorCtr="0" compatLnSpc="1">
            <a:prstTxWarp prst="textNoShape">
              <a:avLst/>
            </a:prstTxWarp>
          </a:bodyPr>
          <a:lstStyle>
            <a:lvl1pPr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7069" y="2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t" anchorCtr="0" compatLnSpc="1">
            <a:prstTxWarp prst="textNoShape">
              <a:avLst/>
            </a:prstTxWarp>
          </a:bodyPr>
          <a:lstStyle>
            <a:lvl1pPr algn="r"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596166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b" anchorCtr="0" compatLnSpc="1">
            <a:prstTxWarp prst="textNoShape">
              <a:avLst/>
            </a:prstTxWarp>
          </a:bodyPr>
          <a:lstStyle>
            <a:lvl1pPr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7069" y="8596166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b" anchorCtr="0" compatLnSpc="1">
            <a:prstTxWarp prst="textNoShape">
              <a:avLst/>
            </a:prstTxWarp>
          </a:bodyPr>
          <a:lstStyle>
            <a:lvl1pPr algn="r"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CBC658-D14E-45D6-BAF3-A128D816A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5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09-01T21:41:21.210"/>
    </inkml:context>
    <inkml:brush xml:id="br0">
      <inkml:brushProperty name="width" value="0.15875" units="cm"/>
      <inkml:brushProperty name="height" value="0.15875" units="cm"/>
      <inkml:brushProperty name="color" value="#50632A"/>
      <inkml:brushProperty name="fitToCurve" value="1"/>
    </inkml:brush>
  </inkml:definitions>
  <inkml:trace contextRef="#ctx0" brushRef="#br0">-5089-35397 8,'0'0'5,"18"-2"1,-5 4-1,0-4 0,4 1-2,3-2-1,3 1 0,2-1-1,4 0-1,0 1 1,0-2-1,1 0 1,-3 1 1,-2 3 1,-2-2 1,1 2 1,-1-2 2,3 3-1,1-5 1,5 4 0,3-5 0,3 3-3,3 0-1,5 2-1,-2-2-1,2 2-1,0 0 1,3 0-1,2-1 0,4 0 1,3-4 0,2 1 1,3 0 0,0 2 0,-2-1 0,-2 3 0,-8 1 1,-2 2-1,-4 1-1,-3 0 0,-2 0 0,-2-1 0,2-2-1,1 1 0,5-2 1,2-2-1,1-2 1,2 4 0,1-3 1,0 5 0,-1-2 1,1 3-1,-5-2 1,2 2 0,-3-2 0,2 0-1,1-2 0,1 0-1,3-2-1,0-1 1,4 0-1,4-2 1,1 1-1,3 0 0,2-1 0,-1 2 0,1 0 1,-2 1-1,0 2 0,-3 1 1,-3 0-1,-4 3 0,-4-2 1,-1 2-1,0-1 0,1 1 1,0 0-1,4 0 0,2 1 0,2 0 0,0 0 0,2 0 1,-1 1-1,-2-1 0,1-1 0,-1 1 0,-2-1 0,4-2 0,2 0 0,0 1 0,5-2 1,3 1-1,1 2 0,-1 0 0,2 1 0,1 0 0,-3 1 0,1-2-1,-2 1 1,0-2 0,0 1 0,3-1 0,4 0 0,-1 0 0,1 0-1,-2 1 2,3 1-2,-4 3 1,-3 0 0,-3-2 0,-3 1 0,0-1-1,3-1 1,2 0 0,1-1 0,3-3 0,1 0 0,3 0 0,1 1 0,1-1 0,-5 2 0,-1-1 1,-3-1-1,2 1 0,-3 1 0,4 2 1,-1-4-1,1 1 0,2-2 0,2 3 1,1-2-1,-1 3 0,-1-3 1,-2 1-1,-2 1 0,1-2 1,1 3-1,0-5 0,1 4 0,0-2 0,5 1 1,0-4-1,2 2 0,0-2 1,-1-1-1,0-1 0,1 1 0,-2-3 1,0 1-1,-2 1 0,2 0 0,1-1 0,0 1 1,1 1-1,0-3 1,2 4-1,2-2 0,2-1 0,-2 3 0,1-1 1,2 0-1,-3 3 0,-2-2 0,1 2 0,-3-2 0,2 2 1,1-2-1,-2 1-1,3 0 1,2-2 0,0 1 0,2-1 0,2 0 0,-2 0 0,1-1 0,0-1 0,-2 1 0,-1 1 0,0-3 0,-2 3 0,-3-1 0,0-1 0,-2 2 0,-3-1 0,1 2 0,2-1 0,-1 0 0,-1-2 0,2 2 0,-1 2 0,-2-1 0,2 0 0,-2 2 0,1 2 0,0-1 0,-1 2-1,0-2 1,0 0 0,3 1 0,-1 0-1,2-1 1,-2-1 0,0 0 0,0 1 0,0 0 0,1 0-1,0 0 1,-2 0-1,2 1 1,0 0-1,1 1 0,-2-1 1,3-1-1,-1 0 1,2 0-1,-1-1 1,1-2 0,-2 0 0,0 0 0,-1 2 0,0 0 0,-2 1 0,1 0 0,0 0-1,1 1 1,2 2 0,0 0-1,1-1 1,-2 1-1,1 0 1,0-1-1,-2 0 0,0-1 1,-3-1-1,1 1 1,2 1-1,1-2 0,-3 1 1,2-1-1,2 1-1,2 3 1,-2-1-1,3-2 1,-2-1-1,2 1 1,-2 0 0,1-1 1,-3-1-1,-3-1 1,1 1 0,-3-2 0,-4 2 0,0-2-1,-3 2 1,-1-1 0,0 2 0,3 0-1,-3 0 1,3 0 0,1-1 0,3 1 0,-1-1-1,3-2 1,-2 0 0,-1-1 0,1 0-1,-2 1 1,2 1 0,-2-1 0,2 0-1,4 3 0,4-1-1,3 1 1,5 0-1,9 1 1,4-2-1,6 2 0,6-2 2,3 1-1,7-1 1,6 1 0,4-2-1,8 2 0,4-1 1,7 0-1,5-2-1,14 2 1,4-1-1,19 1-1,10 0-4,22 3-6,18 5-13,13-6 1,18 10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23T18:17:36.7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8-23T18:20:13.317"/>
    </inkml:context>
  </inkml:definitions>
  <inkml:trace contextRef="#ctx0" brushRef="#br0">4431 8651 1548,'-12'1'4257,"3"-1"258,0-7-1548,9 7-645,0 0-387,0 0-516,0 0-258,7 0-258,4 0-258,8 7 129,3-2-387,9 4 0,3-1-129,4 3-129,3-3 0,1-1 0,-2 0-129,-1-3 129,-5-1-129,-4-2 0,-6-1 0,-4 0 0,-3 1-258,-8-2-645,4 1-3225,-13 0-516,0 0-387,0 0-516</inkml:trace>
  <inkml:trace contextRef="#ctx0" brushRef="#br0" timeOffset="999.0571">5703 8339 1,'9'-21'4127,"-3"9"259,-6 0-1677,0-8-387,3 10-129,-6-9-516,3 19-258,-6-25-516,6 25-258,-16-20-258,8 12 0,-7-2-129,-1 0-129,-5 3 0,-2 2-129,-3 3 0,-2 2 0,-5 7 258,4 7-258,2 6-258,1 1 258,7 2 0,5 0-129,7 0 129,6-5 0,1-3-129,8-5 129,6-6 129,5-4-129,3 0 0,5-5 129,2-2-129,4 1 0,0 3 0,3 3 0,-2 9 0,1 18-129,-5 11 258,-2 9-129,-5 10 258,-1 7-258,-7 4 129,-1 2-129,-4 0 0,-7-6 129,-3-1-258,-4-2 258,-8-7-258,-3-3 129,-4-3 0,-4-7 0,-1-6 0,-2-11 129,-1-12 0,-3-12-129,-1-9 129,-2-14-129,3-8 129,3-8 0,5-8 0,5 0-129,9-4 129,8 5-129,8 5 0,11 0-258,10 9-903,-1-4-2322,15 1-1032,-1 5-516,3-2-258</inkml:trace>
  <inkml:trace contextRef="#ctx0" brushRef="#br0" timeOffset="1487.085">6280 8329 774,'0'-23'4515,"-14"0"387,6 11-387,-2 3-2064,-6-10-774,6 11-516,-10-4-516,5 5-258,-6 5-129,-4 2 0,-2 12-258,-3 10 387,-1 4-129,0 6 0,2 4 0,4 4-129,6-2 129,8-1 0,9-6 0,5-6-258,14-12 258,8-6-129,6-9 0,5-14 0,0-7-387,0-5 258,-4-1-129,-4 0 129,-7 8-129,-7 10 0,-14 11 0,10 9 0,-10 18 387,0 6-258,0 7-129,0-2-645,8 1-3741,1-10-129,3-11-258,5-8-258</inkml:trace>
  <inkml:trace contextRef="#ctx0" brushRef="#br0" timeOffset="2188.1251">6450 8318 4773,'11'29'5031,"-6"-3"-258,-1 7-1290,-4-4-1419,10 9-903,-5-7-258,4 1-516,-2-10 0,2-1-129,-4-9 129,-5-12-129,0 0 0,0 0 0,0-14-258,-6-6 387,-2-6-516,1-10 129,3-5-258,1-6 258,6 1-258,7 5 258,5 4 0,2 11-129,4 11 129,2 8-387,4 12-903,-5 7-3354,2 5-129,-2-3-516,0-4 0</inkml:trace>
  <inkml:trace contextRef="#ctx0" brushRef="#br0" timeOffset="2635.1507">6893 7800 5031,'-5'-15'5031,"-10"15"-258,11 18-387,-9 15-3483,7 20 129,-7 1-258,6 13-387,-4-2-129,4 0 0,3-11-258,1-11 129,3-11-258,6-18 129,5-11-129,2-8-129,3-10 0,-1-5-258,3 3 258,-2-1-258,1 11 129,-3 3 0,1 7 129,-1 9 0,-1 8 129,-2 2 129,-2 3 0,-3-1 0,-3-2 129,-2-1 0,-1-1 0,-6-1 129,-4-2-129,-3-3 129,-2-1-129,-3-4 129,-3-4-258,-4-5-258,1 0-1161,-8-4-2967,6-9-129,4 2-645,6-6 258</inkml:trace>
  <inkml:trace contextRef="#ctx0" brushRef="#br0" timeOffset="3139.1795">7450 8298 1548,'0'-21'4515,"-9"-2"387,-1 9-1290,2 10-1032,-11-12-516,8 13-516,-8-10-387,4 9-516,-5-4-258,4 5-129,-3 0-129,2 3 0,-3 11-129,2 7 0,-1 7-129,3 7 258,-1 3-258,5 5 129,3-2 0,3-3 129,6-6-258,0-13 258,8-9-129,8-7-129,2-7 129,3-15 0,2-2 0,3-5-258,-3 3 258,-3 3-129,-3 9 129,-4 7 0,-3 7-129,-2 12 129,-3 7 0,0 2 0,5 2-387,0-8-1032,4-5-2838,2-6-645,5-4-129,3-7-258</inkml:trace>
  <inkml:trace contextRef="#ctx0" brushRef="#br0" timeOffset="4063.2324">7885 8295 1161,'9'-1'4644,"-9"1"258,6-12-387,-6 12-2451,0-22-516,0 10-516,0-7-387,-4 5-129,-5-2-258,-1 7 129,-8 5-129,-1 4 0,-6 8-129,-1 6 129,-2 4-258,0 1 129,3 0-129,5-1 0,5-6 0,15-12-129,-9 9 129,9-9 0,15-5 0,2-5 0,2-1 0,6-1 0,4 5 0,2 6 0,1 5 0,0 14-129,-2 14 129,-2 10-129,-1 11 258,-6 6-258,-3 1 129,-5-1 0,-6 3 0,-3-6-129,-5-2 258,-1-9-129,-4-3-129,-4-6 258,-1-7-129,-3-5 0,-2-10 129,-3-7-129,-2-8 0,0-11 129,0-10-129,0-3 0,8 1 129,7-2-129,6 2 0,15 2 0,10 3-258,9 0 0,9-1-258,3-9 129,5 0 0,-5-13 129,-3-4-129,-5-7 129,-7-4 258,-5 3 129,-9-1-129,-6 5 129,-4 5-129,-7 11 0,-2 10 129,-7 16 129,-4 8 0,-1 20 0,-1 11 129,5 17 258,0 1 0,8 7-516,4-3-645,8-12-3741,12-17-129,10-11-516,11-13-516</inkml:trace>
  <inkml:trace contextRef="#ctx0" brushRef="#br0" timeOffset="4835.2766">9394 8061 774,'-15'-14'4515,"5"14"258,-2 0-258,-7 10-2580,6 21-258,-10-2 0,11 17-645,-6-1-258,10 7 0,5-6-387,5-5-129,11-10 0,8-9-129,7-12-129,7-9 129,2-5-129,3-13 0,0-3-129,-3-8 0,-5 4-129,-5 2 129,-6 9-129,-6 6 0,-3 8 0,-7 13 129,-1 10 129,-3 5-129,5 0-129,1-2 258,1-5 0,6-9 0,0-9 0,3-4 0,0-9 0,-1-11 258,-3-4-129,-2-4-129,-6-3 129,-5-1-129,-5 2 129,-7 5-129,-9 6 129,-3 12-258,-2 7-129,-3 0-1419,4 9-2709,3 1-387,7-1-516,15-9 129</inkml:trace>
  <inkml:trace contextRef="#ctx0" brushRef="#br0" timeOffset="5079.2905">9845 7671 5547,'4'-24'5418,"-4"24"-387,0 34-645,-11 17-3225,10 24-129,-2 5-258,3 12 0,0 2-258,5-2-387,5-11-516,0-19-774,7-6-3483,-3-19-516,0-14 0,3-11-645</inkml:trace>
  <inkml:trace contextRef="#ctx0" brushRef="#br0" timeOffset="5328.3048">10137 7624 5805,'-23'-8'5418,"12"35"-129,-2 13-516,5 20-3741,-1 9-258,9 16-129,0 1-129,0 12 0,8-9-516,1-11-387,5 2-1806,-6-20-2580,2-15-258,-1-15-387,6-20-129</inkml:trace>
  <inkml:trace contextRef="#ctx0" brushRef="#br0" timeOffset="5987.3424">10387 8213 129,'0'0'3999,"0"0"258,13-2-258,-13 2-2838,21-6 0,-8-5 0,5 3 0,-2-8-387,3 3 0,-7-4-258,2 2 0,-9-3-129,-3 8-129,-3-2-129,-8 5 0,-7 3-129,-2 3 129,-2 1-129,-2 3 129,-1 9 0,3 4 0,1 9 0,5 6 129,3 5-129,6 4 0,5 0 129,8-1-258,11 0 0,5-5-516,14-3-516,-2-14-3225,15-10-387,0-7-387,5-11 0</inkml:trace>
  <inkml:trace contextRef="#ctx0" brushRef="#br0" timeOffset="6219.3557">10960 8136 3483,'-38'-4'5031,"14"19"-129,-4-1-387,3 20-2967,-6-6-516,10 16-129,4-4-258,12 5-258,5-2-129,15-3-258,11-5-387,5-20-1548,6-6-2580,2-9-387,1-16-387,-1-13 129</inkml:trace>
  <inkml:trace contextRef="#ctx0" brushRef="#br0" timeOffset="6431.3678">11138 7539 3870,'-23'26'5160,"20"11"-129,1 8-258,6 17-3225,-1-2-516,12 13-258,0 5-645,0-5-1032,12 3-1032,-9-14-2838,2-8 0,-6-11-774</inkml:trace>
  <inkml:trace contextRef="#ctx0" brushRef="#br0" timeOffset="7047.4031">11087 8042 4257,'-52'7'5160,"31"0"-258,11-2-258,10-5-3741,17 0-129,9-10 0,14-2-129,5-5-387,6 1 0,1-4-129,-2 1-129,-9 6 129,-5 7 0,-9 6-129,-9 13 0,-8 15 0,-5 6 0,-3 8 0,-1 5 0,2-2 0,1-3-129,2-13 129,6-5 0,3-15 0,0-9 0,3-7 0,0-10 0,0-4-129,-3-3 129,-2 3 0,-3 3-129,-10 18 129,6-12-129,-6 12 129,0 17 0,0 1 0,0 5 0,4-1 0,7-3 0,4-5 0,6-7-129,2-7 129,2-4 0,3-13 129,-1-5-129,-2-2 0,-2-5 0,-3-1 0,-3 1 0,-3 1 129,-3 1-129,-5 3 0,-3 0 0,-3 2 0,-7 2 0,-9 2 129,-4 6-129,-5 6 0,-7 5-129,2 2-387,-4 5-645,10 11-774,-5-8-2322,8 1-645,4-5-258</inkml:trace>
  <inkml:trace contextRef="#ctx0" brushRef="#br0" timeOffset="7204.4121">11537 7732 5547,'9'-14'5160,"-9"14"-516,10 7-774,-10-7-7224,0 0-645,0 0-903,0 0-129</inkml:trace>
  <inkml:trace contextRef="#ctx0" brushRef="#br0" timeOffset="7991.4571">12128 7859 1419,'0'0'4644,"0"0"129,-5 9-258,5 9-2322,-2-2-516,2 13-516,0 5-516,0 9-129,1 3 0,3 2-129,-4-6-129,2-1-129,-2-11 0,3-5 0,-1-15 0,-2-10-129,13-5 129,-3-12 0,6-11 0,1-1-129,2-4 129,3-3-129,3 2 0,0 6 0,2 8 0,0 11-129,0 9 129,-1 9 0,1 16 0,-1 15 0,-1 7 0,-5 11 0,-6 9 258,-6 1-129,-6 5-129,-4-1 0,-6-2-387,-10-16-2064,2-1-1935,-4-14-516,2-15-516,7-19-129</inkml:trace>
  <inkml:trace contextRef="#ctx0" brushRef="#br0" timeOffset="131708.5333">4400 10611 774,'-12'15'4128,"2"-6"258,10-9-1290,-11 19-258,11-19-1032,-7 12-645,7-12 129,10 8-129,4-7-387,9 7 129,1-2-387,8 4-129,5-4 0,2 4-129,1 0-129,-2 0 0,-2-1-258,-5-2-516,4-1-3741,-8 1-258,-8-7-387,-1 0-387</inkml:trace>
  <inkml:trace contextRef="#ctx0" brushRef="#br0" timeOffset="132744.5925">5298 10549 258,'-11'-36'4128,"11"36"129,-20-13 0,2 8-2322,11 12 129,-3-2-774,6 18-129,-1 0-258,4 14 0,4 4 0,8 12-387,-1-2 0,4 2-258,1-6-129,4-9 0,2-17 0,1-14-129,1-14-129,-2-19 129,1-11 0,-4-9 0,-4-4-129,-3 1 129,-6 9-258,-4 19 258,-1 21 0,0 0 0,0 29 129,4 17-129,5 6 129,7 3-129,6-6 129,5-6 0,2-12 0,2-10-129,-1-17 0,-3-4 0,-4-12 129,-5-9-129,-5-4-129,-6-3 129,-4-2 0,-3-6 0,-11-2-258,-6-3 129,-2 4 0,-3 8 0,0 9 0,3 7 0,2 9 129,10 5 0,7 11 0,7 8 0,11-2 129,7-1 0,3-5 0,6-2-129,0-6 0,2-2 0,-1-2 0,0 0 0,-2-3-129,1-4 129,-5-1-129,-3-4 129,-4-3-129,-4-2 129,-6 0-129,-6-4 129,-6-6 0,-5 2 0,-8-1 129,-3 6-129,-3 11 129,-2 6-129,3 10 258,2 21 0,2 10 0,10 18 129,4 7 0,4 3-129,6-7 0,11-10-1161,14-11-3483,5-18-129,6-20-645,6-17-387</inkml:trace>
  <inkml:trace contextRef="#ctx0" brushRef="#br0" timeOffset="133428.6317">7063 10643 3225,'-4'-18'4515,"4"18"-258,-12-15-1677,-2 2-387,6 10-903,-8-6-258,3 7-387,-6-3-129,3 5-129,-5-1-258,-1 7 129,-3 4 0,2 8 0,-5 0 129,5 8 0,-1 3 0,6 11 0,4 0 129,8 7-129,6-2 258,8 3-387,12-9 129,9-1 0,6-10-258,9-15-387,10 2-1806,2-15-2451,0-7-387,0-10-258,0-4-516</inkml:trace>
  <inkml:trace contextRef="#ctx0" brushRef="#br0" timeOffset="133868.6568">7445 10723 4902,'-30'0'4515,"12"-2"129,4-2-645,1 4-2709,-5-5-516,5 5 0,-9 0-258,6 6 129,-7 5-258,5 11 0,-2 3 129,4 4-258,1 5 129,5 4-258,7-4 129,3 1 0,15-9-129,2-11-129,6-8 0,3-7-129,1-7 129,1-11 0,-3-5 0,-2-9 0,-8 3-258,-2 0 516,-7 7-516,-5 7 516,-1 15-258,0 0 129,-4 15-129,2 10-129,2 5 258,0 0-258,8 3-129,3-10-774,14-4-2967,0-9-774,4-5-258,3-5-387</inkml:trace>
  <inkml:trace contextRef="#ctx0" brushRef="#br0" timeOffset="134216.6767">7693 10692 3225,'-8'-20'4902,"-4"3"0,12 17-387,-6 14-2580,6-14-516,0 25-387,0-15-516,8 3-258,3-8-129,3-5 0,0-5 0,2-11-129,-1-2 0,2 0 129,-3 0-129,0 9 129,-3 6 0,-3 8-129,1 15 0,-2 9 129,0 7 0,0 3-129,2-4 129,-1-2-258,2-8 129,4-6-129,-2-7 0,-2-13-1419,2-1-2967,-1 2-129,-11 0-387,13-3-258</inkml:trace>
  <inkml:trace contextRef="#ctx0" brushRef="#br0" timeOffset="135208.7335">9425 10590 129,'-2'-18'4515,"2"18"0,-12-16-1290,1 3-516,11 13-903,-22-24-516,14 18-387,-6-7-258,3 6-258,-5 0 0,0 6-129,-2 1-129,-1 8 129,-4 9 0,0 9 0,-3 9 0,3 8 0,5 3 0,2 2-129,4-7 129,10-8-129,2-13 0,12-12 0,6-11 0,6-18 0,5-14-129,0-6 0,0-3 0,-6 4-129,-1 11 129,-4 12-129,-7 17 129,-2 9 0,-4 19-129,-1 12 129,3 4 129,5 4-129,7-4-129,4-21-1290,6-5-2838,5-16-774,4-6 129,0-18-645</inkml:trace>
  <inkml:trace contextRef="#ctx0" brushRef="#br0" timeOffset="135448.7472">9835 9868 129,'-25'-7'5418,"6"36"-129,0 17-258,-1 12-1677,6 29-1677,-6 6 0,12 27-387,-5 8-258,11 11-645,2 1-129,3 6-387,10-1-516,-3-21-903,7-10-2967,-1-18-645,-2-21-129,-3-22-387</inkml:trace>
  <inkml:trace contextRef="#ctx0" brushRef="#br0" timeOffset="135673.7601">9504 10483 4644,'-10'12'5289,"10"3"-645,9-1 0,10-6-3741,18 7-129,10-11-258,11-4 0,8-9-516,8-14-645,12-8-3225,-7-8-645,-10-7-645,-1-4 129</inkml:trace>
  <inkml:trace contextRef="#ctx0" brushRef="#br0" timeOffset="135892.7726">10222 9828 3096,'-40'16'5160,"17"26"-129,3 18-129,8 26-3096,-11 9-258,12 26-129,-6 5-387,7 13-258,3-4-387,7 10-258,1-4-387,4-11-516,7-9-1032,-6-21-3096,5-24-129,-2-18-516,-3-21 129</inkml:trace>
  <inkml:trace contextRef="#ctx0" brushRef="#br0" timeOffset="136313.7967">9929 10684 4386,'-18'-24'5160,"18"24"-516,0-15-129,13-1-3612,14-1-387,7-6-129,11-2-129,5-5 0,4-2-258,-1 0 129,-2 9 0,-9 1 0,-6 9 0,-12 2 258,-9 9-258,-15 2 129,10 15 0,-10 6-129,0 5 0,2 3-129,5 3 0,4-1 0,5-2 0,5-7 0,3-8 0,2-7 0,-3-7 129,1-6-129,-4-7 0,-1-6 0,-4-3-129,-8-1 129,-2-4-129,-5-2 129,-6 2-129,-8 3 0,-7 2-129,-5 15-774,-8 4-3225,6 5-516,3 15-129,4 1-516</inkml:trace>
  <inkml:trace contextRef="#ctx0" brushRef="#br0" timeOffset="136696.8186">10784 10432 4644,'-10'85'5160,"7"-37"-387,1-3-129,2-16-3483,10 9-387,-3-16 0,6-7-129,-2-12-129,3-3-129,-4-7 0,-1-7 0,-6-8 0,-1-2-129,-2-7 0,-5-3-129,-3-3 0,-1-4-129,2 3-129,2 4 0,4 5 129,1 9-258,0 20 129,14-14-774,5 20-3483,-5 7-516,3 6-258,1 0-387</inkml:trace>
  <inkml:trace contextRef="#ctx0" brushRef="#br0" timeOffset="137175.846">11321 10425 4128,'-10'-34'5289,"-1"19"-129,-6-3-258,2 9-2064,-10-7-1935,6 8-387,-2 4-258,0 6-129,1 12 0,6 16 258,-1 10-258,4 10 0,5 3 0,4 2 129,2-3-129,6-11 0,6-10-129,6-20 0,5-12 0,4-22-258,4-10 258,-3-13-258,0-12 258,-2-11-129,-5-3 0,-8-8 0,-5-6 129,-6 1 0,-3 10 0,-3 14 129,-4 18 0,-2 28-129,0 18 258,2 35 0,3 28 129,4 18-129,2 14 0,9 3-258,10 0-258,6-15-1032,11 5-3612,7-12-258,11-11-387,7-14-387</inkml:trace>
  <inkml:trace contextRef="#ctx0" brushRef="#br0" timeOffset="137880.8863">12754 10184 2451,'-9'0'4386,"9"0"0,-21 2-387,7-2-2451,-1-1-1032,-6-6-129,-5 3 0,-7-4 129,1 7-129,-4 1 129,3 3-129,1 7 0,8 10 129,10 1-129,14 11 0,11-3 0,17 2 0,8-2-258,8 0 129,0-5-129,-1-3 0,-7 1-129,-12 1 129,-14-2-129,-11 4 0,-20-1 0,-13-2 0,-11 4-129,-6-2 0,-4-3 0,1-4 0,9-1-258,5-6-258,22-3-2064,18-7-1806,0-12-258,30-13-387</inkml:trace>
  <inkml:trace contextRef="#ctx0" brushRef="#br0" timeOffset="138168.9028">13044 10235 1677,'11'0'4644,"-12"-8"0,-8-1-258,-1-4-1806,3 9-1290,-11-7-258,3 11 0,-7 3-129,5 21-129,-5 5 0,5 17-129,1 5 0,8 9-258,4 1-129,5-3-129,16-10-258,5-17-774,19-6-3225,2-20-774,6-6-129,1-15-645</inkml:trace>
  <inkml:trace contextRef="#ctx0" brushRef="#br0" timeOffset="138556.925">13366 10282 2967,'-19'35'4644,"16"-7"-129,3 9-129,3 6-3225,0-3-129,9 8 0,-5-14-129,4-3-129,-2-12 0,2-4-258,-11-15 129,14 2-129,-12-11 0,3-11 0,-4-9-258,2-5 0,-2-10-258,2-2 0,0-1 0,3 2 0,0 4 0,-1 7-129,2 12 129,2 10-129,-2 12 129,1 3 0,0 14-129,-1 5 0,3 7-516,-8-5-2064,8 10-1806,-2-4-516,1-5-258,2-1-258</inkml:trace>
  <inkml:trace contextRef="#ctx0" brushRef="#br0" timeOffset="138865.9427">13721 10287 2580,'9'48'5418,"-5"-18"-387,0 3-387,0 5-1806,-4-10-1161,3 6-774,-3-8-516,3-7-774,4 2-2322,-7-21-1806,10 4-258,-10-4-516,10-17 129</inkml:trace>
  <inkml:trace contextRef="#ctx0" brushRef="#br0" timeOffset="139008.9508">13752 10143 7611,'-25'-12'5418,"12"21"-645,2 11-258,7-2-4128,4-1-4257,1-6-516,9-11-516,10-8-516</inkml:trace>
  <inkml:trace contextRef="#ctx0" brushRef="#br0" timeOffset="139699.9904">13937 10288 1419,'-4'-20'4128,"4"20"258,0 0-2451,6 28 129,-4 16 258,12 29 129,-7 7-387,7 24-387,-6 0-516,5 10-516,-5-6-129,1-13-258,-3-15-129,-2-15-129,-1-22-129,0-20 0,-3-23 129,4-10-129,-3-29 129,-1-25 0,0-23-129,0-21-129,-3-19 129,3-4 0,0 4 0,3 10 258,7 16-258,5 26 258,1 22 387,11 31-387,-1 19 129,2 16 129,-1 11 0,-1 4-129,-5-4 0,0 2 0,-8-9 0,-6-2-129,-7-3 0,-4-5 0,-13 0-129,-12-3-129,-4 2-129,-10-1-129,2 4-387,-4-9-1032,12 7-2838,1-7-516,16 0-258,11-15-129</inkml:trace>
  <inkml:trace contextRef="#ctx0" brushRef="#br0" timeOffset="139979.0063">14397 9670 3999,'3'-20'5289,"-3"20"-387,0 0-129,0 13-2967,-2 9-258,3 21-387,-1 11-516,7 16 0,2 5-258,4 9-129,0 3 129,1-1-129,0-3-258,-2-8-129,1-5-1161,-11-14-3354,6-11-258,-3-16-387,3-13-387</inkml:trace>
  <inkml:trace contextRef="#ctx0" brushRef="#br0" timeOffset="140577.0405">14372 10184 5031,'-41'-19'5160,"24"15"-129,6 2-516,0-8-2838,18 10-387,6-5-516,14 4-387,6-6-129,5 2-129,7-3 0,2 3-129,-2-2-129,-1 2 129,-8 2 0,-3 3 0,-10 3 0,-3 11 0,-6 10 129,-7 10-129,-2 5 258,-1 5-129,-1 3 0,4-2 0,0-12 0,5-6 0,1-12-129,7-15 129,2-9 0,1-12-129,-1-10 129,0-1-129,-4-2 129,-3 3-258,-1 5 129,-4 12 0,-10 14 0,0 0 0,6 17-129,-6 7 129,1 4-129,1-1 129,5-7 0,2-5 0,4-11 0,1-4 0,1-10-129,1-5 129,-2 1 0,-2 2 0,-4 7 0,-8 5 0,14 5 0,-8 7 0,2 2-129,2 0 129,3 1 0,2-6-129,5-5 129,5-4-129,-1-10-129,0-7-129,4 8-645,-11-11-2322,0 6-1290,-5 3-387,-12 11-387</inkml:trace>
  <inkml:trace contextRef="#ctx0" brushRef="#br0" timeOffset="140774.0518">15041 9755 7740,'-57'21'5160,"34"0"-387,4-3-387,10 2-3999,9-3-2580,12-8-2193,6-3-258,8-4-774,6-2 258</inkml:trace>
  <inkml:trace contextRef="#ctx0" brushRef="#br0" timeOffset="141600.0991">15770 10188 774,'16'-20'4128,"-9"8"258,-2 0-129,-5 12-2322,5-21-645,-1 9-129,-6-3-129,-4 2-258,-8-4-258,0 5 0,-9-2-258,-4 5-129,-7 4 129,-6 5-129,-4 9 0,-2 10 129,-1 5 0,5 5-129,2 3 129,11 0-129,6-6 129,13-4-129,10-5 0,13-9-129,13-5 129,10-3 0,7-5-129,6 5 129,3 5-129,5 19 0,1 22 129,-3 16-129,-1 12 129,-5 16 0,-5 7 0,-5 5 129,-11-5 129,-9-8-258,-10-16 129,-9-2-129,-7-11 129,-11-12-129,-9-10 0,-7-9 0,-3-16 129,-4-13-129,-1-9-129,3-20 0,4-17 0,7-15-387,16-4-645,4-13-2580,17 3-1032,12-7-645,15 2-129</inkml:trace>
  <inkml:trace contextRef="#ctx0" brushRef="#br0" timeOffset="142141.13">17026 10203 516,'0'-22'3870,"-9"17"-774,-2 5-774,3 22 387,-8 4 129,9 17-258,-4-5-516,8 12-645,1-7-387,7-4-516,6-12-258,10-11 0,7-15 0,5-9-129,6-18 0,2-9 0,-1-8 0,-3-2-129,-7-2 0,-10 5 0,-14 7 129,-11 8-129,-19 15 0,-13 12-129,-10 11 0,-4 10-258,6 16-1032,1-8-1935,16 6-1290,14-9-258,14-6-387</inkml:trace>
  <inkml:trace contextRef="#ctx0" brushRef="#br0" timeOffset="143013.1799">17617 10106 774,'-18'0'3870,"18"0"387,-16 2-2064,6-2-258,10 0 258,-5 16-387,7 19 129,-2-5-516,12 23-129,-4-1-258,9 7-387,1-1-129,6-2-129,-1-10-258,6-12 129,-1-16-129,5-15-129,-3-11 129,5-16-129,-4-14 129,-5-6-129,-6-7 0,-8-6 0,-10 5 0,-4 1 0,-11 9 0,-7 12-129,-5 6 129,2 12-129,2 12 129,6 1 0,10 10 0,6 3 0,17 3 0,6-5 129,14 1-129,4-4 129,6-3-129,3-5 129,0-1-129,-5 0 0,-6 0-129,-4-6 129,-6-1-129,-5-2 129,-5-3-129,-8-1 0,-4-10-129,-4-2 129,-4-6 0,-4-5 129,-6 3-129,-3 1 0,-4 8 0,-3 9 258,2 16-129,0 24 129,0 15 129,7 15 129,9 11-258,2 4-129,15 3-774,2-13-3483,14-9-387,4-18-387,9-13-645</inkml:trace>
  <inkml:trace contextRef="#ctx0" brushRef="#br0" timeOffset="143405.2023">18584 10115 3096,'-17'21'5031,"9"7"-258,3 11-258,2 14-2451,-4-10-645,9 13 0,-2-8-645,8-2-258,-3-12-129,5-10 0,0-9 0,-1-11-129,-9-4-129,11-12 129,-9-9-129,-2-7-129,-2-8 129,-5-6-258,-3-5 129,-5-4-129,2-1-129,2 4 129,3 2-129,3 9 129,5 16-129,9 8 129,7 13 129,7 2 387,3 10-258,4 5 0,6 2-774,1-10-3096,7-5-645,4-12-645,11-13-516</inkml:trace>
  <inkml:trace contextRef="#ctx0" brushRef="#br0" timeOffset="144193.2474">19027 9443 4257,'-49'-7'4902,"22"16"-516,-4 6-2064,15 26-129,-6 5-387,15 22-645,-1-1-258,8 19-258,2-2-129,7 6 0,-1-6 0,0-14 0,0-11-258,-1-17 0,-1-13 0,2-13-129,0-14-129,5-5 0,-1-19-129,2-7 0,6-2 0,-1 0 0,0 6 0,4 8 0,1 13 129,-2 8 0,1 18 129,0 14 0,1 6 0,2 4 0,3-2 129,1-10-258,1-11 129,2-13-129,-3-10 0,2-7 129,-3-17-129,-1-9 0,-6-12-129,-6-4 0,-5-1 0,-6 1 0,-5 8 0,-6 8 0,-7 15 0,-6 18 129,-5 17 258,1 24-129,4 10 0,6 7-258,11 0-129,4-12-1032,24-9-3225,9-18-258,14-12-516,6-7-387</inkml:trace>
  <inkml:trace contextRef="#ctx0" brushRef="#br0" timeOffset="144553.268">19918 10014 3096,'-25'-29'5031,"3"29"-129,-6 11-129,2 13-2709,-11-4-516,11 9-387,2-5-387,13 1-258,7-8 0,4-17-129,19 7-387,4-12-129,2-9 129,0-3-258,0 4 129,-6 5 129,-2 6-129,-5 5 129,-4 12 258,-1 4-258,3 10 258,2 3-258,3-6 129,3-4-516,7-2-258,-1-15-1032,12 1-2967,-5-3-258,2-1-258,-1-2-258</inkml:trace>
  <inkml:trace contextRef="#ctx0" brushRef="#br0" timeOffset="144972.2919">20459 10111 2967,'19'-50'4257,"-14"25"-1419,-6-8 0,1 7-258,-15-12-516,3 17-387,-11-7-387,4 19-129,-10 4-258,4 21-258,-6 13 0,6 12-129,4 8 0,7 6 0,7-3-258,7-2 0,7-15 129,10-19-258,8-16-129,5-16 0,2-19-129,-2-15 0,-1-13 0,-1-9 0,-5-14 129,-3-5-129,0-7 129,-2 9-129,-2 14 258,-1 23 0,-7 32 0,-1 32 129,-7 42 0,0 35 0,-2 33 129,-1 31 0,3 17-645,8-6-645,36 14-3870,11-7-129,22-2-516,19-9-645</inkml:trace>
  <inkml:trace contextRef="#ctx0" brushRef="#br0" timeOffset="156133.9303">5935 12739 2709,'6'11'4902,"9"-11"-387,6 3-387,0 2-1677,-1 9-2451,15 3 0,6 12 0,6 3-129,13 5 258,9 3 129,14-4 129,16 1 0,9-8 0,16 0 0,9-8 129,13 4 0,3-8 0,9 3-258,-3-2 0,5 2 0,-3 0-129,-2 6 129,-3-4-129,-3 7 0,-6-3-129,-4 5 0,-4-1 0,-1 1 0,-7-2-129,-2-2 129,-8-1-129,-7-3 129,-7 0-129,-10-5-645,-10 8-1806,-16-9-2064,-16-3-258,-14-8-387,-9-5 388</inkml:trace>
  <inkml:trace contextRef="#ctx0" brushRef="#br0" timeOffset="156404.9458">9971 12804 1419,'-2'42'4902,"-6"17"-129,-4 9-129,2 11-1677,6 24-2064,-6 8-258,10 7 0,0 3-258,2-10-774,10 3-1548,0-18-2451,-1-20-258,0-16-387,-4-28 130</inkml:trace>
  <inkml:trace contextRef="#ctx1" brushRef="#br0">17092 15700 0,'0'0'0,"0"0"0,0 0 0,0 0 0,0 0 0,0 0 0,0 0 0,0 0 0,0 0 0,0 0 0,0 0 0,0 0 0,0 0 0,0 0 0,0 0 0,0 0 0,0 0 0,0 0 0,0 0 0,0 0 0,0 0 0,0 0 0,0 0 0,0 0 0,0 0 0,0 0 0,0 0 0,0 0 0,0 0 0,0 0 0,0 0 0</inkml:trace>
  <inkml:trace contextRef="#ctx0" brushRef="#br0" timeOffset="156644.9596">10169 13191 2967,'5'115'4515,"-5"-45"-258,-1 12-387,0 0-2838,-2-3-516,3-5-258,0 1-1032,-2-13-2838,-1-18-516,3-13-516,0-31 388</inkml:trace>
  <inkml:trace contextRef="#ctx0" brushRef="#br0" timeOffset="157039.9822">10335 13413 7611,'19'-33'5289,"-7"13"-516,2 10-258,-3-7-3870,10 8-129,4 1-258,7 8 0,6 3-258,10 4 129,10 1-129,8 1 129,11-6-129,9-1 258,10-2 0,11-7-129,3-6 0,4-3 0,1 1 0,-1 1 0,-4 2-129,-8 6 0,-14 7-129,-12 1 0,-11 12-129,-11 2-387,-8 12-129,-13-11-645,3 12-1677,-6-12-1677,-6 2-387,-6-5-258</inkml:trace>
  <inkml:trace contextRef="#ctx0" brushRef="#br0" timeOffset="158333.0561">12919 13203 2967,'29'77'5031,"-13"-31"-258,2 0-258,-2 9-1806,-5-14-1290,6 4-387,-9-12-516,3-5-129,-6-12-258,-2-4 0,-3-12 0,0 0 0,-8-19 0,-3-7 0,-6-15 0,0-8-129,-4-12 129,2-5 129,1-5-258,4-2 0,3 7 0,5 7 129,5 10 0,1 10-129,1 12 129,5 10-129,5 9 129,3 4-129,2 2 0,5 0 0,4 2 0,5 0 0,2 5 0,-2 1 0,2 0-129,-7 2 129,-3 1-129,-8 2 129,-5-2-129,-9-9 129,0 16-129,0-16 129,-15 12-258,2-8 129,1-1 129,1-1-129,1-2 129,10 0 0,-11 0 0,11 0 129,6-10 0,9 4 129,3 0 0,4 1-129,4 0 129,2 1-258,-1 3 129,0-1-258,-2 2-258,-6-9-1290,2 8-2709,-7-1-387,-5-5-387,-9 7-387</inkml:trace>
  <inkml:trace contextRef="#ctx0" brushRef="#br0" timeOffset="159025.0957">13494 13496 1806,'0'0'4644,"0"0"0,7 0-129,4 8-2451,-11-8-258,19 9-645,-6-9-258,9 3 0,-1-11-387,8-4 0,-1-13-258,2-8 0,0-8 0,-3-8-129,-4-2-129,-7-4 387,-8 6-387,-8 6 129,-7 9-129,-11 14 0,-8 11 0,-4 13 129,-4 21-129,2 6 0,2 11 129,7 6-129,8 0 129,13 2 129,6-3-258,15-7 258,13-3-129,7 2-129,9-7-129,3-6-258,8-6-258,-3-17-903,7-3-2967,-9-6-387,-2-15-387,-9-6-129</inkml:trace>
  <inkml:trace contextRef="#ctx0" brushRef="#br0" timeOffset="159376.1158">14176 13176 5160,'-23'6'5031,"14"15"-129,2 17-1419,1 1-1935,6 12-387,-3-2-129,9 5-258,1-8-387,7-5-129,3-15-129,4-11-129,3-15 129,3-12-129,0-16 0,-2-6 0,-1-7 129,-5 3-129,-3 1 0,-1 8 0,-2 12 129,-3 19-129,-4 9 129,2 18 129,0 8-258,2 8 129,3-2-258,4-6-516,9 2-1032,-1-23-2838,8-11-387,0-12-258,5-19-129</inkml:trace>
  <inkml:trace contextRef="#ctx0" brushRef="#br0" timeOffset="159692.1339">14998 12806 5934,'-57'-27'4902,"16"28"-387,-1 13-258,-10 10-3225,11 12-258,3 3 0,16 4-258,10-1-129,15 3-129,15-10 0,12-2-129,10-6 129,5 1-387,-2-4 258,0 2 0,-10-2 0,-3 3 258,-14-3-258,-8 3 129,-11-4 0,-10-1-129,-11-2-129,-5-8-516,-1 0-1290,-8-12-2709,-1-7-516,-3-15 0,0-13-774</inkml:trace>
  <inkml:trace contextRef="#ctx0" brushRef="#br0" timeOffset="160285.1678">15453 13130 4386,'-15'46'4773,"15"-26"-129,0-9-516,0-11-2967,24-2-129,0-22-258,10-4 0,-2-17-129,7-8-258,-4-9-129,1-6-129,-10 2 0,-6 2-129,-11 2 0,-9 9 0,-5 15 0,-15 15 0,-7 23 0,-4 18 258,-3 29 0,6 22 0,7 18-129,11 13 387,10 3-258,14 4 0,13-10-129,17-11-129,12-20-645,7-23-1290,16-13-2709,4-14 0,13-11-516,7-12-387</inkml:trace>
  <inkml:trace contextRef="#ctx0" brushRef="#br0" timeOffset="160660.1892">18254 13014 9159,'0'0'4902,"10"12"-258,9-12-1032,12 0-3225,12 0 0,13 0 0,8-3-258,6 3 0,3-1 0,5 0-258,6 1-387,-2-7-1290,0 2-2451,0 0-645,0-6 0,-1-6-516</inkml:trace>
  <inkml:trace contextRef="#ctx0" brushRef="#br0" timeOffset="160892.2025">19753 12567 4644,'4'12'4902,"-4"16"-516,-5 19-387,-10 4-1935,7 24-387,-15 4-516,10 19-258,-6 0-258,1 4-258,2-8-516,4-12-645,12-4-516,-5-23-1806,9-12-1806,5-19-258,9-17-129</inkml:trace>
  <inkml:trace contextRef="#ctx0" brushRef="#br0" timeOffset="161104.2146">19994 12576 6450,'10'4'5031,"-10"41"-258,-6 20-387,-14 12-3741,8 18 129,-2 2-387,3 2-258,4-2-129,0-11-516,7-8-1161,1-22-2709,11-21-258,4-20-387,3-15-129</inkml:trace>
  <inkml:trace contextRef="#ctx0" brushRef="#br0" timeOffset="161360.2293">20163 12963 4902,'-10'-12'4902,"10"12"-645,3 17-129,6-9-3096,22 9-258,5-10 0,18 4 0,14-8 258,25 2-129,18-3 0,26-5-129,15-8-258,24 2 0,14-2-258,18-3-129,19 2-258,0-5-258,12 10-1548,-6-18-2967,-9-5-387,-20-14-516,-25-18-516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23T18:22:39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10535 7574 4257,'7'-41'4644,"-7"28"-1161,0-5-387,0 18-1548,-3-18-387,3 18-129,-5 8-387,4 13-129,-2 2-129,3 13 0,0 6 0,0 5 0,2 10-129,1 6-129,0 4 0,2 4 0,1 1 0,2 1-129,1-6-129,4-1 258,3-9-258,3-8 129,2-8 0,0-9 0,4-11 0,0-7 0,3-3 0,-3-7 129,2-4-129,0 0 0,3-6 0,1-4 0,3-3 0,7-2 0,-1-3 129,2-2-129,8-4 0,1-2 129,5 1-129,3-4 0,2-3 129,1 0-129,3 2 129,3-1-129,2-1 129,5 3 0,1 0-129,3 6 0,3 7 129,2 2-129,-5 4 0,4 8 0,-3 3 0,2 8 0,-4 3 0,-1 2 0,-4 8 0,-1 7 0,-4 2 0,-5 11 0,-6 8 0,-7 5 129,-7 11 0,-5 9 0,-6 10 0,-5 4-129,-5 6 129,-1 1 0,-4-1 129,-4 4-258,-4-5 129,-3-7-129,-3-8 129,-3-12-129,0-9 129,-4-10 0,-2-14 0,-1-15-129,7-19 0,-16 3 129,8-20-258,1-17 129,1-15 0,-4-14-129,5-9 129,-1-10-129,3-5 129,3-3-129,0 5 258,2 6-258,2 10 0,3 5 129,4 10-129,0 9 129,4 8-387,3 4 387,4 1-258,7 5 258,5 4 0,5 5-258,2 9 258,8 8 0,0 6 0,5 11 0,4 12 129,5 6-129,7 7 258,4 2-258,10 3 129,5 0 0,11-2 129,7-3-129,7-1-258,3 0 258,6-3-258,5-3 258,3-2-258,4-5 129,1-10 0,4-2 129,1-13-129,1-6 0,-3-20 0,-1-12 0,-3-13 0,-6-17 129,-9-9-129,-12-17 0,-9-8 0,-12-10 0,-14-4 0,-12 1 129,-16 3-387,-13 11 129,-14 12-129,-13 12-129,-6 32-1032,-22 11-3483,-16 22-258,-15 10-387,-17 13 0</inkml:trace>
  <inkml:trace contextRef="#ctx0" brushRef="#br0" timeOffset="1052.0602">12583 10161 1935,'-11'-1'3870,"-6"-5"129,7-5-2451,10 11 0,-16-23 0,8 16-387,-10-5-258,5 12 0,-11 0-129,4 12 129,-9 6-129,5 15-129,-4 4-129,7 9 129,1 3 0,9 4-129,8-1-129,5-4-129,11-11 0,12-6-129,9-16 0,8-11-129,4-10 129,4-17-129,0-8 129,-3-6-129,-3-4 0,-11 0 0,-8 5 129,-8 7-258,-6 12 129,-11 17 0,0 0 0,-4 7 0,-3 18-129,4 8 129,3 4 0,3 0-129,9 0 129,5-5 129,7-5-129,4-10 0,5-5 0,-2-9 129,-1-3 0,0-11-129,-5-3 0,-7-6 258,-8-1-258,-6-6 0,-4-4 0,-12-6 0,-8-2 0,-7 2 0,-4 5 0,-3 8-258,2 11 129,1 8-258,10 16-645,1 12-3354,15 2-516,7 5-129,12-7-387</inkml:trace>
  <inkml:trace contextRef="#ctx0" brushRef="#br0" timeOffset="1632.0934">13185 10172 645,'-2'21'4515,"4"0"387,5 4-516,-1-3-1806,12 13-645,-6-7-774,4 5-516,-4-7-129,3-2-129,-7-9 0,1-2 0,-9-13-129,0 0 0,0 0 0,0-12 0,-6-11-129,-5-5-129,-1-7 129,1-6-129,1-2 129,4 0-129,2 5-129,4 5 129,0 5-129,6 10 129,5 6-129,3 5 0,6 5-258,-2-4-903,12 6-2967,1 0-645,1 0 0,4 0-387</inkml:trace>
  <inkml:trace contextRef="#ctx0" brushRef="#br0" timeOffset="2320.1328">13510 10201 2193,'-23'-3'4773,"23"3"0,-11-12-258,11 12-2322,-4-14-645,4 14-516,3-12-387,-3 12-258,15-11-129,-3 9-258,6 2 0,4-3 0,2 3 0,3-1 0,2-2 129,-4 2-129,-3-2 258,-6 2-129,-16 1 129,11-12 0,-11 12-129,-11-9 129,-5 2-258,1 1 129,-2 0-258,0 0 129,4 3-258,-3 3 258,4 0 0,2 12 129,3 4 0,1 5-129,2 8 129,3 4 0,1 5 0,1 2-129,7 2 0,3-2 0,2-1 0,3-3 0,0-4-129,-3-7 129,-1-7 0,-3-6 129,-9-12-129,9-1 0,-9-15 0,-4-10 0,-6-8 129,-3-8-129,-5-3 0,0 1 0,-1 1 129,1 4-258,0 5 258,3 5-258,6 10 129,7 4 0,4 5-129,12-1 0,7-5 0,10-2 129,5 1-129,4 0 129,4 0-258,-2 5 387,-3 9-129,-6 3-129,-5 15-129,-11-1-1806,-6 10-2193,-3-2-516,-3-2-387,-3-7-129</inkml:trace>
  <inkml:trace contextRef="#ctx0" brushRef="#br0" timeOffset="2748.1572">14017 10263 3999,'28'2'4257,"-15"-13"-1290,0 5-258,-6-17-387,5 8-129,-6-12-903,1 5-258,-7-12-258,0 6-129,-7-2-516,-6 10 0,-5 9-129,-5 9 0,-5 4 258,0 20 0,-3 16 129,3 13 0,4 13 0,9 2 129,10-7 0,9-8-516,24-8-2451,9-24-2193,16-17-258,17-11-258,15-21-387</inkml:trace>
  <inkml:trace contextRef="#ctx0" brushRef="#br0" timeOffset="3283.1878">14710 10185 3612,'0'-9'4128,"0"9"-774,-12-25-645,0 18-903,-11-6-387,1 7-645,-11 0 0,1 6-258,-8 0-129,4 12 0,-4 0 129,7 6 0,2 2 0,10 9 129,6 0 0,10 14 0,5-2-258,13 5 0,5-1-129,10 1 0,6-11-258,7-11-258,6-8-645,-1-24-1290,5-14-2193,-2-16-516,-3-16-258,-5-9-516</inkml:trace>
  <inkml:trace contextRef="#ctx0" brushRef="#br0" timeOffset="3772.2158">14772 9567 5031,'-21'0'5289,"14"35"-258,2 13-387,-6 3-3483,10 17 129,-3 6-387,4 5-258,0-4-258,0-3 0,6-11-258,6-7 129,3-14-129,5-8-129,4-20 0,0-9-129,3-6 129,-2-12-129,1-2 129,-5 0-129,1 8 129,-2 9 0,-4 5-129,-1 17 129,2 9 0,-1 5 0,3 0-129,1-2 129,2-9 0,2-11-258,1-9 258,0-11 0,-3-12 0,-3-4 0,-4-5 0,-4-4 0,-4 0 258,-7-4-516,0 0 258,-8 7 0,0 3-129,1 9 129,-3 15 0,1 5 0,0 20 0,4 10 129,5 9 129,2 3-258,7 2-258,5-12-387,13 5-1806,4-18-2064,6-8-258,4-11-516,6-4-258</inkml:trace>
  <inkml:trace contextRef="#ctx0" brushRef="#br0" timeOffset="4132.2364">15721 10144 3870,'-32'-26'4257,"12"15"0,-5 10-2322,-8-7-129,6 8-258,-3 0-387,9 15-258,0-6-258,14 6-129,7 5-258,13 1-129,9 4-129,5 3 0,3 4 129,0 1-129,-2-3 0,-4-2 0,-9-4 129,-5-1 258,-8-6-129,-2-3 129,-9-5-129,-4-1 129,-5-6-129,-1-1-129,-2-2-258,3-11-645,18 12-1419,-12-24-2451,13 5-129,12-5-516,10-2 129</inkml:trace>
  <inkml:trace contextRef="#ctx0" brushRef="#br0" timeOffset="4448.2545">16041 10016 4257,'-29'-2'4644,"7"6"-129,0-3-1677,5 15-1032,-7-8-387,16 10-645,-1 0-387,9 6-258,6-4 129,8 8-258,2-1 129,0 5-129,1 1 0,-3 3 0,-5-1 0,-3-3 129,-6 0-129,-2-3 129,-7-4 0,-2-8-129,-2 3-903,-6-11-3096,-4-9-516,2-2-129,-5-17-387</inkml:trace>
  <inkml:trace contextRef="#ctx0" brushRef="#br0" timeOffset="5423.3102">17231 10079 2451,'0'-15'4773,"-3"0"0,-7 11-1290,0 19-1290,-13-1 0,7 23-516,-8-5-387,12 13-516,-2-2-258,12 2 0,6-9-387,14-8 0,15-13 0,8-12 0,6-4-129,4-14 129,3-9 0,1-2-129,-3-5 129,-5 5-129,-8 1 0,-7 8 0,-4 7 0,-2 8-129,-3 9 0,-4 11 129,1 7-129,-3 3 129,2 0 0,0-3 0,-3-2-129,-1-8 258,-4-10-129,0-5 0,-4-10 0,-5-10 0,-2-9 129,-2-4-129,-11-12-129,-3-5 0,-8-3 0,-2 7 129,-1 2-129,-1 6 0,2 5-129,6 10 129,9 10 129,11 13 0,18-10 0,14 7 0,13-1 0,6-2 0,3 4 0,1 2 0,-6 0 0,-8 12 0,-13 13 387,-14 10-258,-11 6 0,-3 1 0,-4-4 0,-2-2 0,1-7 0,4-12-129,1-17 0,8 0-129,7-8 129,2-3 0,1 2 0,1 5 0,-4 4 0,-3 11 0,-1 6 0,-2 5 129,2-1-258,1-2 258,7-2-516,0-16-516,15 1-903,1-13-2838,8-10-129,2-8-645,1-1 129</inkml:trace>
  <inkml:trace contextRef="#ctx0" brushRef="#br0" timeOffset="5824.3332">18586 10077 4386,'10'-39'5418,"-10"15"-774,0-1 129,-8-6-2838,2 14-774,-11-2-387,-1 11-387,-6 8-129,0 5 129,-2 18 258,4 13-258,2 2 129,6 8-129,5-2-129,9-3 0,7-10 0,9-9-258,6-20 0,6-9 0,0-22-129,1-6 0,0-15 0,-2-10 0,-4-10 129,-4-8-129,-3-9 0,-3 0 129,-3 10 0,0 6-129,-6 21 258,1 23 0,-5 27 0,0 34 0,0 26-129,-3 21 129,2 10-258,3-1-258,16-1-387,3-25-1935,18-10-2064,4-22-516,11-11 0,2-8-258</inkml:trace>
  <inkml:trace contextRef="#ctx0" brushRef="#br0" timeOffset="6076.3476">19188 10130 6450,'3'12'5418,"-3"-12"-258,1 19-645,-2-6-2967,1 6-774,-5 1-903,-3-8-1290,2 2-3096,-2-4-129,8-10-516,-13 0-387</inkml:trace>
  <inkml:trace contextRef="#ctx0" brushRef="#br0" timeOffset="7516.43">8718 7818 129,'-12'-18'3483,"12"18"-1032,-12-18-258,6 7-387,6 11-129,-5-11-129,5 11-258,0 7 0,0 12-258,3 2-129,4 8 0,-3 3-387,6 8 0,-3 0-258,6-5-129,-2 0-129,5-4 129,0-6-129,1-6 129,1-8-129,5-8 0,-2-3 129,4-7-129,4-9 129,0-4-129,1-2 0,-1-2 0,0 2 0,-2 8 0,-2 4 129,-1 5-129,-6 5 0,0 11 0,-3 7 0,1 10 0,-3 8 0,1 4 0,0 6-129,0 0 129,-4 2 0,2-5 0,-3-3 0,-2-7 0,-2-8 129,0-9 0,-5-16 0,0 0 0,6-7 0,-3-11 129,-2-14-129,-1-7 129,0-5-129,-1-5-129,-4 2 129,-1 8-258,-1 6 129,1 13-129,6 20 129,0 0-258,11 27 258,7 1-129,11 2 129,10-1 0,13-7-129,7-16 129,7-14 0,0-19 0,5-13 129,0-14-129,-5-10 0,-3-9 0,-14-2 0,-5 1 0,-14 0 0,-8 6 0,-11 10-129,-11 15 0,-7 15 129,-14 19-387,-3 24-1290,-7 12-2838,0 14-258,2 7-258,2-2 130</inkml:trace>
  <inkml:trace contextRef="#ctx0" brushRef="#br0" timeOffset="9379.5365">8667 9884 3483,'5'12'4515,"-4"-18"-2064,-1 6 0,10-24-129,-2 2-129,-2-16-645,4-3-516,-4-16-258,7 2-129,-6-8-129,2-1-129,-8-5-258,-1 3 0,-9 3-129,-4 8 129,-4 9-129,-4 11 0,-1 12-129,-2 14 129,1 17 0,7 23 129,5 21-129,6 21 0,5 27 0,8 16 129,8 18 0,4 15 0,4 2-258,-1 2 258,-5-5-258,-3-11 258,-9-17 0,-4-16-129,-2-16 129,-8-19-129,-7-16 129,3-14-129,-4-14 129,-1-12-258,1-13 258,-3-12-129,-1-12-129,-1-12 129,3-8-129,1-9 129,7-6-129,3-7 129,7-3 0,3-1 0,11-1 0,7 2 0,8 6 0,1 8 0,4 13 0,0 13 0,0 15 129,0 14-129,-6 19 0,-2 17 0,-6 11 0,-4 3-129,1 6-1032,-11-11-3225,0-10-387,0-18-387,-6-17-258</inkml:trace>
  <inkml:trace contextRef="#ctx0" brushRef="#br0" timeOffset="9536.5455">8797 9738 3483,'-23'17'4902,"16"10"-516,1-2-516,6 5-5805,5 6-1935,3-13-258,12 3-645</inkml:trace>
  <inkml:trace contextRef="#ctx0" brushRef="#br0" timeOffset="9927.5679">9025 10083 5805,'-22'56'5031,"10"-22"-258,3 3-387,9 2-3483,0-15-387,15-12-258,3-12 0,9-13-258,2-15 129,1-6-129,1 2 0,-5 1 0,-6 9 0,-5 16 0,-8 12 0,-3 23 0,-4 12 0,0 3 0,3 4-516,1-12-903,13-6-2967,4-11-258,6-19-516,9-6 129</inkml:trace>
  <inkml:trace contextRef="#ctx0" brushRef="#br0" timeOffset="10311.5898">9580 10147 1935,'-14'-32'4902,"-3"16"0,2 6-516,-1 7-2580,-10 0-387,8 11-387,-4 8-258,7 13-258,0 4 129,7 4-258,5-4 0,3 0-258,3-9 0,8-10 0,2-10-129,2-9 129,1-19-129,2-10 0,-1-19 0,0-10 0,0-12 0,1-14 0,0-1-129,-1 2 129,-2 9-129,-2 11 129,-2 27 258,-4 26-129,-6 25 129,-1 33 129,-1 28 0,-2 18 0,0 10-129,3 8-258,18 3-1161,3-15-3483,16-12-387,8-16-387,9-28-387</inkml:trace>
  <inkml:trace contextRef="#ctx0" brushRef="#br0" timeOffset="10896.6233">10150 9625 3483,'-9'-6'5418,"0"30"-387,8 11-387,1 20-3225,3 1-258,11 16-258,-3-3-129,10 4-258,-2-9-258,3-7-129,1-10 0,-3-11 0,-4-11-129,0-6 0,-5-9 0,-11-10 129,11 4-129,-11-4 0,-4-24 0,-8-7 0,-3-10 0,-6-13 0,-3-7 0,-2-8 0,0 1-129,-2 0 129,4 3 0,2 7 0,6 11 0,8 4 0,8 9 0,6 3 0,15 7 0,9 2 0,9 6 0,4 5 129,2 6-129,-1 5 0,-5 6 0,-8 9 129,-11 3 0,-13 7 129,-12 3-129,-17 6 0,-14 1-129,-9 3 0,-5 5-903,-6-10-3096,3-2-645,7-12-645,8-15-387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23T18:24:37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5083 13427 2709,'-10'23'4773,"-1"-14"-129,-2-4-516,3-1-2580,-9-5-258,5 1-387,-4-1-258,3 6 0,-1 5-387,3 13 129,2 3-129,6 15-129,3 5 0,8 13 129,6 5 129,14 5-258,6 2 258,12-1-258,8-6 258,7-10-258,6-10 0,3-15-129,-1-16 0,1-13 0,-1-21 0,-3-16 258,-3-17-516,-8-13 516,-3-16-258,-8-13 0,-7-8 0,-7-9 0,-11 4 0,-9-1 0,-12 8 0,-17 10 0,-13 17 0,-18 14 0,-14 18-258,-9 21 129,-8 21 0,-5 10-258,3 32-258,0 9-1032,14 32-1677,7 8-1548,10 12-258,8 2-387</inkml:trace>
  <inkml:trace contextRef="#ctx0" brushRef="#br0" timeOffset="428.0245">4833 14715 3225,'-35'14'5031,"22"-16"-129,-1-24-2322,14 4-387,-1-31-516,14-3-258,11-27-387,17-14-387,14-26-258,17-17-129,13-18 129,18-14-258,9-9 0,11-6 0,0-5 0,2 7 258,-1 12-258,-7 23 0,-11 23 0,-20 26 0,-15 29-129,-20 32-258,-14 40-2193,-21 15-2322,-16 22-387,-8 2-516,-5-1-258</inkml:trace>
  <inkml:trace contextRef="#ctx0" brushRef="#br0" timeOffset="887.0508">6866 12289 2709,'22'-46'5289,"-14"29"-387,-7 0-129,-8 6-2967,-2 16-645,-16 10-258,-6 19-129,-14 11-258,-3 17-129,-11 13 0,-3 21-129,-3 10 0,4 13 0,4 10 129,9 18-129,11 10 0,12 10-129,11-1 129,14 2-129,14-3 0,14-8-129,13-14 0,8-25-129,12-21-258,0-32-774,13-12-3741,-8-23-258,0-18-387,-5-12-387</inkml:trace>
  <inkml:trace contextRef="#ctx0" brushRef="#br0" timeOffset="2043.1169">7138 13368 1935,'-10'-30'5289,"10"30"-387,-8-19-129,8 19-2709,0 0-516,0 0-129,15 22-516,13 9-129,3 5-258,10 10 0,1 1-258,8 6 129,-4 0-387,-1-3 0,-7-6-387,-8-15-774,-2 7-2193,-10-15-1548,-5-4-258,-13-17-516</inkml:trace>
  <inkml:trace contextRef="#ctx0" brushRef="#br0" timeOffset="2327.1331">7173 13929 4257,'-11'-25'5289,"13"-1"-258,6-27-1806,19 4-516,-5-25-903,16 7-516,-3-14-516,7 6-129,-4-5-387,1 12 0,-4 10-129,-10 13-129,-3 11-129,-8 10-129,-3 13-129,-6 2-1161,1 17-3354,-2 15-258,0 8-387,-1 4-258</inkml:trace>
  <inkml:trace contextRef="#ctx0" brushRef="#br0" timeOffset="2632.1506">7916 13721 2322,'0'31'5160,"-4"-7"129,-3 5-387,-2 17-2580,-5-12-1032,7 15-129,-4-5-387,6 5-258,-3-4-258,5-3-258,1-2-387,0-16-1548,2 3-2709,4-6-516,4-9-387,2-9 0</inkml:trace>
  <inkml:trace contextRef="#ctx0" brushRef="#br0" timeOffset="3319.1899">8286 13122 258,'-11'-11'4128,"11"11"129,-2-17-1032,-4 2-774,6 15-516,-4-16-258,4 23-129,0 12-516,3 25-129,-2 7-258,4 18-258,3 4-258,4 2 0,4-5-129,6-9 0,4-24 0,4-20 0,4-18 0,2-22 0,-2-14 129,-1-9-129,-5-3 129,-4 6 0,-8 4-129,-3 19 129,-5 18 0,1 22 0,-7 23 0,3 25 0,0 12-129,5 21 129,2 11-129,2 11 0,0-4 0,1 2 0,-2-5 129,-5-2-129,-6-6 0,-2-9 0,-15-8 0,-5-12 129,-9-9-129,-7-10 0,-5-15 0,-3-16 0,-1-20 0,3-12 0,0-23 0,7-23 129,7-16-129,12-17 129,12-10-258,10-6-258,22 9-3870,3-2-516,10 6-516,7 0-387</inkml:trace>
  <inkml:trace contextRef="#ctx0" brushRef="#br0" timeOffset="3779.2162">9238 12204 3612,'-31'-26'5031,"31"26"-258,0 11-258,9 21-3612,7 11 0,13 30-387,1 14 129,12 25-129,1 12 129,6 17-129,2 7 0,-2 11 0,-10 1-258,-2-1 129,-14-4 0,-12 0-258,-11-2-129,-15 0 0,-15-3-129,-10-16-387,-6-4-258,-7-25-1548,5-8-2580,7-19-258,6-18-645</inkml:trace>
  <inkml:trace contextRef="#ctx0" brushRef="#br0" timeOffset="4191.2397">10504 13563 258,'-37'-5'4773,"28"-3"129,9 8-1032,-5-30-1548,19 22-258,2-13-129,20 13-645,0-7 0,14 6-516,4 0-258,4 4-129,2-2-129,1 3-129,-4 4-258,-7 0-258,-5 5-129,-11-4-645,-2 16-1419,-12-10-2193,-6 5-387,-7-1-258</inkml:trace>
  <inkml:trace contextRef="#ctx0" brushRef="#br0" timeOffset="4515.2583">10638 13774 2580,'-20'2'4644,"20"-2"129,-18 0-2451,18 0-387,0 0-387,0 7-387,0-7-387,20 6-129,3-4-129,17-2-129,7 0 258,12 0-258,7-8 0,7 4 0,0-6 0,2 3-258,-9 2 0,-8 3-129,-10 3-1161,-15 7-3483,-13-4-129,-20-4-645,0 0-129</inkml:trace>
  <inkml:trace contextRef="#ctx0" brushRef="#br0" timeOffset="18059.0329">13313 13357 4644,'35'-89'4902,"-17"50"0,-8 8-516,-2 0-3096,-8 31-645,0 0 0,0 21 129,-15 23-258,8 18 0,-7 7-258,10 7 129,1-2-129,6-4 0,8-13 0,10-15-129,5-20-129,3-17 0,6-15 129,0-12-129,2-7 129,-2 4-129,0 11 129,1 14-129,-2 20 0,2 26 0,-2 19 129,1 22-129,-6 18 0,0 10 0,-7 4 0,-8-3 0,-8-7 129,-6-3-129,-6-13 0,-9-8 0,-9-16 0,-4-11 0,-6-13 0,-4-12 0,-4-18 0,-2-14 0,2-13 0,0-22 129,6-15-129,4-8 0,10-8-258,5-6-129,13 8-645,4-14-1290,12 13-2322,15 0-516,14 3-258,11 1-129</inkml:trace>
  <inkml:trace contextRef="#ctx0" brushRef="#br0" timeOffset="18436.0545">14455 13769 7353,'14'-26'5031,"-7"16"-258,3 10-774,-2-8-2838,9 9-516,4 3-258,5 8-258,2-2 0,3 4 0,0-4-258,0-3-258,0 1-774,-11-8-1161,0-6-2193,-7-3-516,-7-1-129,-6-5 130</inkml:trace>
  <inkml:trace contextRef="#ctx0" brushRef="#br0" timeOffset="18720.0707">14443 13440 3225,'16'-35'4515,"1"17"129,1-7-2193,17 18-129,-2-7-258,10 14-645,0 5-387,5 11-129,-6 2-516,1 7 0,-9 3-258,-4-2 0,-6 3-387,-11-13-1032,3 1-3225,-12-6-129,-4-11-258,0 10-645</inkml:trace>
  <inkml:trace contextRef="#ctx0" brushRef="#br0" timeOffset="19471.1137">16039 12988 129,'31'-37'4128,"-24"20"516,-2 6-387,-5 11-2064,-5-18-645,5 18-258,-26-12 0,7 10-516,-11-2-129,3 4-258,-11 3 0,-3 6 129,-1 2-258,-2 2-129,2 3 0,4 4 0,7 1-129,5 3 0,12 2 0,12 4 0,7 7 0,14 6 0,8-1 0,6 4 0,4-1 0,1 1 129,0-6 0,-6 0 0,-4-9 0,-10-3 0,-9-6 0,-8 1 0,-7-9-129,-13-1 129,-13-2-129,-8-3 129,-8-3-129,-9-5 129,-4 0-129,2 0 0,1 2-129,4-2-129,12 5-258,7-5-774,24 5-2451,11-5-903,13-9-387,16-8-258</inkml:trace>
  <inkml:trace contextRef="#ctx0" brushRef="#br0" timeOffset="20387.1661">16841 12702 4128,'24'-24'4386,"-14"17"-129,-10 7-1935,10-18-774,-10 18-516,0 0-258,0 0-258,-6 12-258,-4 6 258,-7-1-129,-2 8 0,-8 0 0,0 8 129,-4-3 0,1 5-258,-2-1 0,1 6 0,-4 2-129,2 6 0,0 4 0,3 8 129,3 4-129,4 9 129,4 9 0,7 5 0,6 4 129,6 0-129,12-7-129,7 1 129,6-9-129,7-4-129,5-14 129,3-7-129,3-10-129,-2-8-516,1-2-387,-12-19-1935,4 5-1806,-13-6-129,-6-1-645,-15-10 1</inkml:trace>
  <inkml:trace contextRef="#ctx0" brushRef="#br0" timeOffset="21651.2384">17030 13159 2451,'8'-12'4515,"-8"12"-258,0 0-1290,15 0-645,-15 0-387,22 29-387,-8-7-387,11 17 0,0-2-387,8 11-129,-1-2-258,3 4 129,1-6-387,-5-1 129,-3-6-258,-6-1 129,-3-7-258,-7-7 0,-3 1-645,-9-23-903,0 20-2967,0-20-258,-13 7-258,0-9-258</inkml:trace>
  <inkml:trace contextRef="#ctx0" brushRef="#br0" timeOffset="21965.2564">16958 13491 6966,'24'-32'4902,"-6"16"-258,-1 6-903,-6-18-2709,14 10-129,-2-11-387,6 5-129,0-3 0,4 5-129,-4 2 129,0 4-258,-1 3 0,-4-1-258,-5 9-387,-4-8-903,5 5-2967,-9 0-258,3-4-516,-3-6-387</inkml:trace>
  <inkml:trace contextRef="#ctx0" brushRef="#br0" timeOffset="22672.2968">17591 12542 1032,'0'-10'3870,"0"10"258,0-21-2193,0 21 0,8-15-258,2 15-129,-10 0-129,20 0-258,-5 8-387,9 14-129,2 9 0,7 13 0,3 6-129,0 17 0,-3 4-258,-6 19 129,-8 0 0,-8 12-129,-11-1 0,-11 12 0,-16 0-129,-3 2 258,-8-2-258,0 0-129,-4-5 0,0-9-129,5-6-258,2-24-1032,11-7-3096,3-23-387,7-16-258,14-23-129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23T18:49:07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 5684 6063,'0'0'3999,"0"0"-516,-7 0 129,7 0-1806,0 0-516,-3 17-258,0-6-129,3 13-258,2 5-258,2 8 0,0 3-129,1 6 0,-2-2-258,2 1 129,-1-10 0,-2-6-129,0-15 0,-2-14 0,9-1 258,-2-19-258,-1-15 0,2-12 0,0-5 0,1-13-258,2-4 258,-1 0-129,2 4 129,-3 7 129,-2 12-129,0 13 258,-2 13-129,-5 20-129,13 4 129,-6 25 0,-1 12 0,2 12-129,0 5 129,1 6-129,0 1 0,1-5 0,1-6 0,2-10 0,-2-6-129,-1-14 129,2-9-129,1-10 0,-1-5 0,3-11 0,-4-6-258,2-9 129,0-3 129,-1-10-129,1 2 129,-3 0-129,3 4 129,-6 4 0,1 8 129,-2 12 0,-6 9 0,10 12 129,-8 13-129,1 4 0,1 4 0,-1 1 0,2 0 0,3-3 0,4-7-129,3-7 0,0-7 129,4-7-129,-1-3 129,2-9-129,-1-9 0,1-7 0,-6-6 258,-1-5-258,-3 2 258,-2 1-258,-1 8 129,-2 10 0,-5 15 0,5 7 0,-1 15 0,-1 14 129,4 4-129,3-2 258,7-4-129,5-6 0,5-13 129,4-10 0,-2-9 0,4-13 0,-5-10 0,-2-3 129,-9-10-129,-7-2-129,-10-3 0,-10 1-129,-11 8 0,-6 12 0,-8 18-129,-6 13 0,1 25-516,-5 2-1548,13 23-2580,6-2-387,12 0-258,12-13-387</inkml:trace>
  <inkml:trace contextRef="#ctx0" brushRef="#br0" timeOffset="544.0311">2855 5746 5289,'8'2'5418,"-4"17"-516,-1 9-258,7 8-3354,-9-5-258,9 12-387,-7-2-387,7 2-129,-2-14 0,2-6-129,-6-10 129,-4-13 0,0 0 129,0 0-129,-4-12 258,-6-12-129,-4-2-129,0-3 129,-1-5-129,-1-6 0,6 3 0,1-4 0,4 2-129,4 5 129,1 0-129,3 5 129,9 4-129,3 4 0,5-3-129,4 5 0,3 6-258,2-1-516,7 14-3354,-5 0-645,-6 9-516,-7 2-258</inkml:trace>
  <inkml:trace contextRef="#ctx0" brushRef="#br0" timeOffset="924.0529">3052 5807 2709,'-18'65'4902,"18"-35"-258,5-10-129,9-13-3483,13 0-129,0-9-129,7-10-258,-4-10-129,1-6-129,-6 1-129,-5-2-129,-7 2 129,-6 3-258,-7 5 129,-4 6-129,-7 5 129,-3 8 129,-6 8 129,0 12 129,-2 4 258,5 10 0,-1 2 0,7 8 129,3 2-129,9 4 0,10-12-387,11-1-129,6-10-258,2-8-387,9 1-1419,2-16-2838,0-4-387,-3-7-387,0-7-258</inkml:trace>
  <inkml:trace contextRef="#ctx0" brushRef="#br0" timeOffset="2016.1153">4407 5704 2322,'7'-24'4386,"-6"11"129,-1 13-516,-7-30-2322,7 30-387,-19-23 0,7 19-516,-11-3-129,1 7-129,-6 7-258,2 10 258,-4 6-387,4 5 129,2 3-129,3 8 0,7-1 0,7 4 0,4-3 0,6-3 0,8-4 0,5-3 0,4-9-129,2-7 0,0-13 129,1-10-129,0-18 129,-1-14 0,-1-15 0,-1-12 0,1-10-129,-3-9 0,-2 0 0,-1 2 0,-4 11-129,-3 10 129,-6 16-129,-2 20 129,0 19 129,-5 17-129,-1 23 129,-2 16 0,2 15 129,3 11-129,1 10 0,2 1-129,8-2 129,3-4-129,5-10-129,3-16-387,10-10-516,-4-26-1548,9-7-2193,1-9-387,2-18-516,2-9 517</inkml:trace>
  <inkml:trace contextRef="#ctx0" brushRef="#br0" timeOffset="3156.1805">4886 5620 4386,'-28'5'5418,"8"2"-387,-1 7-129,-2-14-3096,5 17-645,-5-9-258,5 8-516,-2-3 0,4 7-129,1 2-129,5 6-129,0-2 0,5 3 129,0 0-258,5-1 258,0-3-258,2-5 129,5-8 0,1-8-129,4-4 129,-1-9 0,2-11 0,2-6 0,-2-8 0,-1-4 0,1-3 0,-3 4 0,-3 6 0,-1 8-258,-6 23 258,0 0-129,3 11 129,-2 14 0,5 9-129,2 1 129,8 0 0,7-9 0,5-10 0,7-12 0,3-8 129,0-13 0,-2-14-129,-2-10 258,-5-12-129,-5-8 0,-4-13-129,-3-7 0,-5-7 0,-1 4-129,-3 8 129,-3 8 0,-2 17 0,-3 24 0,0 27 129,0 13 129,0 30-258,-1 14 129,1 16 129,0 14-129,4 8-129,3-3-129,3 0 0,-2-12-129,2-2 129,-3-11-129,2-11-387,-9-18 258,1-11-129,-1-27 0,0 0 0,-8-8 0,1-23 129,-4-15 0,0-3 129,-5-4 129,1 2 258,-2 7 129,0 9 129,4 11 0,-1 8 129,6 16-129,8 0 129,-6 6-129,6-6 0,11 14-129,8-7 0,5-4 0,5 0-258,6-3 0,4 0 0,1 0-258,-2 0 129,0 0 0,-5 0 0,-3 0 0,0-3 0,-7-3 0,-1-3 0,-3-2 129,-1-4-129,-3 0 0,-2 3 129,-2-2 0,-11 14 0,10-12 129,-10 12 0,-6 12 0,-9 5 0,2 13 129,-5 2-258,0 4 129,2 3-129,1-1 0,6-5 0,3-4 0,6-5-129,0-7 129,6-5-129,2-7 0,4-5-129,0-12 0,4-2 0,-2-9 0,4-1-129,-1-5 129,1 3 129,-2 5-129,-2 10 516,-1 13 0,-9 18 0,1 11 0,-4 9 0,1 7 0,4 1-387,3-13-903,7-6-3612,7-12-258,6-17-387,6-6-387</inkml:trace>
  <inkml:trace contextRef="#ctx0" brushRef="#br0" timeOffset="3788.2167">6311 5695 1935,'-13'12'5289,"6"-6"-129,-2 2-387,0-8-2451,9 0-1032,-9 5-387,9-5-129,0 0-258,13 15-129,3-10-129,5 3 0,4-1 129,8 2-258,4-2 258,5 0-258,1-4-129,2 1 0,-2-4 0,-2 0 0,-3 0 0,-5 0 0,-5 0-129,-5-1-258,-7 1 0,-5-1-258,-3 2-258,-8-1-1032,0 0-1806,0 0-1548,0 0-129,0 0 129</inkml:trace>
  <inkml:trace contextRef="#ctx0" brushRef="#br0" timeOffset="4244.2428">6347 6035 1032,'-25'0'5031,"14"0"258,3-5-387,8 5-2451,-7-12-903,14 12-516,2-7-129,12 7-516,2 2-129,8 6 0,5-1-129,6 1 129,5 3-516,-1-8-258,4 9-1032,-9-12-2967,3-4-645,-2-12-516,-3 0 129</inkml:trace>
  <inkml:trace contextRef="#ctx0" brushRef="#br0" timeOffset="4584.2622">6999 5613 1935,'-43'-20'5289,"22"13"-387,4 2 0,17 5-3870,-15 3 129,15 13-387,0-16-129,19 29-387,3-12-129,7 0 0,8 3-258,2-2 129,5 1-129,1-3 129,-6 5-129,-2 1 0,-9 7 129,-5 5 0,-11 6 0,-7 5 129,-10 1-258,-10 5 387,-9 0-129,-3-1 0,-7 2-258,-1-16-903,5-3-3354,5-11-258,6-12-516,10-10 0</inkml:trace>
  <inkml:trace contextRef="#ctx0" brushRef="#br0" timeOffset="6708.3837">7991 5622 1935,'-5'-22'4902,"5"22"129,0 0-2064,-11-15-516,11 26-774,-5 2-516,2 21-387,-1 1-258,0 11 0,1 0-387,3 0 129,0-5-129,0-7 0,7-10-129,2-10 129,2-14-129,3-5 0,2-11 129,-1-1-129,0 0 0,-3 0 0,2 5 0,-3 3 0,0 9 0,2 2 0,1 10-129,2 3 129,4-2 0,5 0 0,1-1 0,4-2 0,3-8 0,0 0 129,-1-4-129,-1-7 0,-1-2 0,-4-6-129,-1-1 0,-5-5 0,-1-1-129,-3-5 0,-5 0-129,-1-2 129,-6-3 129,-4 3 0,-2 4 129,-10 4-129,-2 10 258,-5 8 0,-5 5 129,5 19 0,0 9 0,5 7 0,8 5-129,7 2 0,13-1 129,11-2-129,6-5-129,3-9 0,8-4 0,0-12 129,-2-4-129,-2-7 0,-4-5-129,-4-10 129,-1-4 0,-6-7 0,-5-3 129,-5-1-129,-5 0 0,-6 3 0,-2 6 0,-2 6 0,-9 9 0,-2 9 129,2 15 0,1 13 0,1 5 0,4 4 0,5 4-129,4-6-258,11 3-774,1-19-3612,14-6-258,5-14-516,12-2-258</inkml:trace>
  <inkml:trace contextRef="#ctx0" brushRef="#br0" timeOffset="7124.4075">9280 5704 4257,'-34'-19'4902,"14"13"-258,-5-2-2967,7 10-258,-15 2-129,10 15 0,-7 2-387,10 15-129,-2-5 0,9 8-258,5-5-129,8 0-129,8-11-129,9-5-129,6-14-129,2-4 129,6-13-129,-1-12-129,2-9 129,-4-6-129,0-5 129,-5-6-129,-3-2 258,-6-5-258,-2 2 258,-6 8 258,-2 5-258,-4 9 387,-4 12-129,-3 17 0,-5 12 129,1 27 0,0 11 129,2 14-258,2 5 129,4 3-258,3 1-387,3-17-1032,10 2-3354,4-14-258,5-11-645,4-10-129</inkml:trace>
  <inkml:trace contextRef="#ctx0" brushRef="#br0" timeOffset="8364.4784">10132 5712 1806,'12'0'4902,"-2"-10"-258,3-17-2064,9 1-516,-7-20-258,13 2-129,-8-14-645,7 1-129,-10-9-258,2 8-258,-9-3-258,-1 4 129,-8 5-129,-1 11 0,0 11 0,-10 14-129,0 16 129,-1 27 0,2 24 0,4 22-129,2 23 258,3 20-258,1 19 129,6 8-258,0 3 129,-2-4-258,-1-9 0,-4-9 129,-8-14-129,-7-17 0,-7-18 0,-2-17 129,-6-15 0,-5-14 129,-4-11 0,1-18 0,0-10 0,3-19 0,5-12 0,4-9 0,10-12 0,10-8 0,6-7 0,16-5 129,12-2-129,12-2 0,9-2 129,6 9 0,1 0 0,1 8-129,-2 11 129,-6 19-129,-8 19 0,-15 21 129,-10 19-129,-8 18 0,-4 13 0,-1 7 0,-2 1-129,4-5 129,5-12-129,8-14 0,6-16 0,3-10 0,3-12 129,1-12-129,-4-7 129,-3-7 0,-8-4 129,-7-3-129,-9-4 0,-5 4 0,-13 3 0,-6 10 0,-7 10 129,-4 13-258,-1 9 129,3 10-387,7 25-903,2-4-2709,16 4-903,8-6-387,8-6-129</inkml:trace>
  <inkml:trace contextRef="#ctx0" brushRef="#br0" timeOffset="8672.496">10822 5593 645,'2'62'4644,"-2"-22"258,0 1-258,0-7-2580,5 7-387,-3-17-516,6 1-129,-8-25-387,10 17 129,-10-17-258,11-12 0,-7-8-129,1-4-129,-1-3 0,-2-5-258,1-6 0,-1 1 0,1 1-129,0 0-129,3 5-387,-3-3-1032,5 11-2967,0 0-258,4 8-645,3-2 129</inkml:trace>
  <inkml:trace contextRef="#ctx0" brushRef="#br0" timeOffset="9571.5475">11945 5449 129,'-14'-40'4257,"5"23"258,-6 0-387,-5 1-3354,7 12 129,-8 0-129,5 8 0,-3 11 0,6 14-129,1 8 129,9 14-258,1 4 0,6 5-129,9-2 0,4 3-258,3-7 129,2-8 0,-3-13 0,-3-6-129,-7-12 129,-9-15-129,0 0 129,-10 4-129,-9-10 0,-1-9-129,-4-5 0,-1-6 0,1-1 0,4-5 0,4 3 0,6-4 0,7 6 129,4 5-129,13 3 0,10 7 0,13 4 0,8 2 0,8 3 0,5 2 0,7-3 0,-2 0 0,-4 1 0,-3 0-129,-9-1 129,-8 1 0,-9 3-129,-7 0 0,-8 0 129,-7 0-258,-8 0 258,0 0-129,0 0 129,0 0 0,0 0 0,-9-5 0,-1 0 0,-1-1 0,-4 2 0,-4 4 0,-1 0 0,-2 10 0,-1 7 129,-1 7-129,3 6 258,2 8-129,4 3-129,9 3 129,6-3-129,3-5 129,14-4-258,6-10 129,6-6-258,4-13-774,8-3-3612,-1-5-387,1-6-258,3-4-129</inkml:trace>
  <inkml:trace contextRef="#ctx0" brushRef="#br0" timeOffset="9983.571">12823 5646 2709,'-31'-34'4902,"19"18"-258,-1-2-1548,1 14-1806,-9-2-258,3 11 0,-8 3-258,2 16-129,-4 3-258,4 8 0,2 0-129,6 4-129,6-8 0,9-3-129,3-8 0,14-8 0,3-9 0,4-3 0,2-10 0,-1-7 0,-3-1 0,-1 0-129,-4 5 129,-2 7 0,-3 6 0,2 4-129,-3 14 129,-2 3-387,8 11-903,-2-7-3354,3-2-129,6-8-387,6-11 259</inkml:trace>
  <inkml:trace contextRef="#ctx0" brushRef="#br0" timeOffset="10527.6021">13189 5095 1935,'-1'-24'5031,"1"24"-258,-13-1 0,-2 6-2838,11 34-387,-5 5-387,7 23-645,-1 8 0,3 7-258,0 6 0,6 1-129,-1-7-129,2-10-129,1-11-129,-4-19-258,7-6-774,-8-18-2709,7-12-1161,2-6-258,8-16 129</inkml:trace>
  <inkml:trace contextRef="#ctx0" brushRef="#br0" timeOffset="10915.6243">13444 5638 1,'11'-3'4772,"-11"3"259,0 0-645,-5-3-2580,0 10-387,-13-7-387,7 14-387,-6-7-258,3 4-129,-2-3 0,5 3 0,0-6-258,11-5 129,-13 16-129,13-16 0,-3 10 0,3-10 0,0 0 0,8 12-129,-8-12 129,13 0 0,-3 0 0,-1-4 0,3-4 0,-3 0 0,1-1-129,-2 6 129,-8 3-129,11-4 129,-11 4-129,6 12 0,-2 8 129,-1 0 0,1 5-129,5-4 129,0 2 0,5-4 0,3-4-258,-1-14-645,9-1-3354,-5-8-387,-2-9-258</inkml:trace>
  <inkml:trace contextRef="#ctx0" brushRef="#br0" timeOffset="11383.6511">13731 5242 2193,'-11'-29'5289,"11"29"-387,-13 27-129,4 7-3096,5 26-774,-6-2 129,10 13-258,-5-6 0,5-2-645,5-17 129,5-12-129,4-16-129,4-15 0,5-6-129,0-19 0,0-3 0,0-10 0,-2 6-129,-4 0-129,-2 5 258,-3 7-129,-4 16 129,-2 7 129,-1 18-129,-2 5 129,-1 5 0,0 3 129,-2-2 0,1 0 129,-1-11-129,-5-2 129,-7-13-129,-2-1 0,-4-8 0,-5-3-258,3-6-516,-4-13-2193,10 0-1935,6 0-516,8-3-129</inkml:trace>
  <inkml:trace contextRef="#ctx0" brushRef="#br0" timeOffset="11959.6841">14144 5566 4644,'16'7'4902,"0"-18"-129,9 2-3096,-5-17 0,7 7-258,-3-10-645,2 4-129,-6-3-516,0 4 129,-3-5-129,-4 2 0,-3 1-129,-5 2 0,-2-3 129,-3 3-129,0 4 0,-7 2 129,-4 2-129,-5 9 0,-4 4 129,-1 6 258,-4 17-258,-1 14 0,0 8 258,5 12-387,4 7 258,8-1-129,8 5 0,2-2-129,14-14 129,5-6-129,5-14-129,4-12 129,0-9-129,0-8 0,2-8 129,-3-11-129,-1-5 0,-3-5 0,-3-3 129,-7-1-258,-2 6 129,-7 2 0,-2 12-129,-3 13 258,-8 4 0,-2 18 0,-2 14-129,1 8 258,1-1-129,8 0 0,4-5-129,11-15-258,20-4-2064,8-19-2193,11-17-387,14-16-516</inkml:trace>
  <inkml:trace contextRef="#ctx0" brushRef="#br0" timeOffset="13267.7589">15789 5566 2709,'-9'-13'4128,"9"13"-1677,-2-11-516,2 11-258,-8-15-387,8 15-258,-15-16-258,15 16 0,-22-16-258,7 12 0,-6 0-258,1 4 129,-6 3-129,1 8-129,-3 4 129,1 9 0,0-3 0,4 7 0,2 1 0,10 3 129,6-3-129,6-1 0,9-7-129,10-6 0,3-9 0,6-6-129,3-4 129,0-13-129,0-10 129,-2-1-129,-4-1 258,-1 2-258,-7 4 0,-7 5 0,-2 6 0,-9 12 0,9 7 129,-4 11-129,-2 10 0,1 3 129,4 3-129,7 1 129,2-2-129,5-5 129,2-10-387,-2-7-645,8-5-3483,-6-6-516,0-2-258,0-13-258</inkml:trace>
  <inkml:trace contextRef="#ctx0" brushRef="#br0" timeOffset="13619.779">16165 5111 903,'0'-12'4902,"0"12"516,0 16-516,0 26-2193,-7 0-774,7 23-516,-10-2-387,6 14-516,1-4-129,3-5-516,2 0-645,0-21-3225,14-3-1032,-2-7-129,7-6-645</inkml:trace>
  <inkml:trace contextRef="#ctx0" brushRef="#br0" timeOffset="14475.828">16605 5574 1,'-3'-32'4772,"0"13"259,-2 0-258,-7-6-2322,12 25-774,-22-26-516,9 23-387,-9 3-387,0 7-129,-5 11-129,2 8-129,-3 6 0,5 1 0,4 1 0,3-2 0,9-6-129,4-6 258,3-20-129,11 17 0,4-17 0,2-3 0,2-9 0,1-1 0,-2 1 0,-2-1-129,0 5 129,-2 1 0,-2 7 0,-1 11 0,-4 14 0,1 12 0,4 12 0,2 11 129,0 7-258,4 3 258,2 5 0,0-7-129,-2-3 129,-2-7-129,-10-10 387,-5-7-258,-7-9 129,-8-7 0,-9-13-129,-5-10 129,-4-7-129,1-12 129,-2-16-258,6-11 129,5-9-258,8-6 129,9-6 0,6-3-129,18-2 129,11 1-129,11 3 129,7 2-129,7 5 129,1 2-129,-1 2 0,-3 9 129,-3 11 0,-8 7 0,-7 15 0,-10 12-129,-8 9 129,-5 15 0,-4 13 129,-1-3-258,-3 2 129,2-6 0,2-4 0,3-4 0,7-9 0,1-9-129,2-3 129,1-5 0,0-2 0,-2-5 0,-3 0 0,-4-7 0,-4-2 0,-5-5 0,-6 0 0,-10 1 129,-6-3-258,-10 3 129,-7 7 0,-3 7 0,1 10-129,1 4 0,8 18-903,1-5-2967,19 3-774,10-2-258,15-7-516</inkml:trace>
  <inkml:trace contextRef="#ctx0" brushRef="#br0" timeOffset="15023.8593">17540 5453 903,'25'-25'4644,"-15"11"129,1 4-258,2 5-2451,-13-7-774,0 12-387,-8-2-387,-5 4-258,-10 6 258,-2 6-387,-9 6 258,-3 5-129,0 3 129,1 3 0,8-2-129,11-2-129,13-5-129,13-1 129,16-9-129,13-4 0,7-5 0,4 3 0,-1-1 0,-5 2 0,-9 3-129,-11 9 129,-17 3 129,-6 8 0,-17-3 0,-6 4 129,-8-4 0,0-1 0,-5-2-129,3-7 0,4-7-516,0-10-903,10 2-3354,1-2-387,2-7-387,3-5-129</inkml:trace>
  <inkml:trace contextRef="#ctx0" brushRef="#br0" timeOffset="114676.5591">11201 18739 3354,'4'58'1806,"-4"-58"0,0 0-129,0 0 387,0 0-516,0 0 258,40 4-516,-40-4 0,0 0-387,48-28-258,-48 28 0,0 0-258,36-72 0,-36 72-129,14-52 0,-14 52-129,2-75 0,-2 75-129,-2-75 129,2 75 0,-13-78-129,13 78 0,-13-60 0,13 60 0,0 0 0,0 0 258,0 0-258,0 0 0,-41-10 129,41 10 0,0 0 0,0 0 0,-23 53 0,23-53 0,0 54 129,0-54-129,0 0-129,36 86 0,-36-86 129,34 55-129,-34-55-129,36 28 0,-36-28 258,0 0-129,52 25 0,-52-25 129,0 0-129,55-50 0,-55 50 129,41-61-129,-41 61 0,41-64 129,-41 64-129,35-70 0,-35 70 0,0 0 129,0 0-129,41-19 0,-41 19 129,0 0-387,0 0 129,14 57 0,-14-57 129,0 0-129,17 50 0,-17-50 129,0 0 129,0 0 0,51 25 0,-51-25-129,0 0 0,54-47 0,-54 47 0,0 0 0,48-46-129,-48 46 129,0 0 0,0 0 0,47 17-129,-47-17-258,0 0 387,38 68-129,-38-68 0,44 36-129,-44-36 129,48 24 129,-48-24-129,55-10 258,-55 10-129,49-34 129,-49 34-129,39-24 129,-39 24-129,0 0 129,34-70-129,-34 70 129,0 0-129,0 0 0,0 0 129,-14-56-258,14 56 258,0 0-129,-44 0-129,44 0 129,0 0 0,0 0 0,-32 56 0,32-56 129,10 58-129,-10-58 0,31 81-129,-31-81-2193,38 60-2580,-38-60-258,47-10-645</inkml:trace>
  <inkml:trace contextRef="#ctx0" brushRef="#br0" timeOffset="115371.5989">12341 18491 1548,'7'50'1161,"-7"-50"129,5 50 387,-5-50 129,0 0-387,12 54 0,-12-54 0,14 72-258,-14-72-129,0 0-387,22 50 129,-22-50-129,0 0 258,0 0 0,0 0 129,9-58-129,-9 58-129,-2-72 0,0 17-387,-4-8 129,6 63-516,-4-61 258,4 61-129,1-75 0,-1 75-129,14-48 0,-14 48 129,0 0-258,39-5-1419,-39 5-3483,40-5 0,-40 5-516,41 12 1</inkml:trace>
  <inkml:trace contextRef="#ctx0" brushRef="#br0" timeOffset="116439.66">12877 18355 516,'-39'20'4386,"39"-20"516,-40-12-3225,40 12 0,0 0-387,-39 9-516,39-9-258,0 0-387,-48 9 129,48-9-129,0 0 258,-41 66-258,41-66-129,-19 69 258,19-69-129,-6 81 0,6-81 0,6 64-129,-6-64 129,0 0 0,40 56 129,-40-56 0,40-14 129,-40 14 129,38-31-129,-38 31-129,38-98 0,-38 98 0,25-83-129,-25 83 0,15-88 0,-15 88-129,0 0 0,0 0 129,0 0-129,0 0 129,0 0 0,45 80-129,-34-30-129,-11-50 129,0 0-129,35 70 129,-35-70 0,10 52-129,-10-52 129,0 76 0,0-76 0,-13 59 0,13-59 0,-25 58 0,25-58 0,-27 55-129,27-55 258,0 0-129,0 0 0,0 0 0,0 0 0,0 0 129,-20-59-129,26-1 129,4-14-129,4 15 0,0-8 129,2-18-129,-1 12 129,2 8-258,-17 65 258,28-84 0,-28 84 0,0 0-129,0 0 129,0 0-129,0 0 129,0 0 129,36 43-258,-36-43 0,7 54 0,-7-54-258,0 0 129,0 0 258,47 14-258,-47-14 129,39-21 0,-39 21 0,43-39 0,-43 39 0,35-5 0,-35 5-129,0 0 129,39-10 0,-39 10-129,13 59 129,-13-59-129,4 57 0,-4 1 0,-1-6 0,-3 3 0,4-55 0,-18 86 0,18-86 0,-27 87 258,27-87 0,0 0 129,0 0 129,-44 13 129,44-13 129,0 0-258,-25-44 0,25 44-387,-18-62-1677,18 62-2967,-9-89-774,5 35-258,8 1 1</inkml:trace>
  <inkml:trace contextRef="#ctx0" brushRef="#br0" timeOffset="117875.7421">13765 18391 2709,'0'0'2322,"-31"70"-645,31-70-129,0 0-387,0 0-129,0 0-258,0 0 258,49 12-129,-49-12 0,43-25 129,-43 25-258,52-61 0,-52 61-129,46-77-129,-46 77-129,31-87 129,-31 87-258,7-69-129,-7 69 129,0 0-258,-51-37 129,51 37 0,-56 41 129,56-41-129,-55 62 0,38-8 129,17-54-129,-8 89 0,8-89 0,25 57-129,-25-57 129,63 13-129,-26-23 258,5-41-258,0-18 129,4-5 516,-4-14-258,-3-21 0,-6-19-387,-6-2 129,-7-8-258,-10 22 387,-8 19-258,-3 19-387,-9 26 258,-1 42 129,-4 41 387,5 37-387,2 45 129,6 23 0,4 25-129,6-9-129,6 11 0,0-14-387,6-14 129,-2-19 0,2-29 129,-5-25 0,-15-62 129,24 95 129,-24-95 129,0 0 129,-5 56-129,5-56-129,-44 26 129,44-26-258,-64 9 0,64-9 0,-68 0-129,68 0-129,-51-4 0,51 4 129,0 0 0,0 0 129,7-60 0,-7 60 129,68-102 129,-21 39 129,5-39 0,3-8 258,-3-12-387,-2-3 129,-10-7 0,-5 15 0,-14 20-387,-11 0 129,-10 44 0,-2 12-258,-13 16 258,0-1 0,-3 26 0,5 12 0,0 19 258,6 20-258,4 35 129,3 8-129,0 19 258,7 7-387,0 2 0,0 5 129,3-9-129,-2-3 0,1-30-129,-3-3 258,0-21-129,-6-61 129,9 84 0,-9-84 0,4 53 129,-4-53-129,0 0 387,0 0-387,9-53 129,-9 53 0,14-100 0,0 14 129,0 9-258,7-12 258,-1 7-258,2 3 129,1 7 0,-23 72 0,48-72 129,-48 72-258,41-15 129,-41 15-129,30 46 129,-30-46-258,19 58 129,-19-58-258,14 63-516,-14-63-1935,0 58-2193,0-58-258,0 0-645</inkml:trace>
  <inkml:trace contextRef="#ctx0" brushRef="#br0" timeOffset="118024.7506">14809 17894 3870,'-6'-53'5934,"6"53"-516,-21-17-903,21 17-2064,0 0-2193,0 0-774,-34 66-3612,34-66-903,6 0-387,5-14-129</inkml:trace>
  <inkml:trace contextRef="#ctx0" brushRef="#br0" timeOffset="118872.7991">15082 17990 1806,'0'0'5160,"-7"59"129,7-59-1806,-9 53-1290,9-53-516,-14 59-516,14-59-387,-9 66-258,9-66-387,1 70 0,-1-70-129,0 0 0,0 0 0,53 26 0,-53-26 0,43-20 129,-43 20-129,41-46-129,-41 46 129,0 0 0,48-48-129,-48 48 0,0 0 0,0 0 129,0 0-258,0 0 129,42 31 129,-42-31 0,31 52 0,-31-52 0,42 28 0,-42-28-129,63 0 258,-63 0-129,68 2 129,-68-2 129,69-57-516,-69 57 129,58-46 258,-58 46 129,37-54-258,-37 54 129,11-49-129,-11 49 0,-9-53 0,9 53 258,0 0-129,-39-40-129,39 40 0,0 0-129,0 0 129,-35 70 0,35-70 129,0 76-129,0-76-129,14 62 258,-14-62-258,0 0 129,45 67 0,-45-67-1290,0 0-2967,50-1-1032,-50 1-129,0 0 0</inkml:trace>
  <inkml:trace contextRef="#ctx0" brushRef="#br0" timeOffset="119076.8108">15255 17729 4644,'28'15'5547,"-11"-15"-387,-5-9-774,2-11-4515,-14 20-4257,0 0-516,0 0-258,0 0 1</inkml:trace>
  <inkml:trace contextRef="#ctx0" brushRef="#br0" timeOffset="119691.846">15818 17950 4128,'0'0'5160,"0"0"-1290,0 0-1290,0 0-645,20 59-258,-20-59-516,3 57-516,1-7-387,2 4 0,-6-54 129,18 63-387,-18-63-129,0 0-129,49 34 258,-49-34 258,44-10-258,-44 10-258,38-31 258,-38 31 0,0 0 258,36-79-258,-36 79 0,0 0 0,0 0 0,0 0 129,0 0-258,0 0 258,0 0-516,8 79 387,-8-79 0,20 63-129,-20-63 0,40 78-903,-40-78-2838,41 52-1290,-41-52 129,51-21-516</inkml:trace>
  <inkml:trace contextRef="#ctx0" brushRef="#br0" timeOffset="120527.8938">16496 18054 1677,'-2'-44'3999,"2"44"516,0 0-2967,0 0-516,-52-4-258,52 4 258,-29 45 0,29-45-387,-20 48 258,20-48-516,-11 88 258,11-88-129,4 75-258,-4-75-129,27 57-129,-27-57 129,41 29-129,-41-29 129,53-8-258,-53 8 129,58-24 129,-58 24 0,55-68-129,-55 68 129,42-63 0,-42 63 0,27-73 129,-27 73 0,11-60-129,-11 60 258,0 0-258,0 0 0,0 0 0,0 0 0,0 0 0,0 0 0,29 60-129,-29-60 258,22 98-129,-13-43 0,0 8 0,2-7-129,-3 10 0,-2 3 0,-1 1 0,-5-70 0,4 60-129,-4-60 129,-1 78-129,1-78 0,0 0-129,-44 63 129,44-63-129,-61 41 129,21-30 0,-7-11 0,-3 0 0,-3 3 129,4-3 0,8-7 0,41 7 129,-62-30-129,62 30 258,0 0 0,0 0 0,0 0 129,60-91-129,-10 68 0,5-9 0,6-10 0,-5-16-129,1 25-258,-9 6 0,-9 2 0,-39 25-1548,48-4-3354,-48 4-258,0 0-645</inkml:trace>
  <inkml:trace contextRef="#ctx0" brushRef="#br0" timeOffset="158478.0644">6414 7304 1806,'0'0'4902,"8"24"-387,-8 0 0,-3 1-2709,3 15-258,-7-3-387,5 16-516,-4-7-258,1 8 0,-1-9 129,-2 2-258,-2 0 129,0-1-258,-1-5 129,0-4-258,3 1-774,-7-10-3612,8-12-258,7-16-258,-9 0-645</inkml:trace>
  <inkml:trace contextRef="#ctx0" brushRef="#br0" timeOffset="160302.1688">6856 7696 903,'-5'22'3870,"5"-22"-129,0 0-1161,9-16-1290,11-1 258,-3-12-258,11 1-387,-4-11 129,8-2-258,-5-10 0,3 4-516,-5-7 258,0-4-387,-4-3 129,0-2-129,-3 1-129,-4 6 0,-6 0 0,-2 8 0,-6 5 0,-1 8 0,-7 6 0,-3 7 0,-4 3 129,0 4-129,0 8 129,0 2 0,2 3 0,0 2-129,0 2 129,5 13 0,1 9-129,2 7 129,0 9 129,1 8 0,3 8 0,1 9 129,0 4-129,0 2 0,1-1 0,1-4-129,1-6-258,-1-7 258,0-7-258,-1-14 129,0-8-129,2-8 129,-3-16 0,10 4 0,1-9 0,0-15 0,5-6 0,0-3 0,3-6 0,2 4 0,-1 1 0,-2 5 0,-1 8-129,-3 10 129,0 7 0,-3 13 0,0 6-129,-1 4 258,1 4-129,2-1-129,3-2 129,0-2 0,3-5 0,2-5 0,2-3 0,1-8 0,-1-1 0,-1-5 0,0-12 0,0-4 0,-4-4 129,-4-7-258,-3-5 258,-5-1-129,-1 4 0,-5 1 0,-2 10 0,-8 4 0,-4 13 0,-1 6 0,-1 17 0,4 9 129,0 9-129,2 2 0,8 2 0,2 0 0,12-5 0,5-5 129,6-8-129,5-8-129,4-11 129,0-5 0,2-17 129,0-10-129,-6-11 0,2-13 0,-5-6 129,-4-7-129,-5-4-129,-5 1 258,-5 8-258,-5 9 258,-1 10-258,-4 15 129,-5 17 0,1 11 0,0 20 258,2 17-258,3 8 129,3 9-129,-2 5 129,2 2-129,5-4 0,6-4 0,2-10-129,0-11 129,-1-5-129,2-12 0,-2-4 0,-2-7 0,-10-4 0,10-1 0,-10 1 129,-4-17 0,-4 5 0,-1 1 0,-3 1 0,-1 3 0,1 5 0,-4 2 0,3 7-129,-1 6 258,1 2-258,3 2 258,3-1-129,6-2 0,1 1 0,7-2 0,9 0 0,5-1 0,4 1 0,5 0 0,1 3 0,1-7 0,4-3 0,-3-6-129,-3-3 129,1-12-129,-4-4 129,-2-5-129,-5-8 129,-4-3-129,-4-1 129,-7-3 0,-5 2 0,-1 3 0,-7 4 129,-1 7-129,-1 11 129,-1 11-129,2 12 129,1 15 0,7 8 0,1 10 0,1 2 0,6 0-129,3-7-129,0-13-1806,5-5-2709,5-10-258,4-11-387,6-1 0</inkml:trace>
  <inkml:trace contextRef="#ctx0" brushRef="#br0" timeOffset="160833.1991">8275 7465 3096,'0'0'4386,"5"0"129,5 14-2322,-10-14-516,15 32-387,-8-18-387,6 7 0,-6-7-387,4 1 0,-11-15-129,10 16 129,-10-16-258,0 0 129,0-19 0,-2 0-129,-3-6-129,2-6 0,0-5 0,3 0-129,0-3 0,4 7 0,6 2 0,4 8 0,5 12-516,-4-1-2967,7 11-1290,-1 0-387,4 4-258</inkml:trace>
  <inkml:trace contextRef="#ctx0" brushRef="#br0" timeOffset="161181.219">8670 7295 774,'-25'7'4515,"11"4"258,-2 7-258,-6 2-2967,11 15-129,-2-1 0,9 11-387,2-2-516,5 3 0,7-8-258,9-12 129,5-13 0,3-8-258,0-5-129,1-12 129,-2-10 0,-6-6-129,-4-5 129,-6 3-129,-8 0 0,-4 1 129,-9 3 0,-8 6-258,0 17-1032,-11 3-3225,2 12-387,-3 8-258,3 0-387</inkml:trace>
  <inkml:trace contextRef="#ctx0" brushRef="#br0" timeOffset="162857.3149">9205 7461 129,'3'-9'3354,"-3"9"-774,-1-16-387,1 16-387,-7-21-516,6 9-258,-5-2 0,1 3 0,-3-7-129,1 8-129,-6-4 0,1 9-129,-8-2-129,1 7 0,-5 7-258,1 7 0,-2 1-129,2 8 0,0 0-129,8 0 129,2 0-258,7-7 258,6-3-129,0-13 129,19 3-129,-1-5 0,6-8 0,2-5 0,3 3 129,2 6-129,0 6 0,3 14 0,-4 19 0,-1 17 0,-1 10 129,-2 12 0,-2 5-129,-5 3 0,-6 2 129,-5-7-129,-5-12 0,-6-8 129,-8-14-129,-7-7 129,-5-10-129,-1-16 129,-4-8 0,0-19-129,-1-11 129,7-6-129,1-8 129,7-5-129,6-2 129,6 4-129,4-2 129,11 7-129,4 4-129,9 1 258,2 0-258,4 2 129,2-2 0,3-1 0,1-1 0,-1-2 0,-1 0 129,-1 1-258,-9 4 258,-2 1 0,-9 5-129,-5 1 129,-4 1 0,-5 4-129,-5-1 129,-6 7-129,-3 2 258,-1 7-258,2 5 0,-1 4 0,0 16 0,2 13 0,4 8 0,2 6 0,4 6 0,1-5 0,6-4 129,9-6-129,1-15 0,5-12 0,7-7 0,0-14 0,5-5 0,-6-4 0,-2 3 0,-5 0 0,-4 5 0,-1 7 0,-15 8 0,10 1 0,-9 11 0,-1 11 0,1 0 0,2 6-129,2-2 129,4-1 0,5-6 0,3-4-258,2-9 258,3-6 0,6-1 0,1-8 0,0-4 0,-3-2 0,0-6 0,-1-1 0,-1 1 258,-4-1-516,-4-4 516,-6 4-258,-4-2 0,-4-1 0,-3-1 0,-7 3 0,-4 2 0,-1 6 129,-1 4-258,0 9 129,1 6 0,4 15 0,4 9 0,4 8 0,1-3 129,3 4-129,6-2 129,4-7-129,1-5 0,3-9 129,-1-6-129,3-8 0,3-1 0,-2-6 0,3-6-129,0-4 129,1-3-129,-2-5 129,-1 1-129,-1-1 129,-5 0 0,-2 6-258,-3 6 258,-10 12 0,0 0 0,0 0 258,2 23-258,-2 1 0,0 5 0,4 0 129,2-3-129,5 1 0,2-7 0,3-1-129,3-9 129,1-6 0,0-1-258,-3-7-645,7 1-1161,-10-10-2709,3-3-129,-4-2-516</inkml:trace>
  <inkml:trace contextRef="#ctx0" brushRef="#br0" timeOffset="163366.344">10364 7167 7611,'-17'-33'5547,"10"19"-516,7 14-1161,-16-16-3096,16 16 0,-6 16-129,6-2-645,6 1-4515,-3-1-387,7-7-387,4-6-387</inkml:trace>
  <inkml:trace contextRef="#ctx0" brushRef="#br0" timeOffset="163757.3664">10631 6840 258,'-2'-3'4515,"2"31"258,4 23-129,-2 22-2322,1 8-1419,8 16 129,-4-1-129,8-2-1161,3-13-3612,2-15-645,0-21-516,3-20-129</inkml:trace>
  <inkml:trace contextRef="#ctx0" brushRef="#br0" timeOffset="164365.4012">10562 7313 1,'-2'-18'4385,"2"0"130,7 2-129,6-1-2838,2-13-387,10 6 0,2-5-258,8 7-258,-1 3-129,2 6 0,-7 4-258,1 9 129,-9 9 0,-3 16-129,-9 4-129,-3 9 129,-3 1-129,-2 0-129,-1-3 129,5-4-129,3-13 0,3-11 258,7-8-258,2-12 0,1-3 0,3 1 0,-2 7 0,-1 7-258,-3 9 129,-3 18 0,-3 13-129,-2 9 129,-1 10 0,1 3 0,-2 1 0,-1 0 0,-1-5 258,-3-1 0,-3-3 129,0 4 0,-10-7 0,-7 2 258,-7-6-258,-6-2 129,-8-11-129,-4-8 0,-6-13-129,2-13 129,5-10-129,4-21-129,12-13 129,12-9-129,15-10 0,16-7 0,16 2-129,8-3 129,9 7-774,-1-1-3999,5 7-129,-5 3-258,-5 0-387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23T19:00:45.3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8-23T19:00:45.901"/>
    </inkml:context>
  </inkml:definitions>
  <inkml:trace contextRef="#ctx0" brushRef="#br0">2863 10350 1935,'44'-65'4386,"-22"19"0,4-17-1161,5 5-1161,-5-15-258,8 2-645,-3-10-516,4 3-258,-5-5 0,-2 1-129,-6 1 129,-5 5 0,-11 3-129,-5 11 129,-12 8-129,-8 11 0,-8 9-129,-3 16 129,-5 12-129,1 6-129,0 15 258,4 13 0,4 14 0,5 13 0,4 9-129,7 13 258,7 1-258,3 6 0,10 1-129,10-6 0,2-10 0,7-11 0,6-15 0,2-15 0,3-13 129,1-14-129,-1-14 0,0-13 0,-2-6 0,-1-8 0,-6-6-258,-5-3 129,-6 9-129,-4 11 129,-5 17 0,-11 12 0,10 15-129,-9 19 258,5 15 0,1 9 0,6-1 0,4-4 0,4-11 0,6-13 0,3-13 129,3-12-258,-5-12 258,-2-9 0,-3-9-129,-5-3 129,-6-2-129,-5-1 0,-7-4 129,-7 0 0,-7 1-129,-6 6-129,-5 3 129,-5 9-129,-2 14-129,-4 3-129,7 21-645,-2-2-2064,17 12-1548,7-2-258,7-1-645</inkml:trace>
  <inkml:trace contextRef="#ctx0" brushRef="#br0">4080 9791 2451,'1'-31'4773,"-1"14"-258,-1 5-1935,-8-10-387,8 10-516,-12-7-387,5 9-387,-10-4-258,0 13-258,-4 1 129,-3 5-258,-2 11-129,-2 11 0,1 4 0,3 9 0,2 3-129,6 3 129,5-2 0,8-3-129,4-8 129,7-8-129,8-9 129,8-12-129,1-7 0,5-14 0,2-7 0,-1-2-129,-1 2 129,-3 6 0,-2 9-129,-4 11 129,-2 18 129,-6 13-258,-2 15 258,-2 7-129,0 8 129,-1-1-129,-4 0 129,-3-2-129,0-8 129,-3-2 129,-8-9-129,-2-2 258,-8-10 0,-1-1 0,-4-11 0,0-9-129,1-8 0,3-13-387,5-10-258,3-18-774,14 3-2451,0-16-903,9-4-774,6-4-645</inkml:trace>
  <inkml:trace contextRef="#ctx1" brushRef="#br0">10971 17302 0,'0'0'0,"0"0"0,0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316.0753">5273 9610 2709,'-44'-6'3612,"22"15"-1677,-4 0-129,5 10 129,-5-6-387,7 8-258,-1-6-129,11 4-129,3-4-258,6 6 0,11-5-258,9 5-129,-1-2 0,7 5 0,-2-2 0,-1 5-129,-4-5 129,-5 4-129,-12-4 129,-4 2-129,-12-7-129,-4 4 0,-6-9 129,-5-4-258,-2-6 129,-2 1-129,-1-3-129,6-6-129,7 6-645,0-11-903,21 11-1677,-5-23-903,11 2-645,12-12-258</inkml:trace>
  <inkml:trace contextRef="#ctx0" brushRef="#br0" timeOffset="1557.0891">5431 9094 2451,'8'8'4902,"-8"25"0,0 11-1419,0 24-1161,-4-4-387,4 24-516,0-5-258,4 10-516,0-10-258,2-6-129,1-5-516,-1-15-129,3 0-516,-9-28-1677,9-4-1290,-9-25-774,0 0-645,0 0 129</inkml:trace>
  <inkml:trace contextRef="#ctx0" brushRef="#br0" timeOffset="1754.1003">5298 9690 2967,'-11'-5'5031,"14"-6"-129,11 0-774,7-16-1935,14 10-774,3-12-129,10 3-774,2 4-645,-3-6-1677,9 15-1806,-11-2-903,-3 3-387,-5 7-258</inkml:trace>
  <inkml:trace contextRef="#ctx0" brushRef="#br0" timeOffset="2188.1252">5784 9578 2193,'-35'7'4773,"19"11"0,3 12-387,8 12-2451,-6-2-645,11 14-258,0-4-258,9 3 0,1-7-387,3-3 0,0-14-129,-1-10 0,-1-5 0,-2-11 0,-9-3 0,15-10 0,-15-7-129,0-2 129,0-7-129,0 2-129,0-11 129,0 4-129,0-3 0,0 0 0,3-1 129,3 5 0,3 0-129,-1 6 129,2 5-258,0 4-129,3 8-645,-7-4-2064,10 11-1161,-2 1-903,4 2-387,4-3-129</inkml:trace>
  <inkml:trace contextRef="#ctx0" brushRef="#br0" timeOffset="2644.1513">6172 9583 3354,'-21'5'5031,"14"14"-258,4 11-129,3 13-2709,-2-4-774,5 8-129,4-4-516,5-5-258,4-9-129,1-12 0,1-10 0,0-7-129,-2-7 0,-2-8 129,-1-7-129,-3-3 0,-4-5 129,-1 3-258,-3 2 129,-2 7 129,0 18 0,0 0 129,0 0-129,-7 22 129,5 7-129,2 4 258,0 2-387,4-4-387,8 0-645,1-21-2322,9-2-903,-1-8-903,7-1-129</inkml:trace>
  <inkml:trace contextRef="#ctx0" brushRef="#br0" timeOffset="3240.1853">6867 9670 1,'-16'-33'4127,"-2"18"259,0 8-774,-7 7-1419,-9-2-387,3 8-129,-10 6-516,6 11-129,-3 1-387,4 12 129,3-3-129,10 10-129,4 4-129,10 2 129,7-4-129,9 2-129,12-9-129,10-4-129,9-6-258,1-17-1290,13-7-2064,-8-14-903,4-16-645,-2-8-387</inkml:trace>
  <inkml:trace contextRef="#ctx0" brushRef="#br0" timeOffset="3488.1995">7032 9069 2193,'0'21'5031,"0"17"-129,0 10 0,0 8-2967,2 17-516,2 7-387,7 9 0,-3 1-645,7 0-129,-1-4-645,-3-8-387,7-4-1548,-8-16-1419,1-14-774,-1-10-516,-4-13-129</inkml:trace>
  <inkml:trace contextRef="#ctx0" brushRef="#br0" timeOffset="4424.2531">6918 9668 3870,'0'0'4644,"0"0"-258,10 0-2064,8 6-387,-4-6-387,9 6-645,-3-4-258,6-7-258,-3-7-129,-1 3-129,-2-4-129,-2 1 129,-4 0-129,-2 3 0,-12 9 0,12-8 129,-12 8 0,5 15 129,-4 4 0,3 7 0,-1 2-129,3 3 129,1-2-129,5 2 0,0-11 0,2-6-129,0-9 0,1-5 129,0-7-129,-1-8 0,-3-5 0,0 2 129,-4 1-129,-1 5 0,-6 12 0,8 0 0,-5 13 0,2 12 0,0 7 0,2 2 0,3-1 0,2-3 129,3-9-129,0-7 129,1-11 0,-1-5 0,-3-14 0,1-4 0,-7-6 0,-1-6 0,-5-2-129,0-7 129,0 2-129,0 0 0,0 6 0,0 5 0,5 9 0,2 8 0,4 11-129,1 4 129,0 9 0,2 8 129,-2 1-129,0 0 0,-4-1-129,1 1 258,-3 1-129,-2 1 0,0-1 0,1 0 0,0-2 0,3-2 258,2-5-258,4-3 0,6-9 0,0-5 129,5-14-129,2-6 0,2-9 129,0-6-129,-3-6 129,-5 0 0,-4 0-129,-7 1 0,-7 0 129,-3 7-129,-9 8 129,-1 14-129,-2 14 129,-2 5-129,2 22 129,3 12 0,4 10-129,5 2-129,8-2 0,10-8-129,13-8-1032,1-21-1677,20-4-1032,4-15-774,5-12-645,9-6-258</inkml:trace>
  <inkml:trace contextRef="#ctx0" brushRef="#br0" timeOffset="5404.3091">8675 10036 3999,'-9'50'4644,"9"-40"-129,10-12-2193,11-11-774,-4-21-387,13-2-129,-2-19-387,7-6-129,-4-14-258,4-5-129,-4-3 129,-4 1-129,-2-2-129,-8 2 0,-5 1 0,-7 5 0,-5 12 0,-6 7 0,-6 11 0,-3 9 0,-1 13 129,1 15 129,0 9 129,4 25-129,-1 17 129,4 19 0,-2 14-129,5 18 0,1 7 0,4 4 0,2-7-258,8-3 129,3-18-129,5-14 0,5-18 0,1-19-129,5-16 129,-2-9-129,4-12 129,-3-10 0,-1-7-129,-2-4 129,-3 0 0,-3 2-129,-4 9 129,-3 6 0,-12 16 0,12 4-129,-11 12 129,0 9 0,0 5 0,2 2 0,3-6 0,2-2 0,5-17 0,1-6-129,3-2 129,0-13 0,1-1 0,-4-4 0,0 5-129,-4 3 129,0 11 0,-10 0 0,12 20-129,-4 0 129,-1 1 0,3 4 0,3 0-129,-1-10-387,6 2-516,-5-19-1548,7-1-1161,-6-9-903,-3-7-516,0-3 0</inkml:trace>
  <inkml:trace contextRef="#ctx0" brushRef="#br0" timeOffset="5545.3172">9416 9525 258,'-14'-24'4386,"14"24"-129,0 0-387,0 0-3354,1 12-2064,10-7-1677,7 12-903,-1-8-129</inkml:trace>
  <inkml:trace contextRef="#ctx0" brushRef="#br0" timeOffset="5944.34">9790 9639 1548,'-18'0'4515,"5"7"516,-4 5-1419,-3-8-1419,5 16-516,-4-11-645,7 11-258,-4-10-258,8 4-258,8-14-258,0 20 129,6-10-129,7 6 0,3 4-129,2 9 129,2 9 129,1 8-129,-1 8 0,-3 4 129,-3 2 129,-5-2 129,-5-7 258,-2 1-258,-8-17 129,-6-3 129,-9-11 0,-3-10-258,-3-11-129,-1-15-258,7-7-516,0-26-903,18 0-1935,0-22-903,12-6-774,9-6-774</inkml:trace>
  <inkml:trace contextRef="#ctx0" brushRef="#br0" timeOffset="6876.3933">10045 9258 1548,'0'0'4773,"-9"0"129,4 34-1419,-5 2-645,9 23-774,-9-3-774,10 15-516,0-7-129,3-3-387,5-10-129,7-16-129,2-15 0,3-8 0,3-12-129,-1-8 0,1-5 129,-5-3-129,5 7 129,-5 6-129,3 3 129,0 11 0,2 8-129,4 4 129,3 2 0,6-8 0,1-13 0,5-5 0,0-19 0,1-11 0,-4-16 129,-2-8-129,-4-6 0,-8-5 129,-5-3-258,-9-1 129,-7 0 0,-4 2 0,-8 7-129,-4 12 129,-5 12 0,-3 21 0,-4 24 258,2 29-129,0 18 129,5 20 0,3 5 0,6 5-129,6-2 129,4-11-258,9-16 0,4-11 0,3-13-129,1-11 0,2-11 129,-1-7-129,0-3 0,0-5 0,-1-6 0,2 2 0,3 1 129,0 2-129,0 6 0,-1 0 129,-2 9 0,-1 4-129,-3 1 129,-4 1 0,-1-1-258,-3-4-129,2 0-516,-11-10-1161,19 0-1419,-19 0-903,15-13-516,-5-4-258</inkml:trace>
  <inkml:trace contextRef="#ctx0" brushRef="#br0" timeOffset="7085.4053">10959 9406 2193,'-9'12'5289,"9"-12"-387,-10 21-258,6-3-2451,2-6-1419,2 0-1032,8 3-2967,1-5-1290,4-10-516,6 0 0</inkml:trace>
  <inkml:trace contextRef="#ctx0" brushRef="#br0" timeOffset="7861.4497">11440 9612 1,'-10'-12'3869,"-9"-3"-257,8 8-1548,1 3-516,-6-4-516,3 8-258,-4 1-387,-2 11 129,-3 2-258,-2 10 129,-2-2-129,-2 9 258,1-2-129,5 0 0,2-8-129,11-1 258,9-20-129,4 15 0,14-14 0,14 5-129,9 1 129,8 8-129,3 4-129,0 13 129,-4 4 0,-4 10-258,-7-1 129,-8 0 0,-14-3 0,-7-2 129,-8-7 129,-3-1-129,-12-9 129,-3-2 0,-6-7 0,-4-2-129,-2-9 0,2-3-387,4-9-129,3-19-774,17 2-1419,3-25-1548,13-12-387,13-14-774,10-18 130</inkml:trace>
  <inkml:trace contextRef="#ctx0" brushRef="#br0" timeOffset="8068.4615">11813 8950 1677,'3'-28'5031,"-3"39"0,-6 38-129,2 33-2838,-10 11-774,8 29-129,-10 2-129,8 10-387,1-6-645,2-14-387,5-17-516,0-29-129,11-16-774,-7-34-1419,7-7-903,-11-11-516,10-22-129</inkml:trace>
  <inkml:trace contextRef="#ctx0" brushRef="#br0" timeOffset="8588.4913">11600 9685 516,'-1'-22'4644,"6"12"387,5-4-387,2-10-2193,16 9-774,-2-14-645,11 7-258,1-4-387,7 6-129,-7 3 0,3 8 0,-3 9-129,-8 5 0,-8 16 0,-6 8 0,-7 10-129,-3 2 129,-5 0 0,3-3-129,-3-4 129,6-7-129,4-13 0,4-8 0,4-6 0,3-15 0,3-2 129,-2 2-129,-1-2 0,-1 5 0,-3 6 0,-4 5 0,-1 1 0,-2 7 0,-1 5-129,3 1 129,2 4 129,0-5-258,4-2 129,1-2 129,4-2-129,2 2 0,1-4 129,3-1 0,-1-3-129,1 1 129,-3-1-129,-2 0 0,0 0-129,-4-5-129,-3 4-387,-11-15-1161,2 10-1290,-9-13-1032,0-3-645,-10-5-387</inkml:trace>
  <inkml:trace contextRef="#ctx0" brushRef="#br0" timeOffset="8761.5011">12305 9286 645,'-49'-32'4644,"30"18"258,6 7-387,3 7-2322,10 0-1290,0 0-516,18 22-1419,3-9-2322,10 5-903,8-1-387,0-4-129</inkml:trace>
  <inkml:trace contextRef="#ctx0" brushRef="#br0" timeOffset="9548.5462">13369 9689 2967,'4'-15'4644,"-4"-3"-129,-4 3-2193,4 15-516,-10-17 0,10 17-387,-12-12-516,12 12-129,-7-15-258,7 15 129,-11-19-258,11 19 0,-12-21-129,4 8 0,-5 0-129,-2-3 129,-9 4-129,-5 1 0,-9 3 0,-7 6 129,-6 2-258,-4 15 129,-5 8 0,5 11-129,3 4 0,12 1 129,10-2-258,13-1 129,14-9 0,11-9 0,15-7 0,11-11 0,6-4 0,5-7 0,1 1 0,0 6 0,-4 4 0,-5 12 0,-8 13-129,-8 8 129,-7 15 0,-6 5-129,-6 10 129,-2 0 0,0 4-258,0-1 129,0-1 129,6-1-129,1-2 0,-1-4 129,1-4-129,-5-5 129,-2-3 0,-12-8 0,-9-5 0,-6-3 129,-9-9-129,-8-6 129,-7-10 0,-7-5 0,-3-7 129,3-19-129,2-12 0,9-12-129,13-13 129,15-10-129,16-2 129,14-2-258,21 4-129,16 1-1161,27 19-2064,4 2-903,12 10-1032,12 9-387</inkml:trace>
  <inkml:trace contextRef="#ctx0" brushRef="#br0" timeOffset="53286.0478">2815 12211 1806,'-7'17'3741,"1"-2"0,6-15 0,-11 5-1677,11-5-387,0 0-516,-6 12 0,6-12-387,0 0-129,3-18-129,7 2 0,3-13-129,2-8-129,2-8 0,3-6-129,-2-5 129,0-2-258,-7-2 129,-2 3 0,-6-1-129,-3 5 129,-3 4-129,-4 11 129,0 6-129,1 9 0,4 8 0,2 15 129,5 2 0,8 17-129,5 9 129,4 4 0,3 1 0,2 5 0,-3 1 0,-1 2-129,-4-6 0,-4 5 129,-5-3-258,-4 1 258,-5 3-129,-2-3 0,-8-1 0,-3-3 0,-4 3-129,-1-6 129,-4-5-129,0-6 129,-1-9-129,3-7 129,1-9 0,3-15 0,6-9 0,4-10-129,7-2 129,0-4-129,10 0 129,4 0 0,6 6-129,2 6 129,3 3 0,1 7 0,2 1 0,-1 1-129,0 0 129,-1 0-129,-1-7 0,-3-6 129,1-1-129,-3-7 0,-3-5 0,-2-3 129,-2 0 0,-5-3 0,-3 7 129,-3 2 0,-4 2 129,-1 6-129,-9 5 0,-2 2 129,-3 5-129,-1 4 0,1 2-129,1 5 129,4 6-129,2 7 0,8 0 129,-6 21-129,6 8 0,0 9 258,0 10-129,2 10 0,-2 7-129,-1 10 129,1 4-129,-4 3 0,2-2 0,-1-5 0,2-5 0,1-12 0,0-11-129,6-18 129,4-15 0,4-14-129,3-16 129,2-11-129,1-7-129,0-7 129,1 1 0,-5 4 0,-1 3 0,-5 11 0,-2 10 129,-8 12-129,0 0 129,6 20 0,-4 2 0,-1 6 0,6 0-129,1 0 129,2-2-129,3-6 129,2-4 0,1-5 0,3-9 0,-1-2 0,0-5 0,-1-7 0,-1-2 0,0-1-129,-5 1 129,0 2-129,-4 8 129,-7 4-129,13 0 129,-7 10 0,3 5 0,3 3 0,6-1 0,5-3 0,6-5 0,1-7 0,2-2 129,-1-10-129,0-8 129,-6-4 0,-7-5 0,-6 3 0,-9-3 129,-7 8-129,-13 9 129,-7 10-129,-7 9 129,-3 13-258,2 7-516,-2-4-903,14 7-2838,3-6-774,13-9-258,4-17-258</inkml:trace>
  <inkml:trace contextRef="#ctx0" brushRef="#br0" timeOffset="54030.0904">4091 11712 645,'19'-9'4644,"-10"16"516,1 22-258,-4 12-2580,8 34-258,-6-2-516,6 25-258,-5-4-516,3 9-258,-2-6-258,-3-8-129,-2-15 0,-2-12-129,-3-16 258,0-14-129,-8-16-129,0-16 129,-6-20-129,-1-20 0,-2-21-258,-3-18 0,0-13 129,0-15-129,7 3 0,4 2 129,9 10 129,4 16 0,12 18 129,13 21 129,1 16 0,7 18 129,1 3-129,-2 14 0,-1 1 0,-8 2-129,-8 0 129,-7 2-129,-12 0 0,-10 2 0,-13 0-129,-8 0 0,-8 0-129,-4-3-129,1-1-387,-3-8-387,18 5-645,1-14-2193,16-2-1290,10-13-129,11-4-258</inkml:trace>
  <inkml:trace contextRef="#ctx0" brushRef="#br0" timeOffset="54466.1153">4442 11716 903,'23'100'4386,"-7"-32"129,-3-4-258,1 3-2451,5 9-387,-8-13-129,4 5-387,-8-11-129,1-4-129,-8-14 129,0-2-258,-1-14 0,-3 1-129,-3-12-129,-2-9-258,0-10 129,0-19 129,1-15-387,-2-18 258,1-16-258,0-10 0,3-4 0,5 1 129,1 6-258,1 10 129,7 16 129,4 17 0,6 21 129,3 14-129,-1 7 258,0 16 0,-2 6-129,2 7 129,-6 0-129,-4 1 0,-8-2 0,-2-2 129,-4-1-645,-10-10-258,4 4-2451,-9-15-1419,3-7-516,5-3-387,2-11-128</inkml:trace>
  <inkml:trace contextRef="#ctx0" brushRef="#br0" timeOffset="55065.1496">4820 11785 4773,'8'0'5160,"-8"0"-258,0 0-1032,8 23-2064,-8-23-258,2 32-387,1-12-387,6 5-387,2-4 0,5-1-258,1-4 0,3-2-129,0-6 129,1-5-129,-1-3 0,-1-10 0,-3-5 0,-1-6 0,-1-2 0,-2-6-129,-3-2 129,1 0 0,-2 3 0,-1 3-129,-1 8 258,-6 17-129,10-5 0,-4 12 0,-1 16 129,3 7-129,-3 4 129,6 1-129,-1-2 129,1-5-129,2-7 0,1-5 0,0-7-129,-1-6 129,0-3-258,-1-3 129,-2-4-129,0 0 0,0 0 0,-3-1 0,4 2 129,-1 1 0,4 5 0,0 2 0,3-2 129,-1 0 0,0 2 0,3 1 0,0 2 129,-1-1-129,1-1 129,1-2-129,-5 2 0,2-3-387,2 1-1419,-8-1-2064,0-8-903,-11 8-387,10-26-129</inkml:trace>
  <inkml:trace contextRef="#ctx0" brushRef="#br0" timeOffset="55242.1597">5055 11243 7998,'-41'-32'5031,"29"31"-387,12 1-387,5 0-4773,17-4-2838,9-4-903,5-5-903,6 1 0</inkml:trace>
  <inkml:trace contextRef="#ctx0" brushRef="#br0" timeOffset="56073.2072">5968 11832 1677,'7'-31'4257,"-7"17"516,0 14-1419,-2-23-1290,2 23-387,-6-10-258,6 10-387,-9-9-129,9 9-129,-12-10-387,12 10 0,-15-19-129,6 3 0,-5-1-129,1 1-129,-5 5 129,-3 6-129,-3 5 0,-3 8 129,-3 12 0,-1 14 0,2 4 0,3 7 0,4-5-129,9-1 129,6-9 0,7-9 129,7-14-258,12-7 0,8-8 129,7-10-129,7 4 129,6 5-129,4 10 129,4 8-129,-2 23 0,-5 10 0,-3 15-129,-8 6 0,-7 4 129,-9 0-129,-9-3 129,-7-6-258,-7-2 258,-6-7 0,-10-4 258,-6-2 0,-5-4-129,-3-6 129,-5-13 0,1-8 0,0-12 0,2-10 0,7-16-129,8-15-129,8-9-258,11-10-387,11 6-1419,7-14-2193,11-3-903,7-1-258,11-5-516</inkml:trace>
  <inkml:trace contextRef="#ctx0" brushRef="#br0" timeOffset="57089.2653">6991 11967 3096,'5'19'4902,"-5"-19"-129,19 0-258,3-13-3096,4-17-387,14-3 0,-2-17 129,12-7-387,-1-17-129,2-5-129,-7-16-129,-4 0 0,-7-6-258,-8 2 0,-10 2 0,-13 5-129,-4 13 0,-15 15 0,-6 18 0,-2 21 129,-4 19-129,-1 11 129,3 24 129,7 19-129,8 22 129,11 19 0,3 16-129,15 11 129,6 10-258,6 16 258,4 2-258,-1 6 0,-2-10 129,-7-8-258,-7-10 129,-7-15 0,-7-12 129,-2-19-129,-10-18-129,-4-19 129,-1-15-129,-4-16 129,0-13 0,-2-15-129,2-12 129,2-11 0,4-8-129,5-4 258,7-7-129,4-3 129,9-7-258,5-3 258,7-4-129,5-4 0,5-1 0,4 0 0,-1 10 0,4 4 0,-6 20 0,1 8-129,-3 17 129,-9 18 129,-3 10-129,-7 17-129,-3 3 129,-1 5 129,-4 0-129,3-1 0,1 0-129,2-5 129,6-2 0,2-2 0,1-6 0,2 2 0,2-5 0,-4-3-129,1 1-516,-9-14-1677,4-1-2193,-5-11-516,-6-7-645,-2-11-129</inkml:trace>
  <inkml:trace contextRef="#ctx0" brushRef="#br0" timeOffset="57264.2753">7806 11238 6837,'-36'-24'5289,"25"24"-516,2 0-258,9 0-3483,-1 24-774,11-2-2064,6-5-2451,5-5-516,9-5-645,3-7 129</inkml:trace>
  <inkml:trace contextRef="#ctx0" brushRef="#br0" timeOffset="57537.291">8225 10767 7740,'-23'44'5547,"11"5"-258,5 20-387,-6 6-3741,10 24-258,1 0-258,2 12-129,5 3-129,5-1-258,3-6-258,1-10 0,4-13-258,-1-21-645,8-3-2967,-2-25-774,-2-16-645,0-14-258</inkml:trace>
  <inkml:trace contextRef="#ctx0" brushRef="#br0" timeOffset="58049.3202">8566 10979 3612,'0'-33'5031,"0"33"-129,-7 12-1419,-4 14-1290,11 34-129,-6 12-516,6 29-516,3 7-258,4 12-258,6 3-387,3-12-258,6-7-645,-4-32-387,9-13-2322,-7-31-1419,-2-20-387,-6-14-258</inkml:trace>
  <inkml:trace contextRef="#ctx0" brushRef="#br0" timeOffset="58401.3404">8418 11569 5160,'6'46'5289,"9"-22"-129,5-4-387,11-3-3612,0-14-129,13-3-258,-3-11-129,6-7-258,1-14 0,2-6-258,-4-3-129,-3-4 0,-7 2-129,-9 3 129,-8 5 0,-6 6 0,-13 11 0,-4 11 0,-13 7 0,-6 13 0,-3 12 0,-1 8-129,-2 8 258,7 10-129,5 3 0,9-1 0,8-1-387,8-8-258,19 3-1677,1-14-1935,10-9-774,4-14-258,-1-10-387</inkml:trace>
  <inkml:trace contextRef="#ctx0" brushRef="#br0" timeOffset="58801.3633">9135 11492 2709,'-7'6'5031,"6"22"0,-1 7-258,-1 5-2967,6 18-516,-1-12 129,6 8-387,-3-16-387,4-4-129,-4-16 129,1-6-258,-6-12-129,0 0 0,7-21 0,-7-1-129,0-11 129,-3-4-258,-1-6 0,2 0 0,0-1-129,2 1 129,3 4 0,8 5 0,6 8-129,7 8 129,4 6 0,8 3 0,4 6 0,6 3 0,2 5 0,2 2-129,1 2 0,-3-3-129,-2 1-129,-8-2-258,-2 7-516,-14-12-1419,-1 0-2064,-12-2-516,-9 2-258,2-14-129</inkml:trace>
  <inkml:trace contextRef="#ctx0" brushRef="#br0" timeOffset="73022.1766">3223 13426 4386,'0'0'2967,"-9"-10"0,9 10 129,-9-6-1290,9 6-387,0 0-387,0 0 0,-12 0-387,12 0 0,-16 1-387,7-1 129,-6 2-258,-2 3 0,-7 3-129,-2 1 129,-5 3-129,1 7 129,0 2 0,3 8 129,2 0-129,6 6 258,5-1-129,9 5 0,5-3 0,6 5 0,8-7-129,7-2 129,9-3-129,9-4 0,8-4 0,4-12-516,10 2-774,-6-17-1677,10-6-903,-7-15-903,0-6-645,-9-12 129</inkml:trace>
  <inkml:trace contextRef="#ctx0" brushRef="#br0" timeOffset="74254.2471">3625 13537 3870,'-27'-20'4386,"14"7"-387,-3-10-1806,4 17-387,-9-10-387,7 16-258,-10 0-258,7 17-129,-5 7-258,5 17 129,0 3-129,5 9 0,1-4-129,6 2-258,3-4 0,4-7 0,6-14-129,6-14 0,0-12 0,6-12-129,3-17 129,2-12-129,-2-6 0,-2-5 129,-1 2-129,-4 4 0,-5 7 129,-3 9-129,-4 17 129,-4 13 0,0 16-129,-2 11 129,0 13 0,2 9 0,5 6 129,5 0-129,7-1 0,11-5 0,3-10 0,7-10 0,1-8 129,3-15-129,-5-9 0,3-14 129,0-22-129,-7-19 129,-3-12-129,-2-12 0,-3-14 0,-2-9 129,-3-5-129,-2 0-129,-7 9 129,-4 11 0,-6 14 0,1 14 0,-10 15 0,-8 19 129,-3 15-129,-3 12 0,-1 6 129,1 12-129,1 4 0,0 8 0,2 3 129,3 6 0,1 5-129,5 4 0,4 6 129,4 5 0,2 3-129,7 10 129,6 2-129,8 0 0,6-3 0,4-6 129,1-9-129,3-5 0,3-18 0,-1-16 0,-1-13 0,-3-10 0,-3-17 129,-5-8-129,-3-8 0,-6-2 129,-5-3-129,-4 1 0,-3 1 0,-4 6 0,-5 3 258,-6 10-258,-4 7 0,-4 10-258,-4 7 258,0 9 0,0 15 0,3 10 258,5 7-258,4 5 129,8 3-129,6 2 129,10-1 0,11-8 0,5-5-129,3-9 129,6-14-129,0-7 129,-2-7-129,-3-14 0,-1-5 0,-7-9 0,-5-3 0,-4-5 0,-6 3 0,-3 3-129,-2 4 129,-1 14 0,-4 12 0,0 0 0,4 12-129,-2 13 129,1 0 0,0 2 0,2-2 0,3-9 0,0-13 0,3-3 0,1-6 0,-1-14 0,3-1 0,-2-2 0,0 4 129,-1 8-129,-1 11 0,-2 4 0,-1 14 0,0 5 0,2 3 0,-2-2-129,4-1-258,2-14-387,7 2-1161,-9-21-1161,14 4-774,-7-12-774,3 7-258,-1-1-516</inkml:trace>
  <inkml:trace contextRef="#ctx0" brushRef="#br0" timeOffset="75110.2961">5236 13464 903,'3'-6'3870,"-3"6"-129,3-18-1032,-4 3-516,1 15-387,-12-26-387,12 26-387,-22-15-129,7 12-258,-6-1-129,-1 4-129,-6 3-129,-3 9 0,-3 5-129,2 7 0,-1 5 0,4 8 0,6 4 0,7 4 129,10-1 129,7 3 0,13-7-129,10-1 0,4-13 0,10-9-129,0-10 129,6-8-129,-4-19 0,-3-14-129,-2-14 0,-4-8 0,-5-10 258,-2-3-387,-8-7 258,-7 3-258,-6 3 0,-3 5 0,0 12 129,-7 9-129,-1 13 0,0 11 129,8 20 0,-10 8 0,8 23 129,2 18 0,3 13 0,4 16 0,5 9 0,3 5-387,5 1-774,-2-17-1677,15 2-1290,-5-18-645,9-16-774,-1-19 129</inkml:trace>
  <inkml:trace contextRef="#ctx0" brushRef="#br0" timeOffset="75582.3231">5794 13525 2193,'-19'-36'4515,"7"22"129,-2 5-129,-6-2-2709,7 13-258,-9 3-387,6 13-129,-4 5-258,4 8-258,-1 6-129,4 4-129,3 5 0,6 9-129,3 0-129,2-1 0,7-8 129,5-7-258,5-17 258,2-8-129,0-16-129,3-19 258,0-16-129,-3-12 0,-3-6 129,-3-3-129,-4 5 0,-3 2 129,-6 10-129,-1 9 0,-4 10 0,4 22-129,-10 0 129,9 23 129,1 6-258,2 6 129,8 6-258,5-7-258,10 8-1548,-4-26-1032,10-6-903,0-15-774,3-16-387</inkml:trace>
  <inkml:trace contextRef="#ctx0" brushRef="#br0" timeOffset="75882.3402">6119 13435 3483,'-1'87'5031,"1"-30"-129,2 5-387,2-4-2838,11 2-516,-7-14 0,10-6-387,-8-23 0,6-11-258,-6-12 129,1-11-129,-5-12-129,-2-7 0,-4-7-129,0-5 0,-2 0-258,-3 4 0,0 3 0,0 5-129,2 4 0,3 8-129,0 14-258,8-4-516,10 14-1677,-6-3-903,13-1-903,1-8-516,5-5-387</inkml:trace>
  <inkml:trace contextRef="#ctx0" brushRef="#br0" timeOffset="76634.3833">7222 13280 2580,'27'70'4644,"-10"13"-387,6 24-1935,-3 13-516,8 25 0,-8 1-516,8 11-387,-8-19-387,0-10-387,-7-19 0,-3-17-129,-4-25-129,-2-23-129,-3-23 129,-1-21-129,-3-25-129,-5-28 0,-2-22 0,-5-22 0,2-18 129,0-18 258,6-1 129,5 2 129,4 10 258,16 22 0,2 15 0,15 27 258,-3 14-258,7 31 129,-6 9 0,1 9-258,-7 10-129,-5 2 129,-9 0-129,-7 3 0,-6 1 0,-12 2-129,-11-1 0,-6 1 129,-6-1-258,-6-1 0,2-2-258,0-7-129,11-2-258,2-15-645,26 5-1290,-7-37-1032,17 2-774,10-16-387,12-11-387</inkml:trace>
  <inkml:trace contextRef="#ctx0" brushRef="#br0" timeOffset="76858.3961">7780 12975 516,'0'0'4515,"0"22"387,-2 2-258,-6 3-2064,10 25-774,-2-5-129,6 23-129,-4-5-387,8 13-387,-3-4-129,4 4-258,-1-8-387,0-11-258,5-2-1548,-6-29-1548,9 0-774,-1-18-1032,3-10-387</inkml:trace>
  <inkml:trace contextRef="#ctx0" brushRef="#br0" timeOffset="77346.424">8256 13353 1677,'-20'-34'4386,"11"21"258,0 0-1032,9 13-1806,-18-13-258,18 13-258,-22-9-387,13 9-258,-4 0 0,0 3-129,-3 3 129,2 7-258,-2 3-129,0 13 0,1 1-129,0 13 0,1 8 0,5 4 0,5 3-129,3-4 129,1-4 0,9-11 0,5-7-129,6-20 129,3-12-129,3-23 0,2-14 0,-1-8 0,-3-8 0,0-2-129,-7 2 129,-2 8 0,-6 15 0,-4 14 0,-5 16 0,3 25 0,-3 17-129,0 4-129,3 12-1419,1-15-1161,9 1-1161,3-18-516,8-14-645,5-12-386</inkml:trace>
  <inkml:trace contextRef="#ctx0" brushRef="#br0" timeOffset="78002.4615">8628 13256 3354,'-3'12'4644,"3"13"-258,1 16-1935,-1 2-258,6 17-516,-6-6-387,5 5-258,-2-12-516,2-9 0,-2-22-258,-3-16-129,13-18 0,-7-18-129,3-9 0,0-4-129,1-4 129,1 2 0,-3 9 0,2 11-129,-2 10 258,3 14-129,-2 7 0,2 20 129,-3 8 0,1 10 0,-1 12 0,-2 4 0,1 2-129,-1-2 0,-2-1-258,-1-12-387,7 1-1419,-9-22-1032,9-7-774,-10-13-774,19-12-387</inkml:trace>
  <inkml:trace contextRef="#ctx0" brushRef="#br0" timeOffset="78386.4835">9009 13292 2967,'4'26'5031,"-4"3"-258,0 3-1419,3 12-1032,-5-5-774,4 7-129,-2-9-387,0-3-387,0-13-387,0-21 0,9 3-129,0-12-129,2-17 0,2-5 0,1-5 0,3-3 0,1 4-129,-3 9 129,-2 5 0,-1 10 0,-3 11 0,-2 8 0,-2 19 0,0 8 0,-2 7 0,1 9 129,2 2-129,2 1 129,1-2-258,2-10 129,1-6-387,-2-16-1290,11 0-1161,-8-20-1290,6-1-516,-4-20-645</inkml:trace>
  <inkml:trace contextRef="#ctx0" brushRef="#br0" timeOffset="78602.4958">9474 13312 3483,'3'65'5418,"-2"-19"-387,1 7-387,-6-7-2709,8 17-516,-4-17-387,5 3-516,0-13-387,-1-14-645,7-6-1677,-11-16-1290,12-16-774,-7-13-774,-1-10-387</inkml:trace>
  <inkml:trace contextRef="#ctx0" brushRef="#br0" timeOffset="78755.5046">9431 13055 8514,'-13'32'4644,"9"-3"-387,4-4-2580,4-4-4128,8-7-1419,4-7-645,1-8-645</inkml:trace>
  <inkml:trace contextRef="#ctx0" brushRef="#br0" timeOffset="79286.5349">9725 13458 258,'0'0'4386,"0"0"0,0 0-129,-11-6-1806,15 16-387,-4 3-516,6 17-129,-6-3-258,9 12-258,-6-3-129,4 3-387,-2-5 0,5-5-129,-2-15-129,4-12-129,4-11 129,0-10-129,2-5 0,2 2 0,0 2-129,-1 5 129,-2 15-129,0 3 129,-1 16-258,-6 1-129,5 6-387,-4-14-1419,8 5-1032,-6-17-1032,7-4-387,0-14-774</inkml:trace>
  <inkml:trace contextRef="#ctx0" brushRef="#br0" timeOffset="79758.5619">10277 13298 4644,'-8'-37'5289,"-3"27"-516,-8 3 0,4 14-2838,-12 0-645,4 18-516,-3 1-387,4 4-129,2-4-129,7 0 0,6-8 129,7-18-129,2 12-129,14-12 0,6 0 0,4 6 0,4 17 0,6 20 0,1 18 129,-1 17-129,4 20-129,-5 6 129,-1 12 0,-4 2 0,-6-3 129,-9-11 0,-10-9 0,-5-11 129,-15-11 0,-9-8 129,-10-19-129,-3-13 0,-7-15-129,3-15 0,0-17-129,11-21 0,9-18-129,13-17 0,11-13 129,15-7-129,14-11 0,5-3 129,9 7-258,1-3-387,8 18-1935,-13-6-1161,6 10-903,-6-2-516,-1 1-774</inkml:trace>
  <inkml:trace contextRef="#ctx0" brushRef="#br0" timeOffset="125285.1659">3191 15279 2580,'0'-29'4773,"-5"15"-258,5 14-1806,-22-24-516,22 24-774,-21-11-387,9 11-516,-6 4-129,2 7-129,-7 6-129,2 4 0,-4 4 0,2 7 0,-2 2 129,5 7-129,0-3 129,6 7 129,3-3-129,8 1 0,3-4 0,6-2-129,7-10 129,6-8-258,5-8 129,6-10 0,2-3 0,3-18-129,2-6 129,-1-10-129,-3 0 0,-3 1 129,-4 6-258,-4 1 258,-3 16-129,-6 10 129,-1 6-258,-2 18 129,2 8 0,1 2 0,3 4 0,4-2 0,4-7-129,5-12 0,1-8 129,4-7 0,1-13 0,0-6 0,-5-7 0,-4-2 0,-8 0 0,-6 6 129,-12-2-129,-7 6 0,-14 4 0,-7 5 129,-10-1 0,-4 4 0,1 6-129,0 1 0,9 12-129,6 4-129,13 11-387,0-9-3612,15 14-645,8-8-387,7 0-258</inkml:trace>
  <inkml:trace contextRef="#ctx0" brushRef="#br0" timeOffset="126217.2192">3965 15351 1032,'-7'-11'4644,"-8"5"0,0-1-129,5 7-2709,-9-12-387,7 12 0,-11-7-516,6 7-387,-5 0 0,1 9-258,-2 7 0,-1 5-129,6 4 129,4 8-258,6 2 129,7 0-129,4 1 129,10-4-129,8-7 129,7-6-129,1-10 129,1-9-129,0-7 129,-1-13 0,0-11-129,-4-6 0,-3-9 0,-3-5 129,-5-6-129,-2 2 129,-3-1-129,-3 6-129,-5 2 258,-1 5-258,0 6 129,0 9 129,-5 7-258,0 6 129,5 15 0,-10-3 0,5 12 0,0 16 129,2 13-258,1 11 129,-3 8 0,5 5 0,2 1 129,8 2-129,1-2 0,7-4 0,5-10 0,1-9 0,9-9 0,-3-6 0,4-7-129,0-8 258,-2-10-258,-1-7 129,-1-10 0,-5-11 0,-2-2 0,0-4 129,-3-7-258,-4-5 258,1 0-129,-3 3 129,-2 1-258,-2 3 129,-1 9 129,-3 0-129,-2 6 0,0 7 0,-4 5 129,0 12-129,0-16 0,0 16 129,0 0-129,-11-4 0,11 4 129,-16 8-129,6 4-129,-2 0 129,-1 5 0,2 1 0,0 7 0,1 4 0,2 3 0,5 2 0,3 6 129,1 3-129,7-2 129,5 3-129,3-4 129,2-3-129,2-6 129,1-9-387,4 4-1290,-5-23-3096,1-1-258,-4-10-516,0-11-516</inkml:trace>
  <inkml:trace contextRef="#ctx0" brushRef="#br0" timeOffset="127440.2892">5236 15152 903,'0'-12'4128,"-11"5"258,11 7 0,-18 4-2709,2 0-387,5 16-129,-7-5 129,5 20-258,-4-4-129,8 13 0,1-5-258,5 10-258,3-8 0,6-4-258,7-6 129,4-4-129,3-14 0,3-8 0,0-5-258,1-17 387,0-4-387,-3-6 129,-2-3-129,-3-3 129,-1 3-258,-3 8 129,-2 8 129,-10 14-129,15 0 0,-8 14 258,1 8-129,2 8 0,6 3 0,0-2 0,6-5 0,1-11 0,2-9 129,-1-6-129,-2-6 0,-2-8 258,-2-7-258,-5-4 0,-5-5 0,-3 1 129,-4-3-129,-1 5-129,-9 1 129,-6 1-129,-6 8 129,-3 5 0,0 6 0,-2 6 0,3 0 0,3 2 0,9-2 0,11 0 129,10-24-129,12-1 0,7-5 0,7-4 0,4-2 129,6 7-129,-1 5 0,-4 17 0,-6 13 129,-5 19-129,-8 8 0,-4 12 129,-8 3-129,-5 1 258,-3-5-258,-2-8 129,3-12-129,0-11 0,-3-13 129,14-12-129,-3-8 0,4-6-258,0 1 387,0 4-258,1 11 129,-2 10 0,-5 14 0,-1 11 129,0 8 0,-2 6-129,1 2 129,1 2-258,8-6-129,3-10-903,14-1-3354,-5-4-387,5-4-516,2-3 0</inkml:trace>
  <inkml:trace contextRef="#ctx0" brushRef="#br0" timeOffset="128493.3494">6213 15146 1677,'10'-42'4644,"-5"28"129,-5 14-1032,14 14-903,1 22-1032,-3-4-516,10 20-129,-2-5-516,5 5 129,-2-10-516,3-9 129,-5-16-129,0-7-129,-9-11 129,0-12-258,-6-10 129,-4-6-129,-2-5 129,-8-4-258,-7-1 129,-4-1-129,0 7 258,-1 3-258,2 10 258,7 14-258,11 6 129,0 18 0,10 7 129,15 3-129,6 0 129,10-1-129,8-10 0,2-10 129,1-7-129,-3-12 0,-2-4-129,-5-6 129,-5-4-129,-10-2 129,-7 3-129,-8 2-129,-6 0 258,-6-2-129,-4-3 129,-9 3-129,-5 4 129,-2 8-129,-1 7 129,-1 6 0,5 15 0,4 23 258,5 15-129,8 9 129,3 3-129,7 2 0,4-6 129,6-5-258,0-20 0,2-12 129,3-16-129,2-8 0,-3-16-129,5-9 129,-2-4-129,0-1 129,-3 3-129,0 4 0,-5 8 129,-4 7-129,-2 8-129,-1 11 258,-5 2 0,-1 0 0,-1 2 0,-5-15 0,14 8 0,-4-10 0,0-8 0,2-6 0,3 0 0,-1 0-129,4 2 258,-1 5-129,-3 6 0,-1 3 258,-2 9-258,2 7 129,-7 5 0,0-1 0,-1 2 0,1-1-129,1 1-516,-7-22-1806,20 13-2451,-5-7-258,6 0-258,3-4-516</inkml:trace>
  <inkml:trace contextRef="#ctx0" brushRef="#br0" timeOffset="128884.3718">7588 14546 2193,'-1'-25'5031,"1"25"-258,0 38 129,7 32-2838,0 6-516,9 33-387,-3 2-129,8 14-774,1-5-258,-2-15-1032,8-7-1032,-11-33-2580,0-21-516,-5-18-258</inkml:trace>
  <inkml:trace contextRef="#ctx0" brushRef="#br0" timeOffset="129760.4219">7443 15380 5676,'-8'-14'5160,"21"-4"-387,0-2-1161,9 5-2193,-1-16-387,17-1-258,0-5-387,14 4 0,1 1-129,2 8-258,-1 8 129,-6 14 0,-6 8-129,-7 16 0,-9 12 129,-12 10-129,-6 6 129,-8 4-258,0-4 258,0-7-258,0-8 258,0-10-258,3-13 129,-3-12 129,18-11-258,-3-10 129,0-5-129,4 3 258,0 1-258,0 6 129,0 11-129,1 5 0,-1 13 129,1 8-129,2 5 0,0-2 0,3-3 129,3-7-129,2-8 258,1-6 0,-1-12 0,-1-7 258,-3-10-129,-3-6 129,-9-6 0,-1-1-129,-10-5-129,-3 2 0,-10 3-129,-5 7 0,-8 6 0,-5 12 0,-6 16 0,-1 6 0,1 18 0,4 6-129,2 3 129,9-1 0,6-2 0,8-11 0,5-18 0,12-3 0,6-19-129,7-9 0,8-9 129,2-1-129,0 0 0,3 6 129,-3 15-258,-3 10 258,-6 11 0,-5 19 0,-5 16 0,-3 4 0,-3 6 0,-4-4 0,2-5 0,0-5 0,2-15 0,0-9 0,0-8 0,4-12 0,-1-2 0,-1-1 0,1 1 0,-2 6 0,0 8 0,2 5-129,-4 19 129,-1 7-129,-1 10 129,1 3-129,-2 5 129,0-2-258,1-3 258,0-5-258,3-3-387,-6-23-2709,5 8-1677,-9-21-129,10 8-645</inkml:trace>
  <inkml:trace contextRef="#ctx0" brushRef="#br0" timeOffset="129938.4321">8248 14365 4128,'-21'76'129,"21"-51"-129,5-25-129,18-20-3998</inkml:trace>
  <inkml:trace contextRef="#ctx0" brushRef="#br0" timeOffset="130612.4706">9703 15221 2709,'7'45'4902,"1"-11"-387,5 8-129,-4-5-3225,9 9-387,-7-10 0,7 2-129,-8-14 0,1 0-258,-6-13 129,-5-11 0,0 0-129,0 0-129,-5-19 0,0-8 0,-2-9-129,-1-11 0,2-6-129,1-11 129,1-1-129,1 1 129,3 4-129,-1 7 0,1 8 0,0 10-129,3 10 0,3 7-516,14 16-2580,-4 2-1548,4 0-129,0 0-645</inkml:trace>
  <inkml:trace contextRef="#ctx0" brushRef="#br0" timeOffset="131617.5281">9962 15181 1032,'11'69'4515,"-1"-37"0,7-10 0,-8-11-3225,13 6 0,-3-17-387,4-5 129,-3-15-387,5-5-258,-5-16 0,1 0-258,-7-4 0,-4 3 0,-4 4-129,-6 5 0,-9 11 0,-8 15 0,-9 17 129,-4 24-129,-4 13 0,3 14 129,3 8-129,11 5 0,15-4 0,7-12 0,19-19 0,15-24 129,9-14 0,7-27-129,1-19 0,2-14 258,-7-14-258,-8-4 516,-11-10-387,-7-3 0,-8-4 0,-9 8 129,-7 9-129,-1 14 0,-3 16 0,1 27 129,2 20 0,0 44-129,4 33 129,13 31 0,5 29 129,10 29-258,1 9 0,4 4-258,-3 3 129,-6-9 0,-7-16 0,-6-22 0,-12-20 129,-7-31-129,-11-23 258,-9-17-258,-3-29 129,-5-18 129,-3-25-258,1-21 129,0-24-258,7-7 0,5-11 0,8-9 129,11-2-129,7 4-129,17 5 258,6 14-129,13 10 129,5 10 129,7 8-129,1 14 129,1 2-129,-2 8 129,-5 2-258,-4 3 258,-5 5-129,-7 6-129,-7 3 129,-6 6-129,-5 2 258,-13 0-258,10 4 129,-10-4 0,0 0 129,-9 1-129,-2-1 0,-3-4 0,-5 3 0,-2 1 0,-2 2 0,-2 13-258,0 8 258,0 6 0,5 3 0,3 4-129,7-4 129,5-4-129,5-13 258,7-9-258,9-13 129,7-11 129,1-13-258,1 4 258,1 0-129,1 8 129,-4 12-129,-3 9 0,-4 22 0,-3 11-129,-3 10 258,2-6-258,-1-2 129,1-16-774,7 4-2322,2-24-1806,1-3-258,4-18-516</inkml:trace>
  <inkml:trace contextRef="#ctx0" brushRef="#br0" timeOffset="132164.5594">11574 15276 3999,'0'0'4644,"-14"-1"0,-3-7-2451,8 8-387,-12-4-387,3 4-645,-9 0-129,-1 8-258,-6 4-129,1 8 0,-2 5 0,4 10-129,1 2 387,7 10-258,7-2 129,16 8-129,2-12 129,18 0-129,10-7 0,11-3 0,8-12-129,9-11-129,2-7-387,-4-21-3612,4-7-1032,-5-21-129,-4-10-387</inkml:trace>
  <inkml:trace contextRef="#ctx0" brushRef="#br0" timeOffset="132360.5706">11861 14632 5289,'-8'59'5160,"7"8"-1419,1 29-387,-5 2-1419,11 22-516,-3-8-258,9-5-1161,7-12-1806,-2-18-2709,3-24-387,1-27-645,0-18 387</inkml:trace>
  <inkml:trace contextRef="#ctx0" brushRef="#br0" timeOffset="132790.5952">11750 15288 2193,'-20'-1'5031,"20"1"-387,-2-16 0,2-5-2709,14 8-645,4-11-387,12 2-258,3-1 0,6 7-258,2 5-129,-1 10-129,-2 6 0,-4 16 0,-5 13-129,-5 9 129,-3 2-129,-4 4-129,0-3 129,4-4 0,1-12 129,1-8-129,-1-12 129,2-10 0,-1-12 129,-4-12 129,-1-9-129,-5-2 258,-6-11-387,-3 3 258,-4-8-129,-5 5-129,-9 4-129,-7 9 129,-6 8-129,-6 14-129,0 15-387,-5 12-645,11 19-3483,-4 0-516,10 0-129,7-12-516</inkml:trace>
  <inkml:trace contextRef="#ctx0" brushRef="#br0" timeOffset="133456.6333">12486 15040 645,'21'19'4902,"-10"0"0,0 7 0,-3 18-1806,-6-13-1419,11 16-258,-8-11-387,6 5-258,-5-12-258,4-2-129,-4-9 0,3-4-258,-3-3-129,-6-11 129,12 10 0,-12-10-129,8 0 129,-8 0-129,5-14 129,-5-4-129,0-8 129,0-3-129,-2-8 0,-5-6 0,-1-3 129,-2-8-258,1-2 258,0 4-258,1 2 129,3 6 0,4 12 129,1 9-258,10 11 129,4 11-129,8 9-516,0 1-3741,8 12-516,1-6-387,3 2-387</inkml:trace>
  <inkml:trace contextRef="#ctx0" brushRef="#br0" timeOffset="133840.6553">12825 15118 3096,'23'17'4902,"-6"-14"0,1 2-387,0-1-2451,-2-10-1161,6 1-258,-3-10-129,-1-2 0,-5-7-387,1 2 0,-7-5 0,-3 7 0,-4-4 0,-6 3 0,-9 8 0,1 5 0,-5 8 129,0 14 0,-3 18 0,5 14 129,2 7-258,5 9 258,5 2-129,5-1-258,11-1-258,3-17-903,12-7-3612,-1-16-258,6-16-258,1-6-516</inkml:trace>
  <inkml:trace contextRef="#ctx0" brushRef="#br0" timeOffset="134232.6777">13286 15155 3483,'7'75'4902,"2"-22"-387,-2-13 0,5 6-2451,-9-22-645,11 2 0,-14-26-387,13 10-387,-8-24 129,4-6-258,-5-9-129,0-7-129,-3-7-129,-1-7 0,0 3 0,0 0-129,0 1 0,0 3 0,0 5 0,7 5 0,3 8 0,4 5 0,6 6 129,5 3-258,8-1 258,2 3-129,6-1 129,-1 0-129,6-1-258,-4-17-2064,6 9-2451,-4-9-387,3 4-516,3 6-258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23T19:06:20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3304 4403 129,'-10'-20'3999,"-14"20"387,-4 0-129,-8 9-1935,-3-9-774,5 13-387,-1-7-129,12 8-387,4 0-129,18 10-129,6-1 0,15 7-129,7 1 0,9 3 0,0-5 258,1 0-258,-4-11 129,-6 1 0,-9-7 129,-9 3-129,-12-2 0,-13 3 0,-12-6-129,-6 7 129,-8-2-258,-5-2-129,-2-5-129,-3-7 129,8-1-258,5-4 0,8 2-258,6-13-387,25 15-1677,-11-9-1548,16 6-774,12-4-516,5 1 0</inkml:trace>
  <inkml:trace contextRef="#ctx0" brushRef="#br0" timeOffset="636.0364">3532 4506 1677,'7'78'4773,"-8"-17"0,-1 18-129,-5 11-2709,7 23-129,0-6-387,3 5-387,-3-11-258,2-9-387,-2-17 129,3-12-387,-3-22 0,1-14-129,-1-13 258,0-14-258,1-10 0,1-16 129,2-18-258,0-18 0,4-17-129,-3-14-129,3-8 129,0-2-129,1 9 258,-4 11-129,1 15 258,-3 18 0,-1 25 258,-2 25 0,6 9-129,0 20 129,4 3-129,8 1 0,2-1 0,8-2 0,5-10-129,3-8 129,2-12-129,0-8 0,0-11 129,-3-5-129,-5-9 0,-3-1 0,-3 0-129,-6-5 0,-1 0 0,-11 3 129,-4 1 0,-2 5 129,-8 7-258,-4 5 258,-5 10 0,-4 8 129,-1 15 258,7 11-258,-1 8 129,8 8-258,4 1 0,4-2-129,12 0-387,4-16-1548,11 4-2709,2-7-258,8-5-645,2-6-129</inkml:trace>
  <inkml:trace contextRef="#ctx0" brushRef="#br0" timeOffset="1044.0597">4580 4593 2709,'-12'-26'5031,"7"11"-258,5 15-1032,-20-26-1161,20 26-903,-20-17-258,11 11-645,-7 2-258,0 4-129,-4 8-129,-3 10 0,-1 7 387,3 12-387,1 4 129,7 14-129,6-6 0,7 6 0,12-3-129,13-4 0,6-8-129,7-8 0,4-7-129,0-12 0,1 2-258,-5-14-258,-2 2-516,-10-12-1806,2-2-1806,-8-4-516,-2 1-387,-4-1 388</inkml:trace>
  <inkml:trace contextRef="#ctx0" brushRef="#br0" timeOffset="2908.1663">5218 4550 903,'0'-12'4257,"0"12"129,-2-17-903,-8-4-1677,6 9-387,-11-8-129,6 8-387,-13-4-258,2 8-258,-5 0 0,-3 8-129,0 0 0,2 6-129,3 4-129,6 4 129,10 3-129,7 4 129,11 2-129,11 0 0,8 6 258,6 0-258,4 5 129,-1 0-258,-6 0 387,-4-2-258,-10 1 129,-7 1 0,-12-8 258,-6-1 0,-12-5-129,-3 1 129,-6-5 0,-2-5-129,-3-6 0,-1-1-129,3-4-129,-1 0 0,4-3-258,1-6-129,8 4-258,-1-5-903,19 10-1935,-14 0-1290,14 0-387,0 20-129</inkml:trace>
  <inkml:trace contextRef="#ctx0" brushRef="#br0" timeOffset="22296.2753">3065 7071 2967,'-18'27'4386,"15"-1"-258,3 2-1806,4 20-645,3 2 0,11 15-258,-3-1-387,10 6-258,-1-2-258,2-2-258,-3-6 129,0-12-258,-3-10 129,-2-9-258,-3-8 129,-4-7-129,-11-14 0,12 0 129,-8-16-129,-3-7 129,0-11-129,-1-5 129,0-9-129,-5-6 129,-1 0-129,0 3 0,-1 5 129,-1 9-258,1 6 129,-1 11 0,3 8 0,5 12 0,0 0 0,0 0 0,8 19-3096,0-9-1290,-8-10-645,19 22-258</inkml:trace>
  <inkml:trace contextRef="#ctx0" brushRef="#br0" timeOffset="22776.3027">3507 7503 1419,'-10'-1'4128,"10"1"387,16 0-387,0 0-2838,2-2-129,7 1-129,-3-10-129,5 1-387,-5-7 0,-2 1-258,-6-4-129,-5 1 129,-9-2-129,0 0 0,-12-1 0,-3 7-129,-8-4 129,-3 7 0,0 8 0,-1 7 0,-5 13 0,6 12 258,1 7 0,7 8 0,8 3-129,6 3 129,4-3-258,7-2 129,12-8-387,4-9-1032,8 1-3483,-2-6-129,-2-5-387,0-3-129</inkml:trace>
  <inkml:trace contextRef="#ctx0" brushRef="#br0" timeOffset="23220.3281">3841 7539 3225,'3'43'4128,"0"-21"-387,4-1-1032,2 3-1161,-5-8-387,7 4-258,-6-9-258,3-1 129,-8-10-387,8 4 0,-8-4 0,3-10 0,-3-4 0,0-4-129,0-5-129,2-1 0,2-5 0,3 2-129,1-2 129,3 0-129,0 4 0,1 0 129,1 5-129,1 5 0,0 7 258,-2 4-258,0 4 129,0 14-129,-2 5 129,2 6-129,-3 4 0,-1 6 129,0 0-129,-2 2 0,2-4 0,-2-2 0,2-2-387,-5-12-3612,7-6-516,-1-11-387,2-7-258</inkml:trace>
  <inkml:trace contextRef="#ctx0" brushRef="#br0" timeOffset="23385.3376">4202 7204 1419,'-32'29'4128,"19"-18"-258,6 2-258,7-13-5805,0 0-1290,15-1-387,-3-16 388</inkml:trace>
  <inkml:trace contextRef="#ctx0" brushRef="#br0" timeOffset="24264.3878">4425 7053 1,'24'-93'4772,"-15"45"259,-2 4-258,0 10-1806,-7-5-774,0 18-645,-5-4-387,2 10-516,-5 2-387,8 13-129,-16-17 0,7 8-129,-2 2 0,-1 1 0,-2 1 129,-3 5-129,0 0-129,0 11 129,0 10 0,-1 8 0,4 17 129,3 12 0,3 17 0,8 19 129,3 17-129,11 17 129,4 14 0,7 12-129,4 3-129,-1-1 258,-2-9-258,-5-10 0,-10-16 258,-5-19 0,-8-20 0,-10-17 0,-8-20 0,-5-14-129,-5-16 129,-4-15-258,-1-14 0,-1-18 0,3-9-258,5-11 258,4-7-258,5-6 129,8-2 0,10 0 129,2 0 0,14 0 0,6 0 0,8-6 0,6-1 0,6 0 0,2-1 0,1 1 0,-2 5 0,-4 9 0,-6 9 0,-7 15 0,-6 13 0,-8 19 0,-7 13-129,-4 16 129,0 12 0,0 10 0,0 7 129,0 1-129,4-3 0,9-6 129,5-8-129,5-9 129,3-12 0,5-16-129,3-9 129,0-20-129,-1-11 0,-1-8 0,-4-7 0,-4-6-129,-7-3 129,-9 2-129,-8 7 129,-3 4 0,-9 13 0,-6 13-129,-4 16 258,-1 17-129,0 27-129,6 16 258,3 12-258,11 9 258,3 2-258,10-6 129,11-8-516,2-24-1419,8-12-2838,0-19-387,1-9-387,-5-22-387</inkml:trace>
  <inkml:trace contextRef="#ctx0" brushRef="#br0" timeOffset="24452.3986">4715 7015 6321,'-52'8'5418,"36"-3"-516,5-1-387,11-4-3999,0 0-129,13 0-2193,8-4-2451,4 0-516,5 2-516,5 2 258</inkml:trace>
  <inkml:trace contextRef="#ctx0" brushRef="#br0" timeOffset="24888.4235">5170 7097 7998,'6'49'5160,"-6"-9"-129,-3-2-516,3 20-3354,0-4 0,5 9-258,-2-7-387,7-4-129,-4-10-129,1-9 0,-1-12-129,-2-5 0,-4-16-129,7 12 129,-7-12-129,0-10 0,0-8 0,-3-8-129,-3-11 129,-1-7-129,-1-3 129,1-4-129,1 3 129,3 2-129,3 5 258,9 6-258,6 10 258,8 0-258,8 8 129,5-3 0,11 1 0,1 3 0,3 0-258,-1 1 129,1 2-129,-6 1-129,-2 8-645,-14-2-3741,-4 4-258,-6-3-387,-7-1-258</inkml:trace>
  <inkml:trace contextRef="#ctx0" brushRef="#br0" timeOffset="26352.5073">7260 6715 645,'-28'8'3741,"7"14"-903,-5 17-516,-13 2 258,8 24-258,-10-2 0,12 29-387,-4-1-387,15 16-516,4-5-258,13 7-516,9-2-129,11-8 0,14-4-645,10-29-1677,10-12-2322,7-18-387,9-23-258,2-13 0</inkml:trace>
  <inkml:trace contextRef="#ctx0" brushRef="#br0" timeOffset="26687.5264">7736 7422 4128,'-55'52'5031,"31"-15"-129,13 13-2451,-5-12-387,16 8-387,3-14-645,16-6-387,4-18-387,10-8 0,2-13-129,2-14-258,1-11 129,-5 1 0,-4-3 0,-9-2 0,-9 6 129,-12 3-129,-19 5 0,-10 14 129,-10 14-258,-7 11 258,0 12-258,-1 5-258,12 14-1419,9-8-2451,18-1-645,13-11-516,18-14 258</inkml:trace>
  <inkml:trace contextRef="#ctx0" brushRef="#br0" timeOffset="27056.5475">8015 7406 4257,'9'31'5031,"0"-10"-258,4 13-2193,-4-14-774,9 11-387,-8-13-387,3 3-258,-5-8-129,1 3 0,-9-16-258,6 10 0,-6-10-129,0 0 0,-5-13-129,5 1-129,0-5 0,0-1 0,5-4 0,3-3 0,3 3-129,2-5 129,5 1-129,0 0 0,5 2 129,-1 2-258,4 6-258,-6-10-2064,5 9-2064,-1 1-387,2 1-645,2-2 388</inkml:trace>
  <inkml:trace contextRef="#ctx0" brushRef="#br0" timeOffset="28167.6111">9311 7323 1419,'-4'-15'3612,"4"15"258,-17-6-2580,2-4 0,3 12 258,-11 1-129,6 20 0,-13 2 0,4 19-129,-7-5-258,6 14 0,2-9-387,9 6 129,5-11-516,11-13 129,6-13-258,15-13 0,4-10 0,10-12 0,3-10 0,3-8-129,-3-2 0,0 5 0,-4 9 0,-2 11 0,0 17-129,-2 6 129,-2 18 0,-2 6 0,0 2-129,4-5 129,1-10 0,0-17 0,2-16 0,-1-21 0,0-21 258,-2-12-258,-2-14 0,-6-10 129,-2-8-129,-7 5 0,-3 11 129,-5 15 0,-5 25 0,-1 27 129,-4 30 258,0 37-258,0 23 129,5 27-129,0 10 129,8 8-258,10-6 0,4-4-258,4-22-258,-2-18 258,3-16-387,-6-22 129,-3-16-258,-9-12 0,-8-10 0,-10-16 129,-9-7-129,-10-12 0,-2 1 258,-6-6 0,-1 5 258,-2 5 0,7 10 258,3 9 0,8 15 129,11 7 0,10-1 129,10 28 0,16-16 129,13-3-129,8-9-129,14-15-645,8-12-4128,-1-6-129,-2-4-387,0-1-516</inkml:trace>
  <inkml:trace contextRef="#ctx0" brushRef="#br0" timeOffset="29100.6645">10786 7510 258,'41'2'4644,"-13"-10"258,2-15-1419,2-9-1419,0-19-387,12-4-516,-6-13-258,2 3-258,-7-11-258,1 3-258,-10 1 0,-2 10 0,-11 4-129,-5 9 129,-6 8 0,-6 12-129,-9 14 129,-6 12 0,-4 5 0,-5 14 0,-1 15 0,-1 13 0,-3 11 258,3 8-129,7 10 0,5 9 0,12 5-129,8-2 0,8-8 129,15-7-258,11-13 0,8-17 0,6-21 0,4-16 129,-2-14-129,1-18-129,-3-11 258,-8-6-129,-5-4 0,-8 3 0,-11 4 129,-7 5-258,-9 10 258,-2 12-129,-10 15 0,-4 6 0,-3 22 129,0 10-129,2 6 0,6 8 129,6 1-258,5-5 0,16-6-516,4-18-903,17-3-2580,-1-15-903,8-5-258,-2-9-129</inkml:trace>
  <inkml:trace contextRef="#ctx0" brushRef="#br0" timeOffset="29391.6811">11742 7347 1161,'0'0'4644,"-11"0"387,1 21-2064,-11-7-774,8 18-258,-8-11-516,9 9-516,-3-12-258,10-1-129,5-17-258,0 0 129,9-1-258,3-13 0,2-4-129,0-3 0,0 3 0,0 5 0,-4 7 0,0 6 0,-3 11 0,0 10-129,3 5 129,0 3-129,4 3-516,0-14-1032,10-1-2838,3-13-645,3-6-129</inkml:trace>
  <inkml:trace contextRef="#ctx0" brushRef="#br0" timeOffset="29680.6976">12137 7217 1677,'-26'-10'4773,"8"10"0,1 4-258,-2-1-3096,12 11-516,7-14-129,3 22-387,13-12-129,8 3-129,9-1 0,3 0-129,-1 2 129,-3 0 129,-9 4 0,-10 3 0,-11-3 0,-3 3 0,-16-4 129,-3 0 0,-5-5-258,5-6-258,7-5-516,1-16-1806,12-11-2322,12-10-258,6-12-387</inkml:trace>
  <inkml:trace contextRef="#ctx0" brushRef="#br0" timeOffset="29868.7084">12427 6696 774,'8'21'4773,"-6"14"129,-2 3-1806,3 18-774,-3-3-516,9 8-387,0-3-1032,2-2-903,7 4-1548,-6-16-2451,-3-5-387,-3-3-129</inkml:trace>
  <inkml:trace contextRef="#ctx0" brushRef="#br0" timeOffset="30048.7187">12310 7095 2709,'11'-26'5289,"3"26"-258,4-1-1548,8 7-1419,-1-6-645,12 0-774,4 0-4128,0 0-903,5-6-645,0-8-258</inkml:trace>
  <inkml:trace contextRef="#ctx0" brushRef="#br0" timeOffset="30715.7568">13760 7067 2451,'-20'-13'4386,"14"2"0,6 11-2322,-16-27-774,16 27 129,-5-29-387,5 19-129,-6-3-258,6 13-129,-15-12-258,2 12 129,-3 4 129,-2 14-387,-3 10 258,1 10-387,-1 10 258,4 0-258,4 2 258,7-2-258,4-7 129,5-6-129,9-17 0,6-13 0,7-6 0,4-17 129,1-10-129,3-5 0,-2-3 0,-2 4 0,-3 2 129,-5 13-258,-4 15 258,-5 10-258,-2 22-129,-5 0-2451,7 11-1935,1-7-258,11-6-645</inkml:trace>
  <inkml:trace contextRef="#ctx0" brushRef="#br0" timeOffset="31581.8064">14791 6965 1677,'-17'-4'4128,"3"13"129,14-9-1935,-5 33-645,4-2-258,3 17-129,4-1-258,10 7-129,0-4-387,7 2 0,0-12-129,3-8-129,1-9-129,0-11 0,-5-11 129,1-3-129,-5-15 0,-2-4 0,-5-8 0,-3-3-129,-2-10 129,-4 3-129,-2 1 129,0 2-129,-2 8 0,-2 7 0,0 8 258,4 13-258,0 0 0,1 16 0,12 0-258,8-1 258,9-1 0,4-4 0,6-7 0,1-3 0,-2-3 0,-2-6 0,-7-2 0,-6-2 0,-7-2 0,-8-1 0,-5 0 258,-4-3-129,-2 3-258,-5-2 258,-2 4-258,2 1 258,7 13-129,-14-2 129,8 11-129,2 14-129,2 11 258,0 6-258,1 4 258,1 5-258,1 4-258,2-10-645,9-4-3354,-3-12-387,7-6-387,2-13-129</inkml:trace>
  <inkml:trace contextRef="#ctx0" brushRef="#br0" timeOffset="32031.8321">15605 7093 2451,'-21'53'4515,"16"-18"0,5 8-2451,0-7-387,5 6-129,-3-12-387,8 1-258,-3-13-387,3-3-129,-10-15 0,13 4-129,-13-4 0,11-14-129,-7-5 129,4-3-129,-1-9 0,2-1-129,2-1 0,0-1 0,2 5 0,1 4-129,2 3 129,1 9 0,-1 7 0,0 3 0,-1 3 0,-1 10 0,-2 5 0,-2 6 0,-5 2 0,0 2 0,-1 4 0,-1-1 0,1-1 0,0-3 0,4-3-258,-8-21-1290,18 13-3096,-3-14-129,3-13-387,4-13 388</inkml:trace>
  <inkml:trace contextRef="#ctx0" brushRef="#br0" timeOffset="32181.8407">15989 6817 1419,'-24'25'4257,"17"-13"387,7 7-903,0-19-5934,18 2-1548,8-2-516</inkml:trace>
  <inkml:trace contextRef="#ctx0" brushRef="#br0" timeOffset="32955.885">16506 6408 2451,'7'-104'5031,"-6"72"0,-1 11-129,0 21-3096,-7 21-129,3 29-258,-6 15-516,6 18-387,-3 16 129,6 16-129,1 12-258,0 12 0,0 7-129,0 6 0,-6-3 129,-2 2-129,-8-16 0,-5-11 0,-4-20 0,-1-21 0,1-28 129,2-26-129,2-29-129,2-17 0,5-26-258,4-26 258,4-17-258,2-13 0,4-4 0,0-2 129,7 5-129,4 5-129,3 15 387,5 11-258,7 18 258,3 10 0,6 9-129,5 8 129,3 6 0,3 6 0,-1 6 0,-4 3 0,-6 3 0,-5 3 0,-8 8 0,-9 3 0,-5 3 0,-7 3 0,-2 3 0,-3 0 0,0 2 0,4-1 0,2-2 0,7 2 129,8-9-129,4-4 0,8-11 0,7-7 129,4-14-129,3-10 129,2-9-129,-3-6 0,-1-9 0,-5-3 129,-8 3-258,-11 3 258,-7 6-258,-10 15 129,-4 15 0,-9 15 0,-6 15 129,-1 19-129,1 12 0,3 9 0,6 4 0,2-4-387,8 2-2322,5-23-2322,6-11-258,2-14-258,4-8-258</inkml:trace>
  <inkml:trace contextRef="#ctx0" brushRef="#br0" timeOffset="33144.8958">16964 6583 5160,'-34'-19'5160,"18"18"-387,6 1-516,10 0-4515,0 0-3741,13 7-387,7-7-645,11 1 0</inkml:trace>
  <inkml:trace contextRef="#ctx0" brushRef="#br0" timeOffset="33831.9351">14790 7229 2709,'-57'-19'4902,"39"-1"-516,2-5-2193,16 14-258,4-7-258,22 14-387,11-3-516,21 11 0,12 3-129,19 10 129,19-4-258,22 2-129,17-6-129,23-4 0,16-4 0,19-1-129,10-4 0,9-3 0,2-4 0,-5 2 0,-9 2-129,-25 3 258,-29 4-258,-31 0-258,-33 9 0,-33 3-774,-29 8-3483,-31 1-645,-16-1-258,-13-6-258</inkml:trace>
  <inkml:trace contextRef="#ctx0" brushRef="#br0" timeOffset="34275.9605">18706 6442 4128,'4'-43'5160,"-4"52"-258,0 44-2322,-3 10-774,4 34 0,-1 0-129,4 21-516,0-1-387,8 0-516,0-17-258,-1-14-516,3-19-258,-7-22-2451,2-10-1677,-7-13-387,-2-22-129</inkml:trace>
  <inkml:trace contextRef="#ctx0" brushRef="#br0" timeOffset="34607.9795">18557 7114 258,'-18'-22'4773,"9"14"0,9 8-258,16 16-2580,2-13-387,14 4-258,6-8-387,14-5-129,5-15-387,9-2 129,2-12-129,-1 0-129,-5-1-129,-5 3-129,-13 3 0,-10 6 0,-14 7 0,-20 17 0,0 0 0,-20 7 387,-8 23-129,-3 8 0,-5 11 0,6 6 0,2 5 0,13-2-129,10-9 0,7-11-645,22-4-2193,7-24-1806,10-12-645,6-16-387,7-11 129</inkml:trace>
  <inkml:trace contextRef="#ctx0" brushRef="#br0" timeOffset="34899.9962">19583 6904 1419,'-25'-1'3870,"0"2"387,-9 12-2322,-7-8-387,5 11 0,-3-9 0,12 13-129,6-10-129,19 12-516,7-8 0,18 6-516,6-1 129,8 2-258,-2 3 0,1-4 0,-11 1 0,-8 0 0,-14-3 129,-5 2 0,-15-8-258,-5 0 0,-5-2-516,-4-10-1419,7 0-2580,6-2-387,10-15-387,8-7 259</inkml:trace>
  <inkml:trace contextRef="#ctx0" brushRef="#br0" timeOffset="35125.009">19861 6470 1032,'21'14'5289,"-15"17"-129,-5 8-1935,5 25-516,-9-3-516,4 19-387,-1-5-903,5 5-516,-1-5-387,-2-10-774,7 1-1935,-9-16-2064,0-11-258,-7-12-258</inkml:trace>
  <inkml:trace contextRef="#ctx0" brushRef="#br0" timeOffset="35464.0284">19802 6960 4257,'-20'-10'4902,"8"25"-258,12-15-2580,12 34-774,6-20 0,11 6-645,6-16 0,9-4-516,2-9-129,4-9 129,-3-5-258,-2-4 129,-8-1-129,-7 0 129,-7 4-129,-10 3 129,-11 2 129,-2 8-129,-12 2 258,-6 9-258,-6 14 258,-3 11 0,2 6 0,4 6 0,4 4-645,2-3-3096,15-4-1161,6-4-129,11-12-258</inkml:trace>
  <inkml:trace contextRef="#ctx0" brushRef="#br0" timeOffset="35832.0495">20488 6883 4128,'0'0'5031,"-5"28"-387,0 9-2322,-8-13-645,13 15-258,-10-8-129,10 6-387,-2-13 0,2-2-258,0-9-258,2-2 0,-2-11-129,0 0 0,10-10-129,-3-5 129,2-6-258,1-5 0,2-2-258,1-8 258,-1 5-129,3 2 129,0 0-258,1 7 258,-1 3-129,0 5-387,8 6-258,-6-4-1419,8 8-2322,-1-1-645,5-1-258,-1-1 130</inkml:trace>
  <inkml:trace contextRef="#ctx0" brushRef="#br0" timeOffset="36176.0691">21008 5821 3870,'29'110'4773,"-2"-20"-129,4 14-2064,8 11-1290,1-5 0,3 4-129,-7-14-258,-2 4-258,-19-6 258,-8 4-258,-14 0-129,-16 12-129,-19 0-129,-14 6-258,-16 7 129,-17-2-645,-3 3-3483,-16-8-903,-7-7-129,-8-19-645</inkml:trace>
  <inkml:trace contextRef="#ctx0" brushRef="#br0" timeOffset="54384.1106">3280 9864 129,'3'-20'4257,"0"8"387,-3 12-258,5 12-1935,-5 5-516,3 22-258,-3-3-516,5 15-129,-4 0-129,6 14-129,-6-4-258,1 0-129,0-6 0,-1-7-129,-1-4-258,0-4 0,0-8-258,0-12-1419,0-6-3096,0-14-129,8 0-258,1-11-516</inkml:trace>
  <inkml:trace contextRef="#ctx0" brushRef="#br0" timeOffset="54712.1293">3988 9482 2580,'-25'43'5031,"5"-4"-129,-3 19-1806,-8-5-774,9 28 0,-14-9-258,6 22-645,-5-4-387,1 13-387,-2-3-258,0 2 0,1-1-258,2 0 0,6-9-258,4-8 0,4-9-516,2-21-1161,12-13-2967,5-17-258,0-24-516,17-9-258</inkml:trace>
  <inkml:trace contextRef="#ctx0" brushRef="#br0" timeOffset="55070.1498">4024 10140 2580,'-25'72'5031,"14"-30"-387,2 6-1161,3-8-1548,12 4-387,1-12-387,13-3-516,4-15-258,7-8-258,3-9 0,3-17 129,-2-10-258,0-8 129,-2-5 0,-5-1-129,-4 2 129,-7 2 0,-7 4 0,-10 4 0,-9 8-129,-10 12 129,-10 10-129,-5 11 129,-4 17-129,-1 14 0,6 19-2580,4-5-1806,9-3-387,12-5-387,8-19-129</inkml:trace>
  <inkml:trace contextRef="#ctx0" brushRef="#br0" timeOffset="56171.2128">5422 9999 1935,'-11'21'4773,"7"21"0,2 21-129,2 15-2967,10 26-129,-2 7-129,12 20-258,-4-5-516,3 1-129,-3-18-258,0-19-129,-5-17 0,-2-15 0,-4-22-129,-5-14 129,0-22-129,-7-8 129,-3-21-129,-3-13 0,-1-22 0,0-16 0,-1-22 0,4-9-129,3-5 0,6 7 129,8 7-129,10 12 129,10 18 0,3 21-129,7 22 129,3 17 129,1 10-129,0 2 129,-5 5-129,-4 4 129,-7 1 0,-6 5-129,-8-1 129,-9 5 0,-7 5-129,-11 3 129,-12 3-129,-3 1 258,-6-2-516,-2-8 129,4-3-516,1-18-1806,15-3-2064,10-12-645,10-5-258,13-5 129</inkml:trace>
  <inkml:trace contextRef="#ctx0" brushRef="#br0" timeOffset="56659.2407">6263 10147 1032,'-36'-3'4257,"11"-4"258,3-3-1161,-2 5-1419,-5-7-258,3 8-258,-5-8-258,4 12-258,-5 0-129,4 9-129,-4 2-129,7 12 0,0 6-129,6 12 0,5 1-129,8 6 129,6-2-387,4 1 258,14-7-258,6-9 258,5-14-258,7-14 129,3-6-129,3-19 0,-2-11 129,-2-5-258,-5-4 129,-4 0 0,-8 8 0,-4 6-129,-7 11 129,-10 17 0,12 5-258,-8 19 516,0 12-516,0 3 516,3 7-516,4 0 258,6 0-645,-6-15-3483,10-7-645,2-4-258,-1-20-516</inkml:trace>
  <inkml:trace contextRef="#ctx0" brushRef="#br0" timeOffset="56861.2523">6528 10227 4902,'-8'77'5031,"6"-31"-516,2 5-1032,2 1-2193,2-12-516,7-4-387,0-10-645,0-10-3741,2-16-387,0-3-387,-5-17 0</inkml:trace>
  <inkml:trace contextRef="#ctx0" brushRef="#br0" timeOffset="57036.2623">6512 9901 5160,'-21'-13'5160,"21"13"-645,-14 8-129,14-8-3741,-3 26-4386,3-26-387,16 20-516,-2-12-258</inkml:trace>
  <inkml:trace contextRef="#ctx0" brushRef="#br0" timeOffset="57411.2837">6757 10091 1548,'16'87'4773,"-8"-46"258,1 1-258,5-6-2709,-10-16-129,7 6-387,-11-26-258,8 14-516,-8-14-258,8-4-129,-4-14-129,1-5-129,0-4 0,1-7-129,-1-2-129,5-10 0,1 2 0,1 2-258,3 4 258,1 7 0,1 8-129,3 3 258,0 11-129,3 6 129,1 3 0,-2 3-129,6 12-2322,-2-10-2064,-2-2-258,-1-3-387,1-2-387</inkml:trace>
  <inkml:trace contextRef="#ctx0" brushRef="#br0" timeOffset="59004.3748">8622 9889 516,'0'-34'4257,"-4"11"516,-8 4-1935,5 9-129,-11-4-645,3 11-258,-9-6-516,1 9-645,-3 2-129,0 9-258,1 2 129,3 9-129,6 4-129,11 9 129,7 5 0,15 6-129,8 1 129,6 1-129,5-2 0,-1-4 0,0-7 0,-4-6 0,-11-7-129,-8-2 129,-10-2-129,-6-3 0,-11 0 0,-7 0 129,-7-4-129,-1-3 0,-5-2 0,2-6 0,0 0 0,6-6 0,4-7 0,8-1 0,9-3 0,6-1 0,16-2 0,9 2 0,10-3 129,9 0-129,8-2 0,2 1-129,4-2 0,-2-2 0,-3-6 0,-7 3 129,-3 3-258,-7-1 129,-6 2 0,-10 1 129,-6 3 0,-7 6 0,-7 1 0,-7 4 0,-7 3 0,-5 7 0,-2 0 0,0 8 0,-1 11 129,6 9-129,4 6 258,10-2-258,2 8 258,12-3-258,8-3 129,10-3-129,6-11 129,5-10-129,5-8 0,4-5 0,1-16-129,2-15 0,-2-7 129,-2-14-129,-3-8 129,-3-7 0,-5-7-129,-5-6 0,-12 0 129,-6 4 0,-11 4-129,-5 12 258,-11 10-258,-9 16 258,-8 17-129,-3 19 129,-1 14 0,1 28 0,4 18 0,5 17 0,8 10 0,10 6 129,11-2-258,13-1 129,9-9-129,10-12 0,7-17 0,6-18-129,2-16 129,-1-13 0,-4-4-258,-3-16 258,-7-8-129,-7-5 129,-8-2-129,-9 0 0,-7 4 0,-6 4 0,-1 9 0,0 14 0,-14 3 0,6 16 129,2 7 0,5 4-129,2 5-516,10-7-3870,8-9-258,7-8-516,11-11-129</inkml:trace>
  <inkml:trace contextRef="#ctx0" brushRef="#br0" timeOffset="59575.4075">10244 9866 129,'-9'-11'4128,"-6"0"516,-1 5-1806,5 6-516,-12 0-258,10 9-387,-13-1-258,11 13-387,-8 1-387,10 14 0,-1-2 129,7 12-387,3-4 0,5 5 0,10-3-129,9-5 0,7-12 0,8-10-258,6-13 0,2-7-129,4-16-129,-2-17-129,6-8-258,-8-14-129,-3-4 0,-7-14 0,-7 1 258,-9-12 0,-5-2 129,-11 1 258,-2 9 258,-7 11 258,-3 9 0,2 28 258,0 22 0,6 30 258,0 26-129,6 30-129,5 5 0,6 14-129,2-1-258,3-7-516,7-4-2838,-5-23-1548,3-15-774,-4-17-129,-2-8-129</inkml:trace>
  <inkml:trace contextRef="#ctx0" brushRef="#br0" timeOffset="60175.4418">10457 9789 903,'0'0'4644,"6"-15"129,15-2-387,-1-4-2580,15 5-516,-4-10-129,10 17-129,-3-1-387,-4 13-129,-4 10-258,-6 16 258,-6 6-258,-7 9 0,-5 7-129,-2 0 129,0-4-129,2-6-129,1-7 129,6-10-129,0-9 129,5-5-129,1-8 0,2-4 0,-1-8-129,0-5 258,-1-4-258,0 2 129,-2 3-129,-3 9 129,0 5-129,-3 2 129,0 13 0,2 7 0,-1 3 0,2 2 0,2-7 129,7-8-129,2-9 129,5-3-129,-1-15 0,2-9 0,2-7 0,-4-5 129,1-4-129,-7 1 129,-5-4-129,-5-3 0,-10 3 0,-3-1 0,-12 2 0,-9 5 0,-10 2 0,-4 11 0,-5 12 0,-1 12 0,0 9 0,5 16 129,6 13-258,8 4 129,11 9-516,1-10-4128,10-12-129,3-12-387,9-17-387</inkml:trace>
  <inkml:trace contextRef="#ctx0" brushRef="#br0" timeOffset="61067.4929">11639 9629 903,'1'31'4386,"-3"-6"516,-6 5-2064,8 17-258,-6-2-387,7 15-258,-1-13-774,10 4-645,-2-16 0,4-4-129,1-18-258,2-8 0,1-14 129,2-13-129,-3-9-129,-2-5 129,0-5 0,-2 5-129,-2 2 0,-1 12 0,-8 22 129,11 0-129,-6 17 129,3 20 0,-1 6 0,7 7 0,2-1 0,5-3-387,10-3-3870,-2-15-645,2-15-258,3-8-516</inkml:trace>
  <inkml:trace contextRef="#ctx0" brushRef="#br0" timeOffset="62351.5663">12453 9685 1935,'0'-20'2451,"0"20"-129,-1-12-516,1 12-258,0 0-516,0 0 0,-11-8 0,11 8 0,0 0-129,0 0-129,-10 3 0,10-3-129,0 0 0,0 0-129,0 0-129,0 0 0,0 0-129,0 0 0,0 0 129,0 0-129,0-9 129,0 9 0,0 0-129,0-12 0,0 12 258,0 0-387,-9-10 129,9 10-129,0 0 0,-8-10 0,8 10-129,0 0 129,-5-12 0,5 12-129,0 0 0,-9-11 129,9 11-129,-10-3 0,10 3 0,-14 0 0,3 3 129,-2 3-129,-1 1 0,-3 4 0,-4 0 0,0 2 129,1 3-129,-1-1 0,2 1 0,4-1 0,4 0-129,7-1 258,4-14-129,12 17 0,5-10 0,9-5 0,5 2-129,7 0 129,1 3-129,1 1 0,-3 6 0,-4 3 129,-5 3-129,-10 4 129,-5 3-129,-10 4 258,-3 0-129,-6 0 129,-9-4 129,-2 0-129,-4-5 0,-3 0 129,-1-8 0,1-4-258,-3-6 129,2-4-129,4 0-774,-5-2-3741,8-4-258,0-5-387,3 1-387</inkml:trace>
  <inkml:trace contextRef="#ctx0" brushRef="#br0" timeOffset="88817.08">3574 12615 3225,'-23'-25'4902,"13"14"-129,1 2-258,9 9-2580,-10 0-516,14 20 129,-1 5-516,9 25 0,-4 9-129,5 17-129,-5 8-258,2 12-129,-3 0-129,0 3-129,-2-10 0,0-12-258,0-13-129,-1-18-387,8-11-1935,-12-35-2322,14-2-258,-10-27-387,2-10-387</inkml:trace>
  <inkml:trace contextRef="#ctx0" brushRef="#br0" timeOffset="89176.1006">3379 12634 3354,'-5'-77'4386,"16"39"0,9 9-1032,8-3-2064,20 15-258,3 10 129,15 9-258,-6 11-258,7 17 0,-11 9-258,-3 16 0,-13 11-129,-9 9-129,-18 5 129,-13 10 0,-10 3 0,-15 5 129,-12-3-129,-5-4 129,-9-13-129,4-12 0,-3-21-129,7-20-129,4-19-387,8-15 0,12-13-1290,6-19-2967,9-3-129,4-6-516,11 6-387</inkml:trace>
  <inkml:trace contextRef="#ctx0" brushRef="#br0" timeOffset="89684.1296">4477 12683 3354,'-12'-29'4773,"7"7"0,-1-2-387,-1-5-2967,-1-12-387,1 8 0,-8-6-258,-3 12 0,-11 4-387,-5 14 0,-9 9-129,-3 11 0,-3 20-129,3 11 0,6 14-129,12 4 0,13 4 0,15-5 0,18-6 0,17-11 0,11-8 0,8-9 0,1-8 0,-4 1 129,-9 0-129,-10 8 129,-14 8 129,-13 15 0,-13 9-129,-13 8 129,-11 3-258,-4 4 129,-7-1 0,1-11-258,1-15-129,-2-22-645,10-12-1548,-1-27-2064,12-21-387,5-26-516,13-14-129</inkml:trace>
  <inkml:trace contextRef="#ctx0" brushRef="#br0" timeOffset="90273.1633">4794 12388 7611,'-13'-51'5160,"8"32"-516,5 19-1419,-12-18-2193,12 18 0,-2 19-258,2 9-129,1 5 129,3 13-387,-4 8 129,3 13-258,-4 5 129,1 5-129,-4-1-258,1 2 129,-2-3 0,-1-3-258,2-11 129,3-8 0,1-11 0,1-8 0,8-11 0,4-5 0,3-6 0,9-6-129,4-1 129,5 0 129,7 2-258,1-1 258,6 3-258,-1-2 129,1 2 0,-5-3 0,-1 0 0,-4 0 0,-6-2 0,-3 1 0,-8 0 0,-3 3-129,-5 8-645,-10 2-3870,-1 7-258,-3 5-387,-8 2-516</inkml:trace>
  <inkml:trace contextRef="#ctx0" brushRef="#br0" timeOffset="102283.8503">7378 12658 4902,'2'-47'5160,"-2"25"0,-6 0-903,-5-3-2322,11 25-129,-21-17-387,12 17-645,-1 5-387,6 12 0,4 5-129,3 5-129,7 8 0,3 2 0,3 4-129,5-7 129,0-2-129,1-6 0,3-9 0,-2-6 0,0-10 0,1-5-129,-2-11 129,0-2-129,-1 2 0,-2-2 0,-2 8 0,-2 6 0,1 3 0,-1 12 129,-2 8-129,0-1 129,2 4 0,-2-2-129,2-2 129,-2-4-129,4-7 129,0-4 0,1-2 0,5-2 0,2-6 0,3-2 0,6-1 129,0 1-129,4-2 0,0 3 0,0-1 129,-2 4-129,-3 1 0,-2 3 0,-7 5-258,-6-5-645,0 8-3870,-18-8-129,0 0-258,0-6-516</inkml:trace>
  <inkml:trace contextRef="#ctx0" brushRef="#br0" timeOffset="102512.8634">7454 12017 5160,'-37'-21'5031,"28"15"-387,9 6-258,-4 12-2967,5 4-645,14 8-774,8 5-3741,2 2-645,1-4-258,6 2-645</inkml:trace>
  <inkml:trace contextRef="#ctx0" brushRef="#br0" timeOffset="103004.8915">8558 11904 3096,'0'0'5160,"-10"19"-258,5 24-258,0 20-2322,-5 4-258,10 27-645,-6 6-387,6 12-516,3 4-258,6-8-258,3-5-387,2-25-1032,6-9-3096,-1-20-516,-3-20-129,0-15-387</inkml:trace>
  <inkml:trace contextRef="#ctx0" brushRef="#br0" timeOffset="103367.9123">8504 12765 3483,'-10'3'4902,"5"12"-258,5-15-1419,15 4-903,-7-7-516,18 3-129,-5-7-645,14 5-387,1-11-258,7 1-129,1-12 129,1-2-258,-2-6-129,-3-2 129,-5-4-129,-6 2 0,-10-3 0,-7 7 129,-9 6-129,-6 9 0,-12 8 0,-4 9 129,-6 13-129,0 16 0,-1 13 129,3 4-129,9 9 0,8-1 129,6-1-258,7-14-645,22-6-3870,-1-16-129,9-14-387,7-3-258</inkml:trace>
  <inkml:trace contextRef="#ctx0" brushRef="#br0" timeOffset="103644.9281">9190 12547 1032,'-3'39'4644,"1"-5"0,2 7-903,2 10-903,1-4-1290,10 8-129,-8-16-258,8 1 0,-8-23-258,4-2-258,-9-15 0,8-8 0,-8-18 0,-1-6-258,-4-11 0,3-1-258,0-6-129,2 0 0,0 4-129,7 6-129,8 15-387,-4 1-3483,7 17-645,-2 5-516,5 4-387</inkml:trace>
  <inkml:trace contextRef="#ctx0" brushRef="#br0" timeOffset="104103.9544">9661 12426 2967,'-1'45'4773,"-3"5"0,3 22-129,1 29-2967,-3 6-516,10 23 0,-2 1 129,8 15-129,-5-8-516,2-10-129,-8-22-387,-1-14 129,-2-26-129,-5-24 0,-3-31 0,-3-27 0,0-36-129,0-23 0,-3-28-129,0-20-129,1-17 0,1-9 0,4 9-129,5 9 0,4 20 258,10 18 0,8 28 258,9 25 129,2 27 258,7 20-129,-4 15 0,-1 12 129,-7 2-129,-1 5 0,-7-5-258,-6-2 129,-7-8-129,-4-3-129,-12-4 129,-10 3-129,-8-3-129,-8-7-645,3-1-4128,-8-9 0,7-4-516,5-18-516</inkml:trace>
  <inkml:trace contextRef="#ctx0" brushRef="#br0" timeOffset="105776.05">10086 12460 516,'0'65'4386,"7"-20"516,3-1-516,-5-3-2322,11 9-129,-12-16-129,12 3-258,-14-16-387,7-2-387,-9-19-129,0 0 129,0 0-387,-10-20 0,-1-8-129,-1-5-129,1-6 0,1-6-129,5-1 0,1-2 0,4 2 0,6 2 129,5 10-258,8 8 129,2 4 129,7 12-258,2 6 129,3 4 0,5 5 0,-2 6 0,0-1 0,-1 3-129,-4-2 0,-5-3 129,-4 0 0,-4-4-129,-6-4 0,-2 0 129,-1-3-129,-9 3 129,9-22 0,-3 7 0,-1-1-129,-3-1 258,1-3-129,-3 2 0,-4 1-129,-8 5 258,-6 4-129,-7 6 0,-8 2 129,-2 12-258,-4 11 258,2 7-258,4 9 258,11 7-129,11 3 129,11-1-129,20-3 129,12-6-129,11-13 129,9-10 0,6-16-129,1-11 0,-1-17 0,0-16 0,-6-12 0,-5-9 0,-9-10 0,-7-5 0,-6-4 0,-9-5-129,-10 1 129,-6 8 0,-2 9-129,-7 16 129,0 22 0,9 33 0,-13 9 129,10 43 0,3 26 0,0 19 0,6 11 0,2 8 0,3 2 0,0-11 0,2-17 0,-4-17-129,2-19-129,0-18 129,-4-17 0,-7-19-129,9 0 129,-9-16-129,-4-11 129,-3-3 0,-6-4-129,-3 4 129,0 6-129,-4 9 129,-4 15-129,4 8 129,2 20 0,4 8 0,5 7 0,8 3 0,5-2 129,11-7-129,11-12 0,5-13 0,9-11 129,4-9-129,5-14 0,-1-13 0,2-8 129,-4-10-129,-5-1 0,-5-1 0,-9 0 129,-8 1-129,-10 6 0,-9 5 0,-9 7-129,-7 13 129,-5 15 0,-3 13 0,2 22 0,0 17-129,6 12 129,11 9 0,5 5 0,8-12-387,11-8-258,8-25 0,7-16-258,1-26 129,8-15 129,-7-18-258,2-6 258,-8-1 387,-5 7 129,-6 8 129,-7 17 129,-2 18 0,-10 7 129,5 37 0,-3 7 0,0 11 129,1 3-129,3 1 129,1-12-129,4-6 258,-2-21 129,6-11 129,-7-19-129,4-11 129,-7-16 0,4-3-129,-8-11 0,4 2-387,0-6 0,1 6 0,3 3-258,6 3 0,3 3-129,5 7 129,7 4-129,3 4-129,10 8-774,0-9-3999,12 4 0,6 1-387,12 7-645</inkml:trace>
  <inkml:trace contextRef="#ctx0" brushRef="#br0" timeOffset="119192.8174">3621 15455 1161,'1'-17'4773,"-1"17"258,0 0-258,-4 32-2709,-2-3-387,6 22-516,2-3-129,4 17-129,6-1-258,5 6-129,-1-5-258,4-4-129,-3 2-129,1-11-129,-2-4-258,-4-27-2580,0 5-1806,-12-26-258,8 0-645</inkml:trace>
  <inkml:trace contextRef="#ctx0" brushRef="#br0" timeOffset="119397.8292">3660 15222 4128,'-17'-11'5289,"17"11"-387,-14 5-258,10 22-3225,-3-8-774,7 10-516,7 3-2709,7-5-1935,3-4-258,8-6-516</inkml:trace>
  <inkml:trace contextRef="#ctx0" brushRef="#br0" timeOffset="119847.8549">3950 15482 1161,'-7'-5'4773,"3"12"387,1 25-774,2 4-1290,1 23-1548,3-9-387,3 11-387,6-6-516,2-5 0,2-12-129,2-15-129,1-18 0,-1-10 0,-3-13 0,-1-5-129,-3-6 129,-3-2 0,-2 9 0,-3 8-129,-3 14 129,0 0 129,3 19-129,1 10 129,-2 1-258,6 4 129,2-3 0,3-12-903,7 0-3354,-1-14-387,7-4-516,3-5-129</inkml:trace>
  <inkml:trace contextRef="#ctx0" brushRef="#br0" timeOffset="121064.9245">4615 15741 645,'-31'-12'2451,"15"10"129,-3-10 129,3 12-387,-6 0-258,5 14-387,-7-5-129,9 23-258,-4-4-387,9 15 0,1-3-258,9 8 0,0-11-258,8 2 0,6-11-129,7-3 258,4-13-258,4-7 0,3-7-129,2-17 129,0-14-129,0-8 0,-3-16 129,-1-10-129,-6-11 0,-3 0 0,-5-11-129,-5 2 129,-5 4-129,-2 5 129,-4 11-129,-1 16 129,-5 11 0,-1 19-129,0 17 129,0 15 129,1 23-129,4 17 0,1 17 129,1 11-129,6 8 0,3 2-129,3-2 129,6-7-129,3-9 0,4-12 0,0-14-129,2-18 129,0-16 0,1-11-129,-3-18 0,-3-11 0,-3-10 129,-2-6-129,-6-3 0,-2 4 0,-2 10-129,-4 10 129,-3 24 129,0 0 0,5 14-129,-5 14 129,2 2 0,2 2 0,1-6 0,1-10 0,-6-16-129,17 0 129,-6-6-129,-1-5 129,-1-3-129,-2 3 129,1 9-129,-8 2 258,13 13-129,-8 7 129,0 5-129,1 4 129,0-1-129,1-2 0,0-5 0,1-5 0,2-4-387,-10-12-2709,20 5-1419,-10-5-516,4 0-258,1-3-129</inkml:trace>
  <inkml:trace contextRef="#ctx0" brushRef="#br0" timeOffset="121371.9421">5514 15580 645,'-18'-30'4644,"6"25"258,-1 2 0,3 16-2322,-12-5-387,10 29-129,-10-7-903,15 15-258,0-5-258,7 6-129,5-10-258,10-2 0,7-12-129,5-1-129,3-12-129,-2-7 0,2 1-387,-8-8-3999,1-2-387,-10-7-387,-1 0-258</inkml:trace>
  <inkml:trace contextRef="#ctx0" brushRef="#br0" timeOffset="121912.973">6088 15200 4773,'-15'1'5160,"5"19"-387,6 18 0,-7 11-3225,11 37-258,0 4-258,3 17-516,5-3-258,3 1-258,6-2-258,-1-27-129,3 1-1677,-4-39-2451,0-20-516,-15-18-387,10-14 129</inkml:trace>
  <inkml:trace contextRef="#ctx0" brushRef="#br0" timeOffset="122152.9867">5799 15769 4773,'-3'12'5160,"3"-12"-258,18-20-129,-6-19-2838,16 9-387,5-15-774,12 7-258,7-4-129,5 9 0,1 8-258,0 8-258,0 17-2064,-9 0-2322,-10 0-645,-14 3-129,-7 4-516</inkml:trace>
  <inkml:trace contextRef="#ctx0" brushRef="#br0" timeOffset="122417.0018">6415 15490 2709,'13'72'5289,"-6"-23"-129,2 11-387,1-2-2193,2 11-1548,-4-10-258,5 2-258,0-13-516,-1-16-774,4-14-3870,-2-18 0,0-13-645,-2-22 0</inkml:trace>
  <inkml:trace contextRef="#ctx0" brushRef="#br0" timeOffset="122597.0121">6412 15193 8385,'0'0'5160,"-7"12"-516,7 5-903,5-5-7611,8 6-387,3-1-645,8 0-645</inkml:trace>
  <inkml:trace contextRef="#ctx0" brushRef="#br0" timeOffset="123136.043">6708 15598 2709,'15'64'5289,"-3"-19"-516,0-1 0,2 13-2322,-2-21-1290,5 11-129,-3-16-387,2-4-258,-1-20 0,1-7-129,-1-6-258,-4-10 129,0-5-129,-2-7 0,-2-5-129,-5-1 0,-2-3 0,-9 2-129,2 8 129,-3 6 0,10 21 0,-14-6 129,11 16 0,4 10-129,8 2 129,8-2 0,4 0-129,3-13 129,7-11 0,2-18-129,4-14 129,0-10 0,-1-4 0,-3-3 129,-3-3-129,-5 7 129,-6 3-129,-9 4 0,-9 7 0,-3 10 129,-12 10 0,-1 15 0,-8 11 258,3 24-129,-3 15 258,7 19-129,5 5 0,11 8 0,6-8-387,9-16-3096,16-4-1806,5-23-387,9-24-516,2-16 0</inkml:trace>
  <inkml:trace contextRef="#ctx0" brushRef="#br0" timeOffset="123805.0812">8697 15151 3870,'-31'-13'4773,"6"15"0,-4 6-2193,7 23-645,-7-6-387,13 21-645,6-8-387,10 14-258,8-9 0,12 3-129,7 0 258,6-2-258,0-5 129,-1-2-258,-7-4 258,-6 0 0,-9-4 0,-8 0 0,-7-7 0,-7-5 0,-7-5 0,-6-6-129,-2-6-129,-3-15-129,2-5-258,0-13-387,10 6-1290,4-17-2709,8-2-258,6-9-387,11 1 0</inkml:trace>
  <inkml:trace contextRef="#ctx0" brushRef="#br0" timeOffset="125240.1633">8925 15091 774,'16'103'4773,"-16"-38"0,-4-4 129,0 5-2967,-4-23-129,8 3-516,0-30-387,7-6-129,4-17-258,8-12-129,0-11-258,2-3 129,-1 1-129,0 9 0,-3 11 0,1 12-129,-4 24 0,1 15-129,1 28 129,0 10-129,2 15 258,-1 5-258,-2 15 129,0 1 129,-5-6 0,-5 1 0,-5-10 129,-2-11-129,-10-8 129,-2-9 0,-3-29 0,-2-16-387,0-18 129,2-24 0,3-22-387,3-28 387,5-18-258,2-21 0,4-16 0,6-14 258,8-3-258,1-2 0,5 10 258,0 19-129,2 23 258,2 29 0,-3 29 0,0 30-258,-1 16 387,-2 24-258,-2 3 129,-1 2-129,1-9 0,-1-17-129,2-12 129,-1-8 129,5-14-258,-3-4 129,2 4 0,1 10 0,-2 6 0,-3 8 0,-5 10 0,1 12-129,-3-3 129,3-3 0,2-7 0,0-13 0,5-4 0,0-20 129,4-2-258,-1-13 258,3-5-258,-4-5 129,-1-7-129,-4-8 129,0-5-129,-2-10 0,-2-4 0,-5-11 129,-1-2 0,-4-4 0,-2 3 129,-6 7 129,-3 15-129,-2 17 258,2 26-129,9 28 0,-11 17 258,11 31-129,5 23-129,9 15 0,1 11-129,7 8 0,-2 0-129,0-3 0,-1-2 0,-3-7-258,-5-10 258,-3-11-258,-5-11 258,-3-15-258,-3-17 129,-9-15-129,-4-14 129,-3-14-129,-1-12 0,-5-6 258,1-6-258,0 5 258,3 6-129,3 7 258,7 11-129,11 9 129,0 0-129,13 9 129,10-4 0,7-3 0,3-6-129,4-14 258,-1-12-258,-3-8 0,0-11 0,-4-9 0,-6-5 0,-2-6-258,-3-5 258,-4-3 0,-6 3 0,-2-5-129,-5 3 0,-1-4 129,0 5-129,0 6 129,0 19 0,3 19 0,-3 31 129,16 2 0,-7 36 258,3 28-258,-6 24 0,-3 10 0,-3 10 0,0-4-129,-3-4 0,-2-9-129,0-15 129,2-9 0,3-19-129,0-11 129,8-12 0,2-11-129,1-6 129,1-7-129,-1-3-129,1-1 258,-3-7-129,-1 3 0,-8 5 129,15-10-129,-15 10 129,14 8-258,-8 8 387,4 1-258,-1 0 129,3 3-129,1-6 129,3-12 129,-1-4-129,2-12 129,2-10-129,-1-2-129,2 3-516,-11-8-1548,5 14-2451,-8 0-516,-6 17-258,5-12-129</inkml:trace>
  <inkml:trace contextRef="#ctx0" brushRef="#br0" timeOffset="126328.2256">10524 15250 2322,'-20'41'5160,"19"-31"-516,1-10 129,5-10-2838,15-6-645,2-22-516,7 1-258,2-10 0,0 1-387,-6-3 129,-4 3-129,-9 10-129,-11 12 129,-8 14-129,-13 10 0,-6 17 129,-3 15 0,0 19 0,4 15 0,6 6 0,12 3-129,7-5 129,17-12-387,15-5-516,5-24-3999,12-18 0,2-17-645,2-20-129</inkml:trace>
  <inkml:trace contextRef="#ctx0" brushRef="#br0" timeOffset="126712.2475">11048 15013 5676,'-32'-2'5160,"13"24"-387,3-1-1677,4 18-1548,4-19-774,12 5-129,7-1-258,9-2-129,3-5-129,2 2 0,-5 6 0,-4 6 129,-6 6-129,-10 4-129,-4-1 129,-8 3-129,-3-5 129,1-6-258,-2-15 258,4-11-129,12-6-129,-3-21 387,10-11-387,8-9 258,7-1-258,3-2 258,5 6-258,-1 8 0,-3 10 129,-3 16-129,-4 11 129,-6 19-129,-5 16 129,-4 7-129,-4 7 0,0 0-387,3 1-3870,-3-12-387,0-16-516,0-29 0</inkml:trace>
  <inkml:trace contextRef="#ctx0" brushRef="#br0" timeOffset="127193.275">11599 14779 7998,'-41'33'5031,"21"-19"-387,6 10 129,1-6-3999,13 5-258,2-2-387,13 0 0,6-1-129,4-1 0,0 7 129,-5 7-129,-5 8 0,-11 9 258,-5 3 129,-12 10 0,-10-7 0,-2 4-129,-8-9 129,1-9-258,-6-12 0,0-17-1161,2-4-3999,-6-13-258,-6-10-516,-11-14-258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8-23T19:11:55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5521 10517 645,'-14'7'3741,"14"-7"129,-8 15-1419,-1-10-387,5 11-258,-7-8-387,7 13-129,-5-4-387,6 8-129,0 1-387,3 6 0,0 3 0,3 2-258,6 0 129,4 0 0,4-8 0,1-4-129,3-8 0,2-5 0,0-12 129,0-11 0,-4-11-129,-2-10 0,-2-3 0,-5-5 0,-7-2 129,-3 0-129,-5 1 129,-7 9-129,-11 4 258,-3 10-258,-1 7-129,-3 10 0,3 3-387,-1 3-516,14 7-3483,1 0-387,13-12-258,-9 7-516</inkml:trace>
  <inkml:trace contextRef="#ctx0" brushRef="#br0" timeOffset="460.0263">5394 9509 2967,'-19'6'4773,"9"4"-129,4 5 0,3 14-2451,-3-3-774,12 20-516,3 0-129,9 14-258,0 2-258,7 2 0,0-1-129,-2-9-129,-1-7 0,-7-12-387,3-1-516,-11-18-2838,0-7-1161,-7-9 0,0 0-387</inkml:trace>
  <inkml:trace contextRef="#ctx0" brushRef="#br0" timeOffset="803.0459">5254 9539 1935,'0'-65'4515,"10"34"129,7 6-2322,1-2-129,13 18-258,-1-1-387,8 19-516,-1 11-387,3 12-129,-4 7-129,-1 4 129,-7 3-387,-3 3 129,-10-1-129,-7 5 0,-8-2-129,-4 5 129,-10-1-129,-4-1 0,-2-6 0,-3-5-129,3-4-258,1-15-387,11-7-516,-3-17-2193,11-12-1161,8-9-258,6-8-258</inkml:trace>
  <inkml:trace contextRef="#ctx0" brushRef="#br0" timeOffset="1324.0757">5866 9182 1161,'-37'-30'3999,"17"18"387,0 5-1935,1 7-387,-7 0-387,4 3-387,-6 4-387,6 6-129,-1-4-387,4 7 0,2-5-129,6 3-129,6-2-129,5 2 0,9 0 258,8 4-129,5 6 129,6 3-129,2 3 0,2 0 129,-1 1-129,-1 2 0,-4-4-129,-2-3 129,-5 0 0,-7 1 0,-5-2 129,-4 7 0,-4-2-129,-7 1 129,-4 0 0,1-2-129,-7-5 0,1-4 0,-2-7-129,2-9 129,-2-4 0,3-5-258,1-2-129,-1-7-774,16 14-2838,-7-15-903,7 15-129,0-14-387</inkml:trace>
  <inkml:trace contextRef="#ctx0" brushRef="#br0" timeOffset="1871.107">5884 8890 1677,'-4'-16'4257,"1"0"129,3 16-1806,0 14-258,0 5-387,4 22-129,1 0-774,6 14-258,0 3 0,5 12 0,-2-9-387,2 0-129,-2-7 129,-1-1-258,-3-7 129,0-8-129,-3-4-129,-3-11 129,1-5-129,-5-18 0,8 12 129,-8-12-129,18-13 129,-7-3-129,5-3 129,3-3 129,3 0-258,1 1 129,0-4-129,1 6 0,0 2-129,-2 3-129,-1 3 129,-5 4-129,2 7-387,-9 0-3225,-2 13-903,-4 6-129,-3 6-258</inkml:trace>
  <inkml:trace contextRef="#ctx0" brushRef="#br0" timeOffset="4547.2601">21511 15838 1548,'0'0'2838,"0"0"-387,0 0-129,-10-10-387,10 10-258,-16 0-258,16 0-258,-24 9-387,13 4 0,-9-5-387,6 14 0,-6-4-129,5 7 258,-2-1-258,6 7 0,0-5-129,4 7 129,2-4-129,5 2 0,0-5-129,8 1 129,4 0-129,2-5 0,5-1 0,3-13 0,3-6 0,2-2 0,1-8 129,0-6-258,-1-9 258,1-2-129,-6-4 0,-3 7 0,-2 0 0,-5 1 0,-2-1 0,-4-1 0,-1 2 0,-3-1 0,-1-2 129,-1 2-129,-1-2 0,-6-1 0,-2 4 129,-4-3-129,-5 4 0,-4 4 0,-5 12 0,-5 4 0,1 17 0,-2 6-387,4 19-645,-2 3-3483,4 3-387,4 6-258</inkml:trace>
  <inkml:trace contextRef="#ctx0" brushRef="#br0" timeOffset="7707.4408">2358 10283 1806,'-8'4'4644,"8"-4"-129,0 0-774,0 0-2709,0 0-516,0-6-129,0 6-129,17-8-129,-3 3 0,2 5 129,5-3 129,5 3 0,6 0 258,5 0-129,3 0 0,5 3-129,4-3 129,9 5-258,-4-2 0,9 3-129,-3 1 0,7 1 0,-1 5-129,4 2 0,-2 2 0,5 1 0,0 0 0,0 0 0,3-3 0,0 1 0,2-3-129,0 1 258,2-3-129,-4 0 0,-2-1 0,-4 5 258,-6 2-258,-6 1 129,-8 1-129,-4 2 0,-12 3-645,-8-10-1419,-7 5-2580,-8-4-645,-11-15 0</inkml:trace>
  <inkml:trace contextRef="#ctx0" brushRef="#br0" timeOffset="9075.5191">7017 11538 1,'-24'63'3998,"18"-26"-257,-5-11 0,9-7-2451,2 3-903,2-5 0,9 0 387,6-10-258,7 3 387,4-5 0,12-1-129,3-4 0,13 0 129,5 0-387,12 0 0,7-1-129,12 0 0,8-1-129,9 0-129,6 0 129,11 2-129,5 1 129,7 3-129,3 2-129,4 5 129,7 3 0,5 1 129,8-1-129,4 1 0,6-2-129,6-1 129,7-6 0,1-5 0,5 2 0,3-7 0,-8-6 0,3-1 129,-8-5 0,-5 4-129,-10-2 258,-6 3-258,-16 2 0,-13 0-129,-16 6-129,-22-5-903,-21 4-3741,-24-6-258,-32-9-645,-27-8-258</inkml:trace>
  <inkml:trace contextRef="#ctx0" brushRef="#br0" timeOffset="10495.6003">19789 9486 1419,'-58'-130'4257,"17"76"129,-14-6-387,-15 10-3870,-11 11 0,-15 12-258,-11 6 258,-13 6-129,-11 7 0,-12 8 129,-8 0 0,-11 15 0,-9 10 258,-10 8-129,-7 9 0,-7 11 0,-2 14 0,-2 13 258,2 12-258,2 5 0,7 14-129,2 10 0,8 10 129,9 6-129,8 9 258,10 5 129,13 8-258,13 10 0,16 5 129,19 8-129,21-1 0,23 4 0,22 0-129,24-2-129,25-5 258,26-14-258,30-7 129,26-14 0,27-6 0,28-20 0,26-19 0,24-21-129,25-18 129,21-24-129,20-21 0,18-19 0,9-26-129,9-20 129,3-19-129,4-19 129,-8-15 0,-9-21 129,-11-16 0,-24-16 0,-19-13 129,-31-21-129,-29-11 129,-38-8-387,-36-7 0,-43-1-258,-49-7-516,-38 14-1935,-65-9-2064,-57-1-516,-51 4 0</inkml:trace>
  <inkml:trace contextRef="#ctx0" brushRef="#br0" timeOffset="11531.6596">2170 12975 2451,'-61'-16'4902,"44"8"-516,1 3-2064,1-12-645,15 17-129,2-12-387,16 6-516,8-4-258,14 2 0,12-9-129,19-4-129,13-5 129,15-2-129,12-5 129,16 0 0,8-6 258,13 2 0,6-3-129,13 3 0,5 2 0,1 1 0,5 1-129,-2 8 0,-7 0 129,-2 9-258,-10 6 0,-16 7-129,-13 6-129,-17 7-516,-15 22-774,-30-6-3483,-15 7-387,-24-3 0,-26-3-516</inkml:trace>
  <inkml:trace contextRef="#ctx0" brushRef="#br0" timeOffset="11959.6841">2116 13286 4128,'3'-30'5031,"27"6"-258,10-9-645,15-4-2967,23 0-1032,21 1-129,19-1 0,22-1-129,14-1 129,15-2 0,13-7-129,5 0 258,7-3-129,2-3 129,1 4 0,-3 1 0,-3 9 0,-14 7 0,-13 12-129,-9 14 0,-15 7-645,-14 19-3741,-16 17-258,-31-2-516,-22 8 130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t" anchorCtr="0" compatLnSpc="1">
            <a:prstTxWarp prst="textNoShape">
              <a:avLst/>
            </a:prstTxWarp>
          </a:bodyPr>
          <a:lstStyle>
            <a:lvl1pPr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7069" y="2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t" anchorCtr="0" compatLnSpc="1">
            <a:prstTxWarp prst="textNoShape">
              <a:avLst/>
            </a:prstTxWarp>
          </a:bodyPr>
          <a:lstStyle>
            <a:lvl1pPr algn="r"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7863"/>
            <a:ext cx="4524375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070" y="4299666"/>
            <a:ext cx="5664937" cy="40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596166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b" anchorCtr="0" compatLnSpc="1">
            <a:prstTxWarp prst="textNoShape">
              <a:avLst/>
            </a:prstTxWarp>
          </a:bodyPr>
          <a:lstStyle>
            <a:lvl1pPr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7069" y="8596166"/>
            <a:ext cx="3068371" cy="4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5" tIns="46508" rIns="93015" bIns="46508" numCol="1" anchor="b" anchorCtr="0" compatLnSpc="1">
            <a:prstTxWarp prst="textNoShape">
              <a:avLst/>
            </a:prstTxWarp>
          </a:bodyPr>
          <a:lstStyle>
            <a:lvl1pPr algn="r" defTabSz="929145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EE5B4D9-B909-4009-8527-C53B8FD01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16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2449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38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20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16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accent2"/>
                </a:solidFill>
                <a:latin typeface="Montara Std Gothic"/>
              </a:defRPr>
            </a:lvl1pPr>
            <a:lvl2pPr marL="742950" indent="-285750" defTabSz="927100">
              <a:defRPr sz="2400">
                <a:solidFill>
                  <a:schemeClr val="accent2"/>
                </a:solidFill>
                <a:latin typeface="Montara Std Gothic"/>
              </a:defRPr>
            </a:lvl2pPr>
            <a:lvl3pPr marL="1143000" indent="-228600" defTabSz="927100">
              <a:defRPr sz="2400">
                <a:solidFill>
                  <a:schemeClr val="accent2"/>
                </a:solidFill>
                <a:latin typeface="Montara Std Gothic"/>
              </a:defRPr>
            </a:lvl3pPr>
            <a:lvl4pPr marL="1600200" indent="-228600" defTabSz="927100">
              <a:defRPr sz="2400">
                <a:solidFill>
                  <a:schemeClr val="accent2"/>
                </a:solidFill>
                <a:latin typeface="Montara Std Gothic"/>
              </a:defRPr>
            </a:lvl4pPr>
            <a:lvl5pPr marL="2057400" indent="-228600" defTabSz="927100">
              <a:defRPr sz="2400">
                <a:solidFill>
                  <a:schemeClr val="accent2"/>
                </a:solidFill>
                <a:latin typeface="Montara Std Gothic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Montara Std Gothic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Montara Std Gothic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Montara Std Gothic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Montara Std Gothic"/>
              </a:defRPr>
            </a:lvl9pPr>
          </a:lstStyle>
          <a:p>
            <a:fld id="{D2840319-81E4-4852-A509-6557F6DA3610}" type="slidenum">
              <a:rPr lang="en-US" sz="13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153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spec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domain knowledge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B4D9-B909-4009-8527-C53B8FD01A7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2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9pPr>
          </a:lstStyle>
          <a:p>
            <a:pPr eaLnBrk="1" hangingPunct="1"/>
            <a:fld id="{FE620235-A16F-433C-A9FB-95DA0C2B4349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9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ea typeface="Cambria Math"/>
                  </a:rPr>
                  <a:t>def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ea typeface="Cambria Math"/>
                  </a:rPr>
                  <a:t>def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/>
                  </a:rPr>
                  <a:t>𝜙(𝑥,𝑦)≡𝑦=𝑆(𝑥)</a:t>
                </a:r>
                <a:endParaRPr lang="en-US" dirty="0" smtClean="0">
                  <a:sym typeface="Symbol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B4D9-B909-4009-8527-C53B8FD01A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7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Works probably for any language.  This is a C/</a:t>
            </a:r>
            <a:r>
              <a:rPr lang="en-US" dirty="0" err="1" smtClean="0"/>
              <a:t>Fortan</a:t>
            </a:r>
            <a:r>
              <a:rPr lang="en-US" dirty="0" smtClean="0"/>
              <a:t> like language</a:t>
            </a:r>
          </a:p>
          <a:p>
            <a:r>
              <a:rPr lang="en-US" dirty="0" smtClean="0"/>
              <a:t>Why constants suffice will become clearer in Part II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1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B4D9-B909-4009-8527-C53B8FD01A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8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TODO: Use this slide to reinforce the notion of partial programs,</a:t>
            </a:r>
            <a:r>
              <a:rPr lang="en-US" baseline="0" dirty="0" smtClean="0"/>
              <a:t> called henceforth sketches</a:t>
            </a:r>
          </a:p>
          <a:p>
            <a:r>
              <a:rPr lang="en-US" baseline="0" dirty="0" smtClean="0"/>
              <a:t>Visually show the space of programs (as in Evan’s talk)</a:t>
            </a:r>
          </a:p>
          <a:p>
            <a:r>
              <a:rPr lang="en-US" baseline="0" dirty="0" smtClean="0"/>
              <a:t>Divide the synthesizer into formula compiler, solver, and code generator.</a:t>
            </a:r>
          </a:p>
          <a:p>
            <a:r>
              <a:rPr lang="en-US" baseline="0" dirty="0" smtClean="0"/>
              <a:t>Say that the spec need not be translated to formulas (more in Part II)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</a:t>
            </a:r>
            <a:r>
              <a:rPr lang="en-US" baseline="0" dirty="0" smtClean="0"/>
              <a:t> we need this slide or does it destroy min path to building a synthesizer?  </a:t>
            </a:r>
          </a:p>
          <a:p>
            <a:endParaRPr lang="en-US" baseline="0" dirty="0" smtClean="0"/>
          </a:p>
          <a:p>
            <a:r>
              <a:rPr lang="en-US" dirty="0" smtClean="0">
                <a:latin typeface="Candara" pitchFamily="34" charset="0"/>
              </a:rPr>
              <a:t>Deleted text: No need for a rewrite-rule domain theory.  </a:t>
            </a:r>
          </a:p>
          <a:p>
            <a:r>
              <a:rPr lang="en-US" dirty="0" smtClean="0">
                <a:latin typeface="Candara" pitchFamily="34" charset="0"/>
              </a:rPr>
              <a:t>No rules needed to rewrite  </a:t>
            </a:r>
            <a:r>
              <a:rPr lang="en-US" b="1" i="1" dirty="0" err="1" smtClean="0">
                <a:solidFill>
                  <a:srgbClr val="FF0000"/>
                </a:solidFill>
                <a:latin typeface="Candara" pitchFamily="34" charset="0"/>
              </a:rPr>
              <a:t>x+x</a:t>
            </a:r>
            <a:r>
              <a:rPr lang="en-US" dirty="0" smtClean="0">
                <a:latin typeface="Candara" pitchFamily="34" charset="0"/>
              </a:rPr>
              <a:t>  into  </a:t>
            </a:r>
            <a:r>
              <a:rPr lang="en-US" b="1" i="1" dirty="0" smtClean="0">
                <a:solidFill>
                  <a:srgbClr val="FF0000"/>
                </a:solidFill>
                <a:latin typeface="Candara" pitchFamily="34" charset="0"/>
              </a:rPr>
              <a:t>2*x</a:t>
            </a:r>
            <a:r>
              <a:rPr lang="en-US" dirty="0" smtClean="0">
                <a:latin typeface="Candara" pitchFamily="34" charset="0"/>
              </a:rPr>
              <a:t>   into  </a:t>
            </a:r>
            <a:r>
              <a:rPr lang="en-US" b="1" i="1" dirty="0" smtClean="0">
                <a:solidFill>
                  <a:srgbClr val="FF0000"/>
                </a:solidFill>
                <a:latin typeface="Candara" pitchFamily="34" charset="0"/>
              </a:rPr>
              <a:t>x&lt;&lt;1</a:t>
            </a:r>
            <a:r>
              <a:rPr lang="en-US" i="1" dirty="0" smtClean="0">
                <a:solidFill>
                  <a:srgbClr val="FF0000"/>
                </a:solidFill>
                <a:latin typeface="Candara" pitchFamily="34" charset="0"/>
              </a:rPr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need it, do we keep the reference to the rewrite-based domain theory or leave it completely to Part II?</a:t>
            </a: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9pPr>
          </a:lstStyle>
          <a:p>
            <a:pPr eaLnBrk="1" hangingPunct="1"/>
            <a:fld id="{FE620235-A16F-433C-A9FB-95DA0C2B4349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B4D9-B909-4009-8527-C53B8FD01A7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2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B4D9-B909-4009-8527-C53B8FD01A7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</a:p>
          <a:p>
            <a:r>
              <a:rPr lang="en-US" dirty="0" smtClean="0"/>
              <a:t>add solve for h</a:t>
            </a:r>
          </a:p>
          <a:p>
            <a:r>
              <a:rPr lang="en-US" dirty="0" smtClean="0"/>
              <a:t>?? is represented with h</a:t>
            </a:r>
          </a:p>
          <a:p>
            <a:r>
              <a:rPr lang="en-US" dirty="0" smtClean="0"/>
              <a:t>y values are computed</a:t>
            </a:r>
            <a:r>
              <a:rPr lang="en-US" baseline="0" dirty="0" smtClean="0"/>
              <a:t> using the spec function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B4D9-B909-4009-8527-C53B8FD01A7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8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5B4D9-B909-4009-8527-C53B8FD01A7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1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ndara" pitchFamily="34" charset="0"/>
              </a:defRPr>
            </a:lvl1pPr>
            <a:lvl2pPr marL="456488" indent="0" algn="ctr">
              <a:buNone/>
              <a:defRPr/>
            </a:lvl2pPr>
            <a:lvl3pPr marL="912979" indent="0" algn="ctr">
              <a:buNone/>
              <a:defRPr/>
            </a:lvl3pPr>
            <a:lvl4pPr marL="1369470" indent="0" algn="ctr">
              <a:buNone/>
              <a:defRPr/>
            </a:lvl4pPr>
            <a:lvl5pPr marL="1825958" indent="0" algn="ctr">
              <a:buNone/>
              <a:defRPr/>
            </a:lvl5pPr>
            <a:lvl6pPr marL="2282449" indent="0" algn="ctr">
              <a:buNone/>
              <a:defRPr/>
            </a:lvl6pPr>
            <a:lvl7pPr marL="2738938" indent="0" algn="ctr">
              <a:buNone/>
              <a:defRPr/>
            </a:lvl7pPr>
            <a:lvl8pPr marL="3195420" indent="0" algn="ctr">
              <a:buNone/>
              <a:defRPr/>
            </a:lvl8pPr>
            <a:lvl9pPr marL="3651916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47D81-5DCD-45C2-A2EF-F2C99539D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395F-6507-44C2-913A-3205F056D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2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3"/>
            <a:ext cx="2057400" cy="5851525"/>
          </a:xfrm>
        </p:spPr>
        <p:txBody>
          <a:bodyPr vert="eaVert"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BE84-4D8A-4F20-9F1E-0D5A48EA2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5F9EA-7C54-49B5-8CC9-C145EE6E4D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6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DC2B-BF4F-4513-8A14-81E94D4C2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0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2CF6-AB1F-4CE4-90C4-BA9749C22F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1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A69E-6F5F-42DE-8796-32FFAA4D0A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0FF80-3F00-4FE9-96BD-C80D99F19A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50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6983-4253-43B3-8BBD-D140D0686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631C-FFE1-46D3-92B2-236C4EB015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8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1722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  <a:latin typeface="Montara Std Gothic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326E-5E09-4FF8-9220-707E7D2E4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9C0C-C9C4-4779-A782-D6E74227E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2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1722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hangingPunct="0">
              <a:defRPr/>
            </a:pPr>
            <a:endParaRPr lang="en-US" sz="1800">
              <a:solidFill>
                <a:srgbClr val="000000"/>
              </a:solidFill>
              <a:latin typeface="Montara Std Gothic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A919-6343-4972-B50C-DF5777AE1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666B6-0D39-4144-9CF7-DD3C99449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50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5C837-2208-4104-9D4C-8A4B16580D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0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ndara" pitchFamily="34" charset="0"/>
              </a:defRPr>
            </a:lvl1pPr>
            <a:lvl2pPr marL="456488" indent="0">
              <a:buNone/>
              <a:defRPr sz="1800"/>
            </a:lvl2pPr>
            <a:lvl3pPr marL="912979" indent="0">
              <a:buNone/>
              <a:defRPr sz="1600"/>
            </a:lvl3pPr>
            <a:lvl4pPr marL="1369470" indent="0">
              <a:buNone/>
              <a:defRPr sz="1400"/>
            </a:lvl4pPr>
            <a:lvl5pPr marL="1825958" indent="0">
              <a:buNone/>
              <a:defRPr sz="1400"/>
            </a:lvl5pPr>
            <a:lvl6pPr marL="2282449" indent="0">
              <a:buNone/>
              <a:defRPr sz="1400"/>
            </a:lvl6pPr>
            <a:lvl7pPr marL="2738938" indent="0">
              <a:buNone/>
              <a:defRPr sz="1400"/>
            </a:lvl7pPr>
            <a:lvl8pPr marL="3195420" indent="0">
              <a:buNone/>
              <a:defRPr sz="1400"/>
            </a:lvl8pPr>
            <a:lvl9pPr marL="3651916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3455-21BD-4A87-9D60-D0EC900AD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>
                <a:latin typeface="Candara" pitchFamily="34" charset="0"/>
              </a:defRPr>
            </a:lvl1pPr>
            <a:lvl2pPr>
              <a:defRPr sz="2400">
                <a:latin typeface="Candara" pitchFamily="34" charset="0"/>
              </a:defRPr>
            </a:lvl2pPr>
            <a:lvl3pPr>
              <a:defRPr sz="2000">
                <a:latin typeface="Candara" pitchFamily="34" charset="0"/>
              </a:defRPr>
            </a:lvl3pPr>
            <a:lvl4pPr>
              <a:defRPr sz="1800">
                <a:latin typeface="Candara" pitchFamily="34" charset="0"/>
              </a:defRPr>
            </a:lvl4pPr>
            <a:lvl5pPr>
              <a:defRPr sz="18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3E93-3C0C-4827-934F-CB91A70BC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ndara" pitchFamily="34" charset="0"/>
              </a:defRPr>
            </a:lvl1pPr>
            <a:lvl2pPr marL="456488" indent="0">
              <a:buNone/>
              <a:defRPr sz="2000" b="1"/>
            </a:lvl2pPr>
            <a:lvl3pPr marL="912979" indent="0">
              <a:buNone/>
              <a:defRPr sz="1800" b="1"/>
            </a:lvl3pPr>
            <a:lvl4pPr marL="1369470" indent="0">
              <a:buNone/>
              <a:defRPr sz="1600" b="1"/>
            </a:lvl4pPr>
            <a:lvl5pPr marL="1825958" indent="0">
              <a:buNone/>
              <a:defRPr sz="1600" b="1"/>
            </a:lvl5pPr>
            <a:lvl6pPr marL="2282449" indent="0">
              <a:buNone/>
              <a:defRPr sz="1600" b="1"/>
            </a:lvl6pPr>
            <a:lvl7pPr marL="2738938" indent="0">
              <a:buNone/>
              <a:defRPr sz="1600" b="1"/>
            </a:lvl7pPr>
            <a:lvl8pPr marL="3195420" indent="0">
              <a:buNone/>
              <a:defRPr sz="1600" b="1"/>
            </a:lvl8pPr>
            <a:lvl9pPr marL="365191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ndara" pitchFamily="34" charset="0"/>
              </a:defRPr>
            </a:lvl1pPr>
            <a:lvl2pPr>
              <a:defRPr sz="2000">
                <a:latin typeface="Candara" pitchFamily="34" charset="0"/>
              </a:defRPr>
            </a:lvl2pPr>
            <a:lvl3pPr>
              <a:defRPr sz="1800">
                <a:latin typeface="Candara" pitchFamily="34" charset="0"/>
              </a:defRPr>
            </a:lvl3pPr>
            <a:lvl4pPr>
              <a:defRPr sz="1600">
                <a:latin typeface="Candara" pitchFamily="34" charset="0"/>
              </a:defRPr>
            </a:lvl4pPr>
            <a:lvl5pPr>
              <a:defRPr sz="1600">
                <a:latin typeface="Candar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ndara" pitchFamily="34" charset="0"/>
              </a:defRPr>
            </a:lvl1pPr>
            <a:lvl2pPr marL="456488" indent="0">
              <a:buNone/>
              <a:defRPr sz="2000" b="1"/>
            </a:lvl2pPr>
            <a:lvl3pPr marL="912979" indent="0">
              <a:buNone/>
              <a:defRPr sz="1800" b="1"/>
            </a:lvl3pPr>
            <a:lvl4pPr marL="1369470" indent="0">
              <a:buNone/>
              <a:defRPr sz="1600" b="1"/>
            </a:lvl4pPr>
            <a:lvl5pPr marL="1825958" indent="0">
              <a:buNone/>
              <a:defRPr sz="1600" b="1"/>
            </a:lvl5pPr>
            <a:lvl6pPr marL="2282449" indent="0">
              <a:buNone/>
              <a:defRPr sz="1600" b="1"/>
            </a:lvl6pPr>
            <a:lvl7pPr marL="2738938" indent="0">
              <a:buNone/>
              <a:defRPr sz="1600" b="1"/>
            </a:lvl7pPr>
            <a:lvl8pPr marL="3195420" indent="0">
              <a:buNone/>
              <a:defRPr sz="1600" b="1"/>
            </a:lvl8pPr>
            <a:lvl9pPr marL="365191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ndara" pitchFamily="34" charset="0"/>
              </a:defRPr>
            </a:lvl1pPr>
            <a:lvl2pPr>
              <a:defRPr sz="2000">
                <a:latin typeface="Candara" pitchFamily="34" charset="0"/>
              </a:defRPr>
            </a:lvl2pPr>
            <a:lvl3pPr>
              <a:defRPr sz="1800">
                <a:latin typeface="Candara" pitchFamily="34" charset="0"/>
              </a:defRPr>
            </a:lvl3pPr>
            <a:lvl4pPr>
              <a:defRPr sz="1600">
                <a:latin typeface="Candara" pitchFamily="34" charset="0"/>
              </a:defRPr>
            </a:lvl4pPr>
            <a:lvl5pPr>
              <a:defRPr sz="1600">
                <a:latin typeface="Candar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BE48-F4AB-4230-BA8F-43D0AD3C1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6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4846-2157-4D23-A29A-1EF85F1D8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1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F109-3E20-4F47-AC6A-E9D9B674E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6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5"/>
            <a:ext cx="5111750" cy="5853113"/>
          </a:xfrm>
        </p:spPr>
        <p:txBody>
          <a:bodyPr/>
          <a:lstStyle>
            <a:lvl1pPr>
              <a:defRPr sz="3200">
                <a:latin typeface="Candara" pitchFamily="34" charset="0"/>
              </a:defRPr>
            </a:lvl1pPr>
            <a:lvl2pPr>
              <a:defRPr sz="2800">
                <a:latin typeface="Candara" pitchFamily="34" charset="0"/>
              </a:defRPr>
            </a:lvl2pPr>
            <a:lvl3pPr>
              <a:defRPr sz="2400">
                <a:latin typeface="Candara" pitchFamily="34" charset="0"/>
              </a:defRPr>
            </a:lvl3pPr>
            <a:lvl4pPr>
              <a:defRPr sz="2000">
                <a:latin typeface="Candara" pitchFamily="34" charset="0"/>
              </a:defRPr>
            </a:lvl4pPr>
            <a:lvl5pPr>
              <a:defRPr sz="2000">
                <a:latin typeface="Candar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ndara" pitchFamily="34" charset="0"/>
              </a:defRPr>
            </a:lvl1pPr>
            <a:lvl2pPr marL="456488" indent="0">
              <a:buNone/>
              <a:defRPr sz="1200"/>
            </a:lvl2pPr>
            <a:lvl3pPr marL="912979" indent="0">
              <a:buNone/>
              <a:defRPr sz="1000"/>
            </a:lvl3pPr>
            <a:lvl4pPr marL="1369470" indent="0">
              <a:buNone/>
              <a:defRPr sz="900"/>
            </a:lvl4pPr>
            <a:lvl5pPr marL="1825958" indent="0">
              <a:buNone/>
              <a:defRPr sz="900"/>
            </a:lvl5pPr>
            <a:lvl6pPr marL="2282449" indent="0">
              <a:buNone/>
              <a:defRPr sz="900"/>
            </a:lvl6pPr>
            <a:lvl7pPr marL="2738938" indent="0">
              <a:buNone/>
              <a:defRPr sz="900"/>
            </a:lvl7pPr>
            <a:lvl8pPr marL="3195420" indent="0">
              <a:buNone/>
              <a:defRPr sz="900"/>
            </a:lvl8pPr>
            <a:lvl9pPr marL="365191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E463-6075-4379-B4B6-FEA789C67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ndara" pitchFamily="34" charset="0"/>
              </a:defRPr>
            </a:lvl1pPr>
            <a:lvl2pPr marL="456488" indent="0">
              <a:buNone/>
              <a:defRPr sz="2800"/>
            </a:lvl2pPr>
            <a:lvl3pPr marL="912979" indent="0">
              <a:buNone/>
              <a:defRPr sz="2400"/>
            </a:lvl3pPr>
            <a:lvl4pPr marL="1369470" indent="0">
              <a:buNone/>
              <a:defRPr sz="2000"/>
            </a:lvl4pPr>
            <a:lvl5pPr marL="1825958" indent="0">
              <a:buNone/>
              <a:defRPr sz="2000"/>
            </a:lvl5pPr>
            <a:lvl6pPr marL="2282449" indent="0">
              <a:buNone/>
              <a:defRPr sz="2000"/>
            </a:lvl6pPr>
            <a:lvl7pPr marL="2738938" indent="0">
              <a:buNone/>
              <a:defRPr sz="2000"/>
            </a:lvl7pPr>
            <a:lvl8pPr marL="3195420" indent="0">
              <a:buNone/>
              <a:defRPr sz="2000"/>
            </a:lvl8pPr>
            <a:lvl9pPr marL="365191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ndara" pitchFamily="34" charset="0"/>
              </a:defRPr>
            </a:lvl1pPr>
            <a:lvl2pPr marL="456488" indent="0">
              <a:buNone/>
              <a:defRPr sz="1200"/>
            </a:lvl2pPr>
            <a:lvl3pPr marL="912979" indent="0">
              <a:buNone/>
              <a:defRPr sz="1000"/>
            </a:lvl3pPr>
            <a:lvl4pPr marL="1369470" indent="0">
              <a:buNone/>
              <a:defRPr sz="900"/>
            </a:lvl4pPr>
            <a:lvl5pPr marL="1825958" indent="0">
              <a:buNone/>
              <a:defRPr sz="900"/>
            </a:lvl5pPr>
            <a:lvl6pPr marL="2282449" indent="0">
              <a:buNone/>
              <a:defRPr sz="900"/>
            </a:lvl6pPr>
            <a:lvl7pPr marL="2738938" indent="0">
              <a:buNone/>
              <a:defRPr sz="900"/>
            </a:lvl7pPr>
            <a:lvl8pPr marL="3195420" indent="0">
              <a:buNone/>
              <a:defRPr sz="900"/>
            </a:lvl8pPr>
            <a:lvl9pPr marL="365191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7B45-6D21-4422-A828-C04AD6FBB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3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customXml" Target="../ink/ink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8" rIns="91291" bIns="4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573B6FE-228B-458F-B0F1-356446F2D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cs typeface="Arial" charset="0"/>
        </a:defRPr>
      </a:lvl5pPr>
      <a:lvl6pPr marL="4564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29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694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59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ndara" pitchFamily="34" charset="0"/>
          <a:cs typeface="+mn-cs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ndara" pitchFamily="34" charset="0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ndara" pitchFamily="34" charset="0"/>
          <a:cs typeface="+mn-cs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ndara" pitchFamily="34" charset="0"/>
          <a:cs typeface="+mn-cs"/>
        </a:defRPr>
      </a:lvl5pPr>
      <a:lvl6pPr marL="2510692" indent="-2282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7183" indent="-2282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673" indent="-2282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0162" indent="-2282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6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DD3AFB0-E1E8-489E-ABBA-9131399AAA90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 userDrawn="1"/>
            </p14:nvContentPartPr>
            <p14:xfrm>
              <a:off x="476250" y="1023938"/>
              <a:ext cx="7929563" cy="79375"/>
            </p14:xfrm>
          </p:contentPart>
        </mc:Choice>
        <mc:Fallback xmlns="">
          <p:pic>
            <p:nvPicPr>
              <p:cNvPr id="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6890" y="998322"/>
                <a:ext cx="7947923" cy="1385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64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ndar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ontara Std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ontara Std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ontara Std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ontara Std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Candar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ndar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CC"/>
          </a:solidFill>
          <a:latin typeface="Candar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ndar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ral.net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en-us/um/people/sumitg/flashfill.html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bodik/Files/2012/CAV-2012.pdf" TargetMode="External"/><Relationship Id="rId2" Type="http://schemas.openxmlformats.org/officeDocument/2006/relationships/hyperlink" Target="http://www.cs.berkeley.edu/~bodik/Files/2012/CAV-2012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s.berkeley.edu/~bodik/Files/2012/Tutorial/Tutorial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7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texaseconomy.org/business-industry/business-development/articles/article.php?name=computersProgramming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981200"/>
            <a:ext cx="5562600" cy="1752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Course Overview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000" dirty="0" smtClean="0"/>
              <a:t>CS294: Program Synthesis for Everyone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2738438" cy="1752600"/>
          </a:xfrm>
        </p:spPr>
        <p:txBody>
          <a:bodyPr/>
          <a:lstStyle/>
          <a:p>
            <a:pPr algn="r"/>
            <a:r>
              <a:rPr lang="en-US" sz="2400" b="1" dirty="0" smtClean="0"/>
              <a:t>Ras Bodik     </a:t>
            </a:r>
            <a:br>
              <a:rPr lang="en-US" sz="2400" b="1" dirty="0" smtClean="0"/>
            </a:br>
            <a:r>
              <a:rPr lang="en-US" sz="2400" b="1" dirty="0" smtClean="0"/>
              <a:t>Emina Torlak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4245114"/>
            <a:ext cx="4572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Candara" pitchFamily="34" charset="0"/>
                <a:cs typeface="+mn-cs"/>
              </a:rPr>
              <a:t>Division of Computer Science</a:t>
            </a:r>
          </a:p>
          <a:p>
            <a:pPr eaLnBrk="0" hangingPunct="0"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Candara" pitchFamily="34" charset="0"/>
                <a:cs typeface="+mn-cs"/>
              </a:rPr>
              <a:t>University of California, </a:t>
            </a:r>
            <a:r>
              <a:rPr lang="en-US" sz="2000" kern="0" dirty="0">
                <a:solidFill>
                  <a:srgbClr val="3333CC"/>
                </a:solidFill>
                <a:latin typeface="Candara" pitchFamily="34" charset="0"/>
                <a:cs typeface="+mn-cs"/>
              </a:rPr>
              <a:t>Berkeley</a:t>
            </a:r>
            <a:endParaRPr lang="en-US" b="1" dirty="0">
              <a:solidFill>
                <a:srgbClr val="000000"/>
              </a:solidFill>
              <a:latin typeface="Candara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70" y="2514600"/>
            <a:ext cx="1057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5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Synthesis, classical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mechanisms similar to compilation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start from a </a:t>
            </a:r>
            <a:r>
              <a:rPr lang="en-US" i="1" dirty="0" smtClean="0"/>
              <a:t>spec</a:t>
            </a:r>
            <a:r>
              <a:rPr lang="en-US" dirty="0" smtClean="0"/>
              <a:t> = </a:t>
            </a:r>
            <a:r>
              <a:rPr lang="en-US" dirty="0" err="1" smtClean="0"/>
              <a:t>src</a:t>
            </a:r>
            <a:r>
              <a:rPr lang="en-US" dirty="0" smtClean="0"/>
              <a:t> program, perhaps in AST form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rewrite rules lower the spec to desired program</a:t>
            </a:r>
          </a:p>
          <a:p>
            <a:pPr lvl="1" indent="-342900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rewrite sequence can be non-deterministic 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explore many programs (one for each sequence)</a:t>
            </a:r>
          </a:p>
          <a:p>
            <a:pPr lvl="1" indent="-342900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Rewrite rules are need not be arbitrarily composable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rewrite </a:t>
            </a:r>
            <a:r>
              <a:rPr lang="en-US" dirty="0" err="1" smtClean="0"/>
              <a:t>seq</a:t>
            </a:r>
            <a:r>
              <a:rPr lang="en-US" dirty="0" smtClean="0"/>
              <a:t> can get stuck (a program cannot be lowered)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hence must backtracking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87" y="2281343"/>
            <a:ext cx="3139440" cy="23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Denali: synthesis with axioms and E-graphs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7440"/>
            <a:ext cx="3779520" cy="30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2084070"/>
            <a:ext cx="3771900" cy="332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508760"/>
            <a:ext cx="3619500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 bwMode="auto">
          <a:xfrm>
            <a:off x="762000" y="1280160"/>
            <a:ext cx="762000" cy="6096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ontara Std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17328" y="2423160"/>
                <a:ext cx="41913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pt-BR" sz="200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 .  </m:t>
                      </m:r>
                      <m:r>
                        <a:rPr lang="pt-BR" sz="2000" i="1" smtClean="0">
                          <a:latin typeface="Cambria Math"/>
                        </a:rPr>
                        <m:t>2</m:t>
                      </m:r>
                      <m:r>
                        <a:rPr lang="pt-BR" sz="2000" i="1" baseline="30000">
                          <a:latin typeface="Cambria Math"/>
                        </a:rPr>
                        <m:t>𝑛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0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/>
                        </a:rPr>
                        <m:t>∗∗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28" y="2423160"/>
                <a:ext cx="419139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17328" y="2979782"/>
                <a:ext cx="41913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pt-BR" sz="2000" i="1" smtClean="0">
                          <a:latin typeface="Cambria Math"/>
                        </a:rPr>
                        <m:t>𝑘</m:t>
                      </m:r>
                      <m:r>
                        <a:rPr lang="pt-BR" sz="2000" i="1" smtClean="0">
                          <a:latin typeface="Cambria Math"/>
                        </a:rPr>
                        <m:t>, </m:t>
                      </m:r>
                      <m:r>
                        <a:rPr lang="pt-BR" sz="200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 .  </m:t>
                      </m:r>
                      <m:r>
                        <a:rPr lang="pt-BR" sz="2000" i="1" smtClean="0">
                          <a:latin typeface="Cambria Math"/>
                        </a:rPr>
                        <m:t>𝑘</m:t>
                      </m:r>
                      <m:r>
                        <a:rPr lang="pt-BR" sz="2000" i="1" smtClean="0">
                          <a:latin typeface="Cambria Math"/>
                        </a:rPr>
                        <m:t>∗2</m:t>
                      </m:r>
                      <m:r>
                        <a:rPr lang="pt-BR" sz="2000" i="1" baseline="30000">
                          <a:latin typeface="Cambria Math"/>
                        </a:rPr>
                        <m:t>𝑛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  <m:r>
                        <a:rPr lang="pt-BR" sz="2000" i="1">
                          <a:latin typeface="Cambria Math"/>
                        </a:rPr>
                        <m:t>𝑘</m:t>
                      </m:r>
                      <m:r>
                        <m:rPr>
                          <m:nor/>
                        </m:rPr>
                        <a:rPr lang="pt-BR" sz="2000" b="1" i="0" smtClean="0">
                          <a:latin typeface="Consolas" pitchFamily="49" charset="0"/>
                          <a:cs typeface="Consolas" pitchFamily="49" charset="0"/>
                        </a:rPr>
                        <m:t>&lt;&lt;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28" y="2979782"/>
                <a:ext cx="419139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17328" y="3489960"/>
                <a:ext cx="4191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∀</m:t>
                      </m:r>
                      <m:r>
                        <a:rPr lang="pt-BR" sz="2000" i="1" smtClean="0">
                          <a:latin typeface="Cambria Math"/>
                        </a:rPr>
                        <m:t>𝑘</m:t>
                      </m:r>
                      <m:r>
                        <a:rPr lang="pt-BR" sz="2000" i="1" smtClean="0">
                          <a:latin typeface="Cambria Math"/>
                        </a:rPr>
                        <m:t>, </m:t>
                      </m:r>
                      <m:r>
                        <a:rPr lang="pt-BR" sz="2000" i="1" smtClean="0">
                          <a:latin typeface="Cambria Math"/>
                        </a:rPr>
                        <m:t>𝑛</m:t>
                      </m:r>
                      <m:r>
                        <a:rPr lang="pt-BR" sz="2000" i="1" smtClean="0">
                          <a:latin typeface="Cambria Math"/>
                        </a:rPr>
                        <m:t>:: </m:t>
                      </m:r>
                      <m:r>
                        <a:rPr lang="pt-BR" sz="2000" i="1" smtClean="0">
                          <a:latin typeface="Cambria Math"/>
                        </a:rPr>
                        <m:t>𝑘</m:t>
                      </m:r>
                      <m:r>
                        <a:rPr lang="pt-BR" sz="2000" i="1" smtClean="0">
                          <a:latin typeface="Cambria Math"/>
                        </a:rPr>
                        <m:t>∗4+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 =</m:t>
                      </m:r>
                      <m:r>
                        <m:rPr>
                          <m:nor/>
                        </m:rPr>
                        <a:rPr lang="pt-BR" sz="2000" i="0">
                          <a:latin typeface="Consolas" pitchFamily="49" charset="0"/>
                          <a:cs typeface="Consolas" pitchFamily="49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2000" i="0">
                          <a:latin typeface="Consolas" pitchFamily="49" charset="0"/>
                          <a:cs typeface="Consolas" pitchFamily="49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2000" i="0">
                          <a:latin typeface="Consolas" pitchFamily="49" charset="0"/>
                          <a:cs typeface="Consolas" pitchFamily="49" charset="0"/>
                        </a:rPr>
                        <m:t>addl</m:t>
                      </m:r>
                      <m:r>
                        <a:rPr lang="pt-BR" sz="2000" i="1">
                          <a:latin typeface="Cambria Math"/>
                        </a:rPr>
                        <m:t>(</m:t>
                      </m:r>
                      <m:r>
                        <a:rPr lang="pt-BR" sz="2000" i="1">
                          <a:latin typeface="Cambria Math"/>
                        </a:rPr>
                        <m:t>𝑘</m:t>
                      </m:r>
                      <m:r>
                        <a:rPr lang="pt-BR" sz="2000" i="1">
                          <a:latin typeface="Cambria Math"/>
                        </a:rPr>
                        <m:t>, </m:t>
                      </m:r>
                      <m:r>
                        <a:rPr lang="pt-BR" sz="2000" i="1">
                          <a:latin typeface="Cambria Math"/>
                        </a:rPr>
                        <m:t>𝑛</m:t>
                      </m:r>
                      <m:r>
                        <a:rPr lang="pt-B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28" y="3489960"/>
                <a:ext cx="419139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7400" y="5921514"/>
                <a:ext cx="17111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mtClean="0">
                          <a:latin typeface="Courier New" pitchFamily="49" charset="0"/>
                          <a:cs typeface="Courier New" pitchFamily="49" charset="0"/>
                        </a:rPr>
                        <m:t>reg</m:t>
                      </m:r>
                      <m:r>
                        <m:rPr>
                          <m:nor/>
                        </m:rPr>
                        <a:rPr lang="en-US" sz="2000" b="1" smtClean="0">
                          <a:latin typeface="Courier New" pitchFamily="49" charset="0"/>
                          <a:cs typeface="Courier New" pitchFamily="49" charset="0"/>
                        </a:rPr>
                        <m:t>6</m:t>
                      </m:r>
                      <m:r>
                        <a:rPr lang="en-US" sz="2000" i="1">
                          <a:latin typeface="Cambria Math"/>
                        </a:rPr>
                        <m:t>∗4+1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70C0"/>
                    </a:solidFill>
                    <a:latin typeface="Candara" pitchFamily="34" charset="0"/>
                  </a:rPr>
                  <a:t>specification</a:t>
                </a:r>
                <a:endParaRPr lang="en-US" sz="2000" dirty="0">
                  <a:solidFill>
                    <a:srgbClr val="0070C0"/>
                  </a:solidFill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400" y="5921514"/>
                <a:ext cx="1711109" cy="707886"/>
              </a:xfrm>
              <a:prstGeom prst="rect">
                <a:avLst/>
              </a:prstGeom>
              <a:blipFill rotWithShape="0">
                <a:blip r:embed="rId9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398509" y="5921514"/>
            <a:ext cx="4373891" cy="707886"/>
            <a:chOff x="3398509" y="5921514"/>
            <a:chExt cx="4373891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242733" y="5921514"/>
                  <a:ext cx="25296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2000" smtClean="0">
                            <a:latin typeface="Consolas" pitchFamily="49" charset="0"/>
                            <a:cs typeface="Consolas" pitchFamily="49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BR" sz="2000" smtClean="0">
                            <a:latin typeface="Consolas" pitchFamily="49" charset="0"/>
                            <a:cs typeface="Consolas" pitchFamily="49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pt-BR" sz="2000" smtClean="0">
                            <a:latin typeface="Consolas" pitchFamily="49" charset="0"/>
                            <a:cs typeface="Consolas" pitchFamily="49" charset="0"/>
                          </a:rPr>
                          <m:t>addl</m:t>
                        </m:r>
                        <m:d>
                          <m:dPr>
                            <m:ctrlPr>
                              <a:rPr lang="pt-BR" sz="2000" i="1">
                                <a:latin typeface="Cambria Math"/>
                                <a:cs typeface="Consolas" pitchFamily="49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 b="1" i="0" smtClean="0">
                                <a:latin typeface="Courier New" pitchFamily="49" charset="0"/>
                                <a:cs typeface="Courier New" pitchFamily="49" charset="0"/>
                              </a:rPr>
                              <m:t>reg</m:t>
                            </m:r>
                            <m:r>
                              <m:rPr>
                                <m:nor/>
                              </m:rPr>
                              <a:rPr lang="en-US" sz="2000" b="1" i="0" smtClean="0">
                                <a:latin typeface="Courier New" pitchFamily="49" charset="0"/>
                                <a:cs typeface="Courier New" pitchFamily="49" charset="0"/>
                              </a:rPr>
                              <m:t>6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,1</m:t>
                            </m:r>
                          </m:e>
                        </m:d>
                      </m:oMath>
                    </m:oMathPara>
                  </a14:m>
                  <a:r>
                    <a:rPr lang="en-US" sz="2000" dirty="0" smtClean="0"/>
                    <a:t/>
                  </a:r>
                  <a:br>
                    <a:rPr lang="en-US" sz="2000" dirty="0" smtClean="0"/>
                  </a:br>
                  <a:r>
                    <a:rPr lang="en-US" sz="2000" dirty="0" smtClean="0">
                      <a:solidFill>
                        <a:srgbClr val="0070C0"/>
                      </a:solidFill>
                      <a:latin typeface="Candara" pitchFamily="34" charset="0"/>
                    </a:rPr>
                    <a:t>synthesized program</a:t>
                  </a:r>
                  <a:endParaRPr lang="en-US" sz="2000" dirty="0">
                    <a:solidFill>
                      <a:srgbClr val="0070C0"/>
                    </a:solidFill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733" y="5921514"/>
                  <a:ext cx="2529667" cy="7078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10" b="-13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57" idx="3"/>
              <a:endCxn id="41" idx="1"/>
            </p:cNvCxnSpPr>
            <p:nvPr/>
          </p:nvCxnSpPr>
          <p:spPr bwMode="auto">
            <a:xfrm>
              <a:off x="3398509" y="6275457"/>
              <a:ext cx="184422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5392538" y="1219200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[Joshi, Nelson, Randall PLDI’02]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axioms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62000" y="1280160"/>
            <a:ext cx="762000" cy="6096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ontara Std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17328" y="2423160"/>
                <a:ext cx="41913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pt-BR" sz="200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 .  </m:t>
                      </m:r>
                      <m:r>
                        <a:rPr lang="pt-BR" sz="2000" i="1" smtClean="0">
                          <a:latin typeface="Cambria Math"/>
                        </a:rPr>
                        <m:t>2</m:t>
                      </m:r>
                      <m:r>
                        <a:rPr lang="pt-BR" sz="2000" i="1" baseline="30000">
                          <a:latin typeface="Cambria Math"/>
                        </a:rPr>
                        <m:t>𝑛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0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/>
                        </a:rPr>
                        <m:t>∗∗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28" y="2423160"/>
                <a:ext cx="4191391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617328" y="2979782"/>
            <a:ext cx="4191392" cy="910288"/>
            <a:chOff x="4617328" y="2979782"/>
            <a:chExt cx="4191392" cy="910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617328" y="2979782"/>
                  <a:ext cx="419139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pt-BR" sz="2000" i="1" smtClean="0">
                            <a:latin typeface="Cambria Math"/>
                          </a:rPr>
                          <m:t>∀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000" i="1" smtClean="0">
                            <a:latin typeface="Cambria Math"/>
                          </a:rPr>
                          <m:t>𝑘</m:t>
                        </m:r>
                        <m:r>
                          <a:rPr lang="pt-BR" sz="2000" i="1" smtClean="0">
                            <a:latin typeface="Cambria Math"/>
                          </a:rPr>
                          <m:t>, </m:t>
                        </m:r>
                        <m:r>
                          <a:rPr lang="pt-BR" sz="200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.  </m:t>
                        </m:r>
                        <m:r>
                          <a:rPr lang="pt-BR" sz="2000" i="1" smtClean="0">
                            <a:latin typeface="Cambria Math"/>
                          </a:rPr>
                          <m:t>𝑘</m:t>
                        </m:r>
                        <m:r>
                          <a:rPr lang="pt-BR" sz="2000" i="1" smtClean="0">
                            <a:latin typeface="Cambria Math"/>
                          </a:rPr>
                          <m:t>∗2</m:t>
                        </m:r>
                        <m:r>
                          <a:rPr lang="pt-BR" sz="2000" i="1" baseline="30000">
                            <a:latin typeface="Cambria Math"/>
                          </a:rPr>
                          <m:t>𝑛</m:t>
                        </m:r>
                        <m:r>
                          <a:rPr lang="pt-BR" sz="2000" i="1">
                            <a:latin typeface="Cambria Math"/>
                          </a:rPr>
                          <m:t>=</m:t>
                        </m:r>
                        <m:r>
                          <a:rPr lang="pt-BR" sz="2000" i="1">
                            <a:latin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pt-BR" sz="2000" b="1" i="0" smtClean="0">
                            <a:latin typeface="Consolas" pitchFamily="49" charset="0"/>
                            <a:cs typeface="Consolas" pitchFamily="49" charset="0"/>
                          </a:rPr>
                          <m:t>&lt;&lt;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328" y="2979782"/>
                  <a:ext cx="419139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617328" y="3489960"/>
                  <a:ext cx="41913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pt-BR" sz="2000" i="1" smtClean="0">
                            <a:latin typeface="Cambria Math"/>
                          </a:rPr>
                          <m:t>∀</m:t>
                        </m:r>
                        <m:r>
                          <a:rPr lang="pt-BR" sz="2000" i="1" smtClean="0">
                            <a:latin typeface="Cambria Math"/>
                          </a:rPr>
                          <m:t>𝑘</m:t>
                        </m:r>
                        <m:r>
                          <a:rPr lang="pt-BR" sz="2000" i="1" smtClean="0">
                            <a:latin typeface="Cambria Math"/>
                          </a:rPr>
                          <m:t>, </m:t>
                        </m:r>
                        <m:r>
                          <a:rPr lang="pt-BR" sz="2000" i="1" smtClean="0">
                            <a:latin typeface="Cambria Math"/>
                          </a:rPr>
                          <m:t>𝑛</m:t>
                        </m:r>
                        <m:r>
                          <a:rPr lang="pt-BR" sz="2000" i="1" smtClean="0">
                            <a:latin typeface="Cambria Math"/>
                          </a:rPr>
                          <m:t>:: </m:t>
                        </m:r>
                        <m:r>
                          <a:rPr lang="pt-BR" sz="2000" i="1" smtClean="0">
                            <a:latin typeface="Cambria Math"/>
                          </a:rPr>
                          <m:t>𝑘</m:t>
                        </m:r>
                        <m:r>
                          <a:rPr lang="pt-BR" sz="2000" i="1" smtClean="0">
                            <a:latin typeface="Cambria Math"/>
                          </a:rPr>
                          <m:t>∗4+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=</m:t>
                        </m:r>
                        <m:r>
                          <m:rPr>
                            <m:nor/>
                          </m:rPr>
                          <a:rPr lang="pt-BR" sz="2000" i="0">
                            <a:latin typeface="Consolas" pitchFamily="49" charset="0"/>
                            <a:cs typeface="Consolas" pitchFamily="49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BR" sz="2000" i="0">
                            <a:latin typeface="Consolas" pitchFamily="49" charset="0"/>
                            <a:cs typeface="Consolas" pitchFamily="49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pt-BR" sz="2000" i="0">
                            <a:latin typeface="Consolas" pitchFamily="49" charset="0"/>
                            <a:cs typeface="Consolas" pitchFamily="49" charset="0"/>
                          </a:rPr>
                          <m:t>addl</m:t>
                        </m:r>
                        <m:r>
                          <a:rPr lang="pt-BR" sz="2000" i="1">
                            <a:latin typeface="Cambria Math"/>
                          </a:rPr>
                          <m:t>(</m:t>
                        </m:r>
                        <m:r>
                          <a:rPr lang="pt-BR" sz="2000" i="1">
                            <a:latin typeface="Cambria Math"/>
                          </a:rPr>
                          <m:t>𝑘</m:t>
                        </m:r>
                        <m:r>
                          <a:rPr lang="pt-BR" sz="2000" i="1">
                            <a:latin typeface="Cambria Math"/>
                          </a:rPr>
                          <m:t>, </m:t>
                        </m:r>
                        <m:r>
                          <a:rPr lang="pt-BR" sz="2000" i="1">
                            <a:latin typeface="Cambria Math"/>
                          </a:rPr>
                          <m:t>𝑛</m:t>
                        </m:r>
                        <m:r>
                          <a:rPr lang="pt-BR" sz="20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328" y="3489960"/>
                  <a:ext cx="4191392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315579"/>
            <a:ext cx="7696201" cy="147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7162800" cy="102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295400"/>
            <a:ext cx="8441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Instruction semantics: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defines (an interpreter for) the language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272135"/>
            <a:ext cx="889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Algebraic properties: 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associativity of add64, memory modeling, … 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50087 -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-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50087 0.21759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vs. classical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to draw the line?</a:t>
            </a:r>
            <a:r>
              <a:rPr lang="en-US" baseline="30000" dirty="0" smtClean="0"/>
              <a:t>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it searches for a good (or semantically correct) rewrite sequence, it’s a synthesizer.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sz="2400" baseline="30000" dirty="0" smtClean="0"/>
          </a:p>
          <a:p>
            <a:pPr marL="0" indent="0" algn="r">
              <a:buNone/>
            </a:pPr>
            <a:endParaRPr lang="en-US" sz="2400" baseline="30000" dirty="0"/>
          </a:p>
          <a:p>
            <a:pPr marL="0" indent="0" algn="r">
              <a:buNone/>
            </a:pPr>
            <a:endParaRPr lang="en-US" sz="2400" baseline="30000" dirty="0" smtClean="0"/>
          </a:p>
          <a:p>
            <a:pPr marL="0" indent="0" algn="r">
              <a:buNone/>
            </a:pPr>
            <a:endParaRPr lang="en-US" sz="2400" baseline="30000" dirty="0"/>
          </a:p>
          <a:p>
            <a:pPr marL="0" indent="0" algn="r">
              <a:buNone/>
            </a:pPr>
            <a:endParaRPr lang="en-US" sz="2400" baseline="30000" dirty="0" smtClean="0"/>
          </a:p>
          <a:p>
            <a:pPr marL="0" indent="0" algn="r">
              <a:buNone/>
            </a:pPr>
            <a:endParaRPr lang="en-US" sz="2400" baseline="30000" dirty="0"/>
          </a:p>
          <a:p>
            <a:pPr marL="0" indent="0" algn="r">
              <a:buNone/>
            </a:pPr>
            <a:endParaRPr lang="en-US" sz="2400" baseline="30000" dirty="0" smtClean="0"/>
          </a:p>
          <a:p>
            <a:pPr marL="0" indent="0" algn="r">
              <a:buNone/>
            </a:pPr>
            <a:r>
              <a:rPr lang="en-US" sz="2000" baseline="30000" dirty="0" smtClean="0"/>
              <a:t>*</a:t>
            </a:r>
            <a:r>
              <a:rPr lang="en-US" sz="2000" dirty="0" smtClean="0"/>
              <a:t>We don’t really need this definition but people always ask.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Interactive</a:t>
                </a:r>
                <a:r>
                  <a:rPr lang="en-US" dirty="0" smtClean="0"/>
                  <a:t>: it’s computer-aided programming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a lot of our course will be on obtaining diagnostics about (incomplete or incorrect) programs under development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 smtClean="0"/>
                  <a:t>Solver-based</a:t>
                </a:r>
                <a:r>
                  <a:rPr lang="en-US" dirty="0" smtClean="0"/>
                  <a:t>: no (less) need for </a:t>
                </a:r>
                <a:r>
                  <a:rPr lang="en-US" dirty="0" err="1" smtClean="0"/>
                  <a:t>sem</a:t>
                </a:r>
                <a:r>
                  <a:rPr lang="en-US" dirty="0" smtClean="0"/>
                  <a:t>-preserving rules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instead, search a large space of programs that are mostly incorrect but otherwise posses programmer-specified characteristics, 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, run in log(n) steps.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 smtClean="0"/>
                  <a:t>how to find a correct program in this space? conceptually, we use a verifier that checks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condition.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7" t="-1290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language for synthesis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822960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8" rIns="91291" bIns="45648"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cs typeface="Arial" charset="0"/>
              </a:defRPr>
            </a:lvl9pPr>
          </a:lstStyle>
          <a:p>
            <a:pPr algn="r" eaLnBrk="1" hangingPunct="1"/>
            <a:fld id="{D1883933-ED75-481B-937A-0DBE74040365}" type="slidenum">
              <a:rPr lang="en-US" sz="1400">
                <a:latin typeface="Times New Roman" pitchFamily="18" charset="0"/>
              </a:rPr>
              <a:pPr algn="r" eaLnBrk="1" hangingPunct="1"/>
              <a:t>15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229600" cy="1261739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291" tIns="45648" rIns="91291" bIns="45648">
            <a:spAutoFit/>
          </a:bodyPr>
          <a:lstStyle/>
          <a:p>
            <a:pPr>
              <a:defRPr/>
            </a:pPr>
            <a:r>
              <a:rPr lang="en-US" sz="2800" i="1" dirty="0">
                <a:latin typeface="Candara" pitchFamily="34" charset="0"/>
              </a:rPr>
              <a:t>spec</a:t>
            </a:r>
            <a:r>
              <a:rPr lang="en-US" sz="2800" i="1" dirty="0" smtClean="0">
                <a:latin typeface="Candara" pitchFamily="34" charset="0"/>
              </a:rPr>
              <a:t>:   	</a:t>
            </a:r>
            <a:r>
              <a:rPr lang="en-US" b="1" dirty="0" err="1" smtClean="0">
                <a:latin typeface="Consolas" pitchFamily="49" charset="0"/>
              </a:rPr>
              <a:t>int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</a:rPr>
              <a:t>foo (</a:t>
            </a:r>
            <a:r>
              <a:rPr lang="en-US" b="1" dirty="0" err="1">
                <a:latin typeface="Consolas" pitchFamily="49" charset="0"/>
              </a:rPr>
              <a:t>int</a:t>
            </a:r>
            <a:r>
              <a:rPr lang="en-US" b="1" dirty="0">
                <a:latin typeface="Consolas" pitchFamily="49" charset="0"/>
              </a:rPr>
              <a:t> x) </a:t>
            </a:r>
            <a:r>
              <a:rPr lang="en-US" b="1" dirty="0" smtClean="0">
                <a:latin typeface="Consolas" pitchFamily="49" charset="0"/>
              </a:rPr>
              <a:t>{ </a:t>
            </a:r>
          </a:p>
          <a:p>
            <a:pPr>
              <a:defRPr/>
            </a:pPr>
            <a:r>
              <a:rPr lang="en-US" b="1" dirty="0" smtClean="0">
                <a:latin typeface="Consolas" pitchFamily="49" charset="0"/>
              </a:rPr>
              <a:t>		    return </a:t>
            </a:r>
            <a:r>
              <a:rPr lang="en-US" b="1" dirty="0">
                <a:latin typeface="Consolas" pitchFamily="49" charset="0"/>
              </a:rPr>
              <a:t>x + x</a:t>
            </a:r>
            <a:r>
              <a:rPr lang="en-US" b="1" dirty="0" smtClean="0">
                <a:latin typeface="Consolas" pitchFamily="49" charset="0"/>
              </a:rPr>
              <a:t>; </a:t>
            </a:r>
          </a:p>
          <a:p>
            <a:pPr>
              <a:defRPr/>
            </a:pPr>
            <a:r>
              <a:rPr lang="en-US" b="1" dirty="0" smtClean="0">
                <a:latin typeface="Consolas" pitchFamily="49" charset="0"/>
              </a:rPr>
              <a:t>		} </a:t>
            </a:r>
            <a:endParaRPr lang="en-US" b="1" dirty="0"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77080"/>
            <a:ext cx="8229600" cy="1261739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291" tIns="45648" rIns="91291" bIns="45648">
            <a:spAutoFit/>
          </a:bodyPr>
          <a:lstStyle/>
          <a:p>
            <a:pPr>
              <a:defRPr/>
            </a:pPr>
            <a:r>
              <a:rPr lang="en-US" sz="2800" i="1" dirty="0">
                <a:latin typeface="Candara" pitchFamily="34" charset="0"/>
              </a:rPr>
              <a:t>sketch</a:t>
            </a:r>
            <a:r>
              <a:rPr lang="en-US" sz="2800" i="1" dirty="0" smtClean="0">
                <a:latin typeface="Candara" pitchFamily="34" charset="0"/>
              </a:rPr>
              <a:t>:  	</a:t>
            </a:r>
            <a:r>
              <a:rPr lang="en-US" b="1" dirty="0" err="1" smtClean="0">
                <a:latin typeface="Consolas" pitchFamily="49" charset="0"/>
              </a:rPr>
              <a:t>int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</a:rPr>
              <a:t>bar (</a:t>
            </a:r>
            <a:r>
              <a:rPr lang="en-US" b="1" dirty="0" err="1">
                <a:latin typeface="Consolas" pitchFamily="49" charset="0"/>
              </a:rPr>
              <a:t>int</a:t>
            </a:r>
            <a:r>
              <a:rPr lang="en-US" b="1" dirty="0">
                <a:latin typeface="Consolas" pitchFamily="49" charset="0"/>
              </a:rPr>
              <a:t> x)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</a:rPr>
              <a:t>implements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</a:rPr>
              <a:t>foo </a:t>
            </a:r>
            <a:r>
              <a:rPr lang="en-US" b="1" dirty="0" smtClean="0">
                <a:latin typeface="Consolas" pitchFamily="49" charset="0"/>
              </a:rPr>
              <a:t>{</a:t>
            </a:r>
            <a:endParaRPr lang="en-US" b="1" dirty="0">
              <a:latin typeface="Consolas" pitchFamily="49" charset="0"/>
            </a:endParaRPr>
          </a:p>
          <a:p>
            <a:pPr>
              <a:defRPr/>
            </a:pP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</a:rPr>
              <a:t>		    return </a:t>
            </a:r>
            <a:r>
              <a:rPr lang="en-US" b="1" dirty="0">
                <a:latin typeface="Consolas" pitchFamily="49" charset="0"/>
              </a:rPr>
              <a:t>x &lt;&lt;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</a:rPr>
              <a:t>??</a:t>
            </a:r>
            <a:r>
              <a:rPr lang="en-US" b="1" dirty="0">
                <a:latin typeface="Consolas" pitchFamily="49" charset="0"/>
              </a:rPr>
              <a:t>;</a:t>
            </a:r>
          </a:p>
          <a:p>
            <a:pPr>
              <a:defRPr/>
            </a:pPr>
            <a:r>
              <a:rPr lang="en-US" b="1" dirty="0" smtClean="0">
                <a:latin typeface="Consolas" pitchFamily="49" charset="0"/>
              </a:rPr>
              <a:t>		} </a:t>
            </a:r>
            <a:endParaRPr lang="en-US" b="1" dirty="0"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8229600" cy="1261739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291" tIns="45648" rIns="91291" bIns="45648">
            <a:spAutoFit/>
          </a:bodyPr>
          <a:lstStyle/>
          <a:p>
            <a:pPr>
              <a:defRPr/>
            </a:pPr>
            <a:r>
              <a:rPr lang="en-US" sz="2800" i="1" dirty="0">
                <a:latin typeface="Candara" pitchFamily="34" charset="0"/>
              </a:rPr>
              <a:t>result</a:t>
            </a:r>
            <a:r>
              <a:rPr lang="en-US" sz="2800" i="1" dirty="0" smtClean="0">
                <a:latin typeface="Candara" pitchFamily="34" charset="0"/>
              </a:rPr>
              <a:t>:   	</a:t>
            </a:r>
            <a:r>
              <a:rPr lang="en-US" b="1" dirty="0" err="1" smtClean="0">
                <a:latin typeface="Consolas" pitchFamily="49" charset="0"/>
              </a:rPr>
              <a:t>int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</a:rPr>
              <a:t>bar (</a:t>
            </a:r>
            <a:r>
              <a:rPr lang="en-US" b="1" dirty="0" err="1">
                <a:latin typeface="Consolas" pitchFamily="49" charset="0"/>
              </a:rPr>
              <a:t>int</a:t>
            </a:r>
            <a:r>
              <a:rPr lang="en-US" b="1" dirty="0">
                <a:latin typeface="Consolas" pitchFamily="49" charset="0"/>
              </a:rPr>
              <a:t> x) </a:t>
            </a:r>
            <a:r>
              <a:rPr lang="en-US" b="1" dirty="0" smtClean="0">
                <a:latin typeface="Consolas" pitchFamily="49" charset="0"/>
              </a:rPr>
              <a:t>implements </a:t>
            </a:r>
            <a:r>
              <a:rPr lang="en-US" b="1" dirty="0">
                <a:latin typeface="Consolas" pitchFamily="49" charset="0"/>
              </a:rPr>
              <a:t>foo </a:t>
            </a:r>
            <a:r>
              <a:rPr lang="en-US" b="1" dirty="0" smtClean="0">
                <a:latin typeface="Consolas" pitchFamily="49" charset="0"/>
              </a:rPr>
              <a:t>{</a:t>
            </a:r>
            <a:endParaRPr lang="en-US" b="1" dirty="0">
              <a:latin typeface="Consolas" pitchFamily="49" charset="0"/>
            </a:endParaRPr>
          </a:p>
          <a:p>
            <a:pPr>
              <a:defRPr/>
            </a:pPr>
            <a:r>
              <a:rPr lang="en-US" b="1" dirty="0" smtClean="0">
                <a:latin typeface="Consolas" pitchFamily="49" charset="0"/>
              </a:rPr>
              <a:t>		    </a:t>
            </a:r>
            <a:r>
              <a:rPr lang="en-US" b="1" dirty="0">
                <a:latin typeface="Consolas" pitchFamily="49" charset="0"/>
              </a:rPr>
              <a:t>return x &lt;&lt;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</a:rPr>
              <a:t>1</a:t>
            </a:r>
            <a:r>
              <a:rPr lang="en-US" b="1" dirty="0">
                <a:latin typeface="Consolas" pitchFamily="49" charset="0"/>
              </a:rPr>
              <a:t>;</a:t>
            </a:r>
          </a:p>
          <a:p>
            <a:pPr>
              <a:defRPr/>
            </a:pPr>
            <a:r>
              <a:rPr lang="en-US" b="1" dirty="0" smtClean="0">
                <a:latin typeface="Consolas" pitchFamily="49" charset="0"/>
              </a:rPr>
              <a:t>		} </a:t>
            </a:r>
            <a:endParaRPr lang="en-US" b="1" dirty="0">
              <a:latin typeface="Consolas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ndara" pitchFamily="34" charset="0"/>
              </a:rPr>
              <a:t>Extend </a:t>
            </a:r>
            <a:r>
              <a:rPr lang="en-US" dirty="0" smtClean="0">
                <a:latin typeface="Candara" pitchFamily="34" charset="0"/>
              </a:rPr>
              <a:t>the language </a:t>
            </a:r>
            <a:r>
              <a:rPr lang="en-US" dirty="0">
                <a:latin typeface="Candara" pitchFamily="34" charset="0"/>
              </a:rPr>
              <a:t>with two constructs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Line Callout 2 3"/>
              <p:cNvSpPr/>
              <p:nvPr/>
            </p:nvSpPr>
            <p:spPr bwMode="auto">
              <a:xfrm>
                <a:off x="6144438" y="2634734"/>
                <a:ext cx="2189125" cy="369332"/>
              </a:xfrm>
              <a:prstGeom prst="borderCallout2">
                <a:avLst>
                  <a:gd name="adj1" fmla="val 83333"/>
                  <a:gd name="adj2" fmla="val 0"/>
                  <a:gd name="adj3" fmla="val 83333"/>
                  <a:gd name="adj4" fmla="val -17130"/>
                  <a:gd name="adj5" fmla="val 276510"/>
                  <a:gd name="adj6" fmla="val -2566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:</m:t>
                      </m:r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𝑦</m:t>
                      </m:r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m:t>foo</m:t>
                      </m:r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(</m:t>
                      </m:r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𝑥</m:t>
                      </m:r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tara Std Gothic" pitchFamily="34" charset="0"/>
                </a:endParaRPr>
              </a:p>
            </p:txBody>
          </p:sp>
        </mc:Choice>
        <mc:Fallback xmlns="">
          <p:sp>
            <p:nvSpPr>
              <p:cNvPr id="4" name="Line Callout 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4438" y="2634734"/>
                <a:ext cx="2189125" cy="369332"/>
              </a:xfrm>
              <a:prstGeom prst="borderCallout2">
                <a:avLst>
                  <a:gd name="adj1" fmla="val 83333"/>
                  <a:gd name="adj2" fmla="val 0"/>
                  <a:gd name="adj3" fmla="val 83333"/>
                  <a:gd name="adj4" fmla="val -17130"/>
                  <a:gd name="adj5" fmla="val 276510"/>
                  <a:gd name="adj6" fmla="val -2566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rgbClr val="FF7C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ine Callout 2 9"/>
              <p:cNvSpPr/>
              <p:nvPr/>
            </p:nvSpPr>
            <p:spPr bwMode="auto">
              <a:xfrm>
                <a:off x="5981240" y="4267200"/>
                <a:ext cx="2476960" cy="646331"/>
              </a:xfrm>
              <a:prstGeom prst="borderCallout2">
                <a:avLst>
                  <a:gd name="adj1" fmla="val 77765"/>
                  <a:gd name="adj2" fmla="val 297"/>
                  <a:gd name="adj3" fmla="val 76128"/>
                  <a:gd name="adj4" fmla="val -24425"/>
                  <a:gd name="adj5" fmla="val 24998"/>
                  <a:gd name="adj6" fmla="val -32038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  <a:cs typeface="Consolas" pitchFamily="49" charset="0"/>
                  </a:rPr>
                  <a:t>??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 </a:t>
                </a:r>
                <a:r>
                  <a:rPr lang="en-US" sz="1800" dirty="0" smtClean="0">
                    <a:latin typeface="Candara" pitchFamily="34" charset="0"/>
                  </a:rPr>
                  <a:t>substituted with 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an </a:t>
                </a:r>
                <a:b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</a:b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int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 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constant meeting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𝜙</m:t>
                    </m:r>
                  </m:oMath>
                </a14:m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10" name="Line Callout 2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240" y="4267200"/>
                <a:ext cx="2476960" cy="646331"/>
              </a:xfrm>
              <a:prstGeom prst="borderCallout2">
                <a:avLst>
                  <a:gd name="adj1" fmla="val 77765"/>
                  <a:gd name="adj2" fmla="val 297"/>
                  <a:gd name="adj3" fmla="val 76128"/>
                  <a:gd name="adj4" fmla="val -24425"/>
                  <a:gd name="adj5" fmla="val 24998"/>
                  <a:gd name="adj6" fmla="val -32038"/>
                </a:avLst>
              </a:prstGeom>
              <a:blipFill rotWithShape="0">
                <a:blip r:embed="rId4"/>
                <a:stretch>
                  <a:fillRect t="-3670" b="-12844"/>
                </a:stretch>
              </a:blip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1170" y="6400800"/>
            <a:ext cx="7685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instead of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implements</a:t>
            </a:r>
            <a:r>
              <a:rPr lang="en-US" sz="2000" dirty="0" smtClean="0">
                <a:latin typeface="Candara" pitchFamily="34" charset="0"/>
              </a:rPr>
              <a:t>, assertions over safety properties can be used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2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1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as search over candidate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058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Partial program</a:t>
                </a:r>
                <a:r>
                  <a:rPr lang="en-US" dirty="0" smtClean="0"/>
                  <a:t> (sketch) defines a candidate space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we search this space for a program that meets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Usually can’t search this space by enumeration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space too large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i="1" dirty="0" smtClean="0">
                        <a:latin typeface="Cambria Math"/>
                      </a:rPr>
                      <m:t>10</m:t>
                    </m:r>
                    <m:r>
                      <a:rPr lang="en-US" i="1" baseline="30000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Describe the space </a:t>
                </a:r>
                <a:r>
                  <a:rPr lang="en-US" b="1" dirty="0" smtClean="0"/>
                  <a:t>symbolically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solution to constraints encoded in a logical formula gives values of holes, indirectly identifying a correct program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constraints? We’ll cover this shortly.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5800" cy="5029200"/>
              </a:xfrm>
              <a:blipFill rotWithShape="0">
                <a:blip r:embed="rId3"/>
                <a:stretch>
                  <a:fillRect l="-1467" t="-1212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from partial programs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06133"/>
            <a:ext cx="1173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spec</a:t>
            </a:r>
            <a:br>
              <a:rPr lang="en-US" dirty="0" smtClean="0">
                <a:latin typeface="Candara" pitchFamily="34" charset="0"/>
              </a:rPr>
            </a:br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smtClean="0">
                <a:latin typeface="Candara" pitchFamily="34" charset="0"/>
              </a:rPr>
              <a:t>sketch  </a:t>
            </a:r>
            <a:endParaRPr lang="en-US" dirty="0">
              <a:latin typeface="Candar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6400" y="2537322"/>
            <a:ext cx="3810000" cy="1143000"/>
            <a:chOff x="1676400" y="2537322"/>
            <a:chExt cx="3810000" cy="1143000"/>
          </a:xfrm>
        </p:grpSpPr>
        <p:grpSp>
          <p:nvGrpSpPr>
            <p:cNvPr id="29" name="Group 28"/>
            <p:cNvGrpSpPr/>
            <p:nvPr/>
          </p:nvGrpSpPr>
          <p:grpSpPr>
            <a:xfrm>
              <a:off x="1676400" y="2537322"/>
              <a:ext cx="2895600" cy="1143000"/>
              <a:chOff x="1676400" y="2537322"/>
              <a:chExt cx="2895600" cy="11430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2286000" y="2537322"/>
                <a:ext cx="2286000" cy="1143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program-to-formula</a:t>
                </a:r>
                <a: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 </a:t>
                </a:r>
                <a:b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</a:br>
                <a: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translator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endParaRPr>
              </a:p>
            </p:txBody>
          </p:sp>
          <p:cxnSp>
            <p:nvCxnSpPr>
              <p:cNvPr id="10" name="Straight Connector 9"/>
              <p:cNvCxnSpPr>
                <a:stCxn id="6" idx="3"/>
                <a:endCxn id="5" idx="1"/>
              </p:cNvCxnSpPr>
              <p:nvPr/>
            </p:nvCxnSpPr>
            <p:spPr bwMode="auto">
              <a:xfrm>
                <a:off x="1859518" y="3106298"/>
                <a:ext cx="426482" cy="252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11" name="Right Brace 10"/>
              <p:cNvSpPr/>
              <p:nvPr/>
            </p:nvSpPr>
            <p:spPr bwMode="auto">
              <a:xfrm>
                <a:off x="1676400" y="2692986"/>
                <a:ext cx="127008" cy="838200"/>
              </a:xfrm>
              <a:prstGeom prst="righ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>
              <a:stCxn id="5" idx="3"/>
              <a:endCxn id="20" idx="1"/>
            </p:cNvCxnSpPr>
            <p:nvPr/>
          </p:nvCxnSpPr>
          <p:spPr bwMode="auto">
            <a:xfrm>
              <a:off x="4572000" y="3108822"/>
              <a:ext cx="9144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789210" y="2616786"/>
                  <a:ext cx="4685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210" y="2616786"/>
                  <a:ext cx="46859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97" r="-129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486400" y="2537322"/>
            <a:ext cx="2059547" cy="1908264"/>
            <a:chOff x="5486400" y="2537322"/>
            <a:chExt cx="2059547" cy="190826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486400" y="2537322"/>
              <a:ext cx="19812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>
                  <a:latin typeface="Candara" pitchFamily="34" charset="0"/>
                </a:rPr>
                <a:t>solver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“synthesis engine”</a:t>
              </a:r>
            </a:p>
          </p:txBody>
        </p:sp>
        <p:cxnSp>
          <p:nvCxnSpPr>
            <p:cNvPr id="23" name="Straight Connector 22"/>
            <p:cNvCxnSpPr>
              <a:stCxn id="20" idx="2"/>
              <a:endCxn id="31" idx="0"/>
            </p:cNvCxnSpPr>
            <p:nvPr/>
          </p:nvCxnSpPr>
          <p:spPr bwMode="auto">
            <a:xfrm>
              <a:off x="6477000" y="3680322"/>
              <a:ext cx="0" cy="7652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477000" y="3832121"/>
                  <a:ext cx="10689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  <m:r>
                          <a:rPr lang="en-US" b="1" i="1" smtClean="0">
                            <a:latin typeface="Cambria Math"/>
                          </a:rPr>
                          <m:t>↦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832121"/>
                  <a:ext cx="1068947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1272658" y="3706462"/>
            <a:ext cx="7425342" cy="1882124"/>
            <a:chOff x="1272658" y="3706462"/>
            <a:chExt cx="7425342" cy="188212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486400" y="4445586"/>
              <a:ext cx="19812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latin typeface="Candara" pitchFamily="34" charset="0"/>
                </a:rPr>
                <a:t>code generator</a:t>
              </a:r>
              <a:endParaRPr lang="en-US" sz="1800" b="1" dirty="0">
                <a:latin typeface="Candara" pitchFamily="34" charset="0"/>
              </a:endParaRPr>
            </a:p>
          </p:txBody>
        </p:sp>
        <p:cxnSp>
          <p:nvCxnSpPr>
            <p:cNvPr id="25" name="Elbow Connector 24"/>
            <p:cNvCxnSpPr>
              <a:stCxn id="6" idx="2"/>
              <a:endCxn id="31" idx="1"/>
            </p:cNvCxnSpPr>
            <p:nvPr/>
          </p:nvCxnSpPr>
          <p:spPr bwMode="auto">
            <a:xfrm rot="16200000" flipH="1">
              <a:off x="2724217" y="2254903"/>
              <a:ext cx="1310624" cy="4213741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99566" y="4551186"/>
                  <a:ext cx="16962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ndara" pitchFamily="34" charset="0"/>
                    </a:rPr>
                    <a:t>sketch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𝑃</m:t>
                      </m:r>
                      <m:r>
                        <a:rPr lang="en-US" i="1" dirty="0" smtClean="0">
                          <a:latin typeface="Cambria Math"/>
                        </a:rPr>
                        <m:t>[</m:t>
                      </m:r>
                      <m:r>
                        <a:rPr lang="en-US" i="1" dirty="0" smtClean="0">
                          <a:latin typeface="Cambria Math"/>
                        </a:rPr>
                        <m:t>h</m:t>
                      </m:r>
                      <m:r>
                        <a:rPr lang="en-US" i="1" dirty="0" smtClean="0">
                          <a:latin typeface="Cambria Math"/>
                        </a:rPr>
                        <m:t>]</m:t>
                      </m:r>
                    </m:oMath>
                  </a14:m>
                  <a:endParaRPr lang="en-US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566" y="4551186"/>
                  <a:ext cx="169623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376" t="-10667" r="-2151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848600" y="4788253"/>
                  <a:ext cx="8494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  <m:r>
                          <a:rPr lang="en-US" i="1" dirty="0" smtClean="0">
                            <a:latin typeface="Cambria Math"/>
                          </a:rPr>
                          <m:t>[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i="1" dirty="0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4788253"/>
                  <a:ext cx="8494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15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>
              <a:stCxn id="31" idx="3"/>
              <a:endCxn id="38" idx="1"/>
            </p:cNvCxnSpPr>
            <p:nvPr/>
          </p:nvCxnSpPr>
          <p:spPr bwMode="auto">
            <a:xfrm>
              <a:off x="7467600" y="5017086"/>
              <a:ext cx="381000" cy="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15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a program as a formula?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058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Assume a formula S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which holds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program P(x) outputs value y</a:t>
                </a: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b="1" dirty="0" smtClean="0"/>
                  <a:t>program</a:t>
                </a:r>
                <a:r>
                  <a:rPr lang="en-US" dirty="0" smtClean="0"/>
                  <a:t>: 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f(x) { return x + x }</a:t>
                </a: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b="1" dirty="0" smtClean="0"/>
                  <a:t>formula</a:t>
                </a:r>
                <a:r>
                  <a:rPr lang="en-US" dirty="0" smtClean="0"/>
                  <a:t>: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itchFamily="49" charset="0"/>
                      </a:rPr>
                      <m:t>𝑆</m:t>
                    </m:r>
                    <m:r>
                      <a:rPr lang="en-US" i="1" baseline="-25000" dirty="0" err="1" smtClean="0">
                        <a:latin typeface="Cambria Math"/>
                        <a:cs typeface="Consolas" pitchFamily="49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  <a:cs typeface="Consolas" pitchFamily="49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/>
                            <a:cs typeface="Consolas" pitchFamily="49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  <a:cs typeface="Consolas" pitchFamily="49" charset="0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latin typeface="Cambria Math"/>
                        <a:cs typeface="Consolas" pitchFamily="49" charset="0"/>
                      </a:rPr>
                      <m:t>: </m:t>
                    </m:r>
                    <m:r>
                      <a:rPr lang="en-US" i="1" dirty="0" smtClean="0"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cs typeface="Consolas" pitchFamily="49" charset="0"/>
                      </a:rPr>
                      <m:t>=</m:t>
                    </m:r>
                    <m:r>
                      <a:rPr lang="en-US" i="1" dirty="0" smtClean="0"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nsolas" pitchFamily="49" charset="0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  <a:cs typeface="Consolas" pitchFamily="49" charset="0"/>
                      </a:rPr>
                      <m:t>𝑥</m:t>
                    </m:r>
                  </m:oMath>
                </a14:m>
                <a:endParaRPr lang="en-US" dirty="0" smtClean="0">
                  <a:cs typeface="Consolas" pitchFamily="49" charset="0"/>
                </a:endParaRPr>
              </a:p>
              <a:p>
                <a:pPr marL="400050" lvl="1" indent="0">
                  <a:buNone/>
                </a:pPr>
                <a:endParaRPr lang="en-US" dirty="0" smtClean="0"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This formula is created as in program verification with concrete semantics [CMBC, Java Pathfinder, …]</a:t>
                </a:r>
                <a:endParaRPr lang="en-US" dirty="0" smtClean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5800" cy="5029200"/>
              </a:xfrm>
              <a:blipFill rotWithShape="0">
                <a:blip r:embed="rId3"/>
                <a:stretch>
                  <a:fillRect l="-1467" t="-1212" r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program as a formula, solver is versatile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05800" cy="5029200"/>
              </a:xfrm>
            </p:spPr>
            <p:txBody>
              <a:bodyPr/>
              <a:lstStyle/>
              <a:p>
                <a:pPr marL="40005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Solver as an </a:t>
                </a:r>
                <a:r>
                  <a:rPr lang="en-US" b="1" dirty="0" smtClean="0"/>
                  <a:t>interpreter</a:t>
                </a:r>
                <a:r>
                  <a:rPr lang="en-US" dirty="0" smtClean="0"/>
                  <a:t>: given x, evaluate f(x)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=3            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sym typeface="WP MathA"/>
                        </a:rPr>
                        <m:t>solve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sym typeface="WP MathA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sym typeface="WP MathA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sym typeface="WP MathA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         </m:t>
                      </m:r>
                      <m:r>
                        <a:rPr lang="en-US" b="1" i="1" dirty="0" smtClean="0">
                          <a:latin typeface="Cambria Math"/>
                        </a:rPr>
                        <m:t>𝒚</m:t>
                      </m:r>
                      <m:r>
                        <a:rPr lang="en-US" b="1" i="1" dirty="0" smtClean="0">
                          <a:latin typeface="Cambria Math"/>
                        </a:rPr>
                        <m:t>↦</m:t>
                      </m:r>
                      <m:r>
                        <a:rPr lang="en-US" b="1" i="1" dirty="0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b="1" dirty="0" smtClean="0"/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Solver as a program </a:t>
                </a:r>
                <a:r>
                  <a:rPr lang="en-US" b="1" dirty="0" smtClean="0"/>
                  <a:t>inverter</a:t>
                </a:r>
                <a:r>
                  <a:rPr lang="en-US" dirty="0" smtClean="0"/>
                  <a:t>: given f(x), find x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=6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sym typeface="WP MathA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solve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for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𝑥</m:t>
                      </m:r>
                      <m:r>
                        <a:rPr lang="en-US" b="1" i="1" dirty="0" smtClean="0">
                          <a:latin typeface="Cambria Math"/>
                          <a:sym typeface="WP MathA"/>
                        </a:rPr>
                        <m:t>           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↦</m:t>
                      </m:r>
                      <m:r>
                        <a:rPr lang="en-US" b="1" i="1" dirty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solver “</a:t>
                </a:r>
                <a:r>
                  <a:rPr lang="en-US" dirty="0" err="1" smtClean="0"/>
                  <a:t>bidirectionality</a:t>
                </a:r>
                <a:r>
                  <a:rPr lang="en-US" dirty="0" smtClean="0"/>
                  <a:t>” enables synthesis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5800" cy="5029200"/>
              </a:xfrm>
              <a:blipFill rotWithShape="0">
                <a:blip r:embed="rId3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name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CS294 topics course has been listed </a:t>
            </a:r>
            <a:r>
              <a:rPr lang="en-US" dirty="0"/>
              <a:t>as </a:t>
            </a:r>
          </a:p>
          <a:p>
            <a:pPr marL="0" indent="0" algn="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CS294: Programming </a:t>
            </a:r>
            <a:r>
              <a:rPr lang="en-US" i="1" dirty="0">
                <a:solidFill>
                  <a:schemeClr val="accent2"/>
                </a:solidFill>
              </a:rPr>
              <a:t>Language Design for Everyone 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Since putting the course on the books, we realized we are ready teach a superset of intended material. </a:t>
            </a:r>
          </a:p>
          <a:p>
            <a:pPr marL="0" indent="0">
              <a:buNone/>
            </a:pPr>
            <a:r>
              <a:rPr lang="en-US" dirty="0" smtClean="0"/>
              <a:t>In addition to 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design of domain-specific languages (DSLs) and 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their lightweight implementation </a:t>
            </a:r>
          </a:p>
          <a:p>
            <a:pPr marL="0" indent="0">
              <a:buNone/>
            </a:pPr>
            <a:r>
              <a:rPr lang="en-US" dirty="0" smtClean="0"/>
              <a:t>you will learn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how to build a synthesizer in a semester</a:t>
            </a:r>
          </a:p>
          <a:p>
            <a:pPr marL="0" indent="0">
              <a:buNone/>
            </a:pPr>
            <a:r>
              <a:rPr lang="en-US" dirty="0" smtClean="0"/>
              <a:t>also a topic for everyone (PL students and others)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of candidates as constraint solving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05800" cy="4724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baseline="-25000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h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holds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sketch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](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outputs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400050" lvl="1" indent="0">
                  <a:buNone/>
                </a:pPr>
                <a:r>
                  <a:rPr lang="en-US" sz="2000" b="1" dirty="0" smtClean="0">
                    <a:latin typeface="Consolas" pitchFamily="49" charset="0"/>
                    <a:cs typeface="Consolas" pitchFamily="49" charset="0"/>
                  </a:rPr>
                  <a:t>spec(x) { return x + x }	</a:t>
                </a:r>
              </a:p>
              <a:p>
                <a:pPr marL="400050" lvl="1" indent="0">
                  <a:buNone/>
                </a:pPr>
                <a:r>
                  <a:rPr lang="en-US" sz="2000" b="1" dirty="0" smtClean="0">
                    <a:latin typeface="Consolas" pitchFamily="49" charset="0"/>
                    <a:cs typeface="Consolas" pitchFamily="49" charset="0"/>
                  </a:rPr>
                  <a:t>sketch(x</a:t>
                </a:r>
                <a:r>
                  <a:rPr lang="en-US" sz="2000" b="1" dirty="0">
                    <a:latin typeface="Consolas" pitchFamily="49" charset="0"/>
                    <a:cs typeface="Consolas" pitchFamily="49" charset="0"/>
                  </a:rPr>
                  <a:t>) { return x </a:t>
                </a:r>
                <a:r>
                  <a:rPr lang="en-US" sz="2000" b="1" dirty="0" smtClean="0">
                    <a:latin typeface="Consolas" pitchFamily="49" charset="0"/>
                    <a:cs typeface="Consolas" pitchFamily="49" charset="0"/>
                  </a:rPr>
                  <a:t>&lt;&lt; ?? }</a:t>
                </a:r>
                <a:r>
                  <a:rPr lang="en-US" dirty="0"/>
                  <a:t>	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latin typeface="Cambria Math"/>
                      </a:rPr>
                      <m:t>𝑠𝑘𝑒𝑡𝑐h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𝑦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: 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∗2</m:t>
                    </m:r>
                    <m:r>
                      <a:rPr lang="en-US" i="1" baseline="30000" dirty="0" err="1" smtClean="0">
                        <a:latin typeface="Cambria Math"/>
                      </a:rPr>
                      <m:t>h</m:t>
                    </m:r>
                  </m:oMath>
                </a14:m>
                <a:endParaRPr lang="en-US" baseline="30000" dirty="0" smtClean="0"/>
              </a:p>
              <a:p>
                <a:pPr marL="400050" lvl="1" indent="0">
                  <a:buNone/>
                </a:pPr>
                <a:endParaRPr lang="en-US" sz="1050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solver computes h, thus synthesizing a program correct for the given x (here, x=2)</a:t>
                </a:r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𝑆</m:t>
                      </m:r>
                      <m:r>
                        <a:rPr lang="en-US" i="1" baseline="-25000" dirty="0" err="1" smtClean="0">
                          <a:latin typeface="Cambria Math"/>
                        </a:rPr>
                        <m:t>𝑠𝑘𝑒𝑡𝑐h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𝑦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=2∧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=4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sym typeface="WP MathA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solve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for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h</m:t>
                      </m:r>
                      <m:r>
                        <a:rPr lang="en-US" b="1" i="1" dirty="0" smtClean="0">
                          <a:latin typeface="Cambria Math"/>
                          <a:sym typeface="WP MathA"/>
                        </a:rPr>
                        <m:t>     </m:t>
                      </m:r>
                      <m:r>
                        <a:rPr lang="en-US" b="1" i="1" dirty="0" smtClean="0">
                          <a:latin typeface="Cambria Math"/>
                        </a:rPr>
                        <m:t>𝒉</m:t>
                      </m:r>
                      <m:r>
                        <a:rPr lang="en-US" b="1" i="1" dirty="0" smtClean="0">
                          <a:latin typeface="Cambria Math"/>
                        </a:rPr>
                        <m:t> ↦</m:t>
                      </m:r>
                      <m:r>
                        <a:rPr lang="en-US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/>
                  <a:t>Sometimes h must be constrained on several inputs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 baseline="-25000" dirty="0" smtClean="0">
                              <a:latin typeface="Cambria Math"/>
                            </a:rPr>
                            <m:t>1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𝑦</m:t>
                          </m:r>
                          <m:r>
                            <a:rPr lang="en-US" i="1" baseline="-25000" dirty="0" smtClean="0">
                              <a:latin typeface="Cambria Math"/>
                            </a:rPr>
                            <m:t>1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/>
                          <a:sym typeface="WP MathA"/>
                        </a:rPr>
                        <m:t>1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0∧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/>
                          <a:sym typeface="WP MathA"/>
                        </a:rPr>
                        <m:t>1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0∧                                           </m:t>
                      </m:r>
                    </m:oMath>
                  </m:oMathPara>
                </a14:m>
                <a:endParaRPr lang="en-US" dirty="0" smtClean="0">
                  <a:sym typeface="WP MathA"/>
                </a:endParaRPr>
              </a:p>
              <a:p>
                <a:pPr marL="4572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 baseline="-25000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𝑦</m:t>
                          </m:r>
                          <m:r>
                            <a:rPr lang="en-US" i="1" baseline="-25000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/>
                          <a:sym typeface="WP MathA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3∧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/>
                          <a:sym typeface="WP MathA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  <a:sym typeface="WP MathA"/>
                        </a:rPr>
                        <m:t>=6</m:t>
                      </m:r>
                      <m:r>
                        <a:rPr lang="en-US" b="0" i="1" dirty="0" smtClean="0">
                          <a:latin typeface="Cambria Math"/>
                          <a:sym typeface="WP MathA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  <a:sym typeface="WP MathA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solve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for</m:t>
                      </m:r>
                      <m:r>
                        <m:rPr>
                          <m:nor/>
                        </m:rPr>
                        <a:rPr lang="en-US" dirty="0">
                          <a:latin typeface="Cambria Math"/>
                          <a:sym typeface="WP MathA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sym typeface="WP MathA"/>
                        </a:rPr>
                        <m:t>h</m:t>
                      </m:r>
                      <m:r>
                        <a:rPr lang="en-US" b="1" i="1" dirty="0" smtClean="0">
                          <a:latin typeface="Cambria Math"/>
                          <a:sym typeface="WP MathA"/>
                        </a:rPr>
                        <m:t>       </m:t>
                      </m:r>
                      <m:r>
                        <a:rPr lang="en-US" b="1" i="1" dirty="0">
                          <a:latin typeface="Cambria Math"/>
                        </a:rPr>
                        <m:t>𝒉</m:t>
                      </m:r>
                      <m:r>
                        <a:rPr lang="en-US" b="1" i="1" dirty="0" smtClean="0">
                          <a:latin typeface="Cambria Math"/>
                        </a:rPr>
                        <m:t>↦</m:t>
                      </m:r>
                      <m:r>
                        <a:rPr lang="en-US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5800" cy="4724400"/>
              </a:xfrm>
              <a:blipFill rotWithShape="0">
                <a:blip r:embed="rId3"/>
                <a:stretch>
                  <a:fillRect l="-1467" t="-1290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Our constraints encode </a:t>
                </a:r>
                <a:r>
                  <a:rPr lang="en-US" b="1" dirty="0" smtClean="0"/>
                  <a:t>inductive synthesis:</a:t>
                </a:r>
                <a:endParaRPr lang="en-US" b="1" dirty="0"/>
              </a:p>
              <a:p>
                <a:pPr marL="400050" lvl="1" indent="0">
                  <a:buNone/>
                </a:pPr>
                <a:r>
                  <a:rPr lang="en-US" dirty="0" smtClean="0"/>
                  <a:t>We ask for a program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correct on a few inputs.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We hope (or test, verify)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correct on rest of inputs. 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Segment on Synthesis Algorithm will describe how to select suitable inputs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7" t="-1290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synthesis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trends in computing (during last 10-15 years)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parallelism</a:t>
            </a:r>
          </a:p>
          <a:p>
            <a:pPr marL="400050" lvl="1" indent="0">
              <a:buNone/>
            </a:pPr>
            <a:r>
              <a:rPr lang="en-US" dirty="0" smtClean="0"/>
              <a:t>multi-level machines (SIMD to cluster), concurrency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Web</a:t>
            </a:r>
          </a:p>
          <a:p>
            <a:pPr marL="400050" lvl="1" indent="0">
              <a:buNone/>
            </a:pPr>
            <a:r>
              <a:rPr lang="en-US" dirty="0" smtClean="0"/>
              <a:t>distributed computation, lost messages, security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programming by non-programmers</a:t>
            </a:r>
          </a:p>
          <a:p>
            <a:pPr marL="400050" lvl="1" indent="0">
              <a:buNone/>
            </a:pPr>
            <a:r>
              <a:rPr lang="en-US" dirty="0" smtClean="0"/>
              <a:t>scientists, designers, end users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Lessons:</a:t>
            </a:r>
          </a:p>
          <a:p>
            <a:pPr marL="400050" lvl="1" indent="0">
              <a:buNone/>
            </a:pPr>
            <a:r>
              <a:rPr lang="en-US" dirty="0" smtClean="0"/>
              <a:t>We need to write programs that are </a:t>
            </a:r>
            <a:r>
              <a:rPr lang="en-US" u="sng" dirty="0" smtClean="0"/>
              <a:t>more complex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r>
              <a:rPr lang="en-US" dirty="0" smtClean="0"/>
              <a:t>Programming must me </a:t>
            </a:r>
            <a:r>
              <a:rPr lang="en-US" u="sng" dirty="0" smtClean="0"/>
              <a:t>more accessible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33960" y="1822680"/>
              <a:ext cx="5722920" cy="4988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20" y="1810080"/>
                <a:ext cx="5747400" cy="50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2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real-world synthesizers: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Derives efficient linear filter codes (FFT, …)</a:t>
            </a:r>
          </a:p>
          <a:p>
            <a:pPr lvl="1">
              <a:buFontTx/>
              <a:buNone/>
            </a:pPr>
            <a:r>
              <a:rPr lang="en-US" dirty="0" smtClean="0"/>
              <a:t>exploits divide-and-conquer nature of these problems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A rewrite rule for </a:t>
            </a:r>
            <a:r>
              <a:rPr lang="en-US" sz="2400" dirty="0" smtClean="0"/>
              <a:t>Cooley/</a:t>
            </a:r>
            <a:r>
              <a:rPr lang="en-US" sz="2400" dirty="0" err="1" smtClean="0"/>
              <a:t>Tukey</a:t>
            </a:r>
            <a:r>
              <a:rPr lang="en-US" sz="2400" dirty="0" smtClean="0"/>
              <a:t> </a:t>
            </a:r>
            <a:r>
              <a:rPr lang="en-US" sz="2400" dirty="0"/>
              <a:t>FFT: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333399"/>
                </a:solidFill>
              </a:rPr>
              <a:t>	DFT</a:t>
            </a:r>
            <a:r>
              <a:rPr lang="en-US" sz="2400" baseline="-25000" dirty="0">
                <a:solidFill>
                  <a:srgbClr val="333399"/>
                </a:solidFill>
              </a:rPr>
              <a:t>4</a:t>
            </a:r>
            <a:r>
              <a:rPr lang="en-US" sz="2400" dirty="0">
                <a:solidFill>
                  <a:srgbClr val="333399"/>
                </a:solidFill>
              </a:rPr>
              <a:t> = (DFT</a:t>
            </a:r>
            <a:r>
              <a:rPr lang="en-US" sz="2400" baseline="-25000" dirty="0">
                <a:solidFill>
                  <a:srgbClr val="333399"/>
                </a:solidFill>
              </a:rPr>
              <a:t>2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>
                <a:solidFill>
                  <a:srgbClr val="333399"/>
                </a:solidFill>
                <a:sym typeface="Symbol" panose="05050102010706020507" pitchFamily="18" charset="2"/>
              </a:rPr>
              <a:t> </a:t>
            </a:r>
            <a:r>
              <a:rPr lang="en-US" sz="2400" dirty="0">
                <a:solidFill>
                  <a:srgbClr val="333399"/>
                </a:solidFill>
              </a:rPr>
              <a:t>I</a:t>
            </a:r>
            <a:r>
              <a:rPr lang="en-US" sz="2400" baseline="-25000" dirty="0">
                <a:solidFill>
                  <a:srgbClr val="333399"/>
                </a:solidFill>
              </a:rPr>
              <a:t>2</a:t>
            </a:r>
            <a:r>
              <a:rPr lang="en-US" sz="2400" dirty="0">
                <a:solidFill>
                  <a:srgbClr val="333399"/>
                </a:solidFill>
              </a:rPr>
              <a:t>) T</a:t>
            </a:r>
            <a:r>
              <a:rPr lang="en-US" sz="2400" baseline="30000" dirty="0">
                <a:solidFill>
                  <a:srgbClr val="333399"/>
                </a:solidFill>
              </a:rPr>
              <a:t>4</a:t>
            </a:r>
            <a:r>
              <a:rPr lang="en-US" sz="2400" baseline="-25000" dirty="0">
                <a:solidFill>
                  <a:srgbClr val="333399"/>
                </a:solidFill>
              </a:rPr>
              <a:t>2</a:t>
            </a:r>
            <a:r>
              <a:rPr lang="en-US" sz="2400" dirty="0">
                <a:solidFill>
                  <a:srgbClr val="333399"/>
                </a:solidFill>
              </a:rPr>
              <a:t> (I</a:t>
            </a:r>
            <a:r>
              <a:rPr lang="en-US" sz="2400" baseline="-25000" dirty="0">
                <a:solidFill>
                  <a:srgbClr val="333399"/>
                </a:solidFill>
              </a:rPr>
              <a:t>2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>
                <a:solidFill>
                  <a:srgbClr val="333399"/>
                </a:solidFill>
                <a:sym typeface="Symbol" panose="05050102010706020507" pitchFamily="18" charset="2"/>
              </a:rPr>
              <a:t> </a:t>
            </a:r>
            <a:r>
              <a:rPr lang="en-US" sz="2400" dirty="0">
                <a:solidFill>
                  <a:srgbClr val="333399"/>
                </a:solidFill>
              </a:rPr>
              <a:t>DFT</a:t>
            </a:r>
            <a:r>
              <a:rPr lang="en-US" sz="2400" baseline="-25000" dirty="0">
                <a:solidFill>
                  <a:srgbClr val="333399"/>
                </a:solidFill>
              </a:rPr>
              <a:t>2</a:t>
            </a:r>
            <a:r>
              <a:rPr lang="en-US" sz="2400" dirty="0">
                <a:solidFill>
                  <a:srgbClr val="333399"/>
                </a:solidFill>
              </a:rPr>
              <a:t>) L</a:t>
            </a:r>
            <a:r>
              <a:rPr lang="en-US" sz="2400" baseline="30000" dirty="0">
                <a:solidFill>
                  <a:srgbClr val="333399"/>
                </a:solidFill>
              </a:rPr>
              <a:t>4</a:t>
            </a:r>
            <a:r>
              <a:rPr lang="en-US" sz="2400" baseline="-25000" dirty="0">
                <a:solidFill>
                  <a:srgbClr val="333399"/>
                </a:solidFill>
              </a:rPr>
              <a:t>2 </a:t>
            </a:r>
            <a:endParaRPr lang="en-US" sz="2400" baseline="-25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sz="2400" baseline="-25000" dirty="0" smtClean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sz="2400" baseline="-25000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en-US" sz="2400" dirty="0" smtClean="0"/>
              <a:t>Similar rules are used to describe parallelization and locality</a:t>
            </a:r>
          </a:p>
          <a:p>
            <a:pPr lvl="1">
              <a:buFontTx/>
              <a:buNone/>
            </a:pPr>
            <a:r>
              <a:rPr lang="en-US" sz="2000" dirty="0" smtClean="0"/>
              <a:t>So, rewrite rules nicely serve three purposes: </a:t>
            </a:r>
            <a:r>
              <a:rPr lang="en-US" sz="2000" dirty="0" err="1" smtClean="0"/>
              <a:t>algo</a:t>
            </a:r>
            <a:r>
              <a:rPr lang="en-US" sz="2000" dirty="0" smtClean="0"/>
              <a:t>, para, local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dirty="0">
                <a:hlinkClick r:id="rId2"/>
              </a:rPr>
              <a:t>http://www.spiral.net/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real-world synthesizer (</a:t>
            </a:r>
            <a:r>
              <a:rPr lang="en-US" dirty="0" err="1" smtClean="0"/>
              <a:t>FlashFill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video demos, see Sumit </a:t>
            </a:r>
            <a:r>
              <a:rPr lang="en-US" dirty="0" err="1" smtClean="0"/>
              <a:t>Gulwani’s</a:t>
            </a:r>
            <a:r>
              <a:rPr lang="en-US" dirty="0" smtClean="0"/>
              <a:t> page:  </a:t>
            </a:r>
            <a:r>
              <a:rPr lang="en-US" sz="2000" dirty="0">
                <a:hlinkClick r:id="rId2"/>
              </a:rPr>
              <a:t>http://research.microsoft.com/en-us/um/people/sumitg/flashfill.html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84920"/>
              </p:ext>
            </p:extLst>
          </p:nvPr>
        </p:nvGraphicFramePr>
        <p:xfrm>
          <a:off x="1752600" y="2057400"/>
          <a:ext cx="48006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898"/>
                <a:gridCol w="657898"/>
                <a:gridCol w="853212"/>
                <a:gridCol w="657898"/>
                <a:gridCol w="657898"/>
                <a:gridCol w="657898"/>
                <a:gridCol w="657898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12/1/1956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12-1-JS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Jamie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1/1/1972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Howard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O'Neil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2/28/2012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Bruce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Willis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12/24/2000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9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artifacts might be synthesizable?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Anything </a:t>
            </a:r>
            <a:r>
              <a:rPr lang="en-US" dirty="0"/>
              <a:t>that </a:t>
            </a:r>
            <a:r>
              <a:rPr lang="en-US" dirty="0" smtClean="0"/>
              <a:t>can be viewed as a </a:t>
            </a:r>
            <a:r>
              <a:rPr lang="en-US" dirty="0"/>
              <a:t>program: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reads input, produces output</a:t>
            </a:r>
            <a:r>
              <a:rPr lang="en-US" dirty="0"/>
              <a:t>, could be non-terminating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Exercise: what such “programs” run in your laptop?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2600" y="3211920"/>
              <a:ext cx="3993120" cy="3017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440" y="3206520"/>
                <a:ext cx="4007880" cy="30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liberal view of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networking stack </a:t>
            </a:r>
            <a:endParaRPr lang="en-US" dirty="0" smtClean="0"/>
          </a:p>
          <a:p>
            <a:pPr marL="400050" lvl="1" indent="0" fontAlgn="ctr">
              <a:buNone/>
            </a:pPr>
            <a:r>
              <a:rPr lang="en-US" dirty="0" smtClean="0"/>
              <a:t>==&gt; </a:t>
            </a:r>
            <a:r>
              <a:rPr lang="en-US" dirty="0"/>
              <a:t>TCP protocol is a program ==&gt; synthesize protocols</a:t>
            </a:r>
          </a:p>
          <a:p>
            <a:pPr marL="57150" indent="0" fontAlgn="ctr">
              <a:buNone/>
            </a:pPr>
            <a:r>
              <a:rPr lang="en-US" dirty="0"/>
              <a:t>interpreter </a:t>
            </a:r>
            <a:endParaRPr lang="en-US" dirty="0" smtClean="0"/>
          </a:p>
          <a:p>
            <a:pPr marL="457200" lvl="1" indent="0" fontAlgn="ctr">
              <a:buNone/>
            </a:pPr>
            <a:r>
              <a:rPr lang="en-US" dirty="0" smtClean="0"/>
              <a:t>==&gt; </a:t>
            </a:r>
            <a:r>
              <a:rPr lang="en-US" dirty="0"/>
              <a:t>embeds language semantics ==&gt; languages may be synthesizable</a:t>
            </a:r>
          </a:p>
          <a:p>
            <a:pPr marL="0" indent="0" fontAlgn="ctr">
              <a:buNone/>
            </a:pPr>
            <a:r>
              <a:rPr lang="en-US" dirty="0"/>
              <a:t>spam filter </a:t>
            </a:r>
            <a:endParaRPr lang="en-US" dirty="0" smtClean="0"/>
          </a:p>
          <a:p>
            <a:pPr marL="400050" lvl="1" indent="0" fontAlgn="ctr">
              <a:buNone/>
            </a:pPr>
            <a:r>
              <a:rPr lang="en-US" dirty="0" smtClean="0"/>
              <a:t>==&gt; </a:t>
            </a:r>
            <a:r>
              <a:rPr lang="en-US" dirty="0"/>
              <a:t>classifiers ==&gt; learning of classifiers is </a:t>
            </a:r>
            <a:r>
              <a:rPr lang="en-US" dirty="0" smtClean="0"/>
              <a:t>synthesis</a:t>
            </a:r>
          </a:p>
          <a:p>
            <a:pPr marL="0" indent="0" fontAlgn="ctr">
              <a:buNone/>
            </a:pPr>
            <a:r>
              <a:rPr lang="en-US" dirty="0" smtClean="0"/>
              <a:t>image </a:t>
            </a:r>
            <a:r>
              <a:rPr lang="en-US" dirty="0"/>
              <a:t>gallery </a:t>
            </a:r>
            <a:endParaRPr lang="en-US" dirty="0" smtClean="0"/>
          </a:p>
          <a:p>
            <a:pPr marL="400050" lvl="1" indent="0" fontAlgn="ctr">
              <a:buNone/>
            </a:pPr>
            <a:r>
              <a:rPr lang="en-US" dirty="0" smtClean="0"/>
              <a:t>==&gt; </a:t>
            </a:r>
            <a:r>
              <a:rPr lang="en-US" dirty="0"/>
              <a:t>compression algorithms or implementations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liberal view of a </a:t>
            </a:r>
            <a:r>
              <a:rPr lang="en-US" dirty="0" smtClean="0"/>
              <a:t>program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fontAlgn="ctr">
              <a:buNone/>
            </a:pPr>
            <a:r>
              <a:rPr lang="en-US" dirty="0"/>
              <a:t>file system </a:t>
            </a:r>
          </a:p>
          <a:p>
            <a:pPr marL="457200" lvl="1" indent="0" fontAlgn="ctr">
              <a:buNone/>
            </a:pPr>
            <a:r>
              <a:rPr lang="en-US" dirty="0"/>
              <a:t>==&gt; "</a:t>
            </a:r>
            <a:r>
              <a:rPr lang="en-US" dirty="0" err="1"/>
              <a:t>inode</a:t>
            </a:r>
            <a:r>
              <a:rPr lang="en-US" dirty="0"/>
              <a:t>" data structure </a:t>
            </a:r>
          </a:p>
          <a:p>
            <a:pPr marL="0" indent="0" fontAlgn="ctr">
              <a:buNone/>
            </a:pPr>
            <a:r>
              <a:rPr lang="en-US" dirty="0"/>
              <a:t>OS scheduler </a:t>
            </a:r>
          </a:p>
          <a:p>
            <a:pPr marL="400050" lvl="1" indent="0" fontAlgn="ctr">
              <a:buNone/>
            </a:pPr>
            <a:r>
              <a:rPr lang="en-US" dirty="0"/>
              <a:t>==&gt; scheduling policy</a:t>
            </a:r>
          </a:p>
          <a:p>
            <a:pPr marL="0" indent="0" fontAlgn="ctr">
              <a:buNone/>
            </a:pPr>
            <a:r>
              <a:rPr lang="en-US" dirty="0"/>
              <a:t>multicore processor </a:t>
            </a:r>
          </a:p>
          <a:p>
            <a:pPr marL="400050" lvl="1" indent="0" fontAlgn="ctr">
              <a:buNone/>
            </a:pPr>
            <a:r>
              <a:rPr lang="en-US" dirty="0"/>
              <a:t>==&gt; cache coherence protocol</a:t>
            </a:r>
          </a:p>
          <a:p>
            <a:pPr marL="0" indent="0" fontAlgn="ctr">
              <a:buNone/>
            </a:pPr>
            <a:r>
              <a:rPr lang="en-US" dirty="0"/>
              <a:t>UI </a:t>
            </a:r>
          </a:p>
          <a:p>
            <a:pPr marL="400050" lvl="1" indent="0" fontAlgn="ctr">
              <a:buNone/>
            </a:pPr>
            <a:r>
              <a:rPr lang="en-US" dirty="0"/>
              <a:t>==&gt; ???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synthesize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37520" y="1577880"/>
              <a:ext cx="6634080" cy="4394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800" y="1569960"/>
                <a:ext cx="6656040" cy="44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1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Seven milestones (each a short presentation)</a:t>
            </a:r>
          </a:p>
          <a:p>
            <a:pPr marL="0" indent="0">
              <a:buNone/>
            </a:pPr>
            <a:endParaRPr lang="en-US" dirty="0" smtClean="0"/>
          </a:p>
          <a:p>
            <a:pPr lvl="1" indent="-342900">
              <a:buFontTx/>
              <a:buChar char="-"/>
            </a:pPr>
            <a:r>
              <a:rPr lang="en-US" dirty="0" smtClean="0"/>
              <a:t>problem selection (what you want to synthesize)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what’s your DSL (design language for your programs)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what’s your specification (how to describe behavior)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how to translate your DSL into logic formulas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your synthesis algorithm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scaling up with domain knowledge (how to sketch it)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final posters and demos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course is based on our invited CAV 2012 tutorial 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b="1" i="1" dirty="0"/>
              <a:t>Synthesizing Programs with Constraint </a:t>
            </a:r>
            <a:r>
              <a:rPr lang="en-US" b="1" i="1" dirty="0" smtClean="0"/>
              <a:t>Solvers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slides </a:t>
            </a:r>
            <a:r>
              <a:rPr lang="en-US" dirty="0">
                <a:hlinkClick r:id="rId2"/>
              </a:rPr>
              <a:t>(</a:t>
            </a:r>
            <a:r>
              <a:rPr lang="en-US" dirty="0" err="1">
                <a:hlinkClick r:id="rId2"/>
              </a:rPr>
              <a:t>ppt</a:t>
            </a:r>
            <a:r>
              <a:rPr lang="en-US" dirty="0">
                <a:hlinkClick r:id="rId2"/>
              </a:rPr>
              <a:t>)</a:t>
            </a:r>
            <a:r>
              <a:rPr lang="en-US" dirty="0"/>
              <a:t> 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slides </a:t>
            </a:r>
            <a:r>
              <a:rPr lang="en-US" dirty="0">
                <a:hlinkClick r:id="rId3"/>
              </a:rPr>
              <a:t>(pdf)</a:t>
            </a:r>
            <a:r>
              <a:rPr lang="en-US" dirty="0"/>
              <a:t> </a:t>
            </a:r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screencast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expand all topics into standalone segments</a:t>
            </a:r>
          </a:p>
          <a:p>
            <a:pPr marL="0" indent="0">
              <a:buNone/>
            </a:pPr>
            <a:endParaRPr lang="en-US" dirty="0"/>
          </a:p>
          <a:p>
            <a:pPr lvl="1" indent="-342900">
              <a:buFontTx/>
              <a:buChar char="-"/>
            </a:pPr>
            <a:r>
              <a:rPr lang="en-US" dirty="0" smtClean="0"/>
              <a:t>basics of modern verification (with solvers)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embedding your language in a host language (Racket)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synthesis algorithms (with solvers and without)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creative specifications and tests, etc</a:t>
            </a:r>
          </a:p>
          <a:p>
            <a:pPr lvl="1" indent="-34290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1173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spec</a:t>
            </a:r>
            <a:br>
              <a:rPr lang="en-US" dirty="0" smtClean="0">
                <a:latin typeface="Candara" pitchFamily="34" charset="0"/>
              </a:rPr>
            </a:br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dirty="0" smtClean="0">
                <a:latin typeface="Candara" pitchFamily="34" charset="0"/>
              </a:rPr>
              <a:t>sketch  </a:t>
            </a:r>
            <a:endParaRPr lang="en-US" dirty="0">
              <a:latin typeface="Candar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6400" y="3307789"/>
            <a:ext cx="3810000" cy="1143000"/>
            <a:chOff x="1676400" y="2537322"/>
            <a:chExt cx="3810000" cy="1143000"/>
          </a:xfrm>
        </p:grpSpPr>
        <p:grpSp>
          <p:nvGrpSpPr>
            <p:cNvPr id="29" name="Group 28"/>
            <p:cNvGrpSpPr/>
            <p:nvPr/>
          </p:nvGrpSpPr>
          <p:grpSpPr>
            <a:xfrm>
              <a:off x="1676400" y="2537322"/>
              <a:ext cx="2895600" cy="1143000"/>
              <a:chOff x="1676400" y="2537322"/>
              <a:chExt cx="2895600" cy="11430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2286000" y="2537322"/>
                <a:ext cx="2286000" cy="1143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program-to-formula</a:t>
                </a:r>
                <a: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 </a:t>
                </a:r>
                <a:b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</a:br>
                <a: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translator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endParaRPr>
              </a:p>
            </p:txBody>
          </p:sp>
          <p:cxnSp>
            <p:nvCxnSpPr>
              <p:cNvPr id="10" name="Straight Connector 9"/>
              <p:cNvCxnSpPr>
                <a:stCxn id="6" idx="3"/>
                <a:endCxn id="5" idx="1"/>
              </p:cNvCxnSpPr>
              <p:nvPr/>
            </p:nvCxnSpPr>
            <p:spPr bwMode="auto">
              <a:xfrm>
                <a:off x="1859518" y="3106298"/>
                <a:ext cx="426482" cy="252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11" name="Right Brace 10"/>
              <p:cNvSpPr/>
              <p:nvPr/>
            </p:nvSpPr>
            <p:spPr bwMode="auto">
              <a:xfrm>
                <a:off x="1676400" y="2692986"/>
                <a:ext cx="127008" cy="838200"/>
              </a:xfrm>
              <a:prstGeom prst="righ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>
              <a:stCxn id="5" idx="3"/>
              <a:endCxn id="20" idx="1"/>
            </p:cNvCxnSpPr>
            <p:nvPr/>
          </p:nvCxnSpPr>
          <p:spPr bwMode="auto">
            <a:xfrm>
              <a:off x="4572000" y="3108822"/>
              <a:ext cx="9144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789210" y="2616786"/>
                  <a:ext cx="4685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210" y="2616786"/>
                  <a:ext cx="46859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97" r="-1299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486400" y="3307789"/>
            <a:ext cx="2059547" cy="1908264"/>
            <a:chOff x="5486400" y="2537322"/>
            <a:chExt cx="2059547" cy="190826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486400" y="2537322"/>
              <a:ext cx="19812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latin typeface="Candara" pitchFamily="34" charset="0"/>
                </a:rPr>
                <a:t>2QBF solver</a:t>
              </a:r>
              <a:endParaRPr lang="en-US" sz="1800" b="1" dirty="0">
                <a:latin typeface="Candar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“synthesis engine”</a:t>
              </a:r>
            </a:p>
          </p:txBody>
        </p:sp>
        <p:cxnSp>
          <p:nvCxnSpPr>
            <p:cNvPr id="23" name="Straight Connector 22"/>
            <p:cNvCxnSpPr>
              <a:stCxn id="20" idx="2"/>
              <a:endCxn id="31" idx="0"/>
            </p:cNvCxnSpPr>
            <p:nvPr/>
          </p:nvCxnSpPr>
          <p:spPr bwMode="auto">
            <a:xfrm>
              <a:off x="6477000" y="3680322"/>
              <a:ext cx="0" cy="7652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477000" y="3832121"/>
                  <a:ext cx="10689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  <m:r>
                          <a:rPr lang="en-US" b="1" i="1" smtClean="0">
                            <a:latin typeface="Cambria Math"/>
                          </a:rPr>
                          <m:t>↦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832121"/>
                  <a:ext cx="1068947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1272658" y="4476929"/>
            <a:ext cx="7425342" cy="1882124"/>
            <a:chOff x="1272658" y="3706462"/>
            <a:chExt cx="7425342" cy="188212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486400" y="4445586"/>
              <a:ext cx="19812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latin typeface="Candara" pitchFamily="34" charset="0"/>
                </a:rPr>
                <a:t>code generator</a:t>
              </a:r>
              <a:endParaRPr lang="en-US" sz="1800" b="1" dirty="0">
                <a:latin typeface="Candara" pitchFamily="34" charset="0"/>
              </a:endParaRPr>
            </a:p>
          </p:txBody>
        </p:sp>
        <p:cxnSp>
          <p:nvCxnSpPr>
            <p:cNvPr id="25" name="Elbow Connector 24"/>
            <p:cNvCxnSpPr>
              <a:stCxn id="6" idx="2"/>
              <a:endCxn id="31" idx="1"/>
            </p:cNvCxnSpPr>
            <p:nvPr/>
          </p:nvCxnSpPr>
          <p:spPr bwMode="auto">
            <a:xfrm rot="16200000" flipH="1">
              <a:off x="2724217" y="2254903"/>
              <a:ext cx="1310624" cy="4213741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99566" y="4551186"/>
                  <a:ext cx="16962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ndara" pitchFamily="34" charset="0"/>
                    </a:rPr>
                    <a:t>sketch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𝑃</m:t>
                      </m:r>
                      <m:r>
                        <a:rPr lang="en-US" i="1" dirty="0" smtClean="0">
                          <a:latin typeface="Cambria Math"/>
                        </a:rPr>
                        <m:t>[</m:t>
                      </m:r>
                      <m:r>
                        <a:rPr lang="en-US" i="1" dirty="0" smtClean="0">
                          <a:latin typeface="Cambria Math"/>
                        </a:rPr>
                        <m:t>h</m:t>
                      </m:r>
                      <m:r>
                        <a:rPr lang="en-US" i="1" dirty="0" smtClean="0">
                          <a:latin typeface="Cambria Math"/>
                        </a:rPr>
                        <m:t>]</m:t>
                      </m:r>
                    </m:oMath>
                  </a14:m>
                  <a:endParaRPr lang="en-US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566" y="4551186"/>
                  <a:ext cx="169623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376" t="-10526" r="-215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848600" y="4788253"/>
                  <a:ext cx="8494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  <m:r>
                          <a:rPr lang="en-US" i="1" dirty="0" smtClean="0">
                            <a:latin typeface="Cambria Math"/>
                          </a:rPr>
                          <m:t>[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i="1" dirty="0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latin typeface="Candara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4788253"/>
                  <a:ext cx="8494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15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>
              <a:stCxn id="31" idx="3"/>
              <a:endCxn id="38" idx="1"/>
            </p:cNvCxnSpPr>
            <p:nvPr/>
          </p:nvCxnSpPr>
          <p:spPr bwMode="auto">
            <a:xfrm>
              <a:off x="7467600" y="5017086"/>
              <a:ext cx="381000" cy="20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272660" y="1371600"/>
            <a:ext cx="4493551" cy="1904999"/>
            <a:chOff x="1272660" y="1371600"/>
            <a:chExt cx="4493551" cy="1904999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1371600"/>
              <a:ext cx="3785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ndara" pitchFamily="34" charset="0"/>
                </a:rPr>
                <a:t>l</a:t>
              </a:r>
              <a:r>
                <a:rPr lang="en-US" dirty="0" smtClean="0">
                  <a:latin typeface="Candara" pitchFamily="34" charset="0"/>
                </a:rPr>
                <a:t>anguage and programming</a:t>
              </a:r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27" name="Elbow Connector 26"/>
            <p:cNvCxnSpPr>
              <a:stCxn id="2" idx="1"/>
              <a:endCxn id="6" idx="0"/>
            </p:cNvCxnSpPr>
            <p:nvPr/>
          </p:nvCxnSpPr>
          <p:spPr bwMode="auto">
            <a:xfrm rot="10800000" flipV="1">
              <a:off x="1272660" y="1602432"/>
              <a:ext cx="708541" cy="1674167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429001" y="1788467"/>
            <a:ext cx="2362199" cy="1519321"/>
            <a:chOff x="3429001" y="1788467"/>
            <a:chExt cx="2362199" cy="1519321"/>
          </a:xfrm>
        </p:grpSpPr>
        <p:sp>
          <p:nvSpPr>
            <p:cNvPr id="22" name="TextBox 21"/>
            <p:cNvSpPr txBox="1"/>
            <p:nvPr/>
          </p:nvSpPr>
          <p:spPr>
            <a:xfrm>
              <a:off x="3809567" y="1788467"/>
              <a:ext cx="1981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ndara" pitchFamily="34" charset="0"/>
                </a:rPr>
                <a:t>DIY translator</a:t>
              </a:r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34" name="Elbow Connector 33"/>
            <p:cNvCxnSpPr>
              <a:stCxn id="22" idx="1"/>
              <a:endCxn id="5" idx="0"/>
            </p:cNvCxnSpPr>
            <p:nvPr/>
          </p:nvCxnSpPr>
          <p:spPr bwMode="auto">
            <a:xfrm rot="10800000" flipV="1">
              <a:off x="3429001" y="2019299"/>
              <a:ext cx="380567" cy="1288489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810000" y="2205335"/>
            <a:ext cx="2667000" cy="1102454"/>
            <a:chOff x="3810000" y="2205335"/>
            <a:chExt cx="2667000" cy="1102454"/>
          </a:xfrm>
        </p:grpSpPr>
        <p:sp>
          <p:nvSpPr>
            <p:cNvPr id="24" name="TextBox 23"/>
            <p:cNvSpPr txBox="1"/>
            <p:nvPr/>
          </p:nvSpPr>
          <p:spPr>
            <a:xfrm>
              <a:off x="3810000" y="2205335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ndara" pitchFamily="34" charset="0"/>
                </a:rPr>
                <a:t>synthesis engines</a:t>
              </a:r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35" name="Elbow Connector 34"/>
            <p:cNvCxnSpPr>
              <a:stCxn id="24" idx="3"/>
              <a:endCxn id="20" idx="0"/>
            </p:cNvCxnSpPr>
            <p:nvPr/>
          </p:nvCxnSpPr>
          <p:spPr bwMode="auto">
            <a:xfrm>
              <a:off x="6272534" y="2436168"/>
              <a:ext cx="204466" cy="871621"/>
            </a:xfrm>
            <a:prstGeom prst="bentConnector2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stealth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741960" y="3188880"/>
              <a:ext cx="7056720" cy="265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880" y="3180960"/>
                <a:ext cx="7077960" cy="26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Synthesis of cache-coherence protocols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Incrementalizer of document layout engines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Web scraping scripts from user demonstrations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Models of biological cells from wet-lab experiments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open synthesis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should synthesizer interact with programmers</a:t>
            </a:r>
          </a:p>
          <a:p>
            <a:pPr marL="400050" lvl="1" indent="0">
              <a:buNone/>
            </a:pPr>
            <a:r>
              <a:rPr lang="en-US" dirty="0" smtClean="0"/>
              <a:t>in both directions; it’s psychology and language design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do modular synthesis?</a:t>
            </a:r>
          </a:p>
          <a:p>
            <a:pPr marL="400050" lvl="1" indent="0">
              <a:buNone/>
            </a:pPr>
            <a:r>
              <a:rPr lang="en-US" dirty="0" smtClean="0"/>
              <a:t>we cannot synthesize 1M LOC at once; how to break it up?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constructing a synthesizer quickly</a:t>
            </a:r>
          </a:p>
          <a:p>
            <a:pPr marL="400050" lvl="1" indent="0">
              <a:buNone/>
            </a:pPr>
            <a:r>
              <a:rPr lang="en-US" dirty="0" smtClean="0"/>
              <a:t>we’ll show you how to do it in a semester; but faster would be even better.  Also, how to test, maintain the synthesizer?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(due in a week, Aug 30 11am)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Suggest </a:t>
            </a:r>
            <a:r>
              <a:rPr lang="en-US" dirty="0" smtClean="0"/>
              <a:t>an application for synthesis</a:t>
            </a:r>
          </a:p>
          <a:p>
            <a:pPr marL="400050" lvl="1" indent="0">
              <a:buNone/>
            </a:pPr>
            <a:r>
              <a:rPr lang="en-US" dirty="0" smtClean="0"/>
              <a:t>ideally from your domain of expertise.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dirty="0" smtClean="0"/>
              <a:t>1) Background: Teach us about your problem.  </a:t>
            </a:r>
          </a:p>
          <a:p>
            <a:pPr marL="400050" lvl="1" indent="0" fontAlgn="ctr">
              <a:buNone/>
            </a:pPr>
            <a:r>
              <a:rPr lang="en-US" dirty="0" err="1" smtClean="0"/>
              <a:t>Eg</a:t>
            </a:r>
            <a:r>
              <a:rPr lang="en-US" dirty="0" smtClean="0"/>
              <a:t>, I want to implement X but failed to debug it in 3 months</a:t>
            </a:r>
          </a:p>
          <a:p>
            <a:pPr marL="0" indent="0" fontAlgn="ctr">
              <a:buNone/>
            </a:pPr>
            <a:r>
              <a:rPr lang="en-US" dirty="0" smtClean="0"/>
              <a:t>2) Problem statement: </a:t>
            </a:r>
          </a:p>
          <a:p>
            <a:pPr marL="400050" lvl="1" indent="0" fontAlgn="ctr">
              <a:buNone/>
            </a:pPr>
            <a:r>
              <a:rPr lang="en-US" dirty="0" smtClean="0"/>
              <a:t>What specific code artifact would be interesting to synthesize?  Why is it hard to write the artifact by hand?</a:t>
            </a:r>
            <a:endParaRPr lang="en-US" dirty="0"/>
          </a:p>
          <a:p>
            <a:pPr marL="0" indent="0" fontAlgn="ctr">
              <a:buNone/>
            </a:pPr>
            <a:r>
              <a:rPr lang="en-US" dirty="0" smtClean="0"/>
              <a:t>3) What </a:t>
            </a:r>
            <a:r>
              <a:rPr lang="en-US" dirty="0"/>
              <a:t>are you willing to </a:t>
            </a:r>
            <a:r>
              <a:rPr lang="en-US" dirty="0" smtClean="0"/>
              <a:t>reveal to the synthesizer</a:t>
            </a:r>
          </a:p>
          <a:p>
            <a:pPr marL="400050" lvl="1" indent="0" fontAlgn="ctr">
              <a:buNone/>
            </a:pPr>
            <a:r>
              <a:rPr lang="en-US" dirty="0" smtClean="0"/>
              <a:t>That is, what’s your spec?  Is this spec easy to write precisely?  What other info would you like to give to the synthesizer?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Constraint solvers can help you write </a:t>
            </a:r>
            <a:r>
              <a:rPr lang="en-US" b="1" dirty="0" smtClean="0"/>
              <a:t>programs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Four </a:t>
            </a:r>
            <a:r>
              <a:rPr lang="en-US" dirty="0"/>
              <a:t>programming problems solvable when a program is translated into a logical constraint:  </a:t>
            </a:r>
            <a:r>
              <a:rPr lang="en-US" dirty="0" smtClean="0"/>
              <a:t>verification</a:t>
            </a:r>
            <a:r>
              <a:rPr lang="en-US" dirty="0"/>
              <a:t>, fault-localization, angelic programming, and synthesis.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</a:t>
            </a:r>
            <a:r>
              <a:rPr lang="en-US" dirty="0"/>
              <a:t>of a program encoding with an SMT formula (Experimenting with Z3).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Two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Computers </a:t>
            </a:r>
            <a:r>
              <a:rPr lang="en-US" dirty="0"/>
              <a:t>Programming </a:t>
            </a:r>
            <a:r>
              <a:rPr lang="en-US" dirty="0" smtClean="0"/>
              <a:t>Computers?</a:t>
            </a:r>
          </a:p>
          <a:p>
            <a:pPr marL="0" indent="0">
              <a:buNone/>
            </a:pPr>
            <a:r>
              <a:rPr lang="en-US" sz="2000" dirty="0" smtClean="0"/>
              <a:t>from the an interview with Moshe Vardi</a:t>
            </a: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Information technology has been praised as a labor saver and cursed as a destroyer of obsolete jobs. But the entire edifice of modern computing rests on a fundamental irony: </a:t>
            </a:r>
            <a:r>
              <a:rPr lang="en-US" u="sng" dirty="0"/>
              <a:t>the software that makes it all possible is, in a very real sense, handmade</a:t>
            </a:r>
            <a:r>
              <a:rPr lang="en-US" dirty="0"/>
              <a:t>. Every miraculous thing computers can accomplish begins with a human programmer entering lines of code by hand, character by character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 algn="r">
              <a:buNone/>
            </a:pPr>
            <a:r>
              <a:rPr lang="en-US" sz="1400" dirty="0">
                <a:hlinkClick r:id="rId2"/>
              </a:rPr>
              <a:t>http://www.thetexaseconomy.org/business-industry/business-development/articles/article.php?name=computersProgramming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Two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Automated programming revisited</a:t>
            </a:r>
          </a:p>
          <a:p>
            <a:pPr marL="0" indent="0">
              <a:buNone/>
            </a:pPr>
            <a:r>
              <a:rPr lang="en-US" sz="2000" dirty="0" smtClean="0"/>
              <a:t>Ras Bodik</a:t>
            </a:r>
          </a:p>
          <a:p>
            <a:pPr marL="0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dirty="0" smtClean="0"/>
              <a:t>Why </a:t>
            </a:r>
            <a:r>
              <a:rPr lang="en-US" dirty="0"/>
              <a:t>is it that Moore’s Law hasn’t yet revolutionized the job of the programmer?   </a:t>
            </a:r>
            <a:r>
              <a:rPr lang="en-US" u="sng" dirty="0"/>
              <a:t>Compute cycles have been harnessed in testing, model checking, and autotuning </a:t>
            </a:r>
            <a:r>
              <a:rPr lang="en-US" dirty="0"/>
              <a:t>but programmers still code with bare hands.  Can their cognitive load be shared with a computer assistant?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Moore’s Law increased performance &gt; 100x since the invention of C.  Do you agree that this improvement has not conferred programmability benefits?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69600" y="2714040"/>
              <a:ext cx="6694200" cy="293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800" y="2710080"/>
                <a:ext cx="6708240" cy="29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21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program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Find a program </a:t>
                </a:r>
                <a:r>
                  <a:rPr lang="en-US" dirty="0">
                    <a:sym typeface="Symbol"/>
                  </a:rPr>
                  <a:t>P that meets a </a:t>
                </a:r>
                <a:r>
                  <a:rPr lang="en-US" dirty="0" smtClean="0">
                    <a:sym typeface="Symbol"/>
                  </a:rPr>
                  <a:t>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i="0" dirty="0" err="1" smtClean="0">
                        <a:latin typeface="Cambria Math"/>
                        <a:sym typeface="Symbol"/>
                      </a:rPr>
                      <m:t>input</m:t>
                    </m:r>
                    <m:r>
                      <m:rPr>
                        <m:nor/>
                      </m:rPr>
                      <a:rPr lang="en-US" i="0" dirty="0" err="1" smtClean="0">
                        <a:latin typeface="Cambria Math"/>
                        <a:sym typeface="Symbol"/>
                      </a:rPr>
                      <m:t>,</m:t>
                    </m:r>
                    <m:r>
                      <m:rPr>
                        <m:nor/>
                      </m:rPr>
                      <a:rPr lang="en-US" i="0" dirty="0" err="1" smtClean="0">
                        <a:latin typeface="Cambria Math"/>
                        <a:sym typeface="Symbol"/>
                      </a:rPr>
                      <m:t>output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):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.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en-US" dirty="0" smtClean="0">
                  <a:sym typeface="Symbol"/>
                </a:endParaRPr>
              </a:p>
              <a:p>
                <a:pPr marL="400050" lvl="1" indent="0">
                  <a:buNone/>
                </a:pPr>
                <a:endParaRPr lang="en-US" dirty="0" smtClean="0">
                  <a:sym typeface="Symbol"/>
                </a:endParaRPr>
              </a:p>
              <a:p>
                <a:pPr marL="400050" lvl="1" indent="0">
                  <a:buNone/>
                </a:pPr>
                <a:endParaRPr lang="en-US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When to use synthesis:</a:t>
                </a:r>
              </a:p>
              <a:p>
                <a:pPr marL="0" indent="0">
                  <a:buNone/>
                </a:pPr>
                <a:endParaRPr lang="en-US" b="1" dirty="0" smtClean="0">
                  <a:sym typeface="Symbol"/>
                </a:endParaRPr>
              </a:p>
              <a:p>
                <a:pPr marL="400050" lvl="1" indent="0">
                  <a:buNone/>
                </a:pPr>
                <a:r>
                  <a:rPr lang="en-US" b="1" dirty="0" smtClean="0">
                    <a:sym typeface="Symbol"/>
                  </a:rPr>
                  <a:t>productivity: </a:t>
                </a:r>
                <a:r>
                  <a:rPr lang="en-US" dirty="0" smtClean="0">
                    <a:sym typeface="Symbol"/>
                  </a:rPr>
                  <a:t>when writing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sym typeface="Symbol"/>
                  </a:rPr>
                  <a:t> is faster than writing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400050" lvl="1" indent="0">
                  <a:buNone/>
                </a:pPr>
                <a:endParaRPr lang="en-US" b="1" dirty="0" smtClean="0">
                  <a:sym typeface="Symbol"/>
                </a:endParaRPr>
              </a:p>
              <a:p>
                <a:pPr marL="400050" lvl="1" indent="0">
                  <a:buNone/>
                </a:pPr>
                <a:r>
                  <a:rPr lang="en-US" b="1" dirty="0" smtClean="0">
                    <a:sym typeface="Symbol"/>
                  </a:rPr>
                  <a:t>correctness: </a:t>
                </a:r>
                <a:r>
                  <a:rPr lang="en-US" dirty="0" smtClean="0">
                    <a:sym typeface="Symbol"/>
                  </a:rPr>
                  <a:t>when proving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is easier than proving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7" t="-1290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066480" y="2694240"/>
              <a:ext cx="3843000" cy="1238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3880" y="2683440"/>
                <a:ext cx="3868200" cy="12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0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compiler a synthesizer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Can compilation be expressed with this formula?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.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Assume we want to compile source program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into target program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.  Can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sym typeface="Symbol"/>
                  </a:rPr>
                  <a:t> describe this?</a:t>
                </a:r>
              </a:p>
              <a:p>
                <a:pPr marL="0" indent="0">
                  <a:buNone/>
                </a:pPr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7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17200" y="4384080"/>
              <a:ext cx="4723200" cy="992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040" y="4375800"/>
                <a:ext cx="4747320" cy="10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6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vs.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</a:t>
            </a:r>
            <a:r>
              <a:rPr lang="en-US" dirty="0" smtClean="0"/>
              <a:t>where’s the </a:t>
            </a:r>
            <a:r>
              <a:rPr lang="en-US" dirty="0"/>
              <a:t>line </a:t>
            </a:r>
            <a:r>
              <a:rPr lang="en-US" dirty="0" smtClean="0"/>
              <a:t>between compilation &amp; synthesis?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Compilation: </a:t>
            </a:r>
          </a:p>
          <a:p>
            <a:pPr marL="400050" lvl="1" indent="0">
              <a:buNone/>
            </a:pPr>
            <a:r>
              <a:rPr lang="en-US" dirty="0" smtClean="0"/>
              <a:t>1) represent source program as abstract syntax tree (AST)</a:t>
            </a:r>
          </a:p>
          <a:p>
            <a:pPr marL="800100" lvl="2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parsing, (ii) name analysis, (iii) type checking</a:t>
            </a:r>
          </a:p>
          <a:p>
            <a:pPr marL="400050" lvl="1" indent="0">
              <a:buNone/>
            </a:pPr>
            <a:r>
              <a:rPr lang="en-US" dirty="0" smtClean="0"/>
              <a:t>2) lower the AST from source to target language</a:t>
            </a:r>
          </a:p>
          <a:p>
            <a:pPr marL="800100" lvl="2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, assign machine registers to variables, select instructions, …</a:t>
            </a:r>
          </a:p>
          <a:p>
            <a:pPr marL="8001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Lowering performed with </a:t>
            </a:r>
            <a:r>
              <a:rPr lang="en-US" u="sng" dirty="0" smtClean="0"/>
              <a:t>tree rewrite rules, </a:t>
            </a:r>
            <a:r>
              <a:rPr lang="en-US" dirty="0" smtClean="0"/>
              <a:t>sometimes based on </a:t>
            </a:r>
            <a:r>
              <a:rPr lang="en-US" u="sng" dirty="0" smtClean="0"/>
              <a:t>analysis of the program</a:t>
            </a:r>
          </a:p>
          <a:p>
            <a:pPr marL="400050" lvl="1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, a variable cannot be in a register if its address is in another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DDC2B-BF4F-4513-8A14-81E94D4C29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STISLAV@YOVJKLNFUVWXY5MJ" val="3222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cfp99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4C"/>
      </a:hlink>
      <a:folHlink>
        <a:srgbClr val="00664C"/>
      </a:folHlink>
    </a:clrScheme>
    <a:fontScheme name="icfp99">
      <a:majorFont>
        <a:latin typeface="Montara Std Gothic"/>
        <a:ea typeface=""/>
        <a:cs typeface=""/>
      </a:majorFont>
      <a:minorFont>
        <a:latin typeface="Montara Std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tx2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hangingPunct="0">
          <a:defRPr sz="1800" b="1" dirty="0">
            <a:latin typeface="Candara" pitchFamily="34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stealt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>
            <a:latin typeface="Candara" pitchFamily="34" charset="0"/>
          </a:defRPr>
        </a:defPPr>
      </a:lstStyle>
    </a:txDef>
  </a:objectDefaults>
  <a:extraClrSchemeLst>
    <a:extraClrScheme>
      <a:clrScheme name="icfp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fp9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86188</TotalTime>
  <Words>1919</Words>
  <Application>Microsoft Office PowerPoint</Application>
  <PresentationFormat>On-screen Show (4:3)</PresentationFormat>
  <Paragraphs>381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Custom Design</vt:lpstr>
      <vt:lpstr>icfp99</vt:lpstr>
      <vt:lpstr>  Course Overview CS294: Program Synthesis for Everyone </vt:lpstr>
      <vt:lpstr>The name of the course</vt:lpstr>
      <vt:lpstr>CAV tutorial</vt:lpstr>
      <vt:lpstr>Motivation: Two quotes</vt:lpstr>
      <vt:lpstr>Motivation: Two quotes</vt:lpstr>
      <vt:lpstr>Discussion</vt:lpstr>
      <vt:lpstr>What is program synthesis</vt:lpstr>
      <vt:lpstr>Is compiler a synthesizer</vt:lpstr>
      <vt:lpstr>Compilation vs. synthesis</vt:lpstr>
      <vt:lpstr>Synthesis, classical</vt:lpstr>
      <vt:lpstr>Denali: synthesis with axioms and E-graphs</vt:lpstr>
      <vt:lpstr>Two kinds of axioms</vt:lpstr>
      <vt:lpstr>Compilation vs. classical synthesis</vt:lpstr>
      <vt:lpstr>Modern synthesis</vt:lpstr>
      <vt:lpstr>Preparing your language for synthesis</vt:lpstr>
      <vt:lpstr>Synthesis as search over candidate programs</vt:lpstr>
      <vt:lpstr>Synthesis from partial programs</vt:lpstr>
      <vt:lpstr>What to do with a program as a formula?</vt:lpstr>
      <vt:lpstr>With program as a formula, solver is versatile</vt:lpstr>
      <vt:lpstr>Search of candidates as constraint solving </vt:lpstr>
      <vt:lpstr>Inductive synthesis</vt:lpstr>
      <vt:lpstr>Why synthesis now?</vt:lpstr>
      <vt:lpstr>Example real-world synthesizers: Spiral</vt:lpstr>
      <vt:lpstr>Example real-world synthesizer (FlashFill)</vt:lpstr>
      <vt:lpstr>What artifacts might be synthesizable?  </vt:lpstr>
      <vt:lpstr>A liberal view of a program</vt:lpstr>
      <vt:lpstr>A liberal view of a program (cont)</vt:lpstr>
      <vt:lpstr>What do we need to synthesize these?</vt:lpstr>
      <vt:lpstr>Your project</vt:lpstr>
      <vt:lpstr>Your project</vt:lpstr>
      <vt:lpstr>Example of projects</vt:lpstr>
      <vt:lpstr>Some open synthesis problems</vt:lpstr>
      <vt:lpstr>Homework (due in a week, Aug 30 11am)</vt:lpstr>
      <vt:lpstr>Next lecture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by Sketching</dc:title>
  <dc:creator>Ras Bodik (with Dave Mandelin, Armando Solar-Lezama)</dc:creator>
  <cp:lastModifiedBy>bodik</cp:lastModifiedBy>
  <cp:revision>1842</cp:revision>
  <cp:lastPrinted>2012-07-09T14:47:21Z</cp:lastPrinted>
  <dcterms:created xsi:type="dcterms:W3CDTF">1601-01-01T00:00:00Z</dcterms:created>
  <dcterms:modified xsi:type="dcterms:W3CDTF">2012-08-23T19:18:45Z</dcterms:modified>
</cp:coreProperties>
</file>