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5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6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7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8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9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0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notesSlides/notesSlide11.xml" ContentType="application/vnd.openxmlformats-officedocument.presentationml.notesSlide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12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notesSlides/notesSlide13.xml" ContentType="application/vnd.openxmlformats-officedocument.presentationml.notesSlide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14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notesSlides/notesSlide15.xml" ContentType="application/vnd.openxmlformats-officedocument.presentationml.notesSlide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notesSlides/notesSlide16.xml" ContentType="application/vnd.openxmlformats-officedocument.presentationml.notesSlide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7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8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19.xml" ContentType="application/vnd.openxmlformats-officedocument.presentationml.notesSlide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20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21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notesSlides/notesSlide22.xml" ContentType="application/vnd.openxmlformats-officedocument.presentationml.notesSlide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notesSlides/notesSlide23.xml" ContentType="application/vnd.openxmlformats-officedocument.presentationml.notesSlide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24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notesSlides/notesSlide25.xml" ContentType="application/vnd.openxmlformats-officedocument.presentationml.notesSlide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notesSlides/notesSlide26.xml" ContentType="application/vnd.openxmlformats-officedocument.presentationml.notesSlide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notesSlides/notesSlide27.xml" ContentType="application/vnd.openxmlformats-officedocument.presentationml.notesSlide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28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notesSlides/notesSlide29.xml" ContentType="application/vnd.openxmlformats-officedocument.presentationml.notesSlide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notesSlides/notesSlide30.xml" ContentType="application/vnd.openxmlformats-officedocument.presentationml.notesSlide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31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notesSlides/notesSlide32.xml" ContentType="application/vnd.openxmlformats-officedocument.presentationml.notesSlide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notesSlides/notesSlide33.xml" ContentType="application/vnd.openxmlformats-officedocument.presentationml.notesSlide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notesSlides/notesSlide34.xml" ContentType="application/vnd.openxmlformats-officedocument.presentationml.notesSlide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notesSlides/notesSlide35.xml" ContentType="application/vnd.openxmlformats-officedocument.presentationml.notesSlide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notesSlides/notesSlide36.xml" ContentType="application/vnd.openxmlformats-officedocument.presentationml.notesSlide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notesSlides/notesSlide37.xml" ContentType="application/vnd.openxmlformats-officedocument.presentationml.notesSlide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notesSlides/notesSlide38.xml" ContentType="application/vnd.openxmlformats-officedocument.presentationml.notesSlide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notesSlides/notesSlide39.xml" ContentType="application/vnd.openxmlformats-officedocument.presentationml.notesSlide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notesSlides/notesSlide40.xml" ContentType="application/vnd.openxmlformats-officedocument.presentationml.notesSlide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notesSlides/notesSlide41.xml" ContentType="application/vnd.openxmlformats-officedocument.presentationml.notesSlide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notesSlides/notesSlide42.xml" ContentType="application/vnd.openxmlformats-officedocument.presentationml.notesSlide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notesSlides/notesSlide43.xml" ContentType="application/vnd.openxmlformats-officedocument.presentationml.notesSlide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notesSlides/notesSlide44.xml" ContentType="application/vnd.openxmlformats-officedocument.presentationml.notesSlide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350" r:id="rId2"/>
    <p:sldId id="372" r:id="rId3"/>
    <p:sldId id="323" r:id="rId4"/>
    <p:sldId id="324" r:id="rId5"/>
    <p:sldId id="365" r:id="rId6"/>
    <p:sldId id="351" r:id="rId7"/>
    <p:sldId id="352" r:id="rId8"/>
    <p:sldId id="353" r:id="rId9"/>
    <p:sldId id="354" r:id="rId10"/>
    <p:sldId id="326" r:id="rId11"/>
    <p:sldId id="325" r:id="rId12"/>
    <p:sldId id="327" r:id="rId13"/>
    <p:sldId id="328" r:id="rId14"/>
    <p:sldId id="356" r:id="rId15"/>
    <p:sldId id="330" r:id="rId16"/>
    <p:sldId id="369" r:id="rId17"/>
    <p:sldId id="331" r:id="rId18"/>
    <p:sldId id="357" r:id="rId19"/>
    <p:sldId id="332" r:id="rId20"/>
    <p:sldId id="333" r:id="rId21"/>
    <p:sldId id="370" r:id="rId22"/>
    <p:sldId id="334" r:id="rId23"/>
    <p:sldId id="336" r:id="rId24"/>
    <p:sldId id="367" r:id="rId25"/>
    <p:sldId id="358" r:id="rId26"/>
    <p:sldId id="338" r:id="rId27"/>
    <p:sldId id="371" r:id="rId28"/>
    <p:sldId id="339" r:id="rId29"/>
    <p:sldId id="340" r:id="rId30"/>
    <p:sldId id="344" r:id="rId31"/>
    <p:sldId id="345" r:id="rId32"/>
    <p:sldId id="347" r:id="rId33"/>
    <p:sldId id="346" r:id="rId34"/>
    <p:sldId id="343" r:id="rId35"/>
    <p:sldId id="342" r:id="rId36"/>
    <p:sldId id="348" r:id="rId37"/>
    <p:sldId id="349" r:id="rId38"/>
    <p:sldId id="359" r:id="rId39"/>
    <p:sldId id="366" r:id="rId40"/>
    <p:sldId id="368" r:id="rId41"/>
    <p:sldId id="355" r:id="rId42"/>
    <p:sldId id="360" r:id="rId43"/>
    <p:sldId id="373" r:id="rId44"/>
    <p:sldId id="361" r:id="rId45"/>
    <p:sldId id="362" r:id="rId46"/>
    <p:sldId id="374" r:id="rId47"/>
    <p:sldId id="364" r:id="rId48"/>
  </p:sldIdLst>
  <p:sldSz cx="9144000" cy="6858000" type="screen4x3"/>
  <p:notesSz cx="6934200" cy="92202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18B6F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0" autoAdjust="0"/>
    <p:restoredTop sz="86370" autoAdjust="0"/>
  </p:normalViewPr>
  <p:slideViewPr>
    <p:cSldViewPr>
      <p:cViewPr>
        <p:scale>
          <a:sx n="80" d="100"/>
          <a:sy n="80" d="100"/>
        </p:scale>
        <p:origin x="-4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9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2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we get something like </a:t>
            </a:r>
            <a:r>
              <a:rPr lang="en-US" dirty="0" err="1" smtClean="0"/>
              <a:t>lg</a:t>
            </a:r>
            <a:r>
              <a:rPr lang="en-US" dirty="0" smtClean="0"/>
              <a:t> n + </a:t>
            </a:r>
            <a:r>
              <a:rPr lang="en-US" dirty="0" err="1" smtClean="0"/>
              <a:t>lg</a:t>
            </a:r>
            <a:r>
              <a:rPr lang="en-US" dirty="0" smtClean="0"/>
              <a:t> n – 1 + </a:t>
            </a:r>
            <a:r>
              <a:rPr lang="en-US" dirty="0" err="1" smtClean="0"/>
              <a:t>lg</a:t>
            </a:r>
            <a:r>
              <a:rPr lang="en-US" baseline="0" dirty="0" smtClean="0"/>
              <a:t> n – 2 + </a:t>
            </a:r>
            <a:r>
              <a:rPr lang="en-US" baseline="0" dirty="0" err="1" smtClean="0"/>
              <a:t>lg</a:t>
            </a:r>
            <a:r>
              <a:rPr lang="en-US" baseline="0" dirty="0" smtClean="0"/>
              <a:t> n – 3 + … + 1.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That’s our “triangle” pattern.  So, we’ll end up with O((</a:t>
            </a:r>
            <a:r>
              <a:rPr lang="en-US" baseline="0" dirty="0" err="1" smtClean="0"/>
              <a:t>lg</a:t>
            </a:r>
            <a:r>
              <a:rPr lang="en-US" baseline="0" dirty="0" smtClean="0"/>
              <a:t> n)</a:t>
            </a:r>
            <a:r>
              <a:rPr lang="en-CA" baseline="0" dirty="0" smtClean="0"/>
              <a:t>^2).</a:t>
            </a:r>
          </a:p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one’s easy.  We just say “oh, we need 36”.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this one, it’s </a:t>
            </a:r>
            <a:r>
              <a:rPr lang="en-US" i="1" dirty="0" smtClean="0"/>
              <a:t>hard</a:t>
            </a:r>
            <a:r>
              <a:rPr lang="en-US" i="0" dirty="0" smtClean="0"/>
              <a:t> to add 36+16 but easy to add 16+14.  So, write</a:t>
            </a:r>
            <a:r>
              <a:rPr lang="en-US" i="0" baseline="0" dirty="0" smtClean="0"/>
              <a:t> it very naturally as: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36 + 30 = 66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Having that 30 around will come in VERY handy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</a:t>
            </a:r>
            <a:r>
              <a:rPr lang="en-US" baseline="0" dirty="0" smtClean="0"/>
              <a:t> again what we need: 36 and 36 + 30 = 66.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Ask if the pieces are there.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4038600" cy="457200"/>
          </a:xfrm>
        </p:spPr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269.xml"/><Relationship Id="rId18" Type="http://schemas.openxmlformats.org/officeDocument/2006/relationships/tags" Target="../tags/tag274.xml"/><Relationship Id="rId26" Type="http://schemas.openxmlformats.org/officeDocument/2006/relationships/tags" Target="../tags/tag282.xml"/><Relationship Id="rId39" Type="http://schemas.openxmlformats.org/officeDocument/2006/relationships/tags" Target="../tags/tag295.xml"/><Relationship Id="rId21" Type="http://schemas.openxmlformats.org/officeDocument/2006/relationships/tags" Target="../tags/tag277.xml"/><Relationship Id="rId34" Type="http://schemas.openxmlformats.org/officeDocument/2006/relationships/tags" Target="../tags/tag290.xml"/><Relationship Id="rId42" Type="http://schemas.openxmlformats.org/officeDocument/2006/relationships/tags" Target="../tags/tag298.xml"/><Relationship Id="rId47" Type="http://schemas.openxmlformats.org/officeDocument/2006/relationships/tags" Target="../tags/tag303.xml"/><Relationship Id="rId50" Type="http://schemas.openxmlformats.org/officeDocument/2006/relationships/tags" Target="../tags/tag306.xml"/><Relationship Id="rId55" Type="http://schemas.openxmlformats.org/officeDocument/2006/relationships/tags" Target="../tags/tag311.xml"/><Relationship Id="rId63" Type="http://schemas.openxmlformats.org/officeDocument/2006/relationships/tags" Target="../tags/tag319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263.xml"/><Relationship Id="rId2" Type="http://schemas.openxmlformats.org/officeDocument/2006/relationships/tags" Target="../tags/tag258.xml"/><Relationship Id="rId16" Type="http://schemas.openxmlformats.org/officeDocument/2006/relationships/tags" Target="../tags/tag272.xml"/><Relationship Id="rId29" Type="http://schemas.openxmlformats.org/officeDocument/2006/relationships/tags" Target="../tags/tag285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24" Type="http://schemas.openxmlformats.org/officeDocument/2006/relationships/tags" Target="../tags/tag280.xml"/><Relationship Id="rId32" Type="http://schemas.openxmlformats.org/officeDocument/2006/relationships/tags" Target="../tags/tag288.xml"/><Relationship Id="rId37" Type="http://schemas.openxmlformats.org/officeDocument/2006/relationships/tags" Target="../tags/tag293.xml"/><Relationship Id="rId40" Type="http://schemas.openxmlformats.org/officeDocument/2006/relationships/tags" Target="../tags/tag296.xml"/><Relationship Id="rId45" Type="http://schemas.openxmlformats.org/officeDocument/2006/relationships/tags" Target="../tags/tag301.xml"/><Relationship Id="rId53" Type="http://schemas.openxmlformats.org/officeDocument/2006/relationships/tags" Target="../tags/tag309.xml"/><Relationship Id="rId58" Type="http://schemas.openxmlformats.org/officeDocument/2006/relationships/tags" Target="../tags/tag314.xml"/><Relationship Id="rId66" Type="http://schemas.openxmlformats.org/officeDocument/2006/relationships/tags" Target="../tags/tag322.xml"/><Relationship Id="rId5" Type="http://schemas.openxmlformats.org/officeDocument/2006/relationships/tags" Target="../tags/tag261.xml"/><Relationship Id="rId15" Type="http://schemas.openxmlformats.org/officeDocument/2006/relationships/tags" Target="../tags/tag271.xml"/><Relationship Id="rId23" Type="http://schemas.openxmlformats.org/officeDocument/2006/relationships/tags" Target="../tags/tag279.xml"/><Relationship Id="rId28" Type="http://schemas.openxmlformats.org/officeDocument/2006/relationships/tags" Target="../tags/tag284.xml"/><Relationship Id="rId36" Type="http://schemas.openxmlformats.org/officeDocument/2006/relationships/tags" Target="../tags/tag292.xml"/><Relationship Id="rId49" Type="http://schemas.openxmlformats.org/officeDocument/2006/relationships/tags" Target="../tags/tag305.xml"/><Relationship Id="rId57" Type="http://schemas.openxmlformats.org/officeDocument/2006/relationships/tags" Target="../tags/tag313.xml"/><Relationship Id="rId61" Type="http://schemas.openxmlformats.org/officeDocument/2006/relationships/tags" Target="../tags/tag317.xml"/><Relationship Id="rId10" Type="http://schemas.openxmlformats.org/officeDocument/2006/relationships/tags" Target="../tags/tag266.xml"/><Relationship Id="rId19" Type="http://schemas.openxmlformats.org/officeDocument/2006/relationships/tags" Target="../tags/tag275.xml"/><Relationship Id="rId31" Type="http://schemas.openxmlformats.org/officeDocument/2006/relationships/tags" Target="../tags/tag287.xml"/><Relationship Id="rId44" Type="http://schemas.openxmlformats.org/officeDocument/2006/relationships/tags" Target="../tags/tag300.xml"/><Relationship Id="rId52" Type="http://schemas.openxmlformats.org/officeDocument/2006/relationships/tags" Target="../tags/tag308.xml"/><Relationship Id="rId60" Type="http://schemas.openxmlformats.org/officeDocument/2006/relationships/tags" Target="../tags/tag316.xml"/><Relationship Id="rId65" Type="http://schemas.openxmlformats.org/officeDocument/2006/relationships/tags" Target="../tags/tag321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tags" Target="../tags/tag270.xml"/><Relationship Id="rId22" Type="http://schemas.openxmlformats.org/officeDocument/2006/relationships/tags" Target="../tags/tag278.xml"/><Relationship Id="rId27" Type="http://schemas.openxmlformats.org/officeDocument/2006/relationships/tags" Target="../tags/tag283.xml"/><Relationship Id="rId30" Type="http://schemas.openxmlformats.org/officeDocument/2006/relationships/tags" Target="../tags/tag286.xml"/><Relationship Id="rId35" Type="http://schemas.openxmlformats.org/officeDocument/2006/relationships/tags" Target="../tags/tag291.xml"/><Relationship Id="rId43" Type="http://schemas.openxmlformats.org/officeDocument/2006/relationships/tags" Target="../tags/tag299.xml"/><Relationship Id="rId48" Type="http://schemas.openxmlformats.org/officeDocument/2006/relationships/tags" Target="../tags/tag304.xml"/><Relationship Id="rId56" Type="http://schemas.openxmlformats.org/officeDocument/2006/relationships/tags" Target="../tags/tag312.xml"/><Relationship Id="rId64" Type="http://schemas.openxmlformats.org/officeDocument/2006/relationships/tags" Target="../tags/tag320.xml"/><Relationship Id="rId69" Type="http://schemas.openxmlformats.org/officeDocument/2006/relationships/notesSlide" Target="../notesSlides/notesSlide9.xml"/><Relationship Id="rId8" Type="http://schemas.openxmlformats.org/officeDocument/2006/relationships/tags" Target="../tags/tag264.xml"/><Relationship Id="rId51" Type="http://schemas.openxmlformats.org/officeDocument/2006/relationships/tags" Target="../tags/tag307.xml"/><Relationship Id="rId3" Type="http://schemas.openxmlformats.org/officeDocument/2006/relationships/tags" Target="../tags/tag259.xml"/><Relationship Id="rId12" Type="http://schemas.openxmlformats.org/officeDocument/2006/relationships/tags" Target="../tags/tag268.xml"/><Relationship Id="rId17" Type="http://schemas.openxmlformats.org/officeDocument/2006/relationships/tags" Target="../tags/tag273.xml"/><Relationship Id="rId25" Type="http://schemas.openxmlformats.org/officeDocument/2006/relationships/tags" Target="../tags/tag281.xml"/><Relationship Id="rId33" Type="http://schemas.openxmlformats.org/officeDocument/2006/relationships/tags" Target="../tags/tag289.xml"/><Relationship Id="rId38" Type="http://schemas.openxmlformats.org/officeDocument/2006/relationships/tags" Target="../tags/tag294.xml"/><Relationship Id="rId46" Type="http://schemas.openxmlformats.org/officeDocument/2006/relationships/tags" Target="../tags/tag302.xml"/><Relationship Id="rId59" Type="http://schemas.openxmlformats.org/officeDocument/2006/relationships/tags" Target="../tags/tag315.xml"/><Relationship Id="rId67" Type="http://schemas.openxmlformats.org/officeDocument/2006/relationships/tags" Target="../tags/tag323.xml"/><Relationship Id="rId20" Type="http://schemas.openxmlformats.org/officeDocument/2006/relationships/tags" Target="../tags/tag276.xml"/><Relationship Id="rId41" Type="http://schemas.openxmlformats.org/officeDocument/2006/relationships/tags" Target="../tags/tag297.xml"/><Relationship Id="rId54" Type="http://schemas.openxmlformats.org/officeDocument/2006/relationships/tags" Target="../tags/tag310.xml"/><Relationship Id="rId62" Type="http://schemas.openxmlformats.org/officeDocument/2006/relationships/tags" Target="../tags/tag3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26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0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34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6.xml"/><Relationship Id="rId4" Type="http://schemas.openxmlformats.org/officeDocument/2006/relationships/tags" Target="../tags/tag3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39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1.xml"/><Relationship Id="rId4" Type="http://schemas.openxmlformats.org/officeDocument/2006/relationships/tags" Target="../tags/tag3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44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48.xml"/><Relationship Id="rId2" Type="http://schemas.openxmlformats.org/officeDocument/2006/relationships/tags" Target="../tags/tag347.xml"/><Relationship Id="rId1" Type="http://schemas.openxmlformats.org/officeDocument/2006/relationships/tags" Target="../tags/tag346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52.xml"/><Relationship Id="rId2" Type="http://schemas.openxmlformats.org/officeDocument/2006/relationships/tags" Target="../tags/tag351.xml"/><Relationship Id="rId1" Type="http://schemas.openxmlformats.org/officeDocument/2006/relationships/tags" Target="../tags/tag350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56.xml"/><Relationship Id="rId2" Type="http://schemas.openxmlformats.org/officeDocument/2006/relationships/tags" Target="../tags/tag355.xml"/><Relationship Id="rId1" Type="http://schemas.openxmlformats.org/officeDocument/2006/relationships/tags" Target="../tags/tag354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60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2.xml"/><Relationship Id="rId4" Type="http://schemas.openxmlformats.org/officeDocument/2006/relationships/tags" Target="../tags/tag36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65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364.xml"/><Relationship Id="rId1" Type="http://schemas.openxmlformats.org/officeDocument/2006/relationships/tags" Target="../tags/tag3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7.xml"/><Relationship Id="rId4" Type="http://schemas.openxmlformats.org/officeDocument/2006/relationships/tags" Target="../tags/tag36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70.xml"/><Relationship Id="rId2" Type="http://schemas.openxmlformats.org/officeDocument/2006/relationships/tags" Target="../tags/tag369.xml"/><Relationship Id="rId1" Type="http://schemas.openxmlformats.org/officeDocument/2006/relationships/tags" Target="../tags/tag368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1.xml"/><Relationship Id="rId3" Type="http://schemas.openxmlformats.org/officeDocument/2006/relationships/tags" Target="../tags/tag37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5" Type="http://schemas.openxmlformats.org/officeDocument/2006/relationships/tags" Target="../tags/tag376.xml"/><Relationship Id="rId4" Type="http://schemas.openxmlformats.org/officeDocument/2006/relationships/tags" Target="../tags/tag37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80.xml"/><Relationship Id="rId2" Type="http://schemas.openxmlformats.org/officeDocument/2006/relationships/tags" Target="../tags/tag379.xml"/><Relationship Id="rId1" Type="http://schemas.openxmlformats.org/officeDocument/2006/relationships/tags" Target="../tags/tag378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38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6" Type="http://schemas.openxmlformats.org/officeDocument/2006/relationships/tags" Target="../tags/tag387.xml"/><Relationship Id="rId5" Type="http://schemas.openxmlformats.org/officeDocument/2006/relationships/tags" Target="../tags/tag386.xml"/><Relationship Id="rId4" Type="http://schemas.openxmlformats.org/officeDocument/2006/relationships/tags" Target="../tags/tag38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90.xml"/><Relationship Id="rId2" Type="http://schemas.openxmlformats.org/officeDocument/2006/relationships/tags" Target="../tags/tag389.xml"/><Relationship Id="rId1" Type="http://schemas.openxmlformats.org/officeDocument/2006/relationships/tags" Target="../tags/tag388.xml"/><Relationship Id="rId6" Type="http://schemas.openxmlformats.org/officeDocument/2006/relationships/notesSlide" Target="../notesSlides/notesSlide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99.xml"/><Relationship Id="rId13" Type="http://schemas.openxmlformats.org/officeDocument/2006/relationships/tags" Target="../tags/tag404.xml"/><Relationship Id="rId18" Type="http://schemas.openxmlformats.org/officeDocument/2006/relationships/tags" Target="../tags/tag409.xml"/><Relationship Id="rId26" Type="http://schemas.openxmlformats.org/officeDocument/2006/relationships/tags" Target="../tags/tag417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94.xml"/><Relationship Id="rId21" Type="http://schemas.openxmlformats.org/officeDocument/2006/relationships/tags" Target="../tags/tag412.xml"/><Relationship Id="rId34" Type="http://schemas.openxmlformats.org/officeDocument/2006/relationships/tags" Target="../tags/tag425.xml"/><Relationship Id="rId7" Type="http://schemas.openxmlformats.org/officeDocument/2006/relationships/tags" Target="../tags/tag398.xml"/><Relationship Id="rId12" Type="http://schemas.openxmlformats.org/officeDocument/2006/relationships/tags" Target="../tags/tag403.xml"/><Relationship Id="rId17" Type="http://schemas.openxmlformats.org/officeDocument/2006/relationships/tags" Target="../tags/tag408.xml"/><Relationship Id="rId25" Type="http://schemas.openxmlformats.org/officeDocument/2006/relationships/tags" Target="../tags/tag416.xml"/><Relationship Id="rId33" Type="http://schemas.openxmlformats.org/officeDocument/2006/relationships/tags" Target="../tags/tag424.xml"/><Relationship Id="rId38" Type="http://schemas.openxmlformats.org/officeDocument/2006/relationships/tags" Target="../tags/tag429.xml"/><Relationship Id="rId2" Type="http://schemas.openxmlformats.org/officeDocument/2006/relationships/tags" Target="../tags/tag393.xml"/><Relationship Id="rId16" Type="http://schemas.openxmlformats.org/officeDocument/2006/relationships/tags" Target="../tags/tag407.xml"/><Relationship Id="rId20" Type="http://schemas.openxmlformats.org/officeDocument/2006/relationships/tags" Target="../tags/tag411.xml"/><Relationship Id="rId29" Type="http://schemas.openxmlformats.org/officeDocument/2006/relationships/tags" Target="../tags/tag420.xml"/><Relationship Id="rId1" Type="http://schemas.openxmlformats.org/officeDocument/2006/relationships/tags" Target="../tags/tag392.xml"/><Relationship Id="rId6" Type="http://schemas.openxmlformats.org/officeDocument/2006/relationships/tags" Target="../tags/tag397.xml"/><Relationship Id="rId11" Type="http://schemas.openxmlformats.org/officeDocument/2006/relationships/tags" Target="../tags/tag402.xml"/><Relationship Id="rId24" Type="http://schemas.openxmlformats.org/officeDocument/2006/relationships/tags" Target="../tags/tag415.xml"/><Relationship Id="rId32" Type="http://schemas.openxmlformats.org/officeDocument/2006/relationships/tags" Target="../tags/tag423.xml"/><Relationship Id="rId37" Type="http://schemas.openxmlformats.org/officeDocument/2006/relationships/tags" Target="../tags/tag428.xml"/><Relationship Id="rId40" Type="http://schemas.openxmlformats.org/officeDocument/2006/relationships/notesSlide" Target="../notesSlides/notesSlide25.xml"/><Relationship Id="rId5" Type="http://schemas.openxmlformats.org/officeDocument/2006/relationships/tags" Target="../tags/tag396.xml"/><Relationship Id="rId15" Type="http://schemas.openxmlformats.org/officeDocument/2006/relationships/tags" Target="../tags/tag406.xml"/><Relationship Id="rId23" Type="http://schemas.openxmlformats.org/officeDocument/2006/relationships/tags" Target="../tags/tag414.xml"/><Relationship Id="rId28" Type="http://schemas.openxmlformats.org/officeDocument/2006/relationships/tags" Target="../tags/tag419.xml"/><Relationship Id="rId36" Type="http://schemas.openxmlformats.org/officeDocument/2006/relationships/tags" Target="../tags/tag427.xml"/><Relationship Id="rId10" Type="http://schemas.openxmlformats.org/officeDocument/2006/relationships/tags" Target="../tags/tag401.xml"/><Relationship Id="rId19" Type="http://schemas.openxmlformats.org/officeDocument/2006/relationships/tags" Target="../tags/tag410.xml"/><Relationship Id="rId31" Type="http://schemas.openxmlformats.org/officeDocument/2006/relationships/tags" Target="../tags/tag422.xml"/><Relationship Id="rId4" Type="http://schemas.openxmlformats.org/officeDocument/2006/relationships/tags" Target="../tags/tag395.xml"/><Relationship Id="rId9" Type="http://schemas.openxmlformats.org/officeDocument/2006/relationships/tags" Target="../tags/tag400.xml"/><Relationship Id="rId14" Type="http://schemas.openxmlformats.org/officeDocument/2006/relationships/tags" Target="../tags/tag405.xml"/><Relationship Id="rId22" Type="http://schemas.openxmlformats.org/officeDocument/2006/relationships/tags" Target="../tags/tag413.xml"/><Relationship Id="rId27" Type="http://schemas.openxmlformats.org/officeDocument/2006/relationships/tags" Target="../tags/tag418.xml"/><Relationship Id="rId30" Type="http://schemas.openxmlformats.org/officeDocument/2006/relationships/tags" Target="../tags/tag421.xml"/><Relationship Id="rId35" Type="http://schemas.openxmlformats.org/officeDocument/2006/relationships/tags" Target="../tags/tag4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32.xml"/><Relationship Id="rId2" Type="http://schemas.openxmlformats.org/officeDocument/2006/relationships/tags" Target="../tags/tag431.xml"/><Relationship Id="rId1" Type="http://schemas.openxmlformats.org/officeDocument/2006/relationships/tags" Target="../tags/tag430.xml"/><Relationship Id="rId6" Type="http://schemas.openxmlformats.org/officeDocument/2006/relationships/notesSlide" Target="../notesSlides/notesSlide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43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35.xml"/><Relationship Id="rId1" Type="http://schemas.openxmlformats.org/officeDocument/2006/relationships/tags" Target="../tags/tag434.xml"/><Relationship Id="rId6" Type="http://schemas.openxmlformats.org/officeDocument/2006/relationships/tags" Target="../tags/tag439.xml"/><Relationship Id="rId5" Type="http://schemas.openxmlformats.org/officeDocument/2006/relationships/tags" Target="../tags/tag438.xml"/><Relationship Id="rId4" Type="http://schemas.openxmlformats.org/officeDocument/2006/relationships/tags" Target="../tags/tag43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447.xml"/><Relationship Id="rId13" Type="http://schemas.openxmlformats.org/officeDocument/2006/relationships/tags" Target="../tags/tag452.xml"/><Relationship Id="rId3" Type="http://schemas.openxmlformats.org/officeDocument/2006/relationships/tags" Target="../tags/tag442.xml"/><Relationship Id="rId7" Type="http://schemas.openxmlformats.org/officeDocument/2006/relationships/tags" Target="../tags/tag446.xml"/><Relationship Id="rId12" Type="http://schemas.openxmlformats.org/officeDocument/2006/relationships/tags" Target="../tags/tag451.xml"/><Relationship Id="rId17" Type="http://schemas.openxmlformats.org/officeDocument/2006/relationships/notesSlide" Target="../notesSlides/notesSlide28.xml"/><Relationship Id="rId2" Type="http://schemas.openxmlformats.org/officeDocument/2006/relationships/tags" Target="../tags/tag44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40.xml"/><Relationship Id="rId6" Type="http://schemas.openxmlformats.org/officeDocument/2006/relationships/tags" Target="../tags/tag445.xml"/><Relationship Id="rId11" Type="http://schemas.openxmlformats.org/officeDocument/2006/relationships/tags" Target="../tags/tag450.xml"/><Relationship Id="rId5" Type="http://schemas.openxmlformats.org/officeDocument/2006/relationships/tags" Target="../tags/tag444.xml"/><Relationship Id="rId15" Type="http://schemas.openxmlformats.org/officeDocument/2006/relationships/tags" Target="../tags/tag454.xml"/><Relationship Id="rId10" Type="http://schemas.openxmlformats.org/officeDocument/2006/relationships/tags" Target="../tags/tag449.xml"/><Relationship Id="rId4" Type="http://schemas.openxmlformats.org/officeDocument/2006/relationships/tags" Target="../tags/tag443.xml"/><Relationship Id="rId9" Type="http://schemas.openxmlformats.org/officeDocument/2006/relationships/tags" Target="../tags/tag448.xml"/><Relationship Id="rId14" Type="http://schemas.openxmlformats.org/officeDocument/2006/relationships/tags" Target="../tags/tag4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462.xml"/><Relationship Id="rId13" Type="http://schemas.openxmlformats.org/officeDocument/2006/relationships/tags" Target="../tags/tag467.xml"/><Relationship Id="rId3" Type="http://schemas.openxmlformats.org/officeDocument/2006/relationships/tags" Target="../tags/tag457.xml"/><Relationship Id="rId7" Type="http://schemas.openxmlformats.org/officeDocument/2006/relationships/tags" Target="../tags/tag461.xml"/><Relationship Id="rId12" Type="http://schemas.openxmlformats.org/officeDocument/2006/relationships/tags" Target="../tags/tag466.xml"/><Relationship Id="rId2" Type="http://schemas.openxmlformats.org/officeDocument/2006/relationships/tags" Target="../tags/tag456.xml"/><Relationship Id="rId1" Type="http://schemas.openxmlformats.org/officeDocument/2006/relationships/tags" Target="../tags/tag455.xml"/><Relationship Id="rId6" Type="http://schemas.openxmlformats.org/officeDocument/2006/relationships/tags" Target="../tags/tag460.xml"/><Relationship Id="rId11" Type="http://schemas.openxmlformats.org/officeDocument/2006/relationships/tags" Target="../tags/tag465.xml"/><Relationship Id="rId5" Type="http://schemas.openxmlformats.org/officeDocument/2006/relationships/tags" Target="../tags/tag459.xml"/><Relationship Id="rId15" Type="http://schemas.openxmlformats.org/officeDocument/2006/relationships/notesSlide" Target="../notesSlides/notesSlide29.xml"/><Relationship Id="rId10" Type="http://schemas.openxmlformats.org/officeDocument/2006/relationships/tags" Target="../tags/tag464.xml"/><Relationship Id="rId4" Type="http://schemas.openxmlformats.org/officeDocument/2006/relationships/tags" Target="../tags/tag458.xml"/><Relationship Id="rId9" Type="http://schemas.openxmlformats.org/officeDocument/2006/relationships/tags" Target="../tags/tag463.xml"/><Relationship Id="rId1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475.xml"/><Relationship Id="rId13" Type="http://schemas.openxmlformats.org/officeDocument/2006/relationships/tags" Target="../tags/tag480.xml"/><Relationship Id="rId3" Type="http://schemas.openxmlformats.org/officeDocument/2006/relationships/tags" Target="../tags/tag470.xml"/><Relationship Id="rId7" Type="http://schemas.openxmlformats.org/officeDocument/2006/relationships/tags" Target="../tags/tag474.xml"/><Relationship Id="rId12" Type="http://schemas.openxmlformats.org/officeDocument/2006/relationships/tags" Target="../tags/tag479.xml"/><Relationship Id="rId2" Type="http://schemas.openxmlformats.org/officeDocument/2006/relationships/tags" Target="../tags/tag469.xml"/><Relationship Id="rId16" Type="http://schemas.openxmlformats.org/officeDocument/2006/relationships/notesSlide" Target="../notesSlides/notesSlide30.xml"/><Relationship Id="rId1" Type="http://schemas.openxmlformats.org/officeDocument/2006/relationships/tags" Target="../tags/tag468.xml"/><Relationship Id="rId6" Type="http://schemas.openxmlformats.org/officeDocument/2006/relationships/tags" Target="../tags/tag473.xml"/><Relationship Id="rId11" Type="http://schemas.openxmlformats.org/officeDocument/2006/relationships/tags" Target="../tags/tag478.xml"/><Relationship Id="rId5" Type="http://schemas.openxmlformats.org/officeDocument/2006/relationships/tags" Target="../tags/tag47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77.xml"/><Relationship Id="rId4" Type="http://schemas.openxmlformats.org/officeDocument/2006/relationships/tags" Target="../tags/tag471.xml"/><Relationship Id="rId9" Type="http://schemas.openxmlformats.org/officeDocument/2006/relationships/tags" Target="../tags/tag476.xml"/><Relationship Id="rId14" Type="http://schemas.openxmlformats.org/officeDocument/2006/relationships/tags" Target="../tags/tag48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89.xml"/><Relationship Id="rId13" Type="http://schemas.openxmlformats.org/officeDocument/2006/relationships/tags" Target="../tags/tag494.xml"/><Relationship Id="rId3" Type="http://schemas.openxmlformats.org/officeDocument/2006/relationships/tags" Target="../tags/tag484.xml"/><Relationship Id="rId7" Type="http://schemas.openxmlformats.org/officeDocument/2006/relationships/tags" Target="../tags/tag488.xml"/><Relationship Id="rId12" Type="http://schemas.openxmlformats.org/officeDocument/2006/relationships/tags" Target="../tags/tag493.xml"/><Relationship Id="rId2" Type="http://schemas.openxmlformats.org/officeDocument/2006/relationships/tags" Target="../tags/tag483.xml"/><Relationship Id="rId16" Type="http://schemas.openxmlformats.org/officeDocument/2006/relationships/notesSlide" Target="../notesSlides/notesSlide31.xml"/><Relationship Id="rId1" Type="http://schemas.openxmlformats.org/officeDocument/2006/relationships/tags" Target="../tags/tag482.xml"/><Relationship Id="rId6" Type="http://schemas.openxmlformats.org/officeDocument/2006/relationships/tags" Target="../tags/tag487.xml"/><Relationship Id="rId11" Type="http://schemas.openxmlformats.org/officeDocument/2006/relationships/tags" Target="../tags/tag492.xml"/><Relationship Id="rId5" Type="http://schemas.openxmlformats.org/officeDocument/2006/relationships/tags" Target="../tags/tag48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91.xml"/><Relationship Id="rId4" Type="http://schemas.openxmlformats.org/officeDocument/2006/relationships/tags" Target="../tags/tag485.xml"/><Relationship Id="rId9" Type="http://schemas.openxmlformats.org/officeDocument/2006/relationships/tags" Target="../tags/tag490.xml"/><Relationship Id="rId14" Type="http://schemas.openxmlformats.org/officeDocument/2006/relationships/tags" Target="../tags/tag49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503.xml"/><Relationship Id="rId13" Type="http://schemas.openxmlformats.org/officeDocument/2006/relationships/tags" Target="../tags/tag508.xml"/><Relationship Id="rId18" Type="http://schemas.openxmlformats.org/officeDocument/2006/relationships/tags" Target="../tags/tag51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98.xml"/><Relationship Id="rId21" Type="http://schemas.openxmlformats.org/officeDocument/2006/relationships/tags" Target="../tags/tag516.xml"/><Relationship Id="rId7" Type="http://schemas.openxmlformats.org/officeDocument/2006/relationships/tags" Target="../tags/tag502.xml"/><Relationship Id="rId12" Type="http://schemas.openxmlformats.org/officeDocument/2006/relationships/tags" Target="../tags/tag507.xml"/><Relationship Id="rId17" Type="http://schemas.openxmlformats.org/officeDocument/2006/relationships/tags" Target="../tags/tag512.xml"/><Relationship Id="rId25" Type="http://schemas.openxmlformats.org/officeDocument/2006/relationships/tags" Target="../tags/tag520.xml"/><Relationship Id="rId2" Type="http://schemas.openxmlformats.org/officeDocument/2006/relationships/tags" Target="../tags/tag497.xml"/><Relationship Id="rId16" Type="http://schemas.openxmlformats.org/officeDocument/2006/relationships/tags" Target="../tags/tag511.xml"/><Relationship Id="rId20" Type="http://schemas.openxmlformats.org/officeDocument/2006/relationships/tags" Target="../tags/tag515.xml"/><Relationship Id="rId1" Type="http://schemas.openxmlformats.org/officeDocument/2006/relationships/tags" Target="../tags/tag496.xml"/><Relationship Id="rId6" Type="http://schemas.openxmlformats.org/officeDocument/2006/relationships/tags" Target="../tags/tag501.xml"/><Relationship Id="rId11" Type="http://schemas.openxmlformats.org/officeDocument/2006/relationships/tags" Target="../tags/tag506.xml"/><Relationship Id="rId24" Type="http://schemas.openxmlformats.org/officeDocument/2006/relationships/tags" Target="../tags/tag519.xml"/><Relationship Id="rId5" Type="http://schemas.openxmlformats.org/officeDocument/2006/relationships/tags" Target="../tags/tag500.xml"/><Relationship Id="rId15" Type="http://schemas.openxmlformats.org/officeDocument/2006/relationships/tags" Target="../tags/tag510.xml"/><Relationship Id="rId23" Type="http://schemas.openxmlformats.org/officeDocument/2006/relationships/tags" Target="../tags/tag518.xml"/><Relationship Id="rId10" Type="http://schemas.openxmlformats.org/officeDocument/2006/relationships/tags" Target="../tags/tag505.xml"/><Relationship Id="rId19" Type="http://schemas.openxmlformats.org/officeDocument/2006/relationships/tags" Target="../tags/tag514.xml"/><Relationship Id="rId4" Type="http://schemas.openxmlformats.org/officeDocument/2006/relationships/tags" Target="../tags/tag499.xml"/><Relationship Id="rId9" Type="http://schemas.openxmlformats.org/officeDocument/2006/relationships/tags" Target="../tags/tag504.xml"/><Relationship Id="rId14" Type="http://schemas.openxmlformats.org/officeDocument/2006/relationships/tags" Target="../tags/tag509.xml"/><Relationship Id="rId22" Type="http://schemas.openxmlformats.org/officeDocument/2006/relationships/tags" Target="../tags/tag517.xml"/><Relationship Id="rId27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528.xml"/><Relationship Id="rId13" Type="http://schemas.openxmlformats.org/officeDocument/2006/relationships/tags" Target="../tags/tag533.xml"/><Relationship Id="rId18" Type="http://schemas.openxmlformats.org/officeDocument/2006/relationships/tags" Target="../tags/tag538.xml"/><Relationship Id="rId26" Type="http://schemas.openxmlformats.org/officeDocument/2006/relationships/tags" Target="../tags/tag546.xml"/><Relationship Id="rId3" Type="http://schemas.openxmlformats.org/officeDocument/2006/relationships/tags" Target="../tags/tag523.xml"/><Relationship Id="rId21" Type="http://schemas.openxmlformats.org/officeDocument/2006/relationships/tags" Target="../tags/tag541.xml"/><Relationship Id="rId7" Type="http://schemas.openxmlformats.org/officeDocument/2006/relationships/tags" Target="../tags/tag527.xml"/><Relationship Id="rId12" Type="http://schemas.openxmlformats.org/officeDocument/2006/relationships/tags" Target="../tags/tag532.xml"/><Relationship Id="rId17" Type="http://schemas.openxmlformats.org/officeDocument/2006/relationships/tags" Target="../tags/tag537.xml"/><Relationship Id="rId25" Type="http://schemas.openxmlformats.org/officeDocument/2006/relationships/tags" Target="../tags/tag545.xml"/><Relationship Id="rId2" Type="http://schemas.openxmlformats.org/officeDocument/2006/relationships/tags" Target="../tags/tag522.xml"/><Relationship Id="rId16" Type="http://schemas.openxmlformats.org/officeDocument/2006/relationships/tags" Target="../tags/tag536.xml"/><Relationship Id="rId20" Type="http://schemas.openxmlformats.org/officeDocument/2006/relationships/tags" Target="../tags/tag540.xml"/><Relationship Id="rId29" Type="http://schemas.openxmlformats.org/officeDocument/2006/relationships/notesSlide" Target="../notesSlides/notesSlide33.xml"/><Relationship Id="rId1" Type="http://schemas.openxmlformats.org/officeDocument/2006/relationships/tags" Target="../tags/tag521.xml"/><Relationship Id="rId6" Type="http://schemas.openxmlformats.org/officeDocument/2006/relationships/tags" Target="../tags/tag526.xml"/><Relationship Id="rId11" Type="http://schemas.openxmlformats.org/officeDocument/2006/relationships/tags" Target="../tags/tag531.xml"/><Relationship Id="rId24" Type="http://schemas.openxmlformats.org/officeDocument/2006/relationships/tags" Target="../tags/tag544.xml"/><Relationship Id="rId5" Type="http://schemas.openxmlformats.org/officeDocument/2006/relationships/tags" Target="../tags/tag525.xml"/><Relationship Id="rId15" Type="http://schemas.openxmlformats.org/officeDocument/2006/relationships/tags" Target="../tags/tag535.xml"/><Relationship Id="rId23" Type="http://schemas.openxmlformats.org/officeDocument/2006/relationships/tags" Target="../tags/tag54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530.xml"/><Relationship Id="rId19" Type="http://schemas.openxmlformats.org/officeDocument/2006/relationships/tags" Target="../tags/tag539.xml"/><Relationship Id="rId4" Type="http://schemas.openxmlformats.org/officeDocument/2006/relationships/tags" Target="../tags/tag524.xml"/><Relationship Id="rId9" Type="http://schemas.openxmlformats.org/officeDocument/2006/relationships/tags" Target="../tags/tag529.xml"/><Relationship Id="rId14" Type="http://schemas.openxmlformats.org/officeDocument/2006/relationships/tags" Target="../tags/tag534.xml"/><Relationship Id="rId22" Type="http://schemas.openxmlformats.org/officeDocument/2006/relationships/tags" Target="../tags/tag542.xml"/><Relationship Id="rId27" Type="http://schemas.openxmlformats.org/officeDocument/2006/relationships/tags" Target="../tags/tag54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555.xml"/><Relationship Id="rId13" Type="http://schemas.openxmlformats.org/officeDocument/2006/relationships/tags" Target="../tags/tag560.xml"/><Relationship Id="rId18" Type="http://schemas.openxmlformats.org/officeDocument/2006/relationships/tags" Target="../tags/tag565.xml"/><Relationship Id="rId26" Type="http://schemas.openxmlformats.org/officeDocument/2006/relationships/notesSlide" Target="../notesSlides/notesSlide34.xml"/><Relationship Id="rId3" Type="http://schemas.openxmlformats.org/officeDocument/2006/relationships/tags" Target="../tags/tag550.xml"/><Relationship Id="rId21" Type="http://schemas.openxmlformats.org/officeDocument/2006/relationships/tags" Target="../tags/tag568.xml"/><Relationship Id="rId7" Type="http://schemas.openxmlformats.org/officeDocument/2006/relationships/tags" Target="../tags/tag554.xml"/><Relationship Id="rId12" Type="http://schemas.openxmlformats.org/officeDocument/2006/relationships/tags" Target="../tags/tag559.xml"/><Relationship Id="rId17" Type="http://schemas.openxmlformats.org/officeDocument/2006/relationships/tags" Target="../tags/tag56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49.xml"/><Relationship Id="rId16" Type="http://schemas.openxmlformats.org/officeDocument/2006/relationships/tags" Target="../tags/tag563.xml"/><Relationship Id="rId20" Type="http://schemas.openxmlformats.org/officeDocument/2006/relationships/tags" Target="../tags/tag567.xml"/><Relationship Id="rId1" Type="http://schemas.openxmlformats.org/officeDocument/2006/relationships/tags" Target="../tags/tag548.xml"/><Relationship Id="rId6" Type="http://schemas.openxmlformats.org/officeDocument/2006/relationships/tags" Target="../tags/tag553.xml"/><Relationship Id="rId11" Type="http://schemas.openxmlformats.org/officeDocument/2006/relationships/tags" Target="../tags/tag558.xml"/><Relationship Id="rId24" Type="http://schemas.openxmlformats.org/officeDocument/2006/relationships/tags" Target="../tags/tag571.xml"/><Relationship Id="rId5" Type="http://schemas.openxmlformats.org/officeDocument/2006/relationships/tags" Target="../tags/tag552.xml"/><Relationship Id="rId15" Type="http://schemas.openxmlformats.org/officeDocument/2006/relationships/tags" Target="../tags/tag562.xml"/><Relationship Id="rId23" Type="http://schemas.openxmlformats.org/officeDocument/2006/relationships/tags" Target="../tags/tag570.xml"/><Relationship Id="rId10" Type="http://schemas.openxmlformats.org/officeDocument/2006/relationships/tags" Target="../tags/tag557.xml"/><Relationship Id="rId19" Type="http://schemas.openxmlformats.org/officeDocument/2006/relationships/tags" Target="../tags/tag566.xml"/><Relationship Id="rId4" Type="http://schemas.openxmlformats.org/officeDocument/2006/relationships/tags" Target="../tags/tag551.xml"/><Relationship Id="rId9" Type="http://schemas.openxmlformats.org/officeDocument/2006/relationships/tags" Target="../tags/tag556.xml"/><Relationship Id="rId14" Type="http://schemas.openxmlformats.org/officeDocument/2006/relationships/tags" Target="../tags/tag561.xml"/><Relationship Id="rId22" Type="http://schemas.openxmlformats.org/officeDocument/2006/relationships/tags" Target="../tags/tag56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574.xml"/><Relationship Id="rId2" Type="http://schemas.openxmlformats.org/officeDocument/2006/relationships/tags" Target="../tags/tag573.xml"/><Relationship Id="rId1" Type="http://schemas.openxmlformats.org/officeDocument/2006/relationships/tags" Target="../tags/tag572.xml"/><Relationship Id="rId6" Type="http://schemas.openxmlformats.org/officeDocument/2006/relationships/notesSlide" Target="../notesSlides/notesSlide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578.xml"/><Relationship Id="rId2" Type="http://schemas.openxmlformats.org/officeDocument/2006/relationships/tags" Target="../tags/tag577.xml"/><Relationship Id="rId1" Type="http://schemas.openxmlformats.org/officeDocument/2006/relationships/tags" Target="../tags/tag576.xml"/><Relationship Id="rId6" Type="http://schemas.openxmlformats.org/officeDocument/2006/relationships/notesSlide" Target="../notesSlides/notesSlide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582.xml"/><Relationship Id="rId2" Type="http://schemas.openxmlformats.org/officeDocument/2006/relationships/tags" Target="../tags/tag581.xml"/><Relationship Id="rId1" Type="http://schemas.openxmlformats.org/officeDocument/2006/relationships/tags" Target="../tags/tag58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8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591.xml"/><Relationship Id="rId13" Type="http://schemas.openxmlformats.org/officeDocument/2006/relationships/tags" Target="../tags/tag596.xml"/><Relationship Id="rId18" Type="http://schemas.openxmlformats.org/officeDocument/2006/relationships/tags" Target="../tags/tag601.xml"/><Relationship Id="rId3" Type="http://schemas.openxmlformats.org/officeDocument/2006/relationships/tags" Target="../tags/tag586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590.xml"/><Relationship Id="rId12" Type="http://schemas.openxmlformats.org/officeDocument/2006/relationships/tags" Target="../tags/tag595.xml"/><Relationship Id="rId17" Type="http://schemas.openxmlformats.org/officeDocument/2006/relationships/tags" Target="../tags/tag600.xml"/><Relationship Id="rId2" Type="http://schemas.openxmlformats.org/officeDocument/2006/relationships/tags" Target="../tags/tag585.xml"/><Relationship Id="rId16" Type="http://schemas.openxmlformats.org/officeDocument/2006/relationships/tags" Target="../tags/tag599.xml"/><Relationship Id="rId20" Type="http://schemas.openxmlformats.org/officeDocument/2006/relationships/tags" Target="../tags/tag603.xml"/><Relationship Id="rId1" Type="http://schemas.openxmlformats.org/officeDocument/2006/relationships/tags" Target="../tags/tag584.xml"/><Relationship Id="rId6" Type="http://schemas.openxmlformats.org/officeDocument/2006/relationships/tags" Target="../tags/tag589.xml"/><Relationship Id="rId11" Type="http://schemas.openxmlformats.org/officeDocument/2006/relationships/tags" Target="../tags/tag594.xml"/><Relationship Id="rId5" Type="http://schemas.openxmlformats.org/officeDocument/2006/relationships/tags" Target="../tags/tag588.xml"/><Relationship Id="rId15" Type="http://schemas.openxmlformats.org/officeDocument/2006/relationships/tags" Target="../tags/tag598.xml"/><Relationship Id="rId10" Type="http://schemas.openxmlformats.org/officeDocument/2006/relationships/tags" Target="../tags/tag593.xml"/><Relationship Id="rId19" Type="http://schemas.openxmlformats.org/officeDocument/2006/relationships/tags" Target="../tags/tag602.xml"/><Relationship Id="rId4" Type="http://schemas.openxmlformats.org/officeDocument/2006/relationships/tags" Target="../tags/tag587.xml"/><Relationship Id="rId9" Type="http://schemas.openxmlformats.org/officeDocument/2006/relationships/tags" Target="../tags/tag592.xml"/><Relationship Id="rId14" Type="http://schemas.openxmlformats.org/officeDocument/2006/relationships/tags" Target="../tags/tag597.xml"/><Relationship Id="rId2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8.xml"/><Relationship Id="rId3" Type="http://schemas.openxmlformats.org/officeDocument/2006/relationships/tags" Target="../tags/tag60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05.xml"/><Relationship Id="rId1" Type="http://schemas.openxmlformats.org/officeDocument/2006/relationships/tags" Target="../tags/tag604.xml"/><Relationship Id="rId6" Type="http://schemas.openxmlformats.org/officeDocument/2006/relationships/tags" Target="../tags/tag609.xml"/><Relationship Id="rId5" Type="http://schemas.openxmlformats.org/officeDocument/2006/relationships/tags" Target="../tags/tag608.xml"/><Relationship Id="rId4" Type="http://schemas.openxmlformats.org/officeDocument/2006/relationships/tags" Target="../tags/tag607.xml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tags" Target="../tags/tag622.xml"/><Relationship Id="rId18" Type="http://schemas.openxmlformats.org/officeDocument/2006/relationships/tags" Target="../tags/tag627.xml"/><Relationship Id="rId26" Type="http://schemas.openxmlformats.org/officeDocument/2006/relationships/tags" Target="../tags/tag635.xml"/><Relationship Id="rId39" Type="http://schemas.openxmlformats.org/officeDocument/2006/relationships/tags" Target="../tags/tag648.xml"/><Relationship Id="rId21" Type="http://schemas.openxmlformats.org/officeDocument/2006/relationships/tags" Target="../tags/tag630.xml"/><Relationship Id="rId34" Type="http://schemas.openxmlformats.org/officeDocument/2006/relationships/tags" Target="../tags/tag643.xml"/><Relationship Id="rId42" Type="http://schemas.openxmlformats.org/officeDocument/2006/relationships/tags" Target="../tags/tag651.xml"/><Relationship Id="rId47" Type="http://schemas.openxmlformats.org/officeDocument/2006/relationships/tags" Target="../tags/tag656.xml"/><Relationship Id="rId50" Type="http://schemas.openxmlformats.org/officeDocument/2006/relationships/tags" Target="../tags/tag659.xml"/><Relationship Id="rId55" Type="http://schemas.openxmlformats.org/officeDocument/2006/relationships/tags" Target="../tags/tag664.xml"/><Relationship Id="rId63" Type="http://schemas.openxmlformats.org/officeDocument/2006/relationships/tags" Target="../tags/tag672.xml"/><Relationship Id="rId68" Type="http://schemas.openxmlformats.org/officeDocument/2006/relationships/tags" Target="../tags/tag677.xml"/><Relationship Id="rId76" Type="http://schemas.openxmlformats.org/officeDocument/2006/relationships/tags" Target="../tags/tag685.xml"/><Relationship Id="rId7" Type="http://schemas.openxmlformats.org/officeDocument/2006/relationships/tags" Target="../tags/tag616.xml"/><Relationship Id="rId71" Type="http://schemas.openxmlformats.org/officeDocument/2006/relationships/tags" Target="../tags/tag680.xml"/><Relationship Id="rId2" Type="http://schemas.openxmlformats.org/officeDocument/2006/relationships/tags" Target="../tags/tag611.xml"/><Relationship Id="rId16" Type="http://schemas.openxmlformats.org/officeDocument/2006/relationships/tags" Target="../tags/tag625.xml"/><Relationship Id="rId29" Type="http://schemas.openxmlformats.org/officeDocument/2006/relationships/tags" Target="../tags/tag638.xml"/><Relationship Id="rId11" Type="http://schemas.openxmlformats.org/officeDocument/2006/relationships/tags" Target="../tags/tag620.xml"/><Relationship Id="rId24" Type="http://schemas.openxmlformats.org/officeDocument/2006/relationships/tags" Target="../tags/tag633.xml"/><Relationship Id="rId32" Type="http://schemas.openxmlformats.org/officeDocument/2006/relationships/tags" Target="../tags/tag641.xml"/><Relationship Id="rId37" Type="http://schemas.openxmlformats.org/officeDocument/2006/relationships/tags" Target="../tags/tag646.xml"/><Relationship Id="rId40" Type="http://schemas.openxmlformats.org/officeDocument/2006/relationships/tags" Target="../tags/tag649.xml"/><Relationship Id="rId45" Type="http://schemas.openxmlformats.org/officeDocument/2006/relationships/tags" Target="../tags/tag654.xml"/><Relationship Id="rId53" Type="http://schemas.openxmlformats.org/officeDocument/2006/relationships/tags" Target="../tags/tag662.xml"/><Relationship Id="rId58" Type="http://schemas.openxmlformats.org/officeDocument/2006/relationships/tags" Target="../tags/tag667.xml"/><Relationship Id="rId66" Type="http://schemas.openxmlformats.org/officeDocument/2006/relationships/tags" Target="../tags/tag675.xml"/><Relationship Id="rId74" Type="http://schemas.openxmlformats.org/officeDocument/2006/relationships/tags" Target="../tags/tag683.xml"/><Relationship Id="rId79" Type="http://schemas.openxmlformats.org/officeDocument/2006/relationships/tags" Target="../tags/tag688.xml"/><Relationship Id="rId5" Type="http://schemas.openxmlformats.org/officeDocument/2006/relationships/tags" Target="../tags/tag614.xml"/><Relationship Id="rId61" Type="http://schemas.openxmlformats.org/officeDocument/2006/relationships/tags" Target="../tags/tag670.xml"/><Relationship Id="rId82" Type="http://schemas.openxmlformats.org/officeDocument/2006/relationships/notesSlide" Target="../notesSlides/notesSlide39.xml"/><Relationship Id="rId10" Type="http://schemas.openxmlformats.org/officeDocument/2006/relationships/tags" Target="../tags/tag619.xml"/><Relationship Id="rId19" Type="http://schemas.openxmlformats.org/officeDocument/2006/relationships/tags" Target="../tags/tag628.xml"/><Relationship Id="rId31" Type="http://schemas.openxmlformats.org/officeDocument/2006/relationships/tags" Target="../tags/tag640.xml"/><Relationship Id="rId44" Type="http://schemas.openxmlformats.org/officeDocument/2006/relationships/tags" Target="../tags/tag653.xml"/><Relationship Id="rId52" Type="http://schemas.openxmlformats.org/officeDocument/2006/relationships/tags" Target="../tags/tag661.xml"/><Relationship Id="rId60" Type="http://schemas.openxmlformats.org/officeDocument/2006/relationships/tags" Target="../tags/tag669.xml"/><Relationship Id="rId65" Type="http://schemas.openxmlformats.org/officeDocument/2006/relationships/tags" Target="../tags/tag674.xml"/><Relationship Id="rId73" Type="http://schemas.openxmlformats.org/officeDocument/2006/relationships/tags" Target="../tags/tag682.xml"/><Relationship Id="rId78" Type="http://schemas.openxmlformats.org/officeDocument/2006/relationships/tags" Target="../tags/tag687.xml"/><Relationship Id="rId81" Type="http://schemas.openxmlformats.org/officeDocument/2006/relationships/slideLayout" Target="../slideLayouts/slideLayout2.xml"/><Relationship Id="rId4" Type="http://schemas.openxmlformats.org/officeDocument/2006/relationships/tags" Target="../tags/tag613.xml"/><Relationship Id="rId9" Type="http://schemas.openxmlformats.org/officeDocument/2006/relationships/tags" Target="../tags/tag618.xml"/><Relationship Id="rId14" Type="http://schemas.openxmlformats.org/officeDocument/2006/relationships/tags" Target="../tags/tag623.xml"/><Relationship Id="rId22" Type="http://schemas.openxmlformats.org/officeDocument/2006/relationships/tags" Target="../tags/tag631.xml"/><Relationship Id="rId27" Type="http://schemas.openxmlformats.org/officeDocument/2006/relationships/tags" Target="../tags/tag636.xml"/><Relationship Id="rId30" Type="http://schemas.openxmlformats.org/officeDocument/2006/relationships/tags" Target="../tags/tag639.xml"/><Relationship Id="rId35" Type="http://schemas.openxmlformats.org/officeDocument/2006/relationships/tags" Target="../tags/tag644.xml"/><Relationship Id="rId43" Type="http://schemas.openxmlformats.org/officeDocument/2006/relationships/tags" Target="../tags/tag652.xml"/><Relationship Id="rId48" Type="http://schemas.openxmlformats.org/officeDocument/2006/relationships/tags" Target="../tags/tag657.xml"/><Relationship Id="rId56" Type="http://schemas.openxmlformats.org/officeDocument/2006/relationships/tags" Target="../tags/tag665.xml"/><Relationship Id="rId64" Type="http://schemas.openxmlformats.org/officeDocument/2006/relationships/tags" Target="../tags/tag673.xml"/><Relationship Id="rId69" Type="http://schemas.openxmlformats.org/officeDocument/2006/relationships/tags" Target="../tags/tag678.xml"/><Relationship Id="rId77" Type="http://schemas.openxmlformats.org/officeDocument/2006/relationships/tags" Target="../tags/tag686.xml"/><Relationship Id="rId8" Type="http://schemas.openxmlformats.org/officeDocument/2006/relationships/tags" Target="../tags/tag617.xml"/><Relationship Id="rId51" Type="http://schemas.openxmlformats.org/officeDocument/2006/relationships/tags" Target="../tags/tag660.xml"/><Relationship Id="rId72" Type="http://schemas.openxmlformats.org/officeDocument/2006/relationships/tags" Target="../tags/tag681.xml"/><Relationship Id="rId80" Type="http://schemas.openxmlformats.org/officeDocument/2006/relationships/tags" Target="../tags/tag689.xml"/><Relationship Id="rId3" Type="http://schemas.openxmlformats.org/officeDocument/2006/relationships/tags" Target="../tags/tag612.xml"/><Relationship Id="rId12" Type="http://schemas.openxmlformats.org/officeDocument/2006/relationships/tags" Target="../tags/tag621.xml"/><Relationship Id="rId17" Type="http://schemas.openxmlformats.org/officeDocument/2006/relationships/tags" Target="../tags/tag626.xml"/><Relationship Id="rId25" Type="http://schemas.openxmlformats.org/officeDocument/2006/relationships/tags" Target="../tags/tag634.xml"/><Relationship Id="rId33" Type="http://schemas.openxmlformats.org/officeDocument/2006/relationships/tags" Target="../tags/tag642.xml"/><Relationship Id="rId38" Type="http://schemas.openxmlformats.org/officeDocument/2006/relationships/tags" Target="../tags/tag647.xml"/><Relationship Id="rId46" Type="http://schemas.openxmlformats.org/officeDocument/2006/relationships/tags" Target="../tags/tag655.xml"/><Relationship Id="rId59" Type="http://schemas.openxmlformats.org/officeDocument/2006/relationships/tags" Target="../tags/tag668.xml"/><Relationship Id="rId67" Type="http://schemas.openxmlformats.org/officeDocument/2006/relationships/tags" Target="../tags/tag676.xml"/><Relationship Id="rId20" Type="http://schemas.openxmlformats.org/officeDocument/2006/relationships/tags" Target="../tags/tag629.xml"/><Relationship Id="rId41" Type="http://schemas.openxmlformats.org/officeDocument/2006/relationships/tags" Target="../tags/tag650.xml"/><Relationship Id="rId54" Type="http://schemas.openxmlformats.org/officeDocument/2006/relationships/tags" Target="../tags/tag663.xml"/><Relationship Id="rId62" Type="http://schemas.openxmlformats.org/officeDocument/2006/relationships/tags" Target="../tags/tag671.xml"/><Relationship Id="rId70" Type="http://schemas.openxmlformats.org/officeDocument/2006/relationships/tags" Target="../tags/tag679.xml"/><Relationship Id="rId75" Type="http://schemas.openxmlformats.org/officeDocument/2006/relationships/tags" Target="../tags/tag684.xml"/><Relationship Id="rId1" Type="http://schemas.openxmlformats.org/officeDocument/2006/relationships/tags" Target="../tags/tag610.xml"/><Relationship Id="rId6" Type="http://schemas.openxmlformats.org/officeDocument/2006/relationships/tags" Target="../tags/tag615.xml"/><Relationship Id="rId15" Type="http://schemas.openxmlformats.org/officeDocument/2006/relationships/tags" Target="../tags/tag624.xml"/><Relationship Id="rId23" Type="http://schemas.openxmlformats.org/officeDocument/2006/relationships/tags" Target="../tags/tag632.xml"/><Relationship Id="rId28" Type="http://schemas.openxmlformats.org/officeDocument/2006/relationships/tags" Target="../tags/tag637.xml"/><Relationship Id="rId36" Type="http://schemas.openxmlformats.org/officeDocument/2006/relationships/tags" Target="../tags/tag645.xml"/><Relationship Id="rId49" Type="http://schemas.openxmlformats.org/officeDocument/2006/relationships/tags" Target="../tags/tag658.xml"/><Relationship Id="rId57" Type="http://schemas.openxmlformats.org/officeDocument/2006/relationships/tags" Target="../tags/tag66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692.xml"/><Relationship Id="rId7" Type="http://schemas.openxmlformats.org/officeDocument/2006/relationships/notesSlide" Target="../notesSlides/notesSlide40.xml"/><Relationship Id="rId2" Type="http://schemas.openxmlformats.org/officeDocument/2006/relationships/tags" Target="../tags/tag691.xml"/><Relationship Id="rId1" Type="http://schemas.openxmlformats.org/officeDocument/2006/relationships/tags" Target="../tags/tag6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4.xml"/><Relationship Id="rId4" Type="http://schemas.openxmlformats.org/officeDocument/2006/relationships/tags" Target="../tags/tag69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697.xml"/><Relationship Id="rId2" Type="http://schemas.openxmlformats.org/officeDocument/2006/relationships/tags" Target="../tags/tag696.xml"/><Relationship Id="rId1" Type="http://schemas.openxmlformats.org/officeDocument/2006/relationships/tags" Target="../tags/tag695.xml"/><Relationship Id="rId6" Type="http://schemas.openxmlformats.org/officeDocument/2006/relationships/notesSlide" Target="../notesSlides/notesSlide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9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701.xml"/><Relationship Id="rId7" Type="http://schemas.openxmlformats.org/officeDocument/2006/relationships/notesSlide" Target="../notesSlides/notesSlide42.xml"/><Relationship Id="rId2" Type="http://schemas.openxmlformats.org/officeDocument/2006/relationships/tags" Target="../tags/tag700.xml"/><Relationship Id="rId1" Type="http://schemas.openxmlformats.org/officeDocument/2006/relationships/tags" Target="../tags/tag69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3.xml"/><Relationship Id="rId4" Type="http://schemas.openxmlformats.org/officeDocument/2006/relationships/tags" Target="../tags/tag70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3.xml"/><Relationship Id="rId3" Type="http://schemas.openxmlformats.org/officeDocument/2006/relationships/tags" Target="../tags/tag70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05.xml"/><Relationship Id="rId1" Type="http://schemas.openxmlformats.org/officeDocument/2006/relationships/tags" Target="../tags/tag704.xml"/><Relationship Id="rId6" Type="http://schemas.openxmlformats.org/officeDocument/2006/relationships/tags" Target="../tags/tag709.xml"/><Relationship Id="rId5" Type="http://schemas.openxmlformats.org/officeDocument/2006/relationships/tags" Target="../tags/tag708.xml"/><Relationship Id="rId4" Type="http://schemas.openxmlformats.org/officeDocument/2006/relationships/tags" Target="../tags/tag707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12.xml"/><Relationship Id="rId7" Type="http://schemas.openxmlformats.org/officeDocument/2006/relationships/tags" Target="../tags/tag716.xml"/><Relationship Id="rId2" Type="http://schemas.openxmlformats.org/officeDocument/2006/relationships/tags" Target="../tags/tag711.xml"/><Relationship Id="rId1" Type="http://schemas.openxmlformats.org/officeDocument/2006/relationships/tags" Target="../tags/tag710.xml"/><Relationship Id="rId6" Type="http://schemas.openxmlformats.org/officeDocument/2006/relationships/tags" Target="../tags/tag715.xml"/><Relationship Id="rId5" Type="http://schemas.openxmlformats.org/officeDocument/2006/relationships/tags" Target="../tags/tag714.xml"/><Relationship Id="rId4" Type="http://schemas.openxmlformats.org/officeDocument/2006/relationships/tags" Target="../tags/tag713.xml"/><Relationship Id="rId9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719.xml"/><Relationship Id="rId2" Type="http://schemas.openxmlformats.org/officeDocument/2006/relationships/tags" Target="../tags/tag718.xml"/><Relationship Id="rId1" Type="http://schemas.openxmlformats.org/officeDocument/2006/relationships/tags" Target="../tags/tag717.xml"/><Relationship Id="rId6" Type="http://schemas.openxmlformats.org/officeDocument/2006/relationships/notesSlide" Target="../notesSlides/notesSlide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9" Type="http://schemas.openxmlformats.org/officeDocument/2006/relationships/tags" Target="../tags/tag76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34" Type="http://schemas.openxmlformats.org/officeDocument/2006/relationships/tags" Target="../tags/tag71.xml"/><Relationship Id="rId42" Type="http://schemas.openxmlformats.org/officeDocument/2006/relationships/tags" Target="../tags/tag79.xml"/><Relationship Id="rId47" Type="http://schemas.openxmlformats.org/officeDocument/2006/relationships/tags" Target="../tags/tag84.xml"/><Relationship Id="rId50" Type="http://schemas.openxmlformats.org/officeDocument/2006/relationships/tags" Target="../tags/tag87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33" Type="http://schemas.openxmlformats.org/officeDocument/2006/relationships/tags" Target="../tags/tag70.xml"/><Relationship Id="rId38" Type="http://schemas.openxmlformats.org/officeDocument/2006/relationships/tags" Target="../tags/tag75.xml"/><Relationship Id="rId46" Type="http://schemas.openxmlformats.org/officeDocument/2006/relationships/tags" Target="../tags/tag83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tags" Target="../tags/tag66.xml"/><Relationship Id="rId41" Type="http://schemas.openxmlformats.org/officeDocument/2006/relationships/tags" Target="../tags/tag78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32" Type="http://schemas.openxmlformats.org/officeDocument/2006/relationships/tags" Target="../tags/tag69.xml"/><Relationship Id="rId37" Type="http://schemas.openxmlformats.org/officeDocument/2006/relationships/tags" Target="../tags/tag74.xml"/><Relationship Id="rId40" Type="http://schemas.openxmlformats.org/officeDocument/2006/relationships/tags" Target="../tags/tag77.xml"/><Relationship Id="rId45" Type="http://schemas.openxmlformats.org/officeDocument/2006/relationships/tags" Target="../tags/tag82.xml"/><Relationship Id="rId53" Type="http://schemas.openxmlformats.org/officeDocument/2006/relationships/notesSlide" Target="../notesSlides/notesSlide5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36" Type="http://schemas.openxmlformats.org/officeDocument/2006/relationships/tags" Target="../tags/tag73.xml"/><Relationship Id="rId49" Type="http://schemas.openxmlformats.org/officeDocument/2006/relationships/tags" Target="../tags/tag86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31" Type="http://schemas.openxmlformats.org/officeDocument/2006/relationships/tags" Target="../tags/tag68.xml"/><Relationship Id="rId44" Type="http://schemas.openxmlformats.org/officeDocument/2006/relationships/tags" Target="../tags/tag81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tags" Target="../tags/tag67.xml"/><Relationship Id="rId35" Type="http://schemas.openxmlformats.org/officeDocument/2006/relationships/tags" Target="../tags/tag72.xml"/><Relationship Id="rId43" Type="http://schemas.openxmlformats.org/officeDocument/2006/relationships/tags" Target="../tags/tag80.xml"/><Relationship Id="rId48" Type="http://schemas.openxmlformats.org/officeDocument/2006/relationships/tags" Target="../tags/tag85.xml"/><Relationship Id="rId8" Type="http://schemas.openxmlformats.org/officeDocument/2006/relationships/tags" Target="../tags/tag45.xml"/><Relationship Id="rId51" Type="http://schemas.openxmlformats.org/officeDocument/2006/relationships/tags" Target="../tags/tag88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26" Type="http://schemas.openxmlformats.org/officeDocument/2006/relationships/tags" Target="../tags/tag114.xml"/><Relationship Id="rId39" Type="http://schemas.openxmlformats.org/officeDocument/2006/relationships/tags" Target="../tags/tag127.xml"/><Relationship Id="rId3" Type="http://schemas.openxmlformats.org/officeDocument/2006/relationships/tags" Target="../tags/tag91.xml"/><Relationship Id="rId21" Type="http://schemas.openxmlformats.org/officeDocument/2006/relationships/tags" Target="../tags/tag109.xml"/><Relationship Id="rId34" Type="http://schemas.openxmlformats.org/officeDocument/2006/relationships/tags" Target="../tags/tag122.xml"/><Relationship Id="rId42" Type="http://schemas.openxmlformats.org/officeDocument/2006/relationships/tags" Target="../tags/tag130.xml"/><Relationship Id="rId47" Type="http://schemas.openxmlformats.org/officeDocument/2006/relationships/tags" Target="../tags/tag135.xml"/><Relationship Id="rId50" Type="http://schemas.openxmlformats.org/officeDocument/2006/relationships/tags" Target="../tags/tag138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5" Type="http://schemas.openxmlformats.org/officeDocument/2006/relationships/tags" Target="../tags/tag113.xml"/><Relationship Id="rId33" Type="http://schemas.openxmlformats.org/officeDocument/2006/relationships/tags" Target="../tags/tag121.xml"/><Relationship Id="rId38" Type="http://schemas.openxmlformats.org/officeDocument/2006/relationships/tags" Target="../tags/tag126.xml"/><Relationship Id="rId46" Type="http://schemas.openxmlformats.org/officeDocument/2006/relationships/tags" Target="../tags/tag134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tags" Target="../tags/tag108.xml"/><Relationship Id="rId29" Type="http://schemas.openxmlformats.org/officeDocument/2006/relationships/tags" Target="../tags/tag117.xml"/><Relationship Id="rId41" Type="http://schemas.openxmlformats.org/officeDocument/2006/relationships/tags" Target="../tags/tag129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24" Type="http://schemas.openxmlformats.org/officeDocument/2006/relationships/tags" Target="../tags/tag112.xml"/><Relationship Id="rId32" Type="http://schemas.openxmlformats.org/officeDocument/2006/relationships/tags" Target="../tags/tag120.xml"/><Relationship Id="rId37" Type="http://schemas.openxmlformats.org/officeDocument/2006/relationships/tags" Target="../tags/tag125.xml"/><Relationship Id="rId40" Type="http://schemas.openxmlformats.org/officeDocument/2006/relationships/tags" Target="../tags/tag128.xml"/><Relationship Id="rId45" Type="http://schemas.openxmlformats.org/officeDocument/2006/relationships/tags" Target="../tags/tag133.xml"/><Relationship Id="rId53" Type="http://schemas.openxmlformats.org/officeDocument/2006/relationships/notesSlide" Target="../notesSlides/notesSlide6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23" Type="http://schemas.openxmlformats.org/officeDocument/2006/relationships/tags" Target="../tags/tag111.xml"/><Relationship Id="rId28" Type="http://schemas.openxmlformats.org/officeDocument/2006/relationships/tags" Target="../tags/tag116.xml"/><Relationship Id="rId36" Type="http://schemas.openxmlformats.org/officeDocument/2006/relationships/tags" Target="../tags/tag124.xml"/><Relationship Id="rId49" Type="http://schemas.openxmlformats.org/officeDocument/2006/relationships/tags" Target="../tags/tag137.xml"/><Relationship Id="rId10" Type="http://schemas.openxmlformats.org/officeDocument/2006/relationships/tags" Target="../tags/tag98.xml"/><Relationship Id="rId19" Type="http://schemas.openxmlformats.org/officeDocument/2006/relationships/tags" Target="../tags/tag107.xml"/><Relationship Id="rId31" Type="http://schemas.openxmlformats.org/officeDocument/2006/relationships/tags" Target="../tags/tag119.xml"/><Relationship Id="rId44" Type="http://schemas.openxmlformats.org/officeDocument/2006/relationships/tags" Target="../tags/tag132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tags" Target="../tags/tag110.xml"/><Relationship Id="rId27" Type="http://schemas.openxmlformats.org/officeDocument/2006/relationships/tags" Target="../tags/tag115.xml"/><Relationship Id="rId30" Type="http://schemas.openxmlformats.org/officeDocument/2006/relationships/tags" Target="../tags/tag118.xml"/><Relationship Id="rId35" Type="http://schemas.openxmlformats.org/officeDocument/2006/relationships/tags" Target="../tags/tag123.xml"/><Relationship Id="rId43" Type="http://schemas.openxmlformats.org/officeDocument/2006/relationships/tags" Target="../tags/tag131.xml"/><Relationship Id="rId48" Type="http://schemas.openxmlformats.org/officeDocument/2006/relationships/tags" Target="../tags/tag136.xml"/><Relationship Id="rId8" Type="http://schemas.openxmlformats.org/officeDocument/2006/relationships/tags" Target="../tags/tag96.xml"/><Relationship Id="rId51" Type="http://schemas.openxmlformats.org/officeDocument/2006/relationships/tags" Target="../tags/tag139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9" Type="http://schemas.openxmlformats.org/officeDocument/2006/relationships/tags" Target="../tags/tag178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34" Type="http://schemas.openxmlformats.org/officeDocument/2006/relationships/tags" Target="../tags/tag173.xml"/><Relationship Id="rId42" Type="http://schemas.openxmlformats.org/officeDocument/2006/relationships/tags" Target="../tags/tag181.xml"/><Relationship Id="rId47" Type="http://schemas.openxmlformats.org/officeDocument/2006/relationships/tags" Target="../tags/tag186.xml"/><Relationship Id="rId50" Type="http://schemas.openxmlformats.org/officeDocument/2006/relationships/tags" Target="../tags/tag189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33" Type="http://schemas.openxmlformats.org/officeDocument/2006/relationships/tags" Target="../tags/tag172.xml"/><Relationship Id="rId38" Type="http://schemas.openxmlformats.org/officeDocument/2006/relationships/tags" Target="../tags/tag177.xml"/><Relationship Id="rId46" Type="http://schemas.openxmlformats.org/officeDocument/2006/relationships/tags" Target="../tags/tag185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41" Type="http://schemas.openxmlformats.org/officeDocument/2006/relationships/tags" Target="../tags/tag180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tags" Target="../tags/tag171.xml"/><Relationship Id="rId37" Type="http://schemas.openxmlformats.org/officeDocument/2006/relationships/tags" Target="../tags/tag176.xml"/><Relationship Id="rId40" Type="http://schemas.openxmlformats.org/officeDocument/2006/relationships/tags" Target="../tags/tag179.xml"/><Relationship Id="rId45" Type="http://schemas.openxmlformats.org/officeDocument/2006/relationships/tags" Target="../tags/tag184.xml"/><Relationship Id="rId53" Type="http://schemas.openxmlformats.org/officeDocument/2006/relationships/notesSlide" Target="../notesSlides/notesSlide7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36" Type="http://schemas.openxmlformats.org/officeDocument/2006/relationships/tags" Target="../tags/tag175.xml"/><Relationship Id="rId49" Type="http://schemas.openxmlformats.org/officeDocument/2006/relationships/tags" Target="../tags/tag188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31" Type="http://schemas.openxmlformats.org/officeDocument/2006/relationships/tags" Target="../tags/tag170.xml"/><Relationship Id="rId44" Type="http://schemas.openxmlformats.org/officeDocument/2006/relationships/tags" Target="../tags/tag183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Relationship Id="rId35" Type="http://schemas.openxmlformats.org/officeDocument/2006/relationships/tags" Target="../tags/tag174.xml"/><Relationship Id="rId43" Type="http://schemas.openxmlformats.org/officeDocument/2006/relationships/tags" Target="../tags/tag182.xml"/><Relationship Id="rId48" Type="http://schemas.openxmlformats.org/officeDocument/2006/relationships/tags" Target="../tags/tag187.xml"/><Relationship Id="rId8" Type="http://schemas.openxmlformats.org/officeDocument/2006/relationships/tags" Target="../tags/tag147.xml"/><Relationship Id="rId51" Type="http://schemas.openxmlformats.org/officeDocument/2006/relationships/tags" Target="../tags/tag19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03.xml"/><Relationship Id="rId18" Type="http://schemas.openxmlformats.org/officeDocument/2006/relationships/tags" Target="../tags/tag208.xml"/><Relationship Id="rId26" Type="http://schemas.openxmlformats.org/officeDocument/2006/relationships/tags" Target="../tags/tag216.xml"/><Relationship Id="rId39" Type="http://schemas.openxmlformats.org/officeDocument/2006/relationships/tags" Target="../tags/tag229.xml"/><Relationship Id="rId21" Type="http://schemas.openxmlformats.org/officeDocument/2006/relationships/tags" Target="../tags/tag211.xml"/><Relationship Id="rId34" Type="http://schemas.openxmlformats.org/officeDocument/2006/relationships/tags" Target="../tags/tag224.xml"/><Relationship Id="rId42" Type="http://schemas.openxmlformats.org/officeDocument/2006/relationships/tags" Target="../tags/tag232.xml"/><Relationship Id="rId47" Type="http://schemas.openxmlformats.org/officeDocument/2006/relationships/tags" Target="../tags/tag237.xml"/><Relationship Id="rId50" Type="http://schemas.openxmlformats.org/officeDocument/2006/relationships/tags" Target="../tags/tag240.xml"/><Relationship Id="rId55" Type="http://schemas.openxmlformats.org/officeDocument/2006/relationships/tags" Target="../tags/tag245.xml"/><Relationship Id="rId63" Type="http://schemas.openxmlformats.org/officeDocument/2006/relationships/tags" Target="../tags/tag253.xml"/><Relationship Id="rId68" Type="http://schemas.openxmlformats.org/officeDocument/2006/relationships/notesSlide" Target="../notesSlides/notesSlide8.xml"/><Relationship Id="rId7" Type="http://schemas.openxmlformats.org/officeDocument/2006/relationships/tags" Target="../tags/tag197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29" Type="http://schemas.openxmlformats.org/officeDocument/2006/relationships/tags" Target="../tags/tag219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24" Type="http://schemas.openxmlformats.org/officeDocument/2006/relationships/tags" Target="../tags/tag214.xml"/><Relationship Id="rId32" Type="http://schemas.openxmlformats.org/officeDocument/2006/relationships/tags" Target="../tags/tag222.xml"/><Relationship Id="rId37" Type="http://schemas.openxmlformats.org/officeDocument/2006/relationships/tags" Target="../tags/tag227.xml"/><Relationship Id="rId40" Type="http://schemas.openxmlformats.org/officeDocument/2006/relationships/tags" Target="../tags/tag230.xml"/><Relationship Id="rId45" Type="http://schemas.openxmlformats.org/officeDocument/2006/relationships/tags" Target="../tags/tag235.xml"/><Relationship Id="rId53" Type="http://schemas.openxmlformats.org/officeDocument/2006/relationships/tags" Target="../tags/tag243.xml"/><Relationship Id="rId58" Type="http://schemas.openxmlformats.org/officeDocument/2006/relationships/tags" Target="../tags/tag248.xml"/><Relationship Id="rId66" Type="http://schemas.openxmlformats.org/officeDocument/2006/relationships/tags" Target="../tags/tag256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23" Type="http://schemas.openxmlformats.org/officeDocument/2006/relationships/tags" Target="../tags/tag213.xml"/><Relationship Id="rId28" Type="http://schemas.openxmlformats.org/officeDocument/2006/relationships/tags" Target="../tags/tag218.xml"/><Relationship Id="rId36" Type="http://schemas.openxmlformats.org/officeDocument/2006/relationships/tags" Target="../tags/tag226.xml"/><Relationship Id="rId49" Type="http://schemas.openxmlformats.org/officeDocument/2006/relationships/tags" Target="../tags/tag239.xml"/><Relationship Id="rId57" Type="http://schemas.openxmlformats.org/officeDocument/2006/relationships/tags" Target="../tags/tag247.xml"/><Relationship Id="rId61" Type="http://schemas.openxmlformats.org/officeDocument/2006/relationships/tags" Target="../tags/tag251.xml"/><Relationship Id="rId10" Type="http://schemas.openxmlformats.org/officeDocument/2006/relationships/tags" Target="../tags/tag200.xml"/><Relationship Id="rId19" Type="http://schemas.openxmlformats.org/officeDocument/2006/relationships/tags" Target="../tags/tag209.xml"/><Relationship Id="rId31" Type="http://schemas.openxmlformats.org/officeDocument/2006/relationships/tags" Target="../tags/tag221.xml"/><Relationship Id="rId44" Type="http://schemas.openxmlformats.org/officeDocument/2006/relationships/tags" Target="../tags/tag234.xml"/><Relationship Id="rId52" Type="http://schemas.openxmlformats.org/officeDocument/2006/relationships/tags" Target="../tags/tag242.xml"/><Relationship Id="rId60" Type="http://schemas.openxmlformats.org/officeDocument/2006/relationships/tags" Target="../tags/tag250.xml"/><Relationship Id="rId65" Type="http://schemas.openxmlformats.org/officeDocument/2006/relationships/tags" Target="../tags/tag255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Relationship Id="rId22" Type="http://schemas.openxmlformats.org/officeDocument/2006/relationships/tags" Target="../tags/tag212.xml"/><Relationship Id="rId27" Type="http://schemas.openxmlformats.org/officeDocument/2006/relationships/tags" Target="../tags/tag217.xml"/><Relationship Id="rId30" Type="http://schemas.openxmlformats.org/officeDocument/2006/relationships/tags" Target="../tags/tag220.xml"/><Relationship Id="rId35" Type="http://schemas.openxmlformats.org/officeDocument/2006/relationships/tags" Target="../tags/tag225.xml"/><Relationship Id="rId43" Type="http://schemas.openxmlformats.org/officeDocument/2006/relationships/tags" Target="../tags/tag233.xml"/><Relationship Id="rId48" Type="http://schemas.openxmlformats.org/officeDocument/2006/relationships/tags" Target="../tags/tag238.xml"/><Relationship Id="rId56" Type="http://schemas.openxmlformats.org/officeDocument/2006/relationships/tags" Target="../tags/tag246.xml"/><Relationship Id="rId64" Type="http://schemas.openxmlformats.org/officeDocument/2006/relationships/tags" Target="../tags/tag254.xml"/><Relationship Id="rId8" Type="http://schemas.openxmlformats.org/officeDocument/2006/relationships/tags" Target="../tags/tag198.xml"/><Relationship Id="rId51" Type="http://schemas.openxmlformats.org/officeDocument/2006/relationships/tags" Target="../tags/tag241.xml"/><Relationship Id="rId3" Type="http://schemas.openxmlformats.org/officeDocument/2006/relationships/tags" Target="../tags/tag193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5" Type="http://schemas.openxmlformats.org/officeDocument/2006/relationships/tags" Target="../tags/tag215.xml"/><Relationship Id="rId33" Type="http://schemas.openxmlformats.org/officeDocument/2006/relationships/tags" Target="../tags/tag223.xml"/><Relationship Id="rId38" Type="http://schemas.openxmlformats.org/officeDocument/2006/relationships/tags" Target="../tags/tag228.xml"/><Relationship Id="rId46" Type="http://schemas.openxmlformats.org/officeDocument/2006/relationships/tags" Target="../tags/tag236.xml"/><Relationship Id="rId59" Type="http://schemas.openxmlformats.org/officeDocument/2006/relationships/tags" Target="../tags/tag249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210.xml"/><Relationship Id="rId41" Type="http://schemas.openxmlformats.org/officeDocument/2006/relationships/tags" Target="../tags/tag231.xml"/><Relationship Id="rId54" Type="http://schemas.openxmlformats.org/officeDocument/2006/relationships/tags" Target="../tags/tag244.xml"/><Relationship Id="rId62" Type="http://schemas.openxmlformats.org/officeDocument/2006/relationships/tags" Target="../tags/tag2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28600" y="2057400"/>
            <a:ext cx="8610600" cy="20574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3</a:t>
            </a:r>
            <a:br>
              <a:rPr lang="en-US" sz="2800" i="0" dirty="0" smtClean="0"/>
            </a:br>
            <a:r>
              <a:rPr lang="en-US" sz="2800" i="0" dirty="0" smtClean="0"/>
              <a:t> Parallel Prefix, Pack, and Sorting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/>
              <a:t>Steve </a:t>
            </a:r>
            <a:r>
              <a:rPr lang="en-US" sz="2400" dirty="0" err="1"/>
              <a:t>Wolfman</a:t>
            </a:r>
            <a:r>
              <a:rPr lang="en-US" sz="2400" dirty="0"/>
              <a:t>, based on work by Dan </a:t>
            </a:r>
            <a:r>
              <a:rPr lang="en-US" sz="2400" dirty="0" smtClean="0"/>
              <a:t>Grossman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96000"/>
            <a:ext cx="8733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LICENSE</a:t>
            </a:r>
            <a:r>
              <a:rPr lang="en-US" sz="1200" b="0" dirty="0">
                <a:latin typeface="+mn-lt"/>
              </a:rPr>
              <a:t>: This file is licensed under a </a:t>
            </a:r>
            <a:r>
              <a:rPr lang="en-US" sz="1200" b="0" dirty="0" smtClean="0">
                <a:latin typeface="+mn-lt"/>
              </a:rPr>
              <a:t>Creative </a:t>
            </a:r>
            <a:r>
              <a:rPr lang="en-US" sz="1200" b="0" dirty="0">
                <a:latin typeface="+mn-lt"/>
              </a:rPr>
              <a:t>Commons Attribution 3.0 </a:t>
            </a:r>
            <a:r>
              <a:rPr lang="en-US" sz="1200" b="0" dirty="0" err="1">
                <a:latin typeface="+mn-lt"/>
              </a:rPr>
              <a:t>Unported</a:t>
            </a:r>
            <a:r>
              <a:rPr lang="en-US" sz="1200" b="0" dirty="0">
                <a:latin typeface="+mn-lt"/>
              </a:rPr>
              <a:t> License; see</a:t>
            </a:r>
          </a:p>
          <a:p>
            <a:r>
              <a:rPr lang="en-US" sz="1200" b="0" dirty="0">
                <a:latin typeface="+mn-lt"/>
              </a:rPr>
              <a:t> http://creativecommons.org/licenses/by/3.0/.  The materials </a:t>
            </a:r>
            <a:r>
              <a:rPr lang="en-US" sz="1200" b="0" dirty="0" smtClean="0">
                <a:latin typeface="+mn-lt"/>
              </a:rPr>
              <a:t>were </a:t>
            </a:r>
            <a:r>
              <a:rPr lang="en-US" sz="1200" b="0" dirty="0">
                <a:latin typeface="+mn-lt"/>
              </a:rPr>
              <a:t>developed by Steve </a:t>
            </a:r>
            <a:r>
              <a:rPr lang="en-US" sz="1200" b="0" dirty="0" err="1">
                <a:latin typeface="+mn-lt"/>
              </a:rPr>
              <a:t>Wolfman</a:t>
            </a:r>
            <a:r>
              <a:rPr lang="en-US" sz="1200" b="0" dirty="0">
                <a:latin typeface="+mn-lt"/>
              </a:rPr>
              <a:t>, Alan Hu, and Dan Grossman.</a:t>
            </a:r>
            <a:endParaRPr lang="en-US" sz="1200" b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4"/>
            </p:custDataLst>
          </p:nvPr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>
            <p:custDataLst>
              <p:tags r:id="rId5"/>
            </p:custDataLst>
          </p:nvPr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>
            <p:custDataLst>
              <p:tags r:id="rId22"/>
            </p:custDataLst>
          </p:nvPr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r>
              <a:rPr lang="en-US" sz="1800" dirty="0" smtClean="0">
                <a:latin typeface="+mj-lt"/>
              </a:rPr>
              <a:t>	    0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>
            <p:custDataLst>
              <p:tags r:id="rId23"/>
            </p:custDataLst>
          </p:nvPr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>
            <p:custDataLst>
              <p:tags r:id="rId24"/>
            </p:custDataLst>
          </p:nvPr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>
            <p:custDataLst>
              <p:tags r:id="rId25"/>
            </p:custDataLst>
          </p:nvPr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>
            <p:custDataLst>
              <p:tags r:id="rId26"/>
            </p:custDataLst>
          </p:nvPr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>
            <p:custDataLst>
              <p:tags r:id="rId27"/>
            </p:custDataLst>
          </p:nvPr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>
            <p:custDataLst>
              <p:tags r:id="rId28"/>
            </p:custDataLst>
          </p:nvPr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>
            <p:custDataLst>
              <p:tags r:id="rId29"/>
            </p:custDataLst>
          </p:nvPr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>
            <p:custDataLst>
              <p:tags r:id="rId30"/>
            </p:custDataLst>
          </p:nvPr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>
            <p:custDataLst>
              <p:tags r:id="rId31"/>
            </p:custDataLst>
          </p:nvPr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>
            <p:custDataLst>
              <p:tags r:id="rId32"/>
            </p:custDataLst>
          </p:nvPr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>
            <p:custDataLst>
              <p:tags r:id="rId33"/>
            </p:custDataLst>
          </p:nvPr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>
            <p:custDataLst>
              <p:tags r:id="rId34"/>
            </p:custDataLst>
          </p:nvPr>
        </p:nvSpPr>
        <p:spPr bwMode="auto">
          <a:xfrm>
            <a:off x="6105144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>
            <p:custDataLst>
              <p:tags r:id="rId35"/>
            </p:custDataLst>
          </p:nvPr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>
            <p:custDataLst>
              <p:tags r:id="rId36"/>
            </p:custDataLst>
          </p:nvPr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>
            <p:custDataLst>
              <p:tags r:id="rId37"/>
            </p:custDataLst>
          </p:nvPr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>
            <p:custDataLst>
              <p:tags r:id="rId38"/>
            </p:custDataLst>
          </p:nvPr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5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>
            <p:custDataLst>
              <p:tags r:id="rId39"/>
            </p:custDataLst>
          </p:nvPr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>
            <p:custDataLst>
              <p:tags r:id="rId41"/>
            </p:custDataLst>
          </p:nvPr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5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>
            <p:custDataLst>
              <p:tags r:id="rId42"/>
            </p:custDataLst>
          </p:nvPr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>
            <p:custDataLst>
              <p:tags r:id="rId43"/>
            </p:custDataLst>
          </p:nvPr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>
            <p:custDataLst>
              <p:tags r:id="rId45"/>
            </p:custDataLst>
          </p:nvPr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>
            <p:custDataLst>
              <p:tags r:id="rId46"/>
            </p:custDataLst>
          </p:nvPr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>
            <p:custDataLst>
              <p:tags r:id="rId47"/>
            </p:custDataLst>
          </p:nvPr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>
            <p:custDataLst>
              <p:tags r:id="rId48"/>
            </p:custDataLst>
          </p:nvPr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5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>
            <p:custDataLst>
              <p:tags r:id="rId49"/>
            </p:custDataLst>
          </p:nvPr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>
            <p:custDataLst>
              <p:tags r:id="rId50"/>
            </p:custDataLst>
          </p:nvPr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>
            <p:custDataLst>
              <p:tags r:id="rId51"/>
            </p:custDataLst>
          </p:nvPr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>
            <p:custDataLst>
              <p:tags r:id="rId52"/>
            </p:custDataLst>
          </p:nvPr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>
            <p:custDataLst>
              <p:tags r:id="rId53"/>
            </p:custDataLst>
          </p:nvPr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>
            <p:custDataLst>
              <p:tags r:id="rId54"/>
            </p:custDataLst>
          </p:nvPr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>
            <p:custDataLst>
              <p:tags r:id="rId55"/>
            </p:custDataLst>
          </p:nvPr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>
            <p:custDataLst>
              <p:tags r:id="rId56"/>
            </p:custDataLst>
          </p:nvPr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>
            <p:custDataLst>
              <p:tags r:id="rId57"/>
            </p:custDataLst>
          </p:nvPr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>
            <p:custDataLst>
              <p:tags r:id="rId58"/>
            </p:custDataLst>
          </p:nvPr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>
            <p:custDataLst>
              <p:tags r:id="rId59"/>
            </p:custDataLst>
          </p:nvPr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>
            <p:custDataLst>
              <p:tags r:id="rId60"/>
            </p:custDataLst>
          </p:nvPr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>
            <p:custDataLst>
              <p:tags r:id="rId61"/>
            </p:custDataLst>
          </p:nvPr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>
            <p:custDataLst>
              <p:tags r:id="rId62"/>
            </p:custDataLst>
          </p:nvPr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>
            <p:custDataLst>
              <p:tags r:id="rId63"/>
            </p:custDataLst>
          </p:nvPr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>
            <p:custDataLst>
              <p:tags r:id="rId64"/>
            </p:custDataLst>
          </p:nvPr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>
            <p:custDataLst>
              <p:tags r:id="rId65"/>
            </p:custDataLst>
          </p:nvPr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3" name="Rectangle 2"/>
          <p:cNvSpPr/>
          <p:nvPr>
            <p:custDataLst>
              <p:tags r:id="rId66"/>
            </p:custDataLst>
          </p:nvPr>
        </p:nvSpPr>
        <p:spPr>
          <a:xfrm>
            <a:off x="4114800" y="64008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b="0" dirty="0" smtClean="0"/>
              <a:t>Algorithm from [Ladner </a:t>
            </a:r>
            <a:r>
              <a:rPr lang="en-US" sz="1800" b="0" dirty="0"/>
              <a:t>and </a:t>
            </a:r>
            <a:r>
              <a:rPr lang="en-US" sz="1800" b="0" dirty="0" smtClean="0"/>
              <a:t>Fischer, 1977]</a:t>
            </a:r>
            <a:endParaRPr lang="en-US" sz="1800" b="0" dirty="0"/>
          </a:p>
        </p:txBody>
      </p:sp>
      <p:sp>
        <p:nvSpPr>
          <p:cNvPr id="72" name="TextBox 71"/>
          <p:cNvSpPr txBox="1"/>
          <p:nvPr>
            <p:custDataLst>
              <p:tags r:id="rId67"/>
            </p:custDataLst>
          </p:nvPr>
        </p:nvSpPr>
        <p:spPr>
          <a:xfrm>
            <a:off x="76200" y="1295400"/>
            <a:ext cx="25907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dirty="0" smtClean="0">
                <a:latin typeface="+mn-lt"/>
              </a:rPr>
              <a:t>Let’s do just </a:t>
            </a:r>
            <a:r>
              <a:rPr lang="en-CA" sz="2000" dirty="0" smtClean="0">
                <a:latin typeface="+mn-lt"/>
              </a:rPr>
              <a:t>one</a:t>
            </a:r>
            <a:r>
              <a:rPr lang="en-CA" sz="2000" b="0" dirty="0" smtClean="0">
                <a:latin typeface="+mn-lt"/>
              </a:rPr>
              <a:t> branch (path to a leaf) </a:t>
            </a:r>
            <a:r>
              <a:rPr lang="en-CA" sz="2000" dirty="0" smtClean="0">
                <a:latin typeface="+mn-lt"/>
              </a:rPr>
              <a:t>first</a:t>
            </a:r>
            <a:r>
              <a:rPr lang="en-CA" sz="2000" b="0" dirty="0" smtClean="0">
                <a:latin typeface="+mn-lt"/>
              </a:rPr>
              <a:t>.  That’s what a fully parallel solution will do!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 prefix-sum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parallel-prefix algorithm does two passes:</a:t>
            </a: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build a “sum” tree bottom-up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traverse the tree top-down, accumulating the sum from the left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algorithm,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Step one does a parallel sum to build a binary tree:</a:t>
            </a:r>
          </a:p>
          <a:p>
            <a:pPr marL="857250" lvl="1" indent="-457200"/>
            <a:r>
              <a:rPr lang="en-US" dirty="0" smtClean="0"/>
              <a:t>Root has sum of the range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0,n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An internal node with the sum of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lo,hi</a:t>
            </a:r>
            <a:r>
              <a:rPr lang="en-US" dirty="0" smtClean="0"/>
              <a:t>) has </a:t>
            </a:r>
          </a:p>
          <a:p>
            <a:pPr marL="1257300" lvl="2" indent="-457200"/>
            <a:r>
              <a:rPr lang="en-US" dirty="0" smtClean="0"/>
              <a:t>Left child with sum of </a:t>
            </a:r>
            <a:r>
              <a:rPr lang="en-US" dirty="0"/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lo,middle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 smtClean="0"/>
              <a:t>Right child with sum of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middle,hi</a:t>
            </a:r>
            <a:r>
              <a:rPr lang="en-US" dirty="0"/>
              <a:t>) </a:t>
            </a:r>
            <a:endParaRPr lang="en-US" dirty="0" smtClean="0"/>
          </a:p>
          <a:p>
            <a:pPr marL="857250" lvl="1" indent="-457200"/>
            <a:r>
              <a:rPr lang="en-US" dirty="0" smtClean="0">
                <a:latin typeface="+mj-lt"/>
                <a:cs typeface="Courier New" pitchFamily="49" charset="0"/>
              </a:rPr>
              <a:t>A leaf has sum of </a:t>
            </a:r>
            <a:r>
              <a:rPr lang="en-US" dirty="0" smtClean="0"/>
              <a:t>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i,i+1</a:t>
            </a:r>
            <a:r>
              <a:rPr lang="en-US" dirty="0" smtClean="0"/>
              <a:t>), </a:t>
            </a:r>
            <a:r>
              <a:rPr lang="en-US" dirty="0" smtClean="0">
                <a:latin typeface="+mj-lt"/>
                <a:cs typeface="Courier New" pitchFamily="49" charset="0"/>
              </a:rPr>
              <a:t>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input[i]</a:t>
            </a:r>
          </a:p>
          <a:p>
            <a:pPr marL="1257300" lvl="2" indent="-457200"/>
            <a:endParaRPr lang="en-US" sz="1000" dirty="0" smtClean="0"/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How? Parallel sum but explicitly build a tree: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left+right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dirty="0" smtClean="0">
                <a:sym typeface="Symbol"/>
              </a:rPr>
              <a:t>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new Node(left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-&gt;sum + right-&gt;sum,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Symbol"/>
              </a:rPr>
              <a:t>                                          left, right);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		Work?			Span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algorithm,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Parallel map, passing down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parameter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Root gets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857250" lvl="1" indent="-457200"/>
            <a:r>
              <a:rPr lang="en-US" dirty="0" smtClean="0"/>
              <a:t>Internal node along:</a:t>
            </a:r>
          </a:p>
          <a:p>
            <a:pPr marL="1257300" lvl="2" indent="-457200"/>
            <a:r>
              <a:rPr lang="en-US" dirty="0" smtClean="0"/>
              <a:t>to its left child the same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 smtClean="0"/>
              <a:t>to its right child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plus its left child’s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endParaRPr lang="en-US" dirty="0" smtClean="0"/>
          </a:p>
          <a:p>
            <a:pPr marL="857250" lvl="1" indent="-457200"/>
            <a:r>
              <a:rPr lang="en-US" dirty="0" smtClean="0"/>
              <a:t>At a leaf node for array position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fromLeft+input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How? A map down the step 1 tree, leaving results in the output array.</a:t>
            </a:r>
          </a:p>
          <a:p>
            <a:pPr marL="457200" indent="-457200">
              <a:buNone/>
            </a:pPr>
            <a:r>
              <a:rPr lang="en-US" sz="1800" dirty="0" smtClean="0"/>
              <a:t>Notice the </a:t>
            </a:r>
            <a:r>
              <a:rPr lang="en-US" sz="1800" i="1" dirty="0" smtClean="0"/>
              <a:t>invariant</a:t>
            </a:r>
            <a:r>
              <a:rPr lang="en-US" sz="1800" dirty="0" smtClean="0"/>
              <a:t>: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sz="1800" dirty="0" smtClean="0">
                <a:solidFill>
                  <a:schemeClr val="accent2"/>
                </a:solidFill>
              </a:rPr>
              <a:t> is the sum of elements left of the node’s range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2: </a:t>
            </a:r>
            <a:r>
              <a:rPr lang="en-US" dirty="0"/>
              <a:t>		Work?			Span?</a:t>
            </a: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6629400" y="256871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0" dirty="0" smtClean="0">
                <a:solidFill>
                  <a:srgbClr val="FF0000"/>
                </a:solidFill>
                <a:latin typeface="+mn-lt"/>
              </a:rPr>
              <a:t>(already calculated in step 1!)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 prefix-sum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parallel-prefix algorithm does two passes:</a:t>
            </a: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build a “sum” tree bottom-up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traverse the tree top-down, accumulating the sum from the left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1: </a:t>
            </a:r>
            <a:r>
              <a:rPr lang="en-US" dirty="0"/>
              <a:t>		</a:t>
            </a:r>
            <a:r>
              <a:rPr lang="en-US" dirty="0" smtClean="0"/>
              <a:t>Work: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  <a:r>
              <a:rPr lang="en-US" dirty="0"/>
              <a:t>		</a:t>
            </a:r>
            <a:r>
              <a:rPr lang="en-US" dirty="0" smtClean="0"/>
              <a:t>Span: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b="1" dirty="0" err="1" smtClean="0"/>
              <a:t>lg</a:t>
            </a:r>
            <a:r>
              <a:rPr lang="en-US" b="1" dirty="0" smtClean="0"/>
              <a:t> </a:t>
            </a:r>
            <a:r>
              <a:rPr lang="en-US" i="1" dirty="0" smtClean="0"/>
              <a:t>n</a:t>
            </a:r>
            <a:r>
              <a:rPr lang="en-US" b="1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2: 		</a:t>
            </a:r>
            <a:r>
              <a:rPr lang="en-US" dirty="0" smtClean="0"/>
              <a:t>Work: </a:t>
            </a: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i="1" dirty="0"/>
              <a:t>n</a:t>
            </a:r>
            <a:r>
              <a:rPr lang="en-US" b="1" dirty="0"/>
              <a:t>) </a:t>
            </a:r>
            <a:r>
              <a:rPr lang="en-US" dirty="0"/>
              <a:t>		</a:t>
            </a:r>
            <a:r>
              <a:rPr lang="en-US" dirty="0" smtClean="0"/>
              <a:t>Span: </a:t>
            </a: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en-US" b="1" dirty="0"/>
              <a:t> </a:t>
            </a:r>
            <a:r>
              <a:rPr lang="en-US" i="1" dirty="0"/>
              <a:t>n</a:t>
            </a:r>
            <a:r>
              <a:rPr lang="en-US" b="1" dirty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Overall:		Work?			Span?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Paralellism</a:t>
            </a:r>
            <a:r>
              <a:rPr lang="en-US" dirty="0" smtClean="0"/>
              <a:t> (work/span)?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6019800" y="6172200"/>
            <a:ext cx="3040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0" dirty="0" smtClean="0">
                <a:solidFill>
                  <a:srgbClr val="FF0000"/>
                </a:solidFill>
                <a:latin typeface="+mn-lt"/>
              </a:rPr>
              <a:t>In practice, of course, we’d use a sequential </a:t>
            </a:r>
            <a:r>
              <a:rPr lang="en-CA" sz="1600" b="0" dirty="0" err="1" smtClean="0">
                <a:solidFill>
                  <a:srgbClr val="FF0000"/>
                </a:solidFill>
                <a:latin typeface="+mn-lt"/>
              </a:rPr>
              <a:t>cutoff</a:t>
            </a:r>
            <a:r>
              <a:rPr lang="en-CA" sz="1600" b="0" dirty="0" smtClean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07892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 prefix,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we use parallel prefix to calculate the minimum of all elements to the left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 general, what property do we need for the operation we use in a parallel prefix computation?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Done: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ways to use parallelism for counting, summing, finding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(Even though in practice getting speed-up may not be simple)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Analysis of running time and implications of Amdahl’s Law</a:t>
            </a:r>
          </a:p>
          <a:p>
            <a:pPr lvl="1"/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Now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 Clever ways to parallelize more than is intuitively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possible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Parallel prefix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pack (AKA filter)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sorting</a:t>
            </a:r>
            <a:endParaRPr lang="en-US" dirty="0" smtClean="0"/>
          </a:p>
          <a:p>
            <a:pPr lvl="2"/>
            <a:r>
              <a:rPr lang="en-US" dirty="0"/>
              <a:t>quicksort (not in place) </a:t>
            </a:r>
            <a:endParaRPr lang="en-US" dirty="0" smtClean="0"/>
          </a:p>
          <a:p>
            <a:pPr lvl="2"/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95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AKA,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Given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containing only elements 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[17, 4, 6, 8, 11, 5, 13, 19, 0, 24]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10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output [17, 11, 13, 19, 24]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Parallelizable?  Sure, using a list concatenation reduction.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Efficiently parallelizable on arrays?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Can we just put the output straight into the array </a:t>
            </a:r>
            <a:r>
              <a:rPr lang="en-US" i="1" dirty="0" smtClean="0">
                <a:latin typeface="+mj-lt"/>
                <a:cs typeface="Courier New" pitchFamily="49" charset="0"/>
              </a:rPr>
              <a:t>at the right spots</a:t>
            </a:r>
            <a:r>
              <a:rPr lang="en-US" dirty="0" smtClean="0">
                <a:latin typeface="+mj-lt"/>
                <a:cs typeface="Courier New" pitchFamily="49" charset="0"/>
              </a:rPr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Pack as map, reduce, prefix combo??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Given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containing only elements 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[17, 4, 6, 8, 11, 5, 13, 19, 0, 24]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10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Which pieces can we do as maps, reduces, or prefixes?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45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 prefix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Parallel map to compute a </a:t>
            </a:r>
            <a:r>
              <a:rPr lang="en-US" dirty="0" smtClean="0">
                <a:solidFill>
                  <a:schemeClr val="accent2"/>
                </a:solidFill>
              </a:rPr>
              <a:t>bit-vector</a:t>
            </a:r>
            <a:r>
              <a:rPr lang="en-US" dirty="0" smtClean="0"/>
              <a:t> for true elements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 [17, 4, 6, 8, 11, 5, 13, 19, 0, 24]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bits   [1,  0, 0, 0,  1, 0,  1,  1, 0,  1]</a:t>
            </a:r>
          </a:p>
          <a:p>
            <a:pPr marL="857250" lvl="1" indent="-457200">
              <a:buNone/>
            </a:pPr>
            <a:endParaRPr lang="en-US" sz="1000" dirty="0" smtClean="0"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Parallel-prefix sum on the bit-vector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bitsum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[1,  1, 1, 1,  2, 2,  3,  4, 4,  5]</a:t>
            </a:r>
          </a:p>
          <a:p>
            <a:pPr marL="457200" lvl="1" indent="-45720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dirty="0" smtClean="0">
                <a:latin typeface="+mj-lt"/>
                <a:cs typeface="Courier New" pitchFamily="49" charset="0"/>
              </a:rPr>
              <a:t>Parallel map to produce the output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 [17, 11, 13, 19, 24]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724400"/>
            <a:ext cx="6019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new array of size </a:t>
            </a:r>
            <a:r>
              <a:rPr lang="en-US" sz="2000" i="1" kern="0" dirty="0" err="1" smtClean="0">
                <a:latin typeface="Courier New" pitchFamily="49" charset="0"/>
              </a:rPr>
              <a:t>bitsum</a:t>
            </a:r>
            <a:r>
              <a:rPr lang="en-US" sz="2000" i="1" kern="0" dirty="0" smtClean="0">
                <a:latin typeface="Courier New" pitchFamily="49" charset="0"/>
              </a:rPr>
              <a:t>[n-1]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.size(); i++){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if(bits[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[i]-1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input[i];</a:t>
            </a:r>
          </a:p>
          <a:p>
            <a:pPr>
              <a:lnSpc>
                <a:spcPts val="2200"/>
              </a:lnSpc>
              <a:buNone/>
            </a:pPr>
            <a:r>
              <a:rPr kumimoji="0" lang="en-US" sz="20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Learning Goals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Judge </a:t>
            </a:r>
            <a:r>
              <a:rPr lang="en-CA" dirty="0"/>
              <a:t>appropriate contexts for and apply the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parallel map, parallel reduce, and </a:t>
            </a:r>
            <a:r>
              <a:rPr lang="en-CA" dirty="0"/>
              <a:t>parallel prefix computation pattern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CA" dirty="0" smtClean="0"/>
              <a:t>.</a:t>
            </a:r>
            <a:r>
              <a:rPr lang="en-CA" dirty="0"/>
              <a:t/>
            </a:r>
            <a:br>
              <a:rPr lang="en-CA" dirty="0"/>
            </a:br>
            <a:endParaRPr lang="en-CA" dirty="0" smtClean="0"/>
          </a:p>
          <a:p>
            <a:r>
              <a:rPr lang="en-CA" dirty="0" smtClean="0"/>
              <a:t>And also… lots of practice using map, reduce, work, span, general asymptotic analysis, tree structures, sorting algorithms, and more!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6167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Pack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1:		Work?			Span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sz="1600" dirty="0" smtClean="0"/>
              <a:t>(compute bit-vector </a:t>
            </a:r>
            <a:r>
              <a:rPr lang="en-US" sz="1600" smtClean="0"/>
              <a:t>w/a parallel map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2:</a:t>
            </a:r>
            <a:r>
              <a:rPr lang="en-US" dirty="0"/>
              <a:t>		Work?			Span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sz="1600" dirty="0" smtClean="0"/>
              <a:t>(compute bit-sum w/a parallel prefix sum)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3:</a:t>
            </a:r>
            <a:r>
              <a:rPr lang="en-US" dirty="0"/>
              <a:t>		Work?			Span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sz="1600" smtClean="0">
                <a:solidFill>
                  <a:srgbClr val="000000"/>
                </a:solidFill>
              </a:rPr>
              <a:t>(emplace output w/a parallel map)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Algorithm:	Work?			Span?</a:t>
            </a:r>
          </a:p>
          <a:p>
            <a:pPr marL="0" indent="0">
              <a:buNone/>
            </a:pPr>
            <a:r>
              <a:rPr lang="en-US" dirty="0" smtClean="0"/>
              <a:t>Parallelism?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4" name="Rectangle 3"/>
          <p:cNvSpPr/>
          <p:nvPr>
            <p:custDataLst>
              <p:tags r:id="rId5"/>
            </p:custDataLst>
          </p:nvPr>
        </p:nvSpPr>
        <p:spPr>
          <a:xfrm>
            <a:off x="4495800" y="6172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As usual, we can make lots of efficiency tweaks… with no asymptotic impact.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Done: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ways to use parallelism for counting, summing, finding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(Even though in practice getting speed-up may not be simple)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Analysis of running time and implications of Amdahl’s Law</a:t>
            </a:r>
          </a:p>
          <a:p>
            <a:pPr lvl="1"/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Now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 Clever ways to parallelize more than is intuitively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possible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Parallel prefix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Parallel pack (AKA filter)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sorting</a:t>
            </a:r>
            <a:endParaRPr lang="en-US" dirty="0" smtClean="0"/>
          </a:p>
          <a:p>
            <a:pPr lvl="2"/>
            <a:r>
              <a:rPr lang="en-US" dirty="0"/>
              <a:t>quicksort (not in place) </a:t>
            </a:r>
            <a:endParaRPr lang="en-US" dirty="0" smtClean="0"/>
          </a:p>
          <a:p>
            <a:pPr lvl="2"/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3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quicksort was sequential, in-place, expected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0" y="1905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 we parallelize this?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span do we get?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+mn-lt"/>
              </a:rPr>
              <a:t>		</a:t>
            </a:r>
            <a:r>
              <a:rPr lang="en-US" sz="2000" kern="0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sz="2000" kern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</a:t>
            </a:r>
            <a:r>
              <a:rPr lang="en-US" sz="2000" kern="0" dirty="0" smtClean="0">
                <a:solidFill>
                  <a:srgbClr val="FF0000"/>
                </a:solidFill>
                <a:latin typeface="+mn-lt"/>
                <a:sym typeface="Symbol"/>
              </a:rPr>
              <a:t>(n) = </a:t>
            </a:r>
            <a:endParaRPr lang="en-US" sz="2000" kern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good is </a:t>
            </a:r>
            <a:r>
              <a:rPr lang="en-US" b="1" dirty="0" smtClean="0"/>
              <a:t>O</a:t>
            </a:r>
            <a:r>
              <a:rPr lang="en-US" b="1" i="0" dirty="0" smtClean="0"/>
              <a:t>(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b="1" i="0" dirty="0"/>
              <a:t>)</a:t>
            </a:r>
            <a:r>
              <a:rPr lang="en-US" dirty="0"/>
              <a:t> </a:t>
            </a:r>
            <a:r>
              <a:rPr lang="en-US" dirty="0" smtClean="0"/>
              <a:t>Parallelism?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an infinite number of processors,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b="1" dirty="0"/>
              <a:t>)</a:t>
            </a:r>
            <a:r>
              <a:rPr lang="en-US" dirty="0"/>
              <a:t> </a:t>
            </a:r>
            <a:r>
              <a:rPr lang="en-US" dirty="0" smtClean="0"/>
              <a:t>faster.</a:t>
            </a:r>
          </a:p>
          <a:p>
            <a:pPr marL="0" indent="0">
              <a:buNone/>
            </a:pPr>
            <a:r>
              <a:rPr lang="en-US" dirty="0" smtClean="0"/>
              <a:t>So… sort 10</a:t>
            </a:r>
            <a:r>
              <a:rPr lang="en-US" b="1" baseline="30000" dirty="0" smtClean="0"/>
              <a:t>9</a:t>
            </a:r>
            <a:r>
              <a:rPr lang="en-US" dirty="0" smtClean="0"/>
              <a:t> elements 30 times faster?!  That’s not much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Can’t we do better?  What’s causing the trouble?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(Would using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  <a:r>
              <a:rPr lang="en-US" dirty="0" smtClean="0"/>
              <a:t> space help?)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quicksort was sequential, in-place, expected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0" y="1905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 we parallelize this?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span do we get?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		</a:t>
            </a:r>
            <a:r>
              <a:rPr lang="en-US" sz="2000" kern="0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sz="2000" kern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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Arial"/>
                <a:sym typeface="Symbol"/>
              </a:rPr>
              <a:t>n)</a:t>
            </a:r>
            <a:r>
              <a:rPr lang="en-US" sz="2000" kern="0" dirty="0" smtClean="0">
                <a:solidFill>
                  <a:srgbClr val="FF0000"/>
                </a:solidFill>
                <a:latin typeface="+mn-lt"/>
                <a:sym typeface="Symbol"/>
              </a:rPr>
              <a:t> = </a:t>
            </a:r>
            <a:endParaRPr lang="en-US" sz="2000" kern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1442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Analyzing 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/>
              <a:t>(</a:t>
            </a:r>
            <a:r>
              <a:rPr lang="en-US" dirty="0"/>
              <a:t>n)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n </a:t>
            </a:r>
            <a:r>
              <a:rPr lang="en-US" dirty="0"/>
              <a:t>+ </a:t>
            </a:r>
            <a:r>
              <a:rPr lang="en-US" dirty="0" smtClean="0"/>
              <a:t>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/>
              <a:t>(n/2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Turns out our techniques from way back at the start of the term will work just fine for this: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/>
              <a:t>(</a:t>
            </a:r>
            <a:r>
              <a:rPr lang="en-US" dirty="0"/>
              <a:t>n) </a:t>
            </a:r>
            <a:r>
              <a:rPr lang="en-US" dirty="0" smtClean="0"/>
              <a:t>	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n + </a:t>
            </a:r>
            <a:r>
              <a:rPr lang="en-US" dirty="0" smtClean="0"/>
              <a:t>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/>
              <a:t>(</a:t>
            </a:r>
            <a:r>
              <a:rPr lang="en-US" dirty="0"/>
              <a:t>n/2</a:t>
            </a:r>
            <a:r>
              <a:rPr lang="en-US" dirty="0" smtClean="0"/>
              <a:t>)		if n &gt; 1</a:t>
            </a:r>
          </a:p>
          <a:p>
            <a:pPr marL="0" indent="0">
              <a:buNone/>
            </a:pPr>
            <a:r>
              <a:rPr lang="en-US" dirty="0" smtClean="0"/>
              <a:t>	= 1				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7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 Quicksort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r>
              <a:rPr lang="en-US" dirty="0" smtClean="0"/>
              <a:t>Step 1: pick pivot as median of three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43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24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05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867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6</a:t>
            </a:r>
          </a:p>
        </p:txBody>
      </p:sp>
      <p:sp>
        <p:nvSpPr>
          <p:cNvPr id="27" name="Content Placeholder 2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762000" y="2819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Steps 2a and 2c (combinable): pack less than, then pack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greater than into a second array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Fancy parallel prefix to pull this off not shown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43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05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267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648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29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791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72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43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124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267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648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029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410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91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72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36"/>
            </p:custDataLst>
          </p:nvPr>
        </p:nvSpPr>
        <p:spPr bwMode="auto">
          <a:xfrm>
            <a:off x="762000" y="5562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3: Two recursive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sorts in parallel</a:t>
            </a:r>
          </a:p>
          <a:p>
            <a:pPr lvl="1">
              <a:spcBef>
                <a:spcPct val="20000"/>
              </a:spcBef>
            </a:pPr>
            <a:r>
              <a:rPr lang="en-US" sz="2000" b="0" kern="0" baseline="0" dirty="0" smtClean="0">
                <a:latin typeface="+mn-lt"/>
              </a:rPr>
              <a:t>(can limit extra space to one array of size n, as in </a:t>
            </a:r>
            <a:r>
              <a:rPr lang="en-US" sz="2000" b="0" kern="0" baseline="0" dirty="0" err="1" smtClean="0">
                <a:latin typeface="+mn-lt"/>
              </a:rPr>
              <a:t>mergesort</a:t>
            </a:r>
            <a:r>
              <a:rPr lang="en-US" sz="2000" b="0" kern="0" baseline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Left Brace 60"/>
          <p:cNvSpPr/>
          <p:nvPr>
            <p:custDataLst>
              <p:tags r:id="rId37"/>
            </p:custDataLst>
          </p:nvPr>
        </p:nvSpPr>
        <p:spPr bwMode="auto">
          <a:xfrm rot="16200000">
            <a:off x="3695700" y="4076700"/>
            <a:ext cx="304800" cy="2209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>
            <p:custDataLst>
              <p:tags r:id="rId38"/>
            </p:custDataLst>
          </p:nvPr>
        </p:nvSpPr>
        <p:spPr bwMode="auto">
          <a:xfrm rot="16200000">
            <a:off x="5829300" y="4610100"/>
            <a:ext cx="304800" cy="1143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Done: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ways to use parallelism for counting, summing, finding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(Even though in practice getting speed-up may not be simple)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Analysis of running time and implications of Amdahl’s Law</a:t>
            </a:r>
          </a:p>
          <a:p>
            <a:pPr lvl="1"/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Now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 Clever ways to parallelize more than is intuitively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possible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Parallel prefix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Parallel pack (AKA filter)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Parallel sorting</a:t>
            </a:r>
          </a:p>
          <a:p>
            <a:pPr lvl="2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quicksort (not in place)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07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mergesort</a:t>
            </a:r>
            <a:r>
              <a:rPr lang="en-US" dirty="0" smtClean="0"/>
              <a:t>: sequential, not-in-place,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0" y="22098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</a:t>
            </a:r>
            <a:endParaRPr lang="en-US" sz="20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Sort left half and right half			   2T(n/2)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Merge results				   O(n)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762000" y="36576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like quicksort, doing the two recursive sorts in parallel changes the recurrence for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span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 + 1T(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/2) </a:t>
            </a:r>
            <a:r>
              <a:rPr lang="en-US" sz="2000" b="0" kern="0" dirty="0" smtClean="0">
                <a:latin typeface="+mj-lt"/>
                <a:sym typeface="Symbol"/>
              </a:rPr>
              <a:t></a:t>
            </a:r>
            <a:r>
              <a:rPr lang="en-US" sz="2000" b="0" kern="0" dirty="0" smtClean="0">
                <a:latin typeface="+mj-lt"/>
              </a:rPr>
              <a:t>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Again, parallelism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is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j-lt"/>
              </a:rPr>
              <a:t>To do better, need to parallelize the merge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trick won’t use parallel prefix this time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5240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Need to merge two </a:t>
            </a:r>
            <a:r>
              <a:rPr lang="en-US" i="1" dirty="0" smtClean="0"/>
              <a:t>sorted</a:t>
            </a:r>
            <a:r>
              <a:rPr lang="en-US" dirty="0" smtClean="0"/>
              <a:t> </a:t>
            </a:r>
            <a:r>
              <a:rPr lang="en-US" dirty="0" err="1" smtClean="0"/>
              <a:t>subarrays</a:t>
            </a:r>
            <a:r>
              <a:rPr lang="en-US" dirty="0" smtClean="0"/>
              <a:t> (may not have the same size)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86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7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62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43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324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762000" y="34290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Idea: Suppose the larger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subarray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elements.  I</a:t>
            </a:r>
            <a:r>
              <a:rPr lang="en-US" sz="2000" b="0" kern="0" dirty="0" smtClean="0">
                <a:latin typeface="+mn-lt"/>
              </a:rPr>
              <a:t>n parallel: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 the first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 elements of the larger half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the “appropriate” elements of the smaller half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 the second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 elements of the larger half with the rest of the smaller half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Done: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ways to use parallelism for counting, summing, finding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(Even though in practice getting speed-up may not be simple)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Analysis of running time and implications of Amdahl’s Law</a:t>
            </a:r>
          </a:p>
          <a:p>
            <a:pPr lvl="1"/>
            <a:endParaRPr lang="en-US" sz="1000" dirty="0" smtClean="0"/>
          </a:p>
          <a:p>
            <a:pPr marL="342900" lvl="1" indent="-342900">
              <a:buNone/>
            </a:pPr>
            <a:r>
              <a:rPr lang="en-US" dirty="0" smtClean="0"/>
              <a:t>Now</a:t>
            </a:r>
            <a:r>
              <a:rPr lang="en-US" dirty="0"/>
              <a:t>:  Clever ways to parallelize more than is intuitively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prefix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pack (AKA filter)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sorting</a:t>
            </a:r>
            <a:endParaRPr lang="en-US" dirty="0" smtClean="0"/>
          </a:p>
          <a:p>
            <a:pPr lvl="2"/>
            <a:r>
              <a:rPr lang="en-US" dirty="0"/>
              <a:t>quicksort (not in place) </a:t>
            </a:r>
            <a:endParaRPr lang="en-US" dirty="0" smtClean="0"/>
          </a:p>
          <a:p>
            <a:pPr lvl="2"/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05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86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48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29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762000" y="42672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dirty="0" smtClean="0">
                <a:latin typeface="+mn-lt"/>
              </a:rPr>
              <a:t>Size of two sub-merges conceptually splits output array: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(1)</a:t>
            </a:r>
            <a:endParaRPr lang="en-US" sz="2000" b="0" kern="0" baseline="0" dirty="0" smtClean="0"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2" name="Line 1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j-lt"/>
              </a:rPr>
              <a:t>Size of two sub-merges conceptually splits output array: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(1)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j-lt"/>
              </a:rPr>
              <a:t>Do two submerges in parallel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7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8" name="TextBox 37"/>
          <p:cNvSpPr txBox="1"/>
          <p:nvPr>
            <p:custDataLst>
              <p:tags r:id="rId25"/>
            </p:custDataLst>
          </p:nvPr>
        </p:nvSpPr>
        <p:spPr>
          <a:xfrm>
            <a:off x="2743200" y="342900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lo</a:t>
            </a:r>
          </a:p>
        </p:txBody>
      </p:sp>
      <p:sp>
        <p:nvSpPr>
          <p:cNvPr id="40" name="TextBox 39"/>
          <p:cNvSpPr txBox="1"/>
          <p:nvPr>
            <p:custDataLst>
              <p:tags r:id="rId26"/>
            </p:custDataLst>
          </p:nvPr>
        </p:nvSpPr>
        <p:spPr>
          <a:xfrm>
            <a:off x="6168158" y="340989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hi</a:t>
            </a:r>
          </a:p>
        </p:txBody>
      </p:sp>
      <p:sp>
        <p:nvSpPr>
          <p:cNvPr id="43" name="Line 1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Recursion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098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908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9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791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>
            <p:custDataLst>
              <p:tags r:id="rId20"/>
            </p:custDataLst>
          </p:nvPr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we do each merge in parallel, we split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bigger one in half and use binary search to split the smaller one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104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1000" y="2514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524000"/>
            <a:ext cx="8153400" cy="4648200"/>
          </a:xfrm>
        </p:spPr>
        <p:txBody>
          <a:bodyPr/>
          <a:lstStyle/>
          <a:p>
            <a:r>
              <a:rPr lang="en-US" dirty="0" smtClean="0"/>
              <a:t>Sequential recurrence for </a:t>
            </a:r>
            <a:r>
              <a:rPr lang="en-US" dirty="0" err="1" smtClean="0"/>
              <a:t>mergesort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Doing the two recursive calls in parallel but a sequential merge:</a:t>
            </a:r>
          </a:p>
          <a:p>
            <a:pPr algn="ctr">
              <a:buNone/>
            </a:pPr>
            <a:r>
              <a:rPr lang="en-US" dirty="0" smtClean="0"/>
              <a:t>work: same as sequential    span: T(</a:t>
            </a:r>
            <a:r>
              <a:rPr lang="en-US" i="1" dirty="0" smtClean="0"/>
              <a:t>n</a:t>
            </a:r>
            <a:r>
              <a:rPr lang="en-US" dirty="0" smtClean="0"/>
              <a:t>)=1T(</a:t>
            </a:r>
            <a:r>
              <a:rPr lang="en-US" i="1" dirty="0" smtClean="0"/>
              <a:t>n</a:t>
            </a:r>
            <a:r>
              <a:rPr lang="en-US" dirty="0" smtClean="0"/>
              <a:t>/2)+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Parallel merge makes work and span harder to compute</a:t>
            </a:r>
          </a:p>
          <a:p>
            <a:pPr lvl="1"/>
            <a:r>
              <a:rPr lang="en-US" dirty="0" smtClean="0"/>
              <a:t>Each merge step does an extra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binary search to find how to split the smaller </a:t>
            </a:r>
            <a:r>
              <a:rPr lang="en-US" dirty="0" err="1" smtClean="0"/>
              <a:t>subarray</a:t>
            </a:r>
            <a:endParaRPr lang="en-US" dirty="0" smtClean="0"/>
          </a:p>
          <a:p>
            <a:pPr lvl="1"/>
            <a:r>
              <a:rPr lang="en-US" dirty="0" smtClean="0"/>
              <a:t>To merge </a:t>
            </a:r>
            <a:r>
              <a:rPr lang="en-US" i="1" dirty="0" smtClean="0"/>
              <a:t>n</a:t>
            </a:r>
            <a:r>
              <a:rPr lang="en-US" dirty="0" smtClean="0"/>
              <a:t> elements total, do two smaller merges of possibly different sizes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worst-case split is (1/4)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and (3/4)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When </a:t>
            </a:r>
            <a:r>
              <a:rPr lang="en-US" dirty="0" err="1" smtClean="0">
                <a:solidFill>
                  <a:schemeClr val="accent2"/>
                </a:solidFill>
              </a:rPr>
              <a:t>subarrays</a:t>
            </a:r>
            <a:r>
              <a:rPr lang="en-US" dirty="0" smtClean="0">
                <a:solidFill>
                  <a:schemeClr val="accent2"/>
                </a:solidFill>
              </a:rPr>
              <a:t> same size and “smaller” splits “all” / “none”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Analysis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just a parallel merge of </a:t>
            </a:r>
            <a:r>
              <a:rPr lang="en-US" i="1" dirty="0" smtClean="0"/>
              <a:t>n</a:t>
            </a:r>
            <a:r>
              <a:rPr lang="en-US" dirty="0" smtClean="0"/>
              <a:t> elements:</a:t>
            </a:r>
          </a:p>
          <a:p>
            <a:r>
              <a:rPr lang="en-US" dirty="0" smtClean="0"/>
              <a:t>Span is T(</a:t>
            </a:r>
            <a:r>
              <a:rPr lang="en-US" i="1" dirty="0" smtClean="0"/>
              <a:t>n</a:t>
            </a:r>
            <a:r>
              <a:rPr lang="en-US" dirty="0" smtClean="0"/>
              <a:t>) = T(3</a:t>
            </a:r>
            <a:r>
              <a:rPr lang="en-US" i="1" dirty="0" smtClean="0"/>
              <a:t>n</a:t>
            </a:r>
            <a:r>
              <a:rPr lang="en-US" dirty="0" smtClean="0"/>
              <a:t>/4)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 is T(</a:t>
            </a:r>
            <a:r>
              <a:rPr lang="en-US" i="1" dirty="0" smtClean="0"/>
              <a:t>n</a:t>
            </a:r>
            <a:r>
              <a:rPr lang="en-US" dirty="0" smtClean="0"/>
              <a:t>) = T(3</a:t>
            </a:r>
            <a:r>
              <a:rPr lang="en-US" i="1" dirty="0" smtClean="0"/>
              <a:t>n</a:t>
            </a:r>
            <a:r>
              <a:rPr lang="en-US" dirty="0" smtClean="0"/>
              <a:t>/4) + T(</a:t>
            </a:r>
            <a:r>
              <a:rPr lang="en-US" i="1" dirty="0" smtClean="0"/>
              <a:t>n</a:t>
            </a:r>
            <a:r>
              <a:rPr lang="en-US" dirty="0" smtClean="0"/>
              <a:t>/4)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(neither bound is immediately obvious, but “trust me”)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for </a:t>
            </a:r>
            <a:r>
              <a:rPr lang="en-US" dirty="0" err="1" smtClean="0"/>
              <a:t>mergesort</a:t>
            </a:r>
            <a:r>
              <a:rPr lang="en-US" dirty="0" smtClean="0"/>
              <a:t> with parallel merge overall:</a:t>
            </a:r>
          </a:p>
          <a:p>
            <a:r>
              <a:rPr lang="en-US" dirty="0" smtClean="0"/>
              <a:t>Span is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 is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parallelism (work / span)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quite as good as </a:t>
            </a:r>
            <a:r>
              <a:rPr lang="en-US" dirty="0" err="1" smtClean="0"/>
              <a:t>quicksort</a:t>
            </a:r>
            <a:r>
              <a:rPr lang="en-US" dirty="0" smtClean="0"/>
              <a:t>, but worst-case guarantee</a:t>
            </a:r>
          </a:p>
          <a:p>
            <a:pPr lvl="1"/>
            <a:r>
              <a:rPr lang="en-US" dirty="0" smtClean="0"/>
              <a:t>And as always this is just the asymptotic result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Looking for Answers?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  <p:custDataLst>
              <p:tags r:id="rId4"/>
            </p:custDataLst>
          </p:nvPr>
        </p:nvSpPr>
        <p:spPr>
          <a:xfrm>
            <a:off x="0" y="6400800"/>
            <a:ext cx="4038600" cy="457200"/>
          </a:xfrm>
        </p:spPr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0293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 a list of integers as input, produce a list of integers as output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output[i]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input[0]+input[1]+…+input[i]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Sequential version is straightforward: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2819400"/>
            <a:ext cx="8001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vector&lt;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&gt;&amp;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vector&lt;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input.size</a:t>
            </a:r>
            <a:r>
              <a:rPr lang="en-US" sz="2000" kern="0" dirty="0" smtClean="0">
                <a:latin typeface="Courier New" pitchFamily="49" charset="0"/>
              </a:rPr>
              <a:t>());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.size();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85800" y="495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42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3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7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42</a:t>
            </a: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45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49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56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57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67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4238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 a list of integers as input, produce a list of integers as output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output[i]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input[0]+input[1]+…+input[i]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Sequential version is straightforward: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2819400"/>
            <a:ext cx="8001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vector&lt;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&gt;&amp;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vector&lt;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input.size</a:t>
            </a:r>
            <a:r>
              <a:rPr lang="en-US" sz="2000" kern="0" dirty="0" smtClean="0">
                <a:latin typeface="Courier New" pitchFamily="49" charset="0"/>
              </a:rPr>
              <a:t>());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.size();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85800" y="495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42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3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7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 a list of integers as input, produce a list of integers as output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output[i]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input[0]+input[1]+…+input[i]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Sequential version is straightforward: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2819400"/>
            <a:ext cx="8001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vector&lt;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&gt;&amp;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vector&lt;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input.size</a:t>
            </a:r>
            <a:r>
              <a:rPr lang="en-US" sz="2000" kern="0" dirty="0" smtClean="0">
                <a:latin typeface="Courier New" pitchFamily="49" charset="0"/>
              </a:rPr>
              <a:t>());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.size();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85800" y="495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isn’t this (obviously) parallelizable? </a:t>
            </a:r>
            <a:r>
              <a:rPr lang="en-US" sz="2000" b="0" kern="0" dirty="0" smtClean="0">
                <a:latin typeface="+mn-lt"/>
              </a:rPr>
              <a:t>Isn’t it just map or reduce?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Work: O(n)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smtClean="0">
                <a:latin typeface="+mn-lt"/>
              </a:rPr>
              <a:t>Span: O(n) b/c each step depends on the previous.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smtClean="0">
                <a:latin typeface="+mn-lt"/>
              </a:rPr>
              <a:t>Joins everywhere!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196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Worked Prefix </a:t>
            </a:r>
            <a:br>
              <a:rPr lang="en-US" dirty="0" smtClean="0"/>
            </a:br>
            <a:r>
              <a:rPr lang="en-US" dirty="0" smtClean="0"/>
              <a:t>Sum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4"/>
            </p:custDataLst>
          </p:nvPr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>
            <p:custDataLst>
              <p:tags r:id="rId5"/>
            </p:custDataLst>
          </p:nvPr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  <p:sp>
        <p:nvSpPr>
          <p:cNvPr id="54" name="Rectangle 53"/>
          <p:cNvSpPr/>
          <p:nvPr>
            <p:custDataLst>
              <p:tags r:id="rId22"/>
            </p:custDataLst>
          </p:nvPr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>
            <p:custDataLst>
              <p:tags r:id="rId23"/>
            </p:custDataLst>
          </p:nvPr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>
            <p:custDataLst>
              <p:tags r:id="rId24"/>
            </p:custDataLst>
          </p:nvPr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>
            <p:custDataLst>
              <p:tags r:id="rId25"/>
            </p:custDataLst>
          </p:nvPr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>
            <p:custDataLst>
              <p:tags r:id="rId26"/>
            </p:custDataLst>
          </p:nvPr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>
            <p:custDataLst>
              <p:tags r:id="rId27"/>
            </p:custDataLst>
          </p:nvPr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>
            <p:custDataLst>
              <p:tags r:id="rId28"/>
            </p:custDataLst>
          </p:nvPr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>
            <p:custDataLst>
              <p:tags r:id="rId29"/>
            </p:custDataLst>
          </p:nvPr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>
            <p:custDataLst>
              <p:tags r:id="rId30"/>
            </p:custDataLst>
          </p:nvPr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>
            <p:custDataLst>
              <p:tags r:id="rId31"/>
            </p:custDataLst>
          </p:nvPr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>
            <p:custDataLst>
              <p:tags r:id="rId32"/>
            </p:custDataLst>
          </p:nvPr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>
            <p:custDataLst>
              <p:tags r:id="rId33"/>
            </p:custDataLst>
          </p:nvPr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>
            <p:custDataLst>
              <p:tags r:id="rId34"/>
            </p:custDataLst>
          </p:nvPr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>
            <p:custDataLst>
              <p:tags r:id="rId35"/>
            </p:custDataLst>
          </p:nvPr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>
            <p:custDataLst>
              <p:tags r:id="rId36"/>
            </p:custDataLst>
          </p:nvPr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>
            <p:custDataLst>
              <p:tags r:id="rId37"/>
            </p:custDataLst>
          </p:nvPr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>
            <p:custDataLst>
              <p:tags r:id="rId38"/>
            </p:custDataLst>
          </p:nvPr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>
            <p:custDataLst>
              <p:tags r:id="rId39"/>
            </p:custDataLst>
          </p:nvPr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>
            <p:custDataLst>
              <p:tags r:id="rId41"/>
            </p:custDataLst>
          </p:nvPr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>
            <p:custDataLst>
              <p:tags r:id="rId42"/>
            </p:custDataLst>
          </p:nvPr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>
            <p:custDataLst>
              <p:tags r:id="rId43"/>
            </p:custDataLst>
          </p:nvPr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>
            <p:custDataLst>
              <p:tags r:id="rId45"/>
            </p:custDataLst>
          </p:nvPr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>
            <p:custDataLst>
              <p:tags r:id="rId46"/>
            </p:custDataLst>
          </p:nvPr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>
            <p:custDataLst>
              <p:tags r:id="rId47"/>
            </p:custDataLst>
          </p:nvPr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>
            <p:custDataLst>
              <p:tags r:id="rId48"/>
            </p:custDataLst>
          </p:nvPr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>
            <p:custDataLst>
              <p:tags r:id="rId49"/>
            </p:custDataLst>
          </p:nvPr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>
            <p:custDataLst>
              <p:tags r:id="rId50"/>
            </p:custDataLst>
          </p:nvPr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>
            <p:custDataLst>
              <p:tags r:id="rId51"/>
            </p:custDataLst>
          </p:nvPr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>
            <p:custDataLst>
              <p:tags r:id="rId52"/>
            </p:custDataLst>
          </p:nvPr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>
            <p:custDataLst>
              <p:tags r:id="rId53"/>
            </p:custDataLst>
          </p:nvPr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>
            <p:custDataLst>
              <p:tags r:id="rId54"/>
            </p:custDataLst>
          </p:nvPr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>
            <p:custDataLst>
              <p:tags r:id="rId55"/>
            </p:custDataLst>
          </p:nvPr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>
            <p:custDataLst>
              <p:tags r:id="rId56"/>
            </p:custDataLst>
          </p:nvPr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>
            <p:custDataLst>
              <p:tags r:id="rId57"/>
            </p:custDataLst>
          </p:nvPr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>
            <p:custDataLst>
              <p:tags r:id="rId58"/>
            </p:custDataLst>
          </p:nvPr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>
            <p:custDataLst>
              <p:tags r:id="rId59"/>
            </p:custDataLst>
          </p:nvPr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>
            <p:custDataLst>
              <p:tags r:id="rId60"/>
            </p:custDataLst>
          </p:nvPr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>
            <p:custDataLst>
              <p:tags r:id="rId61"/>
            </p:custDataLst>
          </p:nvPr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>
            <p:custDataLst>
              <p:tags r:id="rId62"/>
            </p:custDataLst>
          </p:nvPr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>
            <p:custDataLst>
              <p:tags r:id="rId63"/>
            </p:custDataLst>
          </p:nvPr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>
            <p:custDataLst>
              <p:tags r:id="rId64"/>
            </p:custDataLst>
          </p:nvPr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>
            <p:custDataLst>
              <p:tags r:id="rId65"/>
            </p:custDataLst>
          </p:nvPr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4" name="TextBox 73"/>
          <p:cNvSpPr txBox="1"/>
          <p:nvPr>
            <p:custDataLst>
              <p:tags r:id="rId66"/>
            </p:custDataLst>
          </p:nvPr>
        </p:nvSpPr>
        <p:spPr>
          <a:xfrm>
            <a:off x="5638800" y="99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0</a:t>
            </a:r>
          </a:p>
        </p:txBody>
      </p:sp>
      <p:sp>
        <p:nvSpPr>
          <p:cNvPr id="76" name="TextBox 75"/>
          <p:cNvSpPr txBox="1"/>
          <p:nvPr>
            <p:custDataLst>
              <p:tags r:id="rId67"/>
            </p:custDataLst>
          </p:nvPr>
        </p:nvSpPr>
        <p:spPr>
          <a:xfrm>
            <a:off x="3581400" y="222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7" name="TextBox 76"/>
          <p:cNvSpPr txBox="1"/>
          <p:nvPr>
            <p:custDataLst>
              <p:tags r:id="rId68"/>
            </p:custDataLst>
          </p:nvPr>
        </p:nvSpPr>
        <p:spPr>
          <a:xfrm>
            <a:off x="2667000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9" name="TextBox 78"/>
          <p:cNvSpPr txBox="1"/>
          <p:nvPr>
            <p:custDataLst>
              <p:tags r:id="rId69"/>
            </p:custDataLst>
          </p:nvPr>
        </p:nvSpPr>
        <p:spPr>
          <a:xfrm>
            <a:off x="1905000" y="4888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80" name="TextBox 79"/>
          <p:cNvSpPr txBox="1"/>
          <p:nvPr>
            <p:custDataLst>
              <p:tags r:id="rId70"/>
            </p:custDataLst>
          </p:nvPr>
        </p:nvSpPr>
        <p:spPr>
          <a:xfrm>
            <a:off x="6324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1" name="TextBox 80"/>
          <p:cNvSpPr txBox="1"/>
          <p:nvPr>
            <p:custDataLst>
              <p:tags r:id="rId71"/>
            </p:custDataLst>
          </p:nvPr>
        </p:nvSpPr>
        <p:spPr>
          <a:xfrm>
            <a:off x="3657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82" name="TextBox 81"/>
          <p:cNvSpPr txBox="1"/>
          <p:nvPr>
            <p:custDataLst>
              <p:tags r:id="rId72"/>
            </p:custDataLst>
          </p:nvPr>
        </p:nvSpPr>
        <p:spPr>
          <a:xfrm>
            <a:off x="5502454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4" name="TextBox 83"/>
          <p:cNvSpPr txBox="1"/>
          <p:nvPr>
            <p:custDataLst>
              <p:tags r:id="rId73"/>
            </p:custDataLst>
          </p:nvPr>
        </p:nvSpPr>
        <p:spPr>
          <a:xfrm>
            <a:off x="73152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66</a:t>
            </a:r>
          </a:p>
        </p:txBody>
      </p:sp>
      <p:sp>
        <p:nvSpPr>
          <p:cNvPr id="85" name="TextBox 84"/>
          <p:cNvSpPr txBox="1"/>
          <p:nvPr>
            <p:custDataLst>
              <p:tags r:id="rId74"/>
            </p:custDataLst>
          </p:nvPr>
        </p:nvSpPr>
        <p:spPr>
          <a:xfrm>
            <a:off x="2819400" y="4876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89" name="TextBox 88"/>
          <p:cNvSpPr txBox="1"/>
          <p:nvPr>
            <p:custDataLst>
              <p:tags r:id="rId75"/>
            </p:custDataLst>
          </p:nvPr>
        </p:nvSpPr>
        <p:spPr>
          <a:xfrm>
            <a:off x="45720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26</a:t>
            </a:r>
          </a:p>
        </p:txBody>
      </p:sp>
      <p:sp>
        <p:nvSpPr>
          <p:cNvPr id="90" name="TextBox 89"/>
          <p:cNvSpPr txBox="1"/>
          <p:nvPr>
            <p:custDataLst>
              <p:tags r:id="rId76"/>
            </p:custDataLst>
          </p:nvPr>
        </p:nvSpPr>
        <p:spPr>
          <a:xfrm>
            <a:off x="64008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52</a:t>
            </a:r>
          </a:p>
        </p:txBody>
      </p:sp>
      <p:sp>
        <p:nvSpPr>
          <p:cNvPr id="92" name="TextBox 91"/>
          <p:cNvSpPr txBox="1"/>
          <p:nvPr>
            <p:custDataLst>
              <p:tags r:id="rId77"/>
            </p:custDataLst>
          </p:nvPr>
        </p:nvSpPr>
        <p:spPr>
          <a:xfrm>
            <a:off x="8229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68</a:t>
            </a:r>
          </a:p>
        </p:txBody>
      </p:sp>
      <p:sp>
        <p:nvSpPr>
          <p:cNvPr id="93" name="TextBox 92"/>
          <p:cNvSpPr txBox="1"/>
          <p:nvPr>
            <p:custDataLst>
              <p:tags r:id="rId78"/>
            </p:custDataLst>
          </p:nvPr>
        </p:nvSpPr>
        <p:spPr>
          <a:xfrm>
            <a:off x="4419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10</a:t>
            </a:r>
          </a:p>
        </p:txBody>
      </p:sp>
      <p:sp>
        <p:nvSpPr>
          <p:cNvPr id="108" name="TextBox 107"/>
          <p:cNvSpPr txBox="1"/>
          <p:nvPr>
            <p:custDataLst>
              <p:tags r:id="rId79"/>
            </p:custDataLst>
          </p:nvPr>
        </p:nvSpPr>
        <p:spPr>
          <a:xfrm>
            <a:off x="8093254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66</a:t>
            </a:r>
          </a:p>
        </p:txBody>
      </p:sp>
      <p:sp>
        <p:nvSpPr>
          <p:cNvPr id="116" name="TextBox 115"/>
          <p:cNvSpPr txBox="1"/>
          <p:nvPr>
            <p:custDataLst>
              <p:tags r:id="rId80"/>
            </p:custDataLst>
          </p:nvPr>
        </p:nvSpPr>
        <p:spPr>
          <a:xfrm>
            <a:off x="7255054" y="2221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3032228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6" grpId="0"/>
      <p:bldP spid="77" grpId="0"/>
      <p:bldP spid="79" grpId="0"/>
      <p:bldP spid="80" grpId="0"/>
      <p:bldP spid="81" grpId="0"/>
      <p:bldP spid="82" grpId="0"/>
      <p:bldP spid="84" grpId="0"/>
      <p:bldP spid="85" grpId="0"/>
      <p:bldP spid="89" grpId="0"/>
      <p:bldP spid="90" grpId="0"/>
      <p:bldP spid="92" grpId="0"/>
      <p:bldP spid="93" grpId="0"/>
      <p:bldP spid="108" grpId="0"/>
      <p:bldP spid="1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 prefix-sum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parallel-prefix algorithm does two passes:</a:t>
            </a: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build a “sum” tree bottom-up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traverse the tree top-down, accumulating the sum from the left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1: </a:t>
            </a:r>
            <a:r>
              <a:rPr lang="en-US" dirty="0"/>
              <a:t>		</a:t>
            </a:r>
            <a:r>
              <a:rPr lang="en-US" dirty="0" smtClean="0"/>
              <a:t>Work: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/>
              <a:t>		</a:t>
            </a:r>
            <a:r>
              <a:rPr lang="en-US" dirty="0" smtClean="0"/>
              <a:t>Span: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2: 		</a:t>
            </a:r>
            <a:r>
              <a:rPr lang="en-US" dirty="0" smtClean="0"/>
              <a:t>Work: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/>
              <a:t>		</a:t>
            </a:r>
            <a:r>
              <a:rPr lang="en-US" dirty="0" smtClean="0"/>
              <a:t>Span: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Overall:		Work: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		Span?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Paralellism</a:t>
            </a:r>
            <a:r>
              <a:rPr lang="en-US" dirty="0" smtClean="0"/>
              <a:t> (work/span)?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6019800" y="6172200"/>
            <a:ext cx="3040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0" dirty="0" smtClean="0">
                <a:solidFill>
                  <a:srgbClr val="FF0000"/>
                </a:solidFill>
                <a:latin typeface="+mn-lt"/>
              </a:rPr>
              <a:t>In practice, of course, we’d use a sequential </a:t>
            </a:r>
            <a:r>
              <a:rPr lang="en-CA" sz="1600" b="0" dirty="0" err="1" smtClean="0">
                <a:solidFill>
                  <a:srgbClr val="FF0000"/>
                </a:solidFill>
                <a:latin typeface="+mn-lt"/>
              </a:rPr>
              <a:t>cutoff</a:t>
            </a:r>
            <a:r>
              <a:rPr lang="en-CA" sz="1600" b="0" dirty="0" smtClean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63126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 prefix,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we use parallel prefix to calculate the minimum of all elements to the left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Certainly!  Just replace “sum” with “min” in step 1 of prefix and replace </a:t>
            </a:r>
            <a:r>
              <a:rPr lang="en-US" dirty="0" err="1" smtClean="0">
                <a:solidFill>
                  <a:srgbClr val="FF0000"/>
                </a:solidFill>
              </a:rPr>
              <a:t>fromLeft</a:t>
            </a:r>
            <a:r>
              <a:rPr lang="en-US" dirty="0" smtClean="0">
                <a:solidFill>
                  <a:srgbClr val="FF0000"/>
                </a:solidFill>
              </a:rPr>
              <a:t> with a </a:t>
            </a:r>
            <a:r>
              <a:rPr lang="en-US" dirty="0" err="1" smtClean="0">
                <a:solidFill>
                  <a:srgbClr val="FF0000"/>
                </a:solidFill>
              </a:rPr>
              <a:t>fromLeft</a:t>
            </a:r>
            <a:r>
              <a:rPr lang="en-US" dirty="0" smtClean="0">
                <a:solidFill>
                  <a:srgbClr val="FF0000"/>
                </a:solidFill>
              </a:rPr>
              <a:t> that tracks the smallest element left of this node’s range.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 general, what property do we need for the operation we use in a parallel prefix computation?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ASSOCIATIVITY!  (And not </a:t>
            </a:r>
            <a:r>
              <a:rPr lang="en-US" dirty="0" err="1" smtClean="0">
                <a:solidFill>
                  <a:srgbClr val="FF0000"/>
                </a:solidFill>
              </a:rPr>
              <a:t>commutativity</a:t>
            </a:r>
            <a:r>
              <a:rPr lang="en-US" dirty="0" smtClean="0">
                <a:solidFill>
                  <a:srgbClr val="FF0000"/>
                </a:solidFill>
              </a:rPr>
              <a:t>, as it happens.)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38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Pack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1:		</a:t>
            </a:r>
            <a:r>
              <a:rPr lang="en-US" dirty="0" smtClean="0"/>
              <a:t>Work: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/>
              <a:t>		</a:t>
            </a:r>
            <a:r>
              <a:rPr lang="en-US" dirty="0" smtClean="0"/>
              <a:t>Span: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2:</a:t>
            </a:r>
            <a:r>
              <a:rPr lang="en-US" dirty="0"/>
              <a:t>		</a:t>
            </a:r>
            <a:r>
              <a:rPr lang="en-US" dirty="0" smtClean="0"/>
              <a:t>Work: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/>
              <a:t>		</a:t>
            </a:r>
            <a:r>
              <a:rPr lang="en-US" dirty="0" smtClean="0"/>
              <a:t>Span: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3:</a:t>
            </a:r>
            <a:r>
              <a:rPr lang="en-US" dirty="0"/>
              <a:t>		</a:t>
            </a:r>
            <a:r>
              <a:rPr lang="en-US" dirty="0" smtClean="0"/>
              <a:t>Work: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/>
              <a:t>		</a:t>
            </a:r>
            <a:r>
              <a:rPr lang="en-US" dirty="0" smtClean="0"/>
              <a:t>Span: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Algorithm:	Work: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/>
              <a:t>		Span: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Parallelism: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4" name="Rectangle 3"/>
          <p:cNvSpPr/>
          <p:nvPr>
            <p:custDataLst>
              <p:tags r:id="rId5"/>
            </p:custDataLst>
          </p:nvPr>
        </p:nvSpPr>
        <p:spPr>
          <a:xfrm>
            <a:off x="4495800" y="6172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As usual, we can make lots of efficiency tweaks… with no asymptotic impact.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89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quicksort was sequential, in-place, expected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0" y="1905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should we parallelize this?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solidFill>
                  <a:srgbClr val="FF0000"/>
                </a:solidFill>
                <a:latin typeface="+mn-lt"/>
              </a:rPr>
              <a:t>Parallelize the recursive calls as we usually do in fork/join D&amp;C.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Parallelize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the partition by doing two packs (filters) instead.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865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Parallelizing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quicksort was sequential, in-place, expected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0" y="1905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 we parallelize this?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pass: parallel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recursive calls in step 3.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span do we get?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		</a:t>
            </a:r>
            <a:r>
              <a:rPr lang="en-US" sz="2000" kern="0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sz="2000" kern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</a:t>
            </a:r>
            <a:r>
              <a:rPr lang="en-US" sz="2000" kern="0" dirty="0" smtClean="0">
                <a:solidFill>
                  <a:srgbClr val="FF0000"/>
                </a:solidFill>
                <a:latin typeface="+mn-lt"/>
                <a:sym typeface="Symbol"/>
              </a:rPr>
              <a:t>(n) = 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 + T</a:t>
            </a:r>
            <a:r>
              <a:rPr lang="en-US" sz="2000" kern="0" baseline="-25000" dirty="0">
                <a:solidFill>
                  <a:srgbClr val="FF0000"/>
                </a:solidFill>
                <a:sym typeface="Symbol"/>
              </a:rPr>
              <a:t> 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(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/2) = 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 </a:t>
            </a:r>
            <a:r>
              <a:rPr lang="en-US" sz="2000" kern="0" dirty="0">
                <a:solidFill>
                  <a:srgbClr val="FF0000"/>
                </a:solidFill>
                <a:latin typeface="Arial"/>
                <a:sym typeface="Symbol"/>
              </a:rPr>
              <a:t>+ 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/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2 + 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T</a:t>
            </a:r>
            <a:r>
              <a:rPr lang="en-US" sz="2000" kern="0" baseline="-25000" dirty="0">
                <a:solidFill>
                  <a:srgbClr val="FF0000"/>
                </a:solidFill>
                <a:sym typeface="Symbol"/>
              </a:rPr>
              <a:t> 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(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/4) = </a:t>
            </a:r>
            <a:b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</a:b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		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/1 + 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/2 </a:t>
            </a:r>
            <a:r>
              <a:rPr lang="en-US" sz="2000" kern="0" dirty="0">
                <a:solidFill>
                  <a:srgbClr val="FF0000"/>
                </a:solidFill>
                <a:latin typeface="Arial"/>
                <a:sym typeface="Symbol"/>
              </a:rPr>
              <a:t>+ 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/4 </a:t>
            </a:r>
            <a:r>
              <a:rPr lang="en-US" sz="2000" kern="0" dirty="0">
                <a:solidFill>
                  <a:srgbClr val="FF0000"/>
                </a:solidFill>
                <a:latin typeface="Arial"/>
                <a:sym typeface="Symbol"/>
              </a:rPr>
              <a:t>+ </a:t>
            </a:r>
            <a:r>
              <a:rPr lang="en-US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/8 </a:t>
            </a:r>
            <a:r>
              <a:rPr lang="en-US" sz="2000" kern="0" dirty="0">
                <a:solidFill>
                  <a:srgbClr val="FF0000"/>
                </a:solidFill>
                <a:latin typeface="Arial"/>
                <a:sym typeface="Symbol"/>
              </a:rPr>
              <a:t>+ </a:t>
            </a:r>
            <a:r>
              <a:rPr lang="en-US" sz="2000" kern="0" dirty="0" smtClean="0">
                <a:solidFill>
                  <a:srgbClr val="FF0000"/>
                </a:solidFill>
                <a:latin typeface="Arial"/>
                <a:sym typeface="Symbol"/>
              </a:rPr>
              <a:t>… + 1  </a:t>
            </a:r>
            <a:r>
              <a:rPr lang="el-GR" sz="2000" b="0" kern="0" dirty="0" smtClean="0">
                <a:solidFill>
                  <a:srgbClr val="FF0000"/>
                </a:solidFill>
                <a:latin typeface="Arial"/>
                <a:sym typeface="Symbol"/>
              </a:rPr>
              <a:t>Θ</a:t>
            </a:r>
            <a:r>
              <a:rPr lang="en-CA" sz="2000" kern="0" dirty="0" smtClean="0">
                <a:solidFill>
                  <a:srgbClr val="FF0000"/>
                </a:solidFill>
                <a:latin typeface="Arial"/>
                <a:sym typeface="Symbol"/>
              </a:rPr>
              <a:t>(</a:t>
            </a:r>
            <a:r>
              <a:rPr lang="en-CA" sz="2000" i="1" kern="0" dirty="0" smtClean="0">
                <a:solidFill>
                  <a:srgbClr val="FF0000"/>
                </a:solidFill>
                <a:latin typeface="Arial"/>
                <a:sym typeface="Symbol"/>
              </a:rPr>
              <a:t>n</a:t>
            </a:r>
            <a:r>
              <a:rPr lang="en-CA" sz="2000" kern="0" dirty="0" smtClean="0">
                <a:solidFill>
                  <a:srgbClr val="FF0000"/>
                </a:solidFill>
                <a:latin typeface="Arial"/>
                <a:sym typeface="Symbol"/>
              </a:rPr>
              <a:t>)</a:t>
            </a:r>
            <a:endParaRPr lang="en-US" sz="2000" i="1" kern="0" dirty="0">
              <a:solidFill>
                <a:srgbClr val="FF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" name="Rectangle 3"/>
          <p:cNvSpPr/>
          <p:nvPr>
            <p:custDataLst>
              <p:tags r:id="rId7"/>
            </p:custDataLst>
          </p:nvPr>
        </p:nvSpPr>
        <p:spPr>
          <a:xfrm>
            <a:off x="2133600" y="6123801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0" kern="0" dirty="0">
                <a:solidFill>
                  <a:srgbClr val="FF0000"/>
                </a:solidFill>
              </a:rPr>
              <a:t>(We replace the O(n) term </a:t>
            </a:r>
            <a:r>
              <a:rPr lang="en-US" sz="1200" b="0" kern="0" dirty="0" smtClean="0">
                <a:solidFill>
                  <a:srgbClr val="FF0000"/>
                </a:solidFill>
              </a:rPr>
              <a:t>in O(n) + T</a:t>
            </a:r>
            <a:r>
              <a:rPr lang="en-US" sz="1200" kern="0" baseline="-25000" dirty="0">
                <a:solidFill>
                  <a:srgbClr val="FF0000"/>
                </a:solidFill>
                <a:sym typeface="Symbol"/>
              </a:rPr>
              <a:t> </a:t>
            </a:r>
            <a:r>
              <a:rPr lang="en-US" sz="1200" b="0" kern="0" dirty="0" smtClean="0">
                <a:solidFill>
                  <a:srgbClr val="FF0000"/>
                </a:solidFill>
              </a:rPr>
              <a:t>(n/2) with </a:t>
            </a:r>
            <a:r>
              <a:rPr lang="en-US" sz="1200" b="0" kern="0" dirty="0">
                <a:solidFill>
                  <a:srgbClr val="FF0000"/>
                </a:solidFill>
              </a:rPr>
              <a:t>just n for simplicity of analysis.)</a:t>
            </a:r>
          </a:p>
        </p:txBody>
      </p:sp>
    </p:spTree>
    <p:extLst>
      <p:ext uri="{BB962C8B-B14F-4D97-AF65-F5344CB8AC3E}">
        <p14:creationId xmlns:p14="http://schemas.microsoft.com/office/powerpoint/2010/main" val="3452085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Analyzing 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/>
              <a:t>(</a:t>
            </a:r>
            <a:r>
              <a:rPr lang="en-US" dirty="0"/>
              <a:t>n)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n </a:t>
            </a:r>
            <a:r>
              <a:rPr lang="en-US" dirty="0"/>
              <a:t>+ </a:t>
            </a:r>
            <a:r>
              <a:rPr lang="en-US" dirty="0" smtClean="0"/>
              <a:t>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/>
              <a:t>(n/2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Turns out our techniques from way back at the start of the term will work just fine for this: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/>
              <a:t>(</a:t>
            </a:r>
            <a:r>
              <a:rPr lang="en-US" dirty="0"/>
              <a:t>n) </a:t>
            </a:r>
            <a:r>
              <a:rPr lang="en-US" dirty="0" smtClean="0"/>
              <a:t>	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n + </a:t>
            </a:r>
            <a:r>
              <a:rPr lang="en-US" dirty="0" smtClean="0"/>
              <a:t>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/>
              <a:t>(</a:t>
            </a:r>
            <a:r>
              <a:rPr lang="en-US" dirty="0"/>
              <a:t>n/2</a:t>
            </a:r>
            <a:r>
              <a:rPr lang="en-US" dirty="0" smtClean="0"/>
              <a:t>)		if n &gt; 1</a:t>
            </a:r>
          </a:p>
          <a:p>
            <a:pPr marL="0" indent="0">
              <a:buNone/>
            </a:pPr>
            <a:r>
              <a:rPr lang="en-US" dirty="0" smtClean="0"/>
              <a:t>	= 1				otherwise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get a sum like: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n +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n) - 1 +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n) </a:t>
            </a:r>
            <a:r>
              <a:rPr lang="en-US" dirty="0"/>
              <a:t>- </a:t>
            </a:r>
            <a:r>
              <a:rPr lang="en-US" dirty="0" smtClean="0"/>
              <a:t>2 +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n) </a:t>
            </a:r>
            <a:r>
              <a:rPr lang="en-US" dirty="0"/>
              <a:t>- </a:t>
            </a:r>
            <a:r>
              <a:rPr lang="en-US" dirty="0" smtClean="0"/>
              <a:t>3 + … 3 + 2 + 1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Let’s replace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n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-1 </a:t>
            </a:r>
            <a:r>
              <a:rPr lang="en-US" dirty="0"/>
              <a:t>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-2 </a:t>
            </a:r>
            <a:r>
              <a:rPr lang="en-US" dirty="0"/>
              <a:t>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-3 </a:t>
            </a:r>
            <a:r>
              <a:rPr lang="en-US" dirty="0"/>
              <a:t>+ … </a:t>
            </a:r>
            <a:r>
              <a:rPr lang="en-US" dirty="0" smtClean="0"/>
              <a:t>3 + 2 + 1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That’s our “triangle” pattern: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 a list of integers as input, produce a list of integers as output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output[i]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input[0]+input[1]+…+input[i]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Sequential version is straightforward: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2819400"/>
            <a:ext cx="8001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vector&lt;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&gt;&amp;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vector&lt;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input.size</a:t>
            </a:r>
            <a:r>
              <a:rPr lang="en-US" sz="2000" kern="0" dirty="0" smtClean="0">
                <a:latin typeface="Courier New" pitchFamily="49" charset="0"/>
              </a:rPr>
              <a:t>());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.size();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85800" y="495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isn’t this (obviously) parallelizable? </a:t>
            </a:r>
            <a:r>
              <a:rPr lang="en-US" sz="2000" b="0" kern="0" dirty="0" smtClean="0">
                <a:latin typeface="+mn-lt"/>
              </a:rPr>
              <a:t>Isn’t it just map or reduce?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Span: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770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2400" b="1" dirty="0" smtClean="0"/>
              <a:t>Let’s just </a:t>
            </a:r>
            <a:r>
              <a:rPr lang="en-US" sz="2400" b="1" u="sng" dirty="0" smtClean="0"/>
              <a:t>try</a:t>
            </a:r>
            <a:r>
              <a:rPr lang="en-US" sz="2400" b="1" dirty="0" smtClean="0"/>
              <a:t> D&amp;C…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4"/>
            </p:custDataLst>
          </p:nvPr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>
            <p:custDataLst>
              <p:tags r:id="rId5"/>
            </p:custDataLst>
          </p:nvPr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>
            <p:custDataLst>
              <p:tags r:id="rId22"/>
            </p:custDataLst>
          </p:nvPr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</p:txBody>
      </p:sp>
      <p:sp>
        <p:nvSpPr>
          <p:cNvPr id="56" name="Rectangle 55"/>
          <p:cNvSpPr/>
          <p:nvPr>
            <p:custDataLst>
              <p:tags r:id="rId23"/>
            </p:custDataLst>
          </p:nvPr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</p:txBody>
      </p:sp>
      <p:sp>
        <p:nvSpPr>
          <p:cNvPr id="57" name="Rectangle 56"/>
          <p:cNvSpPr/>
          <p:nvPr>
            <p:custDataLst>
              <p:tags r:id="rId24"/>
            </p:custDataLst>
          </p:nvPr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</p:txBody>
      </p:sp>
      <p:sp>
        <p:nvSpPr>
          <p:cNvPr id="58" name="Rectangle 57"/>
          <p:cNvSpPr/>
          <p:nvPr>
            <p:custDataLst>
              <p:tags r:id="rId25"/>
            </p:custDataLst>
          </p:nvPr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</p:txBody>
      </p:sp>
      <p:sp>
        <p:nvSpPr>
          <p:cNvPr id="59" name="Rectangle 58"/>
          <p:cNvSpPr/>
          <p:nvPr>
            <p:custDataLst>
              <p:tags r:id="rId26"/>
            </p:custDataLst>
          </p:nvPr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</p:txBody>
      </p:sp>
      <p:sp>
        <p:nvSpPr>
          <p:cNvPr id="60" name="Rectangle 59"/>
          <p:cNvSpPr/>
          <p:nvPr>
            <p:custDataLst>
              <p:tags r:id="rId27"/>
            </p:custDataLst>
          </p:nvPr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</p:txBody>
      </p:sp>
      <p:sp>
        <p:nvSpPr>
          <p:cNvPr id="61" name="Rectangle 60"/>
          <p:cNvSpPr/>
          <p:nvPr>
            <p:custDataLst>
              <p:tags r:id="rId28"/>
            </p:custDataLst>
          </p:nvPr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</p:txBody>
      </p:sp>
      <p:sp>
        <p:nvSpPr>
          <p:cNvPr id="64" name="Rectangle 63"/>
          <p:cNvSpPr/>
          <p:nvPr>
            <p:custDataLst>
              <p:tags r:id="rId29"/>
            </p:custDataLst>
          </p:nvPr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5" name="Rectangle 64"/>
          <p:cNvSpPr/>
          <p:nvPr>
            <p:custDataLst>
              <p:tags r:id="rId30"/>
            </p:custDataLst>
          </p:nvPr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6" name="Rectangle 65"/>
          <p:cNvSpPr/>
          <p:nvPr>
            <p:custDataLst>
              <p:tags r:id="rId31"/>
            </p:custDataLst>
          </p:nvPr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7" name="Rectangle 66"/>
          <p:cNvSpPr/>
          <p:nvPr>
            <p:custDataLst>
              <p:tags r:id="rId32"/>
            </p:custDataLst>
          </p:nvPr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8" name="Rectangle 67"/>
          <p:cNvSpPr/>
          <p:nvPr>
            <p:custDataLst>
              <p:tags r:id="rId33"/>
            </p:custDataLst>
          </p:nvPr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9" name="Rectangle 68"/>
          <p:cNvSpPr/>
          <p:nvPr>
            <p:custDataLst>
              <p:tags r:id="rId34"/>
            </p:custDataLst>
          </p:nvPr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Rectangle 69"/>
          <p:cNvSpPr/>
          <p:nvPr>
            <p:custDataLst>
              <p:tags r:id="rId35"/>
            </p:custDataLst>
          </p:nvPr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1" name="Rectangle 70"/>
          <p:cNvSpPr/>
          <p:nvPr>
            <p:custDataLst>
              <p:tags r:id="rId36"/>
            </p:custDataLst>
          </p:nvPr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>
            <p:custDataLst>
              <p:tags r:id="rId37"/>
            </p:custDataLst>
          </p:nvPr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>
            <p:custDataLst>
              <p:tags r:id="rId38"/>
            </p:custDataLst>
          </p:nvPr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>
            <p:custDataLst>
              <p:tags r:id="rId39"/>
            </p:custDataLst>
          </p:nvPr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>
            <p:custDataLst>
              <p:tags r:id="rId41"/>
            </p:custDataLst>
          </p:nvPr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>
            <p:custDataLst>
              <p:tags r:id="rId42"/>
            </p:custDataLst>
          </p:nvPr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>
            <p:custDataLst>
              <p:tags r:id="rId43"/>
            </p:custDataLst>
          </p:nvPr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>
            <p:custDataLst>
              <p:tags r:id="rId45"/>
            </p:custDataLst>
          </p:nvPr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>
            <p:custDataLst>
              <p:tags r:id="rId46"/>
            </p:custDataLst>
          </p:nvPr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>
            <p:custDataLst>
              <p:tags r:id="rId47"/>
            </p:custDataLst>
          </p:nvPr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>
            <p:custDataLst>
              <p:tags r:id="rId48"/>
            </p:custDataLst>
          </p:nvPr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>
            <p:custDataLst>
              <p:tags r:id="rId49"/>
            </p:custDataLst>
          </p:nvPr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>
            <p:custDataLst>
              <p:tags r:id="rId50"/>
            </p:custDataLst>
          </p:nvPr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>
            <p:custDataLst>
              <p:tags r:id="rId51"/>
            </p:custDataLst>
          </p:nvPr>
        </p:nvSpPr>
        <p:spPr>
          <a:xfrm>
            <a:off x="152400" y="1905000"/>
            <a:ext cx="2590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dirty="0" smtClean="0">
                <a:latin typeface="+mn-lt"/>
              </a:rPr>
              <a:t>So far, this is the same as every map or reduce we’ve done.</a:t>
            </a:r>
          </a:p>
        </p:txBody>
      </p:sp>
    </p:spTree>
    <p:extLst>
      <p:ext uri="{BB962C8B-B14F-4D97-AF65-F5344CB8AC3E}">
        <p14:creationId xmlns:p14="http://schemas.microsoft.com/office/powerpoint/2010/main" val="1157539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2400" b="1" dirty="0"/>
              <a:t>Let’s just </a:t>
            </a:r>
            <a:r>
              <a:rPr lang="en-US" sz="2400" b="1" u="sng" dirty="0"/>
              <a:t>try</a:t>
            </a:r>
            <a:r>
              <a:rPr lang="en-US" sz="2400" b="1" dirty="0"/>
              <a:t> D&amp;C…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4"/>
            </p:custDataLst>
          </p:nvPr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>
            <p:custDataLst>
              <p:tags r:id="rId5"/>
            </p:custDataLst>
          </p:nvPr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>
            <p:custDataLst>
              <p:tags r:id="rId22"/>
            </p:custDataLst>
          </p:nvPr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</p:txBody>
      </p:sp>
      <p:sp>
        <p:nvSpPr>
          <p:cNvPr id="56" name="Rectangle 55"/>
          <p:cNvSpPr/>
          <p:nvPr>
            <p:custDataLst>
              <p:tags r:id="rId23"/>
            </p:custDataLst>
          </p:nvPr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</p:txBody>
      </p:sp>
      <p:sp>
        <p:nvSpPr>
          <p:cNvPr id="57" name="Rectangle 56"/>
          <p:cNvSpPr/>
          <p:nvPr>
            <p:custDataLst>
              <p:tags r:id="rId24"/>
            </p:custDataLst>
          </p:nvPr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</p:txBody>
      </p:sp>
      <p:sp>
        <p:nvSpPr>
          <p:cNvPr id="58" name="Rectangle 57"/>
          <p:cNvSpPr/>
          <p:nvPr>
            <p:custDataLst>
              <p:tags r:id="rId25"/>
            </p:custDataLst>
          </p:nvPr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</p:txBody>
      </p:sp>
      <p:sp>
        <p:nvSpPr>
          <p:cNvPr id="59" name="Rectangle 58"/>
          <p:cNvSpPr/>
          <p:nvPr>
            <p:custDataLst>
              <p:tags r:id="rId26"/>
            </p:custDataLst>
          </p:nvPr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</p:txBody>
      </p:sp>
      <p:sp>
        <p:nvSpPr>
          <p:cNvPr id="60" name="Rectangle 59"/>
          <p:cNvSpPr/>
          <p:nvPr>
            <p:custDataLst>
              <p:tags r:id="rId27"/>
            </p:custDataLst>
          </p:nvPr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</p:txBody>
      </p:sp>
      <p:sp>
        <p:nvSpPr>
          <p:cNvPr id="61" name="Rectangle 60"/>
          <p:cNvSpPr/>
          <p:nvPr>
            <p:custDataLst>
              <p:tags r:id="rId28"/>
            </p:custDataLst>
          </p:nvPr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</p:txBody>
      </p:sp>
      <p:sp>
        <p:nvSpPr>
          <p:cNvPr id="64" name="Rectangle 63"/>
          <p:cNvSpPr/>
          <p:nvPr>
            <p:custDataLst>
              <p:tags r:id="rId29"/>
            </p:custDataLst>
          </p:nvPr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5" name="Rectangle 64"/>
          <p:cNvSpPr/>
          <p:nvPr>
            <p:custDataLst>
              <p:tags r:id="rId30"/>
            </p:custDataLst>
          </p:nvPr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6" name="Rectangle 65"/>
          <p:cNvSpPr/>
          <p:nvPr>
            <p:custDataLst>
              <p:tags r:id="rId31"/>
            </p:custDataLst>
          </p:nvPr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7" name="Rectangle 66"/>
          <p:cNvSpPr/>
          <p:nvPr>
            <p:custDataLst>
              <p:tags r:id="rId32"/>
            </p:custDataLst>
          </p:nvPr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8" name="Rectangle 67"/>
          <p:cNvSpPr/>
          <p:nvPr>
            <p:custDataLst>
              <p:tags r:id="rId33"/>
            </p:custDataLst>
          </p:nvPr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9" name="Rectangle 68"/>
          <p:cNvSpPr/>
          <p:nvPr>
            <p:custDataLst>
              <p:tags r:id="rId34"/>
            </p:custDataLst>
          </p:nvPr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Rectangle 69"/>
          <p:cNvSpPr/>
          <p:nvPr>
            <p:custDataLst>
              <p:tags r:id="rId35"/>
            </p:custDataLst>
          </p:nvPr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1" name="Rectangle 70"/>
          <p:cNvSpPr/>
          <p:nvPr>
            <p:custDataLst>
              <p:tags r:id="rId36"/>
            </p:custDataLst>
          </p:nvPr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>
            <p:custDataLst>
              <p:tags r:id="rId37"/>
            </p:custDataLst>
          </p:nvPr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>
            <p:custDataLst>
              <p:tags r:id="rId38"/>
            </p:custDataLst>
          </p:nvPr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>
            <p:custDataLst>
              <p:tags r:id="rId39"/>
            </p:custDataLst>
          </p:nvPr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>
            <p:custDataLst>
              <p:tags r:id="rId41"/>
            </p:custDataLst>
          </p:nvPr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>
            <p:custDataLst>
              <p:tags r:id="rId42"/>
            </p:custDataLst>
          </p:nvPr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>
            <p:custDataLst>
              <p:tags r:id="rId43"/>
            </p:custDataLst>
          </p:nvPr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>
            <p:custDataLst>
              <p:tags r:id="rId45"/>
            </p:custDataLst>
          </p:nvPr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>
            <p:custDataLst>
              <p:tags r:id="rId46"/>
            </p:custDataLst>
          </p:nvPr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>
            <p:custDataLst>
              <p:tags r:id="rId47"/>
            </p:custDataLst>
          </p:nvPr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>
            <p:custDataLst>
              <p:tags r:id="rId48"/>
            </p:custDataLst>
          </p:nvPr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>
            <p:custDataLst>
              <p:tags r:id="rId49"/>
            </p:custDataLst>
          </p:nvPr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>
            <p:custDataLst>
              <p:tags r:id="rId50"/>
            </p:custDataLst>
          </p:nvPr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>
            <p:custDataLst>
              <p:tags r:id="rId51"/>
            </p:custDataLst>
          </p:nvPr>
        </p:nvSpPr>
        <p:spPr>
          <a:xfrm>
            <a:off x="152400" y="1905000"/>
            <a:ext cx="2590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dirty="0" smtClean="0">
                <a:latin typeface="+mn-lt"/>
              </a:rPr>
              <a:t>What do we need to solve </a:t>
            </a:r>
            <a:r>
              <a:rPr lang="en-CA" sz="2000" dirty="0" smtClean="0">
                <a:solidFill>
                  <a:srgbClr val="FF0000"/>
                </a:solidFill>
                <a:latin typeface="+mn-lt"/>
              </a:rPr>
              <a:t>this</a:t>
            </a:r>
            <a:r>
              <a:rPr lang="en-CA" sz="2000" b="0" dirty="0" smtClean="0">
                <a:latin typeface="+mn-lt"/>
              </a:rPr>
              <a:t> problem?</a:t>
            </a:r>
          </a:p>
        </p:txBody>
      </p:sp>
    </p:spTree>
    <p:extLst>
      <p:ext uri="{BB962C8B-B14F-4D97-AF65-F5344CB8AC3E}">
        <p14:creationId xmlns:p14="http://schemas.microsoft.com/office/powerpoint/2010/main" val="3720625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2400" b="1" dirty="0"/>
              <a:t>Let’s just </a:t>
            </a:r>
            <a:r>
              <a:rPr lang="en-US" sz="2400" b="1" u="sng" dirty="0"/>
              <a:t>try</a:t>
            </a:r>
            <a:r>
              <a:rPr lang="en-US" sz="2400" b="1" dirty="0"/>
              <a:t> D&amp;C…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4"/>
            </p:custDataLst>
          </p:nvPr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>
            <p:custDataLst>
              <p:tags r:id="rId5"/>
            </p:custDataLst>
          </p:nvPr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>
            <p:custDataLst>
              <p:tags r:id="rId22"/>
            </p:custDataLst>
          </p:nvPr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</p:txBody>
      </p:sp>
      <p:sp>
        <p:nvSpPr>
          <p:cNvPr id="56" name="Rectangle 55"/>
          <p:cNvSpPr/>
          <p:nvPr>
            <p:custDataLst>
              <p:tags r:id="rId23"/>
            </p:custDataLst>
          </p:nvPr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</p:txBody>
      </p:sp>
      <p:sp>
        <p:nvSpPr>
          <p:cNvPr id="57" name="Rectangle 56"/>
          <p:cNvSpPr/>
          <p:nvPr>
            <p:custDataLst>
              <p:tags r:id="rId24"/>
            </p:custDataLst>
          </p:nvPr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</p:txBody>
      </p:sp>
      <p:sp>
        <p:nvSpPr>
          <p:cNvPr id="58" name="Rectangle 57"/>
          <p:cNvSpPr/>
          <p:nvPr>
            <p:custDataLst>
              <p:tags r:id="rId25"/>
            </p:custDataLst>
          </p:nvPr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</p:txBody>
      </p:sp>
      <p:sp>
        <p:nvSpPr>
          <p:cNvPr id="59" name="Rectangle 58"/>
          <p:cNvSpPr/>
          <p:nvPr>
            <p:custDataLst>
              <p:tags r:id="rId26"/>
            </p:custDataLst>
          </p:nvPr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</p:txBody>
      </p:sp>
      <p:sp>
        <p:nvSpPr>
          <p:cNvPr id="60" name="Rectangle 59"/>
          <p:cNvSpPr/>
          <p:nvPr>
            <p:custDataLst>
              <p:tags r:id="rId27"/>
            </p:custDataLst>
          </p:nvPr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</p:txBody>
      </p:sp>
      <p:sp>
        <p:nvSpPr>
          <p:cNvPr id="61" name="Rectangle 60"/>
          <p:cNvSpPr/>
          <p:nvPr>
            <p:custDataLst>
              <p:tags r:id="rId28"/>
            </p:custDataLst>
          </p:nvPr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</p:txBody>
      </p:sp>
      <p:sp>
        <p:nvSpPr>
          <p:cNvPr id="64" name="Rectangle 63"/>
          <p:cNvSpPr/>
          <p:nvPr>
            <p:custDataLst>
              <p:tags r:id="rId29"/>
            </p:custDataLst>
          </p:nvPr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5" name="Rectangle 64"/>
          <p:cNvSpPr/>
          <p:nvPr>
            <p:custDataLst>
              <p:tags r:id="rId30"/>
            </p:custDataLst>
          </p:nvPr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6" name="Rectangle 65"/>
          <p:cNvSpPr/>
          <p:nvPr>
            <p:custDataLst>
              <p:tags r:id="rId31"/>
            </p:custDataLst>
          </p:nvPr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7" name="Rectangle 66"/>
          <p:cNvSpPr/>
          <p:nvPr>
            <p:custDataLst>
              <p:tags r:id="rId32"/>
            </p:custDataLst>
          </p:nvPr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8" name="Rectangle 67"/>
          <p:cNvSpPr/>
          <p:nvPr>
            <p:custDataLst>
              <p:tags r:id="rId33"/>
            </p:custDataLst>
          </p:nvPr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9" name="Rectangle 68"/>
          <p:cNvSpPr/>
          <p:nvPr>
            <p:custDataLst>
              <p:tags r:id="rId34"/>
            </p:custDataLst>
          </p:nvPr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Rectangle 69"/>
          <p:cNvSpPr/>
          <p:nvPr>
            <p:custDataLst>
              <p:tags r:id="rId35"/>
            </p:custDataLst>
          </p:nvPr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1" name="Rectangle 70"/>
          <p:cNvSpPr/>
          <p:nvPr>
            <p:custDataLst>
              <p:tags r:id="rId36"/>
            </p:custDataLst>
          </p:nvPr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>
            <p:custDataLst>
              <p:tags r:id="rId37"/>
            </p:custDataLst>
          </p:nvPr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>
            <p:custDataLst>
              <p:tags r:id="rId38"/>
            </p:custDataLst>
          </p:nvPr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>
            <p:custDataLst>
              <p:tags r:id="rId39"/>
            </p:custDataLst>
          </p:nvPr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>
            <p:custDataLst>
              <p:tags r:id="rId41"/>
            </p:custDataLst>
          </p:nvPr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>
            <p:custDataLst>
              <p:tags r:id="rId42"/>
            </p:custDataLst>
          </p:nvPr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>
            <p:custDataLst>
              <p:tags r:id="rId43"/>
            </p:custDataLst>
          </p:nvPr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>
            <p:custDataLst>
              <p:tags r:id="rId45"/>
            </p:custDataLst>
          </p:nvPr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>
            <p:custDataLst>
              <p:tags r:id="rId46"/>
            </p:custDataLst>
          </p:nvPr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>
            <p:custDataLst>
              <p:tags r:id="rId47"/>
            </p:custDataLst>
          </p:nvPr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>
            <p:custDataLst>
              <p:tags r:id="rId48"/>
            </p:custDataLst>
          </p:nvPr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>
            <p:custDataLst>
              <p:tags r:id="rId49"/>
            </p:custDataLst>
          </p:nvPr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>
            <p:custDataLst>
              <p:tags r:id="rId50"/>
            </p:custDataLst>
          </p:nvPr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>
            <p:custDataLst>
              <p:tags r:id="rId51"/>
            </p:custDataLst>
          </p:nvPr>
        </p:nvSpPr>
        <p:spPr>
          <a:xfrm>
            <a:off x="152400" y="1905000"/>
            <a:ext cx="2590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dirty="0" smtClean="0">
                <a:latin typeface="+mn-lt"/>
              </a:rPr>
              <a:t>How about </a:t>
            </a:r>
            <a:r>
              <a:rPr lang="en-CA" sz="2000" dirty="0" smtClean="0">
                <a:solidFill>
                  <a:srgbClr val="FF0000"/>
                </a:solidFill>
                <a:latin typeface="+mn-lt"/>
              </a:rPr>
              <a:t>this</a:t>
            </a:r>
            <a:r>
              <a:rPr lang="en-CA" sz="2000" b="0" dirty="0" smtClean="0">
                <a:latin typeface="+mn-lt"/>
              </a:rPr>
              <a:t> problem?</a:t>
            </a:r>
          </a:p>
        </p:txBody>
      </p:sp>
    </p:spTree>
    <p:extLst>
      <p:ext uri="{BB962C8B-B14F-4D97-AF65-F5344CB8AC3E}">
        <p14:creationId xmlns:p14="http://schemas.microsoft.com/office/powerpoint/2010/main" val="3871021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2400" dirty="0" smtClean="0"/>
              <a:t>Re-using what we know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4"/>
            </p:custDataLst>
          </p:nvPr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>
            <p:custDataLst>
              <p:tags r:id="rId5"/>
            </p:custDataLst>
          </p:nvPr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>
            <p:custDataLst>
              <p:tags r:id="rId22"/>
            </p:custDataLst>
          </p:nvPr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>
            <p:custDataLst>
              <p:tags r:id="rId23"/>
            </p:custDataLst>
          </p:nvPr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</p:txBody>
      </p:sp>
      <p:sp>
        <p:nvSpPr>
          <p:cNvPr id="57" name="Rectangle 56"/>
          <p:cNvSpPr/>
          <p:nvPr>
            <p:custDataLst>
              <p:tags r:id="rId24"/>
            </p:custDataLst>
          </p:nvPr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>
            <p:custDataLst>
              <p:tags r:id="rId25"/>
            </p:custDataLst>
          </p:nvPr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>
            <p:custDataLst>
              <p:tags r:id="rId26"/>
            </p:custDataLst>
          </p:nvPr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>
            <p:custDataLst>
              <p:tags r:id="rId27"/>
            </p:custDataLst>
          </p:nvPr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>
            <p:custDataLst>
              <p:tags r:id="rId28"/>
            </p:custDataLst>
          </p:nvPr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>
            <p:custDataLst>
              <p:tags r:id="rId29"/>
            </p:custDataLst>
          </p:nvPr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5" name="Rectangle 64"/>
          <p:cNvSpPr/>
          <p:nvPr>
            <p:custDataLst>
              <p:tags r:id="rId30"/>
            </p:custDataLst>
          </p:nvPr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6" name="Rectangle 65"/>
          <p:cNvSpPr/>
          <p:nvPr>
            <p:custDataLst>
              <p:tags r:id="rId31"/>
            </p:custDataLst>
          </p:nvPr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7" name="Rectangle 66"/>
          <p:cNvSpPr/>
          <p:nvPr>
            <p:custDataLst>
              <p:tags r:id="rId32"/>
            </p:custDataLst>
          </p:nvPr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8" name="Rectangle 67"/>
          <p:cNvSpPr/>
          <p:nvPr>
            <p:custDataLst>
              <p:tags r:id="rId33"/>
            </p:custDataLst>
          </p:nvPr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9" name="Rectangle 68"/>
          <p:cNvSpPr/>
          <p:nvPr>
            <p:custDataLst>
              <p:tags r:id="rId34"/>
            </p:custDataLst>
          </p:nvPr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0" name="Rectangle 69"/>
          <p:cNvSpPr/>
          <p:nvPr>
            <p:custDataLst>
              <p:tags r:id="rId35"/>
            </p:custDataLst>
          </p:nvPr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1" name="Rectangle 70"/>
          <p:cNvSpPr/>
          <p:nvPr>
            <p:custDataLst>
              <p:tags r:id="rId36"/>
            </p:custDataLst>
          </p:nvPr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>
            <p:custDataLst>
              <p:tags r:id="rId37"/>
            </p:custDataLst>
          </p:nvPr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>
            <p:custDataLst>
              <p:tags r:id="rId38"/>
            </p:custDataLst>
          </p:nvPr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>
            <p:custDataLst>
              <p:tags r:id="rId39"/>
            </p:custDataLst>
          </p:nvPr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>
            <p:custDataLst>
              <p:tags r:id="rId41"/>
            </p:custDataLst>
          </p:nvPr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>
            <p:custDataLst>
              <p:tags r:id="rId42"/>
            </p:custDataLst>
          </p:nvPr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>
            <p:custDataLst>
              <p:tags r:id="rId43"/>
            </p:custDataLst>
          </p:nvPr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>
            <p:custDataLst>
              <p:tags r:id="rId45"/>
            </p:custDataLst>
          </p:nvPr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>
            <p:custDataLst>
              <p:tags r:id="rId46"/>
            </p:custDataLst>
          </p:nvPr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>
            <p:custDataLst>
              <p:tags r:id="rId47"/>
            </p:custDataLst>
          </p:nvPr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>
            <p:custDataLst>
              <p:tags r:id="rId48"/>
            </p:custDataLst>
          </p:nvPr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>
            <p:custDataLst>
              <p:tags r:id="rId49"/>
            </p:custDataLst>
          </p:nvPr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>
            <p:custDataLst>
              <p:tags r:id="rId50"/>
            </p:custDataLst>
          </p:nvPr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>
            <p:custDataLst>
              <p:tags r:id="rId51"/>
            </p:custDataLst>
          </p:nvPr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>
            <p:custDataLst>
              <p:tags r:id="rId52"/>
            </p:custDataLst>
          </p:nvPr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>
            <p:custDataLst>
              <p:tags r:id="rId53"/>
            </p:custDataLst>
          </p:nvPr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>
            <p:custDataLst>
              <p:tags r:id="rId54"/>
            </p:custDataLst>
          </p:nvPr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>
            <p:custDataLst>
              <p:tags r:id="rId55"/>
            </p:custDataLst>
          </p:nvPr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>
            <p:custDataLst>
              <p:tags r:id="rId56"/>
            </p:custDataLst>
          </p:nvPr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>
            <p:custDataLst>
              <p:tags r:id="rId57"/>
            </p:custDataLst>
          </p:nvPr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>
            <p:custDataLst>
              <p:tags r:id="rId58"/>
            </p:custDataLst>
          </p:nvPr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>
            <p:custDataLst>
              <p:tags r:id="rId59"/>
            </p:custDataLst>
          </p:nvPr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>
            <p:custDataLst>
              <p:tags r:id="rId60"/>
            </p:custDataLst>
          </p:nvPr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>
            <p:custDataLst>
              <p:tags r:id="rId61"/>
            </p:custDataLst>
          </p:nvPr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>
            <p:custDataLst>
              <p:tags r:id="rId62"/>
            </p:custDataLst>
          </p:nvPr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>
            <p:custDataLst>
              <p:tags r:id="rId63"/>
            </p:custDataLst>
          </p:nvPr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>
            <p:custDataLst>
              <p:tags r:id="rId64"/>
            </p:custDataLst>
          </p:nvPr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>
            <p:custDataLst>
              <p:tags r:id="rId65"/>
            </p:custDataLst>
          </p:nvPr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2" name="TextBox 71"/>
          <p:cNvSpPr txBox="1"/>
          <p:nvPr>
            <p:custDataLst>
              <p:tags r:id="rId66"/>
            </p:custDataLst>
          </p:nvPr>
        </p:nvSpPr>
        <p:spPr>
          <a:xfrm>
            <a:off x="0" y="1295400"/>
            <a:ext cx="2590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0" dirty="0" smtClean="0">
                <a:latin typeface="+mn-lt"/>
              </a:rPr>
              <a:t>We already know how to do a D&amp;C parallel sum </a:t>
            </a:r>
            <a:br>
              <a:rPr lang="en-CA" sz="2000" b="0" dirty="0" smtClean="0">
                <a:latin typeface="+mn-lt"/>
              </a:rPr>
            </a:br>
            <a:r>
              <a:rPr lang="en-CA" sz="2000" b="0" dirty="0" smtClean="0">
                <a:latin typeface="+mn-lt"/>
              </a:rPr>
              <a:t>(reduce with “+”).</a:t>
            </a:r>
          </a:p>
          <a:p>
            <a:endParaRPr lang="en-CA" sz="2000" b="0" dirty="0">
              <a:latin typeface="+mn-lt"/>
            </a:endParaRPr>
          </a:p>
          <a:p>
            <a:r>
              <a:rPr lang="en-CA" sz="2000" b="0" dirty="0" smtClean="0">
                <a:latin typeface="+mn-lt"/>
              </a:rPr>
              <a:t>Does it </a:t>
            </a:r>
            <a:r>
              <a:rPr lang="en-CA" sz="2000" b="0" dirty="0" smtClean="0">
                <a:solidFill>
                  <a:srgbClr val="FF0000"/>
                </a:solidFill>
                <a:latin typeface="+mn-lt"/>
              </a:rPr>
              <a:t>help</a:t>
            </a:r>
            <a:r>
              <a:rPr lang="en-CA" sz="2000" b="0" dirty="0" smtClean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8158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37964</TotalTime>
  <Words>3463</Words>
  <Application>Microsoft Office PowerPoint</Application>
  <PresentationFormat>On-screen Show (4:3)</PresentationFormat>
  <Paragraphs>1020</Paragraphs>
  <Slides>47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dan_design_template</vt:lpstr>
      <vt:lpstr>A Sophomoric Introduction to Shared-Memory Parallelism and Concurrency  Lecture 3  Parallel Prefix, Pack, and Sorting</vt:lpstr>
      <vt:lpstr>Learning Goals</vt:lpstr>
      <vt:lpstr>Outline</vt:lpstr>
      <vt:lpstr>The prefix-sum problem</vt:lpstr>
      <vt:lpstr>The prefix-sum problem</vt:lpstr>
      <vt:lpstr>Let’s just try D&amp;C…</vt:lpstr>
      <vt:lpstr>Let’s just try D&amp;C…</vt:lpstr>
      <vt:lpstr>Let’s just try D&amp;C…</vt:lpstr>
      <vt:lpstr>Re-using what we know</vt:lpstr>
      <vt:lpstr>Example</vt:lpstr>
      <vt:lpstr>Parallel prefix-sum</vt:lpstr>
      <vt:lpstr>The algorithm, step 1</vt:lpstr>
      <vt:lpstr>The algorithm, step 2</vt:lpstr>
      <vt:lpstr>Parallel prefix-sum</vt:lpstr>
      <vt:lpstr>Parallel prefix, generalized</vt:lpstr>
      <vt:lpstr>Outline</vt:lpstr>
      <vt:lpstr>Pack</vt:lpstr>
      <vt:lpstr>Pack as map, reduce, prefix combo??</vt:lpstr>
      <vt:lpstr>Parallel prefix to the rescue</vt:lpstr>
      <vt:lpstr>Pack Analysis</vt:lpstr>
      <vt:lpstr>Outline</vt:lpstr>
      <vt:lpstr>Parallelizing Quicksort</vt:lpstr>
      <vt:lpstr>How good is O(lg n) Parallelism?</vt:lpstr>
      <vt:lpstr>Parallelizing Quicksort</vt:lpstr>
      <vt:lpstr>Analyzing T(n) = lg n + T(n/2)</vt:lpstr>
      <vt:lpstr>Parallel Quicksort Example</vt:lpstr>
      <vt:lpstr>Outline</vt:lpstr>
      <vt:lpstr>mergesort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The Recursion</vt:lpstr>
      <vt:lpstr>Analysis</vt:lpstr>
      <vt:lpstr>Analysis continued</vt:lpstr>
      <vt:lpstr>Looking for Answers?</vt:lpstr>
      <vt:lpstr>The prefix-sum problem</vt:lpstr>
      <vt:lpstr>The prefix-sum problem</vt:lpstr>
      <vt:lpstr>Worked Prefix  Sum Example</vt:lpstr>
      <vt:lpstr>Parallel prefix-sum</vt:lpstr>
      <vt:lpstr>Parallel prefix, generalized</vt:lpstr>
      <vt:lpstr>Pack Analysis</vt:lpstr>
      <vt:lpstr>Parallelizing Quicksort</vt:lpstr>
      <vt:lpstr>Parallelizing Quicksort</vt:lpstr>
      <vt:lpstr>Analyzing T(n) = lg n + T(n/2)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1631</cp:revision>
  <dcterms:created xsi:type="dcterms:W3CDTF">2009-03-13T20:43:19Z</dcterms:created>
  <dcterms:modified xsi:type="dcterms:W3CDTF">2012-06-25T23:43:00Z</dcterms:modified>
</cp:coreProperties>
</file>