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ink/ink2.xml" ContentType="application/inkml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.xml" ContentType="application/inkml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4.xml" ContentType="application/inkml+xml"/>
  <Override PartName="/ppt/notesSlides/notesSlide2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25.xml" ContentType="application/vnd.openxmlformats-officedocument.presentationml.notesSlide+xml"/>
  <Override PartName="/ppt/ink/ink7.xml" ContentType="application/inkml+xml"/>
  <Override PartName="/ppt/notesSlides/notesSlide26.xml" ContentType="application/vnd.openxmlformats-officedocument.presentationml.notesSlide+xml"/>
  <Override PartName="/ppt/ink/ink8.xml" ContentType="application/inkml+xml"/>
  <Override PartName="/ppt/notesSlides/notesSlide27.xml" ContentType="application/vnd.openxmlformats-officedocument.presentationml.notesSlide+xml"/>
  <Override PartName="/ppt/ink/ink9.xml" ContentType="application/inkml+xml"/>
  <Override PartName="/ppt/notesSlides/notesSlide28.xml" ContentType="application/vnd.openxmlformats-officedocument.presentationml.notesSlide+xml"/>
  <Override PartName="/ppt/ink/ink10.xml" ContentType="application/inkml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84" r:id="rId3"/>
    <p:sldId id="285" r:id="rId4"/>
    <p:sldId id="286" r:id="rId5"/>
    <p:sldId id="302" r:id="rId6"/>
    <p:sldId id="303" r:id="rId7"/>
    <p:sldId id="304" r:id="rId8"/>
    <p:sldId id="30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82" r:id="rId30"/>
    <p:sldId id="283" r:id="rId31"/>
    <p:sldId id="277" r:id="rId32"/>
    <p:sldId id="278" r:id="rId33"/>
    <p:sldId id="279" r:id="rId34"/>
    <p:sldId id="280" r:id="rId35"/>
    <p:sldId id="281" r:id="rId36"/>
    <p:sldId id="308" r:id="rId37"/>
    <p:sldId id="290" r:id="rId38"/>
    <p:sldId id="291" r:id="rId39"/>
    <p:sldId id="292" r:id="rId40"/>
    <p:sldId id="293" r:id="rId41"/>
    <p:sldId id="294" r:id="rId42"/>
    <p:sldId id="307" r:id="rId43"/>
    <p:sldId id="319" r:id="rId44"/>
    <p:sldId id="299" r:id="rId45"/>
    <p:sldId id="300" r:id="rId46"/>
    <p:sldId id="301" r:id="rId47"/>
    <p:sldId id="310" r:id="rId48"/>
    <p:sldId id="311" r:id="rId49"/>
    <p:sldId id="312" r:id="rId50"/>
    <p:sldId id="313" r:id="rId51"/>
    <p:sldId id="314" r:id="rId52"/>
    <p:sldId id="317" r:id="rId53"/>
    <p:sldId id="31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02:11:12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16230 2464 132 0,'-18'7'52'0,"-3"-3"-41"0,4-4 20 0,17 4 5 16,-13 0-9-16,0 3-3 15,4-7-10-15,0 0-4 16,-3 0-5-16,-1 0 3 0,4-7 4 16,0 3 3-16,1 4 0 15,-1-4-1-15,0 4 1 16,1-4-6-16,4 4-1 15,-1 0 0-15,5 0 2 16,0 0-1-16,0 0 2 16,0 0-4-16,9 0 1 15,4 0-3-15,4 0 0 16,5 4-3-16,3 0 1 16,1 0 0-16,4 3 1 15,-4-7-2-15,4 0 1 16,5 0 0-16,12 0 1 15,-4 0 0-15,9 4 2 0,4-4 6 16,4 4 4-16,9 0-10 16,-13 4-6-16,0-8-3 15,0 0 2-15,-4 0-2 16,0 0 1-16,-5-12 0 16,1 4 0-16,-1 1 6 15,-8-1 2-15,-5 4-2 16,-4-7-3-16,-4 7-16 15,-4 0-7-15,-5-7 11 16,-8 3 5-16</inkml:trace>
  <inkml:trace contextRef="#ctx0" brushRef="#br0" timeOffset="781.5597">16755 1820 228 0,'39'12'88'0,"0"-5"-69"0,0 9 11 16,-18-5 1-16,9-3-24 16,-4 3-7-16,9 1 1 15,3 3 3-15,1 0-2 0,4 5-3 0,5 2-2 16,-1 1 4-16,5 4 3 16,-1 0 1-16,1 11 2 15,-9-11-2-15,-4 4 2 16,-4-4-2-16,-10-1 2 15,-3-3-2-15,4 4 2 16,-18-8-2-16,5 1 2 16,-4-1-4-16,0 8 0 15,-1-8-1-15,1 0-2 16,-9 0 1-16,0-4 1 16,0 1 1-16,0-1 1 15,-9-7 2-15,5 3 1 0,0 1 3 16,-1-1 4-16,-3-3 3 15,-1-1 2-15,-8 5-15 16,-5-1-6-16,-4 5-3 16,-4-5 3-16,-4 12 10 15,-5 8 6-15,-17-4-4 16,4 7-1-16,-8 1 1 16,4 11 1-16,-13-8-1 15,0 4 1-15,0 0-6 16,-17 4-1-16,4 4-4 15,-8 15-1-15,8-8-4 16,0-3 1-16,9 0-40 16,4 3-16-16,-13 4 31 15,0-18 14-15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02:34:35.4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11697 430 280 0,'-18'0'104'0,"18"0"-81"0,0 0 12 0,0 0 0 15,0 0-19-15,0-8-6 16,-4 8-2-16,4 0 1 16,-4 0-4-16,4 0-1 0,0 0 0 15,0 0-2-15,0 8 1 16,0-8-4-16,0 11 0 15,0-3 1-15,0 11 0 16,0 0 0-16,0 20 0 16,0-1-3-16,0 12 2 15,0 7 1-15,0 4 0 16,0 4 0-16,-9 12 0 16,5 3 0-16,-1 20 2 0,-12-4-1 15,0 7-1-15,-5-15-2 16,1-3 1-16,4 7 1 15,-9-4 0-15,0 11 0 16,0-15 0-16,0 1 2 16,0-9 1-16,5-7-1 15,-5-4-2-15,0-7 1 16,5-1-1-16,-1-3 11 16,5-4 5-16,0 3-8 15,4-7-4-15,4 4-3 16,5-12-1-16,-1-7-3 15,10 3 2-15,3-11 1 0,10 4 0 16,3 0 0-16,14-8 0 16,-1 0 0-16,13-7 0 15,1 3-7-15,-1 4 0 16,1-7 7-16,8 3 7 16,0 0-3-16,4 1 0 15,18 3-4-15,8-4-1 16,0 4 1-16,4-3 0 15,-3-1 0-15,12-7 0 16,13 3 0-16,8 8 0 16,1-11-3-16,-9 4 2 15,0-9 1-15,13 5 2 16,0 4-3-16,0-5 0 16,-30 5 1-16,-13-5 0 0,-13 1-5 15,-9 0 1-15,-8-8 0 16,-9 0 2-16,-5 0 7 15,-7 0 7-15,-5 0-4 16,-5 0-2-16,-4-8 5 16,-8-4 23-1,-5-7-1-15,-4-4-8 16,-4-7-4-16,0-1-7 16,-5-15-1-16,5-8-7 15,-14-7-2-15,10-19-7 16,-1-4-2-16,1-8 2 15,3 0 3-15,1-12 1 16,0-7-1-16,4 4 1 0,0 4-1 16,4-1 0-16,-4 12 2 15,0-4-1-15,0 8-1 16,4-4-2-16,1 4 1 16,-1 8-1-16,5 3 0 15,3 8 0-15,-7 4 0 16,8 8 0-16,-9-1 0 15,5 12 0-15,-1 8 0 16,1 0 0-16,-1-1 0 16,-8 13 2-16,0-9 0 15,-8 12 2-15,-1-4 1 16,1 8-1-16,-5 0-2 0,0 0 1 16,-9 0-1-16,1 3 0 15,-14 5 0-15,-4-8-3 16,-8 7 2-16,0-3-1 15,-9 4 0-15,0-1 2 16,-5 4 0-16,5-3 0 16,0 3 2-16,5 8-1 15,-6-11-1-15,10 7 1 16,-9 0-1-16,0-4 0 16,-4-3 0-16,-1 3 0 15,1-3 2-15,4 3-1 16,0-3-1-16,0 3 1 15,0 8-1-15,9-8 0 16,-1 4 0-16,5 1 0 0,-4-1 0 16,-1 4-3-16,-3 0 2 15,-1 0-4-15,0 0-1 16,5 4-2-16,-1 3 0 16,5 1-4-16,-8 3 0 15,8 5-3-15,-1 3 2 16,6 0-4-16,8 4 0 15,-9 0-3-15,9 0-1 16,4 4 10-16,8 0 3 16,-7-8-47-16,12 4-23 15,4-8 40-15,18-11 18 16</inkml:trace>
  <inkml:trace contextRef="#ctx0" brushRef="#br0" timeOffset="1229.9256">12588 334 156 0,'-4'4'57'0,"4"-8"-44"0,0 8 10 0,0-4 0 16,0 0-11-16,0 7-2 15,0-3-2-15,0 4 0 16,0 0-4-16,-4-1 4 0,0 5 4 15,-1-8 3-15,5 3 3 16,-8 1 1-16,3 0 3 16,1 3-3-16,-5 1 0 15,1 3-4-15,-1-4-1 16,1-3-2-16,3 4 0 16,-3-1-2-16,-1 4 1 15,0 5-4-15,1-1-2 16,-1 7-5-16,1-3 0 15,3 12 0-15,-8-8 0 16,5 11 0-16,-1-7 2 0,0 3-3 16,5 1 0-16,0-1 1 15,0-7 0-15,-1 4 0 16,5-1 0-16,-8 5 0 16,3-9 0-16,1 5 0 15,0-4 2-15,4-4-1 16,0 4-1-16,0 0 1 15,0-1 1-15,-5-7-3 16,1 1 0-16,0-1 3 16,-1-8 1-16,5 5 1 15,-8-5 2-15,-1 1-3 16,-4-5 0-16,0 1 8 0,0 3 4 16,-12-3-3-16,-1-8-2 15,-4 12-1-15,-1-12-1 16,-16 7-2-16,4-7-1 15,-4 0-3-15,-1 4 1 16,1-4-2-16,4 4 2 16,0 0-4-16,4 3 0 15,4-7 1-15,5 0 0 16,0 4 0-16,4 0 0 16,5 8-3-16,3-12 2 0,1 7 1 15,8-3 0 1,-3 4-3-16,3-1 2 0,5 5-4 15,8-5-17 1,5 5-5-16,12-4 19 16,14-16 11-16</inkml:trace>
  <inkml:trace contextRef="#ctx0" brushRef="#br0" timeOffset="2332.1315">12476 1100 192 0,'-4'4'71'0,"8"-8"-55"0,-4 4 9 0,0 0 1 16,0 0-13-16,0 0-4 15,0 0-4-15,0 0-1 16,0 0-2-16,0 0 5 0,0 0 5 15,0 0 0-15,0 0 3 16,0 0-2-16,5 4 2 16,-5 4-4-16,0-1 1 15,0 5-5-15,0-12-2 16,0 7-2-16,0-3-3 16,0-4-2-16,0 8 1 15,0-8-8-15,0 7-2 16,0-7-47-16,0 0-21 15,8-7 42 1</inkml:trace>
  <inkml:trace contextRef="#ctx0" brushRef="#br0" timeOffset="5816.882">12007 866 112 0,'0'8'44'0,"4"-8"-35"0,-4-8 5 0,0 8-1 16,0 0-6-16,0-7-2 15,0 7 2-15,0-4 0 16,-4 4 3-16,-1 0 1 16,1 0-5-16,0 0 5 0,0 4 4 15,-5-8-1-15,0 8 2 16,1 3-5-16,-1-7-1 16,0 0-11-16,5 8-4 15,0-8-24-15,0 4-9 0,4-4 20 16,-9 0 9-16</inkml:trace>
  <inkml:trace contextRef="#ctx0" brushRef="#br0" timeOffset="6245.489">12201 740 168 0,'4'4'66'0,"-8"3"-52"0,8-3 12 0,-4-4 1 15,0 0-4-15,-4 0-2 16,4 0 2-16,0 0 0 16,0 0-12-16,-5 4 2 15,5-4 1-15,-13 0-3 0,9 4-1 16,-13 4-4-16,4-8 1 15,-4 7 2-15,0-3 2 16,-5 4-1-16,0-4-1 16,1 11-3-16,4-11 1 15,-5 11-4-15,9-7-2 16,5-4 0-16,-5 3-1 16,8 1 0-16,5 3 0 0,-8-11 0 15,8 8 2-15,0-8-1 16,0 4 2-16,0-4-2 15,0 0 2-15,8 8-2 16,-8-1 2-16,0-7-9 16,18 0-3-1,-1-11 5-15</inkml:trace>
  <inkml:trace contextRef="#ctx0" brushRef="#br0" timeOffset="7251.2935">16329 518 236 0,'-5'-4'88'0,"-3"0"-69"0,8 0 2 16,0 4-3-16,0 0-3 15,-5 0 3-15,1 0 1 16,0 4 1-16,-5-4-11 16,1 4 3-16,-1 8 2 0,0-9-3 15,-8 13 1-15,0 3-7 16,4 8-1-16,4 11-2 15,-8 19-2-15,0 8-4 16,0 4 0-16,-5 23 2 16,1 19 1-16,-5 16 1 15,4-5 0-15,-4 9 0 16,5 10 0-16,-9 1 0 16,4-16 2-16,0-7-1 15,4-4-1-15,5-11 1 0,0-1 1 16,4-4-1-16,4-10-1 15,1-13 1-15,8-15-1 16,-9-7-5-16,5-16 1 16,4-3-62-16,4-12-28 15,5-27 48-15,4-23 22 16</inkml:trace>
  <inkml:trace contextRef="#ctx0" brushRef="#br0" timeOffset="8378.4447">16122 594 352 0,'-17'-3'132'0,"8"-5"-103"0,13-11-6 16,1 19-8-16,-1-12-10 16,5 5 2-16,-5-5-4 15,4 5-2-15,1-9 0 16,8 5-1-16,-8-1 2 0,4 5-3 0,4-1-2 16,0 4 4-16,9-4 1 15,4-3 0-15,5 3 1 16,12 8 0-16,14 0 1 15,7 0-5-15,14 8 1 16,5 3-7-16,-1-11-3 16,8 8 12-16,14-8 8 15,13 0-7-15,-9 4-4 16,0-4 1-16,-9-4-1 16,9 4 3-16,9-8 1 15,4 8-4-15,-13 0 1 16,-13-7-2-16,-13 3 0 0,-8 4 2 15,-9-8 2-15,-9 8-1 16,-8 0-1-16,-9 8 1 16,-9-4-1-16,-3 3-3 15,-10 5 2-15,-4 3-1 16,1 8-2-16,-14 12 3 16,4 3 2-16,-3 8 0 15,-5 11-1-15,-5 1 1 16,1 7-1-16,0 0 0 15,0 19 0-15,-14 20 0 16,5-1 0-16,0 4 0 16,1-3 2-16,3 3-1 15,5 12-1-15,-1-4 1 16,5 0 1-16,0-16-1 16,5-3-1-16,-1-8-8 0,5 4-5 15,-5-4 2-15,4-4 4 16,-3-11 2-16,-1-4 3 15,-4-8 1-15,0-7 3 16,-4-8-1-16,-5-8-1 16,1-3 1-16,-5-5 1 15,-5-3-3-15,1 0 0 16,-9-8 1-16,-4-7 0 16,-13-5 0-16,-4 1 0 15,-1-4 0-15,-8-4 0 16,-4 0-3-16,-5 0 2 15,1 0-1-15,-14 0 0 16,5 0 2-16,-22 0 2 16,5 0-6-16,-1-4 1 0,5 0-4 15,4 4 0-15,0 0 1 16,9 4 4-16,-9 0-4 16,13 3 2-16,-4-7 0 15,4 0-1-15,4 4-1 16,-8 4-1-16,8 0 4 15,9-1 1-15,0-3 4 16,9 8 1-16,8-5-1 16,-8 5-2-16,4-5 1 15,0 1-1-15,-5 0 2 16,1-8 3-16,-5 0 2 0,13 0 1 16,-8 0 0-1,4 0 0-15,4 0-2 0,5 0 1 16,8 0-2-16,-4-8 0 15,8 8-6-15,5-4 1 16,0 4-5-16,4-4-1 16,4 0-37-16,9 1-16 15,9-9 30-15,8-11 14 16</inkml:trace>
  <inkml:trace contextRef="#ctx0" brushRef="#br0" timeOffset="10269.0068">16962 1039 104 0,'-9'4'38'0,"9"-4"-29"0,-4 3 14 0,4-3 6 0,0 0-8 16,0 0-1-16,0 0-6 15,0 0-1-15,0 0-7 16,-4 0 7-16,0 0 4 0,-1 0-3 16,1 0 0-16,0 8-6 15,-1-8-3-15,-8 0-5 16,9 0 0-16,-5 0 2 15,1 0 1-15,-1 0 5 16,5-8 3-16,-5 5 0 16,1-1 3-16,3 0 2 15,1 4 2-15,4 0-1 16,-9 0-1-16,1 0-4 16,-1-8 0-16,5 4-3 15,0 1 0-15,-1-1-1 0,5 4 2 16,-8-8 6-16,-1 8 2 15,9-11-7-15,-9 3-4 16,5-4 0-16,0 12 0 16,-1-7 1-16,-3-5 2 15,4 5-1-15,-1-1 0 16,-8-3-5-16,5 3-1 16,-1 0-1-16,0-3-2 15,1 3-2-15,-1 4 1 16,1-3 1-16,-1 3 0 15,5-4-3-15,-1 8 2 16,1 0-1-16,4 0-2 16,0 4 0-16,4 4 0 15,1-1 0-15,3 5 0 16,5-5 3 0,-4 5-2-16,4-4 1 0,4-1 2 15,5 5 0-15,-1-12-3 16,1 3 2-16,-1-3 1 15,5 0 0-15,-9 0 0 16,1-3 0-16,3 3 0 16,-12-12 2-16,-1 5-1 15,1-1 2-15,0 0 0 16,-9-7 1 0,0 0 0-16,-5 3-5 15,1-3 1-15,0 3 0 16,-1 1 0-16,-8 3-3 0,9 8 2 15,-9-8-1-15,5 8 0 16,3 8 0-16,1-8 0 16,0 8 0-16,4 3 0 15,4-3 0-15,0 3 0 16,1 1 2-16,3 3 0 16,5-7 0-16,-9 3 0 15,9-3 0-15,-8 4 0 16,3-12 0-16,1 3 2 15,-1 1-1-15,1-4 2 16,-9 0 2-16,0 0 2 16,0-4-3-16,0 1-1 15,-9-9-1-15,1 4 1 16,-1-3-7-16,-4 3 1 0,0-3-4 16,-4 3 2-16,-4 8 1 15,3 0 2-15,-3 0 1 16,4 4 1-16,-1 0-3 15,5 7 0-15,0-7 2 16,5 4 0-16,-1 3-2 16,9 5 2-16,-8-9 1 15,8 5 0-15,0-1 0 16,8 4 0-16,-8-3 2 16,5-1 1-16,-1-3 1 15,4 0 0-15,1-4 0 16,4-1 2-16,-9 1-1 15,9-4 0-15,-8 0-1 0,-1-4 2 16,-4-3-1-16,0-1 0 16,0 0-1-16,-4-3 0 15,-1-1-2-15,-8-7 1 16,0 12-2-16,0-12-1 16,-4 3 3-16,0 5 0 15,-5-1-4-15,5 1 1 16,0 7-2-16,0 0 0 15,0 4-3-15,-1 4 1 16,5 4 2-16,0-1 1 16,5 5-2-16,3-1 0 0,5 5-1 15,5-9 3-15,3 5 0 16,5-1 1-16,5 4-3 16,7-11 2-16,-3 4-1 15,4 3 0-15,4-11 2 16,-4 8 0-16,4-8 0 15,-13-8 2-15,0 5 1 16,5-5 1-16,-13-4-2 16,-1 5 1-16,-3-5-2 15,-5 5 2-15,0-9 0 16,-5 5 1-16,-3-1 0 16,-1-3 0-16,-13 4 0 15,5-1 0-15,0 12-5 16,0-8 1-16,0 8-2 15,-1 0 0-15,1 8 0 16,4-4-2-16,0 4 3 0,5-1 0 16,-1 5-6-16,5-5 0 15,8 5-63-15,13 3-26 16,13-3 49-16,26-58 23 16</inkml:trace>
  <inkml:trace contextRef="#ctx0" brushRef="#br0" timeOffset="10948.4919">17677 782 372 0,'-17'8'140'0,"13"-4"-109"0,4 11-2 0,-9-15-9 0,5 8-15 16,0 3-3-16,-5 1-1 15,0 3 1-15,-4 4-1 16,-4 4-3-16,0 0-1 0,4 0-1 16,-4 4 0-16,4 0-15 15,0-1-5-15,9-3-111 16,8-3-50-1,9-9 94-15</inkml:trace>
  <inkml:trace contextRef="#ctx0" brushRef="#br0" timeOffset="11232.4725">18087 874 356 0,'-13'0'134'0,"17"12"-104"0,-4-5-4 0,0 1-7 0,0 3-13 15,-4-3-1-15,-1 4-5 16,5-1 0-16,-12 4 0 15,3 4-11-15,0 1-3 0,1-1-33 16,-1 4-14-16,5-4 32 16,-1-4 14-16</inkml:trace>
  <inkml:trace contextRef="#ctx0" brushRef="#br0" timeOffset="12196.0483">16535 1724 296 0,'-4'4'112'0,"-4"-4"-87"0,3 4 15 0,5-4 1 16,0 12-21-16,0-12-3 15,0 7-13-15,0 5-5 16,-4-9 0-16,4 13 0 0,-4-9 1 16,-1 5 8-16,5 7 7 15,0-7-80-15,5 3-34 16,3-4 46-16,5-3 26 15</inkml:trace>
  <inkml:trace contextRef="#ctx0" brushRef="#br0" timeOffset="12434.8037">17091 1571 376 0,'-13'15'143'0,"13"-11"-112"0,5 8-12 16,-5-12-15-1,0 11-7-15,0 1 1 16,0 3 2-16,0 4 0 16,-5 0-11-16,5-7-3 0,0 7-57 15,0-4-23-15,0-3 48 16,5-4 23-16</inkml:trace>
  <inkml:trace contextRef="#ctx0" brushRef="#br0" timeOffset="12645.3151">17518 1594 356 0,'-13'12'132'0,"13"-9"-103"0,4 9-10 0,-4-12-13 16,0 4-23-16,0 3-4 15,5 5-119-15,-5 3-52 16,0-3 98-16,0-12 49 16</inkml:trace>
  <inkml:trace contextRef="#ctx0" brushRef="#br0" timeOffset="12806.8005">17725 1625 408 0,'-26'19'154'0,"26"-11"-120"0,0 7 1 16,0-15-5-16,0 11-26 16,0-3-5-16,0 4-37 15,0-1-12-15,4 4 25 16,9-3 13-16,-4-4 11 0</inkml:trace>
  <inkml:trace contextRef="#ctx0" brushRef="#br0" timeOffset="13470.8157">16436 2318 236 0,'-17'19'90'0,"13"-7"-70"0,0-1 8 0,4-3-2 0,0-1-21 16,0 5-4-16,0-1-79 15,0 5-35-15,0-5 52 16,0-3 29-16</inkml:trace>
  <inkml:trace contextRef="#ctx0" brushRef="#br0" timeOffset="13756.5392">16962 2264 352 0,'-26'20'132'0,"22"-13"-103"0,4 5-1 0,4-5-9 16,-4 1-19-16,0 7-4 15,0 1-9-15,-4-9-3 16,4 5 9-16,0-1-23 16,0 1-9-16,0-5-82 15,9 1-35-15,3-8 80 16</inkml:trace>
  <inkml:trace contextRef="#ctx0" brushRef="#br0" timeOffset="13935.3494">17350 2291 276 0,'-4'4'104'0,"8"0"-81"0,-4 7 3 0,0-7-6 0,0 12-13 16,0-13-2-16,0 13-5 16,0-9-3-16,0 5 2 15,0 7-53-15,0-11-21 0,4-1 38 16,5-7 18-16</inkml:trace>
  <inkml:trace contextRef="#ctx0" brushRef="#br0" timeOffset="14115.7658">17815 2318 372 0,'-8'23'140'0,"8"-15"-109"0,0 11-4 0,0-15-8 15,0 3-24-15,0 1-6 16,0 0-49-16,4 3-21 16,0 1 41-16,-4-5 18 0,0-7 16 15</inkml:trace>
  <inkml:trace contextRef="#ctx0" brushRef="#br0" timeOffset="42864.9421">1820 8067 72 0,'0'-4'27'0,"0"8"-21"0,-4-8-1 0,4 4-1 16,0 0-3-16,0 0-1 15</inkml:trace>
  <inkml:trace contextRef="#ctx0" brushRef="#br0" timeOffset="44589.7968">1657 8063 184 0,'-22'4'71'0,"14"0"-55"0,8 0 9 16,-9 0-1-16,5-4-12 16,4 3-2-16,-9 1-4 15,5-4 1-15,-9 4-4 16,4 0 3-16,-8 4 3 0,8-1 1 16,-4 1 4-16,0 3-3 15,1 1-1-15,-1-1 0 16,8 5 1-16,-8-1-1 0,-4 4-1 15,9 4-3-15,-1 4-1 16,-4 4-1-16,4 3 0 16,-12 1 0-16,12-1 0 15,5-3-5-15,-9 7 1 16,9 4 0-16,-9 0 2 16,13-3-1-16,-9 3-1 15,5-4 1-15,4 4-1 16,-9 0 0-16,5 4 0 15,4-4 2-15,0 0 1 16,0-3 3-16,0-1 1 0,0 0 1 16,0-3 2-16,0-5-3 15,0-3-2-15,0 0-2 16,0 0-3-16,0-4 1 16,0-4 14-1,0 0 5-15,0-4-23 16,4 1-11-16,5-5 6 15,-9 1 5-15,13-1 14 16,-5-3 5-16,1 0-10 16,4-1-3-16,0-3-4 15,8 4-1-15,1-4 0 16,-5-1 0-16,13-3 2 16,-4 0 0-16,4 4 0 15,5 0 0-15,4 0 0 16,-9-4 0-16,4 0 0 15,-4 0 2-15,1 0-3 0,7 0 0 16,-8 0 1-16,9 0 2 16,0 0-1-16,-13 0-1 15,8 0-2-15,5 4 1 16,4-4 1-16,-8 4 0 16,3-4 0-16,10 0 0 15,-18 0-3-15,13 0 2 16,-17 3 1-16,0-3 0 15,-9 0-5-15,9 0 1 16,-9 0 2 0,5 0-1-16,-14 0 1 15,5-3 8-15,-8 3 6 0,8-4-4 16,-13 4-2-16,4-4-6 16,9 4 0-16,-13 0 2 15,0-4 1-15,0 4 3 16,0-4 3-16,0 0 0 15,0-3 2-15,-13 3-2 16,9-4 2-16,4-3-2 16,0-1 0-16,-9-3-3 15,5 3 1-15,-1-3-4 16,5 0-2-16,-4-4 2 16,-5 0-2-1,1-1-1-15,8-3 1 16,-9-3 1-16,-4-1-1 15,0-4 2-15,0 0-2 0,0-3 2 16,0-4 0-16,5 3 1 16,-5 5-2-16,-9-1-2 15,14 0 1-15,-1 5 1 16,-8-1-1-16,0 0-1 16,8 4-2-16,5 0-1 15,-5 4-1-15,1 0 3 16,-1-1 0-16,9 5 1 15,0 0 0-15,0 0 0 16,0 3-3-16,-13 1 2 16,13-1 1-16,-4 4 2 15,4 1-3-15,-5-1 0 0,-3 0-1 16,3 1-2-16,5-1 3 16,-4 0 2-16,-5 1-2 15,9-1 0-15,-8 4 1 16,8-3 0-16,-9-1 0 15,9 0 0-15,-8 1 0 16,3-1 2-16,5 0-1 16,-13 1-1-16,9-1 3 15,-9 0 0-15,9 4 1 16,-13 1 0-16,8-1 0 16,-4 0 0-16,0 0 0 15,-4 4 0-15,4 0 0 16,0 0 0-16,-13 0-2 0,13 4 1 15,-4 0 0-15,-4 0 3 16,8 3-3-16,-5 1 0 16,5-4-1-16,-4 3 1 15,-4 1-2-15,3 0 2 16,1-1-2-16,4 5 2 16,-13-4-2-16,5 3-1 15,-5-3-2-15,-4-1 1 16,0 5 3-16,-1-4 1 15,1 3-4-15,4 1 1 16,-4-1 2-16,0 1 1 16,0-1-4-16,0 1 1 15,0-1 0-15,4 0 0 16,-4 1 0-16,12-1 2 16,-7 1-3-16,7-1-2 0,5 1-3 15,0-1-1-15,1-3-14 16,-6 4-4-16,18-5-47 15,0 1-20-15,18-4 48 16,-1-8 22-16</inkml:trace>
  <inkml:trace contextRef="#ctx0" brushRef="#br0" timeOffset="63880.365">9689 8783 88 0,'-5'0'33'0,"5"4"-26"0,5-4 5 0,-5 0 0 0,0 0 6 15,0 0 3-15,0 0 9 16,-5 0 6-16,5 4-8 15,-4 0-2-15,0 0-15 16,-1-1-2-16,1 1 1 0,0 0-2 16,-1 0 3-16,1 0-2 15,-4 0 2-15,-1-1-2 16,-4 5 0-16,0-4-8 16,0 4 0-16,4-1 5 15,-8 1 4-15,4-4-1 16,5 0 2-16,-10-1-4 15,6 1 1-15,-1 0-3 16,0 0 0-16,0 0-3 16,8 0-2-16,-12-4 1 15,9 0 1-15,-1 0 1 16,5 0 1-16,-9 0-2 0,8 0 1 16,5-4 0-16,-8 4 1 15,4 0-2-15,-1 0 1 16,1 0-2-16,4 0 2 15,0 0-4-15,0 0 0 16,0 0 1-16,0 0 0 16,0 0-3-16,0 0 2 15,4 0 1-15,1 0 0 16,7 0 0-16,-7 0 0 16,8 0-3-16,-9 0 2 0,5-4 1 15,-1 4 0-15,9-4 0 16,-8 0 0-16,4 0 2 15,0 1-1 1,0-1-1-16,0 0 1 16,0 0 1-16,-9 0-1 15,5 0 2-15,-1 1-2 16,1-1 2-16,-1 0-2 16,-3 0 2-16,-1 0-2 15,-4 0-1-15,9 1 5 16,-18 3 4-16,9-4-3 15,-4 4-1-15,-1-4 0 16,5 4-1-16,-8 0 0 16,-5 0 9-1,0 0 1-15,0 0-9 0,4 4-5 16,-8-4 0-16,4 4-1 16,5-1 1-16,-1 1 0 15,0 0 0-15,9 0 0 16,0-4 0-16,0 4 2 15,5 3-12 1,8-3 12-16,-5 0 5 16,1 0-3-16,0 0-2 15,3-4-10-15,6 4-3 16,-14-4 10-16,5 3 7 16,-1-3-4-16,1 0-1 15,-1 0-3-15,-3 0-2 16,8 0 0-16,-13 0 3 0,0 0 0 15,0 0 3-15,4 0-1 16,-4 0-1-16,4 0 1 16,1 0-1-16,3 0 0 15,-8 0 0-15,9 0 0 16,0 0 0-16,-9 0 0 16,0 0 0-16,0 0 4 15,4 0 2-15,0 0-5 16,-4 0 0-16,0 0-1 15,0 0 0-15,0 0 0 16,0 0 2-16,0 0-6 16,4 0-1-16,5-3-7 15,0-5-3-15,8-11 9 0,9-20 5 16</inkml:trace>
  <inkml:trace contextRef="#ctx0" brushRef="#br0" timeOffset="69524.2591">9598 8875 116 0,'-4'8'46'0,"-1"-4"-35"0,5 3 7 0,0-7 2 15,0 0-8-15,0 0 1 16,0 0-4-16,0 4 2 16,0 0-6-16,0-4 1 0,-12 4 4 15,12-4-2-15,-9 4 3 16,0 0-2-16,1-1 2 15,-1 1 3-15,0 0 1 16,1 0 3-16,-5 0 3 16,0 0 0-16,0-1-1 15,4 1-2-15,-8 0 1 0,4 0-1 16,5 0-2-16,-10 0-2 16,6 7-1-16,3-7-5 15,-8 0 0-15,4 0 6 16,0-1 3-16,4-3-11 15,1 0-3-15,-1 0-2 16,5 0 1-16,-9 0-3 16,4 0 0-16,5 0 1 15,-1 0 0-15,1 0 0 16,0 0 2-16,4 0-3 16,-9 0 0-16,5 0 1 15,0 4 0-15,4-4 2 16,0 0 3-16,0 0-20 15,0 0-9-15,0 0-2 0,4-4 3 16,9 1-9-16,-5-5-2 16,5 0-48-16,5-7-19 15,3 0 52-15,14-8 25 16</inkml:trace>
  <inkml:trace contextRef="#ctx0" brushRef="#br0" timeOffset="70619.8575">9805 8657 156 0,'0'-4'57'0,"0"8"-44"0,0 0 1 16,0-4-4-16,0 0-6 16,0 0-3-16,-4 4 2 15,-1-1 0-15,5 1-1 16,-13 4 3-16,5 0 1 0,-1-1 0 15,1 5 1-15,-10-1 0 16,1 1 3-16,4-1-1 16,5 5 0-16,-5-5-1 15,4 1 2-15,0-1-5 16,1 0-3-16,3 1-1 16,-3-1 1-16,4-3-1 15,4 0-1-15,-9-1-2 16,5 1 1-16,4-8 1 0,0 8 2 15,0-4 5-15,-5-1 4 16,5-3 5-16,-4 4 4 16,0 0 5-16,4-4 2 15,0 4-8-15,0 0-1 16,-5-4-7-16,1 4-1 16,4-4-4-16,0 0-1 15,0 0-6-15,-4 0 1 16,4 0-2-16,0 0 0 15,0 0 2-15,0 0 0 16,0 0 0-16,0 3 0 16,0-3 0-16,0 4 0 15,0-4 0-15,0 0 0 16,0 0 0-16,0 0 0 0,0 0 2 16,0 0 1-16,0 0 12 15,0 0 7-15,0 0-18 16,0 0-6-16,0 0 6 15,0 0 6-15,0-4-2 16,-9 1 0-16,9-1-2 16,-4 0-1-16,-1-4-3 15,5 1-2-15,0-5 1 16,0 1-1-16,0-1 0 16,-8 1 2-16,4-5-1 15,-1 1 2-15,5 4 0 16,0-1 1-16,5-3-2 15,-5 3 1-15,0 1 0 16,0-1 3-16,4 1-3 0,-4-1-2 16,8 1 0-1,-8-1 1-15,-8 1-1 0,8 3-1 16,-4 0 1-16,-1-3-1 16,5-1 0-16,0 5 2 15,0-1-1-15,0 0-1 16,-4 1 1-1,0-1-1-15,-1 1 2 16,1-5-1-16,4 4 2 16,-4 1-2-16,4 3 2 15,-9-4-2-15,9 1 2 16,0 3-2-16,0-4-1 0,0 4 1 16,0-3 1-16,-4-1-1 15,4 0-1-15,-5 1 1 16,5-1-1-16,0 0 0 15,0 1 0-15,0-1 0 16,0 0 0-16,-8 1 0 16,8-1 0-16,-4 0 0 15,4-3 0-15,0-1 0 16,-5 5 0-16,1-1 0 16,0 0 0-16,4 1 0 15,-5 3 0-15,1 0-3 16,0 0 0-16,4 4-12 15,-9 0-2-15,9 0-58 16,17 0-25-16,13-4 51 0,9-3 25 16</inkml:trace>
  <inkml:trace contextRef="#ctx0" brushRef="#br0" timeOffset="71565.4252">9180 8431 260 0,'-13'15'96'0,"9"-15"-75"0,0 8 12 0,4-8 2 15,0 4-19-15,0 0-6 16,0 3 0-16,0-3 1 16,0 0-6-16,0-4 4 0,0 0 3 15,0 0-2-15,0 0 0 16,0 0 2-16,0 0 5 16,0 0-11-16,0 0-4 15,0-4-1-15,8 0 1 0,5-3-1 16,-9-1 2-16,9 0-2 15,5-3-1-15,-1-1 1 16,-4 1 1-16,4-5-14 16,9 1-5-16,-9 0 9 15,5 0 4-15,3-1 3 16,6 1 1-16,-10 0 0 16,5-5 0-16,0 5 0 15,0 0 2-15,4-1-3 16,-9 5 0-16,1-1 1 15,-5 1 2-15,0 3-1 16,1 1 2-16,-14 3-2 16,5 0 2-16,-5 0-2 15,0 0-1-15,-4 4 7 0,5-3 3 16,-5 3-12-16,0 0-5 16,4 0 0-16,5 3 4 15,-9 1 2-15,4 4 1 16,0-1-3-16,5 5 2 15,-1 7 1-15,1 0 0 16,0 8 0-16,4 11 0 16,-1 1 0-16,6-1 0 15,8 4-3-15,-14 4 2 16,14 0-6-16,-4 0 0 16,4 0-65-16,4 0-29 15,4-8 42-15,-12-19 21 0</inkml:trace>
  <inkml:trace contextRef="#ctx0" brushRef="#br0" timeOffset="79701.7669">11981 9389 104 0,'0'3'38'0,"9"-6"-29"0,-5-1-5 0,-4 4-5 16,0 0-3-16,0 0 3 15,0 0 6-15,0 0 5 16,-4 0 1-16,4 0 1 16,-9 0-9-16,5 0-1 15,4 0-7-15,0 0 1 16,-5 0-5-16,5 0-1 15,-8-4 2-15,8 0 5 16,-5 4 4-16,1 0 2 16,0-4 5-16,-1 4 3 15,1-4 0-15,0 1 3 16,0-1-1-16,4 4 0 16,-9 0 1-16,5 0 2 15,-1 0-9-15,5 0 5 0,-8 0 3 16,3 0 6-16,1 0 2 0,0 0-6 15,-1 0 0-15,1 0-8 16,0 4-1-16,0-1 0 16,-9 1 2-16,8 0-1 15,-8 0 2-15,5 0 0 16,-1 0 3-16,1-1-5 16,-1 1-3-16,0 4-3 15,1-1 0-15,-1 1-2 16,-4 0-1-16,4-1 1 15,1 1-1-15,-1 0 0 16,1-1 2-16,3 1 1 16,1 0 1-16,0-1-2 15,4 1 1-15,0 0-2 0,0-1 2 16,0-3-2-16,0 0 2 16,0-4 2-16,0 0 2 15,0 0 1-15,0 0 0 16,0 0 0-16,0 0 2 15,0 0-3-15,0 0 1 16,0 0 1-16,-9-4 5 16,5 0-8-16,-1 1-1 15,5-1-3-15,-12 0 1 16,3 0-4-16,0 0 0 16,1 0 3-16,-5 1 3 15,0-1-4-15,4 4-1 16,-4 0-2-16,5 0-2 0,-1 0 3 15,5 4 0-15,-1 3-4 16,5 1 1-16,0 0-5 16,0-1-1-16,5 1 9 15,8 0 7-15,-13-1-2 16,4 1-2-16,5 0-1 16,-1-5-1-16,1 1-3 15,-1 0 0-15,1-4-1 16,4 0 0-16,0 0 3 15,-4-4 0-15,3 0 1 16,-7 1 0-16,8-1 2 16,-5 0 3-16,5-4-2 15,-4 1 0-15,-1-1-1 16,1 0 1-16,0 1-2 0,-1-1-1 16,1 0-2-16,-5 1 1 15,1-1 1-15,-1 4 0 16,-4 0-3-16,0 0 2 15,0 1 1-15,0 3 0 16,0 0 0-16,0 0 0 16,0 0-5-16,0 0 1 15,0 0 0-15,0 0 2 16,0 0-1-16,0 0 1 16,0 0 2-16,0 0 0 15,0 0 0-15,0 0 0 16,0 0 0-16,0 0 0 15,0 0 8-15,0 0 7 0,0 0-7 16,0 0-2-16,0 3-4 16,0-3 1-16,0 0-2 15,0 4 2-15,0-4-2 16,0 4-1-16,0 0 5 16,0 0 1-16,0-4-2 15,0 4-3-15,0-4 0 16,0 3-1-16,0-3 2 15,0 4 1-15,0-4 1 16,0 0 2-16,0 0 1 16,-4 0 1-16,-1-4-2 15,5 4 1-15,-4-3-4 16,0-1-2-16,-1 0 2 16,1 0 0-16,0 0-1 0,-1 4-2 15,1-4 1-15,0 4-1 16,-1 0 0-16,5 0 0 15,-8 0 0-15,4 0 0 16,-1 0 0-16,1 0 2 16,0 0-1-16,-1 0-1 15,1 0 1-15,0 4-1 16,4-4 0-16,-9 0 0 16,9 0-3-16,-4 4 2 15,4-4 1-15,-5 4 2 16,5 0-1-16,-8 0 2 15,8-4-2-15,0 3 2 0,-4-3-4 16,4 4 0-16,-5 0 1 16,1 0 2-16,4-4-3 15,0 0-2-15,0 4 2 16,0-4 2-16,-4 4 0 16,4-4-1-16,0 0-2 15,0 0-1-15,0 0 2 16,0 0 0-16,0 0 1 15,0 0 2-15,0 0-1 16,0 0-1-16,0 3 1 16,0-3-1-16,-5 4 0 15,5-4 2-15,0 0-3 16,0 0 0-16,0 0 1 16,0 0 2-16,0 0-1 15,0 0-1-15,0 0 1 0,0 0-1 16,0 0 0-16,0 0 0 15,0 0 0-15,0 0 0 16,0 0 0-16,0 0 0 16,0 0 0-16,0 0 0 15,0 0 0-15,0 0 0 16,0 0 0-16,0 0 0 16,0 0 0-16,0 0 0 15,0 0 0-15,0 0 2 16,0 0-3-16,0 0 0 15,0 0 1-15,0 0 0 16,0 0 0-16,0 0 0 0,0 0 0 16,0 0 0-16,0 0 2 15,0 0 1-15,0 0-1 16,0 0-2-16,0 0 1 16,0 0-1-16,5 0-3 15,-1 0 0-15,0 0 2 16,5 0 2-16,-1 0 0 15,-3 0-1-15,-1 0-2 16,5 0 1-16,-1 0 1 16,1 0 2-16,4 0-1 15,0 0-1-15,0-4-2 16,4 4 1-16,5 0-1 16,-5 0 0-16,4 0 2 15,1 0 0-15,4 0 0 0,0 0 2 16,4 4-3-1,0 0 0-15,9 0 1 0,-9 4 0 16,0-1-3-16,4 1 2 16,-3-4 1-16,-6 3 2 15,1 1-1-15,0 0-1 16,-9-4 1-16,1-1-1 16,-5 1 0-16,-1 0 2 15,1-4-1-15,-8 0 2 16,3 4-2-16,-8-4-1 15,5 0 1-15,-5 0 1 0,0 0-1 16,0 0-1-16,0 0 1 16,0 0 1-16,0 0-3 15,0 0 0-15,0-4-6 16,4 0 0-16,0 0-19 16,1-3-8-16,8-5-37 15,4-7-17-15,0-8 46 16,9-11 22-16</inkml:trace>
  <inkml:trace contextRef="#ctx0" brushRef="#br0" timeOffset="80348.5122">12364 9086 160 0,'-12'11'60'0,"7"-11"-47"0,-3 8 13 0,8 0 0 15,0-1-6-15,-5 1-1 0,1 0 0 16,-5-1 2-16,5 1-11 16,-5 0 5-16,1-1 3 0,-1 1 1 15,9 0 1-15,-8 3 0 16,3 4 0-16,5-7-9 16,0 4-2-16,0-5-3 15,5 9 1-15,3-5-4 16,1 1 0-16,4-5-1 15,0 5-2-15,8-1 1 16,-4 1-1-16,1-5 0 16,3 1 0-16,1 0 0 15,4-1 0-15,-1-3 0 16,1 0 2-16,0 0-1 16,0 0-1-16,-4 0 1 15,-1 3-1-15,-4-3 0 0,-4 0 0 16,0 0 0-16,-4 3 2 15,-5 1 1-15,0 0 1 16,-4-1 9-16,-4 5 3 16,0-1-12-16,-5 8-4 15,-4 1 5-15,-4 6 4 16,-5 9 2-16,-3 7 3 16,-6 4-1-16,-3 4 2 15,4-4-6-15,-5 0-1 16,5 3-6-16,-9-3-4 15,5 12 1-15,-22-1 0 16</inkml:trace>
  <inkml:trace contextRef="#ctx0" brushRef="#br0" timeOffset="123525.5716">15661 8297 84 0,'-9'34'33'0,"5"-18"-26"0,-9 3 3 0,13-8-2 16,0 1-4-16,0-1-3 15,0 1 0-15,0-1-1 16,0 1 0-16,0-1 0 15,0 1 0-15,0-1 0 16,0 1 2-16,-4-1 1 16,4-3 5-16,0 0 3 15,0-8 5-15,0 0 2 16,0-4 2-16,0 0 2 16,0-4-1-16,0-3-1 15,0-1-10-15,0-7 2 0,0-4 4 0,0-4-4 16,-9-7-2-16,9-12-3 15,-4-8 0-15,-1 1-2 16,5-12 0-16,0-1-1 16,0-3 0-16,0-15-2 15,0-12 1-15,9-3-2 16,0-1 2-16,8 12 2 16,0 4 4-16,9 0-9 15,8-8-2-15,14-8 10 16,21 4 6-16,13 8-5 15,4 4 0-15,-4 15-3 16,12 4-1-16,23 4-3 16,21-1-2-16,-13 9 3 15,8 7 0-15,1 4 1 0,25 7 0 16,-12 12 0-16,-14 12 0 16,1 11 0-16,25 11 2 15,5 8 1-15,-22 8 1 16,0 8 0-16,9 7 2 15,17 11-5-15,-30 16-3 16,-9 19-1-16,-4 12 1 16,9 7 1-16,-5 4 1 15,-17 35 2-15,-13 11 1 16,-21 8-1-16,-9 38 1 16,-22 0 0-16,-12 19 1 15,-14 19-2-15,-8-7 1 0,-8 26-4 16,-5-7 0-16,-9 11-1 15,0 1 1-15,-4-16-4 16,0 22 0-16,1-22 1 16,3 8 0-16,-8-4-3 15,-1-20 2-15,1 20 1 16,-4-8 0-16,-9-15 2 16,-5 23 1-16,5-16-1 15,-9 9 1-15,-4-1-2 16,4-8 2-16,-4 1-2 15,4-9 2-15,-4-14-2 16,-4 7 2-16,-13-7-2 16,-9-20 2-16,-5-4-2 15,5 1-1-15,-4-16 1 0,-13 16-1 16,4-20 0-16,5-11 0 16,-23-8 0-16,1-27 0 15,0-22 0-15,4-24 0 16,5-15 0-16,-5-11 2 15,-13-12-3-15,-12-11-2 16,-1-12-1-16,9-11 3 16,9-8 0-16,-5-4 3 15,-13 0-3-15,-4-8 0 16,9-3 1-16,8-8 0 16,9-4 2-16,9-7 1 15,4-12-6-15,-1-15 0 16,-7-8 1-16,7-4 1 0,5 4 1 15,5 0 0 1,8-8 0-16,9-26 2 0,8-12-1 16,13-4-1-16,9 4 1 15,0-7-1-15,13-24 0 16,-1-7 0-16,10 15 0 16,3 0 0-16,5-11 0 15,9-4 0-15,0 15 0 16,4 19 0-16,4 16 0 15,-9 11 0-15,10 8-3 16,-1 11 2-16,4 8-6 16,10 19-3-16,-6 15-16 0,23 12-7 15,17 7 18 1,25 5 7-16</inkml:trace>
  <inkml:trace contextRef="#ctx0" brushRef="#br0" timeOffset="178775.4358">21185 9028 80 0,'-4'0'33'0,"4"4"-26"0,0-4 7 15,0 0 3-15,0 0-5 16,-5 4-2-16,5 4-3 0,-4-4 0 16,4-1-2-16,0 1 0 15,0 4-3-15,-4-4 1 16,4 0-2-16,0-4 2 16,0 3 0-16,0-3 1 15,0 0-2-15,0 0 1 0,0 4 2 16,-5 0 4-16,5 0 2 15,-8 0 1-15,3-4 2 16,5 0-5-16,-4 4-1 16,-5-1-4-16,1 1-1 15,-5 0-1-15,9-4-2 16,-1 0 1-16,5 0-1 0,-8 0-3 16,3 0 2-16,1 0 1 15,4 0 0-15,0 0 0 16,0 0 0-16,0-4 0 15,0 0 0-15,0 1 0 16,0-1 0-16,0-4-5 16,0 0 1-16,0 1-5 15,4-5 1-15,1-3-3 16,3 0 0-16,1-1-3 16,4 1 1-16,4 0-2 15,-8-4 0-15,8-1-10 16,0 1-17-1,5 0 9-15,-1 0 6 16,5 0 5-16,-4 0 13 16,12-1 5-16,-4 1 62 31,9-4-2-31,-13 8 4 16</inkml:trace>
  <inkml:trace contextRef="#ctx0" brushRef="#br0" timeOffset="179212.9754">21443 8749 283 0,'9'-4'50'16,"-9"4"-25"-16,0 4-10 0,-4 4-4 15,-5-1-2-15,5 1 2 16,-5 0-6-16,9-1-1 16,-13 1-2-16,9-1-2 15,4 1 1-15,-9 0-1 16,1-1 0-16,3 1 2 0,-3 0-1 16,-1-4-1-1,0 3 1-15,1 1-1 0,-5 0 0 16,4-1 2-16,-4-3-1 15,9 0-1-15,-13 0 1 16,8 0-1-16,1-1 0 16,-1 1 0-16,5-4-3 15,-1 0 2-15,1 0 1 16,4 0 0-16,0 0 0 16,0 0 0-16,0 0 0 15,9 0 2-15,-1 0-3 16,1 0-2-16,0 0 2 15,3 0 0-15,1 0 1 16,0 0 0-16,0 0 0 0,0 0 0 16,0 0 2-16,-13 4 1 15,0-4 5-15,0 0 5 16,0 0-3-16,0 0 2 16,0 0-7-16,0 0-1 15,0 0-13-15,9-8-4 16,12-7 6-16,14-16 3 15</inkml:trace>
  <inkml:trace contextRef="#ctx0" brushRef="#br0" timeOffset="180051.5502">21590 8822 176 0,'-13'11'66'0,"0"-3"-52"0,4 7 17 0,5-7 2 0,0 3-12 15,-5-3-4-15,9 3-10 16,-13-3-5-16,9 0-1 16,4-4-1-16,0 3 0 0,-9 1 0 15,9 0 2-15,-4-5-3 16,8 1 0-16,-4 0 1 16,9 4 0-16,-9 3-3 15,4-3 2-15,9-4 1 16,-9 0 0-16,5-1 0 15,4-3 0-15,0 0 0 16,0-3 2-16,0-5-3 16,0-7 0-16,4-1 1 15,-4-3 0-15,4 0 0 16,0-8 0-16,1 0 0 16,3-3 2-16,5-5-1 15,-4 1-1-15,3-5-2 0,6 5 1 16,-6-1 1-16,6 5 0 15,-6-5 0-15,1 1 2 16,-4-4-1-16,-9 3-1 16,-5 1 3-16,1-1 0 15,-9 5-1-15,0-1-2 16,-4 0-13-16,-1 1-6 16,1 3 7-16,0 4 7 15</inkml:trace>
  <inkml:trace contextRef="#ctx0" brushRef="#br0" timeOffset="180847.0566">21155 8787 148 0,'-9'4'57'0,"-4"0"-44"0,9 0 7 0,-5-1 3 0,5-3-5 16,-5 0 1-16,1 0-4 15,-1 0 1-15,-4 4-9 16,0 0 0-16,0 0 0 0,0 0-1 16,0 3-1-16,0 1-3 15,1 0-2-15,-1-1-2 16,4 1 1-16,0 0-1 16,1-1-2-16,3 1 0 15,5 0 0-15,-8-1 0 16,4 1 0-16,-1 0 3 15,5-4 0-15,0-1 1 16,0 1 0-16,0 0 0 16,-8 0 0-16,8 0 8 15,-5-4 7-15,1 0 4 16,0-4 3-16,-1 0-6 16,1-4-1-16,0-3-5 0,-1-4-1 15,-12-1 1-15,4-3 1 16,-4-4-5-16,-5 0-2 15,1-4 0-15,4 1 0 16,-1-5-5-16,1 0 1 16,0 1 0-16,0-1 0 15,0 0 0-15,-1-3 0 16,5-4 0-16,0-1 0 16,1-3-3-16,7 4 0 15,1 0-7-15,4-1-4 16,4 1-10-16,5 7-5 15,12 1 16-15,5-1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02:16:46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12640 8519 124 0,'17'-11'49'0,"-8"7"-38"0,-5 8 19 0,-4-4 8 16,0 0-15-16,0 0-2 16,0 0-15-16,0-4-4 15,-4 0-2-15,-5 0-5 0,1 8-1 16,-1-4-8-16,-4 0-4 16,0 4-10-16,0-4-5 0,0 7 18 15,-4 1 7-15</inkml:trace>
  <inkml:trace contextRef="#ctx0" brushRef="#br0" timeOffset="1859.5296">10068 9086 156 0,'0'4'57'0,"0"-4"-44"0,0-4 14 0,0 4 5 16,0 0-5-16,-5 0-1 16,1 0 5-16,-4 0 3 15,-1 0-18-15,-4 4 4 0,4-4 3 16,-8 0-8-16,0 4-1 16,0-4-8-16,4 0-2 15,0 3 0-15,-4 1 0 16,-1 0 0-16,-3-4 2 15,4 4 1-15,-1 0 1 16,1 3 7-16,-4-3 2 0,3 4-11 16,-8 0-3-16,5 3-4 15,-14 1-1-15,10 3-3 16,-10 4 1-16,5 4 2 16,0 0 1-16,0 0 1 15,-1 4 0-15,6 3 2 16,3 5 3-16,13 3-4 15,-12 4-1-15,12 4 0 16,5 4 2-16,4 4-1 16,4-1 2-16,5-3-7 15,12 4 1-15,-16-5-1 16,8 1 2-16,4 0 1 0,4 4 1 16,5-1 2-16,-4 1 1 15,4-4-1-15,-9 0 1 16,9-5-2-16,0 1-1 15,0-3 1-15,4-5-1 16,4-4 0-16,-4-7 0 16,5-4-5-16,4-8 1 15,-1-3 8-15,1-4 5 16,0-5 0-16,0-3 2 16,-1-3-4-16,1-1-2 15,-4-4-2-15,-1-3 0 16,-4-5-2-16,-4-3 2 15,0-4-2-15,-4-4 2 16,-1 1-2-16,-4-9 2 16,1 1-2-16,-5-5-1 0,-1 1 3 15,1 0 0-15,0-4 1 16,0 7 0-16,-8-3 0 16,3 0 0-16,-4 3 0 15,1 1 0-15,-5-1 0 16,0 1 0-16,-5-1 0 15,1 1 0-15,0-5 0 16,0-3 0-16,-1 0-2 16,-8-4 1-16,9 4 0 15,-9 0 1-15,0 0-2 16,0 3-2-16,-4 1 1 16,-5 4 1-16,5-1-1 15,-9 5-1-15,1 3 1 16,-1 0-1-16,0 4-3 0,0 0 2 15,-13-4 1-15,0 8 0 16,1 0-3-16,-1 4 0 16,-4 3-3-16,4 4 1 15,-4 5-8-15,0 6-2 16,8 9-12-16,-12 7-3 16,-9 12 16-16,-4 7 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02:19:31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10641 13985 288 0,'0'11'110'0,"0"-7"-86"0,0 0 7 16,0-4-2-16,0 0-14 15,0 0-3-15,0 0-7 16,0 0-2-16,-9 4-1 16,1 0 1-16,-1-4 2 0,0 3 13 15,5 1 6-15,-13-4-17 16,4 0-5-16,-4 4-10 15,-5-4-2-15,1 0 2 16,-1 0 5-16,-4 0 13 16,0 0 8-16,0 0-5 15,-8-4-2-15,-5 0 0 16,-4 1 0-16,0-5-1 16,-4 0-1-16,-5 1-3 0,0-5-1 15,1 1-3-15,-5-1-2 16,4 1 1-16,-13-1 1 15,5 1-1-15,0-1-1 16,-14-3 1-16,5 3-1 16,5 1-5-16,-10-1 1 15,6 1 0-15,-1 3-1 16,0 4 6-16,0-3 1 0,-9 7 4 16,1-8 1-16,-1 0 1 15,-4 5 2-15,9-1-1 16,-9 0 2-16,9 0-4 15,-9-4-2-15,-4 5-2 16,-9-1-3-16,4 4 1 16,5 4 1-16,-9 3-1 15,5 1-1-15,4 3 1 16,-13 1-1-16,0 3-3 16,4 0 2-16,-4 5-1 15,0 3 0-15,4 0 2 16,-4 3 0-16,4 1-3 15,-13 0 2-15,13 0 1 16,-8 0 2-16,8-4-1 16,0 0 2-16,1 0-2 15,-10 0-1-15,1 3-2 0,-5-3 1 16,5 4 3-16,8 0 1 16,0 11 1-16,-17-3 2 15,4 3-3-15,5 0-2 16,-1 4-3-16,5 8-1 15,9 4-3-15,-1 7-1 16,-3 8 1-16,12 4 2 16,8 7-3-16,5-3 2 15,13 7-4-15,9 4 1 16,17 4-5-16,4 0 1 16,13 4 1-16,22-4 2 15,4-4-1-15,21 0 1 16,18-8-8-16,-5-3-4 15,18-4 17-15,-5-4 9 0,22-8 1 16,21-7-1-16,1-8-16 16,25 11-7-16,-13-7 9 15,1-4 4-15,16 0 4 16,1-8 3-16,-13-3 1 16,-1-9 1-16,5-3 6 15,5 0 4-15,7-4-10 16,-3 1-1-16,-18-5-3 15,14-4 0-15,3 1 0 16,14 3 0-16,-18-3 0 16,5-1 0-16,-18 5 0 0,13-1 2 15,5 0-3-15,-9-3 0 16,-9-1-1 0,0-7 0-16,9-4 11 0,0-8 3 15,0-3-3-15,-13-4-1 16,-13-5 0-16,-4-6 0 15,-4-1-2-15,3-4 1 16,-3 0-2-16,4-3 2 16,-5 0-2-16,-8-5 0 15,-9 5-1-15,-4-8 2 16,5 0-1-16,-6-8 0 16,1-4-3-16,-8-3 1 15,-5-1 0-15,-5 1 1 0,-7 3 0 16,-6 4 0-16,-3 4 0 15,-9 0 2-15,-5 4-1 16,-4 0 2-16,1 0-2 16,-10-8 0-16,5 0-3 15,-8-7-2-15,3-4 1 16,-4-1 1-16,1 5-3 16,-1-1 0-16,0 5 1 15,1 3 0-15,-1 4 0 16,-4 4 0-16,0 0 0 15,0-4 2-15,0-4-1 16,0 4-1-16,0-4 1 16,-4-3-1-16,-1-1 0 15,1 0 2-15,0 5-3 16,-1-5 0-16,1 0-1 0,0 5 0 16,4-1 0-16,0 0 0 15,-4 0 2-15,-1-3 2 16,-3 7-3-16,-5 0 0 15,-5 4-4-15,-7 3 1 16,-6 5-7-16,-7-1-1 16,3-7-143-1,-4-23-65-15,-4-19 111 16</inkml:trace>
  <inkml:trace contextRef="#ctx0" brushRef="#br0" timeOffset="7370.7206">22318 8182 272 0,'-17'11'104'0,"8"-11"-81"0,1 0 5 0,3 0-2 15,1 0-13-15,0 0-2 16,-9-3 0-16,4-5 3 15,1 0-8-15,-1 1 14 0,-4-1 9 16,0 0-13-16,0-3-6 16,-4-4 0-16,0 3 1 15,-18 1 0-15,1-5 1 16,-5 1 0-16,-4 0 0 16,-5 3-4-16,1 1 0 15,-5 3-1-15,1 4 1 16,-1 4-4-16,-4 4-3 15,-9 0 0-15,-4 3-1 16,-4 1 2-16,-5 7 1 0,1 5-1 16,-1 6-2-16,5 9 1 15,-4 3-1-15,-1 8-3 16,-8 12 0-16,4 7-1 16,4 4 3-16,1 3 0 15,8 5 1-15,9 7-5 16,8 12 1-16,9 0 0 15,8 11-1-15,1 4 1 16,8 12 0-16,4 7 3 16,9 4 0-16,-8 0-2 15,4 12 0-15,4-1 2 16,0 4 2-16,4 5-2 16,5 7 0-16,4-1 1 15,0 1 2-15,4 0-1 0,1 8-1 16,7-1 1-16,-3-3-1 15,4-12-3-15,4 12 2 16,5-8-1-16,-1-12 0 16,10-3 0-16,-1-8 0 15,8 4 0-15,6-8-2 16,3-11 0-16,5-16 0 16,4-7 3-16,-5-4 0 15,5-11-2-15,5-13 2 16,3-10-4-16,10-12 1 15,3-12 2-15,14-11 3 16,-9-11-2-16,-5-12 0 16,-4-12-1-16,5-11 0 0,-5-3 2 15,5-9 2-15,4-7-1 16,-5-12 2-16,-4-15 0 16,-4-15 3-16,-8-4-1 15,-10 0 2-15,-3 4-2 16,-5-12 0-16,-4-19-3 15,-5-11 1-15,1 11-2 16,-5 0-1-16,0-23 1 16,-9-8-1-16,1 1 0 15,0 15 0-15,-5-8 0 16,9-54 0-16,-1 20 0 16,-7 19 0-16,8 3 0 15,-5-22 0-15,1 7 0 0,4 12 0 16,-14 7-3-16,1 39 2 15,0 23 1-15,-8-39 2 16,-1 28-1-16,-4-47-1 16,-4-84-2-16,-1 103 1 15,-3 24 1-15,-10-28 0 16,-20-79 0-16,12 87 2 16,4 23-3-16,-12-19 0 15,-22-57 1-15,0 22 2 16,-5 16 1-16,-3 16 3 15,-14 14 1-15,1 8 3 16,-5 20-5-16,9 7-1 16,4 8-33-16,17-4-15 0,9-8 22 15,-13 8 10-15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02:25:43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20491 17225 128 0,'0'-4'49'0,"0"8"-38"0,0-8 21 0,0 4 7 16,0 0 7-16,0 0 7 16,0 0-9-16,0 0-5 15,0 0-21-15,0 0 2 0,0 0 3 16,4 0 3-16,-4 0 2 16,5 0-13-16,3-4-4 15,-8 1 2-15,0-1 3 16,0 0 3-16,-8 0 1 15,3-4-3-15,-3 1 0 16,-1-1-5-16,1 0 0 16,-10-3-5-16,-3 3 1 0,4 1-5 15,-14-1-2-15,5 0 0 16,-8 4-1-16,0-3-3 16,-10 7 2-16,-12 0-1 15,0 0-2-15,0 4 0 16,0 3 0-16,-4 1-2 15,0 3 1-15,4 5-4 16,4 3 1-16,0 4 2 16,5 4 1-16,-5 3 0 15,5 5 4-15,4 3-2 16,4 0-1-16,0 5 0 16,5 6 3-16,12 1-2 15,-4 0 1-15,9 7 2 16,4 1 0-16,5 3-3 15,3 4 2-15,10 4 1 0,-5-4 2 16,8 0-1-16,5-3-1 16,0 3 1-16,4-4-1 15,9-4 0-15,0 5 2 16,-5-9-1-16,5-3-1 16,-8-12 1-16,12 8 1 15,4-3-1-15,5-5-1 16,0-4-2-16,0-7 1 15,8 0 3-15,5-8 3 16,4-4 0-16,0-7 0 16,0-4-1-16,0-4 0 0,-9 0 2 15,-4-4 1-15,0-4-1 16,-4-3-1-16,0-4-1 16,-5-5 0-16,1-6-2 15,-1-1 1-15,-4-4 2 16,1 1 2-16,-6-5-3 15,1 1-1-15,-8-5 1 16,-1 1 2-16,4 0-1 16,-16-1 0-16,8-3-1 15,-13-7 0-15,4-1-2 16,-4-8 1-16,0-3-2 16,-4-4 2-16,-5 0-2 15,0 3-1-15,-4 1 1 16,-4 4 1-16,0-1-1 0,-5 1-1 15,-3-8 1-15,-1 3-1 16,-5 1 0-16,1 4 2 16,4-5-3-16,-21 9-2 15,0-12-1-15,-18 11 3 16,5 4-2-16,-1 8 1 16,1 4-7-16,13 3-4 15,4 1-70-15,8-12-30 16,14-8 57-16,8-7 28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02:27:09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7900 16559 36 0,'-13'7'16'16,"9"1"-12"-16,4 0-4 0,-8-5 0 0,8 5-2 15,-9 0 0-15,5-1 11 16,-5 1 5-16,0 0 3 15,1-1-1-15,3 1-13 16,-7 0-4-16,3-1-2 16,0 1-2-16,1 0 1 15,3-1 0-15,-8 1 7 16,5 0 3-16,-1 3 16 16,1 1 9-16,-1-5-5 15,0 1-3-15,9 0 2 0,-17-1 1 16,8 1-5-16,5-4 0 15,0 0-12-15,0-1-1 16,4-3 2-16,0 0-2 0,0 4 3 16,0 0-2-16,0-4 0 15,0 0-1-15,0 0 0 16,0 0-4-16,0 0-3 16,0 0 0-16,0 0-1 15,0 0 0-15,0 0 0 16,0 0 0-16,0 0 0 15,8 0 0-15,1 0 2 0,-1 0 1 16,5-4 1-16,-8 0-2 16,8 1 1-16,-1-1-2 15,1-4 2-15,0 0-2 16,5 1-1-16,-5-1-2 16,-1 0 1-16,1 1-1 15,0-1-2-15,5 0 11 16,-10 1 5-16,9-1-5 15,-4 0-2-15,5-3-3 16,-1-1 1-16,0 1-2 16,0 0-1-16,5-1 1 15,-5 1 1-15,0 3 1 16,1 0 3-16,-1 1-3 16,4 3 0-16,1-4-1 15,-1 4 1-15,5-3 0 0,-4-1 1 16,-1 4 0-16,5-7 2 15,0 3-1 1,0 0-3-16,4 1 2 16,-13-1-3-16,5 0-1 15,-1 1 1-15,1-1-1 16,-1 0 0-16,1 4 0 16,-5 1 0-16,9-1 2 15,-9 0 1-15,5 0 1 16,-1 0 0-16,1 0 0 15,8 1-2-15,-4-1 1 16,4 0 0-16,-8 4 1 16,-1 0-2-16,5 0 1 0,0 0-2 15,0 0-1-15,8 0 3 16,1 0 0-16,-9 0-4 16,4 0 1-16,0-4 0 15,4 4 2-15,-12 0-1 16,4 0 2-16,0 0-2 15,4 0-1-15,-9 0 1 16,5 0-1-16,4 0 0 16,5 0 2-16,-5 0-3 15,4 0 0-15,5 0 1 16,0 0 0-16,4 0 0 16,-4 0 0-16,8 0-3 15,1 0 2-15,-10 0 1 16,-3-4 2-16,4 1-1 15,0-1-1-15,-1 0 1 16,1 0-1-16,4 0 0 0,-4 4 0 16,0 0 0-16,-1-4 0 15,6 1 0-15,-6 3 2 16,-3 0-1-16,8-4 2 16,-4 4-4-16,12-4 0 15,-3 4 1-15,-1 0 2 16,-12 0-1-16,-1 0-1 15,1-4 1-15,-1 4 1 16,-4 0-1-16,0 4 2 16,1-4 7-16,3 0 5 15,5 0-7-15,0 0-4 0,-1 4-6 16,14 0-1-16,-9-1-1 16,9 5 3-16,-9 0-5 15,4-1 2-15,-4-3 0 16,-4 4 2-16,0-4-1 15,0 3 1-15,0-3 2 16,-1 0 0-16,1 0 0 16,0 0 0-16,4-1 0 15,0 1 0-15,9 0-3 16,-9 0 2-16,9 0 10 16,4 0 5-16,-9-1-15 15,0 1-8-15,-3 0 12 16,-6 0 7-16,10-4-4 15,-10 4-3-15,6 0-2 0,3 3 1 16,0-3-1-16,5 4-1 16,-5-1 1-16,9 1 1 15,5 0 1-15,-9-4 3 16,-1-1-3-16,-3 1-2 16,-1 0 0-16,0-4 1 15,-8 0-1-15,4 0 2 16,0 0-2-16,5 0 2 15,-1 4 0-15,1 0 1 16,3 3 0-16,-8 1 0 16,9 4 0-16,-5-5 2 15,1 5-3-15,-9-5 0 0,-1 5-1 16,1-1-2-16,0 1 1 16,0-5 1-16,4 5-1 15,0-1-1-15,4-3 1 16,9 0 1-16,-21-1-1 15,21 1-1-15,0-4 1 16,0-4-1-16,-4 0 0 16,-5 0 2-16,0 0-1 15,-4 0 2-15,1 4 0 16,-1 0 3-16,-5-1-3 16,1-3-2-16,4 0 0 15,5 4 1-15,-10 0-1 16,6 0 2-16,-1-4-2 15,0 0 2-15,4 0-2 16,1 0-1-16,-10 0 1 0,-3 0 1 16,4 0-1-16,-9 0 2 15,0-4-2-15,9 4-1 16,-5 0 1-16,1 0 1 16,3 0-1-16,-7 0-1 15,3 0 1-15,5 0 1 16,0 0-1-16,-1 0-1 15,1 0 1-15,4 0 1 16,-4 0-1-16,-4-4-1 16,3 4 1-16,1-4 1 0,-9 1-1 15,5-1 2 1,-1 0-2-16,1 0-1 0,-1 0 1 16,5-3-1-16,-5-1 0 15,5 0 2-15,4-3-1 16,0-1-1-16,5 5 1 15,-5-5 1-15,4 1-1 16,-4 3-1-16,9 0-2 16,-13 1 1-16,-9-1 3 15,4 0 1-15,-3 1-1 16,-1-1-2-16,0 0 1 16,0 1 1-16,-4-1 3 15,4 0 2-15,0 1-3 16,0-1-3-16,1 0-5 15,-1 5 0-15,4-1 0 16,1 0 2-16,3 0 5 16,-7 4 6-16,12 0-5 0,-5 0 0 15,-3 0-4-15,-1 0-1 16,-3 0 1-16,-1 0 2 16,-4-4 1-16,-1 4 3 15,6 0-5-15,-1-4-1 16,0 4 0-16,0-3 2 15,0-1-1-15,5 4 2 16,4-4-4-16,-1 0 0 16,5 0 1-16,5 0 0 15,-1 1 0-15,1 3 2 0,-1 0-3 16,-4 0 0 0,0 0 1-16,0-4 0 0,0 0 0 15,9 0 2-15,-9 0-1 16,9 4-1-16,8-4 1 15,1 1-1-15,3 3 0 16,-8-4 0-16,4 0-3 16,-8 0 2-16,-4 0 1 15,-1 0 0-15,-8-3 0 16,0-1 2-16,4 1-1 16,0 3-1-16,4 0 1 15,5 0-1-15,-5-4 0 16,1 5 0-16,8-1-3 15,-13 0 2-15,8 0 1 16,-3 0 2-16,-5-3-3 0,0 3 0 16,0 0 1-16,-4 0 2 15,4 0-1-15,4 0-1 16,5 1 1-16,4-1 1 16,9 0-1-16,-1 0-1 15,5 0 3-15,-8 0 0 16,-1 1-1-16,-4-1-2 15,4 4 1-15,-4 0-1 16,13 0-3-16,-4 0 2 16,8 4 1-16,-4-1 2 15,0 1-6-15,-13 4 1 16,-9 0-10-16,-8-1-4 16,-9 1-66-16,-4-12-30 15,-21-34 58-15,-49-24 27 0</inkml:trace>
  <inkml:trace contextRef="#ctx0" brushRef="#br0" timeOffset="1874.3864">10378 18278 160 0,'4'4'63'0,"9"0"-49"0,-8 4 18 0,-1-5 7 15,0 1-7-15,0 0-1 16,1 0-4-16,-1 4 0 15,0-1-15-15,5 5 2 0,-9-5 2 16,4 5-4-16,1-1 1 16,-5 1-8-16,8-1-1 15,-8 1-2-15,0-1 1 16,0 1 0-16,0-1 3 16,0 1-3-16,5-1 0 0,-1 1 1 15,5-1 0 1,-1 1-2-16,5-1 1 0,4-3-2 15,9 0 2-15,9-1 0 16,3 1 3-16,14-4-3 16,-9 0-2-16,9-4 6 15,4 0 3-15,-9 0-5 16,5-4-3-16,0 0-1 16,-5 0-1-16,5 0 0 15,4 0 0-15,0 1 0 16,4-1 0-16,5 0-3 15,-5 0 2-15,0 0 1 16,-4 0 0-16,-4-3 0 16,0-1 0-16,0 0 0 15,-1 1 0-15,1-1 0 16,0 4 2-16,-1 0-3 0,5 1 0 16,0-1 1-16,5 4 0 15,-5 0 0-15,-4 0 0 16,-5 0 0-16,0 0 0 15,1 0-5-15,3 0-1 16,-7 0 0-16,7 4 2 16,-3-4 2-16,3 3 1 15,5 1 12-15,0 0 5 16,5 0-8-16,-5 0-4 16,-5-4-3-16,1 0-1 15,4 0 0-15,-8 0 0 0,3 0 2 16,1-4 1-16,4 0-1 15,0 4 1-15,0 0 0 16,0 0 3-16,0 0 1 16,0 0 1-16,-4 0-4 15,-5 4-1-15,-4 0 1 16,-4 0 2-16,0-4-3 16,0 3-2-16,4 1 2 15,-5-4 0-15,6 4-1 16,-1 0 1-16,0 0-2 15,4 0 2-15,1-1 0 16,-5 5 1-16,0 0-2 16,4-1 1-16,-4 1 0 15,-4-4 1-15,0 0-2 0,8 3 1 16,-4-3 0-16,9 0 1 16,-5 0-2-16,1 0 1 15,3 0-2-15,1-1 2 16,4 5-2-16,0 0 2 15,0-4 0-15,-4-1 1 16,-5 5-2-16,-8 0 1 16,0-1-2-16,0 1 2 15,4 0 0-15,4-1 1 16,-4 1 0-16,9 0 0 16,4-1 0-16,0-3 0 15,4 0-5-15,-8-4-1 16,4 0 5-16,-13 0 3 15,9 0-3-15,-13 0 0 0,-1 0-10 16,-3 0-3-16,4-4 5 16,-9 0 2-16,13 0 9 15,-4-3 6-15,-5-1-15 16,9 1-5-16,5-1 4 16,-1-4 1-16,5 1 11 15,-5-1 5-15,0-3-9 16,-3 4-1-16,-6-5-3 15,1 1 0-15,-4 3 0 16,3-3 0-16,1 4 0 16,0-1 0-16,8 1 0 15,-4-5 0-15,9 5 0 16,-4-1 2-16,8 1-3 0,-5-1 0 16,1 5 1-16,-9-1 0 15,0 0 0-15,0 1 2 16,-13-1-3-16,1 4 0 15,-6 0 1-15,1 1 0 16,0-1 0-16,-4 0 2 16,-5 4-3-16,0 0 0 15,-4-4-4-15,-4 0-1 16,-1 0-13-16,14-26-192 31,-5-35-72-31,-8-8 141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02:29:20.1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2936 3007 372 0,'-17'-3'140'0,"9"3"-109"0,-1 0-2 0,9 0-9 16,-9 0-18-16,5 3-2 16,-5 1-1-16,1 8 0 15,-5 3 1-15,0 4-3 0,0 4 0 16,0 8 2-16,0 3 0 16,5 5-10-16,-5 3-3 15,0 0 7-15,13 4 3 0,-9 0 12 16,9-12 7-16,9 1-5 15,4-1-3-15,4-3-4 16,0 0 0-16,9-5-4 16,4-3 0-16,13-4 1 15,-13-3 0-15,5-1-3 16,4-11 2-16,-9 0-1 16,13-4 0-16,-4-4-7 15,-1 0-4-15,6-7 4 16,7 3 5-16,-3 0 3 15,-5-3 3-15,4-1-1 16,1 5-1-16,3-12 9 16,-3-8 4-16,-5 0-9 0,4 0-1 15,-21 4-3-15,4-8 0 16,0 5 2-16,-4-1 1 16,-4-8-1-16,-1 5-2 15,-3-1 3-15,-6-3 2 16,1 3 0-16,-4 0 0 15,0 5-1-15,4-9 2 16,-13 4-3-16,0 5-2 16,0 3 2-16,0 0 2 15,0 0 4-15,-5 3 2 16,-3 1-1-16,-5 4 1 16,8 4-2-16,-8-5 0 15,-4 5-3-15,4-1-1 16,0 5-3-16,0-5-2 0,-12 12-2 15,3-11 1-15,-4 7 1 16,-4 0 0-16,4-4 0 16,-8 4 0-16,4 4 0 15,-9-3 0-15,4 3 0 16,5 0 0-16,-9 0 0 16,5 0 2-16,-5 7-1 15,5 1 2-15,3-4-4 16,-7 3 0-16,8 9 1 15,-1-1 0-15,5 4-3 16,-8 0 2-16,-5 8 1 16,5 8 0-16,4 3 0 15,-13 8 2-15,4 11-3 16,-4 1 0-16,-9-1-1 0,9 8 0 16,0-3-40-16,0 7-19 15,4 11 28-15,4-19 17 16</inkml:trace>
  <inkml:trace contextRef="#ctx0" brushRef="#br0" timeOffset="4655.3634">9215 3310 212 0,'0'-38'79'0,"-9"38"-61"0,9-4 4 0,0 4-4 16,0-4-14-16,0 4-1 16,0-8 6-16,0 5 5 15,0-5-6-15,0 0 13 0,9 1 6 0,-9-1 1 16,0 4 1-16,4-7-12 16,0 3-3-16,5-7-8 15,-9 3-4-15,4 1-1 16,0-5-1-16,1 1 15 15,-5 0 10-15,0-1-18 16,0-3-7-16,0 4-1 16,-5-4-1-16,1 0-5 15,0 3-3-15,-13 5 17 16,4-8 8-16,-5 7-4 16,-3 4-3-16,-5 5-8 15,-4-1-2-15,-5 4 1 16,1 0 0-16,-5 7-2 15,0 1 2-15,-4 7 1 16,5 8 2-16,3 8 1 0,5 0 1 16,-9 7-2-16,9 8 1 15,4 0-2-15,5 4-1 16,3 3 1-16,5-10-1 16,-4 2 0-16,9 1 2 15,3 0-1-15,5-7 2 16,0 7-2-16,0-8-1 15,0 4 1-15,0 4-1 16,13-4 0-16,-9-4 2 16,9 1-1-16,0-1-1 15,5-11-2-15,-1 4 1 16,13-8 1-16,-13 0 0 0,5-4 0 16,8-8 0-16,4 1 0 15,-3-5 0-15,3 1 0 16,-8-8 2-16,4-12-3 15,0 5 0-15,5-5 1 16,-5-3 2-16,-9 0-1 16,5-8-1-16,0 4 1 15,0-12 1-15,-5 4-1 16,-3 0 2-16,-1 0-2 16,-4 1-1-16,-5 3 1 15,-3 4 1-15,-5-1-1 16,-5 1 2-16,1-4-2 15,0 4-1-15,-9 8 3 16,0-1 0-16,0 1 1 16,0 3 0-16,-8 0 4 15,8 4 3-15,4 1 0 0,0-1 3 16,5 4-1-16,4 0 0 16,13 7-5-16,13 5 0 15,26-1-5-15,12 12-2 16,22 8-5-16,14-8 0 15,24-8-150-15,-11-11-68 16</inkml:trace>
  <inkml:trace contextRef="#ctx0" brushRef="#br0" timeOffset="7627.6364">13924 3766 328 0,'0'0'123'0,"5"0"-95"16,-1 0-6-16,-4 0-8 0,9 0-13 16,-9 0-1-16,0 0 6 15,0 0 4-15,0 0-5 16,0 0 1-16,0 0 4 0,0 0-11 15,0 7-3-15,0-3 15 16,0 4 9-16,0 0-10 16,0-1-5-16,0-3 1 15,0 0 0-15,0-4 2 16,0 0 0-16,0 0 0 16,-9-4 2-16,5 0 1 15,4-7 3-15,0-5-3 0,-5-3-1 16,1-4-2-16,4 0 0 15,0-11 0-15,0-4 2 16,0-1-5-16,4-7-1 16,1-3-4-16,-1-5-1 15,5-4 1-15,-9 1 2 16,4 7-1-16,0-3-1 16,0 7-2-16,1 4 1 15,-1 7 1-15,0 4 0 16,1 12-3-16,-1 0 0 15,0 4-1-15,1 3 3 0,8 8-2 16,-5 4-1-16,9 12 0 16,1-4 0-16,-1 11 0 15,4 4 0-15,10 7 0 16,-1 5 3-16,0-1 0 16,-4 8 3-16,0 1-1 15,-1-1-1-15,6 4-2 16,7-12-1-16,-16 4 4 15,12-7 1-15,-12 0 0 16,4-4-2-16,0-4 1 16,-5 0-1-16,1-12 0 15,-1 0 2-15,-3 5-1 16,-1-12 2-16,0-4 2 0,0-4 2 16,0-4 3-16,-4-3 1 15,0-5-3-15,0-10-3 16,4-5 0-16,-4 0-1 15,5-7-2-15,-5-16 1 16,4 5-4-16,0-9 0 16,0 1 1-16,-4 3 0 15,13 0 0-15,-9 5 0 16,5-1 0-16,-5-4 0 16,0 12 0-16,1 0 0 15,3 11 0-15,-12 4 0 16,4 8 0-16,4 0 0 15,-9 8 0-15,1-1 0 0,0 5 2 16,-5-1 1-16,5 4-1 16,-5 4 1-16,0 4-2 15,-4-4-1-15,9 8 1 16,-9-1 1-16,4 5-1 16,0-1-1-16,5 1 1 15,-9 3 1-15,4 4-1 16,1 0-1-16,3 8 1 15,1-8-1-15,4 12 0 16,-9 7 0-16,9 20 0 16,0 3 0-16,4 16-3 15,1-9 0-15,-1 5 2 16,0-8 2-16,5 4 0 16,-1 4-1-16,5 4 1 15,-13 3-1-15,13 1-11 0,-9-9-5 16,5-3-157-1</inkml:trace>
  <inkml:trace contextRef="#ctx0" brushRef="#br0" timeOffset="10661.638">19595 2724 336 0,'13'0'126'0,"-9"0"-98"0,9-8 8 16,-13 8-5-16,9 0-22 16,-1 0-4-16,1 0-9 15,4 0 0-15,-13 8 2 16,4 4-1-16,0 7 1 0,5 0 8 15,-9 4 4-15,0 11-5 0,-13 12-3 16,9 4-10-16,-13 23-3 16,4-4 6-16,4 7 2 15,-8 1 11-15,-5-4 5 16,9-8-2-16,-4-8 1 16,4-7-1-16,0-8 1 15,-4-3-6-15,4-17-2 16,4 1 0-16,1-7 0 15,-1-1 2-15,5-11 12 16,4-8-1 0,0-4-4-16,0-11 0 15,4-4-6-15,5-11-2 0,-1-1 0 16,1-7 1-16,4 4-3 16,0-16 0-16,0 5 1 15,4-5 0-15,5-4-2 16,-1 1 1-16,5 3-7 15,4 5 1-15,0 3 1 16,5-8 1-16,4 8-4 16,-1 4 1-16,1 4 0 15,4 7-1-15,5-7 1 16,-5 7 3-16,8 8 0 16,-8 4 1-16,-4 0 0 15,0 7 2-15,0 12-3 16,-5-7-2-16,1 14-1 15,-1-3 3-15,1 11 0 16,-9 1 1-16,-1 7 0 16,-3 4 0-16,0-8 0 0,-10 7 2 15,1 1-3-15,-8 4 0 16,-5-8 1-16,-9 4 0 16,-4 0 0-16,-4-1 0 15,-9 5-3-15,-4 0 2 16,0-5-1-16,-9 1 0 15,-4-4 2-15,0-4 0 16,0 4-3-16,0-11 2 16,-1-1 3-16,1-3 1 15,-4 0-1-15,8-5-2 16,0-3 1-16,5 0-1 0,4-3 0 16,-5 3 2-16,14-8-3 15,-5 4 0-15,13-3-1 16,-4-1 0-16,8 4 2 15,1-4 2-15,3 1-1 16,5-1-1-16,9-3 1 16,4-1-1-16,4 4 0 15,5 1 0-15,8-1 0 16,4 4 0-16,14-3-3 16,-10 3 2-16,10 4 1 15,3 0 2-15,-3 4-3 16,-1 3 0-16,1-7 1 15,-1 8 2-15,0 3-3 16,9-3 0-16,-8 7 1 16,-1 8 0-16,9-3-3 15,-13-1 2-15,0 4 1 0,1 3 2 16,-6 5-3-16,-12-4 0 16,4 7 3-16,-12-7 1 15,-1 4-1-15,-4-4-2 16,-5-1 1-16,1-3 1 15,-5 4-1-15,-4-8 2 16,0-3-2-16,-4-1 2 16,-5 0-2-16,-4-3 2 15,1-1 2-15,-6-3 2 16,5 0-3-16,-12-5-1 0,3 1-1 16,-4 0 1-16,5 4-4 15,-14-8 0-15,5 4-1 16,-5-4 0-16,-3 0 8 15,-1 0 4-15,-4 3-12 16,0-3-5-16,-9 4 0 16,0-8 4-16,5 1 13 15,-9-1 8-15,-4-8-5 16,-5 5-2-16,-8 7-4 16,-5-12-2-16,1 8-3 15,-1 1-2-15,5 3-4 16,-1 0-2-16,1 0-59 15,0 7-24-15,4 12 43 16,9-3 23-16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02:30:55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7883 10258 88 0,'-21'11'33'16,"12"1"-26"-16,0-4 11 0,1 3 6 0,3-3 9 15,-3-4 4-15,-1-1-4 16,1 1 0-16,3 0-8 16,-3 4-3-16,3-4-12 15,-3-1 5-15,3 1 4 0,1 4-8 16,0-4-1-16,-1 0-2 16,1-1 0-16,4-3-4 15,0 4-1-15,0 4-1 16,0 0 1-16,0-1-2 15,4 5 2-15,-4-5-2 16,5 5-1-16,3-1 3 16,5 5-2-16,-8-5-1 15,3 1 5-15,1-5 4 16,4 1-1-16,0 0 1 16,0-1-1-16,0-7 0 15,8 4-4-15,-4-4-1 16,1 0 1-16,3-4 0 15,1 0 0-15,-1 1 0 16,1-1 2-16,-1 0 1 16,5 0 5-16,-9 0 5 15,-4 0-11-15,5 1-4 16,-1 3-1-16,4-4-1 0,-3 4 0 16,3-4 0-16,5 4-3 15,-9 0 2-15,5 0 1 16,-1 0 0-16,-3 0-3 15,-1 0 2-15,0 0 1 16,5 0 2-16,-1 0-1 16,1 0-1-16,-1 0-4 15,5 0 0-15,-4 0 2 16,3 0 1-16,1 0 1 16,4-4 0-16,5 4-3 15,-5 0 2-15,13 0-1 16,-8-4 0-16,3 4 8 15,-3-4 6-15,-5 4-4 16,9 0-2-16,-5-3-3 0,5-1-3 16,-13 4 1-1,4-4-1-15,0 4 0 0,-4 0 0 16,9-4 0-16,-5 4 2 16,-4 0-3-16,8 0 0 15,1 0-12-15,3 0-5 16,1 0 23-16,4 0 10 15,5 0-6-15,-1 0-5 16,0-4-2-16,-3 0 0 16,-1 4 1-16,0 0 1 15,-13 0-2-15,4 0 1 16,-3-3-2-16,-1 3 2 0,4-4-4 16,5 4 0-1,-9 0 1-15,5 0 2 0,3 0 1 16,-3-4 3-16,8 4-1 15,-4 0 0-15,-1 0-3 16,6 0 1-16,-6 0-2 16,-3 0 2-16,4 0-4 15,-14 4 0-15,1 0 3 16,0-4 1-16,-4 3-1 16,-1 1 1-16,-4 0 0 15,5 0 1-15,-5-4-2 16,0 0 1-16,5 4-2 15,-5-4 2-15,5 4-2 16,-1-4-1-16,5 0 1 16,0 0 1-16,9 0-1 0,-1 0-1 15,0 0 1-15,-3 0-1 16,3 3 0-16,-12-3 2 16,12 0 1-16,-12 0 1 15,-1 4-2-15,5-4 1 16,0 4-2-16,-9-4 2 15,5 0-4-15,-1 0 0 16,1 0 1-16,-5 0 2 16,-4 0-1-16,8 4-3 15,-3-8 1 1,-1 8 1-16,0-4 2 16,-4 0-1-16,4-4-1 15,-4 8 1-15,0-8-1 0,0 4 0 16,0 0 0-16,0 0 0 15,0 0 0-15,-4 0 0 16,-1-4 2-16,1 4 1 16,-9 0 1-16,0 0-2 15,4-4-2-15,-4 4 3 16,0 0 2-16,0-3-2 16,-4-1-2-16,4-4-3 15,-13 0-1-15,4 1-38 16,9-9-17-16,22-10 31 15,-5-20 18-15</inkml:trace>
  <inkml:trace contextRef="#ctx0" brushRef="#br0" timeOffset="16018.4854">8542 12456 124 0,'-17'12'46'0,"13"-1"-35"0,-5-3 14 0,5-4 4 16,0 4-3-16,-1-8-1 15,1 3-2-15,0-3-3 16,4 0 1 0,-9-3-12-16,-4-1-1 0,5 0 2 15,-1-4-2-15,0 4 3 16,1 1-2-16,3-1 2 15,1 0 0-15,-5 0 1 16,9 0-2-16,-8 4-1 16,4-4-3-16,4 1-1 15,0 3-3-15,4-4-2 0,-4 4 1 16,8 0 1-16,1 0-1 16,4 0 2-16,0-4 0 15,4 4 1-15,5-4-2 16,-5 4-2-16,13-4 3 15,-4 4 0-15,4-4-1 16,13 4 1-16,-4-3-2 16,8 3 2-16,1-4 0 15,3 0 1-15,-3-4 2 16,-1 4 1-16,-4 1-3 16,5-1-1-16,-9-4-1 15,8 4 1-15,5-3-2 16,-1 3 2-16,5-4 0 15,5 4 3-15,-1 1 3 16,-4-1 2-16,-4 0-8 0,-1 0-3 16,-16 4 1-16,4-4 1 15,0 4 4-15,-9 0 1 16,0 0-3-16,4 0-1 16,1 0 1-16,4 0 0 15,-9 0 0-15,8 0 0 16,6 0 0-16,-6-4 2 15,-3 4-3-15,4 0-2 16,-1 0 2-16,1 0 0 16,-9 0-1-16,5 0 1 15,-5 0-2-15,-4 0-1 0,0 0 1 16,0 4-1-16,-1 0 0 16,1-4 0-16,0 4 0 15,4 0 2-15,0 0-1 16,5-4-1-16,4 3 3 15,8-3 0-15,-8 0 1 16,8 0 2-16,-4 0-3 16,5 0 0-16,-1 0-1 15,-8 0-2-15,-5 0 1 16,5 0 1-16,-13 0-1 16,4 0 2-16,-4 0 0 15,0 0 1-15,0 0 0 16,0 4 0-16,4 0-2 15,-9 0-2-15,14 0 1 16,-9 0 1-16,17-1-3 0,0-3 0 16,0 0 1-16,-4 4 2 15,-1 0-3-15,1 0 0 16,0 0 1-16,-5-1 2 16,1 1-3-16,-1 0 0 15,-12-4 1-15,4 4 0 16,0-4 0-16,-5 4 0 15,1 0 0-15,-1-4 2 16,1 0-1-16,4 0-1 16,-9 0 1-16,4 3 1 0,-8-3-1 15,5 0-1 1,-1 0 1-16,-4 4-1 0,-5-4 0 16,1 4 2-16,-9-4-1 15,0 0-1-15,-4 4-2 16,-5 0 1-16,1-8-30 15,-10 0-14-15,14-11 12 16,0-12 8-16</inkml:trace>
  <inkml:trace contextRef="#ctx0" brushRef="#br0" timeOffset="48147.0719">6013 16183 128 0,'0'8'49'0,"0"0"-38"0,-9-1 1 0,9-3-2 0,0-4-2 15,0 8 0-15,-4-1 0 16,0 1 0-16,0-4-4 16,-1 3 13-16,5 1 5 0,0-8 12 31,-13 12-14-15,9-1-7-16,-9-3-1 15,9-4 2-15,-9 3-2 16,4 1 1-16,1-4-7 15,-1 3 3-15,5 1 1 0,-9 0 1 16,8-4 1-16,-3 3-2 16,3-3 1-16,5-4 0 15,-4 0 1-15,-4 0-2 16,8 0-1-16,0 0-3 16,0 0 1-16,0 0-4 0,0 0-2 15,0 0 2-15,8 4 0 16,-4 0 10-16,9 3 3 15,-8 1-14-15,8-4-8 16,8 4 9-16,-4-5 4 16,5 1-2-16,-5 4-3 15,9 0-4-15,-4-5 1 16,3 1-1-16,1 4 0 16,4 0 0-16,-8-1 0 15,8 1 2-15,5-4 0 16,-5-1-3-16,-9 5 0 15,5 0 8-15,0-4 4 16,4-1-2-16,-4 1-2 16,-9-4 0-16,5 0-1 0,4 0-2 15,4 0 1-15,-4 0 0 16,-5 0 1-16,9-4 0 16,5 1 0-16,-5-1 0 15,5 4 0-15,3 0 0 16,10 0 0-16,-18 0-2 15,13 0 1-15,-4 0-2 16,-9 0-1-16,0 0 1 16,0 0-1-16,0 0 0 15,1 0 2-15,-14 0-1 16,4 0-1-16,1 0 1 16,4 0-1-16,-9 0 0 15,9-4 2-15,-13 4-3 16,13 0 0-16,-9 0 1 0,0 0 2 15,-4-4-1-15,4 4 2 16,1-4-2-16,-1 0 2 16,0 1-2-16,5-1 2 15,-10 0-2-15,6 0 2 16,-1 0-2-16,-4 1 2 16,0 3-2-16,-13 0-1 15,0-4-2-15,-5 4 1 16,-12 0-15-16,9-4-4 15,-14 0-69-15,5 0-29 16,-5-3 60-16,1-1 32 16</inkml:trace>
  <inkml:trace contextRef="#ctx0" brushRef="#br0" timeOffset="51345.7408">8305 16057 184 0,'-13'11'68'0,"13"-7"-52"0,5 0 8 0,-5-4 2 15,0 4-13-15,-5 3-4 0,5 1-6 16,-4 0 0-16,0-1-2 16,-5 5-1-16,9-1 1 0,-17 1-1 15,17-1 2-15,-13 1-1 16,4 3-1-16,1 1-2 15,-1-1 1-15,9 0 1 16,-13 0 2-16,9 1-1 16,4 3-1-16,0-4 3 15,0 4 0-15,0-3 14 16,0-1 6-16,0-3-9 16,9-1-5-16,-1-3-4 15,1-1 1-15,4 1 1 16,4-4 1-16,0 0-2 15,-8 0 1-15,4-1 0 16,8-3 5 0,5 0-2-16,-9 0 0 15,9 4-2-15,-8-4 0 0,3 0 2 16,1 0-3-16,-1 0-2 16,5 0 9-16,4 4 5 15,9 0-12-15,-9-4-6 16,13 4-4-16,0 0-1 15,5-4 0-15,-1 0 3 16,0 0-2-16,-3 0 1 16,-6 0 0-16,-3 0-2 15,-1 0 14-15,1 0 5 16,-9 0-3-16,-5 0-2 16,5 0-3-16,0 0-2 0,0 0-3 15,0 0 1-15,4 0 0 16,0 0 3-16,4 0-3 15,1 0 0-15,4 0 1 16,-9 0 2-16,0 0-1 16,4 0 0-16,-3 0-1 15,-1 3 0-15,-4 1-2 16,-1-4 1-16,1 0 0 16,-4 4 3-16,4-4-1 15,-9 0 0-15,5 0-1 16,-5 0 2-16,4 0-3 15,1 0 0-15,-1 0-1 16,10 0 1-16,-6 0-2 16,6 0 2-16,-6 0-2 15,6 0 2-15,-1 0 0 0,4 0 1 16,1 0-2-16,-1 0 1 16,1 0 0-16,3 4 1 15,-7-4-2-15,-1 0 1 16,4 0-2-16,-12 0 2 15,4 0-4-15,-5 0-2 16,1 0 6-16,4-4 3 16,-1 0-3-16,1 4 0 15,-9-4-3-15,5 4-1 16,4 0 1-16,4-3 2 16,-8 3-1-16,3 0-1 15,1 0 1-15,0 0 1 0,4 0-3 16,9 0 0-16,-9 0 1 15,5 0 0-15,-1 0 0 16,-4 0 0-16,-4 0 0 16,-4 3 2-16,-9-3-3 15,-5 4 0-15,-8-4-4 16,-8 0-1-16,-10-4-52 16,-3-7-22-16,-9-24 41 15,8 5 19-15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02:32:56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12179 9641 180 0,'9'4'68'0,"-14"4"-52"0,5-1 43 0,0-7 16 16,0 0-17-16,0 0-9 15,-4 0-13-15,-4 0-6 16,-1 0-16-16,-4-3 7 0,4-1 2 16,-12 0 0-16,-1 0-2 15,-4 0-3-15,1-3-1 16,-14-5-7-16,4 1-2 16,-3-1 2-16,-1 1 1 15,4-1-3-15,-12 1 0 0,8-1-1 16,-4 1 1-1,0-1-2-15,-9 1-1 0,1-1-3 16,-10 1 1-16,1 3-2 16,4 0-1-16,0 5-2 15,0 3 1-15,0 0-1 16,0 3 0-16,0 5 2 16,-9 0 0-16,5-1-3 15,-5 5 2-15,-4 3 1 16,9 4 0-16,-9 1-3 15,9 2 2-15,4 1 1 16,0 4 0-16,4 0-3 16,0 0 2-16,5 4-1 15,-5-5 0-15,0 5 0 0,5 0 0 16,0 3 0-16,-1-3 0 16,1 3 0-16,-1 1 0 15,1 3 0-15,0 4 0 16,8 12-7-16,-9-1-2 15,10 9 12-15,-1-9 9 16,4 9-5-16,1-5-2 16,-1 0-5-16,-3-3 1 15,8 0 1-15,-9 3 0 16,4 4-3-16,-4 5 2 16,1 3 1-16,-1-1 0 15,4 1 0-15,-3 4 0 16,7-8-3-16,6 0 2 0,-6 1-1 15,10 2-2-15,4 9 3 16,-1 0 2-16,10 3-2 16,-5-3 0-16,9 3 1 15,4-7 0-15,4 0 0 16,9 3 0-16,-5 5-3 16,10-1 2-16,12-3-1 15,-4-4 0-15,8-5 2 16,1 1 0-16,8-11-3 15,-4-1 2-15,4-7-1 16,0 0-2-16,0-4 0 16,0 0 3-16,4-4-2 15,9 0 1-15,0 0 2 16,5-3 0-16,-1-5-3 0,5-3 2 16,-1-5 1-16,-3 1 0 15,12 4-3-15,-9 0 2 16,-8-8 1-16,0-4 0 15,0 0 0-15,5-4 0 16,3-3 0-16,5-9 0 16,0 5 0-16,0-8 0 15,-4-4 0-15,-5-3 0 16,1-1 0-16,-5-4 2 16,0 1-3-16,0-1 0 15,4-3 1-15,5 0 2 16,-1 0-1-16,1-5-1 15,-5-3-2-15,-4 4 1 0,-8 0 1 16,-1 0 2-16,-8 0-1 16,4-4-1-16,0-4-2 15,0-4 1-15,4-3-1 16,5-1-2-16,8 1-2 16,1 3 1-16,8-3 1 15,-5-4 2-15,-3 3-1 16,-5 1 1-16,-5-1 2 15,-8 4 0-15,1 5 0 16,-10-1 0-16,-4 0 2 16,0 0 3-16,-4 0 2 15,-9-7 3-15,-4 3 1 16,0 1 3-16,0-5-1 0,-13-3 2 16,0 0-6-16,0-5-1 15,-13 5-2-15,9 0-1 16,-13-4-3-16,4 3 1 15,4 1-4-15,-12 0 0 16,3 0 1-16,1-1 0 16,0-3 0-16,0-4 2 15,4-7-3-15,4-5 0 16,-8 1 1-16,4-1 0 16,4 8 0-16,-8-3 0 15,4 3 0-15,0 0 0 16,0 4 0-16,-4 0 0 15,4-4-3-15,-4-7 2 16,0-4 1-16,-5-8 0 0,1 7 0 16,-1 1 0-16,1 4 0 15,-5 7 0-15,0 4 2 16,-4 4 1-16,0 4-4 16,-5 3-1-16,5 1 1 15,0 3 2-15,-5-4 0 16,5 1-1-16,-4-4 1 15,3 3 1-15,1-3-3 16,4 3 0-16,-8 9-1 16,-5-5 0-16,0 8 2 15,-8 4 0-15,0 4-5 16,-5 3 1-16,9 4-7 16,-9 1-3-16,9 3-34 0,9 0-16 15,3-4 33-15,10-3 15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02:33:29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16230 11254 116 0,'-18'7'46'0,"10"1"-35"0,16 0 36 0,-16-4 14 16,8-4-13-16,0 0-4 16,8 3-13-16,-8-3-3 15,5 4-15-15,-5-4-3 0,13 0 0 16,-13 0-2-16,12 4 5 15,1 0-5 1,5-4-4-16,3 4 0 16,1-4-3-16,4 4-1 15,4-1 1-15,4-3-1 16,1 0-11-16,3 0-3 16,1 0-9-16,4 0-2 15,5 0-64 1,-5-3-29-16,4-5 61 0</inkml:trace>
  <inkml:trace contextRef="#ctx0" brushRef="#br0" timeOffset="409.1393">16135 11667 304 0,'-5'20'115'0,"10"-5"-89"0,16-7-3 0,-16-5-9 16,8 1-13-16,-1 4 0 15,1 0 1-15,5 3 3 16,-1 1-2-16,4-1 3 0,1 1 0 16,4-1 0-16,13-3-1 15,-9-1-8-15,9-3 0 16,-1-4-12-16,5-7-6 15,-4-9-83-15,4-7-41 16,-8-11 74-16</inkml:trace>
  <inkml:trace contextRef="#ctx0" brushRef="#br0" timeOffset="1126.0309">16923 10507 340 0,'-8'27'126'0,"16"-4"-98"0,-8-31-5 0,0 16-9 16,5-1-11-16,-5 1 0 16,-5 0 10-16,-3 3 3 15,-1 4-7-15,-12 5-14 0,3-1-5 0,-12 0 14 16,4 4 8-16,-13 4-7 15,1 7-3 1,-5 5-12-16,-5 3-4 0,1 4 7 16,-1 0 6-16,1 3 1 15,4-3 3-15,0 4-2 16,0-4-1-16,-5-4 1 16,-3 0 1-16,8-3-3 15,-5-1 0-15,5 0-1 16,4 1 0-16,5-1 13 15,4 0 7-15,4-3-5 16,0-1 0-16,9 1-1 16,-1-1 0-16,-3 1-2 15,8-1-1-15,0-7-3 16,4 3-1-16,1-3-1 16,4-4 2-16,-1 4-1 15,1-4 0-15,4 0-3 0,0 0 1 16,0 0-2-16,4 4-1 15,5 0 1-15,4 3-1 16,4 5 0-16,0 7 2 16,9 4-1-16,4 4 2 15,5 3-4-15,3 1 0 16,-3-4-4-16,4 3 1 16,0-7-7-16,-1-4-3 15,1-7-12-15,8-5-4 16,14-7 16-16,8-7 7 15</inkml:trace>
  <inkml:trace contextRef="#ctx0" brushRef="#br0" timeOffset="10779.7991">16380 14590 208 0,'0'19'79'0,"-8"-15"-61"0,16 0 15 0,-8-4 3 16,0 0-20-16,5 0-6 15,3 0-9-15,5 0-4 16,0 0 2-16,4 0 11 0,-8 0 8 16,8 0-5-16,5 0 0 15,4 3-7-15,4-3-4 16,9 4-1-16,-1 4-1 16,5-4-5-16,-4 0 1 15,4 3-5-15,-4 1-1 16,0 0-6-16,-5-1-1 15,-3 1-12-15,-6-4-7 0,-3 0 20 16,-5-1 10-16</inkml:trace>
  <inkml:trace contextRef="#ctx0" brushRef="#br0" timeOffset="11109.9135">16406 14846 296 0,'0'4'112'0,"5"-8"-87"0,3 4-2 0,1 4-9 16,-1-4-6-16,1 4 0 15,4 0 0-15,4 0 0 16,0 3-4-16,-4 1-3 0,13 0 2 16,0-1-4-16,13 5 0 15,0-1-6-15,4 1 0 16,0-1-10-16,0 5-4 16,-4-9-16-16,-1-3-4 15,-3-4 22-15,-5-4 10 16</inkml:trace>
  <inkml:trace contextRef="#ctx0" brushRef="#br0" timeOffset="11619.6452">16691 14061 340 0,'-13'12'126'0,"4"-8"-98"0,9-1-1 0,0-3-6 15,0 0-15-15,-4 4-3 16,-1 0-2-16,-3 4 1 15,-1 3-1-15,-4 5 6 0,-4 3 5 16,-5 0-15-16,-8 8-5 16,0 7-1-16,-4 4 3 15,-1 12-6-15,1-4 0 16,-5-4 5-16,5 0 3 16,-5 1 3-16,9-9 1 15,-5 1 2-15,14-5 1 16,-10-3-1-16,18-4 1 0,1-4 0 15,16 8 3 1,9-4-1-16,8 0-3 16,-3 4-1-16,12 0 2 15,4 3 0-15,5 5-1 16,8-1 1-16,9 8 4 16,0 8 6-16,5 0-20 15,12 7-7-15,0 1 6 16,-8 3 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6CD5-0791-AA44-865D-FFD4BA950A8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49114-269F-5E45-8DB1-3DA6BDDA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Ali.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67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97A13-ED7D-4321-83D7-BA84504C6095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What will this do?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EFDF4-295E-4F2F-8274-5276D892628B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0191B-67AE-484E-9082-E6275166839A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1E871-3DA9-47DB-BB1F-94165D87FEFB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CDE76-4738-44B5-833A-2DF96BC3AB13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084CE-403A-47C5-8050-06A0AC0D8D75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D02E7-8B84-4714-902C-45C20D4C6547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2D6943-8F92-41DA-A861-291374EA058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the same? 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25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49607-71CC-4F14-9925-539B5A75CF37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6029A-3CA7-4FEE-942E-5301C46C76E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5226604-9998-44C9-A2D6-C34062C32886}" type="slidenum">
              <a:rPr lang="en-US" sz="11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34</a:t>
            </a:fld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0025" y="382588"/>
            <a:ext cx="7267575" cy="5451475"/>
          </a:xfrm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4251"/>
            <a:ext cx="5268913" cy="2414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How many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derivative filters are there?  There are four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partial derivative filters.</a:t>
            </a:r>
          </a:p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In practice, it</a:t>
            </a:r>
            <a:r>
              <a:rPr lang="ja-JP" altLang="en-US">
                <a:solidFill>
                  <a:srgbClr val="000000"/>
                </a:solidFill>
                <a:latin typeface="Arial"/>
                <a:cs typeface="Times New Roman" charset="0"/>
                <a:sym typeface="Times New Roman" charset="0"/>
              </a:rPr>
              <a:t>’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s handy to define a single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derivative filter—the Laplacian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18ADA-AEA4-4248-8602-844158BEDF4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7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May delete.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4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B5E28-5681-44B3-B31F-C18E0B1794A8}" type="slidenum">
              <a:rPr lang="en-US"/>
              <a:pPr/>
              <a:t>44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45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46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8E7C3-E4C1-4572-845E-9A00E84E6491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AB929-50EF-44CC-A7FA-AE71BFCA725E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0F4D8-E141-406C-86BE-BA525E52CD85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CE0E0-6529-4219-9EB9-FE7811CF4A70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34152-7A0D-48F3-AA4D-B45726BE91BB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B3652-4400-43AA-941D-82E4FEE6DB98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717499-72C9-426B-A4B9-F8B49F6D810C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4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308E-476E-4721-994F-FF78B4B07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5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1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8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1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7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6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2" Type="http://schemas.openxmlformats.org/officeDocument/2006/relationships/tags" Target="../tags/tag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8.bin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2.bin"/><Relationship Id="rId2" Type="http://schemas.openxmlformats.org/officeDocument/2006/relationships/tags" Target="../tags/tag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6.bin"/><Relationship Id="rId2" Type="http://schemas.openxmlformats.org/officeDocument/2006/relationships/tags" Target="../tags/tag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5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0.bin"/><Relationship Id="rId2" Type="http://schemas.openxmlformats.org/officeDocument/2006/relationships/tags" Target="../tags/tag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29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4.bin"/><Relationship Id="rId2" Type="http://schemas.openxmlformats.org/officeDocument/2006/relationships/tags" Target="../tags/tag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3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customXml" Target="../ink/ink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3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7" Type="http://schemas.openxmlformats.org/officeDocument/2006/relationships/image" Target="../media/image65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0.png"/><Relationship Id="rId7" Type="http://schemas.microsoft.com/office/2007/relationships/hdphoto" Target="../media/hdphoto6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4.emf"/><Relationship Id="rId4" Type="http://schemas.openxmlformats.org/officeDocument/2006/relationships/image" Target="../media/image70.png"/><Relationship Id="rId9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1.emf"/><Relationship Id="rId4" Type="http://schemas.openxmlformats.org/officeDocument/2006/relationships/image" Target="../media/image86.png"/><Relationship Id="rId9" Type="http://schemas.openxmlformats.org/officeDocument/2006/relationships/customXml" Target="../ink/ink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92.png"/><Relationship Id="rId7" Type="http://schemas.openxmlformats.org/officeDocument/2006/relationships/image" Target="../media/image86.png"/><Relationship Id="rId12" Type="http://schemas.openxmlformats.org/officeDocument/2006/relationships/image" Target="../media/image9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11" Type="http://schemas.openxmlformats.org/officeDocument/2006/relationships/customXml" Target="../ink/ink9.xml"/><Relationship Id="rId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93.png"/><Relationship Id="rId9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0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6.emf"/><Relationship Id="rId10" Type="http://schemas.openxmlformats.org/officeDocument/2006/relationships/image" Target="../media/image13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5.bin"/><Relationship Id="rId1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Images and Filters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ECE P 596</a:t>
            </a:r>
          </a:p>
          <a:p>
            <a:r>
              <a:rPr lang="en-US" dirty="0" smtClean="0"/>
              <a:t>Linda Shapiro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Equation" r:id="rId5" imgW="7315200" imgH="4038600" progId="Equation.3">
                  <p:embed/>
                </p:oleObj>
              </mc:Choice>
              <mc:Fallback>
                <p:oleObj name="Equation" r:id="rId5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78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435"/>
            <a:ext cx="8229600" cy="1143000"/>
          </a:xfrm>
        </p:spPr>
        <p:txBody>
          <a:bodyPr/>
          <a:lstStyle/>
          <a:p>
            <a:r>
              <a:rPr lang="en-US" dirty="0" smtClean="0"/>
              <a:t>What is an image?</a:t>
            </a:r>
            <a:endParaRPr lang="en-US" dirty="0"/>
          </a:p>
        </p:txBody>
      </p:sp>
      <p:pic>
        <p:nvPicPr>
          <p:cNvPr id="5" name="Picture 4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763"/>
            <a:ext cx="9180809" cy="56997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Filtered </a:t>
            </a:r>
          </a:p>
          <a:p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399480" y="3058560"/>
              <a:ext cx="1162080" cy="703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89040" y="3052080"/>
                <a:ext cx="1179360" cy="72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61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Sharpening filter</a:t>
            </a:r>
          </a:p>
          <a:p>
            <a:pPr lvl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Vertical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Horizontal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gradient filters</a:t>
            </a:r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073275" y="3124200"/>
            <a:ext cx="1390650" cy="1371600"/>
            <a:chOff x="144" y="144"/>
            <a:chExt cx="1152" cy="1136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5048989" y="3094463"/>
            <a:ext cx="1390650" cy="1371600"/>
            <a:chOff x="144" y="144"/>
            <a:chExt cx="1152" cy="1136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40" name="Group 5"/>
          <p:cNvGrpSpPr>
            <a:grpSpLocks noChangeAspect="1"/>
          </p:cNvGrpSpPr>
          <p:nvPr/>
        </p:nvGrpSpPr>
        <p:grpSpPr bwMode="auto">
          <a:xfrm>
            <a:off x="2073275" y="5105803"/>
            <a:ext cx="1390650" cy="456395"/>
            <a:chOff x="144" y="523"/>
            <a:chExt cx="1152" cy="378"/>
          </a:xfrm>
        </p:grpSpPr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573675" y="460030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63919" y="26579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Gradient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626205" y="2657962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Gradient</a:t>
            </a:r>
            <a:endParaRPr lang="en-US" dirty="0"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 rot="5400000">
            <a:off x="6872503" y="3519213"/>
            <a:ext cx="1390650" cy="463639"/>
            <a:chOff x="144" y="520"/>
            <a:chExt cx="1152" cy="384"/>
          </a:xfrm>
        </p:grpSpPr>
        <p:sp>
          <p:nvSpPr>
            <p:cNvPr id="62" name="Rectangle 9"/>
            <p:cNvSpPr>
              <a:spLocks noChangeArrowheads="1"/>
            </p:cNvSpPr>
            <p:nvPr/>
          </p:nvSpPr>
          <p:spPr bwMode="auto">
            <a:xfrm rot="16200000"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 rot="16200000"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 rot="16200000">
              <a:off x="157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2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753611" y="353132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1" name="Ink 40"/>
              <p14:cNvContentPartPr/>
              <p14:nvPr/>
            </p14:nvContentPartPr>
            <p14:xfrm>
              <a:off x="1717920" y="2591280"/>
              <a:ext cx="6411600" cy="339084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6760" y="2580840"/>
                <a:ext cx="6434280" cy="341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83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thumb/f/f6/Gaussian_Filter.svg/700px-Gaussian_Filte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5" y="1335147"/>
            <a:ext cx="2263107" cy="16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filter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1800" y="38780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36494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87091" y="5345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35011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6161314" y="3048000"/>
            <a:ext cx="248266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354799" y="3047793"/>
            <a:ext cx="2474991" cy="25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46632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3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00013" y="97586"/>
            <a:ext cx="6412491" cy="66188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75962" y="1427320"/>
            <a:ext cx="336612" cy="3168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flipH="1">
            <a:off x="4663278" y="752068"/>
            <a:ext cx="2619293" cy="72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71476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vs. mean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C:\larryz\classes\UW576S11\data\sn_me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736058" y="1447800"/>
            <a:ext cx="3009518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5"/>
          <a:stretch/>
        </p:blipFill>
        <p:spPr bwMode="auto">
          <a:xfrm>
            <a:off x="2736059" y="4800599"/>
            <a:ext cx="516714" cy="52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" y="62439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does real blur look like?</a:t>
            </a:r>
            <a:endParaRPr lang="en-US" sz="2400" dirty="0"/>
          </a:p>
        </p:txBody>
      </p:sp>
      <p:pic>
        <p:nvPicPr>
          <p:cNvPr id="11267" name="Picture 3" descr="C:\larryz\classes\UW576S11\data\sn_ori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28600" y="1460541"/>
            <a:ext cx="2216770" cy="2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larryz\classes\UW576S11\data\sn_gaus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02"/>
          <a:stretch/>
        </p:blipFill>
        <p:spPr bwMode="auto">
          <a:xfrm>
            <a:off x="5930353" y="1460541"/>
            <a:ext cx="2985047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53" y="4770438"/>
            <a:ext cx="546647" cy="5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560" y="4449056"/>
            <a:ext cx="1403290" cy="18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Spatially-weighted average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45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3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 descr="gauss_sigma2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2768600"/>
            <a:ext cx="3843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103428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parameters matter here?</a:t>
            </a:r>
          </a:p>
          <a:p>
            <a:pPr eaLnBrk="1" hangingPunct="1"/>
            <a:r>
              <a:rPr lang="en-US" sz="2800" b="1" dirty="0" smtClean="0"/>
              <a:t>Variance</a:t>
            </a:r>
            <a:r>
              <a:rPr lang="en-US" sz="2800" dirty="0" smtClean="0"/>
              <a:t> of Gaussian: determines extent of smoothing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103429" name="Text Box 3349"/>
          <p:cNvSpPr txBox="1">
            <a:spLocks noChangeArrowheads="1"/>
          </p:cNvSpPr>
          <p:nvPr/>
        </p:nvSpPr>
        <p:spPr bwMode="auto">
          <a:xfrm>
            <a:off x="2095500" y="5113338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431" name="Picture 14" descr="gauss_sigma5_h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2805113"/>
            <a:ext cx="3843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5" descr="gauss_sigma5_hsize30_2d.jpg"/>
          <p:cNvPicPr>
            <a:picLocks noChangeAspect="1"/>
          </p:cNvPicPr>
          <p:nvPr/>
        </p:nvPicPr>
        <p:blipFill>
          <a:blip r:embed="rId5" cstate="print"/>
          <a:srcRect l="26300" t="5916" r="22746" b="10709"/>
          <a:stretch>
            <a:fillRect/>
          </a:stretch>
        </p:blipFill>
        <p:spPr bwMode="auto">
          <a:xfrm>
            <a:off x="7237413" y="2760663"/>
            <a:ext cx="91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6" descr="gauss_sigma2_hsize30_2d.jpg"/>
          <p:cNvPicPr>
            <a:picLocks noChangeAspect="1"/>
          </p:cNvPicPr>
          <p:nvPr/>
        </p:nvPicPr>
        <p:blipFill>
          <a:blip r:embed="rId6" cstate="print"/>
          <a:srcRect l="26237" t="6770" r="22217" b="9853"/>
          <a:stretch>
            <a:fillRect/>
          </a:stretch>
        </p:blipFill>
        <p:spPr bwMode="auto">
          <a:xfrm>
            <a:off x="811213" y="2771775"/>
            <a:ext cx="9128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6" descr="filter_sigma1_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27" descr="filter_sigma4_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213" y="4169298"/>
            <a:ext cx="14493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z="4000" smtClean="0"/>
              <a:t>Smoothing with a Gaussian</a:t>
            </a:r>
          </a:p>
        </p:txBody>
      </p:sp>
      <p:pic>
        <p:nvPicPr>
          <p:cNvPr id="83974" name="Picture 21" descr="filter_sigma10_size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450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22" descr="blurred_sigma1.jpg"/>
          <p:cNvPicPr>
            <a:picLocks noChangeAspect="1"/>
          </p:cNvPicPr>
          <p:nvPr/>
        </p:nvPicPr>
        <p:blipFill>
          <a:blip r:embed="rId6" cstate="print"/>
          <a:srcRect l="12660" t="6389" r="12981" b="12152"/>
          <a:stretch>
            <a:fillRect/>
          </a:stretch>
        </p:blipFill>
        <p:spPr bwMode="auto">
          <a:xfrm>
            <a:off x="109538" y="2343673"/>
            <a:ext cx="25273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23" descr="blurred_sigma4.jpg"/>
          <p:cNvPicPr>
            <a:picLocks noChangeAspect="1"/>
          </p:cNvPicPr>
          <p:nvPr/>
        </p:nvPicPr>
        <p:blipFill>
          <a:blip r:embed="rId7" cstate="print"/>
          <a:srcRect l="12892" t="4791" r="11906" b="12152"/>
          <a:stretch>
            <a:fillRect/>
          </a:stretch>
        </p:blipFill>
        <p:spPr bwMode="auto">
          <a:xfrm>
            <a:off x="3148013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25" descr="blurred_sigma10.jpg"/>
          <p:cNvPicPr>
            <a:picLocks noChangeAspect="1"/>
          </p:cNvPicPr>
          <p:nvPr/>
        </p:nvPicPr>
        <p:blipFill>
          <a:blip r:embed="rId8" cstate="print"/>
          <a:srcRect l="11816" t="4791" r="12981" b="12152"/>
          <a:stretch>
            <a:fillRect/>
          </a:stretch>
        </p:blipFill>
        <p:spPr bwMode="auto">
          <a:xfrm>
            <a:off x="6397625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630863" y="2964385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82600" y="1159932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0">
                <a:solidFill>
                  <a:srgbClr val="000000"/>
                </a:solidFill>
              </a:rPr>
              <a:t>Parameter </a:t>
            </a:r>
            <a:r>
              <a:rPr lang="el-GR" sz="2400" b="0">
                <a:solidFill>
                  <a:srgbClr val="000000"/>
                </a:solidFill>
              </a:rPr>
              <a:t>σ</a:t>
            </a:r>
            <a:r>
              <a:rPr lang="en-US" sz="2400" b="0">
                <a:solidFill>
                  <a:srgbClr val="000000"/>
                </a:solidFill>
              </a:rPr>
              <a:t> is the “scale” / “width” / “spread” of the Gaussian kernel, and controls the amount of smoothing.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3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2D edge detection filters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733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58975"/>
            <a:ext cx="30067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592513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569912" y="4921248"/>
            <a:ext cx="7900988" cy="1255715"/>
            <a:chOff x="-73" y="-20"/>
            <a:chExt cx="4977" cy="791"/>
          </a:xfrm>
        </p:grpSpPr>
        <p:sp>
          <p:nvSpPr>
            <p:cNvPr id="21510" name="Rectangle 6"/>
            <p:cNvSpPr>
              <a:spLocks/>
            </p:cNvSpPr>
            <p:nvPr/>
          </p:nvSpPr>
          <p:spPr bwMode="auto">
            <a:xfrm>
              <a:off x="0" y="0"/>
              <a:ext cx="490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550"/>
                </a:spcBef>
              </a:pPr>
              <a:r>
                <a:rPr lang="en-US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     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is the </a:t>
              </a:r>
              <a:r>
                <a:rPr lang="en-US" dirty="0">
                  <a:solidFill>
                    <a:srgbClr val="FF0000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Laplacian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operator (sum of 2</a:t>
              </a:r>
              <a:r>
                <a:rPr lang="en-US" baseline="30000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nd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derivatives):</a:t>
              </a:r>
              <a:endPara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pic>
          <p:nvPicPr>
            <p:cNvPr id="21511" name="Picture 7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" y="-20"/>
              <a:ext cx="27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" y="393"/>
              <a:ext cx="1624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6091238" y="1749426"/>
            <a:ext cx="2824162" cy="3127374"/>
            <a:chOff x="0" y="-59"/>
            <a:chExt cx="1779" cy="1970"/>
          </a:xfrm>
        </p:grpSpPr>
        <p:pic>
          <p:nvPicPr>
            <p:cNvPr id="21514" name="Picture 1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249"/>
              <a:ext cx="1638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1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01"/>
              <a:ext cx="7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Rectangle 12"/>
            <p:cNvSpPr>
              <a:spLocks/>
            </p:cNvSpPr>
            <p:nvPr/>
          </p:nvSpPr>
          <p:spPr bwMode="auto">
            <a:xfrm>
              <a:off x="215" y="-59"/>
              <a:ext cx="148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Laplacian of </a:t>
              </a:r>
              <a:r>
                <a:rPr lang="en-US" sz="1800" dirty="0" smtClean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Gaussian</a:t>
              </a:r>
            </a:p>
            <a:p>
              <a:pPr marL="39688" algn="ctr"/>
              <a:r>
                <a:rPr lang="en-US" dirty="0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or </a:t>
              </a:r>
              <a:r>
                <a:rPr lang="en-US" dirty="0" err="1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LoG</a:t>
              </a:r>
              <a:r>
                <a:rPr lang="en-US" dirty="0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filter</a:t>
              </a: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21518" name="Rectangle 14"/>
          <p:cNvSpPr>
            <a:spLocks/>
          </p:cNvSpPr>
          <p:nvPr/>
        </p:nvSpPr>
        <p:spPr bwMode="auto">
          <a:xfrm>
            <a:off x="1081088" y="3214688"/>
            <a:ext cx="11191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Gaussian</a:t>
            </a:r>
          </a:p>
        </p:txBody>
      </p:sp>
      <p:sp>
        <p:nvSpPr>
          <p:cNvPr id="21519" name="Rectangle 15"/>
          <p:cNvSpPr>
            <a:spLocks/>
          </p:cNvSpPr>
          <p:nvPr/>
        </p:nvSpPr>
        <p:spPr bwMode="auto">
          <a:xfrm>
            <a:off x="3340660" y="3214688"/>
            <a:ext cx="2543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 derivative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of Gaussian</a:t>
            </a:r>
          </a:p>
        </p:txBody>
      </p:sp>
      <p:pic>
        <p:nvPicPr>
          <p:cNvPr id="21520" name="Picture 1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649663"/>
            <a:ext cx="1187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38190" y="5175248"/>
            <a:ext cx="95250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0  1  0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1 -4  1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0  1  0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1653" y="4805916"/>
            <a:ext cx="235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Often approximated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First and second derivatives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 descr="C:\larryz\classes\UW576S11\data\tight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3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t="12396" r="18437" b="62933"/>
          <a:stretch/>
        </p:blipFill>
        <p:spPr bwMode="auto">
          <a:xfrm>
            <a:off x="642393" y="5817325"/>
            <a:ext cx="2390503" cy="8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t="45079" r="20052" b="27559"/>
          <a:stretch/>
        </p:blipFill>
        <p:spPr bwMode="auto">
          <a:xfrm>
            <a:off x="3581400" y="5796643"/>
            <a:ext cx="2231571" cy="9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t="79063"/>
          <a:stretch/>
        </p:blipFill>
        <p:spPr bwMode="auto">
          <a:xfrm>
            <a:off x="6204177" y="6027965"/>
            <a:ext cx="2894783" cy="7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49157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0994" y="5488849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Derivative 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4378" y="5488849"/>
            <a:ext cx="227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 x, y</a:t>
            </a:r>
            <a:endParaRPr lang="en-US" dirty="0"/>
          </a:p>
        </p:txBody>
      </p:sp>
      <p:pic>
        <p:nvPicPr>
          <p:cNvPr id="10250" name="Picture 10" descr="C:\larryz\classes\UW576S11\data\tightrop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larryz\classes\UW576S11\data\tightrop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1230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these good for?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965640" y="6046560"/>
              <a:ext cx="425520" cy="691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54120" y="6037560"/>
                <a:ext cx="450000" cy="7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13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Subtracting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9682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9759"/>
            <a:ext cx="8259763" cy="67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58482" y="5574268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Sharpened</a:t>
            </a:r>
            <a:endParaRPr lang="en-US" dirty="0"/>
          </a:p>
        </p:txBody>
      </p:sp>
      <p:pic>
        <p:nvPicPr>
          <p:cNvPr id="12292" name="Picture 4" descr="C:\larryz\classes\UW576S11\data\img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3704"/>
          <a:stretch/>
        </p:blipFill>
        <p:spPr bwMode="auto">
          <a:xfrm>
            <a:off x="573834" y="3352800"/>
            <a:ext cx="2550366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4"/>
          <a:stretch/>
        </p:blipFill>
        <p:spPr bwMode="auto">
          <a:xfrm>
            <a:off x="3352800" y="3352802"/>
            <a:ext cx="2550367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larryz\classes\UW576S11\data\sharpene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3"/>
          <a:stretch/>
        </p:blipFill>
        <p:spPr bwMode="auto">
          <a:xfrm>
            <a:off x="6096000" y="3352802"/>
            <a:ext cx="2550366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2514599"/>
            <a:ext cx="1219200" cy="68580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53000" y="2590800"/>
            <a:ext cx="685800" cy="6096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7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371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 some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2326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82" y="2297573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67868" y="2474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400048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313041"/>
              </p:ext>
            </p:extLst>
          </p:nvPr>
        </p:nvGraphicFramePr>
        <p:xfrm>
          <a:off x="998886" y="2297573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48842"/>
              </p:ext>
            </p:extLst>
          </p:nvPr>
        </p:nvGraphicFramePr>
        <p:xfrm>
          <a:off x="990600" y="3786107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724400" y="229757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30" name="TextBox 29"/>
          <p:cNvSpPr txBox="1"/>
          <p:nvPr/>
        </p:nvSpPr>
        <p:spPr>
          <a:xfrm>
            <a:off x="4724400" y="382326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6" y="1433689"/>
            <a:ext cx="3879364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9"/>
          <a:stretch/>
        </p:blipFill>
        <p:spPr bwMode="auto">
          <a:xfrm>
            <a:off x="6782968" y="1433689"/>
            <a:ext cx="379832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1594" r="3996" b="5057"/>
          <a:stretch/>
        </p:blipFill>
        <p:spPr bwMode="auto">
          <a:xfrm>
            <a:off x="5562600" y="2303911"/>
            <a:ext cx="1410284" cy="12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8" t="13357" r="18691" b="15972"/>
          <a:stretch/>
        </p:blipFill>
        <p:spPr bwMode="auto">
          <a:xfrm>
            <a:off x="5602589" y="3764028"/>
            <a:ext cx="1351448" cy="138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88" y="5346545"/>
            <a:ext cx="4380812" cy="128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533" y="5346545"/>
            <a:ext cx="225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It’s also true: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769840" y="5856120"/>
              <a:ext cx="4238280" cy="865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2280" y="5847120"/>
                <a:ext cx="4255200" cy="88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8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26064" y="60303"/>
            <a:ext cx="6412491" cy="661889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635481"/>
              </p:ext>
            </p:extLst>
          </p:nvPr>
        </p:nvGraphicFramePr>
        <p:xfrm>
          <a:off x="326064" y="97586"/>
          <a:ext cx="6412500" cy="65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632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30867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38555" y="1533918"/>
            <a:ext cx="246022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We </a:t>
            </a:r>
            <a:r>
              <a:rPr lang="en-US" sz="2000" b="1" dirty="0" smtClean="0">
                <a:solidFill>
                  <a:srgbClr val="FF0000"/>
                </a:solidFill>
              </a:rPr>
              <a:t>sample</a:t>
            </a:r>
            <a:r>
              <a:rPr lang="en-US" sz="2000" dirty="0" smtClean="0">
                <a:solidFill>
                  <a:srgbClr val="FF0000"/>
                </a:solidFill>
              </a:rPr>
              <a:t> the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image to get 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discrete set of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pixels with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quantized </a:t>
            </a:r>
            <a:r>
              <a:rPr lang="en-US" sz="2000" dirty="0" smtClean="0">
                <a:solidFill>
                  <a:srgbClr val="FF0000"/>
                </a:solidFill>
              </a:rPr>
              <a:t>values.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2.   For a gray tone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      image there is one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band </a:t>
            </a:r>
            <a:r>
              <a:rPr lang="en-US" sz="2000" dirty="0" smtClean="0">
                <a:solidFill>
                  <a:srgbClr val="FF0000"/>
                </a:solidFill>
              </a:rPr>
              <a:t>F(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with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values usually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between 0 and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255.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3.   For a color image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there are 3 bands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R(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G(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B(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28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Gaussian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54492"/>
            <a:ext cx="6115050" cy="81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83899"/>
            <a:ext cx="4052888" cy="70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344" y="5893220"/>
            <a:ext cx="807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blur than either individually (but less than                     )      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59" y="5979150"/>
            <a:ext cx="1385888" cy="28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17" y="1524000"/>
            <a:ext cx="1286683" cy="12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38" y="158790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39138" y="174030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3379" y="1558928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0538" y="1696368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502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506713" cy="66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Separable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4160497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396238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grpSp>
        <p:nvGrpSpPr>
          <p:cNvPr id="3" name="Group 2"/>
          <p:cNvGrpSpPr/>
          <p:nvPr/>
        </p:nvGrpSpPr>
        <p:grpSpPr>
          <a:xfrm>
            <a:off x="986820" y="3694703"/>
            <a:ext cx="1719264" cy="1731596"/>
            <a:chOff x="990599" y="3099487"/>
            <a:chExt cx="1719264" cy="1731596"/>
          </a:xfrm>
        </p:grpSpPr>
        <p:sp>
          <p:nvSpPr>
            <p:cNvPr id="17" name="Rectangle 16"/>
            <p:cNvSpPr/>
            <p:nvPr/>
          </p:nvSpPr>
          <p:spPr>
            <a:xfrm>
              <a:off x="990599" y="3099487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98" b="45514"/>
            <a:stretch/>
          </p:blipFill>
          <p:spPr bwMode="auto">
            <a:xfrm>
              <a:off x="990600" y="3886200"/>
              <a:ext cx="1719263" cy="164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406329" y="3695599"/>
            <a:ext cx="1719264" cy="1732388"/>
            <a:chOff x="3406329" y="3059173"/>
            <a:chExt cx="1719264" cy="1732388"/>
          </a:xfrm>
        </p:grpSpPr>
        <p:sp>
          <p:nvSpPr>
            <p:cNvPr id="2" name="Rectangle 1"/>
            <p:cNvSpPr/>
            <p:nvPr/>
          </p:nvSpPr>
          <p:spPr>
            <a:xfrm>
              <a:off x="3406329" y="3059965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31" r="46338"/>
            <a:stretch/>
          </p:blipFill>
          <p:spPr bwMode="auto">
            <a:xfrm>
              <a:off x="4191000" y="3059173"/>
              <a:ext cx="158698" cy="173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7" y="3695599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" y="1371600"/>
            <a:ext cx="278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4" y="2720802"/>
            <a:ext cx="2543175" cy="70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1600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Compute Gaussian in </a:t>
            </a:r>
            <a:r>
              <a:rPr lang="en-US" sz="2400" dirty="0" smtClean="0">
                <a:solidFill>
                  <a:srgbClr val="0000FF"/>
                </a:solidFill>
              </a:rPr>
              <a:t>horizontal </a:t>
            </a:r>
            <a:r>
              <a:rPr lang="en-US" sz="2400" dirty="0" smtClean="0"/>
              <a:t>direction, followed by the </a:t>
            </a:r>
            <a:r>
              <a:rPr lang="en-US" sz="2400" dirty="0" smtClean="0">
                <a:solidFill>
                  <a:srgbClr val="0000FF"/>
                </a:solidFill>
              </a:rPr>
              <a:t>vertical </a:t>
            </a:r>
            <a:r>
              <a:rPr lang="en-US" sz="2400" dirty="0" smtClean="0"/>
              <a:t>direction.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983671" y="586333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all filters are separable.  </a:t>
            </a:r>
            <a:r>
              <a:rPr lang="en-US" sz="1200" dirty="0" smtClean="0"/>
              <a:t>Freeman and </a:t>
            </a:r>
            <a:r>
              <a:rPr lang="en-US" sz="1200" dirty="0" err="1" smtClean="0"/>
              <a:t>Adelson</a:t>
            </a:r>
            <a:r>
              <a:rPr lang="en-US" sz="1200" dirty="0" smtClean="0"/>
              <a:t>, 1991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477000" y="233886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Much faster!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0749"/>
            <a:ext cx="8380412" cy="750205"/>
          </a:xfrm>
        </p:spPr>
        <p:txBody>
          <a:bodyPr/>
          <a:lstStyle/>
          <a:p>
            <a:pPr algn="ctr"/>
            <a:r>
              <a:rPr lang="en-US" dirty="0" smtClean="0"/>
              <a:t>Linear vs. Non-Linear Filters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5" y="1261292"/>
            <a:ext cx="8764901" cy="4416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85" y="5620224"/>
            <a:ext cx="910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original image with Gaussian noise, b. Gaussian filtered, c. median filtered, d. bilateral filtered</a:t>
            </a:r>
          </a:p>
          <a:p>
            <a:r>
              <a:rPr lang="en-US" dirty="0" smtClean="0"/>
              <a:t>e. origina</a:t>
            </a:r>
            <a:r>
              <a:rPr lang="en-US" dirty="0"/>
              <a:t>l</a:t>
            </a:r>
            <a:r>
              <a:rPr lang="en-US" dirty="0" smtClean="0"/>
              <a:t> image with shot noise, f. Gaussian filtered, g. median filtered, h. bilateral filtered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56160" y="951840"/>
              <a:ext cx="6512400" cy="492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6080" y="939600"/>
                <a:ext cx="6534720" cy="5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22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Spatially varying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7973" y="1417638"/>
            <a:ext cx="83350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Some filters vary spatially.  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bilateral filter </a:t>
            </a:r>
            <a:r>
              <a:rPr lang="en-US" sz="2400" dirty="0" smtClean="0"/>
              <a:t>is the product of a </a:t>
            </a:r>
            <a:r>
              <a:rPr lang="en-US" sz="2400" dirty="0" smtClean="0">
                <a:solidFill>
                  <a:srgbClr val="FF0000"/>
                </a:solidFill>
              </a:rPr>
              <a:t>domain kernel </a:t>
            </a:r>
            <a:r>
              <a:rPr lang="en-US" sz="2400" dirty="0" smtClean="0"/>
              <a:t>(Gaussian) </a:t>
            </a:r>
          </a:p>
          <a:p>
            <a:r>
              <a:rPr lang="en-US" sz="2400" dirty="0" smtClean="0"/>
              <a:t>      and a data dependent </a:t>
            </a:r>
            <a:r>
              <a:rPr lang="en-US" sz="2400" dirty="0" smtClean="0">
                <a:solidFill>
                  <a:srgbClr val="FF0000"/>
                </a:solidFill>
              </a:rPr>
              <a:t>range kernel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d(</a:t>
            </a:r>
            <a:r>
              <a:rPr lang="en-US" sz="2400" dirty="0" err="1" smtClean="0"/>
              <a:t>i,j,k,l</a:t>
            </a:r>
            <a:r>
              <a:rPr lang="en-US" sz="2400" dirty="0" smtClean="0"/>
              <a:t>) = </a:t>
            </a:r>
            <a:r>
              <a:rPr lang="en-US" sz="2400" dirty="0" err="1" smtClean="0"/>
              <a:t>exp</a:t>
            </a:r>
            <a:r>
              <a:rPr lang="en-US" sz="2400" dirty="0" smtClean="0"/>
              <a:t>[(-(</a:t>
            </a:r>
            <a:r>
              <a:rPr lang="en-US" sz="2400" dirty="0" err="1" smtClean="0"/>
              <a:t>i</a:t>
            </a:r>
            <a:r>
              <a:rPr lang="en-US" sz="2400" dirty="0" smtClean="0"/>
              <a:t>-k)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+(j-l)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)/2</a:t>
            </a:r>
            <a:r>
              <a:rPr lang="en-US" sz="2400" dirty="0" smtClean="0">
                <a:sym typeface="Symbol"/>
              </a:rPr>
              <a:t></a:t>
            </a:r>
            <a:r>
              <a:rPr lang="en-US" sz="2400" baseline="-25000" dirty="0" smtClean="0">
                <a:sym typeface="Symbol"/>
              </a:rPr>
              <a:t>d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] is the domain kernel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r(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 = </a:t>
            </a:r>
            <a:r>
              <a:rPr lang="en-US" sz="2400" dirty="0" err="1" smtClean="0">
                <a:sym typeface="Symbol"/>
              </a:rPr>
              <a:t>exp</a:t>
            </a:r>
            <a:r>
              <a:rPr lang="en-US" sz="2400" dirty="0" smtClean="0">
                <a:sym typeface="Symbol"/>
              </a:rPr>
              <a:t>[-||f(</a:t>
            </a:r>
            <a:r>
              <a:rPr lang="en-US" sz="2400" dirty="0" err="1" smtClean="0">
                <a:sym typeface="Symbol"/>
              </a:rPr>
              <a:t>i,j</a:t>
            </a:r>
            <a:r>
              <a:rPr lang="en-US" sz="2400" dirty="0" smtClean="0">
                <a:sym typeface="Symbol"/>
              </a:rPr>
              <a:t>)-f(</a:t>
            </a:r>
            <a:r>
              <a:rPr lang="en-US" sz="2400" dirty="0" err="1" smtClean="0">
                <a:sym typeface="Symbol"/>
              </a:rPr>
              <a:t>k,l</a:t>
            </a:r>
            <a:r>
              <a:rPr lang="en-US" sz="2400" dirty="0" smtClean="0">
                <a:sym typeface="Symbol"/>
              </a:rPr>
              <a:t>)||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/2</a:t>
            </a:r>
            <a:r>
              <a:rPr lang="en-US" sz="2400" baseline="-25000" dirty="0" smtClean="0">
                <a:sym typeface="Symbol"/>
              </a:rPr>
              <a:t>r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] is the range kernel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w(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= d(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* r(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is their produc</a:t>
            </a:r>
            <a:r>
              <a:rPr lang="en-US" sz="2400" dirty="0">
                <a:sym typeface="Symbol"/>
              </a:rPr>
              <a:t>t</a:t>
            </a:r>
            <a:endParaRPr lang="en-US" sz="2400" dirty="0" smtClean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sym typeface="Symbol"/>
              </a:rPr>
              <a:t>g(</a:t>
            </a:r>
            <a:r>
              <a:rPr lang="en-US" sz="2400" dirty="0" err="1" smtClean="0">
                <a:solidFill>
                  <a:srgbClr val="0000FF"/>
                </a:solidFill>
                <a:sym typeface="Symbol"/>
              </a:rPr>
              <a:t>i,j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) = </a:t>
            </a:r>
            <a:r>
              <a:rPr lang="el-GR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Σ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 f(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w(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i,j,k,l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/ </a:t>
            </a:r>
            <a:r>
              <a:rPr lang="el-GR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Σ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 w(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i,j,k,l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is the bilateral filter</a:t>
            </a:r>
            <a:endParaRPr lang="en-US" sz="2400" dirty="0" smtClean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123569" y="5073208"/>
            <a:ext cx="236787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06206" y="5055425"/>
            <a:ext cx="423194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39491" y="5029200"/>
            <a:ext cx="113355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7803" y="6313118"/>
            <a:ext cx="1948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</a:t>
            </a:r>
            <a:r>
              <a:rPr lang="en-US" sz="2000" dirty="0" err="1" smtClean="0"/>
              <a:t>Szeliski</a:t>
            </a:r>
            <a:r>
              <a:rPr lang="en-US" sz="2000" dirty="0" smtClean="0"/>
              <a:t> text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112120" y="3692880"/>
              <a:ext cx="2151720" cy="2238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2400" y="3689280"/>
                <a:ext cx="2173680" cy="225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79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low_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36888"/>
            <a:ext cx="239553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inp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 descr="BIG_s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BIG_e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BIG_r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5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 smtClean="0"/>
              <a:t>*</a:t>
            </a:r>
            <a:endParaRPr lang="en-US" sz="8800" baseline="-25000" dirty="0"/>
          </a:p>
        </p:txBody>
      </p:sp>
      <p:pic>
        <p:nvPicPr>
          <p:cNvPr id="10257" name="Picture 17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pic>
        <p:nvPicPr>
          <p:cNvPr id="10259" name="Picture 19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509838" y="5878513"/>
            <a:ext cx="420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Same Gaussian kernel everywhere.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Constant blur: same kernel everywhere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3317400" y="3411720"/>
              <a:ext cx="1188360" cy="1294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04440" y="3398040"/>
                <a:ext cx="1214640" cy="13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08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4" name="Picture 26" descr="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033713"/>
            <a:ext cx="24003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BIG_kernel_s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BIG_kernel_e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BIG_kernel_r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np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BIG_sk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BIG_ed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BIG_r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762125" y="5878513"/>
            <a:ext cx="52654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The kernel shape depends on the image content</a:t>
            </a:r>
            <a:r>
              <a:rPr lang="en-US" sz="2000" dirty="0" smtClean="0"/>
              <a:t>.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Bilateral filter: kernel depends on intensity 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4806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Maintains edges when blurring!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5713920" y="3782520"/>
              <a:ext cx="388080" cy="1688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02040" y="3775320"/>
                <a:ext cx="406800" cy="170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Borders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50384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What to do about image borders: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63" y="3024974"/>
            <a:ext cx="1890713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63" y="3024974"/>
            <a:ext cx="1899235" cy="190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63" y="3024973"/>
            <a:ext cx="1903996" cy="190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" y="3024974"/>
            <a:ext cx="1890713" cy="1908779"/>
            <a:chOff x="381000" y="2971800"/>
            <a:chExt cx="1890713" cy="1908779"/>
          </a:xfrm>
        </p:grpSpPr>
        <p:sp>
          <p:nvSpPr>
            <p:cNvPr id="2" name="Rectangle 1"/>
            <p:cNvSpPr/>
            <p:nvPr/>
          </p:nvSpPr>
          <p:spPr>
            <a:xfrm>
              <a:off x="381000" y="2971800"/>
              <a:ext cx="1890713" cy="19087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t="10207" r="9659" b="10255"/>
            <a:stretch/>
          </p:blipFill>
          <p:spPr bwMode="auto">
            <a:xfrm>
              <a:off x="570653" y="3170486"/>
              <a:ext cx="1511405" cy="151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46853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722516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84177" y="4924525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periodic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20158" y="4925212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reflected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33440" y="120240"/>
              <a:ext cx="7480440" cy="5735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200" y="114840"/>
                <a:ext cx="7500240" cy="57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26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54" y="365043"/>
            <a:ext cx="7772400" cy="1470025"/>
          </a:xfrm>
        </p:spPr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Image Sampling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31666" y="2019762"/>
            <a:ext cx="3888139" cy="1842366"/>
            <a:chOff x="909992" y="2498471"/>
            <a:chExt cx="2244182" cy="1063389"/>
          </a:xfrm>
        </p:grpSpPr>
        <p:pic>
          <p:nvPicPr>
            <p:cNvPr id="6" name="Picture 5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521446" y="2702166"/>
            <a:ext cx="614833" cy="63462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690937" y="4140144"/>
            <a:ext cx="5615424" cy="1842366"/>
            <a:chOff x="909992" y="2449094"/>
            <a:chExt cx="3241148" cy="1063389"/>
          </a:xfrm>
        </p:grpSpPr>
        <p:pic>
          <p:nvPicPr>
            <p:cNvPr id="25" name="Picture 24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3120911" y="2449094"/>
              <a:ext cx="1030229" cy="106338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27" name="Picture 26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020760" y="4908096"/>
            <a:ext cx="614833" cy="6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69911" y="76200"/>
            <a:ext cx="8229600" cy="1143000"/>
          </a:xfrm>
        </p:spPr>
        <p:txBody>
          <a:bodyPr/>
          <a:lstStyle/>
          <a:p>
            <a:r>
              <a:rPr lang="en-US" dirty="0"/>
              <a:t>Image Scaling</a:t>
            </a:r>
          </a:p>
        </p:txBody>
      </p:sp>
      <p:pic>
        <p:nvPicPr>
          <p:cNvPr id="379907" name="Picture 3" descr="van_Gogh_-_Self_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372533"/>
            <a:ext cx="4805120" cy="631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746125" y="2111200"/>
            <a:ext cx="33543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This image is too big to</a:t>
            </a:r>
          </a:p>
          <a:p>
            <a:r>
              <a:rPr lang="en-US" dirty="0">
                <a:latin typeface="Arial" charset="0"/>
              </a:rPr>
              <a:t>fit on the screen.  How</a:t>
            </a:r>
          </a:p>
          <a:p>
            <a:r>
              <a:rPr lang="en-US" dirty="0">
                <a:latin typeface="Arial" charset="0"/>
              </a:rPr>
              <a:t>can we reduce it?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How to generate a half-</a:t>
            </a:r>
          </a:p>
          <a:p>
            <a:r>
              <a:rPr lang="en-US" dirty="0">
                <a:latin typeface="Arial" charset="0"/>
              </a:rPr>
              <a:t>sized version?</a:t>
            </a:r>
          </a:p>
        </p:txBody>
      </p:sp>
    </p:spTree>
    <p:extLst>
      <p:ext uri="{BB962C8B-B14F-4D97-AF65-F5344CB8AC3E}">
        <p14:creationId xmlns:p14="http://schemas.microsoft.com/office/powerpoint/2010/main" val="3866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pic>
        <p:nvPicPr>
          <p:cNvPr id="378887" name="Picture 7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22387"/>
            <a:ext cx="318135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8" name="Picture 8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287587"/>
            <a:ext cx="1587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9" name="Picture 9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770187"/>
            <a:ext cx="800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91" name="Text Box 11"/>
          <p:cNvSpPr txBox="1">
            <a:spLocks noChangeArrowheads="1"/>
          </p:cNvSpPr>
          <p:nvPr/>
        </p:nvSpPr>
        <p:spPr bwMode="auto">
          <a:xfrm>
            <a:off x="800100" y="5561012"/>
            <a:ext cx="4146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Throw away every other row and column to create a </a:t>
            </a:r>
            <a:r>
              <a:rPr lang="en-US">
                <a:latin typeface="Arial" charset="0"/>
              </a:rPr>
              <a:t>1/2</a:t>
            </a:r>
            <a:r>
              <a:rPr lang="en-US" sz="2000">
                <a:latin typeface="Arial" charset="0"/>
              </a:rPr>
              <a:t> size image</a:t>
            </a:r>
          </a:p>
          <a:p>
            <a:pPr lvl="1"/>
            <a:r>
              <a:rPr lang="en-US" sz="2000">
                <a:latin typeface="Arial" charset="0"/>
              </a:rPr>
              <a:t>- called</a:t>
            </a:r>
            <a:r>
              <a:rPr lang="en-US" sz="2000" i="1">
                <a:latin typeface="Arial" charset="0"/>
              </a:rPr>
              <a:t> image sub-sampling</a:t>
            </a:r>
          </a:p>
        </p:txBody>
      </p:sp>
      <p:sp>
        <p:nvSpPr>
          <p:cNvPr id="378892" name="Text Box 12"/>
          <p:cNvSpPr txBox="1">
            <a:spLocks noChangeArrowheads="1"/>
          </p:cNvSpPr>
          <p:nvPr/>
        </p:nvSpPr>
        <p:spPr bwMode="auto">
          <a:xfrm>
            <a:off x="5449888" y="44211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1/4</a:t>
            </a:r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7126288" y="38242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1/8</a:t>
            </a:r>
          </a:p>
        </p:txBody>
      </p:sp>
    </p:spTree>
    <p:extLst>
      <p:ext uri="{BB962C8B-B14F-4D97-AF65-F5344CB8AC3E}">
        <p14:creationId xmlns:p14="http://schemas.microsoft.com/office/powerpoint/2010/main" val="42686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45233"/>
            <a:ext cx="1784915" cy="1842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1" name="Picture 10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pic>
        <p:nvPicPr>
          <p:cNvPr id="12" name="Picture 11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305810" y="2145233"/>
            <a:ext cx="1684189" cy="1842366"/>
          </a:xfrm>
          <a:prstGeom prst="rect">
            <a:avLst/>
          </a:prstGeom>
        </p:spPr>
      </p:pic>
      <p:pic>
        <p:nvPicPr>
          <p:cNvPr id="13" name="Picture 12" descr="Hannaneh.jpg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1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" y="1365647"/>
            <a:ext cx="3005873" cy="39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8" name="Picture 4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17" y="1365648"/>
            <a:ext cx="3005873" cy="396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9" name="Picture 5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90" y="1365647"/>
            <a:ext cx="3022373" cy="39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9915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3087718" y="5248870"/>
            <a:ext cx="3005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1/4  </a:t>
            </a:r>
            <a:r>
              <a:rPr lang="en-US" sz="1600" dirty="0">
                <a:latin typeface="Arial" charset="0"/>
              </a:rPr>
              <a:t>(2x zoom)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6093589" y="5248870"/>
            <a:ext cx="29092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1/8  </a:t>
            </a:r>
            <a:r>
              <a:rPr lang="en-US" sz="1600" dirty="0">
                <a:latin typeface="Arial" charset="0"/>
              </a:rPr>
              <a:t>(4x zoom)</a:t>
            </a:r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>
            <a:off x="505178" y="5857234"/>
            <a:ext cx="8305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Arial" charset="0"/>
              </a:rPr>
              <a:t>Why does this look so </a:t>
            </a:r>
            <a:r>
              <a:rPr lang="en-US" sz="3200" dirty="0" smtClean="0">
                <a:latin typeface="Arial" charset="0"/>
              </a:rPr>
              <a:t>bad?</a:t>
            </a:r>
            <a:endParaRPr lang="en-US" sz="3200" dirty="0">
              <a:latin typeface="Arial" charset="0"/>
            </a:endParaRPr>
          </a:p>
        </p:txBody>
      </p:sp>
      <p:sp>
        <p:nvSpPr>
          <p:cNvPr id="410634" name="Text Box 10"/>
          <p:cNvSpPr txBox="1">
            <a:spLocks noChangeArrowheads="1"/>
          </p:cNvSpPr>
          <p:nvPr/>
        </p:nvSpPr>
        <p:spPr bwMode="auto">
          <a:xfrm>
            <a:off x="81844" y="5248870"/>
            <a:ext cx="3005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7483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Down-sampling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4514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3581400"/>
            <a:ext cx="7772400" cy="2743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Aliasing</a:t>
            </a:r>
            <a:r>
              <a:rPr lang="en-US" sz="2000" dirty="0" smtClean="0"/>
              <a:t> can arise when you sample a continuous signal or image</a:t>
            </a:r>
          </a:p>
          <a:p>
            <a:pPr lvl="1"/>
            <a:r>
              <a:rPr lang="en-US" sz="1800" dirty="0" smtClean="0"/>
              <a:t>occurs when your sampling rate is not high enough to capture the amount of detail in your image</a:t>
            </a:r>
          </a:p>
          <a:p>
            <a:pPr lvl="1"/>
            <a:r>
              <a:rPr lang="en-US" sz="1800" dirty="0" smtClean="0"/>
              <a:t>Can give you the wrong signal/image—an </a:t>
            </a:r>
            <a:r>
              <a:rPr lang="en-US" sz="1800" i="1" dirty="0" smtClean="0"/>
              <a:t>alias</a:t>
            </a:r>
          </a:p>
          <a:p>
            <a:pPr lvl="1"/>
            <a:r>
              <a:rPr lang="en-US" sz="1800" dirty="0" smtClean="0"/>
              <a:t>formally, the image contains structure at different scales</a:t>
            </a:r>
          </a:p>
          <a:p>
            <a:pPr lvl="2"/>
            <a:r>
              <a:rPr lang="en-US" sz="1600" dirty="0" smtClean="0"/>
              <a:t>called “frequencies” in the Fourier domain</a:t>
            </a:r>
          </a:p>
          <a:p>
            <a:pPr lvl="1"/>
            <a:r>
              <a:rPr lang="en-US" sz="1800" dirty="0" smtClean="0"/>
              <a:t>the sampling rate must be high enough to capture the highest frequency in the image</a:t>
            </a:r>
          </a:p>
        </p:txBody>
      </p:sp>
    </p:spTree>
    <p:extLst>
      <p:ext uri="{BB962C8B-B14F-4D97-AF65-F5344CB8AC3E}">
        <p14:creationId xmlns:p14="http://schemas.microsoft.com/office/powerpoint/2010/main" val="6352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107" name="Picture 11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89188"/>
            <a:ext cx="788988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6" name="Picture 10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95475"/>
            <a:ext cx="15652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5" name="Picture 9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132138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1" name="Rectangle 5"/>
          <p:cNvSpPr>
            <a:spLocks noGrp="1" noChangeArrowheads="1"/>
          </p:cNvSpPr>
          <p:nvPr>
            <p:ph type="title"/>
          </p:nvPr>
        </p:nvSpPr>
        <p:spPr>
          <a:xfrm>
            <a:off x="94573" y="146757"/>
            <a:ext cx="9049427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Subsampling with Gaussian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pre-filtering</a:t>
            </a:r>
            <a:endParaRPr lang="en-US" dirty="0"/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5395913" y="40132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1/4</a:t>
            </a:r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7072313" y="34163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1/8</a:t>
            </a:r>
          </a:p>
        </p:txBody>
      </p:sp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1905000" y="5105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Gaussian 1/2</a:t>
            </a:r>
          </a:p>
        </p:txBody>
      </p:sp>
      <p:sp>
        <p:nvSpPr>
          <p:cNvPr id="388109" name="Rectangle 13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Arial" charset="0"/>
              </a:rPr>
              <a:t>Solution:  filter the image, </a:t>
            </a:r>
            <a:r>
              <a:rPr lang="en-US" i="1" dirty="0">
                <a:latin typeface="Arial" charset="0"/>
              </a:rPr>
              <a:t>then</a:t>
            </a:r>
            <a:r>
              <a:rPr lang="en-US" dirty="0">
                <a:latin typeface="Arial" charset="0"/>
              </a:rPr>
              <a:t> subsample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Filter size should double for each ½ size reduction</a:t>
            </a:r>
            <a:r>
              <a:rPr lang="en-US" sz="2000">
                <a:latin typeface="Arial" charset="0"/>
              </a:rPr>
              <a:t>. 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Filtering is just applying a mask to an image.</a:t>
            </a:r>
          </a:p>
          <a:p>
            <a:r>
              <a:rPr lang="en-US" dirty="0" smtClean="0"/>
              <a:t>Computer vision people call the linear form of these operations </a:t>
            </a:r>
            <a:r>
              <a:rPr lang="en-US" dirty="0" smtClean="0">
                <a:solidFill>
                  <a:srgbClr val="0000FF"/>
                </a:solidFill>
              </a:rPr>
              <a:t>“convolutions”. </a:t>
            </a:r>
            <a:r>
              <a:rPr lang="en-US" dirty="0" smtClean="0"/>
              <a:t>They are actually </a:t>
            </a:r>
            <a:r>
              <a:rPr lang="en-US" dirty="0" smtClean="0">
                <a:solidFill>
                  <a:srgbClr val="FF0000"/>
                </a:solidFill>
              </a:rPr>
              <a:t>“correlations,” </a:t>
            </a:r>
            <a:r>
              <a:rPr lang="en-US" dirty="0" smtClean="0"/>
              <a:t>since the true convolution inverts the mask.</a:t>
            </a:r>
          </a:p>
          <a:p>
            <a:r>
              <a:rPr lang="en-US" dirty="0" smtClean="0"/>
              <a:t>There are many nonlinear filters, too, such as median filters and morphological filters.</a:t>
            </a:r>
          </a:p>
          <a:p>
            <a:r>
              <a:rPr lang="en-US" dirty="0" smtClean="0"/>
              <a:t>Filtering is the lowest level of image analysis and is taught heavily in image processing courses.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7" name="Picture 1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87" t="40439" r="32279" b="51143"/>
          <a:stretch/>
        </p:blipFill>
        <p:spPr>
          <a:xfrm>
            <a:off x="4944625" y="2164423"/>
            <a:ext cx="1950738" cy="1842366"/>
          </a:xfrm>
          <a:prstGeom prst="rect">
            <a:avLst/>
          </a:prstGeom>
        </p:spPr>
      </p:pic>
      <p:pic>
        <p:nvPicPr>
          <p:cNvPr id="18" name="Picture 17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81" b="51398" l="62884" r="67423">
                        <a14:foregroundMark x1="79439" y1="51398" x2="79439" y2="51398"/>
                        <a14:backgroundMark x1="66489" y1="47527" x2="66489" y2="47527"/>
                        <a14:backgroundMark x1="66088" y1="48172" x2="66088" y2="48172"/>
                        <a14:backgroundMark x1="63685" y1="47742" x2="63685" y2="47742"/>
                        <a14:backgroundMark x1="66355" y1="45161" x2="66355" y2="45161"/>
                        <a14:backgroundMark x1="63818" y1="45161" x2="63818" y2="45161"/>
                        <a14:backgroundMark x1="66756" y1="44301" x2="66756" y2="44301"/>
                        <a14:backgroundMark x1="66756" y1="45806" x2="66756" y2="4580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059767" cy="2126065"/>
          </a:xfrm>
          <a:prstGeom prst="rect">
            <a:avLst/>
          </a:prstGeom>
        </p:spPr>
      </p:pic>
      <p:pic>
        <p:nvPicPr>
          <p:cNvPr id="19" name="Picture 18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62" b="49534" l="63014" r="67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231250" cy="23030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25428"/>
              </p:ext>
            </p:extLst>
          </p:nvPr>
        </p:nvGraphicFramePr>
        <p:xfrm>
          <a:off x="5190795" y="1359463"/>
          <a:ext cx="294080" cy="5294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0.8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image functions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5" name="Picture 4" descr="Hannaneh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7" name="Picture 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075027" y="2196810"/>
            <a:ext cx="1784915" cy="184236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120245" y="2217116"/>
            <a:ext cx="1232535" cy="1544320"/>
            <a:chOff x="2151053" y="4531843"/>
            <a:chExt cx="1232535" cy="154432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194714" y="45318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151053" y="485950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499514" y="4836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337868" y="524924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228196" y="536481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22377" y="514827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729057" y="549435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027507" y="503080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292148" y="466821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283133" y="5725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435533" y="58780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2587933" y="60304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" name="Equation" r:id="rId5" imgW="7315200" imgH="1257300" progId="Equation.3">
                  <p:embed/>
                </p:oleObj>
              </mc:Choice>
              <mc:Fallback>
                <p:oleObj name="Equation" r:id="rId5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" name="Equation" r:id="rId7" imgW="7315200" imgH="4495800" progId="Equation.3">
                  <p:embed/>
                </p:oleObj>
              </mc:Choice>
              <mc:Fallback>
                <p:oleObj name="Equation" r:id="rId7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" name="Equation" r:id="rId9" imgW="7315200" imgH="4178300" progId="Equation.3">
                  <p:embed/>
                </p:oleObj>
              </mc:Choice>
              <mc:Fallback>
                <p:oleObj name="Equation" r:id="rId9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" name="Equation" r:id="rId12" imgW="7315200" imgH="4038600" progId="Equation.3">
                  <p:embed/>
                </p:oleObj>
              </mc:Choice>
              <mc:Fallback>
                <p:oleObj name="Equation" r:id="rId12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5775840" y="655200"/>
              <a:ext cx="560520" cy="549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66840" y="649800"/>
                <a:ext cx="578880" cy="56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77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2730</Words>
  <Application>Microsoft Office PowerPoint</Application>
  <PresentationFormat>On-screen Show (4:3)</PresentationFormat>
  <Paragraphs>1900</Paragraphs>
  <Slides>53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ＭＳ Ｐゴシック</vt:lpstr>
      <vt:lpstr>Arial</vt:lpstr>
      <vt:lpstr>Arial Bold</vt:lpstr>
      <vt:lpstr>Calibri</vt:lpstr>
      <vt:lpstr>Courier New</vt:lpstr>
      <vt:lpstr>Futura Bk BT</vt:lpstr>
      <vt:lpstr>Kalinga</vt:lpstr>
      <vt:lpstr>Monotype Sorts</vt:lpstr>
      <vt:lpstr>Symbol</vt:lpstr>
      <vt:lpstr>Tahoma</vt:lpstr>
      <vt:lpstr>Times</vt:lpstr>
      <vt:lpstr>Times New Roman</vt:lpstr>
      <vt:lpstr>Office Theme</vt:lpstr>
      <vt:lpstr>Equation</vt:lpstr>
      <vt:lpstr>Images and Filters</vt:lpstr>
      <vt:lpstr>What is an image?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image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Basic gradient filters</vt:lpstr>
      <vt:lpstr>Gaussian filter</vt:lpstr>
      <vt:lpstr>Gaussian vs. mean filters</vt:lpstr>
      <vt:lpstr>PowerPoint Presentation</vt:lpstr>
      <vt:lpstr>PowerPoint Presentation</vt:lpstr>
      <vt:lpstr>PowerPoint Presentation</vt:lpstr>
      <vt:lpstr>Gaussian filters</vt:lpstr>
      <vt:lpstr>Smoothing with a Gaussian</vt:lpstr>
      <vt:lpstr>2D edge detection filters</vt:lpstr>
      <vt:lpstr>First and second derivatives</vt:lpstr>
      <vt:lpstr>Subtracting filters</vt:lpstr>
      <vt:lpstr>Combining filters</vt:lpstr>
      <vt:lpstr>Combining Gaussian filters</vt:lpstr>
      <vt:lpstr>Separable filters</vt:lpstr>
      <vt:lpstr>Linear vs. Non-Linear Filters</vt:lpstr>
      <vt:lpstr>Spatially varying filters</vt:lpstr>
      <vt:lpstr>PowerPoint Presentation</vt:lpstr>
      <vt:lpstr>PowerPoint Presentation</vt:lpstr>
      <vt:lpstr>PowerPoint Presentation</vt:lpstr>
      <vt:lpstr>Image Sampling</vt:lpstr>
      <vt:lpstr>Image Scaling</vt:lpstr>
      <vt:lpstr>Image sub-sampling</vt:lpstr>
      <vt:lpstr>Image sub-sampling</vt:lpstr>
      <vt:lpstr>PowerPoint Presentation</vt:lpstr>
      <vt:lpstr>Subsampling with Gaussian                                  pre-filtering</vt:lpstr>
      <vt:lpstr>Finale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shapiro</cp:lastModifiedBy>
  <cp:revision>65</cp:revision>
  <dcterms:created xsi:type="dcterms:W3CDTF">2013-04-02T00:43:45Z</dcterms:created>
  <dcterms:modified xsi:type="dcterms:W3CDTF">2019-10-02T02:42:34Z</dcterms:modified>
</cp:coreProperties>
</file>