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3.xml" ContentType="application/inkml+xml"/>
  <Override PartName="/ppt/ink/ink4.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notesSlides/notesSlide7.xml" ContentType="application/vnd.openxmlformats-officedocument.presentationml.notesSlide+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ink/ink11.xml" ContentType="application/inkml+xml"/>
  <Override PartName="/ppt/tags/tag22.xml" ContentType="application/vnd.openxmlformats-officedocument.presentationml.tags+xml"/>
  <Override PartName="/ppt/ink/ink12.xml" ContentType="application/inkml+xml"/>
  <Override PartName="/ppt/tags/tag23.xml" ContentType="application/vnd.openxmlformats-officedocument.presentationml.tags+xml"/>
  <Override PartName="/ppt/ink/ink13.xml" ContentType="application/inkml+xml"/>
  <Override PartName="/ppt/tags/tag24.xml" ContentType="application/vnd.openxmlformats-officedocument.presentationml.tags+xml"/>
  <Override PartName="/ppt/tags/tag25.xml" ContentType="application/vnd.openxmlformats-officedocument.presentationml.tags+xml"/>
  <Override PartName="/ppt/ink/ink14.xml" ContentType="application/inkml+xml"/>
  <Override PartName="/ppt/ink/ink15.xml" ContentType="application/inkml+xml"/>
  <Override PartName="/ppt/ink/ink16.xml" ContentType="application/inkml+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324" r:id="rId24"/>
    <p:sldId id="325" r:id="rId25"/>
    <p:sldId id="326" r:id="rId26"/>
    <p:sldId id="327" r:id="rId27"/>
    <p:sldId id="300" r:id="rId28"/>
    <p:sldId id="301" r:id="rId29"/>
    <p:sldId id="328" r:id="rId30"/>
    <p:sldId id="329" r:id="rId31"/>
    <p:sldId id="330" r:id="rId32"/>
    <p:sldId id="331" r:id="rId33"/>
    <p:sldId id="268" r:id="rId34"/>
    <p:sldId id="319" r:id="rId35"/>
    <p:sldId id="320" r:id="rId36"/>
    <p:sldId id="277" r:id="rId37"/>
    <p:sldId id="278" r:id="rId38"/>
    <p:sldId id="279" r:id="rId39"/>
    <p:sldId id="280" r:id="rId40"/>
    <p:sldId id="282" r:id="rId41"/>
    <p:sldId id="283" r:id="rId42"/>
    <p:sldId id="307" r:id="rId43"/>
    <p:sldId id="308" r:id="rId44"/>
    <p:sldId id="309" r:id="rId45"/>
    <p:sldId id="310" r:id="rId46"/>
    <p:sldId id="311" r:id="rId47"/>
    <p:sldId id="286" r:id="rId48"/>
    <p:sldId id="312" r:id="rId49"/>
    <p:sldId id="321" r:id="rId50"/>
    <p:sldId id="313" r:id="rId51"/>
    <p:sldId id="314" r:id="rId52"/>
    <p:sldId id="315" r:id="rId53"/>
    <p:sldId id="316" r:id="rId54"/>
    <p:sldId id="323" r:id="rId55"/>
    <p:sldId id="317" r:id="rId56"/>
    <p:sldId id="318" r:id="rId57"/>
    <p:sldId id="32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image" Target="../media/image40.wmf"/><Relationship Id="rId4" Type="http://schemas.openxmlformats.org/officeDocument/2006/relationships/image" Target="../media/image43.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02:32.930"/>
    </inkml:context>
    <inkml:brush xml:id="br0">
      <inkml:brushProperty name="width" value="0.05292" units="cm"/>
      <inkml:brushProperty name="height" value="0.05292" units="cm"/>
      <inkml:brushProperty name="color" value="#FF0000"/>
    </inkml:brush>
  </inkml:definitions>
  <inkml:trace contextRef="#ctx0" brushRef="#br0">9628 5708 68 0,'0'0'27'0,"0"0"-21"0,-4 0 23 15,4 0 10-15,0 0-3 16,0 4 2-16,-4-4-7 16,-1 3-1-16,-3 1-11 15,8 0-1-15,-13 0-11 16,0 0 0-16,4 0 0 0,1-1-3 15,-1 1-3-15,5 4-3 16,-9 0 1-16,8-5-1 16,-3 1 0-16,4 4 0 15,-5-4-2-15,5-1-4 0,-1 1 0 16,-3 0 4-16,8 0 2 16,-9 4 2-16,5-5 2 15,-1 1 3-15,5 0 4 16,-12 0 0-16,7 0 0 15,1 0-1-15,-5-4 2 16,5 0-3-16,0 0 1 16,-9 3-1-16,8-3 3 15,-3 0 1-15,-1 0 3 16,5 0-3-16,4 0-1 16,-9 0-6-16,5 0-1 0,4 0-1 15,-4 0-2-15,4 0 1 16,0 0-1-16,0 0 0 15,0 0 0-15,0-3 2 16,0-1 1-16,0 0 1 16,0 0 0-16,0-4-2 15,0 1 1-15,8-1-2 16,1 0 2-16,-5-3-4 16,5 0 0-16,-1-1 1 15,1-3 0-15,0-1-3 16,-1 1 2-16,-3 0 1 15,3-4 2-15,-3 3-1 16,7-7 2-16,-12 4 2 16,0-4 4-16,0 4-2 0,0-4 1 15,0 0-3-15,0-4 0 16,0-3-3-16,5-1 1 16,-1 0 0-16,-4 1 1 15,9-1 6-15,-9 0 4 16,0 1-14-16,0-5-6 15,0-3 13-15,0 0 6 16,0-4-1-16,0-1 1 16,0 1-8-16,0 4-3 15,0-12-1-15,0 8 1 16,0 0-1-16,0 0 2 16,-9 0-2-16,9 0 2 15,0-1-4-15,-4 1 0 0,4 0 3 16,-5 4 3-16,5-8-2 15,0 8 0-15,0-1-1 16,-12 5 1-16,7-1-2 16,1 5-1-16,0-1-2 15,-1 0 1-15,1 12-4 16,0-8 1-16,4 8-53 16,8 0-24-16,22-19 38 15,1-8 22-15</inkml:trace>
  <inkml:trace contextRef="#ctx0" brushRef="#br0" timeOffset="1336.0897">9223 4517 176 0,'0'0'68'0,"9"-4"-52"0,-9 0 8 16,4 0 2-16,0 0-11 16,9-3-3-16,-13-5-1 15,5 1 3-15,-1-1-8 16,5 1 6-16,-9-1 1 0,4-3 5 16,0 3 1-16,5 1-4 0,-9-5-1 15,0 1-6-15,4 0 0 16,0 0-5-16,1-5 0 15,3-3-1-15,1-3 1 16,0 3-2-16,-1 0 2 16,1 0 0-16,-1 0 3 15,1 0-3-15,0-4 0 16,4 4 1-16,-9 0 0 16,9 0-2-16,-4 4 1 15,3 0-2-15,-7-1 2 16,8 1-2-16,-9 4 2 15,5 0-2-15,4-1-1 16,-1 5 1-16,-7 3-4 16,8 1 2-16,-9-1 1 15,5 4 0-15,-1 0 0 16,1 0 0-16,-1 4 0 16,1 0 0-1,0 0 0-15,4 0 0 16,0 8 0-1,-1 4 0-15,-3-9-3 16,0 5 2-16,4 0 1 16,0 3 0-16,0 5 0 15,-1 6 0-15,6 1-3 16,-1 8 2-16,0 0 1 16,0-1 0-16,5 5 0 0,-5-1 0 15,5 5 0-15,4 3 0 16,-9 4 0-16,9 7 0 15,-1-3 0-15,1 0 0 16,0 0-3-16,-4 3 0 16,4 1-67-16,-1 0-27 15,-7-5 43-15,-5-10 26 16</inkml:trace>
  <inkml:trace contextRef="#ctx0" brushRef="#br0" timeOffset="8496.9392">10874 5926 36 0,'0'4'16'0,"-18"4"-12"0,27-8-2 0,-22 7 0 16,9-3-5-16,-1 4 0 15,1-1 2-15,-9 5 0 16,5-8 3-16,-1 3 1 15,-8 1 1-15,4 0 2 0,4-1-3 16,-8 5-2-16,4-5 0 16,0 1-1-16,0 0 0 15,-4-1 0-15,4-3 2 16,0-4 1-16,0 4 5 16,0 0 3-16,0 0-4 15,0-4-2-15,0 4-5 16,0-1 0-16,1 1 4 15,3 0 2-15,0 0 4 16,1 0 1-16,-1 0 12 16,0-1 5-16,5 1-1 15,0 0 1-15,0-4-16 16,-1 4-5-16,1 4-4 16,0-8 2-16,4 0 4 0,0 0-1 0,0 0 1 15,0 0-1-15,0 0 0 16,-5 0-2-16,5 0-1 15,0 0-3-15,0 0 1 16,0 0 0-16,0 0 1 16,0 0 0-16,0 0 0 15,0 0 2-15,0 0 1 16,0 0 1-16,0 0 0 16,0 0-2-16,0 0-1 15,0 0-3-15,0 0 1 16,0 0-2-16,0 0-1 15,0 0 1-15,5 3 1 16,-5-3 3-16,8 0 2 0,-8 0 1 16,9 0 0-16,-5 0 0 15,9 0 0-15,-13-3-4 16,9 3-3-16,-1 0 0 16,1 0 1-16,0 0 1 15,3 0 1-15,1 0-2 16,0-8 1-16,0 4-2 15,0 4 2-15,0 0 0 16,4-4 3-16,5 4-3 16,-5-4 0-16,5 1-1 15,-1-1-2-15,1 0 1 16,8 4-1-16,-9-4 0 16,5 0 0-16,0 4 0 15,0-4 2-15,4 1-1 16,-4-1 2-16,4 0 0 15,-4-4 1-15,0 4 0 16,0-3-2-16,4 3 1 16,0 0-2-16,5-4 2 15,-1 5 0-15,5-1 3 16,4-4-1-16,0 0 2 16,0 5-4-16,4-1 0 15,1 0 1-15,-9-4 2 16,-1 1-3-16,-3 3 0 15,4 4-1-15,-1-8 1 16,1 4 4-16,0 1 4 16,8-1-9-16,5 0 0 0,4 0-4 15,4 0-2-15,5 0 3 16,0 1 0-16,-9-5 1 16,-9 4 2-16,1 0-1 15,-5 8 2-15,-5 0-2 16,1-4 2-16,-13 4-11 15,4 0-2-15,-4-1 3 16,-4 1 3-16,-5-4 16 16,-4 0 7-16,-5 0-12 15,1-4-5-15,-5 4-16 16,1-7-3-16,3-5-93 16,-8-7-40-16,0-12 77 15,-8-3 37-15</inkml:trace>
  <inkml:trace contextRef="#ctx0" brushRef="#br0" timeOffset="9022.3021">12214 5355 244 0,'-26'39'93'0,"17"-32"-72"0,9-7 20 0,0 0 4 16,0 0-28-16,0 0-8 16,4 8-9-16,-4 3-4 0,13-3 3 15,-4 0 0-15,8 3 1 0,0 1 0 16,5-1 0-16,0 5 0 16,3-1 0-16,-3 0 0 15,12 1 2-15,-3 3-3 16,7-8 0-16,5 4 1 15,5 5 0-15,-1-1 0 16,9 0 2-16,-8 0 1 16,3 0 1-16,1 0-2 15,-13-7-2-15,-9 3 1 16,0 1 1-16,-4-5-1 16,0 4 2-16,-9 1 0 15,-8-5 1-15,-1 4 2 16,-3-3 3-16,-10 7 0 0,1-7 0 15,-5 7-3-15,-3 4-1 16,-10 7-3-16,-4 5-2 16,-4-1 3-16,-9 5 2 15,-4 3 7-15,-4 8 2 16,-1 3-10-16,5 5-1 16,0-5-3-16,0 5 0 15,9-9-44-15,3-6-20 16,1-9 32-16,0-15 18 15</inkml:trace>
  <inkml:trace contextRef="#ctx0" brushRef="#br0" timeOffset="9938.1495">10262 6056 104 0,'-5'12'41'0,"10"-8"-32"0,3-1 17 15,-8-3 6-15,0 0-6 16,5 8-1-16,3 0-5 16,-8-4-3-16,0-4-9 15,5 7-3-15,-1 1 1 0,-4-8-1 16,4 8 2-16,0-1 0 15,-4-7 3-15,0 0 4 0,5 8 1 16,-5-8-6-16,4 4-1 16,-4-4 0-16,13 4 2 15,-13-1-5-15,9 1-1 16,-1 0 2-16,1 0 3 16,-1 0 2-16,1 3 3 15,4 1-3-15,-13-8 1 16,0 8-5-16,9-1 1 15,-1 1-5-15,1 3 0 16,-1 5-1-16,5 3 1 16,0 8-2-16,5 15-1 15,3 0 1-15,1 4-1 16,4 4-3-16,-1 3 2 16,6 1 1-16,-1 3 2 0,4 5-3 15,-4 3 0-15,0 4-1 16,-4 0 0-16,5-4-7 15,-6 0-2-15,-3-11-43 16,4-5-19-16,-5-6 38 16</inkml:trace>
  <inkml:trace contextRef="#ctx0" brushRef="#br0" timeOffset="10433.5547">11149 6658 236 0,'-4'26'90'0,"4"-10"-70"0,4-1-5 0,1-3-6 16,3-1-8-16,1 4-1 0,4 8 1 16,0 0-1-16,0 8 0 15,-5 0-3-15,1 3 2 0,4 4 7 16,-9 5 4-16,0-9 1 15,1 0 3-15,-5-3 2 16,-5 0-1-16,-3-4 4 16,-1-4 0-16,-8-4-6 15,-5 4 0-15,-8 0-8 16,-4 3-3-16,-18 1-6 16,-21 4-2-16,-9 0-8 15,-13 3-2-15,0 4 2 16,5 1 1-16,-1-1 1 15,1-4 0-15,8-3-79 16,0-4-34 0,13-12 65-16</inkml:trace>
  <inkml:trace contextRef="#ctx0" brushRef="#br0" timeOffset="11154.1801">9814 6148 132 0,'0'-4'49'0,"0"4"-38"0,0 4 19 0,0-4 6 16,0 0-1-16,0 0 2 16,0 0-7-16,-9 4-4 15,5 0-14-15,-1 0 1 0,-3 3 3 16,3 1-6-16,1 3-3 16,0 5-4-16,-5-1 0 0,1 4-4 15,-1 8 0-15,0 0-1 16,-4 11 0-16,5 1 2 15,-1-1 2-15,1 0-1 16,-5 8-1-16,0 0 1 16,0 4-1-16,0 3-3 15,-9-3 0-15,1 4-1 16,3 3 3-16,-7 5-2 16,-1-1 1-16,0 8-3 15,-4-4-1-15,4 4-55 16,0-4-21-16,5-8 41 15,-5-7 21-15</inkml:trace>
  <inkml:trace contextRef="#ctx0" brushRef="#br0" timeOffset="11680.2675">9232 6815 220 0,'-13'15'82'0,"9"-11"-64"0,4 15-2 16,0-11-5-16,0 7-8 16,-9 4-2-16,5 8 0 15,-5 7-1-15,0 12 0 16,5 0 0-16,-13 4 2 0,4 0 5 15,0 0 6-15,0-4-1 16,9 0 1-16,-9-4-3 16,13-8-1-16,-4-3-3 15,4-4 1-15,0-8-2 0,4 0 2 16,0-8-2-16,9-3 2 16,9-12-2-16,12-3 0 15,9-9-6-15,22-11 1 16,12-11-7-16,5-8-3 15,4-11-87 1,1-8-40-16,3-12 72 16</inkml:trace>
  <inkml:trace contextRef="#ctx0" brushRef="#br0" timeOffset="12371.094">8926 6129 124 0,'-9'4'49'0,"5"-4"-38"0,4 0 17 0,0 0 4 16,0 0-2-16,0 0 2 16,0 0-1-16,0 0 1 15,0 0-17-15,-9 0 2 0,5 0 3 16,0 0-5-16,4 0 0 16,-9 0-3-1,-4 0-4-15,5 4 0 16,-1 0-3-16,0-1 2 0,5-3-4 15,0 0 0-15,4 4-1 16,-9 0 1-16,5 0 2 16,-1 0 2-16,1-4 3 15,0 4 1-15,4-1 3 16,-9 1 4-16,5 0-12 16,-13 0-6-1,-1 3 0-15,1 5-1 16,-4 3 3-16,-9 8-1 15,-1 4-1-15,-12 8 1 16,-4 7-1-16,8 4-11 16,-8 0-3-16,-9 3 0 15,-5-3 3-15,5-3 0 0,0-1 0 16,0-4-12-16,13-4-5 16,-4-3 15-16,8-8 6 15</inkml:trace>
  <inkml:trace contextRef="#ctx0" brushRef="#br0" timeOffset="12805.7258">8275 6263 228 0,'-13'23'88'0,"9"-19"-69"0,-5 4 6 16,5-1-2-16,4 9-15 15,-9-5-4-15,1 4 3 16,-9 5 3-16,-5 6-5 15,-4 5-7-15,-8 0-4 0,-1 3 7 16,-3 1 4-16,3 3 0 16,-4-4 0-16,5 5-6 15,4-5 1-15,-1-3 0 16,1-1 0-16,4-3 0 0,5-4 2 16,4 0-1-16,12-4-1 15,-3 0-2-15,16-3-1 16,5-5-3-16,17-3-1 15,14 0-5-15,20-5-3 16,22-3 9-16,1-11 2 16</inkml:trace>
  <inkml:trace contextRef="#ctx0" brushRef="#br0" timeOffset="13677.7952">8542 5796 168 0,'-4'15'63'0,"-5"-11"-49"0,5 0 0 0,4 0-3 15,-4 7-5-15,4-7 1 16,-13 7 5-16,4 1 2 15,1-1-7-15,-1 1 5 0,-4-1 3 16,5 5-3-16,-1-5-2 0,0 1-5 16,5-5-2-16,0 9-3 15,-1-5-1-15,1 1-4 16,4-5 1-16,-9 1 0 16,9 0-1-16,0-1 4 15,0 1 0-15,0 0 3 16,0-5 1-16,0 1 1 15,0-4 2-15,0 8 1 16,0 0 1-16,0-8 0 16,0 0 0-16,0 0 9 15,0 0 4-15,0 0 2 16,0 0 1-16,0 0-5 16,0 0-1-16,0 0 1 15,0 0 2-15,0 0-18 0,0 3-8 16,-8-3 15-16,4 0 7 15,-5 0-6-15,0 0-1 16,-8 4-4-16,-4-4 1 16,-14 0-9-16,-4 4 0 15,-17 0-7-15,0 4 1 16,0 3-7-16,-13 1-3 16,9 11 16-16,-5-8 8 15,-4 4-22-15,-4 0-8 16,-4 0-11-16,8 0-2 15,8 1-41-15,10-5-19 16,7-4 51-16,10-3 23 16</inkml:trace>
  <inkml:trace contextRef="#ctx0" brushRef="#br0" timeOffset="14158.0267">7849 5623 280 0,'-13'12'107'0,"8"-16"-83"0,-7 8 13 0,12 0 1 15,-5 7-24-15,1-3-8 16,-5 3-4-16,-4 5 0 16,-4 3-1-16,4 4 4 0,-13 0 1 15,-4 4 2-15,-4-1 0 16,-5 5-4-16,0 4-3 16,-4-1 11-16,4 1 6 15,-12-5-20-15,7 1-10 16,6-4 3-16,-1-1 4 15,4 1 4-15,5-4 1 16,9 0-3-16,4-4 2 16,4 1 1-16,8-1 0 0,-3-4-3 15,8 0 2-15,13 4-1 16,12 4-2-16,19 0 0 16,24 12 3-16,6-4-2 15,3-5 1-15,9 1-7 16,18 0-4-16,17-4 7 15,8-12 2-15</inkml:trace>
  <inkml:trace contextRef="#ctx0" brushRef="#br0" timeOffset="27233.9378">15678 5194 188 0,'0'-7'71'0,"0"3"-55"0,0-11 11 0,0 11 3 15,0-4-5-15,-4 1 0 16,-1 3 2-16,-3-8 0 16,-1 5 14 15,-4 7-24-31,5-8-11 16,-14 23-5-16,5 8-4 15,-13 8-1-15,8 19 3 16,1 3 0-16,-1 1 1 0,5-1 0 15,-5 1 0-15,5 4 0 16,-9 3 0-16,9 0-3 16,4 0 2-16,-4-7-12 15,4-4-5-15,4-4-39 16,1-12-15-16,3-7 37 16</inkml:trace>
  <inkml:trace contextRef="#ctx0" brushRef="#br0" timeOffset="27715.3857">15799 4769 172 0,'8'8'66'0,"-8"0"-52"0,9-5 19 0,-5 1 4 0,5 4-21 15,4 0-6-15,0 3-9 16,0 1-4-16,-5 7 2 16,1 4 0-16,-1 7 3 0,-8 9 1 15,0 10 3-15,-8 5 3 16,4 4 5-16,-5 7-6 16,0 4 0-16,-8-4 2 15,0 4 1-15,-5 0-1 16,-4 7-1-16,1-3-3 15,-6 7-1-15,1-3-1 16,-4 0 0-16,4-12 0 0,-9-8 0 16,0-7-9-16,5-4-4 15,-1-4 5-15,1-4 1 16</inkml:trace>
  <inkml:trace contextRef="#ctx0" brushRef="#br0" timeOffset="28644.9746">15704 7228 220 0,'13'-7'82'0,"0"3"-64"0,8 4-2 16,-8 0-5-16,4 0-8 15,1 4 0-15,-1-1-1 16,4 5 1-16,-12 0-2 16,0-1 6-16,-1 9 5 0,-3 3-2 15,-5 0 0-15,-5 8-4 16,-3 0 1-16,-5 3 0 15,-4 5 1-15,-5-1-2 16,-4 8 1-16,-8 1-2 16,-1 2 2-16,-4 1-4 15,1 4-2-15,-10-4 0 0,5 0 1 16,4-4-1-16,1-3-1 16,-1-5 1-16,9-3 1 15,4-1 1-15,-4-3 3 16,12-4 3-16,10-4 2 15,-5-3 1-15,9-1 0 16,4 0-4-16,4 1-3 16,9-1-2-16,4 0-3 15,0 1-2-15,9-1 1 16,9 0-10-16,3-3-3 16,-3-5-17-16,4-3-8 15,-1-4-70 1,-3-7-28-16,4-5 70 0</inkml:trace>
  <inkml:trace contextRef="#ctx0" brushRef="#br0" timeOffset="29290.374">15463 6845 284 0,'-13'-7'107'0,"21"3"-83"0,-3 0-7 15,12 4-12-15,0 0-8 16,0 0 2-16,5 4 2 16,-1 0 0-16,1-1-1 0,4 1 3 15,0 0-2-15,4 4 2 16,0-1-2-16,4 5 2 0,1-1-4 15,4 5-2-15,-9-1-1 16,4 4 3-16,1 0 0 16,-5 4 1-16,0 0 0 15,-4 0 2-15,-5 0-1 16,1 4-1-16,-9 0-2 16,0 7-1-16,-5 1 2 15,1 7 0-15,-9 4-4 16,-4 0 1-16,-1 0-3 15,-7 4 2-15,-6 3 1 16,-3 5-1-16,-5 3 6 16,-4 12 3-16,-5-4-1 15,-3 7 0-15,-1-3-1 16,-4-4-2-16,-5 0 1 0,1 0-1 16,-9-4-3-16,0 0 2 15,0-4-1-15,0-3 0 16,4-4-42-16,9-9-18 15,-4 1 31-15,12-15 15 16</inkml:trace>
  <inkml:trace contextRef="#ctx0" brushRef="#br0" timeOffset="51555.4461">15114 9120 180 0,'-9'12'68'0,"9"-12"-52"0,-13 11 17 0,9-7 4 16,-1 0-6-16,1 0-1 16,0 4-3-16,-1-5 0 15,1 1-15-15,4 0 6 0,-8 0 3 16,8-4-5-16,-5 4 1 16,5-4-4-16,0 4 2 0,0-4-8 15,0 3-2-15,0-3-10 16,0 8-4-16,0-8 13 15,0 0 7-15,0 0-5 16,5 4-3-16,3-4 0 16,1 4 0-16,4-4-1 15,4 0-2-15,-8 0-2 16,3 0-1-16,1 0 4 16,9 0 1-16,-9 0-3 15,4 0-1-15,9 3 1 16,-9-3 0-16,9 0 1 15,0 0 2-15,4 0-3 16,5 4 0-16,-1-4 1 16,5 8 2-16,-9 0-1 15,0-1-1-15,-4 1 1 0,0 3-1 16,-5-3 0-16,1 0 0 16,-5-1-3-16,0 1 2 15,1 4 1-15,-10-1 2 16,5 1-3-16,0 3 0 15,-4-4 1-15,4 1 2 16,-13-1-1-16,0 5-1 16,0-1 1-16,0 0-1 15,0 1-3-15,0 3 2 16,-13 0 1-16,0 4 0 16,0 0-3-16,-4 0 2 15,-9 4-6-15,-4-4-3 16,-5 3 6-16,-4 5 3 0,1-4 4 15,-1-8 3-15,0 0-3 16,13-3-2-16,5-1 2 16,3-4 0-16,10-3 1 15,8 4 0-15,0-5-18 16,17 1-5-16,-4 3 9 16,17-3 5-16,5 0 1 15,8-1 3-15,-5 5 1 16,1-1 2-16,-4 5-1 15,-1-1-1-15,1 0-2 16,-5 1 1-16,-4 3 1 16,-9-4 0-16,0 4 0 15,-8-3 0-15,-5 3 0 16,-8 0 2-16,-5 4-1 0,-8 0 2 16,-13 4-2-16,-13-4-1 15,-13 0 1-15,-13 0-1 16,-9-4-3-16,1-4 0 15,3-4-9-15,5-7-3 16,5-8 6-16,3-11 4 16</inkml:trace>
  <inkml:trace contextRef="#ctx0" brushRef="#br0" timeOffset="52245.9701">15579 8757 164 0,'17'3'63'0,"-13"-10"-49"0,14 7 25 0,-5 0 9 15,4 0-20-15,4-4-7 16,5 0-13-16,0 0-6 16,0 4-1-16,4 0 1 0,5 4 3 15,-1 4 4-15,1-1 2 16,-1 5-3-16,0 3-3 16,-3 4 0-16,-6 4-1 15,1 4-5-15,4 4 1 16,-17-1 0-16,9 9 2 15,0-1-1-15,-10 4-1 0,6 4 1 16,-5 4-1-16,0 0 0 16,-1-4 0-16,1 0 0 15,0-4 0-15,5 0 0 16,-10 4 0-16,1 0 0 16,-1 4 2-16,5 3 3 15,-13-3 4-15,0 4 5 16,0-1 1-16,-8 1-2 15,-1-1 0-15,-8 1-3 16,-13-4 1-16,-13 4 3 16,-13 7 1-16,-9 8-8 15,-8 4-4-15,-1-5-5 16,-20 17 1-16,-10-13-76 0,-8-3-35 16,9-7 56-16,12-12 28 15</inkml:trace>
  <inkml:trace contextRef="#ctx0" brushRef="#br0" timeOffset="70907.4601">15514 10947 252 0,'-8'8'96'0,"-1"-8"-75"0,9 8 6 0,0-8-2 16,-4 0-10-16,-1 0 0 15,5 0 4-15,0 0 2 16,-4 4-10-16,0-4 11 0,-5 3 5 16,1-3-3-16,-5 4-2 15,4 0-1-15,-17 0-1 16,5 4-5-16,-1 3-1 16,-4 0-4-16,0 5-1 15,-4 3-5-15,0 0-3 16,4 8-3-16,0 0 1 15,0 3 1-15,5-3 2 16,4 0-1-16,8-4-1 16,5 0-4-16,8 0 0 15,9 0-3-15,9 4 2 0,12 0-6 16,5-1-1-16,8-3-9 16,9 0-4-16,0-4-11 15,5-7-4-15,-5-4-43 16,0-5-19-16,-9-3 54 15,0-3 24-15</inkml:trace>
  <inkml:trace contextRef="#ctx0" brushRef="#br0" timeOffset="71298.7276">15786 10809 288 0,'-22'12'110'0,"18"-8"-86"0,-5 3 7 0,9-3-2 16,-4 4-12-16,0 0-2 15,4-1-2-15,-9 5 1 16,5 3-7-16,-5 8-4 0,0 8 0 16,1 7 9-16,-5 12 7 15,-4 7-8-15,-1 5-1 0,-3 10-8 16,-5 9-2-16,-4 7 0 16,0-4 2-16,0 0-3 15,4 1 0-15,4-16-6 16,5-8-3-16,4-11-45 15,0-12-19-15,26-15 36 16,-4-15 19-16</inkml:trace>
  <inkml:trace contextRef="#ctx0" brushRef="#br0" timeOffset="71733.9099">15661 10836 192 0,'-22'4'71'0,"14"0"-55"0,-5-4 20 0,8 0 6 16,1 0-19-16,0 0-7 15,-1 0-2-15,-3 4 1 16,-1 0-8-16,9 3 9 0,-4 1 6 15,0 3 0-15,4 1 1 16,4 3-8-16,9 4-4 16,-9 4-4-16,9 8-2 15,0 0 3-15,4-1 3 16,5 9-6-16,4-1-3 0,-9 0-1 16,4 4-1-16,1 8 0 15,-5 11 2-15,-4 12-1 16,-4 8-1-16,-5 7-2 15,-8 7 1-15,-5 1-8 16,-8 8-2-16,0-1 4 16,-14 0 3-16,6-7-4 15,-23-8 1-15,1-11-70 16,-5-20-30-16,-8-22 49 16,-5-24 28-16</inkml:trace>
  <inkml:trace contextRef="#ctx0" brushRef="#br0" timeOffset="72244.7354">11834 10013 108 0,'-12'7'44'0,"12"-3"-35"0,-13 0 29 0,8 0 10 16</inkml:trace>
  <inkml:trace contextRef="#ctx0" brushRef="#br0" timeOffset="72709.6614">11796 10040 314 0,'-9'7'46'16,"5"-3"-24"-16,-5 4-1 0,5-4 0 16,-1-1 0-16,-3 1 2 15,-1 4-4-15,5-4-2 16,-5 0-5-16,5-1 0 16,0 5-5-16,4-4 1 15,-9 4-5-15,5-1-2 0,4 1 0 16,0 3-1-16,0 5 0 15,4-1 2-15,5 4-3 16,-5 4 0-16,9 4 1 16,8 4 0-16,-8 7-3 15,9 0 2-15,4 4 1 16,8 0 0-16,-4 1 0 16,14 3 0-16,-6 3 0 15,18 1 0-15,-13 4 0 16,5 3 2-16,-9 5-3 15,-1 3 0-15,1 4 1 16,-9 3 0-16,0-7 0 0,1-3 2 16,-1 3-3-16,0 0 0 15,0 8-1-15,0 0 0 16,0-1 2-16,9-7 0 16,-9 1 0-16,5 2 0 15,-5-6 0-15,0-9 0 16,-4 1 0-16,0 0 2 15,-9-5-3-15,-4 1 0 16,0-4-1-16,0-4 0 16,-4-3-38-16,-1-9-15 15,-8-7 27-15,4-15 14 16</inkml:trace>
  <inkml:trace contextRef="#ctx0" brushRef="#br0" timeOffset="73565.3636">13584 12445 192 0,'-9'11'74'0,"9"-3"-58"0,0-4-4 15,9-4 49-15,-9-4-28 16,4 8-5 0,-4-4-16-16,4 4 6 0,-4-4 8 15,5 4-3-15,-5-4 1 0,0 0-4 16,0 7-1-16,-5-3-10 15,-3-4-5-15,-5 0-8 16,-4 0-2-16,-5-4 3 16,-8-3 1-16,0 3 6 15,-13-4 5-15,0 0-16 16,0 1-5-16,4-1 1 16,0 8 4-16,0 0-3 15,5 0 2-15,4 4-1 16,4 0 1-16,0 3-2 15,13-3 1-15,-4 4 0 16,17 3 3-16,-9 1 2 16,18-1 2-16,-5 1 1 15,9-1 1-15,4 1 2 0,9-1 1 16,4 5-1-16,9-1-2 16,0 0 1-16,-5 4 1 15,5 1-1-15,0 3 2 16,0 0-2-16,-1 0-1 15,-3 0 1-15,-9 3 1 16,-5 1 5-16,-4 0 6 16,-4 4 2-16,-8-5 0 15,-10 1 1-15,-12 4 3 16,-4 3-9-16,-18-3-1 16,-9 0 4-16,-3-1 1 15,-5 1-3-15,-5-8 1 0,1 0-14 16,0-4-3-16,-14-11-9 15,14-4-2-15,4-1-55 16,13-18-25-16,13-12 49 16,4-15 23-16</inkml:trace>
  <inkml:trace contextRef="#ctx0" brushRef="#br0" timeOffset="74254.8243">13597 12227 308 0,'-22'3'115'0,"14"1"-89"0,-5 0 3 0,13 0-4 15,-5 4-13-15,-3-1-2 16,3 9 8-16,1 7 3 16,0 0-11-16,4 0-8 0,0 7-4 15,0 5 1-15,0 3 0 16,0 4-4-16,4 4 1 16,-4 8 0-16,4 3 2 15,-4 4 7-15,5 1 5 16,-5-5-14-16,0-3-4 0,4-1 12 15,-4 1 6-15,0-12-2 16,0-4-2-16,4-7-1 16,-4-4 1-16,0-8-3 15,5-4-2-15,-5-3 2 16,0-4 0-16,0-8-1 16,0-4-2-16,4-4-4 15,5-7 0-15,-9-8 0 16,8-8-1-16,1-3 1 15,4-9 0-15,0-6-4 16,4-9-2-16,4 5 5 16,10-1 2-16,-10 4 5 15,14 4 3-15,-9 8-7 16,4 3-3-16,0 5 11 0,4 7 8 16,-4 8-1-16,1 7 1 15,-5 4-6-15,-1 12 0 16,-3 3-5-16,4 8-2 15,-5 12 0-15,-3 7 1 16,-6 8-1-16,-3 8 2 16,0-1-2-16,-1 1-1 15,-8 0 1-15,0-1-1 16,0-7-9-16,5-7-4 16,8-9-40-16,4-7-17 15,9-11 36-15,8-20 17 16</inkml:trace>
  <inkml:trace contextRef="#ctx0" brushRef="#br0" timeOffset="74916.6373">14954 12671 368 0,'4'15'140'0,"-8"-11"-109"0,8 0 5 15,-4-4-5-15,0 0-20 16,0 0-4-16,0 0 2 15,-4 4 2-15,-5 3-6 16,1-3 8-16,-5 0 6 0,-4 0-6 16,-5-4 0-16,1 0-7 15,-1 0-4-15,-8 0-1 16,4-4 1-16,-8 0 1 16,3 0 1-16,1 1-2 0,-9-1-2 15,5 0 1 1,4 0-1-16,0 4-5 0,0 0 1 15,4 0 0-15,0 4 2 16,4 0-4-16,1 3 0 16,3 5-6-16,6 3 0 15,-1 4-1-15,4 4 3 16,5 4 4-16,-1 4 1 16,5 3 3-16,5-3 1 15,-1 0-2-15,5-1 2 16,4-3 1-16,-1-4 0 15,1-4 0-15,0-7 0 0,0-5 0 16,0 1 0-16,4-8 2 16,-8 0 1-16,4 0-1 15,-4-8-2-15,-1-3 3 16,1-1 2-16,-1 1-2 16,-3-1-2-16,-1-3 0 15,0 0 1-15,1-1-3 16,-1 1 0-16,0 4 1 15,1-1 2-15,-5 4-1 16,8 1 2-16,-8 3 0 16,5 0 1-16,-1 4 0 15,0 4 2-15,5 4-3 16,-5 3 0-16,9 1-1 0,-13 3-2 16,9 4-4-16,-1-4 0 15,-3 1-14-15,3-1-5 16,5 0-39-16,4-3-15 15,5-12 40-15,8-4 19 16</inkml:trace>
  <inkml:trace contextRef="#ctx0" brushRef="#br0" timeOffset="75652.2882">15424 12774 220 0,'21'20'85'0,"-8"-13"-66"0,-8-3 14 0,-1 0 4 0,9 0-19 16,-9-4-7-16,5 0 8 15,-1 3 4-15,-8-3-11 16,0 0 13-16,0 4 7 0,-4 0-1 16,-5 0-1-16,1 0-12 15,-14-4-6-15,5 0-5 16,-17 0 0-16,3 0-4 15,-3 0 0-15,-5 4-8 16,-4 3-4-16,0 1 0 16,4 3 3-16,5 5-4 15,-1-1 0-15,5 4-6 16,4 0-3-16,9 4 0 16,4 0-1-16,4 0 0 0,5 0 0 15,4 4 11-15,9-8 7 16,-1-3 4-16,14-5 4 15,-5 1 1-15,0-12 1 16,14 0-2-16,-1-8-1 16,4 0-1-16,5-3 2 15,-9-5-1-15,0-3 2 16,5-4-4-16,-14 0 0 16,1-3-1-16,-5-9 1 15,0 4-2-15,-4-3-1 16,-4-8-2-16,-5 0 1 15,5-4-1-15,-9-4 0 0,0 0 0 16,-9 0 0-16,5 4 2 16,0 8 2-16,-1 4 3 15,1 3 2-15,0 4-1 16,-1 8 1-16,5 4 2 16,-4 7 5-16,4 4-4 15,0 0 0-15,0 8-9 16,0 8 0-16,0 11-3 15,0 7-2-15,0 9 5 16,0 7 1-16,0 7 0 16,0 8 1-16,0 5-2 15,4-1 2-15,1 0-4 16,-1-4 0-16,0 0-4 16,5-7-1-16,4-8-17 0,4-8-8 15,5-7-98 1,8-16-42-16,4-26 89 15</inkml:trace>
  <inkml:trace contextRef="#ctx0" brushRef="#br0" timeOffset="76266.8685">16346 12591 380 0,'-4'7'143'0,"4"-3"-112"0,0-12-17 0,0 8-14 16,0 0-7-16,-9 4 3 0,0 4 18 16,-4 3 11-16,-8 1-13 15,-1-1 1-15,-12 5-2 0,-5 3-6 16,5 4-1-16,-1 4-4 16,1 3-1-16,3 1-1 15,-3 3 0-15,12 1 0 16,-3-1 0-16,12 1-3 15,0-1-1-15,8-3-2 16,-3-8 2-16,16 0 2 16,-3-4 2-16,8-4 1 15,-5 1 1-15,10-1 0 16,-1-4 0-16,0-3 4 16,5-4 2-16,-1-4-2 0,1-4-3 15,4 4 0-15,-9-4 1 16,4-3 1-16,1-1 1 15,-5 0-2-15,0 1 1 16,1-5 0-16,-10 1 1 16,5-1 0-16,4 1 0 15,-12-5-2-15,8 1 1 16,-9-4-2-16,4 0 2 16,-3-8-2-16,3 4-1 15,-3-4 1-15,3 0 1 16,-8 0-1-16,0 1 2 15,0-5 0-15,0 8 1 16,-8-4 0-16,3 4 0 16,-3 0-2-16,-1 4 1 0,1 0-7 15,-10 0 1-15,-3 3-10 16,4 1-2-16,-1 0-8 16,5 0-2-16,0-1-91 15,9-7-40-15,4-7 80 16,13-1 38-16</inkml:trace>
  <inkml:trace contextRef="#ctx0" brushRef="#br0" timeOffset="77452.9817">16764 12433 304 0,'-17'16'115'0,"12"-9"-89"0,1-7-3 0,4 0-6 15,0 4-9-15,-4-4 1 16,-1 12 3-16,1-1 3 15,0 5-8-15,-1-1 5 0,1 0 1 16,0 4-6-16,0 1-2 16,4-1-3-16,-5 4-2 0,5 3 1 15,0 5-1-15,0 0 0 16,0 3 2-16,0 1-3 16,0-1 0-16,0-3 1 15,0-1 0-15,0 1 0 16,0-4 0-16,0-4 0 15,0 4 0-15,0-8 0 16,0-4 0-16,0 0-7 16,0-7-3-16,0 0 8 15,0-8 3-15,5 0-3 16,-1-4 0-16,4-4 9 16,-3-3 8-16,3-4-6 15,1-5 0-15,8-3-5 16,-8-11-3-16,8-1 0 15,0-3-1-15,1 0 0 0,-1 0 2 16,0-1 1-16,0 5 1 16,-4 3-2-16,0 0 1 15,0 5 2-15,4 3 2 16,-12 4 1-16,3 7 0 16,1 1 0-16,-1 7 2 15,1 4-5-15,-9 0-1 16,4 7-4-16,1 5-1 15,-5 3 1-15,8 4 0 16,-8 4-3-16,0 8 2 16,0 3 1-16,5 5 0 15,-5 3 0-15,4 0 0 0,0 4 0 16,1 0 0-16,-5-4 0 16,4 4 0-16,0-4-3 15,0-4 2-15,5-3 1 16,-9-4 2-16,4-5-1 15,1 1-1-15,-1-8 1 16,5-3-1-16,-5-1 0 16,9-4 2-16,-13-3-1 15,8-4 2-15,1-4 0 16,-5-4 1-16,5-4 2 16,0 1 3-16,-5-5-2 15,9-7 1-15,-9 0-5 16,9-8 0-16,-9-3-1 0,5-1 1 15,4-4-4-15,0-3 0 16,-4-4 1-16,-1-8 2 16,1 4-1-16,-1 0-1 15,1 0 3-15,-5 4 2 16,-4 4-2-16,0 3 0 16,0 5-1-16,-4-1 1 15,0 1-4-15,-1 7 0 16,1 0 1-16,0 3 0 15,-1 5-3-15,1 0 2 16,4 3 1-16,0 1 0 16,9 3 0-16,4 0 0 15,4 5 0-15,9-1 0 0,13 4 6 16,8 0 6-16,9 7-11 16,0 1-4-16,4 0-6 15,14-1-2-15,3 1 3 16,5 4 5-16,0-5 2 15,-22 1 3-15,0-4-8 16,-8-4-1-16,4-8-111 16,-4-15-48-16,-13-19 84 15,-35 0 41-15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33:49.986"/>
    </inkml:context>
    <inkml:brush xml:id="br0">
      <inkml:brushProperty name="width" value="0.05292" units="cm"/>
      <inkml:brushProperty name="height" value="0.05292" units="cm"/>
      <inkml:brushProperty name="color" value="#FF0000"/>
    </inkml:brush>
  </inkml:definitions>
  <inkml:trace contextRef="#ctx0" brushRef="#br0">11378 10220 136 0,'21'-4'52'0,"-12"4"-41"0,-5-8 22 0,5 8 8 15,-5-4-9-15,0 4-1 16,-4-4-3-16,0 4 0 16,-4-3-15-16,0 3-1 0,-5-4 1 15,5 4-1-15,-13 0 3 16,4 0-2-16,0 0 0 15,0 0-3-15,-4-4 1 16,-5 4 0-16,5-4 1 16,0 4 5-16,-1-4 3 15,-3 1-12-15,-1-1-7 16,1 0-8-16,-1 4-1 16,-4 0 13-16,5 0 8 15,-9 0-8-15,4-4-3 16,-13 0-1-16,-4 4 1 0,-5 0-3 15,-3 4 0-15,-10 4-4 16,1 11 1-16,4 8 2 16,-9 3 3-16,5 9-9 15,4 7-4-15,0 7 1 16,-13 1 4-16,0-4 4 16,-4-1 2-16,4 9 1 15,4 7 0-15,-8 8-7 16,9 7 0-16,12-19-6 15,-9 35 1-15,1-8 4 16,4-3 2-16,4-1 4 16,9 0 1-16,18 0 3 0,-6 1 1 15,10-5-1-15,8 4 1 16,9-11-2-16,8 4-1 16,4-1 1-16,10-3 1 15,-5 0 1-15,4 0 1 16,4-4-2-16,1-1 1 15,4 1-2-15,13-7-1 16,-1-5-2-16,10-3 1 16,3-1-1-16,14-3-2 15,8-4 0-15,-4-8 3 16,-4-3-5-16,8-4 2 16,-8-8 2-16,8-4 1 15,5-8 1-15,4-3 0 0,-1-4 0 16,1-4 2-16,-13-4-1 15,0-4-1-15,-9 1 1 16,-4-5 1-16,-12 4-1 16,12-7 2-16,0-4-2 15,0 0 2-15,4 0-4 16,5-4 0-16,-9-4 1 16,0 0 2-16,-9-7-1 15,0-5 2-15,-3 1-2 16,-6-8 2-16,-8-4-2 15,1-7 2-15,-6-8-2 16,-3 3 2-16,0-18 2 16,-5-4 2-16,-4-1-1 15,0-3 1-15,-5-7-4 0,1-9-2 16,-1-7-3-16,5-8 1 16,0-7-4-16,0-8 1 15,5-4-11-15,-1-8-6 16,-4 9-13-16,0-9-6 15,-9 8-5-15,-4 12 0 16,-9-1 25-16,-17 12 11 16</inkml:trace>
  <inkml:trace contextRef="#ctx0" brushRef="#br0" timeOffset="1351.885">16355 11710 384 0,'-13'-4'143'0,"4"-4"-112"0,0-7 5 15,9 7-4-15,-8-3-17 16,-1-5-1-16,-4-3 3 15,5-8 3-15,-18 1-10 16,0-1 8-16,-9-4 2 0,-3 0-6 16,-5-3-1-16,-14-1-9 15,6 1-3-15,-5-4-3 16,0-8-2-16,0 0 3 16,0-4 2-16,4-4 0 15,-8-3 2-15,-1-8-4 0,-3 0 0 16,-1-4 1-16,-4 0 0 15,5 0 0-15,3 0 2 16,1 0-1-16,4 0-1 16,-4 0-2-16,-5 4-1 15,-8 4-9-15,-5 3-3 16,-4 5 8-16,0 14 3 16,5 9-5-16,-1 7-2 15,5 11-7-15,-5 8-2 16,-8 8-5-16,4 12-1 15,-8 18 7-15,12 12 6 0,-4 19-5 16,14 0-1-16,11 8 8 16,1 0 5-16,0 3 3 15,9 9 1-15,8 3 0 16,5 7-2-16,8-3 0 16,9 4 3-16,4-4 0 15,13 4 3-15,4 3-1 16,5-3 2-16,8 4-2 15,4-8 2-15,10 3 0 16,-5-3 1-16,8 4-2 16,9 7 1-16,9-3 0 15,-1-4 1-15,10 0 0 16,-1-4 0-16,-4 3 2 0,0 1 1 16,0 4-3-16,0-5-3 15,0-3 0-15,13-11 1 16,-9-1-3-16,9-7 0 15,5 0 3-15,3-1 1 16,-8-6 1-16,-4-5 0 16,-1-8 0-16,1-7 0 15,-9-11 0-15,4-4 2 16,1-12 1-16,-1-4 1 16,0-7-2-16,5-8-1 15,-9-4-1-15,0-8 2 16,-4-7-1-16,-9-4 0 0,0-7-1 15,-4-9 2-15,-5-7 1 16,1-7 3-16,-5-5-3 16,-4 1-2-16,-5-8 0 15,-4-8-1-15,-4-11 2 16,-4-27 1-16,0 11-3 16,-18 4-1-16,-4 4-1 15,-4 8-2-15,-13 4-8 16,4-1-3-16,-22-15 4 15,-12-3 3-15</inkml:trace>
  <inkml:trace contextRef="#ctx0" brushRef="#br0" timeOffset="4202.3449">17113 7293 336 0,'0'-3'126'0,"0"-9"-98"0,-13 4 23 0,13 5 3 16,-4-5-31-16,-1-4-10 15,-3-3-7-15,-1 0 0 16,-8-4-3-16,0-4 7 0,-5 0 3 16,1-4 0-16,-10 0 0 15,-3 0-10-15,-5 0-1 16,-4-3-4-16,-4-1-2 16,-9-3 0-16,-5 3 0 15,-8 0 0-15,-8-3 0 16,-1-4 3-16,-4-4 0 15,-8-4 1-15,-1 0 2 16,-3-4-3-16,-1 0 0 16,0 0-1-16,-8 4 0 15,-1 0 0-15,-8 0 0 16,0 0 2-16,-13 4 2 0,4 8-3 16,-8-5 0-16,-4-3-1 15,-1 8-2-15,-4-4-2 16,-4 11 1-16,8 4-2 15,-12 7 0-15,12 1-3 16,5 7 1-16,0 8-2 16,0 0 0-16,-1 8-5 15,1 0-1-15,0 3 14 16,-5-3 8-16,-34 0-1 16,13-1 0-16,8 1-2 15,5 0-2-15,0-5 1 16,4 5 1-16,-4-4-3 0,21 4 0 15,-8 3 1-15,60-3 0 16,13-4 0-16,-26 3 0 16,-51 9 0-16,8 3 2 15,17 4-3-15,9 3 0 16,4 5 1-16,5 4 0 16,8 7-3-16,-9 0 2 15,5 0 3-15,17 4 1 16,-4 0-4-16,8 4 1 15,5-4 0-15,8 3 0 16,5-3 0-16,8 0 0 16,-8 8 0-16,8 3 0 15,0 5 0-15,5 3 0 16,3 0 0-16,6 0 0 0,3-4 0 16,5-3 2-16,8-5-10 15,1-3-2-15,8 0 5 16,8 0 2-16,9 0 0 15,5-1 2-15,4 1-1 16,4 4 0-16,4-1 2 16,5-3 0-16,0 0 0 15,8 0 0-15,5-4 11 16,4-4 7-16,13 0-20 16,-9 4-10-16,14 0 3 15,-1 0 2-15,-8 0 5 16,12 0 3-16,5 0 0 15,13-4-1-15,4 4 1 16,9-8 1-16,-5-3-1 0,0-5 2 16,9-3 4-16,9-12 6 15,8 1-9-15,-4-9-5 16,-13-3-4-16,5 0 0 16,3-4 1-16,10-4-1 15,-10 0 12-15,-21 4 5 16,-4 4-1-16,0 0-1 15,4 0-6-15,4 4-1 16,5-1-1-16,-9 1-2 16,-8 0 3-16,-18 3 0 15,5 1-4-15,3-5 1 16,6 1 0-16,7-1 0 0,-7-3 2 16,-1 8 1-16,-9-8-1 15,-8-1-2-15,5 5-2 16,-10-4 1-16,14 0 1 15,-1 3 0-15,10 1 0 16,3 4 0-16,-12-1 0 16,-1-3 0-16,-4-1 0 15,5-3 0-15,8 0-3 16,9 0 2-16,4 4 1 16,0-1 2-16,-4-7-1 15,0 0-1-15,-5 0 1 16,5-4-1-16,4 1 2 15,0-1 1-15,-4 0-1 0,-5-4-2 16,-12-3 3-16,0-5 2 16,-1 1-2-16,1-4-2 15,-1 4 4-15,-3-12 1 16,-6 0 0-16,1-4 1 16,-17-3-2-16,0-4 0 15,-5-5-1-15,-8 1 2 16,-9-4-3-16,0-3 0 15,-4-1-1-15,0 4 1 16,-4 0-2-16,-1-4 2 16,-4 4-4-16,1-4-2 0,-1-3 2 15,-9-5 0 1,1-3 3-16,-5 0 3 0,-4-4-2 16,0-1 0-1,-4 9-1-15,-5 7 1 0,1 0-2 16,-9 1-1-16,-1 3 1 15,-3-4-1-15,-1 4-5 16,-16 0 1-16,-6-4-5 16,1 4 1-16,0 0 2 15,-13 4 3-15,0-4 0 16,0 8-1-16,0 7 0 16,-21 1 0-16,3 3-4 15,-7-4-2-15,-6 4 0 16,-3-3 4-16,-1 3 1 15,1-11 0-15,4 11-1 16,-9-8 1-16,-4 1-10 16,0 3-6-16,0 4 12 0,-5-3 4 15,5-1 6-15,0 8 2 16,4 0-4-16,-8 4-1 16,-5 7-52-16,-8 9-24 15,4 3 37-15,-5 0 21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38:28.550"/>
    </inkml:context>
    <inkml:brush xml:id="br0">
      <inkml:brushProperty name="width" value="0.05292" units="cm"/>
      <inkml:brushProperty name="height" value="0.05292" units="cm"/>
      <inkml:brushProperty name="color" value="#FF0000"/>
    </inkml:brush>
  </inkml:definitions>
  <inkml:trace contextRef="#ctx0" brushRef="#br0">21400 9461 132 0,'9'-4'49'0,"-18"8"-38"0,9 0 17 0,0-4 4 16,0 0-6-16,0 0-3 15,0 0-5-15,0 0 1 16,0 0-10-16,0 0 3 0,0 0 2 16,0 0-3-16,0 0-1 15,0 0 2-15,0 0 3 16,0 0-6-16,0 0-1 16,0 0 2-16,0 0 1 0,0 0 6 15,0 0 3-15,0 0-1 16,0 0-2-16,0 0-5 15,0 0-2-15,-4 0 5 16,4 0 2-16,0 0-2 16,0 0 1-16,-4-4-3 15,4 0 0-15,-9 1-1 16,5-1 2-16,-5-4-3 16,0 0 1-16,1 1-3 15,-14-1 0-15,5 0-1 16,-9 1 2-16,-4-1-5 15,-4 1-3-15,-1-1-4 16,-8 4 1-16,-4 0 1 0,-1 4 0 16,5 0 4-16,-9 4 5 15,1 0-10-15,-5 0-1 16,0 3 1-16,-5 1 2 16,5 3-2-16,-8 9-2 15,3 3 2-15,1 3 0 16,4 9 1-16,4 3 0 15,5 4-3-15,0 8 2 16,3 0-1-16,-7 4 0 16,8-5 0-16,0-3 0 15,4-7 2-15,0 3 0 16,9 0 0-16,-9 4 0 16,13 4-3-16,0 7 2 15,5 1 1-15,4-5 0 0,8 1 0 16,5 3 0-16,4-7-3 15,4-8 2-15,5-4-4 16,8 1 1-16,-4-5 0 16,4 1 2-16,9-5-4 15,0 1 2-15,8 0 0 16,1-1 2-16,-5 1-1 16,4 0 1-16,1-1 2 15,-1 1 0-15,5-1 0 16,4 1 0-16,4-4 0 15,9-4 0-15,5-4 2 16,3 0 1-16,5-7-1 16,0-5-2-16,-13-3 1 0,0 0-1 15,0-4 0-15,0-8 2 16,5-3-1-16,3-4-1 16,1-8 1-16,8-4 1 15,-8 0-1-15,0-4 2 16,-5 1-2-16,-4-5 2 15,-13 1 0-15,0-1 3 16,0 1-3-16,-13-5 0 16,5 5 1-16,-5-4 2 15,-4-1 1-15,4-3 1 16,-13-4-4-16,5-4-3 16,-5-3 2-16,-8-8 0 0,4 7-10 15,-5 4-3-15,1 4 14 16,-5 0 8-16,-4 8-3 15,-4-4-2-15,-9-8-4 16,0 0 0-16,0 4-2 16,-13-7 2-16,5-1-2 15,-1 0-1-15,-4 5 1 16,0-5-1-16,0 8 0 16,-8 4 0-16,-9 4 0 15,-5 3 0-15,-8 4 0 16,0 9 0-16,-4 6-3 15,0 5 0-15,-5 3-1 16,5 0 0-16,4 5-4 16,-4 3-2-16,-1-4-9 0,-3 4 0 15,3 4-23-15,1 7-8 16,4 4-108 0,4 5-47-16,5 2 108 15</inkml:trace>
  <inkml:trace contextRef="#ctx0" brushRef="#br0" timeOffset="10525.2511">18367 14149 316 0,'-9'0'118'0,"9"0"-92"0,4 0-9 0,-4 0-10 16,5 0-9-16,-1 0 0 16,0 4 8-16,9 4 4 15,-8 0-5-15,8 3 4 0,-5 4 3 16,5 5-6-16,4 2-1 15,5 5-5-15,4 15-1 16,4 1 1-16,4 3 2 16,5 7-1-16,-4 8-1 15,3 8 1-15,1 4-1 16,0 0-5-16,-5-4 1 16,-3-8-14-16,-1-3-5 15,4-5-72-15,-8-11-32 16,-4-15 65-16,-5-15 31 15</inkml:trace>
  <inkml:trace contextRef="#ctx0" brushRef="#br0" timeOffset="10854.9633">18556 14375 260 0,'-17'0'96'0,"13"-3"-75"0,4-5 3 0,0 4-2 15,0 4-5-15,0 0 17 16,-4 8-3 0,-5 3-16-16,-4 8 4 0,4 0 2 15,-12 4-14-15,4 8-3 16,-14 4-3-16,6 7-1 15,-14 4 0-15,4 3 2 16,1 5-1-16,4-4 2 16,0 0-26-16,4-4-12 15,0-8-106 1,9-7-47-16,4-12 97 16</inkml:trace>
  <inkml:trace contextRef="#ctx0" brushRef="#br0" timeOffset="11800.5813">18574 14149 248 0,'-13'4'93'0,"8"-4"-72"0,5 0 0 0,0 0-4 0,0 0-10 16,0 0-2-16,0 0 6 15,0 4 3-15,0 0-7 16,0 0 0-16,-8 3 3 0,3 1-6 16,1-4-2-16,0 0-1 15,4 0 1-15,-4 3 1 16,4 1 1-16,0 0 0 16,-5-5 0-16,5 1-2 15,0-4 1-15,0 0-2 16,0 0-1-16,0 0-2 15,0 0 1-15,0 0-6 16,5 0-3-16,-1-4 3 16,0 1 2-16,5-1 0 15,-1 0 4-15,1 0 0 16,0-4 1-16,-1 1-3 0,5-1 2 16,-9 0-4-16,9 1 1 15,-8-1 0-15,3 0 2 16,1 1 1-16,-5-1 1 15,1 0 0-15,3 5 0 16,-8-1 0-16,9 0 0 16,-1 0 0-16,-3 0 0 15,-1 0 0-15,0 1 0 16,1-1 2-16,3 0 3 16,-3 0 4-16,3 0 5 15,-8 0 1-15,4 1 3 16,-4 3-4-16,0-4 2 0,0 4 2 15,-4 0 1-15,4 0-13 16,-8 4-3-16,3 3-2 16,-3 5-1-16,-1 3 0 15,0 4 0-15,-8 4 0 16,4 4 0-16,0 4 0 16,0-1 0-16,0 1 0 15,1 7 0-15,-1-7-9 16,4 0-4-16,5-5-57 15,4-3-24-15,8-7 48 16,5-16 25-16</inkml:trace>
  <inkml:trace contextRef="#ctx0" brushRef="#br0" timeOffset="12147.3477">19086 14096 408 0,'-17'15'151'0,"17"-7"-118"0,4 3-4 0,5-3-12 0,-5 3-16 15,9 5 0-15,0 7 1 16,4 7 3-16,5 9-2 16,0 3-2-16,3 0 2 0,1 4-2 15,0 4-1-15,4 3-4 16,-4 9-2-16,0 3-13 16,4-4-5-16,-8-4-12 15,4-3-2-15,-5-8 20 16,5-12 10-16</inkml:trace>
  <inkml:trace contextRef="#ctx0" brushRef="#br0" timeOffset="12435.2793">19530 14218 412 0,'-30'16'154'0,"21"-9"-120"0,-8 1-10 0,9 3-10 15,-14 5-15-15,-4 11-2 16,-8 3 6-16,12-7 5 16,-34 19-4-16,0 8 0 0,-9 8 2 15,5 7-3-15,4 4-2 0,0 3-40 16,0 1-16-1,0 0-107-15,-4-4-47 16,4-4 108-16</inkml:trace>
  <inkml:trace contextRef="#ctx0" brushRef="#br0" timeOffset="12809.9439">18276 15222 384 0,'5'15'143'0,"8"-11"-112"0,-5 4-8 0,1-1-12 15,12 5-25-15,-3 3-5 16,-6 8 27-16,14 12 13 16,-8 7-9-16,7 4-4 0,6 3-3 15,-10 5-3-15,9-4-2 16,0 3-17-16,1-7-9 0,-1 0-39 15,4-7-16-15,5-12 42 16,0-12 20 0</inkml:trace>
  <inkml:trace contextRef="#ctx0" brushRef="#br0" timeOffset="13094.6464">18862 15149 352 0,'-43'31'132'0,"13"-24"-103"0,4 1 1 0,13-4-6 16,0 4-29-16,-8-1-9 15,-9 5 22-15,-5 3 10 16,-4 8-7-16,-17 8 12 0,5 11 6 15,-1 0-15-15,5 4-5 16,-9 4-19-16,0-4-9 16,4 3-56-16,9 1-24 15,0-8 51-15,12-11 24 16</inkml:trace>
  <inkml:trace contextRef="#ctx0" brushRef="#br0" timeOffset="13411.8656">19250 15107 392 0,'-13'23'145'0,"13"-19"-112"0,4 7-6 16,5-3-7-16,-5 3-18 16,5 5-3-16,4 3 0 15,4 11 2-15,0 9 0 16,9 7-1-16,4 7 1 0,5 5-4 16,-9 3 2-16,4 0-17 0,0 1-8 15,0-9-28 1,5-3-13-16,-1-8 37 0,5-15 20 15</inkml:trace>
  <inkml:trace contextRef="#ctx0" brushRef="#br0" timeOffset="13665.9647">19534 15118 432 0,'-60'96'162'0,"43"-77"-126"0,-9 16 10 0,17-16-6 0,-8 8-25 15,-13 11-8-15,-9 8-5 16,-8 8-2-16,-5 3 0 16,-4 4 0-16,0 1 2 0,0-5-14 15,0-3-5-15,0-4-103 16,0-5-48-16,-4-14 86 15,4-12 43-15</inkml:trace>
  <inkml:trace contextRef="#ctx0" brushRef="#br0" timeOffset="13995.9135">17940 16041 392 0,'22'31'148'0,"4"-12"-115"0,17 8-9 0,-22-12-11 16,14 8-12-16,-5 8-1 15,4 7 1-15,1 4-1 0,-1 8 0 16,5 0 0-16,0 0 0 0,0 7-3 16,-1 1 0-16,1-1-16 15,-4-3-5-15,-1-12-131 16,1-15-59 0,-10-20 109-16</inkml:trace>
  <inkml:trace contextRef="#ctx0" brushRef="#br0" timeOffset="14251.7283">18410 16026 408 0,'-39'54'151'0,"22"-31"-118"0,0 11-6 0,12-18-13 15,-12 7-15-15,-4 11 1 16,-5 8 2-16,-17 12 1 16,-1-1-1-16,-12 9 1 0,0 3 0 15,0 0-19-15,5-4-7 16,8-11-133 0,4-8-61-16,9-23 110 15</inkml:trace>
  <inkml:trace contextRef="#ctx0" brushRef="#br0" timeOffset="14597.5181">18888 16110 400 0,'17'62'148'0,"-25"-43"-115"0,3 15 17 16,5-18-1-16,0-1-29 15,0 12-9-15,5 0-9 16,-1 3-3-16,0 1 1 0,5 7 0 0,0 0 0 15,-1 8-3-15,5 4 2 16,0 0-12-16,9 0-5 16,3-4-34-16,6-8-16 15,3-7 35-15,5-16 17 16</inkml:trace>
  <inkml:trace contextRef="#ctx0" brushRef="#br0" timeOffset="14850.2352">19043 16256 496 0,'-73'77'187'0,"51"-51"-146"15,-12 9-7-15,17-20-14 0,-13 8-19 16,-13 8-2-16,-9 15-3 15,-9 19 3-15,-7 11 0 16,-6 9-4-16,5-1-1 0,0 0-41 16,0 8-17-16,1-11-110 15,3-12-47 1,5-16 114-16</inkml:trace>
  <inkml:trace contextRef="#ctx0" brushRef="#br0" timeOffset="15167.1719">17608 17133 384 0,'0'38'143'0,"9"-26"-112"0,4 7 8 0,-4-7-4 16,8 7-23-16,4 7-4 0,5 9-7 15,9 7-4-15,3 4 2 16,1 0 0-16,9 4 3 0,-10 0-3 16,10 3 0-16,-9 5-4 15,4-5-1-15,-13-3-63 16,9-8-27-16,-5-19 49 15,-4-15 26-15</inkml:trace>
  <inkml:trace contextRef="#ctx0" brushRef="#br0" timeOffset="15389.9312">18147 17076 352 0,'-60'80'132'0,"30"-57"-103"0,-5 12 3 0,26-16-4 16,-12 7-43-16,-5 9-14 15,-8 11 7-15,-10 11 7 16,-3 12 9-16,-9 8 13 0,0 7 7 16,0-7-35-16,9-8-17 15,4-12 14-15,4-22 7 16</inkml:trace>
  <inkml:trace contextRef="#ctx0" brushRef="#br0" timeOffset="15690.308">18444 17294 460 0,'-13'73'173'0,"18"-46"-135"0,3 3-19 15,1-15-17-15,4 8-16 16,4 8-1-16,5 7 5 15,4 5 4-15,-1 6 4 0,6 5-30 0,-1 3-13 16,8-3 23-16,6-16 10 16</inkml:trace>
  <inkml:trace contextRef="#ctx0" brushRef="#br0" timeOffset="15948.2599">18746 17263 452 0,'-69'88'167'0,"35"-42"-129"0,-14 16-1 0,22-36-8 0,-4 9-24 16,-9 7-4-16,-8 12-8 15,0 7-1-15,-5 4 4 16,-4 4-24-16,4-4-11 0,5-11 17 16,-5-20 12-16</inkml:trace>
  <inkml:trace contextRef="#ctx0" brushRef="#br0" timeOffset="16579.2026">21672 13981 392 0,'4'23'148'0,"9"-8"-115"0,9 12-11 0,-5-12-15 15,4 16-11-15,14 7 0 16,4 4 3-16,4 4 2 16,8 8 0-16,1 7-1 0,0-7 3 15,-5-1-4-15,5 1-2 16,-13 0-7-16,-1-4-2 15,-3-5-9-15,4-6-1 16,-9-12-86-16,-4-8-36 16,-5-19 74-16,1-12 35 15</inkml:trace>
  <inkml:trace contextRef="#ctx0" brushRef="#br0" timeOffset="16833.3069">22279 13981 440 0,'-30'15'165'0,"22"-7"-129"0,-1 0-3 16,5-1-9-16,-1 1-18 16,-3 7-3-16,-5 8 2 15,-9 12 4-15,-8 11-5 16,0 11 0-16,-22 4 2 0,-4 1-5 15,-4-1-1-15,4 4-11 16,-9 4-5-16,9 4-61 0,9-4-24 16,8-8 52-16,-4-15 25 15</inkml:trace>
  <inkml:trace contextRef="#ctx0" brushRef="#br0" timeOffset="17161.2696">21314 14977 436 0,'9'15'162'0,"8"-11"-126"0,17 7-10 0,-16-3-12 0,3 3-13 16,5 5-1-16,0 7-2 16,-5 0 1-16,5 0 1 15,0 4-3-15,4 3 2 0,0 9-1 16,5 10 0-16,-9 5 0 16,4 3 0-16,0 1-7 15,-4-5-4-15,0-7-46 16,4 0-19-16,-13-3 40 15,5-28 19-15</inkml:trace>
  <inkml:trace contextRef="#ctx0" brushRef="#br0" timeOffset="17448.7996">21801 15053 336 0,'-13'19'126'0,"9"-15"-98"0,4 8 10 0,0-5-3 16,-9 5-20-16,-4 3-3 16,-4 4 9-16,-9 4 6 0,-4 8-13 15,-5 7-4-15,-3 4 1 0,-10 8-12 16,1 4-1-16,-9-1-15 15,4 5-4-15,0-4-60 16,5-1-24-16,0 1 52 16,8-12 27-16</inkml:trace>
  <inkml:trace contextRef="#ctx0" brushRef="#br0" timeOffset="17793.9199">21064 15808 396 0,'4'46'148'0,"1"-27"-115"0,3 0 0 0,1-7-8 16,8 3-19-16,-4 8-6 15,13 8 0-15,-9 7-1 16,9 4 1-16,4 8 0 0,-12 0 2 16,3-1-3-16,1 5 0 15,-1 3-12-15,1-3-7 0,8-4-69 16,0-8-31-16,0-11 59 15,0-16 32-15</inkml:trace>
  <inkml:trace contextRef="#ctx0" brushRef="#br0" timeOffset="18064.8981">21538 15919 392 0,'-30'46'148'0,"13"-35"-115"0,0 12-5 0,12-11-11 16,-12 3-18-16,-9 8-4 16,-4 12 7-16,-13 3 5 15,-9 8-3-15,-4 4 0 0,-4 7 0 16,-5-3-16-16,9-1-6 15,4-3-93-15,1-4-41 16,3-15 78-16,1-12 37 16</inkml:trace>
  <inkml:trace contextRef="#ctx0" brushRef="#br0" timeOffset="18424.8556">20655 16616 420 0,'21'54'156'0,"-16"-35"-121"0,21 4-5 16,-14-12-13-16,6 8-13 15,3 4-3-15,1 4 2 16,-1 4 0-16,5-1-1 0,-9 5-2 0,5-1 1 16,4 5-6-16,0-5 1 15,0 1-22-15,4-1-11 16,0 1-88-16,-4-9-39 15,0-6 85-15,-9-13 42 16</inkml:trace>
  <inkml:trace contextRef="#ctx0" brushRef="#br0" timeOffset="18664.9081">20965 16666 428 0,'-21'46'162'0,"16"-31"-126"0,5 0-23 16,-8-3-21-16,-1 7 1 16,-4 8 7-16,-4 7 8 15,-13 8 3-15,-5 1-5 16,-4-1-41-16,-12 4-19 0,3-4 27 15,1-8 13-15</inkml:trace>
  <inkml:trace contextRef="#ctx0" brushRef="#br0" timeOffset="19011.881">20138 17359 408 0,'4'54'151'0,"5"-31"-118"0,8 3-4 0,-4-10-9 0,4 7-14 15,0 7-1-15,1 5 4 16,-1 7 2-16,0 0-6 16,0 0-3-16,0 8 1 0,5 4-2 15,0-1-1-15,-1 1-8 16,5-8-3-16,0-4-47 16,8-11-19-16,-12-8 39 15,12-23 21-15</inkml:trace>
  <inkml:trace contextRef="#ctx0" brushRef="#br0" timeOffset="19261.8207">20646 17217 388 0,'-39'50'145'0,"22"-23"-112"0,-9 11-3 0,9-19-8 16,-4 8-18-16,-10 4-5 15,-7 15 1-15,-14 11 1 16,-13 12 0-16,-12 15-3 0,-22 8-1 16,-1 8-45-16,-7 0-20 15,-10-1 35-15,-12-15 16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40:49.299"/>
    </inkml:context>
    <inkml:brush xml:id="br0">
      <inkml:brushProperty name="width" value="0.05292" units="cm"/>
      <inkml:brushProperty name="height" value="0.05292" units="cm"/>
      <inkml:brushProperty name="color" value="#FF0000"/>
    </inkml:brush>
  </inkml:definitions>
  <inkml:trace contextRef="#ctx0" brushRef="#br0">4488 6922 192 0,'4'-4'71'0,"9"0"-55"0,-13-3 6 16,4 7 0-16,5-4-8 15,-9-4 2-15,0 0 0 16,0 1 2-16,0 3-10 15,-13-4 4-15,13 4 2 0,-17 1-1 16,4 3 2-16,-4 0-2 0,-9 0 2 16,8 3-4-16,-12 5 1 15,0 0-7-15,-9 3-3 16,5 5-4-16,-5 7 1 16,5 3-1-1,3 13 0-15,6-5 0 0,-6 8 0 16,10 0 0-16,12-3 0 15,-4-1 2-15,13 0 0 16,5-3-3-16,3-5 2 16,5-3-1-16,4 0 0 15,1-4 2-15,20-4 0 16,-3-4 2 0,4-3 1-16,-5-8 1 15,-4-8 0-15,1 0 0 0,-1-4-2 16,-4-7 1-16,-1-4 0 15,-3-4 1-15,4 0 0 16,-13 0 2-16,4-4 1 16,-4-3 1-16,0-5 4 15,0 1 5-15,-9-5-16 16,0-3-7-16,5 0 7 16,-9 0 5-16,0-4-4 15,-9 8-1-15,5 3-1 16,0-3 0-16,-9 3 0 15,4 5 0-15,-4 11 0 16,-4-4 2-16,0 7-3 16,0 5 0-16,-5 7 1 15,0 8 2-15,-8 4 1 0,0 7 1 16,0 4-24-16,4 8-9 16,-4 7 14-16,8 5 10 15</inkml:trace>
  <inkml:trace contextRef="#ctx0" brushRef="#br0" timeOffset="23841.3932">16609 6991 84 0,'8'0'33'0,"-3"-4"-26"0,-1 4 11 0,-4 0 4 0,0 0-10 16,0 0-4-16,0 0-3 16,0 0-1-16,-4 0 6 15,-5 0 6-15,0 0 12 16,1 0 4-16,-1 0-3 16,-4 0-3-16,0 0-14 15,5 0 1-15,3 0 3 0,-8 0 1 16,9 0 1-16,-13 0 0 15,8 0 0-15,-4-4 0 16,5 0-2-16,-1 1-4 16,1-5-2-16,-1 0-6 15,0 4-1-15,1-3-1 0,3-1-2 16,-8 0 1-16,5 1 1 16,-5-5-1-16,0 5-1 15,4-5 3-15,-8 1 2 16,4-1-2-16,5 1-2 15,-10-5 0-15,-3 5 1 16,4-1 1-16,-1 5 1 16,-8-1-2-16,-4 0-2 15,-4 4-2-15,-1 1 1 16,1-1-1-16,-5 8-2 16,0-1 0-16,1 5 3 15,-1 4 0-15,0 3 1 16,0 0-3-16,0 4 2 0,5 4 1 15,-1 4 0-15,10 0 0 16,-10 0 0-16,14 3 0 16,-14 1 0-16,14 0 0 15,-10 3 0-15,10-3 0 16,4 3 2-16,4 5-3 16,4-1 0-16,5 0 1 15,4-3 0-15,4-1-3 16,0 1 2-16,5-1 1 15,0 1 0-15,4-1 0 16,-5 1 0-16,9 3 0 16,1 0 2-16,-1 0-1 15,0 1-1-15,5-5 1 16,8 1-1-16,-9-5 0 0,10-3 2 16,-1 0-1-16,0-8 2 15,9 0-2-15,-9-3 2 16,4-1 0-16,1-4 1 15,-1 1 0-15,5-4 0 16,0-1 6-16,0-3 4 16,-5-4-7-16,1-4-4 15,3 0-5-15,-12 1 1 16,4-5 1-16,-4 0 0 16,4 1 0-16,-8-5 0 15,-1-3 6-15,1-1 4 16,-5-3 1-16,-4 0 3 0,4-4-1 15,-12-4 2-15,3-11-6 16,1 0-3-16,0-1-3 16,-1-3 0-16,-4 8-2 15,1-1-1-15,3 5 1 16,-8-1 1-16,5 0-1 16,-1 1-1-16,0-1 1 15,-4 4 1-15,0-3-1 16,5 3 2-16,-5 0-2 15,0 0-1-15,0-3 1 16,-5-1-1-16,1 0 0 16,0-3 2-16,-1-1-1 15,-8 1-1-15,9 3 1 16,-9 1 1-16,5-5-1 0,-5 8 2 16,0 1-2-16,0 3 2 15,4 3-2-15,1 1 2 16,-1 4-4-16,0 3-2 15,1-3-3-15,3 7 1 16,1 5-13-16,4-1-5 16,0 4-59-16,9 0-24 15,8 4 55-15,5-4 26 16</inkml:trace>
  <inkml:trace contextRef="#ctx0" brushRef="#br0" timeOffset="40566.5046">7172 4509 168 0,'4'-12'63'0,"5"5"-49"0,0-1-2 15,-5 4-2-15,5 0-7 16,-9 1 0-16,8-1 8 16,-8 0 4-16,0 4-7 15,0 0 11-15,-8 0 4 0,8-4-3 16,-9 4 1-16,0 0 1 15,5 0 3-15,-9-4-2 16,9 4-2-16,-9 0-3 0,9 0-1 16,-5-7-5-16,-4 7 0 15,0-4-5-15,0 0 1 16,5 0-1-16,-10 4 1 16,1 0-2-16,0 0-1 15,0 0-3-15,-5 0 1 16,1 0-2-16,3 4 2 15,-12 4-2-15,4-1 2 16,5 5-4-16,-9 3 0 16,4 0-1-16,0 5 0 15,0 3 0-15,0 0-2 16,0 3-6-16,1 1-2 16,3 0 7-16,5 4 2 15,-5-1 3-15,9 5 0 0,-8-12 0 16,3 3 2-16,6 1 5 15,3 4 4-15,-4 0-15 16,-4-1-4-16,8 5 12 16,9-1 6-16,-17 8-7 15,17-3 0-15,-9-1-1 16,9 0 1-16,0 0-1 16,0-3-2-16,9 3 1 15,-5-3-1-15,9-1-3 16,-9-3 2-16,9-1-10 15,0-3-3-15,0 0 7 16,0-4 3-16,0 4 4 16,0-4 0-16,4 4 8 0,0-4 7 15,1 3-18-15,-1-3-7 16,5 4 13-16,-5 0 8 16,0-4-4-16,5-4-1 15,-1 0-4-15,-4 1 1 16,5-5-2-16,-5 0-1 15,5 0 1-15,-5-3 1 16,0-1-1-16,0 1 2 16,1-4-2-1,3 3-1-15,-4-7 1 16,1 4-1-16,-1-8 2 16,-4 3-1-16,0-3 2 15,0 4-4-15,4-4 0 16,-4 4 1-16,0-4 0 0,4 0 0 15,0 0 0-15,0 0-3 16,1 0 2-16,3 0 3 16,-8 0 1-16,9 0-1 15,-9-4 1-15,4 0-2 16,-4 1 2-16,0-5 0 16,4 4 3-16,-4-4-3 15,0 1 0-15,0-1-1 16,0 0 1-16,0 1-2 15,4-5 2-15,-4 1-2 16,-5-1-1-16,5 1 1 16,-4-1 1-16,-1-3-1 15,10 4 2-15,-14-5-2 0,5 5-1 16,-1-1 1-16,9 1-1 16,-4-1-3-16,-4-3 2 15,8 3 1-15,-12 1 0 16,8-1 2-16,-9 1 1 15,4 3-1-15,-3-3-2 16,-5 3 1-16,4 1 1 16,-4 3-1-16,9-12-1 15,-1 9 1-15,1-5-1 16,4 5-3-16,-5-1 2 16,-8-4 1-16,9 1 2 15,0-1-1-15,-1 5-1 16,-8-5 1-16,5-3 1 0,-5 11-1 15,0-11-1-15,0-1 1 16,4 1 1-16,5 0 1 16,-9 0 1-16,0 3 2 15,0-3 1-15,0-1-1 16,-9 1 1-16,5 0 0 16,-1 3 1-16,5-7-4 15,-8 0-1-15,8 0-1 16,0 0-2-16,-9-1 1 15,5 1-1-15,4 0 0 16,-5 0 0-16,5 0 0 16,-4 0 0-16,4 0 0 15,-4-1 0-15,4 1 0 0,0 4 2 16,0-12-3-16,-4 12 0 16,4-4 1-16,0 0 0 15,-9-1 0-15,0 1 0 16,9-4 0-16,-13-4 0 15,9 4 0-15,-5 0 0 16,-3-3 0-16,-1 3 0 16,8-8 0-16,-12 0 0 15,4 1 0-15,4 3 0 16,-12 4 0-16,8-8 0 16,9 5 0-16,-14-1 0 15,10 4 0-15,-5 4 0 16,-4 3-3-16,4-3 2 0,8 4-1 15,-12 3-2-15,9 1-2 16,-5 3 1-16,4 0 1 16,0 5 2-16,-3-1-4 15,-1 4 2-15,0 4 2 16,0-1 3-16,0 5-2 16,0 0 0-16,-4-1 1 15,-1 5 0-15,1-1 0 16,0 1 0-16,4 3-7 15,-9-3 0-15,14 3-35 16,-9 0-14-16,8 5 29 16,5-9 13-16</inkml:trace>
  <inkml:trace contextRef="#ctx0" brushRef="#br0" timeOffset="41993.5636">9831 4616 336 0,'-13'-11'126'0,"17"3"-98"0,-4-4-12 0,0 5-11 16,0 7-9-16,-4-12-1 16,4 5 4-16,-4-5 2 15,4 1 0-15,-13-1 4 0,8 1 1 16,-8-1 4-16,5 5 1 16,-5-1 3-16,0 0 2 15,-4 1-12-15,-1-1-1 16,-3 4-3-16,-5 0 0 15,-4-3 0-15,0 3 0 16,-9 0 0-16,4 4 0 16,-3 4 0-16,-5 7 0 0,12-7 2 15,-7 8 1-15,3 3-1 16,1 4-2-16,-1 0 1 16,9 4-1-16,-8 0 0 15,8 4 0-15,0-4-3 16,0 8 2-16,5-5 1 15,-5 1 0-15,0 0 0 16,5 0 0-16,-5 0 0 16,0-1 0-16,4-3-3 15,1 4 2-15,-5-4 1 16,4 4 0-16,5 0-3 0,-4 3 2 16,3 9-1-16,1-5-2 15,0 5 3-15,4-1 0 16,-4 4-2-16,-1-4 2 15,6 1 10-15,3-5 3 16,9 1-16-16,-13-5-9 16,9 1 17-16,4-4 8 15,4-1-5-15,9-3-3 16,-9 0-3-16,9 0 1 16,9 0-1-16,-5-3-1 15,0-1 1-15,9 0-1 16,0-4 0-16,0 0 0 15,0-3 0-15,4-1 2 0,0 1-1 16,4-1 2-16,1-7-4 16,4-4 0-16,4 0 1 15,4-4 2-15,-4 4-1 16,5-7 2-16,-1 3-2 16,0-4-1-16,1 1 1 15,-5-1 1-15,0 0-1 16,-4-3 2-16,-5-1 0 15,1-3 1-15,4 4-2 16,-14-5-2-16,10 1 1 16,-9 0 1-16,8-1-1 15,-4-3-1-15,-8 0 1 16,4 0 1-16,0 0-1 16,-9-4 2-16,4 0 0 15,-3 0 1-15,-1 0-2 0,4-8 1 16,-3 4 2-16,-1-11 2 15,4 3-3-15,-16 1-1 16,3 0-1-16,1-5-2 16,0 5 3-16,-1-1 0 15,-8 1 1-15,0-1 0 16,0 5 2-16,0 3 1 16,-13-4-1-16,0-3-1 15,0-5 1-15,-4 1 1 16,0 8-3-16,-5-13-1 15,1 5-1-15,-5 4-2 0,0-1-4 16,5 8-2-16,-10 4-6 16,10 4 0-16,4 4-36 15,-1 7-13-15,5 4-97 16,5 16-40 0,4-4 103-16</inkml:trace>
  <inkml:trace contextRef="#ctx0" brushRef="#br0" timeOffset="43674.6436">15191 7152 152 0,'-4'-8'57'0,"8"4"-44"0,-4 0 12 0,0 1 1 16,0 3 3-16,0 0 5 15,0-4-4-15,0 0 0 16,0 0-17-16,-4 0 1 0,-1 4 0 16,1-4-3-16,0 4 1 15,0 4-7-15,-1-4-1 16,1 0-4-16,4 4-1 15,-13 0 1-15,9 0 2 16,-5 3-1-16,0 1-1 16,5 0 1-16,-4-4-1 15,3 3 2-15,1-3 3 0,-9 0-2 16,9 0 0-16,-5-4-1 16,5 3-2-16,-1 5 1 15,1-8-1-15,4 0 0 16,-8 4 2-16,3 0-1 15,1-4 2-15,4 0-2 16,0 4-1-16,0-8-2 16,0 4 1-16,0 0-1 15,0 0 0-15,4 4 2 16,9-1 0-16,-4-3 0 16,4 0 0-16,4 0 0 15,0 0 2-15,5 0-1 16,4-3 2-16,-1 3-2 15,6-4 2-15,-1-4 0 0,0 4 1 16,0 0-2-16,0-3-2 16,0 3 3-16,5 0 0 15,-1 0-1-15,-8 1-2 16,0-5 1-16,0 4-1 16,-5 0 0-16,1-3 2 15,4 3-1-15,-13 0 2 16,0 0 0-16,0 0 3 15,-5 0 8-15,1 1 5 16,-9 3-11-16,0 0-5 16,0 0-2-16,0 0-1 15,0 0 2-15,0 0 1 16,0 0-10-16,0 0-3 0,0 0 11 16,0 0 6-16,-9 0 0 15,5 0-2-15,0 0 0 16,-5 0-1-1,-4 0 0-15,-4-4-2 16,0 4-2-16,-9 0-2 16,0 4-1-16,-4-4 2 15,-5 3 0-15,-8 1 1 16,4 4 0-16,1 0-14 16,-1-1-3-16,0 1 9 15,9 0 4-15,4-1-2 16,4-3 0-16,5 4-134 15,13-1-58 1,4-14 100-16</inkml:trace>
  <inkml:trace contextRef="#ctx0" brushRef="#br0" timeOffset="47562.6599">17147 8833 240 0,'-8'0'90'0,"8"0"-70"0,4 0-9 0,-4 0-9 16,0 0-4-16,0 0 3 0,0 0 15 16,0 0 9-16,0 0-12 15,-4 0 11-15,-1 0 3 0,1 4-3 16,-5 0-2-16,1 0 1 16,-5-1 2-16,0 1-20 15,0 0-9-15,-4 0 9 16,-5 0 6-16,5 0-3 15,-13-1 0-15,4 1 0 16,-8 0 0-16,3 0 0 16,1-4 0-16,-13 0-2 15,13 0 1-15,-9 0-4 16,0 0 0-16,1 0-3 16,3 0-1-16,1 4 1 15,-1-4 0-15,1 4 0 16,4-4 2-16,4 0-1 0,0 0-1 15,4 0 1-15,1 0-1 16,-1 3 0-16,1-3 0 16</inkml:trace>
  <inkml:trace contextRef="#ctx0" brushRef="#br0" timeOffset="47821.1585">16148 8898 420 0,'-30'0'156'0,"17"4"-121"0,0-4-10 0,8 4-13 16,-3 0-17-16,-1 0 1 0,0-1 0 15,1 5 2-15,-5 0 1 16,0-1 1-16,0 1 0 0,4 0-3 16,-3 3 2-16,3-3-6 15,0 0-3-15,1-5-3 16,8 1-2-16,-9 0-6 16,5 0 1-16,-1-4 4 15,5 0 2-15,0 0 4 16,0 0 1-16,0 0-8 15,0 0-3-15,0-4-92 16,9-4-37 0,0-3 75-16</inkml:trace>
  <inkml:trace contextRef="#ctx0" brushRef="#br0" timeOffset="48599.101">16497 8596 220 0,'-5'0'85'0,"5"0"-66"0,0-8 5 0,0 4-1 0,-8 4-2 16,3-4 2-16,1 8 3 16,-4 4 1-16,-1-8-14 15,-4 4 1-15,4-1 2 0,-8-3-6 16,0 8-1-16,0-4-3 16,-5 4 1-16,1-8-6 15,-10 7-1-15,6 1-2 16,-6 0 0-16,6-5 2 15,-10 5 0-15,5 0-3 16,0 3 2-16,0 1-1 16,4-5 0-16,8 1 2 15,-3 4 0-15,4-5 0 16,-1 1 0-16,6 0 0 16,3-1 2-16,0 1-3 15,5 0 0-15,0-5 1 16,4 5 2-16,-9-4-1 0,9 0-1 15,0-4 1-15,0 7-1 16,0-7 2-16,9 4 3 16,-9-4-4-16,0 8-1 15,13 3 0 1,4 1-3 0,9-1 2-16,-9 1 1 15,4-1 0-15,10 1 0 16,-1-1 0-16,4 1 0 15,-12-1-3-15,4 1 2 16,0-1 1-16,-5 1 2 16,5 3 10-16,0 4 4 15,0-3-7-15,0-1-5 0,-1 0-6 16,1 0 1-16,4 1-6 16,-8-1 0-16,-1-3 12 15,1-1 6-15,-5-3-3 16,0 3 0-16,-4 1-2 15,-8-5-1-15,3-7-3 16,-3 4 1-16,-5-4-18 16,0 0-6-16,8-4-52 15,-8 1-20-15,-8-9 48 16</inkml:trace>
  <inkml:trace contextRef="#ctx0" brushRef="#br0" timeOffset="49080.9744">16635 8795 220 0,'0'0'82'0,"8"0"-64"0,-8 0-2 15,0 0-7-15,0 0 1 16,0 0 4-16,0 0 10 16,0 0 7-16,-13 0-16 15,5 4 1-15,-5-1 0 0,-5-3-6 16,-7 4-1-16,-1 4-10 16,-4 0-4-16,-5 3-2 15,-4 1 1-15,-12-1 4 16,-5 4 1-16,0 1 1 15,4-5 0-15,5 1-3 16,-5-1 0-16,9 1-38 0,4-5-15 16,4 1 28-1,5-4 14-15</inkml:trace>
  <inkml:trace contextRef="#ctx0" brushRef="#br0" timeOffset="51062.5471">16036 6148 208 0,'0'-11'77'0,"-9"3"-60"0,5 4 21 0,4 0 6 0,0 1-18 16,-9 3-7-16,5 0-3 16,-1-8 2-16,-7 4-10 15,3 0 2-15,0 4 3 0,1 0-3 16,-10 0 0-16,6 0-6 15,-1 4-1-15,0 8 1 16,-5-9 0-16,-3 9-2 16,4 3-2-16,-1 8 1 15,1 4-1-15,0 7 0 16,-5 9 0-16,5 10 0 16,0 1 2-16,0 7-1 15,-1 0-1-15,1 1 1 16,0-1-1-16,0 0 0 15,4 4 2-15,-4 0-1 16,-5 4-1-16,9 0 1 16,0 4-1-16,5-4 0 0,-1-4 0 15,5-4 0-15,-1-3 2 16,5-4-1-16,0-5 2 16,0 1-2-16,0 0-1 15,5 0 1-15,8-4-1 16,-9 0-3-16,9 3 2 15,0-6-1-15,4-5 0 16,0 0 2-16,5 0 0 16,4-3-3-16,-5-8 2 15,5 0 1-15,4-4 0 16,5-4 2-16,-5-4 1 0,9 0 10 16,4-3 3-16,0-5-12 15,8 1-4-15,-7-4-6 16,3-4 1-16,0-4 1 15,-4-4 2-15,1-3-1 16,-1-4 1-16,-5-1 2 16,1 1 0-16,4-4 8 15,0 4 5-15,0-5-17 16,1 1-7-16,-1 0 16 16,0 0 10-16,-4-4-7 15,-1 0-1-15,-3 4-3 16,-1-4 0-16,-4 0 2 15,-4 0 1-15,-4 0-1 16,-1-4 1-16,1-4-4 16,-5 5 0-16,-4-1 3 0,4 0 1 15,-12 0-1-15,3-3 1 16,1-1-2-16,-1 0 0 16,1-3-3-16,-9-1 1 15,0 5-2-15,0-5-1 16,0 5 1-16,0-5-1 15,0 1 0-15,-9-1 2 16,5 1-1-16,-4-12 2 16,-1 0-2-16,0 4 2 15,-4 0 0-15,0 3 1 16,1 1-2-16,-6 7-2 16,1 1 1-16,0-5-1 0,-5 5 0 15,5-1 2-15,-9 4-1 16,5 0-1-16,-1 0 1 15,1 8-1-15,-1-4-5 16,0 4 1-16,-8 0 2 16,4 0 3-16,1-4 0 15,-6 4 2-15,6-4-4 16,-1 4 0-16,-4-1 1 16,-1 1 0-16,1 0-3 15,4 8 2-15,-8-1-1 16,4 1 0-16,0 3 2 15,-9 0 0-15,4 5 0 16,-3-1 0-16,-1 0-5 16,0 4 1-16,-4 0 0 0,0 4-1 15,0 3 1-15,-5 5 0 16,1 3 0-16,0 4 3 16,-1 4-2-16,5 0 1 15,-4 4 0-15,8 4-2 16,-13 3-6-16,5 5-4 15,-5 6-45-15,0 5-21 16,-4 4 34-16,13-8 19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42:39.259"/>
    </inkml:context>
    <inkml:brush xml:id="br0">
      <inkml:brushProperty name="width" value="0.05292" units="cm"/>
      <inkml:brushProperty name="height" value="0.05292" units="cm"/>
      <inkml:brushProperty name="color" value="#FF0000"/>
    </inkml:brush>
  </inkml:definitions>
  <inkml:trace contextRef="#ctx0" brushRef="#br0">4449 5083 188 0,'-13'8'71'0,"26"-12"-55"0,-26 0 13 0,26 4 4 0,-13-3-19 16,0-1-7-16,0-4-8 15,9 4-2-15,-9-3 2 16,0-1 0-16,0 4 1 0,0 0-3 16,0 0 2-16,0 1 1 15,-9 3 2-15,9 0-1 16,0 0 2-16,0 0 0 15,0 3 3-15,0-3 1 16,0 4 1-16,0-4-2 16,0 0-1-16,0 4 3 15,9-4 3-15,8 0-4 0,-4-4-2 16,4 0 0-16,-4 1-1 16,4-1-2-16,9 0 1 15,-9 0-2-15,9 0 2 16,-4 0-2-16,8 4 2 15,-4-3-2-15,4-1 2 16,0 4 0-16,9 0 1 16,-9 0-2-16,13 0 1 15,-13 0-2-15,5 4 2 16,-5-1-2-16,0 1-1 16,-4-4 1-16,0 4-1 15,4-4 0-15,-4 4 2 16,4-4-1-16,0 4-1 15,4 0 1-15,5-4 1 0,4 3-3 16,-4-3 0-16,8 0 5 16,1 0 5-16,-1 0 1 15,-8 0 2-15,4 0 0 16,-4 0 0-16,0 0-4 16,-5 0 0-16,-4 0-5 15,1 0 0-15,3-3 5 16,-4 3 5-16,0 0-7 15,0 0-3-15,-4 0-2 16,4 0-1-16,1 0-3 16,7 3 2-16,1 1 1 15,-9 0 0-15,9 4 0 0,4-4 0 16,-13-1-5-16,9 5-1 16,-4-4 5-16,-1 0 5 15,5 0-2-15,-9-4-1 16,0 0-3-16,0 0 1 15,5 0-1-15,-1 0 0 16,5 0 0-16,0 0 0 16,4 0 2-16,4 0 0 15,1 0-3-15,4 0 2 16,-5 3-1-16,0-3 0 16,-4 0 8-16,-4 0 6 15,-4 0-6-15,-5 0-1 16,0 0-3-16,0-3-2 15,5-1-8-15,-5 0-5 16,4-4 4-16,14-3 5 0,8-1 14 16,0 1 6-16,-13 3-8 15,13 0-4-15,-5 1-3 16,-7 3-1-16,7 4 0 16,-12 0 2-16,-4-8-3 15,3 4 0-15,-12 1 1 16,4-1 0-16,0-4 0 15,5 4 0-15,-1 0 0 16,1 1 0-16,-1-1-11 16,5 0-5-16,4 0 19 15,0 0 9-15,0 1-5 16,1 3-3-16,-6-4-3 16,5 4-1-16,-8 0 0 0,-1 0 0 15,-4 0 0-15,9-4 0 16,-22 0 0-16,9 0 2 15,0-3-1-15,-9-1-1 16,9 0 1-16,4 1 1 16,-8-1-3-16,4 0-2 15,4 1 2-15,4 3 0 16,1 0 1-16,-1 0 0 16,10 0 0-16,3 4 2 15,-13-7-1-15,5 7-1 16,0 0 1-16,0 0-1 15,-5 0 0-15,5 0 0 0,-13 0 0 16,4 0 0-16,-4 0 0 16,0-4 0-16,4 0 0 15,0 0 0-15,0 4-3 16,5 0 2-16,-1 0 1 16,5 0 2-16,0 0-3 15,4 0 0-15,0 0 1 16,-4 4 2-16,-1 0-1 15,1 0-1-15,0 3 1 16,-5-7-1-16,-3 4 0 16,-6 0 0-16,1-4 0 15,5 0 0-15,-10 0 0 16,5 0 0-16,0 0 0 16,13 0 0-16,-14 0-3 0,6 0 2 15,-1 0 1-15,4 0 0 16,5 0 0-16,0 0 2 15,0 0-1-15,-1 4-1 16,5 0 1-16,-4-1-1 16,-4-3 0-16,3 4 0 15,-12-4 0-15,4 0 0 16,-4 0 0-16,0 0 0 16,0 0 0-16,0-4 0 15,4 1 0-15,-8 3 0 16,12-4 0-16,-8 0 0 15,8 0-3-15,5 0 2 16,4 4 1-16,5 0 2 16,-5-7-1-16,4 7-1 0,-8 0 1 15,0 0-1-15,-1 0 0 16,-3 0 0-16,-1 0 0 16,-3 0 0-16,-1 0 0 15,0-4 0-15,0 0 0 16,0 4 0-16,9-4-3 15,-9 4 0-15,9 0-9 16,4-8-3-16,4 8 19 16,1 0 8-16,-1 0-4 15,1 8-2-15,-5-8-4 16,4 0-2-16,-8 0-2 16,0 0 1-16,-1 0 1 15,-7-8 0-15,12 5 0 0,-5-1 0 16,-3 0 0-16,12 0 0 15,1 0-3-15,3 0 2 16,5 1 1-16,0 3 2 16,1 0-1-16,-6 0-1 15,-8 0 1-15,0 0-1 16,-12 0 0-16,3 0 0 16,0 0 0-16,-3-4 0 15,7 0 0-15,-7 0 0 16,7 4-3-16,1 0 2 15,4 0 1-15,5 0 2 16,-1 0-3-16,0 4 0 0,-3-4 1 16,3 4 2-16,-4 0-1 15,-9-1-1-15,1-3 1 16,-5 4-1-16,-8-4 2 16,-1 4 1-16,-4-4-1 15,-4 0 1-15,-4 4 0 16,4 0 3-16,-9-4 1 15,-4 0 3-15,0 0-7 16,0 0-4-16,-4 0-20 16,4 0-9-16,4 7 24 15,-4-7 12-15</inkml:trace>
  <inkml:trace contextRef="#ctx0" brushRef="#br0" timeOffset="17308.0354">7220 13548 124 0,'4'-4'46'0,"0"0"-35"0,-4 4 1 0,0 0 0 15,0 0-2-15,5 0 4 16,-1-3 2-16,-4 3-1 0,0-4-7 15,0 4 6-15,0 0 3 0,0 0 2 16,0 0 3-16,0 0-3 16,0 0-2-16,0 0-3 15,0 0 1-15,0 0-8 16,8 0-2-16,-8-4 1 16,0 4 1-16,0 0 1 15,0 0 2-15,0 0-1 16,0 0 0-16,0 0-5 15,0 0-1-15,0 0 1 16,0 0 0-16,0 0-2 16,0 0-2-16,0 0 1 15,0 0 1-15,0 0 1 16,0 4 3-16,0 3-3 0,0 1-2 16,0 0 2-16,-8-1 2 15,4 1-2-15,-1 0-2 16,1-1 0-16,0 5 1 15,-1-1-1-15,-3 1-1 16,-1 3-2 0,0 0-1-16,5 1 2 15,-9 3-2-15,9 0 1 16,-9 4 2-16,9-4 2 16,-5 0-1-16,-4 1 2 15,4-1 0-15,1 0 1 16,-1 4-2-16,1-4-2 15,-1 4 1-15,0-4 1 0,1 0-1 16,-5 0-1-16,4 1 1 16,1-1-1-16,-5 0 0 15,0 0 0-15,0 0 0 16,0 0 0-16,9 0 0 16,-14 1 0-16,1-1 0 15,13-4 2-15,-13 0 1 16,12 1 1-16,-8 3-2 15,5-4 1-15,-1 1 0 16,5-1 1-16,-5 0-5 16,1 0 1-16,-1 1 9 15,0 3 5-15,5 0-15 16,-9 0-6-16,9 0 3 16,-9 1 1-16,4-1 9 0,1-4 4 15,-1 0-8-15,-4 1 0 16,9-1-2-16,-9 0 0 15,4-3 0-15,1-1 0 16,-1 1 0-16,0-1 0 16,1 1 0-16,8-1 0 15,-17 1 0-15,4-1 0 16,4 1 0-16,0 3 0 16,1 0-5-16,-5 1 1 15,4-1 2-15,-4 0 1 16,0 1 3-16,5-1 3 15,-1 0-2-15,0 1 0 0,1-5-8 16,-1 1-2-16,5-1 8 16,-9 1 6-16,4-1-3 15,1 1-2-15,3-1-8 16,1 1-1-16,4-1 3 16,-13 0 4-16,9 5 1 15,4-5-1-15,-9 1 1 16,5-1-1-16,0 1 0 15,4-1 0-15,-9 1 0 16,5-1 0-16,4 1 0 16,-9 3 0-16,9-3 0 15,-8-1 0-15,3 1-3 16,1 3 2-16,4-4 1 16,-13 1 0-16,4 3 11 15,1-3-9-15,3 3 0 16,5 0-6-16,-4 1 0 15,-5-1 2-15,9-4 1 16,-8 1 1-16,8-1 0 16,-9 1 0-16,5-1 0 15,0 1 0-15,-1-1 0 16,5 5 4-16,-8-5 2 16,3 1-2-16,1 3-3 15,-5 0 2-15,5 1 0 16,4-1-1-16,-4 0-2 15,-5 1 1-15,9-1-1 16,0 0 0-16,-13 1 2 0,9-1-3 16,0 0 0-16,-1 1 1 15,1-1 2-15,4 0-1 16,-9 0-1-16,1 1 1 16,4-1-1-16,-5 0 0 15,9 1 0-15,-9-1 0 16,5 0 2-16,-9 1-3 15,4-1 0-15,5 0-1 16,0 5 0-16,-9-5 4 16,4 0 1-16,1 0-1 15,-1 1 1-15,-4-1-2 16,0-3-1-16,5-1 1 16,-5 4 1-16,4-3-1 15,0-1-1-15,-4 1 1 0,-4-1 1 16,4 1-1-16,0-1 2 15,5 1-2-15,-1-1-1 16,-4 1 1-16,-4 3-1 16,8 0 0-16,-4 1 0 15,1-1 0-15,7 0 2 16,-12 1-1-16,8-1 2 16,1 0-4-16,-5 1 0 15,4 3 1-15,-4-4 0 16,5 4 0-16,-1-3 0 15,0-1 0-15,-4 0 0 16,9 1 0-16,-4-1 0 16,-5 0 0-16,4 1 0 0,0-5 0 15,9 1 2-15,-13-1-1 16,13 1-1-16,-12-1 1 16,7 1-1-16,5-1 2 15,-8 1 1-15,3-5-1 16,5 1-2-16,-8-1-2 15,3 1 1-15,5 0 1 16,-8-1 2-16,3 5-1 16,5-4-1-16,0-5 1 15,0 1-1-15,0 0-3 16,0-4 0-16,0 0-12 16,13-11-55-1,13-9-14-15,4-18 43 16,1-15 23-16</inkml:trace>
  <inkml:trace contextRef="#ctx0" brushRef="#br0" timeOffset="47666.3406">16436 10109 168 0,'-8'-8'66'0,"8"4"-52"0,0 0-3 16,0 0 24-16,0 1-10 15,-5-1 4-15,1-4-1 16,0 4-15-16,0 0 10 0,-1 1 4 16,-3-1-3-16,3 0-2 15,1 4-12-15,0 0-4 16,-1 0-4-16,5 4 1 15,-8 3-7 1,3 5 3-16,1 3 0 16,0 8 1-16,4 8 2 15,0 7-3-15,0 8 0 16,0 4 1-16,4 11 0 16,0 0-3-16,1-3 2 0,3-1 1 15,-8 5 2-15,0 10-1 16,5 9-1-16,-5 3 1 15,4 4-1-15,-4-3 0 16,0-5 2-16,0-3-1 16,0-1-1-16,0 8 1 15,0 5-1-15,-4-5 0 16,4 0 2-16,0-4-1 16,-5-7-1-16,5-4 1 15,-8 0-1-15,3 0 0 16,5 0 0-16,0 0 0 15,0-4 2-15,0 0-1 16,0-4-1-16,0 1 1 0,0-9 1 16,0-3-1-16,0-4-1 15,0-8 1-15,0 1-1 16,0-1 0-16,0 0 0 16,0-3 0-16,0-1 2 15,0 1-1-15,5-5 2 16,3 1 0-16,-8-4 3 15,5 0-3-15,-1-1-2 16,0 1 2-16,1 0 2 16,-1-4 4-16,5 0 2 15,-1-4-10-15,1 0-3 16,-1-3-1-16,1-5-2 0,4 1 12 16,4-5 8-16,-8 1-8 15,8 0-1-15,5-1-4 16,3-3 1-16,6 0-2 15,3-4 2-15,1 0-2 16,3 0-1-16,1 0 1 16,0 0-1-16,0-4 0 15,-1 0 2-15,1 0 1 16,4 1 3-16,-4-5-1 16,0 4 0-16,8-4-1 15,5 1 0-15,0-1 0 16,4 0 0-16,0 1-2 15,0-5 1-15,0 5 0 16,0-5 1-16,0 1 0 0,-9-1 0 16,5-3 0-16,0 3 2 15,4 1-1-15,8-1 2 16,1 1-2-16,-1-4 0 16,1 3-1-16,-5 1 0 15,-4-1 0-15,-12-3 0 16,-1-1 0-16,0 1 0 15,4-4-2-15,5 0 1 16,4 4-2-16,4-5-1 16,9 5 1-16,-4 4 1 15,-1-1-1-15,-3 4-1 16,-10 1 1-16,-3-1-1 0,-1 0 0 16,9 1 0-1,-8-1 0-15,8 0 0 0,8 1 0 16,1-1 0-16,4 0 0 15,4 5 0-15,-13-1-3 16,-4 0 2-16,-4 0 1 16,0 0 2-16,-5-3-1 15,5-1-1-15,4 4 1 16,9-3-1-16,4 3 0 16,4 4 0-16,-13 0 0 15,5 0 0-15,-5 0 0 16,-13 4 0-16,-3-1 0 15,-1-3 0-15,-5 0 0 0,-7 0 0 16,3 0 0-16,-4 4 2 16,-4-4-3-16,-4 4-2 15,-9 0-3-15,-1 0 1 16,-12-4-13-16,-8 0-5 16,-1-4 9-16,-8-23 8 15</inkml:trace>
  <inkml:trace contextRef="#ctx0" brushRef="#br0" timeOffset="48926.3044">15605 11721 292 0,'4'-15'110'0,"5"7"-86"0,4-11 7 15,-13 11-2-15,4-3-7 16,0-5-1-16,-4-3 8 16,0-7 6-16,-4 6-18 15,0-3 8-15,-9-3 3 0,0-1-9 0,-9 0-3 16,-4 0-5-16,-4 0-2 16,-4 4-5-16,-5 0-1 15,-8 0-3-15,8 4-3 16,-9 8-1-16,10-1 0 15,3 5-2-15,5 3-1 16,8 0-5-16,5 4-3 16,4 0-5-16,9 0 0 15,-5 4-7-15,9-4-3 16,9 7 21-16,8-3 9 16,5 0 2-16,8-4-1 15,4 0 0-15,1 0-1 16,4-8-5-16,8 1 1 0,-8-5 0 15,-5 1 2-15,1-5 7 16,-5-3 7-16,-4-4-4 16,0-3-2-16,-5-5-3 15,1 0 0-15,-5-7-2 16,-4 0 2-16,0-5-2 16,-5 1 2-16,-3-4-2 15,-1 4 2-15,-4 4 0 16,0 3 1-16,0 13 0 15,0 2 0-15,0 5-5 16,0 4 1-16,0 3 0 16,0 8 0-16,0 8-3 0,0 7 0 15,9 12-1-15,-9 15 3 16,4 15-2-16,0 8 1 16,5 8 2-16,-9-8 0 15,0 4 2-15,0 8 1 16,0 11-1-16,0 4-2 15,0-4-2-15,4-8 1 16,-4-3 1-16,0-12 2 16,0-7-1-16,4-9-1 15,1-3 1-15,-1-7-1 16,0-9-7-16,1-7 0 16,8-7-81-16,4-9-33 0,4-18 61 15,1-39 30-15</inkml:trace>
  <inkml:trace contextRef="#ctx0" brushRef="#br0" timeOffset="49992.8636">15807 11246 140 0,'-4'4'55'0,"4"0"-43"0,0-4 10 0,0 0 3 0,0 0-3 15,0 0-1-15,0 0 6 16,-4 0 3-16,4 0-16 16,-9 0 7-16,5 0 6 0,-1 0-4 15,1-4 1-15,0 4-9 16,-1-4-2-16,1 0-1 16,0-3 0-16,-5-1 9 15,1 0 4-15,-1 1-20 16,0-1-9-16,1 0 9 15,-1 1 6-15,-4-1-3 16,5 0 0-16,-10 1-2 16,5-1-1-16,5 4-1 15,-9-3 0-15,-5 3-2 16,5 4 1-16,-13 0-4 16,4 4-2-16,4 3 2 15,-8 1 0-15,4 0-2 0,-4 3 2 16,9 1-1-16,-1 3-2 15,5 0 0-15,-9 0 3 16,13 1 0-16,-4 3 1 16,0 4 0-16,4 4 0 15,4 3-3-15,0 5 2 16,5 7-12-16,0 4-5 16,4 4 21-16,0 0 9 15,0-1-5-15,0-3-3 16,0 0-6-16,8-7 1 15,1-1 1-15,0-4 0 0,4-7 0 16,4 0 0-16,-9-4 2 16,10 0 1-16,-1-4-1 15,0 0-2-15,5-3 1 16,-1-5 1-16,9-3-1 16,-4-1-1-16,0-3 1 15,0-4-1-15,0-4-3 16,0-3 2-16,-9-1 1 15,4-3 0-15,1-1 0 16,-1-3 0-16,1-4 0 16,4-1 2-16,-9-3-3 15,5-3 0-15,-1-1 1 16,1 0 0-16,-5-4 0 16,-4 1 2-16,0-5-1 0,-5 1-1 15,-3-1 1-15,-5-3 1 16,-5 7 1-16,-3 1 3 15,-1 3-8-15,1 8-3 16,-5 0-48-16,4 3-22 16,9 9 35-16,9-5 19 15</inkml:trace>
  <inkml:trace contextRef="#ctx0" brushRef="#br0" timeOffset="50817.7506">18539 13111 432 0,'-30'0'162'0,"21"-3"-126"0,-17 3-12 0,14-4-16 16,-6 4-20-16,-8 7-3 15,-4 5 8-15,-8 7 6 16,-1 8 1-16,-4 4 0 0,0 3 3 15,-1 8-4-15,6 12 0 0,-5 15-1 16,4 3 0 0,9 9-3-16,0-5 1 0,12-3 2 15,10 0 1-15,8 4 1 16,4 3 0-16,9-3 0 16,8-5 0-16,14 1-3 15,4-8 2-15,-1-7-1 16,6-5 0-16,3-14 0 15,5-5 0-15,4-7 2 16,8-8 2-16,-3-4-1 16,3-7 2-16,5-4 0 15,0-8 1-15,-13-7 0 16,0-9 2-16,-8-3 1 16,3-3 1-16,-8-5 2 0,-4-7 1 15,-9-8 3-15,-4-4 4 16,0 0-4-16,-9-3 0 15,-12-1-6-15,-5-3-3 16,-5 3 4-16,-12-4 4 16,-9 1-7-16,-4-4-3 15,-26-1-5-15,-9 5-1 16,-16 0-5-16,3 11-2 16,0 7-4-16,5 9-1 15,0 7-54-15,0 7-24 16,-1 9 48-16,10 7 22 15</inkml:trace>
  <inkml:trace contextRef="#ctx0" brushRef="#br0" timeOffset="51255.5472">17979 13709 292 0,'-4'15'110'0,"4"-11"-86"0,8-8 7 0,-8 4-4 16,5 0-15-16,3 4-4 16,1-4 8-16,-1-4 6 15,10 4-11-15,-5 0 7 0,12 4 5 16,-7 0-6-16,8-4 1 16,4 4-9-16,8-4-1 15,-3 0-2-15,12 4-1 16,9-4-3-16,13 0-2 15,-4-4-2-15,8 0 1 16,-4-4-8-16,-13-3-2 16,0-1-47-16,-8-11-19 15,-14-11 37-15,-30-4 20 16</inkml:trace>
  <inkml:trace contextRef="#ctx0" brushRef="#br0" timeOffset="57919.7669">18143 11035 260 0,'-9'8'99'0,"18"-12"-77"0,-9 4-4 16,4 0-6-16,0 0-18 15,5-7-5-15,-5-1 9 16,-4 0 7-16,5 4-1 16,-5 1 13-16,0-5 6 0,4 0-3 15,-4 1-1-15,0-5-9 16,0 1-2-16,0-5-2 16,0 5-1-16,-4-1 1 15,-1 1 1-15,-3-1-1 16,-1 1-1-16,5-1-3 0,-9 1 1 15,0 3-2-15,0 1 2 16,-4 3-2 0,-1 4 10-16,-7 0 8 15,3 4-12-15,1-1-4 16,-1 5-2-16,0 4-1 16,5 3 0-16,0 4 2 15,4 0-1-15,4 4 2 16,1 4-15-16,3-4-7 15,5 0 7-15,5 0 7 16,3-4 3-16,10 0 2 16,-10 0 0-16,9-3 0 15,1-5 2-15,3 1 1 0,9-8 7 16,-8-4 6-16,4 0-10 16,0-4-6-16,0-4-7 15,-5-3-1-15,1-1 13 16,-5 1 8-16,0-5-4 15,-4 1 0-15,-4-4-3 16,-1 0 1-16,-3-1 0 16,-1-2 1-16,-4 2-2 15,-4-3-1-15,4 4-6 16,-9 0 1-16,-4 0 0 16,-4 4 0-16,-5-1 0 15,1 5 0-15,3 3 0 16,-7 0 0-16,3 5-3 15,1 3 2-15,3 3-1 0,1 5 0 16,0 0 0-16,4 3 0 16,4 5 0-16,5 3 0 15,4 0 2-15,4 0 0 16,5 0 0-16,0 4 2 16,3-4-3-16,6-3 0 15,3-5 3-15,1-3 1 16,-1-4-1-16,1-1-2 15,4 1 1-15,-13-8 1 16,0 1 1-16,-1-5 1 16,6-4 0-16,-14 1 2 15,-4-4-1-15,0-1 0 16,-4-7-1-16,4 4 0 0,-13 0 0 16,0 0 0-16,-4 4 0 15,4 3 2-15,-5 1-3 16,-3 7 0-16,4 4-1 15,-1 4-2-15,6 3-2 16,-1 9-1-16,4-1 2 16,5 4 0-16,4 4 1 15,-9 0 0-15,5 4 0 16,-1-12 2-16,5-3-32 16,-12-5-12-16,-1-18 21 15,8-24 10-15</inkml:trace>
  <inkml:trace contextRef="#ctx0" brushRef="#br0" timeOffset="92810.5488">5970 16030 220 0,'0'0'85'0,"0"-4"-66"0,0 4-3 0,0 0-7 16,0 0-3-16,0 0 1 15,0 0 5-15,0 0 5 16,0 0-9-16,0 0 2 0,0 4 3 15,-9 4-3-15,5-1 2 16,0 1-7-16,4 0-3 16,0-1 1-16,-5 1 0 15,-3 0 7-15,8-1 4 16,-9 1 4-16,9 0 1 16,-8-5 1-16,3 1 0 0,-3 0-5 15,-1-4-1-15,5 0-4 16,-9 0 1-16,4 0-2 15,-8 0 2-15,4 0-6 16,-4 0-1-16,8-4-2 16,-12 4 1-16,3 4-7 15,1 4 1-15,-9-1-1 16,13 5 2-16,-17 3-4 16,4 1 0-16,9 3-2 15,-4 4 2-15,8 0-1 16,0 0 2-16,8 7-6 15,1-3-3-15,4-4 12 16,4 0 5-16,-4-4 0 0,18 0-8 16,-5-3-2-1,4-1 3-15,4-4 2 16,-8-3-1-16,5-4 2 16,7-4 10-16,-7 0 5 15,3-4-15-15,1-4-8 16,4 5 1-16,-1-5 4 15,-7-3 14-15,7-1 6 16,-7 1-11-16,-1-1-4 16,0-3-10-16,-8-1-3 15,4 1 20-15,-9 0 11 16,0 3-3-16,-4 1-1 16,-4-5-6-16,0 1-1 0,-1 0-3 15,-3 3 2-15,-9 1 0 16,4-1 1-16,0 1 0 15,-5 3 0-15,-7 1-2 16,7-1-1-16,1 0-3 16,-9 4 1-16,5 1-2 15,4 3-1-15,-1 0-2 16,5 3-1-16,-8 1-12 16,8 4-5-16,-4 0-71 15,12-1-32-15,5-3 63 16,5-12 30-16</inkml:trace>
  <inkml:trace contextRef="#ctx0" brushRef="#br0" timeOffset="117972.8545">21417 5359 212 0,'-21'-7'82'0,"17"7"-64"0,4 0-4 0,0 0-8 16,0 3-6-16,-5-3 0 15,1 4 4-15,0 4 2 16,4-1-2-16,0 5 8 0,4-4 5 0,-4-1-1 15,4 1 1-15,1-4-5 16,-1 3 0-16,9 1-1 16,-9-4 1-16,9 0-4 15,0 0 0-15,0 3 1 16,4-7 2-16,0 4 3 16,5-4 4-16,8 0-1 15,0-4 1-15,13-3-14 16,9-1-6-16,13 4 6 15,8-7 6-15,5 3-4 16,-1-4-1-16,1 1-5 16,8-1-1-16,9-3 1 15,-1 4 2-15,-3-5-1 16,4 1-1-16,0 0 1 16,-1 3 1-16,5 1-1 15,9-1-1-15,-9 1 3 0,5 3 0 16,-10 0-1-16,1-3-2 15,0-1-2-15,8 5 1 16,1-5 1-16,-9 5 0 16,-1-1 0-16,1-4 2 15,-4 1-3-15,-1-4 0 16,1-1 1-16,-1 5 2 16,-4-1-1-16,1 1-1 15,-6 3-13-15,-7 1-4 16,-10 3 4-16,-3 0 3 15,-10 0-43-15,-3 4-17 16,-5 0 36-16,-9-4 17 0</inkml:trace>
  <inkml:trace contextRef="#ctx0" brushRef="#br0" timeOffset="128302.5749">21689 5378 212 0,'-9'-4'82'0,"5"12"-64"0,0-19 20 0,4 11 3 16,0-4-34-16,-9 4-15 15,5-8-6-15,-1 8-3 16,1-7 10-16,-4 3-5 0,-1 0-2 16,-4 0-1-16,4 0 1 15,-4 8-5 1,1 4-8 0,-6 3 2-16,5-3 2 15,0 3 8-15,1-3 5 0,3-8 8 16,-8 11 6-16,-1 1 11 15,14-8 6-15,-13-4 6 16,4 4 4-16,0 7 2 16,4-11 3-16,5 0-3 15,-13 0 2-15,4 0-4 16,4 4 1-16,1-4-7 16,-1 0-3-16,0 0 1 15,1 0 2-15,-1 0-4 16,5 0-3-16,0-4-4 15,-1 4-1-15,1 0-5 16,0 0-3-16,-5 0 0 16,9 0-1-16,-9 8-2 15,5-4 1-15,0 3-4 0,0 1 0 16,4 0-1-16,0 3 0 16,0 1 0-16,0 3 0 15,0 8 0-15,0 11 0 16,0 12 2-16,0 19 0 15,0 1 0-15,-5 6 0 16,1 1 0-16,4-4 0 16,-4 8 0-16,4 7 0 15,-5 12 0-15,5 11 0 16,-4-8 0-16,0-7 0 16,-1 0 0-16,5 8 0 15,0 7 0-15,0 0 0 0,0 1 0 16,0-13 0-16,5-3 0 15,-5 0 0-15,0 4 0 16,0 7 0-16,0 1 0 16,-5-5 0-16,1-7 0 15,-5 0 0-15,1 4 0 16,-5 7 0-16,4-3 2 16,-8 3 1-16,4-7 1 15,0-8 0-15,5 0 0 16,3 4 2-16,-12 8-3 15,8-1 0-15,1-3 3 16,-1 0 1-16,5-12-3 16,0 4-3-16,-1 4 2 15,5 4 0-15,0 4 1 0,0-9 0 16,0 5-2-16,-8-11 1 16,8 3 0-16,0 4 1 15,0 3-2-15,0 1 1 16,0 0 4-16,0-8 4 15,0-12-9-15,0-3 0 16,0 0-7-16,-5 0 1 16,1 0 4-16,4-1 4 15,-9-7-3-15,5-7-3 16,0-8-4-16,-1-8-1 16,5-23-102-1,5-34 57-15,-5-31 22 16</inkml:trace>
  <inkml:trace contextRef="#ctx0" brushRef="#br0" timeOffset="129144.4115">20004 9396 296 0,'9'0'112'0,"-9"-4"-87"16,13-7-2-16,0 7-6 0,0-4-11 15,4-3-1-15,9-4 6 16,-5-8 3-16,5 3-7 16,4-3 11-16,5 0 5 0,3 0-14 15,1-3-4-15,9-1-11 16,8 0-4-16,13-4 17 15,4-3 8-15,0-1-4 16,0 1-1-16,-4-4-4 16,5-4-1-16,7 3-1 15,14 1 0-15,0 0 0 16,0-1 0-16,-5 1 0 16,-4-4 2-16,1 4-3 15,7-1 0-15,6-7-1 0,7-3 1 16,-8-5 0-16,-4 0 1 15,0-3-2-15,4-1 1 16,9-3-2-16,12 7 2 16,-16 1-4-16,-1 3 0 15,-4 0 3-15,0 0 1 16,9-3-1-16,4-1-2 16,5-3 1-16,-14-4 1 15,0-1-1-15,9 1-1 16,9 0 1-16,4 3-1 0,22-15 0 15,-14 4 2-15,1 4-3 16,8-4 0-16,0 0-1 16,-8 4-2-16,-9 4-30 15,-5 4-15-15,-8-5 22 16,-38 13 14-16</inkml:trace>
  <inkml:trace contextRef="#ctx0" brushRef="#br0" timeOffset="131574.2321">21336 5340 140 0,'-22'-4'55'0,"13"4"-43"0,-3-4 16 16,7 1 5-16,1 3-5 16,0 7 0-16,-1-11-2 15,-3 4-1-15,-1-3-14 16,0-1 4-16,1 0 5 0,-1 0 0 0,1 4 0 15,3 4-2 1,5-4 1-16,-8 0-4 0,3 0-1 16,1 0-8-16,4 8-4 15,0-1-1 1,0 5-1-16,4-1 0 16,1 4 0-16,3 1 0 15,1 3-3-15,4 0 2 16,4 4 1-16,-4-4 0 15,4 4 0-15,9 0 2 16,0 4-1-16,4 0-1 16,0 0 1-16,0-1 1 15,-4 5 3-15,0-4 2 0,0 4 1 16,4-1 2-16,-8 1-7 16,8-1-2-16,0 5-1 15,0-1 0-15,0-3 0 16,1 4 0-16,3 3-3 15,5-8 0-15,-9 5 2 16,4-1 2-16,1 9 0 16,-1-9-1-16,1 8 1 15,-5 0-1-15,0 4 0 16,5 8 2-16,-5-4-3 16,0-1-2-16,0 5 2 15,0-4 0-15,-4-4 1 16,4-4 2-16,0 0-1 15,5-4 2-15,-9 1-2 0,0 3-1 16,4 0-4-16,0 4 0 16,0 4 0-16,-4 3 2 15,4-3 7-15,0-4 7 16,0 4-4-16,1-4-2 16,-1 0-1-16,0-4-1 15,4 0 0-15,-3-4 2 16,-1 1-1-16,-4-1 2 15,-5-4 0-15,1 1 3 16,-1-1-3-16,1 5-2 16,-1-1 0-16,5-4 1 15,-9 9-1-15,1-13 0 16,3 1-1-16,-4-4 0 0,1-4 2 16,-5 0 3-16,-1 0 0 15,1-4 2-15,-8-8-2 16,3 5 0-16,-3-5-5 15,-1 1-1-15,0-1-3 16,-4-3-1-16,0-1 3 16,0 1 3-16,0 0-7 15,0-4 0-15,0 3 2 16,0 5 4-16,5-5-1 16,3 1-2-16,-8 0-9 15,0-1-3-15,5 1-43 16,7-4-16-16,-3 0 35 15,4-12 18-15</inkml:trace>
  <inkml:trace contextRef="#ctx0" brushRef="#br0" timeOffset="135959.1179">22865 7332 208 0,'-4'11'77'0,"0"-11"-60"0,-9 4 30 0,8 4 10 15,1-4-9-15,0-1-4 16,-5 1-9-16,-4-4-5 16,0 4-16-16,0 0 2 0,0 0 2 15,1-1-2-15,-1 1 3 16,8-4-1-16,-12 4 5 16,4 0-6-1,5 0-5-15,-10 0 0 16,5-1-7-16,-4-3-3 15,0 4 1-15,-5 0 2 16,1 0-2-16,-1 4-2 16,-12 3-5-16,-1 1 0 15,1 3-3-15,4 0 2 16,-13 8-4-16,12 0-1 16,-7 4 0-16,8 0 4 0,-9-4-2 15,9 0 1-15,-1 0-1 16,10 0 0-16,4-4 0 15,-9 0 2-15,13-4 2 16,-4 1 2-16,4-1 1 16,4-3 3-16,0-1-1 15,5 0-1-15,4-3 1 16,0 4-1-16,4-1 0 16,5 4 0-16,4 1 0 15,0-1 0-15,4 0-3 0,0 8 0 16,5 4 2-16,-1 0 2 15,1 0 0-15,4 0-1 16,13-1-2-16,-13 5-1 16,4 0 2-16,0 3 2 15,-4 1 2-15,-5-5 1 16,-4-3 0-16,1 4 2 16,-5-4-3-16,0-4-2 15,-1-8-25-15,-7-4-9 16,-5-11-124-1,0-7-56-15,0-9 109 16</inkml:trace>
  <inkml:trace contextRef="#ctx0" brushRef="#br0" timeOffset="137314.1189">22051 5539 132 0,'0'0'52'0,"0"0"-41"0,4-7 2 0,-4 7-3 16,9-4-9-16,-9 4 0 15,0-4 3-15,0 4 5 16,0-4-5-16,4 0 11 0,-4 0 5 15,0 4-2-15,0 0 0 16,0 0-8-16,0-3-2 16,0 3-4-16,0 0-1 15,0 0 3-15,0 0 3 16,-4 0 2-16,4 0 1 16,0 0-2-16,0 0-1 0,0 0-5 15,0 0-1-15,0-4 1 16,0 0 2-16,0 0-3 15,0 0-2-15,0 4-3 16,4 0-1-16,-4 0-1 16,4-4 3-16,-4 4-5 15,5-3 0-15,-1-1-8 16,0 0-4-16,1 0-12 16,8-4-4-16,-9 1-24 15,9-5-12 1,-5 5 36-16</inkml:trace>
  <inkml:trace contextRef="#ctx0" brushRef="#br0" timeOffset="137396.1491">22219 5371 52 0,'4'-4'22'0,"1"15"-18"0,-1-22 0 0,-4 11-2 16</inkml:trace>
  <inkml:trace contextRef="#ctx0" brushRef="#br0" timeOffset="137955.3048">22232 5348 160 0,'-13'0'60'0,"17"-8"-47"0,-8 16 15 0,4-4 4 15,0-4-16-15,-4-4-4 0,4 11-3 16,-9 1 1-16,5-8-5 16,-1 0-1-16,1 0 2 0,0 0-3 15,4 0-2-15,0 0 2 16,0-4 2-16,0 4 2 15,0 0 3-15,0 0-1 16,0 0 2-16,0-4 0 16,-5 4 3-16,5-7 2 15,-4 7 2-15,0 4 1 16,4-4 1-16,-9 0-3 16,5 0 2-16,0 3-8 15,4-3-4-15,-9 0 2 16,9 0 4-16,0 0-3 15,0 0 2-15,0 0-5 16,0 4-2-16,-4 0-2 16,4 4-3-16,0-1 1 0,4 1-1 15,5 7-3-15,-9-3 2 16,4 3 1-16,9 0 2 16,-13 1-3-16,8-1 0 15,-3 4 1-15,3 4 2 16,-3 0-1-16,-1 4-1 15,5 4-2-15,-5 3 1 16,0 8 1-16,1 0 2 16,-1 1-1-16,-4-1-1 15,0 4 1-15,-4-8-1 16,-1 0-3-16,-3-3 2 0,-5-1-1 16,0-3 0-16,-9-1-7 15,-4-3-2-15,-4-4-34 16,-4-4-13-16,-5 1 30 15,0-1 16-15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45:15.425"/>
    </inkml:context>
    <inkml:brush xml:id="br0">
      <inkml:brushProperty name="width" value="0.05292" units="cm"/>
      <inkml:brushProperty name="height" value="0.05292" units="cm"/>
      <inkml:brushProperty name="color" value="#FF0000"/>
    </inkml:brush>
  </inkml:definitions>
  <inkml:trace contextRef="#ctx0" brushRef="#br0">19625 2950 116 0,'0'-8'44'0,"0"8"-35"0,4-3 12 0,-4 3 1 16,0 0 5-16,0 0 4 0,0 0-9 16,0 0 0-16,0 0-13 15,0 0-3-15,0 0-2 0,0 0-5 16,0 3 1-16,0-3 0 15,0 4 2-15,0-4 8 16,0 0 5-16,0 0 4 16,0 0 3-16,0 0-6 15,0 0-1-15,0 0-5 16,0 0 1-16,0 0 0 16,0 0 3-16,0 0-3 15,0 4 1-15,0-4-5 16,0 0-2-16,0 4-2 15,0 0 0-15,0 3-4 16,0-3 0-16,5 8 1 0,-5-9 0 16,4 13 0-16,0-9 0 15,1 9 0-15,-1-1 0 16,0 4 0-16,5 0 0 16,-9-3-3-16,4 7 2 15,0 4 1-15,5-1 0 16,-9 9 0-16,4-1 2 15,1-3-1-15,-1 3-1 16,0 5 1-16,-4-9-1 16,5 5 0-16,-5-5 0 15,0 1 0-15,0-4 2 16,0 0 1-16,0 0 3 16,0 3-3-16,0 1-2 15,0-1 0-15,0 9-1 0,-5-5 0 16,1 1 2-16,4 3-1 15,-4 0 2-15,4 1 0 16,-5 7 3-16,5-12 3 16,0 8 2-16,0 4-5 15,0-11-2-15,0 3-4 16,0-4-1-16,0 5 1 16,0-1 0-16,0 4 0 15,0 4 0-15,0 8-3 16,0-1 2-16,0 1 1 15,0 0 2-15,5-1-3 16,-5-3 0-16,0-4 1 16,4 0 0-16,0 0 0 15,1 0 0-15,-1 4-5 0,0 3-1 16,5 1 3-16,-9 3 3 16,4-3-1-16,0 0 0 15,5-1-1-15,-9-3 0 16,4-4 2-16,1 0 0 15,-5-8 6-15,0 0 6 16,0 1-6-16,0-5-3 16,0 1 0-16,0-1 0 15,0 1-1-15,0-1-2 16,0 8-2-16,0 0 1 16,0-7 3-16,0-1 1 15,-5 1-4-15,1 3 1 16,4-11 2-16,0 4 1 15,-9-1-1-15,5 1 1 0,4-4-2 16,-4-1-1-16,4-3 1 16,0-3 1-16,-9-1-1 15,5 0-1-15,4 0 1 16,0 0 1-16,-4 0-1 16,-1 4 2-16,1 4-2 15,4-4 2-15,-4 0-2 16,-1 0 2-16,1-4 0 15,4 0 1-15,0 1-2 16,0-5-2-16,0-4 1 16,0-3-1-16,0 0-3 15,0-8 2-15,0 0-10 16,9-4-5-16,4-8-74 0,8-18-30 16,9-39 61-16,9-61 30 15</inkml:trace>
  <inkml:trace contextRef="#ctx0" brushRef="#br0" timeOffset="360.9406">20582 3394 192 0,'-13'-7'71'0,"8"3"-55"0</inkml:trace>
  <inkml:trace contextRef="#ctx0" brushRef="#br0" timeOffset="1292.9487">20513 3184 144 0,'0'-20'55'0,"0"17"-43"0,4-13-1 0,-4 13-2 16,9-5-2-16,-9 0 1 16,4-3 4-16,0-1 5 15,0 1-9-15,1-1 0 0,-1 1 2 0,5-1 0 16,-1 1 4-1,-8 3 4-15,5-7 1 16,-5 3-2-16,0 1 2 0,0 3-4 16,0-3-1-1,0 3-2-15,0 4 2 0,0 4-1 16,0-4 0-16,0 4-1 16,0-4 2-16,0 4 10 15,0-3 5-15,0 3-15 16,0 0-6-16,0 0-3 15,0 0 1-15,0 3-3 16,0 1 0-16,0 4-1 16,0 11-2-16,4 0-2 15,-4 12-1-15,9 11 2 16,-9 8 0-16,4 3-2 16,0 5 2-16,0 3 1 15,1-3 2-15,-1 3-1 0,0-4-1 16,1 9 1-16,-5 10-1 15,8 8 0-15,-8-11 0 16,0 8 0-16,0-5 0 16,5-3-3-16,-5-8 2 15,4 4 3-15,-4 4 1 16,9 3-1-16,-9 5-2 16,4-1 1-16,0-11-1 15,-4-4 0-15,0-3 2 16,0-9 3-16,0 1 2 15,0-1-1-15,0-3 1 0,0 0-4 16,0 0-2-16,0 3 2 16,0-3 0-16,0-4-1 15,0-4-2-15,0 0 1 16,0-3 1-16,0-1-1 16,0-3-1-16,0-1 1 15,0-3-1-15,0-1-3 16,0-3 2-16,0 0 1 15,0 0 0-15,0 3 0 16,5 1 2-16,-5 3-3 16,0 5 0-16,4 3 1 15,-4 0 0-15,0 0 0 16,4 0 2-16,-4 8-1 0,4-12-1 16,-4 1 1-16,0-1-1 15,0-4 0-15,0 1 0 16,5-4 0-16,-5-5 0 15,0 1 0-15,0-4 2 16,8 0-1-16,-8-4-1 16,0 0-2-16,0 1 1 15,0-1 3-15,0-4 1 16,0 0-1-16,0 1-2 16,0-5-2-16,5 1 1 15,-1-5-6-15,-4-7 0 16,4 4-50-16,5-4-22 15,12-15 41-15,14-23 21 0</inkml:trace>
  <inkml:trace contextRef="#ctx0" brushRef="#br0" timeOffset="2447.6607">21538 3027 240 0,'-8'-4'90'0,"3"0"-70"0,10-4 6 16,-5 8-3-16,0 0-18 15,0 0-2-15,0 0 7 16,0 0 2-16,0 0-5 16,0 0 7-16,0 8 3 0,-5-8-1 0,1 4 1 15,4 0-5 1,-9 7 0-16,5-3-7 0,4 7-1 15,-4 8-2-15,4 15 1 16,-5 12-4-16,1 11 0 16,0 8 1-16,-1-7 0 15,1 7 0-15,-4 7 0 16,-1 8 2-16,0 16 1 16,1 0 5-16,-5-5 5 15,4-10-5-15,-4-1-2 16,9 4-1-16,-13 0-1 15,8 4-2-15,0 0-2 16,5-4 1-16,-9-8-1 16,9-7 0-16,-9 0 2 0,4 0-3 15,5 3-2-15,-5 1 4 16,5 0 1-16,4-8 0 16,-9-1 1-16,5-6-4 15,0-1 0-15,4-7 1 16,0-5 0-16,0-3 0 15,0 0 2-15,0 4-1 16,4 0-1-16,0 0 1 16,5 3 1-16,-9-10-1 15,4-1-1-15,-4 0 1 16,5-4 1-16,-1-3 1 16,0-1 1-16,1 1-2 15,-1-5 1-15,0-3-2 0,5 0-1 16,-9 0-2-16,4-4 1 15,-4 0 1-15,0 0 2 16,0 0-1-16,4-1-1 16,-4 1 1-16,0 0 1 15,0 4-1-15,0 0-1 16,0 4 1-16,0-4-1 16,9-1 0-16,-9-3 0 15,0 0 0-15,0-4 0 16,0-3-3-16,0-5 2 15,4-3-6-15,1 0 0 16,-5-8-43-16,8-8-17 0,14-15 34 16,4-23 17-16</inkml:trace>
  <inkml:trace contextRef="#ctx0" brushRef="#br0" timeOffset="3678.159">22189 3092 200 0,'0'0'77'0,"4"0"-60"0,0 0 6 15,-4 0-1-15,0 0-3 16,0 0 3-16,0 0 1 16,0 0 3-16,0 0-14 15,0 0 9-15,0 0 2 0,0 0-3 16,0 0 1-16,0 0-1 15,0 7 0-15,0 1-14 16,0 7-3-16,0 5-2 0,0 2 1 16,0 13-1-16,0 15-1 15,0 7-6-15,0 1-4 16,0 3 3-16,5 4 4 16,-5 4 8-16,0 8 5 15,0 7-8-15,0 4-2 16,0-4 1-16,0-3 1 15,0-5 2-15,0 1 0 16,-5 3-2-16,5 8-2 16,-4-3 1-16,0-1 1 15,-1-4 1-15,1-3 3 0,0-8-1 16,4 0 0-16,-9-4-1 16,5 0 2-16,0 0-1 15,-5 4 2-15,5-8-2 16,-1 1 0-16,-3-5-1 15,3-3 0-15,1-8 0 16,0 0 0-16,4-8-2 16,0 4 1-16,-9-7-2 15,9-1 2-15,-4 1 0 16,4-1 1-16,0 0-2 16,0-3 1-16,0 7-2 15,0-7 2-15,0 4-2 16,0-5-1-16,0 5 3 0,0-1 0 15,-4-3-1-15,4 3-2 16,0-3 1-16,0 3-1 16,0-3 0-16,4-4 0 15,-4 0 0-15,0-1 0 16,-4 1 0-16,4-4 2 16,0 0-1-16,0 0-1 15,0 0-2-15,0 4 1 16,0 0 1-16,0 0 0 15,0-1 0-15,0 5 2 16,0-4-1-16,0 0-1 16,0-1 1-16,0 5-1 15,0-4-3-15,0 0 2 0,-9 0 1 16,5-1 2-16,-1-3-3 16,1 4 0-16,-5-4 1 15,5 0 0-15,0-8-5 16,4 1 1-16,-13-9-36 15,9-10-13-15,-14-13 27 16,-3-26 13-16</inkml:trace>
  <inkml:trace contextRef="#ctx0" brushRef="#br0" timeOffset="4683.7514">18944 3789 200 0,'-4'0'74'0,"4"0"-58"0,4 4 14 0,-4-4 1 16,0 0-5-16,4 7 2 15,1 1-5-15,-5-8-2 16,8 8-3-16,5-1-1 16,5 1-5-16,3 0 0 15,9 3-5-15,-4-7 1 16,13 4-3-16,8-1 0 15,5 1-3-15,8 3 1 16,1-7-2-16,-1 4 2 16,0 0 0-16,5-8 1 15,-5 3 4-15,14 1 5 16,7 0-9-16,6 0-5 16,-1-4-2-16,0 4-1 15,0-4 0-15,5 4 0 0,8-4 9 16,4 0 6-16,1 0-5 15,-5 0-1-15,-9 0-3 16,1 3 1-16,8 1-2 16,8 0-1-16,-3-4 1 15,-1 0-1-15,-8 0 0 16,0 0 0-16,0 0 0 16,4 0 2-16,4-4-3 15,1 0 0-15,-10-3 3 16,-7-5 1-16,-10 5 1 15,1-9 2-15,8 5-3 16,-4-1 0-16,8 1-1 0,1 3-2 16,-9-7 1-16,-9 3-1 15,-4 5 2-15,-5-1 1 16,5 0-4-16,-13 4 1 16,5 1 0-16,-5 3 2 15,-5 0-1-15,-7 0-1 16,-10 0-4-16,-12 0-2 15,-10 0-57-15,-3 0-23 16,-18 0 44-16,-16-4 21 16</inkml:trace>
  <inkml:trace contextRef="#ctx0" brushRef="#br0" timeOffset="5644.9396">19306 4333 192 0,'-17'4'74'0,"17"-4"-58"0,-9 3 14 0,9 1 3 15,-4 0-6-15,-5 0-1 16,1 0-3-16,-1 0-3 0,0-1-10 16,1 1 5-16,-1 4 2 0,1-4-3 15,-1 3 0-15,0 5-6 16,5-5 0-16,-9 5 10 15,5-1 6-15,-1 1-15 16,0 3-4-16,5-7-6 16,0 3-3-16,4 1-4 15,0 3 0-15,4 1 2 16,5-1 1-16,8 0 16 16,9 4 9-16,8 0-9 15,18-3-4-15,-5 3-2 16,5 0-1-16,0 0-2 15,4-3 1-15,4-1-4 16,13 0 0-16,9 1 1 16,4-5 2-16,5 1 1 15,-18-1 1-15,9-3-2 16,0-1 1-16,4-3-2 0,13 0 2 16,-4 0-2-16,0 3 2 15,-9-3-2-15,-9-4 2 16,1-4-2-16,8 4 2 15,-4-3-2-15,13 3 2 16,0-4-2-16,-1 0 2 16,-12 0-2-16,-4 0-1 15,-1-3 3-15,14 3 0 16,-5 0-1-16,13 0 1 16,-4-7-2-16,-9 3 2 15,-4 0-2-15,4 5 2 0,5-13-2 16,8 12-1-16,9-11 1 15,-9 4 1-15,-13-1-3 16,-4 4 0-16,0 1 1 16,-9 3 0-16,9-4 0 15,0 4 2-15,-1 1-3 16,-16-1 0-16,-9-4-4 16,-13 4 1-16,-17-3-16 15,-9-1-4-15,-17 0 10 16,-17-3 7-16</inkml:trace>
  <inkml:trace contextRef="#ctx0" brushRef="#br0" timeOffset="6695.6937">18957 5390 200 0,'-9'11'74'0,"9"-3"-58"0,5-8 16 0,-1 8 2 16,-4-8-6-16,0 0-2 15,4 3 1-15,5 5 2 16,0-8-15-16,4 0 5 0,4 0 2 16,4 0 0-16,1 0 2 15,8 0-15-15,9-8-5 16,4 8-4-16,9 0-1 16,8 0 0-16,0-3 0 15,5 3 0-15,-9 0-2 16,13-4 0-16,13 4 3 15,0 0 6-15,17 0 7 16,-9 0-6-16,-4-4-1 16,1 4-3-16,-6-8 1 0,6 4 0 15,12 1 3-15,0-1-3 16,-4 0 0-16,-9 0-1 16,0 0-2-16,0 0 3 15,5 1 2-15,8-1 0 16,4 0 0-16,-4-4-3 15,-13 5 1-15,-4-1 0 16,-4 0 1-16,-1 0-2 16,14-4 1-16,-5 1-2 15,5 3 2-15,-5-4-2 0,-9 4-1 16,-3 4 3-16,-10-3 0 16,5 3-1-16,4-4 1 15,9 4 0-15,4 0 1 16,-12-4-2-16,3 4 1 15,-3 0-2-15,-14 0 2 16,0 0-2-16,0 0 2 16,5 0-2-16,8 0-1 15,-4 0-2-15,5 0 1 16,-1 0 3-16,-9-4 1 16,-3 4-1-16,-10 0-2 15,-3 4 1-15,-9-4-1 16,-1 8-3-16,-7-8 2 15,-6 0-10-15,-3 3-5 0,-5-3-36 16,-4 0-16-16,-9-7 35 16,-21-5 17-16</inkml:trace>
  <inkml:trace contextRef="#ctx0" brushRef="#br0" timeOffset="10298.9649">19121 5773 160 0,'-13'-4'63'0,"9"4"-49"0,-1 0 11 0,5 0 2 0,0 0 2 16,-8 0 5-16,3 0-2 16,1 0 3-16,4 0-19 15,0 0 2-15,0 0 2 0,0 0-7 16,0 0-2-16,0 0-2 15,0 0-1-15,0 0-2 16,4 0-1-16,9 4-1 16,-8-4 2-16,8 4 8 15,8-1 5-15,-4 1-11 16,9-4-5-16,4 4-4 16,9 0-1-16,-9 0-5 15,9 0 0-15,4-1 7 16,-4-3 5-16,-5 4-2 15,1 0 0-15,8 0 1 16,-4 0 0-16,-5-4-2 16,5 4-2-16,8-4 1 15,1 0 1-15,8 0-1 0,0 0-1 16,0 0 1-16,0 0 1 16,0 0-1-16,-13 0 2 15,0 0-2-15,4 0 2 16,-8 0-4-16,4 0 0 15,5 0 3-15,-5-4 1 16,8 0-1-16,-3 0-2 16,4 4 1-16,-1-4 1 15,5 0 1-15,0 1 3 0,-8-1-1 16,-5 0 0-16,0 0-3 16,-4-4-2-16,-1 1 3 15,1-1 0-15,0 1-1 16,0-1-2-16,8 0-2 15,-8 1 1-15,8-1 3 16,5 0 3-16,-9 1 0 16,5 3 2-16,-5 0-2 15,4 0 2-15,-8 0-4 16,-5 0 0-16,5 4-1 16,-9 0 1-16,0-7-2 15,5 3-1-15,-5 0 1 16,5 0-1-16,3 0 0 15,1 1 2-15,4-1-3 0,5 0 0 16,-1 0 1-16,0 0 0 16,1 4 0-16,-1-4 2 15,1 4-1-15,-10 0 2 16,1 0-4-16,-4-7 0 16,-1 3 1-16,5 0 0 15,-9 0 0-15,5 0 0 16,3 1 0-16,1-1 0 15,8 0 0-15,-8 4 0 16,9 0 0-16,-1 0 2 16,0 0-3-16,1 0 0 15,-5 4 1-15,-4-4 2 16,-5 0-3-16,-4 0 0 16,0 0 1-16,1 0 0 0,-1 0 0 15,-4 0 2-15,0 0-1 16,-1-4 2-16,-7 4-2 15,3 0-1-15,-4 0 1 16,-4 0 1-16,0 0 1 16,0 0 1-16,-9 0 0 15,9 4 2-15,-13-4-3 16,0 0 0-16,0 0-1 16,0 0 1-16,0 0-7 15,-8 0 1-15,3 4-12 16,1-4-3-16,-4 3-77 15,8-3-32-15,8-3 65 16,-4-13 31-16</inkml:trace>
  <inkml:trace contextRef="#ctx0" brushRef="#br0" timeOffset="58718.3891">3419 6884 192 0,'-21'26'71'0,"3"-18"-55"0,1 4 11 0,13-5 0 0,-5 1-15 15,5 0-7-15,-9-1-3 16,4 1-2-16,-8 3 0 16,8-3 4-16,-12 0 2 0,4 3 11 15,-1 1 6-15,6-5-6 16,-1 5 1-16,8-5-11 15,-8 1-4-15,13 4-5 16,0-1 1-16,5 1-1 16,21-1-2-16,-14 1 3 15,19-1 2-15,12-3 0 16,0-1-1-16,8 1-2 16,14 0 1-16,-5-4 3 15,-4 3 3-15,-4 1-4 16,4-1-1-16,0-3 2 0,-13 4 1 15,0-4-4-15,0 3 1 16,-12-3-11-16,3 0-5 16,-4-4-87-1,-17-4-39-15,0-7 75 16</inkml:trace>
  <inkml:trace contextRef="#ctx0" brushRef="#br0" timeOffset="59392.4756">3798 6451 272 0,'0'7'104'0,"0"-3"-81"0,13 4-6 0,-8-4-7 15,7 3-9-15,1 1-1 16,5 4 3-16,-1-1 2 15,13 4-2-15,-13 1-2 0,9 3 2 16,13 0-2-16,-9 4-1 16,13 0 1-16,-4 0 1 15,0 0-1-15,-1 0-1 16,1-4 1-16,-4 0-1 16,-5 0 2-16,0-3 3 15,0-1 0-15,-8 0 2 16,-1 1-4-16,5-5 0 15,-9 1-1-15,5-1-2 16,-9 1 1-16,0-5 1 16,0 5 1-16,4-1 3 15,-17 1 1-15,4-1 3 0,5 1-1 16,-9 3 2-16,0 0-2 16,-9 5 2-16,5-5 0 15,4 4 1-15,-17 0-9 16,4 4-3-16,0 4-6 15,0 0 1-15,-22 3 9 16,-3 9 5-16,3-1-2 16,-16 0-2-16,3 1-2 15,1-1 0-15,-9 0-4 16,8 0 0-16,-3 5-1 16,7-1 0-16,10 0-16 15,-5 0-5-15,5 4 11 16,4 0 6-16</inkml:trace>
  <inkml:trace contextRef="#ctx0" brushRef="#br0" timeOffset="90741.8598">11106 6244 132 0,'-4'4'52'0,"8"0"-41"0,-8-1-15 16,4-3-12-16,0 0 7 16,-4 4 4-16</inkml:trace>
  <inkml:trace contextRef="#ctx0" brushRef="#br0" timeOffset="91475.7026">11042 6298 124 0,'-5'7'46'0,"1"1"-35"0,4-8 23 15,0 0 7-15,0 4 5 16,-9 0 2-16,5-1-7 0,0 1-2 16,4-4-22-16,-13 0 1 0,4 0 0 15,1 0-8-15,-1 4-3 16,-4 0 0-16,0 0 2 15,0 0-2-15,-4-1 1 16,4 1-3-16,0 4 0 16,4 0-1-16,-3-5 0 15,7 1 2-15,1 0 3 16,4 0-4-16,0-4-1 16,0 0 2-16,0 0 1 15,0 0-1-15,4 4 1 16,1-1-2-16,7 1 2 15,-7-4-6-15,3 4-1 0,5 0 0 16,0 0 0-16,0-4 0 16,0 4 0-16,0-1 0 15,0 1 0-15,0 0 2 16,0-4 1-16,0 0-4 16,4 4 1-16,0-4 0 15,5 0 2-15,-1 0-1 16,1 0 2-16,8 0-2 15,-8-4-1-15,8 0 1 16,0 0 1-16,4 1 1 16,1-1 1-16,-5 4-2 15,4 0-2-15,-3 0 1 16,-1 0-1-16,-4 0 0 16,-1 0 0-16,6 0 0 0,-14 0 2 15,9 0-3-15,-5-4 0 16,1 4 1-16,-5-4 0 15,0 0 0-15,1 0 0 16,-1 1 0-16,0-1 2 16,0 0-1-16,5 0-1 15,-1 0 1-15,1 4-1 16,-1 4-3-16,1 0 2 16,4 4-1-16,0-1 0 15,0 5 4-15,-1-1 1 16,6 1-1-16,-14 3-2 0,9-3 1 15,-5-1-1-15,1-3-3 16,-9-1 0-16,-9-7-23 16,-4-3-43-1,0-5-21-15,-4-11 47 16,-9-8 22-16</inkml:trace>
  <inkml:trace contextRef="#ctx0" brushRef="#br0" timeOffset="95470.0135">5444 6937 52 0,'-13'-7'22'0,"13"7"-18"0,-4-4 22 0,4 4 8 15,0 0-3-15,-9 0 2 16,1 0-15-16,4 4-5 16,-5-1-11-16,-8 1-1 15,8 0-1-15,-4 4 0 0,9-1 0 16,-13-3 0-16,8 4 0 16,5 0-3-16,-9-1 2 0,4-3 3 15,0 0 1-15,1 0 1 16,4-1 2-16,-9 1 8 15,8 0 3-15,-3 0 0 16,8 0 0-16,0 0-7 16,-13-1-2-16,8 1-4 15,5 4-3-15,-8 0 0 16,4-1 1-16,4 1-3 16,0 0 0-16,-5-1 5 15,5-3 5-15,0 0 6 16,-8 0 3-16,3 0-1 15,5-4 0-15,-8 0-3 16,8 0 1-16,0 0-4 0,-9 3 1 16,9-3-5-16,0 4 1 15,-9 0-3-15,9 0 2 16,0 0-2-16,0 0 2 16,0-1 0-16,0 1 1 15,-12 0-2-15,12 0 1 16,0 0-4-16,0 3-2 15,0 1 0-15,0 0 1 16,12-4-3-16,-12-1 0 16,0 1 3-16,9 0 3 15,0 4 4-15,-9-1 2 16,8-3-5-16,5 0-4 16,-8 4-4-16,7-5 1 15,6 5 1-15,-10-4 0 0,10 0 0 16,-6 0 0-16,10-1 0 15,4 1 0-15,0 0 0 16,4 0 0-16,0 4-3 16,5-5 2-16,-5 1 1 15,0 0 0-15,4-4 0 16,-4 4 2-16,1-4-3 16,-10 4 0-16,9 0 1 15,-8-4 0-15,12 0 0 16,-12-4 0-16,12 0 0 15,-8 0 2-15,4 0-1 16,-12 0-1-16,7 1 1 16,-7-5 1-16,-5-4-61 15,0-3-24-15,-5-12 41 0,-8 4 21 16</inkml:trace>
  <inkml:trace contextRef="#ctx0" brushRef="#br0" timeOffset="96836.7135">5910 7753 236 0,'0'0'90'0,"-9"8"-70"0</inkml:trace>
  <inkml:trace contextRef="#ctx0" brushRef="#br0" timeOffset="97496.6">5836 7814 116 0,'-13'8'46'0,"1"-4"-35"0,7 3 1 15,-3-3-3-15,3 0-14 16,5 0-6-16,-13 0-6 16,5 3-3-16,-1 1 18 15,1-8 8-15,-1 8 20 16,0-4 10-16,5-1-1 0,-5 1 0 16,-4-4-5-16,1 4-1 15,3 0-16-15,-8 4 5 0,4-8 3 16,0 3 8-16,-4 1 5 15,-1 0-3-15,1-4-1 16,8 4-6-16,-3-4-3 16,-6 0-16-16,5 4-7 15,5-4 0-15,-1 4 2 16,1-1-1-16,-5 1 0 16,8 4 1-16,-3-4 2 15,8 3-1-15,8-3-1 16,-8 0 3-16,18 0 2 0,-18 4-2 15,8-1 0-15,1 1-1 16,4-4 1-16,0-1 0 16,0 5 1-16,4-4-2 15,-4 0-2-15,0 0 1 16,4-1 1-16,-4 1-1 16,8 0 2-16,-12 4-2 15,8-4-1-15,-4 3 1 16,4-3-1-16,-8 0 2 15,4 0 1-15,4 0-1 16,-8-1-2-16,4 1 1 16,0 0-1-16,8 0 0 15,-4 0 2-15,-4 0-1 16,13-4 2-16,-4 3-2 16,-5 1 2-16,9 0-2 0,-5 0-1 15,5-4 1-15,0 4 1 16,4-4-1-16,-8 4-1 15,4-1 1-15,-1 1 1 16,-3 0-1-16,-5 0-1 16,-8 0-2-16,4 0-1 15,4-1-16-15,-8 1-5 16,-1 0-23-16,14 0-8 16,-14-4 29-1</inkml:trace>
  <inkml:trace contextRef="#ctx0" brushRef="#br0" timeOffset="107615.2804">5384 9028 144 0,'4'4'55'0,"-4"-4"-43"0,9 0 1 0,-9 0 0 15,0 0-3-15,0 0 4 16,0 0-3-16,0 0 1 15,0 0-7-15,0 0 10 0,0 0 5 16,9 8 1-16,-9-8 2 16,0 8-9-16,0-1-3 15,0 1-2-15,0 0 1 16,0-1-3-16,4-3-2 16,0 0 0-16,0 4-1 0,5-1-2 15,-9-3 1-15,4 4 0 16,9-1 1-16,-8-3 0 15,8 4 0-15,-5 0 0 16,5-1 2-16,4-3-3 16,1 4 0-16,-1-4-1 15,4-1-2-15,1 1 3 16,-1 0 0-16,1-4 1 16,4 4 0-16,-5 0 2 15,-8 0 1-15,5-4-1 16,7 3 1-16,-16 1-2 15,4 0 2-15,4-4-2 16,0 4 0-16,-4-4-3 0,0 0-2 16,4 0 3-1,1 0 0-15,-1-4-1 0,4 4 1 16,-3-4 7-16,-1 4 3 16,9-4-9-16,-9 1-1 15,13-1-5-15,-17 0 0 16,13 0 2-16,-9 0 0 15,9 0 0-15,-4 1 0 16,3-1-5-16,-3 0 1 16,0 0 0-16,-1 4 2 15,1-4 1-15,8 4 1 16,-13 0 0-16,9 0 2 16,-9-4 3-16,5 1 2 15,-1-1-3-15,-4 0-1 16,1 0 1-16,3 0 0 0,5 0-2 15,-13 1-2-15,13-1 1 16,-9 0 1-16,5 0-1 16,-1 0-1-16,1 0-13 15,-1 1-4-15,5 3 20 16,0 0 9-16,4 0-5 16,-8 0-1-16,4-4-4 15,4 4-2-15,-13 0 1 16,9 0-1-16,4 0 0 15,-4 0 0-15,-5-4 0 16,5 0 2-16,0 0-1 16,4 4-1-16,-8-4 1 15,-1 4-1-15,1 0 2 0,-1-3 1 16,1 3-1-16,4 0-2 16,-9-4 1-16,5 4-1 15,-1-4 0-15,5 4 2 16,-9 0-3-16,9 0 0 15,-4 0 1-15,-1 0 0 16,14 0 0-16,-18 0 2 16,9 0-1-16,0 0 2 15,4-4-2-15,-9 0 2 16,9 4-2-16,-8-4 2 16,12 1 0-16,-3-1 1 15,-1 0 0-15,4 0 0 16,-8 0 0-16,4 0 0 0,-8 4-2 15,4-3-2-15,0-1 1 16,-9 0 1-16,9 0-1 16,-1 0-1-16,1 0 1 15,0-3 1-15,-4-1-1 16,4 4 2-16,-1-3 2 16,6 3 2-16,-1 0-3 15,0 0-1-15,4-3 1 16,5 3 0-16,-13 0-2 15,9 0-2-15,-1 0 3 16,0 0 0-16,-3 1-1 16,-1-1-2-16,4 0 3 15,-17 0 0-15,9 0-1 0,0 0-2 16,0 1 1-16,-4-1-1 16,12-4-3-16,-8 4 2 15,4 0 1-15,0 1 2 16,0-1-1-16,5 0-1 15,-5 0 1-15,5 0-1 16,3 0 0-16,-3 1 2 16,4 3-1-16,-5 0 2 15,5 0-2-15,-5 0-1 16,1-4 1-16,-14 0-1 16,5 4 0-16,0-4 0 15,-13 0 0-15,4 0 2 16,0 1-1-16,1 3-1 15,-14 0 1-15,-4 0 1 0,0 0-1 16,0 0-1-16,-4 0 1 16,-9 3-1-16,0-3-14 15,-17 4-5-15,-5 0-63 16,-12 4-28-16,-22 7 53 16,4-19 30-16</inkml:trace>
  <inkml:trace contextRef="#ctx0" brushRef="#br0" timeOffset="129295.1917">18281 10174 168 0,'-13'4'66'0,"8"-1"-52"0,1-6 12 0,4 3 1 15,0 0-7-15,-4-4-1 16,-1 4 2-16,5 0 1 16,-4-4-11-16,0 0 11 0,0-4 5 15,4 1-1-15,-9 3 2 16,5-4-7-16,-1 1-1 15,5 3-9-15,0 0-4 16,-4 4-2-16,4-4 1 16,0 0-1-16,0 0 2 15,0 1-4-15,0 3 0 16,4 0-1-16,1 0 1 16,-1-4-2-16,5 4 2 0,-5 0-2 15,4 0 2-15,5-4 0 16,0 4 1-16,5-4 0 15,-6 0 2-15,6 0-5 16,8 1-1-16,-5-1 0 16,14 0 0-16,-5 0 0 15,4 0 0-15,5 4 0 16,0 0 0-16,0 0 0 16,-1 4 2-16,5 0-1 15,-4 4-1-15,-4-5 1 16,3 5-1-16,-12 0 0 15,4-4 0-15,1-1-3 16,-1 1 0-16,-4 0 2 0,4-4 0 16,4 4 1-16,-8-4 0 15,9 4 0-15,3-4 0 16,1 4 0-16,0-1 2 16,4 1-3-16,0 0 0 15,0 0 1-15,0 0 0 16,-4 0 2-16,4-1 1 15,-13 1-1-15,5-4-2 16,4 4-2-16,-1 0 1 16,1-4 1-16,0 4 0 15,4 0 0-15,-4-1 0 16,4 1 0-16,0 0 2 16,0 4 1-16,4-1 1 0,1 1-2 15,-1 3-2-15,1 1 1 16,-14-1-1-16,5 1 0 15,0-1 2-15,-1-3-1 16,6 4 2-16,-1-1 0 16,8 1 1-16,5-5-2 15,5 1 1-15,-5 0 0 16,0-1 1-16,0-3-2 16,-5 4 1-16,-3-4 2 15,-1-1 2-15,1 1-1 16,3-4 1-16,1 0-2 15,8 4 0-15,1 0-3 16,-1-4 1-16,0 4 0 16,-4-4 1-16,-4 0 0 15,4 0 2-15,-17 0 3 0,0 0 2 16,-5 0-8-16,-12-4-3 16,-5 4 3-16,0-4 5 15,-8 0-6-15,-1 0-1 16,-3 1-17-16,-10-1-6 15,-8 4 13-15,-17 0 6 16</inkml:trace>
  <inkml:trace contextRef="#ctx0" brushRef="#br0" timeOffset="181555.7098">14566 15095 132 0,'0'-3'49'0,"0"-1"-38"0,5 0 21 0,-5 4 9 15,0-4 4-15,8 4 5 16,-8 0 6-16,0-4 2 15,0 0-31-15,0 1 0 0,0-1-2 16,0-8 0 0,0-3-9-16,0-4-5 15,0-4-6-15,0-4-4 16,9-11 2-16,-1-4 0 16,5-12-4-16,0-3 1 15,9-5-2-15,-1-3 0 16,5-4 0-16,0 0-2 15,4 0 3-15,0 4 2 0,1 4-2 16,-6 3 0-16,1 16 1 16,0 4 0-16,-4 7 0 15,-1 16 0 1,-4 15 0-16,1 12-3 16,-1 14 0-16,0 13-1 15,0 10 0-15,1 9 0 16,-1 3 3-16,0 8 0 15,-4 12 3-15,4 3-12 16,1 4-3-16,3 0 10 16,5-8 8-16,-5-3-6 15,14-12-1-15,-5-7 1 16,0-5 0-16,5-7 1 16,4-7 0-16,-1-13-3 0,1-7 2 15,4-7 10-15,-8-8 3 16,-1-8 1-16,1-8 2 15,-10-11 5-15,6-3 2 16,-1-9 0-16,-4-3-2 16,-1-8-6-16,-3-15-1 15,0-12-6-15,-5-8-2 16,-4 5 0-16,0 7-1 16,-13 8 0-16,0-1 0 15,0 5-7-15,0 3 0 16,-13 4-10-16,4 5-2 15,0 2-43-15,5 1-19 0,4-4 40 16,9 8 18-16</inkml:trace>
  <inkml:trace contextRef="#ctx0" brushRef="#br0" timeOffset="182230.9126">17087 13820 356 0,'-13'-8'132'0,"13"5"-103"0,-13-9-17 0,9 8-13 15,-9-3-2-15,-9 7 4 16,-3 0 11-16,-6 11 7 15,-12 1-10-15,0 3 0 0,-9 4-2 16,1 8-6-16,-5 7 0 16,0 16-10-16,4 11-4 15,0 8 7-15,9 8 5 16,4 3 5-16,9 5 3 16,9-5-3-16,8 8-3 15,9 4-3-15,8-4 1 16,17-7 1-16,1-9 2 15,12-7-1-15,9-3-1 16,13-16-4-16,5-8 0 0,-1-11 0 16,0-8 2-16,1-8 7 15,-1-11 7-15,0-7-2 16,5-5 2-16,4-3-1 16,0-4 3-16,0-4 2 15,-9-4 2-15,1-7-6 16,-10-9 1-16,-8 1-4 15,-4-4 2-15,-4-3-4 16,-5-1 1-16,-4 0-3 16,-5 4 0-16,-4 0-3 15,-4 0 1-15,-4 0-2 16,-5 0 2-16,-4 0 0 16,-4-4 1-16,0 4-2 15,-5-3-2-15,-4 7-2 0,0-1-1 16,-13 1 8-16,-12 0 6 15,-14 8-1-15,-13 3 0 16,-8 8-6-16,-9 4-3 16,-4 4-9-16,-9 7-3 15,-13 4-27-15,-4 12-13 16,-4 11 27-16,13-4 12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49:20.053"/>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6208" units="cm"/>
          <inkml:channel name="Y" type="integer" max="1824" units="cm"/>
          <inkml:channel name="T" type="integer" max="2.14748E9" units="dev"/>
        </inkml:traceFormat>
        <inkml:channelProperties>
          <inkml:channelProperty channel="X" name="resolution" value="238.76923" units="1/cm"/>
          <inkml:channelProperty channel="Y" name="resolution" value="105.43353" units="1/cm"/>
          <inkml:channelProperty channel="T" name="resolution" value="1" units="1/dev"/>
        </inkml:channelProperties>
      </inkml:inkSource>
      <inkml:timestamp xml:id="ts1" timeString="2019-10-09T01:50:33.316"/>
    </inkml:context>
  </inkml:definitions>
  <inkml:trace contextRef="#ctx0" brushRef="#br0">7021 5060 156 0,'48'-3'60'0,"-48"3"-47"0,4-8 21 0,0 8 8 0,1-4-12 16,8 0-3-16,-9 0-11 16,9 1-3-16,-13-1-7 15,4-4 11-15,0 4 6 0,-4 0 0 16,0 4-2-16,-4 0-5 16,0 0 0-16,4 0-9 15,-13 4-2-15,0 4-5 16,0 0-3-16,-4 3-5 15,-9 1-2-15,4-5 2 16,-16 12 3-16,-5 4 0 16,4 0 1-16,-9 0 3 15,5 0 0-15,5 0 1 16,-1 8 0-16,4-8-3 16,14 11 2-16,-1-11 1 0,5 8 0 15,4-4-3-15,9 0 2 16,4-1 1-16,4 1 2 15,9 0-1-15,4 4-1 16,-4-1 1-16,13 5 1 16,-4-1-1-16,3 1-1 15,1 3 1-15,0 0 1 16,-9-3-1-16,9-1-1 16,-9-7 1-16,5 4-1 15,-5-8 2-15,-4 4 3 16,-4-1 2-1,-1-6-3-15,-3 3-1 16,3-8 3-16,-16-4 1 16,-1 5-1-16,-4-1-1 0,-4-4-3 15,-5 1 1-15,1-1-2 16,-9 1-1-16,4-1 3 16,-13 1 2-16,5 3 4 15,3 1 5-15,-7-1-13 16,7 0-4-16,1 4 5 15,13 0 5-15,-9 1-10 16,9 3-2-16,4 0 2 16,0 3 1-16,9 9 2 15,-5-8 0-15,1 3-3 16,3 1 2-16,5 0 1 16,0 3 2-16,0-3-3 0,5-4 0 15,3-1 1-15,1 1 0 16,-5 0 0-16,5-4 2 15,8 0-3-15,0-8 0 16,-13 1-1-16,9-5 0 16,0 1 2-16,-4-1 0 15,0-3 8-15,-1-1 5 16,-4 1-6-16,5 0-2 16,-9-1-3-16,-9 5-2 15,5-4 1-15,-4-1 1 16,-1 5-1-16,-4 3-1 15,-9 0-10-15,5 4-6 16,-4 1 10-16,-1-1 5 0,5 0 2 16,-5 0 2-16,9 0-4 15,-8 0 0-15,8 1 3 16,4-5 3-16,-4 0-2 16,9 0 0-16,-5 1-1 15,9-1-2-15,0 0 1 16,9 1 1-16,-5-5-8 15,9 5-3-15,-8-1 2 16,12 0 4-16,-9 1 8 16,5-5 7-16,0 4-15 15,9-3-5-15,-5-1 10 16,-4 1 8-16,4-1-5 16,9 1-2-16,-17-1-2 0,8 5 1 15,-4-1-3-15,-9 0-2 16,5 1-1-16,-1-1 3 15,1 4 2-15,0 0 2 16,-5 0-4-16,0-3-1 16,5 3 1-16,-5-4 2 15,-4 4-2-15,5 0 0 16,3-3 1-16,-8 3 0 16,0-4-5-16,0 1 1 15,0-1 0-15,0 0-1 16,-8-3 12-16,3-1 8 15,1 1-8-15,-9-1-3 16,4 1-3-16,5 3 1 0,-13-4-1 16,8 1 2-16,5-4-4 15,-5-1 0-15,5 5-1 16,4-5 0-16,0 5 2 16,0-4 0-16,0 3 0 15,0 1 0-15,4-1-11 16,5 1-5-16,0-1 8 15,-1 0 4-15,5 1 3 16,-9 3 3-16,5-3-1 16,4-1-1-16,-9 1 9 15,1-1 4-15,3 1-13 16,1-5-6-16,4-3-42 16,4 4-19-16,5-12 37 0,-5-19 19 15</inkml:trace>
  <inkml:trace contextRef="#ctx0" brushRef="#br0" timeOffset="15116.6402">2463 7948 192 0,'8'-7'74'0,"-8"-9"-58"0,9 5 20 0,-9 7 5 16,0-4-10-16,0 1-1 15,0 3-13-15,0 0-5 16,0 0-7-16,-9 4-6 0,5 4 0 16,4 4-1-16,-4 7 0 15,4-3 2-15,-13 14 0 16,4 5 2-16,9 3-1 16,-9 1 2-16,1 11-2 15,-5 4-1-15,9 11 1 16,-5 4-1-16,5 4 0 15,-1-8 0-15,5-3 0 16,0-8 2-16,0-12 5 16,0-7 6-16,0-9 4 15,5-2 2-15,-1-9 3 16,5-3 1-16,-9-12-19 16,4-8-7-16,9-3 12 15,-13-8 5-15,0-4-2 16,8-3 1-16,-8-5-8 15,9-3-3-15,-9-4 1 0,0 4 0 16,9-1-4-16,-5-3 1 16,5 8 0-16,-1 3 0 15,5 4-3-15,0 4 0 16,-4 8-1-16,-1 3 3 16,5 5-2-16,0 3 1 15,0 4-5-15,4 4 0 16,5 7-6-16,-5 5-2 15,0 6 9-15,-4 9 5 16,4 11 5-16,1 8 3 16,12-4-3-16,-13 4-1 15,9-4 1-15,0 0 0 0,4-8-16 16,-4-3-6-16,4-9 9 16,0-7 4-16,0-3 1 15,-8-9 3-15,4-7-1 16,0 0 0-16,4-11 0 15,-4-12-2-15,-9-4 0 16,4-7 3-16,9-5-2 16,-8-3 1-16,0 0 2 15,8 0 0-15,-9 4-3 16,9 3 2-16,-4 1-1 16,-4 11 0-16,12 4 0 15,-8 7-2-15,4 8 0 16,9 8 3-16,-13 8-2 15,8 7 1-15,-8 4 2 0,4 11 0 16,1 1 0-16,-1-1 0 16,-4 4 0-16,4-3 0 15,0-4 0-15,-9-5 0 16,1-3-3-16,8-7 2 16,-8-9 1-16,4-7 2 15,-1-3-1-15,6-9-1 16,-6-7 3-16,6-12 2 15,-1-7-2-15,4-4 0 16,-8-4-3-16,4 4-1 16,0 0 1-16,-4 7 0 15,4 8 0-15,-12 4 2 16,-1 8 1-16,0 4 3 16,5 3-3-16,-5 4 0 0,0 8-1 15,0 4 1-15,5 3-4 16,-9 8 0-16,4 4 1 15,-4 8 0-15,-4 3 0 16,8 5 0-16,-8-5 0 16,-1 0 0-16,9-3 0 15,-4-4 0-15,-4-8 0 16,0-4 2-16,3-3-1 16,1-4-1-16,-4-8 3 15,4-4 0-15,0-4 1 16,0-7 2-16,0-8-1 15,4-8 2-15,-4-3 0 16,0-5 3-16,4 1-5 16,-4-4-3-16,4 7-1 0,5 5-1 15,-5 3 0-15,0 8 2 16,5 0-1-16,-1 7-1 16,1 5 1-16,4 3-1 15,0 4-9-15,4 7-2 16,0 5 6-16,0 3 2 15,0 4 3-15,0 0 0 16,5 4-3-16,-14 4 2 16,1 0 1-16,4 0 2 15,0 0-1-15,-9-4-1 16,0-8-2-16,5 0 1 16,-5-7 1-16,-4 0 2 0,4-8 5 15,-4-4 4-15,-4-8-13 16,4-3-3-16,-1-4 2 15,6-4 1-15,3-8 6 16,-4 1 5-16,1-1-5 16,-1 4-2-16,4 0-1 15,-3 4-1-15,8 4 0 16,4 4 2-16,0 3-1 16,0 5-1-16,-4 7-8 15,4 0-5-15,5 4 7 16,-18 3 2-16,4 5 4 15,1-1 0-15,-1 5 0 16,1-1 2-16,-5 4-1 0,5 0-1 16,-14 0-2-16,5 0 1 15,-4 1 1-15,0-5 0 16,-1 0 0-16,9 1 0 16,-8-9 8-16,-5 1 5 15,5-4-6-15,0-4-4 16,-1-4-9-16,1 0-4 15,4-4 10-15,0-7 6 16,-5 4-2-16,9-5 0 16,-4-3-2-16,-4 0 1 15,4-4-15-15,8 0-7 16,-3-4 5-16,-5 0 5 16,8 4 4-16,1 0 0 0,-1 4 1 15,1 4 3-15,8 7 0 16,-13 4 1-16,5 4-3 15,-1 8 0-15,-3 7-1 16,7 8 3-16,-16 4-2 16,8 8 1-16,-12 3 2 15,8 8 0-15,-9 0 0 16,0 4 2-16,9-8-1 16,-13 0 2-16,0-8-2 15,0-3 2-15,0-4-2 16,0-8 2-16,0-7 2 15,9-5 2-15,-9-7 1 16,0-4 0-16,0-11 4 16,8-4 3-16,-3-8-8 15,3-7-2-15,5-5-12 0,0 1-5 16,0 0 1-16,0-1 4 16,0 9-1-16,4 3 3 15,-4 4-2-15,4 4 0 16,-4 7 1-16,-9 9 2 15,5 3 2-15,0 11 3 16,-1 8 0-16,1 12-1 16,-5 15 3-16,5 11 2 15,-1 4-4-15,-8 12-3 16,9 4-103 0,-9 3-46-16,0-11 76 15</inkml:trace>
  <inkml:trace contextRef="#ctx0" brushRef="#br0" timeOffset="23224.497">21689 7810 32 0,'0'0'13'0,"0"0"-10"0,9-3 0 0,-9 3-2 16,0 0 1-16,0 0 1 15,4-4 23-15,-4 4 10 16,4-4 1-16,1 0 3 16,-1 0 2-16,-4 4 1 15,0-4-12-15,0 1-4 16,4-1-16-16,-4 0-7 0,0 0 0 15,0 0-3-15,0 1-1 16,0 3 5-16,-4-4 1 0,0 0 6 16,-1 0 5-16,-3 0-3 15,-1 0 0-15,0 1-6 16,1-1-3-16,-1 0 0 16,-4 0-1-16,0-4-2 15,0 5-2-15,-4-5 1 16,0 0-1-16,-5 1 0 15,1-1 2-15,-5 0-1 16,-9 1-1-16,1-5 1 16,-1 1-1-16,-3-5 0 15,-5 5 2-15,0-5-1 16,-1 5 2-16,-3-1-2 16,8 1 2-16,-12 3-4 15,7 1 0-15,6-1 1 0,-5 4 0 16,0 0-5-16,-1 4 1 15,-3 0 0-15,0 0-1 16,-5 4-1-16,0 4 1 16,1 0 3-16,3 3 1 15,1 4 1-15,-1 4 0 16,10 4 0-16,-10 4 0 16,9-4 0-16,1 4 0 15,-1 0 0-15,0 0 0 16,-4-1 0-16,0 5 0 15,0 0 0-15,4 3 0 16,0 1-3-16,0-1 2 0,9-3-1 16,-4 3 0-16,8 5 2 15,0 3 0-15,9 4 0 16,-9 7 0-16,9 5 0 16,4 3 0-16,0 0 0 15,9 1 0-15,-9-9 0 16,4-3 0-16,5-4 0 15,-1 0 0-15,5-4 0 16,0 0 0-16,5 4-3 16,-1 0 2-16,5 4 1 15,4 4 0-15,-5-8 2 16,9 3 1-16,1-7-1 16,3 1-2-16,5-5 3 15,4-7 0-15,5-1-1 0,8-3 1 16,-4-4-2-16,-5-4 2 15,1-4-2-15,-1-3-1 16,0-4 1-16,1-1 1 16,4-3-1-16,-1 0-1 15,10-4 1-15,-1 0 1 16,1 0-1-16,-1 4 2 16,0 3-2-16,1-3-1 15,4-4 1-15,-5 0-1 16,0-4 2-16,1 1 1 15,-1-1-1-15,-12-4-2 16,8 0 1-16,0-7-1 16,4 0 2-16,-8-1 1 0,4 1-1 15,0 0-2-15,5-4 1 16,-5 0-1-16,4-4 0 16,-4 0 0-16,9 0 0 15,-13 0 0-15,4-4 0 16,-4 4 0-16,-1-4-3 15,-3 4 2-15,-5 0 1 16,0-4 2-16,-4 4-1 16,-5 0-1-16,1 4 1 15,-5 0 1-15,1 0-1 16,-1 0 2-16,-17 19-4 31,8-35-2-31,1 5-1 16,0-1-2-16,-1 4-1 15,1-7 1-15,-5 3 2 16,5-4 2-16,-9 1 1 0,4-4 1 16,0-1-5-16,5 1 1 15,-5 0 0-15,1 0-1 16,-1 3-5-16,0 1-2 16,1-5 9-16,-5 9 4 15,0-1-3-15,0 4 0 16,-5-3-2-16,-3 7 3 15,-1-4-7-15,-4 4-2 16,0-4-1-16,0 8-1 16,0-4-4-16,-4 0-1 0,-4 8-56 15,-1-5-27 1,-17 13 52-16</inkml:trace>
  <inkml:trace contextRef="#ctx0" brushRef="#br0" timeOffset="33538.0658">2553 5440 104 0,'0'-4'41'0,"4"-4"-32"0,5 12 15 0,-9-4 5 15,0 0-1-15,0 0 1 16,0 0-14-16,4-4-4 16,9 4-7-16,-13-8-3 0,13 5 2 15,-13-5 0-15,13-4 1 16,-9 5 4-16,1-1 3 16,3-3 2-16,-8-1 3 15,0 5-1-15,0-5 1 16,0 1-8-16,-8-1-3 0,3 1 3 15,1-1 3-15,-9 4-6 16,9-7-1-16,-9 4-2 16,0 3 1-16,0 0-2 15,-4 1-1-15,4 3-2 16,0 4 1-16,0 4-1 16,-13-1-2-16,9 9 0 15,4 3 3-15,-4-3 0 16,-9 11 1-16,13-4-3 15,-4 8 2-15,-1-1-1 16,14 1-2-16,-9 0 5 16,13-8 1-16,5 4 0 15,3 0-2-15,14 0 1 16,-14-4-1-16,5 1 0 16,9-5 0-16,8-4-5 0,-17 1-1 15,13-8 0-15,4-4 4 16,-4-4 1-16,-5-4 3 15,5-3 3-15,-9-1 2 16,9 1-1-16,-4-12 1 16,-14 4 2-16,5-1 2 15,-8-6-1-15,-5 3 1 16,-5 0-6-16,-8 0-3 16,-4 3-1-16,-9 5-1 15,-4 8-11-15,0 7-5 16,0 19-56-16,-13 7-23 15,-13 9 49-15,8-1 23 0</inkml:trace>
  <inkml:trace contextRef="#ctx1" brushRef="#br0">2086 5397 0</inkml:trace>
  <inkml:trace contextRef="#ctx0" brushRef="#br0" timeOffset="74240.4861">1204 14563 212 0,'-13'8'79'0,"13"-8"-61"0,-4 4-1 16,4-4-2-16,0 0-11 16,0 0 0-16,0 0 4 15,0 0 5-15,0 0-7 16,0 0 3-16,0 0 2 0,0 3-9 16,0-3 0-16,0 0 0 0,0 8 3 15,0 0-2 1,0-1-2-16,4 1-5 0,9 0 0 15,-8-1 2-15,8-3 1 16,4 0 7-16,4 4 6 16,9-1-6-16,1-3-1 15,12 0-3-15,0 0 1 16,9 0-2-16,4-1-1 16,0 1-2-16,0-4 1 15,-5 0 1-15,5-4 2 16,5 1-1-16,-5 3-1 15,0 0 3-15,-5 0 0 16,1 3-1-16,-5 1 1 16,-8 0-2-16,-4 4 2 15,4-1-2-15,-18-3-1 16,5 0-57-16,-9-4-26 0,-8-11 42 16,-9-9 20-16</inkml:trace>
  <inkml:trace contextRef="#ctx0" brushRef="#br0" timeOffset="74810.8007">1833 14054 280 0,'9'7'104'0,"0"-3"-81"0,17 8-17 0,-5-5-12 15,1 5 5-15,12-1 8 16,-8 8-10-16,17 4-4 15,0 0 3-15,4 4 1 0,10 0 3 16,-10 0 0-16,-4 7 0 0,-9 1 0 16,5-5 0-1,-4 1 0-15,-18 0 2 0,-4-1 12 16,0 1 6-16,0-4-4 16,-13 3-1-16,8-3-7 15,-8 8 0-15,-8-1-5 16,8 1 0-16,-13-1-1 15,9 4-2-15,-5-3 1 16,5-1-1-16,-5 1 0 16,0-1 2-16,1 1 1 15,-14 3 1-15,9-7 0 16,0 3 2-16,0-3 1 16,-4-1 3-16,0 1 6 15,-13 0 2-15,4-1-14 16,-13 5-6-16,-8 3 0 15,-1 8 0-15,-8 4-16 0,9 4-5 16,-35 11 11-16,-13-4 6 16</inkml:trace>
  <inkml:trace contextRef="#ctx1" brushRef="#br0" timeOffset="13156.0098">4188 15255 0</inkml:trace>
  <inkml:trace contextRef="#ctx0" brushRef="#br0" timeOffset="90558.4365">5164 14199 100 0,'-8'-7'38'0,"8"3"-29"0,-5-4 1 15,5 4-1-15,0 0 10 0,-4 4 5 16,4-3 10-16,0-1 3 16,-4 4 0-16,-5 0 2 15,9 0-21-15,-9 0 3 0,1 0 2 16,8 0-6-16,-9 0 1 15,5 4-9-15,4-1-1 16,-9-3-4-16,5 4-1 16,0 0 3-16,4 0 1 15,-13 4 10 1,13-5-1-16,-9 1 1 16,5 0-7-16,4-4-4 15,-9 0 5-15,5 0 5 16,0 0-4-16,4 0-2 15,0-4-5-15,0 0-2 16,0 1-3-16,0-1-1 16,0 0 1-16,0 0 0 0,0 0 0 15,0-3 0-15,-9-1 0 16,5 0 0-16,4 1 0 16,-9-1 2-16,0 0-1 15,1 1 2-15,-5-1-2 16,-4 4 2-16,-1 0-2 15,1 0-1-15,-4 4-2 16,-10 0 1-16,6 4-1 16,-10 4-2-16,14 7-2 15,-14 4-1-15,14 1 1 16,-10 3 4-16,10 3-1 16,-1 5-1-16,9 11 3 15,-4-4 2-15,4 5-2 0,0-1 0 16,-4 0 1-16,4 4 0 15,5 4 0-15,-1-1 0 16,9 5 0-16,-9 0 0 16,5-5 0-16,4-3 0 15,0 0-3-15,4 0 2 16,5-4-8-16,-5 1-2 16,9-9 6-16,-4-3 2 15,-1-5 3-15,5 1 0 16,5-4 0-16,7-4 2 15,-7-3-3-15,12-1 0 16,-4-3 10-16,4-5 3 0,0-3-5 16,4-4-4-16,1-4-2 15,-1-3 1-15,1-5-1 16,4-3-1-16,-14-1 1 16,6-7-1-16,-1 0 0 15,0-3 0-15,-4-1-3 16,4-4 2-16,-13 1 3 15,0-1 1-15,9-7 3 16,-21-1 3-16,3-3 2 16,-8 0 1-16,-8-4-2 15,3 4 1-15,-3 4-4 16,-10-5 1-16,-3 1-1 16,8 4 3-16,-9 0-3 0,1-1 1 15,-9 5-5-15,0 3 0 16,-9 5-6-16,9-1 0 15,-9 0-111-15,4-15-51 16,14 0 84-16,12-23 42 16</inkml:trace>
  <inkml:trace contextRef="#ctx0" brushRef="#br0" timeOffset="97601.1893">9796 14012 260 0,'-13'0'99'0,"9"0"-77"0,-5-4 15 0,9 4 3 16,-4-4-22-16,0 4-7 15,0-4-7-15,4 0-4 16,-13 0 1-16,8 1 3 0,-12-1 7 16,4 0 1-1,5 4-4-15,-14-4 0 16,5 0-7-16,0 0-1 16,-5 1 2-16,-4-1 1 15,5-4 10-15,-5 4 6 16,-4 0-26-16,4 1-8 15,-9 3 6-15,1 3 4 16,-1 1 1-16,1 8 1 16,4 3-1-16,-9 4 3 15,4 8-2-15,-3 4 1 0,-1 7-3 16,0 8 1-16,-4 4 0 16,13 15 2-16,-13 4-4 15,8-8 2-15,1 0 2 16,8 4 3-16,4-3-5 15,5 7 1-15,9 0-1 16,-1 3-1-16,9-3 1 16,4 0 0-16,9 0-2 15,13-15-1-15,-13-4 1 16,13-4 2-16,0-8 2 16,4-4 3-16,4-7 2 15,5-8 1-15,4-3-2 16,9-9-2-16,4-11 1 0,0-3 1 15,13-9 1-15,-5-7 3 16,1-7 1-16,0-5 1 16,-9-3 0-16,4-4 2 15,0-4-3-15,1-4-2 16,-5-3 0-16,-5-1 1 16,-3 0 1-16,-5 5 3 15,-4-1-1-15,-5 4 2 16,-17 0-4-16,-4 0-2 15,-8-4 0-15,-10 4-1 16,-3 0 0-16,-10 4 0 16,-7 0-5-16,7 0-1 15,-25-4-2-15,9 7 3 16,-14 9-108-16,-16 3-46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53:38.653"/>
    </inkml:context>
    <inkml:brush xml:id="br0">
      <inkml:brushProperty name="width" value="0.05292" units="cm"/>
      <inkml:brushProperty name="height" value="0.05292" units="cm"/>
      <inkml:brushProperty name="color" value="#FF0000"/>
    </inkml:brush>
  </inkml:definitions>
  <inkml:trace contextRef="#ctx0" brushRef="#br0">1415 8511 188 0,'-8'8'71'0,"8"-8"-55"0,4 0 0 15,-4 0-5-15,0 0-14 16,0 0-3-16,0 0-17 16,-4 4-8-16,-5 0-5 15,5 7-4-15,-9 1 23 16,-4-1 9-16,4 1 25 0,-4 3 12 16,4 4 10-16,-5 0 3 15,-3 0-9-15,4-3-5 16,4-1-16-16,0-3-3 0,8-1-2 15,5-3-1-15,0-1 1 16,0 1-2-16,13-8 0 16,0 0-3-16,5 0 1 15,12-4-2-15,4 0 2 16,18 1-4-16,13-1 0 16,-1-4-1-16,-4 4 0 15,9-3 4-15,-4 3 3 16,-5 0 2-16,5 4 3 15,-9 0 4-15,0 0 3 0,0 4-3 16,-13 0 0-16,0-1-8 16,-13 1-2-16,-8 4-42 15,0-4-19-15,-5-8 29 16,-17-11 13-16</inkml:trace>
  <inkml:trace contextRef="#ctx0" brushRef="#br0" timeOffset="539.5638">1708 7864 384 0,'0'12'143'0,"9"-9"-112"0,4 9-8 0,-9-4-12 15,9 3-14-15,0 4 0 16,4 5-5-16,9-1-2 16,-4 0 5-16,12 4-2 0,5 0 2 15,0 7-6-15,8 5-3 16,9 3 3-16,0 4 4 0,9 0 4 15,-22 1 2-15,4 3 1 16,-4-4 2-16,-4 0 1 16,-4 0 1-1,4-4 2-15,-5 1 3 0,-12-5-4 16,12 1-1-16,-21-5 0 16,0-3 0-16,0 0 6 15,-9-4 4-15,-4 0-10 16,-4 0-4-16,-9 4-5 15,0-1-2-15,0 5 10 16,-21 0 7-16,3 3-2 16,-12 8 0-16,-8 8 2 15,-1-4 4-15,-13 0-4 16,5 8 0-16,-13-1-6 16,8-3-1-16,-4 7-34 15,-21 24-14-15,-14 15 20 16,5-20 12-16</inkml:trace>
  <inkml:trace contextRef="#ctx0" brushRef="#br0" timeOffset="36676.9297">1222 12568 356 0,'0'11'132'0,"0"-15"-103"0,0 4 3 15,0 0-6-15,8 0-29 16,-4 0-9-16,9 4 13 16,-8 0 8-16,8 0-3 15,4 0-12-15,9-1-4 0,0 1 11 16,17 4 6-16,8-1-5 15,5 1 0-15,-8 4-7 0,8-1 1 16,0-3 6-16,4 3 6 16,9 1 0-16,4-1 1 15,1 1-3-15,-1 3-1 16,-13 0-3-16,0 1-2 16,-3-5-2-16,-10 1-1 15,-17-8-16-15,9-4-7 16,-9-12 13-16,0-7 6 15</inkml:trace>
  <inkml:trace contextRef="#ctx0" brushRef="#br0" timeOffset="37141.9376">1773 12096 412 0,'-9'16'154'0,"22"-12"-120"0,0 3-12 16,0 1-14-16,0 3-9 16,-4 1 0-16,17 3-2 15,0 1 2-15,4 3 1 16,17 0 0-16,9 0 0 0,0 4-3 0,4 4 0 15,-8-4 2-15,4 0 0 16,-13 4-2-16,0 3 2 16,5 1 1-16,-9-1 0 15,4 1 0-15,-9 0 0 16,5 3 0-16,4 1 0 16,-13 3 0-16,0 8 0 15,0 4 6-15,-12 3 4 16,-5-3-1-16,-13 4 2 15,-18 3-4-15,-3 5 1 16,-18-1-3-16,-17 8 0 16,-17 7-6-16,-18 20 1 15,-25 4 0-15,4-1 2 16,-17-3-36-16,-5 7-15 16,0-18 34-16,14-32 17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55:08.836"/>
    </inkml:context>
    <inkml:brush xml:id="br0">
      <inkml:brushProperty name="width" value="0.05292" units="cm"/>
      <inkml:brushProperty name="height" value="0.05292" units="cm"/>
      <inkml:brushProperty name="color" value="#FF0000"/>
    </inkml:brush>
  </inkml:definitions>
  <inkml:trace contextRef="#ctx0" brushRef="#br0">4574 10809 60 0,'-9'0'24'0,"18"0"-18"0,-9 0-2 15,0 0-2-15</inkml:trace>
  <inkml:trace contextRef="#ctx0" brushRef="#br0" timeOffset="1350.8312">2113 10534 112 0,'0'-4'44'0,"0"4"-35"0,0 8 16 0,0-8 4 15,0 0 3-15,0 7 4 0,0 1-3 16,0 0 2-16,-8 3-19 16,8 1 4-16,-9-1 1 0,-4 0-3 15,5 1 2-15,-1-1-7 16,-4 1-3-16,0-1-5 16,-4 5-4-16,8-1 0 15,5-3 1-15,-9 3-1 16,13 0-1-16,0 1-2 15,0-5 1-15,13 4-1 16,0 1 0-16,17-1 2 16,0 0 0-16,13 1 0 15,9-1 2-15,4-4-1 16,-13 1 2-16,13-4 0 16,-4-1 1-16,4 1 0 15,0-4 2-15,0 0-1 16,4-1 2-16,14 1-2 0,-18 4 0 15,4-4-3-15,-4 0-2 16,-13 3 1-16,4-3 1 16,-3 0-1-16,-14 0 2 15,0-4-4-15,-4 0 0 16,4 0-8-16,-13-4-4 16,9 0-42-16,-5-7-18 15,-12-5 37-15,8-7 18 16</inkml:trace>
  <inkml:trace contextRef="#ctx0" brushRef="#br0" timeOffset="1876.2973">2669 10449 264 0,'0'12'101'0,"18"-16"-78"0,-1 8-2 16,-4-4-8-16,13 0-7 0,4-4 1 15,4 0-4-15,5 0 0 16,8 8-1-16,1 0-2 0,-5 4 3 15,0-1-2-15,0 1-1 16,4 4 1-16,-12-1 1 16,8-3-1-16,-8 3-1 15,3 1 1-15,-8-1-1 16,1-3 0-16,-1 3 2 16,-9 1 1-16,-3-1 1 15,-6-3 2-15,-3 3 3 16,-5 1 0-16,-4-1 0 15,-4 5-3-15,-5-1-1 16,1 0-3-16,-14 8-2 16,-8 4 1-16,4 4-1 15,-12 7 0-15,-6 4 0 16,1 4 2-16,-17 4 3 0,0 4 0 16,-14-1 2-16,1-3-4 15,0 0-2-15,0-4-9 16,17 0-5-16,-5 0 7 15,10-8 2-15</inkml:trace>
  <inkml:trace contextRef="#ctx0" brushRef="#br0" timeOffset="25147.767">13321 14107 148 0,'-4'4'57'0,"4"0"-44"0,-5-4 10 0,5 4 2 0,-4 0-3 16,0-4-1-16,4 3 0 15,-9 1-1-15,5 4-11 16,0 0 1-16,-1-1 3 0,1 1-5 15,0 0-2-15,-1-5 5 16,5 5 3-16,0-4-5 16,5 0-3-16,-1 0-3 15,5-1-3-15,8 1 3 16,-9 0 0-16,10 0 1 16,3 0 2-16,1-4 1 15,4 0 1-15,-1 0 0 16,6 0 2-16,-1 4-3 15,-4-1 1-15,-1 1-1 0,6-4 1 16,-14 4-2-16,9 0-1 16,-5 0-3-16,5-1 1 15,0 1 0-15,8-4 3 16,-3 0-3-16,3 0-2 16,5 0 0-16,0-4-1 15,4 4 0-15,4-3 2 16,1-1 3-16,-5 4 2 15,-5 0 1-15,1 0 2 16,-4 0-3-16,-1 4 1 16,1-1-1-16,-14 1 1 0,5 0-2 15,4 4 1-15,-4-4-2 16,-4-1 0-16,3 1 1 16,-3 0 1-16,-1 0-1 15,1 0 1-15,8-4-4 16,-8 0 0-16,4 0 1 15,-1 0 0-15,1 0 0 16,0 0 0-16,4 0 0 16,-4 0 0-16,4 0 0 15,-4 0 0-15,0-4-2 16,4 4-2-16,0 0 1 16,-4 0 1-16,0 0-1 15,0 0-1-15,4 0 1 16,-8 0-1-16,3 0 0 0,6 0 0 15,3 0 0-15,5-4 2 16,-5 4-1-16,5-4-1 16,4 4 1-16,0 0-1 15,-4 4 0-15,-4 0 0 16,-5 7-3-16,-4-7 2 16,-5 8-1-1,-4-1-2-15,-8-3 3 16,-9 0-11-16,-13-1-4 15,9-3-56-15,-9-4-23 16,-4-15 47-16,-9-16 24 16</inkml:trace>
  <inkml:trace contextRef="#ctx0" brushRef="#br0" timeOffset="38704.4313">7263 15229 112 0,'0'-3'44'0,"0"-1"-35"0,-13 8 14 0,13-4 2 16,0 0-9-16,0 0-4 15,0 0-7-15,0 0-2 16,0 0-1-16,0 3-4 0,0 1 1 16,-5 0 1-16,5 0 2 15,-8 0 12-15,4 0 6 16,-1-1-4-16,1 1 1 15,0 0-6-15,-1 0-1 16,5 0-2-16,-8 0 0 16,8-1 4-16,-9 1 5 15,5 0 2-15,-1-4 3 16,1 0-3-16,4 4-2 0,-9-4-9 16,5 0-3-16,4 0-5 15,0 0-1-15,0 0-1 16,0 0 0-16,0 0 2 15,0 0 0-15,0 0 0 16,0 8 0-16,4-5-3 16,-4-3 2-16,9 4 1 15,0 0 2-15,4 0-1 16,-5 0-1-16,-3 0 1 16,3-4 1-16,1 0-1 15,-1 0-1-15,10 0 1 16,-14 0-1-16,9-4 2 15,0 0 3-15,0 0-2 0,0 0 0 16,4 0-1-16,-4 1 1 16,0-1-2-16,4 0 2 15,0 0-2-15,0 4-1 16,5-4 1-16,-5 4-1 16,5-4 2-16,-1 4 1 15,-3 0 1-15,7 0 0 16,-7 0 0-16,-1 0 0 15,0 0 0-15,5 0 0 16,-9 0 0-16,0 0 0 16,4 0-2-16,-9 0-2 15,5 0 12-15,-4 0 6 16,0 0-11-16,-1 0-4 0,1 0-4 16,-1 0-1-16,5 0-3 15,-8 0 1-15,8 4 4 16,-5-4 4-16,-4 0-1 15,5 4-2-15,8-4 0 16,-4 4-1-16,-4 0 0 16,4 0 2-16,0-1-3 15,0 1 0-15,0 0 1 16,0 0 2-16,-1 0-1 16,6 0-1-16,-1-4-2 15,0 3 1-15,0-3 1 16,5 4 0-16,-5 0-3 15,0 0 0-15,5 0 2 16,0 0 2-16,-1-1 0 16,1 1 2-16,3 0-4 0,-7-4 0 15,3 4-1-15,1 0 0 16,-1 0 0-16,1-1 0 16,-5 1 2-16,0 0 0 15,-4 0 0-15,4 0 0 16,-4 0 0-16,0-4 0 15,0 3 0-15,0-3 0 16,0 4-3-16,0-4 2 16,4 4 1-16,-8-4 0 15,4 4 0-15,4 0 0 16,0 0 0-16,1-4 0 16,3 3 0-16,-8-3 0 0,13 4 0 15,-9-4 0-15,9 0 0 16,-4 0 0-16,8 0-3 15,-4 0 2-15,4 0 1 16,4 0 2-16,-8 0-3 16,8 0 0-16,1 0 1 15,4 0 0-15,-18 0 0 16,5 0 0-16,0 0 8 16,0 0 7-16,-5 0-7 15,1 0-4-15,4 0-1 16,-9 0 0-16,5 0-1 15,-1-4 1-15,1 1-2 16,-1-1 2-16,1 0 0 16,4 0 3-16,-5 0-3 15,-4 0 0-15,5 1-1 0,-1-1-2 16,1 0 3-16,4 0 0 16,-9 0-1-16,9 4-2 15,0 0 1-15,0 0-1 16,0 0 0-16,4 0 0 15,-9 0 0-15,5 0 0 16,0-4 0-16,0 1 2 16,0 3-1-16,-1 0 2 15,-7-4-2-15,-1 4 2 16,5-4-2-16,-10 4-1 16,6 0 1-16,-1 0-1 15,0 0 0-15,5 0 0 0,4 0 0 16,-1 4 0-16,6 0 0 15,-10-1 0-15,14 1-3 16,-5 0 2-16,4 0 1 16,1 0 2-16,-1 0-3 15,1-1 0-15,3 1 1 16,-7-4 2-16,-1 0-1 16,4 0-1-16,-12 0 1 15,4 0 1-15,-5 0-3 16,1 0 0-16,-1 0 1 15,-4 0 2-15,5 0-1 16,-5 0-1-16,-4 0 1 16,13 4-1-16,-9 0-3 15,5-4 2-15,-1 0 1 0,1 4 2 16,-1-4-1-16,5 0 2 16,-4 4-2-16,4-4-1 15,8 0 1-15,1 0-1 16,3 0-3-16,-3 0 0 15,-1 0 2-15,5 0 2 16,-9 0 0-16,5 0-1 16,-5 0 1-16,4 0-1 15,-3 3 0-15,-1 1 0 16,-9 0 0-16,5 0 0 16,0 0 0-16,4 3 0 15,0-3-3-15,5 0 2 16,-1 0-1-16,5 0 0 0,4-4 4 15,0 3 1-15,5-3-1 16,-14 0-2-16,5 0 1 16,0 0-1-16,-5 0 0 15,1 0 0-15,-5 0 0 16,-4 0 0-16,-1 0 0 16,-7 0 0-16,3 0 0 15,1 0 0-15,-1 4 0 16,1 0 0-16,4-4 0 15,-5 0 0-15,5 0 0 16,0 0 0-16,0 0-3 16,0 0 2-16,0 0 1 0,4 0 2 15,0 0-3 1,4 0 0-16,-12 0 1 0,12 0 0 16,-8 0 2-16,9-4 1 15,-1 0-1 1,1 1-4-16,-5-1-1 15,-4 0 4-15,-1 0 1 16,1 4-3-16,0 0 1 16,-9 0 0-16,5 0 2 15,0 0-3-15,3-4 0 16,1 4 1-16,0-4 2 16,4 1-1-16,0-1-1 15,5 0-2-15,-1 0 1 16,1 0 1-16,-1 4 2 0,-8 0-1 15,4 0-1-15,-8-3 1 16,-1 3 1-16,-3 0-1 16,-1 0 2-16,-9 0-2 15,1 0 2-15,-18-8-13 16,9-4 3 0,0-11 3-16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2:16:18.401"/>
    </inkml:context>
    <inkml:brush xml:id="br0">
      <inkml:brushProperty name="width" value="0.05292" units="cm"/>
      <inkml:brushProperty name="height" value="0.05292" units="cm"/>
      <inkml:brushProperty name="color" value="#FF0000"/>
    </inkml:brush>
  </inkml:definitions>
  <inkml:trace contextRef="#ctx0" brushRef="#br0">18599 1606 108 0,'-4'7'44'0,"-4"1"-35"0,8-8 1 0,-5 0-4 15,5 0-4-15,0 0-2 16,0 0 3-16,0 0 2 16,0 0 4-16,0 0 5 15,-4 0-8-15,0 0-3 16,-1 0-5-16,1 0 1 16,-5 0 1-16,1 0 2 0,-1 0 1 15,1 0 5-15,-1 0 5 16,0 0 2-16,1 4 3 15,3-4 3-15,-3 0 2 16,3 0-1-16,5 0 1 16,0 0-4-16,5-4-2 15,3 4-3-15,5-8-1 16,5 4-3-16,-1-3-1 16,0 7-3-16,0-12 1 0,0 5-2 15,1-1 2-15,-1 4 0 16,0-4 1-16,-8 1 0 15,-1 7 0-15,-3-8-2 16,-1 4-1-16,0 4 1 16,-4 0 1-16,0 0-1 15,0 0-1-15,-4 0-1 16,-5 4 0-16,1 4-2 16,-1-1 1-16,-8 1-2 15,4 4-1-15,4-9 9 16,-8 5 4-16,4 0-6 15,0 3-4-15,0-3-2 0,0 0 1 16,1 3-1-16,-1-3-1 16,0 3-2-16,8-3 1 15,-8 3-10-15,5-3-3 16,-1-4 7-16,1 4 3 16,-1 3 4-16,5-3 0 15,-1 3 0-15,5-3 0 16,-8 0 0-16,-1-1 2 15,5 5-1-15,-1-9-1 16,-3 5 1-16,4 4-1 16,-5-5 0-16,5 1 0 15,-1 3 0-15,-8-3 0 16,5 4-3-16,-1-5 2 0,5 1 1 16,0 3 0-16,-9 1 0 15,8 3 2-15,5-7-3 16,-13 3 0-16,5 1 1 15,3-1 0-15,1 5 0 16,0-9 0-16,0 5 0 16,-9-1 2-16,4 5-1 15,0-5-1-15,1 4-2 16,-5 1 1-16,0-1 1 16,0 4 2-16,-4 0-3 15,-1 1 0-15,-3-1-1 16,4 0 0-16,-13 0 0 15,8 0 0-15,0-4 0 16,-3 5 0-16,-1-1 2 0,4 0 2 16,1 0-3-16,-1 4 0 15,1 0-1-15,-1 8-2 16,0-8 3-16,1 3 0 16,-1 1-4-16,1 0 1 15,-5 4 0-15,4-4-1 16,-3 3-1-16,3-3-1 15,-8 0-1-15,8 0 2 16,1 3 4-16,-1-3 1 16,-4 0 1-16,1 4 0 15,3-1-3-15,-8-3 2 16,4-8 1-16,0 8 0 16,0-8 0-16,5 0 0 0,3-7 0 15,1 7 0-15,0-4 0 16,4 1 0-16,4-5-3 15,-3 0 2-15,3 1 3 16,0-4 1-16,1-5-1 16,-1 13-2-16,5-16-2 15,-1 4 1-15,1-4-1 16,0 0-2-16,4-4-2 16,0 4 1-16,4-8-2 15,5-3 0-15,4-5-3 16,8 1-1-16,5 0-1 15,9-16 2-15,-1 4 1 16,1-11 1-16,-1 0 0 16,-4-5 2-16,5 1 2 15,-1-4-1-15,1 0 4 0,3-3 2 16,5 3-2-16,5-8 0 16,-5 4 1-16,9 0 0 15,4 5-9-15,0-13-2 16,0 1-3-16,-9 3-1 15,0 4-1-15,-12 4 2 16,-5 8 6-16,-4 0 4 16,0-1 1-16,-5 13 1 15,-3-5 2-15,-5 12 0 16,-5 0 0-16,1 3 2 16,-5 5-1-16,5 3-1 0,-1-3 1 15,-8 3-1-15,5 0 0 16,-1 1 0-16,5 3 0 15,-9-4 0-15,4 4-3 16,0 0 0-16,-4 1-7 16,0 3-2-16,0-8-17 15,0 4-9 1,0 4 20-16</inkml:trace>
  <inkml:trace contextRef="#ctx0" brushRef="#br0" timeOffset="117568.0357">16100 4861 168 0,'5'-7'66'0,"-10"7"-52"0,10 0 36 15,-5 0 15-15,0 0-11 16,0 0-2-16,0 0-12 16,-5 0-2-16,5 0-22 15,-4 0-3-15,4 7-1 0,-4-7-1 16,-1 4 1-16,1 0 0 16,0 0 0-16,-5 3-4 15,0 1-3-15,1 0-2 16,-1 3-3-16,5 8 1 15,-5 8-1-15,1 15-3 16,-1 8 2-16,0 8 1 16,1-1 0-16,-1-3 0 0,1-1 0 15,-1-3 0-15,5-4 0 16,-5 4 0-16,5 0 0 16,-1 3 0-16,-7 1 0 15,7-4-3-15,-3-1 0 16,3-10-38-16,1-12-15 15,8-12 28-15,1-19 14 16</inkml:trace>
  <inkml:trace contextRef="#ctx0" brushRef="#br0" timeOffset="118199.3105">16945 5049 288 0,'-4'11'107'0,"-1"-7"-83"0,10 0 28 0,-5-4 7 16,0 0-40-16,0 0-14 15,-5 0 10-15,-3 0 6 16,3 0-10-16,-12 0 3 0,-4 0 0 16,-5-4-3-16,-5 0 1 15,-3 4-9-15,-5 0-2 16,0 0-6-16,5 4 1 15,0 4 0-15,3 0-1 16,10-1-3-16,4 5-2 16,-1-1-2-16,14 5 0 15,4 3 4-15,4 0 3 16,9 0-6-16,0 0-1 16,-4 4 7-16,8 0 2 15,5 4 3-15,3 0 2 0,-7 3-1 16,3 1 2-16,-8 0-2 15,-4-5-1-15,-5 1 1 16,-8 4-1-16,-5 0 4 16,-4 3 5-16,-17 0-1 15,4 1 1-15,-13 3 8 16,-12-7 6-16,8-4-8 16,0-8-1-16,-1-4-8 15,10-7-4-15,4-8-17 16,13-4-5-16,-1-4-98 15,23-15-44-15,12-7 83 16,17-16 39-16</inkml:trace>
  <inkml:trace contextRef="#ctx0" brushRef="#br0" timeOffset="118574.8182">17432 5076 212 0,'-13'7'82'15,"17"-3"-64"-15,-4 4 31 0,0-8 8 0,9 8-25 16,-9-1-7-16,4 9-14 15,0 3-3-15,5 4-4 16,0 11 2-16,-1 4 0 0,1 8 2 16,4-7 0-16,-9 3-4 15,9 0-1-15,-9 4-1 16,5 0-2-16,-5 4 1 16,1-1-1-16,-1 1-3 15,-4-8 2-15,0-11-6 16,0-8-3-16,0-8-56 15,-4-3-24-15,-1-20 46 16,-8-7 22-16</inkml:trace>
  <inkml:trace contextRef="#ctx0" brushRef="#br0" timeOffset="118893.3419">17453 5007 168 0,'52'-4'63'15,"-35"-8"-49"-15,22-3 16 0,-26 11 5 0,13-7-4 16,4-4 2-16,9-1-10 16,8 1-4-16,5 0-11 15,4-1-3-15,0 1-1 0,8 0-49 16,5 3-21-16,-8-19 26 16,8-7 16-16</inkml:trace>
  <inkml:trace contextRef="#ctx0" brushRef="#br0" timeOffset="119715.767">20439 5382 392 0,'0'12'145'0,"0"-12"-112"0,5-12 10 0,3 12-2 16,-3-4-23-16,8 4-5 15,-9-4-8-15,4 4-2 16,1 0-1-16,8 4-2 0,-8-4 1 15,8 8-4-15,0-4 2 16,1 7-1-16,-5 1 0 16,4 3 0-16,-4 0 0 15,-5 5-3-15,-3-1 1 16,-10 0 0-16,-3 0 2 16,-10 0-1-16,-7-3-1 15,-6-1-8-15,-7 0-3 16,-5-3-3-16,0-1-2 15,-5-3-4-15,1-8-2 16,8-4 9-16,4-4 5 0,1-3 10 16,17-1 6-16,12 1 0 15,5 3 3-15,5 1 5 16,8 3 4-16,4 4-4 16,9 0-2-16,4 0 3 15,9 11 2-15,4 4-4 16,9 8-1-16,-9 0-9 15,8 4-2-15,-8-4-16 16,0-4-4-16,5-3 11 16,-1-12 5-16</inkml:trace>
  <inkml:trace contextRef="#ctx0" brushRef="#br0" timeOffset="120194.6727">21043 5248 384 0,'-5'27'145'0,"18"-16"-112"0,-13-3-10 0,5 4-12 16,-1 3-14-16,0 8 2 15,-4 0 1-15,0 4 0 16,-4-1 0-16,-5 9 0 0,1-1 0 0,-1 5-3 15,-4-1 2-15,0-4 1 16,0-3 0-16,5 0 0 16,-5-12 0-16,4-8 2 15,0-7 3-15,-3-8 0 16,7-3 2-16,-3-9-4 16,8-7 0-16,0-7-1 15,8-5 1-15,-3-3-4 16,7-8-2-16,6 0-1 15,3 4 0-15,-4 4 9 16,9 7 4-16,4 8-2 16,9 15 1-16,0 5-5 15,-9 10 0-15,0 12 1 16,1 8 0-16,-10 8-2 16,-4 3-2-16,-4 4-2 15,0 4-1-15,0 8-25 0,-9-1-11 16,5 5-33-16,4-12-12 15,17-12 44-15,9-19 23 16</inkml:trace>
  <inkml:trace contextRef="#ctx0" brushRef="#br0" timeOffset="120795.3969">22482 5604 376 0,'21'4'143'0,"-12"-4"-112"0,0-8 1 16,-5 5-7-16,-4-5-22 15,-4-4-3-15,-1-3 5 16,-8-4 4-16,-8-4-4 16,-9-11 1-16,-13 3 4 0,-13 4-8 15,-5-4-1-15,-8 16-1 16,9 4 0-16,4 11-5 15,4 7 1-15,5 12-20 16,-1 4-9-16,14 4 8 16,12 8 4-16,14 3 6 15,8 4 4-15,8 4 7 16,14 4 4-16,8-8 1 16,5-7 2-16,8-5 2 15,-5-7 4-15,10-4 7 16,-9-11 4-16,4-8-17 0,0-8-6 15,4-3-1-15,-4-12-1 16,-4-4 16-16,0-7 9 16,0-9-11-16,-9-3-5 15,0-15-5-15,-4-4-3 16,0-12-4-16,0 1 0 16,-14-1 6-16,-3 8 3 15,-5 4-2-15,-8 15-1 16,-5 4 7-16,1 16 6 15,-5-1-5-15,-4 16-1 0,-5 11-8 16,-4 23 0-16,-8 35 5 16,-9 19 4-16,0 7-3 15,0 16-2-15,4 34-3 16,9 19 1-16,17-3 1 16,-5 11 2-16,36 15-1 15,8-7 2-15,25-8-20 16,27-11-8-16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2:19:05.093"/>
    </inkml:context>
    <inkml:brush xml:id="br0">
      <inkml:brushProperty name="width" value="0.05292" units="cm"/>
      <inkml:brushProperty name="height" value="0.05292" units="cm"/>
      <inkml:brushProperty name="color" value="#FF0000"/>
    </inkml:brush>
  </inkml:definitions>
  <inkml:trace contextRef="#ctx0" brushRef="#br0">14984 602 212 0,'-8'0'82'0,"-5"0"-64"0,8 0 9 0,5 0 0 16,0 8-14-16,-4-8-4 16,4 0-6-16,-9 4-3 15,5-1 1-15,0 1-1 0,4 4 0 16,-9-8 0-16,9 4 0 16,0 0 2-16,0-4 3 15,0 0 4-15,9 0 2 16,-1 0-1-16,10 0 1 15,-1-4-4-15,4 0-2 16,1-8-2-16,4 5 0 16,4-12-2-16,0 3 2 0,5 5 0 15,-1-8 3-15,5 0-3 16,-13 3 0-16,4-3-1 16,-4 4 1-16,-5-1-2 15,1 5 2-15,-5 3-2 16,-4-3 2-16,0 3-2 15,-4 8-1-15,-1 0 1 16,1 0-1-16,-9 0 0 16,13 0 0-16,-13 8 0 15,0 3 0-15,4 8 2 16,-4-7 1-16,0 7-1 16,0 4-2-16,0 8 3 15,0-1 0-15,0 5-1 16,-4 3 1-16,4-7-2 15,0 7 2-15,0 0-4 0,-9 1 0 16,9-5 1-16,0 4 2 16,0-11-3-16,0 4 0 15,0-4 1-15,9-1 2 16,-9 5-1-16,4-12-1 16,9 0-4-16,-13-3 0 15,9-5-14-15,-1 1-3 16,5-5-68-16,-4-3-32 15,4-8 60 1</inkml:trace>
  <inkml:trace contextRef="#ctx0" brushRef="#br0" timeOffset="870.9687">14920 1092 236 0,'-5'0'88'0,"14"0"-69"0,-5 0 2 0,5 0-3 0,-5 0-12 15,9 0-1-15,-13 0 3 16,9 0 3-16,-5 0-6 16,0-7 1-16,1 7 4 0,-1-4 0 15,0 4 2-15,5-4-2 16,-9 4-1-16,8 0-3 15,1 0-1-15,0 0-1 16,-1 0 0-16,1-4 0 16,4 4 2-16,4 0-3 15,-8 0 0-15,4 0-1 16,4 0-2-16,0 0 3 16,5 0 0-16,4 0-1 15,-1 0-2-15,1 0 1 16,0 0-1-16,4 0 0 15,-4 0 0-15,0 0 0 16,0 0 2-16,4 0-1 0,-4 0-1 16,4 0 1-16,-8 0 1 15,-1 0-1-15,1 0 2 16,-5 0-2-16,0 0 2 16,0 0 0-16,1 0 1 15,-10 0 0-15,1 0 0 16,-1 0 4-16,1 0 5 15,0 0-9-15,4 4-2 16,-13 0-2-16,0-4 0 16,0 0-3-16,4 11 2 15,0-11 1-15,-4 8 0 16,0 4 0-16,0-5 0 0,0-7-5 16,0 12-1-16,0-12-4 15,9 7-1-15,-5-3-41 16,5 4-15-16,8-8 34 15,9 0 17-15</inkml:trace>
  <inkml:trace contextRef="#ctx0" brushRef="#br0" timeOffset="2326.1329">20112 372 200 0,'-43'-4'74'0,"21"1"-58"0,5-9-6 0,8 8-8 15,1 4-19-15,-5 0-6 16,0-4 12-16,-4 4 7 16,4-7 4-16,0-5 11 0,0 12 6 15,9-7-3-15,-5 7 2 16,5-8-16 0,-1 4-15-16,1-3-9 15,0 7-23 1,4-8-7-16,0 4 28 15,-5 4 36 17,1 0 32-32,0 0 17 15,4 0-15-15,-9 0-6 16,9 0-11-16,-4 0-3 0,4 0-13 16,0 0 13-16,0 0 8 0,0 0-3 15,0 0-2-15,0 0 0 16,0-8 0-16,0 8-23 15,0 0-9-15,0-7 12 16,0 3 8-16,4 4-6 16,5-8-5-16,-9 8-2 15,4-7-2-15,5 7 0 16,-1-4 2-16,10 0-3 16,-10 4 0-16,5 0-1 15,4-4 0-15,9 4 2 16,-4 0 0-16,4 0 0 15,-13 0 0-15,8 0 0 16,1 0 0-16,-14 4-3 16,5 4 2-16,4-1 1 15,-12 1 0-15,8 3 0 0,-13-3 0 16,4 4-3-16,-4-5 2 16,0 5 1-16,0 3 0 15,-4-4 0 1,4 9-3-16,-13-13 2 15,8 9 1-15,-7-1 2 16,3-4-1-16,-4 5-1 16,0-5 1-16,0 1 1 15,0 3-1-15,0-7-1 16,-4 3 1-16,4 1-1 0,0-1-3 16,-4 5 2-16,-5-9 1 15,5 5 0-15,-4-5 0 16,-1 5 2-16,5-1-12 15,-13 5-6-15,4-13 20 16,0 13 8-16,0-12-5 16,0 11-3-16,9-7-6 15,-9 3 1-15,5 1-1 16,-1-5 0-16,5 1-7 16,0 3-2-16,8-3 6 15,-8 4 2-15,8-5 3 16,1-3 0-16,3 4 0 15,1-1 2-15,0-3 3 16,4 0 4-16,0 0-2 0,0-4-2 16,4 7-11-16,0-7-6 15,5 8 14-15,4-4 8 16,-5 4-15-16,5-8-6 16,5 3 14-16,-1 1 6 15,4 0-3-15,5 4-1 16,9-8-14-16,8 7-4 15,8-3 17-15,5 4 8 16,5 0-2-16,-1 3-3 16,-4-3-7-16,-4 3 0 15,0 1 0-15,-5-5 0 16,-8 1-7-16,-1 4 0 16,-12-1-2-16,-8-3 3 0</inkml:trace>
  <inkml:trace contextRef="#ctx0" brushRef="#br0" timeOffset="43569.0153">13136 6175 108 0,'-9'0'41'0,"5"4"-32"0,4-4 9 0,0 0 1 16,0 4 8-16,-5-4 8 15,1 0-9-15,-4 3-4 16,-1 1-12-16,0-4-4 0,1 4 0 0,-14 0-3 15,5 4-2-15,-5-5 0 16,1 5 1-16,-9 0-1 16,0-1-1-16,-5 1 1 15,5 0-1-15,-9-1 0 16,-4 1 0-16,4 0 2 16,0-1 3-16,1 1 2 15,-1 0 1-15,0 3 0 16,5 1 0-16,-1-1-4 15,5 1-1-15,-9-1-1 16,9 5-2-16,-4 3 1 16,3 4-1-16,-16 3-3 15,4 9 2-15,4-1-1 0,-13 5 0 16,9-1 2-16,-8 4 0 16,8 0 0-16,-13-3 0 15,12 3 0-15,1 4 0 16,5 0-3-16,-1 3 2 15,4 1 1-15,9 4 0 16,-4-4 0-16,9-1 0 16,-1 5-5-16,5-4 1 15,4-4 0-15,4-4-1 16,9-4 4-16,0 1 0 16,0-5 1-16,5-7 2 15,8 0-1-15,-5-4-1 0,5-4 3 16,4 0 2-16,1-4 0 15,3 1 2-15,5-5-2 16,0-3 0-16,8-1-1 16,1 1 0-16,4-4 0 15,4-4 0-15,4 0 2 16,5 0 3-16,-5-4 0 16,-4-4 2-16,0 1-2 15,-4-5 2-15,-4 1 0 16,3-1 3-16,-3-3-1 15,-1 0 0-15,5-5-3 16,-4 1 1-16,3 0 7 16,1-4 3-16,0 4-15 15,-9-4-5-15,5 0 0 16,-1 0 1-16,-4 0 4 0,-4 0 1 16,-4 0 3-16,-1 4 1 15,-4-4-1-15,5 0 1 16,-5 0-2-16,0-4 0 15,1 0-5-15,-5 1-1 16,4-1 1-16,-8 4 0 16,-1-4-2-16,1 0 1 15,-1 0 0-15,1-3 3 16,4-1-3-16,-9 4 0 16,9 0-1-16,-9 4-2 15,1-3 1-15,-1 3 1 16,0-4-1-16,1 4 2 0,-1 0-2 15,0 0 2-15,-4 0-4 16,0 0 0-16,0-4 1 16,0 0 0-16,0 1 0 15,-4-1 2-15,0 0-1 16,-1 0-1-16,1 0 1 16,0 0-1-16,-5 1 2 15,1-1 1-15,-1 0-4 16,-8-4 1-16,-1 5 0 15,-3-1 2-15,-5 0-3 16,-4 0 0-16,0 0 1 16,8 12 0-16,5 4-7 15,-9-9-3-15,0 5-14 0,0-4-5 16,5 4 13-16,4-8 8 16</inkml:trace>
  <inkml:trace contextRef="#ctx0" brushRef="#br0" timeOffset="45354.6403">15204 4965 108 0,'13'0'41'16,"-4"-4"-32"-16,3-4 11 0,-3 8 4 0,0-4 11 16,-9 1 6-16,4-1 0 15,0-4 2-15,-4 0-24 16,0 1 7-16,0 3 2 0,-4 0-7 15,0 0 1-15,4 0-9 16,-13-3-3-16,4-1-3 16,-4 0 0-16,0 1-4 15,-4 3 0-15,0-4-3 16,4 1-1-16,-9-1 1 16,5 4 0-16,-9 4-3 0,5-8 2 15,-1 5 1 1,1 3 0-16,-1 0-3 0,5 0 2 15,-9 0-1-15,0 3-2 16,0-3-2-16,-4 8 1 16,4-4-4-16,0 4-1 15,-4-1-2-15,4 5 2 16,1-1 1-16,-6 1 3 16,1 3 4-16,0 4 3 15,4 0 0-15,-8 4-1 16,4 8 1-16,-1-8-1 15,1 8-3-15,4-1 0 16,-12 9-1-16,7-13 0 0,1 5 3 16,0 0 0-16,-9-1 1 15,-8-3 0-15,8 4 0 16,0-4 2-16,1-1-1 16,3-3 2-16,1 0-2 15,4 4 2-15,-9-8-4 16,9 0 0-16,-1 4 1 15,6 0 0-15,-1 4 0 16,0 0 0-16,4 0-3 16,1 3 2-16,4 9 3 15,-1-5 1-15,1 1-1 16,0-1-2-16,4 1 1 16,0 3-1-16,0-4 0 15,4 1 2-15,-8-1-1 16,4 1 2-16,5-5 0 0,-10 1 1 15,5 0 0-15,1-4 2 16,-1-1-1-16,4-3 0 16,0-3-1-16,5-1 0 15,4 0 0-15,0-4 2 16,4 0-1-16,5-3 0 16,4-4-1-16,0-1 0 15,4 1-5-15,5-4 1 16,-9-4 4-16,12 0 2 15,-7 0 0-15,8 0 1 16,4-4-2-16,-4 0 0 0,8-4-1 16,0 1 0-16,1 3-2 15,4-4-2-15,0 1 9 16,-1-1 4-16,1 0-9 16,-4 1-1-16,3-1-5 15,-12 0 0-15,4-3 2 16,-8-1 0-16,4 1 0 15,0-1 0-15,4 1 0 16,-4-1 0-16,-1-3 0 16,1 0 0-16,0-1 0 15,0-3 0-15,4 0 0 16,-8 0 0-16,4 0-5 16,-1-4-1-16,6-4 3 15,-6 0 1-15,1-3 10 0,4-1 5 16,-4 4-6-16,0-7-2 15,0 3-3-15,0 4 1 16,-5 0 2-16,5 4 2 16,-8-7-3-16,3-1-1 15,-4 4-1-15,5 0 1 16,-5 1-2-16,0-1-1 16,5 0 1-16,-5-4-1 15,-4-3 0-15,0 3 0 16,0 1 2-16,4-5 1 15,-8-3-1-15,4-4 1 16,4 0-2-16,-8-1 2 16,8-2-2-16,-4-5 2 0,4 11-4 15,-13 5 0-15,1 3 1 16,-5 8 0-16,-5 0-11 16,1 8-3-16,-9 0-75 15,-4 3-30-15,-5 5 60 16,-4-5 30-16</inkml:trace>
  <inkml:trace contextRef="#ctx0" brushRef="#br0" timeOffset="46766.6381">14036 4877 160 0,'0'7'63'0,"-8"-14"-49"0,8 3 9 0,0 0 3 16,0 4-9-16,0 4 1 15,-5-4 2-15,1 0 4 16,-5 0-12-16,1 0 4 0,4 4 2 15,-14-4-10-15,5 3-2 16,0 1-4-16,1 0-2 16,-6 0-2-16,1 4-1 15,-5-1 2-15,1 5 2 0,4-1 0 16,-13 5 2-16,4-1-2 16,0 0-1-16,-4 4 1 15,0 0-1-15,-5 4 0 16,-4 0 0-16,0 4 0 15,1 0 0-15,-1 4-3 16,0-1 2-16,0 1-1 16,1 0 0-16,-1 3 2 15,0 1 2-15,0-1-1 16,5-3 2-16,-5-1-4 16,0 1 0-16,5 0 1 15,4-1 2-15,4-3-1 16,4 4 2-16,5-5 2 15,-5 5 4-15,5 0 0 0,4 3 0 16,9-3-3-16,-9 3-1 16,9-3-3-16,-1 0 1 15,5 3-2-15,0-7 2 16,0 0-2-16,5 0 2 16,-1-4-2-16,0 0-1 15,5-4 1-15,-5-4 1 16,5-4-3-16,4 1-2 15,4-4-1-15,0-1 0 16,5-7 0-16,8 0 3 16,-9-4-2-16,18-3 1 15,-4-1 2-15,4-3 0 0,4-9-3 16,4 5 2-16,0-4 1 16,1 0 0-16,-5-4 0 15,0 0 0-15,-4 0 0 16,-5-4 2-16,1 0 1 15,-1-3 3-15,1 3-1 16,3-4 0-16,-12 4-3 16,4-7 1-16,1 3 2 15,-1 4 2-15,-4 1-1 16,-1 3-1-16,1-4-1 16,-4 0 2-16,-1-4-1 15,1 1 0-15,0 3-3 16,-5-11-2-16,4 3 1 15,-3 1-1-15,-6-1 0 0,6 1 2 16,-1-1-1-16,0 1-1 16,0-1-2-16,1 5 1 15,-1-1 1-15,-4 0 2 16,0 1-1-16,0-9 2 16,0 9-2-16,-13-5 2 15,0 9-4-15,-18-9-2 16,1-3-9-16,-13 7-3 15,-13 4-58-15,-17 12-24 16,-14 7 49-16,1 8 24 16</inkml:trace>
  <inkml:trace contextRef="#ctx0" brushRef="#br0" timeOffset="47861.2141">16014 4275 136 0,'-26'0'52'0,"13"0"-41"0,5 0 11 0,-1 0 1 15,0 0-9-15,1 0-3 16,-5 0 7-16,0 0 5 16,0 0-12-16,4 0 12 0,-8 0 6 0,4 0 5 15,5 0 4-15,-10-7-12 16,6 3-6-16,-1 0-5 15,0 0 0-15,0 4 5 16,0-8 2-16,0 5-18 16,0-1-9-16,-4-4 10 15,-1 0 6-15,-3 1-3 16,-1-1-2-16,1-3-6 16,4 3 0-16,-18 4-2 15,14 0 0-15,-14 0 0 16,5 1 0-16,4 3-7 15,-4 3-2-15,0 1 10 16,-5 4 7-16,5 0-11 16,0-1-6-16,0 1 1 15,4 7 3-15,-4-3 2 0,4 3 0 16,-4 4 1-16,4 0 3 16,4 8 0-16,5-4 1 15,0 0-5-15,-5 8-1 16,5-4 0-16,4 3 4 15,0-3-1-15,0 4 1 16,0-1 2-16,9 5 0 16,-5-12 0-16,5 7 2 15,4-3-1-15,-4 0-1 16,8-4 1-16,-4 8-1 16,13-12 0-16,-9 0 0 0,5-4 0 15,4 4 0-15,4-3 0 16,0-1 0-16,5-7 0 15,8 3 0-15,-4-3-3 16,8 0 2-16,5-5-1 16,4-3-2-16,5 4 0 15,8-8 0-15,-9-3 3 16,9-5 0-16,-8-7 1 16,-1 0 0-16,0-8 0 15,1 0 0-15,-5 1 2 16,0-5 1-16,0-4 1 15,-4-3 0-15,0-4 0 16,4 4 2-16,-17-4-3 16,4 3-2-16,-4 1 2 0,-9 3 0 15,-4 1 1-15,-9 3 2 16,-4-3 1-16,-13 7 1 16,-8 4-7-16,-5 0-2 15,-13 4-14-15,-4 7-5 16,-5 12 11-16,1 4 4 15</inkml:trace>
  <inkml:trace contextRef="#ctx0" brushRef="#br0" timeOffset="61298.8989">22883 491 148 0,'0'0'55'0,"8"4"-43"0,-8-4 10 0,0 4 3 15,0 3-14-15,-8-7-6 16,3 4-12-16,1 0-6 16,-5 0 7-16,1 4 7 0,3-8 4 15,-8 3 1-15,1 1 5 16,-6 0 3 0,10 4 6-16,-5-8 2 15,0 7 6-15,4-7 3 0,1 4 0 16,-1-4 1-1,0 0-6-15,1 0 7 16,-1-4-10-16,0 4-5 16,1-7-4-16,4 7-2 15,-9-8 0-15,8 4 0 16,-8-3 2-16,5-1-5 16,-1 0-3-16,1 4-1 15,-1-7 1-15,0 3-1 16,1 1 0-16,-1-1-3 15,0 4 1-15,1-4 0 16,-5-3 3-16,4 11-3 16,-8-8 3-1,-4 8 0-15,-1-7-2 16,5 3-3-16,-9 4 0 0,0 0 1 16,4 4-1-16,-3 3 2 15,-1 1-2-15,0-4 2 16,0 11-2-16,0-7-1 15,-8 3 1-15,8 8 1 16,0 1-1-16,-4-1-1 16,-5 0 1-16,1 8-1 15,-1 3-3-15,1 1 2 16,4 3 1-16,-9 5 0 16,9-5 0-16,0 4 0 15,0-7 0-15,8 7 0 16,-8-7 0-16,8 4 0 0,1 3-3 15,-1 0 2-15,5-7 1 16,0 7 0-16,0 4 0 16,4 0 0-16,4-3 0 15,-8 3 0-15,4 0 0 16,4-4 0-16,1 4 0 16,-1-3 0-16,0-9 0 15,1 5 0-15,-1-1 0 16,5-7 0-16,-1 0 0 15,1 0 0-15,4-8 0 16,4 0 0 0,1 0 0-16,3 0 0 15,1 0 2-15,4-11-3 16,0 4-2-16,4-5 2 0,9 1 0 16,-4-4-2-16,12 3 0 15,-4-7 2-15,9 0 0 16,4-7-2-16,4 7 2 15,1-4-1-15,-1 0-2 16,1 0 3-16,-10-3 0 16,5-5 1-16,5-3 2 15,-9 3-3-15,17-7 0 16,-13 8 1-16,8-5 0 16,5-3 0-16,0-4 0 15,1-4 0-15,-1 4 0 16,-13 0 0-16,8-11 0 15,-12 3 0-15,0 1 2 0,-5-5-3 16,-3 5 0-16,-1-1 1 16,-4-4 2-16,-1 5 1 15,-12 3 1-15,5-8-2 16,-6 5 1-16,1-1-2 16,-4 4 2-16,0-7-4 15,-5 11 0-15,0-4 1 16,-4-4 2-16,-4 5 1 15,0-5 1-15,-1 4-2 16,-3 0-2-16,3 1 1 16,-12-1-1-16,4 4 2 15,-4-8 1-15,-5 4-1 16,-3-7-2-16,-6 7 1 16,-7 4-1-16,3-4-3 0,-8 8 0 15,4 0-1-15,-12 0 0 16,-1 7 0-16,5 5 3 15,-10 7-5-15,6 0 2 16,8 7-11-16,-5 5-3 16,10-1-81-16,-6 16-37 15,14-15 70-15,22-9 35 16</inkml:trace>
  <inkml:trace contextRef="#ctx0" brushRef="#br0" timeOffset="78668.7834">17992 7542 184 0,'-26'-7'68'0,"9"11"-52"0,4-8 12 15,9 4 5-15,-1-4-10 16,-3 0-4-16,-1 0-2 15,0 0-1-15,1 1-8 16,-1-1 1-16,5 0 2 0,-9 0 0 16,9 0 3-16,-9 0-3 15,4 4-1-15,0-3-2 16,1 3 2-16,-1 0-3 0,1 0-2 16,8 0 0-16,-9 0-1 15,5 0-5-15,4 0 1 16,0 0 0-16,0 0 2 15,0 0-3-15,0 0 0 16,4 0 1-16,5 0 0 16,-1-4 0-16,1 4 0 15,-1-4 0-15,1 0 2 16,0 4-1-16,4-4-1 16,-5 0 1-16,5 1-1 15,4-1 0-15,1-4 0 0,3 0 0 16,5 1 2-1,0-5-1-15,4 1-1 0,5-1 1 16,-1 1-1-16,0-8 0 16,1 3 0-16,-5-3 0 15,5-4 0-15,-1 0 0 16,1 0 0-16,3-4 0 16,-3 1 0-16,8-1 0 15,9 0 0-15,-9 0 0 16,8 4 0-16,-8 0 0 15,9 0 0-15,-4 4 0 16,-10 0 0-16,5 0-3 16,-4 3 2-16,-4-3 1 15,-1-4 2-15,1 0-1 16,-1 4 2-16,1 0-2 16,3 0-1-16,5 0 1 15,1 0-1-15,3-1 0 0,5 5 0 16,-1-4 0-16,5 4 2 15,-4-4-3-15,-5-1 0 16,-3 1 1-16,3 0 0 16,-8 0 0-16,4 0 2 15,4 0-1-15,1-1-1 16,-1-3 1-16,0 1 1 16,5-5-1-16,0 0 2 15,4-4 0-15,-9 1 1 16,1-1-2-16,-1-4-2 0,0 1 1 15,-3 0-1-15,3-5 0 16,0 9 0-16,5-5 8 16,4 4 7-16,4 1-7 15,1-5-4-15,3 5-14 16,1-5-4-16,-5 1 7 16,-4-1 6-16,-4-3-1 15,0 0 1-15,-1-4 10 16,5-1 5-16,-4 1-6 15,8-4-4-15,1 8-3 16,-1 0-1-16,0-4-3 16,-4 3 2-16,-4 1-8 15,0 0-2-15,-13-1 12 16,-1 1 9-16,1-4-5 16,0 0-2-16,-5 0-2 15,1-4-1-15,4 0 0 0,-13 4 2 16,4 0-3-16,-9 3-2 15,-3 1-3-15,-1 3-1 16,-13-3 12-16,0 8 9 16,-8-1-5-16,-9 0 0 15,0 8-5-15,-4-11-1 16,0 3-1-16,-13 0-2 16,4 5 1-16,-4-5 1 15,4 4-1-15,0 0 2 16,-13-3-2-16,0 3 2 15,1-7-2-15,-1 3-1 16,-4 0 1-16,4 1-1 0,0-1 0 16,-4 8 0-16,9-8-3 15,3 8 2-15,1 4-4 16,0 0 1-16,-4-4-3 16,12 15 0-16,-12-7-7 15,3 11-2-15,1-7 13 16,-4 11 6-16,-5 4 0 15,-13 3 0-15,1 1-10 16,-10 3-3-16,1 12 3 16,0 0 3-16,4 8 1 15,0 7-1-15,0 8 0 16,8 8 3-16,1 7-2 16,4-3 1-16,0-5 0 0,-1-3 0 15,-7-8 2-15,8 0 0 16,-13 4 0-16,8-4 0 15,1 4 0-15,-9 8 0 16,13 3 0-16,0-3 2 16,4 0-1-16,0-1-1 15,0 1-2-15,1-8 1 16,3 0 3-16,1-4 3 16,-1-8-2-16,-8 1 0 15,0-4-1-15,-4-1-2 16,-1 1 1-16,1-1-1 15,-1 5 0-15,1 3 0 16,4 1 0-16,4-1 0 16,-8 4 2-16,4 0 1 0,4-7 5 15,0-1 5-15,5 4-9 16,-5-3-2-16,0-5-9 16,0-3 0-16,-12-4 12 15,7-4 8-15,1 1-6 16,0 3-3-16,0-4-3 15,4 4 1-15,-8 0 1 16,4 3 1-16,0 1-2 16,0 0-2-16,4 4 1 15,0 3 1-15,0-3-1 16,5-1 2-16,-5 5 0 16,0-4 1-16,1 3-2 0,-1-3-2 15,0-1 1-15,0-3-1 16,0 0 0-16,1-4 0 15,-1 0-3-15,4 0 2 16,5 0-1-16,4-4 0 16,5 4 2-16,-5-4 2 15,4 0-1-15,1 0-1 16,4 1 3-16,-1 3 0 16,-3 0-1-16,8 3-2 15,0 1-2-15,4 8 1 0,5 3 1 16,4 0 0-1,0 4-3-15,9 1 2 16,4-5-4-16,8 0-1 16,27 4-55-16,-5-7-21 0,26-16 50 15,-5-34 24-15</inkml:trace>
  <inkml:trace contextRef="#ctx0" brushRef="#br0" timeOffset="95214.2402">6306 6822 48 0,'0'0'19'0,"-26"-4"-15"0,26 1 12 0,-4 6 7 16,4-3-3-16,0 0-2 16,-9 4-8-16,5 0-2 15,4-4-6-15,0 0-4 16,-9 0-13-16,5 0-2 16,4 0-10-16,0 0 0 15,0 0 16-15,0-4 8 16,4 4 23-16,5 0 12 15,-9-4-10-15,13 1-2 16,-9-1-6-16,5-4-1 0,-1 0-3 16,1 5 1-16,-5-5 3 15,1 0 1-15,-1 1 0 16,13-1 4-16,-17-3-11 16,0 3 0-16,9-4 2 0,-9 5-6 15,4-9-2-15,-4 5-1 16,4-1 1-16,5 1-3 15,-9-1 0-15,4 1 5 16,-4-1 2-16,0-3 9 16,-4 7 2-16,4-3 7 15,-13 3 2-15,0 1-20 16,-4-1-8-16,4 4 6 16,-17 0 4-16,4 4-6 15,-13 4 0-15,-4 0-2 0,-4 7 0 16,-5 1-5-16,0 7 1 15,5 4 2-15,-9 4 3 16,9 0 0-16,-9 0 2 16,0-4 0-16,4 0 1 15,0-1-2-15,5 1 1 16,4 4-2-16,0 4-1 16,8 0-2-16,5 7 1 15,4 4 1-15,5-4 2 16,3 4-1-16,5 1-1 15,5-5-2-15,8 4-1 0,0 0-1 16,0-4 3-16,4-3-2 16,5-1 1-16,8-3-3 15,4 0 1-15,5-1 2 16,4 1 1-16,1-4 1 16,7 0 0-16,-3-1-3 15,4-3 2-15,-9-4 1 16,13-3 2-16,-9-1-1 15,5-3-1-15,4-5 1 16,-8 1 1-16,3-8 1 16,1-8 3-16,0 1 3 15,0-1 2-15,-5-4 3 16,-4 1 2-16,9-4-3 16,-17-1 2-16,-1 5-4 0,1-4 1 15,-5-1-5 1,5-3 1-16,-5 4-3 0,-4-4 0 15,4-4-6-15,-4 0 1 16,-9-8 0-16,9 0 0 16,-4-3 0-16,8 3 2 15,-8-3-3-15,-1-1 0 16,5-3 1-16,0 0 0 16,0 3 0-16,-4 1 0 15,4-1 0-15,-5 5 0 16,1-5-3-16,-1 1 2 15,1 3 3-15,-5 4 1 16,-4-3-4-16,-4 3 1 0,-5-4 0 16,1 1 0-16,-14-1-3 15,5 0 2-15,-9 1-6 16,-4 3 0-16,0 4-65 16,-5 19-27-16,-3 4 45 15,-5 4 26-15</inkml:trace>
  <inkml:trace contextRef="#ctx0" brushRef="#br0" timeOffset="97166.6522">4548 6393 280 0,'-13'0'104'0,"13"4"-81"0,-4 4 3 0,4-1-6 16,-9 5-11-16,5 3-3 15,-9 12-6-15,0 11 0 0,-4 12 0 16,0 4 0-16,8 7 0 0,-21 8 0 16,13 15 0-16,-1 16 0 15,5 7 0-15,-4-11 0 16,4-8 0-1,-4 0 0-15,13 4 2 0,-5-4-1 16,9 0 2-16,0 0-29 16,0-3-9-16,9-5 17 15,-1-38 11-15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04:36.339"/>
    </inkml:context>
    <inkml:brush xml:id="br0">
      <inkml:brushProperty name="width" value="0.05292" units="cm"/>
      <inkml:brushProperty name="height" value="0.05292" units="cm"/>
      <inkml:brushProperty name="color" value="#FF0000"/>
    </inkml:brush>
  </inkml:definitions>
  <inkml:trace contextRef="#ctx0" brushRef="#br0">3535 10020 88 0,'31'-30'35'0,"-18"18"-27"0,-1-11 18 15,-7 8 7-15,3-4 0 16,-8 0 1-16,-13 0-15 16,9 3-4-16,-13-3-9 15,0 8-2-15,-9-1 0 0,-9 12-5 16,-3 0-1-16,-6 12-10 15,-3 7-3-15,0 8-5 0,-1 3-1 16,-16 1-4-16,-5 0 1 16,-5 3 4-1,-7 4-13-15,3 4 1 16,5 1 16-16,4 3 11 16,-4-1 29 15,-44 47 12-31,27-19 8 15,4-12-10-15,21-7-5 16,0-4-9-16,18-4-2 16,8 0-10-16,5 0-3 0,3 0-1 15,14 0-2-15,4 3-2 16,0-3 3-16,0 0 0 0,9 4 5 16,4-4 5-16,0 0-3 15,4-4 0-15,5-3-4 16,-5-1-1-16,9-4-3 15,0-3 1-15,4 0 0 16,-4-8 1-16,9 0-2 16,8 0 1-16,-8 0-2 15,12-4-1-15,-4-4 1 16,9 0 1-16,-9-3 1 16,5-1 1-16,4-3-2 15,4-4 1-15,4-4-2 16,-4-4 2-16,13-4 0 15,-4 1 3-15,12-5-3 16,-3 1-2-16,-5-5 4 0,4 1 1 16,-8-4 0-16,0 0 1 15,-9-8-2-15,0 0 0 16,-5-4 3-16,-12 1 3 16,4-1 0-16,-8-3 3 15,-5-5-1-15,1 1 2 16,-14-4-6-16,4-8-3 15,5-3-3-15,-13 3 0 16,5 0-4-16,-5-7 0 16,0-5-1-16,0-11 0 15,-5 1 2-15,5-5 0 16,-13 0-3-16,5 1 2 16,4 3 1-16,-22 4 0 0,4 4-11 15,-4-8-3-15,-4 4-44 16,-17 4-19-16,4 8 40 15,-9 3 18-15</inkml:trace>
  <inkml:trace contextRef="#ctx0" brushRef="#br0" timeOffset="1050.8051">6224 9940 272 0,'-13'-15'101'0,"-4"3"-78"0,0-3-2 15,8 7-5-15,1 4-19 16,-14 8-2-16,0 0-3 15,-8 8 2-15,0 3 4 16,0 8-1-16,-9 8 1 0,-8 7 2 16,4 12 0-16,0 7 0 0,0 8 2 15,-1 8-3-15,1 7-2 16,9-3 4-16,-5-4 1 16,5 0 0-16,3 3 1 15,6 5-2-15,7-5-1 16,10-3 3-16,8 0 0 15,8-4 3-15,5-12 3 16,5-3 0-16,3-8 0 16,1-4-3-16,8-4 1 15,-9-7 0-15,5-8 1 16,4-4 2-16,1-4 1 16,-1-7-1-16,8-4 1 0,-7-4-2 15,12 0 0-15,-9-4 3 16,5-4 3-16,4 1-15 15,-8-5-6-15,3 4 15 16,-8-7 8-16,1-4-4 16,-1-4-2-16,-4-4-4 15,-5 0 0-15,5-3-2 16,-13-5 2-16,0-3-6 16,0-4-1-16,-9 0 0 15,9-4 0-15,-13-4 0 16,4 4 0-16,-4 0-3 15,5 0 2-15,-5-4 1 16,0 0 0-16,0-3-7 0,0-1 0 16,-9 1-4-1,0-1 0-15,-8 0 1 0,0 5 4 16,-5 3-13-16,-3-4-2 16,3 0 0-16,-17 12 0 15,0-1-6-15,-8 5 0 16,4-1 3-16,-9-3 4 15,9 11 7-15,-9-7 4 16,-8 3-2-16,-4 1 2 16,3 3-85-1,1 11-37-15,0-3 68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2:24:06.923"/>
    </inkml:context>
    <inkml:brush xml:id="br0">
      <inkml:brushProperty name="width" value="0.05292" units="cm"/>
      <inkml:brushProperty name="height" value="0.05292" units="cm"/>
      <inkml:brushProperty name="color" value="#FF0000"/>
    </inkml:brush>
  </inkml:definitions>
  <inkml:trace contextRef="#ctx0" brushRef="#br0">14398 13583 156 0,'5'-4'57'16,"-5"0"-44"-16,0 0 21 0,0 4 5 0,8 0-15 15,-8-4-3-15,0 0-4 16,0 1-2-16,0-1-7 15,0 0 6-15,0 0 5 0,-8 4-1 16,3 0-1-16,1 0-1 16,0 0 3-16,-1 4-7 15,-3 0-2-15,3 0-5 16,-8-1-2-16,9 1-1 16,-13 4 1-16,4 0-4 15,4-1 0-15,-8 5 1 16,0 3 0-16,0-4 0 15,-5 1 0-15,1 3-3 0,-5 1 2 16,0-1-1-16,4 0 0 16,-12 1 2-16,4 3 0 15,0 0 0-15,-1 0 0 16,6 0-3-16,-6 0 2 16,10 4 1-16,-1 0 0 15,1 0 0-15,3 0 0 16,-3 0 0-16,4 0 0 15,-9 4 0-15,4 4 2 16,1-1-1-16,4 5 2 16,-5 3-2-16,5-3-1 15,0 3 1-15,-5 0-1 0,5 4-3 16,-1 4 2-16,1-4 1 16,9 1 0-16,-10-1 0 15,10 0 0-15,3-4 0 16,1 0 0-16,4-3 0 15,0-5 0-15,9-3 0 16,-1 0 0-16,1-4-3 16,4 0 2-16,0-4-1 15,4-3 0-15,5-5 4 16,-1-3 1-16,1-4-1 16,4-4-2-16,4-4 3 15,0 0 0-15,9-4-4 16,-9-3 1-16,4-1 2 15,1 1 1-15,-5-1 5 0,-4-3 3 16,-5 0 5-16,1-1 2 16,-1 1-1-16,-3 0 2 15,-5-1-1-15,0 1-2 16,-5-4-4-16,1 4 0 16,-5-5-3-16,-4 1 2 15,0 4-6-15,0-4-1 16,0 0-2-16,0-4 1 15,0 0-2-15,0 0-1 16,0 0-2-16,0-4 1 16,0 0 1-16,4 0 0 15,-4 0-3-15,0-3 2 16,5-1-1-16,3 1-2 0,-8-1-4 16,0 0 0-16,5 4-1 15,-1 1 3-15,5-1-1 16,-9 4 2-16,4 0 1 15,0 0-1-15,0 0 1 16,1 4 3-16,-1-4-2 16,0 0-1-16,1 4 0 15,3-4 0-15,-8 0 0 16,9 0 0-16,0 4 0 16,-9-4 3-16,4 3-2 15,0 1 1-15,1 0 2 16,-1 4 0-16,0-1-3 15,0 1 0-15,1 0-9 0,3 3-5 16,-8 5 13-16,0-1 9 16,5-3 2-16,-5 3 2 15,0 4-36-15,4-4-16 16,0 1-41-16,5-1-15 16,-5 0 53-16,9 1 24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2:25:16.525"/>
    </inkml:context>
    <inkml:brush xml:id="br0">
      <inkml:brushProperty name="width" value="0.05292" units="cm"/>
      <inkml:brushProperty name="height" value="0.05292" units="cm"/>
      <inkml:brushProperty name="color" value="#FF0000"/>
    </inkml:brush>
  </inkml:definitions>
  <inkml:trace contextRef="#ctx0" brushRef="#br0">1851 9373 176 0,'0'4'66'0,"0"4"-52"0,8-4 3 0,-8-4 0 15,0 0-9-15,0 7-2 16,0-7 5-16,0 0 5 15,0 8-8-15,-8-1 7 0,8 1 2 16,0 0-1-16,0-1 1 16,0 1-7-16,-5 0-2 15,1-1-2-15,-5 1-1 16,9 0 1-16,0-1 3 16,-8-3 2-16,8 0 3 15,0-4-3-15,8 8 1 0,-8-1-5 16,13-3 1-16,-8 0-5 15,8 0 0-15,0 0-1 16,-1 0-2-16,6-1 1 16,-1-3 1-16,0 0-1 15,9 4-1-15,8-4 3 16,5 0 0-16,-4 0-1 16,12-4 1-16,1 1-2 15,-1 3-1-15,-4-4 1 16,0 0 1-16,-8-4 8 15,3 1 5-15,-3 3-12 16,4-4-5-16,-9 0 6 16,13 5 4-16,-9-5-3 15,5 4-1-15,4 0-2 0,5 0 1 16,-5 1 0-16,4-1 1 16,5 0-2-16,-9 4 1 15,-4 0-2-15,-1 0 2 16,-3-4-2-16,4 0 2 15,-9 0 0-15,13 1 3 16,-4-1-1-16,-1-4 0 16,1 0-3-16,4 1 1 15,0-1-2-15,5 4 2 16,4 1-2-16,-5-1 2 16,-8 0-2-16,4 0-1 15,-4 4 1-15,-14-4 1 16,6 0-1-16,-10 4-1 0,1 0 1 15,-5 0-1-15,0 0 0 16,-13 0 0-16,9 0-14 16,-13 0-5-16,0-3-54 15,9-5-23-15,4-15 50 16,-4-12 23-16</inkml:trace>
  <inkml:trace contextRef="#ctx0" brushRef="#br0" timeOffset="991.6363">3212 8921 208 0,'0'8'79'0,"-8"-8"-61"0,16 0 4 16,-8 0-4-16,0 0-11 15,0-4-2-15,5 4 6 16,8 0 2-16,-13 0-6 16,12 0 5-16,-7 0 3 0,3 0-1 15,5 4 2-15,-8 0-9 16,8 0-2-16,-9 3-3 0,9 1-2 16,0 7 1-16,4-3 1 15,0 3 1-15,5 0 1 16,4 1 0-16,-5 3 0 15,5 0-2-15,4 0 1 16,0 0-2-16,0 0-1 16,1 1 1-16,7-1-1 15,1-4 0-15,-13 4 0 16,4-4 0-16,0 5 2 16,1-5 1-16,-1 0 1 15,0-3 2-15,0-1 1 16,4 1-1-16,-3-1 1 0,-10 1-2 15,5-1 0-15,0-3-1 16,-5 0 0-16,-3-1 6 16,-5 1 6-16,8 0-15 15,-17 3-4-15,5-3 11 16,-9 3 6-16,-13 1-2 16,5-1-2-16,-10 4-5 15,1 1-2-15,4-1 1 16,-13 0 2-16,9 5-1 15,-9-1 0-15,5 0-1 16,-10 0 2-16,6 4-5 16,-1 4-1-16,-4 3-2 15,-1-3 0-15,-12 4 2 0,0 0 2 16,0 7-3-16,-9-4 0 16,-4 1 1-16,-4 3 0 15,4 4 0-15,-4 0 2 16,-1 8-1-16,-7 4 2 15,-10 7-4-15,5 4 0 16,-1 0-1-16,1 12 0 16,0-4-29-16,13 3-12 15,4 5 22-15,4-20 12 16</inkml:trace>
  <inkml:trace contextRef="#ctx0" brushRef="#br0" timeOffset="31482.8333">8025 8783 140 0,'0'-3'55'0,"5"3"-43"0,-1 0 16 0,-4 0 5 15,4 0-7-15,1-4-1 16,-5 4-1-16,0 0 2 0,0 0-14 16,0 0 4-16,0 0 4 0,0 0-7 15,0 0 0-15,0 4-5 16,8 3-3-16,-8 1-2 16,5-1 0-16,-1 1 0 15,4 0 1-15,1-1 0 16,8 1 0-16,-4-4 4 15,4 4 3-15,5-1-2 16,4 1 0-16,4 0-3 16,-13-1 1-16,9 1-4 15,4 0 0-15,-8-1 1 16,4-3 2-16,0 4 6 16,-1-4 2-16,1-1-10 15,4 1-1-15,-4 0-5 16,9 0 0-16,-5 0-3 0,-4 0 1 15,4-1 0-15,4 1 2 16,5 0-1-16,-9 0 1 16,9-4 11-16,0 4 5 15,4-4-6-15,-4 4-2 16,-5-4-2-16,9 0 0 16,0 0-2-16,-8-4 1 15,8 0 0-15,0 0 3 16,0 0-3-16,0 0 0 15,5 1-1-15,-5-1 1 16,4 0-2-16,-4 4 2 16,0 0-2-16,5 0-1 15,-10 0 1-15,6 0-1 0,-6 4 0 16,1-4 0-16,-4 0 0 16,-1 0 0-16,1 0 0 15,-5 0 0-15,4 0 0 16,-4 0 2-16,-12 0-3 15,3 0 0-15,-4 0 1 16,1 0 0-16,-10 0-27 16,1 0-11-16,-1 0 16 15,-8 0 12-15</inkml:trace>
  <inkml:trace contextRef="#ctx0" brushRef="#br0" timeOffset="51436.0634">10042 12736 156 0,'-9'0'57'0,"5"4"-44"0,0-4 12 0,-1 4 4 0,5 0-2 16,-13-1 2-16,5 5-1 15,-1-4 2-15,1 4-16 16,-1-1 1-16,0 1 1 0,1 0-2 15,-1-1 0-15,5 1-4 16,-9-1 1-16,9-3-4 16,4 4 1-16,-9 0-3 15,9-5 2-15,0 1-4 16,0 0-2-16,0 4 2 16,0-8 2-16,9 7-2 15,-9 1-2-15,4 0 0 16,9-1 1-16,-9-3 1 15,5 4 1-15,4 0-2 16,-5-5 1-16,5 5 0 0,0 0 1 16,4-4 2-16,1-1 3 15,3 1-9-15,-4 0-4 16,5 0 4-16,-1 0 4 16,5 3-7-16,0-7 1 15,0 4-2-15,4 0 2 16,-13 0 7-16,5-4 5 15,-5 0-5-15,0 0-1 16,5 4-2-16,-5-4-2 16,-4 4 1-16,4-4 1 15,-4 3-1-15,5 1-1 16,-6-4 1-16,10 0 1 0,-5 0-1 16,-4 0-1-16,4 0 3 15,1 0 0-15,3 0-1 16,5 0-2-16,-9 0 3 15,5-4 0-15,-1 1-1 16,1 3-2-16,-1-4 1 16,1 0 1-16,4 4-1 15,-9-4 2-15,9 0-2 16,-4 0-1-16,-1-3 1 16,5 3-1-16,-5 4 2 15,1-4 1-15,0 4-1 16,3-4-2-16,-3 4 1 15,-9-4-1-15,4 4 0 16,0 0 2-16,1 0-1 0,-1 0-1 16,0 0 1-16,0 0-1 15,5 0 0-15,-1 0 0 16,1 0 0-16,4 0 0 16,-5 0-3-16,5-3 2 15,4-1 1-15,5 0 2 16,-9 0-1-16,8 0-1 15,1 0 1-15,-1 1-1 16,5-1 0-16,-9 0 0 16,0 0 0-16,5 0 0 15,-14 4 0-15,5-4 0 16,0 1 0-16,0-1 0 16,-5 0 0-16,1 0 0 0,4 0 0 15,-9 0 0-15,9 1-3 16,0-1 2-16,-1 0 1 15,1-4 0-15,5 4 0 16,7 1 2-16,-8-1-1 16,5 0 2-16,4 0-2 15,-1 0-1-15,6 4 1 16,-6 0 1-16,-3 0-1 16,-1 4-1-16,1 0-2 15,-5 0 1-15,-4 0-1 16,4-1 0-16,4 1 4 15,-8-4 1-15,4 4-4 16,9-4-1-16,-9 0 1 16,9 0 2-16,4 0 0 15,-4 0-1-15,4 0 1 0,-4 0-1 16,0 0 2-16,-1 0 1 16,-3 0-1-16,-1 0 1 15,1 4-2-15,-9-4-1 16,4 4 1-16,-9-4-1 15,1 4-3-15,0-1 2 16,-1-3 1-16,5 0 2 16,0 0-1-16,4 0-1 15,-4 0 3-15,13-3 0 16,-1-1 1-16,10 0 2 16,-5 0-1-16,0 0 2 0,-4 0-2 15,4 1 2-15,-13-1-4 16,4 0-2-16,-3 0 0 15,-6 0-1-15,6 0 0 16,-10 1 2-16,1-1-3 16,-1 0 0-16,1 4 1 15,4 0 2-15,-9 0-3 16,9 0 0-16,4 0 1 16,0 0 2-16,5 0-1 15,3 4-1-15,1 0-2 16,0-1 1-16,4 1 3 15,0-4 3-15,-4 0 0 16,0 0 0-16,-5 0-3 16,1 0 1-16,3 0 0 0,-12 0 3 15,4 0-5-15,-8-4-1 16,4 4 0-16,0-3 2 16,4-1-1-16,0 0-1 15,4 0 1-15,-8 4-1 16,9-4 0-16,-1 4 2 15,5-3-3-15,4 3 0 16,0 0 1-16,0 0 2 16,0 0-1-16,-4 0-1 15,0 0 1-15,-5 3-1 16,-3 1 0-16,-1 0 0 16,0 0 0-16,0 3 0 15,4 1 0-15,1 0 0 16,4-1 0-16,0 1 0 0,8 0 0 15,-4-4 0-15,0 3 0 16,-4-3 0-16,4 4 0 16,-17-4 2-16,4-1-1 15,-4 1-1-15,-5 0-2 16,-3 0 1-16,-1 0 1 16,-4 0 2-16,4-4-1 15,-17 0-1-15,0-4-4 16,-13-4 0-16,9-3-16 15,-18-1-4-15</inkml:trace>
  <inkml:trace contextRef="#ctx0" brushRef="#br0" timeOffset="62995.6302">6129 13908 128 0,'-13'8'49'0,"13"-4"-38"0,-17-4 1 16,17 3 1-16,-8 1-5 16,3 0 1-16,1 0-5 15,-9 0-3-15,9 0 0 16,-1-4-1-16,1 0 0 0,-9 0 0 15,13 0 0-15,-13 0 0 16,9 0 2-16,-9 0 1 16,4 0 3-16,1 0 8 15,4-4 3-15,-1 0 0 16,5 4 2-16,-13 0-1 0,9 0-2 16,4-4-2-16,-9 0 1 15,5 4-6-15,4-4-3 16,0 4 1-16,0 0 0 15,0-3 1-15,0 3 0 16,0 0 0-16,0 0 2 16,0-4-5-16,0 4-1 15,0-4-2-15,4 4 1 16,5 0-2-16,-5 0 2 16,9-4-2-16,-8 4-1 15,3-4 3-15,5 4 0 0,-9 0 1 16,9 0 0-16,0 0 2 15,0-4 1-15,-4 4-1 16,8 0 1-16,-8 0-4 16,4 0 0-16,4 0 1 15,0 0 0-15,5 0-2 16,-5 0 1-16,9 0 0 16,-9 0 3-16,4 0 1 15,1 0 1-15,-5-3 2 16,9 3 4-16,-13-4-10 15,13 0-5-15,-9 0 1 16,0 0-1-16,-4 4-2 16,4-4 2-16,1 1-1 15,-1-1 0-15,0 0 4 16,5 0 3-16,-9 0-7 0,4 0 0 16,0 1 0-16,0-1 1 15,5 4-2-15,-1-4 2 16,1 0-1-16,0 0 0 15,8 0 11-15,-9 1 3 16,14-1-5-16,-9 0-4 16,4 0-2-16,-4 0-1 15,4-3 0-15,0-1 0 16,0 0 0-16,-8 5 0 16,-1-1 0-16,1 0 0 15,4 0 0-15,-9 0 2 16,0 4-1-16,5-4-1 0,-5 4 1 15,4-3-1-15,1 3 0 16,-1 0 0-16,10 0-11 16,-10 0-5-16,5 0 8 15,0-4 4-15,0 0 3 16,0 0 1-16,-1 0 0 16,6 0 0-16,-14 1 8 15,9-5 7-15,-9 0-16 16,-4 1-8-16,0-1 8 15,4 4 6-15,-8 0-10 16,4 0-3-16,4 1-8 16,-4-1-3-16,0 0-47 15,0-4-19-15,0-3 44 16,-9-5 21-16</inkml:trace>
  <inkml:trace contextRef="#ctx0" brushRef="#br0" timeOffset="64153.4732">6056 14586 92 0,'-21'15'35'0,"12"-7"-27"0,0-4 16 0,9-4 4 16,0 0 7-16,-4 4 5 15,4-1 7-15,-9 1 4 16,5 0-28-16,0 4 2 0,0-4 3 16,-1-1-10-16,5 5-2 15,0 0-7-15,0-1-1 16,5 1-3-16,-1 0 2 15,0-4-2-15,9 3 2 16,0 1-2-16,-4 0 0 16,12-1-1-16,-4 1 0 0,9 0-2 15,-9 3 1-15,9-3 0 16,0-1 1-16,0 1 6 16,0 0 4-16,-5-1-10 15,1 1-4-15,0-4-3 16,-1 0-1-16,9 0 0 15,-17-1 3-15,9 1-2 16,-5 0 1-16,4-4 8 16,1 0 6-16,4 0-6 15,-9 4-1-15,5-4-3 16,-5 0 1-16,4 0-4 0,5 0 0 16,0 0 3-16,4 0 1 15,0 4 1-15,5-4 0 16,4 0-2-16,-13 0 1 15,8 0 0-15,-4 0 3 16,0 0-3-16,1 0 0 16,-6-4-1-16,1 0 1 15,-4 4-2-15,-1 0 2 16,-3 0-2-16,-1 0 2 16,0 0-2-16,5 0-1 15,-5 0 1-15,-4 0-1 16,4 0 0-16,0 0 0 15,5 0 0-15,4 0 0 0,-5 0-3 16,-4 0 2-16,9 0 1 16,4 0 2-16,-4 0-1 15,4 0 2-15,1 0 0 16,-1 0 1-16,0 0-2 16,0 0 1-16,-4 0-2 15,0 0-1-15,-9 0 3 16,0 0 0-16,1 0 3 15,-6 0 1-15,1 0 1 16,0 0 2-16,-13 0-5 16,0 0-1-16,0 0-2 15,5 0 1-15,-5-4-4 16,0 0-2-16,-13 1-29 16,0-1-12-16,-4 4 14 0,-14-8 7 15</inkml:trace>
  <inkml:trace contextRef="#ctx0" brushRef="#br0" timeOffset="97347.1047">20263 8473 228 0,'-18'-11'85'0,"18"7"-66"0,-17-15 27 15,13 11 9-15,0 0-18 16,-1-3-6-16,1-5-5 15,0 1 0-15,-9 0-14 16,8 0 6-16,5-1 5 0,-8 1 1 16,-1 0 1-16,5-1-10 15,0 9-2-15,-1-1-7 16,1 4-4-16,4 4-6 16,0 12-2-16,0 14-2 0,4 20 2 15,-4 23 2 1,5 8-1-16,-1 15 4 0,0 30 0 15,1 20 1-15,-5 0 0 16,0 15 0-16,0 19 2 16,-5-11-1-16,1 7-1 15,-5 4 1-15,1 0 1 16,-1-18-1-16,5-13-1 16,-1-7 1-16,5-8-1 15,0-15 0-15,0-8 0 16,-8-15-5-16,8-15-1 15,0-16-13-15,0-19-3 0,8-11-61 16,-3-16-27-16,8-34 56 16,0-31 27-16</inkml:trace>
  <inkml:trace contextRef="#ctx0" brushRef="#br0" timeOffset="99028.2748">20189 8358 296 0,'22'23'110'0,"-26"-27"-86"0,4 1 2 0,0 3-3 16,0 0-24-16,0 0-6 15,0 0 7-15,0 0 6 16,0 3-2-16,4 1 20 0,-4-4 11 16,0 0-7-16,9 4-4 15,4 0-13-15,-1-4-5 16,6 0-6-16,3 0-1 15,5 0 3-15,9-4 1 0,8-4-1 16,21 1-2-16,1-1 1 16,8-3 1-16,13-1-1 15,1-3-1-15,25-1-2 16,17 1 1-16,4 4 1 16,5-5 2-16,17 1-1 15,9 3-1-15,-9 1 1 16,-4-4-1-16,4-1-3 15,5 9 2-15,-10-1 1 16,-20 0 2-16,-18 1-3 16,-5 3 0-16,-7 0 1 15,-6 4 0-15,-16 4 2 16,-5 4 3-16,-8-1 0 16,-13 1 0-16,-9-1 1 15,-5 9 3-15,-3-1-2 0,-5 0-2 16,-13 8-2-16,1 0-3 15,3 12 1-15,-12 3-1 16,8 4-3-16,-4 8 0 16,-5 0-1-16,1 7 3 15,0 5 0-15,-5 7 1 16,0 11 0-16,5 12 0 16,0 0 0-16,-1 4 0 15,5-4-3-15,-9 7 2 16,5 8 1-16,0 12 0 15,-1-8-3-15,5 0 2 16,0-11-1-16,-4 11 0 16,4 0 2-16,4 4 0 15,0-12-3-15,0-3 2 0,5-12 1 16,-5-4 2-16,5 1-3 16,-5-1 0-16,0 0 1 15,0-4 0-15,5-3-3 16,-9-4 2-16,0-12 1 15,0-7 2-15,-5-8-1 16,1-8-1-16,-9-4 3 16,0-3 2-16,-9-8 4 15,1 0 2-15,-1-4 1 16,-4-3 2-16,-4-1-3 16,-5-4-1-16,5 1-2 0,-13-4 0 15,4-1-4-15,-8 1-1 16,4-4-1-16,-5 0 1 15,-4-4-4-15,-4 0 0 16,0-4 1-16,-9 0 2 16,9 0 1-16,-13 0 1 15,-8 4-2-15,-1 0-2 16,5 0-2-16,-1 4 1 16,5 0 3-16,5 0 1 15,-1 0-1-15,0-1 1 16,5 1-2-16,-1-4-1 15,5 0 1-15,-8 0 1 16,-1-4-1-16,5 4 2 0,-10 0-2 16,1 4 2-16,5 0-4 15,-1 0 0-15,-8 0 1 16,4-4 0-16,4 0 0 16,5 0 0-16,-9 0 0 15,0 0 2-15,-5 0-1 16,5 0-1-16,5 3-2 15,-1 1 1-15,0 4 1 16,5-4 2-16,-9 3-3 16,4-3 0-16,0 0 1 15,5 0 0-15,-1-4 0 16,1 0 2-16,-9 4-3 16,4-4 0-16,9 0-10 15,-8 0-5-15,3 0 8 0,5 0 6 16,4 0 8-16,5 0 7 15,-1 0-14-15,5 0-5 16,0 0 2-16,4 0 3 16,-4 0 6-16,4 0 2 15,0 0-10-15,5-4-3 16,-1 0 3-16,1 0 1 16,-1 0 2-16,1 1 0 15,3-5 0-15,-12 4 0 16,9 0 6-16,-5-3 6 15,0 3-6-15,0 0-3 16,5 0 0-16,-14 0 0 16,5 1-1-16,0 3-2 0,0 0-2 15,-1 0 1-15,1 0 3 16,0 3 1-16,4 1-1 16,-4 0-2-16,4 0-2 15,-4 0 1-15,4-1 1 16,5-3 2-16,-5 4-1 15,0 0-3 1,0-4-1-16,9 0-1 16,0 0 3-16,4 0-9 15,0 0-3-15,4 0-37 16,5-4-15-16,12 4-77 16,10 0-31-16,12-7 90 15,17-9 46-15</inkml:trace>
  <inkml:trace contextRef="#ctx0" brushRef="#br0" timeOffset="100816.2718">21275 11959 248 0,'-8'7'93'0,"3"-7"-72"0,10 4-33 0,-5-4-19 16,4 8-8-16,-4 3 3 15,0 4 48-15,0 8 26 16,-4 4-18-16,-5 8 15 0,0 7 3 15,1 4-18-15,-5 4-8 16,-4 3 0-16,-1 5 2 16,6-12 4-16,-6 0 1 15,1-4-4-15,4-4 1 16,-4-7 6-16,8-4 6 16,-8-8-24-16,8-4-8 15,1-4-2-15,-5-7 0 0,4-8 4 16,-8-3 1-16,8-8 1 15,1-8 2-15,-5-8-3 16,4-7 0-16,9-8 1 16,-8-8 2-16,8-7-1 15,0-4 2-15,8-1-2 16,-3 1 2-16,7 4-4 16,1 4 0-16,0 3 1 15,9 4 2-15,-1 8-1 16,5 8-1-16,0 3 1 15,4 12-1-15,-8 4-3 0,4 7 2 16,0 4 1-16,4 8 0 16,-4 7-3-16,-5 9 2 15,1 2 10-15,-5 5 3 16,0 0-16-16,-13 0-7 16,-4 0 16-16,-4 0 7 15,-5-4-2-15,1-1-3 16,-5 1-2-16,0 0-1 15,0-3 0-15,0-1 0 16,0 0 2-16,0 0 1 16,5-4 3-16,3 12 4 15,1-4-8-15,8 19-3 0,5 4-5 16,4 12 1-16,4-8-1 16,9-1-2-16,4 1-13 15,0 0-6-15,9-8-54 16,0-4-25-16,8-19 53 15,1-19 27-15</inkml:trace>
  <inkml:trace contextRef="#ctx0" brushRef="#br0" timeOffset="101234.8742">22090 11847 376 0,'-26'8'140'0,"13"-8"-109"0,9 8-31 0,-5-4-21 16,0 11 2-16,-4 0 8 15,5 8 16-15,-1 8 10 16,1 11-8-16,8 12-1 0,0 11-2 16,0 0-2-16,0 4-2 15,17-4 3-15,-4-8 2 16,13-7 4-16,-9-4 2 15,9-8-3-15,4-7-3 16,-9-8 4-16,5-4 4 16,4-11 6-16,1 0 3 15,-6-8 2-15,6-4 0 16,-6 0-2-16,-3-4-2 16,-5-3-8-16,0-5-3 15,-12-3-1-15,-5-8 2 16,-5-3-3-16,-20-9 1 0,-6-10-21 15,-33-13-5-15,-22-14-12 16,-22-1-4-16,-21-3-56 16,-22 7-26-16,-9 0 60 15,5 0 28-15</inkml:trace>
  <inkml:trace contextRef="#ctx0" brushRef="#br0" timeOffset="101597.1723">19681 9990 64 0,'-13'-27'27'0,"13"16"-21"0,-4-12-1 16,4 15-1-16</inkml:trace>
  <inkml:trace contextRef="#ctx0" brushRef="#br0" timeOffset="102076.0754">19418 9618 264 0,'-8'0'101'0,"3"-4"-78"0,10 4 24 0,-5 0 5 15,0 0-12-15,0 0-1 16,0 0-2-16,0 0-2 15,0-3-18-15,8-1 3 0,-8 0 1 16,0 0-5-16,0 0-1 16,0-3-7-16,-13-1 0 15,9 0-3-15,-13 1 0 16,4-1-12-16,-4 0-3 16,-5 1 11-16,0-1 6 15,1 0-7-15,-9 5-2 0,4 3-4 16,0 7 1-16,0 5 1 15,0 3-1-15,0 12 1 16,1 11 3-16,3 16-5 16,1-1 2-16,3 1 0 15,1 0 2-15,4-1 1 16,4 5 1-16,5-1-7 16,4 1 0-16,0-1-10 15,9-3-2-15,8-8-19 16,0-12-8-16,13-15-79 15,9-15-33 1,9-19 81-16</inkml:trace>
  <inkml:trace contextRef="#ctx0" brushRef="#br0" timeOffset="102450.1968">19789 9599 376 0,'-22'-4'143'0,"14"4"-112"0,-1-4-17 0,5 4-16 16,-5 0-9-16,0 0 4 16,1 0 6-16,-14 4 5 15,5 4-1-15,-9 3 14 0,5 1 5 16,3 11-13-16,-3 4-6 16,4 7-6-16,-1 8-1 15,10 4 0-15,-5 4 3 0,8 0-9 16,5-4-3-1,5 0 7-15,8-4 5 16,4-4-1-16,-4-7 1 0,13-4 10 16,-5-12 5-16,14-3 3 15,-9-9-1-15,4-3 7 16,-9-7 3-16,1-5 1 16,-5-3 1-16,-8-4-9 15,-5-4-1-15,-8-12-22 16,-5-7-7-16,5-15-59 15,-13-20-26-15,4-15 49 16,4 4 23-16</inkml:trace>
  <inkml:trace contextRef="#ctx0" brushRef="#br0" timeOffset="102753.9917">20564 8140 184 0,'-17'4'68'0,"13"-4"-52"0,-1 4-10 0,1-1-5 0,0 1-12 16,0 0-1-16,-9 0 7 16,0 0 2-16,0 0 3 15,0-1-3-15,0 1 0 0,4 0 2 16,-12 0 0-16</inkml:trace>
  <inkml:trace contextRef="#ctx0" brushRef="#br0" timeOffset="103276.7878">20013 8339 304 0,'0'-8'112'0,"0"1"-87"0,8-5 4 0,1 5-4 15,0-9 0-15,8 1 5 16,4-4-5-16,5-4-1 16,4 0-13-16,-8-8 0 0,12 1 2 15,-3-5-3-15,12 1 0 16,0-9-9-16,13 1 0 16,8-11-1-16,10-9 2 15,-1-3-3-15,-4-7-2 16,0-1-1-16,0 0 3 15,4 4 0-15,13 0 1 16,0-8 0-16,9-7 2 16,4-4-3-16,-21 0 0 0,4 4-1 15,4-4 0-15,0 7 2 16,13-7 0-16,5-8 0 16,-10-3 0-16,-7 3 0 15,-6 8 0-15,6 4 0 16,-14 3 0-16,9 9 0 15,4-1 2-15,-9 4-1 16,1 4-1-16,-5 3 1 16,-12 9-1-16,-5 3 0 15,-5 12 0-15,-3 3-11 16,-1 8-5-16,9 8-133 16,-17 8-58-16,-5 3 105 15</inkml:trace>
  <inkml:trace contextRef="#ctx0" brushRef="#br0" timeOffset="103698.6371">21150 5585 364 0,'-30'8'134'0,"22"-24"-104"0,8-6 16 16,0 18-1-16,4-8-30 15,9 8-9-15,-5 1-8 16,5-1-2-16,5 8 3 16,-1 15 0-16,4 15 1 0,5 35 0 15,0 15 2-15,0 12-1 16,-5 0-1-16,1 15-6 0,-5 4-1 16,-4-8-4-16,0-3 0 15,0-20-1-15,0-15 2 16,0-16-43-1,4-14-19-15,0-16 41 0,9-35 22 16</inkml:trace>
  <inkml:trace contextRef="#ctx0" brushRef="#br0" timeOffset="103969.9319">21698 5482 324 0,'-9'-16'123'0,"9"13"-95"0,0-9-11 0,0 12-9 0,9-4-4 16,-1 4 5-16,1-7 4 15,4-1 4-15,-9 4-9 16,9-7 9-16,0 3 3 0,0 0-26 15,0 4-11-15,4 1-26 16,-4-1-11-16,4 4 29 16,0-4 15-16</inkml:trace>
  <inkml:trace contextRef="#ctx0" brushRef="#br0" timeOffset="104642.948">21163 5566 280 0,'9'-15'107'0,"4"15"-83"0,21-16 8 0,-21 16 1 0,13-7-17 15,9-1-3-15,8-3 0 16,4 3 4-16,0-4-9 16,5 1-2-16,-4-1-2 0,8 1-5 15,8 3-1-15,5 4 12 16,4 4 5-16,1 4-7 15,-5 4-4-15,-5 0-12 16,-8 3-5-16,0 8 9 16,-4 4 6-16,0 4 0 15,-14 7 1-15,6 9-3 16,-10 10-1-16,0 5-1 16,-12 3-2-16,0 0 3 15,-10-3 0-15,-3-1-2 16,0-3 2-16,-9-1-1 15,-9 5 0-15,0-1 13 0,-12 1 5 16,4-1-4-16,-9 1-2 16,0-9 1-16,-4-6 0 15,0-1-1-15,-22-12 1 16,0 1-4-16,-4-8-2 16,-8 0 0-16,-5-4-1 15,-5-7-5-15,1 3 1 16,-4-4 4-16,-5 5 2 15,0-5 2-15,-4 1 0 16,-1-5-2-16,1 5 1 0,4 3-4 16,5-3 0-16,4 3-3 15,12 0-3-15,5 1-38 16,5 7-17-16,7 3 26 16,6 1 17-16</inkml:trace>
  <inkml:trace contextRef="#ctx0" brushRef="#br0" timeOffset="237884.9323">3772 9802 148 0,'0'0'55'0,"0"-4"-43"0,0-7 5 0,0 11 2 0,5 0-11 15,-5 0-2-15,8 0-9 16,-8 0-2-16,0 0 2 15,0 0 1-15,5 4 2 0,-5-4 0 16,8 7 0-16,-8-7 0 16,5 8 0-1,3 3 0-15,1-7 0 16,4 4 0-16,4-4 4 16,5 0 2-16,-5-4 6 15,9 0 3-15,4-4-2 16,4 0 0-16,5 0-5 15,4-4 0-15,-4 5-3 16,4-9 0-16,0 1-3 16,-4-1-2-16,4 1 1 0,-13-1-1 15,9 5 0-15,-5-5 0 16,-8 4 0-16,4-3 0 16,1 3 0-16,-1-3 0 15,4-1 0-15,5 1 0 16,-9 3 4-16,5-3 2 15,3 3 0-15,10 0 1 16,-18 1 0-16,9-5 1 16,4 4 0-16,-4 5 2 15,-5-1-1-15,-4 0 2 16,0 0 0-16,-8 0 1 16,4 4-2-16,0 0 1 15,-9-4-4-15,9 4-2 0,-9 0-2 16,9 4-3-16,-9 0 1 15,5 0 1-15,3 0-1 16,1 0-1-16,-4-1 1 16,4 1-1-16,4 0 0 15,0 0 0-15,9 4 0 16,-9-1 0-16,13 1 0 16,-8 0 0-16,3-1 0 15,-3 1 0-15,4 3 0 16,-9 1 0-16,0-4 0 15,4 3 0-15,-8-3 0 16,4 3 0-16,9 1 0 16,-9-5 0-16,13 1-3 0,0 0 2 15,1-1 1-15,7-3 0 16,1 0 0-16,8 0 2 16,-8-4-1-16,4 0-1 15,-9 0 1-15,5 0-1 16,4 0 0-16,-4 0 0 15,4 0 0-15,0 0 0 16,0-4 0-16,9 4 0 16,4 0 0-16,-9 0 2 15,-4 4-1-15,-4-4-1 16,-1 4 1-16,-3-1-1 16,-1 1 0-16,5-4 0 15,-5 0 0-15,9 4 0 16,0 0 0-16,17 0 2 0,1 3-3 15,-10-3 0-15,-3 0 1 16,-10-4 2-16,-3 0 1 16,-5 0 1-16,0 0 0 15,-9 0 0-15,9 0 0 16,1 0 2-16,3 0-3 16,5-4 0-16,-1 0 1 15,5 1 0-15,-8 3-2 16,4-4 1-16,-1 0 0 15,-12 0 1-15,0 4-2 16,-5-4 1-16,-4 4 0 16,1 0 1-16,3 0-2 0,1-4-2 15,3 4 5-15,10 0 1 16,-1-3-5-16,1-1 0 16,16 0 1-16,-4 0 1 15,-8-3-8-15,4-1-2 16,-8 0 10-16,-1 1 7 15,0-1-4-15,-8 0-1 16,9 1-3-16,-1-1-2 16,5 4-2-16,8 0 1 15,5-3 1-15,-5-1 2 16,9 4 1-16,-13 0 1 16,0 0-5-16,-9 1 1 15,1-1 2-15,-1 0 1 16,5-4-4-16,12 1 1 0,5-1 0 15,5 0 2-15,-1 1 1 16,0-1 1-16,-8 0-2 16,-1 4-2-16,-12-3 3 15,4-1 0-15,4 0-4 16,9 1 1-16,5-1 0 16,3 4 0-16,5 1 0 15,-9-1 2-15,-4-4 1 16,-4 0 3-16,4-3-1 15,0-4 0-15,4 3-1 16,5 1 0-16,-1 3-2 16,1 4 1-16,-9 0-2 0,0 4-1 15,-13 0 1-15,-9 0 1 16,0 0-1-16,1 0-1 16,-1 0-2-16,5 0 1 15,4 0 1-15,4 4 0 16,-4 4 2-16,9-1 1 15,-9 1-1-15,0 4 1 16,-4-5 0-16,-1 1 1 16,-12-4-2-16,0 0 1 15,8-4-2-15,1 0 2 16,3 0-2-16,10 3-1 16,-1 1 1-16,9 0-1 15,-13 0 0-15,4 0 0 0,-8 3 0 16,4 1 2-16,-13 0-3 15,9-1 0-15,4 1 1 16,9 0 0-16,3-1 0 16,10 9 0-16,-5-5 0 15,-4 1 0-15,-4-1 0 16,-9 1 0-16,-4-1 0 16,-5 1 0-16,0-5 0 15,1 1 0-15,-1 0 0 16,-4-1 2-16,5-3-1 15,-10 0 2-15,-7-4-2 16,-1 4 2-16,0-4-2 16,-4 0-1-16,-9-4-6 15,-4 0-4-15,0-7-54 16,8-1-25-16,10-7 46 0,7-23 21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06:24.630"/>
    </inkml:context>
    <inkml:brush xml:id="br0">
      <inkml:brushProperty name="width" value="0.05292" units="cm"/>
      <inkml:brushProperty name="height" value="0.05292" units="cm"/>
      <inkml:brushProperty name="color" value="#FF0000"/>
    </inkml:brush>
  </inkml:definitions>
  <inkml:trace contextRef="#ctx0" brushRef="#br0">3191 8071 348 0,'-18'-8'129'0,"18"8"-100"0,0 4-7 15,0-4-7-15,0 0-14 16,0 0-1-16,0 0 0 16,0 8 2-16,-12-4-1 15,7 3 2-15,1 5 0 0,4-1 3 16,-13 5 1-16,13 10-3 16,0 13-1-16,0 7-8 15,13 11-2-15,-4 12 2 16,3-8 2-16,10-3-5 15,-5-1-2-15,13-3-16 16,1-8-7-16,-1-8-46 16,13-7-21-16,0-12 49 0,13-15 27 15</inkml:trace>
  <inkml:trace contextRef="#ctx0" brushRef="#br0" timeOffset="345.6778">3557 8128 252 0,'-30'0'93'0,"21"0"-72"0,-4 4 5 0,5 0-3 0,3 4-9 15,-12-1 2-15,4 5 4 16,-4 7 2-16,-5 4-11 16,1 15 0-16,-9 8 2 0,4 8 6 15,-4-1 3-15,0 5-20 16,-1-4-10-16,6-1 0 16,7 1 4-16,-3-4-4 15,3-1 1-15,1-6-17 16,4-5-7-16,9-11-65 15,0-8-29 1,-5-8 64-16</inkml:trace>
  <inkml:trace contextRef="#ctx0" brushRef="#br0" timeOffset="599.9398">2859 8504 308 0,'-4'4'115'0,"21"-4"-89"0,0 3-3 0,-4-3-9 16,21 8 1-16,5 0 2 15,22-1 7-15,25 1 2 0,26 0-13 16,4-4-6-16,0 3 0 0,9 1-68 15,0 3-30-15,-43-22 45 16,-8-1 22-16</inkml:trace>
  <inkml:trace contextRef="#ctx0" brushRef="#br0" timeOffset="23629.7978">19272 7420 80 0,'4'4'33'0,"9"-4"-26"0,-4 0 14 15,-1 0 3-15,-8 0 5 16,9 0 2-16,-9 0 6 15,4 0 1-15,0-4-14 16,1 4-6-16,-5 0-11 16,0 0-5-16,-5 0 1 0,5 0-4 15,0 0 0-15,0 0 3 0,0 0 1 16,0 0 5-16,9 4 5 16,4-1 2-16,-9 1 0 15,9-4-1-15,-4 0-1 16,4 0-5-16,4 0 0 15,4 4-1-15,1-4 1 16,4 0 0-16,0 0 0 16,0 0-2-16,4 0-1 15,-9-4-1-15,5 4 0 16,0-4 0-16,4 1 2 16,0 3-1-16,5-4 2 15,-1 4-2-15,1 0 0 16,-1 0-3-16,1 0 1 0,-1 0 9 15,1 0 4-15,-5 0-12 16,4 0-4-16,1 0 3 16,-5 0 3-16,-4 0-3 15,0 0 0-15,-1 0-1 16,1 0 1-16,4 0-2 16,-4-4-1-16,4 0 3 15,5 0 0-15,4 4-1 16,-9-4-2-16,4 1 3 15,5 3 2-15,0 0-2 16,0-4 0-16,-1 4 1 16,6-4 0-16,-6 4-2 15,1 0 1-15,0 0-2 16,0-4-1-16,-5 4 1 0,1 0 1 16,-5 0-1-16,4 0 2 15,-4-4-2-15,9 0-1 16,-9 4-2-16,5-3 1 15,4 3 1-15,-1 0 2 16,10 0-1-16,-5 0 2 16,4 3-2-16,1-3-1 15,-1 0 1-15,-4 4-1 16,-4-4 0-16,0 4 0 16,-5 0 0-16,1 0 0 15,-1 0 0-15,5-4 0 16,-13 3 0-16,4-3 0 0,-4 4 0 15,-5-4 0-15,-3 0-5 16,-5 0 1-16,-5 0-58 16,1 0-23-16,-22-27 45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08:45.303"/>
    </inkml:context>
    <inkml:brush xml:id="br0">
      <inkml:brushProperty name="width" value="0.05292" units="cm"/>
      <inkml:brushProperty name="height" value="0.05292" units="cm"/>
      <inkml:brushProperty name="color" value="#FF0000"/>
    </inkml:brush>
  </inkml:definitions>
  <inkml:trace contextRef="#ctx0" brushRef="#br0">12576 13403 160 0,'-5'-12'63'0,"-3"4"-49"0,16-3 0 15,-8 7 0-15,0-4-1 16,0 1 2-16,0-1 14 16,0 0 6-16,0 1-18 15,-8-1 6-15,3 0 4 0,1 1-13 16,4 3-2-16,-13-4-6 15,4 1-4-15,1-1-1 16,-1 0 0-16,9 4 1 16,-8-3 1-16,3 3 3 15,1 0 1-15,4 0 3 16,-9 0-5-16,5 1-1 16,4-1-2-16,0 0-2 15,0 4-2-15,13-4 1 16,-9 4-1-16,9 0 0 15,0 0 2-15,4 0 0 16,1 4-3-16,3-4 2 16,5 0 1-16,-9 0 2 15,9 0-1-15,4 0-1 16,9 4-2-16,-9 0 1 0,0-1-1 16,5 1 0-16,-1 0 2 15,5 0 2-15,-13-4-1 16,8 0-1-16,1 0 1 15,-1-4-1-15,1 0 0 16,-1 4 0-16,-8 0-3 16,17-4 2-16,-4 1 1 15,4 3 2-15,0-8-3 16,0 8 0-16,0 0 3 16,5 0 1-16,-9 0-1 15,-1-4-2-15,1 0 1 16,-4 0-1-16,-1-3 0 15,1 3 0-15,-1 4 0 0,1 0 0 16,-1-4 0-16,5 0 0 16,0 1 0-16,-1 3 0 15,1 0 0-15,9 0 0 16,-5-4 0-16,8 4 0 16,-8-4 0-16,0 4 0 15,1 0 0-15,-6-4 0 16,1 4 0-16,0-4 0 15,4 0 0-15,4 1 0 16,-8-1 0-16,4 4 0 16,5 0 0-16,-1 0 2 15,0 0-1-15,5 0 2 0,4-4-2 16,-8 4-1-16,3 0 1 16,-8 0-1-16,9 0 0 15,-13 4 0-15,4-4 0 16,0 0 2-16,4 0-3 15,5 4 0-15,4-4 1 16,0 3 0-16,9 1 0 16,-5 0 2-16,-8 0-3 15,4 0 0-15,-4 0 1 16,4-4 2-16,-9 0-1 16,5 0-1-16,-1 0 1 15,10 0-1-15,-1 0 0 16,9 0 2-16,-4 3-1 15,-1-3-1-15,-8 0 3 16,0 0 0-16,0-3 1 0,-8-1 2 16,3 0-1-16,1 0 2 15,4 0-4-15,4 0-2 16,1 4 0-16,3 0-1 16,-3 0 0-16,-5 0 2 15,17-3 1-15,-17-5 1 16,0 0 4-16,0 4 3 15,0 1-6-15,4-5-3 16,1 4-4-16,-1-4 1 16,5 1-1-16,-1-1 0 15,1-3 0-15,-9 3-2 16,-9 0 3-16,5 1 0 0,0-1 5 16,4 0 2-16,-9 4-11 15,18-3-4-15,-9-1 15 16,0 4 7-16,-4 0-5 15,4 1-4-15,-5-1-3 16,-3 4-1-16,-5 4 0 16,-4-4 2-16,-1 3-3 15,1 1 0-15,-4-4 1 16,3 4 2-16,1 0-1 16,0-4-1-16,8 0 1 15,-8-4 1-15,9 0 1 16,-5 0 1-16,0 1 0 15,0-5 0-15,4 4-2 16,-12 0 1-16,3 4-4 0,1 0 0 16,-9-4 1-16,1 4 2 15,3 0-3-15,-4 0 0 16,5 0 1-16,-1 4 0 16,1 0-3-16,3 0 2 15,5 0 1-15,1-4 2 16,3 0-1-16,0 0-1 15,1 0 1-15,-1 0 1 16,-4 4-1-16,-4-4 2 16,0 0-2-16,0 0-1 15,-1 7-2-15,1-3-1 16,0-4 2-16,4 4 2 0,0 0 0 16,0 0-1-16,5-4 1 15,-1 0-1-15,0 3 0 16,-4-3 2-16,5 0-1 15,-9 0-1-15,-9 4 5 16,0 0 1-16,-8-4 0 16,-5 0 1-16,-4 0-2 15,-5-4 0-15,-8 0-3 16,-4-3-2-16,0-5-46 16,-5 5-19-16,0-16 33 15,-25-16 18-15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11:33.737"/>
    </inkml:context>
    <inkml:brush xml:id="br0">
      <inkml:brushProperty name="width" value="0.05292" units="cm"/>
      <inkml:brushProperty name="height" value="0.05292" units="cm"/>
      <inkml:brushProperty name="color" value="#FF0000"/>
    </inkml:brush>
  </inkml:definitions>
  <inkml:trace contextRef="#ctx0" brushRef="#br0">2980 2659 192 0,'-13'4'74'0,"13"3"-58"0,-13-14 20 0,13 7 5 0,0 0-23 16,13 0-7-16,-13 0-10 15,0 0-2-15,0 0 1 16,0 7 2-16,0-7 3 0,-13 0 2 16,8 8 1-16,5 0-2 15,-8 3 1-15,3 1-4 16,1 3 0-16,4 4-1 15,0 4 1-15,4 4-2 16,9-8 2-16,-8 8-4 16,8-8 0-16,0 0 3 15,0 4 1-15,4 0 3 16,0 0 1-16,5 4-1 16,-5 4 1-16,4-5-4 15,1 1 0-15,8 4 1 0,-8 3 0 16,12-3-2-16,1 3 1 15,-10 1 0-15,6-1 1 16,7-3 0-16,-3 4 0 16,8-12-2-16,-9 7 1 15,5 1 2-15,4-4 2 16,-13 3-1-16,9-7-1 16,-13 4-3-16,4 0-2 15,0 0 1-15,-4-4 1 16,4 3 1-16,1 5 1 15,-1 4 0-15,0-1 2 16,0 1 3-16,4 3 2 0,5 4-5 16,0-4-4-16,-5-7-4 15,10 3-1-15,-1-3 4 16,4 0 1-16,-12 3 4 16,8-7 1-16,-9 0 3 15,-8 3 1-15,-4-10-3 16,3 3 0-16,1-1-3 15,-9 1 2-15,9 4-4 16,-8 0 0-16,7 4-1 16,-3 7 1-16,-5 0-4 15,5 4 0-15,8-3 1 16,-4 3 2-16,-5-4-3 16,5 1 0-16,4-5 3 15,5-3 1-15,-14-1-1 0,14-3-2 16,-9 0 1-16,4 0-1 15,-4-4 0-15,4 0 0 16,0 0 0-16,-4 0 0 16,-9 0 0-16,13 3 0 15,-17 1 0-15,9 0 0 16,-5-8 0-16,4 16 0 16,-8-12 0-16,5 7 0 15,-1 1 0-15,0 0 2 16,5-1-1-16,-5 1-1 15,4-4 1-15,1-1-1 16,0 1 0-16,8-4 0 16,-4 0 0-16,4 4 0 0,0 0 0 15,9-4 0-15,-9 0 0 16,0-4 0-16,0 0 0 16,5 0 0-16,-5 4 0 15,9 0 0-15,-22 0 0 16,13 4 0-16,-4 4 0 15,0-1 0-15,-5 1 0 16,1 7 0-16,-5-3 0 16,5 3 0-16,3-4 0 15,-7 1 2-15,3-1-1 16,9-3-1-16,-4 0-2 16,-4-1 1-16,12-7 1 15,-8 0 2-15,13 0-1 16,-9-4 2-16,4 1-2 0,5-1-1 15,-9 0 1-15,13 0 1 16,-12 0-1-16,3 4-1 16,-4-4 1-16,-4 4-1 15,0 4 0-15,-4 0 0 16,-1 0 0-16,-4 3 0 16,9 5 0-16,-13-4 0 15,4-1 0-15,5 1 0 16,-5-1 0-16,0 1 0 15,5-4 0-15,4 0 0 16,-9-4 0-16,13 0 0 16,-4-4 0-16,0 4 2 15,4-4-3-15,4 0 0 0,1 0 1 16,4 0 0-16,-9 1 0 16,4-1 2-16,1 0-1 15,-5 0-1-15,0 4 1 16,0 4 1-16,-4 0-3 15,4-1 0-15,-8 5 1 16,-1 0 0-16,10 7 0 16,-10-4 0-16,14 5 0 15,-10-1 2-15,10-3-3 16,-1-5 0-16,5 1 1 16,4-4 0-16,5-1 0 15,-18-3 2-15,0-3-1 16,-4-1 2-16,-9-4-2 15,-4-3-1-15,-17-1-24 0,-14-15-9 16,10-23 17-16,-5-30 8 16</inkml:trace>
  <inkml:trace contextRef="#ctx0" brushRef="#br0" timeOffset="236444.4152">18892 17129 124 0,'-4'8'46'0,"0"-8"-35"0,0-4-4 0,-1 4-1 0,5 0-5 16,0 0 2-16,0-4 0 15,0 0 3-15,-8 4-1 16,8-3 2-16,0 3-2 16,0 0 2-16,0 0-4 15,0-4 5-15,-5 0 4 0,1 0 0 16,4 0 3-16,-4 4-8 15,4-4-4-15,0 4 0 16,0 0 2-16,0 0 7 16,0 0 4-16,0-3 7 15,0-1 3-15,0 4 11 16,0-4 6-16,0 0-14 16,0 0-5-16,4-3-10 15,-4 3-4-15,0-8-3 16,0 8-2-16,4-3-3 0,1-1 1 15,3-3-2-15,-8 3-1 16,5 0 7-16,-1 5 5 16,4-5-8-16,1 0-5 15,4 1-4-15,-9 3-2 16,9-4 15-16,-4 4 6 16,4 0-4-16,4 1-1 15,-8-1-3-15,8 4-1 16,0 0-1-16,5 7 0 15,-1 1-2-15,5 4 1 16,-4-5 0-16,3 5 1 0,1-1-2 16,0 4 1-16,0 1 0 15,0-1 1-15,-9 0-2 16,5 1-2-16,-5 3-2 16,0 0 1-16,0 0 1 15,-4 0 0-15,0 1 0 16,0-1 2-16,-13 0-3 15,0 4-2-15,0 0 2 16,-8 0 2-16,-1 0-2 16,-4-4 0-16,-4 0-1 15,0 0-2-15,-5 4 0 16,-4-4 3-16,0-3-2 16,0-1 1-16,-4-4-3 15,0-3 1-15,0-4-3 0,4-4 2 16,0 0 3-16,5 0 1 15,-1 0 1-15,5-4 2 16,0 0 1-16,8-3 3 16,-8-1-1-16,8-4 0 15,1 1-1-15,3 0 2 16,5-1-1-16,0-3 0 16,5 3-3-16,3-3 1 15,5 3 0-15,0-3 1 16,4 0 0-16,5 3 0 15,4 5-2-15,4-1 1 16,9 4-2-16,-1 4 2 0,5 4 0 16,5 4 1-16,-14-1-2 15,5 5 1-15,0-1-2 16,-9-3-1-16,-4 0-17 16,0-8-6-16,4-4 11 15,-9-12 6-15</inkml:trace>
  <inkml:trace contextRef="#ctx0" brushRef="#br0" timeOffset="236969.5121">19909 17014 296 0,'9'-11'110'0,"-9"3"-86"0,9 1 27 0,-9-1 5 16,0 4-17-16,0-4-5 16,-9 1-2-16,5-1-1 15,-5 0-16-15,0-7 0 0,1 4-1 16,-9-1-5-16,-5-3-3 15,5-1-1-15,0-3 1 16,-9 4-3-16,4 0-2 0,5-1-3 16,4 1-1-16,-4 4-1 15,-5-1 3-15,5 8-2 16,4 4 1-16,0 8-3 16,5 3-1-16,-1 9-2 15,5 6 0-15,-1 9 2 16,5 7 2-16,0 8-1 15,5 0 4-15,-1 3-2 16,0 8 1-16,1 1 0 16,3-1-2-16,1 0-4 15,-1-3 0-15,1-1-3 16,0-3 2-16,-1-8-4 16,1-4 1-16,4-11-5 15,-9-1 0-15,9-11-47 16,-9-7-21-16,5-12 44 0,0-16 21 15</inkml:trace>
  <inkml:trace contextRef="#ctx0" brushRef="#br0" timeOffset="237286.3196">19534 17095 380 0,'0'0'143'0,"0"0"-112"0,5 4-3 15,-5-4-12-15,13 3 1 16,-9-3 6-16,9 4-1 15,-4 0-1-15,4 4-11 16,4-1-2-16,0 1-1 0,5-4-17 16,12-4-5-16,5 0-86 15,0-8-37-15,4-7 70 16,-5-16 34-16</inkml:trace>
  <inkml:trace contextRef="#ctx0" brushRef="#br0" timeOffset="238380.6647">19052 17826 156 0,'4'-3'60'0,"-4"3"-47"0,0 0 24 16,0 0 5-16,0 0-7 15,0 0-3-15,5 0-5 16,-5 0-2-16,0 0-14 16,0 0 4-16,0 0 5 0,0 0 2 15,0 0 2-15,0 0-2 16,0 0-2-16,0 0-8 15,0 0-3-15,4 3-1 0,-4-3 2 16,4 4-1-16,-4-4 0 16,4 4-3-16,-4-4 1 15,0 0-2-15,0 4 2 16,0-4 2-16,0 0 2 16,0 4-1-16,0-4-1 15,0 3-1-15,0 1 2 16,0 0-3-16,0 0-2 15,0-4-2-15,0 4 0 16,0 0 0-16,0-4 1 16,0 0-2-16,0 0 1 15,0 0-2-15,0 0 2 0,0 0 0 16,0 0 1-16,0 0-5 16,0 0-1-16,0 0 3 15,0 0 3-15,9 3-1 16,-9-3-2-16,9 0-3 15,-1 4-1-15,1 0-1 16,4 0 3-16,4 4 0 16,-8-1 1-16,8 5-3 15,0-1 0-15,0 5 2 16,1 7 0-16,-1 3 1 16,0 5 0-16,-8 3-3 15,-1 1 0-15,1 7-1 16,-5 0 0-16,-8 4-2 15,0 0 1-15,-9 4-2 0,-5 0 0 16,-3 0 4-16,-1-1 1 16,-3-3 2-16,-1-4 0 15,-4-7 0-15,4-8 2 16,-4-8-6-16,-1-8-1 16,1-7-1-16,0-8 4 15,30 4 1 16,-39-34 1-31,5-1 2 16,12 1-1-16,5 3 2 16,8-3 2-16,9-1 2 15,9 5-3-15,8 7-5 0,-4 0 0 16,4 7 1-16,9 5 2 0,-4 7-1 16,12 4 2-16,-4 8-2 15,5 3-1-15,4 1-4 16,-5 3-2-16,1 4-13 15,-1 0-3-15,5 1-94 16,-9-13-40-16,5-11 79 16,-5-7 41-16</inkml:trace>
  <inkml:trace contextRef="#ctx0" brushRef="#br0" timeOffset="238712.1075">19457 17754 368 0,'-9'0'140'0,"22"3"-109"0,-4-3-13 0,-1 4-14 16,1 0 6-16,4 8 7 15,0-1 4-15,0 8 2 16,4 8-13-16,0 7 1 0,5 9 2 16,4 6-7-16,0 1-3 15,4 8-7-15,-4-1-2 16,4-3-11-16,0-1-1 0,0 5-13 16,5-8-5-16,-5-8-69 15,0-8-31-15,4-11 70 16,1-8 36-16</inkml:trace>
  <inkml:trace contextRef="#ctx0" brushRef="#br0" timeOffset="239041.4135">20095 17803 364 0,'-9'-3'134'0,"0"6"-104"0,-8-3 23 0,13 0 1 16,-5 0-20-16,1 4-5 15,-10 4-6-15,1 0-3 16,-4 7-10-16,-10 4 0 0,6 8 3 16,-14 7-7-16,0 5-3 15,-4 7-5-15,-4 7 1 16,-5 1 1-16,0-1 0 15,-4-3-5-15,9-4-1 16,-14 0-13-16,10-8-5 16,-1-3-42-16,9-12-20 15,-4-8-70 1,8-11-28-16,4-12 99 16</inkml:trace>
  <inkml:trace contextRef="#ctx0" brushRef="#br0" timeOffset="239341.5857">18707 17727 260 0,'-21'0'96'0,"21"0"-75"0,4-8 19 15,5 8 4-15,3-4-23 16,6 0-6-16,16 1 5 0,-4 3 4 16,9 0-12-16,13 0 11 0,4 3 6 15,13 5-6-15,8 0-1 16,1-1-13-16,8 1-3 16,-13-4-17-16,5-8-6 15,-1-7-121 1,1-16-53-16,-9-8 99 15</inkml:trace>
  <inkml:trace contextRef="#ctx0" brushRef="#br0" timeOffset="239851.9097">18294 16470 368 0,'-18'0'140'0,"18"4"-109"0,0-4-15 16,0 0-13-16,0 8 8 0,0 0 10 15,5-1 5-15,-1 5 2 16,-4 7-15-16,9 4-3 0,-9 11 0 16,0 12-6-16,4 16-2 15,0 10-4-15,0 5 1 16,-4 11 1-16,5 23 0 15,-5 8-3-15,4 7 2 16,-4 1 1-16,0 14 0 16,4 13 0-16,-4-9 0 15,0-11 0-15,5-4 0 16,-5 1 0-16,8-9 2 16,-8-15-3-16,5-11-2 15,-1-15-7-15,5-16-4 0,-1-12-50 16,5-22-22-16,4-31 41 15,1-34 24-15</inkml:trace>
  <inkml:trace contextRef="#ctx0" brushRef="#br0" timeOffset="240497.4877">20082 16700 180 0,'17'-11'68'0,"-4"7"-52"0,8-4 21 0,-12 8 9 16,0-4-9-16,-5 1 1 15,5-1-4-15,-1 4-1 16,-8 0-18-16,9 0 4 0,-9 0 2 0,0 0 8 15,0 0 5-15,0 0-3 16,0 0-1-16,0 0-9 16,0 7 0-16,0 1-6 15,0 0 1-15,0 3-3 16,0 5 0-16,0 3-5 16,0 4 0-16,0 4-7 15,8 7-3-15,-8 8-2 16,5 8 0-16,8 7-4 15,-9 5 0-15,5 14-1 16,-1 16 1-16,1 8 2 16,-1-1 2-16,1 1-1 15,0 7 4-15,-9 8 0 16,4-4 3-16,0-4-1 0,-4-7-1 16,0-8 1-16,-4-4 1 15,4 0-1-15,-4-11-1 16,4-12-6-16,0-12-1 15,-9-14-35-15,9-12-12 16,9-20 26-16,-1-22 14 16</inkml:trace>
  <inkml:trace contextRef="#ctx0" brushRef="#br0" timeOffset="240993.168">21206 17011 364 0,'-4'-4'134'0,"4"8"-104"0,0 3-2 0,0-3-6 15,0 4-3-15,0-1 3 16,0 1 4-16,-9 3 3 15,5 5-15-15,0 3-1 0,0 0-2 16,-5 8-6-16,0 7-1 16,1 12-4-16,-1 8-1 15,0 7 1-15,1 4 0 16,-5 0-3-16,4 1 0 16,1-5-3-16,-1 4 1 15,9-8-6-15,-9-7-1 16,5-4-13-16,4-8-6 15,0-11-70-15,0-8-31 0,4-11 68 16,5-16 32-16</inkml:trace>
  <inkml:trace contextRef="#ctx0" brushRef="#br0" timeOffset="241308.2663">20668 17543 332 0,'-5'4'126'0,"18"0"-98"0,-4-4-1 16,0 0-6-16,4 0 5 0,12 0 5 15,-3 3 0-15,4 1-1 16,4 4-17-16,4 0-1 0,5 3 1 15,-4 1-1-15,3-1 3 16,6-3-8-16,7-1-2 16,-8 1-5-16,9-4-1 15,-9 0-6-15,-4-4 0 16,-9-4-32-16,-4-8-14 16,4-14 27-16,-4-13 13 15</inkml:trace>
  <inkml:trace contextRef="#ctx0" brushRef="#br0" timeOffset="242839.7782">22090 16689 56 0,'0'4'24'0,"0"3"-18"0,4-18 18 0,-4 11 8 0,0 0 19 16,0 0 10-16,0 0-12 16,0 0-1-1,13-4-20-15,0 4-16 16,-5 0-1-16,1-4-1 0,0 4 1 15,4 0 3-15,-13 0 26 32,8 0-13-17,1 0-5-15,-1 0-4 16,-3 0-2-16,3 0-13 16,-8 0-6-16,5 0 1 15,-1 0 9-15,5 0 5 0,-5-4-3 16,5 4-1-16,-5-4 0 0,0 1 0 15,5-1-4-15,-1 0-1 16,10 4-1-16,-14 0-2 16,5-4 1-16,-1 4-1 15,1 0 0-15,-1 0 2 16,10 4-3-16,-10 0 0 16,5 0 1-16,4 3 0 15,1 1 0-15,-5 0 0 16,4-1 0-16,0 5 0 15,0-1 0-15,-4 5 2 16,4-1-1-16,-8 4-1 16,4-4 1-16,0 5 1 0,0 2-1 15,0-2-1-15,0-1 1 16,0 4-1-16,-5 4-3 16,1 3 2-16,0-7 1 15,-9 4 0-15,4-4-3 16,-4 0 0-16,-4 0 2 15,-5 0 2-15,0-4 0 16,-4 0-1-16,-4 0-2 16,-4 1 1-16,-5-1 1 15,-4 0 0-15,4-4-3 16,-9-3 2-16,5-5-1 16,0 1 0-16,0-8 0 15,0 0 0-15,-1-4 2 16,6-4 0-16,-1 1-3 0,13-5 2 15,4-3-1-15,5-4-2 16,4 0 5-16,8 0 1 16,5-1 2-16,5 5 0 15,3 0 0-15,14 7 0 16,-5 4-2-16,4 4 1 16,1 0-9-16,-1 8-1 15,1 0-95-15,3-1-42 16,-12-3 73-16,5-8 38 15</inkml:trace>
  <inkml:trace contextRef="#ctx0" brushRef="#br0" timeOffset="243290.0679">23210 16788 348 0,'0'-11'129'0,"4"-4"-100"0,1-12-9 16,3 15-8-16,-8-7 0 16,0-4 4-16,-8 0 6 15,-1-4 1-15,0 1-12 16,-4-1-2-16,-4 4 1 0,17 23-4 31,-43-23-7-31,4 7-2 16,1 9-1-16,7 3-1 15,-7 12 4-15,7 7 0 16,6 8 1-16,-1 8 0 0,4 11 0 16,1 7 0-16,3 9 0 15,6 7 0-15,3 4 0 16,0-4 0-16,5 4 0 15,4 0-3-15,0-4 2 16,0-4-8-16,4-3-2 16,1-5-12-16,3-10-5 15,-3-9-43-15,-1-7-18 0,0-8 46 16,-4-11 22-16</inkml:trace>
  <inkml:trace contextRef="#ctx0" brushRef="#br0" timeOffset="243551.4229">22426 16888 340 0,'-5'4'129'0,"10"-8"-100"0,8 4 7 15,-9 0-5-15,13 0-24 16,5 0-5-16,8 4 12 15,9 0 8-15,4 3-11 0,9 1-1 0,-14 0 0 16,5-1-6-16,0 5 0 16,-4-5-9-16,4-3-4 15,-4-4-53-15,-4-7-21 16,-5-5 42-16,-9-3 23 16</inkml:trace>
  <inkml:trace contextRef="#ctx0" brushRef="#br0" timeOffset="243924.1688">21728 17551 296 0,'30'7'110'0,"-13"-7"-86"0,39-11 0 16,-21 7-6-16,12-4 0 16,13 1 3-16,5 3-4 15,4 4-2-15,4 4-9 16,5-1 16-16,8 5 9 0,-4-8-15 15,4 0-6-15,0 4-7 16,0-4-3-16,-8 0-4 16,-5 0-2-16,0 0-15 0,-17-4-4 15,-13 0-33-15,-4 0-15 16,-9 1 38-16</inkml:trace>
  <inkml:trace contextRef="#ctx0" brushRef="#br0" timeOffset="244537.1722">21896 17803 280 0,'17'-3'107'0,"-4"-1"-83"0,13-4 13 16,-18 4 1-16,10 0-9 15,3 1-2-15,5 3 4 16,0 0 5-16,0 3-19 16,0 1-3-16,-9 4-2 0,0 0-7 15,5 3-3-15,-5 4-1 16,-4 4-1-16,0 4-5 15,0 4 1-15,-5 4-5 16,1 3 1-16,-5 5 4 16,1-5 4-16,-5 1 1 15,0-1-1-15,-5 1 1 16,-3-1-1-16,-1-7-3 0,-4 0 2 16,0-8-1-16,-4 4 0 15,-9-8-3-15,0-7-1 16,5-8-4-16,-5-4 1 15,0-4-4-15,4-3 1 16,1-8 10-16,4 3 8 16,4 1-2-16,4-4-2 15,5 0-4-15,4 0-1 16,4 3 4-16,5 1 1 16,8 3 6-16,4 1 3 15,10 3 0-15,-10 8 3 0,14 8-3 16,-14 7 1-16,5 4-3 15,0 4 2-15,0 4-6 16,-5 0-1-16,1 0-15 16,4 3-6-16,-5-7-68 15,1-3-29-15,-1-9 58 16,-3-15 28-16</inkml:trace>
  <inkml:trace contextRef="#ctx0" brushRef="#br0" timeOffset="245049.9656">22667 17926 376 0,'-21'38'140'0,"25"-26"-109"0,-8-5-35 0,4 1-22 15,0 0-8-15,4 7 3 16,0 4 44-16,5 4 20 16,-1 0-15-16,5 0 4 0,5-4 0 15,3 0-12-15,5 1-6 16,0-5-5-16,0-4-2 16,0-3 2-16,-1-8 2 15,1-4-9-15,-4-3-4 0,-1-5 3 16,5-3 5-16,-9-1 3 15,-8-7 1-15,4 0 13 16,-4 0 6-16,-1 0-16 16,1 4-8-16,-1 4 13 15,-8 7 5-15,5 5 12 16,-5 3 5-16,4 11-3 16,0 8 1-16,1 12-10 15,-1 7 0-15,-4 8-9 16,0 8-1-16,0 11-4 15,0 8-3-15,0 11-3 16,0 4 1-16,-4 0 1 16,-1-8 2-16,-3-7-10 15,-5-11-4-15,4-13-52 16,1-7-20-16,-5-57 43 16</inkml:trace>
  <inkml:trace contextRef="#ctx0" brushRef="#br0" timeOffset="245724.1575">21840 16459 292 0,'4'0'110'0,"0"0"-86"0,5 0 11 0,-9 0-1 16,0 0-10-16,0 0-2 15,0 4 12-15,9 0 5 16,-9-4-20-16,0 7-4 0,0 5-1 15,0-1-6-15,0 5 0 16,0 7-2-16,0 11-1 16,-5 12-3-16,1 11 1 15,4 9-4-15,-9 6 0 16,5 5 1-16,0 15 2 16,4 11-1-16,-9 8-1 15,5 0-2-15,4-3 1 16,0-1 1-16,0 8 0 15,0 0 0-15,0-4 0 0,0-8 0 16,0-11 0 0,0-4 0-16,0-7 0 0,0-1 2 15,0-7 1-15,4-4-1 16,-4-8 1-16,0-7-4 16,0-12-2-16,0-11-7 15,0-9-2-15,0-10-92 16,9-16-43-16,8-19 72 15,-4-15 38-15</inkml:trace>
  <inkml:trace contextRef="#ctx0" brushRef="#br0" timeOffset="246324.5703">23378 16130 344 0,'0'11'129'0,"0"-7"-100"0,0 0-4 16,0-4-7-16,0 0-10 15,0 7 3-15,0 5 9 16,4 7 5-16,-4 0-13 16,5 4 0-16,3 12 1 0,1 7-7 15,-5-4-1-15,-4 8-3 16,0 8-2-16,9 15-2 16,-1 15 1-16,1 12 1 15,-5 3 0-15,-4-22 0 16,5 49 0-16,3 4 0 15,-3 8 0-15,3-4-3 0,1 4 2 16,-1 12 1-16,5-1 0 16,-4-11 0-16,0 0 0 15,-1 0 4-15,1-4 2 16,-9-16 0-16,0-6-1 16,0-17-8-16,0-7 0 15,-9-11-48-15,1-4-20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22:00.868"/>
    </inkml:context>
    <inkml:brush xml:id="br0">
      <inkml:brushProperty name="width" value="0.05292" units="cm"/>
      <inkml:brushProperty name="height" value="0.05292" units="cm"/>
      <inkml:brushProperty name="color" value="#FF0000"/>
    </inkml:brush>
  </inkml:definitions>
  <inkml:trace contextRef="#ctx0" brushRef="#br0">1131 7803 116 0,'0'7'44'0,"0"-10"-35"0,0 10 16 16,-4-3 6-16,4-4-2 15,-9 4 1-15,5 0-11 16,4-4-4-16,-4 4-8 16,-5-1-3-16,9 1 2 0,-9 0 1 15,5 4 3-15,0-1 6 16,-5 1 4-16,5-8 3 0,-9 8 1 16,8-8-7-16,-7 4 0 15,-1-1-6-15,0 1 1 16,0-4-1-16,8 0 1 15,-3 0-2-15,4 0-1 16,-1 0 6-16,5-4 2 16,-8 1-11-16,3-1-3 15,5 0-7-15,-8-4-2 16,8 1 0-16,-13-1 2 16,8-4-1-16,-7 1 4 15,-1-1 0-15,4 1 3 16,-13 3-1-16,5 1-1 15,-13 3 1-15,4 4-1 0,5 4 6 16,-5 7 4-16,-4 4-5 16,4 5-1-16,4 3-2 15,-4 7-2-15,-4 5-8 16,0 3-3-16,4 0 6 16,9 4 2-16,0 1 0 15,-5 3 2-15,5 3-1 16,4 5 0-16,0 0 0 15,9 3 0-15,-9-3 2 16,9-1 2-16,4-3-3 16,-9 0-2-16,9-4 2 15,9 0 2-15,-5-4 0 16,9-4-1-16,-9 1 1 16,9-5-1-16,0-3 0 0,4-5 0 15,5-3 0-15,-5-3 0 16,9-5 0-16,-5-4 0 15,5-3 0-15,9-4 2 16,-5-8-1-16,-4 0-1 16,0-3 1-16,4-5 1 15,0-3 5-15,-4-1 6 16,-9-3-12-16,5 0-4 16,-1 0 5-16,-4-4 5 15,-12-4-1-15,3 0-1 16,-8-3-5-16,-8-5 0 15,3 1-9-15,-12-1-2 16,8 1 10-16,-21 3 5 16,13 1-6-16,-13 7 0 0,13 3 9 15,-9 5 7-15,9 4 2 16,-5 7 2-16,13 0-9 16,-4 8-3-16,13 3-9 15,0 5 0-15,13 3-1 16,5 1-1-16,-1-1-3 15,13 0 0-15,9 1-51 16,8-9-23-16,9-7 42 16,0-15 22-16</inkml:trace>
  <inkml:trace contextRef="#ctx0" brushRef="#br0" timeOffset="719.0337">1808 8140 216 0,'-5'0'82'0,"-3"8"-64"0,8-12 0 0,-5 4-3 0,5 0-11 15,-4 4 0-15,-9-4 0 16,0 3 0-16,0 1-2 16,-13 0 9-16,5 0 8 0,-9 0 1 15,-5 3 3-15,-4 1-9 16,-4 7-3-16,5 1-4 16,7 7-2-16,-12 0-6 15,9 3 1-15,8 9-2 16,-4-1 0-16,13 1 2 15,-1-1 0-15,5 1-3 16,0-1 0-16,13 1-1 16,5-5 3-16,8-3 0 15,0 0 1-15,0-8 0 16,8 0 0-16,5-7 0 16,0-1 2-16,4-3-1 0,0-4 2 15,-8-4-2 1,12-4 2-16,-4-4-2 0,0-3 2 15,1-8-2-15,-1-1-1 16,-4-6-2-16,-5-1 1 16,-4-4-1-16,5-3 0 15,-5-5 0-15,-12 1-2 16,7-4 0-16,1 4 3 16,0-1 0-16,-13 1 1 15,5 11 0-15,3 8 2 16,-8 8 1-16,0 3 3 15,-8 8-3-15,3 8 0 16,5 11-1-16,-4 8 1 16,-5 11 0-16,5 12 3 0,-5-1-1 15,5 9 2-15,4 3-4 16,0 1 0-16,0-5-6 16,0 0-2-16,13-3-18 15,0-8-8-15,-4-8-76 16,4-7-32-1,4-16 71-15</inkml:trace>
  <inkml:trace contextRef="#ctx0" brushRef="#br0" timeOffset="1125.1947">2273 8102 384 0,'-30'7'143'0,"21"1"-112"0,-4 11-19 0,9-7-15 16,4 7 2-16,-17 7 8 16,-5 9-14-16,5 7-5 15,0 8 6-15,-1-4 2 0,5 0 4 16,-4 4 0-16,17-4 2 15,-8-4 8-15,16-8 5 16,1-3-18-16,-1-4-9 0,18-8 5 16,-4-4 3-16,4-7 5 15,8-4 2-15,5-8 3 16,-5-4 3-16,1-7-11 16,-5-8-3-16,0-4 8 15,5-7 7-15,-18-9-6 16,9-6-5-16,4-9-24 15,-4-3-8-15,-5 3-107 16,1 5-46 0,-5 3 96-16</inkml:trace>
  <inkml:trace contextRef="#ctx0" brushRef="#br0" timeOffset="1560.5213">3286 7956 344 0,'-13'0'129'0,"13"4"-100"0,0-4 4 0,0 0-4 15,-5 0-22-15,-8 0-5 16,0 4-7-16,1 0-2 15,-19 3 4-15,5 1 10 0,-25 3 5 16,-10 1-16-16,-7 7-9 16,-6 0 6-16,10 0 3 15,8 0 3-15,4 1 1 0,17-1 6 16,14 4 4-16,17 0-14 16,4 0-7-16,17 3 3 15,22 5 4-15,17-4 1 16,4 7 1-16,0 1 4 15,1-1 3-15,-1 5 2 16,-4-5 1-16,-13 1 13 16,-9-1 9-16,-8 1 4 15,-26-1 4-15,-8 12-10 16,-40 8-4-16,-42 18-47 16,-39 28-19-16,-74 30 20 15,-8-3 10-15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23:44.293"/>
    </inkml:context>
    <inkml:brush xml:id="br0">
      <inkml:brushProperty name="width" value="0.05292" units="cm"/>
      <inkml:brushProperty name="height" value="0.05292" units="cm"/>
      <inkml:brushProperty name="color" value="#FF0000"/>
    </inkml:brush>
  </inkml:definitions>
  <inkml:trace contextRef="#ctx0" brushRef="#br0">6336 9886 184 0,'-26'16'68'0,"5"-24"-52"0,-1 4 10 15,9 4 1-15,0-4-7 0,5 4 1 16,-14-3 10-16,5-1 5 15,-9 8-19-15,5-4 26 16,3 3 10-16,-7-6-16 0,7 10-6 16,-8 5-10-16,9-5-2 15,0 1-10-15,4 7-5 16,4 1-6-16,9 3 1 16,9 4-1-16,4 11 0 15,4 20 0-15,9 15-2 16,9 7 3-16,-1 9 0 15,1-5 1-15,3-3 0 16,-12 3 0-16,0 1 0 16,0-1-5-16,0-3 1 15,8-8-14-15,-12-8-3 16,-1-4-7-16,9-15-2 0,-12-7 16 16,3-24 7-16</inkml:trace>
  <inkml:trace contextRef="#ctx0" brushRef="#br0" timeOffset="330.1413">6517 9978 340 0,'-17'8'129'0,"17"-8"-100"0,-4 8-9 0,4-1-8 15,0 5-13-15,-9 7-2 16,5 8-1-16,-5 11 3 16,-8 12 0-16,0 15 1 0,-1 4 0 15,-3 8 0-15,-1-5 2 16,-8 1-1-16,-9 4 2 15,9-1-4-15,0-3 0 16,4-8-17-16,5-11-5 16,12-12 11-16,-12-19 6 15</inkml:trace>
  <inkml:trace contextRef="#ctx0" brushRef="#br0" timeOffset="601.1839">5987 10423 328 0,'-26'38'123'0,"18"-27"-95"0,-14 1 20 15,22-8 5-15,-8 3-31 16,3 1-11-16,5 0-11 16,5-1-1-16,3 5 1 15,14-1-3-15,17 5 2 0,12-1 3 16,14 0 1-16,4-3-4 15,17-8 1-15,13-1-2 0,13 1-2 16,0 0 5-16,-8 0 1 16,-14-8-5-16,-4 0 0 15,0-3-1-15,-17-20 2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25:47.417"/>
    </inkml:context>
    <inkml:brush xml:id="br0">
      <inkml:brushProperty name="width" value="0.05292" units="cm"/>
      <inkml:brushProperty name="height" value="0.05292" units="cm"/>
      <inkml:brushProperty name="color" value="#FF0000"/>
    </inkml:brush>
  </inkml:definitions>
  <inkml:trace contextRef="#ctx0" brushRef="#br0">12739 11009 140 0,'-30'-8'55'0,"17"0"-43"0,0-3 23 0,13 7 10 0,-13-4-10 16,9-7 0-16,-13 4-16 15,4-1-4-15,4 4-9 16,-8 1 7-16,-5-1 4 0,5 0 4 16,0 5 4-16,0-1 13 15,0 0 8-15,-1 0-31 16,1 4-12-16,4 0-2 15,0 0 3-15,5 4-2 16,3 0 1-16,5 0 1 16,5-1 0-16,3 5-5 15,9 0 1-15,14 3 2 16,7 5 1-16,14 3-1 16,17-8 1-16,-9 1 2 15,5-1 2-15,0 1-1 16,12-1-1-16,18-3-6 0,13-4 1 15,-5-1 0-15,-4 1 2 16,-4 0-1-16,8 4-1 16,14-4-2-16,3-1 1 15,-8 1 1-15,-8 4 2 16,4 0-3-16,17-5 0 16,12 1 1-16,-7 0 2 15,-14 0-1-15,0 0-1 16,9 0-2-16,5-1 1 15,-1 1 1-15,-17 0 2 0,-17 4-1 16,-13-1-1-16,-5 1 1 16,-12 0 1-16,-18-1-6 15,-8-3 1-15,-9-4-61 16,-13-4-24-16,-8-3 44 16,-22-12 24-16</inkml:trace>
  <inkml:trace contextRef="#ctx0" brushRef="#br0" timeOffset="615.6651">13429 10312 296 0,'0'15'112'0,"-5"-19"-87"0,14 0 24 0,-9 4 4 0,0-4-24 16,0 1-6-16,0-1-12 15,-4 4-5-15,-1 0-3 16,-3 0 2-16,-9 4 4 0,-9 3-1 16,-9 5 3-16,-8 3-8 15,-4 8-2-15,-9 8-3 16,-9 3 0-16,-4 1 0 15,-4-1 0-15,-9 1 0 16,0-1 0-16,5 4 2 16,-1 1 2-16,9 3-1 15,9 4-1-15,4 0-2 16,13 0-1-16,8 0 2 16,9 0 0-16,13 3 1 15,1 1 0-15,12 0-3 16,12-8 0-16,19 0-1 15,20 0 3-15,23 4-2 0,16 12 1 16,1-1 0-16,8 4 0 16,4 5 2-16,0-5 2 15,-3-4-28-15,3 8-11 16,-8-11 18-16,-22-39 9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9T01:29:49.678"/>
    </inkml:context>
    <inkml:brush xml:id="br0">
      <inkml:brushProperty name="width" value="0.05292" units="cm"/>
      <inkml:brushProperty name="height" value="0.05292" units="cm"/>
      <inkml:brushProperty name="color" value="#FF0000"/>
    </inkml:brush>
  </inkml:definitions>
  <inkml:trace contextRef="#ctx0" brushRef="#br0">6379 9201 104 0,'0'-8'41'0,"9"1"-32"0,-5-1 0 0,5 4-1 16,-9 0 1-16,8-3 2 15,-8 3 17-15,0 0 8 16,0 0 4-16,0 0 3 16,0 0-11-16,9 1-2 15,-9 3-17-15,0 0-6 0,0 0 0 16,0-4-4-16,0 4 0 16,0-4-1-16,-9 4-2 15,9 0 5-15,0 0 4 16,-8 0-3-16,8 0 2 15,-9-4-3-15,9 4 2 16,0-4-2-16,0 4 2 0,0-4 0 16,0 1 1-16,0-1 2 15,0 0 1-15,-4-4-1 16,0 4 1-16,-1-3-6 16,5-1-1-16,-8 0 7 15,-1 1 4-15,0-1-7 16,1 0-2-16,-14 1-6 15,5 3-1-15,0 0-1 16,4 0 0-16,-13 4-9 16,9 0-5-16,-5 0 8 15,5 4 6-15,-9 0 2 16,13 4 0-16,-4-1 1 16,0 1 1-16,4 0-1 15,4 3 2-15,1 1-4 16,3-1 0-16,-8 1 5 0,5 3 2 15,-1-4-9-15,1 1-3 16,3-4 12-16,5 3 5 16,-8-3-8-16,8-1 0 15,0 1-3-15,8 0 2 16,-3-1-10-16,7-3-2 16,10 4 11-16,-5-4 6 15,0-1-2-15,5 1-3 16,-5 4-1-16,1-8-1 15,12 0 0-15,-9 0 0 16,5 0 0-16,-9 0 2 16,5 0-1-16,-1-4 2 0,5 4-2 15,-13 0-1-15,4-4-2 16,1 0 1-16,-1-3 1 16,4-1 0-16,-12 0 0 15,4 1 2-15,0-5-1 16,-9 5 2-16,9-5 2 15,-13 1 2-15,9-1-1 16,-9 1 1-16,-9-1 0 16,9-3 3-16,-8 0-3 15,-1-1-2-15,9 1 0 16,-17 3-1-16,8-3 0 16,0 4 0-16,-4-1-2 15,5 1 1-15,-5-1 0 0,4 1 1 16,-8-1-5-16,4 1 1 15,0 3 0-15,-13 4 0 16,13-3-3-16,-4 7 2 16,0 0-1-16,-5 0 0 15,14 3 0-15,-9 5-2 16,4 4 0-16,4 7 3 16,-17 0-2-16,18 0 1 15,-10 4 2-15,14 0 0 16,-5 0-3-16,1 0 0 15,8-4 2-15,0 4 0 16,8 0 1-16,1 0 0 16,-5-4 0-16,14 0 0 0,-5 0 0 15,8-3 0-15,-12-1 0 16,12-3 0-16,5-1 0 16,-9-3 2-16,5-1-1 15,-5-3-1-15,0 4 1 16,9-12 1-16,-13 0-1 15,4 0-1-15,-8-3 1 16,4-1 1-16,-5-3-1 16,5-1 2-16,-8-3-2 15,-1 3-1-15,0 1 3 16,-4-1 0-16,-4-3-1 16,0 3 1-16,-1-3-2 15,5 4 2-15,-13-1-2 16,5 1-1-16,-5-5 1 0,4 1-1 15,-8 0-3-15,4-1 2 16,-17 1-1-16,8 4 0 16,1-1 0-16,-1 1 0 15,1 3 0-15,4 4 0 16,4 4-3-16,4 0 1 16,-12 4-3-16,8 4 0 15,8 7 1-15,-8 0 4 16,9 1-1-16,4-1-1 15,4 4 3-15,9-4 0 16,-8 1-2-16,8-1 2 16,8 0 1-16,-4 1 2 0,5-5-1 15,-1-3-1-15,1-1 1 16,-1-7 1-16,-3 0-1 16,3-3 2-16,-4-1-2 15,-4-8 2-15,0 1 0 16,0-1 1-16,-4-3-2 15,-1 0 1-15,-8-1 0 16,0 1 1-16,-8 0-2 16,-1-1 1-16,-4 5-7 15,-4-1 1-15,-22 9-1 16,5-1-1-16,-1 4-7 16,1 7-3-16,8 5-65 15,-8-4-29-15</inkml:trace>
  <inkml:trace contextRef="#ctx0" brushRef="#br0" timeOffset="39214.3596">10132 8527 148 0,'0'0'57'0,"0"0"-44"0,0 7 12 0,0-7 4 16</inkml:trace>
  <inkml:trace contextRef="#ctx0" brushRef="#br0" timeOffset="40865.6356">10124 8542 312 0,'-5'4'31'16,"1"0"-17"-16,-4 0 0 0,-1-1 2 15,0 1 1-15,1 0-1 0,3 0-2 16,-8 0-1-16,9 3-3 16,-4-3-1-16,-1-4-3 15,5 0 1-15,-5 0-4 16,5 4 0-16,-1-4-1 16,5 4 1-16,0-4-2 15,-13 0 2-15,9 0-2 16,4 0-1-16,0-4 1 15,-4 4-1-15,4 0 0 16,0 4 2-16,0-4-3 16,0 0 0-16,0 7 1 15,0-7 0-15,0-3 0 16,0 3 0-16,0 0 0 16,0 0 0-16,0 0-3 15,0 0 0-15,0 0-3 16,4 3 1-16,-4-3 1 0,17 4-1 15,-17 0 4-15,0 0 0 16,0-4 1-16,9 0 0 16,-5 4 0-16,5-4 0 15,0 0 0-15,-1 0 0 16,1 0 0-16,-1-4 0 16,5 0 0-16,-8 0 0 15,-1 0 0-15,5 1 2 16,-1-5 1-16,1 4 3 15,-1-3-1-15,-8-1 2 16,5 0-2-16,3 1 0 16,-3-1-1-16,-1 0 0 0,-4 1 0 15,0-1 2-15,-4-4-1 16,-1 5 2-16,1-5-2 16,-5 5 2-16,1-1 2 15,-1-4 5-15,-4 5-15 16,0-1-3-16,0 0-1 15,-4 1 0-15,-4-1 3 16,3-3 1-16,-7 3 14 16,3-4 8-16,0 1-6 15,1 3-3-15,-1 1-5 16,1-1-2-16,4 0-3 16,-9 1 1-16,4-1 0 15,1 0 1-15,-1 1-2 16,1-1 1-16,3 4-2 0,-8 0-1 15,5 1 1-15,-9-9 1 16,0 8-1-16,4 0-1 16,-9 1-2-16,14-1 1 15,3 0 1-15,-7 4 0 16,-6-4-3-16,-7 4 2 16,8 0 1-16,4 4 0 15,-9 4-3-15,5-1 2 16,0 9 1-16,0-5 0 15,4 1 0-15,0 3 0 16,0 4-3-16,5 0 2 16,-1 0 1-16,5 0 0 15,-9 4 0-15,4-3 0 16,-3 6 0-16,3-3 0 0,-4 0 0 16,0 4 0-16,5 0-3 15,-5 0 2-15,0 0-1 16,5-1 0-16,-1 5 0 15,5 4 0-15,-9-1 2 16,4 4 0-16,1 4 0 16,-1 1 2-16,1 3-3 15,3 3 0-15,1-3 1 16,0 0 0-16,0 0-3 16,8-4 2-16,-4-3 1 15,-4-1 0-15,4 0 0 16,0 1 0-16,5-1 0 15,3 0 0-15,1 4 0 0,4 0 0 16,4-3 0-16,1-1 2 16,3 0 1-16,9 1 1 15,5-5-2-15,-5-3-2 16,9-1 1-16,8-3-1 16,1 0 0-16,-9-4 0 15,8 4 0-15,1-8 0 16,-5 0 0-16,4 0 2 15,-3-3-1-15,3-1-1 16,-8-4 1-16,4 1-1 16,9-4-3-16,-18-5 2 15,1 1 1-15,8 0 0 16,26 4 0-16,-4-4 0 0,-1-1 0 16,-3-3 2-16,-1 0-1 15,1-3-1-15,-10-1 1 16,1-4 1-16,-4 0-1 15,-5-3 2-15,-4-4-2 16,0-1 2-16,-5 1-2 16,1-4 2-16,-5 0 0 15,0-1 3-15,-4-3-1 16,4-3 0-16,1-9-1 16,-10-7 0-16,5-8-2 15,4-3 1-15,-12-1-2 16,8 4 2-16,-9 0-2 15,4 4-1-15,1 1 3 16,0 2 0-16,-1-3-4 0,-3 0 1 16,-1-3 0-16,5-9 0 15,-9-3 0-15,4 0 0 16,0-4 0-16,0 11 2 16,-4 4-1-16,0 8-1 15,0 4-2-15,0 3 1 16,0 1-1-16,0 3 0 15,-4 0 2-15,0 5 0 16,0-5-3-16,4 0 2 16,-9 1-4-16,5-1-1 15,-1 0-11-15,-8 5-1 16,9-1-55-16,4 0-24 0,9-4 50 16,4-3 23-16</inkml:trace>
  <inkml:trace contextRef="#ctx0" brushRef="#br0" timeOffset="42083.029">11623 8531 228 0,'-4'11'85'0,"0"-7"-66"0,4-4 21 0,0 0 7 16,0 0-21-16,0-4-4 16,0-4-4-16,-13-3 0 0,8-1-10 15,-12 1 13-15,4-4 6 0,-8-5-23 16,-9-3-11-16,-5 0 16 15,1-3 9-15,-18-1-8 16,9 0-5-16,-9 0-6 16,5-3 0-16,-1 7 1 15,-3 3 2-15,-10 1-6 16,1 4 1-16,-9 3-4 16,0 1 0-16,0 7-5 15,0 4-3-15,9 8 4 16,4 3 2-16,0 8-4 15,8 4 1-15,1 8-3 16,8 11 2-16,-4 0 2 16,13 4 2-16,-9 8 3 0,9 0 4 15,4-1 1-15,5 1 1 16,3 3 0-16,6 5 0 16,-1 3 2-16,4 0 1 15,0 0 1-15,1 8 2 16,3-8 1-16,-3-8 1 15,3 1-2-15,1-5 1 16,4 1-4-16,-8 0 0 16,8 3 1-16,-9-3 0 15,9 3 2-15,9-3 1 16,-9-1-1-16,8-3 1 16,1-4 0-16,8-8 1 15,0 1 2-15,5-5 1 0,-1-3-5 16,5-8-2-16,-9 0-4 15,9-8-1-15,0 0-6 16,4-7 0-16,5 4 9 16,4-9 6-16,-1 5-3 15,5-4-3-15,5 0-4 16,-1 0 1-16,1-1 1 16,3 1 0-16,-3 0 0 15,-1-4 0-15,-4 0-3 16,9-4 2-16,-13 0 1 15,0 1 0-15,4-1 0 16,4-8 2-16,-8 1-1 16,4-5-1-16,0 5-6 0,0-4-1 15,-4-1 14-15,0-3 7 16,-5-4-2-16,5-4-2 16,-13-3-1-16,4-9 1 15,-9-3-3-15,1-4-2 16,0-7-2-16,-5 3-3 15,0-4 1-15,0 1-1 16,0-5 0-16,-8 1 0 16,4-5-3-16,-4-3 2 15,-1-15 1-15,1 3 0 16,-1 5-3-16,-3-1 2 16,-1 8 1-16,-4 7 2 0,0-3-1 15,0 7-1-15,-4 1 1 16,-1 3-1-16,-3 0 0 15,-5 4 2-15,-4 0-1 16,-13 4-1-16,-9 0-6 16,-4 4-1-16,-5-1-37 15,1 9-13-15</inkml:trace>
  <inkml:trace contextRef="#ctx0" brushRef="#br0" timeOffset="43268.7135">13127 6991 140 0,'-17'0'55'0,"13"0"-43"0,-5-4 1 0,9 0 0 0,0 4-9 16,-9-4 0-16,1 1 15 16,-1-5 8-16,0 4-14 15,1 0 19-15,-1 0 11 0,5-3-8 16,-5 3-2-16,5-4-11 16,-5 1-1-16,1-1-6 15,3 0 1-15,-3 1-5 16,-1-1 1-16,5 0-5 15,-13-3-2-15,-1-1 9 16,-3-3 5-16,-5 3-6 16,-4-3 0-16,-5-4-7 15,-3 0-2-15,-5 0-4 16,-5 0-1-16,-4 3-4 16,5-3 1-16,-5 4 2 15,9 3 1-15,0 5-4 0,0 7 1 16,4 7-9-16,1 5-2 15,-1 3 3-15,0 8 3 16,0 4 0-16,5 11 3 16,-1 8 2-16,9 12 2 15,-8 11-1-15,12-1-1 16,-3 5 3-16,3-4 0 16,5 0-2-16,-1 0 2 15,6 4 1-15,3 3 0 16,0 1 0-16,9-4 0 15,-8 0 0-15,8-8 0 16,0-4 0-16,8-4 2 0,-3-3-3 16,8-4 0-16,-9 0 1 15,4-1 2-15,1-3-1 16,8 4 2-16,-17-4-2 16,9 0-1-16,0 0 3 15,-1-4 0-15,5-4-1 16,4-7-2-16,1 0 3 15,3-8 0-15,1 0-1 16,4-4-2-16,-1-4 3 16,-3-3 0-16,-1-8-1 15,5-1-2-15,0-3 3 16,0-3 0-16,4-5 3 16,-4-4 3-16,4 1-4 15,0-8-3-15,1-4-4 0,3-4 1 16,0-8 1-16,5-3 0 15,0-4 2-15,-4-8 3 16,3 4-2-16,1 0 0 16,-9-7-1-16,0-1-2 15,-4-3 1-15,-9 11 1 16,1 7-1-16,-1-14-1 16,0-24 1-16,-4 24-1 15,0 7 0-15,0-12 0 0,4-41 0 16,-4 14 2-1,-4 9-1-15,-5 7-1 0,-8 0 1 16,-1 4 1-16,-7 0 1 16,3 7 1-16,-26 1-2 15,-3-1-2-15,-10 12-2 16,18 19-1-16,0 4-5 16,-17 0 0-16,12 4-27 15,-17 12-12-15,14-1 22 16,-1 12 13-16</inkml:trace>
  <inkml:trace contextRef="#ctx0" brushRef="#br0" timeOffset="44288.4018">14222 6750 272 0,'-52'-4'104'0,"30"4"-81"0,1-8 1 16,12 8-7-16,1 0-19 15,-18-4-3-15,-4 0-7 16,-9 1-3-16,-4 3 9 15,-5 3 16-15,-3 1 8 0,-1 4-6 16,4 0-2-16,-8 3-6 16,0 4-3-16,5 4-3 15,-1 4 1-15,5 8-1 16,-9 11-2-16,8 8 0 16,5 7 0-16,0 1 0 15,4 7 3-15,5 0 0 16,-1 0 1-16,14 0-3 0,-5 4 2 15,0 0-1-15,13 4 0 16,0-4 2-16,5 4 2 16,-1-4-3-16,9-4 0 15,-9-4 1-15,9-3 2 16,0-5 1-16,9-7 3 16,-5 0-3-16,5 0 0 15,4-4 1-15,4 0 0 16,9-3 0-16,4-5 2 0,5 1-1 15,8-9 0-15,4-6-1 16,5-9 0 0,-1-3 0-16,1-8 0 0,0-4 0 15,-9-4 2-15,9-3-1 16,-9-5 2-16,8-3 0 16,5-4 1-16,5 0-2 15,-1-4-1-15,0 4-1 16,1-3 2-16,-5 3-3 15,-9 0 0-15,1-4 3 16,-10 0 3-16,-7-4 0 16,-1 1 0-16,-4-5-1 15,4-3 0-15,-9 0-2 16,1-4-1-16,-1-4-3 16,5-4 1-16,-9-11-2 15,5-1 2-15,0 1-2 16,-1 7-1-16,1 1-2 0,-5-5-1 15,-4 8 2-15,-5-3 0 16,-8-5 3-16,-4 1 1 16,-5 0-4-16,-8-1 1 15,-9 1-2-15,-4-1 0 16,-9 5-3-16,-17-1-1 16,-17 0-4-16,-13 5-1 15,4 10-5-15,9 9-3 16,4 7-36-16,4 11-16 15,14 8 37-15,7 16 19 0</inkml:trace>
  <inkml:trace contextRef="#ctx0" brushRef="#br0" timeOffset="45400.6736">15799 6822 204 0,'-9'0'77'0,"5"0"-60"0,-1 0-1 0,5-4-1 15,-4 4 11-15,-5 0 8 16,-3 0-4-16,-1-3-3 15,-13 3-15-15,0 0-1 0,-9-4 0 16,-8 0-4-16,-4 0-2 16,-5 0-2-16,-4 4-3 0,-4 0 1 15,4 8-1-15,4 0-3 16,-4 3 0-16,13-3-1 16,-9 15 3-1,1 4-2-15,12 3 1 0,-13 9 0 16,9 6 0-16,0-2 0 15,4 3-2-15,9 0 3 16,0-1 0-16,4 5 1 16,5-4 0-16,3 0 0 15,5 0 0-15,0 0 0 16,5 4 0-16,-1 0 0 16,5 0 2-16,4-1 1 15,0 5 3-15,8-8-1 16,1-4 2-16,4 0-2 15,4 0 2-15,-4-3-2 0,13-1 0 16,-9-4-1-16,5 1 2 16,-1-5-3-16,1 1 0 15,-1-4 1-15,1 0 2 16,4-4-3-16,-9 0 0 16,5-4-1-16,3 0 1 15,6 0 4-15,3 0 6 16,-4 0-7-16,5 1-3 15,4-5-5-15,-1 0 1 16,10 4-1-16,-9-7 0 16,4-1-3-16,4-3 1 15,-8 0 6-15,4-1 6 0,-9-3-2 16,1 0-1-16,4-4-2 16,-9-4 0-16,4 0 2 15,1-3 4-15,-1-5 0 16,1 1 0-16,3-5-1 15,1-7 0-15,0 0-4 16,-5 0-1-16,1 0 1 16,4 0 2-16,-13 1-1 15,4-5 0-15,-4 0-1 16,-1 0 2-16,-3-4-1 16,0-3 2-16,-10-4-2 15,1-4 2-15,0-4-2 0,-8-8 0 16,-1-4-3-1,-8 1 1-15,-1 0-2 0,-16-5-1 16,-5 1 1-16,-9 0-1 16,-8 3 0-16,-4 1 0 15,0-1-5-15,-14-7 1 16,10 8-11-16,3 7-3 16,14 12-35-16,-5 3-15 15,9 8-91 1,4 4-39-16,9 0 103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47</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1.bin"/><Relationship Id="rId10" Type="http://schemas.openxmlformats.org/officeDocument/2006/relationships/image" Target="../media/image33.png"/><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8.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7.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6.png"/><Relationship Id="rId5" Type="http://schemas.openxmlformats.org/officeDocument/2006/relationships/tags" Target="../tags/tag15.xml"/><Relationship Id="rId15" Type="http://schemas.openxmlformats.org/officeDocument/2006/relationships/image" Target="../media/image39.emf"/><Relationship Id="rId10" Type="http://schemas.openxmlformats.org/officeDocument/2006/relationships/image" Target="../media/image35.png"/><Relationship Id="rId4" Type="http://schemas.openxmlformats.org/officeDocument/2006/relationships/tags" Target="../tags/tag14.xml"/><Relationship Id="rId9" Type="http://schemas.openxmlformats.org/officeDocument/2006/relationships/image" Target="../media/image34.png"/><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42.wm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9.png"/><Relationship Id="rId7" Type="http://schemas.openxmlformats.org/officeDocument/2006/relationships/customXml" Target="../ink/ink7.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9.xml"/><Relationship Id="rId4" Type="http://schemas.openxmlformats.org/officeDocument/2006/relationships/image" Target="../media/image7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79.jpeg"/><Relationship Id="rId1" Type="http://schemas.openxmlformats.org/officeDocument/2006/relationships/slideLayout" Target="../slideLayouts/slideLayout6.xml"/><Relationship Id="rId4" Type="http://schemas.openxmlformats.org/officeDocument/2006/relationships/image" Target="../media/image8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customXml" Target="../ink/ink11.xml"/><Relationship Id="rId3" Type="http://schemas.openxmlformats.org/officeDocument/2006/relationships/tags" Target="../tags/tag19.xml"/><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85.png"/><Relationship Id="rId5" Type="http://schemas.openxmlformats.org/officeDocument/2006/relationships/tags" Target="../tags/tag21.xml"/><Relationship Id="rId10" Type="http://schemas.openxmlformats.org/officeDocument/2006/relationships/image" Target="../media/image84.png"/><Relationship Id="rId4" Type="http://schemas.openxmlformats.org/officeDocument/2006/relationships/tags" Target="../tags/tag20.xml"/><Relationship Id="rId9" Type="http://schemas.openxmlformats.org/officeDocument/2006/relationships/image" Target="../media/image83.png"/><Relationship Id="rId14" Type="http://schemas.openxmlformats.org/officeDocument/2006/relationships/image" Target="../media/image87.emf"/></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89.emf"/><Relationship Id="rId4" Type="http://schemas.openxmlformats.org/officeDocument/2006/relationships/customXml" Target="../ink/ink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2.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2.emf"/><Relationship Id="rId5" Type="http://schemas.openxmlformats.org/officeDocument/2006/relationships/customXml" Target="../ink/ink13.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3.emf"/><Relationship Id="rId5" Type="http://schemas.openxmlformats.org/officeDocument/2006/relationships/customXml" Target="../ink/ink14.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customXml" Target="../ink/ink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customXml" Target="../ink/ink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4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customXml" Target="../ink/ink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customXml" Target="../ink/ink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customXml" Target="../ink/ink3.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 Id="rId1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customXml" Target="../ink/ink2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customXml" Target="../ink/ink2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0.png"/><Relationship Id="rId12" Type="http://schemas.openxmlformats.org/officeDocument/2006/relationships/image" Target="../media/image2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11" Type="http://schemas.openxmlformats.org/officeDocument/2006/relationships/customXml" Target="../ink/ink5.xml"/><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9.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ECE P 596</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216"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217"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dirty="0" smtClean="0"/>
              <a:t>Difference filters respond strongly to noise</a:t>
            </a:r>
          </a:p>
          <a:p>
            <a:pPr lvl="1"/>
            <a:r>
              <a:rPr lang="en-US" dirty="0" smtClean="0"/>
              <a:t>Image noise results in pixels that look very different from their neighbors</a:t>
            </a:r>
          </a:p>
          <a:p>
            <a:pPr lvl="1"/>
            <a:r>
              <a:rPr lang="en-US" dirty="0" smtClean="0"/>
              <a:t>Generally, the larger the noise the stronger the response</a:t>
            </a:r>
          </a:p>
          <a:p>
            <a:pPr>
              <a:buFontTx/>
              <a:buChar char="•"/>
            </a:pPr>
            <a:r>
              <a:rPr lang="en-US" dirty="0" smtClean="0">
                <a:solidFill>
                  <a:srgbClr val="0000CC"/>
                </a:solidFill>
              </a:rPr>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83"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14">
            <p14:nvContentPartPr>
              <p14:cNvPr id="3" name="Ink 2"/>
              <p14:cNvContentPartPr/>
              <p14:nvPr/>
            </p14:nvContentPartPr>
            <p14:xfrm>
              <a:off x="160560" y="2800800"/>
              <a:ext cx="1022760" cy="481680"/>
            </p14:xfrm>
          </p:contentPart>
        </mc:Choice>
        <mc:Fallback>
          <p:pic>
            <p:nvPicPr>
              <p:cNvPr id="3" name="Ink 2"/>
              <p:cNvPicPr/>
              <p:nvPr/>
            </p:nvPicPr>
            <p:blipFill>
              <a:blip r:embed="rId15"/>
              <a:stretch>
                <a:fillRect/>
              </a:stretch>
            </p:blipFill>
            <p:spPr>
              <a:xfrm>
                <a:off x="150480" y="2790720"/>
                <a:ext cx="1040040" cy="502920"/>
              </a:xfrm>
              <a:prstGeom prst="rect">
                <a:avLst/>
              </a:prstGeom>
            </p:spPr>
          </p:pic>
        </mc:Fallback>
      </mc:AlternateContent>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308"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309"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310"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311"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2130480" y="3556440"/>
              <a:ext cx="397440" cy="424800"/>
            </p14:xfrm>
          </p:contentPart>
        </mc:Choice>
        <mc:Fallback>
          <p:pic>
            <p:nvPicPr>
              <p:cNvPr id="4" name="Ink 3"/>
              <p:cNvPicPr/>
              <p:nvPr/>
            </p:nvPicPr>
            <p:blipFill>
              <a:blip r:embed="rId8"/>
              <a:stretch>
                <a:fillRect/>
              </a:stretch>
            </p:blipFill>
            <p:spPr>
              <a:xfrm>
                <a:off x="2119680" y="3547440"/>
                <a:ext cx="419040" cy="443520"/>
              </a:xfrm>
              <a:prstGeom prst="rect">
                <a:avLst/>
              </a:prstGeom>
            </p:spPr>
          </p:pic>
        </mc:Fallback>
      </mc:AlternateContent>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
        <p:nvSpPr>
          <p:cNvPr id="4" name="TextBox 3"/>
          <p:cNvSpPr txBox="1"/>
          <p:nvPr/>
        </p:nvSpPr>
        <p:spPr>
          <a:xfrm>
            <a:off x="7495325" y="1565910"/>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4446720" y="3710880"/>
              <a:ext cx="1197720" cy="514440"/>
            </p14:xfrm>
          </p:contentPart>
        </mc:Choice>
        <mc:Fallback>
          <p:pic>
            <p:nvPicPr>
              <p:cNvPr id="5" name="Ink 4"/>
              <p:cNvPicPr/>
              <p:nvPr/>
            </p:nvPicPr>
            <p:blipFill>
              <a:blip r:embed="rId3"/>
              <a:stretch>
                <a:fillRect/>
              </a:stretch>
            </p:blipFill>
            <p:spPr>
              <a:xfrm>
                <a:off x="4435560" y="3699720"/>
                <a:ext cx="1217160" cy="535320"/>
              </a:xfrm>
              <a:prstGeom prst="rect">
                <a:avLst/>
              </a:prstGeom>
            </p:spPr>
          </p:pic>
        </mc:Fallback>
      </mc:AlternateContent>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1200329"/>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continue </a:t>
            </a:r>
          </a:p>
          <a:p>
            <a:r>
              <a:rPr lang="en-US" dirty="0" smtClean="0">
                <a:solidFill>
                  <a:srgbClr val="FF0000"/>
                </a:solidFill>
              </a:rPr>
              <a:t>To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The Canny edge detection algorithm is composed of 5 steps:</a:t>
            </a:r>
          </a:p>
          <a:p>
            <a:r>
              <a:rPr lang="en-US" dirty="0" smtClean="0"/>
              <a:t>1. Noise </a:t>
            </a:r>
            <a:r>
              <a:rPr lang="en-US" dirty="0"/>
              <a:t>reduction;</a:t>
            </a:r>
          </a:p>
          <a:p>
            <a:r>
              <a:rPr lang="en-US" dirty="0" smtClean="0"/>
              <a:t>2. Gradient </a:t>
            </a:r>
            <a:r>
              <a:rPr lang="en-US" dirty="0"/>
              <a:t>calculation;</a:t>
            </a:r>
          </a:p>
          <a:p>
            <a:r>
              <a:rPr lang="en-US" dirty="0" smtClean="0"/>
              <a:t>3. Non-maximum </a:t>
            </a:r>
            <a:r>
              <a:rPr lang="en-US" dirty="0"/>
              <a:t>suppression;</a:t>
            </a:r>
          </a:p>
          <a:p>
            <a:r>
              <a:rPr lang="en-US" dirty="0" smtClean="0"/>
              <a:t>4. Double </a:t>
            </a:r>
            <a:r>
              <a:rPr lang="en-US" dirty="0"/>
              <a:t>threshold;</a:t>
            </a:r>
          </a:p>
          <a:p>
            <a:r>
              <a:rPr lang="en-US" dirty="0" smtClean="0"/>
              <a:t>5. Edge </a:t>
            </a:r>
            <a:r>
              <a:rPr lang="en-US" dirty="0"/>
              <a:t>Tracking by Hysteresis.</a:t>
            </a:r>
          </a:p>
        </p:txBody>
      </p:sp>
      <p:sp>
        <p:nvSpPr>
          <p:cNvPr id="4" name="Slide Number Placeholder 3"/>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361220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Blur</a:t>
            </a:r>
            <a:endParaRPr lang="en-US" dirty="0"/>
          </a:p>
        </p:txBody>
      </p:sp>
      <p:pic>
        <p:nvPicPr>
          <p:cNvPr id="5" name="Content Placeholder 4"/>
          <p:cNvPicPr>
            <a:picLocks noGrp="1" noChangeAspect="1"/>
          </p:cNvPicPr>
          <p:nvPr>
            <p:ph idx="1"/>
          </p:nvPr>
        </p:nvPicPr>
        <p:blipFill>
          <a:blip r:embed="rId2"/>
          <a:stretch>
            <a:fillRect/>
          </a:stretch>
        </p:blipFill>
        <p:spPr>
          <a:xfrm>
            <a:off x="1219200" y="2334419"/>
            <a:ext cx="6705600" cy="30575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24</a:t>
            </a:fld>
            <a:endParaRPr lang="en-US"/>
          </a:p>
        </p:txBody>
      </p:sp>
      <p:sp>
        <p:nvSpPr>
          <p:cNvPr id="6" name="TextBox 5"/>
          <p:cNvSpPr txBox="1"/>
          <p:nvPr/>
        </p:nvSpPr>
        <p:spPr>
          <a:xfrm>
            <a:off x="2297430" y="5817870"/>
            <a:ext cx="4525662" cy="523220"/>
          </a:xfrm>
          <a:prstGeom prst="rect">
            <a:avLst/>
          </a:prstGeom>
          <a:noFill/>
        </p:spPr>
        <p:txBody>
          <a:bodyPr wrap="none" rtlCol="0">
            <a:spAutoFit/>
          </a:bodyPr>
          <a:lstStyle/>
          <a:p>
            <a:r>
              <a:rPr lang="en-US" sz="2800" dirty="0" smtClean="0"/>
              <a:t>Original                          Blurred</a:t>
            </a:r>
            <a:endParaRPr lang="en-US" sz="2800" dirty="0"/>
          </a:p>
        </p:txBody>
      </p:sp>
    </p:spTree>
    <p:extLst>
      <p:ext uri="{BB962C8B-B14F-4D97-AF65-F5344CB8AC3E}">
        <p14:creationId xmlns:p14="http://schemas.microsoft.com/office/powerpoint/2010/main" val="139315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Sobel Edge Detection</a:t>
            </a:r>
            <a:endParaRPr lang="en-US" dirty="0"/>
          </a:p>
        </p:txBody>
      </p:sp>
      <p:pic>
        <p:nvPicPr>
          <p:cNvPr id="5" name="Content Placeholder 4"/>
          <p:cNvPicPr>
            <a:picLocks noGrp="1" noChangeAspect="1"/>
          </p:cNvPicPr>
          <p:nvPr>
            <p:ph idx="1"/>
          </p:nvPr>
        </p:nvPicPr>
        <p:blipFill>
          <a:blip r:embed="rId2"/>
          <a:stretch>
            <a:fillRect/>
          </a:stretch>
        </p:blipFill>
        <p:spPr>
          <a:xfrm>
            <a:off x="1495425" y="2296319"/>
            <a:ext cx="6153150" cy="31337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25</a:t>
            </a:fld>
            <a:endParaRPr lang="en-US"/>
          </a:p>
        </p:txBody>
      </p:sp>
      <p:sp>
        <p:nvSpPr>
          <p:cNvPr id="6" name="TextBox 5"/>
          <p:cNvSpPr txBox="1"/>
          <p:nvPr/>
        </p:nvSpPr>
        <p:spPr>
          <a:xfrm>
            <a:off x="2057400" y="5920740"/>
            <a:ext cx="5643148" cy="461665"/>
          </a:xfrm>
          <a:prstGeom prst="rect">
            <a:avLst/>
          </a:prstGeom>
          <a:noFill/>
        </p:spPr>
        <p:txBody>
          <a:bodyPr wrap="none" rtlCol="0">
            <a:spAutoFit/>
          </a:bodyPr>
          <a:lstStyle/>
          <a:p>
            <a:r>
              <a:rPr lang="en-US" sz="2400" dirty="0" smtClean="0"/>
              <a:t>Blurred Image               Gradient Magnitude</a:t>
            </a:r>
            <a:endParaRPr lang="en-US" sz="2400" dirty="0"/>
          </a:p>
        </p:txBody>
      </p:sp>
    </p:spTree>
    <p:extLst>
      <p:ext uri="{BB962C8B-B14F-4D97-AF65-F5344CB8AC3E}">
        <p14:creationId xmlns:p14="http://schemas.microsoft.com/office/powerpoint/2010/main" val="2820004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Nonmaximum</a:t>
            </a:r>
            <a:r>
              <a:rPr lang="en-US" dirty="0" smtClean="0"/>
              <a:t> </a:t>
            </a:r>
            <a:r>
              <a:rPr lang="en-US" dirty="0" err="1" smtClean="0"/>
              <a:t>Supression</a:t>
            </a:r>
            <a:endParaRPr lang="en-US" dirty="0"/>
          </a:p>
        </p:txBody>
      </p:sp>
      <p:pic>
        <p:nvPicPr>
          <p:cNvPr id="5" name="Content Placeholder 4"/>
          <p:cNvPicPr>
            <a:picLocks noGrp="1" noChangeAspect="1"/>
          </p:cNvPicPr>
          <p:nvPr>
            <p:ph idx="1"/>
          </p:nvPr>
        </p:nvPicPr>
        <p:blipFill>
          <a:blip r:embed="rId2"/>
          <a:stretch>
            <a:fillRect/>
          </a:stretch>
        </p:blipFill>
        <p:spPr>
          <a:xfrm>
            <a:off x="1509712" y="2253456"/>
            <a:ext cx="6124575" cy="3219450"/>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26</a:t>
            </a:fld>
            <a:endParaRPr lang="en-US"/>
          </a:p>
        </p:txBody>
      </p:sp>
      <p:sp>
        <p:nvSpPr>
          <p:cNvPr id="6" name="TextBox 5"/>
          <p:cNvSpPr txBox="1"/>
          <p:nvPr/>
        </p:nvSpPr>
        <p:spPr>
          <a:xfrm>
            <a:off x="2251710" y="5840730"/>
            <a:ext cx="5130379" cy="523220"/>
          </a:xfrm>
          <a:prstGeom prst="rect">
            <a:avLst/>
          </a:prstGeom>
          <a:noFill/>
        </p:spPr>
        <p:txBody>
          <a:bodyPr wrap="none" rtlCol="0">
            <a:spAutoFit/>
          </a:bodyPr>
          <a:lstStyle/>
          <a:p>
            <a:r>
              <a:rPr lang="en-US" sz="2800" dirty="0" smtClean="0"/>
              <a:t>Gradient                  Max </a:t>
            </a:r>
            <a:r>
              <a:rPr lang="en-US" sz="2800" dirty="0" err="1" smtClean="0"/>
              <a:t>Supressed</a:t>
            </a:r>
            <a:endParaRPr lang="en-US" sz="2800" dirty="0"/>
          </a:p>
        </p:txBody>
      </p:sp>
    </p:spTree>
    <p:extLst>
      <p:ext uri="{BB962C8B-B14F-4D97-AF65-F5344CB8AC3E}">
        <p14:creationId xmlns:p14="http://schemas.microsoft.com/office/powerpoint/2010/main" val="881719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dirty="0" smtClean="0"/>
              <a:t>And on Lena</a:t>
            </a:r>
            <a:endParaRPr lang="en-US" dirty="0"/>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normAutofit/>
          </a:bodyPr>
          <a:lstStyle/>
          <a:p>
            <a:pPr marL="382588" indent="-342900"/>
            <a:r>
              <a:rPr lang="en-US" dirty="0"/>
              <a:t>Check if pixel is local maximum along gradient </a:t>
            </a:r>
            <a:r>
              <a:rPr lang="en-US" dirty="0" smtClean="0"/>
              <a:t>direction</a:t>
            </a:r>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2172600" y="2399400"/>
              <a:ext cx="3647160" cy="1195920"/>
            </p14:xfrm>
          </p:contentPart>
        </mc:Choice>
        <mc:Fallback>
          <p:pic>
            <p:nvPicPr>
              <p:cNvPr id="5" name="Ink 4"/>
              <p:cNvPicPr/>
              <p:nvPr/>
            </p:nvPicPr>
            <p:blipFill>
              <a:blip r:embed="rId6"/>
              <a:stretch>
                <a:fillRect/>
              </a:stretch>
            </p:blipFill>
            <p:spPr>
              <a:xfrm>
                <a:off x="2162160" y="2391480"/>
                <a:ext cx="3669840" cy="1214280"/>
              </a:xfrm>
              <a:prstGeom prst="rect">
                <a:avLst/>
              </a:prstGeom>
            </p:spPr>
          </p:pic>
        </mc:Fallback>
      </mc:AlternateContent>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Threshold</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a:t>High threshold is used to identify the strong pixels (intensity higher than the high threshold)</a:t>
            </a:r>
          </a:p>
          <a:p>
            <a:pPr>
              <a:spcAft>
                <a:spcPts val="1200"/>
              </a:spcAft>
            </a:pPr>
            <a:r>
              <a:rPr lang="en-US" dirty="0"/>
              <a:t>Low threshold is used to identify the non-relevant pixels (intensity lower than the low threshold)</a:t>
            </a:r>
          </a:p>
          <a:p>
            <a:r>
              <a:rPr lang="en-US" dirty="0"/>
              <a:t>All pixels having intensity between both thresholds are flagged as weak and the Hysteresis mechanism (next step) will help us identify the ones that could be considered as strong and the ones that are considered as non-relevant.</a:t>
            </a:r>
          </a:p>
          <a:p>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5133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594520" y="1399680"/>
              <a:ext cx="3938760" cy="3373200"/>
            </p14:xfrm>
          </p:contentPart>
        </mc:Choice>
        <mc:Fallback>
          <p:pic>
            <p:nvPicPr>
              <p:cNvPr id="2" name="Ink 1"/>
              <p:cNvPicPr/>
              <p:nvPr/>
            </p:nvPicPr>
            <p:blipFill>
              <a:blip r:embed="rId4"/>
              <a:stretch>
                <a:fillRect/>
              </a:stretch>
            </p:blipFill>
            <p:spPr>
              <a:xfrm>
                <a:off x="2584440" y="1389960"/>
                <a:ext cx="3955320" cy="3394800"/>
              </a:xfrm>
              <a:prstGeom prst="rect">
                <a:avLst/>
              </a:prstGeom>
            </p:spPr>
          </p:pic>
        </mc:Fallback>
      </mc:AlternateContent>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Threshold</a:t>
            </a:r>
            <a:endParaRPr lang="en-US" dirty="0"/>
          </a:p>
        </p:txBody>
      </p:sp>
      <p:pic>
        <p:nvPicPr>
          <p:cNvPr id="5" name="Content Placeholder 4"/>
          <p:cNvPicPr>
            <a:picLocks noGrp="1" noChangeAspect="1"/>
          </p:cNvPicPr>
          <p:nvPr>
            <p:ph idx="1"/>
          </p:nvPr>
        </p:nvPicPr>
        <p:blipFill rotWithShape="1">
          <a:blip r:embed="rId2"/>
          <a:srcRect b="41662"/>
          <a:stretch/>
        </p:blipFill>
        <p:spPr>
          <a:xfrm>
            <a:off x="1713279" y="1600201"/>
            <a:ext cx="5717441" cy="2640330"/>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30</a:t>
            </a:fld>
            <a:endParaRPr lang="en-US"/>
          </a:p>
        </p:txBody>
      </p:sp>
      <p:sp>
        <p:nvSpPr>
          <p:cNvPr id="6" name="TextBox 5"/>
          <p:cNvSpPr txBox="1"/>
          <p:nvPr/>
        </p:nvSpPr>
        <p:spPr>
          <a:xfrm>
            <a:off x="1713279" y="4652010"/>
            <a:ext cx="5863590" cy="369332"/>
          </a:xfrm>
          <a:prstGeom prst="rect">
            <a:avLst/>
          </a:prstGeom>
          <a:noFill/>
        </p:spPr>
        <p:txBody>
          <a:bodyPr wrap="square" rtlCol="0">
            <a:spAutoFit/>
          </a:bodyPr>
          <a:lstStyle/>
          <a:p>
            <a:r>
              <a:rPr lang="en-US" dirty="0" smtClean="0"/>
              <a:t>Non-maximal suppression         white pixels strong; gray weak</a:t>
            </a:r>
            <a:endParaRPr lang="en-US" dirty="0"/>
          </a:p>
        </p:txBody>
      </p:sp>
    </p:spTree>
    <p:extLst>
      <p:ext uri="{BB962C8B-B14F-4D97-AF65-F5344CB8AC3E}">
        <p14:creationId xmlns:p14="http://schemas.microsoft.com/office/powerpoint/2010/main" val="2773495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Tracking by Hysteresis</a:t>
            </a:r>
            <a:endParaRPr lang="en-US" dirty="0"/>
          </a:p>
        </p:txBody>
      </p:sp>
      <p:sp>
        <p:nvSpPr>
          <p:cNvPr id="3" name="Content Placeholder 2"/>
          <p:cNvSpPr>
            <a:spLocks noGrp="1"/>
          </p:cNvSpPr>
          <p:nvPr>
            <p:ph idx="1"/>
          </p:nvPr>
        </p:nvSpPr>
        <p:spPr/>
        <p:txBody>
          <a:bodyPr/>
          <a:lstStyle/>
          <a:p>
            <a:r>
              <a:rPr lang="en-US" dirty="0"/>
              <a:t>Based on the threshold results, the hysteresis consists of transforming weak pixels into strong ones, if and only if at least one of the pixels around the one being processed is a strong one, as described below:</a:t>
            </a:r>
          </a:p>
          <a:p>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31</a:t>
            </a:fld>
            <a:endParaRPr lang="en-US"/>
          </a:p>
        </p:txBody>
      </p:sp>
      <p:pic>
        <p:nvPicPr>
          <p:cNvPr id="6" name="Picture 5"/>
          <p:cNvPicPr>
            <a:picLocks noChangeAspect="1"/>
          </p:cNvPicPr>
          <p:nvPr/>
        </p:nvPicPr>
        <p:blipFill>
          <a:blip r:embed="rId2"/>
          <a:stretch>
            <a:fillRect/>
          </a:stretch>
        </p:blipFill>
        <p:spPr>
          <a:xfrm>
            <a:off x="676275" y="4203700"/>
            <a:ext cx="6943725" cy="2105025"/>
          </a:xfrm>
          <a:prstGeom prst="rect">
            <a:avLst/>
          </a:prstGeom>
        </p:spPr>
      </p:pic>
    </p:spTree>
    <p:extLst>
      <p:ext uri="{BB962C8B-B14F-4D97-AF65-F5344CB8AC3E}">
        <p14:creationId xmlns:p14="http://schemas.microsoft.com/office/powerpoint/2010/main" val="3571867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Hysteresis</a:t>
            </a:r>
            <a:endParaRPr lang="en-US" dirty="0"/>
          </a:p>
        </p:txBody>
      </p:sp>
      <p:pic>
        <p:nvPicPr>
          <p:cNvPr id="5" name="Content Placeholder 4"/>
          <p:cNvPicPr>
            <a:picLocks noGrp="1" noChangeAspect="1"/>
          </p:cNvPicPr>
          <p:nvPr>
            <p:ph idx="1"/>
          </p:nvPr>
        </p:nvPicPr>
        <p:blipFill>
          <a:blip r:embed="rId2"/>
          <a:stretch>
            <a:fillRect/>
          </a:stretch>
        </p:blipFill>
        <p:spPr>
          <a:xfrm>
            <a:off x="1333500" y="2182019"/>
            <a:ext cx="6477000" cy="33623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32</a:t>
            </a:fld>
            <a:endParaRPr lang="en-US"/>
          </a:p>
        </p:txBody>
      </p:sp>
    </p:spTree>
    <p:extLst>
      <p:ext uri="{BB962C8B-B14F-4D97-AF65-F5344CB8AC3E}">
        <p14:creationId xmlns:p14="http://schemas.microsoft.com/office/powerpoint/2010/main" val="183424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 on Lena</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dirty="0" smtClean="0">
                <a:solidFill>
                  <a:srgbClr val="FF0000"/>
                </a:solidFill>
              </a:rPr>
              <a:t>Canny Edges on Kidney</a:t>
            </a:r>
            <a:r>
              <a:rPr lang="en-US" altLang="en-US" dirty="0"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34</a:t>
            </a:fld>
            <a:endParaRPr lang="en-US" alt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447720" y="2170440"/>
              <a:ext cx="2713320" cy="2718360"/>
            </p14:xfrm>
          </p:contentPart>
        </mc:Choice>
        <mc:Fallback>
          <p:pic>
            <p:nvPicPr>
              <p:cNvPr id="2" name="Ink 1"/>
              <p:cNvPicPr/>
              <p:nvPr/>
            </p:nvPicPr>
            <p:blipFill>
              <a:blip r:embed="rId4"/>
              <a:stretch>
                <a:fillRect/>
              </a:stretch>
            </p:blipFill>
            <p:spPr>
              <a:xfrm>
                <a:off x="3438360" y="2159280"/>
                <a:ext cx="2732040" cy="2740680"/>
              </a:xfrm>
              <a:prstGeom prst="rect">
                <a:avLst/>
              </a:prstGeom>
            </p:spPr>
          </p:pic>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mc:AlternateContent xmlns:mc="http://schemas.openxmlformats.org/markup-compatibility/2006">
        <mc:Choice xmlns:p14="http://schemas.microsoft.com/office/powerpoint/2010/main" Requires="p14">
          <p:contentPart p14:bwMode="auto" r:id="rId13">
            <p14:nvContentPartPr>
              <p14:cNvPr id="3" name="Ink 2"/>
              <p14:cNvContentPartPr/>
              <p14:nvPr/>
            </p14:nvContentPartPr>
            <p14:xfrm>
              <a:off x="6315840" y="3362040"/>
              <a:ext cx="1737720" cy="3168720"/>
            </p14:xfrm>
          </p:contentPart>
        </mc:Choice>
        <mc:Fallback>
          <p:pic>
            <p:nvPicPr>
              <p:cNvPr id="3" name="Ink 2"/>
              <p:cNvPicPr/>
              <p:nvPr/>
            </p:nvPicPr>
            <p:blipFill>
              <a:blip r:embed="rId14"/>
              <a:stretch>
                <a:fillRect/>
              </a:stretch>
            </p:blipFill>
            <p:spPr>
              <a:xfrm>
                <a:off x="6307920" y="3349440"/>
                <a:ext cx="1750320" cy="3189960"/>
              </a:xfrm>
              <a:prstGeom prst="rect">
                <a:avLst/>
              </a:prstGeom>
            </p:spPr>
          </p:pic>
        </mc:Fallback>
      </mc:AlternateContent>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39</a:t>
            </a:fld>
            <a:endParaRPr 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468080" y="1575000"/>
              <a:ext cx="4705200" cy="1710000"/>
            </p14:xfrm>
          </p:contentPart>
        </mc:Choice>
        <mc:Fallback>
          <p:pic>
            <p:nvPicPr>
              <p:cNvPr id="3" name="Ink 2"/>
              <p:cNvPicPr/>
              <p:nvPr/>
            </p:nvPicPr>
            <p:blipFill>
              <a:blip r:embed="rId5"/>
              <a:stretch>
                <a:fillRect/>
              </a:stretch>
            </p:blipFill>
            <p:spPr>
              <a:xfrm>
                <a:off x="1458720" y="1563120"/>
                <a:ext cx="4721400" cy="1732680"/>
              </a:xfrm>
              <a:prstGeom prst="rect">
                <a:avLst/>
              </a:prstGeom>
            </p:spPr>
          </p:pic>
        </mc:Fallback>
      </mc:AlternateContent>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739080" y="3537000"/>
              <a:ext cx="1534680" cy="587880"/>
            </p14:xfrm>
          </p:contentPart>
        </mc:Choice>
        <mc:Fallback>
          <p:pic>
            <p:nvPicPr>
              <p:cNvPr id="6" name="Ink 5"/>
              <p:cNvPicPr/>
              <p:nvPr/>
            </p:nvPicPr>
            <p:blipFill>
              <a:blip r:embed="rId5"/>
              <a:stretch>
                <a:fillRect/>
              </a:stretch>
            </p:blipFill>
            <p:spPr>
              <a:xfrm>
                <a:off x="731880" y="3530160"/>
                <a:ext cx="1553040" cy="602640"/>
              </a:xfrm>
              <a:prstGeom prst="rect">
                <a:avLst/>
              </a:prstGeom>
            </p:spPr>
          </p:pic>
        </mc:Fallback>
      </mc:AlternateContent>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40</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596960" y="1726560"/>
              <a:ext cx="7379640" cy="4199040"/>
            </p14:xfrm>
          </p:contentPart>
        </mc:Choice>
        <mc:Fallback>
          <p:pic>
            <p:nvPicPr>
              <p:cNvPr id="3" name="Ink 2"/>
              <p:cNvPicPr/>
              <p:nvPr/>
            </p:nvPicPr>
            <p:blipFill>
              <a:blip r:embed="rId6"/>
              <a:stretch>
                <a:fillRect/>
              </a:stretch>
            </p:blipFill>
            <p:spPr>
              <a:xfrm>
                <a:off x="1590480" y="1716120"/>
                <a:ext cx="7396200" cy="4219920"/>
              </a:xfrm>
              <a:prstGeom prst="rect">
                <a:avLst/>
              </a:prstGeom>
            </p:spPr>
          </p:pic>
        </mc:Fallback>
      </mc:AlternateContent>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41</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1151640" y="1058040"/>
              <a:ext cx="7322040" cy="4438800"/>
            </p14:xfrm>
          </p:contentPart>
        </mc:Choice>
        <mc:Fallback>
          <p:pic>
            <p:nvPicPr>
              <p:cNvPr id="8" name="Ink 7"/>
              <p:cNvPicPr/>
              <p:nvPr/>
            </p:nvPicPr>
            <p:blipFill>
              <a:blip r:embed="rId6"/>
              <a:stretch>
                <a:fillRect/>
              </a:stretch>
            </p:blipFill>
            <p:spPr>
              <a:xfrm>
                <a:off x="1143000" y="1050840"/>
                <a:ext cx="7340040" cy="4456440"/>
              </a:xfrm>
              <a:prstGeom prst="rect">
                <a:avLst/>
              </a:prstGeom>
            </p:spPr>
          </p:pic>
        </mc:Fallback>
      </mc:AlternateContent>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42</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27320" y="1805040"/>
              <a:ext cx="7429320" cy="3780000"/>
            </p14:xfrm>
          </p:contentPart>
        </mc:Choice>
        <mc:Fallback>
          <p:pic>
            <p:nvPicPr>
              <p:cNvPr id="2" name="Ink 1"/>
              <p:cNvPicPr/>
              <p:nvPr/>
            </p:nvPicPr>
            <p:blipFill>
              <a:blip r:embed="rId3"/>
              <a:stretch>
                <a:fillRect/>
              </a:stretch>
            </p:blipFill>
            <p:spPr>
              <a:xfrm>
                <a:off x="419040" y="1795320"/>
                <a:ext cx="7445520" cy="3799080"/>
              </a:xfrm>
              <a:prstGeom prst="rect">
                <a:avLst/>
              </a:prstGeom>
            </p:spPr>
          </p:pic>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44</a:t>
            </a:fld>
            <a:endParaRPr lang="en-US" alt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45</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39920" y="2831040"/>
              <a:ext cx="527760" cy="2149920"/>
            </p14:xfrm>
          </p:contentPart>
        </mc:Choice>
        <mc:Fallback>
          <p:pic>
            <p:nvPicPr>
              <p:cNvPr id="2" name="Ink 1"/>
              <p:cNvPicPr/>
              <p:nvPr/>
            </p:nvPicPr>
            <p:blipFill>
              <a:blip r:embed="rId3"/>
              <a:stretch>
                <a:fillRect/>
              </a:stretch>
            </p:blipFill>
            <p:spPr>
              <a:xfrm>
                <a:off x="429480" y="2823480"/>
                <a:ext cx="549720" cy="2167920"/>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46</a:t>
            </a:fld>
            <a:endParaRPr lang="en-US" alt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b="1" dirty="0">
                <a:solidFill>
                  <a:srgbClr val="FF0000"/>
                </a:solidFill>
              </a:rPr>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47</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718920" y="3761640"/>
              <a:ext cx="4820040" cy="1805400"/>
            </p14:xfrm>
          </p:contentPart>
        </mc:Choice>
        <mc:Fallback>
          <p:pic>
            <p:nvPicPr>
              <p:cNvPr id="3" name="Ink 2"/>
              <p:cNvPicPr/>
              <p:nvPr/>
            </p:nvPicPr>
            <p:blipFill>
              <a:blip r:embed="rId4"/>
              <a:stretch>
                <a:fillRect/>
              </a:stretch>
            </p:blipFill>
            <p:spPr>
              <a:xfrm>
                <a:off x="709920" y="3753000"/>
                <a:ext cx="4841280" cy="1825560"/>
              </a:xfrm>
              <a:prstGeom prst="rect">
                <a:avLst/>
              </a:prstGeom>
            </p:spPr>
          </p:pic>
        </mc:Fallback>
      </mc:AlternateContent>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48</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5729400" y="555840"/>
              <a:ext cx="2412360" cy="1784880"/>
            </p14:xfrm>
          </p:contentPart>
        </mc:Choice>
        <mc:Fallback>
          <p:pic>
            <p:nvPicPr>
              <p:cNvPr id="2" name="Ink 1"/>
              <p:cNvPicPr/>
              <p:nvPr/>
            </p:nvPicPr>
            <p:blipFill>
              <a:blip r:embed="rId3"/>
              <a:stretch>
                <a:fillRect/>
              </a:stretch>
            </p:blipFill>
            <p:spPr>
              <a:xfrm>
                <a:off x="5719320" y="545760"/>
                <a:ext cx="2432880" cy="1805040"/>
              </a:xfrm>
              <a:prstGeom prst="rect">
                <a:avLst/>
              </a:prstGeom>
            </p:spPr>
          </p:pic>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49</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551960" y="87120"/>
              <a:ext cx="6724800" cy="2744280"/>
            </p14:xfrm>
          </p:contentPart>
        </mc:Choice>
        <mc:Fallback>
          <p:pic>
            <p:nvPicPr>
              <p:cNvPr id="5" name="Ink 4"/>
              <p:cNvPicPr/>
              <p:nvPr/>
            </p:nvPicPr>
            <p:blipFill>
              <a:blip r:embed="rId3"/>
              <a:stretch>
                <a:fillRect/>
              </a:stretch>
            </p:blipFill>
            <p:spPr>
              <a:xfrm>
                <a:off x="1542960" y="76320"/>
                <a:ext cx="6746040" cy="2763000"/>
              </a:xfrm>
              <a:prstGeom prst="rect">
                <a:avLst/>
              </a:prstGeom>
            </p:spPr>
          </p:pic>
        </mc:Fallback>
      </mc:AlternateContent>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mc:AlternateContent xmlns:mc="http://schemas.openxmlformats.org/markup-compatibility/2006">
        <mc:Choice xmlns:p14="http://schemas.microsoft.com/office/powerpoint/2010/main" Requires="p14">
          <p:contentPart p14:bwMode="auto" r:id="rId15">
            <p14:nvContentPartPr>
              <p14:cNvPr id="4" name="Ink 3"/>
              <p14:cNvContentPartPr/>
              <p14:nvPr/>
            </p14:nvContentPartPr>
            <p14:xfrm>
              <a:off x="1027800" y="2656080"/>
              <a:ext cx="6794640" cy="531000"/>
            </p14:xfrm>
          </p:contentPart>
        </mc:Choice>
        <mc:Fallback>
          <p:pic>
            <p:nvPicPr>
              <p:cNvPr id="4" name="Ink 3"/>
              <p:cNvPicPr/>
              <p:nvPr/>
            </p:nvPicPr>
            <p:blipFill>
              <a:blip r:embed="rId16"/>
              <a:stretch>
                <a:fillRect/>
              </a:stretch>
            </p:blipFill>
            <p:spPr>
              <a:xfrm>
                <a:off x="1019520" y="2644560"/>
                <a:ext cx="6811920" cy="547560"/>
              </a:xfrm>
              <a:prstGeom prst="rect">
                <a:avLst/>
              </a:prstGeom>
            </p:spPr>
          </p:pic>
        </mc:Fallback>
      </mc:AlternateContent>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52</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891680" y="4877280"/>
              <a:ext cx="296640" cy="443160"/>
            </p14:xfrm>
          </p:contentPart>
        </mc:Choice>
        <mc:Fallback>
          <p:pic>
            <p:nvPicPr>
              <p:cNvPr id="2" name="Ink 1"/>
              <p:cNvPicPr/>
              <p:nvPr/>
            </p:nvPicPr>
            <p:blipFill>
              <a:blip r:embed="rId3"/>
              <a:stretch>
                <a:fillRect/>
              </a:stretch>
            </p:blipFill>
            <p:spPr>
              <a:xfrm>
                <a:off x="4882320" y="4868280"/>
                <a:ext cx="314280" cy="461520"/>
              </a:xfrm>
              <a:prstGeom prst="rect">
                <a:avLst/>
              </a:prstGeom>
            </p:spPr>
          </p:pic>
        </mc:Fallback>
      </mc:AlternateContent>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54</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657000" y="1938960"/>
              <a:ext cx="7914600" cy="3396600"/>
            </p14:xfrm>
          </p:contentPart>
        </mc:Choice>
        <mc:Fallback>
          <p:pic>
            <p:nvPicPr>
              <p:cNvPr id="2" name="Ink 1"/>
              <p:cNvPicPr/>
              <p:nvPr/>
            </p:nvPicPr>
            <p:blipFill>
              <a:blip r:embed="rId3"/>
              <a:stretch>
                <a:fillRect/>
              </a:stretch>
            </p:blipFill>
            <p:spPr>
              <a:xfrm>
                <a:off x="648000" y="1930680"/>
                <a:ext cx="7935120" cy="3416040"/>
              </a:xfrm>
              <a:prstGeom prst="rect">
                <a:avLst/>
              </a:prstGeom>
            </p:spPr>
          </p:pic>
        </mc:Fallback>
      </mc:AlternateContent>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55</a:t>
            </a:fld>
            <a:endParaRPr lang="en-US" altLang="en-US" sz="1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56</a:t>
            </a:fld>
            <a:endParaRPr lang="en-US" alt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57</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494600" y="4671720"/>
              <a:ext cx="2763000" cy="153720"/>
            </p14:xfrm>
          </p:contentPart>
        </mc:Choice>
        <mc:Fallback>
          <p:pic>
            <p:nvPicPr>
              <p:cNvPr id="3" name="Ink 2"/>
              <p:cNvPicPr/>
              <p:nvPr/>
            </p:nvPicPr>
            <p:blipFill>
              <a:blip r:embed="rId4"/>
              <a:stretch>
                <a:fillRect/>
              </a:stretch>
            </p:blipFill>
            <p:spPr>
              <a:xfrm>
                <a:off x="4485240" y="4662360"/>
                <a:ext cx="2783880" cy="167760"/>
              </a:xfrm>
              <a:prstGeom prst="rect">
                <a:avLst/>
              </a:prstGeom>
            </p:spPr>
          </p:pic>
        </mc:Fallback>
      </mc:AlternateContent>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1055520" y="957240"/>
              <a:ext cx="7415280" cy="5863320"/>
            </p14:xfrm>
          </p:contentPart>
        </mc:Choice>
        <mc:Fallback>
          <p:pic>
            <p:nvPicPr>
              <p:cNvPr id="7" name="Ink 6"/>
              <p:cNvPicPr/>
              <p:nvPr/>
            </p:nvPicPr>
            <p:blipFill>
              <a:blip r:embed="rId12"/>
              <a:stretch>
                <a:fillRect/>
              </a:stretch>
            </p:blipFill>
            <p:spPr>
              <a:xfrm>
                <a:off x="1047240" y="950760"/>
                <a:ext cx="7435440" cy="5879880"/>
              </a:xfrm>
              <a:prstGeom prst="rect">
                <a:avLst/>
              </a:prstGeom>
            </p:spPr>
          </p:pic>
        </mc:Fallback>
      </mc:AlternateContent>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TotalTime>
  <Words>2274</Words>
  <Application>Microsoft Office PowerPoint</Application>
  <PresentationFormat>On-screen Show (4:3)</PresentationFormat>
  <Paragraphs>466</Paragraphs>
  <Slides>57</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8"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Overview</vt:lpstr>
      <vt:lpstr>Gaussian Blur</vt:lpstr>
      <vt:lpstr>Sobel Edge Detection</vt:lpstr>
      <vt:lpstr>Nonmaximum Supression</vt:lpstr>
      <vt:lpstr>And on Lena</vt:lpstr>
      <vt:lpstr>Non-maximum suppression</vt:lpstr>
      <vt:lpstr>Double Threshold</vt:lpstr>
      <vt:lpstr>Double Threshold</vt:lpstr>
      <vt:lpstr>Edge Tracking by Hysteresis</vt:lpstr>
      <vt:lpstr>Results of Hysteresis</vt:lpstr>
      <vt:lpstr>Canny Edges on Lena</vt:lpstr>
      <vt:lpstr>Canny Edges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shapiro</cp:lastModifiedBy>
  <cp:revision>52</cp:revision>
  <dcterms:created xsi:type="dcterms:W3CDTF">2013-04-09T04:21:21Z</dcterms:created>
  <dcterms:modified xsi:type="dcterms:W3CDTF">2019-10-09T02:32:10Z</dcterms:modified>
</cp:coreProperties>
</file>