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6.xml" ContentType="application/vnd.openxmlformats-officedocument.presentationml.notesSlide+xml"/>
  <Override PartName="/ppt/ink/ink1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ink/ink15.xml" ContentType="application/inkml+xml"/>
  <Override PartName="/ppt/notesSlides/notesSlide13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notesSlides/notesSlide17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6"/>
  </p:notesMasterIdLst>
  <p:sldIdLst>
    <p:sldId id="256" r:id="rId6"/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95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91" r:id="rId37"/>
    <p:sldId id="292" r:id="rId38"/>
    <p:sldId id="293" r:id="rId39"/>
    <p:sldId id="286" r:id="rId40"/>
    <p:sldId id="287" r:id="rId41"/>
    <p:sldId id="288" r:id="rId42"/>
    <p:sldId id="289" r:id="rId43"/>
    <p:sldId id="294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4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2:26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321 15475 467 0,'-13'7'3'0,"13"-3"-2"0,-4 0-5 15,4 0-2-15,0-4-17 16,4 0-5-16,13 0-50 16,-4-4-21-1,13-4 51-15</inkml:trace>
  <inkml:trace contextRef="#ctx0" brushRef="#br0" timeOffset="5965.9633">5897 7711 144 0,'4'0'55'0,"-4"4"-43"0,9 0 16 16,-9-4 7-16,0 0-13 15,0 0-4-15,0 0-7 16,4 0-2-16,0 0-5 16,-4-4 2-16,0 4 3 0,0 0-1 15,-4 0 1-15,0 0-5 16,4 4-1-16,-13-1 1 16,8 1 0-16,-8 0 0 15,9 0 2-15,-4 0 6 0,-1 0 2 16,5-1 1-16,-1 1 1 15,1-4 0-15,0 0 0 16,-1-4 0-16,5 1 3 16,-8 3 2-16,3 0 2 15,5-4-15-15,0 0-6 16,-4 0-2-16,-4 0-1 16,3 0 1-16,5 1 0 15,-8-1 0-15,3 0 0 16,5 0 0-16,-8 0 0 15,3 0 0-15,5 1 0 0,-8-1-5 16,-1 0 1-16,9 0 2 16,-13 0 1-16,5 0 1 15,-1 1 0-15,0 3 0 16,-12 0 0-16,8 0 0 16,-9 0 0-16,5 0-3 15,0 3 2-15,0 1-1 16,-9 0 0-16,0 4 0 15,4-1 0-15,-3 5 2 16,-1-1 2-16,4 5 8 16,-4-1 3-16,-8 0-15 15,8 1-6-15,0-1 10 16,5 0 8-16,-1 4-5 16,0 1-2-16,1-1-2 15,4 4-1-15,-1-4 0 0,1 4 0 16,-4 0-9-1,3 0-4-15,1 0 13 0,4 0 9 16,5 0-13-16,-1 0-4 16,0 0 4-16,1 4 3 15,8-4 2-15,0 3-1 16,0 1 1-16,0 0 1 16,0 0-1-16,8 0 2 15,1 3-4-15,4-3 0 16,-4-4 1-16,16 0 0 15,-7 0 4-15,3 0 2 16,-4 0-5-16,9 0 0 16,4 0-6-16,-8-4 1 0,12-4 4 15,-3 5 4-15,3-9-6 16,5 4 0-16,0-3 2 16,4-5 4-16,-4 1-6 15,4-8 0-15,0-4 0 16,-9-3 1-16,5-1-2 15,-9-3 2-15,0-5 7 16,0 1 6-16,-4 0-4 16,0-5 0-16,-4-3 0 15,-9-3 2-15,8-1-3 16,-4-4 1-16,-8 1-3 16,4-5 0-16,4 1-3 15,-17-5 1-15,9 5-2 16,-1-1-1-16,1 1 1 0,-9-1-1 15,0-3 0-15,0 0 2 16,0 3-1-16,0 1-1 16,-9-1 1-16,1 1-1 15,-1-1 0-15,-8-7 0 16,0 4-7-16,-5 0 0 16,22 38-70 15</inkml:trace>
  <inkml:trace contextRef="#ctx0" brushRef="#br0" timeOffset="7856.1103">18332 7684 296 0,'0'4'112'0,"0"0"-87"0,0-4 29 15,0 0 5-15,0 0-33 16,0 0-14-16,0 4 0 16,0-4 3-16,-8 0-7 15,-1 0-2-15,0 0 0 0,1 0 1 16,4 0 1-16,-14 0-2 16,10 0 1-16,-1 0-4 15,0-4-2-15,1 4 0 16,4-4-1-16,4 0 2 15,-9 0 1-15,0 0 1 0,5-3 0 16,0-1 0-16,-5 0 2 16,5-3-5-16,-9-4-1 15,0 3 0-15,0-3 2 16,-4-1-1-16,-1-3-1 16,-3 0 1-16,4 0 1 15,-13-4-3-15,4 0 0 16,-4 0-1-16,-5-4 0 15,-4 4 2-15,0-4 0 16,-4 5-3-16,-4-1 2 16,0 3-1-16,-5 1 0 15,0 8 0-15,5-1-2 16,8 5 0-16,0 7 3 16,5 0-5-16,-1 7 2 0,5-3 2 15,0 8 1-15,13-1-2 16,-13 8 2-16,8 4 1 15,5 0 0-15,0 4-3 16,8 4 2-16,-8 7 1 16,8 0 2-16,0 8-1 15,5 0-1-15,-4 4 1 16,3 0 1-16,1-4-3 16,4 3 0-16,0-3 1 15,0 0 0-15,0-3 0 16,0-1 2-16,0-4-1 15,0 0 2-15,9 1-2 16,-1-1-1-16,5 0 1 16,4 0 1-16,1-3-1 15,-1-1-1-15,4-3 3 0,5 0 0 16,0-8 1-16,0 0 2 16,4-4-1-16,0-4 2 15,0-3-4-15,5 3 0 16,-1-7-1-16,1-1-2 15,-1-3 1-15,1 4-1 16,-1-4-3-16,5-4 2 16,0-4 3-16,-5 0 1 15,1 0-4-15,-1-4 1 0,1 1 0 16,-5-5 2-16,0 1 1 16,-4-5 1-16,0 1-2 15,-5 0 1-15,1-4 0 16,-1 0 1-16,1-12-2 15,4 4 1-15,-13 0-2 16,4 0-1-16,0 1 1 16,0-1 1-16,1 0-3 15,-1 0 0-15,0 4 3 16,0-4 1-16,1 1-4 16,-1-1-1-16,4-4-2 15,-3 4 3-15,3 1 0 16,1-1 1-16,-1 0-3 15,1 0 0-15,4 0-1 16,-9-3 3-16,4-1-5 16,-8 0 2-16,0 1-5 0,0-1 1 15,-4 4-5-15,-9-11 1 16,0 0-5-16,-5-1-2 16,-3 9-5-16,-5-5 0 15,-4 5-33-15,-1 7-13 16,-7-4 36-16,-1 12 18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23:30.3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">
        <inkml:traceFormat>
          <inkml:channel name="X" type="integer" max="6208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238.76923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1" timeString="2019-10-16T01:24:50.512"/>
    </inkml:context>
  </inkml:definitions>
  <inkml:trace contextRef="#ctx0" brushRef="#br0">18548 13705 112 0,'0'8'44'0,"8"-4"-35"0,-8-1-2 0,0 1-1 15,5 0-5-15,-5 4 2 16,0-1-4-16,0-7 0 16,0 12 1-16,4-1 0 15,0-3-3-15,-4 0 0 16,5-1-5-16,-5-7-2 15,4 8-17-15,0 0-6 16,-4-8 18-16,5 4 7 0</inkml:trace>
  <inkml:trace contextRef="#ctx0" brushRef="#br0" timeOffset="4845.7667">18526 13460 192 0,'5'-8'71'0,"3"4"-55"0,9-3 9 0,-12 3-1 0,3 0-6 16,1 0 0-16,8-3 3 15,-8 3 1-15,4-4-11 16,0 1 7-16,0-1 4 0,4 0-2 15,0 1-2-15,5-1-8 16,3 4-2-16,-3 0-2 16,4-3 1-16,0-1-2 15,0 0 0-15,8 1-1 16,-4-1 0-16,0 0 6 16,5 1 4-16,-1-1-7 15,5 0-4-15,4 1-5 16,5-1 1-16,3 0-1 15,1 4 0-15,17-3-3 16,-13-1 1-16,4 0 2 16,5 1 1-16,-1-1 1 0,10 0 0 15,-1 5 2-15,-4-1 3 16,13 0-2-16,-9 0-2 16,9 0 0-16,-5 1 1 15,1-1-8-15,0 0-1 16,3 4 10-16,6-4 5 15,3 0-1-15,-4 0-2 16,-4 1-5-16,4-5 0 16,-8 4-2-16,12-4 0 15,-8 5 4-15,9-5 1 16,4-4-1-16,-5 5-2 16,-8-5 1-16,4 5 1 0,0-1-3 15,0 0 0-15,5-3 3 16,-9-1 1-16,4 5-1 15,-8-1-2-15,-5 0 1 16,-4 4 1-16,-5 1 1 16,-3-1 1-16,8 4 0 15,-22 0 2-15,5 0-1 16,-9 4 0-16,0 3 1 16,-4 1 1-16,0 3-1 15,-14 5 1-15,6 3-2 16,-10 4 0-16,1 4-1 15,-5 0 2-15,4 3-1 16,-3 5 2-16,3 7-4 16,-4 4 0-16,1 7 1 15,3 9 0-15,1 7-2 0,-5 0 1 16,0 7-2-16,0-3-1 16,1 4 1-16,-5 7 1 15,8 4-1-15,-4 4-1 16,-4 0 1-16,5-4 1 15,-1 4-3-15,0 3 0 16,0 5-1-16,0 0 0 16,1-1 2-16,-1 20 0 15,0-4 0-15,0-4 0 16,-8 4 0-16,0-8 0 16,-1-3-3-16,5-9 2 0,-8-7-1 15,3 0 0-15,1-7 2 16,-1-5 2-16,1-3-1 15,0-8-1-15,-1-7-2 16,-3-8 1-16,-1-4 1 16,0-4 2-16,0-4-1 15,1-4-1-15,-1 1 1 16,-4-8 1-16,4 0 1 16,-4-8 1-16,0-4-2 15,0-3-2-15,0-1 3 16,0 1 0-16,0-1-1 15,0-3-2-15,0-1 3 16,-4-3 2-16,4-4-2 0,-4 8 0 16,-1-4 3-1,5-4 1-15,0 3-1 0,-4 1 1 16,4-4-4-16,0 0 0 16,-4 8-1-16,4-8-2 15,0 8 3-15,0-8 0 16,0 3-1-16,-4 1-2 15,4-4 1-15,-5 0-1 16,5 4 0-16,-8-4 2 16,3 4-1-16,1 0 2 15,0 0-2-15,-5-1-1 16,0 1 1-16,1 0 1 16,-1 0-1-16,-4 0 2 15,-4 0 0-15,0-1 1 16,-5 5 0-16,1 0 0 0,-1-1-2 15,-8 1-2-15,4 0 1 16,-8-1 1-16,4-3-1 16,-1 4-1-16,-7 0 1 15,3-1-1-15,5 1-3 16,0 3 2-16,4 1 1 16,0-1 0-16,5 1 0 15,-14-1 2-15,5 5-3 16,-5-1 0-16,1 0 1 15,-9-3 0-15,0-1-3 16,0 1 2-16,-5-1-1 16,5 1 0-16,-4-5 0 15,4 1 0-15,4 0 0 0,0-1 0 16,5 1 0-16,-1 4 0 16,1-1 2-16,-5-3 0 15,0-1 0-15,-4 1 0 16,0 0 0-16,-4-5 0 15,-1 1-3-15,1 0 2 16,4-4 1-16,-9 0 0 16,9 0 0-16,4 0 0 15,-4-4-3-15,13 4 2 16,-9 0 1-16,5 0 0 16,-1 0-3-16,1 0 2 0,-1 0-1 15,-4 0 0-15,-4 0 2 16,0 0 2-1,-8 0-1-15,3 0-1 0,-4 0-2 16,1 0-1-16,3 0 2 16,1 0 2-16,8 0 0 15,0 4-1-15,1 0 1 16,3 4-1-16,1-5-3 16,-5 5 2-16,-4-4 1 15,0 4 0-15,-5-5 0 16,-3 5 0-16,-5 0 0 15,0-1 0-15,4-3 0 16,4 0 0-16,-8 4 0 16,9-1 0-16,4 1 0 15,-4 0 0-15,-1-4 0 0,-4 3 0 16,1-3 0-16,-5 4 2 16,-5-8-3-16,1 4 0 15,4-4 1-15,0 0 0 16,4 0-3-16,5 0 2 15,0-4-1-15,3 4-2 16,6-4 3-16,-1 0 0 16,0 0 1-16,-4 0 2 15,0 1-3-15,0-1 0 16,4 0 1-16,-8 0 2 16,4-4-1-16,8 5-1 15,1-9-2-15,-1 4 1 16,5 1 1-16,4-1 0 0,0 0 0 15,0 1 0-15,9-1 0 16,-9 4 2-16,13-3-1 16,-4-1 2-16,0 0-2 15,4 1 2-15,4-1-2 16,-8 0-1-16,4 1 1 16,5-1 1-16,-1 0-3 15,0 1 0-15,1-5 1 16,3 1 2-16,1-1-1 15,-4-3 2-15,3 0-2 16,1-1 2-16,0 1-2 16,-1 0-1-16,1-5 1 15,0 1-1-15,-1 0 0 16,-3 0 2-16,3-4-1 16,1 0-1-16,4 0-2 0,-8 4 1 15,3-4 1-15,1 4 2 16,4 0-3-16,0-1 0 15,0 1 1-15,0 4 2 16,0 0-1-16,0-1-1 16,0 1 3-16,0 0 0 15,0-1-1-15,0 5-2 16,0-4 1-16,0 3-1 16,0-3 0-16,0-4 0 15,0 7-3-15,0-3 2 16,0 0 1-16,0-1 2 15,0 1-3-15,0 0 0 0,0-5 1 16,0 1 0-16,4 0 0 16,-4 0 0-16,5 0 0 15,-5 0 2-15,0-1-3 16,0 1 0-16,8 0 1 16,-8 0 2-16,4 0-1 15,1 0-1-15,3 0 1 16,-8-1-1-16,5 1-3 15,-1 0 2-15,5 0 1 16,-5 0 2-16,0 0-3 16,-4 0 0-16,0 3 1 15,5-7 0-15,-5 4-3 16,0 0 2-16,-5 4-8 16,-3-12-33-16,-5-8-6 15,-5-26-121 1,6-12-51-16,-1-7 115 15</inkml:trace>
  <inkml:trace contextRef="#ctx0" brushRef="#br0" timeOffset="44706.6117">19556 14544 164 0,'13'4'63'0,"-4"-8"-49"0,-1 4 25 16,1 4 7-16,-5-4-10 16,5 4-1-16,-1-4-7 15,5 0 0-15,-4 3-16 0,4 1 11 0,0 0 4 16,-5 0-10-16,5 0-2 16,0-4 4-16,-4 4 2 15,4-1-4-15,-9-3 0 16,9 4-6-16,-9 0 1 15,5 0-3-15,0-4 2 16,-9 0 0-16,0 0 3 16,4 0-1-16,-4 0 2 15,0 0-8-15,0 0-2 16,0 0 8-16,0 0 3 16,0-4-5-16,0 0-4 15,-4 0-2-15,-1 1 1 16,1-1-1-16,0 0 2 15,-5 0-4-15,0 0 0 0,1 4-1 16,-1 0-2-16,-4 0-2 16,5 0 1-16,-1 4 1 15,0 0 0-15,1 4-3 16,-1-1 0-16,1 5 2 16,3-1 0-16,1 4-4 15,4 1 1-15,0 3 2 16,0 0 3-16,4 0-2 15,1 0-2-15,-1 1-1 16,0-1 3-16,5-4 0 16,-1 0 1-16,1-3-3 15,0-1 0-15,-1-3-3 16,1-4 1-16,4 0 1 16,-9-4 2-16,9-4-1 0,-9-4 1 15,1-3-3-15,-1-1 1 16,0 1 4-16,1-5 2 15,-1 1 2-15,0 0 0 16,-4-1-2-16,0 1 1 16,0 0-2-16,0-4 2 15,0-1-4-15,-4 1 0 16,0 4 1-16,-5 0 2 16,0-1-1-16,5 5-1 15,-9-1-8-15,9 5-5 16,-9-1 13-16,4 4 7 15,1 0-3-15,-1 4 0 0,0 4-2 16,1 0-2-16,-5 0 1 16,4 4-1-16,5 3-3 15,0-3 2-15,4 3-4 16,0 1-1-16,4-1 0 16,5 4 4-16,-1-3-1 15,1-1 1-15,-1 1 11 16,5-4 3-16,0-1-5 15,0-3-2-15,0 0-5 16,0-4-3-16,-9-4 2 16,1 0 2-16,-1-3 0 15,-4-1-1-15,0-4 1 16,-4 1-1-16,-5-4-9 16,0 3-4-16,1 1-35 0,-14-5-14 15,5-10 30-15,0-9 16 16</inkml:trace>
  <inkml:trace contextRef="#ctx0" brushRef="#br0" timeOffset="45951.9174">19065 13694 160 0,'0'11'60'0,"0"-7"-47"0,0 0 10 16,0-4 1-16,0 0-6 16,-4 0 0-16,-1 4 1 15,1 3 0-15,0-3-10 16,-1 0 3-16,5 4 4 0,-8-1 3 16,8 1 3-16,0 3-1 15,-5-3 2-15,5 4-4 16,0-5 0-16,-4 5 3 0,4-5 1 15,0 1-19-15,0 0-7 16,0-1 12-16,0 1 7 16,0 0-3-16,0-1 0 15,0 5-3-15,0-5-1 16,0 9 6 0,0-1-7-16,0 0 1 15,0 1-5-15,4-1-1 16,-4 4 1-16,0 4 0 15,5 0 0-15,3 4 0 16,-8 4 0-16,5-1 0 16,-1 5-2-16,0-1-2 15,1 5 1-15,-1-1 1 0,0 4-1 16,0-4 2-16,5-3-4 16,-9 3 0-16,4-4 1 15,1 5 0-15,3-1 0 16,-8 4 2-16,5 4 1 15,-1 4 1-15,0 0-5 16,1 0 1-16,-1-1 0 16,-4 1 0-16,0 0 0 15,0 4 0-15,0-12 0 16,0 0 0-16,0 0 0 16,0 0 0-16,0 4 0 0,0 0 0 15,0 0 2 1,0 0 1-16,0-4-4 0,0 0 1 15,0-4 0-15,0-3 0 16,0-1 0-16,0-7 0 16,4 0 0-16,0-8 0 15,-4-3-5-15,0-5-1 16,9 1-11-16,-9-16-3 16,4-15-83-16,5-12-36 15,0-23 71-15,-1-15 34 16</inkml:trace>
  <inkml:trace contextRef="#ctx0" brushRef="#br0" timeOffset="47650.7918">19035 13789 272 0,'0'8'104'0,"8"0"-81"0,-3-16 14 0,-1 8 1 15,5 0-9-15,-1-4-2 16,5 4-2-16,4-4 1 15,-4 1-14-15,13-1 4 0,-9 0 2 16,9 4-6-16,4-4-2 0,9 0-5 16,-9 0-4-16,9 1 0 15,4-1-1-15,-4 4 0 16,-5-4 0-16,5 4 0 16,0-4 0-1,0 4 0-15,-5-4 0 0,9 4 0 16,0-4 0-16,5 4 0 15,-1-3 2-15,5-1-1 16,0 0 2-16,4 0 0 16,-9 0 1-16,9 4-2 15,-13-4 1-15,0 1 0 16,-4-1 1-16,0 0-2 16,-5-4 1-16,1 4-2 15,-5 1 2-15,0 3-2 16,-4 0-1-16,0 0 1 15,-5 0 1-15,1 0-1 0,-5 3 2 16,0 1-2-16,1 0-1 16,-1 4 1-16,-4-1 1 15,0 5 1-15,0 3 1 16,-1 1-2-16,-3-1 1 16,0 0-2-16,-1 8 2 15,1 0-2-15,0 0 2 16,-1 8-4-16,1 3 0 15,-1 5 1-15,5 3 0 16,-8 4 0-16,8 0 0 16,-9 0 0-16,5 0 0 15,-1 3 0-15,1 1 0 0,-1-4 0 16,1 0 0-16,-5 0 0 16,5 0 0-16,-5 0 0 15,1 4 0-15,3-1 0 16,-4 5 0-16,1 0 0 15,3-1 0-15,-8-3 0 16,5 0 0-16,-1 0 0 16,-4 0 2-16,4-12-1 15,-4 0-1-15,0-3 1 16,0-1-1-16,5 1 0 16,-5-1 0-16,0 0 0 15,0 1 2-15,4-1-1 16,-4 1 2-16,4-4-2 15,-4-1 2-15,0 1-2 16,0-4 2-16,0-4 0 0,0 0 3 16,-4-4-1-16,0 0 0 15,4-4-1-15,-9 4 2 16,0-3-3 0,-4-1 0-16,-4-3 3 15,0-5-3-15,0 1-2 16,-5-1 0-16,-4-3 1 15,0-4-1-15,-4 0 2 16,-4 4-4-16,-1-4 0 16,1 0 1-16,-1 4 0 15,-3-4 0-15,-1 0 2 0,0 4-3 16,0-4 0-16,-4 0 1 16,4 0 0-1,-8 4 0-15,0-1 0 0,4 1 0 16,-1-4 0-16,-3 0 0 15,4 4 0-15,0 0 0 16,0-4 2-16,4 0-3 16,0 0 0-16,5 0 1 15,-1 0 2-15,5 4-1 16,4-4-1-16,5 0 1 16,-9 0 1-16,8 0-1 15,-4 0 2-15,9-4-2 16,-9 4-1-16,5 0 1 15,-5 0-1-15,8 0 0 16,-3 0 0-16,-1 0 2 16,5 4-1-16,0-4-1 15,-9 7 1-15,5-3 1 16,3 4-3-16,-3-4 0 16,3 0 1-16,1 3 2 15,0-3-3-15,4 0 0 16,-8-4 1-16,3 4 0 15,1-4 0-15,0 4 0 16,0-4 0-16,-1 3 0 16,5 1 0-16,1 4 2 15,-1-8-3-15,0 0-2 16,4 0 2-16,0 0 0 0,1-4-6 16,-1 4-3-16,5-8-1 15,0 5 1-15,4-5-3 16,0 0-2-16,0 1 2 15,0 7 2-15,4-4 0 16,4 0 0-16,1-8-21 16,4-3-9-16,-4-4 11 15,8-12 6-15</inkml:trace>
  <inkml:trace contextRef="#ctx1" brushRef="#br0">1315 12276 0</inkml:trace>
  <inkml:trace contextRef="#ctx1" brushRef="#br0" timeOffset="1282.0106">3991 10825 0</inkml:trace>
  <inkml:trace contextRef="#ctx1" brushRef="#br0" timeOffset="1427.0684">3991 10825 0</inkml:trace>
  <inkml:trace contextRef="#ctx1" brushRef="#br0" timeOffset="1713.3308">3991 10825 0</inkml:trace>
  <inkml:trace contextRef="#ctx0" brushRef="#br0" timeOffset="83140.7641">4604 11798 268 0,'0'7'101'0,"0"-3"-78"0,4 0-9 0,-4-4-8 15,0 0-6-15,0 0 0 16</inkml:trace>
  <inkml:trace contextRef="#ctx0" brushRef="#br0" timeOffset="84521.0861">4608 11813 414 0,'0'0'-4'0,"0"0"-1"15,-4 4 4-15,4 0 2 0,-4-1 5 16,4 1 1-16,-9-4 3 15,9 0 1-15,0-4 1 16,0 4 2-16,0-3 2 16,0 3-1-16,0 0-1 15,-8 0 1-15,8-4 5 16,-5 4 2-16,5 0-14 16,-4-4-6-16,4 0-2 15,-9 0-1-15,5 4-4 16,4-3-1-16,-9 3 9 15,5-4 7-15,4 0-4 16,0 0-1-16,-4 0 1 16,-5 0 1-16,5 1-1 15,-5-1 1-15,5 0 0 0,-5 0 1 16,5 0 0 0,-9-3 2-16,0-1-1 0,0 0 2 15,5 1-4-15,-1-1 1 16,-13 0-3-16,5 1 0 15,0-5-1-15,-13 4 2 16,8 1-3-16,-8-5 0 16,0 5-1-16,-5-1 1 15,1 0-4-15,-5 1 0 16,0 3 1-16,-4 0 0 16,-8 4 0-16,7 0 2 15,10 4-3-15,-13 0-2 16,4 3 2-16,-1 1 0 15,1 3-2-15,0 1 2 16,0 3 1-16,4 1 0 0,-8 3-3 16,4-4 2-16,8 4 3 15,-8 0 1-15,5 1-1 16,3-1-2-16,-4 0 1 16,-8 0 1-16,12 4-1 15,-8 0 2-15,18 0 0 16,-14 4 1-16,4 0 0 15,5 3 2-15,0 1-1 16,4 3 0-16,5 1-1 16,-5 3 0-16,0 4-2 15,4 0 1-15,14-3-2 16,-18 7-1-16,17-8 1 0,-4 0-1 16,-4-3 0-16,4-1 2 15,4 1-3-15,5-1 0 16,0 1 1-16,-9 3 0 15,13 4 0-15,-4 4 0 16,-5 4 0-16,9 3 0 16,-9 1 0-16,5-4 2 15,0 3-1-15,4-7-1 16,-9-4-2-16,5-7 1 16,4-1 1-16,0-3 2 15,0 0-1-15,0-1 2 16,0 5 0-16,4 3 1 15,5 0-5-15,-9 5 1 0,8 3 0 16,1-1 2-16,0 1-1 16,-5 0-1-16,0-3 3 15,9-1 0-15,-9-4-1 16,5-4-2-16,4-3 1 16,-4-4-1-16,-1 0 0 15,5 0 0-15,-9-1 0 16,9 1 0-16,5 0 0 15,-10 0 2-15,10 0 1 16,-6-1 1-16,6 1-2 16,-5 0-2-16,12 7 3 15,-7-3 0-15,3 0-1 16,5-4-2-16,0-4 1 16,-5-4 1-16,10 4-1 15,7-4-1-15,-7-4 1 0,3 0 1 16,5 1-1-16,4 3-1 15,-9-8 1-15,5 1 1 16,4-1-1-16,-8-3 2 16,4 0-2-16,-5-1 2 15,5 1-2-15,-9-4 2 16,4 0-2-16,5-4 2 16,4 0-2-16,5 0-1 15,12 0 1-15,-17 0-1 16,13 0 0-16,4 0 0 15,-4 4 0-15,-4-4 2 0,0 3-1 16,-22 1 2-16,5 0-2 16,-5 0-1-16,-9-4 1 15,1 4-1-15,-1 3 0 16,-8-3 2-16,0 4-1 16,-9-4-1-16,-4-4-2 15,0 7 1-15,0 1-4 16,-4-4 1-16,-9 0-3 15,9-4 2-15,-5-4-10 16,-12-8-6-16,-1-7-81 16,18 0-37-16,-5-12 71 15,5-3 34-15</inkml:trace>
  <inkml:trace contextRef="#ctx0" brushRef="#br0" timeOffset="86414.1875">5923 14096 288 0,'0'11'110'0,"8"-7"-86"0,-8-4 13 16,0 0 2-16,0 0-19 15,9 0-6-15,-9 0 3 16,0 0 0-16,0 0-8 16,0 0-5-16,-9-4-3 0,9 0 3 15,-8 4 2-15,-1 0 2 16,5-3 0-16,-9 3 0 16,8-4 0-16,-8 0-2 15,9 0-1-15,-13 0 8 16,4-3-5-1,4-1 0-15,-4 0-2 0,-4 1 1 16,4-1 0-16,-8 0 1 16,4 1-4-16,-5-1-1 15,-4 4-1-15,0-3 1 16,-8-1-2-16,4 4 2 16,-9 0-2-16,4 4-1 15,-8 0-2-15,5 4-1 16,3 0 2-16,-4 4 0 15,5 3-2-15,4 4 0 0,-9 4-1 16,9 1 3-16,0 3-2 16,4 0 1-16,-9 3 2 15,14 5 0-15,-5 4 0 16,4-1 0 0,1 8 2-16,-5-4 1 0,9-3-1 15,-9-1 1-15,13-3 0 16,-4 0 1-16,-9-1-2 15,13 1 1-15,-4 0-2 16,-1 3 2-16,5 4-2 16,5 1 2-16,-5 3-2 15,9 0 2-15,-5 0-2 16,9 0-1-16,0-4 1 16,0 1-1-16,0-1 0 15,9-3 0-15,-1-5 2 16,5-3 1-16,0 0-1 15,9-4 1-15,-5-4-2 0,-4 0-1 16,13-4 1-16,-9-3-1 16,4-1 0-16,1-3 2 15,4-4-1-15,-9-4 2 16,9 0-4-16,4-4 0 16,-4 0 1-16,13-3 0 15,-9-1 0-15,4 0 0 16,-4 1 0-16,1-5 0 15,-1-3 0-15,0-1 2 16,0 1-1-16,0 0-1 16,-4-4 3-16,-4-1 0 0,4-2-1 15,-14 2-2-15,6 1 1 16,-5-8 1-16,0 4-8 16,-9 0-1-16,4 0 10 15,-8 4 7-15,-8 0-4 16,4-4-1-16,-9 0-3 15,0 4 1-15,-9-8-2 16,-4 4 2-16,-4 0-2 16,4 0-1-16,-8 4 1 15,-1 4-1-15,9 3-3 16,-8 1 0-16,4 3-1 16,0 4 3-16,4 1 0 15,4 3 1-15,-4 0-3 16,1 0 2-16,12 3-1 15,-5-3 0-15,1 4 2 0,4 0 2 16,5-4-1-16,-5 4-1 16,13 0 1-16,-9-1-1 15,9 1 0-15,0-4 0 16,0 8 0-16,0 0 0 16,9-1 0-16,-5 1 2 15,5 0-10-15,-5-1-2 16,9 1 11-16,0 0 9 15,-5-5-3-15,10 5-1 16,-10-4-3-16,10 4-3 16,3-1 1-16,1-3 1 15,3 0-1-15,10 4-1 0,4-5 1 16,8 1-1-16,5 0 0 16,8-4 0-16,-8 4 0 15,4-4 0-15,-4 0 0 16,-9 0 2-16,8 0-1 15,-20 0-1-15,7-4 1 16,-8 0 1-16,-8 0-6 16,0 1 1-16,-10-1-45 15,-12-8-18-15,-12-3 33 16,-14-12 19-16</inkml:trace>
  <inkml:trace contextRef="#ctx0" brushRef="#br0" timeOffset="87900.7037">4832 13583 344 0,'-8'11'129'0,"12"-7"-100"0,9-4-2 0,-13 0-8 16,0 0-3-16,0 0 4 15,0 4-4-15,-9 0-1 16,5-1-9-16,0 5 3 0,-5-4 3 15,5 3 3-15,-9-3 0 16,0 4-3-16,0 0-2 16,-4-1-2-16,0 1 0 15,-5 0-4-15,1-1-1 16,-10 1-3-16,-7 0-3 16,3-1-1-16,-4 5 0 15,5-1 0-15,-9 1 3 16,-13-1-2-16,0 1-1 0,-5-1 0 15,1 1 0-15,4 3 0 16,0-3 3-16,4-1 0 16,-4 4 3-16,13 1-1 15,9-5 2-15,4 1-2 16,4-1-1-16,9 1 3 16,-5-1 0-16,5 1 1 15,4-1 0-15,4 1-2 16,9-5 1-16,0 5-2 15,0-1 2-15,17 1-2 16,-4-1-1-16,18 5 1 0,3-1-1 16,-4 0 0-1,13 4 0-15,5 4-3 0,3 0 2 16,5 0 1-16,-13 0 0 16,5 0 0-16,-5 0 2 15,-9 0-1-15,5 4-1 16,-9-4 1-16,-4 4 1 15,4-4-1-15,-8 0 2 16,-5-4 0-16,5 0 1 16,-5 0 0-16,-17-4 0 15,4 1 4-15,-4-5 5 16,-4 1-1-16,4-1 1 0,-17 1-5 16,4-1-3-16,0-3 0 15,0 0-1-15,-9-1-2 16,5 1-2-16,-9 0 1 15,-4-1-1-15,0 1 0 16,-9 0 0-16,-4-1-3 16,-4 1 0-16,-5 3-1 15,0 1 3-15,-12 3 0 16,16 4 3-16,1 4-3 16,-1 0-2-16,5 4-1 15,0 0 0-15,0 4 3 16,4-1 0-16,5 1-2 15,-5-1 2-15,5 1-1 16,4-4 0-16,4 0 2 16,8 0 0-16,1-4 2 15,9-4 1-15,3 0 1 0,5-4 0 16,5 0 0-16,3-3 0 16,9-1-2-16,-4 1 1 15,5-4 0-15,-5-1 1 16,12 1-2-16,-7 0 1 15,3-1-4-15,-12-3 0 16,12 0 1-16,5 0 0 16,0 0-3-16,4-1 2 15,5 1-1-15,16 0 0 16,1 4 0-16,17 3 0 0,-13 1 2 16,9 3 2-1,-9 4-1-15,-9 0-1 0,-4 0 1 16,-4-3-1-16,-5-1 0 15,1 0 2-15,-14-3-32 16,5-4-12-16,0-5-118 16,-9-6-52-16,5-9 106 15,-13-11 55-15</inkml:trace>
  <inkml:trace contextRef="#ctx1" brushRef="#br0" timeOffset="8313.2171">4021 14227 0</inkml:trace>
  <inkml:trace contextRef="#ctx0" brushRef="#br0" timeOffset="90662.8007">6797 14027 336 0,'-4'7'126'0,"4"1"-98"0,0-4 10 0,0-4-3 15,0 4-29-15,0 3-7 0,0 1 5 16,0 4 6-16,-9-1-4 16,9 4 8-16,-4 1 5 0,0 7-8 15,4 0-3-15,-9 7-5 16,9 5 0-16,0 7-4 16,9 8 0-16,-9 0-1 15,0 3 0-15,4 5 2 16,-4 7 2-16,0 4-1 15,-4-4 2-15,4-4-4 16,-9-7-2-16,1-12-9 16,-5-8-5-16,-5-7-42 15,10-8-19-15,-18-11 41 16,4-16 18-16</inkml:trace>
  <inkml:trace contextRef="#ctx0" brushRef="#br0" timeOffset="91067.6099">6306 14119 320 0,'4'-4'121'0,"-8"4"-95"0,17 4 9 0,4-4-1 0,-8 0-7 15,-1 0 4-15,5 0-4 16,5 4 1-16,7-1-16 16,-3 1 4-16,13 0 2 0,3 4-6 15,14-4 1-15,0-1-6 16,12-3-2-16,1 4-5 15,-9-4 0-15,0 0-5 16,-4-4-1-16,-9 4-6 16,0-3-3-16,-4-1-13 15,-5 0-5-15,1 4-14 16,-14 0-5-16,-4 0-98 16,1 0-41-1,-18 8 98-15</inkml:trace>
  <inkml:trace contextRef="#ctx0" brushRef="#br0" timeOffset="91458.8644">6173 14992 320 0,'8'19'121'16,"5"-19"-95"-16,-4 0 18 0,-1-4 0 0,1 4-26 16,4-3-10-16,4 3 10 15,9 0 4-15,-9 0-10 16,5 0 4-16,8 0 4 0,-9 3-7 15,14 1-2-15,-5 0-6 16,13 0-2-16,0 0-1 16,9-1 1-16,-5 1-4 15,1 0 0-15,8 0-6 16,-17 0 0-16,4 3-15 16,-5-3-3-16,1-4-33 15,-4-7-13-15,-5-5 37 16,0-3 18-16</inkml:trace>
  <inkml:trace contextRef="#ctx0" brushRef="#br0" timeOffset="92329.6411">7095 14674 432 0,'0'8'162'0,"-13"-4"-126"0,13-1 5 16,0-3-7-16,0 0-16 15,0 4 0-15,0 4-5 16,4 0 0-16,-4-1-7 16,9 5-6-16,-5 3-1 0,9 4-1 15,-5 4 0-15,14 8 2 16,-5-1 2-16,9 1-3 15,-4 0-2-15,8 7-1 16,0-3 0-16,4-5-6 16,-3 1-2-16,-1-4-6 15,-9-1-2-15,9 1-7 0,-8-4-3 16,-9-7-25-16,8-5-10 16,-3-3-32-16,3-8-14 15,-12-4 57-15,4-11 29 16</inkml:trace>
  <inkml:trace contextRef="#ctx0" brushRef="#br0" timeOffset="92644.8794">7538 14686 344 0,'-21'3'129'0,"17"-3"-100"0,-9 4 13 16,8-4 2-16,-3 4-7 16,-5 4 0-16,-9-1-9 15,5 5-3-15,-5 7-14 16,1 4-2-16,-9 4 1 0,0 3-2 16,-1 1 1-16,1 4-5 15,-4-1-1-15,4 4-3 16,-1-3-3-16,6-1-3 15,-1-3 1-15,4 0-10 16,1-1-3-16,8-7-37 16,0-4-15-16,4-15 35 15</inkml:trace>
  <inkml:trace contextRef="#ctx0" brushRef="#br0" timeOffset="93649.5639">7719 13858 408 0,'13'8'151'0,"-13"-12"-118"0,0 0-11 0,5 4-12 16,-1-4-4-16,5 4 4 16,-9-3 6-16,8-1 2 15,-8 0-9-15,4 0 1 0,1 0 3 16,3 0-5-16,5 1-2 15,-8-1-3-15,3 0 0 16,5 4-2-16,4-4 2 16,-4 4 0-16,-8 0 3 15,3 4-5-15,1 4-3 16,0-1 5-16,-1 1 5 0,1 3-4 16,4 1-2-16,-13 3-1 15,4 1-1-15,-4 3 0 16,0 4 2-16,-4 4-1 15,-1-1 2-15,-8 9-4 16,1-1 0-16,-6 5-1 16,5-5 0-16,-12 1 2 15,7-5 0-15,-8 1 2 16,9-4 1-16,-9-1-1 16,0-6 1-16,5-5 0 15,-9 0 1-15,4-3-2 16,9-5 1-16,-9 1 0 15,4-8 1-15,5 0 0 16,0 0 0-16,0 0-2 0,4-4-2 16,4 0 5-1,0 1 1-15,5 3 0 0,0-4 1 16,4 0-2-16,0 0 2 16,4 4-2-16,5 0 0 15,4 0-3-15,0 0-2 16,4 4-2-16,-4 0 1 15,8 0-1-15,-3-1-2 16,-6 1 3-16,6 4 0 16,-1 0-2-16,0-1 0 15,5 1 2-15,4 0 0 16,-5 3-2-16,14 0 0 16,3 1 2-16,5-1 0 0,13 5-2 15,5-1 2 1,3 4 1-16,-3 4 2 0,-5-4 1 15,-9-3 1-15,-4-1-5 16,-4-3 1-16,-9-12-44 16,0-8-18-16,-12-42 31 15,-18-19 18-15</inkml:trace>
  <inkml:trace contextRef="#ctx0" brushRef="#br0" timeOffset="97852.5801">3389 15383 260 0,'0'4'99'0,"9"-1"-77"0,-5 1 9 15,-4-4 1-15,0 0-9 16,0 0 1-16,4 4-2 16,0 0 1-16,-4-4-13 15,0 0 1-15,0 0 0 0,9 4-2 16,-9-4 2-16,0 7-4 16,0 1-2-16,-9 3-2 15,1 1 0-15,-5 3 0 16,-4 4 3-16,4 1-3 15,-4-1 0-15,-1 4-1 16,1 4 1-16,8 3 2 16,-3 1 2-16,12-4-1 0,0-1 1 15,0 1-2-15,12 0 2 16,-7 0-2-16,8 0 2 16,0 0-4-16,0 3 0 15,-9 5-1-15,-4-1 1 16,0 4 2-16,-13 1 2 15,4 3-1-15,-12 0 1 16,4 4 0-16,-14-4 1 16,6-7 0-16,-1 3 2 15,4-8-5-15,-4 1-1 16,9-12-4-16,-13-3-3 0,0-9-7 16,0-3-4-16,4-8-39 15,-4-7-15-15,4-8-31 16,-5-12-13-16,14-11 60 15,0-4 28-15</inkml:trace>
  <inkml:trace contextRef="#ctx0" brushRef="#br0" timeOffset="98227.0713">3316 15410 340 0,'0'11'129'0,"8"-11"-100"0,-3 4-2 0,-5-4-8 15,13 4 10-15,-5-1 8 16,5 1-7-16,4 0-6 16,5 0-13-16,12 0-1 0,-8 0 1 0,4-1-4 15,5 1-2-15,4 0-5 16,-9-4 0-16,0 0-7 16,-4 0 0-16,-5 0-19 15,5-4-8-15,-9 0-46 16,5 1-21-16,0-5 50 15,-5-4 27-15</inkml:trace>
  <inkml:trace contextRef="#ctx0" brushRef="#br0" timeOffset="98680.6135">3906 15413 332 0,'0'19'123'0,"0"-7"-95"0,0-8 25 0,0-4 4 0,0 0-29 16,0 7-10-16,9-3-11 16,-1 4-4-16,5 0-1 15,0 3 1-15,4 1 2 0,5 3-2 16,8 0 0-16,0 4-3 15,5 1-1-15,3 3-4 16,-3 3-1-16,4 1-15 16,-9 4-6-16,4-1-8 15,-8 1-4-15,0-4-33 16,0-4-16-16,-9 0 46 16,0-4 22-16</inkml:trace>
  <inkml:trace contextRef="#ctx0" brushRef="#br0" timeOffset="99099.7108">4134 15524 376 0,'-4'8'140'0,"-5"-4"-109"0,9-4-6 0,0 4-12 16,-8 0-5-16,4-1 5 0,-1 1 2 16,1 0 3-16,-5 4-10 15,-4 3 0-15,-4 1-1 0,4 3-3 16,-8 4-1-16,3-4-1 15,1 8-2-15,4 4 1 16,-4 0-1-16,-9 4-3 16,5-1 0-16,12 1-1 15,-13 3 3-15,10 1-2 16,-1-4 1-16,0-1-7 16,8-3-4-16,5-8-31 15,0-3-11-15,0-9-93 16,18-7-39-1,-5-11 97-15</inkml:trace>
  <inkml:trace contextRef="#ctx0" brushRef="#br0" timeOffset="99670.2743">4677 15436 332 0,'-13'23'126'0,"13"-11"-98"0,-8-5 8 0,8 1-2 0,0 0-29 15,-9-1-8-15,9 5 13 16,-13-1 7-16,5 5-8 16,3 3 0-16,-12 0 1 0,4 0-4 15,0 4 2-15,0 0-5 16,9 0-2-16,-5 0-3 16,5-4-1-16,4 0-1 15,4 1 3-15,5-1 0 16,4 0 3-16,4 0 1 15,9-4 1-15,-4 4 0 16,12 1 0-16,-12-1 0 16,3 0 2-1,6 0 1-15,-14 0 1 0,0 4 2 0,-4 0 1 16,0 4-3-16,-13 0-3 16,-4 0 4-16,-14 3 2 15,1 1-4-15,-4-4-2 16,-5 0-2-16,-4-4-3 15,-1-8-6-15,-12 0-1 16,13 0-10-16,-9-11-2 16,5-4-34-16,4-7-15 15,4-9-69 1,0-7-27-16,9-7 86 16</inkml:trace>
  <inkml:trace contextRef="#ctx0" brushRef="#br0" timeOffset="99946.8177">4712 15344 288 0,'0'4'110'0,"4"4"-86"0,5-4 27 15,-5 0 7-15,5-1-9 16,4 5 1-16,4 0-8 16,4-1-2-16,5 5-22 15,13 3 1-15,-5 0-1 0,5 1-17 0,-9-5-4 16,-8-3-53-16,-1-8-20 16,-3-12 38-16,-31-18 21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26:42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3949 11219 288 0,'-4'19'110'0,"4"-15"-86"0,4 0-2 15,-4-4-5-15,13 4-13 0,-9 4-2 16,9-5-1-16,-4 1 1 16,-1 0-1-16,5 0 4 0,5 0 4 15,8-4 1-15,-1 4 2 16,1-1-4-16,9-3 0 15,3 0-5-15,10 0-2 16,-14-3 0-16,5-1 1 16,4 0-1-16,0 0 2 15,5 0-4-15,8 0 0 16,0 1 1-16,4 3 2 16,0 0-1-16,14 0 2 15,-14 0 7-15,5 3 5 16,-9 1-12-16,4-4-3 15,5 0-6-15,-5 0 1 0,5 4 14 16,8 0 8-16,0 0-6 16,0 0-1-16,1-1-2 15,-14 1 2-15,4 0-5 16,-3-4-1-16,-5 4 2 16,4-4 1-16,5 0-1 15,8 0-1-15,0 0-3 16,1 4 1-16,-6-4 0 15,-7 0 3-15,-1-4-1 16,-4 4 0-16,4-4-1 16,-4 0 0-16,9 0-2 15,-9 1-2-15,13-1 1 0,-4 0 1 16,8 4 1 0,-17 0 1-16,4 0-2 0,-8-4-2 15,-5 4 1-15,1 0 1 16,8-4-3-16,0 4 0 15,4 0 5-15,13 0 5 16,14 0-5-16,-14 0-2 16,4 0-1-16,-8-4 1 15,5 1-1-15,7-5-1 16,14 0 3-16,4 4 0 16,-4-3-1-16,-17-1-2 15,-1 4 3-15,-3-3 0 16,-1 3-1-16,4 0 1 15,10 0-4-15,-1 0 0 0,4 4 1 16,-8 0 0-16,-9-3 0 16,-4-1 0-16,0 0 0 15,0 0 0-15,9 0 0 16,4 0 0-16,12 1 0 16,-16-1 2-16,0 0-3 15,-10 0 0-15,-3 0 1 16,0 0 2-16,4 1-1 15,13-5-1-15,-5 4-2 16,1 0 1-16,16 0 1 16,-12 1 0-16,-8-1 0 15,-10 4 2-15,-8 0-1 16,9 0-1-16,4 0-2 16,8 0 1-16,5 0 1 0,4 0 0 15,-8 4-3-15,-9-1 2 16,-9 1 1-16,9 0 2 15,0 0-3-15,4 0-2 16,18 0 2-16,-1-1 2 16,1 5 0-16,-9-4-1 15,-13 4 1-15,0-5-1 16,12 1 2-16,-3 4 3 16,21 0-7-16,5-1 0 15,-10 1 0-15,-20 3 1 16,-5-3 1-16,-1-4 0 15,6 0-3-15,8-1 2 16,12-3 1-16,1 8 0 0,-4-4 0 16,-9 0 0-16,-14 0-3 15,1-4 2-15,5 0 1 16,3-4 0-16,14 4 0 16,-1 0 0-16,-4 0-3 15,-8 0 2-15,-9 0 1 16,-9 0 0-16,5 0 0 15,-5 0 0-15,13 0-3 16,1 0 2-16,8 0 1 16,-1 0 0-16,1 0 0 15,-17 0 0-15,0 0-3 16,-9-4 2-16,8 0 1 0,14 0 0 16,4 0 0-1,8 4 0-15,1 0-3 0,-10 0 2 16,-3 4 1-16,-13-8 0 15,4 1-3-15,12 3 2 16,10 0 1-16,4 0 0 16,0 0 0-16,-9 3 0 15,-9-3-3-15,-3 0 2 16,3 0 1-16,14 0 0 16,-1 4-3-16,14 0 2 15,-14 0-1-15,-8 0-2 16,-5-4 3-16,5 0 0 15,-4 0 1-15,12 0 0 16,5 0-3-16,4 0 0 0,-13 4-1 16,-8-1 0-16,-5-3 3 15,5 0 0-15,4 0-2 16,12 0 2-16,10 0-1 16,-14 4 0-16,-3-4 2 15,-10 4 0-15,5-4-3 16,-4 0 0-16,12-4 2 15,13 4 0-15,-8 0-2 16,-4 4 2-16,-9-4-1 16,-9 0 0-16,0 0 2 15,9-4 0-15,4 0 0 16,9 1 0-16,0 3 0 16,-9 0 0-16,-9 0-3 15,-8-4 2-15,9 0 1 0,4 0 0 16,8 0 0-16,5 4 0 15,0 0-3-15,-9 0 2 16,-13-4 1-16,-8 1 0 16,-5-1-3-16,-4 0 2 15,-4-4 3-15,-9 4 1 16,-8 1 3-16,-5 3 3 16,-9-4 5-16,-8 0 3 15,-4-4-3-15,-9-3 2 16,0-8-51-16,13-4-23 15,4-23 29-15,13 0 13 16</inkml:trace>
  <inkml:trace contextRef="#ctx0" brushRef="#br0" timeOffset="23211.5326">2200 15842 148 0,'4'8'57'0,"-8"-4"-44"0,4-4 23 0,0 0 9 15,0 0-10-15,0 0-2 16,-9 0-11-16,5 4-1 16,4-4-12-16,-9 3 1 0,9 1 3 15,-8 0-1-15,8 0 1 16,-9 4-3-16,-4-1-1 15,4 1-3-15,-4 0-1 16,9 3 1-16,-5 1 1 0,1-1 1 16,-1 1 2-16,-4-1-3 15,13 1 1-15,-8-5 1 16,3 5 5-16,5-5-15 16,0 1-3-16,5 0 12 15,3-1 8-15,-3 1 2 16,3 0-1-16,9-1-5 15,-4 1-2-15,0 0-2 16,9-1 0-16,-13 1-2 16,12-4-1-16,5 3-1 15,-9-3 0-15,9 0 0 16,-9 0 0-16,0 0 2 16,5 0 1-16,-5-1-1 15,0-3 1-15,1 4-4 16,3-4 0-16,-3 4 1 0,-1-4 0 15,0 4 0-15,-4-4 0 16,13 4 0-16,-9 0 0 16,9-4-2-16,-5 0-2 15,5 0-2-15,4 0 1 16,9 0 1-16,-9 0 0 16,5 0 0-16,-5 0 2 15,9 0-1-15,-9 0-1 16,4 0-2-16,1-4 1 15,-5 0 1-15,0 0 0 16,-8 0 0-16,4 0 0 16,-1 1 0-16,-3-1 0 15,0 0 0-15,-1 0 2 0,5 0-3 16,0 0 0-16,-5 1 1 16,9-1 2-16,-4 0-3 15,5 0-2-15,-14 0 4 16,9 0 3-16,-1 1-6 15,-7-1-3-15,-1 4 0 16,-4-4 3-16,0 0-1 16,-13 0 1-16,0 0-5 15,0 1 0-15,-13-1-10 16,9-4-4-16,-9 1-66 16,0-9-30-16,0-7 60 15,0-4 29-15</inkml:trace>
  <inkml:trace contextRef="#ctx0" brushRef="#br0" timeOffset="25417.213">13118 15578 208 0,'-12'31'77'0,"7"-20"-60"0,1-7 19 0,4 0 7 16,0 3-22-16,0 1-6 16,0-8-10-16,0 8-4 15,4-1 0-15,1 5-1 0,3-8 0 16,1 3 4-16,4-3 5 0,-9 4-3 16,13 0-1-1,1-5 0-15,-1 1-1 0,4 0 0 16,1 4 0-16,8-1 0 15,-13-3 0-15,5 0 0 16,8 0 0-16,9 4 0 16,4-1 2-16,-4-3-1 15,-1 4 2-15,1-4 0 16,-4 3 1-16,-1-3-4 16,1 4-1-16,8-4 1 15,-5-1 0-15,10 1 9 16,4 0 6-16,4 0-17 15,0 0-5-15,4 3 7 16,-4 1 6-16,-4-4 0 16,-9 3 0-16,-5 1-4 15,6 0 1-15,-14-4-2 0,4-1 2 16,5 1 2-16,-9 0 2 16,5 0-3-16,3 0-3 15,1 0 0-15,-4-1 1 16,8 5-1-16,0-4 0 15,4 4-1-15,-8-1 2 16,4 1-1-16,-4 0 0 16,-5-5-3-16,-3 1 1 15,-1 4-2-15,-4-4 2 16,-1 0 0-16,1-1 1 0,0 1-2 16,-9-4 1-1,5 0-2-15,-5 0-1 0,0 4 1 16,-4-4-1-16,0 0 0 15,0 0 0-15,-9 0-5 16,1-4-1-16,-1-3-30 16,5-5-14-16,-1-11 26 15,1 0 14-15</inkml:trace>
  <inkml:trace contextRef="#ctx0" brushRef="#br0" timeOffset="59211.2791">2936 7722 292 0,'5'-7'110'0,"3"-1"-86"0,-8 0 13 0,0 5 2 15,0-5-12-15,0 0-1 16,-8 1-9-16,-1-5-2 16,1 1-9-16,3-5 5 0,-12 5 2 15,-5-1 2-15,5 5 1 16,0 3-4-16,0 0 0 15,-5 8-7-15,1 3-1 16,8 5-4-16,0 15-1 16,-13 3-1-16,9 13-2 15,4 6 0-15,-4 5 0 16,4-4 0-16,8 3 3 16,-8 9 0-16,13 10 1 15,0 9 0-15,0-1 0 16,0-7 0-16,0 0 0 0,5-12 0 15,3-7 0-15,-3-8 0 16,8-8 2-16,-13-4-1 16,4-7-1-16,9-4-2 15,-13-4 1-15,8-7-1 16,-8-1 0-16,5-3 0 16,-5-8 0-16,0 0 6 15,4-4 2-15,-4-3 0 16,9-5-1-16,-9-7-3 15,0-4-2-15,4-8 1 16,5-7-1-16,-9-8-3 0,4-8 2 16,9-3-1-16,-9-4-2 15,5-8 0-15,4 4 3 16,-9 0-2-16,13-8 1 16,-4-4 2-16,13-3 0 15,-13-1 0-15,17 5 0 16,-8 3-3-16,3 0 2 15,6 8 1-15,-5 0 2 16,4 7-3-16,-4 1 0 16,-5 0 1-16,5 3 0 15,4 4 0-15,-4 4 0 16,4 0 0-16,0 8 0 0,5 3-3 16,4 9 2-16,-1 3-1 15,-3 7 0-15,-5 1-5 16,4 11 0-16,-3 4 1 15,-6 8 3-15,1 15 2 16,-8 4 1-16,-1 7-3 16,-9 4 2-16,-3 8 1 15,-5-4 2-15,-5 4 3 16,-8-7 2-16,-4-1-1 16,-9-3-1-16,0-5-1 15,-4 1 2-15,-4-1-1 16,-9 1 0-16,8 0-3 15,-3-1 1-15,-6-3-2 0,6 0 2 16,7-4-2 0,-16-4-1-16,8-4 1 0,5 5 1 15,4-9-1-15,0-3 2 16,12-1-2-16,-8 1 2 16,9-4 2-16,4 0 2 15,13-4 5 1,0 0 1-1,13 0-5-15,4-4-3 16,1 4 0-16,8 0 1 16,-5 4-5-16,5 3-3 15,4 5-2-15,9 7 3 16,-5 8-2-16,14 3 1 16,-5 9-3-16,9-1 1 15,-9 4 0-15,0 4-1 16,-5 12 4-16,-3 14 2 0,-5 13-2 15,-13-1 0-15,9 0 1 16,-9-15 0-16,-4-8 0 16,-8-7 0-16,8-8-3 15,-9-8 2-15,5-3-17 16,3-12-5-16,6-8-79 16,16-23-35-16,5-38 70 15,4-15 36-15</inkml:trace>
  <inkml:trace contextRef="#ctx0" brushRef="#br0" timeOffset="59888.9707">3923 7929 340 0,'0'8'126'0,"9"-8"-98"0,4 8-8 0,-9-5-8 0,9 1-9 15,4-4 1-15,9 4-2 16,-4-4 1-16,12 0-2 15,1 0-1-15,3-4 1 0,5 0-6 16,5-3-1-16,-5-5-4 16,0 1 1-16,0-5 0 15,0 1 3-15,9-4 6 16,-22 0 2-16,9 0 8 16,-5-1 4-16,-8 1 6 15,0 4 2-15,-9-4-18 16,-4 0-9-16,-8 3 8 15,-5 1 7-15,-5 0-5 16,-3-1 0-16,-1 1-3 16,-8 4 1-16,-9 3-2 15,0 0 2-15,-4 8-4 16,0 0 0-16,-9 8 1 0,-17 0 0 16,9-1 0-16,-1 9 0 15,-8 3 2-15,9 4 1 16,4 4 3-16,4 3 1 15,4 5 1-15,5 3 2 16,0-4-1-16,8 1 2 16,5-1-4-16,17 1 1 15,-13-1-3-15,26 8 2 16,-4 4 0-16,21 8 1 0,5 7-4 16,3-3-1-1,5-5-1-15,-8-10 1 16,8-9-13-16,0-11-6 15,4-8-46-15,9-11-20 0,13-19 42 16,-8-16 23-16</inkml:trace>
  <inkml:trace contextRef="#ctx0" brushRef="#br0" timeOffset="60413.0912">6091 7604 432 0,'8'3'162'0,"1"-3"-126"0,-1 0-6 0,-8 0-12 15,0 0-12-15,-8-3-1 16,-1-1-6-16,-4 0 1 15,-8 0 0-15,-9 0 0 0,-5 0 0 16,-4 1-3-16,-8 3 0 16,0 0-1-16,-9 3 3 15,0 1-2-15,0 4 1 16,4 0 2-16,0 3 0 16,13 4-3-16,5 8 2 15,12-3-4-15,9 6 1 16,13 5-5-16,13 4 1 15,9 7 2-15,12 0 1 0,5 0 3 16,4-4 3-16,0-3 2 16,9-1 3-16,-13-3-3 15,0-1 0-15,-9 1 3 16,-13 0 3-16,-8 3 5 16,-27 4 1-16,-8 5-6 15,-17 3-3-15,-13 0-3 16,-17-4-3-16,-13-8-4 15,-17-3-2-15,-5-4-19 16,-9-1-9-16,5-6-57 16,18-5-26-16,7-19 61 15,27-11 28-15</inkml:trace>
  <inkml:trace contextRef="#ctx0" brushRef="#br0" timeOffset="61208.9378">6746 7941 396 0,'8'30'148'0,"1"-22"-115"0,4 19-9 16,-9-16-11-16,0 5-17 15,5 3 1-15,-9 8-1 16,0 11 2-16,-9 16 1 16,1 7 1-16,-1 12 0 0,-4-1-3 15,5-3 2-15,-10-7 1 16,10-5 0-16,-5-3 0 15,9-1 2-15,-9-7-1 16,4-4 2-16,0-7-2 16,1-5 2-16,-1-7 0 15,0-7 3-15,5-12 1 16,-4-4 3-16,3-8 1 16,5-7 1-16,-4-8-2 15,-5-4-1-15,5-8-1 0,0-7 0 16,4-8 2-16,0-7 1 15,0-4-3-15,4-8-3 16,9-4-2-16,-9 0-3 16,13 0-2-16,1 1 1 15,8 7-1-15,4-4 0 16,-4 3 0-16,8 5 0 16,5 8-3-16,0 7-1 15,4 7 0-15,0 5 4 16,-4 7-1-16,-1 8 1 15,10 7-5-15,-5 9-3 0,4 6-1 16,1 9-1-16,8 7 7 16,-13 0 2-16,0 8 3 15,0 0 2-15,-4 7 1 16,-13 1 1-16,4-1 2 16,-17-3 1-16,-5-4 3 15,-8-1 1-15,-17-3-3 16,0-3 0-16,-13-1-1 15,-1-4 1-15,-16 0-2 16,0-3 1-16,-9-1-4 16,-18-3-2-16,5-4 0 15,5-4-1-15,-9-8-3 16,12 1 2-16,-3-9-10 16,8-3-5-16,8-4 8 0,14-19 4 15</inkml:trace>
  <inkml:trace contextRef="#ctx0" brushRef="#br0" timeOffset="61749.1582">8297 7512 364 0,'4'4'134'0,"-4"-1"-104"0,-9 1-8 15,1 0-12-15,-1 4-6 16,-8-1 2-16,-5 5-2 16,5 7-3-16,-13 8 0 15,4 3-1-15,5 13 0 0,3-1-7 16,-7 4-3-16,7 0 12 15,10 0 8-15,3-4-7 16,5 0-1-16,9-4-2 16,8-3 0-16,1-5 0 15,7-7 2-15,6-4-3 16,3-7-2-16,5-8 4 16,0-4 1-16,4-8 4 15,-5-3 3-15,1-1 2 0,0-7 1 16,-5-4 0-16,-3-4 0 15,-10 0 2-15,-4-7 2 16,-4-8-5-16,-4-4 1 16,-18-4-7-16,-4-4-1 15,-8 1-4-15,-9 3-1 16,-13 0-4-16,-5 8-1 16,-3 4 3-16,3 3 1 15,5 5-14-15,-13 7-6 16,9 3-97-16,4 5-41 15,8 4 79-15,9-1 41 16</inkml:trace>
  <inkml:trace contextRef="#ctx0" brushRef="#br0" timeOffset="62440.1615">9163 7466 360 0,'4'19'134'0,"9"-8"-104"0,-4 9-6 0,-5-9-11 15,0 8-7-15,1 8 3 16,-1 7-20-16,-4 5-7 15,0 3 9-15,-4-4 4 0,-1 1 6 16,1-5 0-16,0 0-1 16,-1-3 1-16,1-8-1 15,4-4 13-15,0-3 6 16,0-9-9-16,-4 1-6 16,4-4 13-16,0-8 5 15,0 0-2-15,0-11 1 16,0-4-10-16,0-8-2 15,4-8-5-15,-4-7-3 16,9-4-3-16,4-4 1 16,4 1-1-16,4-1 0 15,10 8 0-15,-6 3-2 0,10 9 0 16,4 3 3-16,4 4-2 16,0 4 1-16,4 3 0 15,1 9-2-15,-10 3 0 16,6 4 0-16,-1 4 0 15,0 7 3-15,0 1-2 16,0 11 1-16,4 4 2 16,-12 11 2-16,4 8-1 15,-1 7 2-15,-12 13 0 16,4-5 3-16,-12 0-1 16,-5-3 2-16,-5-5 0 15,-4 1 1-15,-4-1-4 0,-4 1-3 16,-13-4 2-1,4-4 0-15,4-4-1 0,-16-8 1 16,7-7-2-16,5-11-1 16,-4-9-15-16,4-7-5 15,5-4-83-15,8-11-36 16,17-12 68-16,4-15 37 16</inkml:trace>
  <inkml:trace contextRef="#ctx0" brushRef="#br0" timeOffset="62890.8808">11653 7167 412 0,'0'8'154'0,"-8"-12"-120"0,-1 0-18 16,5 4-18-16,-13 0-18 15,-9 0 0-15,-4 8 13 16,-18 3 8-16,1 4 1 16,-1 1-7-16,1 3-2 0,13 4 3 15,-5 4 2-15,9 0 6 16,8 3 5-16,9 1-5 16,13 7-2-16,9 8-8 15,12 8-4-15,5 7 30 16,9 8 13-16,-1-4-8 15,1-4-3-15,-10-7-9 0,6-4-3 16,-14-4-6-16,-9-4-1 16,-8-4-3-16,-8-3-1 15,-9 3-4-15,-14 0-1 16,-12 1-2-16,-17 3 2 16,-13-8 2-16,-9-3-1 15,0-8 6-15,0-8 1 16,9-11 2-16,-13-12 0 15,13-7-88-15,8-8-38 16,17-12 59-16,18-3 31 16</inkml:trace>
  <inkml:trace contextRef="#ctx0" brushRef="#br0" timeOffset="63492.5647">11697 7619 408 0,'17'23'154'0,"-4"-12"-120"0,8 5-3 16,-4-9-10-16,-4 5-16 16,9 3-1-16,0 1 0 15,3 3 2-15,6-4-3 16,-1 4 0-16,4 0 3 0,1-3-3 0,-1-5 0 15,5 4-1-15,-5-7 1 16,1-4-2-16,-1 0 2 16,-4-4 4-16,1-4 4 15,-6-4-2-15,1 1 2 16,0-5 0-16,-9-3 1 16,-4-4-4-16,0 0-3 15,0-4-2-15,-13 0-3 16,0 0 1-16,-8-4 1 15,-1 0-3-15,-8 0 0 16,-5 4-6-16,-12 4 0 16,4 4-2-16,-1-1 3 15,1 5 4-15,4 3 1 16,-12 1-2-16,3 7 2 16,1 3-1-16,-5 5-2 0,4 7 0 15,10 8 0-15,-6 8 0 16,10 15 3-16,4 4-2 15,12 3-1-15,5 5 0 16,9-5 0-16,17 5 5 16,17 11 1-16,13 19 11 15,17 12 6-15,22-5-1 16,34 1 1-16,9-12 1 16,4-15 0-16,9-11-7 15,0-9-3-15,-13-3-12 16,-9-19-6-16,5-19-183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28:41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16626 8136 244 0,'17'0'93'0,"-12"0"-72"0,7 0 20 0,-7 0 4 16,-5 0-12-16,4-4-2 15,5 0-3-15,-1 4 2 16,-3-3-16-16,-5-1 12 0,8 0 4 16,-8 0-2-16,0-4 0 0,-8 1-13 15,3-5-6 1,1 1-6-16,0-5-3 16,-1 1 1-16,-3-8-1 15,3 0 0-15,-7 0 2 16,7 0-1-16,-8 0 2 0,5-4-2 15,-5 1 2 1,0-5-2-16,-4-4-1 16,-5-3 1-16,0 0-1 0,1-4-3 15,-1 3 2-15,-8-3 1 16,4 4 2-16,-12 4-1 16,7 3-1-16,-3 0 1 15,-5 1 1-15,0-5-3 16,5 8-2-16,-5 4 2 15,13 12 0-15,5-1 1 16,-9 5 0-16,-14-1 0 16,6 8 0-16,-5 0-3 15,4 4 0-15,9 4 2 16,-9 7 2-16,9 0-2 0,0 4 0 16,-1 4-4-16,1 8 1 15,4 3 2-15,-4 5 1 16,4 3 1-16,5 4 0 15,-14 7 0-15,14-3 0 16,-9 4 0-16,4-1 0 16,-9-3 0-16,5 0 0 15,4-4-3-15,-4 4 2 16,9 0 1-16,-1 3 0 16,5 9 0-16,4-1 0 15,0 0 0-15,4 4 0 16,1-4 0-16,8-3 0 15,-9-4 0-15,9-5 0 16,0 1-3-16,9 0 2 0,-5 0 1 16,9 0 0-16,0 3-3 15,4-3 2-15,0-4 1 16,5 4 0-16,8-8-3 16,5-4 2-16,-5-3-1 15,0-5-2-15,0-3 0 16,-8-8 3-16,-5 0-2 15,9-3 1-15,8-1 0 16,5 0 0-16,-5-7 2 16,5 0 0-16,0-8 0 15,0 0 2-15,0-8-1 16,-1 0 2-16,1-3-2 16,0-1 2-16,8-7-2 0,1-4 2 15,-14 0-2-15,1 4 2 16,-5-4 0-16,-4-4 1 15,-1-3 0-15,1-1 0 16,-4-7-2-16,4-8 1 16,0 4-2-16,4-1-1 15,-4 1 1-15,-1 0-1 16,1 0 2-16,0 4 1 16,-9 3-1-16,1 5-2 15,3-1 5-15,-12 0 1 16,4 5 2-16,-5-5 0 15,-3 0-2-15,-5 1 1 16,-5-5 0-16,1 1 1 16,-5-5-2-16,1-3 1 0,-1 4-4 15,-8 0-2-15,4-1 0 16,4 1 1-16,-8 7-1 16,9 1 2-16,-1-1-2 15,0 0-1-15,1 5 1 16,3 3-1-16,-8-4-5 15,1-4 1-15,-1-19-91 16,8-30-40-16,5-27 68 16,-8-20 33-16</inkml:trace>
  <inkml:trace contextRef="#ctx0" brushRef="#br0" timeOffset="3649.5678">2161 9595 140 0,'-17'4'52'0,"17"0"-41"0,-18 0 4 0,18 0 1 16,-13-1-10-16,5 5-1 0,-9 4 6 16,4-1 2-16,4 1-6 15,-4-5-4-15,0 5-2 0,-4-1-1 16,4 1 2-16,0-1 5 15,0 1 6-15,0-5-3 16,0 5 0-16,9-1-6 16,-9 1-1-16,9-1 3 15,-9 1 1-15,9-5 1 16,-9 5 2-16,4-4-5 16,9 3-1-16,-17 1-2 15,13-5-2-15,-9 5 1 16,13-1-1-16,-13 5 2 15,13-5 1-15,-5 1 7 16,1-1 6-16,-5-3 5 16,9-1 4-16,0 5 0 15,0-4 2-15,0-1-6 0,0-7-3 16,0 8-6-16,0-8 0 16,9 4-14-16,0 0-3 15,-1-1 11-15,-3 1 7 16,8 0-6-16,-1 0-1 15,-3 0-2-15,13-1 0 16,-5 1-2-16,4 0 1 16,5 4-2-16,13-1-1 15,-9 1 1-15,5 0 1 16,3-1-3-16,6 1 0 16,-10 4 1-16,5-1 0 0,-9 1 0 15,4-5 0-15,-3 5 0 16,-1-5 2-16,0-3-3 15,4 0 0-15,-3 0 1 16,3 0 0-16,5 0 0 16,4-1 0-16,-4-3 0 15,4 4 0-15,8 0 0 16,-3 0 0-16,-5 0 0 16,0 0 2-16,0-1-1 15,0-3-1-15,-8 0 1 16,-5 0 1-16,9-3-1 15,-9-1-1-15,13 0-2 16,-9-4 1-16,18 1 1 16,-5-1 0-16,9-4 0 15,5 5 2-15,-10-1-1 16,5 0 2-16,-4 1-2 0,-4-1 2 16,-5 0-2-16,0 1-1 15,-9-1 1-15,5 0-1 16,8 1-3-16,-8 3 2 15,9 0 1-15,8 0 2 16,-9 0-1-16,9 4-1 16,4 0-2-16,-4 0 1 15,-13 0 1-15,5 0 2 16,-14 0-1-16,5 0-1 16,4 0-2-16,-8-3 1 15,3-1 1-15,6 0 2 16,3 0-3-16,9 4 0 0,0 0 1 15,0-4 0-15,-4 4 0 16,4 0 0-16,-5 0 0 16,1 0 0-16,-9 0-3 15,5 0 2-15,-14-4 1 16,18 4 2-16,-9-3-1 16,9-1-1-16,12 0-2 15,-3 4 1-15,12-4 1 16,0 4 2-16,-8-7-1 15,-1 7-1-15,-16-4 1 16,-1 0-1-16,1 0 0 16,3 0 0-16,5 0-3 15,5 1 2-15,3-1 3 16,1 0 1-16,4 4-1 0,-5 0-2 16,1-4-2-16,-22 4 1 15,5-4 1-15,3 0 0 16,-3 4 0-16,-1 0 0 15,5-3 0-15,-5 6 0 16,1-3 0-16,3 4 2 16,-16 0-1-16,-18 0 2 15,-8 4-101-15,-27-16-46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30:09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6203 4199 160 0,'8'11'63'0,"5"-7"-49"0,-13-4 16 0,0 0 5 0,0 0-8 15,0 0-3-15,9 4-3 16,-9-4 1-16,0 0-12 16,0 0 1-16,0 0 2 0,-9 0-3 15,5 0 2-15,0-4-3 16,-1 4 2-16,-3 0-4 16,-1 0 1-16,-4 0-1 15,5 0 1-15,-1-4 0 16,5 0 2-16,-14 0 8 15,5 1 3-15,0-1-4 16,1 0-2-16,-1-4-1 0,-5 4 4 16,1-3-1-16,4-1 1 15,-4-3-3-15,-9-1 1 16,13 5-5-16,-17-13-1 16,4 5-4-16,5-4 1 15,-10 0-4-15,-3-4 0 16,8 0 1-16,-13 0 2 15,1-8-3-15,-1 1 0 16,4-1-3-16,-16 0-1 16,8-3-1-16,-13 3 0 15,8 0 4-15,-12 5 1 0,4 7-6 16,-5-1 0-16,-3 1 1 16,-5 4 1-16,13 3-2 15,-13-3 2-15,9 7-1 16,-14 5 0-16,5 3 0 15,-4 3-2-15,9 13 0 16,-10-1 3-16,14 8-2 16,4 4 1-16,-13 7 0 15,9 8-2-15,-1 12 0 16,-3-8 3-16,-1 8-2 16,-8-5 1-16,0 1 2 15,12 4 0-15,-3 7-3 16,-1 12 2-16,5 15-1 15,8 4 0-15,-4-12 0 16,4 1-2-16,9-5-4 0,-4 9-2 16,12 10-2-16,-4 9 2 15,18 3-1-15,12-15 2 16,-8-8 0-16,17-7 1 16,17 3 0-16,-8 5 0 15,12 3 0-15,10-4 2 16,7 0 4-16,6-7 1 15,-1-8 1-15,4-8 2 16,9-11 1-16,9-4 1 16,12 0-2-16,1 4-2 15,-1-12-10-15,10 0-4 16,-1-3 7-16,-9-9 6 16,5-3 7-16,13-7 7 0,-13-5-14 15,8 1-3-15,1-12 7 16,-9-4 5-16,4-11-1 15,-9-5-2-15,-3-3 0 16,12-7-1-16,4-1 0 16,-4-3 2-16,-12-1-1 15,3-11 0-15,-21-4-3 16,0-3 1-16,0-5 0 16,-17 1 3-16,0-4-1 15,4-1 2-15,-9 1-4 16,5 4 0-16,-9 7-1 15,9-8 1-15,-13 5-2 16,4-9 2-16,-8 1-2 16,-1-4-1-16,-3-4 3 0,3 4 0 15,-8 4-1-15,4 3 1 16,-4-3-2-16,-9 4-1 16,1-1 3-16,-1-11 0 15,-4-4-1-15,-4-3 1 16,-5-5 0-16,1 9 1 15,3 6-5-15,-12 9 1 16,4-4-5-16,-4 11-1 16,8 0-52-16,-8 4-22 15,0-4 41-15,12-3 19 16</inkml:trace>
  <inkml:trace contextRef="#ctx0" brushRef="#br0" timeOffset="5734.6598">12291 6382 104 0,'0'-4'41'0,"4"12"-32"0,-8-12 22 0,4 4 7 0,0 0 2 15,0 4 3-15,0-4-9 16,0 3-3-16,0 1-17 16,0-4-2-16,0 0 1 0,-8 0-1 15,8 0 1-15,-5 0-5 16,1 0 0-16,0 0-3 16,-1 0 2-16,5 0-4 15,0 0 0-15,0 0-1 16,-4 0 1-16,4 0 15 31,0-4-2-15,0 1-2-16,-4-5 6 0,4 0 4 15,-5 1-22-15,5-1-7 16,0 0 1 0,0 1 12-16,0-1 10 0,-8 0-7 0,3 1-1 15,1-5-4-15,4 5 1 16,-8-1-2-16,-1 0 2 15,0 1 0-15,1-5 3 16,3 1-1-16,-8 3 2 16,1-4-4-16,-1 1 1 15,0-1-3-15,0 5 0 16,0-5-1-16,-4 1 2 16,-1-1-3-16,1 1 0 0,0 3-1 15,-5-3 1-15,-4 3-2 16,5 0 2-16,-1 5-4 15,-3-9 0-15,-1 8 1 16,0 0 0-16,4 1 0 16,-4-1 0-16,1 0-3 15,-1 4 0-15,0 0 2 16,4 4 0-16,1 3-2 16,-1 1 2-16,1 4-1 15,-5-5 0-15,4 5 0 16,-4-1 0-16,5 5 2 15,4-1 0-15,-9 4 0 16,9 0 0-16,4 0-3 16,-5 4 2-16,5 4 1 0,5 11 0 15,-9-3-3-15,8 3 0 16,0-3-1-16,1 3 3 16,3-4-2-16,1 5 1 15,0-5 0-15,4 1 0 16,4-5 0-16,0 1-2 15,1-4 3-15,3 0 0 16,1-8 1-16,0 4 0 16,8 3-3-1,0-3 2 1,5-7 1-16,-5-1 0 16,4-3 0-16,1-1 0 0,0-3-3 15,-1-1 2-15,1-7 1 16,3 0 2-16,-7 0-1 15,3-3-1-15,1-5 1 16,-1 0-1-16,1 1 0 16,-1-1 2-16,-3-4-1 15,8 1 2-15,-9-1-2 16,4 1 2-16,1-4-2 16,-1-1-1-16,1-3 1 15,-5 0-1-15,5 0 2 16,-5 0 3-16,0-4-2 15,5-4 0-15,-5 0-1 16,-4 0-2-16,0-3 1 16,8-1 1-16,-12 0-3 15,4 1 0-15,0-1 1 0,0 4 2 16,0-3-1-16,-5 3 2 16,1 0-2-16,-5-4 2 15,-4 8-2-15,5 0 2 16,-5 4-2-16,0 0 2 15,-5 0-11-15,-3 0-2 16,-5 0-15-16,0 0-6 16,-4-1 16-16,-1-6 7 15</inkml:trace>
  <inkml:trace contextRef="#ctx0" brushRef="#br0" timeOffset="7806.8425">18612 5980 216 0,'5'-4'82'0,"-5"4"-64"0,8 0 2 0,-3 0-2 0,-1 0-3 16,0 0 3-16,1-8 1 16,3 4 3-16,-8 1-12 15,4-5 1-15,-4 0 2 0,5 1-5 16,-5-1 0-16,0 0 0 16,0 4 0-16,8-3 2 15,-8-1 4-15,0 4 1 16,0-3 0-16,0-1-1 15,0 0 1-15,0 1-2 16,0-1 2-16,0-4-2 16,0 1 0-16,-8-1-3 15,3-3-1-15,1 0-5 16,-4-1-1-16,-5 1-1 16,0 0-2-16,-5 0 1 15,-3-1-1-15,-1 1 0 16,-8-4 2-16,4 3-3 0,-8 1 0 15,-1 0 1-15,1 3 0 16,-1 5 0-16,5-1 0 16,-4 4 0-16,-1 0 0 15,1 0-3-15,4 4 2 16,-5 4 1-16,5-4 0 16,4 4 0-16,5 0 0 15,-9 4-3-15,8-1 2 16,0 1 1-16,1 11 0 15,4-4-3-15,-9 8 2 0,4 4-1 16,1 4-2-16,3 3 3 16,1 5 0-16,9-1-2 15,-10 8 2-15,10-8 1 16,3 0 0-16,5 1 0 16,0-1 0-16,5 0 0 15,3-3 2-15,1 3-1 16,0-3 2-16,8 3-2 15,-9-4 2-15,5 5-2 16,5-9 2-16,-1 1-2 16,0-8-1-16,5-4-2 15,-9-4 1-15,12 1 1 16,-7-5 2-16,3-7-1 16,5 0 2-16,0-4 2 15,0 0 2-15,-5-4-1 0,9 0 1 16,-12-3-2-16,3-5 2 15,1 1-2-15,-1-5 0 16,1-3-1-16,-1 0 0 16,5-4-2-16,-8 0 1 15,3-8-2-15,1 8-1 16,-1 0 1-16,1 0 1 16,4 0-1-16,-14 0 2 15,6 1-2-15,-1-5-1 16,0 8-2-16,0-20 1 15,-4 9 1-15,0-1 0 16,0 0-3-16,0 1 2 0,-9-1 1 16,-4-3 0-16,0 3-3 15,-4 4 0-15,-4-4-3 16,-5 5 1-16,-5-1-6 16,-12 4-1-16,4 0-26 15,-12 11-13-15,-6-3 35 16,-7 7 19-16</inkml:trace>
  <inkml:trace contextRef="#ctx0" brushRef="#br0" timeOffset="14072.6956">10770 6186 140 0,'4'-3'55'0,"-4"3"-43"15,5 0-3-15,-1-4-3 0,0 4-7 16,-4 0 0-16,5-4 1 15,-5 0 0-15,0 0 0 16,0 1 0-16,0 3 0 0,4-4-7 16,-4 4-3-16,0 0-3 15,0 0-2-15,0 0-1 16,0 0-5 0,0 0 10-16,0 0 6 15,0 0 3-15,0 0-3 16,0 0 1-16,4 0 2 0,-4-4 3 15</inkml:trace>
  <inkml:trace contextRef="#ctx0" brushRef="#br0" timeOffset="15597.819">10852 5819 68 0,'4'0'27'0,"-8"0"-21"0,4-12-1 0,4 8-1 16,5 4-3-16,-9-3-1 16,4-1 3-16,1 0 2 15,3-4 0-15,-8 1 2 16,4 3-4-16,1 0-2 15,-1 0 0-15,0-3-1 16,1 3 4-16,-1 0 5 16,-4-4 8-16,4 4 7 0,5 1 2 15,-9-1 4 1,0 0 34 0,4 0-28-1,-4 0-11-15,5 0-13 16,-5 1-4-16,4-1-1 15,-4 0 1-15,4 4-4 16,0-4-1-16,1 0 3 0,-5 0 3 16,13 4 2-16,-13-11 3 15,0 7 2-15,4-4-3 16,0 1 0-16,-4-1-1 16,0 0 0-16,0-3 0 15,-4 3 0-15,4 1-6 16,-4-9 9-16,-5 1 3 15,0 3-7-15,1 1-2 16,-5 0 1-16,4-1 1 16,-4 1-1-16,0-1 1 15,-8 4-2-15,4-3 2 16,-1 3-2-16,1-3 0 16,-4 3-3-16,-1-3-1 15,-4-1-3-15,0 1 1 16,-4 3-2-16,0 4-1 15,0-4-2-15,4 1 1 16,-8 7 1-16,3-4 0 16,1 4 0-16,0 0 2 15,4 4-3-15,-8-4 0 0,4 7-1 16,-1-7 0-16,1 8 2 16,0-4 0-16,4 4 0 15,0-1 0-15,9 1-3 16,-9 0 2-16,5 3 1 15,4 1 0-15,-9 3 0 16,13-4 0-16,4 1-3 16,-8 15 0-16,0-1-1 15,4 9 0-15,4 7 0 16,1 0 0-16,3 0-2 16,5 0 1-16,0 4-2 15,5-3 2-15,3-1 1 16,1-8-1-16,-1 1 1 15,5-5 3-15,0 1-2 16,4-8 1-16,1-4 0 0,-1 0-2 16,4-3 3-16,1-5 2 15,8 1-2-15,-8-5 0 16,-1-3-1-16,1 0 0 16,-1-4 2-16,5-4 2 15,-9 0-3-15,5 0 0 16,-5 1 1-16,-4-5 0 15,13-4-3-15,-9 1 2 16,5-8 1-16,-1 0 2 16,1-1-1-16,-5 1-1 15,0 0 1-15,1-4 1 16,-1 0-3-16,0-4 0 16,5 1-1-16,-1-5 0 0,1 0-3 15,-1 1 1-15,-4-1 2 16,1 0 1-16,-1 1 1 15,-4-1 0-15,4 8 0 16,-13 4 0-16,1 0 0 16,3 0 0-16,-3-8 0 15,3-4 2-15,1 8-1 16,-9-7 2 0,-9-5 2-16,5 8 0 15,0 8 0-15,-5-12-3 16,0 12 1-16,5 0-9 15,-13 4-3-15,4 3-53 16,4-3-23-16,1 4 40 0,-1-5 24 16</inkml:trace>
  <inkml:trace contextRef="#ctx0" brushRef="#br0" timeOffset="17144.7445">17324 5129 260 0,'-4'-3'99'0,"-1"3"-77"0,-3-8 11 0,3 4 0 0,1 0-9 16,-4 0 0-16,-1 1-7 15,-4-1 0-15,0 4-10 16,4 0-2-16,-8 0-1 0,4 0 6 15,-8 4 6-15,-14 7-19 16,9 1-7-16,5-1 2 16,-14 8 1-16,14-4 5 15,-18 12 1-15,-8 15 1 16,4 4 2-16,4-7-1 16,4 3-1-16,5 0 1 15,0-4-1-15,4 4 0 16,0 1 2-16,5 2-1 15,-1 5 2-15,5 4 4 16,4-12 4-16,4-7-13 16,1 7-3-16,-1 11 8 15,1-7 7-15,-1-4-2 0,5-3-2 16,4-5-3-16,0-3-3 16,4-8 1-16,5 0 1 15,-1-4-1-15,9-4-1 16,-8-3 1-16,8-1 1 15,1 1-1-15,3-5 2 16,1-3-2-16,3-4 2 16,1 0-4-16,0-4 0 15,0 1 1-15,0-5 0 16,4 0-3-16,0-3 2 0,-4-8-1 16,4-1-2-1,0-6-11-15,-4-1-2 16,4-4 8-16,-4-3 5 0,4-5 9 15,-4 1 7-15,0 0-15 16,0-1-7-16,4 1 2 16,-8 0 4-16,-1 3 3 15,-4 1 1-15,1 3 2 16,-1-3 3-16,-4 3 0 16,0-3 0-16,0-8-3 15,-5 3 1-15,1 1-2 16,-9 0-1-16,0-1-2 15,-13-3 1-15,0 4 1 16,-8-4 0-16,-5 0 0 16,-9 3 0-16,-8 1 2 15,4 15 3-15,9 4-46 16,-30 4-22-16,-35-5 32 0,5 9 15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31:54.2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3979 10718 116 0,'0'-4'46'0,"9"-4"-35"0,-9 4 9 0,0 4 3 0,0 0-9 15,0 0-3-15,0 0 68 32,-9 19-32-17,9-3-8-15,0-1-12 16,-17-3-7-16,17-1-2 15,0-3 1-15,-13-1-10 16,9 1 3-16,4 0 2 0,-9-5 6 16,5 5 2-16,4-4-20 15,-9 0-8-15,9 0 13 16,-8-1 6-16,8 1-3 16,0 0-1-16,-9 0-3 15,9-4-1-15,0 0-3 16,0 0 1-16,9 8-2 15,-1-5 2-15,1 5-2 0,4 0 2 16,4-1-2-16,9-3-1 16,-5 4 3-16,10 0 0 15,7-1-1-15,-7 1 1 16,3-4 0-16,0 3 1 16,5 1-2-16,-4-4-2 15,-1 4 1-15,5-5 1 16,-5 1-1-16,5 0-1 15,13 4-2-15,-13-4 1 16,4-1 3-16,0-3 1 16,4 4-1-16,-4-4-2 0,5 0 1 15,-18 0 1-15,9 4-1 16,4-4-1-16,-13 0 1 16,0 4-1-16,5-4 0 15,-18 4 0-15,4 0 0 16,-3-1 0-16,-1 1 0 15,-9-4 0-15,1 4-3 16,0-4 2-16,4 0 1 16,-13 0 0-16,0 0 0 15,0 0 2-15,0 0-1 16,0 0 2-16,0 0-2 16,0 0-1-16,0 0 1 15,0 0-1-15,0 0-3 16,-9 0 2-16,5-4-6 15,4 4 0-15,-5 0-4 0,1 0 0 16,0 0 1-16,4 0 1 16,0 0 1-16,0 0 0 15,4 0-2-15,-4 0-1 16,9 0 3-16,4 0 3 16,-13 0-4-16,13-7-4 15,-5 3 3 1,5-4 3-16,0 0 4 15,4-7 0-15,-4 7 1 16,4-3 0-16,5-1-2 16,-5-3-11-16,9 0-2 15,4-1-16-15,-8-3-5 16,4-4 21-16,4 0 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34:01.5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2441 13609 160 0,'-9'16'60'0,"1"-13"-47"0,8-3 2 0,0 0-2 15,0 0-11-15,0 0-3 16,0 4-5-16,0-4-1 16,17 0 4-16,-17 4 3 0,9 0 3 15,-9-4 7-15,4 4 6 16,5 0 3-16,-1 3 1 0,1 1 0 16,8 0 0-16,-8-1-3 15,-5 1 2-15,9 0-1 16,0-1 0-16,-5-3-7 15,5 0-2-15,-4 0-3 16,4-4-1-16,-9 4 1 16,9-4 1-16,-9 3 3 15,5-3 1-15,-5 0 1 16,1-3 0-16,3-1 0 16,-8 0 0-16,0 0 0 15,0 0 0-15,0 0-13 16,0 1-4-16,0-1 11 15,0 0 5-15,0-4-1 0,-8 4 2 16,8-3-3-16,-5-1 0 16,1 0-1-16,4 5 2 15,0-1-1-15,-9-4 0 16,5 4-3-16,4-3 1 16,0 3-2-16,-4-8 0 15,-5 9-1-15,9-1 2 16,0 0-3-16,0 0 0 15,-4 4-1-15,4-4 1 16,0 4 0-16,0 0 1 16,0 0-5-16,0 0 1 15,0 0-2-15,4 0 0 16,5 0 2-16,-5 0 0 0,9 0-3 16,4 0 0-16,-4 0-1 15,9 0 3-15,4 0 0 16,-1 0 3-16,-3 0-1 15,8 0-1-15,9 0 1 16,-13 0-1-16,4 0 0 16,0 0 2-16,13 0 1 15,-8 0 1-15,-18 0 0 16,9 0 2-16,0 0-3 16,-9 0-2-16,9 4 0 15,-9 0 1-15,9 0-1 16,-9 0 2-16,17 7-2 15,-12-7 2-15,0 0-2 16,8-1 2-16,0 1-2 16,9 0 2-16,-9 0-2 15,13-4 2-15,-9 4-2 0,5-4 2 16,4 4 0-16,-8-1 1 16,4 1-5-16,-9 0 1 15,4 0 0-15,-12 0 2 16,-1 3-1-16,9-3 2 15,-8 0-2-15,12 0 2 16,-8 0-2-16,4 0 2 16,1-1-2-16,3 1 2 15,5 0-2-15,8-4 2 16,-8 4-2-16,8-4-1 16,1 0 1-16,-5 0 1 0,0 0-1 15,0 0 2-15,-13 0-2 16,9 0-1-16,-9 0 1 15,5 0 1-15,3 0-1 16,6 0 2-16,7 0-4 16,14 0 0-16,-5 0 1 15,5 0 0-15,4 0 0 16,-13 0 2-16,-9 4-1 16,9 0 2-16,-8-1-4 15,-5-3 0-15,13 4 1 16,-5-4 0-16,5 4 0 15,18-4 2-15,-14 4-3 16,5-4 0-16,-1 0 1 16,-8-4 0-16,0 0 0 0,-8 4 0 15,-1-4 0-15,5 1 2 16,0 3-3-16,-1-4 0 16,10 0 1-16,3 0 0 15,-8 0 0-15,0 0 2 16,0 1-1-16,0-1-1 15,-8 0-2-15,-10 0 1 16,6 0 1-16,7 0 0 16,-8 1 0-16,9-5 0 15,4 4 0-15,4-4 0 16,5 1-3-16,-5-1 2 16,5 0 1-16,-9 1 2 15,-9-5-3-15,5 5 0 0,-17-1 1 16,3 0 2-16,-3 1-3 15,4-1 0-15,-1 4 1 16,5 0 2-16,9 1-1 16,-4-1-1-16,8 0 1 15,0 4-1-15,4 0-3 16,-8 0 2-16,4 0 1 16,-13 0 0-16,-4 0-3 15,-1 4 2-15,1 0 1 16,0-1 0-16,4-3-3 15,4 0 2-15,9 0 1 16,5 0 2-16,3 0-1 16,1 0-1-16,0-3 1 15,-9-1-1-15,-5 0-3 16,1-4 0-16,-9 1 2 0,9-1 0 16,0 0 1-16,4 1 0 15,4-1-3-15,0 0 2 16,9 1 1-16,-9-1 0 15,-4 4 0-15,-4 0 0 16,-4 0 0-16,-10 1 2 16,1-5-1-16,0 0-1 15,0 1 1-15,4-1-1 16,4 0-3-16,5 4 2 16,4 1-1-16,0-1 0 0,0 4 2 15,0 0 0-15,-4 0 0 16,-5 0 0-1,0 0 0-15,-12 0 0 0,4-4 0 16,0 0 2-16,-5 0-3 16,9 1 0-16,4-1 1 15,1 0 2-15,4 0-1 16,4 0-1-16,-5 0 1 16,1 4-1-16,-5 0-3 15,-4 4 2-15,1 0 1 16,-14 0 0-16,4 0 0 15,-4 0 0-15,1-1-9 16,3 1-4-16,-4 0 15 16,13 0 8-16,-4 3-13 15,8 1-7-15,5 0 13 0,4-1 7 16,0 5-7-16,-4-1-3 16,-5 5 0-16,1-1-1 15,-10 0-2-15,-3 1 2 16,-1-1-4-16,-8 0 1 15,0 1 4-15,0-1 2 16,-17 0 2-16,4 1 0 16,-5-9 2-16,1 1 1 15,-9-8-1-15,0 0 1 16,0-8-13-16,0-15-3 16,0 0-84-16,17-23-38 15,5-15 67-15,-18-35 32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36:16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20452 5662 116 0,'0'4'46'0,"5"-4"-35"0,-5 0 14 16,0 0 6-16,0 0-2 15,0 0 3-15,0 0-16 16,0 0-4-16,0 3-8 15,0-3-1-15,-5 4 1 0,5-4 4 16,-8 4 3-16,3 0 0 0,1-4 3 16,0 0 2-16,-1 4-1 15,1 3-7-15,0-7-5 16,0 0-5-16,4 0 1 16,-9 0-4-16,5 0 1 15,-1 0 2-15,1 0 1 16,0 0 7-16,-1 0 4 15,1 0-3-15,0 0 1 16,-1 0 1-16,1-7 2 16,0 7 3-16,-1 0 4 15,5 0 1-15,-8 0 1 16,4 0-3-16,-1 0 2 16,1 0-6-16,0 0-3 0,-1 0-1 15,1 7-1-15,0-7-4 16,4 0-1-16,-9 4-1 15,5 0-2-15,4-4 1 16,-5 4-1-16,5 0 0 16,0 0 0-16,0 3 2 15,-8-3 1-15,8 0 1 16,-4 0 2-16,4 3-1 16,0-7 2-16,0 0-2 15,4 8 2-15,4 0-4 16,-8-4 0-16,5 3-1 15,8 1 1-15,-9-1-2 16,5 1-1-16,-1 0 1 16,9-1 1-16,-8 1 1 0,8 0 1 15,1-1-2 1,-1 1-2-16,4-4 1 0,1 4-1 16,-1-5 0-16,5 1 0 15,-4 0 0-15,-1-4 2 16,10 4-1-16,-14-4-1 15,4 4-2-15,1-4 1 16,-1 0 1-16,1 0 2 16,-5 0-1-16,0 0 2 15,1 0-2-15,-1 0 2 16,0 0-4-16,-8 0 0 16,4 0 1-16,-5 0 2 15,1 4-1-15,0-4-1 16,-1 3 1-16,1-3-1 0,-1 0 0 15,1 0 0-15,0 4 0 16,-1-4 2-16,5 0-1 16,-9 0 2-16,9 0-4 15,-8 0 0-15,8 0 1 16,0 0 2-16,-5 0-1 16,9 0-1-16,-8 4 1 15,4-4 1-15,4 4-1 16,-8-4-1-16,4 4 1 15,0-4-1-15,8 4 0 16,-8-1 0-16,4 1 0 16,1-4 0-16,-1 0 0 0,13 0 2 15,-13 0-1-15,9 0-1 16,4 0 1-16,-8 0-1 16,4 4 0-16,0-4 0 15,-1 0 0-15,1 0 0 16,0 4 0-16,-4-4 0 15,-1 0 0-15,1 0 0 16,-5 0 0-16,5 0 0 16,-5 0 0-16,4 0 0 15,5 0 0-15,-4 0 0 16,4-4 0-16,-1 0 0 16,6 0 0-16,3 1 2 15,1 3-3-15,-1-4 0 16,5 0 1-16,-9 0 0 0,-4 4 0 15,0-4 2-15,12 0-1 16,1 1-1-16,-4-1 1 16,-1-4-1-16,1 4-3 15,-10-3 2-15,6 3 1 16,-6 0 0-16,6 0 0 16,-6 4 2-16,6-8-1 15,-5 5-1-15,4-1-2 16,0 0 1-16,-4 0 1 15,12 0 0-15,18-3 0 16,-17 3 2-16,-4 0-1 16,8 0-1-16,9-4-2 15,-5 1 1-15,0 3 1 16,-25 0 2-16,-1 4-3 0,10 0 0 16,-10 0 1-16,9 0 2 15,-4 0-3-15,4 4 0 16,-4 0 1-16,9 0 0 15,12 3 0-15,-13-3 2 16,-8 0-1-16,9 0-1 16,12 3 1-16,-25-3-1 15,-1 0 0-15,5 0 0 16,9 0 0-16,-22-4 2 16,-1 0 1-16,-3 0 1 0,-9-8-11 15,-13-7-3-15,-8-4-156 16,-18-16-72-1,-9 5 119-15</inkml:trace>
  <inkml:trace contextRef="#ctx0" brushRef="#br0" timeOffset="1695.9208">19181 6596 188 0,'17'-4'71'0,"-4"8"-55"0,9-8 15 0,-5 1 5 0,-4-1-7 16,4 0 0-16,1 0-5 16,-1 0-3-16,4 4-11 15,-8 0 0-15,4 0 1 0,1 0-2 16,-1 0 0-16,0 0-1 16,0 4 0-16,5 0 0 15,-13 0 0-15,3 3 0 16,6-3 0-16,-1 4 0 15,0-4 2-15,5 0-1 16,-5-1 2-16,-8 5 0 16,8-4 1-16,0 4-4 15,0-5 0-15,1 1-1 16,3 0 3-16,1 0-5 16,8 0-1-16,-9 0-2 15,14-1-2-15,-14 1 1 0,14 0-1 16,-14 0 0-16,14 0 0 15,-14 0 0-15,5-1 2 16,0 5-1-16,4-4-1 16,-4 0 3-16,0 0 0 15,0 3-4-15,0-3 1 16,-13-4 0-16,12 4 0 16,-7-4 0-16,-5 4 0 15,4 0 0-15,0-4 0 16,0 0 0-16,1 3 0 15,-1-3 0-15,0 0 0 0,5 0 0 16,-1 0 2-16,1 0-1 16,3 0-1-16,1-3 1 15,5 3-1-15,-1 0 0 16,4 0 0-16,1-4 0 16,-1 4 2-16,1 0-3 15,3 0 0-15,-7 0 1 16,3 0 0-16,-4 4 0 15,-8-4 0-15,-1 0 0 16,1 0 2-16,8 0-1 16,4 0-1-16,-8-4 1 15,4 4-1-15,1-4 0 16,3 0 0-16,1 0 0 16,-1 4 2-16,0-4-1 15,5 4-1-15,4-3 1 0,-4 3 1 16,-4 0-1-16,-1 0 2 15,1 0-2-15,-1 0-1 16,-4 0 3-16,-4 0 0 16,0-4-1-16,0 4-2 15,-5-4-2-15,5 0 1 16,-9 0 3-16,5 4 1 16,-5-4-4-16,5 1 1 15,-1-1 2-15,5 0 1 16,0 0-1-16,0 4-2 15,4 0-2-15,9-4 1 16,-9 4 1-16,13 0 2 16,-4-4-1-16,-5 1-1 0,5-1 1 15,0 4 1-15,0 0-1 16,-5 0-1-16,-4 0-2 16,0 0 1-16,-4 0 1 15,0 4 2-15,-4-4-1 16,3 3-1-16,-3-3 1 15,-5 0-1-15,1 0 0 16,-1 4 0-16,9 0 0 16,-9 0 0-16,-4-4-7 15,0-4 0-15,-13 4-367 32</inkml:trace>
  <inkml:trace contextRef="#ctx0" brushRef="#br0" timeOffset="12730.5874">20538 7286 216 0,'0'11'82'0,"5"-15"-64"0,-5 16 18 0,0-12 4 0,0 0-17 15,0 0-4-15,0 0-6 16,0 8-1-16,0-8-6 15,0-4 5-15,0 4 4 0,0 0-1 16,-5 0 2-16,5 0 6 16,-4 0 4-16,0 0-19 15,0 0-8-15,4-4-7 16,-13 4-3-16,8 0 19 16,-8-4 9-16,5 0-2 15,-1 4 2-15,1-4-8 16,-1 1-3-16,0-5-1 15,-8 4 1-15,4-4 1 16,-4 5 1-16,0-5 0 16,-1 4 2-16,5-4 1 15,-12 1 1-15,12-1-4 16,-13-3 0-16,9-1-3 0,-5 1 2 16,1-1-4-16,-1-3 0 15,0 3 3-15,-3-3 1 16,3 0-3-16,1-1-3 15,3 1 2-15,-3 0 0 16,3-1-1-16,-3-3 1 16,-1 4 0-16,1-4 3 15,-5 0-3-15,4 0-2 16,1-4 2-16,-1 3 0 16,1 1-1-16,-9 0 1 0,4 4-2 15,-9-4-1-15,5-1 1 16,0 5 1-16,-4 0-1 15,-1-1 2-15,1 5-2 16,-1-4 2-16,5-1 0 16,-5-3 1-16,5 4-5 15,0-4 1-15,4 0-2 16,0-4 0-16,5 0 0 16,-9 0 0-16,4 0 2 15,0-4 0-15,0 0 0 16,-4 0 0-16,0-3-3 15,-5-5 2-15,1 1 1 16,-1-1 0-16,5 1-3 16,-13-1 2-16,4 8-1 15,9 1 0-15,-9 3 2 0,5 0 2 16,0 0-1-16,-5 0-1 16,9 0-2-16,-1 4 1 15,1-4 1-15,4 0 0 16,-8 3-3-16,-1 1 2 15,-3 0-1-15,-1 0 0 16,-4 0 2-16,-5-4 0 16,5 0-3-16,-8 0 2 15,8 0 1-15,-9-4 2 16,9 4-3-16,0-8 0 16,4 8 1-16,0 1 0 0,0-5-3 15,-4 4 2-15,4 0-1 16,-25-4-2-16,3 0 3 15,1 8 0-15,0 4-2 16,-5-1 2-16,5 5-4 16,4 3-1-16,4 1 3 15,5 3 3-15,-1-4 1 16,1 4-1-16,-5 4-2 16,1 4 1-16,-5 4 1 15,-5-1 2-15,1 9-3 16,4 3-2-16,-9 4-1 15,9 11 3-15,5-3-2 16,-1 3 1-16,0 5 0 16,0-1-2-16,1 4-2 15,-1-4 1-15,0 5 1 0,-4-1 2 16,0 0 1-16,9-4 1 16,-1 4 0-16,5 0 0 15,-4 4 0-15,8 4 2 16,5 4-1-16,4 7-1 15,4-4-2-15,4 1 1 16,5 3-1-16,0-3 0 16,4-1 0-16,4 1 0 15,5-1 2-15,-1 4 2 16,5 1 1-16,-8 7 1 16,8 7 0-16,0-3 0 15,-4 4 0-15,4-12 0 0,-5-4-5 16,5 0 1-16,-4 4 0 15,4 0 2-15,0 12-1 16,0 0-1-16,4 3 1 16,-4-3 1-16,5-5-1 15,-1-6-1-15,4 2 1 16,5-2-1-16,0-1-3 16,5 7 2-16,-1 5 1 15,0 7 0-15,5-7 0 16,-1-4 0-16,-4-12 0 15,1-4 2-15,-1-3-1 16,0 0-1-16,0-4 3 16,5-1 0-16,-1 5-1 15,1 0-2-15,4-1 1 0,0-11 1 16,4-3-1-16,0-5-1 16,0-3 1-16,5-4-1 15,3-1 0-15,1-3 0 16,-4-4 2-16,3 4 1 15,1-3-1-15,-4-5-2 16,-1 0 1-16,1 1-1 16,-1-1 2-16,-4 0 1 15,9-3-1-15,-13-1 1 16,8 1-2-16,5-1-1 16,0 1 1-16,4-1 1 15,4 1-3-15,5-1 0 16,-9 4 1-16,9 1 0 15,-9 3 0-15,9 0 2 0,-14 0-1 16,1 0 2-16,0 1-2 16,0-1 2-16,0 0-2 15,-1 0 2-15,1 8-4 16,9-4 0-16,-5-4 1 16,4 0 2-16,0 0-1 15,1 0-1-15,4-3-2 16,-5-1 1-16,5 0 1 15,-14-3 0-15,-3 3 0 16,4-3 2-16,-13-1-3 16,4 1 0-16,0-1 1 15,-4 1 0-15,0-1 0 16,-1-3 2-16,6-1-3 0,-6-3 0 16,6 4 1-16,-1-4 0 15,0 0 0-15,4-4 0 16,1 0-3-16,-1 0 2 15,5 0-1-15,0 0-2 16,0 3 3-16,-1-3 0 16,1 0-2-16,-4 0 2 15,-1 4 1-15,-4-4 2 16,1 0-3-16,3-4-2 16,-8 1-3-16,4-5 1 15,0 0 7-15,-4 1 4 16,0-5-10-16,4 1-2 0,-8 3 7 15,3 0 6-15,6-3-3 16,-6-1 0-16,1 1-2 16,0-1 1-16,0 1-4 15,0-5 0-15,-5 1 1 16,1-4 0-16,0 4 2 16,-5-4 1-16,0-1-1 15,0 1 1-15,5 0-2 16,-9 0-1-16,4-4 1 15,-4 8 1-15,0-1-3 16,-5 1 0-16,5 0 1 16,-4-1 0-16,4 1 0 15,-5 0 2-15,10 3-1 16,-14-3-1-16,9 0 1 16,-9-1-1-16,9 1-3 0,-4 0 2 15,4-1 1-15,4 1 0 16,-8-4 0-16,4 0 2 15,4 0-1-15,-9-1-1 16,5 1 1-16,0-4-1 16,0 0 0-16,0-4 0 15,0 1 0-15,0-5 2 16,4-3-1-16,0-5 2 16,1 1-2-16,-5-4-1 15,4 4 1-15,0-8 1 16,5 7-1-16,-14 1-1 15,9 3-2-15,1 5 1 16,-1 3 1-16,0 0 2 16,0 0-1-16,5-3-1 0,-5-5 1 15,0 1-1-15,1 3 0 16,-1-7 0-16,0-4-3 16,5 0 2-16,-9-1 1 15,0 1 0-15,4 4 0 16,-4-4 2-16,-5 4-1 15,1 3 2-15,4 4-2 16,0 1-1-16,0 3 1 16,-5 0-1-16,1 0 0 15,0 1 0-15,3-1 0 0,-7 0 0 16,8 0 0 0,-9 0 0-16,5 1 0 0,-1-1 0 15,1-4 0-15,-1 0 2 16,1 1-1-16,0-1-1 15,-1 1 1-15,-3-1-1 16,3 0 0-16,-3 1 0 16,-1-1 0-16,4 4 0 15,-8 0 0-15,5 4 0 16,-1 4 0-16,0 0 0 16,1 0 0-16,-1 4 2 15,-4-1-3-15,0 1 0 16,0 0 1-16,0 3 2 15,-4-3 1-15,-1 3 1 0,1 1 0 16,-5-1 0-16,1 1-2 16,-1-1-2-16,1 5-4 15,-1-5 0-15,5 1-5 16,-9-1-1-16,8 5-9 16,-3-5-2-16,4 1-29 15,-1-5-10-15,5 5 20 16,9-5 10-16</inkml:trace>
  <inkml:trace contextRef="#ctx0" brushRef="#br0" timeOffset="39002.6802">22279 9975 140 0,'9'0'52'0,"0"0"-41"0,3-4 7 0,-12 4-2 0,5 0-9 15,8 4-2-15,-9-4 10 16,0 0 7-16,1 0-11 15,3-4 10-15,-3 0 5 0,-1 0 1 16,-4 4 4-16,0 0-8 16,0 0-4-16,0 8-5 15,0-4 1-15,-4-4-2 16,-1 0 2-16,1-4-2 16,0 4 0-16,-1 4 4 15,1-4 1-15,0 0-12 16,4 0-3-16,-13 0-7 15,8-4 0-15,5 4 0 16,-8-4 2-16,-1 4-1 0,5-8 1 16,0 4 11-16,-1 1 3 15,-3-1-23 1,-5-4 6-16,4 0 1 16,1 8 3-16,3-3 1 15,1-5 8-15,-5 4 5 16,5 0-6-16,0 0-4 15,-9 1-2-15,8 3-1 16,-3 0 0-16,3 0 0 16,1 0-3-1,0-4-4-15,4 4-3 16,0 0 5-16,0 0 2 16,0 7 5-16,0 1-3 15,0 0 0-15,8 3 5 16,5 1 2-16,-4-1-2 15,4-3-3-15,0-8 0 16,0 4-1-16,0-4 0 16,4 4 0-16,-4-4 0 15,0 0 2-15,0 0-1 16,0-4-1-16,-5 0 1 16,1 0 1-16,0 0-3 15,3 0 0-15,-7 1 1 16,8-5 2-16,-9 4-1 15,0-4-1-15,1 5 1 16,-1-5-1-16,-4-4 0 16,0 5 0-16,0 3-3 0,0-4 2 15,0 1 1-15,-4-1 0 16,-1 0-3-16,1-3 2 16,0 3 1-16,-9 0 0 15,8 5 0-15,-7 3 2 16,3-4 1-16,-4 4 3 15,0 4-3-15,4-1-2 16,1 5-3-16,-1 0 1 16,1-1-8-16,-1 9-4 15,5-9 15-15,-9 5 8 16,8-1-15-16,1 1-6 16,0-1 7-16,4 1 4 0,0-1 1 15,0-3-1-15,0 4 7 16,0-5 5-16,0 1-15 15,4-1-7-15,0-3 5 16,1 4 1-16,8-4 4 16,-5-4 0-16,-3 4 0 15,3-1 0-15,1 1 0 16,-1-4 0-16,1 4 0 16,4-8 2-16,0 4 3 15,-4-4 2-15,3 1-3 16,-7-1-3-16,8 0 0 15,-9 0 1-15,9-4-3 16,-4 1 0-16,3-1-4 16,-7-3-1-16,-1-5 3 0,5 5 1 15,-9 3 2-15,0-3 0 16,-9-5-3 0,5 5 2-16,-1-4 1 15,-3 7 0-15,-1-4 0 16,1 5 0-16,-1-1 0 15,-4 0 0-15,4 1 0 16,-8 3 8-16,4 4 5 16,5 0-6-16,-10 0-2 15,6 4-5-15,-1 3-1 16,0 5-10-16,-5-4-3 16,6-8 18-16,3 11 8 15,0 1-4-15,1-1-2 0,8 1-4 16,-9 3 1-1,5-4 0-15,-1 1-4 16,5-1 1-16,0 1 0 16,5-1 0-16,-1 1-3 15,5-5 2-15,-1-3-1 16,1 0 0-16,0 0 2 16,-1 0 0-16,14-4 0 15,-14 0 0-15,5 0-3 16,4-4 2-16,-8 4 1 15,4 0 2-15,0-4-3 16,-4 0 0-16,3 0 1 16,-12 1 0-16,5-5 2 15,-5 8 3-15,0-4-2 0,0 0-2 16,-5 1 2-16,5-1 2 16,-12 8-7-16,3-8 0 15,0 4-5-15,1 0 2 16,-5 4-39-16,8 7-18 15,-7-3 32-15</inkml:trace>
  <inkml:trace contextRef="#ctx0" brushRef="#br0" timeOffset="85529.026">16897 13383 244 0,'-4'4'93'0,"17"-4"-72"0,-26 4 9 15,13-4-1-15,0 0-11 16,0 0 0-16,-4 0 0 16,0 4 3-16,-5 0-11 0,0 0 14 15,-4-1 8-15,9 1-25 0,-9 0-10 16,4 0 11-16,-3 0 7 16,7 3 0-16,-8 5 0 15,0-1-5-15,5 5 1 16,-1 3-2-16,1 4 0 15,3 7-3-15,-12 5 1 16,8 7-4-16,-4 0-2 16,5 8-3-16,-1-12 1 15,9-7-1-15,-8 19 0 16,-1 22 2-16,5 1 0 16,-1 0-3-16,5-8 0 15,0 0-1-15,5-7 0 16,-1-5-2-16,0-11 1 0,9-3 1 15,-8-9-1-15,7-7-1 16,1-4-1-16,0-3 1 16,9-28-1-1,-5-3 2-15,-4 3 1 16,4-10-1-16,5-17-7 16,-1-3-3-16,-3-8 8 15,-1 1 3-15,0-1 12 16,0-4 7-16,-4-3-5 15,0-1-1-15,0 1-3 16,4 3 1-16,-8 4 0 16,4 4 1-16,4 4-2 15,-8 0 1-15,4 4 0 16,-5 3 1-16,5-3-2 0,0 7-1 16,0 5-3-16,4 3-2 15,0 3 1-15,1 5 1 16,-1 7-3-16,0 5-2 15,-4-1-1-15,9 15 0 16,-1 12 3-16,1 8 0 16,8 11-2-16,-13 12 2 15,5-1 1-15,-5 5 0 16,-4 3 0-16,-5 4 0 16,1 4 0-16,0 0 0 15,-9-4 0-15,-9-4 0 16,5-7 2-16,-1-8 1 0,1-4-1 15,0-4 1-15,-5-15-2 16,5-3 2-16,4-9-2 16,-13-11 2-16,9-8-2 15,4-3 2-15,0-4-2 16,0-8-1-16,0-8 1 16,4-4-1-16,0-3 2 15,5-4 1-15,-5-4-1 16,5-4 1-16,4 1-2 15,0-5-1-15,-5 4 1 16,5-4 1-16,0 5-3 16,9-1 0-16,-5 0-1 15,-4 8 0-15,4 4 2 16,0-4 0-16,1 11 0 16,-1 8 0-16,-4 4 0 0,4 7-3 15,0 8 2 1,5 4-1-16,-9 8 0 15,4 7-3-15,9 8 1 16,-9 8 0-16,5 4-1 16,-1 10 4-16,-4 1 0 15,5 0-2-15,-5 4 2 16,0 4 1-16,1 3 2 16,-1 8-3-16,-9 0-2 15,1 1-1-15,0-5 0 16,4-4-11-16,-13-3-2 0,4 0-12 15,0-16-2-15,5-4-124 16,-9-15-54 0,0-19 106-16</inkml:trace>
  <inkml:trace contextRef="#ctx0" brushRef="#br0" timeOffset="86040.1878">18306 13567 388 0,'-8'12'145'0,"8"-8"-112"0,4-4-1 0,-4 0-9 15,0 0-8-15,-4 3 1 16,4-3 3-16,-4 4 2 15,4 0-11-15,0 4 3 0,-9-1 1 0,5 5-5 16,-1-1-1-16,1 5-4 16,0 3-1-16,-1 8-8 15,-3 7-2-15,-1 8 4 16,1 8 3-16,-1 7 1 16,0 5 2-16,1 7-4 15,-1 0-2-15,5-4-7 16,-5 0-2-16,0-8-6 15,9 1-2-15,0-8-9 16,0-16-2-16,9-3-32 16,0-8-11-16,4-12 36 15,13-19 20-15</inkml:trace>
  <inkml:trace contextRef="#ctx0" brushRef="#br0" timeOffset="86789.9976">18914 13521 296 0,'0'8'110'0,"4"-4"-86"0,-8 0 18 0,4-4 1 15,0 7-10-15,-9 1-2 0,5 3-2 16,-5 1 1-16,1 3-16 16,-1 4 1-16,-4 8-1 0,0 0-5 15,-4 7-3-15,9 5-3 16,-5-1 0-16,0 8-4 16,4 4 0-16,0 3 1 15,1 9 0-15,-1-1 0 16,1-4 0-16,3 1-3 15,1-4 2-15,4-12 1 16,-4 0 0-16,4-8 0 16,0-7 0-16,4-12 2 15,0-7-3 1,9-16 0-16,-8-3-1 16,7-4 0-16,-7-5-3 15,3-6-1-15,1-13 0 16,0-3 4-16,4-4-1 0,-1-7 1 15,6-5 0-15,-5-3 0 16,0 3 0-16,4-3 0 16,0 4 2-16,5-1 0 15,-5 16-3-15,9-12 2 16,-1 5-4-16,1-1 1 16,0 8 2-16,4 7 1 15,-4 8 1-15,4 8 0 16,-4 8 0-16,4 7 2 15,5 8-1-15,-9 7-1 16,8 8 1-16,-4 12 1 0,9 7-1 16,-13 8 2-16,4 12-2 15,-8-1-1-15,-1 5 1 16,-4 6-1-16,-4 5 0 16,0 0 2-16,0 4-1 15,-4-5-1-15,-5 5-4 16,0-12 0-16,-4-4-9 15,0-7-2-15,0-8-1 16,-4-4 0-16,-4-11-62 16,-1-8-25-16,-4-8 52 15,0-15 26-15</inkml:trace>
  <inkml:trace contextRef="#ctx0" brushRef="#br0" timeOffset="87078.9529">18164 12545 472 0,'-21'26'176'0,"21"-18"-137"0,-9 7-9 0,18-7-12 0,-9 3-28 15,0-3-8-15,0 7-22 16,0 1-8-16,4 7 26 16,5 4 2-16,8 3 5 0</inkml:trace>
  <inkml:trace contextRef="#ctx0" brushRef="#br0" timeOffset="88276.9057">20612 13437 360 0,'0'4'134'0,"8"-4"-104"0,-3-4 12 0,-5 4-2 0,0-4-20 16,-5 0-6-16,5 0-4 15,-8-3-2-15,-5 3-4 16,0 0 2-16,-9 0 0 0,-4 4-5 16,-4 0-2-16,-4 8-7 15,-5 3 0-15,-4 5-9 16,0 7-2-16,4 4 1 16,0 7 1-16,5 8 1 15,4 12 0-15,12-1 9 16,-3-3 3-16,12 4 6 15,9-4 1-15,5-1 1 16,8-3 2-16,4 0 6 0,0-7 2 16,5-5 1-16,8-3 4 15,-4-1-5-15,4-7 2 16,0-7-3-16,0-5 0 16,5-3-1-16,-14-8 0 15,5-4 5-15,-5-4 1 16,-3-3-9-16,-5-8-3 15,-9-4 0-15,-8-8 3 16,-1-7-6-16,-16-4-2 16,-5-4-6-16,-9 4-1 15,-3 3 3-15,-1 5 1 16,9 3 6-16,-5 4 2 0,14 4-2 16,3 8-3-16,1 0-5 15,13 7-2-15,8 4-4 16,13 0-1-16,1 4-3 15,12 4-1-15,9 4 3 16,8-4 5-16,9 0 4 16,-4 3 2-16,12-3 3 15,-3 0 3-15,-5-4 2 16,-5-4 1-16,1 0 0 16,-17 0 0-16,3-3 0 15,1-1 0-15,-13-3-4 16,4-1-1-16,-13-3 1 15,1-4 2-15,-5-4-1 16,0-8 2-16,-5 0-4 0,1-3-2 16,-1-1 0-16,1 5 1 15,0-1-1-15,-1 8 2 16,1 0-4-16,4 4 0 16,4 8 1-16,-8 3 0 15,4 4-3-15,4 8 2 16,-9 4-6-16,1 7 0 15,-5 8-8-15,-4 11-1 16,0 12 2-16,-4 8 3 16,4 11 5-16,-9 4 3 15,9 0 4-15,9 8 4 16,-5 3 4-16,14 4 5 16,7-3 5-16,10-9 3 0,8 1-7 15,4-8-2-15,5-7-5 16,-5-16-3-16,5-11-2 15,0-12-3-15,-5-19-28 16,1-19-11-16,-10-20 17 16,-16-18 11-16</inkml:trace>
  <inkml:trace contextRef="#ctx0" brushRef="#br0" timeOffset="89627.7101">16953 15410 260 0,'-8'0'99'0,"12"-4"-77"0,-8 8 70 31,0 3-36-31,-1 1-14 16,1-1-13-16,0 1-6 0,-1 7-8 16,-3 1-4-16,3 3-6 15,5 8-6-15,0 7-2 0,0 12-3 16,0 12-1-16,5 3 1 15,-5 4 2-15,8 4-1 16,-8 0 4-16,0-4 0 16,0 0 3-16,0-7-1 15,0-5-1-15,0-7 1 16,0-11-1-16,5-9 0 16,-5-3 0-16,0-11-3 15,0-12 2-15,0-4 1 16,0-4 0-16,0-7-3 15,-5-8 0-15,5 0-1 16,0-4 3-16,5-7 0 16,-1-12 3-16,0-12-3 0,5-3-2 15,-1 0 2-15,1-4 2 16,0 4-2-16,-1 3 0 16,5 4 1-16,-4 8 2 15,8 4 1-15,-8 4 3 16,4 15-1-16,4 4 0 15,-9 7-3-15,1 5 1 16,4 11-4-16,-4 7-2 16,8 4-5-16,-9 5 0 15,5 6 2-15,0 9 1 16,0 3 3-16,0-3 1 16,0-1-2-16,-4-3 2 15,-1-1-1-15,5-3 0 0,-4-4 2 16,0-8 0-16,-1-3 2 15,1-4 1-15,-1-8-1 16,1-4 1-16,4-4-4 16,-9-3 0-16,5-9 1 15,-1-2 0-15,5-9 0 16,0-7 0-16,5-5 0 16,-1-3 0-16,0 1 0 15,5-9 0-15,8 8 0 16,-9 0 0-16,5 4 0 15,0 7 0-15,0 9 0 16,4 3 2-16,-8 7-1 16,3 5 2-16,-3 7-2 15,4 12 2-15,-9 7-4 0,5 8-2 16,3 15 2-16,-3 8 0 16,-5 8-2-16,-4 7 2 15,0 4 1-15,-4-4 2 16,4 1-17-16,-13-1-4 15,4 0 2-15,-4-7 5 16,0-8-125 0</inkml:trace>
  <inkml:trace contextRef="#ctx0" brushRef="#br0" timeOffset="90409.0343">18406 15475 288 0,'-13'7'110'0,"13"-3"-86"0,-5-8 9 0,5 4 0 16,0 0-15-16,0 0-2 16,-8 0-3-16,3-4-1 15,-3 4-6-15,-1 0 11 0,1-3 6 16,-5 3-3-16,0-4-1 16,0 0-7-16,-4 4 0 15,-1-4-7-15,1 4-1 16,-4 0-4-16,-1 0-1 15,5 8-1-15,-9-4 0 16,0 3 0-16,4 5-2 16,1-1 0-16,4 8 0 15,-1-3-2-15,-3 7 1 16,4 4-2-16,4 7 0 16,0-3-3-16,4 3-1 15,5 1 1-15,0 3 4 16,4 0-4-16,4 0 0 0,5 1 11 15,3-5 9-15,-3-3-5 16,4-4 0-16,4-4-3 16,5-4-2-16,-1-8 1 15,9-3 1-15,-8-4-1 16,4-8 2-16,0-4-2 16,-5-3 2-16,1-1 0 15,-1-7 1-15,1-4 0 16,-1-4 0-16,5-3 2 15,-8 3 1-15,-6 0-1 16,1-11 3 0,0 7-1-16,-13 4 1 15,5 8 1-15,-5 4 4 16,0 7 1-16,-5 12 0 0,5 8 4 16,-8 7-9-16,-1 4-3 15,0 7-9-15,5 12-1 16,0 8-6-16,4 4 1 15,0-4-20-15,8-4-7 16,1-4-48-16,8-4-21 16,1-11 54-16,7-16 28 15</inkml:trace>
  <inkml:trace contextRef="#ctx0" brushRef="#br0" timeOffset="90738.4838">18923 15298 340 0,'-22'-7'126'0,"13"3"-98"0,-3 8 17 16,7 0-1-16,-3-1-9 15,-5 5 2-15,-5 4-6 16,6 3 1-16,7 4-18 15,-3 8 3-15,3 4 1 0,10 7-10 16,3 8-2-16,5 11-4 16,9 5-2-16,-1-1 1 15,1 4-1-15,4 4-16 16,-1 4-6-16,1-1 2 16,0-3 1-16,0-7-17 0,0-5-7 15,4-3-39-15,-8-12-17 16,3-4 52-16,-3-19 24 15</inkml:trace>
  <inkml:trace contextRef="#ctx0" brushRef="#br0" timeOffset="91114.2981">19009 15099 360 0,'-13'42'134'0,"9"-26"-104"0,4 3 5 16,0-8-4-16,0 9-22 15,0 6-5-15,-5 13 3 16,-3 14 3-16,3 9-5 16,1 10 10-16,-9 5 5 0,0 11-4 15,0 0-1-15,-13 8-7 16,5 3 0-16,-1 1-5 16,-8-4-2-16,9-8-5 0,-5 0-2 15,4-8-41 1,-8-3-17-16,4-4 31 0,-4-23 16 15</inkml:trace>
  <inkml:trace contextRef="#ctx0" brushRef="#br0" timeOffset="92044.6398">17712 17451 368 0,'-26'15'140'0,"22"-15"-109"0,-5 4 2 15,5 0-6-15,-5 0-4 16,-8 7 6-16,0 1 1 0,-5-1 4 16,-4 5-18-16,0 3 0 0,1 4 0 15,3 0-8-15,-8 11-4 16,8-3-3-16,1-1-1 15,3 5-5-15,6 3 1 16,3 1 2-16,9-1 3 16,0-4 2-16,0-7 1 15,4-8-2-15,5-3 1 16,4-13-2-16,0-6-1 16,4-9-2-16,-8-3-1 15,4-4 2-15,4-4 0 16,-9-4 1-16,5 0 2 15,0 0-1-15,0 0-1 16,4 4 1-16,1 4-1 16,-1 0 0-16,4 0 0 0,1 4 0 15,4-1 0-15,4 1 0 16,4 0 0-16,1-4-3 16,-1-1 2-16,1 1 1 15,4-4 0-15,-5-7 0 16,5-5 0-16,0-7-3 15,-1-4 0-15,-7-4-3 16,-1-3 1-16,0-5-2 16,-4-3 0-16,-5 3 4 15,-3 1 1-15,-6-4 4 16,-3-1 1-16,0 5-1 16,-1 7-2-16,1 12-4 15,-5 7 0-15,1 8 15 0,-1 8 7 16,5 3-4-16,-9 12-1 15,4 8-3-15,0 7 1 16,0 12-4-16,-4 8-2 16,0 7 0-16,0 15 1 15,-4 8-3-15,0 4 0 16,0 8-3-16,4 11-3 16,-9 8-3-16,5 3 1 15,-1 5-4-15,1 3 1 16,4 8-1-16,0 0 1 15,0 0-4-15,4-8-3 16,1-4-29-16,8-11-11 0,-5-4-62 16,14-19-25-16,4-23 74 15,-5-27 38-15</inkml:trace>
  <inkml:trace contextRef="#ctx0" brushRef="#br0" timeOffset="92706.0581">19319 16785 440 0,'17'23'165'0,"-4"-23"-129"0,9 0-5 0,-9 0-10 16,4 3-17-16,9 1-2 15,-5 4-1-15,5 3 1 16,-4 5-1-16,-1 7-1 0,1 3 3 0,-1 13-4 16,-3-1-2-16,-1 4-3 15,-4 8-1-15,-5 4-5 16,1 7 0-16,-18 4 4 16,1-4 2-16,-5 1-1 15,-4-1 2-15,-5-4 1 16,-8-7 2-16,0-4-1 15,0-4 1-15,-5-11 2 16,5-8 0-16,-9-12 2 16,5-3 1-16,4 0 5 15,-1-12 5-15,14 0-1 16,-9-8 1-16,13 1-5 16,5-4-3-16,3-1 0 15,10 5-1-15,8 3 2 16,4 1 3-16,4 3 0 0,14 4 2 15,-1 7-2-15,5 9 0 16,0-1-8-16,-5 4 0 16,-3 4-8-16,-1 0 0 15,0 4-32-15,-4-8-14 16,0 0-72-16,4-11-30 16,-13-12 81-16,5-19 38 15</inkml:trace>
  <inkml:trace contextRef="#ctx0" brushRef="#br0" timeOffset="93306.5755">19879 16704 376 0,'-8'8'143'0,"8"-12"-112"0,0-4-1 16,0 8-8-16,0-4-14 16,0 1-2-16,0-1 8 15,4 0 2-15,0 0-7 16,5 0 3-16,-5 0 2 0,5 1-7 16,-1-5-2-16,10 0-3 15,-10 1-2-15,9-1 1 0,1 0-1 16,3-3 0-16,1 3 0 15,4 1 0-15,-9 3 2 16,4 0-1-16,1 4-1 16,0 0 3-1,-1 4 2-15,-4 0-2 0,1 3 0 16,-1 1 1-16,0 3 0 16,-4 5 0-16,0-1 2 15,0 4 1-15,0 0 3 16,-5 4-3-16,1 0 1 15,-5 4-1-15,1 0 3 16,-1 3-3-16,-4 1 1 16,0 4-5-16,-4 7 0 15,4-4-1-15,-5 4-2 0,1 8 5 16,-5 4 1-16,1 3 0 16,-1 8 1-16,0 4-2 15,-8 4 2-15,4 3-2 16,-8 5 2-16,4 7-4 15,-1-4 0-15,1 1-1 16,0-5-2-16,0-7-6 16,4-8-4-16,-5-12-36 15,10-14-15-15,3-16 31 16,5-27 15-16</inkml:trace>
  <inkml:trace contextRef="#ctx0" brushRef="#br0" timeOffset="100768.3008">20956 16961 184 0,'-8'7'71'0,"8"-3"-55"0,0 8 13 0,0-8 2 0,-4 3 1 16,-1 1 4-16,5 3 4 15,-8-3 4-15,3 3-23 16,-3 1 12-16,-1-1 5 0,0 5-1 16,1-5 1-16,-1 5-8 15,-4-1-2-15,0 0-9 16,0 1-1-16,0-1-7 16,1 0 1-16,-1 4-5 15,4 1-2-15,0-1-2 16,1 0-3-16,-1 0-2 15,9 4 1-15,-8 0-1 16,3 4-2-16,1 0-8 16,4-1-5-16,4 1 13 15,1-4 6-15,3 0-2 0,-8 0-1 16,4-4-3-16,1 0 3 16,3-7-2-16,1-4 1 15,0-8 0-15,-9 0 0 16,4 0 2-16,-4 0 2 15,4 0 3-15,1-4 2 16,3-4-6-16,-4-3-2 16,1-1 0-16,3-3 0 15,-3-4 1-15,-1-4 0 16,5-8 0-16,-1-3 2 16,5-9-1-16,-9-3-1 0,9 0 1 15,0 1 1-15,5-1-3 16,-1 3 0-16,0 5 1 15,0 7 0-15,1 5 0 16,-1 7 2-16,0-1 3 16,0 9 2-16,5-1 1 15,-5 5 0-15,5-1-7 16,-1 4 0-16,1 0-3 16,-5 4-2-16,4 0 0 15,-3 8 0-15,-1 0 0 16,0 7 3-16,0 0 0 15,-4 8 3-15,-4 8 1 16,0 7 3-16,-1 8-3 0,-4 8-2 16,-4-1-3-16,-4 1 1 15,0 0 1-15,-5-1 0 16,1 1-11-16,-1-8-3 16,-4 0 2-16,0-4 5 15,0 0-12-15,0-7-4 16,0-9-41-16,9-6-19 15,-9-5-201 1,0-19 154 0</inkml:trace>
  <inkml:trace contextRef="#ctx0" brushRef="#br0" timeOffset="101414.3369">21581 16838 340 0,'0'27'126'0,"-4"-19"-98"0,13 11 6 15,-5-8-4-15,0 1-21 16,0 3-5-16,5 8 1 15,-5-4 1-15,5 0-2 16,4 1 6-16,-9-5 3 0,9 0-4 0,0 0-1 16,0-3-4-16,0-4-1 15,4-5-3-15,5 1-1 16,-5-4-1-16,-8 0-2 16,4-4 3-16,4 1 0 15,-9-5 3-15,1 0 3 16,0 1 2-16,-5-5 1 15,-4-3-2-15,0 3 1 16,0 1-4-16,-4 3-2 16,4 1 0-16,-9-1-1 15,-4-4-3-15,0 1 2 16,-4-1 1-16,4 9 0 16,-13-1 0-16,9 8 0 0,-5 7 2 15,5 4 1-15,-4 1 3 16,3 7 1-16,1 0 1 15,4 7 2-15,-4 1-1 16,8 3 2-16,-4 1-2 16,5-1 2-16,3 1-4 15,5 3-2-15,0 0 0 16,0 1-1-16,5-5-2 16,3 1-2-16,1-1-8 15,4-3-5-15,-9-4 7 16,9-1 5-16,0 1-4 15,4-4 0-15,5-7-18 16,4-1-8-16,-5-11-36 16,14-12-17-16,-5-7 44 15,4-12 20-15</inkml:trace>
  <inkml:trace contextRef="#ctx0" brushRef="#br0" timeOffset="101732.1275">22348 17053 356 0,'-8'46'132'0,"3"-31"-103"0,1 8 29 0,4-12 9 0,0 5-30 15,-4 3-10-15,4 4-9 16,-9 4 1-16,5 7-11 16,-1 4 2-16,5 1 3 0,-8-5-7 15,4 1-1-15,-1-1-8 16,1-3 0-16,0-4-17 16,-1-4-4-16,1 0-45 15,0-8-20-15,4-7 46 16,0-16 22-16</inkml:trace>
  <inkml:trace contextRef="#ctx0" brushRef="#br0" timeOffset="101956.4629">22228 16547 428 0,'0'23'159'0,"-5"-11"-124"0,10 3 13 0,-1-7-4 16,0-1-31-16,1 1-6 15,-1 3-10-15,0 1-3 16,0-1 3-16,1 1-39 0,8-5-16 16,0-7 30-16,4-7 13 15</inkml:trace>
  <inkml:trace contextRef="#ctx0" brushRef="#br0" timeOffset="102659.8203">22883 17175 360 0,'8'8'134'0,"-8"-12"-104"0,4 0 1 0,1 0-9 15,3 1-13-15,-8-1-3 16,0 0 8-16,0-4 2 15,0 4-7-15,-8 1 3 0,-1-1 4 16,-4 0-4 0,0 0-6-16,-8 4-4 15,-1 0 3-15,1 0 1 16,-1 8-2-16,1-1-3 16,-5 1-3-16,-4 11-3 15,4 4-2 1,4 4-1-16,5 4 2 0,8-1-1 15,-4 1 0 1,13 0-1-16,0-5 0 0,13 1 5 16,-4 0 3-16,8-4 3 15,0-4 3-15,5-4-3 16,-1 1-2-16,5-9 2 16,-4 1 0-16,-5-4 1 15,0 0 0-15,1 3 2 16,-5-3 1-16,-1 0 1 15,1 0 0-15,-4 0-2 16,0 0 1-16,-1-1 0 16,-3 5 1-16,3 0-2 15,-8 11-1-15,4 19-3 16,-4 0-2-16,5 12-2 16,3 12 1-16,-8 6 1 15,0 9 2-15,0 0-3 0,0 7 0 16,0 4-1-16,0-4-2 15,0 1-11-15,0-13-5 16,0-10-66-16,0-9-31 16,5-18 57-16,3-24 31 15</inkml:trace>
  <inkml:trace contextRef="#ctx0" brushRef="#br0" timeOffset="103395.6115">23395 16137 400 0,'0'19'148'0,"0"-11"-115"0,-8 7 0 16,8-11-10-16,0 4-10 15,8 11 0-15,-8 8 1 16,-8 11 4-16,-1 0-10 16,0 8-2-16,1 8-2 0,-1 7-5 15,1 12 1-15,3 11-2 0,-12 4 0 16,4 1 0-16,0 2-2 15,0 9-2-15,5 0 1 16,-1-8 1-16,0-1 2 16,1-6-1-16,3-9 1 15,1-11 0-15,0-7 0 16,8-4-3-16,-4-16 1 16,0-4 0-16,0-11-1 15,-4-7-1-15,4-5 1 16,0-11 1-16,0 0-1 0,4-4-1 15,0-3 1-15,1-1 3 16,-1-15 3-16,9-12 0 16,-9-3 2-16,9-12-2 15,0 1-1-15,4-1 1 16,1-4-1-16,-1 4 0 16,0 4 0-16,-4 8 6 15,13 4 4-15,-9 7 3 16,0 8 5-16,1 7-4 15,-1 5 0-15,0 7-8 16,-4 7-4-16,-4-3-1 16,8 19-1-16,-9 15 0 15,5 4 0-15,0 8 0 16,-4 8 0-16,-5 3-3 16,5 4 2-16,-9 8-1 15,-9-4 0-15,5-4 0 0,0-4-2 16,-1-7-13-16,1-8-4 15,0-8-44-15,-5-11-18 16,0-12 43-16,1-15 20 16</inkml:trace>
  <inkml:trace contextRef="#ctx0" brushRef="#br0" timeOffset="104176.5628">23960 16126 376 0,'0'19'140'0,"4"-11"-109"0,0 7-11 16,-4-7-13-16,0 7-4 16,0 4 5-16,-4 4 5 15,0 11 2-15,-5 9-8 16,5 3 0-16,-5 7 0 0,-4 8-6 16,0 16 0-16,5 0-3 15,-9 3 0-15,4 1 0 16,4-1-2-16,-8 8-2 15,8-4-1-15,0 4-14 0,1-7-4 16,4-8 15-16,-1-4 7 16,1-8 10-16,4-4 4 15,0-7-6-15,0-8-3 16,0-7-1-16,0-5 1 16,0-11-1-16,0-7-1 15,4-8-2-15,1-4 1 16,3-8-6-16,1 0 0 15,4-3 12-15,-9-4 6 16,9-8 3-16,-4 7 2 16,-1 1-2-16,5-8-1 0,4-15-3 15,1-1-1-15,-1 1-3 16,4 0-1-16,1 3-3 16,-5 16 1-16,0 0 2 15,5 4 2-15,-5 3-6 16,5 5 0-16,4 3-3 15,-1 8 0-15,-3 7-3 16,-5 1 1-16,-4-1 2 16,4 12 1-16,1 12 1 15,-1-1 2-15,-13 4 1 16,0 1 3-16,-4-1 1 16,-4 4 1-16,0 4-2 15,-13-4 1-15,-1 0-2 16,-3-7 0-16,-5-5-10 15,0-7-4-15,-4-7-11 0,4-5-2 16,0-7-9-16,9-8-3 16,4 0-58-16,0-19-25 15,5-19 60-15,3-8 29 16</inkml:trace>
  <inkml:trace contextRef="#ctx0" brushRef="#br0" timeOffset="104641.5947">24473 17271 312 0,'12'31'115'0,"-12"-20"-89"0,0 4 8 16,0-7-1-16,0 4-19 15,0 3-2-15,-8 4 12 16,-1 0 6-16,-4 4-15 15,5 0-2-15,-10 4-1 0,6 0-7 16,-1 3-1-16,4 1-4 16,5 0-3-16,-5 3-3 15,5-7 1-15,4 0 1 16,4 0 2-16,5-4-1 16,4-4-1-16,12 0 3 15,-3-4 0-15,4-3 3 16,0-8 1-16,-9-1 1 15,13-3 0-15,0 0 2 16,-8-7 3-16,-1 3 0 0,-3-8 2 16,-1-7-4-16,-4 0 1 15,-9-4-5-15,-4-4 0 16,-4 0-3-16,-5 1-1 16,1-1-6-16,-5-4-3 15,0 8-5-15,0 0-4 16,0-4-16-16,8 1-5 15,-3-1-52-15,8-4-22 16,8-3 59-16,-3-5 28 16</inkml:trace>
  <inkml:trace contextRef="#ctx0" brushRef="#br0" timeOffset="105061.504">24994 17099 280 0,'4'23'107'0,"-4"-4"-83"0,-4 4 35 16,4-12 11-16,-4 5-40 15,-1 3-18-15,-3 4-12 16,-5 7-1-16,0 5 0 16,0-1-2-16,0-7 2 0,4-4 1 0,-4 12 0 15,-4 10-3 1,0 1 2-16,8 0 1 15,-4-3 0-15,5-5-5 0,3-15 1 16,1-4 2-16,0 0 1 16,0-4-2-16,4-3 2 15,0-4 10-15,0-8 5 16,4-8-2 0,0-7-2-16,5-5 1 15,-5-3-2-15,5-3 0 16,-1-5-5-16,1-3-1 15,0-1-3-15,3 1-1 16,1-5-6-16,0 9 0 16,5 3-37-16,-5-11-15 15,12-20-94 1,6 1-40-16,-6-1 100 0</inkml:trace>
  <inkml:trace contextRef="#ctx0" brushRef="#br0" timeOffset="105587.7096">25140 17378 252 0,'-8'16'93'0,"8"-16"-72"0,0 7 3 0,0-7-5 16,0 4 1-16,0 0 4 16,0 0 3-16,-5 3 3 0,1 1-16 15,4 0 3-15,-8 3 3 16,3 1-18-16,1-5-5 16,4 1 1-16,-4 0 0 0,-1 7-1 15,5-4 2-15,0 5 1 16,0 3 0-16,5 4 11 15,3 8 5-15,5 7-2 16,4-8 0-16,-12-7 5 16,8 20 2-16,-5-9 3 15,-8 8 0-15,-8 16-13 16,-10-9-4-16,-29-10-43 16,-18-16-15-16,-47-19 25 15,18-20 13-15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39:21.4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19099 8416 304 0,'0'15'115'0,"-8"-11"-89"0,3 0 23 0,5-4 6 15,-4 0-18-15,4 0-6 16,-9 0-7-16,5-4-1 16,0 0-13-16,0 0 1 0,-1-4 2 15,1 1-1-15,0-5 1 16,-1 1-3-16,5-4-1 15,-8-1-10-15,3-3-1 16,1 0 0-16,4-8 1 0,-9 4 1 16,5-4 0-16,0 0-3 15,4-3 2-15,0-1-1 16,0 1 0-16,0-5 2 16,-5 1 0-16,5-5 0 15,-4 5 0-15,0-1 0 16,0 1 2-16,-1-1 1 15,-3-3 3-15,-1-4-5 16,0-4-1-16,1-4 0 16,-5 0 2-16,4-3-1 15,-8 3 2-15,0 0-7 16,4 0 1-16,-4 4 5 16,-9 4 6-16,4 4-4 15,1 0-2-15,-5 3-1 0,0 1 1 16,-4 3 1-16,0-3 3 15,-5 3-1-15,-4-3 0 16,1-1-1-16,-1 1 0 16,4 3-2-16,-3-3-2 15,-6 3 1-15,6 4-1 16,-1 0 0-16,0 0 2 16,0 1-1-16,1-1-1 15,-1 4 1-15,0 0-1 16,-4 4 0-16,-4-4 0 15,3 4 2-15,-12-1 1 16,0 1-4-16,5 0-1 16,-1 0 1-16,-4 0 2 0,-4 4 0 15,-1-1-1-15,1 1-2 16,-9 0 1-16,0 3-1 16,-4 1 0-16,4-1 2 15,13 4 0-15,4 5 0 16,-8-1 0-16,-31 4 0 15,5 0 0-15,4 4-3 16,0-1 0-16,1 9-1 16,-1-1 3-16,-4 1-2 15,25-1 1-15,14 1 0 16,-18 11 0-16,-17 7 0 16,0 5 0-16,14-1 0 15,-10 5 0-15,13 3-3 0,5 4 1 16,4 7 0-1,4 1 2-15,5 4 1 0,4 7 1 16,-5 11-3-16,1-3 0 16,4-8 2-16,8-4 0 15,5 1 1-15,0-5 0 16,9 4 0-16,-1 1 2 16,5-1-1-16,-5 4 2 15,9-7-4-15,0-9 0 16,5 1-1-16,-1-4 0 15,5-8 2-15,0 1 0 16,4-5 4-16,-5-3 2 16,5-1-2-16,0-3-1 15,5 4-1-15,-5-4-2 0,4 0 3 16,0-1 0-16,5 1-1 16,-5 0 1-16,9 4-4 15,-9-5 0-15,5 5 1 16,4-4 0-16,0 0 0 15,4-1 2-15,-8 1-3 16,4-4 0-16,4 0 3 16,-4-4 1-16,4 1-4 15,-8-9 1-15,-5-3-2 16,9 7 0-16,0 4 2 16,0 0 0-16,0 0 0 15,-5-3 0-15,1-1 0 16,-1 0 0-16,1 1 0 15,0-5 0-15,4 1 0 0,-13-5 2 16,8 5-3-16,1-4 0 16,-5-1 1-16,5 5 0 15,-1-5 0-15,1 5 0 16,0-4 0-16,-1 3 0 16,1 1 0-16,-1-1 0 15,1 0 0-15,0 5 0 16,4-5 0-16,-5 5 2 15,5-1-1-15,0 0-1 16,0 1-2-16,0-1 1 16,4 0 1-16,0 1 0 15,5-1-11-15,0 4-3 16,-1-4 7-16,1 1 3 0,3-1 10 16,1 0 6-16,4 1-6 15,-8-1-1-15,12-4-5 16,-8 1-1-16,5-1-1 15,-10-3-2-15,5-4 0 16,0 0 0-16,-5-4 3 16,1 4 0-16,-1-4-2 15,1 3 2-15,-1-3 1 16,5 0 2-16,0 0-6 16,4 0 1-16,5-3-1 15,-1-1 2-15,9 0 1 16,-4 0 1-16,-4 0 0 15,8 4 0-15,-4-4 0 16,-1 1 0-16,1-1-3 0,-4 0 2 16,-1-4 1-16,0 1 0 15,-3-1-3-15,-1 4 2 16,4 0 1-16,-4 0 0 16,9-3 0-16,0 3 0 15,8 0-3-15,5 0 2 16,4 0-1-16,0 1 0 15,-4 3 2-15,0 0 0 16,-5 0 0-16,-4 0 0 16,-4 0 0-16,-5 0 0 15,5 0-3-15,0 0 2 0,4-4 1 16,4 0 0-16,9 0 0 16,0-4 0-16,0 1-3 15,0-1 2-15,0-3 1 16,0-1 0-16,-12-3 0 15,-6 3 0-15,-3-3-3 16,-1-4 0-16,1 0-1 16,4 0 0-16,-5-4 0 15,9 0 0-15,4 0 3 16,5 4 0-16,4-1-4 16,0 5 1-16,5 0 2 15,-10-1 1-15,1 5 1 16,-9-4 0-16,-4-1 0 15,-5 1 0-15,-4 0 0 16,9-1 0-16,-17-3 0 0,4 0 0 16,-5 0 0-16,5 0 0 15,-9 0 2-15,-4-1 1 16,0-3 1-16,0-3 0 16,-4-1 0-16,-1-4 2 15,-3 1-1-15,-5-1 2 16,0 0 0-16,0-3 1 15,0 7-4-15,0 0-1 16,0 4-3-16,0 4-3 16,0 4-1-16,0-1 3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40:36.9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4">
        <inkml:traceFormat>
          <inkml:channel name="X" type="integer" max="6208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238.76923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1" timeString="2019-10-16T01:42:35.680"/>
    </inkml:context>
  </inkml:definitions>
  <inkml:trace contextRef="#ctx0" brushRef="#br0">1148 17374 168 0,'-17'12'66'0,"17"-12"-52"0,-4-4 12 16,4 4 1-16,0 0-4 15,-13 0-2-15,13-4-3 16,-13 0 1-16,4 1 34 16,-12 3-29-16,3 0-3 15,-7 0-4-15,-1 0-8 16,4 0-1-16,1 3-2 15,-14 1-1-15,14 4 12 16,-9 0 6-16,8-1-22 16,0 1-10-16,1 0 21 15,-5-1 13-15,9 1-6 16,0-1-2-16,4 1-4 16,0 0-1-16,-5-1-2 0,10 1-1 15,-1-4-3-15,1 0 1 16,8 0-4-16,-13-1 0 15,8 1 1-15,5 0 0 16,0 0-5-16,0 0 1 16,0-4-2-16,5 7 0 15,8-3 4-15,-5 0 1 16,1 0-4-16,12 0 1 16,-3 0 0-16,-1-1 0 15,9 1 2-15,-5 0 1 0,9 0-4 16,-8 0 1-16,12 0 0 15,-8-4 0-15,4 3 0 16,-12 1 0-16,8 0 0 16,-9-4 0-16,9 0-3 15,-9 4 2-15,0 0 1 16,9 0 0-16,-13-1 0 16,13 5 0-16,-5 0 0 15,-3-4 0-15,3 3 0 16,14-3 0-16,-18 0 0 15,13 0 0-15,9 0 0 16,-9-1 0-16,9 1 0 16,-5 0 0-16,9 0 0 15,-13 0 0-15,9-4 0 0,-9 0 0 16,0 0 0-16,1 0 0 16,-1 3 0-16,-4-3 0 15,-5 0 0-15,-4 0 0 16,5 4 0-16,0-4 0 15,3 0 0-15,1 0 0 16,4 0 0-16,1 0 2 16,3 0-3-16,-8 0 0 15,8 0 1-15,5 0 0 16,4-4 0-16,-8 4 2 16,3-3-3-16,10 3 0 15,-18-4 1-15,13 0 0 16,-17 0 0-16,4 0 2 0,-4 1-3 15,4-1 0-15,-8 0 1 16,4 0 0-16,4 4 0 16,-13-4 0-16,9-3 0 15,4 7 0-15,-4 0 0 16,-5-4 2-16,5 4-1 16,4-4-1-16,1 0-2 15,7 0 1-15,-3 0 1 16,-9 1 2-16,8-1-1 15,1 0-1-15,-5 0-2 16,-4 0 1-16,-5 0 1 16,5 1 2-16,4-1-1 15,-13 0-1-15,1 0 1 16,8 4-1-16,-14-4 0 0,6 0 0 16,-1 4 0-16,4 0 0 15,-3-3 0-15,-10-1 0 16,5 4 0-16,9-4 0 15,-9 0 0-15,4 0 0 16,4 0 0-16,-12 1 0 16,8-1 0-16,1-4 0 15,-1 0-3-15,-4-3 2 16,0-1-12-16,0-3-7 16,-9-8-128-1,-4-7-58-15,-4-1 104 16</inkml:trace>
  <inkml:trace contextRef="#ctx0" brushRef="#br0" timeOffset="11441.3718">2510 16865 212 0,'4'11'79'0,"5"-3"-61"0,-9-8 12 0,0 0 4 16,0 0-20-16,0 0-5 16,0 0 0-16,0 0 4 15,0 0-7-15,0 8 8 0,0-8 5 16,0 0-6-16,4 4 0 0,-4-4-3 16,9 3 1-16,-9-3-2 15,4 4 0-15,-4-4 1 16,4 4 1-16,-4-4-3 15,0 0-3-15,0 0-5 16,0 0-2-16,0 0 12 16,0 0 5-16,0 0-5 15,0-4-3-15,0 0-4 16,0 1 0-16,0-1-2 16,0 0-1-16,0 0 1 15,0-4 1-15,0 1 1 16,0-1 1-16,0 0 0 15,0 1 2-15,9-1-1 0,-9 0 0 16,0 1-1-16,0-5 2 16,0 5 1-16,0-1 1 15,0-3-2-15,-9 3 1 16,5-4-2-16,0 5 2 16,4-5-2-16,0 5 0 15,-9-1-1-15,5 0 0 16,4 1-2-16,-9-1 1 15,5 0-2-15,0 1 2 16,-5-1 0-16,-4 0 1 16,9 1 0-16,-5-1 0 15,1 0-2-15,-1 1 1 16,5-1 0-16,-5 0 3 16,0 1-1-16,1-1 0 0,-9 0-3 15,8 1-2-15,0-1 1 16,-4 0 1-16,5 1-1 15,-10-1-1-15,14 0 1 16,-9 1-1-16,-4-1 0 16,4 0 0-16,0 1 0 15,0-1 0-15,0 0 0 16,0 1 2-16,5-1-3 16,-1 0 0-16,9 1 1 15,-17-1 0-15,17 0-3 16,-17 1 2-16,8-1 3 15,-4 0 1-15,5 1-1 16,-1 3-2-16,9 0-2 0,-17 0 1 16,-1 1 1-16,14-5 0 15,-13 0 0-15,8 4 2 16,-4 1-1-16,0-1-1 16,9 0 1-16,-9 0 1 15,0-4-1-15,0 5 2 16,0-1-2-16,9 0-1 15,-9 0 3-15,0 0 0 16,0 0-1-16,0 1-2 16,9 3-2-16,-13 0 1 15,4-4 1-15,-4 0 2 16,-1 0-3-16,6 0 0 16,-6 0 1-16,5 1 2 0,-8-1-1 15,4 0-1-15,-1 0 1 16,1 0-1-16,-4 0-3 15,3 1 0-15,1-1 2 16,0 4 0-16,8-4 1 16,-12 4 0-16,3 0 0 15,1 0 2-15,-4 0-1 16,8 4 2-16,-5-4 0 16,-7 0 1-16,7 4-2 15,1-1-2-15,-9 1 1 16,13 4-1-16,-17-4 0 15,13 3 2-15,-9 1-3 16,9 0-2-16,-13-1 2 16,4 1 2-16,4 0-2 0,-4 3 0 15,-4-3 1-15,4 3 2 16,1 1-1-16,3-1-1 16,1 1-2-16,-14-1 1 15,14 1 1-15,-5-1 0 16,0 1 0-16,9-1 2 15,-9 1-1-15,8-1-1 16,1 1 1-16,-4 3-1 16,3 0 0-16,1 1 2 15,4-1 1-15,-4 0 1 16,8 5-2-16,-8-1-2 16,0 0 1-16,4 4 1 15,4 0-1-15,-8 0-1 0,13 0 1 16,-9 0 1-16,9 4-3 15,-9-1 0-15,4 1 1 16,5-4 0-16,-9 4 0 16,9 0 0-16,-9-4 0 15,4 0 0-15,5 0 0 16,4-4 2-16,-5 0-1 16,-3 4-1-16,3-4 1 15,5 4 1-15,0 0-1 16,0 0-1-16,0 4 1 15,0 0 1-15,5-1-1 16,3 1-1-16,-3 0-2 16,8 0 1-16,-9 0 1 15,9 0 0-15,0-1 0 0,0 1 0 16,4-4 0-16,-4 0 2 16,8 0-3-16,-3-4 0 15,-1 0 1-15,4 1 0 16,-3-1 0-16,3 0 0 15,-4 4 0-15,9-8 0 16,-8-3 0-16,12-1 2 16,-4-3-1-16,-9-1-1 15,13 1-2-15,-4-4 1 16,-5-4-1-16,10 0 0 16,7 0 0-16,-12 0 0 15,4 0 2-15,0 0 0 0,1 0 0 16,3-4 0-16,5 4 0 15,4 0 0-15,-13-4 0 16,13 0 0-16,-13 1 0 16,9-1 2-16,-13 0-3 15,13 0 0-15,-13-4 1 16,-5 1 0-16,5-5 0 16,4 5 2-16,-13-1-1 15,9-3-1-15,0 3 1 16,-9-4-1-16,9 5 0 15,-8-5 0-15,3 1 0 16,1-1 2-16,-5 1-1 16,0-1-1-16,0 1 1 15,5-1-1-15,-5 1 0 16,-4-5 2-16,4 1-1 0,0 4-1 16,1-1 1-16,-5-3 1 15,4 0-1-15,-9-1 2 16,5 1-2-16,5 0-1 15,-1-1 1-15,-8 1-1 16,-1-4 0-16,5 0 0 16,0-1 0-16,0 1 0 15,4 0 0-15,-4 0 2 16,4 0-1-16,-8 4-1 16,8-1-2-16,-13 1 1 15,5 0 1-15,4-1 0 16,4 1 0-16,-12 0 2 15,3-5-1-15,5 5-1 0,-4-4 1 16,-9 4 1-16,8-1-3 16,1 5 0-16,-5-4 3 15,-4 3 1-15,5-3-4 16,-1-1 1-16,-4 5 0 16,9-1 0-16,-9 1 0 15,4-1 0-15,-4 1 0 16,13 3 2-16,-13 1-3 15,0-5 0-15,0 1 1 16,0-1 0-16,0 1 0 16,0-1 0-16,0 1 0 15,0 3 0-15,8-3-3 16,-8 3 2-16,0-4-1 0,-8 1 0 16,8-1 0-16,0 1-2 15,-13 3-4-15,9-3 0 16,4-1-12-16,-13 1-2 15,8-1-32-15,1-3-15 16,-5 4-55-16,9-5-21 16,0 1 77-16,0 0 36 15</inkml:trace>
  <inkml:trace contextRef="#ctx0" brushRef="#br0" timeOffset="30431.6922">2407 16325 140 0,'0'-4'52'0,"-9"19"-41"0,9-15 13 15,0 4 5-15</inkml:trace>
  <inkml:trace contextRef="#ctx0" brushRef="#br0" timeOffset="31663.0805">2394 16344 310 0,'-5'8'38'0,"5"-1"-19"15,-4 1-1-15,-5 0 2 0,1-1 0 0,-1 1 0 16,-4 0-4-16,5-4-2 15,3 3-6 1,-8-3 0-16,0 0-3 0,9 0 0 16,-9-4-1-16,9 4 2 15,-9-4 1-15,13 0 3 16,-13 3 4-16,4-3 3 16,1 0-14-16,-1 4-5 15,9-4 6-15,0 0 6 16,-17 4 2-1,17-4-3-15,-13 0-4 16,9 4-2-16,4-4 0 16,-9 0-2-16,5 4 2 15,4-1 0-15,0-3 1 16,0 0-2-16,0 0 1 0,-9 0-2 16,9 0-1-16,0 0 1 15,0 0-1-15,0 0 0 16,0 0 0-16,0 0 2 15,0 0 1-15,9-3-4 16,-9 3-1-16,4-4 1 16,5 4 0-16,-9 0 1 15,0 0 0-15,0 0 0 16,0 0 0-16,4-4 0 16,-4 4 2-16,13 0-3 15,-13 0 0-15,0 0-1 16,0 0 0-16,0 0 2 15,0 0 2-15,0 0-1 0,4 0-1 16,-4 0-2-16,13 0 1 16,-4 4 1-16,-5 0 0 15,9-4 0-15,-9 3 0 16,5 1 0-16,4-4 2 16,-9 0-1-16,9 4-1 15,-9 0-2-15,5 0 1 16,4 0 1-16,-9-1 0 15,9 1 0-15,-9-4 2 16,14 4-1-16,-18 0 2 16,8-4-4-16,5 0 0 15,-8 0-1-15,-1 0 0 0,5 4 4 16,-5 0 1-16,9-4-1 16,-5 0-2-16,1 0 1 15,-9 0-1-15,9 0-3 16,-9 0 2-16,13 0 1 15,-13 0 2-15,4 0 1 16,9 0 1-16,-9 3-2 16,9-3 1-16,-13 4-2 15,9-4 2-15,-5 0 0 16,0 0 1-16,5 0-2 16,4 0-2-16,-9 0-2 15,9 0 1-15,-13 0 1 16,4 0 2-16,5 0-1 15,4 0-1-15,-9 0 1 0,9 0 1 16,-9 0-1-16,5 0-1 16,8 0 3-16,-12 0 0 15,12 0-1-15,-9 0 1 16,5 0-2-16,-8 0-1 16,8 0 1-16,4 0-1 15,-9 0 0-15,1 0 2 16,4 0-1-16,0 4-1 15,0-4 1-15,0 0-1 16,0 0 0-16,0 0 0 16,-9 0 0-16,9 0 0 15,0 0 0-15,-5 0 0 0,10 0 0 16,-10 4 0 0,5 0 2-16,0 0 1 0,0-4-4 15,4 3 1-15,-4 1 0 16,-4 0 0-16,-1-4 0 15,10 4 2-15,-10 0-1 16,10 0-1-16,-6-4 1 16,-7 0-1-16,8 0 0 15,-9 0 0-15,5 0 0 16,4 0 0-16,-9 0-3 16,9 0 2-16,-13 3-1 15,13-3 0-15,-13 0-7 16,0 0-4-16,4-3-44 15,9-9-20-15,0-3 40 16,4-24 18-16</inkml:trace>
  <inkml:trace contextRef="#ctx0" brushRef="#br0" timeOffset="43658.21">1101 10518 176 0,'-13'16'66'16,"13"-20"-52"-16,-4 4 19 0,-5 0 4 0,9-4-2 16,-4 12 2-16,4-1-3 15,-13 1 1-15,8-4-19 16,-7 0 2-16,-1 3 0 0,0 1 3 15,13 0 2-15,-18-1-19 16,18 1-7-16,-12-4 7 16,7 0 6-16,-8-1 0 15,13 1 2-15,0 0-3 16,0-4 0-16,0 4-3 16,0-4 1-16,0 0 0 0,0 0 1 15,0 4-2-15,0-4-1 16,0 0 3-16,0 4 3 15,0-4-2-15,0 3 0 16,-8 1-3-16,8-4 1 16,0 4-2-16,0-4 0 15,0 0-1-15,0 0 0 16,0 0-2-16,0 0-2 16,0 0 1-16,0 0 1 15,0 0-1-15,0 0 2 16,0 0 0-16,0 0 1 15,0 0-5-15,0 0-1 16,0 0 3-16,0 0 3 0,0 0 1 16,8 4 0-16,-3-4-3 15,-5 0-2-15,13 0 1 16,-13 4 1-16,0-4 1 16,0 0 1-16,4 4-5 15,4-1 1-15,-3 1-2 16,8-4 0-16,-13 4 2 15,4 0 0-15,-4-4 0 16,9 4 0-16,4-4 0 16,-9 0 2-16,9 4-1 15,-13-1-1-15,13 1 1 16,-9 0-1-16,9 4-3 16,-13-4 0-16,13-1 2 0,-13 1 0 15,13 0 1-15,-9 0 0 16,5 0 0-1,-5 0 2-15,0-1-1 0,9 1 2 16,-13-4-2-16,0 4-1 16,9 0-2-16,0-4 1 15,-9 0 1-15,0 0 0 16,8 4 2-16,-4 0 1 16,5-1-1-16,-5-3-2 15,9 4 3-15,-13 0 0 16,0-4-1-16,18 4 1 15,-18-4-2-15,8 4-1 16,-4-4 1-16,1 4 1 0,-5-4-1 16,8 0-1-16,-3 3 1 15,3-3 1-15,-3 0-1 16,8 4-1-16,-13-4 1 16,12 4-1-16,-7 0 0 15,3 0 0-15,-3-4 0 16,8 0 2-16,-9 0-1 15,5 0-1-15,8 0-2 16,-13 0 1-16,13 0 1 16,-8 0 2-16,4 0-3 15,0 0 0-15,8-4 5 16,-12 4-2 0,8-4-1-16,-4 0-3 15,4 4 1-15,-12-4 1 16,16 4 0-16,-8-3 2 15,4 3-3-15,-4-4 0 16,5 4 1-16,-6 0 0 16,6-4 0-1,-5 0 0-15,8 0 0 16,-4 4 0-16,-8-4 0 16,8 4 0-16,-4-3 0 15,0 3 0-15,0 0 2 16,0 0-3-16,-9 0 0 15,9 0 1-15,-8 0 0 16,3 0 0-16,5 0 0 16,4 0 0-16,-12 0 0 0,3 0 0 15,5 0 0-15,-9 0 0 16,9 0 0-16,5 0 0 16,-5 0 0-16,0-4-3 15,-1 4 2-15,-3-4 1 16,8 0 0-16,-8 4 0 15,4 0 0-15,4 0 0 16,-4-4 2-16,0 4-1 16,4 0-1-16,-4 0 1 15,0 0-1-15,4 0-3 16,0 0 2-16,1 0 1 16,3 0 0-16,-4 0 0 15,1 0 2-15,12 0-3 16,-13 0 0-16,5-4 1 15,-5 1 0-15,9-1 0 0,-5 4 2 16,5 0-3-16,-13 0 0 16,4 0 1-16,1-4 2 15,3 4-1-15,-4 0-1 16,-4 0-2-16,-4 0 1 16,4 0 1-16,0-4 2 15,4 4-3-15,-17 0 0 16,9-4 1-16,4 4 2 15,-5-4-3-15,5 4 0 16,0 0 1-16,0 0 2 16,0-3-3-16,0-1 0 15,4 0 1-15,-4 4 2 0,0 0-3 16,0-4 0-16,4 0 1 16,0 4 2-16,-4 0-1 15,4-4-1-15,14 1-2 16,-14 3 1-16,-4 0 1 15,4-4 0-15,9 4 2 16,4 0-3 0,0 0 0-1,9 0 1 1,-18 0 0-16,10 0 2 16,-6 0-1-1,6 0-1-15,-18 0-2 16,4 0 1-16,0 0 1 0,-4 0 2 15,0 0-3 1,0-4 0-16,0 4 1 0,0 0 0 16,4-4 0-16,-13 4 2 15,5 0-3-15,4-4 0 16,-9 4 1-16,9 0 2 16,-9 0-3-16,5 0 0 15,12 0 1-15,-21 0 2 16,18 0-3-16,-10 0 0 15,5 0 1-15,5 0 2 16,-14 0-1-16,9 0-1 16,0 0 1-16,0 0-1 15,0 0-3-15,-1 0 2 0,6 0 1 16,-5 0 0-16,4 0 0 16,-4 0 2-16,8 0-3 15,-3 0 0-15,-6 0 1 16,1 0 0-16,9 0 0 15,-13 0 2-15,12 0-3 16,-12 0 0-16,12 0 1 16,-8 0 2-16,4 0-3 15,-4 0 0-15,5 4 1 16,3 0 0-16,-4-4 0 16,-8 0 0-16,8 0 2 15,5 0-1 1,-9 0-1-16,-5 0-2 15,5 0 1-15,0 0 1 16,4 0 0-16,-8 0 0 0,4 4 0 16,-4-4 0-16,-1 0 0 15,9 0 0-15,-17 0 2 16,13 0-1-16,-8 0-1 16,3 0 1-16,5 0-1 15,-4 0 0-15,-1 0 0 16,5 0-3-16,-8 0 2 15,8-4 1-15,0 4 2 16,-1 0-3-16,-7 0 0 16,12 0 1-16,-17-4 0 15,9 4 2-15,-1 0 1 16,1 0-1-16,4 0-2 16,-9 0-2-16,9 0 1 0,-9 0 1 15,9 4 0-15,-4-4 0 16,-5 0 0-16,9 0 0 15,0 4 0-15,-4-4 0 16,-1 0 0-16,10 4 0 16,-10-4 0-16,9 0 0 15,-12 3 0-15,8-3 0 16,-5 0 0-16,1 4 0 16,-1-4 0-16,5 4 0 15,-8-4 2-15,8 0-3 16,0 0-2-16,-5 0-1 15,5 0 0-15,-4 0 0 0,4 0 3 16,-9 0 0-16,9 4 3 16,-9 0-3-16,9 0 0 15,-9-4-1-15,-4 0-2 16,9 0 3-16,-9 0 0 16,0 0-4-16,-4 0-1 15,-1 0-8-15,1 0-4 16,-13-12-65-16,0-11-30 15,-14-27 58-15,-7-11 27 16</inkml:trace>
  <inkml:trace contextRef="#ctx0" brushRef="#br0" timeOffset="69481.9807">12084 16585 280 0,'0'16'107'0,"-8"-9"-83"0,16-3 13 0,1-4-1 16,0 0-17-16,-5 0-5 15,5 0 6-15,-1 0 4 16,1 0-12-16,-1 0 2 0,-3 0 0 16,-5 0 1-16,13 0 4 0,-5 0-9 15,14-4-5 1,-1-3-6-16,5-5 0 15,0 1 1-15,4-5 0 16,-4-3 0-16,4-4 2 16,0 0 1-16,1 0 1 15,-1-4 2-15,0 1 1 16,4-1 3-16,1 0-1 16,-1 0 2-16,-4 0-2 15,1 1 0-15,3-5-3 16,-4 4 1-16,0-3 0 15,1-1 3-15,-1-4-5 16,0 1-3-16,-9-1-1 16,5 1-1-16,0 0 2 0,-13-5 1 15,4 5 1-15,1 3 0 16,-6-3-2-16,1-1 1 16,0-3-4-16,0 3 0 15,-4 5 3-15,-1-1 1 16,1 0-1-16,0 1 1 15,-1-5 0-15,1 5 1 16,-9-1-2-16,4 0 1 16,-4 1-2-16,0-1 2 15,0 1-2-15,0-1-1 16,0 0 1-16,0 1 1 16,-4 3-1-16,4 0 2 15,-9 0-2-15,5 4-1 16,-5-4-2-16,1 1 1 0,-1 3 1 15,1 0 2-15,-1-4-3 16,-4 4-2-16,0 0-1 16,0 4 3-16,0 0 0 15,-4-1 1-15,0 5-3 16,-5 0 0-16,1-4-1 16,-1 7 3-16,5 1-2 15,-9-1 1-15,4 1 2 16,-3-1 2-16,3 1-3 15,-4-1 0-15,0-3 1 16,1-1 0-16,-1 5 0 16,0-4 2-16,4-1-1 15,-8 1-1-15,4 0-2 16,-4-1-1-16,4 5 4 0,-8-1 1 16,4 5 0-16,-1-5-2 15,-3 1-2-15,-1 3 1 16,1 0 1-16,-5 1 0 15,5-1-3-15,-14 0 2 16,1 1 1-16,4 3 0 16,0 0 0-16,8 0 0 15,-3 0 0-15,-1 4 2 16,4 0-3-16,-3 0 0 16,3 0 1-16,1 0 0 15,-1 0 0-15,1 0 2 16,3 0-1-16,-7 0-1 0,-1-3 1 15,4 3-1-15,1 0 0 16,-1 0 0-16,10 0 0 16,-10 0 2-16,1 0-1 15,8 0-1-15,-9 0 1 16,5 3-1-16,-4 1 0 16,4 0 2-16,-1 4-1 15,1-1-1-15,4-3 1 16,1 0 1-16,3 4-1 15,-8-1-1-15,8-3 1 16,1 4-1-16,-9 0 0 16,4-5 2-16,0 1-1 15,0 0-1-15,0 0 1 16,-4 0-1-16,4-4 0 16,-8 4 0-16,4-4-3 0,-1 3 2 15,-3 1 1-15,12-4 2 16,5 0-3-16,-9 4 0 15,-21 0 1-15,-1 0 0 16,5 3 0-16,0-3 2 16,4 4 1-16,5-4 1 15,-5 3-5-15,-4 1 1 16,4-4 0-16,-4 4 2 16,0-1-1-16,4 1-1 15,-12 0 1-15,3-1-1 16,5 1 0-16,0-1 0 15,4 1 0-15,1 0 0 0,-6-1 0 16,6-3 2-16,8 0-1 16,-14 0 2-16,14 0-2 15,-4-4-1-15,4 0 3 16,-1 0 0-16,6 4-1 16,-1-4-2-16,0 0 3 15,0 3 0-15,0 1-1 16,5 0-2-16,-9 0-2 15,4-4 1-15,-9 0 1 16,1 4 0-16,-1 0 0 16,1-1 0-16,-5 5 0 15,9-4 0-15,-9 4-3 16,9-1 2-16,-5 5 1 16,1-8 2-16,4 7-3 15,-9-3 0-15,9-1 1 0,-5 5 0 16,1-4 0-16,-5 3 0 15,0 1 0-15,-4-5 0 16,0 1 0-16,-9-1 0 16,5 5 0-16,-5 3 0 15,5-3 0-15,0-1 0 16,3 5 0-16,-3-1 2 16,0 0-3-16,-1-3 0 15,1-1-1-15,-1 1 0 16,1-1 2-16,0 1 0 15,-1-1-3-15,5 5 2 16,-4-1-1-16,-1 4 0 0,1 4 0 16,4 4 0-16,4 0 2 15,5-1 0-15,-1 5-3 16,1 0 0-16,4 3-1 16,4-3 3-16,-4 7-2 15,4-7 1-15,0 3 0 16,4 5 0-16,-8-1 0 15,0-4 0-15,4-3-3 16,0 0 1-16,5-1 0 16,-9 5 2-16,8 3-10 15,0 8-2-15,1 4 13 16,4 3 8-16,17 5-8 16,-13 3-3-16,13 0 2 15,13-3 0-15,-9-1 2 0,18-3 2 16,12 3 1-16,5 8 1 15,12 4-7-15,5 0 0 16,1 0 1-16,-1-4 1 16,-9-7-2-16,9-5 2 15,-4-7 1-15,12 0 0 16,18-11 0-16,0-1 0 16,4-3 0-16,-4 0 0 15,-4-8 4-15,3-4 2 16,14-4-7-16,0-3-4 15,4-1 7-15,9 1 3 0,-26-1-2 16,-5-3 0-16,-3-8 1 16,3 0 0-16,9-4-2 15,9 0 1-15,-4 0-2 16,-1 0 2-16,-8 1-2 16,-9-5 2-16,0-4 0 15,5 1 1-15,13-1-5 16,3 1 1-16,-3 3 2 15,-9 1 1-15,-9-1-4 16,-8 0 1-16,-1-3 0 16,-3 3 0-16,3 0 0 15,5 1 0-15,9-1 0 16,-1 0 0-16,5 1 0 16,-17-1 2-16,-5 1-1 15,-4-1-1-15,0 0 3 0,-9 1 0 16,1-1-1-16,4 0-2 15,4-3 1-15,8-1 1 16,1 1-1-16,4-5-1 16,-9 5 1-16,-4-4 1 15,-4-1-1-15,-9 1-1 16,-4 0 1-16,0-5-1 16,-5 1 2-16,0 0 1 15,1-4-4-15,4 0 1 16,-1 0 0-16,-3 0 0 15,4 0 0-15,0 0 2 16,-1 0-1-16,-8 4-1 16,1 0 1-16,-6 4-1 15,1-1-3-15,-8 5 2 0,-18-4-8 16,-9-1-4-16,0-11-114 16,-12-11-50-16</inkml:trace>
  <inkml:trace contextRef="#ctx0" brushRef="#br0" timeOffset="82017.6021">10981 9469 208 0,'-13'15'77'0,"22"-11"-60"0,-9 4 26 0,0-8 9 16,0 0-15-16,0 0-6 16,0 0-10-16,0 4-3 15,0-4-10-15,0 0 10 0,0 0 8 16,0 0-10-16,0 0-3 16,0 0-2-16,9 0 0 15,-9 0-8-15,8-4-1 16,1 0-2-16,4 0 0 15,-9-4 4-15,9-3 2 16,-4-1 2-16,4 1 0 16,4-4-2-16,0-1 1 15,0 1-2-15,5 0 2 0,4 3 2 16,4-3 2-16,0 0-1 16,4-1-1-16,1 1-3 15,-1 0-1-15,1-1-3 16,4 5 1-16,-5-5-2 15,5 5 2-15,0-1-2 16,-9 1 2-16,0-4 0 16,4 3 1-16,-8 1-2 15,4-1 1-15,1 1-4 16,-1-1 0-16,0 5 7 16,4-5 4-16,1 4-5 15,4-3-3-15,-1 3-1 16,6-3-1-16,-1 3 0 0,8-3 0 15,-12 3-3-15,0 0 2 16,0 4 1-16,-5 1 0 16,1 3 0-16,-5 3 0 15,0 1 0-15,-4 0 0 16,0-4-3-16,-5 0 0 16,1-4-7-16,-5-3-2 15,0-1-39-15,-8-7-19 16,4-5 42-16,0-10 23 15</inkml:trace>
  <inkml:trace contextRef="#ctx0" brushRef="#br0" timeOffset="82783.4363">13015 8833 332 0,'-17'15'126'0,"13"-15"-98"0,8 4 3 0,-4-4-5 16,0 0-18-16,0 0-2 15,0 0-9-15,0 0 0 16,4 4 1-16,-4-4 18 0,4 8 10 16,5-1-11-16,0 1-6 15,-1 4-5-15,5-1-4 16,0 1-2-16,9-1 1 15,-5 1-1-15,0 3 0 16,9 0 0-16,4-3 0 16,0-5 2-16,5 1 0 15,-1-4 0-15,1-4 2 16,-1-4 1-16,1 0 3 0,-1-3-1 16,-4-1 2-16,-4-7-2 15,-4 3 2-15,-5 1-2 16,0-5 2-16,-4-3-4 15,-13 4-2-15,-4-4 2 16,-9-1 0-16,-4 1-1 16,-5-4 1-16,1 0-2 15,-14 4 2-15,5 0-7 16,0 4-1-16,-9-1-3 16,0 9 0-16,5-1 2 15,-5 4 2-15,-4 4-3 16,4 8 2-16,9 0 3 15,-5 3 3-15,14 4 0 16,-5 5-1-16,9 3-2 0,8 3 1 16,5 5 1-16,4 7 2 15,9 8-3-15,8 8 0 16,4-4-4-16,5-1 1 16,4 1-5-16,5-4 1 15,8-8-7-15,0 1-1 16,-4-9-22-16,-9-3-10 15,9-8 25-15,4-11 11 16</inkml:trace>
  <inkml:trace contextRef="#ctx0" brushRef="#br0" timeOffset="83160.8596">13571 8649 388 0,'4'19'145'0,"5"-11"-112"0,4 0-8 15,-5-1-11-15,10 1-17 0,-5 0 0 16,4 3 1-16,9 1 3 16,-5 3 0-1,14 4-3-15,-9 4-1 0,8 4-1 0,0 0 3 16,1 3-9-16,4 1-3 16,-9 0 0-16,0-4 2 15,5-1-15-15,-14-7-8 16,1-3-99-1,-1-5-42-15,1-11 89 16</inkml:trace>
  <inkml:trace contextRef="#ctx0" brushRef="#br0" timeOffset="83351.9379">13829 8465 296 0,'-8'8'110'0,"16"-12"-86"0,-8 8 0 15,0 0-4-15</inkml:trace>
  <inkml:trace contextRef="#ctx0" brushRef="#br0" timeOffset="83534.253">13829 8488 513 0,'0'16'35'0,"-8"-1"-17"16,4 8-17-16,-1 4-6 0,-3 3 7 0,-1 5 8 16,-4 7-6-16,-4 12-2 15,0 7-4-15,4 8 0 16,-5 0 2-16,-3 4 0 16,8-8-5-16,0-4-1 15,4-7-11-15,5-5-3 16,4-6-118-1,9-13-52-15,8-18 96 16</inkml:trace>
  <inkml:trace contextRef="#ctx0" brushRef="#br0" timeOffset="83909.2759">14596 8159 368 0,'5'4'140'0,"-1"-4"-109"0,0 0 5 16,-4 0-5-16,0 0-18 16,0 0-2-16,0 8-5 15,0-1 1-15,0 8-4 16,0 5-2-16,-4 14 0 0,0 12-1 15,-5 19 0-15,1 4-3 16,-5 4 0-16,0 11 2 16,-5 20 0-16,1 7-2 0,0 0 2 15,0-4 1-15,4-11 2 16,4-8-8-16,-8-4-1 16,8-7-14-16,1-12-4 15,3-12-7-15,-3-10-3 16,3-17-101-1,1-10-45-15,-9-20 92 16</inkml:trace>
  <inkml:trace contextRef="#ctx0" brushRef="#br0" timeOffset="84209.9734">13860 8596 360 0,'-9'-4'134'16,"13"8"-104"-16,1-1 5 0,-5-3-6 0,8 0-11 15,9 4 2-15,-8 0-5 16,13 0 1-16,4 7-9 16,8-3-2-16,9 4-1 0,4 3 0 15,1-4 2-15,4 1-3 16,-5-1 0-16,9 1-3 15,4-1-1-15,-4 1-6 16,-4-4-3-16,0-1-12 16,-5 1-4-16,-4 0-41 15,-4-5-17-15,-5-3 44 16,5-7 20-16</inkml:trace>
  <inkml:trace contextRef="#ctx0" brushRef="#br0" timeOffset="84719.5795">14928 8875 300 0,'-4'35'112'0,"8"-16"-87"0,-8 31-35 16,0-24-21-16,-5 9 4 16,-4 11 10-16,-4 8 24 15,4-1 10-15,-4 1-7 16,8-4 3-16,-8-1 1 0,8-6 4 16,1-5 1-16,3-8 7 15,5-3 4-15,-8-8-3 16,8-3-2-16,0-9-7 15,0-7-1-15,0-7-6 16,8-9-1-16,-3-7-2 16,8-3 0-16,-1-20 2 0,6 0 1 15,-1-4-3 1,0-4 0-16,0 1-1 0,5-1 3 16,-1 4-1-16,1 0 2 15,4 4-4-15,-9 1 1 16,5 10 1-16,-1 4 5 15,1 8-15-15,-1 4-3 16,5 4-6-16,-13 3-1 16,4 5-8-16,1-1-2 15,-6 4-44-15,6 0-20 16,-1 1 44-16,0-1 21 16</inkml:trace>
  <inkml:trace contextRef="#ctx0" brushRef="#br0" timeOffset="85290.5688">15557 8780 352 0,'-8'15'132'0,"12"-15"-103"0,0 4 12 16,-4-4-3-16,0 0-26 15,0 0-5-15,0 0-2 16,0 0 4-1,-4-8 1-15,-5 4 2 0,1-3-4 16,-14-1-3-16,5 0-5 16,0 1 0-16,-5 3-2 15,5 0 0-15,-9 4 0 0,5 0 0 16,3 8-3-16,-3 3-1 16,4 4-4-16,-1 8 1 15,1 4 3-15,4 8 1 16,0 3 0-16,9 0 1 15,-5 4 3-15,5-3 0 16,8-1 1-16,5-7 0 16,-5-1 0-16,9-7 0 15,0 4 0-15,4-8 2 16,1-4 1-16,3-3 1 16,5-8 0-16,-4-4 2 15,-1 0-1-15,9-12 6 16,-8-7-1-1,-5-8-4-15,0 1 2 0,5-1-3 16,-14-4 0-16,5 0-3 16,-4 8 1-16,0 4 0 15,-9 4 1-15,-9 7 0 16,5 8 2-16,-1 16-3 16,5 10-2-16,5 13-5 15,8 14 0-15,-9 5 0 16,13 11 2-16,5 4-26 15,12 11-8-15,9-15 7 16,5-31 4-16</inkml:trace>
  <inkml:trace contextRef="#ctx0" brushRef="#br0" timeOffset="96901.2966">1234 11024 60 0,'0'0'24'0,"0"0"-18"0,0 4 4 0,0-4 4 15,0 0-15-15,-4 7-3 16,4 1 1-16,-8-4 3 15</inkml:trace>
  <inkml:trace contextRef="#ctx0" brushRef="#br0" timeOffset="98233.1805">1101 11238 176 0,'-9'0'66'0,"18"8"-52"0,-22 0 23 0,13-8 6 0,0 0-12 15,0 4-4-15,0-4-6 16,0 0-2-16,0 3-10 16,0 1 6-16,-4 0 2 0,-5 0-5 15,5 0 1-15,4-4-4 16,-9 4 2-16,5-1-2 15,4-3 0-15,-5 0 3 16,-3 0 5-16,4 4-11 16,4 0-6-16,-13-4-9 15,4 0 13 1,5 4 6-16,4 0 0 16,0-4 0-16,-13 0-4 15,13 0 1-15,0 0-2 0,0 0 2 16,0 0-4-16,13 0-2 15,-13 0 0-15,13 0 1 16,-9 0 1 0,9 0-1-16,0 0-2 15,-9-4 1-15,5 4-1 16,8-4 0-16,-13 4 0 16,5 0 0-16,4 0 0 15,-9 0-3-15,9 0 2 16,-13 0 3-16,4 0 1 0,9 0-1 15,-4 0-2 1,0 4 1-16,-1-4-1 0,-4 4 2 16,5-4 1-16,8 4-4 15,-17-1 1-15,18 1 0 16,-18 0 2-16,12 0-1 16,-7 0-1-16,3 0 1 15,5 3-1-15,-8 1-3 16,8-4 2-16,-9 3 1 15,4 1 2-15,-8 0-1 16,5-1-1-16,3 5 1 16,-3-1 1-16,-5 1 1 15,0 3 1-15,0 0-2 16,0 1 1-16,0-1-2 0,0 0-1 16,0 5 1-1,-5-5 1-15,-3 0-1 0,3 1 2 16,5-1-2-16,-8 0 2 15,4 1-2-15,-9-1-1 16,8 4 1-16,-8-8-1 16,5 1 2-16,3-1 1 15,-7 1-1-15,-1-1-2 16,8-3 1-16,-12 0-1 16,4-1-3-16,5-3 2 15,-10 4-1-15,18-4 0 16,-17 0 2-16,4-4 0 15,5 0-3-15,-1 0 2 16,-4-4 1-16,13 0 0 16,-4 0 0-16,4-4 0 0,0 1-3 15,0-1 2-15,0 0 1 16,0-3 0-16,0-1-3 16,4-3 2-16,0 0 1 15,5-4 0-15,4 3 0 16,-9 1 2-16,-4-4-1 15,13 0-1-15,-13 3 1 16,17-3 1-16,-17 0 1 16,9 0 1-16,0 4 0 15,-9-1 0-15,8 1-2 16,-4 0 1-16,5-1-2 16,-5 5 2-16,9-1-2 15,-8-3-1-15,8 4-2 16,-5-1 1-16,-4 1 1 15,9-1 0-15,0 1 0 0,5 3 0 16,-6 0-3-16,6 1 0 16,-5-5-1-16,4 4 3 15,9 1 0-15,-9 3 1 16,9 0-3-16,-5 0 2 16,1 0-1-16,-5 1 0 15,5-1 0-15,-1 4 0 16,-4 0 2-16,1 0 0 15,-1 0 0-15,4 4 0 16,-3-1 0-16,-5 5 0 16,0 0-3-16,4-1 2 0,-4 1-17 15,4 0-5-15,0-1-49 16,0-3-20-16,5 0 48 16,8-4 22-16</inkml:trace>
  <inkml:trace contextRef="#ctx0" brushRef="#br0" timeOffset="99192.1844">1795 11671 332 0,'-5'12'123'0,"1"-8"-95"0,4-4 3 0,0 0-6 0,0 0-11 16,0 0 2-16,4-4 4 15,-4 0 2-15,0 0-11 16,0 0 0-16,0 0 2 0,0-3-5 16,5-1 0-16,-5 0-6 15,8 1-2-15,-8-5 0 16,5-3 0-16,-5 4 0 15,8-5 2-15,-8 1 1 16,4 0 1-16,-4-1-2 16,0 1-2-16,5 0 1 15,3-1 1-15,-8 1-1 16,0 0 2-16,0-1-4 16,9 5 0-16,-9-5 1 15,4 5 0-15,1 0 0 16,-5 3 2-16,0 0-3 0,8 4-2 15,-3 1 2-15,-5-1 0 16,4 0-2 0,5 4 2-16,-9 0-1 0,12 4 0 15,-3 3 0-15,-9 1 0 16,9 0 0-16,-1-1 0 16,1 5 0-16,-5-1 0 15,5 5 0-15,-5 3 0 16,9 0 0-16,-13 0-2 15,0 4 3-15,4 0 0 16,5 0 1-16,-9 0 2 16,4 0-1-16,5 0-1 15,-9-4 1-15,0 0-1 16,0-3 2-16,0-1 1 0,-9-4-1 16,5 1-2-16,4-1 1 15,-9-3 1-15,5 0-1 16,-9-1 2-16,0-3 0 15,5 4 1-15,-14-4-2 16,13 0-2-16,-3-4 3 16,-6 0-2-1,5 0-1-15,-8-4 7 16,4 0 1 0,-1 0 0-16,5 0 0 15,-4 0 0-15,4 1-2 16,-13-1-1-16,9 0-8 15,4-4 0-15,-4 4-17 0,4-7-6 16,4-4-71-16,9-5-31 16,-8-10 66-16,21-1 31 15</inkml:trace>
  <inkml:trace contextRef="#ctx0" brushRef="#br0" timeOffset="100604.1883">2609 11185 132 0,'-9'8'52'0,"9"3"-41"0,-4-3 15 0,4-8 4 16,0 3-9-16,0 1 1 16,-4 0 2-16,-5 0 2 15,9 0-13-15,-13 0 10 0,9 3 4 16,-5-3 1-16,5 0 1 16,-5 0-5-16,1 0-1 15,-1-1 1-15,5 1 0 16,-5 0-18-16,5 0-7 15,4 0 5-15,0 0 4 16,0-4-3-16,0 0-1 16,0 0-2-16,0 0 1 15,4 3 0-15,5-3 1 16,4 0-2-16,4 0-2 16,-4 0 1-16,4 0 1 15,-4 0-1-15,0 0 2 0,4 0-4 16,-4 0 0-16,-4 0 3 15,4 0 1-15,0 0-4 16,0 0 1-16,-13 0-7 16,4 0-3-16,-4 0-8 15,0 0-3-15,0 0-42 16,0 4-19-16,-4 0 43 16,4 4 19-16</inkml:trace>
  <inkml:trace contextRef="#ctx0" brushRef="#br0" timeOffset="100980.4346">2497 11399 156 0,'0'8'60'0,"0"-4"-47"0,0 0 26 0,0-4 7 15,0 0-17-15,0 0-5 16,0 0 2-16,0 0 3 16,-13 3-15-16,13-3 10 0,0 4 3 15,0-4-3-15,0 0-2 16,13 4-6-16,-13 0-2 16,9 0-8-16,-5 0-4 0,9-1-1 15,0 1-1-15,4 0 0 16,-4 0 0-16,13 0-5 15,-9 0 1-15,5-4 2 16,3 0 1-16,6 0 3 16,-14 0 3-16,0 0-13 15,5-4-7-15,8 0-41 16,-4 0-16-16,-9-4 37 16,4-3 18-16</inkml:trace>
  <inkml:trace contextRef="#ctx0" brushRef="#br0" timeOffset="103110.0501">3268 11116 204 0,'0'0'77'0,"5"0"-60"0,-1-8 4 16,5 4-1-16,-9 1-1 16,4-1 1-16,-4 0 2 15,0 4 3-15,0 0-13 16,0-4 11-16,0 0 4 0,0 4 5 0,0-4 6 16,0 4-30-16,0-3-11 15,8-1 9-15,-8 0 4 16,5 0-4-16,8 0-1 15,-5 0-3-15,-3 1 1 16,12-5-4-16,-4 0 0 16,0 4 1-16,4 1 0 15,-4-1 2-15,4 0 1 16,0 0-4-16,1 0 1 16,3 4 0-16,-4 0 2 15,-4 4-1-15,0 0 2 16,4 0-2-16,-4 3-1 15,-4 1 1-15,0 4-1 16,-5-1-3-16,5 4 2 0,-9 5 1 16,0-1 0-16,0 4 0 15,0 0 0-15,-13 0 0 16,0 0 0-16,0-4 0 16,-4 0 0-16,-1 0 0 15,-3-4 0-15,-1 1-3 16,5-5 2-16,-9-3-1 15,9 0-2-15,4-5-11 16,-4 1-2-16,-5-4 21 16,14 0 11-16,-5 0-4 15,8 0-3-15,-3-4-5 16,8 1 0-16,0-1-4 16,0 0 0-16,13 0-1 15,4 0 0-15,0 4 2 16,18 0 0-16,3 4 0 15,-8 4 0-15,14 3-3 0,-6 1 2 16,5 3 3-16,-12 0 3 16,-10 5-7-16,5-1-3 15,4 0-8-15,-13-4-5 16,5 0-61-16,-5-3-27 16,0-8 54-16,-4-8 28 15</inkml:trace>
  <inkml:trace contextRef="#ctx0" brushRef="#br0" timeOffset="114851.3381">4083 11043 256 0,'-5'15'96'0,"5"-11"-75"0,0 0 25 0,0 4 6 16,0-4-10-16,0-4-2 15,0 7-20-15,0-7-10 16,0 0-6-16,0 8 5 0,0-8 4 16,0 0 2-16,0 0 1 15,0 0 0-15,0 4 3 16,5 0-5-16,3-1 0 16,-3-3-6-16,3 0 0 15,1 4-5-15,-1-4-2 16,5 0-3-1,-4 4 1-15,4 0 1 16,0 0 0-16,4 0 0 16,-8-1 0-16,4 1 0 0,4 4-3 15,0 0 0 1,-8 3 2-16,8 1-2 16,-13-1 1-16,5 1 2 15,0-1 0-15,-1 0-3 16,-8 1 2-16,4-1 1 15,-4 5 0-15,0-5-3 16,-4 1 2-16,4-1 1 16,-8 1 0-16,3-5 0 15,1 1 0-15,-5 0 0 16,5-1 0-16,-5-3 0 16,1 0 2-16,3-4 1 15,1 0 3-15,4-4-3 0,-13 0-2 16,9 1 2-16,4-5 0 15,-9 0 1-15,5 1 2 16,0-1-1-16,4 0 2 16,0-3-4-16,-9 3 0 15,9-3-1-15,-4-1-2 16,4-3 1-16,0 3 1 16,0 1-1-16,0-1-1 15,0 1 1-15,0-1-1 16,0 1 0-16,0-1 2 15,4 5-3-15,5-5 0 16,-5 5-1-16,0-1 0 16,5 0 0-16,8 1 0 0,-17-1 2 15,9 0 0-15,8 1-5 16,-13-1 1-16,9 4 0 16,0 0-1-16,0 0-1 15,0 1 1-15,4-1 1 16,0 0-1-16,1 4 1 15,-1 0 3-15,4 0 0 16,-8 0 3-16,9 0-8 16,-13 0-1-16,8 0-20 15,-4 0-10-15,4 0-98 16,-4-4-41-16,0 4 90 16,-9-4 44-16</inkml:trace>
  <inkml:trace contextRef="#ctx0" brushRef="#br0" timeOffset="117029.2864">4078 11116 332 0,'0'4'126'0,"0"0"-98"0,5-4-1 16,-5 0-6-16,8-4-9 15,-8 4 3-15,0-4-15 16,5 0-6-16,-5 0 2 15,4 0 14-15,0 1 9 0,1-1-7 0,-1 4-4 16,4 0-5-16,-8-4 0 16,13 0-2-16,-8 0-1 15,8 0-2-15,0 1 1 16,8-5 1-16,-12 4 0 16,8 0 0-16,0-3 0 15,5-1 2-15,-5 4 3 16,5 0 0-16,-1 0 2 15,-4 1-2-15,1-1 0 16,-1 0-1-16,4 0 2 16,-8 0-3-16,4 4 0 15,1 0 1-15,-1 4 2 16,0 0-1-16,-4 0 0 16,0 0-3-16,0-1 1 0,0 5-2 15,0 0 2-15,-9-1-2 16,9 5-1-16,-9-1 1 15,5 1 1-15,-9-1-3 16,4 1 0-16,5 3 1 16,-9 1 0-16,0-1 0 15,-9 4 0-15,5 0 0 16,4 0 0-16,-13 4 0 16,9 0 2-16,-9 0-1 15,0 0 2-15,0 0 0 16,0 0 3-16,0 0-3 15,0 0 0-15,5 0-1 16,-14 0 1-16,5 0-2 0,-5 0-1 16,9-4 1-16,-13 0 1 15,9 1-1-15,-13-1 2 16,9-4-2-16,-1 0 2 16,-4-3-2-16,0 3 2 15,5-7-2-15,-1-4 2 16,1-1 0-16,3-3 1 15,5 0-2-15,-8-3-2 16,12-5 1-16,-4 0-1 16,0-7-3-16,9 4 2 15,-4-1 1-15,8-3 0 16,0-1-3-16,8 1 2 0,-8-4-1 16,13 0 0-16,-9 0 0 15,9-1 0-15,-4-3 2 16,4 4 0-16,4-4-3 15,-8 4 2-15,8-4 1 16,-4 4 0-16,4 0 0 16,5 0 0-16,-5 0 0 15,0-1 0-15,-4 1 0 16,4 0 2-16,1 0-1 16,3 4-1-16,-8-1 1 15,4 1-1-15,-4 0 0 16,4-1 0-16,-4 1 0 15,-4 0 0-15,8-1-3 0,-8 1 2 16,8 0 1-16,-4-1 2 16,4 1-1-16,5 0-1 15,-5-4 1-15,-4 0-1 16,4-4 0-16,0 3 0 16,5 1 0-16,4 0 0 15,-5 0 0-15,-3 4 0 16,7-1-3-16,-7 1 2 15,12 0 1-15,-4 3 0 16,-5 1-3-16,5 3 2 16,0 0 1-16,-5 5 0 15,1-1 0-15,4 4 0 16,-9 0 0-16,5 4 2 16,-14-4-3-16,1 3-2 15,4 1-18-15,-5 0-7 0,10 0-78 16,-1 0-35-16,-17 3 73 15,8 5 36-15</inkml:trace>
  <inkml:trace contextRef="#ctx0" brushRef="#br0" timeOffset="117794.4638">5052 11269 280 0,'0'0'104'0,"9"-4"-81"0,-9 0 7 0,4 1-1 16,-4 3-7-16,0-4-1 15,0 0 0-15,-4 0 1 16,4 0-12-16,-9 0 3 0,5 4 1 16,0 0-1-16,-9 0 0 15,4 4-3-15,-4 0 1 0,-4 0-4 16,0 4 1-16,-1-1-5 15,5 5 0-15,-4-1-1 16,9 1-2-16,-14 3-2 16,9 0 1-16,0 1 1 15,5 3 0-15,-1-4 0 16,-4 4 0-16,13 0 0 16,-9 1 0-16,5-1 0 15,4 0 2-15,4-4-1 16,5 1-1-16,-5-5 1 15,5 1-1-15,0-5 0 16,8 1 0-16,-9-4 0 16,10-4 0-16,3 0 0 15,-8-4 0-15,4 0 0 16,1 0 0-16,-1-3-3 0,0-5 2 16,-4 1 1-16,0-1 0 15,0 1 0-15,0-5 0 16,0-3 0-16,0 0 0 15,4 0 0-15,-4 0 2 16,-5 0-3-16,1-1 0 16,0 1 1-16,-5 0 0 15,-4 0 2 1,0 0-3 0,-4 0 5-1,-14-4-5-15,10 11 1 16,-14 4-2-16,1 1-2 0,-5 3-17 15,-4 0-7-15,4 4 15 16,-22-4 6-16</inkml:trace>
  <inkml:trace contextRef="#ctx1" brushRef="#br0">4535 10568 0</inkml:trace>
  <inkml:trace contextRef="#ctx0" brushRef="#br0" timeOffset="147070.3347">22995 9113 212 0,'-9'7'79'0,"9"-7"-61"0,-9 0 10 15,9 0 3-15,0 4-8 16,0-4 1-16,-4 4-4 16,0 0-3-16,-1 4-9 15,5-1 1-15,-8-3 4 0,-1-4-3 16,1 4 0-16,3 4 0 15,1-1 4-15,0 1 1 16,4 0 3-16,0-1-17 16,0 5-4-16,0 3 13 0,0 4 7 15,4 0-5 1,0 4-4-16,9 0-5 0,-9 4 0 16,9 4-4-1,-8 3 0-15,3 4-1 0,1 8 0 16,0 4 2-16,-1 4 0 15,9 7 0-15,-12-15 0 16,3-8-3-16,5 12 2 16,0 19-1-16,4 4 0 15,-4 7 4-15,5 5 1 16,-1-5-4-16,0 0-1 16,0 9 1-16,-4-13 2 15,0 5 0-15,0 3 2 16,0 4-2-16,-9 0 2 0,1 4-2 15,-5 0 2-15,0 0 0 16,0-4 1-16,0 0-2 16,0 4 1-16,0 0 0 15,0-23 3-15,0-12 1 16,0 16 1-16,8 23 0 16,-8-4 0-16,0 0 0 15,5 0 0-15,-1-8 0 16,0-4 0-16,0-7-4 15,1 0-1-15,-1-4-1 16,0-19 1-16,5-12-2 16,-9 12-1-16,9 19 3 15,-1-4 0-15,-3-4 1 0,-1 0 2 16,4-3-1-16,1-5 2 16,4 1-6-16,-9 3-3 15,9-7 7-15,-8-4 6 16,3 0-3-16,-3 4-2 15,3 0-1-15,-4-12-1 16,5-4-2-16,-9 16-2 16,9 15 1-16,-1-3-1 15,5-1 0-15,-8-4 2 16,-1 5-1-16,0-5-1 16,0-3 1-16,5-1-1 0,-9 5 0 15,0 3 0 1,4 4 0-16,1-15 0 15,-5-8 0-15,4 16 0 0,0 18 0 16,1-7 0-16,3 4-3 16,-3-4 2-16,3 11 1 15,-4-3 0-15,5-1-3 16,0-3 0-16,-1-8 2 16,-3-3 0-16,-1-1 1 15,-4-4 2-15,0-7-1 16,0 0-1-16,0-4-2 15,-4 0 1-15,-1-8-8 16,-3-3-4-16,-1-5-70 16,9-18-30-16,4-24 57 0,9-30 28 15</inkml:trace>
  <inkml:trace contextRef="#ctx0" brushRef="#br0" timeOffset="155973.4951">6142 14019 240 0,'5'4'90'0,"-5"-4"-70"0,13 4 6 0,-13-4-3 16,0 0-11-16,0 0 1 15,0 0 3-15,0 0 4 16,0 0-10-16,-5 0 5 0,-3 0 5 15,8 0-2-15,-5 0-1 16,1 0-7-16,-5-4-2 16,1 0 5-16,3 0 1 0,-12 4-3 15,4-3 1-15,0-1-3 16,0 0 0-16,1 0-3 16,-1-4 1-16,-5 1 0 15,1-1 1-15,4 0-2 16,-4 1 1-16,0-5 0 15,-5 5 1-15,1-1-4 16,3-4-1-16,-7 1 1 16,3-1 0-16,0 1 0 15,-8-1 0-15,4-3 0 16,-4 0 0-16,4-1-2 16,-4 1 1-16,0 4 0 15,-4-5 1-15,3 5-2 16,1-1-2-16,-8 1 1 15,7-1-1-15,6 1 0 16,-10-1 2-16,5 5-1 0,0-5-1 16,0 5 1-16,4-1 1 15,-4 0-1-15,4 1 2 16,-9-1 0-16,14 0 1 16,-14 1-7-16,18 3 0 15,-13 0 1-15,4 0 1 16,0 0 1-16,-4 0 0 15,4 4 0-15,-4 0 2 0,0 4 1 16,0-4 1 0,-1 4-2-16,-3 0-2 0,4 4-4 15,-9-1 0-15,5 1 4 16,-1 3 4-16,1 1-1 16,-1-1 0-16,5 5-3 15,-4-1-1-15,3 0 1 16,1 5 2-16,0-1-1 15,0 0 2-15,4 4-2 16,0-4-1-16,0 0 1 16,-4 0-1-16,13 0-3 15,-9 1 2-15,0 3 3 16,9 0 1-16,-9 0-1 16,9 0-2-16,0-1 1 15,-5 5-1-15,9 0-3 16,5 0 2-16,-5 0 1 15,-5 0 0-15,5-1 0 0,1 1 0 16,3 0 0-16,0 0 0 16,-4 3 0-16,9 1 0 15,-9 0 0-15,5-4 0 16,3 3 0-16,-3-3 0 16,3 0 0-16,5 0 0 15,0-1-3-15,0 9 2 16,0-1 1-16,5 1 0 15,3-1 0-15,5-3 0 16,-9 0-3-16,9-5 2 16,0 1-1-16,-4-4-2 15,12-4 0-15,-8 0 0 0,9 1 0 16,-1-5 3-16,1 0-2 16,4 1 1-16,4-5 2 15,-4-3 2-15,4 7-3 16,-4-3-2-16,-9-5 2 15,5 1 0-15,4 0 1 16,-1-1 0-16,-3 1-3 16,4-4 2-16,4 0 1 15,-4-1 0-15,4 1 0 16,0 0 2-16,5-4-3 16,3 0 0-16,10 0 1 15,-18 0 0-15,13-4-3 16,0 0 2-16,0 1 1 15,5-1 0-15,-18-4 0 0,13 4 0 16,-22-3 0-16,10 3 0 16,-1 0 0-16,0 4 0 15,0 0 0-15,0 0 0 16,5-4 0-16,3 4 0 16,-7 0 0-16,3-4 0 15,1 4 0-15,-1-4 0 16,1 4 0-16,3 0 0 15,-3-3 0-15,4-1 0 16,-9 4 0-16,8 0 0 0,-7-4 0 16,-1 0 0-1,-9 4 0-15,5 0 0 16,4-8 0-16,-8 8 0 0,4 0 0 16,8-3 0-16,-4-1 0 15,1 0 2-15,-1 0-1 16,13 0-1-16,-9-3-2 15,5-1 1-15,4 0 1 16,0-3 0-16,-4-5 0 16,-4-3 0-16,3 0-3 15,-12 0 2-15,4 0 1 16,-4 0 0-16,-4 0 0 16,-1-4 0-16,-4 0 0 15,1 0 0-15,-5 0 2 16,4 0 1-16,-9 0 1 15,1 0 0-15,-5 0-2 0,5 0-2 16,-5 0 1-16,1 0-1 16,-1-4 0-16,9 4 0 15,-13-4 0-15,0 8 0 16,0 0 0-16,0 0 0 16,0 3 0-16,0-3 0 15,0 0 0 1,0 0 0-16,0-4 0 15,0 4 0-15,0 0 0 16,0 0 0-16,0-1 0 16,0 1 0-16,0 0 0 15,0 4 0-15,0-4 0 0,0-1 0 16,0 1 0-16,0 0 0 16,0 0 0-16,0 4 0 15,0-4 0-15,0 3 0 16,0 1 2-16,0 3-1 15,-13 1 2-15,9-1-2 16,-5 1-1-16,0-1 3 16,-4 1 0-16,5-1 1 15,-9 5 0-15,-1-1-2 16,1 0-2-16,4 1-2 16,-17 3 1-16,9 0 1 15,-1 0 0-15,0 0-3 16,-3 4 0-16,3 0-3 15,1 0 1-15,-5-3-4 16,8 3 1-16,-12 3-3 0,13-3 0 16,-9-3-8-16,5 3-2 15,-1 0-38-15,5 0-16 16,8-16 39-16,-21-7 20 16</inkml:trace>
  <inkml:trace contextRef="#ctx0" brushRef="#br0" timeOffset="173898.4234">22331 14532 160 0,'9'0'60'0,"-5"0"-47"0,5-3 15 0,-9 3 4 16,12 0-7-16,-12 0-2 15,5 3-5-15,-1-3 1 16,-4 0-10-16,9 0 1 0,-5 4 1 16,0-4-2-16,5 4 2 15,-5 0-6-15,5 0-3 16,-1 0 1-16,1-4 0 0,0 0 1 16,-1 3 0-16,1 1 0 15,0-4 0-15,3 0 2 16,6 4 1-16,-5 0 1 15,0 0 0-15,0 0 0 16,-5-1 2-16,14 1-1 16,-5 0 0-16,4 0-3 15,5-4 1-15,-8 0-2 16,3 4 2-16,1 0-2 16,-1-1 0-16,1-3-6 15,-5 4 1-15,0 0 9 16,0-4 3-16,1 0-5 15,-1 0-4-15,0 0-2 0,0 0-1 16,1 0 0-16,3 0 2 16,-4 0 3-16,-4 0 4 15,5 0-2-15,-1 0-2 16,0 0-2-16,0 0 0 16,-4 0-2-16,4-4 2 15,1 4-4-15,3-4 0 16,-4 4 1-16,-4 0 2 15,5 0-1-15,-1 0 2 16,0 4-2-16,-4 0 2 16,-4-4-2-16,8 4-1 15,4 0 1-15,5-1 1 16,-13 1-3-16,13 0 0 16,-9 0 3-16,5-4 1 0,-1 4-1 15,1-4-2-15,-1 0 1 16,5 0-1-16,-4 0 0 15,-5 0 0-15,-8 0 0 16,8 0 0-16,4-4 0 16,-3 0 0-16,-1 0-3 15,0 0 2-15,0 1 1 16,1-1 2-16,3 4-3 16,-4-4-2-16,1 0-7 15,-1 0-2-15,4 1-99 16,1-13-43-16,-5-14 78 15,-4-16 40-15</inkml:trace>
  <inkml:trace contextRef="#ctx0" brushRef="#br0" timeOffset="201103.4373">22542 11526 172 0,'0'7'66'0,"4"-3"-52"0,-4-4 21 0,0 0 5 0,0 0-3 16,5 0 1-16,-5 0-4 16,8-4 1-16,-3 1-19 15,3 3 15-15,-8-4 8 0,5 0-31 16,-1 0-13-16,5 0 14 16,-5 0 7-16,0 1-3 15,0-5-2-15,5 0-6 16,0 1-2-16,-1-5-3 15,1 1-1-15,4-1 1 16,-5-3 2-16,5-1-1 16,0-3-1-16,-8 0 1 15,8 4 1-15,-13 3-1 0,4-7 2 16,4-11-2-16,-3-1 2 16,-1 0-2-16,-4 1 2 15,-4 3 0-15,-1-4 1 16,5 1 0-16,-4 3 2 15,0 0 1-15,0 12 1 16,4-1-2-16,-13 1 1 16,0-8-4-16,-5 4-2 15,6 0 0-15,-6 0 1 16,1 3-1-16,0 1-1 16,0 3-2-16,-5 1 1 0,1-1 1 15,-5 5 0-15,-5-1-3 16,10 4 0-16,4 0 2 15,-9 1 0-15,-4-5 1 16,-9 4 0-16,4 0 0 16,1 0 0-16,-9 4 0 15,8-3 2-15,1 3-1 16,4 0-1-16,0 0 1 16,4 0 1-16,0-4-3 15,0 0 0-15,0 0 1 16,0 0 2-16,5 0 1 15,-9 4 1-15,4-3-5 16,-9 3 1-16,5 0 0 16,0-4 2-16,0 4-1 15,4 0 2-15,-13 0-2 0,9 0-1 16,-4 0 1-16,3 0-1 16,1-4 0-16,0 4 0 15,0 0 0-15,0 0 0 16,4 0 0-16,0 0 2 15,0 0-3-15,0 0 0 16,9-4 1-16,-9 0 2 16,0 4-1-16,1-3-1 15,-1-1 1-15,0 4 1 16,-4 0-1-16,0 0 2 16,-1 0-2-16,-7 0-1 15,3 0 1-15,1 0 1 0,-1 0-3 16,1 0 0-16,-1 4 1 15,1-1 0-15,-1 1 2 16,1 0 3-16,4 0 0 16,-1-4 0-16,1 0-1 15,0 4 2-15,0-4-3 16,0 0-2-16,0 0 0 16,-1 3 1-16,1 1-3 15,-4-4 0-15,-1 4 1 16,-3 0 2-16,3 0-3 15,-4 0 0-15,5-1 1 16,4 1 0-16,-9-4 0 16,4 4 0-16,5-4 0 15,4 4 0-15,-4-4 0 16,4 0 0-16,-4 0-3 0,0 4 2 16,4-4 3-16,0 4 1 15,5-4-4-15,-14 3 1 16,14 1 0-16,-14 0 0 15,5 0 0-15,0 0 2 16,-4 0-3-16,-1-1 0 16,-4 1 1-16,1 0 0 15,-1 0 0-15,0 0 0 16,5 0 0-16,-1-1 0 16,1-3 0-16,-1 0 2 15,9 0-1-15,0 0-1 0,9 0-2 16,-13 0 1-16,8 0 1 15,1 0 0-15,-9 0 0 16,4 0 2-16,-9 0-1 16,1 0-1-16,-1 0-2 15,-8 0-1-15,0 4 2 16,0 0 2-16,-4 0-2 16,-1 4-2-16,1-1 2 15,8 1 0-15,-8 0 1 16,8-1 0-16,5 9 0 15,3-5 0-15,-12 1-3 16,5-1 2-16,-6 0 1 16,1 1 2-16,-13-1-1 15,0 1-1-15,5-1-2 16,-1 1 1-16,5-1 1 16,-5 1 0-16,9-4 0 0,0 3 0 15,12-3 0-15,-7-1 0 16,3 5 0-16,1-4 2 15,-1-1-1-15,1 1-1 16,4 3 1-16,-9 1-1 16,4-4 0-16,-3-1 2 15,-1 5-1-15,0-1 2 16,-4-3-2-16,4 3-1 16,5 1-2-16,-1-1 1 15,1 5 1-15,4-5 2 16,4 4 1-16,-4 1 1 15,8-1-2-15,0 0-2 0,1 1 1 16,4 3-1-16,-5 0 2 16,5 4 1-16,0 0-1 15,-5 4-2-15,5 0 1 16,-5-1 1-16,5 5-1 16,-9 0 2-16,5 3 0 15,-1-7 1-15,-4 0-2 16,0-4-2-16,1 0 1 15,3 0 1-15,-8 0-1 16,8 0 2-16,-3 0-4 16,7 0 0-16,-8 0 3 15,5 0 1-15,4 0-1 16,-1 0 1-16,1 0-2 16,4 3-1-16,-4 1 1 0,4 4 1 15,0 3 1-15,0 1 1 16,0 3-2-16,9 0 1 15,-5 1-2-15,1-1-1 16,-1 0 1-16,5 1 1 16,0-5-1-16,-1 0 2 15,5-3 0-15,-8 0 1 16,8-1-2-16,0-3 1 16,0 0-2-16,0 0-1 15,0 3 3-15,0 1 0 16,8 0-1-16,-8-1 1 15,0-7-2-15,0 12-1 16,5-1 3-16,-1 1 0 16,-4-1-4-16,4-3 1 0,0 0 0 15,1-1 0-15,-1-3 0 16,0 0 0-16,5-4 2 16,-9 4 1-16,4-4-1 15,1 0-2-15,3 0 1 16,-8 0-1-16,9-4-3 15,-1 0 2-15,-3-4 1 16,3 4 0-16,1 0 0 16,0 1 0-16,4-1 0 15,0 0 2-15,-1 0-1 16,1 0 2-16,0 4-2 16,0 0-1-16,0 0-2 15,0 4 1-15,4 0 1 0,-4-4 2 16,4 4-3-16,1-4 0 15,-1 0 1-15,0 0 2 16,5-4-1-16,-1 4-1 16,5-8-2-16,-9-4 1 15,5 1 1-15,-1-1 2 16,1-3-3-16,0 4 0 16,-1-1 1-16,5-3 0 15,-13-1 0-15,8 1 0 16,1 4 0-16,-9-5 2 15,4 1-1-15,9 0-1 16,-9-1 1-16,5 1-1 0,4 3 0 16,4-3 0-16,-4-8 0 15,4 4 0-15,0-4 0 16,4 4 0-16,1 0 0 16,4-4 0-16,4 0 0 15,-9 0 0-15,1 0 0 16,-1 0 0-16,1 0 0 15,-1 0 0-15,-4 0 0 16,0 0 0-16,-4 0 0 16,4 0 0-16,-4 3 0 15,4-3 0-15,1 0 0 16,-1 0 2-16,4 0-3 16,1 0 0-16,4 0 1 15,-1 0 2-15,1 4-1 0,0-4 2 16,0 0-2-16,-1 0-1 15,1 0 1-15,0-4-1 16,-5 4-3-16,-3-3 2 16,7 3 1-16,-12-4 2 15,9 0-1-15,-1 0-1 16,-4 0 1-16,13-3-1 16,-4-1 0-16,0 0 0 15,8 1 0-15,1-1 2 16,-1 4-3-16,1-4 0 15,3 5-1-15,-12-1 0 16,8 0 2-16,1 0 0 16,-5 4 2-16,4 0 1 0,5 0-1 15,-5 0-2-15,1 4-2 16,-1 0 1-16,5 7 1 16,-5-7 2-16,5 0-1 15,0 0-1-15,4 3 1 16,0 1-1-16,4-8 0 15,-4 8 0-15,4-1-3 16,-8-7 2-16,-4 8 1 16,-1-4 2-16,5 0-1 15,-9 0-1-15,8-1 1 16,-7 1-1-16,7 0-3 16,5-4 2-16,-8 0-1 15,-1 0 0-15,0 0 2 16,-3-4 0-16,-1 4-3 0,-9-4 2 15,1 4-1-15,-5-3-2 16,0-1 3-16,-4-4 0 16,0 0 1-16,-1 1 0 15,6 3-3-15,-1 0 0 16,0 0 2-16,0 0 2 16,5-3-2-16,-1 3-2 15,5-4 2-15,8 4 2 16,-8-3-2-16,-4-1-2 15,3 4 2-15,1 0 0 16,-9-3 1-16,5-1 2 0,-1 0-3 16,1 1 0-16,-1-1-1 15,-8 0 0-15,4 5 0 16,0-5 0-16,0 0 0 16,5 1 0-16,-5-5 2 15,0 1 0-15,5-8-3 16,-1 3 2-16,5-3-1 15,-13 0 0-15,8-4 0 16,1 0 0-16,-5-4 0 16,0-4 0-16,5-3 2 15,-10 3 0-15,6-3-3 16,-1 3 2-16,-4 1 1 16,-1-1 0-16,6 0-3 15,-10 1 2-15,1-1 1 16,4 4 2-16,-1 0-3 15,6 4 0-15,-6 0-1 0,1 0 0 16,4 0 2-16,1 1 2 16,-6-5-1-16,1-4-1 15,4 0-2-15,-8-7 1 16,4 0 1-16,-5 0 2 16,5-1-1-16,-8 1 2 15,-1-4-2-15,4 3-1 16,-3 1 1-16,-6 0-1 15,6 3 0-15,-5 5 0 16,0 3-3-16,4 0 2 16,-4 0 1-16,0 1 0 15,0-1 0-15,-1 0 0 0,-3 4 0 16,0-8 0-16,-1 4 0 16,1 1 2-16,0-1-3 15,-1 0 0-15,1-4 1 16,-1 5 2-16,5-5-1 15,-8 4 2-15,3-4-2 16,-3 5-1-16,-1-1 1 16,0 4 1-16,1 0-3 15,3 0 0-15,-8 4 1 16,0 0 0-16,0-1 0 16,4 1 2-16,-4 4-3 15,0 0 0-15,0-1 1 16,0 1 0-16,0 4-3 15,0-1 2-15,0-3 1 0,0 3 2 16,0 1-3-16,0-1 0 16,0-3 1-16,0 3 0 15,0-3 0-15,5 0 2 16,-5-4-1-16,0 3-1 16,8 1 1-16,-8 0-1 15,0-4 0-15,0-1 0 16,0 1-3-16,0 0 2 15,0 4 1-15,0-4 2 16,-8-1-3-16,8 9 0 0,0 3 1 16,0-3 0-1,0-1 0-15,0 1 2 0,-5-12-3 16,1 11 0-16,4 5 1 16,0-5 0-16,0 1 0 15,-8-1 0-15,3-7 0 16,1 0 0-16,0 0 0 15,-1 3 2-15,1 1-1 16,0 11-1-16,4 0-2 16,-5-3 1-16,-3-5 1 15,3 5 2-15,5 3-3 16,-4-4 0-16,-4-7 1 16,3 3 0-16,-3 5 0 15,3-1 2-15,-3 0-3 16,3 1 0-16,-3-1 1 15,3 4 2-15,1 0-3 0,0 1 0 16,-1-1 1-16,1 0 0 16,-4-8 0-16,-5 5 0 15,8-1-3-15,-8 0 2 16,9-3 1-16,-5 3 2 16,5 1-3-16,-4-1 0 15,8 0 1-15,-9 4 0 16,5 1 0-16,-1-1 0 15,-3-8 0-15,-1 1 0 16,5-1 0-16,-1 9 0 16,1-1 0-16,0-8 0 15,0 1-3-15,-5 3 2 16,5 4 1-16,-1-3 0 16,5 3 0-16,-13-4 0 0,-4-7 0 15,9 3 0-15,-10 1-3 16,5-1 2-16,0 1 1 15,1-1 0-15,-6 1-3 16,10 3 2-16,-1 4-1 16,-8-3-2-16,-18-9-4 15,-12-7 0-15,-26-11-82 16,-52-47-37-16,8-26 65 16,5-31 30-16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45:36.6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20280 9025 136 0,'-4'11'52'0,"8"-7"-41"0,-4 0 11 0,0-4 3 0,0 0-10 16,0 0-1-16,0 4 5 15,0-1 2-15,0 1-10 16,-4 0 2-16,-1 0 3 0,1 0-4 15,0 0 1-15,4-1-4 16,-9 1 2-16,5 0 3 16,-1 0 1-16,-3 0-2 15,-1 3 0-15,1-3-3 16,-1 0-1-16,5 0 1 16,4 0 4-16,-9-4 1 15,5 4 0-15,-1-4-5 16,5 3-2-16,-8-3 11 15,4 4 5-15,4-4-8 16,0 0-2-16,0 0-6 0,0-4 0 16,0 1-5-16,0-1-2 15,0-4 0 1,0 0-4-16,0-3 2 16,0 3 1-16,0-3 2 15,-5 3-1-15,5-3-1 16,-4 3 1-16,0 0-1 15,-1 1-3-15,1 3 2 16,-9 0-1-16,9 4-2 16,-1 0 0-16,-7 4 0 15,3 3 0-15,0 5 0 16,1-1 0-16,-1 5 3 16,5 3-2-16,-1-4-1 15,1 4 0-15,0 1 3 16,4-5 0-16,0 4 1 0,0 0-3 15,4 0 2-15,5 0-1 16,4-3 0-16,-5-1 0 16,5 0 0-16,4-3-5 15,1-1-3-15,3-11 10 16,1 4 4-16,-1-8 1 16,1 1 2-16,4-5-6 15,-9 0-1-15,4-3 0 16,1-1 0-16,0 1 0 15,-5-1 2-15,-4-3-3 16,0 3-2-16,-5-3 2 16,-3 0 0-16,-1 0-2 15,-4 3 2-15,-4 1-1 16,-5-5 0-16,-4 5 2 0,-4-1 0 16,0 1-3-16,-5-1 2 15,0 1 1-15,-12 3 2 16,4 4-3-16,0 0 0 15,-5 4-1-15,1 4 0 16,4 4 0-16,-1 0 0 16,1 3 0-16,4 1-2 15,5 3 3-15,-5 0 0 16,9 1 1-16,4-1 0 16,4 0 0-16,5 1 0 15,4-1 0-15,0 4 0 16,4-4 0-16,5 1 0 0,4-1 8 15,0-4 7-15,8 1-18 16,-4-1-9-16,5-3 18 16,0 0 9-16,3-8-4 15,-3-4-3-15,-5 0-3 16,0-7 1-16,1 7-1 16,-10-4 2-16,1 4-2 15,-5-11 2-15,1 3-2 16,-5-14 2-1,-5 3-2-15,1 0-3 16,-5 4-1-16,1-1 0 16,-5 1 1-16,0 0-1 15,-4 4-1-15,4-1-2 16,-9 5 1-16,5-1 1 0,4 5 0 16,0 3-3-16,0 4 0 15,4 4-3-15,1 3-1 16,8 1-1-16,0 4 2 15,0-1 2-15,0 1-1 16,8-1 4-16,1 1 0 16,0-1 1-16,4 1 0 15,4-5 0-15,0 1 2 16,5-4-1-16,-5-4-1 16,4-4 1-16,-3 0-1 15,-1 0-3-15,-4-3 2 16,-5-5 1-16,1 1 0 0,0-5-5 15,-9 1 1-15,0 0 0 16,0-1-1-16,-18 5 4 16,1-1 0-16,-4 1 1 15,3 3 2-15,-12 4-1 16,4 4 2-16,-4 8-2 16,0 3 2-16,0 1-2 15,0 3-1-15,8 4 1 16,5 1-1-16,8-1-16 15,5 0-4-15,13 4 10 16,12-19 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3:54.1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14054 3548 148 0,'12'3'57'0,"-3"-6"-44"0,-9 3 29 0,0 0 13 16,4-8-17-16,1 8-4 15,3-4-11-15,-8 0-3 16,5 4-11-16,-5-4 1 0,0 4 3 16,-5 0-1-16,5 0 1 0,0 4-5 15,-8 4-3-15,3 0-2 16,1 3-3-16,0 4 1 15,-1 4 1-15,5 4-1 16,-4 16-1-16,0-1 1 16,0 8 1-16,4 4-1 15,-9 0 2-15,5-1-2 16,-1-3-1-16,5 0 1 16,0-7-1-16,0-5 0 15,0 1 2-15,0-9-1 16,0-3 2-16,0-7 0 15,0 3 1-15,0-15 0 16,0 3 0-16,0-7 9 16,0 0 3-16,0-4-10 0,0-3-5 15,0-5-1-15,0-7-1 16,-8 0 1-16,8-4 2 16,0 0-1-16,8-4-1 15,-3-3 1-15,8-5 1 16,-5-3-3-16,9 0 0 15,5-8-6-15,4 3-3 16,4 5 12-16,0 4 8 16,5-5-14-16,-14-3-6 15,5 4 13-15,8 7 9 16,-3 1-16-16,-1 3-8 16,0 4 5-16,4 4 3 0,-8 3 0 15,4 5 1-15,1 3-1 16,3 8 3-16,1 4 0 15,-1 4 1-15,-8 7 0 16,4 0 2-16,-4 5-1 16,4 3-1-16,-13 3 1 15,1 5-1-15,-6-4 0 16,1 3 0-16,0 1 0 16,-13-4 0-16,0 0 2 15,-8-1 3-15,-1 1 4 16,-4-4 2-16,-4-4-10 15,-9 1-3-15,-4-1-1 16,-5 0-2-16,-3-4 1 16,-1 1 3-16,-4-1 13 15,0 0 7-15,0-3-7 16,-1 7-4-16,1-8-3 0,-8 5-1 16,-1-1 0-16,5 0 0 15,3 4-5-15,6-7 1 16,8-1-5-16,-5 1-1 15,14-1-57-15,8-11-23 16,13-7 44-16,13-16 21 16</inkml:trace>
  <inkml:trace contextRef="#ctx0" brushRef="#br0" timeOffset="781.0797">15407 3272 296 0,'8'4'110'0,"-8"-4"-86"0,9 7 7 16,-9-7-4-16,0 0-13 16,4 0-1-16,-4 0-7 15,0 0-4-15,0 0-1 16,0 0-1-16,0 0 2 0,0 8-1 15,0 3 2-15,-4-3-4 16,4 7 0-16,-9 5 1 16,5 2 0-16,0 9-3 15,-1 0 2-15,1 3 1 16,0-3 2-16,-1 3-3 16,1 5 0-16,4-1 1 15,0 0 2-15,4 8-1 0,1-7-1 16,-1-1 1-16,5-8-1 15,-1 5 0-15,1-16 0 16,8 0-11-16,5-7-5 16,-1-12-94-1,5-8-39-15,4-15 78 16</inkml:trace>
  <inkml:trace contextRef="#ctx0" brushRef="#br0" timeOffset="1381.8573">16523 3387 316 0,'-13'7'121'0,"8"-3"-95"0,1 4 7 0,4-8-5 16,0 0-14-16,-4 0-3 15,-1 0 2-15,-3-8 4 16,-1 8-9-16,-4 0-2 0,0 0-2 15,0-4 0-15,-12 4 2 16,3-4-5-16,-4 4-1 16,-4 4-2-16,-9 8-2 15,-13-5-4-15,1 5 0 16,-1 7 2-16,0-7 1 16,9 3 3-16,9 0 3 15,4 1 0-15,8-1 2 16,13 4-2-16,1 0 2 15,16 4-13-15,1 4-3 16,13-4 4-16,8 8 2 0,9-1 5 16,4-7 1-16,-5 12-2 15,6-12 2-15,-6 3-1 16,-8 1-2-16,1 0 0 16,-1 0 3-16,-9 4 0 15,-3-8 3-15,-5-4-1 16,-5 4 2-16,-8-4-2 15,0 4 2-15,-8 0-13 16,-1-4-3-16,-8 0 6 16,-9-7 3-16</inkml:trace>
  <inkml:trace contextRef="#ctx0" brushRef="#br0" timeOffset="1763.5665">17100 3590 268 0,'-17'19'101'0,"12"-12"-78"15,1 9 0-15,-5-5-4 0,5 12-13 16,0 4-1-16,-9 8-1 16,4 3 2-16,1-4-3 15,-1 8-2-15,0 4 0 0,5-3-1 16,0-1 0-16,4-4-5 15,4 0-1-15,-4-11-24 16,4 0-8-16,5-8 18 16</inkml:trace>
  <inkml:trace contextRef="#ctx0" brushRef="#br0" timeOffset="2105.3225">16962 3559 316 0,'0'-11'118'0,"4"14"-92"0,18-6 4 0,-9 3-5 0,4 0-13 16,5-8-2-16,3 4 3 16,10 0 4-16,4-3-9 15,8-1-4-15,-4 0-3 0,9 1-4 16,-9-1 0-16,0 0 2 16,-4 4 2-16,-5-3-13 15,1 3-7-15,-1 4-39 16,1-4-17-16,-5 0 39 15,-4-7 18-15</inkml:trace>
  <inkml:trace contextRef="#ctx0" brushRef="#br0" timeOffset="2582.8205">17979 3463 316 0,'-17'31'118'0,"-1"-20"-92"0,1-7 8 0,9 4 0 15,-5 0-13-15,-9 3 0 16,1 8-23-16,-14 4-10 16,1 4 5-16,-1 7 3 0,1 9 5 15,4 3-2-15,-1-4-2 16,10 4-3-16,8 0-1 15,4 0-3-15,9-8 1 16,5-4 0-16,8 1 3 16,4-12 4-16,9-4 1 0,8-8 1 15,5-3 2-15,13-12 1 16,-5-7 3-16,18-1-3 16,-5-15-2-16,0-3-3 15,1-8-1-15,-5-5-5 16,0 1 0-16,-5-11-1 15,1 3 1-15,-5 0 5 16,-3 4 1-16,-6 0 4 16,-16 0 1-16,-1 8 3 15,-8-4 1-15,-13 7-1 16,-8-3-1-16,-10 0-19 16,-12 11-5-16,-8 0-86 15,-27 16-37 1,-13 11 72-16</inkml:trace>
  <inkml:trace contextRef="#ctx0" brushRef="#br0" timeOffset="3663.5962">18768 3502 264 0,'-31'15'101'0,"23"-4"-78"0,-5 12-7 16,8-7-8-16,1 3-8 16,-13 0 0-16,4 8 0 15,-4 7 0-15,0 1 0 16,4 3-3-16,0-4 0 0,0 1 4 0,4-4 1 15,-4-1 4-15,5-7 3 16,3-7 11-16,1-1 5 16,0-4 2-16,4-3 1 15,0-4-13-15,0-4-6 16,0-8 9-16,0-3 7 16,0-1-10-16,4-7-3 15,0-8-8-15,5-3-3 16,0-5 0-16,3 1-1 15,1-5 0-15,-4 1 0 16,8 0 0-16,0-4 0 16,5-1-3-16,0 9 0 15,3 0 2-15,-7 3 2 16,3 4 0-16,1 0-1 0,-1 4 1 16,1 4-1-16,4 4-3 15,-5-4 0-15,-4 3 2 16,5 5 2-16,-5-1-2 15,0 5 0-15,5-1-1 16,-5 4 0-16,-4 4 0 16,0 4 0-16,0 0 0 15,4 7 0-15,-12-3 0 16,3 7-2-16,-3 1-2 16,-5 3-1-16,0-4 1 15,-5 8 4-15,-3 4 1 16,3-8 1-16,-12 4 0 15,0 0 0-15,0-4 0 16,-1 0 0-16,-3 1 0 0,-1-1 2 16,-4 0-1-16,-4-8 2 15,-13 1-2-15,4 3 2 16,9-7-2-16,-9-1-1 16,9 1 1-16,9 0-1 15,3-4-5-15,6-1 1 16,3-3 4-16,5 0 4 15,4 0 1-15,13 4 0 16,4-4-1-16,4 4 0 16,9 0-2-16,1 0 1 15,7 0-2-15,-7 3-1 16,7-7 1-16,-3 8-1 0,-1 3 0 16,-4-3 2-16,1 7-1 15,-1 5 2-15,-4-1-4 16,0 4-2-16,-5 3-3 15,-4 5 1-15,1-8-6 16,-6 4-3-16,1-4-23 16,0 0-11-16,0-4-66 15,-4-4-26 1,8-11 73-16</inkml:trace>
  <inkml:trace contextRef="#ctx0" brushRef="#br0" timeOffset="4025.4055">20064 3367 304 0,'-12'31'115'0,"7"-31"-89"0,-3 15 10 0,8-3 0 16,0-4-22-16,0 3-7 16,-13 8-3-16,8 0 1 15,-3 1-2-15,-1 3-2 0,-4 3 0 0,-4 9 5 16,8 3 6-16,1 4-15 16,-1 4-7-16,5 0 5 15,4 0 1-15,-9 0 1 16,5-4 2-16,4-3-6 15,-4-9 0-15,4 1-15 16,0-12-5-16,0 0-61 16,0-11-25-16,-9-12 58 15,5-15 28-15</inkml:trace>
  <inkml:trace contextRef="#ctx0" brushRef="#br0" timeOffset="4384.6832">19578 3467 292 0,'8'-4'110'0,"1"4"-86"0,12 4 5 0,-12-8-3 16,8 4-11-16,5-7 0 16,8 3-5-16,13 0-1 15,0 0-5-15,13-11 8 0,4-1 5 16,1 1-12-16,-1 0-4 16,-8-1-4-16,0 1 2 0,-5 4-2 15,0-8 1-15,1 3 2 16,-10 5 0-16,1-1 0 15,-4 1 0-15,4 3-9 16,-14-7-4-16,6 3 7 16,-6-3 2-16</inkml:trace>
  <inkml:trace contextRef="#ctx0" brushRef="#br0" timeOffset="4804.8487">20836 3283 296 0,'-9'23'112'0,"-8"-7"-87"0,13-5-2 0,-1-3-9 16,-3 11-10-16,-5 0-3 16,4 8 2-16,-12-4 2 15,3 11-2-15,-7-7 0 0,-1 4 3 16,4-1-1-16,1 5 2 0,3-5 0 16,1 9 1-16,8-1 11 15,5 0 7-15,4-3-18 16,4-1-6-16,9-3-7 15,9 0-2-15,8-5 1 16,5-6 4-16,3-5 1 16,5-4 1-16,9-3 4 15,-4-8 2-15,16-8-20 16,1-7-8-16,4-8-38 16,13-4-16-16</inkml:trace>
  <inkml:trace contextRef="#ctx0" brushRef="#br0" timeOffset="5301.1695">20659 3429 240 0,'17'-4'90'0,"1"4"-70"0,3-12 13 16,-4 5-1-16,1-1-11 15,3-3 1-15,-4 3-4 16,5-4-2-16,-1 5-8 16,1-8-5-16,8-1 0 0,-8 1-2 15,4 3-1-15,4-7-2 16,4 4 1-16,1 0 1 15,-1-1 2-15,1 5-3 16,12 3 0-16,-17-7 1 16,5 3 0-16,-5 1-11 15,0 3-3-15,-4 0-20 16,0 5-7-16,-9-9 21 16,-4 5 10-16</inkml:trace>
  <inkml:trace contextRef="#ctx0" brushRef="#br0" timeOffset="5645.5725">20599 3509 288 0,'0'4'110'0,"0"-12"-86"0,8 12 13 15,5 0 0-15,-8-4-20 16,8 0-5-16,0 0-7 16,4 0-2-16,4-4-1 15,5 4-2-15,0 0 3 0,4 4-4 16,-4-4-2-16,8 0-1 15,1 0 3-15,4 0-9 16,0 4-1-16,4-4-23 16,4 0-8-16,9-4 22 15,0-15 12-15</inkml:trace>
  <inkml:trace contextRef="#ctx0" brushRef="#br0" timeOffset="6486.0708">21917 3199 352 0,'-13'19'132'0,"13"-7"-103"0,-4 3 3 0,0-4-6 0,4 5-18 15,-13 7-2-15,0 4-17 16,0-1-6-16,-4 9 9 16,-9 7-1-16,4-11 4 0,5 7 3 15,0-4 1-15,4 5 1 16,-4-9 0-16,4 1 0 16,0 0 2-16,4-8 1 15,5-8 1-15,-5-4 0 16,5-3 0-16,0-4 6 15,4-8 4-15,0-4-10 16,8-3-1-16,1-8-3 16,4-4 2-16,4-8-1 15,9 0-1-15,4 5 1 0,5-13-1 16,3 5-3 0,10 3 2-16,-5-7-8 0,9 7-2 15,-9 1 10-15,0 7 5 16,0 4-6-16,-4-1 0 15,-9 1 11-15,4 4 6 16,1 3-5-16,4 5-3 16,-9 3-4-16,0 0 0 15,0 4-2-15,-4 4-1 16,0 4 1-16,-5 3-1 16,1 1 0-16,-5 7 0 15,-4 0 0-15,0 8 0 16,-4-8 0-16,-5 8 2 15,-4-4 1-15,0 0 1 0,-4 0-2 16,-5 3 1-16,-4-10-2 16,0 3 2-16,-4 0 0 15,0 0 1-15,-1 0 0 16,1 0 2-16,-4-3 1 16,-1-1 3-16,0 0 1 15,-8 1 1-15,4-5-2 16,-4-3 1-16,-4-4 0 15,-5-4 3-15,-4-4-9 16,0 0-3-16,-9 0 2 16,0-3 2-16,-4-5-7 15,0 8-4-15,9 0 3 16,-9 4 0-16,9 0 2 0,4 4 0 16,4 0-3-16,4 8 0 15,1-5-7-15,8 1-2 16,-9 0-37-16,14 3-16 15,-5 4 45-15,5-7 23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48:09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7086 9074 116 0,'9'0'46'0,"-9"4"-35"0,8-8 18 16,1 4 7-16,-9 0-7 16,4-3-2-16,0 3 2 15,1-4 2-15,-5 4-17 16,0 0 10-16,0 0 5 0,4-4-2 15,-4 4-1-15,4-4-8 16,-4 4-1-16,9 0-6 16,-9 0-1-16,0 0 0 15,0 0 1-15,0 0 6 0,-9 0 1 16,5 0-3-16,0 0 1 16,4 4-7-16,-5-4-1 15,5 0 0-15,-4 0 0 16,0 0-2-16,4-4 1 15,-9 0 0-15,5 0 3 16,0-3-3-16,-5 3 1 16,0-4-1-16,1 1 1 15,8-1 0-15,-13 0 0 16,0-3-2-16,9 3-1 16,-14-3-3-16,5-1 1 15,5-3 0-15,-9 3 1 16,-1-3-2-16,-3 4 1 0,-1-5-2 15,-4 1-1-15,5 0 1 16,-5-1-1-16,0 1 0 16,0 0 0-16,5-1-3 15,-9 5 0-15,4-1 2 16,0 5 2-16,4-1-7 16,-8 0-1-16,4 5 10 15,0-1 5-15,-4 4-3 16,4 0-3-16,5 4-1 15,-5-1 1-15,0 5-1 16,5 0 2-16,3-1-2 16,5 1 2-16,-8 0-2 15,4 3 2-15,8 1-4 16,-8 3 0-16,8 0 1 0,-12 4 0 16,12 1 0-16,-4 3 0 15,0 0 0-15,0 7 2 16,0-3 1-16,0 4 1 15,5-1-2-15,-14 1 1 16,5 3-4-16,0 1 0 16,0-1 1-16,-1-3 2 15,5 0 1-15,-8-5 1 16,12 1 0-16,-4 0 0 16,0 0-2-16,5 0 1 15,3-1-2-15,1 1-1 16,4 0 1-16,4 0-1 0,5 4-3 15,8-1 2-15,-4 1 1 16,4-4 2-16,5 3-3 16,0-7 0-16,-1 0 1 15,1-4 0-15,-5-3-3 16,4-5 2-16,1 1 1 16,0-1 2-16,-1 1-3 15,9-5-2-15,-13 5 2 16,9-8 0-16,-4 3-2 15,-1-7 2-15,1 4 1 16,8 0 0-16,-8 0 0 16,12-4 0-16,-17 0-3 15,9-4 2-15,4 4 1 16,1-4 0-16,-1 0 0 0,0-3 0 16,4-1 0-16,-3 0 2 15,3-3-3-15,-4-1 0 16,5-3-1-16,-1 4 0 15,-4-5 2-15,-8-3 0 16,-1 0 0-16,1 0 2 16,-1 0-3-16,-3-4 0 15,-5 3 1-15,4 1 2 16,-4 0-1-16,-9 0 2 16,5 0-2-16,4 0-1 15,-13-4 1-15,4 4 1 16,0-4-1-16,5 3-1 15,-9-2 1-15,4-1-1 16,0 0 0-16,1 0 0 0,-1 0 0 16,0 0 0-16,5 3 0 15,-9 1 0-15,9 0 0 16,-9 0 0-16,4 0 0 16,-4 0 0-16,0 0-3 15,0-1 2-15,0 1-1 16,-4 0-2-16,4 0-4 15,-9 4 0-15,-4-1-7 16,0 1-1-16,9 0-29 16,-9-1-10-16,0-3-95 15,0-4-43 1,9 8 101-16</inkml:trace>
  <inkml:trace contextRef="#ctx0" brushRef="#br0" timeOffset="15074.9439">16691 9186 56 0,'-9'-4'24'0,"9"-4"-18"0,0 8 4 0,0 0 4 16,0 0 12-16,0-4 5 16,0 4 7-16,0 0 1 15,-4 0-2-15,-1-4 2 16,1 4-4-16,0-3-1 15,-1-1-19-15,5 0 4 0,-8 0 4 16,4 0-1-16,-1-3-1 16,5 3-7-16,-8 0-4 15,3 0-3-15,1-4 0 16,0 1-2-16,-1 3 2 16,1-4-4-16,0 4 0 0,-1 1 10 15,-8-1 3-15,1-4-10 16,-6 4-3-16,5 0-4 15,-4 1-1-15,0-1 0 16,-5 4 0-16,5 0-3 16,-9 0-1-16,0 4 9 15,1 3 7-15,-1 1 0 16,0 3 0-16,-4 5-4 16,4 3-1-16,4 4-3 15,1 0-2-15,4 0-2 16,-1 4 1-16,1-1-1 15,8 5 0-15,1 0 2 16,4 3 2-16,4 1-3 16,4 3 0-16,4 0 1 0,1 1 0 15,8-1-3-15,-8-4 2 16,4 1 3-16,0 3 1 16,0-7-1-16,4-1-2 15,0-3 1-15,0-4 1 16,1 0-1-16,-1-4-1 15,0-3 1-15,5-1 1 16,-5-4-1-16,0 1-1 16,5-1 1-16,-1-3 1 15,1-4-1-15,-1-4 2 16,-3 0 0-16,-1 0 1 16,4-4 2-16,5 0 1 15,-9 4-1-15,-4-4-1 0,5-3-1 16,-1-1 0-16,0 0 0 15,0 1 0-15,-4-5 0 16,0 1 2-16,0-1-1 16,-4-3 2-16,4 0-2 15,-5-4 0-15,-3-1-1 16,-1-3 0-16,-4-3 0 16,0-1 0-16,0-8 0 15,0 5 0-15,-4-5-2 16,-1 1 1-16,5-1-2 15,-13 5-1-15,5-1 1 16,-1 0-1-16,-4 1 0 16,0 3 0-16,0 0-5 15,0 0 1-15,0-3-5 0,1 7-1 16,-1 0-9-16,4-4-2 16,0 0-11-16,5 0-3 15,4-3-38-15,4-1-18 16,1 4-40-1,-1 0-18-15,13 4 80 16</inkml:trace>
  <inkml:trace contextRef="#ctx0" brushRef="#br0" timeOffset="15226.0416">16945 8921 88 0,'8'0'33'0,"-12"0"-26"0,4 0-4 16,0 0-4-16,0 0 0 16,0 0 0-16</inkml:trace>
  <inkml:trace contextRef="#ctx0" brushRef="#br0" timeOffset="15522.6533">16415 9316 280 0,'-13'-4'107'0,"13"8"-83"0,0-8-3 0,0 0-4 0,0 0-9 15,0-3 1-15</inkml:trace>
  <inkml:trace contextRef="#ctx0" brushRef="#br0" timeOffset="16370.6784">16402 9274 478 0,'0'-16'8'0,"-4"1"0"0,-1-4-2 16,5 3-1-16,0 1-3 16,0-4-2-16,0 0-2 15,0-4 1-15,0 0 1 16,0 0 2-16,0-4-1 16,0 0-1-16,0-3 3 15,0-1 0-15,0-7 1 16,0 7 2-16,0-3-1 15,0-1 2-15,-4 4-2 16,4-3 0-16,0 0 3 16,0-1 5-16,0 4-12 15,0-3-4-15,0-1-2 16,0 1 1-16,0 0 10 0,0-5 9 16,0-3-8-16,0 0-1 15,0-4-4-15,0 0 1 16,0-4 0-16,0 8 1 15,0 0-2-15,0 0-2 16,0 0-2-16,0 0 1 16,0-1 1-16,0 5 2 15,0 0-1-15,0 3-1 16,0 1 5-16,0-1 1 16,0 1 0-16,-4 0 1 15,4-1-4-15,0 1 0 16,0-1-1-16,0-3 1 0,0 7-2 15,0 1-1-15,0-1 1 16,0 4-1-16,0 0-3 16,4 0 2-16,0 1 1 15,1-1 0-15,-1 0 0 16,0 0 0-16,1 4 0 16,-1 0 0-16,-4 0 0 15,4 0 0-15,0 0 0 16,1 0 2-16,-5 0-1 15,0 0 2-15,0-3 0 16,8-1 3-16,-8 0-3 16,0 0 0-16,0 0-1 15,0 0 1-15,0-3-2 0,5 3-1 16,-5 0 1 0,4 4-1-16,-4-4 2 0,4 4 1 15,-4-3-4-15,5 3 1 16,-5-4 0-16,0 0 2 15,4 4-1-15,0-4-1 16,-4 0 1-16,5 1 1 16,3-1-3-16,-8-4 0 15,0 1 1-15,4-5 0 16,1 1 0-16,-5-1 0 16,0-3 0-16,8 0 0 15,-8 3-3-15,0-3 2 16,0 3-4-16,0 16 1 0,0 0-7 15,0 0-3-15,0-8-10 16,0 0-5-16,0-3-138 16,0-9-62-1,0 1 117-15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50:59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21314 2816 304 0,'0'-4'115'0,"0"8"-89"0,0 4 3 0,0-8-2 16,0 0-9-16,0 0-1 16,4 7-3-16,-4 1-1 0,0 0-7 15,0 3-8-15,0-7-4 0,-4 11 3 16,4-7 3-16,-9 11 1 16,1 4-1-16,-1 8 3 15,-4 11 2-15,0 8-2 16,-4 3-2-16,0 8-5 15,0-3 0-15,-1 3 4 16,1-11 4-16,4-4-1 16,0 0-2-16,9-15-5 15,-5 3-2-15,9-7 14 16,9-4 6-16,-5 4-2 16,14-8-2-16,3-8-5 15,9 1-4-15,0-5-3 16,5 1-1-16,4-8-3 15,-1 0 1-15,10 0-37 0,-5-11-16 16,0-5 29-16,0-3 14 16</inkml:trace>
  <inkml:trace contextRef="#ctx0" brushRef="#br0" timeOffset="406.9255">21594 2575 216 0,'-4'3'82'0,"4"-3"-64"0,0-3 22 16,0 3 4-16,0 0-22 0,0 0-7 15,0 0-12-15,0 0-5 16,0 0 1-16,-4 0-18 0,4 0-4 16,0 0-20-16,0 0-8 15,0 0 28-15,0 0 11 16</inkml:trace>
  <inkml:trace contextRef="#ctx0" brushRef="#br0" timeOffset="768.8036">21353 2858 296 0,'4'-8'110'0,"9"5"-86"0,9-5 11 16,-14 8-1-16,9-12-17 16,1 1-4-16,12-1 3 15,-9 1 3-15,14-1-9 16,-5 5-6-16,9-5-2 0,4 5 2 15,0 7 2-15,9-8-31 16,-18 8-15-16,-4 0-29 0,5 0-9 16,8 8 41-16,-9-5 20 15</inkml:trace>
  <inkml:trace contextRef="#ctx0" brushRef="#br0" timeOffset="1114.6403">21383 3099 344 0,'26'8'129'0,"-22"-12"-100"0,18 0 18 15,-9 1 0-15,4-1-19 16,0 0-5-16,9-4-10 16,4 4-3-16,-4-7-6 15,4 3-3-15,9-3 0 0,-9 3-10 16,5 0-2-16,-1 5-16 15,-4 3-6-15,-4 0 18 16,9 0 7-16</inkml:trace>
  <inkml:trace contextRef="#ctx0" brushRef="#br0" timeOffset="1771.4152">22383 2992 284 0,'-9'0'107'0,"9"8"-83"0,9-8 17 0,-9 0 2 0,0 0-10 16,0 0-2-16,0 0-26 15,0-8-10-15,0 0 1 16,-9 5-3-16,5 3 2 0,-1-8 18 15,-7 4 11-15,3 0-12 16,-4 0-6-16,0 1-4 16,4 3-2-16,-12-4 0 15,4 4 0-15,-9 4-3 16,4 3 2-16,-4-3-1 16,-4 8 0-16,4-1-3 15,-4 1-1-15,0 3-2 16,4 8 0-16,5 4 7 15,-1 3 2-15,5 1 1 16,13-8 1-16,-9-4-9 16,13 8-3-16,0 4 2 15,13 3 4-15,-5-15 0 0,9 4-1 16,1-4 3-16,-1-11 0 16,-4 0 1-16,8-4 0 15,5-4 2-15,0-4 1 16,0-4-1-16,0 0-2 15,0-3-4-15,0-1 0 16,4-7 0-16,-13-8 2 16,4 1-1-16,-3 3 1 15,-10 3 2-15,5 1 2 16,-4 12 10-16,-1-5 7 16,-8 8-8-16,0 8-3 0,0 0-5 15,-8 23-3 1,4 11 1-16,-5 0 1 0,0 12 3 15,1-4 2-15,8-4-3 16,-9-3-3-16,5-5-5 16,4-3-2-16,13-4-70 15,-5-4-31-15</inkml:trace>
  <inkml:trace contextRef="#ctx0" brushRef="#br0" timeOffset="2146.8298">22934 3065 360 0,'-4'-4'134'0,"4"4"-104"0,-4-4 3 0,4 4-7 15,-5 0-14-15,1 0-2 16,-5 0-3-16,-4 0-2 16,-12 0-3-16,7 0-4 0,-16 0 1 15,-9 4 1-15,13 0 2 16,4 0-3-16,-4 11 0 16,4-3 1-16,0 18 2 15,4-7 1-15,9 15 1 16,1-7-2-16,12 4 1 0,0-5-4 15,12 9 0 1,1-16-8-16,18-1-2 0,-14-2-32 16,30-9-14-16,-8-3 30 15,17-27 13-15</inkml:trace>
  <inkml:trace contextRef="#ctx0" brushRef="#br0" timeOffset="2747.8625">23193 2529 336 0,'-9'26'126'0,"13"-18"-98"0,5 15-3 0,-5-8-10 15,5 8-14-15,-9 8-2 16,4 11-3-16,1 0 3 16,3 4 0-16,-8 8 1 0,9 3 0 15,-1 5 0-15,1 10 0 16,4 1 0-16,4-4 0 16,-8 0 0-16,4-8 0 15,4-3 0-15,-8-28 2 16,-1-3 5-16,1 0 4 15,0-8 7-15,-1-11 3 0,5 3 5 16,-4-11 3-16,-1-15-11 16,1-4-5-16,-5 4-8 15,1-24-4-15,-1-22-3 16,0 0 1-16,9-4-1 16,-9 19 0-16,5 7 4 15,4-3 1-15,4-11 3 16,5 7 1-16,8 7-1 15,-26 24-1-15,9 4-3 16,26-1-2-16,17 12-2 16,0 12-1-16,9 18 4 15,-5 28 3-15,-4 18-1 16,-4 5 0-16,-5-1-3 16,-17 1-1-16,-4 3-1 0,-4 8-2 15,-5 0-2-15,-9 7-1 16,-3-18-12-16,-14-1-5 15,-17-7-137 1,-8-4-60-16,-22-23 112 16</inkml:trace>
  <inkml:trace contextRef="#ctx0" brushRef="#br0" timeOffset="3318.5218">22090 4409 260 0,'13'0'96'0,"-13"-4"-75"0,17 1 43 16,-13 3 16-16,0-4-35 15,1 4-12-15,-5-12-8 16,-5 1-2-16,1-1-12 0,-9 1 4 16,5 3 3-16,-5 1-8 0,-9-5-1 15,-12-11-7-15,-5 8-4 16,0 3-2-16,0 5 3 15,1 3-2-15,3 4 1 16,5 4 0-16,8 7 0 16,5 8-3-16,9 12 1 15,8 7 0-15,4 12 2 16,9 0 1-16,4 3 1 16,0-3 0-16,5-4 0 15,-14-8 0-15,1-11 0 16,0-4 0-16,-14 0 2 15,-8 4 3-15,-8-4 2 16,-5-4-1-16,-8 0-1 0,-5-3-1 16,0-5 2-16,-4-3-1 15,0-8 0-15,-5-4-10 16,1-8-4-16,4-3-31 16,4-8-11-16,5-11 26 15,12-5 13-15</inkml:trace>
  <inkml:trace contextRef="#ctx0" brushRef="#br0" timeOffset="3681.2445">22387 4436 296 0,'0'19'112'0,"0"-19"-87"0,4 16 7 0,-4-16-5 16,5 11-17-16,-5 8-3 15,0 0-5-15,0-3-2 0,0 11 1 16,0-5-1-16,0 9 2 0,-5 7-3 16,5-7-2-16,0-8-3 15,0 8-1-15,0-12-40 16,5 8-19-16,-5-4 34 16,8-4 18-16</inkml:trace>
  <inkml:trace contextRef="#ctx0" brushRef="#br0" timeOffset="3968.2763">22883 4497 376 0,'0'43'143'0,"0"-43"-112"0,8 42-6 0,-4-35-11 16,1 16-12-16,3-4-2 15,-8 12 1-15,5-8-1 16,-5 4 0-16,0 0-3 0,4-4 0 16,-4-4-7-16,4 0-4 15,1 4-45-15,-1-12-21 16,0 1 41-16,1-8 19 15</inkml:trace>
  <inkml:trace contextRef="#ctx0" brushRef="#br0" timeOffset="4249.3099">22770 4467 376 0,'9'0'143'0,"0"0"-112"0,-1 11 14 16,-8-11-2-16,9 4-14 16,0 0-2-16,-1 0-9 15,1 0-3-15,12-4-9 16,-12 0 0-16,21-8 1 0,13-11-8 16,5-4-4-16,-1 0-6 15,0 0-4-15,1 0-11 0,-1 8-6 16,1-1-12-16,-1 5-3 15,-13-1-42-15,-3 5-20 16,-5-5 57-16,-5 4 27 16</inkml:trace>
  <inkml:trace contextRef="#ctx0" brushRef="#br0" timeOffset="4564.2653">22615 4746 348 0,'0'16'132'0,"0"-16"-103"0,13-4-4 15,-4 4-9-15,0 0 3 16,-1 0 5-16,9 0-4 15,14-8-1-15,-14 4-11 16,4 1-1-16,9-1 0 0,-4-8-3 16,13-3-3-16,-9 3-11 15,18-3-4-15,12-8-9 16,0 0 0-16,-4 0-52 16,0 4-21-16,0 0 50 15,0-8 25-15</inkml:trace>
  <inkml:trace contextRef="#ctx0" brushRef="#br0" timeOffset="4943.0476">23701 4302 408 0,'5'19'151'0,"3"-7"-118"0,-4 11-6 16,1-8-13-16,-1 12-12 15,0 0-2-15,5 11 1 16,-5 0 1-16,5 4-1 16,-9-3-3-16,4-1-1 0,1-4-12 15,-5-3-2-15,0-4-10 16,0 0-3-16,0-8-54 16,-5 0-22-16,1-8 52 15,-5-3 28-15</inkml:trace>
  <inkml:trace contextRef="#ctx0" brushRef="#br0" timeOffset="5211.8444">23563 4202 412 0,'22'0'154'0,"-18"0"-120"0,22 4 1 0,-22-4-5 0,18 0-12 16,-5 0-1-16,26 4-1 15,22 0 0-15,-1 0-8 16,-3 3-12-16,-5 1-2 0,-4-4-20 16,-5 4-8-16,0-5-156 15,-8 5-69 1,-13-8 132-16</inkml:trace>
  <inkml:trace contextRef="#ctx0" brushRef="#br0" timeOffset="6050.5827">21616 5750 562 0,'0'8'19'16,"0"7"-14"-16,0 4-5 16,-5 4-2-16,5 4 2 15,-4 7 0-15,0 8 0 0,-1-3 0 16,1 3 0-16,0-4 0 16,-5 4 0-16,5 0 0 15,-5-3 0-15,5-1 0 16,0-4 0-16,4-7 0 15,0-4 2-15,0-7 3 16,0-9 4-16,0-7 0 16,4-7 2-16,0-9-8 0,5-7-2 15,-9-11-3-15,9-8-2 16,-1-8 0-16,1-4 3 16,4-7 0-16,4-8 3 15,-8 0 3-15,3 15 2 16,6 8-3-16,-1-7-1 15,13-16-1-15,5 0 1 16,-1 8-2-16,5 11 2 16,0 4-2-16,-1 15 2 15,-3 8-2-15,-1 8 2 16,1 7-4-16,-9 12 0 16,4 8-1-16,-17-1-2 0,0 1 5 15,0 7 1-15,-22 8 6 16,0-1 3-16,-8 1-2 15,0-4 2-15,4-4-4 16,-17 4-2-16,-13 4-7 16,0-4-3-16,4-4-16 15,4 0-4-15,5-7-44 16,13-4-20-16,0-8 43 16,4-8 25-16</inkml:trace>
  <inkml:trace contextRef="#ctx0" brushRef="#br0" timeOffset="6530.6717">22253 5673 352 0,'-12'19'132'0,"12"-15"-103"0,-5 0-6 0,5 0-10 16,-4 0-14-16,-5 3 1 15,1 1 0-15,-1 0 0 0,-4-1 0 16,4 5 8-16,1-1 7 0,-1 5-9 16,5-1-4-16,0 4-8 15,4 4-4-15,4-8 6 16,9 5 3-16,-9-1 2 15,9-4-1-15,0-3 5 16,4-5 1-16,1-3-2 16,12-4-3-16,-9-8 0 15,5-3-1-15,0-4-3 16,-5-1 2-16,-3 1 1 16,3-12 2-16,-4 8-3 15,1-8 0-15,-10 4-4 16,-3-7-1-16,-1 3 3 15,-13 0 1-15,5 4 6 16,-18 0 5-16,-12 4-14 16,-5 7-3-16,0 8-8 0,1 4-3 15,-14 8-40-15,13 0-16 16</inkml:trace>
  <inkml:trace contextRef="#ctx0" brushRef="#br0" timeOffset="6863.3518">22977 5478 420 0,'0'34'159'0,"0"-34"-124"0,0 16-7 16,0-16-11-16,0 11-16 16,0 1-1-16,0 7-5 15,0 0 1-15,-4 4 2 16,0-4-15-16,-1 8-5 0,5 7-62 15,0-18-25-15,0-1 56 16,5-7 27-16</inkml:trace>
  <inkml:trace contextRef="#ctx0" brushRef="#br0" timeOffset="7356.4154">23404 5447 340 0,'0'23'129'0,"9"-11"-100"0,-5-1-4 0,0-3-10 15,0 7-14-15,5 4 0 16,-9 1-3-16,0 6 0 0,-9 1 2 16,9 0 0-16,-4 4 2 0,4-5-1 15,-4-3-1-15,4 0 1 16,-4-7 1-16,4-1-1 15,0-7 2-15,0-1 2 16,0-7 2-16,0-4 8 16,0-3 2-16,4-5-4 15,0-3 0-15,0-8-6 16,5 0 1-16,0-8-5 16,-1 8-2-16,1 0 0 15,8-3-1-15,5-13-3 16,8 9 0-16,-4 3 4 15,4 4 1-15,4 8 0 16,5 3 1-16,0 4-2 16,0 5-1-16,-1 3-2 15,1 7-1-15,-4 5-5 0,-1 7-2 16,-4 4 2-16,1 8 3 16,-10 3-4-16,-4 0 1 15,-8 5-14-15,-5 3-3 16,-8-8-66-16,0 1-28 15,-5-8 61-15,-17-12 30 16</inkml:trace>
  <inkml:trace contextRef="#ctx0" brushRef="#br0" timeOffset="7629.2193">22891 5248 480 0,'0'23'181'0,"0"-23"-141"0,0 15-2 15,0-15-10-15,0 4-20 16,4 0-4-16,-4-4-8 15,0 0 0-15,13-4 2 16,-8 0-41-16,8 4-16 0,-5-7 30 16,22-5 16-16</inkml:trace>
  <inkml:trace contextRef="#ctx0" brushRef="#br0" timeOffset="8017.0362">24335 4896 312 0,'-9'15'115'15,"18"-11"-89"-15,-9 7 10 0,0-3-2 0,0 4-24 16,0 3-6-16,0 12-7 16,0 7 2-16,0 8 0 15,-9 12 3-15,5 3 1 0,-1 8 10 16,1-3 6-16,0-1-12 16,-1 4-4-16,5-4-2 15,-4 5-1-15,0-1 0 16,4 0 0-16,0-12-9 15,0-11-4-15,0-7-4 16,0-8 0-16,0-8-40 16,-9-8-16-16,5-11 37 15,0-15 18-15</inkml:trace>
  <inkml:trace contextRef="#ctx0" brushRef="#br0" timeOffset="8274.6487">23977 5286 400 0,'0'20'151'0,"0"-20"-118"0,26 15 0 0,-13-7-7 16,0-1-12-16,8 9 0 15,1-5 3-15,4 0 1 0,4-3-9 16,9 0 3-16,17-4 2 0,0-1-7 15,0 1-4-15,4 4-16 16,-8-4-4-16,-5-8-20 16,-8 12-6-16,0-8 22 15,-26 11 11-15</inkml:trace>
  <inkml:trace contextRef="#ctx0" brushRef="#br0" timeOffset="9007.7132">21810 6677 384 0,'-5'15'143'0,"5"-11"-112"0,5 4 3 0,-5-5-7 0,0 1-22 16,0 4-4-16,0 3-4 16,-5 5-1-16,1 3 3 15,4 4-2-15,-13 7-1 0,9 9 0 16,-9 11 0-16,0 7 3 16,4-11 0-16,5-8 1 15,-9 8 2-15,0 12-1 16,0-9-1-16,5-6 1 15,-1-9-1-15,0-7 2 16,5-4 1-16,0-8-6 16,4-15-2-1,4-4-3-15,0-7 0 16,5-8 0-16,4-12-4 16,4-3 0-16,0-9 1 15,1 13 5-15,-1 3 1 16,13-7 3-16,0-16-1 0,9 8 1 15,4 7 2-15,0 5 0 16,-4 10-3-16,0 5 2 16,-5 7 5-16,1 8 2 15,-5 8 0-15,-4 4-1 16,-5 11 5-16,-4 3 6 16,1-7-10-16,-10 24-4 15,5 14-3-15,0 1-3 16,-4-5 3-16,4-3 0 15,-9-8-8-15,0-11-2 16,1-8-62-16,-1 0-29 0,9-4 49 16,-5-15 28-16</inkml:trace>
  <inkml:trace contextRef="#ctx0" brushRef="#br0" timeOffset="9593.3101">22831 6861 320 0,'-13'3'121'0,"13"-3"-95"0,-22 4-4 0,22 0-10 15,-13 0-13-15,-8 0 1 16,-1 0 0-16,5-1 0 15,-4 9 0-15,-5-4-3 0,0 7 2 16,4 0 1-16,-4 12 0 16,5 0-3-16,-1 7 0 15,5-7 2-15,9 8 2 16,-10 7 0-16,10-15 2 16,-1-5-2-16,9 1-1 15,0-3 1-15,9-9-1 16,-5 1 0-16,9-9 0 15,0 1 2-15,4-8 1 0,0 1-1 16,1-13 1 0,-1 5 0-16,4-8 1 0,5-16-2 15,-9 8 1-15,-4 8-2 16,5-8 2-16,-10 4-2 16,1-3 2-16,-1 3 0 15,-3 0 1-15,-5 4 6 16,0-1 6-16,0 9-2 15,0 7 2-15,0 0-7 16,0 12-3-16,0 0-1 16,0 18 1-16,0-7 1 15,8 16 1-15,-8-8-2 16,0 15-1-16,0-8-3 16,0 8-2-16,5 8-6 15,-1-19-1-15,5-4-19 16,-1-8-6-16,1 0 17 0,12-19 7 15</inkml:trace>
  <inkml:trace contextRef="#ctx0" brushRef="#br0" timeOffset="9923.4827">23550 6750 368 0,'-4'-4'140'0,"4"4"-109"0,0 0-4 0,0 4-8 0,-9-1-17 16,1 1-3-16,-9 0 0 15,8 0 0-15,-4 7 1 16,-17 5 0-16,8-1 2 0,1 4-1 16,8 0 2-16,4 4 0 15,1 0 3-15,16 8-1 16,5 7 0-16,4 12 1 15,1 0 1-15,-1 0 3 16,-4-1 4-16,4-7-8 16,-13 1-1-16,-4-1-1 15,-4-4 0-15,-17 0 0 16,-14-3 0-16,-17-5-9 16,1-3-4-16</inkml:trace>
  <inkml:trace contextRef="#ctx0" brushRef="#br0" timeOffset="10404.7964">21525 8075 456 0,'-4'11'170'0,"4"-3"-132"0,0 3 0 16,0-7-9-16,0 4-21 16,-9 3-4-16,5 1-8 15,0 7 0-15,-1 4 2 16,1 4-4-16,0 7 2 0,-5 12-3 16,9 8 2-16,-13-1 1 15,9 1-1-15,-9 0 4 16,4-4 0-16,1-5 1 15,-1 1 0-15,0 0-3 0,5-7 2 16,0-5-17 0,-5-7-5-16,5-8-68 0,17-15-28 15,4-8 61 1</inkml:trace>
  <inkml:trace contextRef="#ctx0" brushRef="#br0" timeOffset="10884.8816">21844 8282 348 0,'-4'26'129'0,"-9"-18"-100"16,4 11 4-16,5-7-2 0,-5-1-20 15,5 8-6-15,-9-3-3 16,9-1 0-16,-13 8-1 15,-5 15 2-15,5 1 2 0,-9 3-2 16,13-8 0-16,-4 4-1 16,4-3 1-16,4-4-2 15,5-5 2-15,4 1 0 16,0-4 3-16,4-4-1 16,0-7 2-16,1-5 5 15,8-3 2-15,4-4-5 16,-4-4-1-16,4-3 0 0,0-5 2 15,1-3-3 1,-5-4 1-16,4-4-5 0,-13-4 0 16,0-4-6-16,-4-7 0 15,-4-4-6-15,0 0-1 16,-9 0-4-16,0 3-1 16,0 5-3-16,-4 3 1 15,-9 5 4-15,4 6 6 16,1 5-1-16,4 0 1 15,-1 3-7-15,5 5-4 16,5-5-232 0,12 4 136-1</inkml:trace>
  <inkml:trace contextRef="#ctx0" brushRef="#br0" timeOffset="11334.2572">22387 8435 376 0,'-4'11'143'0,"4"-11"-112"0,0 0 1 0,0 0-7 16,-9-4-11-16,5 1 0 15,-1-5-2-15,-12 0 2 16,4 1-7-16,-4-1 0 0,-4 0 3 16,-1 1-4-16,-12 3-1 15,8 4-5-15,-13 4 0 16,9-1 0-16,4 9 0 15,-4 3 0-15,8 4 2 16,5 4-3-16,4 0-2 16,4 0-3-16,5 4 1 15,4 0-2-15,4-4 2 16,1-4-2-16,8-4 2 16,4-3-8-16,4-8-4 0,14-8-159 15,-5-19-71 1,13-19 125-16</inkml:trace>
  <inkml:trace contextRef="#ctx0" brushRef="#br0" timeOffset="11875.3677">23038 8393 364 0,'0'7'134'0,"4"-7"-104"0,-4 0 5 0,0 0-4 15,0 0-11-15,0 0-2 16,-4-4-4-16,-9 1 1 16,-5-1-8-16,1-4 0 0,-4 4 3 15,-1 4-6-15,-8 4 0 16,4 4-2-16,-13 3 1 15,9 5-2-15,9-1-1 16,3-4 1-16,1 12 1 16,-9 4-3-16,9 0 0 15,8-4-1-15,1 0 0 16,8-4 0-16,0 0-2 16,13-7 0-16,-5-1 0 15,5-3 5-15,5-8 1 0,3-8-3 16,1 1-1-16,-5 3-4 15,9-12 1-15,8-6 1 16,-4-1 2-16,1 3 1 16,-6 5 1-16,-12 4 6 15,-4 7 6-15,0 0 0 16,-1 8 1-16,-8 7-7 16,0 1-4-16,0-5-4 15,-13 13 1-15,9-5-4 16,-9 8-1-16,4-4-17 15,1 0-5-15,-1 8-118 16,1-8-53 0,16-11 102-16</inkml:trace>
  <inkml:trace contextRef="#ctx0" brushRef="#br0" timeOffset="12207.762">23589 7607 388 0,'-4'39'145'0,"4"-20"-112"0,9 8-6 15,-1-12-10-15,-8 8-16 16,4 8-2-16,1 7 0 15,-1 8 0-15,5 0 1 16,-5 0 2-16,0 0 1 0,5 4-1 16,-5-1-2-16,1 1-2 15,3 0 1-15,-8-4-6 16,4-8-3-16,1-7-10 16,-5-4-2-16,0-8-71 15,0-11-28-15,0-16 60 16,-5-11 31-16</inkml:trace>
  <inkml:trace contextRef="#ctx0" brushRef="#br0" timeOffset="12493.3076">23417 7945 428 0,'0'38'159'0,"17"-15"-124"0,-13-19 6 0,1-1-7 16,-1 1-16-16,5 4 0 16,-1-4-2-16,1 0-1 15,8-1-7-15,-8 1-5 0,8-4 0 16,0 0-4-16,5 0 0 16,8 0-1-16,-9 0 0 15,5-4-9-15,0 1-5 0,-4-5-19 16,-1 4-7-16,1 0-99 15,-1 0-45-15,-3-3 96 16,-6-5 46-16</inkml:trace>
  <inkml:trace contextRef="#ctx0" brushRef="#br0" timeOffset="12778.3475">24167 7960 428 0,'-22'46'162'0,"18"-39"-126"0,-9 16-4 0,4-11-10 15,1 3-17-15,-10 1-3 16,1 3-1-16,0 4 1 15,0 0-1-15,-1 4-1 0,-3-1 1 16,4 1-4-16,-1-4 0 16,1-4-23-16,4-3-7 15,0-5 16-15,13-11 9 16</inkml:trace>
  <inkml:trace contextRef="#ctx0" brushRef="#br0" timeOffset="13151.5429">24511 7902 340 0,'-4'43'126'0,"0"-24"-98"0,4-8 10 16,-9-3-3-16,0 3-25 15,1 1-4-15,-5 3-5 16,-4 4-1-16,-1 0 0 15,1 4 0-15,4 0 0 0,5 0 0 16,-5 0 0-16,8 0 0 16,1-4 2-16,4 1-1 0,4-5 2 15,5-4 4-15,4-3 4 16,0 0 7-16,0-8 3 16,0-4-2-16,0 0-1 15,-5-4-10-15,1-3-3 16,-5-4-3-16,-8-1-2 15,0-3-8-15,-9-4-5 16,-5-4-24-16,-3 1-9 16,-5-5-53-16,-4 4-22 15,0 0 64-15,4 4 32 16</inkml:trace>
  <inkml:trace contextRef="#ctx0" brushRef="#br0" timeOffset="13856.3317">24464 8079 284 0,'4'19'107'0,"-4"-12"-83"0,5 5 2 16,-5-4-4-16,0 3-3 16,0 1 1-16,-5 3 6 15,1 4 6-15,0 4-17 0,-1 0-13 0,1 4-4 16,0 0 4 0,-9 7 6-16,8-7 0 0,5 0 3 15,-8-1-2-15,4-3 2 16,-1 0-4-16,1-3 1 15,0-5-5-15,-1-4 0 16,5-3-1-16,0-4-2 16,0-4 1-16,0 0-4 15,5-4 0 1,-1-4-1-16,5-3 3 16,3-4-2-16,-7-1 1 15,8-3-3-15,0-4 1 0,4-4-3 16,9-3 2-16,-9-1 1 15,13-7-1-15,-4-1 1 16,4 5 3-16,0-8-2 16,5 0 1-16,4-4 2 15,-9 7 2-15,0 1 3 16,4 8 2-16,-4 3 5 16,1 8 3-16,-1 3 5 15,0 9 2-15,-4 7-7 16,0 11-2-16,0 4-9 15,-1 8-3-15,-12 0 1 16,5 4 1-16,-10 8-6 16,-4 3 0-16,-4 8-1 15,-4 4 2-15,-4 3 1 16,-5-3 1-16,-5 0-5 0,1-12 1 16,0-11-14-16,0 0-3 15,-1-8-29-15,1-8-12 16,-4-11-87-1,-1-3-36-15,1-13 96 16</inkml:trace>
  <inkml:trace contextRef="#ctx0" brushRef="#br0" timeOffset="14071.0076">24132 7512 464 0,'-4'30'176'0,"4"-18"-137"0,4 11-16 16,0-12-14-16,1 5-49 16,-1 3-15-16,0 8 28 15,5-4 15-15</inkml:trace>
  <inkml:trace contextRef="#ctx0" brushRef="#br0" timeOffset="15118.0962">20771 9913 376 0,'-8'39'140'0,"3"-32"-109"0,1 5 24 0,4-5 4 16,0-3-31-16,0 4-10 0,0-4-9 15,0-1-4 1,-4 9-1-16,-1-1 0 0,1 5 2 16,-5-1 3-16,9 4-4 15,-13 4-1-15,9 12-4 16,-4 3-1-16,3 8-4 16,-3 0-1-16,3 4 5 15,1-4 2-15,0 0 1 16,-1-4-2-16,5-4-2 15,-8-3 1-15,3-5 3 16,1-3 1-16,0-4-6 16,-5-4 0-16,1-7 5 0,-1-5 4 15,0-3-3 1,-4-8-2-16,0-3 0 16,1-9-1-16,-6-7-5 15,5-3-1-15,0-1 7 16,5-4 4-16,4 0-5 15,4 1 1-15,4 3 3 0,4 4 5 16,5 0-3-16,5 4 2 16,7 4-5-16,6 3 0 15,7 1-1-15,6 3-2 16,-6 8-2-16,5 4 1 16,-4 3 1-16,-4 1 0 15,3 0-5-15,6-1 1 16,-1-7-11-16,0-3-6 15,4-9-24-15,9-7-8 16,-4-16 25-16,-9 1 14 16</inkml:trace>
  <inkml:trace contextRef="#ctx0" brushRef="#br0" timeOffset="15582.7183">22189 9653 376 0,'-30'0'143'0,"4"-8"-112"0,-4 0-10 0,21 8-14 16,-13 0-22-16,-16 4-2 16,12 4 8-16,-4-4 5 15,-5 11 3-15,-8 8 16 0,9 0 7 16,8 4-24-16,9-4-9 16,4 7 2-16,13 1 3 15,4 4 14-15,9-1 6 16,8 1 0-16,1-1 2 15,4 0 2-15,-9 1 3 16,0-1 2-16,-8 1 1 16,-5-1-2-16,-8 5 1 0,-9-5-9 15,-9 1-1-15,-3-5-7 16,-10 1-2-16,-4-8-11 16,1-8-3-16,-1-11-39 15,-9-8-18-15,5-3 35 16,0-13 18-16</inkml:trace>
  <inkml:trace contextRef="#ctx0" brushRef="#br0" timeOffset="16034.7519">22827 9641 384 0,'0'12'145'0,"-5"-5"-112"0,1-3-1 0,4-4-7 15,-4 0-8-15,-1 0-1 16,-8 8-2-16,-21 3 1 15,12 1-8-15,-4-4-4 0,-4 11-2 16,-26 8 1-16,5 3 1 16,8-3 3-16,-9 4 3 15,9-1-2-15,8 1 1 0,5 0-7 16,4-1-1-16,9-3 2 16,4 4 1-16,4-5 3 15,9 5 1-15,5 0-3 16,8-8-3-16,-13-4-7 15,13 4-4-15,0-4-3 16,17-4-2-16,-13 1-10 16,22-13-4-16,-13 1-114 15,25-19-52 1,-8 3 99-16</inkml:trace>
  <inkml:trace contextRef="#ctx0" brushRef="#br0" timeOffset="16588.8282">23171 9798 368 0,'-17'16'140'0,"13"-1"-109"0,-5-15-2 0,5-4-9 16,-5 4-15-16,-4 0-3 15,0 4 7-15,5 0 4 16,-10 3-6-16,-16 1 5 0,12 4 1 16,5-5-4-16,-17 5-1 0,-5 7-2 15,4-4-1-15,5 4-3 16,17-3 1-16,-8-5-2 16,8 5 2-16,0-5-4 15,4 4 0-15,1 1 1 16,8-1 0-16,0 4-3 15,8-4 0-15,1-3 2 16,0-4 0-16,-1-5-4 16,5-3 1-16,4 0 0 15,1-7-1-15,7-12-1 16,6-1-1-16,-6-3 1 16,-7 8 2-16,-5 0 2 15,0 0 3-15,4 3 6 16,-9 1 4-16,1 3 5 15,0 4 2-15,-1 4 4 16,-3 8 1-16,3-1-17 0,-8 1-5 16,0 0-2-16,0 7 0 15,0 0-2-15,5 8 0 16,-1 12-9-16,4-8-3 16,-8-4-14-16,9 0-4 15,4 3-54-15,4-6-22 16,5-17 56-16,-1-10 27 15</inkml:trace>
  <inkml:trace contextRef="#ctx0" brushRef="#br0" timeOffset="16907.3135">23688 9262 432 0,'-13'54'162'0,"9"-39"-126"0,0 12 3 16,-1-16-6-16,5 5-24 16,0-5-5-16,-4 20-5 15,-4 19-3-15,3 7 3 16,1 4-2-16,-5 4 1 0,5-3 2 15,0-20 0-15,-1-8 0 0,5 5 0 16,-4 10-7-16,4-6 0 16,0-9-21-16,4-7-9 15,5-12 19-15,4-15 9 16</inkml:trace>
  <inkml:trace contextRef="#ctx0" brushRef="#br0" timeOffset="17475.5963">23753 9676 384 0,'-13'46'143'0,"13"-31"-112"16,0 4 3-16,0-11-5 0,0 3-20 15,0 5-2-15,4-1 1 16,5 0 3-16,-5 4-6 16,9 1 8-16,4-1 6 0,5-4-1 15,-5 0 1-15,5-3-10 16,4-1-3-16,4-3-9 16,-9-4 0-16,5 0 5 15,0-4 6-15,-9 0-4 16,5-8 0-16,-5-3 0 15,0-5 0-15,-4 1-5 16,-4-4-1-16,-1-4-6 16,-3 0-2-16,-5-4-4 0,0-4 1 15,0 31-53 17,-35-42 30-32,5 12 10 15,-4 7 13-15,-5 11 10 16,0 8 6-16,0 12 6 15,0 7-5-15,5 8 5 0,0 8 3 16,8-4 3-16,4 19 3 16,-4-4 1-16,9 0 3 15,8 0-10-15,9 0-4 16,5 4-5-16,8 0-3 16,4-4 3-16,9-3 0 15,8-5-6-15,5-7 0 0,0-12-19 16,0-15-6-16,-9 0 13 15,17-23 7-15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53:58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2497 6868 316 0,'-30'-7'121'0,"26"-1"-95"0,-5 8 7 0,5 0-5 15,4 0-10 1,-9 0 2-16,0 0-16 0,1 0-6 15,-18 4 0-15,13 3 0 0,-4 1 2 16,-5 0 0-16,-4 3 0 16,9 5 0-16,-9 7 2 15,9 11 1-15,0 16 1 16,8 3-2-16,-8 13 1 16,4-5-2-16,9 0-1 15,-9 8-2-15,13 15-1 16,-9 16-1-16,9 3 0 15,0 1 5-15,-8-9 3 16,8 17-3-16,0 14-1 16,-9 0 0-16,9-3 0 0,0-4 0 15,0 15 0-15,0 11-3 16,0-3 0-16,-13-8 4 16,9 8 3-16,4 11-3 15,0 0-3-15,0-11-2 16,-5 0 3-16,5 11 2 15,0 0 4-15,0-7-2 16,-8-12-2-16,3 3 0 16,5 1-1-16,-13-4-7 15,13-11 0-15,-8-12-10 16,-1 15-2-16,1-18-65 16,3-24-29-16,-3-30 55 15,3-35 30-15</inkml:trace>
  <inkml:trace contextRef="#ctx0" brushRef="#br0" timeOffset="1817.183">2497 6807 280 0,'-17'-15'104'0,"17"11"-81"0,-13 0-2 0,13 4-4 16,-4 0-11-16,4-4-1 15,-13 4 4-15,4 4 2 16,9-8-6-16,-17 0 4 0,0 1 1 16,4-1-3-16,4 0 1 15,-8 0-3-15,-1 4 2 0,14 0-4 16,-9 0-2-16,13-4 2 16,0 4 2-16,0 0-2 15,13 0-2-15,0 0 0 16,4 0 1-16,1 0-1 15,12 0-1-15,-4 0 1 16,8 0-1-16,9 0 0 16,13 0 0-16,0 0 2 15,9 0 1-15,-9 0 1 16,4 4 2-16,-4-4-5 16,0 0-3-16,-4 0 1 15,4-4 0-15,0 0 3 16,9 1 3-16,4 3-7 0,4 0 0 15,4 0 2-15,-3 3 4 16,-10 1-6-16,-3-4 0 16,3 0 0-16,-4 0 1 15,14 0 1-15,8 4 0 16,4 0 0-16,-9 0 0 16,5 0 4-16,-9-1 5 15,-4-3-14-15,0 0-3 16,9 0 12-16,4 0 6 15,4 0-4-15,0 0-1 16,-8 0-3-16,-5 0-2 16,-8 0 1-16,-1 0-1 15,1-3 0-15,-13-1 0 0,8 4 0 16,5 0 0-16,3 0 0 16,6 4 0-16,-10-1 0 15,5 1 0-15,-13 0 0 16,0-4 0-16,0 0 0 15,-8 0 0-15,3-4 0 16,1 0 0-16,4 1-3 16,-8 3 2-16,3 0 1 15,1 0 2-15,-9 0-1 16,0 0-1-16,-8 3 1 16,3 1 1-16,-7 0-1 15,-10 4-1-15,9-1 3 16,-8 1 0-16,-5 0 3 15,-4-1 3-15,0 1-4 0,0 0-1 16,4-1-2-16,-8 1 1 16,12 0-2-16,-8-1-1 15,-9 1 1-15,5 0-1 16,0-5 4-16,-1 1 5 16,1-4-1-16,4 4 3 15,-5 0 0-15,5 0 1 16,-8 0-2-16,3-1-1 15,-3 5-3-15,12 0-1 16,-17 3-3-16,4 5-2 16,9 7 1-16,-4-1-1 15,-9 13-3-15,4 3 2 0,5 8-1 16,-9 0 0-16,0 4 0 16,0 0-2-16,0-4 3 15,0 4 0-15,-9 7 1 16,5 12 0-16,4 15-3 15,-9 4 0-15,9-3 2 16,-8-9 0-16,-1-3 1 16,9 0 0-16,-13 7-3 15,9 12 2-15,-1 0 1 16,1 4 2-16,0-12-1 16,-1-7-1-16,5-8-2 15,-4 3-1-15,-5 5 2 16,9 7 2-16,-8 4-2 15,-1 4 0-15,5-8 1 0,0-11 0 16,-1-8 0-16,5 0 0 16,-13 4 0-16,9 4 2 15,4 4-3-15,0-1 0 16,0 1-1-16,0-4 0 16,0-4 2-16,0-8 0 15,0-7 0-15,0-1 0 16,0 8 0-16,0 1 0 15,0 7 0-15,4 3 0 16,-4-3 0-16,5-3 2 16,3-9-3-16,-8-3 0 15,5-1 1-15,-1-3 0 16,0-4 0-16,-4 4 2 16,0 3-3-16,9 9 0 0,-9-5 1 15,0 1 0-15,8-5 2 16,-8-3 1-16,0-8-12 15,-8-15-4-15,-5-12-100 16,-4-7-44-16,-31-20 80 16,-12-14 38-16</inkml:trace>
  <inkml:trace contextRef="#ctx0" brushRef="#br0" timeOffset="1954.6885">4371 11112 324 0,'-142'50'121'0,"78"-50"-95"0,-27 4-26 0,52 0-18 16,-17-1 3-16,-30 5 7 15</inkml:trace>
  <inkml:trace contextRef="#ctx0" brushRef="#br0" timeOffset="3272.8685">2001 11066 288 0,'0'-4'110'0,"9"0"-86"0,4 1-6 0,-13 3-10 16,4 0-8-16,9 0 2 15,-4-4-1-15,-5 4-1 16,0 0 1-16,5 0-1 0,-5 0 2 16,9 4-1-16,-8-1-1 15,3 1 1-15,9 0-1 16,-4 4 2-16,5-1 1 16,-1 1-1-16,9-4-2 15,4 4 5-15,0-5 4 0,9 1-1 16,-9 0 3-16,4-4 0 15,5 0 1-15,-4 0-2 16,4 0-1-16,8-4 3 16,0 0 5-16,14 1-16 15,8-5-4-15,-13 0 9 16,4 4 5-16,-4-3 1 16,-13 3 1-16,9 0-5 15,-9 4 0-15,0 0-3 16,4 0 2-16,5-4-4 15,0 4-2-15,4 0 2 16,4 0 0-16,5 0 1 16,-1-4 0-16,-16 1-2 0,3 3-2 15,5 0 1-15,-4 0 1 16,4 0-1-16,0-4-1 16,9 0 1-16,8 0-1 15,13 0 0-15,-17-3 2 16,4-1-1-16,-8 0 2 15,-9 1-2-15,0-1-1 16,4 0 3-16,9 1 0 16,-4-1-1-16,4-3 1 15,4-5-2-15,-12 5-1 16,3 3 1-16,-8 0-1 16,-4 1 0-16,0-1 2 15,-14 0-1-15,10 5-1 0,-1-1 1 16,5 0-1-16,4 4 0 15,9 0 0-15,3 0-3 16,-7 0 2-16,-1 0 1 16,-4 0 0-16,-4 0 0 15,0 0 0-15,-9 0 0 16,8 0 0-16,-8 0 0 16,1 0 2-16,-1 0-3 15,0-4 0-15,0 0 3 16,-4 4 1-16,-5 0-1 15,-4 0-2-15,-4 0-2 16,-4 4 1-16,-1-4 1 16,-12 4 0-16,-1 0-5 15,1-4 1-15,-9 0-5 0,4 4-1 16,-4 3-4-16,0 1-1 16,5 0-1-16,3-5 2 15,-3 5 1-15,7 0 3 16,1-4 6-16,5 3 4 15,-1-3-4-15,13 8-1 16,-13-5 4-16,9 1 5 16,0-4 0-16,-4 0 3 15,-1-1 0-15,-4 1 1 16,9-4-4-16,-13 0-1 16,4-4-6-16,-12-3 0 15,12-9-116-15,0-14-49 0,-13-5 84 16,-4-18 42-16</inkml:trace>
  <inkml:trace contextRef="#ctx0" brushRef="#br0" timeOffset="6681.617">2773 7439 152 0,'0'-4'57'0,"4"0"-44"0,-8 8-4 0,4-4-2 16,0-4-6-16,0 4-1 16,0 0 5-16,0 0 4 15,-9-4-5-15,5 1 7 0,4 3 2 16,0 0 2-16,-13 0 1 15,9-4 3-15,4 4 0 16,-13 0 5-16,13 0 5 16,-9 0-3-16,0 0 2 15,9 0-12-15,-8 0-2 0,8 0-8 16,0 0-4-16,-13 0-1 16,9 0-1-16,4 0 0 15,0 0 0-15,0 0 0 16,0 0 2-16,0 0 3 15,0 0 4-15,0 0 16 16,0 0 6-16,0 0-21 16,0 0-7-16,4-4-5 15,9 0 0-15,-13 0-1 16,0 4 1-16,8 0-3 16,-8-4-1-16,5 4 3 15,-1-3 1-15,5-1 8 16,4 0 6-16,-9-4-2 15,9 1 2-15,-13 3-7 0,4-4-1 16,5 1 0-16,-9-5 2 16,0 1-3-16,0-1 0 15,-9 1 1-15,5-1 0 16,-9 4 0-16,0-3 0 16,0 3-5-16,-4 1 1 15,0 3 0-15,-1 0 0 16,-3 0 0-16,-1 4 2 15,-4 0-3-15,9 4 0 16,-9 0-4-16,5 7 1 16,-1 1 2-16,5 3 3 0,0 0-2 15,4 1 0 1,0-1-1-16,0 0 0 0,13 4 0 16,-9 1-2-16,1-1 3 15,8 0 2-15,0 0-2 16,0 4 0-16,8 0-1 15,1 4 0-15,0 0 0 16,-5-1-2-16,9-3 0 16,4 0 0-16,9 4-8 15,-9-8-5-15,9-3 15 16,4-5 8-16,-4-3-7 16,4-8-3-16,0 0-1 15,5-8 3-15,-5 1 7 16,0-5 7-16,-4-3-6 0,0-1-1 15,-9-7-1-15,5 4 2 16,-14 0 1-16,5 0 1 16,-13-4 0-16,0 4 0 15,0 0-2-15,-13 0 1 16,5-1-4-16,-14 1 0 16,5 0-3-16,-9-4-1 15,9 0-8-15,-9 0-4 16,9 0-4-16,-1 0 0 15,10 0-70-15,8 0-30 16,8-7 60-16,-3-5 29 16</inkml:trace>
  <inkml:trace contextRef="#ctx0" brushRef="#br0" timeOffset="7341.2777">3010 7194 176 0,'-5'-12'68'0,"14"8"-52"0,0 4-14 0,-9 0-8 16,4 0-23-16,5-3-9 15,-9-1-5-15,0 0 2 16,-9 4 22-16,5-4 11 16,4 4 43-16,-13 0 19 0,8 0 11 15,5 4 3-15,-8-4-11 16,8 0-5-16,0 0-29 16,0 0 8-16,0 0 4 0,8 4-6 15,-8 3-2-15,5 1-11 16,-1 0-3-16,5-4-3 15,-9 3 1-15,0-7-6 16,0 12-3 0,0 3-1-16,0 4-1 15,-9 4 2-15,9 0-3 16,-4 0 0-16,-1 4 1 16,-3 0 0-16,4 3-3 15,-9 5 0-15,8-1 2 16,-3 5 0-16,-5-1 1 15,8 4 0-15,-8-4-3 16,9 5 2-16,-4-5-12 0,3-4-7 16,-12-3-25-16,17-4-11 15,-9-4 30-15</inkml:trace>
  <inkml:trace contextRef="#ctx0" brushRef="#br0" timeOffset="8378.0597">4328 7175 272 0,'-4'-4'104'0,"4"4"-81"0,4-4 3 0,-4 4-4 16,0-4-12-16,-4 0-3 16,0 1-2-16,-5-1-1 15,9 0-2-15,-9 4 3 0,-3-4 1 16,3 0-2-16,-4 0 2 16,-9 1-2-16,5 3-2 15,-4-4 2-15,-1 0 3 16,1 4 6-16,-1-4 6 15,0 0 3-15,-8 0-14 16,4 1-4-16,-4-1-5 16,13 0-1-16,-13 4 2 15,8 0 0-15,1 0-3 16,-1 0 2-16,5 4 1 16,-5 3 0-16,-3 5 0 15,7-1 2-15,5 5-1 16,-4 3-1-16,-4 4-6 15,8 0-4-15,8 7 6 16,-12-3 1-16,9 0 0 16,-1 0 2-16,9-4 1 15,-9 0 0-15,9 0-3 16,0 0 2-16,9 0 1 0,-9 0 0 16,9 0-3-16,-1-4 0 15,9 0-1-15,-4-4 0 16,0-3 0-16,0-1 0 15,4-7 0-15,5 0 3 16,0-4 0-16,-1-4 3 16,1-3-1-16,8-1 2 15,-9-4-2-15,5-3 2 16,0 0-2-16,4-1-1 0,-4-3 1 16,-9 0 1-16,5-4 1 15,-1 0 3-15,-12 0 6 16,0-4 2-16,-5 1-12 15,-4-1-5-15,-4-4 7 16,4 0 6-16,-9 1-4 16,0-1-3-16,5 1-13 15,-13 3-6-15,4 0 19 16,4 0 11-16,-4 4-123 16,0 0-56-16,9 0 82 15,-9 4 40-15</inkml:trace>
  <inkml:trace contextRef="#ctx0" brushRef="#br0" timeOffset="9114.8937">4078 7247 268 0,'5'-7'101'0,"3"-5"-78"0,-3 5 6 0,-1 3-2 0,5 0-13 16,-5 0-1-16,4-4-1 15,5-3 0-15,-4 3-6 16,0-3-2-16,4 3 2 0,-5 1-3 16,5-5 0-16,0 4-1 15,0 1 1-15,4-1-4 16,-4 0-2-16,4 1 2 16,5-1 2-16,-5 0 0 15,-4 1-1-15,0 3 1 16,4 0-1-16,-4 0 0 15,4 4 0-15,-4 0 2 16,5 4 3-16,-6 0-2 16,1 4 0-16,9 3-1 15,-13 1 1-15,-5-1-2 16,9 4-1-16,-9 1 1 16,5 3-1-16,-9 4-3 0,0 0 2 15,0 4 1-15,0-1 2 16,-13 5-3-16,4-4-2 15,1 0 2-15,-1-1 0 16,-13-3 1-16,5 0 2 16,-9-3-1-16,0-1 2 15,5-4-2-15,-14-3-1 16,14-1 1-16,-9-3 1 16,8-4-1-16,5-4-1 15,4 0 1-15,9 0 1 16,-5 0-3-16,9 0 0 0,9 3-1 15,4 5 0-15,4 0 0 16,0 3-2-16,13 5 3 16,-4 6 0-16,4 5-4 15,0 4-1-15,5-4-66 16,-1 0-28-16,14-4 43 16,-14-12 23-16</inkml:trace>
  <inkml:trace contextRef="#ctx0" brushRef="#br0" timeOffset="9337.1759">5660 7102 324 0,'-13'4'121'0,"4"-4"-95"0,5-4 5 0,0 4-4 16</inkml:trace>
  <inkml:trace contextRef="#ctx0" brushRef="#br0" timeOffset="9775.7105">5617 7106 547 0,'-22'4'15'0,"1"-1"-9"16,-5 5-3-16,-4 4-2 0,-1 3-1 15,-3 8 2-15,-1 0-1 16,1 7-1-16,4 1 1 16,0 4-1-16,4-1 0 15,9 1 0-15,-1-1 0 16,10 4 2-16,-10 1-10 16,18-1-2-16,0 0 11 15,5 0 9-15,8 1-3 16,4-5-1-16,4-3-17 15,10-8-5-15,-1-4 6 16,0-7 4-16,4-5 5 16,1-7 3-16,-1-4-1 15,1-3-1-15,-1-1 1 16,-12-3 1-16,-1-5 1 0,-3 1 3 16,-5-4 8-16,-5 0 5 15,1-4-3-15,-9 0 1 16,-9 0-1-16,5 0-1 15,-9-4-3-15,-4 0-2 16,-9 4-2-16,-4-4 0 16,0 0-4-16,-18 4-3 15,5 0-5-15,-4-3 0 16,4-1-7-16,4 4-3 16,4 0-12-16,9 4-6 15,-4 0-122 1,13-1-53-16,8-3 106 15</inkml:trace>
  <inkml:trace contextRef="#ctx0" brushRef="#br0" timeOffset="10764.9116">5742 7102 260 0,'-5'8'96'0,"5"-8"-75"0,-4 0 12 0,4 0 0 16,0 0-14-16,0 0-3 16,4 0-3-16,1-4 1 15,-1 0-7-15,0 4 0 0,9-4 0 16,-13 4-3-16,4-4-3 15,9 0 0-15,-8 1 1 0,3-1-1 16,5 4-1-16,-8 0 1 16,7 0-1-16,1 0 0 15,-4 0 2-15,4 0 1 16,4 0 1-16,-8 0 6 16,4 0 6-16,0 4-8 15,0-1-4-15,4 1-14 16,-4 4-4-16,-5 0 7 15,18-1 3-15,-21 1 4 16,7 0 2-16,10-1-3 16,-13 1 0-16,4 0 10 15,-1 3 3-15,-3-3-8 16,-5 7-4 0,-4 0 2-16,0 1-2 15,-4-1 3-15,-5 0-2 0,5 1-1 16,-9-1 1-16,-4 4-1 15,4-4 0-15,-8 1 0 16,16-1 0-16,-12-3 0 16,0-1-3-16,4 0 2 15,4-3 1-15,1 0 0 16,3-1 0-16,1 1 2 16,0-4-3-16,4 0-2 15,0-4 2-15,4 4 2 16,0-1 0-16,9-3-1 15,-4 0 1-15,4 4-1 16,4-4 0-16,0 0 2 0,0 0-1 16,5 4-1-16,8 0-2 15,-13 0 1-15,9 0 1 16,4-1 0-16,-4 1 0 16,-4 0 0-16,4 4 0 15,-5-4 0-15,-4-1 0 16,5 5 0-16,-9 0 0 15,-4 3 0-15,-5 1-3 16,0-1 2-16,-8 5-1 16,-5 3-2-16,-8 0 5 15,-9 8 3-15,0-1-8 16,-17 9-2-16,4-1 7 16,-4 1 4-16,-8-1-46 15,3 5-20-15,1-1 24 0,-1-15 14 16</inkml:trace>
  <inkml:trace contextRef="#ctx0" brushRef="#br0" timeOffset="12116.468">2859 8381 244 0,'0'4'93'0,"13"-8"-72"0,-9 4 3 0,-4 0-5 15,0 0-17-15,0 0-3 16,0 0 9-16,0 0 3 15,0 4-4-15,0 0-2 0,-4 0 1 16,-5-1-3-16,5 1 0 16,-9 0 1-16,13 0 2 15,-13-4 1-15,9 0 1 16,-9 0 4-16,0 0 3 16,-4 0-2-16,4 0 2 15,0 0 5-15,-17-4 2 16,12 4-14-16,-7 0-6 15,7 0-5-15,-3 0 2 16,-1 0-5-16,-4 0 0 16,9 4 3-16,0 0 1 15,-5 3 2-15,5 1 0 0,0 4 0 16,4-1 2-16,-4 1-1 16,4 3-1-16,9 0 3 15,-9 4 2-15,4 1-4 16,9-1-1-16,0 0 0 15,-9 4 2-15,1-4-1 16,8 0-1-16,0 0 1 16,8 0-1-16,1 1 0 15,-9-1 2-15,9-4-1 16,-5 4-1-16,5-3 1 16,8-1-1-16,0 0-7 15,-4-3-3-15,0-1 6 0,4 1 1 16,9-5 3-16,-9 1 0 15,9-8 8-15,-9 0 5 16,13-4-6-16,-12 0-4 16,12-3-5-16,-13-1-1 15,9-4-1-15,0 1 3 16,-9 0-5-16,0-1 0 16,5-3 11-16,-18-1 9 15,9 1-3-15,-13 0-1 16,0-1-1-16,-9-7-1 15,1 0-2-15,-5 0-1 16,0-3-6-16,0-1-1 16,0-4-21-16,-4 1-8 15,0-1 11-15,4 0 9 0,4 1-48 16,0-1-22-16,9 0 41 16,0 1 22-16</inkml:trace>
  <inkml:trace contextRef="#ctx0" brushRef="#br0" timeOffset="12491.6165">3109 8125 352 0,'-13'0'132'0,"4"3"-103"0,5 1 1 0,4 0-8 16,-4 0-15-16,4 4-4 15,-13-1-2-15,8 5-1 16,-7 3 0-16,-1 0-7 0,0 4-3 16,-5 4 6-16,6 0 1 15,-1 4 0-15,8 4 2 16,-3-4 1-16,8-4 0 15,8 0 0-15,1 0 0 16,12-4-3-16,-3 0 2 16,-1-8-6-16,9 1 0 0,4-8-10 15,13-4-4 1,0-4-20-16,5-4-7 0,-5-7 26 16,8-8 11-16</inkml:trace>
  <inkml:trace contextRef="#ctx0" brushRef="#br0" timeOffset="12866.2443">3402 8059 316 0,'-13'4'121'0,"13"-11"-95"0,-9 14 5 0,9-7-4 15,0 8-18-15,0 0-2 16,-8-1 6-16,-1 5 6 16,5 3-10-16,-9 4-7 0,0 8-2 15,4 7-2-15,-8 12 0 16,0 8 2-16,0 7 0 15,-1 1-3-15,5-1 2 16,1-4 1-16,-14-3 0 16,17 0 0-16,-4-1 2 15,4 1-3-15,-8-4 0 16,13-4-32-16,4-8-13 0,9-4 21 16,3-18 12-1</inkml:trace>
  <inkml:trace contextRef="#ctx0" brushRef="#br0" timeOffset="13468.3078">4212 8167 316 0,'-13'4'121'0,"9"-8"-95"0,4 4-6 15,0 4 19-15,-9-1-11 16,-8 1-5-16,4 0-4 16,-4 4-11-16,-1 3 4 0,-12 1 1 15,0 7-4-15,-4 4-1 16,3 7-6-16,14 9-2 15,-17-1 0-15,12 4 0 16,5 0-3-16,-5 0 2 16,10-3 1-16,-1-5 0 15,0 1-3-15,8-9 2 16,5 1-4-16,5-4 1 16,8-4-5-16,0-3 1 0,-1-9-12 15,10 1-2-15,4-4 12 16,4-4 7-16,4-4 3 15,5-4 3-15,0 1-4 16,-4-5 0-16,-1-3 7 16,0 0 4-16,-3-5-5 15,3-3-1-15,-25-3 2 16,8-1 1-16,-13 0 1 16,5-4 0-16,-9 1-4 15,-9-5-3-15,5-3 2 16,-13-4 0-16,8 0-4 15,-8 0-1-15,0 7-4 16,4 4 1-16,-9 1-10 16,5 7-6-16,4 0-43 0,4 0-21 15,9-8 44-15,0-3 21 16</inkml:trace>
  <inkml:trace contextRef="#ctx0" brushRef="#br0" timeOffset="14293.49">4604 8071 264 0,'-13'0'101'0,"13"0"-78"0,0 4 4 15,0-4-3-15,0 0-16 16,0 0-2-16,0 0 0 15,0 0 1-15,9 4-3 16,-5-1-3-16,9 1 2 0,-4 0-2 16,4 0-1-16,4-4-2 0,4 0-1 15,1 4 2-15,-1-4 0 16,1 0 1-16,4 0 0 16,-9 0 2-16,9 0 3 15,-13-4 7-15,4 4 4 16,-4 0-4-16,-4 0 1 15,-5 0 3-15,-4 0 2 16,-4 0-9-16,4-4-5 16,-9 4-3-16,-4 0-1 15,-4 0 0-15,-9 4 0 16,0 0-3-16,5 3 2 16,-14 1 1-16,5 4 2 15,0-1-3-15,8 4 0 0,-4 5 1 16,9-1 0-16,0 0 0 15,4 4 0-15,0 0 0 16,0 0 0-16,9 4-5 16,4-4-1-16,4 0 7 15,9-4 6-15,-9 0-3 16,9 0-2-16,5 0-1 16,3 0 1-16,1 0-1 15,8 1-1-15,-9-5 1 16,14 0-1-16,-22 4-9 15,13 1-2-15,-5-1 4 16,-4 0 3-16,1-4 12 16,-14 0 4-16,-4 1-8 15,0-1-1-15,-13 0-5 16,0 1 0-16,-4-1 2 0,-9 0 0 16,-4 1-5-16,0-1-1 15,-5 0 9-15,9 1 5 16,-4-5-63-16,0 1-27 15,17-12 41-15,0-12 20 16</inkml:trace>
  <inkml:trace contextRef="#ctx0" brushRef="#br0" timeOffset="14984.018">5780 8059 252 0,'-17'4'96'0,"17"-8"-75"0,-8 4 25 15,8 0 6-15,-5 4-21 16,-3 0-7-16,-1 0-3 16,0 4 0-16,-12-1-11 15,-1 1-6-15,1 3-2 0,-5 1-5 0,4 3 2 16,-12 4-6-16,4 4 0 16,4 4 3-16,4 4 2 15,-4 3-1-15,14 8 2 16,-6-3 1-16,1-5 0 15,8 1 0-15,5-1 0 16,4-3-3-16,4-4 2 16,5-1 1-16,8-3 0 15,-12-3 0-15,8-1 0 16,4 0-3-16,4-4 2 16,-3-3 1-16,-1-1 2 15,4 1-1-15,1-5-1 16,-5-3 1-16,5-4-1 0,-9-4 0 15,4-3 2-15,-4-1-1 16,0 0-1-16,4-3 1 16,-13-5-1-16,5 1 0 15,-1 4 0-15,5-5 6 16,-13 1 6-16,0-4-8 16,9 0-2-16,-9-4-4 15,0-4 0-15,0 0 2 16,0-4 0-16,-9 1-5 15,9-1 1-15,0 1 0 16,-17-5 2-16,9 8 3 16,-1 0 4-16,-13 4-13 15,1 0-5-15,-5 4-39 16,4 0-17-16,-3 4 34 16,7 0 17-16</inkml:trace>
  <inkml:trace contextRef="#ctx0" brushRef="#br0" timeOffset="15659.7105">6323 7826 332 0,'-4'11'126'0,"8"-3"-98"0,-12-4 1 16,3 0-5-16,1 3-10 16,-13 1 2-16,4 3-11 15,-13 5-3-15,0 3-2 16,-4 0 0-16,-4 4 0 0,3 0 0 16,-7 4 0-16,7 0 0 15,1 3 0-15,0 1-7 16,4 3 0-16,5 5 7 15,8-1 7-15,-4 0-3 16,8 1-2-16,5-1-1 16,4-4-1-16,4-3 0 15,5-4 2-15,8 0-1 16,-4-4 2-16,8-4-2 0,5-4-1 16,4-3-8-1,5-5-5-15,-1 1 4 0,5-4 3 16,0-4 4-16,-5-4 3 15,5 0 0-15,-13-4-1 16,4-3-2-16,0-1 1 16,-4-3-1-16,-9 0 0 15,13-1 2-15,-17-3 0 16,5 0-3-16,-1 0 2 16,-8 0 3-16,-1 0 1 15,1 3 10-15,-9 1 6 0,0-4-12 16,-9 7-4-1,1 1-4-15,-1 3-1 0,-4 4-3 16,0 4 1-16,-9 4 2 16,-3 8 1-16,-10 7 1 15,-4 12 0-15,5 7 0 16,-9 4 2-16,4 8 1 16,-13 3 1-16,9-3-2 15,0 8 1-15,4 7-48 16,9 11-20-16,-4-7 31 15,4-15 16-15</inkml:trace>
  <inkml:trace contextRef="#ctx0" brushRef="#br0" timeOffset="16711.8756">2967 9787 260 0,'-13'0'96'0,"26"-8"-75"0,-13 12 6 0,0-8-2 15,0 0-12-15,0 1-2 16,-13-1 2-16,8 4 4 16,-3-4-9-16,-1 4 4 0,-4 0 4 15,-4 0 5-15,4 0 4 16,-4 0-15-16,-9 0-6 16,9 4-3-16,-9 3 1 15,0 1-6-15,9 0 1 16,-13 3-4-16,4 1 2 15,-4-1 3-15,12 4 1 16,-7 1 1-16,3-1 0 16,9 4-3-16,-4 0 2 15,-5-3 1-15,9-1 2 0,5 4-1 16,-5-3-1-16,0 3 1 16,0 0-1-16,13 0 2 15,0 0 3-15,0 0-4 16,0 0-1-16,0 1-2 15,0 3-2-15,0-4 3 16,13 0 0-16,-9 0 3 16,9 0 3-16,0-4-2 15,4 1 0-15,5-5-1 16,-5-3 1-16,13 0-2 16,0-8 2-16,1-4-13 15,-1-4-6-15,13-3 9 16,-13-5 5-16,9 1 11 0,-9-4 4 15,4 0-9-15,5-4-4 16,-4 4-3-16,-22-4 2 16,12 0-5-16,-7 0 0 15,-5 3 14-15,-9-10 10 16,5-1-1 0,-9 1-7-16,-9 7-1 15,5-4-6-15,-9 0 0 16,0 0-1-16,0 0-2 15,0 0-8-15,4 1-5 16,1 3 2-16,-10 0 2 0,18 0-70 16,0 0-29-16,18-4 54 15,-10-4 27-15</inkml:trace>
  <inkml:trace contextRef="#ctx0" brushRef="#br0" timeOffset="17296.7221">3195 9473 272 0,'-22'19'101'0,"22"-15"-78"0,-12 0 22 0,12-1 6 15,-5-3-27-15,1 0-8 16,4 4-1-16,-9-4-1 15,5 4-7-15,4-4 2 0,0 0 2 16,0 0-2-16,0 0 0 16,0 0-5-16,0 0-3 15,4 0-3-15,5 0 1 16,12-4-1-16,-12 0 0 16,8 1 2-16,-4-1 0 15,9 0-3-15,-1 0 2 16,10 0 1-16,-10 0 2 15,5 4-1-15,0 0-1 16,-5 0 1-16,-3 0-1 0,-6 0 0 16,14 4 0-1,-17 4 0-15,0 0 2 0,-1 3-1 16,-8 1 2-16,0 7 0 16,0 4 1-16,0 3-2 15,-8 5-2-15,-10 7 3 16,1 1 2-16,0-1 0 15,4 0 0-15,-13 1-3 16,9-1 1-16,0-4-2 16,-9 5 2-16,9 3-2 15,4 0-1-15,-5 4 1 16,5-4 1-16,1-4-3 16,12-3 0-16,-18-5-6 15,18-7 0-15,-8-3-13 16,16-9-2-16,10-11-85 15,-6-11-37-15,19-20 72 0,-1-15 36 16</inkml:trace>
  <inkml:trace contextRef="#ctx0" brushRef="#br0" timeOffset="17883.3037">4419 9304 316 0,'-5'-4'121'0,"18"1"-95"0,-21 6 0 0,8-3 10 16,-5 8-7-16,-12 4-13 15,4-5-6-15,-17 5-7 16,4 3-11-16,-4 4-5 0,0 4 7 15,4 4 2-15,-8 11 6 16,3 4 1-16,6 8 1 16,3 0 2-16,-4 7-8 15,13-7 0-15,5 0 4 16,3-8 6-16,10-4-17 16,3 1-8-16,1-5 3 15,4-3 3-15,8-4 4 16,-3-8 3-16,3 0 2 15,5-4 1-15,4-3-2 0,0-8 2 16,-4-1 1-16,0-6 0 16,4-1 0-16,0-4 0 15,-8-7 0-15,4-4 0 16,4 0 0-16,-13-8 2 16,5 0-3-16,-5-4 0 15,-4 1 3-15,0-5 1 16,0 1 1-16,-9-5 0 15,-4 1 2-15,0 0 1 16,-4-4-1-16,-5-1-1 16,5 9-1-16,-9 0 0 0,0 3-5 15,-13 0-1-15,5 1-8 16,-18 7-4-16,4-4-69 16,5 8-30-16,-4-4 57 15,4 0 28-15</inkml:trace>
  <inkml:trace contextRef="#ctx0" brushRef="#br0" timeOffset="18542.4148">4992 9392 296 0,'0'-7'112'0,"-13"7"-87"0,13-4 0 0,0 0-5 16,0 0-16-16,-4 0-2 15,4 1-2-15,0-1 0 16,-18-4 0-16,5 0 0 0,5 5 2 15,-9-5 3-15,-5 8 2 16,9 0-3-16,-4 4-1 16,4 0-1-16,0 3-2 15,0 1 1-15,9 3-1 0,-9 1-3 16,13 3 2-16,-4 4-1 16,4 4 0-16,0 4 2 15,4 8 0-15,0 3-3 16,9 0 2-16,0 4 1 15,0 0 0-15,0 1 0 16,4-5 2-16,-13-4-1 16,5-3 2-16,-9 3-2 15,0-7 2-15,0-4 4 16,0-7 4-16,-13-1 7 16,13-7 3-16,-4-1-8 15,-9-3-3-15,9 0 0 16,-5-8 4-16,9-4-4 15,0 1 0-15,0-1-4 0,0-7-1 16,9 3-1 0,12-15 4-16,1 1-2 15,-1-1-1-15,1-8 0 16,4 1-3-16,-9-1-2 16,0-3-6-16,5 4-1 15,-9-5-24-15,4 5-9 16,0-1-43-16,0 5-17 15,5-1 52-15,4 0 25 16</inkml:trace>
  <inkml:trace contextRef="#ctx0" brushRef="#br0" timeOffset="19143.9457">5823 9320 300 0,'-17'15'112'0,"17"-15"-87"0,0 8 9 15,0-8 5 1,-13 3-15-16,5 5 1 0,3 0-1 15,-12-1-13 1,0 1 0-16,4 4 2 0,-9-5-7 0,1 5-3 16,-9 3-2-16,4 0-1 15,4 4-3-15,-4 4 0 16,-4 4-1-16,9 4 0 16,4 7 0-16,-1 0 0 15,1 5-2-15,4-5 1 16,13 0-6-16,-8 1-3 15,8-5 5-15,8-3 5 16,-4-5-4-16,9-3 1 16,0 0 1-16,5-3 1 15,-1-5 0-15,4-4 1 16,9-3 3-16,-4-4 0 16,-4-4 1-16,4-8 0 15,-5-7 0-15,1-4 0 0,-1 0 4 16,1-4 5-16,-5 0-1 15,0-4 1-15,-4-4-8 16,0-3 0-16,0-1 12 16,-9-3 6-16,-4 0-9 15,0-5-6-15,0 9-16 16,0 0-5-16,-12 3 2 16,7 0 4-16,-8 4-51 15,0 4-21-15,-4-3 42 16</inkml:trace>
  <inkml:trace contextRef="#ctx0" brushRef="#br0" timeOffset="19968.2354">6155 9454 228 0,'-13'0'88'0,"13"0"-69"0,-4 3 11 0,4-3-2 0,0 4-1 15,-9-4 1-15,9 4 0 16,-8-4 0-16,3 4-15 15,-7 0 5-15,7-4 3 0,-3 0-7 16,3 0-1-16,5 0-1 16,-4 0 2-16,-5 0-5 15,5-4-3-15,4 0-1 16,0 0 1-16,-4 0-1 16,-1-3 0-16,1-1-1 15,4 0 2-15,-8 1-5 16,3-1-1-16,-8 0-2 15,-4 5 0-15,0-1 0 16,8 0 0-16,-21 4 0 16,13 0-2-16,-9 4-2 0,9 0 1 15,4 3-2-15,8 1 0 16,1 3-5-16,-4 1 0 16,16 3 1-16,-4 1 5 15,14-1 3-15,-5-4 4 16,8 1 0-16,5-1-1 15,4-3-2-15,0-4 1 16,1-4-4-16,3 0-1 16,-12-4 11-16,3-4 7 15,1 1-4-15,-8-1-2 16,3 0-1-16,-12-3-1 16,-1-1-2-16,1 1-2 15,4-1 3-15,-13 5 2 0,0-1-2 16,0 0 3-1,0 5 0-15,-9 3 0 16,5 3-4 0,0 5-1-16,-1 4-3 15,5 3 1-15,0 4-1 16,0 8 0-16,0 11 2 16,0 8 0-16,5 8 0 15,-1-1 0-15,9 9 0 16,-13-1 0-16,4 0 0 15,-4 8 2-15,0 8-3 16,0 3 0-16,-4-3 1 16,4-1 2-16,0 5-14 0,-13-8-7 15,4-1 1-15,-21-14 0 16</inkml:trace>
  <inkml:trace contextRef="#ctx0" brushRef="#br0" timeOffset="45444.7901">17664 10695 340 0,'0'-4'126'0,"5"8"-98"0,-1-4-3 0,-4 0-7 16,0 0-8-16,0 0 4 0,0 0-7 16,0 0-4-16,0 0-2 15,-4 0 3-15,-1 0 2 0,1 3 4 16,0 5 1-16,-5 0-1 16,5 3 1-16,-5 5-4 15,1 3-2-15,-1 8 0 16,0 11-1-16,5 8-2 15,0 7 1-15,-5 13-2 16,1-1 2-16,-1-4-2 16,0 4-1-16,5 0 1 15,-9 8-1-15,9 7 0 16,-9 5 2-16,4-5 1 16,1 4 1-16,-1-15 0 0,9-4 0 15,-9-3 0-15,5-1 0 16,0-4 0-16,4-3 0 15,0 0 0-15,-9-5 2 16,5-3-1-16,0-7 0 16,-1-5-3-16,1-3 1 15,0-1-2-15,-1-7 2 16,1-3-2-16,4-9 2 16,-9-3-4-16,5-4 0 15,4-4 1-15,-4-4 2 16,4-8-1-16,0-3 2 15,0-8-2-15,4-12-1 16,9 1-2-16,-9-4 1 0,5-4-1 16,4-1 0-16,0-3 2 15,4-7 0-15,-4-5-3 16,0 1 2-16,0-1 1 16,4 5 0-16,-8-1 0 15,4 4 2-15,4 4-3 16,-9 1 0-16,5 6 1 15,5 5 0-15,-1 7-5 16,0 4 1-16,5 4 0 16,-5 3-1-16,4 5 1 15,1 3 0-15,-1 4 0 16,1 4 0-16,4 4 0 16,0 4 0-16,4 3 0 15,-9 5 0-15,1 3 3 0,-1 8 0 16,1 3 1-16,-5 5 0 15,1-1 0-15,-6 8 0 16,6 4 0-16,-14 0 0 16,5-3 0-16,-1-1 2 15,-3 0-1-15,-5 0-1 16,0-4 1-16,0 1 1 16,-5-1-1-16,1 0-1 15,0-3-4-15,-1-5-2 16,1-3-6-16,0-4-3 15,4-4-9-15,-9-7-5 16,5-5-28-16,4-3-12 0,0-8 37 16,4-7 19-16</inkml:trace>
  <inkml:trace contextRef="#ctx0" brushRef="#br0" timeOffset="45941.8476">18509 11422 288 0,'4'8'107'0,"-4"-12"-83"0,5 4 32 0,-5 0 10 16,0 0-46-16,4 0-16 15,0 0-8-15,1 0-2 16,-5 0 4-16,0 0 12 0,0 0 8 15,0 4 0-15,0 4-1 16,0 3-5-16,0 4 0 16,0 12-7-16,-5 8-3 0,1 3-4 15,4 8 1-15,0 8 1 16,0-5 0-16,0-3 0 16,0-3 2-16,0-5-6 15,0-4 1-15,0-3-10 16,4 0-4-16,1-5-9 15,-1-6-4-15,0-9-76 16,0-7-32-16,9-8 70 16,-13-19 35-16</inkml:trace>
  <inkml:trace contextRef="#ctx0" brushRef="#br0" timeOffset="46183.77">18694 10714 468 0,'-4'-8'176'0,"4"12"-137"0,-4-4 0 0,4 0-10 15,0 0-24-15,0 0-2 16,0 8-18-16,0-1-5 15,0 1 10-15,-5 3-48 0,1 5-18 16,4-1 39-16,-4 8 18 16</inkml:trace>
  <inkml:trace contextRef="#ctx0" brushRef="#br0" timeOffset="46722.3708">19233 11296 280 0,'17'15'107'0,"-13"-11"-83"0,5-8 19 15,0 4 6-15,-1 0-16 0,1 0-4 16,-5 4-19-16,-4-4-6 15,0 0-3 1,0 0-8-16,-4 4-3 0,-5-4 17 0,-4 4 6 16,-4 0-5-16,-9-1-4 15,-4 1-6-15,-9 4 1 16,1 3-1-16,-6 5 0 16,6-1 2-16,-1 4 0 15,4-4 0-15,10 1 2 16,3 3-1-16,9 0-1 15,4 0-2-15,9 0 1 16,9 4-1-16,8 0 0 16,9 0-7-16,9 4-4 15,3 4 4-15,6-1 5 16,3-3 3-16,-4 4 1 0,0 0 13 16,-4-1 6-16,-13 1-7 15,-5-4-4-15,-8-4-3 16,0 0 1-16,-13-4-8 15,-13 0-3-15,0 0-8 16,-8-4-5-16,-1-3-1 16,1-4 1-16,-1-5-58 15,5-10-25-15,4-12 52 16,4-24 25-16</inkml:trace>
  <inkml:trace contextRef="#ctx0" brushRef="#br0" timeOffset="47096.4885">19965 10212 408 0,'-4'-4'154'0,"8"8"-120"0,-4-4-10 0,0 0-10 15,0 8-15-15,-4 3-2 16,0 8-3-16,-5 8 1 16,5 15 3-16,-9 8 1 0,9 4 3 15,-5 3 1-15,5 8 3 0,-1 19-1 16,1 20 2-16,4 11-4 16,-4 0 0-16,4-31-1 15,-5 46 1 1,1 4-2-16,0-4-1 0,-5-18-2 15,5-5-1-15,0-15-3 16,-9-8-1-16,8-11-18 16,-3-12-7-16,3-15-27 15,1-12-10-15,0-14 40 16,4-20 22-16</inkml:trace>
  <inkml:trace contextRef="#ctx0" brushRef="#br0" timeOffset="47397.5187">19560 10764 436 0,'-21'0'162'0,"25"3"-126"0,5 5-4 0,-9-4-8 15,8 7-20-15,1 1-2 16,4 3 0-16,13 0 3 16,-5 5-2-16,14-1 3 0,-1 4 3 15,14 0-3-15,3 0-1 16,5 4-9-16,5-4-3 0,-1-1-20 16,5-2-8-16,-9-1-59 15,0-4-26-15,0-3 59 16,-18-16 32-16</inkml:trace>
  <inkml:trace contextRef="#ctx0" brushRef="#br0" timeOffset="47862.9906">20336 11124 424 0,'-26'23'159'0,"22"-23"-124"0,-13 23-5 0,8-8-12 15,0 0-19-15,-8 4-4 16,0 12 0-16,-9 3 1 16,4 9 2-16,-3 6-1 0,3 9 1 15,5 7 0-15,4 0 0 16,4 4-3-16,5-8-1 16,4-7 0-16,9-8 2 15,4-8-1-15,8-3 4 16,1-12-2-16,8-8-1 15,4-4 0-15,5-11 3 16,13-7 0-16,-9-12 3 16,9-8 3-16,-5-8 2 15,0-3 1-15,-4-12 2 16,-4 0 6-16,-9-7 2 16,-8-4-3-16,-9-1 1 15,-5-3-9-15,-8-7-2 0,0 6-5 16,-8 5-3-16,-9 4-3 15,-9 3 1-15,-4 8-4 16,-18 8-1-16,1 7-6 16,-5 12-1-16,0 8-6 15,9 7-2-15,4 8-82 16,18 7-36-16,12 4 70 16,14-7 38-16</inkml:trace>
  <inkml:trace contextRef="#ctx0" brushRef="#br0" timeOffset="48448.4395">21146 11296 408 0,'0'8'151'0,"0"-8"-118"0,0-4 9 0,0 4-3 16,-9 0-27-16,-8 0-6 15,4 0-7-15,-13 0-1 16,-4 0 2-16,-4 4-3 0,-9-1 2 16,0 5 3-16,-5 0 1 15,9 3-1-15,-8 5-2 16,8-1 3-16,5 8 0 0,4 4-1 16,4-1-2-16,9 5-2 15,4 0 1-15,13-1 3 16,0-3 3-16,4 0 2 15,9-4 3-15,8 0 1 16,5-8 1-16,4-3-4 16,9-1-3-16,-4-3-2 15,8 0 0-15,0 7-4 16,4 0 0-16,1 4-1 16,-1 8-2-16,-4 0 0 15,0 7 3-15,0 1 0 16,-4 3 1-16,-17 4-7 15,-1 8-3-15,-4 4 3 16,-8 7 4-16,-5 4 4 16,-8-4 4-16,-5 1-2 0,-4-12 0 15,-4-8 8-15,-9-8 2 16,-4-7-9-16,0-4-1 16,-22-8-8-16,9-3 1 15,-8-8 4-15,7-12 2 16,-7-7 0-16,8-16-2 15,8-11-10-15,-4-8-4 16,14-11-99-16,3-16-44 16,13-7 80-16,14-16 38 15</inkml:trace>
  <inkml:trace contextRef="#ctx0" brushRef="#br0" timeOffset="48928.8661">21560 11101 408 0,'-9'26'154'0,"13"-6"-120"0,-4 10-10 16,0-14-10-16,-4 6-18 16,0 9-1-16,-5 11-1 15,1 12 4-15,-1 15 1 16,-13 7 1-16,5 5 0 0,0-1 0 15,0-11 2-15,4-7 1 16,4-9 1-16,0-3-2 16,1-12 1-16,8-3 0 15,-9-12 1-15,9-4 2 0,0-8 1 16,0-11-1 0,9-4 1-16,-9-11-2 0,8-15 0 15,1-16-3-15,4-12-2 16,0-11-2-16,4-7 1 15,0-9-1-15,5-7 0 16,8-3 2-16,-4-1 0 16,4 0-3-16,9 0 0 15,0 4 2-15,4 16 0 16,0 11 3-16,4 15 3 16,-4 12 0-16,5 11 0 15,-14 12-6-15,5 11-1 16,0 11-13-16,-13 9-5 0,4 10-36 15,-13 9-13-15,5 7 35 16,-5 12 18-16</inkml:trace>
  <inkml:trace contextRef="#ctx0" brushRef="#br0" timeOffset="49559.5169">22516 11261 280 0,'5'-3'104'0,"-1"-1"-81"0,5-4 23 0,-9 4 3 15,0-3-24-15,0-1-6 16,0 0 10-16,0 1 7 15,-9-1-18-15,-4-3 1 0,0 3 0 16,9 0-9-16,-22 4-1 16,-4 1-12-16,-13 10-3 15,4 9 1-15,0 3 0 16,5 4-2-16,-5 7 2 16,9 5-4-16,4 3 1 15,13 4-3-15,-4 4 2 16,-1 0 0-16,10 0 3 15,8 0 8-15,4-4 4 0,5 0 1 16,4-11 3-16,4-4-3 16,0-8 1-16,5-8-5 15,-1-3-2-15,14-8-3 16,-14-4 1-16,14-7 1 16,-9-5 2-16,4 5-1 15,-4-20 2-15,-26 31 2 31,30-53-4-15,0-12-1-16,-4 11 2 16,-9 8 1-16,-4 8 5 15,0 3 5-15,-5 12-7 16,1 8 10-16,-5 3 6 0,1 9-7 16,-5 3-3-16,8 11-12 0,-8 8-2 15,0 12-5-15,0 7 0 16,0 8-14-16,0 4-4 15,0 0-31-15,-8-4-12 16,8-4 36-16,8-8 16 16</inkml:trace>
  <inkml:trace contextRef="#ctx0" brushRef="#br0" timeOffset="50385.1032">22969 11070 448 0,'-13'15'167'0,"13"-3"-129"0,0-5-3 15,0-7-8-15,0 8-21 16,0 11-4-16,-5 8-6 16,1 4-2-16,-4 3 3 15,-1 12 1-15,0 8 2 0,1 11 2 16,3 8 3-16,-8-1-4 15,9-3-1-15,-4-4 0 16,3-11 0-16,1-8-3 16,4-4 0-16,0-11 2 15,0-8 0-15,4-8 1 16,1-3 0-16,3-9 0 16,-4-6 0-16,9-13 0 0,-8-11 0 15,8-11-7-15,0-8 0 16,-1-7-2-16,6-9 3 15,-1-7 4-15,0 23 3 16,0 8 2-16,1-16 3 16,12-14 1-16,4 6 1 15,1 12 0-15,-1 8 0 16,5 8-2-16,-9 11-1 16,5 8-3-16,-1 11 1 15,-4 11-4-15,0 5 0 16,5 7-4-16,-5 4 1 15,-8 4-3-15,-1 7 2 16,1 8-2-16,-5 12 2 0,-4 7 1 16,4 4-1-16,-13 1-1 15,1-17 1-15,-1-3 3 16,-4 0 1-16,0 4 3 16,0-12 1-16,-4-7 1 15,4-8 0-15,0-4 0 16,-5-7 2-16,5-12 1 15,-4-8 1-15,4 0-7 16,0-19 0-16,0 5-3 16,4-28-2-16,1-27 0 15,3-7 0-15,5-4 0 16,13 3 0-16,-9 5 5 16,14 3 1-16,3 9 4 15,5 6 1-15,8 12 1 0,5 16 0 16,8 15 2-16,5 19 4 15,4 23-6-15,13 27 0 16,8 7-15-16,1 23-6 16,-14 39-4-16,-4 8 0 15,-12-5 0-15,-5 20 1 16,-17 11 6-16,-9 0 6 16,-17-15-8-16,-13 4-4 15,-13-20 8-15,4-33 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4:54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6160 4344 204 0,'4'8'77'0,"0"-4"-60"0,1-4 26 0,-5 0 7 0,21 0-25 15,-21 0-9-15,9 0-10 16,-1-4-3-16,-3 4-1 16,-5 0-2-16,0-4 1 0,4 0 3 15,-4 4 5-15,-4 0 6 16,4 0 3-16,-5 0-3 15,5 0-1-15,-8 0-4 16,-1 0-1-16,9-4 3 16,-17 4 3-16,8-3-15 15,1-1-4-15,-10 0 12 16,5 0 6-16,0-4 2 16,-4-3 3-16,0 3-4 15,-9-3 1-15,5-1-3 16,-1 1 0-16,-4 3-5 15,-4-7 0-15,4 3-3 16,-8 1 0-16,-9-1-1 0,8-3 2 16,-12-4-3-16,8 0-2 15,-4 0 0-15,-9-1 1 16,5-3 1-16,-1 0 1 16,-8 4-5-16,13 0 1 15,-17 0 0-15,13 0 0 16,-9 0 2-16,4-8 1 15,-13 8-4-15,9 0 1 16,0-1 0-16,4-6 2 16,-12 3-1-16,-1 0-1 15,5 3-2-15,-9 1 1 0,4 8 1 16,5-8 0-16,-9 7 0 16,9 5 0-16,-9-1-3 15,4-4 2-15,-8 5 1 16,0-1 2-16,-1 4-3 15,-12 4-2-15,4 0-1 16,0 4 0-16,1 0 0 16,3-4 0-16,-4 4 0 15,-13 3 0-15,1 5 3 16,3-1 0-16,5 5 1 16,8-9 0-16,-4 5 0 15,-8-1 0-15,4 1-3 16,0 3 2-16,-5 0-1 15,14 5 0-15,-10-1-3 0,10 0-1 16,-5 0-4-16,-9 8-1 16,5 0-3-16,0-1-1 15,4 9 1-15,-4-4 3 16,4-1 5-16,13-3 1 16,-4 0 3-16,-5 0 1 15,14-1-2-15,-1 1 2 16,1 4-10-16,8 7-3 15,4 8 7-15,0 4 3 16,5 4 15-16,4 3 5 16,8 4-11-16,-8 12-2 15,13-8 0-15,0-7 2 16,4-1-4-16,13 1-1 0,-4-1 0 16,17 4 2-16,0 8-3 15,0-4-2-15,13 4 2 16,-9 0 0-16,0-7 1 15,5-5 2-15,4-3-1 16,0-5-1-16,-5 1-2 16,14 0 1-16,-5 0 3 15,13 7 3-15,13-3 0 16,0-4 2-16,9-4 0 16,13-4 3-16,-5-4-1 15,5 0 0-15,-1-3-1 16,-3-8 0-16,-10-4-2 15,18-4 1-15,5-4-2 16,-1 0 2-16,4 1-4 16,5-1-2-16,-4 0 2 0,-5 1 0 15,-17-5-1-15,13 1-2 16,-4-5 1-16,17 1-1 16,4-4 0-16,9 3 2 15,-9 1-1-15,0-4 2 16,4-8 0-16,1 0 1 15,8-3-2-15,9 3 1 16,4 0 0-16,-17 0 1 16,-14 0-2-16,6-3 1 15,7-5-2-15,1 1 2 16,17 3-2-16,-13 0 2 0,0 5 0 16,-12-9 1-16,-5-3-2 15,-1-1-2-15,6-3 1 16,3 0 1-16,1 0-6 15,-10-8 1-15,-3 0 5 16,-9-7 4-16,0-4-3 16,-13-5 0-16,4-3-1 15,5 1-2-15,-1-1 1 16,-8 3 1-16,5 1 1 16,-5 8 1-16,-4 3-5 15,-5 1 1-15,0 3 0 16,-4-4 2-16,-8 0-1 15,4-3 2-15,-9-1-4 16,-9-3 0-16,5 0 1 0,4 0 0 16,-12-5 0-16,3 1 2 15,1 0-1-15,-1 0 2 16,1 4-2-16,-1-1-1 16,5 1-2-16,-4 8 1 15,-5 3 3-15,0 0 1 16,5 0-4-16,-5 4 1 15,0-8 0-15,0 1 2 16,5-5 1-16,-18-3 1 16,9-4 0-16,-13-8 2 15,-8-3-1-15,-1-5 2 16,-4 1-2-16,-13 7 2 16,-8 8-6-16,-1 3-3 0,-4 5-8 15,-4-1-4-15,0 1-36 16,-13 7-18-16,-8 12 33 15,3 0 18-15</inkml:trace>
  <inkml:trace contextRef="#ctx0" brushRef="#br0" timeOffset="2927.8679">24145 15425 312 0,'0'7'118'0,"-4"-3"-92"0,4 0 22 0,0-4 4 15,0 0-17-15,0-4-3 16,-5 4-1-16,1 0 0 16,0-4-16-16,-5 1 4 0,1-1 2 0,-5 0-7 15,0 0-1-15,0 0-7 16,0-3-4-16,0-1-4 15,-4-3 1-15,4-5 1 16,-9 1 2-16,5-4-3 16,0 0 0-16,-9-4-1 15,4 0 0-15,-3-4 2 16,3 0 0-16,-13-4 0 16,1-3 2-16,-5-1-1 15,-4 1-1-15,-4-4 1 16,-5-4-1-16,0-4 0 15,1-8 0-15,3 4 0 16,-3 0 0-16,-5 1-3 16,-1-1 2-16,-7 4 1 15,-1 4 0-15,-12 0-3 16,3 7 2-16,1 1 1 0,0-1 0 16,4 8 0-16,-4 0 2 15,-5 5-1-15,-4-1-1 16,-13 3-2-16,1 1 1 15,-1 0-1-15,4 4 0 16,1-1 2-16,-5 1 0 16,-13 4-3-16,5-1 2 15,-5 8-6-15,9 0 0 16,0 8 3-16,-4 0 4 16,-9 0-1-16,0 0 0 15,0 3-1-15,12 5-2 16,-3 7 0-16,4-4 0 0,-4 5 0 15,3-1 0-15,1 4 3 16,4 0 0-16,5 3-4 16,4 1 1-16,4-4 2 15,0 4 1-15,-8 0 1 16,12 7 0-16,5 1 0 16,-5 3 2-16,14 4-1 15,3 0 2-15,10 1-2 16,3-1-1-16,5 0 1 15,0 4 1-15,4 0 1 16,5 0 1-16,-1-4-2 16,5 0-2-16,4 0 1 15,0 0 1-15,5 4-3 16,-1 4 0-16,5 4 1 0,-4-1 2 16,3 1 1-16,5-1 1 15,9 1 2-15,-5-4 1 16,5 0-3-16,4-8-1 15,0-4-1-15,4 0-2 16,5-3-2-16,8 7 1 16,-4 0-4-16,13 0 1 15,4 0 2-15,9 4 1 16,4-3 3-16,0-1 1 16,9-4-1-16,-5 0-2 15,5-3 1-15,0-5 1 16,4-3-1-16,0 0 2 15,0 4-9-15,0-8-3 16,13 0 13-16,-5-4 9 0,10 0-8 16,-10 0-3-16,1-4-1 15,0-3-1-15,3-4 0 16,-7 3 0-16,8-3 0 16,-5 3 2-16,10 1 1 15,-1 3 1-15,4 0-2 16,-3-3 1-16,-1-1 0 15,4 1 1-15,10-5 0 16,7 5 2-16,6 3-1 16,-1 1 2-16,-9-1 0 15,-12 0 1-15,8-3-2 16,-9-1 1-16,5 4-2 16,5-3 0-16,-6-1-1 0,1 1 0 15,-4 3 0-15,-14-3 2 16,1-5-3-16,0 1 0 15,-5-8-1-15,9 0-2 16,-4-4 1-16,-1 0-1 16,1-3 0-16,0-1 2 15,-9-3-3-15,0-1 0 16,-9 1-1-16,5-5 0 16,-1 1 2-16,-3-4 0 15,3 0 0-15,1 0 0 16,4-1 0-16,0 1 0 15,0 4 0-15,0 0 2 16,0-1-1-16,-8-3-1 0,-1-4-2 16,0 0 1-16,1-7 1 15,-5-5 2-15,0 1-3 16,0-5 0-16,-4-3-1 16,4 0 0-16,0 0 2 15,0 0 2-15,-4 0-1 16,0 3 2-16,-5 5-2 15,-4-1-1-15,1 9 1 16,3-1-1-16,-12 0 0 16,3 0 2-16,-7 0 1 0,-1 4 1 15,-4 0-2 1,-5-7 1-16,1 3-2 16,0-4 2-16,-5-7-2 15,-8-4 2-15,-1-4-2 0,-3-4-1 16,-5-7-4-16,-4-1-2 15,-1 1-13-15,-3 3-5 16,-1 8-1-16,5 0 1 16,-9-7-64-16,0-1-27 15,5-15 59-15,8 4 28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7:34.2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18772 6382 216 0,'21'7'82'0,"-16"-7"-64"0,3 4 20 0,-8-4 3 16,0 0-21-16,0 0-8 16,0 0-11-16,0 0-1 15,-4 0 0-15,0 0-9 0,-5 0-2 16,0 0-12-16,-3-4-3 16,-1 1-39-1,0-1-18-15,4 0 44 16</inkml:trace>
  <inkml:trace contextRef="#ctx0" brushRef="#br0" timeOffset="1798.0385">18763 6650 184 0,'9'19'68'0,"-1"-23"-52"0,10-3-1 16,-18 3-1-16,8 4-12 15,-8-8-1-15,0 4 1 16,0 0 3-16,0 1 26 16,-4 6-16-16,0 1 11 15,-1 4 4-15,1-4 4 16,-5 3 1-16,9-3-10 16,-8 0-2-16,4 0-5 15,-1-4 0-15,5 4-14 0,-8-4-6 16,3 4-3-16,1-4 1 15,0-4 10-15,4 0 6 16,0 0-5-16,-5-4-4 16,5 1-2-16,-4-1 1 15,4-3-1-15,-4 3 2 16,-1-4-4-16,5 5-2 16,0-5 4-16,-8 1 1 15,8 3 2-15,-5 1 2 16,1-1-1-16,4 0 2 0,-13 4-2 15,5-3 2-15,-1-1-2 16,0 4 2-16,-4 0-4 16,1 4-2-16,-1-3 0 15,0 6-1-15,0 1 0 16,4 0 2-16,-12 4-1 16,8-1 2-16,0-3-2 15,0 4-1-15,0 0 5 16,0-1 1-16,4 1 0 15,-8 3 1-15,4-3-2 16,5 3 0-16,-5 1-1 16,8-1 2-16,-12-3-1 15,4 4 0-15,5-5-1 0,-10 1 2 16,5 0-1 0,0 7 0-16,1-7-1 15,-6 3 0-15,-8-3-2 0,5 3-2 16,-1 1 1-16,-3-1 1 15,-1 1 1-15,-5-1 1 16,1 1-2-16,-4-1-2 16,-5 1 1-16,-4-1 1 15,0 1-1-15,-5 3-1 16,-3 0 1-16,-1 1-1 16,0 3 0-16,1 0 0 15,-10 0 0-15,5 0 0 16,5 4 0-16,-5-4 0 15,-5 0 2-15,1 1 1 0,-9-1-1 16,4 0-2-16,1 0 1 16,-1 0-1-16,9 0-3 15,-13 1 2-15,9-1 1 16,0 0 0-16,-1 0 0 16,-3 0 2-16,3 4-1 15,-8 0-1-15,0 0 1 16,5 0-1-16,3 4-3 15,-3 0 2-15,-1-4 1 16,0 3 0-16,-3 5 0 16,-1 0 2-16,-5 7-3 15,-3 4 0-15,4 4-1 16,-1 4 0-16,1-4 2 16,-5 0 0-16,1 0-5 15,-1-4-1-15,-8 0 7 16,4 0 6-16,5 0-8 0,-5-3-3 15,13-1 6-15,-9-4 3 16,5 1-5-16,-4 3 1 16,-5 0-1-16,-5 5 2 15,1-1-3-15,0 4 0 16,0-4 1-16,0 0 0 16,-9 0 0-16,0 0 2 15,-4 0-3-15,0 1 0 16,8-1-4-16,-3 0 1 15,-1 0 6-15,-4 8 4 16,-5 7-6-16,1 4 1 0,4 5-1 16,0 6 0-16,4-7 0 15,-4-3 0-15,4-5 0 16,0 1 0-16,0 3 0 16,9 8 0-16,-26 19 0 15,9-4 0-15,12 4-3 16,31-42 0-16,13-7-1 15,-22 14 3-15,13-11-9 16,-22 20-1-16,18-13 6 16,-13-3 4-16</inkml:trace>
  <inkml:trace contextRef="#ctx0" brushRef="#br0" timeOffset="22305.2169">17139 3873 264 0,'-9'-4'99'0,"9"4"-77"0,0 0 2 15,0 0-4-15,-9 0-9 16,5-7-1-16,0 3 0 16,-9 0 4-16,0 0-8 15,0 4 3-15,-4-8 2 0,-5 8 0 16,5 0 1-16,-9 0 5 15,-4 8 3-15,0-8-12 16,-5 4-5-16,-3 0-7 16,-1 7 0-16,-4-7 2 0,8 4 1 15,5-1-2 1,-9 5 2-16,-12 11 1 0,-5 0 2 16,4 4-1-16,5-4-1 15,-1 11 3-15,14-7 2 16,8-4-2-16,-9 11-2 15,-12-3-3-15,21 0-1 16,5-8 4-16,3 11 1 16,-3-7-3-16,12 15 1 15,5 16 0-15,8-1 2 16,9-7-1-16,4 0-1 16,5-4 1-16,4-4-1 0,4-4 0 15,4-4 0-15,5-7 2 16,4-4 1-16,5 0-4 15,-10-8 1-15,-7-3-2 16,20-8 0-16,10-4 2 16,3 0 0-16,-8-8-3 15,-13-3 2-15,9-5-4 16,-17-3 1-16,3 0 11 16,1-4 7-16,-13 0-3 15,4-4-1-15,-8-3-3 16,-1-5-2-16,-4-3-3 15,1-4 1-15,-1 0-2 16,0-1 2-16,0 1-2 16,-4 0-1-16,0-4-2 15,0 4 1-15,-13 0 1 0,0 4 2 16,0-8-1-16,-8 4 2 16,-1 7 0-16,-13-3 1 15,5-4-7-15,-13 7 0 16,-5 8-8-16,-3 1-1 15,-18 6-9-15,-5 13-1 16,-8 11-44-16,0 15-19 16,-4 11 44-16,17 1 21 15</inkml:trace>
  <inkml:trace contextRef="#ctx0" brushRef="#br0" timeOffset="23746.8925">18263 4662 276 0,'-8'0'104'0,"8"0"-81"0,4-4 1 0,-4 4-5 16,0-4-18-16,0-3-2 16,0-1 0-16,0-3 2 15,0-1 0-15,0 1 6 0,-4-5 5 16,-5 5 0-16,5-8 3 0,0 3-6 15,-5 1-1-15,0 0-2 16,1-1 1-16,-5 1 9 16,4 0 7-16,0 3-10 15,-8-7-4-15,4 4 0 16,5-1 2-16,-10 1-4 16,10 0-2-16,-5 0 0 15,4-1-1-15,1-3-2 16,-1-4-2-16,0 8 3 15,1 3 0-15,-1-7-1 16,1-4-2-16,3 8 1 16,-3-4-1-16,8-1-3 15,-9-2 2-15,5 2-1 16,-1 1-2-16,5-4 0 0,-8 0 0 16,4 0 0-16,-1 4 0 15,-3 0 0-15,3 0 0 16,-3 0 0-16,-1-4 3 15,0 4-5-15,1 3 2 16,-5 1-7-16,0 3-1 16,0 1 11-16,0 3 7 15,0 1 2-15,0 7 1 16,5 0-23-16,-10 7-8 16,5-3 9-16,5 11 4 15,-9-7 3-15,4 11 5 16,4 0 0-16,5 8 1 15,-1 4 0-15,5-1 0 16,0-3 0-16,5 4 2 0,3-4-1 16,1 0 2-16,4-1-2 15,4 1 2-15,5-4-4 16,8 4 0-16,9 0-1 16,-9-4 0-16,9-4-3 15,4 0-1-15,-5-7 3 16,1-9 1-16,-4-3 6 15,-5 0 5-15,-4-3 8 16,-5-5 4-16,-3-4-17 16,-6 1-7-16,-3-1 1 15,-9 1 0-15,-9-4-3 16,-12 3 1-16,-9-7-18 16,-18 7-6-16,-8 5-86 15,-8 3-38-15,-5 4 78 16</inkml:trace>
  <inkml:trace contextRef="#ctx0" brushRef="#br0" timeOffset="24917.5908">18147 4984 124 0,'0'-8'49'0,"-17"16"-38"0,12-8 28 0,-3 0 11 16,4 0-2-16,-5 0-1 15,0 0-9-15,1-8-3 16,-5 8-20-16,0-4 4 0,0 0 4 15,0 1-6-15,0 3-2 16,-4-4 0-16,0 4 1 16,4-4-16-16,-9 4-6 15,1 0 13-15,-1 0 8 16,0 0-19-16,-3 4-11 16,-1 0 15-16,0 3 11 15,-4 5-12-15,4-1-2 16,0 5 2-16,-4-1 5 15,8 4-2-15,5 0-1 16,13 4-7-16,-5 4-4 16,18 4-5-16,4 3-4 0,13 8 4 15,12-11 4 1,5 3 1-16,9-11 2 0,4 0 2 16,9-7 4-16,-1-5 3 15,-3-3 2-15,-1-8 7 16,-4-8 4-16,-4 1 4 15,0-5 1-15,-14 1 1 16,-3-5 0-16,-9 1-3 16,-9-4 2-16,-9 0-1 15,-8-4 0-15,-8-4-7 16,-14 0-4-16,22 27-44 31,-120-46 2-31,-1 15-1 16,-4 12-51 15,-86 23 49-31,34 8 17 16</inkml:trace>
  <inkml:trace contextRef="#ctx0" brushRef="#br0" timeOffset="25744.4048">16910 5129 140 0,'5'-3'55'0,"3"3"-43"0,-8-8 12 16,0 8 5-16,0 0-2 16,0-4 2-16,0 4-3 15,0-4 1-15,0 0-15 16,0 1 9-16,0 3 2 0,0 0 26 31,0-4-24-15,-13 0-8-16,9 0-9 0,-5-4-3 15,5 5-1-15,-4-5 2 16,3 0-3-16,-3 1-2 0,3-1 2 16,-3 0-2-16,-1 1-1 15,0-1 9-15,1 0 6 16,-5-3-9-16,4-1-4 16,-8 1-3-16,4-5-3 15,-4 5-2-15,0 0 1 16,-1-1 7-16,-3 1 6 15,-5-1-11-15,4 4-4 16,-12 1 3-16,4 3 1 16,-9 0 3-16,13 4 2 0,5 0-1 15,-10 8-1-15,-12 3 3 16,13-3 2-16,4 0-2 16,-12 7-2-16,-18 8 0 15,8 4-1-15,5-1 0 16,9 5 2-16,3 4-1 15,10 3 2-15,12 8-15 16,14-8-7-16,-1-3 3 16,22 14 2-16,13 9 1 15,8-5 3-15,5-3-3 16,4-8 1-16,8-7 4 16,5-4 2-16,9-9 6 15,-1-6 4-15,-12-5 8 16,0-11 2-16,-1-4-1 15,-8-7 2-15,-13-4-2 16,0-4 2-16,-8-1-8 0,-5-3-4 16,-17 0 17-16,-9-3 9 15,-8-5-6-15,-9 0-3 16,-13-7-14-16,-21 4-6 16,-18 3-40-16,-21 4-18 15,-9 8 29-15,-30 4 16 16</inkml:trace>
  <inkml:trace contextRef="#ctx0" brushRef="#br0" timeOffset="31568.845">17044 8416 116 0,'-4'7'46'0,"8"1"-35"0,-4 0 5 16,0-8 0-1,0 7-7-15,0 1-3 16,-4 0 1-16,-1-1-4 16,1 1 9-16,0-4 5 0,-1 3 2 15,1 5 1-15,4-4 0 16,0-1 2-16,-9 1-3 16,5 3-2-16,0-7-1 15,0 4 0-15,-1-4 0 0,1 3 0 16,0 9-2-16,-1-9 1 15,5 1-6-15,0-4-1 16,0-4-2-16,0 0-1 16,-8 0-1-16,8 0 0 15,0 0-2-15,0 0-2 16,0-4 1-16,0 4-1 16,0-8 0-16,8 5 0 15,-8-1 0-15,0 0 2 16,5 0-1-16,-1 0 2 15,-4 0 0-15,0-3 3 16,0 3-1-16,0 0 2 0,0 0 7 16,0 0 3-16,0-3-11 15,0-1-5-15,-4 0-6 16,-1 1-2-16,5-1 12 16,-8-3 7-16,-1-1-4 15,0 4-2-15,1-3-3 16,-1-1 0-16,-4 1 0 15,5 3 1-15,-10-3 0 16,-3 3-2 0,-5 0 1-16,0 5 0 15,0-1 1-15,0 0-2 16,1 4 1-16,-1 0-2 16,-4 4-1-16,-1 3-2 15,1 1-1-15,4 0 2 0,1 3 2 16,-1 1-2-1,8-1 0-15,6 1-1 0,-6 7 0 16,5 4 2-16,-4 4 0 16,-4 0-3-16,8-1 2 15,0 9 1-15,0-5 0 16,4 1 0-16,1 0 0 16,-1 3 0-16,5 1 2 15,-1 3-1-15,5 0-1 16,0 1-2-16,0-1 1 15,0 0-1-15,5-3 0 16,3-5 2-16,1 5 0 16,4-5 0-16,0 1 0 0,4 0 0 15,0-4 0-15,5-5 0 16,-1-2 0-16,5-1 0 16,-4-4 0-16,12 0 0 15,-12-7 0-15,4 0 0 16,4-4 2-16,4-8-1 15,-8 4 2-15,4-8-2 16,-4 0 2-16,4-3 0 16,-13-1 1-16,5-3-2 15,0 0 1-15,-5-1 0 16,0 1 1-16,0-4-2 16,-4 0 1-16,-4 4 0 15,8-8 3-15,-8-4-3 16,4 0-2-16,0-4 0 0,-1-3-1 15,-3-4 0 1,4-1 0-16,-4-3 0 0,-1 4 2 16,1 3-1-16,-1 1-1 15,1-1 1-15,-9 1 1 16,0-1-1-16,0 5-1 16,0-1 1-16,-9-7 1 15,1 7-1-15,-1 1 2 16,-4 3-2-16,-4 4 2 15,-4 0-4-15,3 7-2 16,1 5-7-16,-4-1-4 16,3 9-10-16,5-1-5 15,-4 0 16-15,9 4 6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8:32.5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8331 5313 316 0,'-13'8'118'0,"13"15"-92"0,-4-27 2 0,4 8-7 16,0 0-14-16,-13 3-2 15</inkml:trace>
  <inkml:trace contextRef="#ctx0" brushRef="#br0" timeOffset="661.327">8280 5371 521 0,'-22'15'-1'0,"-4"0"3"0,-4 4 1 15,-9 1 1-15,-8 3 13 16,4 0 8-16,-5 7-17 16,1 5-6-16,-5 7-9 15,9 4-1-15,-9 7 6 16,-8 1 6-16,4 7 0 16,4-3 1-16,1-1-3 15,3 1-2-15,-8-1-6 16,5 4-4-16,7 8 6 15,6 4 1-15,3 4 3 16,5-5 0-16,9-3 0 16,-1-3 0-16,18-5 0 15,-14 0 0-15,18-3-3 16,0-1 2-16,5 0 1 16,12 1 0-16,9-4 0 15,4-1 0-15,9-7 6 0,12-8 6 16,5-7-6-16,-12-4-3 15,7-8-11-15,-3-7-3 16,-5-5 6-16,8-7 2 16,1-4 3-16,4-7 0 15,5-8 0-15,-10-8 0 16,10-8 0-16,3-3 0 16,-3-4 6-16,-1-4 6 15,-4 0-8-15,-4-4-5 16,-1 0 1-16,-12-3-1 15,0 3 1-15,-5-4 0 16,-4-3-5-16,-4 0 1 16,0-5 0-16,-4 5-1 0,-5-4 15 15,-13-1 5 1,5 1-5-16,-9 4-1 0,0-1-3 16,0 1-1-16,-13-5 3 15,-9-3 3-15,1 4-2 16,-5-4 2-16,-4 7 0 15,-5 1 1-15,-3 3-2 16,-10-3 1-16,-12 11-2 16,-5 0 0-16,1 11-5 15,-5 1-3-15,4 3-3 16,5 5 1-16,4 3-6 16,-5 3 0-16,18 5-46 15,-8 7-17-15,16-3 34 0,18 7 18 16</inkml:trace>
  <inkml:trace contextRef="#ctx0" brushRef="#br0" timeOffset="1819.44">16579 6006 280 0,'8'20'107'0,"-8"-17"-83"0,0-6 13 0,4 3-1 15,9-4-26-15,-8 0-7 16,3-4 1-16,-3 1 2 0,-1-5-3 16,0-3 5-16,-4 0 4 0,0-5 5 15,0-3 2-15,-4 0-17 16,-5-7-5-16,-4-1-2 16,-4-3 0-16,-4 3 16 15,3 0 9-15,-12 5-3 16,4 6 1-16,1 5-7 15,3 7 1-15,-4 5-7 16,5 6-3-16,3 5-1 16,-7 11-1-16,12 8 0 15,-5 4 0-15,10 11 2 16,3 4 3-16,5 4-2 16,13-4 0-16,-4-1-1 15,8 1-2-15,5 0 3 16,4 0 0-16,4 0-4 0,4 4 1 15,1 0 0 1,3 4 2-16,6-8-1 0,-6-4-1 16,5-4 1-16,-4 0 1 15,0-3-1-15,-5-5-1 16,5-3 1-16,-9 0 1 16,5-8-1-16,-5 0-1 15,0-3 3-15,0-9 0 16,1-3 1-16,-1-4 0 15,0-4 0-15,-9 0 0 16,1-3 4-16,-1-5 5 16,1-3-1-16,-5-4 1 15,1-4-5-15,-6-4 0 0,1-7-5 16,-4-5 0-16,-5-3 1 16,5 0 0-16,-9-4-2 15,-9-4 1-15,1 4 0 16,-1-4 1-16,-4 5 2 15,-4 2 1-15,-13 1-1 16,4 4 1-16,-13-4-4 16,-4 0 0-16,-4 7-1 15,-9 1-2-15,-5 3 1 16,-12 8 1-16,0-4-6 16,-5 8-1-16,-8 8-12 15,13 3-1-15,0 8-31 16,4 11-13-16,4 9-73 15,18 14-33-15,3 16 88 16,36 4 41-16</inkml:trace>
  <inkml:trace contextRef="#ctx0" brushRef="#br0" timeOffset="2973.7922">18199 12931 348 0,'-9'8'129'0,"18"-8"-100"0,-5 0-4 0,-4 0-7 0,0 0-1 16,0 0 7-16,0 0 0 16,-4 4 3-16,4 0-15 15,-13 3 6-15,0-3 3 0,-4 4-7 16,-5 3-3-16,-8 1-4 15,-5 3-2-15,-3 12-3 16,-5 0-2-16,-5 3 3 16,-4 5 2-16,-4 7-2 15,-4 4 0-15,-9 8-3 16,5 3-1-16,-1 4 1 16,0 4 2-16,5 4 1 15,-9 0 1-15,4 4-2 16,1 0 1-16,3 4-4 15,5-1 0-15,5 1 1 16,3-5 0-16,5-3 2 16,4 4 3-16,9 0-2 0,4 0 0 15,9-4-1-15,9 0-2 16,8-4-2-16,4 0-1 16,9-4-1-16,4-3 3 15,5-9-2-15,12-3-1 16,-4-4-2-16,13-3-1 15,9-9 1-15,8 1 2 16,5-12-1-16,4-3 1 16,0-13-4-16,0-3 0 15,0 0 2-15,4-7 1 16,-4-1 0-16,4-7 1 16,0-12 3-16,-8 0 0 15,-5-4 1-15,1-7 0 0,-10-4 0 16,-7-4 2-16,-10-8 1 15,0 1 3-15,-12-1-1 16,0 4 0-16,-5 1-1 16,-4-5 2-16,-5-3-1 15,-3-9 2-15,-10-10-4 16,-3-5 0-16,-10 1-1 16,-7 0-2-16,-6 7 3 15,-16 4 0-15,-9 0 1 16,-13-4 0-16,-4-7-2 15,0-1-2-15,-14 12-6 16,-7 4-4-16,-1 0-45 16,-13-8-19-16,-8-3 47 0,-22 3 24 15</inkml:trace>
  <inkml:trace contextRef="#ctx0" brushRef="#br0" timeOffset="4144.8747">8060 14249 272 0,'8'15'101'0,"-3"-11"-78"0,-1 0 20 0,-4-4 2 16,0 0-17-16,0 0-5 16,0 0-14-16,0 0-4 15,0-4-3-15,-4 0 18 0,-1-3 9 16,-12-1-6-16,0-4-3 0,4 1-9 16,-13-4-3-16,9-4-9 15,-5-8-1 1,-3 0 0-16,-1-8 1 0,4-3-2 15,-8 0 2-15,8-4 1 16,-8-4 0-16,0 4 2 16,-9-4 3-16,1 4 0 15,-14-1 0-15,0 5-1 16,0 0 2-16,-12-1-3 16,-5-10 0-16,-4-1-1 15,4 0 1-15,0 0-2 16,-5 1 2-16,-3 3-2 15,-1 3 2-15,1 5-2 16,-5 4-1-16,4 3 1 16,5 8 1-16,4 4 1 15,0 4 1-15,9 7-2 16,-13 8 1-16,8 11-2 0,9 9-1 16,-4 6-6-16,-1 13-1 15,18 10-2-15,0 17 3 16,4 10-1-16,14 5 2 15,7-1 1-15,14 12 2 16,-5 0-1-16,18 7-1 16,8 1 3-16,9-4 0 15,9-8-4-15,8-4 1 16,8 0-5-16,1-11 1 16,-9-4-5-16,5-8 1 15,12-7 1-15,-4-8 5 16,4-8-6-16,9-7 0 15,9-12 9-15,4-11 6 0,-9-8-1 16,-4-4 1-16,-5-11-1 16,-3-5-2-16,-1-3 1 15,-4 0-1-15,0-3-5 16,0-1-1-16,-13-4 9 16,0 1 7-16,-8-5 2 15,-5 1 3-15,-4-1-4 16,-9-3 1-16,-4-4-3 15,0-12 2-15,-13-11-4 16,-9 0-2-16,5 0 0 16,-9-4-1-16,-4 4-2 15,0 7 1-15,-5 8-2 16,0 1 2-16,-3 3-2 0,-6 0 2 16,1 4-13-16,-9-1-3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09:21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1842 15957 140 0,'4'-4'55'16,"1"4"-43"-16,3 0 25 0,-8 0 9 0,0 0-8 15,0 0-2-15,0 0-16 16,0 4-7-16,0 0-8 16,-8 0-2-16,8 4 1 0,-5-5-2 15,1 5-2-15,-5 0 1 16,9-1 1-16,-8 1 1 15,3 0 3-15,5-1 1 16,0 1 1-16,0 0 0 16,0-1 2-16,0-7-5 0,0 4-3 15,13 0-1-15,-4 0 1 16,0-4-1-16,-1 0 2 16,1-4-2-16,4 0 2 15,4 0-2-15,-8 0 2 16,8 1 0-16,-4-1 3 15,4 0-1-15,9 0 0 16,-9 0-1-16,9-3 0 16,4-1 0-16,0 0 0 15,0 5 0-15,1-1 0 16,3 0-2-16,5-4 1 16,-9 1-2-16,9-1 2 0,-9 0-2 15,0-3 2-15,0-1-2 16,5 1-1-16,4-5 1 15,-9 5-1-15,4-4 0 16,5 3 0-16,-9 1 13 16,5-1 8-16,-5 4-15 15,9-3-7-15,-14 3 0 16,10 1-1-16,4-1-5 16,-9 0 0-16,9 1 9 15,-5 3 8-15,1 0-4 16,-5 0-1-16,0 0-3 15,0-3-2-15,-4 3-8 16,0 0-5-16,4 0 15 16,-4 0 10-16,-5 1-3 15,9 3 0-15,-4 0-3 0,5 0 1 16,-1 0-2-16,0 3 2 16,4 1-2-16,1 0 0 15,-5 0-1-15,4 0 2 16,5 3-3-16,-4 1 0 15,3 0-1-15,-3-1-2 16,4 1 5-16,-5 0 1 16,-12-1 0-16,12 1-1 15,-8 0-1-15,4-1 0 16,0 1-2-16,-4 0 1 16,9-1-2-16,3 1 2 15,1 0-2-15,0-1 2 0,4 5-2 16,0-1-1-16,9 1 1 15,0-1 1-15,-9-3-1 16,4 3 2-16,-8-3-2 16,-9 4-1-16,13-1 3 15,-4 1 0-15,4-1-1 16,0 1 1-16,9 3-2 16,-5-4 2-16,22 1-2 15,-4-1-1-15,-5 1 1 16,0-1 1-16,-4-3 3 15,-8 0 2-15,-5-1 1 16,0 1 2-16,9 0-5 16,-1-5-1-16,5 1-2 0,18-4-2 15,-5 0-2 1,-5 0 1-16,10-4-1 0,-18 1 0 16,0-1-3-16,-9-4-1 15,0 4 3-15,-8 0 1 16,4 1 6-16,5-1 2 15,-1-4-9-15,5 4-3 16,4 0 5-16,4 1 2 16,-8-1 1-16,4 0 1 15,-4 0-4-15,-5 0 0 16,-4 4 1-16,-9 0 0 16,14 0 0-16,-14-4 0 15,14 4-3-15,8-3 2 16,4-1-1-16,9 0-2 0,9 4 0 15,-5-4 3-15,0 0-2 16,-8 0-1-16,-1 1 0 16,14-1 0-16,12-4 0 15,14 1 0-15,-1-1 0 16,-8 0 3-16,-4 1-2 16,-18-5 1-16,4 1 2 15,5-1 2-15,9 1-3 16,-1 3 0-16,-8 0 1 15,-4 1 2-15,-14-1-1 16,-3-4-1-16,-10-3 1 16,-3 0 1-16,-1-8-41 15,-8-12-16-15,-9-30 26 16,-13-15 14-16</inkml:trace>
  <inkml:trace contextRef="#ctx0" brushRef="#br0" timeOffset="32310.387">13136 9320 200 0,'0'7'77'0,"0"-11"-60"0,0 1 17 0,0 3 6 16,0-4-25-16,0 0-10 16,0 0-11-16,0 0-2 15,0-3 4-15,-9-5 2 0,5 1 2 16,-1-1 2-16,1 4 3 15,0 1 7-15,0-1 4 16,-5 0-13-16,9 1-3 16,-9 3 5-16,5-4 6 15,0 4 10-15,-9-3 7 16,4-1 7-16,1 1 5 0,-1-1-12 16,0-4-5-16,-4 1-2 15,0-1 1-15,-4-3-6 16,0 0-1-16,-5-1-7 15,1 1-3-15,-9 0 0 16,4-1-1-16,-9 5-2 16,5-1 1-16,0 5-2 15,0 3 2-15,4 0-4 16,-8 4 0-16,3 4 1 16,14 4 0-16,4-5-5 15,-13 9 1-15,1 3 2 16,3 4 1-16,-4 4-2 15,5 0 2-15,3 4-1 16,5-4-2-16,5-4 0 0,-1 8 3 16,-12 8 0-16,8 3 1 15,0 0 0-15,4 4 0 16,-4 0-3-16,5 4 2 16,-1 4 1-16,0 0 0 15,1 0 0-15,4 7 0 16,-1-3 0-16,-3 0 0 15,-1-1 0-15,0-3 0 16,-4 0 0-16,5 0 0 16,-1-1 0-16,-4 5 0 15,9 3 0-15,0-3 0 16,4 3 0-16,-5 5 0 0,1-5 0 16,4-3 0-16,0-1 2 15,0-7 1-15,-4 4-4 16,4-4 1-16,0 4 0 15,0 4 0-15,-5 3 2 16,5 0 1-16,0 1-1 16,0 3 1-16,0 0-2 15,0-7 2-15,0-4-4 16,0 0 0-16,0-1 3 16,0 1 1-16,-8 0-4 15,8 4 1-15,0 3 0 16,0-15 2-16,0-7-1 15,0 15-1-15,0-12 1 0,8 15-1 16,-8 9 0-16,5-5 2 16,-1 8-1-16,-4-3-1 15,4-5 1-15,-4 0-1 16,5 1 0-16,-5 3 0 16,4 1 0-16,-4-5 2 15,0 0 1-15,0-3 1 16,0-4-2-16,4-4 1 15,1-4-2-15,-5 0 2 16,0 0-2-16,0 4 2 16,0 4-4-16,0 4-2 15,8-1 2-15,-8 5 2 16,0-5 0-16,0 1-1 0,0 0 1 16,0-5 1-16,0-7-1 15,0-3-1-15,0-1 1 16,0 4-1-16,0 0 0 15,0 4 0-15,0 4 0 16,0 4 0-16,4 3 0 16,-4-3 0-16,5-4 0 15,3-1 0-15,-8 5 0 16,0-8 0-16,5-4 0 16,-5 0 0-16,0 4 0 15,0 4 0-15,0 7 0 16,0 5 2-16,4 3-3 15,-4-4 0-15,0-3 1 16,0-24 0-16,0-7 0 16,0 11 2-16,0 20-1 0,0-12 2 15,0-4-2-15,-4-4 2 16,4-7-2-16,-5-5-1 16,5-6-6-16,9-24-83 15,13-35-33 1,8-41 61-16,4-27 31 15</inkml:trace>
  <inkml:trace contextRef="#ctx0" brushRef="#br0" timeOffset="33810.9913">10856 11893 108 0,'-17'-3'41'0,"4"3"-32"0,13 0-2 15,-13 0 13 1,9 0-3-16,-9 0 5 16,0-4 1-16,0 4-1 15,-4 0-2-15,0 0-10 16,-5 0 0-16,5 0 1 0,-5 0-2 15,5 0 2-15,-9 0 0 16,5 4 3-16,3-1 8 16,-3 1 4-16,4 0 1 15,-5 0 1-15,1-4-4 0,3 4-1 16,1-4-1-16,-4 4 1 16,3-1-11-16,1 1-2 15,4 0 0-15,5-4 4 16,3 0-6-16,-8 4 0 15,9 0-4-15,-5 0-1 16,9-1-3-16,0-3-1 16,0 0-4-16,9 0 1 15,8 4 2-15,-4 0 1 16,13-4 1-16,-4 0 0 16,12 4 0-16,-4 0 0 15,-4-4 2-15,17 4 1 0,17-1-1 16,-4 1 1-16,-4 4-4 15,0 0 0-15,-13-5 1 16,4 1 0-16,-9 4 0 16,1-4 0-16,4-1-3 15,-5 1 2-15,-12 0 1 16,21 0 0-16,17 0 0 16,5 3 0-16,-1 1 0 15,1 0 0-15,-5-4 0 16,-17-1 0-16,-8 1-3 15,8-4 2-15,21-4-1 16,-8 1 0-16,9-1 2 16,4 4 0-16,4 0 0 0,-8 0 0 15,0 0 0-15,-1 0 2 16,-12 0-1-16,-5 0-1 16,-4 0 1-16,-4 0 1 15,0 0-1-15,0 0-1 16,0 0-2-16,-1-4 1 15,5 0-1-15,5 4 0 16,3 0 2-16,1 0 0 16,0 0 0-16,0 0 2 15,-5 0-1-15,-4 0-1 16,-4 0 1-16,0 0-1 16,-1 0 0-16,-3-4 0 15,4 0-3-15,-1 1 2 16,1-1 1-16,4 0 0 0,5 0 0 15,8 4 0-15,-9 0 0 16,5 0 2-16,0 0-3 16,-5 0 0-16,0 0 1 15,-12 0 2-15,-9 0-3 16,8 0 0-16,18 0-1 16,-5 0 0-16,5 0 2 15,0 0 0-15,4 0 0 16,4 0 0-16,-4 4 0 15,0 0 0-15,-4 0 0 16,-5 3 2-16,-8 1-3 16,0 0 0-16,-9-5 3 15,-4 5 1-15,0 0-1 16,-5-1-2-16,-4 1 3 0,-4 0 2 16,-4-1 0-16,-9-3 2 15,-4 0-55-15,-9 0-24 16,-30-8 33-16,-5 0 20 15</inkml:trace>
  <inkml:trace contextRef="#ctx0" brushRef="#br0" timeOffset="48568.6116">21547 9025 256 0,'-9'-8'96'0,"9"-4"-75"0,0-7 14 0,0 16 3 15,0-5-13-15,-8-7-3 16,3 3-6-16,1-3 0 16,-5-1-9-16,1-3 7 0,-1 0 3 15,-4 0-16-15,-4 0-7 16,-5-4 16-16,5 4 7 16,-13-8-4-16,4 4-2 15,-4 0-4-15,-5-4 0 16,-3 0-4-16,-1 0 0 15,-4 1 1-15,4-5 0 16,-13 0-2-16,1 1 1 16,3-1-4-16,-8 0-2 15,0 1 2-15,-8-1 0 0,-1 1 1 16,-4 3 0-16,-4 0 0 16,-1 0 0-16,6 4-3 15,-14 4 2-15,0 0 1 16,0 3 0-16,-4 1-3 15,-5 4 0-15,-8 7-1 16,4 8 3-16,-8 3-5 16,-5 1 2-16,-4 7 0 15,0 8-1-15,-8 8-1 16,3 11 1-16,5 0-6 16,-9 8-1-16,-3 4 13 0,7-1 6 15,5 9-16 1,-4-1-7-16,4 4 4 15,0 15 4-15,4 8-3 0,5 12-1 16,8-8 0-16,9 4 2 16,8-1 1-16,9 9 1 15,9 7 0-15,8 0 0 16,13-4 2-16,9-3 2 16,13-1-1-16,4 4 4 15,13 1-2-15,4-1-1 16,5 0 3-16,8-15 2 15,9-4 0-15,-4-4-1 16,8 1 1-16,13-1-1 16,-4-4 0-16,17-7 0 0,0 0 0 15,17-8 2-15,-4-8-1 16,4-7-1-16,0-8 1 16,1-7 1-16,7-5 1 15,10-7 1-15,4 0-2 16,8-7 1-16,-4-9-2 15,5-7 2-15,8-3-2 16,4-1-1-16,5-4 1 16,-5-11 1-16,-8-4-1 15,-1-4 2-15,1-7-2 16,4-8 2-16,5-4-2 16,-5-4 2-16,-18-4 2 15,27-19 2-15,-13 12 1 16,-1-4 2-16,-7 4 1 15,-1-1 1-15,-5-3-4 16,-12-4-3-16,-8-3 6 0,-5-9 5 16,-5 1-15-16,1-5-4 15,-9 9 11-15,0 7 8 16,-4-8-1-16,-1 5 0 16,-8-9-7-16,-4-3-3 15,-4 0 0-15,-1-1-1 16,-17 13 4-16,5-1 5 15,-18 0 2-15,0 0 0 16,-4 0-3-16,-8 1-2 16,-5-1-4-16,-9 4 1 0,-3 4-4 15,-10 4-2-15,-4 7-7 16,-17 4-4-16,0 4-10 16,9 0-5-16,4 4-13 15,4 8-4-15,9-1-43 16,4 12-18-16,-4 0 54 15,21 0 25-15</inkml:trace>
  <inkml:trace contextRef="#ctx0" brushRef="#br0" timeOffset="49289.9906">22137 5723 320 0,'-17'-19'121'0,"17"11"-95"0,0-7 16 0,0 11-1 15,-9-4-30-15,1 1-9 16,8-1-3-16,-13 4-1 16,4 0 2-16,0 8 2 0,1 8 3 15,-1 11-7-15,1 19-3 16,-1 27-2-16,5 4 1 15,-1 3 2-15,1 16 2 16,0 19-1-16,-1 8 1 16,1 0 2-16,0-16 2 15,4-7-1-15,-9 0 2 16,5-1-7-16,0 1 1 16,-5-4-21-16,0 4-7 15,-4-12 14-15,5-11 8 0</inkml:trace>
  <inkml:trace contextRef="#ctx0" brushRef="#br0" timeOffset="49789.4359">21926 7619 324 0,'-9'0'121'0,"5"4"-95"0,4-4 27 16,0 0 4-16,0 0-20 15,0 4-4-15,-4-1-19 16,-1-3-9-16,1 4-3 16,0 4-42-16,-13 3-18 0,-1 9 27 15,1-5 16-15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11:27.8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2027 11376 220 0,'-17'-19'82'0,"8"15"-64"0,5-15-37 0,4 8-23 16,0-5 15-16,-4-3 14 0</inkml:trace>
  <inkml:trace contextRef="#ctx0" brushRef="#br0" timeOffset="1366.0328">2023 12238 196 0,'9'4'74'0,"-1"-4"-58"0,1 0 27 0,-5 0 7 15,9 0-10-15,-9-4-3 16,9 0-6-16,-8 4-2 15,3 0-16-15,1 0 8 0,-1 0 2 16,-8 0 2-16,0 0 2 16,0 0-6-16,0 0-1 15,0 0-7-15,0 0 0 16,0 0-8-16,0 0-1 16,0-4-2-16,0 1-2 15,0-5 3-15,0 0 0 16,0-3-1-16,0-4 1 15,0-5-2-15,0-3 2 16,0-3-2-16,0-1-1 16,9-4 1-16,-5 0-1 0,-4 1 0 15,5-1 0-15,8 1-3 16,-13-1 2-16,17-4 1 16,-17 1 2-16,9-8-3 15,-1-4 0-15,5-4-1 16,-4 0 0-16,8-3-3 15,0 11 1-15,-17 3 2 16,9 9 1-16,-1 3-2 16,1 4 0-16,-9 4-1 15,13 3 3-15,-13 5 2 16,4-1 2-16,5 5-1 16,-5 3-2-16,-4 0 3 15,4 4 2-15,-4 0 0 16,9 4 0-16,-9 4-3 15,4 3 1-15,5 1-2 16,-9 3-1-16,0 4 1 0,0 4 1 16,0 8-3-16,0 3 0 15,4 4-1-15,5 1 0 16,-5 3 0-16,1-4 0 16,3 0 0-16,5 1 0 15,-4-1 2-15,-1 0 0 16,1 1 0-16,-5-1 2 15,14-4-3-15,-1 1 0 16,-9-5 1-16,1-3 0 16,13 0-5-16,-5-4 1 15,0-8-3-15,-4 1 0 16,13-5 1-16,-9-7 2 0,9-4-1 16,-9-4 1-16,5-3 3 15,-1-5 0-15,9-3 3 16,-8-4 3-16,4-4-2 15,0-4 0-15,-9-4-1 16,9 4-2-16,-9-3 1 16,-4-1 1-16,0-3 1 15,-13-1 1-15,0 1-2 16,0-8 1-16,-9-1-7 16,5-3 1-16,-9-3-8 15,9 7-1-15,-9-1-9 16,4 9-4-16,5-1-44 0,8 1-17 15,5 0 42-15,4-5 22 16</inkml:trace>
  <inkml:trace contextRef="#ctx0" brushRef="#br0" timeOffset="2340.7375">3665 11238 220 0,'-5'4'82'0,"14"-11"-64"0,-13-1 11 16,4 8 2-16,0-4-10 15,-5 4-2-15,-3-4-9 16,-1 4-4-16,-4 0-3 16,5 4 0-16,-5-4 0 0,-9 8 3 15,1-1 1-15,-5 5-3 16,4-1-1-16,-4 5-1 15,-4 3-2-15,4 4-2 16,-8 4 1-16,4 3-1 0,0 9 0 16,-5-1 0-16,5 4 0 15,8 4 2-15,-3 0 2 16,-1 4-1-16,13 0 2 16,-5-4 0-16,18 0 3 15,-17-8-1-15,13 0 0 16,-5 0-3-16,9 1 1 15,0-5-2-15,9 1 2 16,-5-1 0-16,13 1 1 16,-8-5-2-16,4 1-2 15,4-4 3-15,1 0 2 16,-6-5 0-16,14-2 0 0,-8-5-3 16,12-4-2-16,-4-3 3 15,-5-4 2-15,5-4-2 16,4-4-2-16,-4-4 0 15,4-3-1-15,-8-4 0 16,8-5 2-16,0-2-1 16,4-1-1-16,-16-4 1 15,16 0 1-15,-17 0-1 16,5 0 2-16,-5-3-2 16,0 3 2-16,-4 0-2 15,5-4 2-15,-5 1-2 16,-1 3 2-16,1 0 0 15,-8 4 3-15,3-4-8 16,-8 4-3-16,5 0 11 16,-5-3 8-16,0-1-5 0,0 0 0 15,0 0-3-15,-5 0-1 16,5-3-1-16,-8 3 2 16,3 4-1-16,-8 0 2 15,13 0-2-15,-17 0 0 16,4 0 3-16,0 4 3 15,0 0-4-15,-4 0 1 16,0-1-3-16,0 5 0 16,-5 0-3-16,-12-4 1 15,12 3-2-15,-12 1 2 16,-1 0-2-16,1-1-1 0,-5 1 1 16,4 3-1-16,-3-3-40 15,-1-8-18-15,-4-11 41 16,-5-12 20-16</inkml:trace>
  <inkml:trace contextRef="#ctx0" brushRef="#br0" timeOffset="24114.0414">2243 4402 96 0,'-9'0'35'0,"9"3"-27"0,-17-3 2 0,17 0-1 15,0 4-8-15,-17-4 0 16,4 8-8-16,-13-4 0 15,9 3 3-15,-14 1 2 16</inkml:trace>
  <inkml:trace contextRef="#ctx0" brushRef="#br0" timeOffset="25235.8531">1174 4854 168 0,'-8'-4'66'0,"8"4"-52"0,0 0 19 15,0 0 4-15,0 0-19 0,0 0-5 16,0 0-8-16,0-4-4 15,8 0 0-15,-4 4-1 16,5-8 0-16,8 1 0 0,-12 3 2 16,8 0 3-16,-1 0 2 15,1 0-3-15,0 1-1 16,5-1-1-16,-1 0-2 16,9 0 1-16,-5 0 1 15,9 0-1-15,5-3 2 16,-5-1 0-16,4 4 1 15,5 0 4-15,-4-3 3 16,3 3-2-16,-3-4 2 16,4 1-2-16,-5-1 0 15,-8 0-3-15,4 5-1 16,9-5-1-16,-9 4 0 0,0 0 0 16,1 0 0-16,7 4 0 15,1-7 0-15,-9-1 0 16,9 4 0-16,4-3 0 15,-4 3 0-15,0 0-2 16,4 0 1-16,-9 0-2 16,5 0-1-16,-5 1 1 15,5-1-1-15,-4-4 0 16,-14 4 2-16,14-3-1 16,-18 3-1-16,9 0 3 15,4 4 2-15,-4-4-2 16,-5 0 0-16,14 0-1 15,-5 1 1-15,0 3-2 16,5-4-1-16,3 0 1 0,10 4 1 16,-18-8-1-16,13 4-1 15,0 1 1-15,0-1-1 16,-8 4 0-16,4-8 2 16,-9 8 1-16,8 0 1 15,-3 0 6-15,-5 0 4 16,5 0-7-16,3 0-2 15,-7 0-8-15,12 0 0 16,-9 0 1-16,5 0 1 16,4-4-4-16,4 4 1 15,-8 0 0-15,4 0 2 0,-4 0 1 16,0 0 1 0,-5 0-3-16,1 4 2 15,-1-4 10-15,5 8 3 0,-5-8-14 16,5 4-8-16,-4-4 13 15,8 3 7-15,4-3-7 16,5 0 0-16,-5 0-1 16,1 4 1-16,3 4-1 15,-8-8 1-15,5 4-2 16,-14-4-1-16,5 4 3 16,4-4 0-16,0 0-4 15,0 3 1-15,5-3 0 16,-1 0 0-16,5 0-3 15,8 0 2-15,1 0 1 0,-5 0 2 16,4-3-1 0,-4-1-1-16,-4 0 1 0,4 4-1 15,-18 0 0-15,10 0 0 16,-1 0 0-16,5 0 0 16,8 0 0-16,-8 0 2 15,0 0-1-15,-9 0 2 16,-13 0 0-16,-39 0-147 31</inkml:trace>
  <inkml:trace contextRef="#ctx0" brushRef="#br0" timeOffset="29710.5965">5780 6623 100 0,'0'4'38'0,"-8"7"-29"0,3 1 10 0,5-16 3 0,-4 8-6 16,4-4 1-16,-8 0-4 15,3 4 0-15,1-4-7 16,0 0 11-16,-5 4 6 0,0-8 0 15,9 8-2-15,-17-4-3 16,9 0-1-16,-1 0 2 16,9 7 0-16,-13 1-2 15,9 0 0-15,-1-5-1 16,5-3 0-16,-8 8-4 16,8-8-2-16,-9 0-6 15,5 4-1-15,4-4-1 16,0 0 1-16,0 0-2 0,0 0 2 15,4-4-2 1,5 4-1-16,-1 0 1 0,1 0-1 16,4 0 0-16,0-4 0 15,8 4 0-15,-12-4 2 16,0 1-1-16,4-1 2 16,4 0-4-16,-4 0 0 15,8 0 1-15,-4 0 0 16,1-3 0-16,8-1 0 15,-9 0 0-15,9 1 2 16,4-1-1-16,0 4-1 16,-4-3 1-16,8 3-1 0,1-4 0 15,-1 4 2-15,5-3-1 16,0 3-1-16,-5-4 1 16,5 4 1-16,-13 1-1 15,4-1 2-15,9 0 0 16,-18 0 1-16,5 4 0 15,4 0 2-15,-8 0 1 16,8 0 3-16,-8 4-7 16,12 0-2-16,-8-4-6 15,0 4 1-15,4-1 2 16,0 1 1-16,0 4 1 16,5-1 0-16,4 1-3 15,-9-4 2-15,0 4 5 16,4-5 5-16,-3 1-5 15,-1 0 0-15,-4 0-2 0,-1 0 1 16,6 0 0-16,-14 3 1 16,4-3 0-16,-3 4 0 15,-1-1-2-15,0 1 1 16,5 0 0-16,-1-4 1 16,5 3 0-16,-9-3 0 15,9 0-5-15,-4 4 1 16,4-5 0-16,4 1 2 15,-4 0-1-15,4 0-1 16,8 0 1-16,-3 3-1 16,-5 1 0-16,17-4 2 15,-8 0-1-15,-9 0-1 16,5-1 1-16,-5 5-1 0,-4-4 0 16,0 0 0-16,4 0 0 15,-13-1 2-15,0 1-1 16,1 0-1-16,3 0 1 15,-8 0 1-15,4-1-1 16,-4 1-1-16,-4 0 1 16,4-4-1-16,-5 4 0 15,5 0 2-15,-8 0-3 16,-5-4-2-16,4 0-9 16,5 3-3-16,4-3-47 15,-5 0-22-15,1-7 44 16,-18-20 20-16</inkml:trace>
  <inkml:trace contextRef="#ctx0" brushRef="#br0" timeOffset="45833.6942">22646 2916 236 0,'0'3'90'0,"12"-3"-70"0,-12-3 4 0,5 3-5 16,-1-12-19-16,0 8-4 15,1 0 10-15,3 4 7 16,-8-11-6-16,0 3 3 0,0-7 1 16,0 11 7-16,0-7 3 0,0 7-4 15,0 0 0-15,0-8-6 16,-13 9-1-16,9 3 9 15,-5-4 5-15,1 4-15 16,-5 0-4-16,-4 4-6 16,-5-4-1-16,1 0 2 15,-5 0 0-15,-4 3 0 16,-5-3 2-16,-4 4-6 16,1 4 1-16,-6-8-4 15,-3 4 2-15,-13 3 1 16,8 1-1-16,-4-8 1 15,0 4 3-15,-4 0 0 16,-1 0 1-16,-3 3 0 16,-1-3 0-16,5 4 0 0,-13-1 0 15,-1-3 11-15,5 0 7 16,0 0-9-16,5 4-5 16,-1-8 0-16,-8 3-1 15,4 1 1-15,4 0 2 16,-8 4-1-16,0-8 0 15,4 0-1-15,4 0 0 16,1 0-2-16,-1 0 1 16,0 0-2-16,-4-8-1 15,5 4 1-15,-1 4-1 16,0 0 0-16,5 0 2 16,0 0-1-16,4 0-1 0,0 0 1 15,4 0-1-15,-4 0 0 16,9 0 0-16,-9 0-3 15,0 0 2-15,4 0 1 16,0 0 0-16,5 4 0 16,-5 4 0-16,0-8 0 15,5 0 2-15,-5 0-1 16,1 0-1-16,-1 0-2 16,0 0 1-16,-4 0 1 15,0 0 2-15,0 0-3 16,0 4-2-16,-9 3-1 15,1 1 3-15,-5-1-5 16,4 5 2-16,-12-4 0 16,3 11 2-16,-7-12-1 0,3 9-1 15,0-1 3-15,1 4 0 16,-1-7 1-16,5 3 0 16,0 0-3-16,0 1 2 15,-1-1 1-15,1 0 0 16,0 1 0-16,-22-9 2 15,9 5-1-15,-9-5 2 16,13 5-2-16,0-8-1 16,5 3 1-16,-1 1-1 15,5-4 0-15,-9-4 0 16,4 4 0-16,1-4 0 16,-1 4 0-16,5-4 0 0,0 3 0 15,-5 1 0-15,1-4 0 16,-1 0 0-16,-4 0 0 15,5 0 0-15,-5 0 0 16,4 0 0-16,-4 0 0 16,1 4 0-16,-1-4 0 15,-4 4 0-15,4 0 0 16,-5 0 0-16,6-4 0 16,-10 3 0-16,5 5-3 15,0-4 2-15,-5 4 1 16,5-1 2-16,4-3-1 15,-4 4-1-15,4-1-2 16,0 1 1-16,9 4 1 16,-13-5 0-16,8 5 2 0,-4-1 1 15,9 1-1-15,-9-1 1 16,0 4-4-16,-4 1 0 16,9 3-1-16,-5-8-2 15,4 5 5-15,1-5 1 16,3 8 0-16,-3-7-2 15,4 3 1-15,-9 1 1 16,4-5-1-16,1 1 2 16,-1 7-4-16,1 0 0 15,-1 0 3-15,9 8 1 16,-4 7-4-16,4-3 1 16,4 3 0-16,5 5 0 15,4-1 0-15,0 4 0 0,-4 0 0 16,12 8 2-16,5 0-1 15,4 0-1-15,5-1 1 16,4 5-1-16,4 11-3 16,4 12 2-16,-4 18 1 15,5-3 0-15,4 4 0 16,-1-4 0-16,1 0 0 16,4 8 0-16,-8 11 0 15,3 7 0-15,1-7 0 16,4-3 0-16,0 3 0 15,0 8 2-15,0 11-1 16,9-4-1-16,-9-7 1 16,5 0 1-16,-1 3-1 15,5 5-1-15,4 3 1 16,0-11-1-16,0-5 0 0,0 5 0 16,4 8 0-16,0 3 2 15,5-11-1-15,0-8 2 16,-1 4 0-16,1 3 1 15,-1 1-2-15,5-4 1 16,0-16-2-16,5-7-1 16,-1 0 3-16,4 4 0 15,5 4-1-15,0-5 1 16,0-6-2-16,4-9 2 16,4-7-2-16,5 3 2 15,0 5 0-15,-4 11 1 0,3-4-2 16,1 0-2-16,0-8 1 15,0-3-1-15,-1-12 0 16,-3-4 0-16,-1-7 0 16,5 3 2-16,-9 1-3 15,5 3 0-15,-1 8 1 16,1-4 0-16,3 0 0 16,6-7 0-16,3-5 0 15,-8-7 0-15,4 0 0 16,4-4 0-16,-4-3 0 15,5 3 0-15,-5 0 0 16,0 0 0-16,-4 0 0 16,-1 0 0-16,1 4 0 15,9-4 0-15,-1 1-3 0,9-1 2 16,9-4 1-16,4-11 0 16,0 3-3-16,0-7 2 15,-9-3-1-15,0-5 0 16,1 0 0-16,12 1 0 15,0-5 0-15,13 4 0 16,5-3 0-16,-5-1 0 16,-9 5 0-16,-3-5 0 15,-1-3 0-15,4-1-2 16,14 1-2-16,4 4 1 16,4-5 1-16,-9 5 2 15,-8-5-4-15,0 1 2 16,-4 0 0-16,8-4-1 15,9 3 1-15,4 1 0 0,0 3 0 16,-9-3 3-16,-3-4 0 16,-10 0 1-16,14-4-5 15,8 4 1-15,0-1-3 16,8 1 0-16,-16-4 4 16,-1-4 1-16,5 1 4 15,9-1 3-15,12 0-2 16,5 0-2-16,-9-4-3 15,0-3 1-15,0-1 1 16,8 5 2-16,10-1-3 16,-14 4 0-16,-13-3 1 15,-3-1 2-15,3 4-1 16,13-4 2-16,1 5-4 0,-5-1 0 16,-13 0-4-16,-4-4-1 15,4 4 9-15,0 1 5 16,4 3-12-16,1-4-4 15,-5 4 3-15,-13 0 4 16,-4-4 0-16,4 0-2 16,0 0-1-16,9 1 3 15,0-1-2-15,4-4 1 16,-22 8 2-16,1-4 0 16,-9 0-3-16,8-3 2 15,-3 3 1-15,3-4 0 16,9 4-3-16,-4-3 0 0,0-1-1 15,-4-3 3-15,-9 3-2 16,0-4-1-16,8 5 3 16,-4-1 0-16,9 4-2 15,13-7 0-15,-9 3 2 16,-12 0 2-16,-10 1 0 16,5-5-1-16,-9 5 1 15,9-5 1-15,9 1 1 16,0-8 1-16,3-4 0 15,6 0 2-15,-6-4-1 16,-7-4 0-16,-1 4-3 16,0-3 1-16,5-1 7 15,-22 12 5-15,-13 4-9 16,26-5-4-16,39-14-3 0,-14-1-1 16,-8-3 0-16,-4 4-2 15,-13-5-2-15,5 1-1 16,-1 4 15-16,-4-5 8 15,0-7-3-15,0-3 0 16,-5-9-5-16,-8-11 0 16,0 0-5-16,0-7 0 15,-4-1-1-15,-5 8-2 16,5 0 3-16,-9-7 2 16,9-13 0-16,-13-3 2 15,-1-11-2-15,-3 7 2 16,4 12-2-16,-13 4 0 15,4-5-1-15,-13-14 0 0,0-8 0 16,-4-1 0-16,0 16-2 16,0 8 1-16,-13 4-2 15,0-5 2-15,0-10 0 16,0-9 1-16,-9 1-2 16,5 11-2-16,0 15 1 15,-9 5 1-15,9-5-1 16,-1 23-1-16,1 8 1 15,0-30-1-15,-1 14 0 16,1-14 0-16,4 15 0 16,-9-12 0-16,1-50 0 15,8 1 0-15,-9-1 0 16,9 8 0-16,0 12 0 16,9 11 0-16,-9 11 0 0,8-3 0 15,5-4 0-15,-4-8 0 16,0 4 0-16,-1 0 0 15,5 12 0-15,-9 38 0 16,5 7 0-16,-9-14 0 16,4-36 0-16,-4 1 0 15,0 0 0-15,-4 0 2 16,4 7 1-16,-9-3 1 16,5 11 0-16,0 11 0 15,-9 5-2-15,4-1 1 16,1-4-2-16,-1 5-1 15,0-16 3-15,1 0 0 0,-9 4-4 16,4 4-1-16,-5-5 5 16,10 36 3-16,-1 3-3 15,-4-4 0-15,-4-22-1 16,-9 3-2-16,9 4 1 16,4 0-1-16,-9 0 0 15,5 0 2-15,0 4 1 16,4 11 1-16,4 8-5 15,-4-7 1-15,-8-28 0 16,-1-3 0-16,5 11 0 16,9 23 2-16,-1 8-1 15,-4-8 2-15,4 4-2 16,-4-3 2-16,-17-20-2 16,4 3-1-16,1 5 1 0,-1 4-1 15,4 3 0-15,-4 0 0 16,9 1 2-16,-9-1 1 15,5 1-4-15,-1 3 1 16,1 0 0-16,-1 0 0 16,0 4-3-16,5 4 2 15,-9 0-1-15,5-8 0 16,-1 12 2-16,5-1 0 16,-4 9-3-16,-1-9 0 15,0 5-9-15,5 3-3 16,-4-3 14-16,3 3 8 15,-7 4-3-15,3-7-2 16,0 3-4-16,1 8 1 0,-1-11-1 16,5 3 0-16,-9 8 0 15,13-8 0-15,5 8 0 16,-9-4 0-16,-1 4 0 16,5-3-2-16,-8 3 0 15,4 0 0-15,-14 0 0 16,6-4 0-16,7 8 0 15,1-4 3-15,8 0-2 16,1 0 1-16,-5 3 2 16,9 1 2-16,-1 4-1 15,5-8 2-15,-13 4-4 16,5-4-2-16,3 15-3 16,1-15-1-16,0 8-40 15,0-4-17-15,4-4 31 16,-18 7 16-16</inkml:trace>
  <inkml:trace contextRef="#ctx0" brushRef="#br0" timeOffset="106727.473">19328 7397 128 0,'4'0'49'0,"-8"11"-38"0,4-7 21 15,0-4 7-15,0 0-6 0,0 0 0 16,0 0-12-16,0 4-3 16,-5-4-10-16,1 4 4 0,0 0 3 15,4-4-5-15,-5 3-1 16,1-3 1-16,4 0 4 15,-8 0-4-15,3 0 2 16,5 0-3-16,0 0 2 16,0 0-4-16,0 0 1 15,0 0-3-15,0 0 2 16,0 0-2-16,0 0 2 16,0 0-2-16,5 4 0 15,3-4-3-15,1 0 1 0,-1 0 0 16,1 4 1-16,4 0 4 15,-4-4 5-15,3 0-7 16,-3 0-3-16,4 0-5 16,0 4 1-16,-4-4-4 15,3 0-1-15,10 0 3 16,-5 0 3-16,0 0 1 16,1 0-1-16,3 0 5 15,1-4 1-15,-1 0-2 16,5 0-1-16,0 0-3 15,0 1-1-15,4-1-6 16,0 0-3-16,0 0 14 16,1 0 7-16,3 4-3 15,5 0-2-15,-13-4-1 0,8 4-1 16,1 0 0-16,-5 0 0 16,4 0-2-16,1 0 1 15,-5 0-2-15,0 0 2 16,0 4-2-16,-4-4-1 15,0 0-2-15,0 0 1 16,0 0 3-16,-1-4 1 16,1 1-1-16,4 3 1 15,-8 0-2-15,4 0 2 16,0 0 0-16,0 0 1 16,-1 0 0-16,1 0 0 15,0 0-2-15,4 0 1 16,-12 0 0-16,7 3 1 0,6 1-2 15,-10 0 1-15,5-4-2 16,0 4 2-16,4 0-2 16,0 0-1-16,0-1 1 15,-4 1-1-15,0 0 0 16,4 0 2-16,-13 0 1 16,9-4 1-16,-4 0 0 15,-1 0 0-15,5 0 0 16,0 0 0-16,-4 0-2 15,-1 0 1-15,1 0-2 16,4 0 2-16,-1-4-2 16,1 4 2-16,4 0-2 15,-4 0 2-15,0-4-2 16,4 4-1-16,-4-4 1 16,4 4-1-16,0 0-3 0,1-4 2 15,-6 1 1-15,6-1 2 16,-6 0-1-16,10 0-1 15,-5 0-2-15,-4 0 1 16,4 1 1-16,-8-1 2 16,4 4-1-16,-1 0-1 15,6 0-2-15,-1 0 1 16,0 0 1-16,4 0 0 16,1 0 0-16,-1 0 0 15,1 0 0-15,-5 0 0 16,-4 0 0-16,4 0 0 15,-4 4 0-15,4-4 0 16,-4 0 0-16,0 0 0 0,-5 0 0 16,5 3 0-16,-4-3 2 15,-5 4 1-15,-13 0-1 16,9 0-2-16,0 0-2 16,-4-4 1-16,-1 0-4 15,1 0 1-15,-9-4-44 16,0 4-21-16,0 0 36 15,-17-31 16-15</inkml:trace>
  <inkml:trace contextRef="#ctx0" brushRef="#br0" timeOffset="113258.1416">16742 8013 212 0,'5'-3'79'0,"-14"14"-61"0,18-15-3 16,-1 4-4-16,-8 0-8 16,0 0-2-16,0 0 11 15,0 0 4-15,0 0-8 16,0 0 9-16,5 0 3 0,-1 0 1 0,-4 0-1 16,0-4-6-16,0 4-1 15,0 0-4-15,-4 0 0 16,-1 0-1-16,-8-3 2 15,5 3-1-15,-5-4 0 16,0-4 3-16,-4 0 3 16,-5 5-13-16,1-1-3 15,-5 0-2-15,8 0-2 16,1 4 1-16,-17 0 3 16,12 0 0-16,-8 0 1 15,8 0 0-15,-8 8 0 16,-13 3 0-16,17 1 2 15,5-5-1-15,-9 13-1 16,-13 6 9-16,-1 1 6 0,6 4-9 16,8 7-4-16,-9 4-1 15,13-3 1-15,4-9-1 16,-4 24 2-16,-12 19-2 16,3-8 2-16,5 0-2 15,0 0 2-15,0 4-4 16,0 4 0-16,-1 7 1 15,6 1 2-15,-1 3-3 16,0-8 0-16,0-3 3 16,0 0 1-16,5 0-1 15,-1 0-2-15,5-1 1 16,0 5 1-16,4-4-1 16,4-1 2-16,0-6-2 0,5-5 2 15,4-4 0-15,0-7 1 16,4-4-5-16,5-4 1 15,4 0-2-15,0-3-2 16,4-5-2-16,5 1 1 16,-1-1 1-16,1-11-1 15,-5-4-7-15,9 0-5 16,13 4 9-16,-9-4 4 16,9-3 7-16,4-5 6 15,-5-3-7-15,6-8-1 16,-1-4-1-16,-9 0 0 15,-4 0 2-15,5-7 1 16,-5-1-4-16,9-7 1 0,-9 4 0 16,9-8 0-16,-5 4 0 15,5-4 0-15,13-12-5 16,-9 5-1-16,-5-5 11 16,-3 1 7-16,-1-4-4 15,5 7 0-15,-13-7-2 16,-4 7-1-16,3-4-1 15,-12 1 0-15,5-4 0 16,-1-1 0-16,0 1 0 16,-4 0 0-16,4-4-2 15,-4-8 1-15,0 8-2 16,0 0-1-16,4 3 1 16,-8-7 1-16,4 0-1 15,4 0-1-15,-13 8-2 0,9-4 1 16,-4 4 3-16,0-8 1 15,3 4-1-15,-3-4-2 16,0 0 1-16,-1 0 1 16,1 0-1-16,0 4-1 15,-1 3 1-15,-4 1-1 16,-4-4-3-16,9 4 2 16,-9-1 1-16,9-7 2 15,-1 8-1-15,1-4-1 16,0 0-2-16,-1-4 1 15,5-4 1-15,-9 4 2 16,5-4-1-16,0 4-1 16,-1 4 1-16,1 4 1 15,-1 3-1-15,1 1-1 0,-9 3 3 16,4 1 0-16,1-5-1 16,-5 4 1-16,0 1-2 15,-5-1-1-15,1 4 1 16,4-3 1-16,-13 3-1 15,9 0 2-15,-13 0-2 16,4 4-1-16,4 0-2 16,-12 4 1-16</inkml:trace>
  <inkml:trace contextRef="#ctx0" brushRef="#br0" timeOffset="113395.1773">16867 7619 424 0,'-34'-12'159'0,"12"12"-124"0,5-3-9 0,0 3-12 15,4 0-13-15,-4 0 2 16,-1-4-7-16,-3 0 1 15,-5 4 1-15,4 0-10 0,-8 0-4 16,4 0-50-16,1 0-19 16,3 0 42-16</inkml:trace>
  <inkml:trace contextRef="#ctx0" brushRef="#br0" timeOffset="117777.0088">14084 8289 168 0,'-18'19'66'0,"10"-7"-52"0,4-4 30 16,-5-1 11-16,9-3-15 15,0 4-5-15,0-4-7 16,0-1-3-16,0 5-14 15,-4-4 7-15,-1 0 2 0,5 0-8 16,0-1-2-16,0 1 9 16,-8 0 5-16,3-4-8 15,-3 0-4-15,3 0-5 16,-3-4-2-16,-5 0-3 16,-4-3-2-16,-5-1 3 0,-4 0 0 15,-4 5-4-15,-4-1 1 16,3 4-2-16,-7 0 0 15,-1 4 0-15,4 7 0 16,-3 4-3-16,3 8 1 16,5 8 0-16,0 3 2 15,4 5 3-15,9 3 4 16,4-4 0-16,13 4 0 16,0 0-1-16,8 1 0 15,5-1 0-15,5 0 0 16,3 0-2-16,1 0 1 15,4-4-2-15,-1-3-1 0,1-1-6 16,4-11-1-16,1 0-43 16,3-15-19-16,1-12 35 15,-1-15 17-15</inkml:trace>
  <inkml:trace contextRef="#ctx0" brushRef="#br0" timeOffset="118319.3622">14571 8216 336 0,'0'4'126'0,"0"0"-98"0,0-4 10 0,0 0-3 15,-5 0-25-15,1-4-4 16,-9 4-7-16,-4 4-3 16,-5 4 3-16,-4 3-5 0,1 5 2 15,-6 7 4-15,1 7 2 16,4 1 2-16,-12 7 0 16,3 8-2-16,1 4-2 15,8 0-8-15,9 0-3 16,-1-5 1-16,5 1 4 15,9 0 1-15,4-7 3 16,4-1 1-16,9-4 1 0,5-3-3 16,3-8 2-16,1-8 1 15,4 1 0-15,8-12 0 16,-4-4 0-16,5-4 15 16,3-4 7-16,-12-3-19 15,4-5-10-15,-4 1 15 16,-4-4 10-16,-5 0-2 15,-8-1-1-15,-5-2-2 16,-8-1-1-16,4 23-20 31,-35-66-11-15,-4 5-6-16,5 4-47 16,-1 7-20-16,10 4 45 15,7 4 25-15</inkml:trace>
  <inkml:trace contextRef="#ctx0" brushRef="#br0" timeOffset="119174.102">14825 8216 140 0,'0'8'55'0,"0"0"-43"0,-13-4 21 0,13-1 8 0,-9 1 0 16,1 4 2-16,-1-4-8 16,0 0-4-16,1-1-17 15,-1 1 2-15,5 4 4 0,-5 0 0 16,1-1 0-16,-1 1 1 15,-4 3-1-15,4-3-11 16,-3 4-3-16,7-5 0 16,-12 5 3-16,8-1 2 15,1 1 1-15,-1-1-4 16,1 1 0-16,3-5-5 16,5 9 3-1,-8-1-2-15,8 0-2 0,0 1 2 16,0-5-3-1,0 4 2-15,0 1-2 0,8 3-1 16,-8 0 1 0,5-4-4-16,-1 5 2 15,4-1 1-15,1 4 0 16,4-4 0-16,-9 4 0 16,9 0 0-16,-8 0 0 15,3 0 0-15,1 4 0 16,-1-1 0-16,1 1 0 15,0 4 0-15,-1-4 0 16,1-1 0-16,0 1 0 16,-5 0 0-16,0 0 2 0,9-4 1 15,-13-4 1-15,4-4 0 16,1 1 0-16,-5-1 0 16,0-4 2-16,0-3-3 15,0 4-2-15,0-5 4 16,0-7 1-16,0 0-2 15,0 0-1-15,0 0-1 16,0 0-2-16,8 0 3 16,-8 0 0-16,5-4-1 15,-1-3-2-15,9-1-2 16,4-3 1-16,-8-5 1 16,4-3 0-16,4-4-3 15,0-4 2-15,5-7 1 16,3-1 0-16,1-3 0 15,0 0 0-15,0-4 2 0,0 0 1 16,0-1-1-16,-5 1-2 16,5 0-4-16,-9-4 0 15,5-4-49-15,-13-3-21 16,-5-5 37-16,-8 9 20 16</inkml:trace>
  <inkml:trace contextRef="#ctx0" brushRef="#br0" timeOffset="122222.0441">17199 9159 116 0,'-4'4'46'0,"4"7"-35"0,0-11 12 0,0 0 5 16,0 4-7-16,-5 4 0 15,1-5-6-15,4 1-1 16,-8 0-8-16,3 0 0 0,1 0 1 16,4-4 16 15,0 0-10-31,-9 0-4 16,5 3-5-16,0-6-1 15,4 3-2-15,-5 0 2 0,5 0-2 16,0 0 4-16,0 0 1 0,0 0 2 15,0 0 2-15,0 0-3 16,0 0 1-16,0 0-1 16,0 0 1-16,0 0 2 15,0 0 1-15,0 0 19 32,0 0-12-17,0 0-3-15,0 7 9 16,0-7 6-16,0 0-24 15,0 0-12-15,0 0 2 16,0 0-2-16,0 0 2 0,0 0 14 16,0 0 7-16,0 0-2 15,5 4 0-15,-1-4-5 0,0 0 1 16,-4 0-2-16,9 4 2 16,-5-4-4-16,9 4-2 15,-9-8-2-15,5 4 0 16,4 0-2-16,0 0-1 15,4 0 1-15,0 4-1 16,5-4 0-16,-1 4 0 16,1-4 0-16,0 3 0 15,-1 1 0-15,5 0 2 16,0-4-3-16,-5 4 0 16,1-8 3-16,-5 4 1 15,-4 0-1-15,0 0 1 16,-4 0-2-16,-1 4 2 0,-8-4-2 15,0 0 2-15,0 0-2 16,-4 4-1-16,0 0 3 16,-1-4 0-16,1 0-1 15,-9 3 1-15,0-6-2 16,0-1 2-16,0 4 0 16,-4 4 1-16,0-4-2 15,0 0 1-15,8 0-2 16,-8 0 2-16,-5-4-2 15,5 4 2-15,4 0-2 16,-4 0-1-16,0 0-2 16,-1-4-1-16,1 4-1 15,4 0 0-15,-4 0-2 0,0-4 1 16,4 4-13-16,4-4-5 16,-4-3-6-16,9 3 0 15,-9-4-81-15,9 0-37 16,8-7 73-16,9-8 38 15</inkml:trace>
  <inkml:trace contextRef="#ctx0" brushRef="#br0" timeOffset="123137.6896">19724 9090 232 0,'-13'4'88'0,"9"-4"-69"0,0 7-5 16,4-7-5-16,-5 0-13 16,5 0 1-16,-4 0 3 15,4 0 2-15,0 0 0 16,0 0-2-16,0 0 3 0,4 0-2 0,1 4-1 16,3-4 3-16,1 4 0 15,8 0 1-15,-8-4 2 16,8 0 1-16,0 4 3 15,0-4 1-15,5 0 3 16,4 0-3-16,0 0 1 16,4 0-3-16,0 0 0 15,-4-4-3-15,4 4 1 16,0 0 2-16,-8 0 2 16,-5 0 3-16,-4 4 4 15,0-4-4-15,-13 0 2 16,0 0-9-16,0 0-4 0,0-4 2 15,-5 4 4-15,1-4-32 16,-5 4-11-16,5-4 15 16,-4-4 9-16</inkml:trace>
  <inkml:trace contextRef="#ctx0" brushRef="#br0" timeOffset="124323.6025">19896 9354 252 0,'-4'12'96'0,"8"-9"-75"0,1 1 3 0,-5-4-2 15,0 0-10-15,0 0 1 16,4 4 1-16,-4-4 3 15,4 4-9-15,1 0 2 0,-1 0 3 16,-4-4-1-16,9 7 1 16,-9-7-3-16,0 8-1 15,4-4 1-15,0 3 1 0,-4-7-8 16,9 8-1-16,-1 0-2 16,1-1 0-16,4 1 0 15,4 3 0-15,-4 1 0 16,0 3 0-16,9 4 0 15,-5 1 2-15,4 3-3 16,1 3 0-16,4 5 1 16,0 3 0-16,0 1-5 15,4-1 1-15,-9-3 0 16,5 0 2-16,4-1-1 16,5 1 1-16,-9-4 8 15,4-4 6-15,0 0-6 0,0-4-1 16,5-4 1-16,-5 1 1 15,4-1-1-15,-4-4 1 16,0-3-2-16,1 0 2 16,-5-5-2-16,-1-3 0 15,1-3-1-15,4-1 2 16,-8 0-1-16,-1-4 2 16,1-3-2-16,0-1 2 15,-5 5-2-15,4-9 2 16,-3-7 0-1,-1 4 1-15,-4-4 0 16,0 0-2-16,0-4 1 16,0-3-4-16,-1-5-2 0,1 1 0 15,0-8-1-15,0 0 0 16,-4-4 2-16,-1 0-1 16,1-4 2-16,0 0 0 15,-5 4 3-15,0 0-1 16,1 0 2-16,3 0-2 15,-8-4 2-15,0 1-4 16,0-5-2-16,0-3 2 16,0-1 0-16,5-3-1 15,-1 7-2-15,0 1 1 16,5 3-1-16,-5 0 0 16,9 4 0-16,-9 0 0 15,9 0 0-15,-8-4-3 0,-1 1 2 16,9-5-1-16,-9 0 0 15,9 1 2-15,-13-5 2 16,4 8-3-16,9 5 0 16,-13-1 1-16,5 0 2 15,3 3-1-15,-3 1-1 16,-1 0 1-16,0 0-1 16,0 0 0-16,5 0 0 15,-9 0 0-15,0 0 0 16,0 3 0-16,0-11 2 15,-9 4 1-15,5 8 1 16,0 4-2-16,-5-1-2 0,1 8-2 16,3 4 1-16,-8 4-1 15,9-4-2-15,-9 4-8 16,0 4-3-16,5 0-52 16,3-8-20-16,10 0 42 15,-1-4 23-15</inkml:trace>
  <inkml:trace contextRef="#ctx0" brushRef="#br0" timeOffset="124642.1194">20607 7868 288 0,'-13'11'110'0,"13"-11"-86"0,-4 0 18 0,4 0 3 16,0 0-15-16,0 0-3 15,4-7-13 1,5-1-8-16,0 0 4 0,-1 1 5 15,10-1-5-15,-10-3-1 16,5-1-3-16,4-3-1 0,1-4-3 16,-1 0-2-16</inkml:trace>
  <inkml:trace contextRef="#ctx0" brushRef="#br0" timeOffset="125032.5936">20827 7615 424 0,'9'-19'159'0,"-1"11"-124"15,1-11-9-15,0 12-12 0,-5-5-13 16,5-3-1-16,-1-1 3 15,1-3 0-15,-1 4-1 16,1 0-4-16,0-1-1 0,-1-3 2 16,5 4 0-16,-4 3-2 15,4 1 0-15,0 3 2 16,0 0 0-16,0 1-2 16,-1 7 0-16,1 0 2 0,5 4 2 15,-1-1-2-15,0 1 0 16,0 4-1-16,1 3 0 15,3 1 0-15,1-1 0 16,-1 5 2-16,5 3 0 16,0 0-3-16,4 4 2 15,-8 0 1-15,12 4 2 16,-8 3-1-16,4 5-1 16,9 3 1-16,-13 4-1 15,4 8 0-15,-4 4 0 16,4-1-3-16,-9 1 2 15,1 4-8-15,0 3-4 16,-5 8-84-16,0 0-37 16,0-16 65-16,0-22 36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14:22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16363 18374 132 0,'0'4'49'0,"0"0"-38"0,0-8-1 0,4 0-3 0,1 0-8 16,-5 0-1-16,0-3-2 16,0 3 0-16,0 0 3 15,0-4 0-15,0-3 3 16,0-1 5 0,0-7 1-16,0 4 1 15,0 0 1-15,0-5-5 16,0 5 4-16,0 4 3 0,0-1-2 15,0 1 0-15,0 3 0 16,0 0 1-16,0 5 1 0,0-1 0 16,0 0 0-16,0 0 0 15,0 0-2-15,0 0-1 16,0 4 6-16,0 0 4 16,0 0-5-16,0 0-3 15,-5 4 5-15,1-4 1 16,0 4 0-16,0 0 2 15,-1 0-4-15,1 0-1 16,0-1 5-16,4 1 2 16,0 0-17-16,-9 0-9 15,9 0 15-15,0 0 7 16,0-4-4-16,0 0-2 16,0 7-4-16,0-7-2 0,-4 4-3 15,4 0 1-15,0-4 0 16,0 0 1-16,0 8 0 15,0-8 0-15,4 7-2 16,-4-7 1-16,0 0-2 16,9 4 2-16,-5 4-2 15,5-5-1-15,-1-3-2 16,9 4-1-16,-8 0 2 16,8-4 2-16,5 0 0 15,-1 0 2-15,5-4-2 16,4 0-1-16,5 1 1 15,12-1-1-15,-12-4 0 16,8 1 0-16,0-1 2 16,4 0 1-16,-8 4-1 15,-5-3 1-15,5 3-2 16,0 0-1-16,0 0 1 0,0 4 1 16,4 0-1-16,4 0 2 15,9 0-2-15,-8 0 2 16,3 0 0-16,1 0 1 15,-5 0-2-15,1 0 1 16,-5 0-2-16,-4 0 2 16,-5 0-2-16,1 4 2 15,3-4-2-15,1 0 2 16,0 0-2-16,4 0 2 16,9 0-2-16,-5 0 2 15,5 0-2-15,-1 0-1 16,-3 0 1-16,-1 0-1 0,1 0 0 15,-5 0 2-15,-4 0-1 16,-1 0-1-16,1 4 1 16,0-4 1-16,4 4-1 15,4-4-1-15,5 0 1 16,8 0 1-16,9 0-1 16,-8-4-1-16,-1 0 1 15,0 0-1-15,-4 0 0 16,0 4 0-16,9 0 0 15,0 0 0-15,8 0 0 16,0 0 0-16,0 0 0 16,1 0 2-16,-1 0-1 15,-17 0-1-15,0 4 1 16,0 0-1-16,4 0 0 0,1 0 0 16,8 0 0-16,4-1 0 15,4 1 0-15,-3 0 0 16,-1 0-3-16,-4 4 2 15,-9-1 1-15,18 1 2 16,-14-1-1-16,10 1-1 16,3 4 1-16,1-5-1 15,4 5 0-15,-14-1 0 16,-3 1 0-16,-9-1 0 16,0-3 0-16,0 0 0 15,4-5 0-15,9 5 2 16,5 0-1-16,8-4-1 15,8 3 3-15,-17-3 0 0,-8 0-1 16,-5-4 1-16,-4 0-2 16,9 0 2-16,-5 0-2 15,9 0-1-15,9 0 1 16,-5 0-1-16,-8 4-3 16,4-4 0-16,-9 4 2 15,-4-1 2-15,-4-3 0 16,4 0-1-16,-9 0 1 15,5 0 1-15,17 0-3 16,-9 0 0-16,9 0-1 16,-4 0-2-16,4 0 7 15,-13 4 3-15,-9-4-3 0,0 0 0 16,-8 0-1-16,4-4-2 16,0 1 1-16,5-1-1 15,3 0 2-15,5 0 1 16,5 0-4-16,-1 4 1 15,9 0 0-15,-13 0 2 16,-9 0-3-16,-16 0 0 16,-6 0 1-16,10 0 0 15,17 0 0-15,-1 0 0 16,1 0 0-16,4 4 0 16,0 0 0-16,0 0 0 15,-4 3 0-15,-5 1 0 16,-4 0 0-16,-8-1 2 15,-5 1-1-15,-4 0-1 16,-5-1 1-16,-8 1 1 0,0 0-1 16,-4-1 2-16,-9-7-7 15,-9 0-37 1,-4-4-13-16,0-15 27 16,-4-34 14-16</inkml:trace>
  <inkml:trace contextRef="#ctx0" brushRef="#br0" timeOffset="7385.8599">2126 16700 280 0,'-4'31'104'0,"4"-20"-81"0,-9 5 7 0,9-9-1 16,0 1-9-16,0 4-2 16,-8-1 7-16,8 1 4 15,-9-1-15-15,9 4 1 0,-13 1-1 16,5-1 1-16,3-4 4 16,-8 1-9-16,9 3-1 15,-9 1-3-15,0 3-1 16,9-8-3-16,-9-3-2 15,4-4-2-15,5-4-1 16,4 0-3-16,0-4 1 0,0-4-2 16,0-11 0-16,13 0-1 15,0-8 2-15,4-11-1 16,9-12 2-16,4-11 3 16,0-8 1-16,5-4 1 15,4 4 2-15,-5 4-1 16,-4 4 2-16,0 3 2 15,-4 8 2-15,0 1 3 16,-4 7 1-16,-5 7 3 16,-4 4 4-16,0 8-1 15,0 8-1-15,4 7-6 16,-8 5-2-16,-5 6 0 16,5 9 0-16,-1 3-4 15,1 4-3-15,8 8-3 16,-8 4 1-16,-1 3 1 0,5 5 0 15,0 10-5-15,0 1 1 16,0 8 4-16,4 3 2 16,0 4-3-16,9 0 1 15,-4-4 0-15,-1-7 0 16,1-8-3-16,4 0 2 16,0-8 1-16,-5-3 0 15,5-8-3-15,0-1 0 16,-5-6-3-16,5-5 1 15,0-4 1-15,-4-3-1 16,-1-4 1-16,1-4 0 0,-1-8 3 16,-3 1 0-16,-1-5 1 15,0-3 0-15,5-4 0 16,-10-8 0-16,-3 0 2 16,4-11 1-16,0-12-1 15,0-11 1-15,0-5-2 16,0 1-1-16,-5 0 1 15,1 8-1-15,0 7-3 16,3 4 2-16,-12 4-4 16,9 0 1-16,-9-8-9 15,9 4-2-15,-1-4-12 16,-3-7-3-16,8-1-39 16,4-3-18-16,4-4 54 15,1 4 26-15</inkml:trace>
  <inkml:trace contextRef="#ctx0" brushRef="#br0" timeOffset="8421.752">4100 15337 324 0,'21'19'121'0,"-12"-11"-95"0,-5-1 14 0,-4-7-3 0,0 0-22 16,0 0-6-16,0 4-4 16,-4 4-1-16,-5-1-2 15,-8 5 5-15,4-1 3 0,-4 5 1 16,-9 7 1-16,-4 0-4 16,4 3 0-16,-4 5-3 15,4 4 2-15,5 11-2 16,-10-4 0-16,6 4-3 15,7 0 1-15,-7 3-4 16,7 1 0-16,5 4 1 16,5 3 0-16,3 1-3 15,5-5 2-15,5 1-1 16,3 3 0-16,5-3 2 16,0 3 0-16,4-7-3 15,1 0 2-15,8 0-1 16,8 0 0-16,-8-1 0 15,8-3 0-15,9-3 2 16,9-5 0-16,-4-8 0 0,8-3 2 16,-9-4-1-16,0 0-1 15,-4-4-2-15,1-3 1 16,-6-1 1-16,5-4 2 16,-4 1-1-16,0-4 2 15,4-5 0-15,-8-3 1 16,3 0-2-16,5-3 1 15,-8-5 0-15,-5 0 1 16,0-3-2-16,-4-1-2 16,0-3 3-16,-13 0 0 0,4-4-1 15,-4-4 1-15,-4-4-2 16,-1-4-1-16,5-3-2 16,-13-1 1-16,4-3-1 15,-4 0 0-15,0-5 2 16,-4 5 0-16,4 4 0 15,0-1 2-15,-4 1-1 16,-5 3 2-16,5 0-2 16,0-3-1-16,-5 3 3 15,-4 1 0-15,0-1 1 16,0 0 0-16,-4 1 0 16,0-5 0-16,4 5 0 15,-13-1 0-15,0 0-2 16,5 5 1-16,-10-1 0 15,6 4 1-15,3 0 0 0,-4 4 0 16,0 3-2 0,5-3-2-16,-5 4 3 0,13 0 2 15,-17-1 0-15,13 5 0 16,-9-1-1-16,4 1 2 16,-4-1-1-16,0 5 0 15,5-1-1-15,-5 0 0 16,-4 4-2-16,4-3 1 15,-4-1-2-15,-9 0-1 16,5 5 1-16,-9-1-1 16,8 0 0-16,-4 0 2 15,-4 4-1-15,13-4 2 16,-9 0-2-16,9 1-1 0,4-1-4 16,0 4 0-16,-4 0-11 15,-9 0-3-15,-4-12-130 16,-17-18-55-16,-5-12 102 15,18 11 53-15</inkml:trace>
  <inkml:trace contextRef="#ctx0" brushRef="#br0" timeOffset="11034.1801">9999 15655 228 0,'-13'7'85'0,"9"-7"-66"0,-1 4-1 0,5-4-3 15,0 4-5-15,0 4 2 16,-4-5 11-16,4-3 7 16,0 4-15-16,-4 4 12 0,4 0 5 15,0-1-3-15,0 1-2 16,-5 0-7-16,5-1 0 15,0 1-7-15,0 3 0 16,0-3-6-16,0 0 1 0,0 3 1 16,0 1 2-16,5-5-3 15,-1 1 0-15,0 0-1 16,1-1 1-16,-1 5-2 16,0-5-1-16,1 1 1 15,-1 0 1-15,0 3-3 16,0 1-3-16,9-1 0 15,-13 1 1-15,0 3-3 16,0 4 0-16,5 4 1 16,-1 4 0-16,0 8 0 15,-4 3 0-15,0 4 0 16,0 0 0-16,5 4-3 16,-5 4 2-16,0 3 1 0,0 1 0 15,0 4 0-15,-5 7 0 16,1 4 0-16,0 0 2 15,-1-4-1-15,5-4-1 16,0-7-2-16,0-5 1 16,0-3 1-16,-13-7 2 15,9-1-3-15,0-7-2 16,0-5-5-16,-1-3-2 16,1 0-22-16,0-4-6 15,-1-3-58-15,5-1-25 16,0-7 63-16,0-8 30 0</inkml:trace>
  <inkml:trace contextRef="#ctx0" brushRef="#br0" timeOffset="12189.889">9292 16509 356 0,'-13'15'134'0,"13"-7"-104"0,0-4 7 0,0-4-2 15,0 0-23-15,0 0-4 16,0 0 4-16,0 0 1 16,0 0-6-16,9 0 2 0,-9 0 2 15,8 0-4-15,1-4-2 16,0-4-5-16,4 0-2 15,0 1 1-15,4-5 2 16,0-3-2-16,9 0 0 16,-5-1 1-16,-3-3 2 15,3 0-1-15,5-4-1 0,0 0 1 16,-5 0-1-16,1 4 0 16,-5-4 2-16,0 0-1 15,1-4 2-15,-1 0-2 16,-4 1 2-16,0-1-2 15,0 0-1-15,0 4 1 16,-5-4-1-16,10 4 2 16,-14 0 1-16,4 0-4 15,1-4 1-15,8 4 0 16,1 0 2-16,-10 4-3 16,1 0 0-16,-1 4 1 15,5-1 2-15,-8 1-1 0,8 4-1 16,-9-1 1-16,4 1 1 15,1-1-1-15,0 5-1 16,-1-1 1-16,-3 0-1 16,8 1 0-16,-13-1 0 15,4-4-5-15,4 1-1 16,-3 3-6-16,3-7-3 16,5 0-5-16,-8-5-2 15,8 1 5-15,4 0 5 16,-4-4-28-16,8-4-13 15,5-7-68 1,0-1-27-16,4-3 79 16</inkml:trace>
  <inkml:trace contextRef="#ctx0" brushRef="#br0" timeOffset="12895.9757">9258 16903 248 0,'-5'-23'93'0,"10"31"-72"0,8 0 9 0,-13-5 2 0,8 1-16 16,1 0-1-16,4 0 2 15,0 0 3-15,0 3-10 16,4-3 3-16,0 8 3 0,5-5-4 15,-1 1-2-15,5 0 1 16,0-4 0-16,4 3-5 16,-4 1-2-16,4-4-2 15,0 3 1-15,-4 1-2 16,4 0 2-16,0-1-2 16,1 1 2-16,3 0-4 15,9-1 0-15,5-3 1 16,8 0 0-16,0-4 2 15,8 4 1-15,5-4-4 16,-9 0 1-16,1-4 2 0,3 0 1 16,1 0-4-16,4-3 1 15,4-1 0-15,1 0 2 16,-10 1-1-16,-8-1 2 16,-4-3-20-16,-13-1-6 15,-5-7 12-15,-30-16 7 16</inkml:trace>
  <inkml:trace contextRef="#ctx0" brushRef="#br0" timeOffset="362331.9597">22521 583 200 0,'13'0'77'0,"-13"0"-60"0,8 0 10 0,-8 0 4 16,4 0-8-16,1 0 1 15,-5 0 0-15,0 0 2 0,4 0-14 16,0 0 2-16,-4-8 0 0,0 4-3 15,-4 4-1-15,0-7-2 16,-1 7 2-16,-3 0 6 16,4 0 4-16,4 0-17 15,-13 0-8-15,-5 0 10 16,10 0 6-16,-5 0-3 16,0 0 0-16,-9 0 0 15,-4 7 2-15,1-7-3 16,-1 12 1-16,-4-4-1 15,8-8 1-15,5 3-2 16,-9 5-1-16,-21 4-3 16,3 3 1-16,1 4-2 15,5-7-1-15,-14 3 1 16,9 8-1-16,-9-4 0 0,9 4 0 16,-4-4 0-16,4 12 0 15,4-8 0-15,-9 4 0 16,5-1 0-16,4 1 0 15,-8 0 0-15,8 4 0 16,-4-5 0-16,0 5 0 16,0-4 2-16,0-4 1 15,0 11-4-15,4 5 1 16,-8-1 0-16,4 8 2 16,4-8 1-16,0 8 1 15,0-7 0-15,-4 3 0 16,9 0 0-16,4-12 0 15,-1 5 0-15,6-1 0 0,3 1-2 16,0-8-2-16,5 3 1 16,0 1-1-16,4 3 0 15,4-3 2-15,-4 4-1 16,9 3-1-16,-4 0 1 16,3-3-1-16,5 3-3 15,0 0 2-15,5 0-1 16,3-7 0-16,-4 0 0 15,9 3-2-15,-4-11 0 16,4 4 0-16,4-4 0 16,5 0 0-16,-1-4 0 15,9-4 0-15,-4 1 0 16,9-1 0-16,4-7 0 16,-1 3 3-16,14 1 0 0,-9 3 1 15,0-7-3-15,5 3 2 16,-5-3 1-16,4 3 0 15,-8-7-3-15,0 0 2 16,-1-4-1-16,1 0 0 16,4 0 0-16,5 0 0 15,8 0 2-15,0 0 0 16,8-4 0-16,1 4 0 16,-5-4 0-16,-4 4 0 15,-4-7 0-15,-9 3 0 16,-4-4 0-16,0 1 0 15,-5-5 2-15,1 1 1 0,-1-1-1 16,5 1 1-16,0-1-2 16,-22 1-1-16,4 3 1 15,5-4 1-15,26-11 1 16,-18 12 1-16,-12 0-2 16,17-9 1-16,21-18-2 15,-8 0 2-15,-9-1-2 16,-4 5 2-16,-5-12-2 15,-4 4 2-15,1-4 0 16,-6 19 1-16,-12 8-2 16,13-16-2-16,-4 13 1 15,4-17 1-15,21-18-1 16,-4 3-1-16,4 8 1 16,-8 4 1-16,-4 0-1 0,-1 0-1 15,-4-4 1-15,0-4 1 16,1 4-1-16,-6 0-1 15,-3-4 1-15,0 8 1 16,-5 4-1-16,0 7-1 16,-8-3 3-16,-1 11 0 15,10-16-1-15,-14 16 1 16,0 1-2-16,-4-5 2 16,0 4-2-16,-4 0 2 15,0 0-2-15,-5 0 2 16,0 0-2-16,-4-4 2 15,0 4 4-15,5 8 4 16,4 3-11-16,-5-7-4 0,-13-8 2 16,1-7 0-16,-1 11 2 15,5-4 2-15,-9-4-1 16,5 5 2-16,-1 6-2 16,1-6 2-16,-1 6-2 15,9 9-1-15,4 3 1 16,-8 1-1-16,-9-5-5 15,1-7 1-15,-1 7 2 16,13 9 1-16,8-1-2 16,-12 4 2-16,-17-8 1 15,21 8 0-15,4 0 0 16,-12 0 0-16,-5 0 0 0,-4 0 0 16,4 0-3-1,-4 0 2-15,4 0-1 16,0 0 0-16,4 0 2 0,-8-4 0 15,4 4 0-15,13 0 2 16,0 0-3-16,1 0-2 16,-6 0 2-16,-8 0 2 15,14 0 0-15,-19 4-1 16,10 4-2-16,-9-4 1 16,-22 11-1-16,5 4 0 15,3 8 2-15,6-4 0 16,-10 4-5-16,1 3 1 15,-1 5-14-15,-3 3-5 16,-10 8-70-16,-3 0-31 0,-5 4 64 16,13 0 32-16</inkml:trace>
  <inkml:trace contextRef="#ctx0" brushRef="#br0" timeOffset="363911.6578">22745 1020 428 0,'-13'15'162'0,"13"-15"-126"0,8 8-10 0,-8-8-12 0,0 11-24 16,0-3-6-16,-8 3-33 15,3 1-14-15,-3 3 33 16,-5 4 15-16,-4-7 12 0</inkml:trace>
  <inkml:trace contextRef="#ctx0" brushRef="#br0" timeOffset="364153.4072">22215 1000 400 0,'-48'23'148'0,"27"-11"-115"0,-1-8-5 0,18 3-8 16,-13 1-25-16,-1 4-3 16,-3 3-57-16,-9 4-24 15,-13 12 46-15,-9 3 28 0,0 1 21 16</inkml:trace>
  <inkml:trace contextRef="#ctx0" brushRef="#br0" timeOffset="364317.8513">20948 1904 412 0,'-43'23'154'0,"38"-15"-120"0,5 0-43 0,0-8-27 0,0 0-129 15,0-8-50-15,5-3 111 16,3-9 53-16</inkml:trace>
  <inkml:trace contextRef="#ctx0" brushRef="#br0" timeOffset="364524.6827">22064 1039 332 0,'4'-4'123'0,"5"4"-95"0,17 0-63 0,-9 4-36 15,-4-4 28-15,13-4 22 16</inkml:trace>
  <inkml:trace contextRef="#ctx0" brushRef="#br0" timeOffset="364706.2231">22602 855 316 0,'-12'0'121'0,"12"0"-95"0,0 0-19 16,0 0-16-16,4 0 1 16,-4 0 4-16</inkml:trace>
  <inkml:trace contextRef="#ctx0" brushRef="#br0" timeOffset="364879.2761">22400 912 392 0,'-35'23'145'0,"14"-23"-112"0,4 4-6 0,17-4-7 15,-9 4-58-15,5 4-21 16,-1-8 30-16,-3 3 13 16</inkml:trace>
  <inkml:trace contextRef="#ctx0" brushRef="#br0" timeOffset="365052.1081">21827 1602 420 0,'-35'23'156'0,"27"-8"-121"0,-5 12-12 0,9-16-13 0,-1 9-30 15,-3-1-7-15,-1 8-94 16,9-1-40-16,-9 5 82 15,9-12 40-15</inkml:trace>
  <inkml:trace contextRef="#ctx0" brushRef="#br0" timeOffset="365231.3434">22396 1724 452 0,'-13'27'170'0,"13"-27"-132"0,-13 19-11 0,13-7-14 16,0-8-66-16,-5 11-24 15,5-7 39-15,0 3 21 16</inkml:trace>
  <inkml:trace contextRef="#ctx0" brushRef="#br0" timeOffset="365438.513">22340 1613 460 0,'-39'27'170'0,"22"-19"-132"0,4 3-4 0,0-3-12 0,8-4-26 16,-3-4-7-16,-1 0-65 15,5 0-29-15,0 0 53 16,-9 0 26-16</inkml:trace>
  <inkml:trace contextRef="#ctx0" brushRef="#br0" timeOffset="365620.8754">22176 1563 388 0,'-43'39'145'0,"34"-32"-112"0,-12-3 16 16,21 4 3-16,-9-4-37 0,0 0-9 16,1-1-25-16,-1 5-9 15,5-8 15 1,-5 4-75-16,1 0-30 0,8-4 60 0,0-8 29 16</inkml:trace>
  <inkml:trace contextRef="#ctx0" brushRef="#br0" timeOffset="365818.6122">22684 1219 332 0,'9'0'123'0,"8"-4"-95"0,13-8-22 0,-21 9-14 0,8-9-53 15,0 1-20-15,-4-1 42 16,0 4 22-16</inkml:trace>
  <inkml:trace contextRef="#ctx0" brushRef="#br0" timeOffset="365995.8364">23064 932 192 0,'12'-8'71'0,"-3"8"-55"0,4-8-55 0,4 4-30 16,-4-7 33-16,13-16 19 16</inkml:trace>
  <inkml:trace contextRef="#ctx0" brushRef="#br0" timeOffset="366149.3422">23038 751 108 0,'-69'43'44'0,"69"-43"-35"0,-56 3-39 0,51-3-19 15,-33 31 23-15,-27 0 13 0</inkml:trace>
  <inkml:trace contextRef="#ctx0" brushRef="#br0" timeOffset="366523.489">21728 1832 348 0,'-35'23'132'0,"22"-23"-103"0,5 3 3 0,-1-3-4 16,0 8-52-16,1-8-20 16,-1 0-91-16,-4 0-38 15,5 0 90-15,-10 0 43 16</inkml:trace>
  <inkml:trace contextRef="#ctx0" brushRef="#br0" timeOffset="366687.8368">21538 1847 288 0,'-17'23'107'0,"4"-15"-83"0,4-1-25 16,9-7-17-16,0 0 6 15,9 0 5-15</inkml:trace>
  <inkml:trace contextRef="#ctx0" brushRef="#br0" timeOffset="369567.1912">23740 165 208 0,'0'-19'77'0,"0"19"-60"0,0 0 17 0,0 0 4 15,0 0-22-15,0 0-8 16,0 0-2-16,0 0 0 16,0 0-2-16,0 0-9 0,0 0-5 15,-4 0 17-15,-1 0 8 16,1 0 3-16,0 0-1 16,-1 0-1-16,1 0 0 15,-4 0-2-15,3 0-1 16,1 0-5-16,-5 0-3 15,5 0-2-15,0 0-3 16,-1 0-2-16,1 0 1 16,0 0 1-16,4 0 2 0,0 0-1 15,0 0 2-15,0 0-2 16,0 0 2-16,0-7-2 16,0 7-1-16,0 0 1 15,0 0-1-15,0 0 0 16,0 0 0-16,0 0 11 15,0 0 7-15,0 0-9 16,0 0-5-16,0 7-5 16,0-7 0-16,0 12-1 15,0-12 0-15,4 7 0 16,0-7 0-16,1 4 2 16,-1 4 0-16,-4 0 0 15,4-1 2-15,-4 5-3 0,9-8 0 16,-9 3 1-16,0 1 0 15,0 0-5-15,0 3 1 16,0-7 0-16,0 4-1 16,0-1 1-16,0 1 3 15,0 3 13-15,-9-3 9 16,5 4-10-16,0-5-4 16,-5-7-2-16,0 12-1 15,5-5-2-15,-9 1 1 16,9 3-2-16,-9-7-1 15,4 4 1-15,1 3 1 16,-1 5-1-16,-4-9 2 16,9 5-2-16,-13-1-1 15,8 5 1-15,-4-5 1 0,0-3 1 16,0 3 1-16,0 1-2 16,0 3 1-16,9-7-2 15,-13 3-1-15,4 1 1 16,-4-1-1-16,8 5 0 15,-8-9 0-15,8-3 2 16,-4 11 1-16,-4-3 1 16,-9-1 0-16,13 5 0 15,-13-5 0-15,9 5 0 16,-4-1 0-16,3 4-2 16,-3-4 1-16,4 5-2 15,8-13 2-15,-8 5 0 16,0 3 1-16,4-4 0 0,-5 9 0 15,1-13-2-15,-4 9 1 16,-5 3-2-16,4 4 2 16,-8-4-4-16,13-8 0 15,8-3 3-15,-12 4 1 16,3 3-4-16,-7 0 1 16,7 1 0-16,5-5 2 15,-4 4-1-15,-4-3-1 16,3-1 1-16,5 5 1 15,5-5-1-15,-9-3 2 16,4-1-2-16,0 5-1 16,-9-4 1-16,14 3 1 0,-10-3-1 15,5 3-1-15,0-3 1 16,1 3 1-16,-1-3-1 16,-5 4 2-16,-3 7-2 15,4 0-1-15,4-12 7 16,-5 13 3-16,-3-1-12 15,-1 4-3-15,1 0 2 16,8-4 1-16,0-8 2 16,-4 9 2-16,-1 6-1 15,-7-6-1-15,3-1 1 16,1 0-1-16,3 0 0 16,1-8 0-16,0 5 0 15,-5 3 0-15,5-8 0 16,0 5 0-16,0-1 0 0,4 0 2 15,-13-3-3-15,13-1 0 16,-4 5 1-16,4-9 0 16,0 5 0-16,0-1 0 15,-4 5 0-15,4-13 0 16,0 5 0-16,0 0 2 16,-4-1-3-16,-5 5 0 15,9-8 1-15,-4 0 0 16,0 7 0-16,-1-7 2 15,1 4-3-15,0 3 0 16,0-3 1-16,4-1 0 16,-9 1 0-16,5 4 0 15,0-5 0-15,-5 5 0 0,5-1 2 16,-9 5 3-16,5-9-2 16,-1 5-2-16,1-1-5 15,-1 4 0-15,5 1 2 16,-9-1 1-16,4 4 1 15,5 0 0-15,-4 1 0 16,3-5 0-16,1 4 0 16,0-4 0-16,4 5 0 15,-9-5 0-15,5 4 0 16,0-4 0-16,0 1 0 16,-1-1 0-16,1 4 0 15,-4-7 0-15,3 3 0 16,-3-4 0-16,-1 1 0 15,5 3 0-15,-9-3 0 16,0-1 0-16,1 5 0 0,-1-9 0 16,0 5 0-16,4-9 0 15,-8 13 0-15,4-12 0 16,0 11 0-16,-4-11 0 16,4 3 0-16,1 1 0 15,-1 4 0-15,0-1 0 16,4 1 0-16,-4-1 0 15,9 1 0-15,-9-1 0 16,5 4 0-16,-1 5 2 16,1-13-1-16,-1 8-1 0,1 1-2 15,3 3 1-15,-7-8 1 16,3 5 0-16,0 3 0 16,-3 0 0-16,-1 0 0 15,0 0 0-15,-4 4 0 16,4 0 0-16,-4 0 0 15,4 0 0-15,4 0 0 16,-8 4 0-16,4-8 0 16,5 0 0-16,4-3-3 15,-9-1 2-15,4 4 1 16,1-3 2-16,3 3-1 16,1-8-1-16,0 4 1 15,4 1-1-15,0-1 0 16,-4-3 0-16,4 3 0 15,0-7 0-15,0 3-3 0,-4 1 2 16,0-1 1-16,-1 4 2 16,1-7-3-16,-4 4 0 15,-1 7 1-15,0-8 2 16,-3 8-3-16,-1 0 0 16,0 16 1-16,-13-8 0 15,5 7 4-15,-1 8 2 16,1-3-7-16,-1-1-4 15,-4 0-11-15,1-3-2 16,-1 3 9-16,-4-19 5 16</inkml:trace>
  <inkml:trace contextRef="#ctx0" brushRef="#br0" timeOffset="376173.119">21073 307 72 0,'4'0'27'0,"0"0"-21"0,5 0 12 0,-9 0 5 16,0 0-3-16,0 0-2 15,4 0-2-15,1 0 0 16,3 0-2-16,-8-7 1 16,9 7-6-16,-5 0-3 15,5-8-3-15,-5 4-3 0,0 4 3 16,5-8-9-16,-9 8-1 15,0-7 2-15,0 7 2 16,0-4 13-16,0 4 8 16,0 0-5-16,0 0 0 15,0 0-1-15,0-8 0 0,0 1-2 16,0 3-1-16,0-4-8 16,0 0 0-16,0 5-1 15,0-5 2-15,0 8 1 16,0-8 3-16,-9 4 1 15,5 1 3-15,0-1-3 16,-5 4-2-16,5-8 0 16,0 4 1-16,-1 0-3 15,5 1 0-15,-8 3 1 16,3-8 2-16,1 8-1 16,4 0 2-16,-9 0 0 15,5-8 3-15,0 8 1 16,-1-4 3-16,1 4-1 0,0 0 0 15,0 0-3-15,-1-7 1 16,5 7-2-16,-8 0 0 16,3 0-5-16,1 0-1 15,0 0 1-15,-1 0 0 16,1 0-2-16,0 0-2 16,-1 0 1-16,1 0-1 15,0 0 0-15,4 0 0 16,0 7 11-16,0-7 5 15,0 0-11-15,4 12-2 16,0-4-4-16,1-8-1 16,-1 7 0-16,5 5 0 0,-1-8 0 15,5 3 0-15,-8 1-3 16,3 0-1-16,1 3 3 16,-1-7 1-16,5 4 2 15,0-1 2-15,0 1-3 16,4 3 0-16,-4-3 1 15,0-4 2-15,0 4-1 16,0-1-1-16,0 5 1 16,-4-5-1-16,4 5 4 15,0-5 2-15,-1 5-5 16,1-1 0-16,0 5-1 16,0-12 2-16,-4 11-6 15,-1-7-1-15,1 3-1 16,4 1 4-16,-4 3 5 15,-1-4 6-15,1-3-5 0,-1 11 0 16,1-7-11-16,0 3-3 16,-1-3 14-16,1 7 6 15,4-12-4-15,-9 12-3 16,9-7-2-16,-9-1 1 16,5 5-1-16,0 3-1 15,-5-8 1-15,9 5 1 16,-9-1-1-16,9 0 2 15,-9 5-2-15,5-9 2 16,0 8-2-16,-1-4-1 16,1 5 1-16,0-9-1 15,-1 4 0-15,-4 1 2 16,1-1-1-16,3-3 2 16,-3 3-2-16,-1-4 2 0,0 1-4 15,5 3 0-15,-5-7 1 16,5 3 0-16,-5-3 0 15,0 4 0-15,1-5-3 16,3 5 2-16,-3-9 1 16,3 13 0-16,1-9 0 15,0 5 0-15,-1-1 0 16,1 5 0-16,4-9-3 16,-9 9 0-16,9-1 2 15,-9 4 2-15,9-7 0 16,0 7 2-16,0 0-4 15,0 0-2-15,0 4 2 16,0 0 0-16,0 4 1 0,4-8 2 16,0 8-1-16,5-8-1 15,-5 4 1-15,-4 0-1 16,4 0 0-16,0 4 0 16,1-8 0-16,-1 0 0 15,-4-4 0-15,0 5 0 16,0-1 0-16,0-4 0 15,4 0 0-15,-9 5 0 16,5-9 0-16,5 4 0 16,-10 4-3-16,9-7 2 15,-4 3 1-15,5 1 0 16,-10-1 0-16,5 4 0 16,0-7 0-16,0 7 2 0,-4-4-3 15,8 4 0-15,-9-7 1 16,5 7 0-16,-4 0 0 15,4 0 0-15,0 8 0 16,0-8 0-16,0 8 0 16,4-4 0-16,-4 0 0 15,0-4 0-15,-5-4 0 16,10 5 0-16,-5 6-14 16,12-3-5-16,-7 0 10 15,-1-7 4-15,-4-1 15 16,4 4 8-16,9 0-11 15,0 4-6-15,-5-4-1 16,1 1 1-16,-1-9 0 0,5 4-1 16,-8 1 1-16,3-1-1 15,1 4 0-15,-5-11 0 16,-4 3 0-16,8 8 0 16,-3 8 0-16,3-8 0 15,1 8 0-15,-5-4 0 16,4 4 0-16,-3 0 0 15,-1 3-3-15,-4-3 2 16,0-8 1-16,4 8 0 16,5 15 0-16,3-3 0 15,-7-1-9-15,3 0-4 16,-4-3 4-16,1-1 5 16,3-3 12-16,-4-4 4 15,-8-1-14-15,0-6-8 0,-1-1 16 16,5 4 6-16,-8 23-147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1:15:34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9589 5087 172 0,'5'0'66'0,"-1"8"-52"0,-13-4 25 0,9-4 10 0,0 4-16 15,0-4-2 1,-8 3-14-16,-1 1-9 15,1 0-4-15,-1-4 0 0,5 0 4 16,-9 0 3-16,8 4 0 16,-7-4 1-16,3 8-4 15,-4-8 0-15,0 0-3 16,4 3 0-16,-12 5-1 16,4 0 2-16,4-1 12 15,0 1 8-15,4 0-11 16,-4-1-6-16,5 1 6 15,8 3 1-15,-9 1-1 16,9-1-1-16,0 1-4 0,0-4 1 16,9-1-4-16,-9 1 1 15,8 7-5 1,1-11 0-16,4 4 1 0,0-1 0 16,4 5-2-16,-4-8 1 15,8 3-2-15,-3-3 2 16,-1 4-2-16,4-4 2 15,1 3 0-15,0-3 1 16,-1 0-2-16,1 0 1 16,4 4-2-16,-9-5-1 15,9 1 1-15,4-4 1 16,9 4-1-16,4-4-1 16,8 0 1-16,-16 0-1 15,4 0-3-15,4-4 2 0,21 4 1 16,-8-4 0-16,-4 1 0 15,0-5 0-15,-5 4 0 16,5-4 0-16,0 5 0 16,-1-1 2-16,10 0-1 15,-10 0-1-15,-12 0-2 16,8 0 1-16,18-3 1 16,-5 3 0-16,-8 0 0 15,-4 0 0-15,-1 0 0 16,-8 4 0-16,-5-7 0 15,-4 3 2-15,1 4-1 16,-6-4-1-16,1 0 1 16,0 4-1-16,0-7 0 0,-9 7 2 15,0 0-3-15,5 0 0 16,4 0 1-16,0 0 2 16,4 0-3-16,-17 0-2 15,4 7-3-15,-4-7 1 16,-9 0-8-16,-4 0-2 15,-4-7-36-15,0 7-14 16,-18 7 33-16,5-22 16 16</inkml:trace>
  <inkml:trace contextRef="#ctx0" brushRef="#br0" timeOffset="3288.9442">3139 9124 176 0,'0'0'66'0,"13"-4"-52"0,-13 4 3 16,0 0 0-16,4 0-11 16,1-3-1-16,7-1-3 15,-12 0-2-15,0 0 1 16,0 0 5-16,0 0 6 0,0 1 7 0,0 3 3 16,0 0-3-16,0 0-1 15,0 0-4-15,0 0-1 16,0 0-3-16,0 0-1 15,0 0-3-15,0 0-1 16,0 0 1-16,0 0 1 16,0 0-1-16,0 0-1 15,0 0-1-15,9 0 0 16,4 0 0-16,-9 0 0 16,9 0-2-16,-8 0 1 15,8 0-2-15,-1 0-1 16,1-4 1-16,5 4-1 15,-1 0-3-15,0 0 2 16,5 0 1-16,-1 0 0 0,9 0 0 16,-8 0 0-16,12 0 0 15,-4 0 0-15,9 0 0 16,-9 0 0-16,5 0 0 16,4 0 0-16,-5 0 0 15,-12-4 0-15,12 0 0 16,-8 4 0-16,4-4 0 15,0 4 0-15,-4 0-3 16,4 0 2-16,-4 0 1 16,0 0 2-16,4 0-1 15,9-4-1-15,-13 4-2 16,4 0 1-16,0 0 1 0,0 0 2 16,1-3 1-16,-6 3 1 15,6-4 0 1,-1 4 2-16,0-4-1 0,-9 0 2 15,5 0-4-15,0 4 0 16,-9-4-1-16,9 4-2 16,-13 0 1-16,4 0-1 15,5 0 0-15,-5 0 0 16,0 4-3-16,5 0 2 16,-9 0 1-16,13 0 2 15,-9 0-1-15,9-1-1 16,-9 1 1-16,9 0-1 15,0 4 0-15,-5-4 0 16,5-1 2-16,4 5 1 16,-8 0 7-16,4-1 6 0,0-3-10 15,-5 0-6-15,1 4-5 16,-1-4 0-16,5 3 3 16,0 1 1-16,4-4 1 15,-8 0 0-15,-1-1 0 16,14 9 0-16,-18-4 0 15,0 3 0-15,5-3 0 16,-1 3 0-16,1-3 0 16,8-1 0-16,-9 1 0 15,10 0 0-15,12-1-3 16,-5 1 2-16,-3 0-1 16,4-1 0-16,4-3 13 15,0 4 5-15,4-4-6 16,-8 0-3-16,4-1-2 0,-4 1-1 15,-5 0 0-15,1 4 2 16,-1-4-3-16,-8-1 0 16,4-3-1-16,-4 4-2 15,4-4 3-15,9 0 0 16,-9 0-4-16,5 0 1 16,4 0 0-16,-1 4 0 15,1 0 0-15,4 0 2 16,-4 0-1-16,-5-1 2 15,10 1 0-15,-1 0 1 16,-5-4 2-16,1 0 1 0,-4-4-3 16,3 4-1-16,-3-4 1 15,-1 4 2-15,1-3-3 16,4-1 0-16,-5 0-1 16,5 0 1-16,-5 0-2 15,9 4 2-15,1 0-4 16,3 0 0-16,-8 0 3 15,4 4 1-15,-4-4-1 16,-1 4-2-16,-7 0 1 16,-1-4-1-16,0 0 0 15,0 0 2-15,9-4-1 16,-9 4 2-16,4-4 0 16,5 0 1-16,9 0-2 15,8 1-2-15,-13 3 1 16,13 0 1-16,-5-4 1 15,5 4 1-15,-8-4-5 0,-1 4 1 16,-12-4 2-16,4 0 1 16,-14 0-1-16,10 1-2 15,-1-1 1-15,1 0 1 16,-1 0-1-16,9-4-1 16,-4 5 1-16,9-1-1 15,-1 0 0-15,0 0 2 16,1 4-1-16,-5 0-1 15,4 0 1-15,-8 0 1 16,-9 0-1-16,0 0 2 16,0 4-2-16,1-4 2 0,-1 0-2 15,4 0 2-15,-4 0 0 16,-4 0 1-16,13 0-2 16,-9 0-2-16,5 0 3 15,4 0 0-15,8 4-1 16,-13-4 1-16,9 0-2 15,-8 4-1-15,-5-1 1 16,9-3 1-16,-9 0-3 16,0 0 0-16,0 4 1 15,-12-4 0-15,-1 0 0 16,4 0 0-16,18 0 0 16,0 0 0-16,0 0 0 15,4 0 0-15,4 0 0 16,5 0 0-16,0 0 0 0,4 4 0 15,-9-4 0-15,0 4 0 16,9 4 0-16,-21-5 2 16,4-3-1-16,-18 4-1 15,-4 0 1-15,14-4-1 16,16-4 0-16,0 0 2 16,5 4-1-16,0-3-1 15,0-1-2-15,-5 4 1 16,0 0 1-16,9 0 2 15,-17 0-3-15,0 4 0 16,0-1 1-16,-1 1 2 16,-3 0-3-16,-5-4 0 0,-4 0 1 15,0 0 0-15,4 0 0 16,-8 0 0-16,12-4 0 16,-8 0 2-16,4 4-1 15,0 0-1-15,5-3 1 16,-1-1 1-16,1 0-3 15,-1 4 0-15,-8 0 1 16,4-4 0-16,-13 0 0 16,5 4 0-16,-14 0-11 15,-8-4-3-15,-8-3-15 16,-5-5-7-16</inkml:trace>
  <inkml:trace contextRef="#ctx0" brushRef="#br0" timeOffset="164922.6776">2557 11920 144 0,'0'-4'55'0,"9"-11"-43"0,-9 4 14 15,4 7 4-15,5-8-15 0,-5 1-6 16,5-5-8-16,-5-3-1 16,0 0 0-16,5 0 4 0,-5 0 2 15,1 4 6-15,3-1 5 16,-8 1 2-16,5 0 1 16,-5 3-9-16,0 1-4 15,0 3 9-15,0 0 6 16,-5 4-5-16,5-3-2 15,-8 3-4-15,3 0-2 16,1 0-1-16,4 0 0 16,-9 1 0-16,5-1 2 15,4 0 1-15,-4 0 3 16,-5 0-1-16,9-3 0 0,-4 3-12 16,-5 0-5-16,5 0 10 15,4 0 6-15,-9 1 0 16,5-1 1-16,4 0-5 15,-9 0 0-15,5 0-5 16,0 4 0-16,4 0 1 16,-9 0 0-16,5 4-5 15,-9 0 1-15,9 4 0 16,-5-1 0-16,-4 5-3 16,9 3 0-16,-9 0 2 15,9 1 2-15,-9-1-2 16,13 4 0-16,-9 4-1 15,0 0 0-15,1 4 2 16,-5 0 0-16,9-4 0 16,-5 0 0-16,0 0-3 15,9 0 2-15,-4 0 1 0,-5 0 0 16,1 0 0-16,-1 3 0 16,0 1 0-16,5 0 2 15,4 0-1-15,-8 3 2 16,3 1-2-16,5 0 2 15,-4 3-2-15,4 1-1 16,-9-1 1-16,9 4 1 16,-4-3-1-16,4-1 2 15,-9 1 0-15,5-5 1 16,-5 1-2-16,5-4 1 16,0 0-2-16,-9 0-1 15,13-4 1-15,-9 3-1 16,5 1 0-16,4 0 0 0,-9 4 0 15,5 3 0-15,0 1 0 16,4 3 2-16,0 0-1 16,0 0 2-16,-9 1-2 15,9-1 2-15,0 4-2 16,0-4-1-16,0-7 1 16,0 0-1-16,0-4 0 15,0-1 0-15,0 1 0 16,0 0 2-16,0-4-1 15,0 0 2-15,0 0 0 16,0 0 1-16,9 0 0 16,-9 0 0-16,4 0 0 15,0-4 0-15,5 0-5 0,4 0 1 16,-9 0 0-16,9-3 0 16,0-1 0-16,0 0 0 15,0-3 0-15,-9-1 0 16,9 1 0-16,9-4 2 15,-22-1-1-15,17-3-1 16,-13-4-2-16,14 0 1 16,-14 0 1-16,9-4 2 15,-5 0-3-15,1 1 0 16,4-1-1-16,-4-4 0 16,-1 0 2-16,5-3 2 15,0-1-1-15,0 1-1 0,-9-1 1 16,5-3-1-16,4 0 0 15,-9 0 0-15,9-1 0 16,-9 1 2-16,5 0-1 16,-5-1-1-16,9 1 1 15,-13-4-1-15,9 3 0 16,-5-3 0-16,-4 4 0 16,4-4 0-16,5 3-3 15,-9-3 2-15,0 0 1 16,0 4 2-16,0 0-1 15,0-1 2-15,0 1-2 16,0-4-1-16,0 3 1 16,0 1 1-16,-9 0-3 15,5-1 0-15,4 1 1 0,0 0 2 16,0 0-1-16,-4-1-1 16,4 1-2-16,0-4 1 15,0 3 1-15,0-3 0 16,0 4 0-16,0 0 0 15,0-1 0-15,0 1 0 16,0-4 0-16,0 3 2 16,0 1-3-16,4 0 0 15,-4 0 1-15,4-1 0 16,5 5 0-16,-9-1 0 16,4 5 0-16,-4-1 0 15,0 0 0-15,5 1 0 16,-5 3 0-16,8 0 2 0,-8 0-1 15,0 0 2-15,0 0-4 16,0 1 0-16,0-1 1 16,0 0 2-16,0 0-3 15,0 0 0-15,0 0 3 16,5 1 1-16,-5-1-1 16,8-4-2-16,-8 0 1 15,0 5 1-15,9-5-1 16,-9 0-1-16,0 1 1 15,0-1-1-15,8 0 0 16,-8 1 0-16,5-1 0 16,3 0 0-16,-8 1 0 15,0-1 0-15,5 0 0 16,-5 1 0-16,13-5 0 0,-13 5 0 16,0-5 0-16,0 1 0 15,0-1 0-15,0 1 0 16,4-1 0-16,-4 1 0 15,13-1 0-15,-13 1 2 16,0-1-3-16,0-3 0 16,0 0 1-16,0-1 0 15,0 1 0-15,0-4 0 16,0 0 0-16,0-1 2 16,-13-3-1-16,9 4 2 15,4 0-2-15,0 0 2 16,-13 0-4-16,8 0 0 15,5 3 1-15,-8-3 0 0,8 0 0 16,-5 4 0-16,5-1 0 16,0 1 0-16,0 0 0 15,0-1 0-15,0 1 0 16,0 0 0-16,-8-1 0 16,8 5 0-16,0 0 0 15,-9-1 0-15,9 1 0 16,-8-1 2-16,8 1-1 15,-5-1 2-15,5 1-4 16,-8-1 0-16,3 4 1 16,1-3 2-16,4-1-1 15,-9 1 2-15,5 3-4 0,4-3 0 16,-13-1 1-16,13 1 0 16,-4-1-3-16,-9 5 2 15,13-1-1-15,-9 0 0 16,5 1 2-16,4-1 0 15,-9 0-3-15,5 1 0 16,0 3-5-16,4 0 0 16,0 4-9-16,0-4-2 15,0 4-61-15,4 4-24 16,9 4 53-16,-9-8 26 16</inkml:trace>
  <inkml:trace contextRef="#ctx0" brushRef="#br0" timeOffset="169559.5769">8439 12234 184 0,'-4'-7'68'0,"4"7"-52"0,4-4 10 0,-4 0 1 15,0 0-9-15,0 0-3 16,0 0-4-16,0-3 0 16,0-1-6-16,-4 1-1 0,-1 3 2 15,1-4-1-15,4 4 0 16,-9-3-1-16,9 3 2 16,0-4-1-16,0 4 2 15,0 0-4-15,-8 1 0 16,4-5 1-16,-1 0 2 15,1 1-1-15,0-1 2 16,-1-4 0-16,5 1 1 16,-8-4 7-1,-1 3-4-15,9 1-2 16,-13-1 0-16,9 1-1 0,-5-1-2 16,1 1-1-16,3-1 1 15,-12 1 1-15,0-5 3 16,0 1 4-16,-5 4-10 15,5 3-5-15,0 0-4 16,4 4 0-16,4 1 3 16,-13 3 1-16,10 0 3 15,-1 0 3-15,4 3-2 16,0 5 0-16,1 4 1 16,3-1 0-16,-7 4-2 15,7 5-2-15,-8 2-8 16,13 5-3-16,-13 8 12 15,9 3 9-15,0 4-5 16,-1 4-2-16,5 0-2 16,0 4 1-16,0-4-12 15,0 0-3-15,0 0 15 0,0-4 9 16,-8-4-6-16,8 1-3 16,0-1-1-16,0 4-1 15,-4 0-5-15,4 0 1 16,-5 0 0-16,5 4-1 15,-8-4 1-15,3-3 3 16,1 3-2-16,0 0 1 16,-1-4 0-16,1 1 0 15,-5-5 13-15,1 1 7 16,-1-5-7-16,9 1-3 0,-8 0-3 16,3-1 1-16,5 5-1 15,0-1 0-15,0 1-6 16,0-1 1-16,0 1 0 15,5-1 2-15,3 0 1 16,-8-3 1-16,4 0-2 16,1-4-2-16,3-1 1 15,1 5 1-15,-9-4 1 16,9 0 1-16,-5-1-2 16,5-3-2-16,-1 4 1 15,-3-4 1-15,7-4-1 16,-7 1 2-16,3-1-2 15,5 0 2-15,-8 0-2 16,3-4-1-16,1 1-2 16,-1-1 1-16,5-4 1 0,0 1 0 15,0-4-3-15,0-1 0 16,0 1-3-16,4-4-1 16,1-4 1-16,-1-4 2 15,0-4-3-15,0 1 0 16,-4-5 4-16,0 1 1 15,4-5 2-15,-4 1 0 16,0-4 0-16,0-4 0 16,0-4 0-16,4 0 0 15,-12-3 0-15,8-1 0 16,-1-4 0-16,-3 1 0 0,-5-1 0 16,5-7 0-16,0 4-3 15,-1 0 2-15,1-4 1 16,-5 3 2-16,0 5-1 15,5-4 2-15,-9 3-4 16,0-3 0-16,9-1 1 16,-9 1 2-16,0 0-1 15,0 3-1-15,0 1 1 16,0-4-1-16,0-1 0 16,0 1 2-16,-9-8-1 15,9 8 2-15,0-1 2 16,0 1 2-16,0 4-1 15,-9-1-1-15,5 1-1 16,0 3 2-16,0-3-1 16,-1 3 0-16,-3-3 1 15,-5-5-1-15,4 5 0 16,0-5-3-16,-3 5 1 16,-1-4 0-16,8 3 1 15,-12-3-2-15,4 0 1 16,0-5-4-16,0 9 0 15,0-4 1-15,0 3 0 16,0 5 0-16,-4 3 2 16,0 0-1-16,-5 4 2 15,5 0-7-15,0 8 1 16,-13 3-12-16,8 1-3 16,1 7-117-16,-1 4-51 0</inkml:trace>
  <inkml:trace contextRef="#ctx0" brushRef="#br0" timeOffset="174890.5727">14347 12522 148 0,'-5'7'57'0,"5"-7"-44"0,-8 4 7 15,8-4 1-15,-5 0 0 16,1 0 2-16,0 4-1 16,-1-4 1-16,5 4-13 15,-8-4 5-15,3-4 3 0,-7 4-4 16,7 0 0-16,1 0-2 15,0 4 0-15,4-4-2 16,-5 0 1-16,1-4 0 0,0 8 1 16,-1-4-2-16,5 0 1 15,0 0-2-15,-8 0 0 16,8-4 8-16,-5 4 4 16,5 0-18-16,0 0-6 15,0 0-1-15,0 0-1 16,0-8 14-16,-4 8 8 15,4-4-6-15,-4 1-3 16,0-1-3-16,-5-4 1 16,5-3-1-16,4 7 0 15,-13-4-1-15,8 0 0 0,5-3 0 16,-13-1 0-16,5-3-2 16,-1 4 1-16,1-1-2 15,-10 1 2-15,5 3-2 16,0-3 2-1,1 3-2-15,-6-4 2 0,-3 5-2 16,4-1-1-16,-1 0 1 16,-8 5 1-16,1-1-1 15,-1 0-1-15,0 0-2 16,4 0 1-16,-4 0 3 16,1 4 1-16,-1 0-1 15,4 0 1-15,1 0-2 16,-5 0 2-16,4 0 0 15,-4 0 1-15,5 0 0 16,-5 0 0-16,0 0-2 0,5 4-2 16,-14 0-2-16,5 0 1 15,4 0 1-15,5 0 0 16,-10 3-3-16,6 1 2 16,-6-4 1-16,6 3 0 15,-10 1 0-15,5 0 2 16,0-1-1-16,0 5-1 15,-5-1 1-15,5 1 1 16,0-5-1-16,-5 9 2 16,5-5-2-16,0 5-1 15,0-9 1-15,0 5 1 0,0-1 3 16,-5 1 2-16,5-1-3 16,0-3-1-16,4 0-1 15,-13 3 1-15,9-3-2 16,4-1 2-16,-8 1-2 15,3 0-1-15,1-1 1 16,4 1-1-16,1 3 2 16,3 1 1-16,0-1-1 15,5 1 1-15,0-1-2 16,-5 1-1-16,10-1 3 16,-1 1 2-16,4-1-4 15,9 1-3-15,-9-1-2 16,9 1 0-16,9-1 3 15,-5 1 0-15,9-1-2 16,-8 1 2-16,7 3 1 0,1 0 2 16,5 1-1-16,-1-5-1 15,4 1 1-15,-3 3-1 16,3-3 2-16,5-1 1 16,-9 1-1-16,9-1 1 15,0 1-2-15,0-5-1 16,0 1 1-16,4 3 1 15,-9-3-3-15,5 0 0 16,0-4 1-16,0-1 0 16,4 1-3-16,-8-4 2 15,4 0 1-15,-5 0 2 16,5 0-3-16,0-4 0 16,-5 4 3-16,1-3 1 15,4-1-4-15,-5 0-1 0,1 0 3 16,-1-4 1-16,1-3 0 15,4 3-2-15,-9 1-4 16,5-1 0-16,-1 0 4 16,1 1 4-16,-1-1-1 15,1 0-2-15,4-3-5 16,-9-1 0-16,9 5 4 16,-5-1 4-16,1 0-1 15,4 1-2-15,-9-1 0 16,0 0-1-16,5 1 0 15,-5-1 0-15,-4 0 0 0,4 1 0 16,0-1-5 0,0 0 1-16,1 5 0 0,-5-1 2 15,0 0 7 1,0 0 5-16,-1 0-5 0,6 0-3 16,-10 1-4-16,5-1 1 15,4 0 1-15,-8 4 2 16,4 0-3-16,0 0 0 15,8 0 1-15,-12 0 2 16,8 0-3-16,1 0 0 16,-1-4 1-16,0 4 2 15,0-4-1-15,1 4-1 16,-1 0-2-16,0 0 1 16,5 0 1-16,-10-4 0 0,14 1 0 15,-8-1 2-15,-1 0-1 16,4 0-1-16,-3 0 1 15,3 0-1-15,1 1 0 16,-5-1 0-16,0 0-3 16,0 0 2-16,1-4 1 15,-1 1 2-15,4-1-1 16,-12 0-1-16,4 1 1 16,4-1-1-16,0 0 0 15,-8 1 0-15,0-1 0 16,-1 0 0-16,5 1-3 15,-9-1 2-15,9 1 1 16,-13-1 2-16,5 0-1 0,-1 1-1 16,-4-1 3-1,0 0 2-15,0-3-2 0,-4-1-2 16,-1-3 2-16,-8 0 2 16,9-1-2-16,-13 1-2 15,4 0 0-15,4-5-1 16,-8 5-3-16,-4 0 0 15,-5 0-7-15,-4-5-4 16,-9 1-78-16,-9 4-36 16,-3 0 65-16,3-1 31 15</inkml:trace>
  <inkml:trace contextRef="#ctx0" brushRef="#br0" timeOffset="403798.0965">7215 17508 228 0,'-17'27'88'0,"13"-15"-69"0,-5-5 2 0,9-3-3 15,0 0-12 1,-9 4-1-16,5-4 10 0,-9 7 5 16,5 1-10-16,-1-1 14 0,-4 1 6 15,4-1 4-15,1-3 2 16,-5-1-19-16,9 1-10 15,-9 0-1-15,4-1 0 16,5 1 0-16,-9 0-1 16,4-5-3-16,1 5 1 15,-5-4-2-15,0 0 2 16,0-4-2 0,0 0-1-16,9 0 3 15,-5-4-4-15,0 0 0 16,1-4 1-16,3 5 2 15,1-1-3-15,0-4 0 16,4 4 5-16,0 0 2 16,0 1 4-16,4-1 4 15,0 0-2-15,1 0 1 0,3 0-1 16,-8 0 0-16,5 1-4 16,-5-1-3-16,0 0-2 15,0 4 0-15,4 0-2 16,-4 0 2-16,0 0-2 15,9 0-1-15,-5-4 1 16,9 4-1-16,-13-4 0 16,8 4 2-16,1 0 1 15,0 0 1-15,4 0 0 16,-9 0 0-16,9 0 0 16,0 0 0-16,-5-3 0 15,10 3 0-15,-10 0-2 0,5 0 1 16,0 0-4-16,0 0 0 15,4 0 3-15,0 0 1 16,1 0-4-16,3 0 1 16,-3 0 0-16,12 0 0 15,-4 0 0-15,4 0 2 16,8-4-3-16,-3 4 0 16,-5 0-8-16,5 0-4 15,8 0 15-15,-5 0 10 16,-7 0-5-16,-1-4-1 15,0 4-9-15,0 0 0 0,-4 0 3 16,4 0 2 0,5 0 2-16,3 0 0 0,5-4-2 15,1 4 1-15,7 0-2 16,1 0-1-16,0 0 1 16,-1 0-1-16,-3 0 0 15,-5 4 0-15,-4 0 0 16,-5 3 2-16,-4 1-1 15,0 0-1-15,-4-1-2 16,4 1-1-16,1 0 2 16,3-1 2-16,1 1 0 15,3 0-1-15,10-1 1 16,-1 1-1-16,9-4 0 16,-13 3 0-16,9-3-3 15,-13 0 2-15,-1-4 1 0,-3 4 2 16,-5-4-1-16,-13 0-1 15,1 0 1-15,-1 0-1 16,-4 0-3-16,-5-4 0 16,1 0-7-16,-9-3-2 15,-9-9-50-15,1-14-22 16,-5-20 43-16,-13-15 21 16</inkml:trace>
  <inkml:trace contextRef="#ctx0" brushRef="#br0" timeOffset="406725.7804">10339 17305 208 0,'0'4'77'0,"-8"-4"-60"0,8 4 8 15,0-4 2-15,0 0-5 16,0 0-1-16,0 0 0 0,0 0-1 16,0 0 11 15,0 8-15-31,0-8-6 16,0 0-4-16,0 0 0 15,8 7 1-15,-8 1 3 16,0-4-5-16,0-4 1 0,0 0 4 15,0 8-2-15,0-1 3 16,5-3-4-16,-1 0 1 16,-4 4 1-16,4-1 2 15,0-3-1-15,1 0-1 16,-1 4-3-16,9-5 1 16,-9 1-4-16,9 0 0 0,-8 4-3 15,3-4-1-15,5-1 1 16,0 1 2-16,4 0-1 15,-8 0-1-15,4 0 1 16,4-1-1-16,-8 1 0 16,8-4 0-16,-4 4 0 15,4 0 2-15,-4-4-1 16,0 4-1-16,0 0 3 16,4-4 0-16,-8 0-1 15,4 3-2-15,4-3 1 16,-9 0-1-16,5 4 0 15,5-4 2-15,-1 0-1 16,0 0 2-16,-8 4-2 16,8-4-1-16,-4 0 3 15,4 0 2-15,-8 0 0 16,4 0 0-16,4 0-3 0,0 0-2 16,-4 0 3-1,4 0-2-15,1 0-1 16,3 0 1-16,-8 0-1 15,0 0 0-15,0 0 2 16,-5 4-1-16,10 0-1 16,-10-4 1-16,1 0 1 15,4 0-3-15,0 0 0 16,0 0 1-16,4 0 0 16,-4 0 0-16,4 0 0 15,0 0-3-15,5-4 0 0,4 4 2 16,-9-4 0-16,5 4 1 15,3-4 2-15,1 0-1 16,0 1-1-16,9-1 1 16,-10 0-1-16,6 0-3 15,-6 0 2-15,6 0-1 16,-10 1 0-16,-4-1 0 16,1 0 0-16,-10 0-3 15,1 0-1-15,-9-3-37 16,-13-1-16-16,0-3 27 15,-17-5 17-15</inkml:trace>
  <inkml:trace contextRef="#ctx0" brushRef="#br0" timeOffset="411491.4043">11606 17087 156 0,'-9'12'57'0,"14"-16"-44"0,-1 15 7 16,-4-11 3-16,0 0-8 0,0 4 2 16,-4-4-1-16,4-4 2 15,-5 4-10-15,5 0 0 0,-8 0 2 16,-5 4-6-16,4 0-2 16,1-4-1-16,-1 0 1 15,0 0-1-15,1 4-1 16,-1-4-10-16,1 0-6 15,3-4 8-15,-3-8 4 16</inkml:trace>
  <inkml:trace contextRef="#ctx0" brushRef="#br0" timeOffset="413001.0807">11809 15873 168 0,'-5'-4'66'0,"5"0"-52"0,5 0 17 15,-5 4 2-15,0 0 1 16,4 0 5-16,-4 0-5 15,9-3 2-15,-9-1-20 16,0 4 2-16,0-4 2 0,0 4 4 0,0 0 3 16,0 0-12-1,0-4-4-15,0 4 2 0,0 0 3 16,-9-4-6 0,5 4-1-16,-1 0-3 0,5-4-1 15,-4 4-3-15,0-3 1 16,-1 3-2-16,5-4 2 15,0 0-2-15,0 4-1 16,0 0-2-16,0-4 1 16,0 0 1-16,0 1 0 15,0-1-3-15,0 0 2 16,0 0-4-16,0 0 1 16,0 4 2-16,0-4 1 15,0 4 1-15,0-3 0 0,5-1 0 16,-5 4 0-16,0-4 0 15,0 4 0-15,0 0 4 16,0 0 2-16,0 0 4 16,0 0 4-16,0 0-2 15,0 0 3-15,0 0-4 16,0 0 1-16,4 4-3 16,0 3 0-16,1 1-5 15,-1 4-1-15,5 3-3 16,-9 0-1-16,4 4-1 15,-4 4 0-15,0 4 2 16,0 8 2-16,0 3-3 16,0 0 0-16,0 4-1 15,0-3 0-15,0-1 2 16,0-4 0-16,0-3-5 16,0 0 1-16,0-5-7 0,0 1-3 15,0-11-10-15,0-9-3 16,0-7-14-16,0 0-6 15,8-4-44-15,1-3-18 16,0-5 57-16,-1-7 27 16</inkml:trace>
  <inkml:trace contextRef="#ctx0" brushRef="#br0" timeOffset="413707.5121">11934 15712 164 0,'0'-31'63'0,"0"31"-49"0,0-7 27 15,0 7 10-15,0 0-10 16,-9 0-1-16,5 0-8 16,-1 4-2-16,-3-4-17 15,-1 0 3-15,0 0 2 0,1 3 1 16,4 1 1-16,-9 0-9 15,8 0-4-15,-3 0-4 16,-1-4 0-16,5 7-4 16,-1-3 0-16,1 4-8 15,0-4-4-15,0-4 13 16,4 4 7-16,-9-1-17 0,5 1-4 16,-1 0-5-16,1-4 1 15,0 0-1-15,-1 4 2 16,1 0 7-16,0 0 5 15,-1-4 4-15,1 0 3 16,-5-4-1-16,9 4 2 16,-8 0-2-16,4 4 2 15,-1-4-2-15,1 0 2 16,0 3 7-16,-1-3 5 16,1 0 2-16,4 0 1 15,0 0-5-15,0 0-3 16,0 0 6-16,0 0 1 0,0 0-2 15,0-3-1-15,0 3-4 16,0 0-1-16,0 0-3 16,0 0-1-16,0 0-1 15,4 0 0-15,-4 0-2 16,13 3-2 0,4 1 3-16,-8 0-2 15,8 0-1-15,-4-4-2 16,13 4-1-16,4 3-1 15,5-3 3-15,4 0 0 16,8 0 1-16,0 0-3 16,1-4 0-16,-5 4-5 15,-4-1 0-15,-1 1-16 16,-16 0-4-16,-1 0 1 16,-3 0 3-16,-10 0-57 0,-3 3-23 15,-10 5 53-15,-16 3 26 16</inkml:trace>
  <inkml:trace contextRef="#ctx0" brushRef="#br0" timeOffset="414127.2057">11511 16279 184 0,'30'11'71'0,"-30"-11"-55"0,-12 4 17 16,12-4 5-16,12 8-5 16,-7-4 1-16,8 0-4 15,-9 3 1-15,9 1-17 16,0 0 3-16,-5-1 3 0,1 1-5 15,0 0 0-15,-1-1-3 16,1 1 2-16,4 0-3 16,4-5 1-16,0 1-5 15,5 0-2-15,4 0-2 16,4-4 0-16,9 0-2 0,4 0-1 16,0 0 1-1,0-4-1-15,4 0-9 16,-8 0-2-16,4-7-14 15,-4-8-4-15,0 0-119 16,-5-8-52-16,-4-4 104 16</inkml:trace>
  <inkml:trace contextRef="#ctx0" brushRef="#br0" timeOffset="414517.6791">12235 16022 352 0,'-8'16'132'0,"3"-9"-103"0,18-3-1 15,-9 0-7-15,9 4-6 16,-8 3 0-16,3 1 1 16,1 3 3-16,8 4-11 15,-8 0-2-15,4 4-2 0,4 0-2 16,0 0-2-16,0 0 1 0,1 0-1 16,3 8-7-1,1-8 0-15,-1 0-8 0,1 0-1 16,-1-4 7-16,5 0 4 15,-9-4-27-15,5-3-11 16,-5-1-40-16,-4-3-17 16,0-8 53-16,0-8 24 15</inkml:trace>
  <inkml:trace contextRef="#ctx0" brushRef="#br0" timeOffset="414877.709">12545 15953 244 0,'-4'12'93'0,"0"-1"-72"0,-1-3 29 16,5-4 8-16,-4 4-13 15,0-1-3-15,-5 1-16 16,1 3-3-16,-1 5-14 15,0-1 10-15,-4 4 7 0,5 0-10 16,-1 0-1-16,-8 1-9 16,4 3-2-16,0 3-2 15,0 5-2-15,0 0-2 16,-4 11 1-16,0-8-1 16,0 5 0-16,-1-5 0 15,5 1 0-15,-4-5-9 16,4 1-5-16,0-4-21 0,0-4-9 15,0-8-72-15,9-7-33 16,4-12 78-16,4-12 40 16</inkml:trace>
  <inkml:trace contextRef="#ctx0" brushRef="#br0" timeOffset="415539.0675">12295 15314 268 0,'-12'11'101'0,"7"-15"-78"0,1 8 13 16,4-4 2-16,0 0-13 16,0 0-3-16,0 0 1 0,0 0 0 15,0 0-12-15,0 0 7 0,0 0 2 16,0 0-2-16,0 0 0 15,0 0-8-15,0 0-2 16,9 4-4-16,-1 0-1 16,1 0-1-16,-1 0-2 15,5-1 1-15,0 1-1 16,0 0-3-16,4 0 2 16,-12 0 1-16,8 0 0 15,8 3 0-15,-8 1 2 16,0 3-3-16,0 1-2 15,4-1-1-15,-12 1 3 16,3-1-2-16,1 5-1 16,-5-1-2-16,-4 4-1 15,0-4 1-15,-4 5 4 0,-1-1 1 16,-3 0 3-16,-1 4-1 16,1 4-1-16,-1-8 1 15,5 0 1-15,-1 0-1 16,1 0 2-16,4 0-2 15,4 1-1-15,1-1-2 16,3-4 1-16,5 0-10 16,4-3-3-16,5-1-37 15,0-3-14-15,-1-4 33 16,14-8 16-16</inkml:trace>
  <inkml:trace contextRef="#ctx0" brushRef="#br0" timeOffset="416064.0719">13433 15716 256 0,'0'27'96'0,"-4"-27"-75"0,4 4 25 16,0 3 6-16,4 1-16 15,-4 0-6-15,0 3 0 16,0 1 3-16,0-1-18 16,0 4 1-16,4 1 0 0,-4 3-2 15,0 0 0-15,5 4-8 16,-5 4-4-16,0 3-1 15,0 9 1-15,0-1-1 16,-5 0-1-16,5 4-4 0,0-3-2 16,0-5-6-1,-4-7-3-15,4-8-13 0,-4 4-8 16,-5 0-35-16,5-11-17 16,-5-12 46-16,1-12 22 15</inkml:trace>
  <inkml:trace contextRef="#ctx0" brushRef="#br0" timeOffset="416409.2009">13041 15842 252 0,'-17'4'96'0,"12"0"-75"0,1-4 17 15,4 0 1-15,0 0-10 16,4 0-2-16,-4 0-2 16,5 0 1-16,3 0-14 15,1-4 4-15,4 4 4 0,4-4-2 16,9 4-1-16,0 0-5 16,13-4-2-16,-1 1-6 15,10 3-1-15,-1 0-3 16,1 0-1-16,-1 0-4 15,-4-4-1-15,-4 0-8 16,0 0-2-16,-1 4-11 0,-3-7-5 16,-5 3-43-16,0 0-18 15,-8 4 48-15,-5-8 23 16</inkml:trace>
  <inkml:trace contextRef="#ctx0" brushRef="#br0" timeOffset="416774.1734">13101 16279 264 0,'13'19'99'0,"-4"-11"-77"0,8-4 18 15,-4-1 2-15,0 1-13 16,4 0-5-16,9 0-9 16,-9 4-5-16,9-1-5 15,4 1 9-15,5 0 8 0,-1-1-9 16,1 1-4-16,-1-4-11 15,1 0-1-15,-1-4-15 0,5 0-3 16,-9-8-51-16,4 0-22 16,-3-15 48-16,-6 0 23 15</inkml:trace>
  <inkml:trace contextRef="#ctx0" brushRef="#br0" timeOffset="417327.1978">13778 15999 324 0,'-13'23'123'0,"9"-11"-95"0,-1-1-2 15,5-3-7-15,0 0-19 16,-4-1-2-16,4 5 1 16,0 3 0-16,0 0 1 15,4 1 0-15,1 3 0 0,-1-4-3 16,4 1 2-16,-3-1-1 16,8-4 0-16,-9 1-5 15,9-4 0-15,0-5-4 16,4-3 0-16,0 0 3 15,5-3 5-15,4-1 2 16,-9-4 3-16,5 0 5 16,-1 1 4-16,1-5-4 15,-1 1-2-15,1-1 0 0,-5 1-1 16,0 3 2-16,-4 0 3 16,4 5 11-16,-8-1 7 15,0 4-12-15,-1 4-6 16,-4 3 1-16,1 5 3 15,-5 3-7-15,0 4-1 16,0 8-5-16,0 4-1 16,-5 7-1-16,1 8-2 15,0-4-4-15,0 4-2 16,4 0-13-16,-9 0-5 16,5-8-40-16,4-3-17 0,-5-5 45 15,5-10 23-15</inkml:trace>
  <inkml:trace contextRef="#ctx0" brushRef="#br0" timeOffset="417910.5799">14191 15413 252 0,'5'-11'96'0,"-5"11"-75"0,34-15 12 0,-25 11 2 16,4 0-4-16,-5 0 4 15,1 4-2-15,0 0 2 16,-1 0-19-16,5 0 4 0,-4 4 3 16,-1 0-6-16,1 3 1 15,0 1-9-15,4 0-1 16,-1 3-4-16,1-3-3 16,5 3-3-16,3 1 1 15,-4 3 1-15,-4 0 2 0,0 1-1 16,0-1-1-16,-4 4-2 15,-1 0-1-15,-8 1-3 16,0-1 1-16,-12 4-4 16,-1-4 1-16,0 0-1 15,-5 4 3-15,1 4-1 16,-9 0 2-16,0-1 3 16,5-3 3-16,4-3 2 15,-1-1 1-15,6 0 0 16,12 0 2-16,8 0-3 15,9 0 0-15,1 0-1 16,20-3-2-16,5-1-4 16,18-3-2-16,12-5-28 15,13-7-13-15,-8-11 25 16,-1-8 10-16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97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1EE53B1-B6E5-4D2C-B8B2-5309B39F17B7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34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20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21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Laplacian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21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zh-CN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zh-CN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zh-CN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mtClean="0"/>
              <a:t>We could not evaluate the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37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a. moving around causes no difference, b. moving up and down no difference, but left and right yes, c. moving in two directions causes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5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13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F75C95-2A8B-4D94-86CF-C1E599051024}" type="slidenum">
              <a:rPr lang="en-US" sz="1200" strike="noStrike">
                <a:latin typeface="Times New Roman"/>
              </a:rPr>
              <a:t>16</a:t>
            </a:fld>
            <a:endParaRPr/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913680" y="4343760"/>
            <a:ext cx="5029920" cy="41133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17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18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Shown</a:t>
            </a:r>
            <a:r>
              <a:rPr lang="en-US" baseline="0" dirty="0" smtClean="0"/>
              <a:t> as a heat map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19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85800" y="76320"/>
            <a:ext cx="7772040" cy="388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85800" y="76320"/>
            <a:ext cx="7772040" cy="388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Picture 113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85800" y="76320"/>
            <a:ext cx="7772040" cy="388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685800" y="76320"/>
            <a:ext cx="7772040" cy="388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85800" y="76320"/>
            <a:ext cx="7772040" cy="388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91" name="Picture 190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1276920" y="914400"/>
            <a:ext cx="6589080" cy="525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923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68480" y="366084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FC3D-84CD-4283-A43E-5B5432EE9E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80880" y="1414080"/>
            <a:ext cx="8380080" cy="7498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Click to edit Master title style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80880" y="2599920"/>
            <a:ext cx="8380080" cy="207612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Blip>
                <a:blip r:embed="rId14"/>
              </a:buBlip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Blip>
                <a:blip r:embed="rId15"/>
              </a:buBlip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Blip>
                <a:blip r:embed="rId15"/>
              </a:buBlip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Blip>
                <a:blip r:embed="rId15"/>
              </a:buBlip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Blip>
                <a:blip r:embed="rId15"/>
              </a:buBlip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1"/>
          <p:cNvSpPr/>
          <p:nvPr/>
        </p:nvSpPr>
        <p:spPr>
          <a:xfrm>
            <a:off x="685800" y="838080"/>
            <a:ext cx="77724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title style</a:t>
            </a:r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66D1EB81-DB0E-4E4F-BCB9-E1EF02717D7A}" type="slidenum">
              <a:rPr lang="en-US" sz="1400" strike="noStrike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Line 1"/>
          <p:cNvSpPr/>
          <p:nvPr/>
        </p:nvSpPr>
        <p:spPr>
          <a:xfrm>
            <a:off x="685800" y="838080"/>
            <a:ext cx="77724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</p:sp>
      <p:sp>
        <p:nvSpPr>
          <p:cNvPr id="117" name="PlaceHolder 2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Master title style</a:t>
            </a:r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lang="en-US" sz="2000" strike="noStrike">
                <a:solidFill>
                  <a:srgbClr val="000000"/>
                </a:solidFill>
                <a:latin typeface="Arial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»"/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1400" strike="noStrike">
                <a:solidFill>
                  <a:srgbClr val="000000"/>
                </a:solidFill>
                <a:latin typeface="Arial"/>
                <a:ea typeface="ＭＳ Ｐゴシック"/>
              </a:rPr>
              <a:t>Fifth level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641C3954-4D60-4C16-97B9-191957707E2F}" type="slidenum">
              <a:rPr lang="en-US" sz="1400" strike="noStrike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ine 1"/>
          <p:cNvSpPr/>
          <p:nvPr/>
        </p:nvSpPr>
        <p:spPr>
          <a:xfrm>
            <a:off x="685800" y="838080"/>
            <a:ext cx="77724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380880" y="1414080"/>
            <a:ext cx="8380080" cy="7498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Click to edit Master title style</a:t>
            </a:r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80880" y="2599920"/>
            <a:ext cx="8380080" cy="207612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Blip>
                <a:blip r:embed="rId15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Blip>
                <a:blip r:embed="rId16"/>
              </a:buBlip>
            </a:pPr>
            <a:r>
              <a:rPr lang="en-US" sz="2000" strike="noStrike">
                <a:solidFill>
                  <a:srgbClr val="000000"/>
                </a:solidFill>
                <a:latin typeface="Arial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Blip>
                <a:blip r:embed="rId16"/>
              </a:buBlip>
            </a:pP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Blip>
                <a:blip r:embed="rId16"/>
              </a:buBlip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Blip>
                <a:blip r:embed="rId16"/>
              </a:buBlip>
            </a:pPr>
            <a:r>
              <a:rPr lang="en-US" sz="1400" strike="noStrike">
                <a:solidFill>
                  <a:srgbClr val="000000"/>
                </a:solidFill>
                <a:latin typeface="Arial"/>
                <a:ea typeface="ＭＳ Ｐゴシック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10" Type="http://schemas.openxmlformats.org/officeDocument/2006/relationships/image" Target="../media/image30.emf"/><Relationship Id="rId4" Type="http://schemas.openxmlformats.org/officeDocument/2006/relationships/image" Target="../media/image25.png"/><Relationship Id="rId9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6" Type="http://schemas.openxmlformats.org/officeDocument/2006/relationships/customXml" Target="../ink/ink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emf"/><Relationship Id="rId5" Type="http://schemas.openxmlformats.org/officeDocument/2006/relationships/customXml" Target="../ink/ink11.x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emf"/><Relationship Id="rId4" Type="http://schemas.openxmlformats.org/officeDocument/2006/relationships/customXml" Target="../ink/ink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6.emf"/><Relationship Id="rId4" Type="http://schemas.openxmlformats.org/officeDocument/2006/relationships/customXml" Target="../ink/ink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emf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png"/><Relationship Id="rId11" Type="http://schemas.openxmlformats.org/officeDocument/2006/relationships/image" Target="../media/image79.emf"/><Relationship Id="rId5" Type="http://schemas.openxmlformats.org/officeDocument/2006/relationships/image" Target="../media/image74.png"/><Relationship Id="rId10" Type="http://schemas.openxmlformats.org/officeDocument/2006/relationships/customXml" Target="../ink/ink16.xml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3.emf"/><Relationship Id="rId4" Type="http://schemas.openxmlformats.org/officeDocument/2006/relationships/customXml" Target="../ink/ink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wmf"/><Relationship Id="rId11" Type="http://schemas.openxmlformats.org/officeDocument/2006/relationships/image" Target="../media/image88.emf"/><Relationship Id="rId5" Type="http://schemas.openxmlformats.org/officeDocument/2006/relationships/image" Target="../media/image84.png"/><Relationship Id="rId10" Type="http://schemas.openxmlformats.org/officeDocument/2006/relationships/customXml" Target="../ink/ink19.xml"/><Relationship Id="rId4" Type="http://schemas.openxmlformats.org/officeDocument/2006/relationships/oleObject" Target="../embeddings/oleObject2.bin"/><Relationship Id="rId9" Type="http://schemas.openxmlformats.org/officeDocument/2006/relationships/image" Target="../media/image8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0.emf"/><Relationship Id="rId4" Type="http://schemas.openxmlformats.org/officeDocument/2006/relationships/customXml" Target="../ink/ink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emf"/><Relationship Id="rId5" Type="http://schemas.openxmlformats.org/officeDocument/2006/relationships/customXml" Target="../ink/ink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emf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strike="noStrike" dirty="0">
                <a:solidFill>
                  <a:srgbClr val="000000"/>
                </a:solidFill>
                <a:latin typeface="Kalinga"/>
              </a:rPr>
              <a:t>Interest </a:t>
            </a:r>
            <a:r>
              <a:rPr lang="en-US" sz="4400" strike="noStrike" dirty="0" smtClean="0">
                <a:solidFill>
                  <a:srgbClr val="000000"/>
                </a:solidFill>
                <a:latin typeface="Kalinga"/>
              </a:rPr>
              <a:t>Points</a:t>
            </a:r>
            <a:endParaRPr dirty="0"/>
          </a:p>
        </p:txBody>
      </p:sp>
      <p:sp>
        <p:nvSpPr>
          <p:cNvPr id="199" name="TextShape 2"/>
          <p:cNvSpPr txBox="1"/>
          <p:nvPr/>
        </p:nvSpPr>
        <p:spPr>
          <a:xfrm>
            <a:off x="1371600" y="4114800"/>
            <a:ext cx="6400440" cy="2590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dirty="0" smtClean="0"/>
              <a:t>ECE P 596</a:t>
            </a:r>
          </a:p>
          <a:p>
            <a:pPr algn="ctr">
              <a:lnSpc>
                <a:spcPct val="100000"/>
              </a:lnSpc>
            </a:pPr>
            <a:r>
              <a:rPr lang="en-US" dirty="0" smtClean="0"/>
              <a:t>Linda Shapiro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 smtClean="0">
                <a:solidFill>
                  <a:srgbClr val="000000"/>
                </a:solidFill>
                <a:latin typeface="Kalinga"/>
              </a:rPr>
              <a:t>Principal  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420" y="5870359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</a:t>
            </a:r>
            <a:r>
              <a:rPr lang="en-US" dirty="0" smtClean="0">
                <a:solidFill>
                  <a:srgbClr val="FF0000"/>
                </a:solidFill>
              </a:rPr>
              <a:t>: A scalar </a:t>
            </a:r>
            <a:r>
              <a:rPr lang="el-GR" dirty="0" smtClean="0">
                <a:solidFill>
                  <a:srgbClr val="FF0000"/>
                </a:solidFill>
              </a:rPr>
              <a:t>λ</a:t>
            </a:r>
            <a:r>
              <a:rPr lang="en-US" dirty="0" smtClean="0">
                <a:solidFill>
                  <a:srgbClr val="FF0000"/>
                </a:solidFill>
              </a:rPr>
              <a:t> is </a:t>
            </a:r>
            <a:r>
              <a:rPr lang="en-US" dirty="0">
                <a:solidFill>
                  <a:srgbClr val="FF0000"/>
                </a:solidFill>
              </a:rPr>
              <a:t>called </a:t>
            </a:r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b="1" dirty="0" smtClean="0">
                <a:solidFill>
                  <a:srgbClr val="FF0000"/>
                </a:solidFill>
              </a:rPr>
              <a:t>eigenvalue</a:t>
            </a:r>
            <a:r>
              <a:rPr lang="en-US" dirty="0" smtClean="0">
                <a:solidFill>
                  <a:srgbClr val="FF0000"/>
                </a:solidFill>
              </a:rPr>
              <a:t> of the </a:t>
            </a:r>
            <a:r>
              <a:rPr lang="en-US" dirty="0" err="1" smtClean="0">
                <a:solidFill>
                  <a:srgbClr val="FF0000"/>
                </a:solidFill>
              </a:rPr>
              <a:t>n×n</a:t>
            </a:r>
            <a:r>
              <a:rPr lang="en-US" dirty="0" smtClean="0">
                <a:solidFill>
                  <a:srgbClr val="FF0000"/>
                </a:solidFill>
              </a:rPr>
              <a:t> matrix A if </a:t>
            </a:r>
            <a:r>
              <a:rPr lang="en-US" dirty="0">
                <a:solidFill>
                  <a:srgbClr val="FF0000"/>
                </a:solidFill>
              </a:rPr>
              <a:t>there is a nontrivial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</a:t>
            </a:r>
            <a:r>
              <a:rPr lang="en-US" dirty="0" smtClean="0">
                <a:solidFill>
                  <a:srgbClr val="FF0000"/>
                </a:solidFill>
              </a:rPr>
              <a:t>Such x is </a:t>
            </a:r>
            <a:r>
              <a:rPr lang="en-US" dirty="0">
                <a:solidFill>
                  <a:srgbClr val="FF0000"/>
                </a:solidFill>
              </a:rPr>
              <a:t>called an </a:t>
            </a:r>
            <a:r>
              <a:rPr lang="en-US" b="1" dirty="0" smtClean="0">
                <a:solidFill>
                  <a:srgbClr val="FF0000"/>
                </a:solidFill>
              </a:rPr>
              <a:t>eigenvector</a:t>
            </a:r>
            <a:r>
              <a:rPr lang="en-US" dirty="0" smtClean="0">
                <a:solidFill>
                  <a:srgbClr val="FF0000"/>
                </a:solidFill>
              </a:rPr>
              <a:t> corresponding to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eigenvalue </a:t>
            </a:r>
            <a:r>
              <a:rPr lang="el-GR" dirty="0" smtClean="0">
                <a:solidFill>
                  <a:srgbClr val="FF0000"/>
                </a:solidFill>
              </a:rPr>
              <a:t>λ</a:t>
            </a:r>
            <a:r>
              <a:rPr lang="el-GR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19760" y="1015200"/>
              <a:ext cx="8213760" cy="3400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200" y="1002960"/>
                <a:ext cx="8233920" cy="3422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18920" y="50040"/>
              <a:ext cx="7927200" cy="6595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400" y="39600"/>
                <a:ext cx="7951680" cy="6618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</a:t>
            </a:r>
            <a:r>
              <a:rPr lang="en-US" sz="4000" strike="noStrike" dirty="0" smtClean="0">
                <a:solidFill>
                  <a:srgbClr val="000000"/>
                </a:solidFill>
                <a:latin typeface="Calibri"/>
              </a:rPr>
              <a:t>Matrix or </a:t>
            </a:r>
            <a:r>
              <a:rPr lang="en-US" sz="4000" strike="noStrike" dirty="0" smtClean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 smtClean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</a:t>
            </a:r>
            <a:r>
              <a:rPr lang="en-US" sz="2800" strike="noStrike" dirty="0" smtClean="0">
                <a:solidFill>
                  <a:srgbClr val="000000"/>
                </a:solidFill>
                <a:latin typeface="Arial"/>
              </a:rPr>
              <a:t>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8" name="Picture 457"/>
          <p:cNvPicPr/>
          <p:nvPr/>
        </p:nvPicPr>
        <p:blipFill rotWithShape="1">
          <a:blip r:embed="rId5"/>
          <a:srcRect l="8967"/>
          <a:stretch/>
        </p:blipFill>
        <p:spPr>
          <a:xfrm>
            <a:off x="2415011" y="914400"/>
            <a:ext cx="4289194" cy="1523880"/>
          </a:xfrm>
          <a:prstGeom prst="rect">
            <a:avLst/>
          </a:prstGeom>
          <a:ln>
            <a:noFill/>
          </a:ln>
        </p:spPr>
      </p:pic>
      <p:pic>
        <p:nvPicPr>
          <p:cNvPr id="459" name="Picture 458"/>
          <p:cNvPicPr/>
          <p:nvPr/>
        </p:nvPicPr>
        <p:blipFill>
          <a:blip r:embed="rId6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7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8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8560" y="5816246"/>
            <a:ext cx="8454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First compute I</a:t>
            </a:r>
            <a:r>
              <a:rPr lang="en-US" sz="2000" baseline="-25000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I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rgbClr val="FF0000"/>
                </a:solidFill>
              </a:rPr>
              <a:t>, and </a:t>
            </a:r>
            <a:r>
              <a:rPr lang="en-US" sz="2000" dirty="0" err="1" smtClean="0">
                <a:solidFill>
                  <a:srgbClr val="FF0000"/>
                </a:solidFill>
              </a:rPr>
              <a:t>I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</a:rPr>
              <a:t>I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rgbClr val="FF0000"/>
                </a:solidFill>
              </a:rPr>
              <a:t> as 3 images; then apply Gaussian to each.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</a:rPr>
              <a:t>OR, first apply the Gaussian and then compute the derivatives.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3789" y="138395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804240" y="1831320"/>
              <a:ext cx="4520520" cy="4549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2360" y="1825560"/>
                <a:ext cx="4542120" cy="4568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6"/>
          <p:cNvPicPr/>
          <p:nvPr/>
        </p:nvPicPr>
        <p:blipFill>
          <a:blip r:embed="rId2"/>
          <a:stretch/>
        </p:blipFill>
        <p:spPr>
          <a:xfrm>
            <a:off x="1227960" y="2197440"/>
            <a:ext cx="3661920" cy="888120"/>
          </a:xfrm>
          <a:prstGeom prst="rect">
            <a:avLst/>
          </a:prstGeom>
          <a:ln>
            <a:noFill/>
          </a:ln>
        </p:spPr>
      </p:pic>
      <p:sp>
        <p:nvSpPr>
          <p:cNvPr id="463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The math</a:t>
            </a:r>
            <a:endParaRPr/>
          </a:p>
        </p:txBody>
      </p:sp>
      <p:sp>
        <p:nvSpPr>
          <p:cNvPr id="464" name="CustomShape 2"/>
          <p:cNvSpPr/>
          <p:nvPr/>
        </p:nvSpPr>
        <p:spPr>
          <a:xfrm>
            <a:off x="740160" y="1143000"/>
            <a:ext cx="5508240" cy="4352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To compute the eigenvalues: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trike="noStrike" dirty="0" smtClean="0">
                <a:solidFill>
                  <a:srgbClr val="000000"/>
                </a:solidFill>
              </a:rPr>
              <a:t> Compute </a:t>
            </a:r>
            <a:r>
              <a:rPr lang="en-US" strike="noStrike" dirty="0">
                <a:solidFill>
                  <a:srgbClr val="000000"/>
                </a:solidFill>
              </a:rPr>
              <a:t>the </a:t>
            </a:r>
            <a:r>
              <a:rPr lang="en-US" strike="noStrike" dirty="0" smtClean="0">
                <a:solidFill>
                  <a:srgbClr val="000000"/>
                </a:solidFill>
              </a:rPr>
              <a:t>Harris matrix over a window.</a:t>
            </a: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</a:rPr>
              <a:t>What does this equation mean in practice?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            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smoothed I</a:t>
            </a:r>
            <a:r>
              <a:rPr lang="en-US" baseline="-25000" dirty="0" smtClean="0">
                <a:latin typeface="Arial"/>
                <a:cs typeface="Arial"/>
              </a:rPr>
              <a:t>x</a:t>
            </a:r>
            <a:r>
              <a:rPr lang="en-US" baseline="30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     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smoothed 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baseline="-25000" dirty="0" err="1" smtClean="0">
                <a:latin typeface="Arial"/>
                <a:cs typeface="Arial"/>
              </a:rPr>
              <a:t>y</a:t>
            </a:r>
            <a:endParaRPr lang="en-US" baseline="-25000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            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smoothed 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baseline="-25000" dirty="0" err="1" smtClean="0">
                <a:latin typeface="Arial"/>
                <a:cs typeface="Arial"/>
              </a:rPr>
              <a:t>y</a:t>
            </a:r>
            <a:r>
              <a:rPr lang="en-US" dirty="0" smtClean="0">
                <a:latin typeface="Arial"/>
                <a:cs typeface="Arial"/>
              </a:rPr>
              <a:t>     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smoothed I</a:t>
            </a:r>
            <a:r>
              <a:rPr lang="en-US" baseline="-25000" dirty="0" smtClean="0">
                <a:latin typeface="Arial"/>
                <a:cs typeface="Arial"/>
              </a:rPr>
              <a:t>y</a:t>
            </a:r>
            <a:r>
              <a:rPr lang="en-US" baseline="30000" dirty="0" smtClean="0">
                <a:latin typeface="Arial"/>
                <a:cs typeface="Arial"/>
              </a:rPr>
              <a:t>2</a:t>
            </a:r>
            <a:endParaRPr lang="en-US" baseline="30000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2.  Compute eigenvalues from that.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465" name="Picture 3"/>
          <p:cNvPicPr/>
          <p:nvPr/>
        </p:nvPicPr>
        <p:blipFill>
          <a:blip r:embed="rId3"/>
          <a:stretch/>
        </p:blipFill>
        <p:spPr>
          <a:xfrm>
            <a:off x="6553200" y="1295400"/>
            <a:ext cx="1881000" cy="621360"/>
          </a:xfrm>
          <a:prstGeom prst="rect">
            <a:avLst/>
          </a:prstGeom>
          <a:ln>
            <a:noFill/>
          </a:ln>
        </p:spPr>
      </p:pic>
      <p:pic>
        <p:nvPicPr>
          <p:cNvPr id="466" name="Picture 4"/>
          <p:cNvPicPr/>
          <p:nvPr/>
        </p:nvPicPr>
        <p:blipFill>
          <a:blip r:embed="rId4"/>
          <a:stretch/>
        </p:blipFill>
        <p:spPr>
          <a:xfrm>
            <a:off x="2877814" y="5653646"/>
            <a:ext cx="5409720" cy="734760"/>
          </a:xfrm>
          <a:prstGeom prst="rect">
            <a:avLst/>
          </a:prstGeom>
          <a:ln>
            <a:noFill/>
          </a:ln>
        </p:spPr>
      </p:pic>
      <p:sp>
        <p:nvSpPr>
          <p:cNvPr id="467" name="CustomShape 3"/>
          <p:cNvSpPr/>
          <p:nvPr/>
        </p:nvSpPr>
        <p:spPr>
          <a:xfrm>
            <a:off x="2939760" y="3124080"/>
            <a:ext cx="31237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70C0"/>
                </a:solidFill>
                <a:latin typeface="Arial"/>
              </a:rPr>
              <a:t>Typically Gaussian weights</a:t>
            </a:r>
            <a:endParaRPr/>
          </a:p>
        </p:txBody>
      </p:sp>
      <p:sp>
        <p:nvSpPr>
          <p:cNvPr id="468" name="CustomShape 4"/>
          <p:cNvSpPr/>
          <p:nvPr/>
        </p:nvSpPr>
        <p:spPr>
          <a:xfrm flipH="1" flipV="1">
            <a:off x="2759400" y="2818800"/>
            <a:ext cx="246960" cy="380520"/>
          </a:xfrm>
          <a:prstGeom prst="straightConnector1">
            <a:avLst/>
          </a:prstGeom>
          <a:solidFill>
            <a:schemeClr val="accent1"/>
          </a:solidFill>
          <a:ln w="19080">
            <a:solidFill>
              <a:srgbClr val="0070C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9" name="Picture 7"/>
          <p:cNvPicPr/>
          <p:nvPr/>
        </p:nvPicPr>
        <p:blipFill>
          <a:blip r:embed="rId5"/>
          <a:stretch/>
        </p:blipFill>
        <p:spPr>
          <a:xfrm>
            <a:off x="997251" y="5653646"/>
            <a:ext cx="1646280" cy="875160"/>
          </a:xfrm>
          <a:prstGeom prst="rect">
            <a:avLst/>
          </a:prstGeom>
          <a:ln>
            <a:noFill/>
          </a:ln>
        </p:spPr>
      </p:pic>
      <p:sp>
        <p:nvSpPr>
          <p:cNvPr id="2" name="Left Bracket 1"/>
          <p:cNvSpPr/>
          <p:nvPr/>
        </p:nvSpPr>
        <p:spPr>
          <a:xfrm>
            <a:off x="1371600" y="4038600"/>
            <a:ext cx="152400" cy="762000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ight Bracket 2"/>
          <p:cNvSpPr/>
          <p:nvPr/>
        </p:nvSpPr>
        <p:spPr>
          <a:xfrm>
            <a:off x="4889880" y="4038600"/>
            <a:ext cx="139320" cy="762000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6510360" y="231951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how people write it for</a:t>
            </a:r>
          </a:p>
          <a:p>
            <a:r>
              <a:rPr lang="en-US" dirty="0" smtClean="0"/>
              <a:t>technical papers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4641" y="4114800"/>
            <a:ext cx="214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how you DO it.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473400" y="3897000"/>
              <a:ext cx="7879320" cy="2219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040" y="3887640"/>
                <a:ext cx="7901280" cy="2241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 Response Function</a:t>
            </a:r>
            <a:endParaRPr/>
          </a:p>
        </p:txBody>
      </p:sp>
      <p:sp>
        <p:nvSpPr>
          <p:cNvPr id="471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Computing eigenvalues are expensive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corner detector </a:t>
            </a: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used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the following alternative</a:t>
            </a:r>
            <a:endParaRPr dirty="0"/>
          </a:p>
        </p:txBody>
      </p:sp>
      <p:pic>
        <p:nvPicPr>
          <p:cNvPr id="472" name="Picture 4"/>
          <p:cNvPicPr/>
          <p:nvPr/>
        </p:nvPicPr>
        <p:blipFill>
          <a:blip r:embed="rId2"/>
          <a:stretch/>
        </p:blipFill>
        <p:spPr>
          <a:xfrm>
            <a:off x="1447920" y="3428280"/>
            <a:ext cx="5409720" cy="500400"/>
          </a:xfrm>
          <a:prstGeom prst="rect">
            <a:avLst/>
          </a:prstGeom>
          <a:ln>
            <a:noFill/>
          </a:ln>
        </p:spPr>
      </p:pic>
      <p:pic>
        <p:nvPicPr>
          <p:cNvPr id="473" name="Picture 6"/>
          <p:cNvPicPr/>
          <p:nvPr/>
        </p:nvPicPr>
        <p:blipFill>
          <a:blip r:embed="rId3"/>
          <a:stretch/>
        </p:blipFill>
        <p:spPr>
          <a:xfrm>
            <a:off x="838080" y="5105520"/>
            <a:ext cx="3352320" cy="771480"/>
          </a:xfrm>
          <a:prstGeom prst="rect">
            <a:avLst/>
          </a:prstGeom>
          <a:ln>
            <a:noFill/>
          </a:ln>
        </p:spPr>
      </p:pic>
      <p:pic>
        <p:nvPicPr>
          <p:cNvPr id="474" name="Picture 7"/>
          <p:cNvPicPr/>
          <p:nvPr/>
        </p:nvPicPr>
        <p:blipFill>
          <a:blip r:embed="rId4"/>
          <a:stretch/>
        </p:blipFill>
        <p:spPr>
          <a:xfrm>
            <a:off x="4724280" y="5105520"/>
            <a:ext cx="3336840" cy="761760"/>
          </a:xfrm>
          <a:prstGeom prst="rect">
            <a:avLst/>
          </a:prstGeom>
          <a:ln>
            <a:noFill/>
          </a:ln>
        </p:spPr>
      </p:pic>
      <p:sp>
        <p:nvSpPr>
          <p:cNvPr id="475" name="CustomShape 3"/>
          <p:cNvSpPr/>
          <p:nvPr/>
        </p:nvSpPr>
        <p:spPr>
          <a:xfrm>
            <a:off x="617400" y="4419720"/>
            <a:ext cx="2011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Reminder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: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45200" y="2505600"/>
              <a:ext cx="6391440" cy="3301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760" y="2494440"/>
                <a:ext cx="6412320" cy="3325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77" name="TextShape 2"/>
          <p:cNvSpPr txBox="1"/>
          <p:nvPr/>
        </p:nvSpPr>
        <p:spPr>
          <a:xfrm>
            <a:off x="380880" y="1143000"/>
            <a:ext cx="8457840" cy="5181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StarSymbol"/>
              <a:buAutoNum type="arabicPeriod"/>
            </a:pP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 Compute derivatives I</a:t>
            </a:r>
            <a:r>
              <a:rPr lang="en-US" sz="2400" strike="noStrike" baseline="-25000" dirty="0" smtClean="0">
                <a:solidFill>
                  <a:srgbClr val="000000"/>
                </a:solidFill>
                <a:latin typeface="Arial"/>
                <a:ea typeface="ＭＳ Ｐゴシック"/>
              </a:rPr>
              <a:t>x</a:t>
            </a: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, </a:t>
            </a:r>
            <a:r>
              <a:rPr lang="en-US" sz="2400" strike="noStrike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lang="en-US" sz="2400" strike="noStrike" baseline="-25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y</a:t>
            </a: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 and </a:t>
            </a:r>
            <a:r>
              <a:rPr lang="en-US" sz="2400" strike="noStrike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lang="en-US" sz="2400" strike="noStrike" baseline="-25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x</a:t>
            </a:r>
            <a:r>
              <a:rPr lang="en-US" sz="2400" strike="noStrike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lang="en-US" sz="2400" strike="noStrike" baseline="-25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y</a:t>
            </a: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 at each pixel and smooth them with a Gaussian. </a:t>
            </a:r>
            <a:r>
              <a:rPr lang="en-US" sz="2400" strike="noStrike" dirty="0" smtClean="0">
                <a:solidFill>
                  <a:srgbClr val="FF0000"/>
                </a:solidFill>
                <a:latin typeface="Arial"/>
                <a:ea typeface="ＭＳ Ｐゴシック"/>
              </a:rPr>
              <a:t>(Or smooth first and then derivatives.)</a:t>
            </a:r>
            <a:endParaRPr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StarSymbol"/>
              <a:buAutoNum type="arabicPeriod"/>
            </a:pP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 Compute the Harris matrix H in a window around each pixel 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StarSymbol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Compute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corner response function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endParaRPr dirty="0"/>
          </a:p>
          <a:p>
            <a:pPr>
              <a:lnSpc>
                <a:spcPct val="100000"/>
              </a:lnSpc>
              <a:spcAft>
                <a:spcPts val="600"/>
              </a:spcAft>
              <a:buFont typeface="StarSymbol"/>
              <a:buAutoNum type="arabicPeriod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Threshold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endParaRPr dirty="0"/>
          </a:p>
          <a:p>
            <a:pPr>
              <a:lnSpc>
                <a:spcPct val="100000"/>
              </a:lnSpc>
              <a:spcAft>
                <a:spcPts val="600"/>
              </a:spcAft>
              <a:buFont typeface="StarSymbol"/>
              <a:buAutoNum type="arabicPeriod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Find local maxima of response function (</a:t>
            </a:r>
            <a:r>
              <a:rPr lang="en-US" sz="2400" strike="noStrike" dirty="0" err="1">
                <a:solidFill>
                  <a:srgbClr val="000000"/>
                </a:solidFill>
                <a:latin typeface="Arial"/>
                <a:ea typeface="ＭＳ Ｐゴシック"/>
              </a:rPr>
              <a:t>nonmaximum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suppression)</a:t>
            </a:r>
            <a:endParaRPr dirty="0"/>
          </a:p>
        </p:txBody>
      </p:sp>
      <p:sp>
        <p:nvSpPr>
          <p:cNvPr id="478" name="CustomShape 3"/>
          <p:cNvSpPr/>
          <p:nvPr/>
        </p:nvSpPr>
        <p:spPr>
          <a:xfrm>
            <a:off x="380880" y="5759280"/>
            <a:ext cx="8457840" cy="668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C.Harris and M.Stephens. </a:t>
            </a:r>
            <a:r>
              <a:rPr lang="en-US" sz="2000" i="1" strike="noStrike">
                <a:solidFill>
                  <a:srgbClr val="000000"/>
                </a:solidFill>
                <a:latin typeface="Arial"/>
              </a:rPr>
              <a:t>Proceedings of the 4th Alvey Vision Conference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: pages 147—151, 1988.  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59880" y="2636640"/>
              <a:ext cx="5352120" cy="1020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800" y="2624040"/>
                <a:ext cx="5374080" cy="1044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 smtClean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 smtClean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</a:t>
            </a:fld>
            <a:endParaRPr lang="en-US" altLang="en-US" sz="1400" smtClean="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/>
          <a:lstStyle/>
          <a:p>
            <a:r>
              <a:rPr lang="en-US" altLang="en-US" smtClean="0"/>
              <a:t>Preview: Harris detector</a:t>
            </a:r>
            <a:endParaRPr lang="fr-FR" altLang="en-US" smtClean="0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09440" y="2616120"/>
              <a:ext cx="6568200" cy="2962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440" y="2604240"/>
                <a:ext cx="6589080" cy="298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30840" y="1308960"/>
              <a:ext cx="5490000" cy="1170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040" y="1296360"/>
                <a:ext cx="5511960" cy="1195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+mj-lt"/>
              </a:rPr>
              <a:t>Simpler Response Function</a:t>
            </a:r>
            <a:endParaRPr lang="en-US" sz="3600" dirty="0">
              <a:latin typeface="+mj-lt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61482"/>
            <a:ext cx="5410200" cy="50071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12313"/>
              </p:ext>
            </p:extLst>
          </p:nvPr>
        </p:nvGraphicFramePr>
        <p:xfrm>
          <a:off x="2438400" y="3276600"/>
          <a:ext cx="340360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1371240" imgH="594000" progId="Equation.3">
                  <p:embed/>
                </p:oleObj>
              </mc:Choice>
              <mc:Fallback>
                <p:oleObj name="Equation" r:id="rId4" imgW="1371240" imgH="59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276600"/>
                        <a:ext cx="340360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1392704"/>
            <a:ext cx="18045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Instead of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We can use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3200400"/>
            <a:ext cx="13716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85800" y="133776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No</a:t>
            </a:r>
            <a:endParaRPr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6400" y="1960200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problem?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06160" y="3852720"/>
              <a:ext cx="501480" cy="108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5000" y="3845880"/>
                <a:ext cx="520200" cy="126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Let’s look at scale first:</a:t>
            </a:r>
            <a:endParaRPr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  We can use a Laplacian function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 smtClean="0">
                <a:solidFill>
                  <a:srgbClr val="000000"/>
                </a:solidFill>
                <a:latin typeface="Arial"/>
              </a:rPr>
              <a:t>Why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we use a Gaussian.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72640" y="4817880"/>
              <a:ext cx="3108960" cy="126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6520" y="4804920"/>
                <a:ext cx="3123720" cy="152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G1        -          G2            =        </a:t>
            </a:r>
            <a:r>
              <a:rPr lang="en-US" sz="2800" dirty="0" err="1" smtClean="0"/>
              <a:t>DoG</a:t>
            </a:r>
            <a:r>
              <a:rPr lang="en-US" sz="2800" dirty="0" smtClean="0"/>
              <a:t>         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and uses </a:t>
            </a:r>
            <a:r>
              <a:rPr lang="en-US" sz="2400" dirty="0" err="1" smtClean="0">
                <a:solidFill>
                  <a:srgbClr val="FF0000"/>
                </a:solidFill>
              </a:rPr>
              <a:t>DoGs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050080" y="1131120"/>
              <a:ext cx="3063960" cy="375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9640" y="1123560"/>
                <a:ext cx="3085560" cy="39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 smtClean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for extrema</a:t>
            </a:r>
          </a:p>
          <a:p>
            <a:r>
              <a:rPr lang="en-US" dirty="0" smtClean="0"/>
              <a:t>in difference of</a:t>
            </a:r>
          </a:p>
          <a:p>
            <a:r>
              <a:rPr lang="en-US" dirty="0" smtClean="0"/>
              <a:t>Gaussians.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5774400" y="1994040"/>
              <a:ext cx="3285720" cy="4692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1800" y="1981440"/>
                <a:ext cx="3310560" cy="471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524560" y="2330640"/>
              <a:ext cx="1351440" cy="952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1600" y="2317320"/>
                <a:ext cx="1372680" cy="97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Lowe</a:t>
            </a:r>
            <a:r>
              <a:rPr lang="en-US" altLang="en-US" smtClean="0">
                <a:latin typeface="Arial" charset="0"/>
              </a:rPr>
              <a:t>’</a:t>
            </a:r>
            <a:r>
              <a:rPr lang="en-US" altLang="en-US" smtClean="0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2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s+1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(s+1)/s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-250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i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i/s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2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2/s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1/s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37960" y="2937240"/>
              <a:ext cx="8299440" cy="3426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720" y="2927520"/>
                <a:ext cx="8317440" cy="3450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7165800" y="3243240"/>
              <a:ext cx="180360" cy="110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55360" y="3232440"/>
                <a:ext cx="201240" cy="13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34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 smtClean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 smtClean="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 smtClean="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 smtClean="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 smtClean="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 smtClean="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 smtClean="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180160" y="2174760"/>
              <a:ext cx="3923280" cy="1380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6480" y="2171520"/>
                <a:ext cx="3940920" cy="1395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389360" y="910440"/>
              <a:ext cx="1636560" cy="2919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6400" y="903240"/>
                <a:ext cx="1661760" cy="293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20360" y="2430000"/>
              <a:ext cx="8146080" cy="2086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440" y="2419560"/>
                <a:ext cx="8165520" cy="210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What’s next?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/>
          <a:lstStyle/>
          <a:p>
            <a:r>
              <a:rPr lang="en-US" dirty="0" smtClean="0"/>
              <a:t>    Once we have found the </a:t>
            </a:r>
            <a:r>
              <a:rPr lang="en-US" dirty="0" err="1" smtClean="0"/>
              <a:t>keypoints</a:t>
            </a:r>
            <a:r>
              <a:rPr lang="en-US" dirty="0" smtClean="0"/>
              <a:t> and a dominant orientation for each,</a:t>
            </a:r>
          </a:p>
          <a:p>
            <a:endParaRPr lang="en-US" dirty="0"/>
          </a:p>
          <a:p>
            <a:r>
              <a:rPr lang="en-US" dirty="0" smtClean="0"/>
              <a:t>   we need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the (rotated and scaled) neighborhood about each.</a:t>
            </a:r>
            <a:endParaRPr lang="en-US" dirty="0"/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128-dimensional vector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sz="2800" dirty="0" smtClean="0"/>
              <a:t>Important Point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90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85560" y="1328040"/>
              <a:ext cx="8307000" cy="4694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760" y="1315440"/>
                <a:ext cx="8327520" cy="4721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interest?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276080" y="1380600"/>
              <a:ext cx="2494440" cy="2211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3840" y="1370520"/>
                <a:ext cx="2514960" cy="223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145960" y="1897560"/>
              <a:ext cx="4410720" cy="3497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4440" y="1887840"/>
                <a:ext cx="4434840" cy="3519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55200" y="2032560"/>
              <a:ext cx="7314480" cy="3777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200" y="2022480"/>
                <a:ext cx="7330320" cy="3800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1165</Words>
  <Application>Microsoft Office PowerPoint</Application>
  <PresentationFormat>On-screen Show (4:3)</PresentationFormat>
  <Paragraphs>265</Paragraphs>
  <Slides>40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ＭＳ Ｐゴシック</vt:lpstr>
      <vt:lpstr>宋体</vt:lpstr>
      <vt:lpstr>Arial</vt:lpstr>
      <vt:lpstr>Arial Unicode MS</vt:lpstr>
      <vt:lpstr>AvantGarde Bk BT</vt:lpstr>
      <vt:lpstr>Calibri</vt:lpstr>
      <vt:lpstr>DejaVu Sans</vt:lpstr>
      <vt:lpstr>Kalinga</vt:lpstr>
      <vt:lpstr>StarSymbol</vt:lpstr>
      <vt:lpstr>Symbol</vt:lpstr>
      <vt:lpstr>Times New Roman</vt:lpstr>
      <vt:lpstr>Office Theme</vt:lpstr>
      <vt:lpstr>Office Theme</vt:lpstr>
      <vt:lpstr>Office Theme</vt:lpstr>
      <vt:lpstr>Office Theme</vt:lpstr>
      <vt:lpstr>Office Theme</vt:lpstr>
      <vt:lpstr>Equation</vt:lpstr>
      <vt:lpstr>Bitmap Image</vt:lpstr>
      <vt:lpstr>CorelDRAW</vt:lpstr>
      <vt:lpstr>PowerPoint Presentation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Simpler Response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shapiro</cp:lastModifiedBy>
  <cp:revision>154</cp:revision>
  <dcterms:created xsi:type="dcterms:W3CDTF">2011-03-15T23:32:41Z</dcterms:created>
  <dcterms:modified xsi:type="dcterms:W3CDTF">2019-10-16T01:58:02Z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 Corporation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18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34</vt:i4>
  </property>
</Properties>
</file>