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tags/tag1.xml" ContentType="application/vnd.openxmlformats-officedocument.presentationml.tags+xml"/>
  <Override PartName="/ppt/ink/ink2.xml" ContentType="application/inkml+xml"/>
  <Override PartName="/ppt/ink/ink3.xml" ContentType="application/inkml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ink/ink4.xml" ContentType="application/inkml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4.xml" ContentType="application/vnd.openxmlformats-officedocument.presentationml.notesSlide+xml"/>
  <Override PartName="/ppt/ink/ink7.xml" ContentType="application/inkml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5.xml" ContentType="application/vnd.openxmlformats-officedocument.presentationml.notesSlide+xml"/>
  <Override PartName="/ppt/ink/ink8.xml" ContentType="application/inkml+xml"/>
  <Override PartName="/ppt/notesSlides/notesSlide6.xml" ContentType="application/vnd.openxmlformats-officedocument.presentationml.notesSlide+xml"/>
  <Override PartName="/ppt/ink/ink9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tags/tag40.xml" ContentType="application/vnd.openxmlformats-officedocument.presentationml.tags+xml"/>
  <Override PartName="/ppt/notesSlides/notesSlide9.xml" ContentType="application/vnd.openxmlformats-officedocument.presentationml.notesSlide+xml"/>
  <Override PartName="/ppt/tags/tag41.xml" ContentType="application/vnd.openxmlformats-officedocument.presentationml.tags+xml"/>
  <Override PartName="/ppt/notesSlides/notesSlide10.xml" ContentType="application/vnd.openxmlformats-officedocument.presentationml.notesSlide+xml"/>
  <Override PartName="/ppt/tags/tag42.xml" ContentType="application/vnd.openxmlformats-officedocument.presentationml.tags+xml"/>
  <Override PartName="/ppt/notesSlides/notesSlide11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12.xml" ContentType="application/vnd.openxmlformats-officedocument.presentationml.notesSlide+xml"/>
  <Override PartName="/ppt/ink/ink13.xml" ContentType="application/inkml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3.xml" ContentType="application/vnd.openxmlformats-officedocument.presentationml.notesSlide+xml"/>
  <Override PartName="/ppt/ink/ink14.xml" ContentType="application/inkml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14.xml" ContentType="application/vnd.openxmlformats-officedocument.presentationml.notesSlide+xml"/>
  <Override PartName="/ppt/ink/ink15.xml" ContentType="application/inkml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00" r:id="rId2"/>
    <p:sldMasterId id="2147483713" r:id="rId3"/>
  </p:sldMasterIdLst>
  <p:notesMasterIdLst>
    <p:notesMasterId r:id="rId37"/>
  </p:notesMasterIdLst>
  <p:sldIdLst>
    <p:sldId id="256" r:id="rId4"/>
    <p:sldId id="356" r:id="rId5"/>
    <p:sldId id="357" r:id="rId6"/>
    <p:sldId id="291" r:id="rId7"/>
    <p:sldId id="292" r:id="rId8"/>
    <p:sldId id="312" r:id="rId9"/>
    <p:sldId id="296" r:id="rId10"/>
    <p:sldId id="361" r:id="rId11"/>
    <p:sldId id="362" r:id="rId12"/>
    <p:sldId id="363" r:id="rId13"/>
    <p:sldId id="364" r:id="rId14"/>
    <p:sldId id="311" r:id="rId15"/>
    <p:sldId id="297" r:id="rId16"/>
    <p:sldId id="346" r:id="rId17"/>
    <p:sldId id="347" r:id="rId18"/>
    <p:sldId id="348" r:id="rId19"/>
    <p:sldId id="349" r:id="rId20"/>
    <p:sldId id="350" r:id="rId21"/>
    <p:sldId id="351" r:id="rId22"/>
    <p:sldId id="352" r:id="rId23"/>
    <p:sldId id="353" r:id="rId24"/>
    <p:sldId id="354" r:id="rId25"/>
    <p:sldId id="358" r:id="rId26"/>
    <p:sldId id="301" r:id="rId27"/>
    <p:sldId id="298" r:id="rId28"/>
    <p:sldId id="300" r:id="rId29"/>
    <p:sldId id="299" r:id="rId30"/>
    <p:sldId id="359" r:id="rId31"/>
    <p:sldId id="302" r:id="rId32"/>
    <p:sldId id="303" r:id="rId33"/>
    <p:sldId id="304" r:id="rId34"/>
    <p:sldId id="305" r:id="rId35"/>
    <p:sldId id="383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69696"/>
    <a:srgbClr val="777777"/>
    <a:srgbClr val="F8F8F8"/>
    <a:srgbClr val="EAEAEA"/>
    <a:srgbClr val="DDDDDD"/>
    <a:srgbClr val="C0C0C0"/>
    <a:srgbClr val="B2B2B2"/>
    <a:srgbClr val="000000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930" y="4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16T02:10:42.8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368 15218 471 0,'-4'8'1'16,"0"-5"-1"-16,4-3-5 15,0 0 1-15,0 0-16 16,8 4-4-16,1-4-45 16,0 0-18-16,8-7 45 15,4-5 22-15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16T02:29:30.7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15743 8109 104 0,'-9'-7'41'0,"9"7"-32"0,-4 0 9 0,4 0 1 0,-5 0-5 15,1 0 2-15,0 0 15 16,-1 0 7-16,1 3-19 16,0 1 11-16,-9 0 7 0,9 0 0 15,-9 0 0-15,4-4-9 16,0 4-3-16,5-1-10 16,0 1-2-16,-5 0 4 15,5 0 1-15,0 0-16 16,4 0-8-16,-9-1 7 15,5 1 3-15,-1 4-6 16,1 0 0-16,0-1-2 16,-1 1 2-16,1-1 1 15,0 1 1-15,4 0 6 0,0-1 6 16,0 1-4-16,0 0 0 16,0-8-2-16,4 4 1 15,-4-4-4-15,4 3-2 16,1 1 2-16,-1 0 0 15,5 0-4-15,4 0 1 16,-9 0 0-16,9-1 2 16,0 1-1-16,4-4 2 15,0 4 0-15,0 0 1 16,5 0-2-16,0 0-2 16,3-1 3-16,6 1 2 15,-1 4 0-15,4 3 0 0,1-3-1 16,3 0 0-16,-7-1-2 15,12 1 1-15,-5 0 0 16,-7-1 3-16,-1 1-1 16,4 0 0-16,-4-4-1 15,1-1 0-15,-1 1-2 16,9 0 1-16,-9 0-2 16,4 0 2-16,5-1-2 15,0 1 2-15,0 4-2 16,-1-4 2-16,5 3-2 15,0-3-1-15,-4 4 1 16,0-4-1-16,-4 0 0 16,-1 3 2-16,0-3-1 15,-3 4-1-15,-1-4 1 16,4 3 1-16,-8-3-1 0,4 0 2 16,0 0-2-16,5 0-1 15,-1-1 1-15,5 1 1 16,0 0-1-16,4 0 2 15,0 0 0-15,0 0 1 16,0-1-2-16,-4 1 1 16,0 0-2-16,4 0 2 15,-13 4-2-15,0-1 2 16,5-3-2-16,-9 0 2 16,4 0-2-16,-4 0-1 15,4 3 3-15,0-3 0 16,4 0-1-16,1 0-2 15,8 0 1-15,-4-1 1 0,4 1-1 16,4 0 2-16,1-4 0 16,-5 4 1-16,0-4-2 15,0 4-2-15,-4-4 1 16,-1 0 1-16,1 0-1 16,0 0-1-16,0 0 1 15,13 0 1-15,-9 0-1 16,8 0 2-16,5 0-4 15,0-4 0-15,-8 4 1 16,3 0 2-16,1 0-1 16,-13 0-1-16,0-4 1 15,-5 0 1-15,9 0-1 16,0 1-1-16,-8-1 3 16,-1 4 0-16,5 0-4 0,-4 0 1 15,3 0 0-15,1 0 0 16,0 0 0-16,0 0 0 15,-1 0 0-15,-3 4 2 16,-1-1-3-16,1 1 0 16,-9 4 1-16,4-8 2 15,-4 4-3-15,4-1 0 16,-9-3 1-16,1 4 0 16,0 0 2-16,-1 0 1 15,5 0-1-15,-13-4-2 16,13 4 1-16,-9-4-1 15,-4 3 0-15,4-3 2 16,9 0-1-16,-9 0-1 0,5 0 1 16,-1 0-1-16,5 0 0 15,0 0 0-15,0 0 0 16,0 0 2-16,4 0-1 16,0 0-1-16,9 0 1 15,-13 0-1-15,8 0 0 16,1 0 2-16,-5 0-1 15,0 0-1-15,0 0 1 16,-4 0-1-16,-4 0 0 16,-1 0 0-16,1 0 0 15,3-3 0-15,-7-1 0 16,3 0 0-16,5-4 0 0,4 4 2 16,5-3-3-16,-5 3-2 15,9 0 2-15,4 0 0 16,4 1 1-16,1-5 2 15,-1 4-3-15,0-4 0 16,-4 5 1-16,-4-1 2 16,0 0-3-16,-9 0 0 15,0 0 1-15,0 4 0 16,1-4 0-16,7 4 0 16,-7 0 0-16,7 0 0 15,1 0 0-15,4 0 0 16,-4 0-3-16,8 0 2 15,-3 4 1-15,-6-4 2 16,1 0-1-16,0 0-1 0,-5 4 1 16,-4-4 1-16,1 0-1 15,3 0-1-15,-12 0 1 16,-1 0 1-16,1 0-1 16,-1 0-1-16,5-4 1 15,-9 4-1-15,9 0 0 16,0 0 0-16,4-4 0 15,5 1 2-15,4 3-3 16,-1-4 0-16,14 0 1 16,-9 0 0-16,9 0 0 15,-9-3 0-15,9-1 0 16,-18 0 2-16,5 1-3 16,0 3 0-16,-9-4 1 15,13 0 0-15,-4 1 0 0,4-5 0 16,13 1 0-16,-5-5 2 15,5 1-3-15,0 0 0 16,1 3 1-16,-1-3 0 16,-13 4 0-16,0-1 2 15,-5 1-1-15,6-1-1 16,-14 1 1-16,4-5-1 16,1 5 0-16,3 3 0 15,1 0 0-15,4 1 0 16,5 3-3-16,3 0 2 15,-3 4 1-15,-1 0 0 0,-8 4 0 16,0 0 2-16,-5 0-1 16,5-1 2-16,-13 1-4 15,4 0-2-15,-13 0-1 16,5-4 3-16,-5 0-2 16,-13 0-1-16,5 0-2 15,-5-4-1-15,1 0-7 16,-5-3-2-16,0-5-11 15,-5 4-5-15,5-3-109 16,5-4-46-16,-10-12 95 16,-21-15 47-16</inkml:trace>
  <inkml:trace contextRef="#ctx0" brushRef="#br0" timeOffset="6321.2335">15562 8523 264 0,'0'8'99'0,"0"-12"-77"0,-5 0 2 0,5 4-2 15,0 0-5-15,0 0 1 16,0 0 4-16,5 0 3 16,-5 0-13-16,0 0 0 0,0 0 1 15,0 0 6-15,0 8 5 16,0-5-3-16,0 5-3 16,0 0-6-16,0-1 0 15,0 9-5-15,0-5 1 16,0-3-5-16,0 7-2 15,0 4-3-15,0 4 1 16,0 0-1-16,0 4 0 16,0 4 0-16,0 3 0 15,0 4 0-15,4 8 0 16,-4 0 2-16,9 0 0 0,-9 4 0 16,4-12 0-16,9 1 0 15,-13-5 2-15,4-7-1 16,5-8-1-1,-1 4 1-15,1-11 1 16,0-1 1-16,-1-7-1 16,1-4 1-16,-1 0-4 15,1-4 0-15,0-3 3 16,4-5 1-16,-9 1 5 16,9-5 5-16,-13-3-5 15,4-8-2-15,0-7-3 16,5-5 0-16,-5-3-2 15,1-4 2-15,-1 4-2 16,5 8-1-16,-9 3 1 0,0 4-1 16,0 4-7-16,0 4-3 15,0 4-14-15,0 3-5 16,0 1-9-16,8 3-4 16,9 8-48-16,5 0-19 15,4 0 57-15,13 0 27 16</inkml:trace>
  <inkml:trace contextRef="#ctx0" brushRef="#br0" timeOffset="6580.9815">16755 8351 160 0,'-13'3'63'0,"13"1"-49"0,-8 0 0 15,8-4 0-15,-5 0-19 16,1 4-6-16,0 0-1 16,-5 0 1-16,1 3-9 15,-5-3-2-15,0 4 12 0,0-1 5 16</inkml:trace>
  <inkml:trace contextRef="#ctx0" brushRef="#br0" timeOffset="6936.8572">16423 8523 240 0,'-4'4'90'0,"4"-4"-70"0,4 4 26 0,-4-8 7 0,0 4-7 16,0 0 0-1,0 0-6-15,0 0-1 0,5 4-21 16,3 3 5-16,-8-3 4 0,5 4-4 16,-5-1 1-16,0-3-11 15,0 4-5-15,-5 7-5 16,5 4-3-16,-13 0-8 15,5 8-3-15,-1 8 8 16,-4 3 6-16,0 8-6 16,0 8-2-16,5-1-8 15,-1 1-3-15,1 0-15 16,8-12-6-16,0-4-79 16,0-4-34-16,13-18 79 15,-1-16 41-15</inkml:trace>
  <inkml:trace contextRef="#ctx0" brushRef="#br0" timeOffset="7686.9207">17203 8515 384 0,'-4'19'145'0,"8"-11"-112"0,-4 0-10 0,0-1-10 0,0 9-14 16,-4-1 0-16,-5 8 1 15,5 4 0-15,-13 7 0 16,0 8-3-16,-1 8 2 0,-3 8-1 15,-1 3 0-15,5 0-3 16,0 0-1-16,-5-7 0 16,5-8 4-16,4 0-1 15,0-11 1-15,0-5 0 16,5-7 0-16,-1-8 2 16,0-3 0-16,5-16 0 15,0-4 0-15,4-11 2 16,0 0 3-16,0-8-4 15,4-3-1-15,0-5-2 16,5-3-2-16,8-8 5 0,-4-4 3 16,13-7-1-16,4 7 0 15,5-4-1-15,-1 8 1 16,5 4-4-16,4 4 0 16,0 3 1-16,0 9 0 15,-4 3-3-15,0 7 2 16,0 5-1-16,-5 3 0 15,-4 8 0-15,-4 8-2 16,-4 7 3-16,-1 4 0 16,-4 4 1-16,1 4 0 15,-5 8 0-15,-5 3 2 16,1 4 1-16,-9 4 1 16,0 0 4-16,-9 0 3 0,1 4 7 15,-5-4 6-15,-5-8 0 16,-3-4 1-16,-1-3-8 15,1-4 0-15,-9-8-8 16,4-4-1-16,-9-7-4 16,1 0-3-16,-1-8-7 15,5-4-1-15,0-4-19 16,4-3-6-16,9-8-82 16,-5-12-38-16,14-11 79 15,3 0 37-15</inkml:trace>
  <inkml:trace contextRef="#ctx0" brushRef="#br0" timeOffset="8077.9796">18332 8565 332 0,'-17'50'126'0,"17"-46"-98"0,0 7-3 0,0-3-7 15,0 3-16-15,-4 5-1 16,-5 3 3-16,1 4 5 16,-5 4-5-16,-5 3 7 0,5 5 4 15,1 3-3-15,-1 0 1 0,4 4-6 16,5 1 1-16,-1 2-5 15,10-2 0-15,3-1-1 16,10 0 1-16,-6-8-4 16,6-3 0-16,8-4-1 15,4-4 0-15,4-8-7 16,5-3-2-16,8-5 4 16,-4-7 1-16,5-11-69 15,4-8-31-15,12-12 53 16,-16-11 26-16</inkml:trace>
  <inkml:trace contextRef="#ctx0" brushRef="#br0" timeOffset="8467.7193">18125 8603 308 0,'-8'19'115'0,"8"-7"-89"0,0-8 12 0,8-4 1 0,-3 0-10 15,8 4 0-15,-5-1-12 16,10 1-3-16,-1 0-8 15,4 0-2-15,1 0 2 0,4 3-3 16,0-3 0-16,4 4-1 16,9-4 1-16,-9 3-9 15,8-3-1-15,6 0-5 16,-6-4 0-16,-3 4-1 16,-1-4 3-16,-4 4-14 15,1 0-7-15,-6-4-19 16,-3 0-6-16,0 0 28 15,-5-4 14-15</inkml:trace>
  <inkml:trace contextRef="#ctx0" brushRef="#br0" timeOffset="8726.0742">18526 8691 320 0,'-13'20'121'0,"13"-17"-95"0,0 9 29 0,0-12 5 16,0 0-26-16,0 0-6 16,5 8-6-16,3-5 0 15,1 5-12-15,-1 0-1 0,5-1-2 16,-8 1-6-16,8 0 0 16,0-1-6-16,-1 1-1 15,6 0-37-15,3-1-16 0,14 1-116 16,16-12-50-1,-3-11 116-15</inkml:trace>
  <inkml:trace contextRef="#ctx0" brushRef="#br0" timeOffset="9383.6232">20470 8703 440 0,'-13'54'165'0,"13"-47"-129"0,0-3 8 0,0-4-4 16,0 0-26-16,-5 0-7 16,5 0-5-16,-17 4 0 0,0 0-1 15,-5 0 4-15,1 3 1 0,-5 1-2 16,0 3-3-16,4 1-5 15,-12 3 0-15,4 4 0 16,0 4-1-16,4 4-1 16,4 4-1-16,5 7-3 15,8 0-1-15,-3-3-5 16,7 3-1-16,5 0 3 16,5-3 1-16,7-1 3 15,6-3 1-15,-5-4 3 16,4-8 4-16,9-4-1 15,-9-3 1-15,4-8 0 16,5-4 0-16,4-8 0 16,-12-4 0-16,3 1 2 15,1-4 2-15,-1 3 1 16,-3-3 1-16,-1-1 2 0,0 1 3 16,0 4 2-16,1 3 1 15,-10 4-2-15,1 4 1 16,-1 4-6-16,5 4-1 15,-8-1-7-15,8 5 0 16,-9 3-21-16,9 0-9 16,8 1 17-16,5-9 8 15</inkml:trace>
  <inkml:trace contextRef="#ctx0" brushRef="#br0" timeOffset="9864.2204">21211 8776 416 0,'-18'15'154'0,"10"-11"-120"0,-5 0-3 15,9-4-10-15,-1 3-19 16,-12 5-2-16,-9 4 1 15,5 3 1-15,-5 4 0 16,4 4-4-16,-8 8 1 0,4-1 1 16,5 13 0-16,3-1-9 15,1 4-4-15,4 0-7 16,5-4-2-16,8-4-2 16,4-4 0-16,13-7 3 0,0-4 0 15,9-7 3-15,4-9 1 16,9-7 12-16,0-4 5 15,0-7 7-15,4-12 6 16,4 0 4-16,-8 0 2 16,-9-8-4-16,5-3-1 15,-5-4 3-15,-9-8 1 16,-3 0-9-16,-14-4-3 16,-8 0-6-16,-9 8-3 15,-9-4-1-15,-8 8 0 16,0-1 0-16,-5 5 0 15,1-1-136-15,8 1-60 16,-4 7 100-16</inkml:trace>
  <inkml:trace contextRef="#ctx0" brushRef="#br0" timeOffset="10344.8372">21728 8871 364 0,'-26'46'134'0,"13"-42"-104"0,0 0 3 0,9-4-7 15,-14 4-21-15,1 4-2 16,-4 3 11-16,-5 1 5 15,0 7-9-15,-8 0 3 0,8 0 1 16,4 4-7-16,5 4-4 16,-5 0-7-16,14 3-2 15,3 9-6-15,10-9-3 16,3 1 4-16,5-8 2 16,5 0 2-16,3-4 5 15,5-8 1-15,4-3 3 16,5-8-1-16,3 0 2 15,1-8 2-15,4 1 2 16,-4-5 8-16,0-3 2 0,-5-4 0 16,-4 0 0-16,-4-4-3 15,-4-4 1-15,-18-8-6 16,-4-7-1-16,-4-8-6 16,-18-3-4-16,5-5-10 15,-13 9-3-15,4-1-36 16,0 0-14-16,5-4 33 15,3 1 16-15</inkml:trace>
  <inkml:trace contextRef="#ctx0" brushRef="#br0" timeOffset="10929.4129">22710 8573 404 0,'0'11'151'0,"0"-11"-118"0,-4-11-4 0,0 7-12 16,-5 0-7-16,0 0 1 15,-4 8 8-15,-4 4 2 16,-4-4-10-16,-1 3 0 0,1 1 0 15,-5 3-9-15,0 5 0 0,0 3-4 16,0 0 0-16,-4 4-3 16,4 4 1-16,0 7 0 15,5 5-1-15,-5 3 4 16,4 0 0-16,14 4-4 16,-10 0 1-16,10 7-3 15,4-7 2-15,4-4 1 16,4-3 2-16,4-5-1 15,10-3 1-15,-10-4 2 16,10-8 0-16,3-4 0 16,5-3 0-16,0-12-3 15,4 3 2-15,0-6 1 16,0-1 2-16,0-4 3 16,-4-3 4-16,0-1 0 15,-4-3 2-15,4-1 3 0,-14 5 1 16,6 0-8-16,-5 3-2 15,0 4 1-15,-5 0 3 16,1 4-4-16,-1 4-1 16,5 0-7-16,-8 4 0 15,8-1-15-15,-13 1-5 16,12-4-48-16,6-1-21 16,-5-3 48-16,17-19 24 15</inkml:trace>
  <inkml:trace contextRef="#ctx0" brushRef="#br0" timeOffset="11305.1714">23559 8297 444 0,'-4'19'165'0,"4"-15"-129"0,4 4-9 16,-4-1-15-16,0 5-15 15,0 7 2-15,-9 4 1 16,5 11 2-16,-9 5-1 16,9 3 2-16,-13 4 0 0,4 3 1 15,4 1 0-15,-12 8 0 0,8-1 0 16,0 4-2-16,4 1 1 15,9-5-4-15,0 1 0 16,0-9-1-16,9-3-2 16,8-11 0-16,-4-16 3 15,4 0-16-15,0-7-3 16,26-5-91-16,9-14-42 16,-4-20 79-16,3-11 37 15</inkml:trace>
  <inkml:trace contextRef="#ctx0" brushRef="#br0" timeOffset="11665.6165">24503 8396 436 0,'-9'31'162'0,"9"-19"-126"0,-4 3-15 16,-1-4-15-16,5 9-12 15,-12 10 2-15,3 5 4 16,0-1 2-16,1 4 0 16,-10 1 1-16,6 7 0 0,3 4-1 15,0 3 1-15,5 1-2 16,4-1-1-16,4 5-2 0,5-8 1 15,4-12 1-15,4 4 0 16,5-11-5-16,3-8-1 16,6-8-8-16,3-7-4 15,-8-4-39-15,17-12-15 16,22-11 37-16,-1-12 18 16</inkml:trace>
  <inkml:trace contextRef="#ctx0" brushRef="#br0" timeOffset="12089.6025">24429 8320 408 0,'18'15'154'0,"-10"-11"-120"0,14 0-3 0,-9-4-10 15,4 4-12-15,0 0 2 16,9-1 0-16,0 5 3 16,4-4-7-16,5 4-4 0,-1-1 0 15,1-3-2-15,3 0-1 16,-12 0-4-16,4-1-2 16,0 1-13-16,5-4-3 15,-1 0-6-15,1-4-2 16,-1-3 16-16,1-5 9 15</inkml:trace>
  <inkml:trace contextRef="#ctx0" brushRef="#br0" timeOffset="12449.5814">24360 8688 280 0,'0'11'104'0,"9"-3"-81"0,4-4 25 0,-13-4 4 16,13 3-21-16,13 1-7 16,13 4-12-16,8 3-4 15,9 5-4-15,0-1 4 0,-4 0 4 16,-1 1-6-16,-3-5-1 16,4 1-14-16,4-9-7 15,-9-6 6-15,0-13 5 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16T02:30:04.30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1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1" timeString="2019-10-16T02:30:08.692"/>
    </inkml:context>
  </inkml:definitions>
  <inkml:trace contextRef="#ctx0" brushRef="#br0">12149 6367 376 0,'-34'30'143'0,"38"-22"-112"0,-8-4 23 0,8 3 1 16,-4 1-24-16,4 0-7 15,-4-1-12-15,0 1-6 16,-4-4-3-16,4-4-5 0,-4 0-1 16,-1-4-7-16,-3 0-4 15,-1 0-36-15,0 0-18 16,9 1 36-16,0-5 18 16</inkml:trace>
  <inkml:trace contextRef="#ctx1" brushRef="#br0">10964 6018 0,'0'0'0,"0"0"15,0 0 1,0 0-16,0 0 15,0 0-15,0 0 16,0 0 0,0 0-16,0 0 15,22 115 1,-18-88-16,-4-4 16,9 7-1,8 1-15,-17 3 16</inkml:trace>
  <inkml:trace contextRef="#ctx1" brushRef="#br0" timeOffset="1011.4736">10119 6956 0,'0'0'16,"0"0"-16,0 0 16,0 0-1,0 0-15,0 0 16,0 0-1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16T02:38:28.2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2829 4509 184 0,'4'-12'68'16,"0"9"-52"-16,-4-5-1 0,9 4-4 0,-9 0-3 16,0 0 0-16,0 1-2 15,-9-1 1-15,5 0-4 16,0 0 5-16,-5 0 2 0,-4 4 1 16,5 0 1-16,-5 0 5 15,0 0 3-15,0 0-15 16,-4 4-4-16,4 4-4 15,0-1-2-15,8 1 4 16,-3 0 0-16,-5-1 1 16,9 5 0-16,-9-4 0 15,8-1 0-15,5 1 2 0,-8 0 3 16,3-5 0-16,5 1 2 16,-8 0 2-16,8 4 2 15,-9-8 1-15,9 0 2 16,-8 0 2-16,3 0-1 15,-3-8-3-15,-1 4-2 16,0 0-4-16,1 1-1 16,-5-5-3-16,0 0-2 15,-9 1 1-15,5-1 1 16,0 0 1-16,4-3 3 16,-21-1 3-16,12 1 5 15,-12-1-8-15,3 1-3 0,-7 3-5 16,3-7 1-1,-8 3 1-15,0 1 0 0,-13-1 0 16,8 5 0-16,1 3 0 16,-5 0 0-16,5 4 0 15,4 0 0-15,-4 4 0 16,3 0 0-16,-12 3-5 16,0 5 1-16,9-5 6 15,-9 9 6-15,9 3-4 16,-9 0-2-16,8 0-1 15,9 4-1-15,-8 0 0 16,8 4 0-16,5 0-3 16,-5 0 2-16,4 3 1 15,5 1 0-15,0 3 0 0,4-7 0 16,-8 0 0-16,8 0 0 16,-4 0 0-16,0-1 0 15,-1 1 0-15,1 0 0 16,4 4 0-16,-4 3 0 15,4 4 0-15,5 1 0 16,-5-1 0-16,9 4 0 16,4 0 0-16,0-3 0 15,-4-1 0-15,8 0 2 16,5 1-3-16,-1-5 0 16,-3 0 1-16,4 1 0 15,4 3 0-15,0 1 0 16,0 3 0-16,0 4 0 0,0 3 0 15,0 5 0-15,0 0 0 16,0-8 2-16,0 3-3 16,4-6-2-16,4-1 2 15,-3 0 2-15,-5-4 0 16,13-3-1-16,-9-1 1 16,9 1-1-16,0-1-3 15,8 1 2-15,-3-1 1 16,3 4 0-16,-4-3 0 15,9-1 0-15,-8 5 0 16,12-5 0-16,-9 0 0 16,-4-3 0-16,5 0-3 15,0-4 2-15,-5 3 1 16,9-3 0-16,-9-4 0 0,0 0 0 16,0-4-3-16,5 0 0 15,-5-3 2-15,13-1 0 16,-12-4 1-16,7 1 0 15,-3-4 0-15,12-1 0 16,-3 1 2-16,-1 0 3 16,4-1-7-16,5 1 0 15,-5 0 0-15,5-1 1 16,-9 1-2-16,9 0 2 16,-13-5 5-16,4 5 5 15,-8-4-5-15,-1 3-2 16,1-3-1-16,-5 4 1 0,-4-4-1 15,4 0-1-15,-4-1 1 16,4 1 1-16,-4 0-3 16,5 0 0-16,-6 0 1 15,10-4 2-15,-13 0-1 16,8 0-1-16,4 4 1 16,-3-4-1-16,-1 0 0 15,13 0 0-15,-17 0-9 16,13-4-4-16,-5 0 15 15,5 0 10-15,4 0-5 16,-4 0-3-16,0 1-3 16,-4-5-1-16,12 0 0 15,-12 1 2-15,12-1-1 16,-17 0-1-16,18 1 1 16,-14-1-1-16,5 0 0 0,-9-3 0 15,9-1 0-15,-8 1 0 16,-1-1 0-16,4 1 2 15,-3-4-3-15,-5-1 0 16,4 1 1-16,0 0 2 16,0-1-3-16,5-3 0 15,8-4 1-15,-4-7 0 16,0-9 0-16,4-3 0 16,9 0-3-16,-9-4 2 15,13 0 1-15,-17 0 2 16,4 8-1-16,0 3-1 15,0 5 1-15,-4-1-1 0,4 0 2 16,-13 1 1-16,9-1-4 16,-8 0 1-16,-6-3 2 15,-7 0 3-15,8-9 2 16,-13 1 1-16,0 0-4 16,0-8-1-16,-9 4-1 15,0 0 1-15,1-7-2 16,-5 7 2-16,4 8-2 15,-12-5 2-15,-1 5-2 16,1 0-1-16,-1-1 1 16,-8 1 1-16,4-4-1 15,0-4-1-15,5-4 1 16,-5-3-1-16,0-1-3 16,4 4 2-16,1 4 1 0,-1 0 2 15,9 8-1-15,-4 0-1 16,-4 3-2-16,3-3 1 15,10 0 1-15,-5 3 2 16,0 5-3-16,0-9 0 16,-4 1 1-16,4 3 0 15,-4 5 0-15,8-5 0 16,-17 5-3-16,9-1 2 16,4 8-1-16,-17 0 0 15,8 4-3-15,1 4-1 16,-14-1-4-16,5 9-1 15,13 3-14-15,-9 4-6 16,0 7-103 0,13 13-46-16,9-1 92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16T02:41:38.7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13032 6190 152 0,'-4'4'57'0,"4"-4"-44"0,0 4 5 16,0-4 1-16,0 0-9 15,0 0-3-15,0 0 2 16,-4 0 2-16,4 0-6 16,-5 0 8-16,1 4 6 0,0-4 1 15,-1 0 3-15,-3 0-4 16,4 4 0-16,-5-8 1 16,0 4 0-16,5 0 0 15,-5-4 2-15,1 4-6 16,-1-4 1-16,-8 0-1 0,-5 0-1 15,5-7-14-15,0 3-5 16,-9-3 12-16,13-1 6 16,-4-7-6-16,-5 0-2 15,5-4-2-15,4 4 2 16,0 0 1-16,0 0 3 16,5 3-7-16,-1-3-2 15,0 4-1-15,-3-4 2 16,-1 3 1-16,0-3 1 15,4 4 2-15,-12 0 1 16,3-1 1-16,-8-3 2 16,1 4-5-16,3-4-3 0,-12 3 1 15,-1 1 0-15,1-4 1 16,-5 4 0-16,-4-1 0 16,-5 1 2-16,1 0 1 15,-5-1 3-15,1 1-3 16,-1 0 1-16,-4 3-1 15,-5-3 3-15,10 7-3 16,-5-3-2-16,4 3-2 16,0 0 0-16,1 1 0 15,-5-1 1-15,0 0-2 16,4 1 1-16,0-1-4 16,-4 0 0-16,0 5 1 15,4-1 0-15,1 4 0 16,-1 0 2-16,0 0-3 0,5 4 0 15,0-1 1-15,-5 1 0 16,0 0 0-16,5-4 0 16,-9 4 0-16,0-4 0 15,4 4 0-15,0-4 0 16,5 0 0-16,-5 3 2 16,9 1-1-16,-9-4-1 15,9 4 1-15,-8-4-1 16,3 0 0-16,1 0 0 15,8 0 0-15,-13 0 2 16,9-4-1-16,4 0-1 16,-8 1 1-16,4-1 1 15,4 0 1-15,0 0 1 0,-8 0-2 16,8 1 1-16,0-1-2 16,1 4 2-16,3 0-2 15,-4 0-1-15,1 0 1 16,-5-8-1-16,4 8 0 15,-13-4 0-15,5 0 0 16,-1-3 0-16,9 7-3 16,-12-4 2-16,8 0 3 15,0 0 1-15,-1 4-4 16,1-4 1-16,5 4 0 16,-10-3 0-16,5 3 0 15,4 0 2-15,-4-4-1 16,-4 0-1-16,4-4-2 15,-9 4 1-15,9-3 1 0,-13-1 2 16,0 0-1-16,4 5-1 16,1-1-2-16,-10 0-1 15,9 8 2-15,5-4 2 16,-5 0-2-16,-4 4 0 16,5-4-1-16,3 3 0 15,-21 1 0-15,9 4 0 16,8-4 0-16,-12 3 0 15,3 5 0-15,5-1-2 16,5 9 0-16,-5-1 3 16,8-4-2-16,-12 4 1 0,8 4 0 15,-4-4 0-15,4 12 0 16,-4-4 0-16,5 3 0 16,-5 5 0-16,13 3-5 15,0-3 0-15,-1 3 5 16,6 4 3-16,3 0 1 15,5 0 1-15,0 0-4 16,0-3 0-16,8-1 1 16,1 0 0-16,3 4-3 15,1 4 0-15,13 8 2 16,-13 4 0-16,4-5 1 16,8 1 0-16,5 3-3 15,0-3 2-15,5-4 1 16,-1-4 0-16,9-8 0 15,0 0 0-15,-5-3 0 16,5-5 2-16,5 1-3 0,-10 0 0 16,5-1 3-16,0 1 1 15,9-4-4-15,-5 7 1 16,0-7 0-16,5 0 2 16,-1 0-1-16,1-4-1 15,4 0 3-15,-1-4 0 16,6 0-1-16,-1-4-2 15,4 0-2-15,1-3-1 16,-5-1 2-16,0 1 2 16,4-1-2-16,-3-3 0 0,-1 0 1 15,-4-1 2 1,0 1-1-16,-5 0-1 16,1-1 1-16,-5 1-1 0,0 4 0 15,0-5 0-15,1 1 0 16,-1 0 0-16,4-1 0 15,-3 1 0-15,-6 0 0 16,6-8 2-16,3 3-3 16,-8 1 0-16,4 0-1 15,1-4 0-15,-1 4 2 16,0-4 2-16,5 4-1 16,-14-4 2-16,10 4-2 15,-1-4 2-15,0 0-2 16,-4 0-1-16,4 3 1 15,0-3-1-15,-4 0-7 16,0 4 0-16,5-4 3 0,-1 4 4 16,4 0 1-16,-8 0-1 15,4-1 1-15,1 1-1 16,3 4 0-16,1-4 0 16,-1 3-3-16,1 1 2 15,-1-4 1-15,5 4 2 16,-9-5 1-16,5 1 1 15,-5 0-5-15,5-4 1 16,4 0 0-16,0 0 2 16,4 0-1-16,0 0-1 15,4 0-2-15,5 0 1 0,4 0 1 16,9 0 2-16,-9 0-3 16,4 0-2-16,1 4 4 15,-5 0 1-15,0 3-3 16,-4-3 1-16,-9 0 0 15,4-4 2-15,-3 0-3 16,3-4 0-16,5 4 1 16,0 0 0-16,-1-4 2 15,5 4 1-15,9 0-4 16,0 0 1-16,0 0-2 16,-5 4 0-16,5 0 2 15,-9 0 0-15,-4 0 0 16,-5 0 0-16,0-1 0 15,-3-3 0-15,-1 0 0 0,0 0 0 16,4 0 0 0,10 0 2-16,-6 0-3 0,5 4 0 15,9 0-1-15,0 4 0 16,0-1 2-16,-1 5 0 16,-3-1 0-16,-1 1 0 15,-8 3 0-15,-5-3 0 16,1-1 0-16,-1 1 0 15,-8-5 0-15,4 5 0 16,9-5 0-16,-5 1 0 16,10 0 0-16,7-1 0 15,-3 5 0-15,3-4 0 0,5-5-3 16,-4 1 2 0,4-4 1-16,-13 0 2 15,0 0-3-15,0-4 0 0,-8-3 1 16,8-9 0-16,-4 5 0 15,8-1 2-15,5-3-3 16,4 4 0-16,13-1 1 16,-13 1 0-16,4 3 0 15,-4 0 0-15,-4 1-3 16,-5-5 2-16,1 1 1 16,-10-1 0-16,1 1 0 15,4-1 0-15,5 5 0 16,-1-1 0-16,5 0 0 15,4 1 0-15,0 3 0 16,-4 0 0-16,4 0 0 16,-9 0 0-16,0 0 0 15,-8 1 0-15,0-1 0 0,-5-4 0 16,5 0 0-16,-9 1 0 16,5-1 0-16,4-3 0 15,-1-1 0-15,5 1 0 16,5-5-3-16,-1 1 2 15,1 0 1-15,-1-4 0 16,-8-1 0-16,4-3 0 16,-4-3 0-16,-5-5 0 15,1 0 0-15,-1-3 0 16,-8-1 0-16,4 1 0 16,-8-1 0-16,4 1 0 15,-1-4 0-15,1 7 0 0,0 0 0 16,0 5 2-16,-5 3-1 15,1 0 2-15,4 0-2 16,-9 4-1-16,0-1 1 16,1 1 1-16,-1 4-1 15,-4-4 2-15,4 0 0 16,-8-4 1-16,-1 3-2 16,1-3 1-16,4 0-2 15,-13-3 2-15,4-1-2 16,0 0-1-16,1-4 1 15,-5 1-1-15,0-1 2 16,0 0 1-16,0 5-1 16,-5-1 1-16,1-4-4 0,0 8 0 15,4 0 1-15,0 0 2 16,-9 4-1-16,5 0 2 16,0 4-2-16,-1-1-1 15,1 1 1-15,0 4-1 16,-1-1 0-16,1 1 0 15,4-1 0-15,-9 1 0 16,1 3 2-16,-1 0 1 16,1 1-1-16,-1-1-2 15,0 0 1-15,5 1 1 16,-9 3 1-16,9 0 1 16,-13 0-2-16,4 0-2 0,4 0-4 15,-8 1 0-15,8-1-44 16,5-4-21-16,17 4-132 15</inkml:trace>
  <inkml:trace contextRef="#ctx0" brushRef="#br0" timeOffset="24952.0606">14635 6091 176 0,'5'4'66'0,"-1"-4"-52"0,-4-4 34 0,0 4 11 0,0 0-16 16,0 0-5-16,0 0-11 15,-4 0-5-15,-1 4-12 16,5-1 2-16,-13-3 2 0,9 0 1 16,-13 0 4-16,4 4-18 15,4 0-4-15,1 8-2 16,-5-9 2-16,0 5 11 15,4 4 4-15,1 3-14 16,3 4-8-16,-12 8 5 16,4 11 4-16,4 12 1 15,-3 15 3-15,7-4-2 16,-12 4-1-16,4-3 1 0,4-5-1 16,-8-3 0-16,4-1 0 15,0 1-3-15,0 0 0 16,0-1 13-16,1 1 7 15,3-8-4-15,0 0 0 16,1-12-3-16,3-3-1 16,5-4-3-16,0-4-1 15,0-4 1-15,0-4 3 16,5-3-4-16,3-5-1 16,1 1-2-16,8 0-2 15,5-1 1-15,4 1-1 16,4-4 0-16,13 0 0 0,9-1 0 15,4-3 0 1,4 0 0-16,0 0 0 0,-4 0 0 16,0 0 0-16,5 0 0 15,3 0 0-15,9 0 0 16,9 0 0-16,4 0 0 16,-4 0 0-16,-8 4 0 15,-5-4 0-15,4 4 2 16,0 0 1-16,9 0-4 15,8-4 1-15,5 0 2 16,0 0 1-16,-5 0-4 16,-12 0 1-16,13 0 0 15,3 0 0-15,18-4 0 16,-8-4 0-16,-1 1 0 0,-12-5 0 16,3 1 0-16,10-9 0 15,12-2 0-15,-4-1 0 16,-8-4 0-16,-10 0 0 15,-3-4-3-15,4 4 2 16,-9 1 1-16,4-1 2 16,1 8-1-16,-14 3-1 15,-8 9 1-15,-8-1-1 16,-10 0 0-16,-7 5 0 16,-10-1 0-16,0 0 2 15,-12 0-1-15,0 0-1 16,-5-3 1-16,0 3 1 15,-4-4 1-15,-4 0 1 0,4 1 4 16,-13-1 3-16,4-3 5 16,-4-1 2-16,0-3-3 15,0-4-1-15,-4 0-4 16,4-4-1-16,-9-8-3 16,5-4 1-16,4-7-6 15,0-8-1-15,0-7-2 16,0-4 0-16,0-1 2 15,0 5 0-15,0 3 0 16,0 5 2-16,0 6-3 16,-5 1 0-16,1 8-1 15,-5-1-2-15,1 5 0 16,-5 3 3-16,0 4 0 16,-4 4 1-16,-5 0 0 15,-8 3 2-15,-5 1-1 16,-3 0 2-16,-5 3-2 0,-5-3 2 15,-4 3-2-15,1-3 2 16,3 0 0-16,1-1 1 16,0 5-5-16,-1-4 1 15,5 3 0-15,0 1 0 16,-13-1 0-16,4 1 2 16,-4-1-3-16,0 5 0 15,0-1 1-15,5 0 2 16,3 4-3-16,-4 1-2 15,5-1 2-15,4 0 0 0,0 4 1 16,4 0 2-16,-8 0-3 16,-1 0 0-16,-8 0-1 15,0 0 0-15,0 0 2 16,0 0 2-16,4 0-1 16,-4 0-1-16,13 4 1 15,-4 0-1-15,4-1-3 16,4 1 2-16,0 0-1 15,-8-4 0-15,0 4 2 16,-5 0 0-16,-4 0-3 16,0 3 2-16,-5 1 1 15,5-1 0-15,0 5-3 16,0-1 2-16,0 1-1 16,5-1-2-16,-10 5 3 0,1-1 0 15,0 4-2-15,-1-3 0 16,-3 3 2-16,8-8 2 15,-9 5-2-15,9-5-2 16,4 4 2-16,1-3 2 16,3-1-2-16,5-3-2 15,0 3-1-15,0-3 0 16,-4 0-6-16,-1-1-2 16,1 1 5-16,-5 0 1 15,9 3 1-15,-9-3 1 16,9 0 0-16,-4 3 3 15,4 4-2-15,4-3-1 16,5-1 0-16,-1 1 3 0,9-1-2 16,0 5-1-16,0-5-6 15,5 1-4-15,8 3-52 16,4 0-21-16,9-3 42 16,9-12 23-16</inkml:trace>
  <inkml:trace contextRef="#ctx0" brushRef="#br0" timeOffset="25657.8535">15161 5788 172 0,'-9'4'66'0,"5"-4"-52"0,0 0 17 15,4 0 4-15,-5 4 3 16,1 0 4-16,0-1-3 15,-1 1-2-15,1 4-20 16,-9 0 1-16,9 3 2 0,4-3-5 16,-9 3 2-16,5 5-15 15,0 3-3-15,-1 0 0 16,5 4 0-16,0 8 3 16,0-1 3-16,0 5-2 15,0 3-2-15,0 8 0 16,0 15-1-16,-4 12 0 15,0 11 0-15,-1-3 0 0,1-1 0 16,-9-3 0-16,9 3 0 16,-13 8-3-16,8 4 2 15,0 0 1-15,5 0 2 16,-9-8-3-16,9-11 0 16,-5-12 1-16,1-7 2 15,3-8-6-15,1-8 1 16,0-7 3-16,-1-8 4 15,10-8-21-15,-1-11-10 16,5-12-86 0,8-22-36-16,0-28 76 15</inkml:trace>
  <inkml:trace contextRef="#ctx0" brushRef="#br0" timeOffset="26122.4217">15764 5773 244 0,'0'-4'93'0,"0"0"-72"0,4-3 18 0,-4 3 3 15,5 0-13-15,-5 0-5 16,0 0 6-16,0 4 5 15,0 0-18-15,0 0-9 0,0 0-6 16,-5 4 9-16,1 4 5 16,0 3-4-16,0 8 1 15,-1 8-10-15,1 4-2 16,0 3-6-16,-9 8 1 16,8 4 2-16,-3 4 1 15,3 11-2-15,1 16 0 16,0 7-1-16,4 12 3 15,-9-8 0-15,5-7 3 16,4-9-3-16,0 1 0 16,0 4 1-16,0-1 2 15,0-3 1-15,0-4 1 0,0-4-5 16,0-11 1-16,0-12 0 16,0-8 0-16,0-11-11 15,4-7-5-15,5-9-47 16,4-11-21-16,4-15 43 15,9-19 23-15</inkml:trace>
  <inkml:trace contextRef="#ctx0" brushRef="#br0" timeOffset="26558.0428">16643 5516 288 0,'-17'0'110'0,"13"4"-86"0,-5 0 5 0,9 4-5 15,0-1-16-15,-4 5-2 16,-1 3 0-16,5 12 1 16,-8 11-3-16,3 23-1 0,1-3 1 0,4 11 0 15,-8 0 0 1,3 0-2-16,-3 7-2 0,8 16 1 16,0 8-1-16,0-1 0 15,0-7 0-15,0-7 0 16,-5-1 2-16,1 0-1 15,0 8 2-15,-1-4-4 16,5-7 0-16,-8-1-4 16,8-19 1-16,0-7-42 15,8-8-17-15,-3-19 32 16,16-24 15-16</inkml:trace>
  <inkml:trace contextRef="#ctx0" brushRef="#br0" timeOffset="27008.5671">17414 5597 300 0,'0'3'112'0,"5"-6"-87"0,-5 3 7 0,4 3-5 0,5 1-9 16,-9 4 2-16,4 3-9 16,-4 1-4-16,4 11-4 15,-4 4 6-15,0 11 6 0,-4 12-9 16,0 11-4-16,4-3-12 15,-9 3-4-15,0 8 7 16,1 11 6-16,-5 16 5 16,0 7 5-16,0-3-11 15,-4-12-3-15,4-4 0 16,-9 1 2-16,5-1 11 16,4 0 4-16,0-7-10 15,0-4-3-15,5-20-16 16,3-7-6-16,1-15-50 15,4-12-22-15,9-15 49 16,8-23 23-16</inkml:trace>
  <inkml:trace contextRef="#ctx0" brushRef="#br0" timeOffset="27429.0695">17794 5696 300 0,'-9'4'112'0,"9"-4"-87"0,-4 4-2 16,4-4-6-16,-5 4-11 15,1 3 2-15,0 1-3 16,-5 4 2-16,1 3-4 16,-1 4 3-16,0 4 3 0,5 4-1 15,0 7 1-15,-5 12-5 16,5 0-3-16,-5 4 0 16,5 7-1-16,0 20 0 15,4 15 0-15,0 4-3 16,0-4 2-16,0-12 1 15,0-3 0-15,0-1 2 16,0-3 1-16,4 0-1 0,0-4-2 16,5-8-4-16,4-3-2 15,4-20 3-15,9-27 1 16</inkml:trace>
  <inkml:trace contextRef="#ctx0" brushRef="#br0" timeOffset="29365.6643">19526 5934 396 0,'-9'7'148'0,"14"9"-115"0,-5 3 4 0,0-15-7 16,0 3-18-16,0 5-4 15,-5-1-5-15,1 5-3 16,-5-1 1-16,-4 4-6 0,5 4 1 16,-5 12-3-16,0 11 0 15,-9 15-1-15,5 12 0 0,0 7 2 16,-9-7 4-16,5-4 1 15,-5-8 1-15,4-4-3 16,-4 1 2-16,5-1 1 16,-1 1 0-16,5-1-3 15,0-3 2-15,8 0 3 16,-8-12 3-16,8-4-2 16,5-7 0-16,0-5 1 15,4-6 0-15,0-5 2 16,8 0 1-16,1-3-1 15,8-5-1-15,-4 1-3 16,13 0 1-16,4-5-2 16,13 1 2-16,-4 0-2 0,0 0 2 15,4-4-2-15,4 0 2 16,9 0-2-16,9-4 2 16,21 0 0-16,-4 0 1 15,4-3-2-15,-8-1-2 16,-1 0 1-16,1 1 1 15,8-1-1-15,9 1 2 16,8-1-2-16,1 0-1 16,-18 1 1-16,0-1-1 15,4 0-3-15,5 1 2 16,4 3 1-16,9 0 2 16,-5 0-1-16,-12 4-1 15,-1 0 1-15,5 0-1 0,13 0 0 16,4 0 0-16,-9 0-3 15,1 0 2-15,-14 0 1 16,9-4 2-16,13 0-1 16,5-3 2-16,8-5-4 15,-26 1 0-15,0-5 1 16,4-3 2-16,9 0-1 16,0 0-1-16,-8-4 1 15,-9 8-1-15,-9-1 0 16,-13 1 0-16,-8 0 0 15,-9 3 2-15,-5 1-1 16,-8-1 2-16,-4 1-2 16,-4 3-1-16,-5 0 1 15,-13 1 1-15,5-1-1 0,-5 4-1 16,0 0 1-16,-8 1 1 16,4-5-1-16,-5 0 2 15,1 1 0-15,0 3 1 16,-1-4 4-16,-8 1 3 15,4-1-2-15,1 0 2 16,-5-3 3-16,0-5 1 16,0 1-4-16,0-8 1 15,0-8-5-15,4-11-2 16,5-15-2-16,-1-12-3 16,1 0 1-16,0 4 1 15,-1 4-3-15,1 7 0 0,-5 4-1 16,-4 4 0-16,-4 4 2 15,-5 0 0-15,-8 4-5 16,-5-1 1-16,5 9 0 16,-17-1 2-16,4 4-1 15,-1 4 1-15,-3 4 2 16,-14 0 0-16,1 7-3 16,-9 1 0-16,-17 3-3 15,0 4 1-15,-5 1-2 16,-17 3 2-16,5 3 3 15,-1 5 1-15,1 0 1 16,-9-1 0-16,0 1-3 16,-5 4 2-16,5-1-1 15,9 1 0-15,8-1 2 0,-13-3 0 16,9 3 0-16,-5-3 2 16,5 0-1-16,4-1-1 15,5 1 1-15,3-4 1 16,5 0-1-16,0-4-1 15,9 0 1-15,-13 0-1 16,4 0 0-16,0-4 0 16,0 4 0-16,4-4 0 15,1 0-3-15,3 0 2 16,5 0 1-16,0-3 0 16,9 3 0-16,-5-4 0 15,1 1 0-15,-1 3 2 16,-4 0-1-16,0 0-1 15,0 0-2-15,0 0 1 0,0 1 1 16,4-1 2-16,5 4-3 16,-1 0 0-16,5 0 1 15,4 0 2-15,1 0-3 16,-5 0 0-16,4 0 1 16,-4 0 0-16,4 0-3 15,-4 0 2-15,4 0-10 16,5 0-5-16,-5 0 14 15,4 0 8-15,1 0-5 16,-1 0-1-16,5 0-4 16,0 0 0-16,0 4 0 15,0-4 3-15,0 3-5 16,4 1 2-16,-9 0-3 0,5 0 0 16,0-4-12-16,0 4-5 15,4 0-53-15,4 3-23 16,9-3 47-16,9-15 26 15</inkml:trace>
  <inkml:trace contextRef="#ctx0" brushRef="#br0" timeOffset="29906.0768">20245 5735 296 0,'-8'23'110'0,"16"-16"-86"0,-8 5 9 16,0-5-3-16,5 1-10 16,-1 3-1-16,5 5 2 15,-9 3 1-15,0 4-11 0,0-4 0 16,0 4 0-16,0 4-6 0,0 0-1 16,0 3-4-16,-9 1-1 15,5 3-1 1,-1 5 0-16,-3 3 0 0,-1 8-2 15,-4 11 0 1,5 8 0-16,-5 0 3 0,0 4 0 16,0-4 3-16,-4-8 1 15,-1-4-4-15,1-3 1 16,0 0 0-16,4-1 2 16,-4-3-1-16,4 0 2 15,0-4-2-15,0 0 2 16,0-12-7-16,0-3 1 15,0-12-10-15,5-4-4 0,-5-7-46 16,8-4-21-16,5-12 43 16,5-11 21-16</inkml:trace>
  <inkml:trace contextRef="#ctx0" brushRef="#br0" timeOffset="30430.9776">20745 5784 356 0,'-4'19'132'0,"17"-11"-103"0,-4 0 5 0,-1-4-3 16,-8-4-14-16,4 11 1 16,-4-7-5-16,5 7 0 15,3 1-7-15,-8-1-2 0,0 5 2 16,0 3-5-16,0 4-3 15,-8 8-4-15,3-1 1 0,1 5-2 16,4 3 2-16,-8 4 1 16,3 8-1-16,-3 11 1 15,-1 8 0-15,5 12 3 16,-1-9 0-16,-3-7-2 16,3-3 2-16,1-5 3 15,-4-3 1-15,3-4-1 16,1-4 1-16,4-4-2 15,-4-4 2-15,-1-7-7 16,5-5-1-16,0-6-9 16,0-5-4-16,9-4-43 15,4-7-18-15,8-11 41 16,10-13 19-16</inkml:trace>
  <inkml:trace contextRef="#ctx0" brushRef="#br0" timeOffset="30852.4322">21611 5712 288 0,'-13'19'110'0,"13"-12"-86"0,-4 1 18 0,4 0 1 0,0-1-14 16,0 5-5-16,4 3-7 15,-4 4-3-15,0 8-8 16,0-8 3-16,0 12 3 0,0 0-8 16,0 7-5-16,-4 0-4 15,0 0-2-15,-5 8 1 16,5 12 2-16,-9 11-1 15,0 11 1-15,0 8 3 16,0-3 0-16,-4-9-2 16,0-3 2-16,0-4 1 15,-1 0 2-15,-3 0 1 16,3-4 1-16,1-8-2 16,0-3-2-16,4-16-13 0,0-7-6 15,0-12 10-15,9-15 4 16</inkml:trace>
  <inkml:trace contextRef="#ctx0" brushRef="#br0" timeOffset="31257.0194">22077 5788 324 0,'-5'15'123'0,"10"1"-95"0,3 3-8 15,-3-4-11-15,8 8-9 16,-13 12 0-16,4 3 0 15,0 8 2-15,5 4-1 16,-9 3 2-16,4 13 0 0,-4 6-1 16,4 9 1-16,1-1-2 15,-5 1 2-15,0-9-2 16,0-3-1-16,-5-4 3 16,1-3 0-16,4-5-1 15,-4-3 1-15,-5-8-4 16,5-8-2-16,0-3-42 0,-5-13-18 15,9-14 32-15,9-16 15 16</inkml:trace>
  <inkml:trace contextRef="#ctx0" brushRef="#br0" timeOffset="31708.0258">22788 5585 324 0,'8'8'123'0,"-8"-4"-95"0,5 3-4 15,-1 1-6-15,0 3-1 16,1 5 7-16,-5 7-11 16,0 7-4-16,0 9-6 15,0 10-3-15,0 13 3 0,0-1-11 16,-5 4-2-16,1 12 7 15,-5 15 6-15,1 15-6 0,-1 4-2 16,0-8 7-16,1-3 5 16,4 3-5-16,-5 5-1 15,0-1-1-15,-4-4 0 16,5-11-64-16,-1-4-27 16,1-26 44-16,-5-32 23 15</inkml:trace>
  <inkml:trace contextRef="#ctx0" brushRef="#br0" timeOffset="33794.2976">13920 6412 260 0,'-13'4'96'0,"9"-4"-75"0,-5 0 14 16,5 0 1-16,-1 0-15 16,-3 0-2-16,-1 4-7 15,1 0-2-15,-1 4-6 16,5-1-1-16,-9 5 1 0,8-1-2 16,-7 5 1-16,3 3-2 15,0 11-1-15,5 9-2 16,0 3-1-16,4 4-1 15,-9 7 3-15,5 9 0 16,4 10 1-16,0 5 0 16,0 0 0-16,4-8 0 15,5-8 0-15,-9-4 0 16,0-7 2-16,4-12-1 0,0-3 2 16,1-8 13-16,-1-8 9 15,0-4-14-15,1-3-8 16,-1-5 1-16,-4-7 2 15,0 0 1-15,8 0 1 16,-8-4-2-16,5-3 1 16,-1-1 0-16,5-7 3 15,-9-4-3-15,0-4 1 16,0-4-5-16,0-4-2 16,0-3-3-16,0-5 1 15,0-3-1-15,0-4-2 0,4 0-6 16,0 0-4-16,5 4-1 15,4 4-1-15,0 4-22 16,4-1-10-16,0 4-59 16,1 1-26-1,3-5 70-15</inkml:trace>
  <inkml:trace contextRef="#ctx0" brushRef="#br0" timeOffset="34170.7338">14316 6547 268 0,'-30'23'101'0,"30"-23"-78"0,-8 19 20 0,3-16 2 16,1 5-19-16,0 4-7 15,-1 3-5-15,-3 4-2 16,3 0-9-16,-3 0 5 16,4 4-5-16,-5 8 8 0,5 4-15 15,-9-1-9 1,8 8 6-16,-3 8 12 15,8 0-2-15,0 19 11 0,0-12-11 16,0 1-3-16,8-9-137 16,1-7-60-1,8-3 99-15,13-35 49 0</inkml:trace>
  <inkml:trace contextRef="#ctx0" brushRef="#br0" timeOffset="35596.1528">18836 5915 260 0,'-8'3'99'0,"12"1"-77"0,0 0 24 0,1 4 6 15,-5-8-12-15,-5 4-3 16,1 3-6-16,0 1-2 16,0 0-16-16,-1 7 1 0,5-8 2 15,-8 5-8-15,-1 3-4 16,0 1-6-16,1 3 1 16,3 4-1-16,-12 0 0 15,4 7 0-15,0 5-2 16,0 7 0-16,-4 8 3 15,4 7-2-15,-4 5-1 16,0-5 3-16,8-7 0 0,-8-4 3 16,8-4 1-16,1-8-1 15,3-3-2-15,-8-8 1 16,9 0 1-16,4-4 1 16,0-4 1-16,0-3-2 15,0-1 1-15,0-3 0 16,0-8 3-16,9 0-3 15,-1-4 0-15,5 0-1 16,0 1-2-16,0-9 1 16,4 4-1-16,-4-7-3 15,5 0 2-15,-1-4 1 16,4-1 0-16,-3-6 0 16,-1-5 2-16,0 0-1 0,0-7 2 15,-4-4-2-15,0 0-1 16,4 0 3-16,-8 0 0 15,0-1-1-15,-1 5 1 16,-3 4-2-16,-1 3-1 16,-4 4-2-16,0 0 1 15,0 1-8-15,0 3-2 16,0 3-14-16,0 5-4 16,0 0-45-16,4-1-19 15,0 9 49-15,5 3 24 16</inkml:trace>
  <inkml:trace contextRef="#ctx0" brushRef="#br0" timeOffset="36210.7095">19073 6175 268 0,'9'-8'101'0,"-9"8"-78"0,9 0 20 0,-1 0 2 16,1 0-8-16,0-3 1 16,-1-1-31-16,5 4-13 15,-9-4 2-15,5 4 18 0,0 0 13 16,-1 4-11-16,1 0-6 16,-1-1-6-16,1 9-4 15,0-1-2-15,-5 5 1 16,-4 7 1-16,0 0 0 15,-4 3-3-15,-1 9 2 16,1-4 1-16,-13 3 0 16,0-3 0-16,-1-5 2 0,1 1-1 15,-4-4 2-15,-1-4-2 16,1 1-1-16,3-5 1 16,-8 0 1-16,9-3-1 15,4-1-1-15,0 1 3 16,9-1 2-16,-9-3 2 15,9 3 1-15,4 1-2 16,4 3-1-16,9-3-6 16,4 3 1-16,0 0-2 15,9 1 0-15,5 3-5 16,7 0 0-16,1-4-13 16,0 8-4-16,8-8 6 15,1-7 3-15</inkml:trace>
  <inkml:trace contextRef="#ctx0" brushRef="#br0" timeOffset="37803.9921">14941 6175 132 0,'-4'15'52'0,"8"-7"-41"0,-8 0 20 0,4-1 5 15,0 1 2-15,0 0 2 16,-9-1-5-16,5 1 1 16,4 0-20-16,-4-1 0 0,4 1 0 15,0-8-4-15,0 0 1 16,0 0-4-16,0 0 2 16,0 0-2-16,0 0 2 15,4 0 0-15,0 0 1 16,5 0-4-16,-5-4 0 15,9 0-7-15,-13 0-3 16,4 1-2-16,1-1 0 16,-1-4 11-16,0 0 8 15,1 1-4-15,-5-1-1 0,0 0 1 16,-5 1 0-16,1 3-3 16,0-4 0-16,-1 4-3 15,1 1 2-15,-13-1-4 16,4 4 0-16,0-4-1 15,0 4-2-15,-4 4-2 16,0 0-1-16,-1 3-1 16,1 1 3-16,-4 3-2 15,-1 5-1-15,1 3 0 16,3 8 3-16,-8 7-2 16,5 12 1-16,-1 0 2 15,1 4 2-15,4 4-3 16,-1-5-2-16,5-3 2 15,5 0 0-15,3-4 1 0,5 4 0 16,0 0 0-16,9 0 0 16,4 4 0-16,-4 0 0 15,8-4 0-15,4 0 2 16,5-8-3-16,0-3 0 16,4-5 3-16,-4-7 1 15,4-7-1-15,-8-5-2 16,4-3 1-16,0-5 1 15,-5-6-1-15,5-5 2 16,-5 0-2-16,1-7 2 16,4-4-2-16,-9-8-1 15,9-7 3-15,-4-5 2 16,-1 1 0-16,-4-4 0 0,-4 4-1 16,0 3 0-16,0 1 2 15,-4 3 1-15,-5 0-1 16,0 1-1-16,-4-1-1 15,-4-3 2-15,0-5-1 16,-5 1 0-16,0-8-3 16,-3 0-2-16,3-4 1 15,-13 4 1-15,5 4 1 16,0 4 1-16,-5 0 0 16,5 7 2-16,-9 4-1 15,0 4 2-15,-4 4-4 16,0 0 0-16,-13 7-8 15,4 1-2-15,0 3-1 16,1 4 2-16,7 1-42 0,14 3-21 16,4 7-68-16,26 9-28 15,9-5 87-15,34-7 41 16</inkml:trace>
  <inkml:trace contextRef="#ctx0" brushRef="#br0" timeOffset="39124.4093">20060 5907 236 0,'13'0'90'0,"-4"4"-70"0,4-8 30 15,-5 4 8-15,-3-4-17 0,-5 4-4 16,0 0-10-16,0 0-3 16,0 0-13-16,0-4 4 0,-5 4 5 15,-3 0-7-15,-5 0 0 16,0 0-5-16,-4 0-3 16,4 4-2-16,-13 0 0 15,4 4-4-15,-8-1 0 16,0 5-1-16,0 3 0 15,0 4 0-15,-1 0 0 16,6 4 0-16,-14 4 0 16,4-4 0-16,1 4 0 15,8 4 2-15,-8-1 0 16,3 5 0-16,-3 3 0 16,4 4 0-16,0 12 2 0,4-4-3 15,4 3-2-15,5 1 2 16,-5-4 2-16,9-1-2 15,9-3 0-15,-9-11 1 16,13 3 0-16,5-3 0 16,3-1 2-16,-4-7-1 15,9 0-1-15,9-4 1 16,-9-4-1-16,4-4 0 16,0 0 0-16,5-7 0 15,4 0 0-15,-9-8 2 16,5-4 1-16,3-4-4 15,1 1 1-15,0-5 0 16,4-3 2-16,0-4-1 16,1-1-1-16,-1-3 3 15,0 1 2-15,0-1-2 0,0-4-2 16,0-4 0-16,-8 0 1 16,4-7-1-16,0-4-1 15,-5-4 1-15,1-4-1 16,-1 0 0-16,1 1 0 15,4 3 0-15,-13-4 0 16,4 4 0-16,-4 0 0 16,0 0 0-16,-9 4 2 15,0-4 1-15,-4 4 3 16,-4 0 1-16,-9 3 1 16,-4 1 0-16,-9 4 2 0,-4 3-5 15,-9 4-3-15,0 4-15 16,-8 4-6-16,-1 11 7 15,1 5 7-15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16T02:42:51.7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5078 10928 132 0,'-4'4'49'0,"4"0"-38"0,-9 0 1 16,5 0 1-16,4 3 6 16,-9-3 6-16,5 4 6 15,0-4 6-15,4-1-20 16,-9-3 2-16,5 0 1 0,4 0 0 15,-9 0 0-15,5 0-4 0,-1 0-2 16,-3-3-2-16,3-1 2 16,5-8-1-16,-8 5 2 15,8-5-2-15,0 1 0 16,-17-1 1-16,17 1 2 16,-18-1-16-16,10-3-4 15,-5-1 10-15,4 1 5 16,-12 0-3-16,3-4 0 15,-3 0-2-15,-5-1 1 16,0 5-2-16,-4-4 2 16,0 0-2-16,-5 3 2 15,1 1-2-15,4 0 0 16,-5 3-6-16,-3 1 1 0,3-1-2 16,-4 1 0-16,5-1 2 15,-14 5 0-15,5-5-3 16,0 5 2-16,-13 7-1 15,13-4 0-15,-13 4 0 16,4 4 0-16,-4-1 2 16,-4 5 0-16,8 3 0 15,1 5 0-15,-5-1-3 16,-5 0 0-16,1 5-1 16,-5-1 3-16,1 4-2 15,-5 7 1-15,4 5 2 16,-4 7 0-16,9 4 0 15,0 4 0-15,4 3 0 0,-13-3 0 16,8 0-3-16,1 0 2 16,4-4 1-16,-4 0 0 15,-1 0 0-15,5 3 0 16,9 5-3-16,-1 7 0 16,5 1 2-16,0 3 2 15,13 0 0-15,0 0-1 16,4-8-2-16,9-3 1 15,4-4-1-15,9 0-2 16,-5-1 3-16,9 5 0 16,0 0 1-16,9 3 0 15,-5-3-11-15,9-1-3 16,4-3 7-16,9 0 3 16,4-4 4-16,5-8 2 0,8-3-1 15,4-5-1-15,5 1 1 16,4-4 1-16,-9-4-1 15,9-4-1-15,-13-4 1 16,-4-3-1-16,8-5 4 16,9 1 2-16,0-4-9 15,1-4-5-15,3-4 12 16,9 0 7-16,-9 0-5 16,5 1-1-16,-1-1-3 15,-16-4 1-15,-1 0 0 16,-4-3 3-16,-4-1-1 15,8-3 0-15,-8-4-3 16,9 0 1-16,-1 0 0 16,9-4 1-16,-13-4-2 0,17-4 1 15,-4-3-2-15,-8-5 2 16,-1-7 0-16,-4 4 1 16,-4 0 0-16,-9-4 2 15,5-4-3-15,-1 8 0 16,1 0-1-16,-1 4-2 15,5 0 1-15,-9-1 1 16,9 1-1-16,-9-4 2 16,5-4-2-16,3-8-1 15,-3-3 1-15,-5-4 1 16,-4 7-1-16,0 4-1 16,-5 4 1-16,-4 8 1 15,-4 3-1-15,5 5-1 0,-14-1 1 16,9 0-1-16,-9 1 0 15,0-1 0-15,-4-3 0 16,-4-1 2-16,4 1-1 16,-13-5 2-16,5-3-2 15,-1 0 2-15,-13 0-4 16,5 4 0-16,0-1-4 16,0 9-1-16,4 7-6 15,-4 0-3-15,17 8-51 16,8-1-23-16,27 1 45 15,25-4 22-15</inkml:trace>
  <inkml:trace contextRef="#ctx0" brushRef="#br0" timeOffset="2238.4193">21030 11376 120 0,'-5'-3'46'0,"5"3"-35"0,-4-4 1 0,4 4 0 15,0-4-10 1,-4 4-3-16,-1-4-5 0,1 0 1 16,-4-3 5-1,3-1 13 1,-3 0 20-16,3-3-4 15,-3-1-1-15,-1 1-3 16,5-1-14-16,-1 1 0 0,5 3 2 16,-8-3-3-16,8 3 2 15,0-7-5-15,0 3-2 16,0 4-2-16,0 1 0 16,-4-5 2-16,4 5 4 15,0-5-11-15,0 1-5 16,4 3 0-16,-4 0 4 15,8 1-3-15,-8-1 2 16,5 0-7-16,-1 5-3 16,0-1-8-16,1 0-1 0,-1 0-4 15,0 0 2-15,9 0 3 16,-13 1 1-16,5-1-2 16,-1 0-15-1,0 4 5-15,-4 0 17 16,0 0 9-16</inkml:trace>
  <inkml:trace contextRef="#ctx0" brushRef="#br0" timeOffset="3663.735">21323 10825 248 0,'-5'-4'93'0,"1"0"-72"0,4 0 18 16,0 4 3-16,0 0-7 15,-9-4 2-15,5 1-6 16,-4-1 1-16,-1 0-18 15,-4 0 1-15,0 0-1 0,0-3-3 16,0-1-1-16,0 0-4 16,-4 5 1-16,-9-1 0 15,5-4 1-15,-1 0-2 16,-4 1-1-16,-8-1-6 16,4 0 1-16,-5 5 0 0,1-5 0 15,-1 4 0 1,-4-4 0-16,-4 1 0 0,0-1 0 15,0 0 0-15,-9 1 0 16,1-1 0-16,-5 0 0 16,-5 1 0-16,-3 3 0 15,3 0-3-15,-3 4 2 16,3 4 1-16,-3 0 2 16,8 0-3-16,-4 3-2 15,-1 1 2-15,1 0 0 16,-5 3 1-16,5 8 0 15,0 4-3-15,-1 8 2 16,1 7 1-16,0 8 0 16,4 4-3-16,0 4 2 0,4 7 1 15,4-8 0-15,-3 9-3 16,8-5 2-16,4-3 1 16,4 7 0-16,14 4 0 15,-5 8 0-15,13 0 0 16,0 0 2-16,9-5-3 15,0-2 0-15,8-13 1 16,4-3 0-16,1-4 0 16,8 0 2-16,5-4-3 15,-1 4 0-15,5 0 1 16,4 0 0-16,5 0 0 16,-5 0 2-16,13-8-3 0,-13 0 0 15,5 1 1 1,-1-5 0-16,1-7 0 0,4 0 0 15,-1-4 0-15,1-4 0 16,4-4 0-16,5 1 2 16,8-5-1-16,-9 4 2 15,5-7 0-15,-5 0 1 16,5-4 2-16,-13-1 1 16,4-6-3-16,-5-1-1 15,-7-4-3-15,3-3-1 16,5-1-1-16,0-3 0 15,4-1 2-15,-5 1 0 0,-3-4 0 16,8 0 0-16,-4 0-3 16,0-4 2-16,4 0 3 15,-9-4 1-15,1-8-1 16,-1 9-2-16,-4-1 1 16,0-4-1-16,1 1-3 15,-1 3 2-15,-9 0 3 16,5 0 1-16,-4-4 1 15,-5 5 0-15,0-5-2 16,0 0 1-16,1 1 0 16,3-9 1-16,-4 1-2 15,-4-4 1-15,0-4-2 16,0-4 2-16,0-3-2 16,0-9 2-16,0 9 0 15,4 3 1-15,-4 0-5 16,0 4 1-16,0 4 0 15,4-4 0-15,-8 0 0 0,4 0 0 16,-5-4 0-16,1-3 2 16,-9-5-1-16,0 1-1 15,-9-4 3-15,5 7 0 16,0 4-1-16,-9 4-2 16,4 4-2-16,-8-4-1 15,-9 0 2-15,0 0 0 16,0 4-8-16,1 0-4 15,-6 4-13-15,-3 3-6 16,-5 12-71-16,0 12-33 16,1 14 71-16,12 5 33 0</inkml:trace>
  <inkml:trace contextRef="#ctx0" brushRef="#br0" timeOffset="4924.6052">23494 10706 292 0,'5'0'110'0,"-10"0"-86"0,5-8 16 15,0 8 2-15,0-3-14 16,0 3-4-16,-4-4-9 16,4-4-5-16,-13 0-5 15,5 1 1-15,-10-5 3 0,1 5-1 16,-9-5 1-16,-4 1-5 16,-4-5-3-16,-5-3-3 15,-13 4 1-15,-8-4-1 16,-9 3-2-16,-4 1 3 15,-5 0 0-15,-4 3-4 16,-4 8 1-16,-5 1-14 0,-3 6-5 16,-5 9 12-1,-1 3 7-15,-3 1 4 0,0 7 3 16,-1 3-2-16,1 1 2 16,4 8-4-16,4 7 0 15,0 8 1-15,9 7 2 16,8 4-1-16,5 8-1 15,8 4-2-15,9-8 1 16,9-4 1-16,13 1 0 16,12 3-3-16,1 4 0 15,8 4 13-15,8 3 5 16,10-3-5-16,8-4-1 16,8-4-5-16,1-8-1 15,3-7-1-15,10-4 1 0,-1-4 0 16,5-7 1-16,4-5 0 15,0-3 0-15,9-4 0 16,4-4 0-16,9-3 0 16,8-5 0-16,5 1-2 15,-1-5-2-15,-4-7-2 16,1-4 1-16,3-3-1 16,5-1 0-16,9-3 2 15,-5-1 0-15,8 1 0 16,-16-1 2-16,0-3-1 0,-5 0-1 15,0-1 1-15,0-3-1 16,-8 0 0-16,4-4 0 16,-4 0 2-16,-1-8 3 15,1-7-2-15,-5 0-2 16,-4-1 0-16,-4-3-1 16,-5-4 0-16,1-3 0 15,-10 6 0-15,1 1 0 16,-4 4-3-16,-1 0 2 15,-4-1 1-15,1-3 2 16,-6 0-3-16,1-4 0 16,0 4 1-16,0-4 0 15,-9 0 0-15,0-4 0 16,-4 0 0-16,-4 5 0 16,-5-5 2-16,1 8 1 0,-10-1-6 15,1 1 0-15,-13-4-4 16,-9-15 0-16,-9 4-7 15,1 3-2-15,-13 4 4 16,-9 8 5-16,-9 8-49 16,-17 18-22-16,0 12 40 15,0 16 18-15</inkml:trace>
  <inkml:trace contextRef="#ctx0" brushRef="#br0" timeOffset="74962.2229">10425 4712 148 0,'-4'8'57'16,"0"3"-44"-16,4-3 25 0,0-8 10 0,0 4-9 16,0-1-2-16,0 1-8 15,-5 0-4-15,1 0-13 16,0 0-1-16,0-1 2 0,-1-6-3 15,5 6 0-15,0-3-4 16,0 4 1-16,0-4 0 16,-8 0 3-16,8 0 8 15,0 0 6-15,0 0-11 16,0 0-4-16,0 0-2 16,0 0 0-16,8 4-1 15,1-4 1-15,-1 4-2 0,5-4 0 16,5 0 1-16,-1-4 1 15,0 4-3-15,5 0-1 16,-1 0-1-16,5 0-2 16,-9 0 3-16,9 0 2 15,0 0-4-15,8 0-1 16,5 0 0-16,0 4 2 16,4-4-1-16,-4 4-1 15,0-8 1-15,4 4-1 16,-9 4 0-16,1-4 2 15,-1 0 1-15,5 0 1 16,0-4-2-16,0 4-2 16,4-4 1-16,0 4-1 0,0 0 0 15,4 4 0-15,1-4 0 16,-1 4 0-16,-4-4 0 16,0 4 0-16,-4-1 0 15,0 1 0-15,0 0 0 16,-1 0 0-16,-3 0 0 15,4-4 0-15,-1 0-3 16,5 4 2-16,5-4 1 16,4 3 2-16,4-3-1 15,-9 4-1-15,18 0 1 16,-18 0-1-16,0 0 0 16,-4-4 0-16,-4-4 0 15,0 4 0-15,0-4 0 16,0 4 0-16,-1-4 0 0,5 4 2 15,5-4-1-15,-1 4-1 16,9 0 1-16,-8 0-1 16,-1 0 0-16,9 0 0 15,-13-3 0-15,0 3 0 16,-4-4 0-16,4 4 0 16,-13-4 0-16,9 0 0 15,0 0 0-15,4 0 0 16,-4 4 0-16,4-3 0 15,9-1 0-15,-5 4 0 16,0 0 0-16,1 0 0 16,3 0 0-16,-3 0 2 0,-5-4-3 15,-4 0 0-15,-1 0 1 16,1 4 2-16,0-4-1 16,0 4 2-16,0-7-4 15,12 3 0-15,1 0 1 16,4 0 0-16,0 1 2 15,0-1 1-15,0 4-4 16,0-8 1-16,-9 0 0 16,1 8 0-16,-5-3 0 15,-4 3 0-15,-5 0 0 16,9 0 0-16,0 0 0 16,-4 0 0-16,0-8 0 15,8 4 0-15,1 0 0 16,-1 4 0-16,1 4 0 15,3-4 0-15,-8 0 0 0,0-4 0 16,1 0 0-16,-6 4 0 16,1-7 0-16,-9 7 2 15,5-4-1-15,-1 4-1 16,1-4 1-16,-1 0 1 16,5 0-1-16,0 4 2 15,4 0-4-15,0 0 0 16,4 4 1-16,-4-4 0 15,5 4 0-15,-9-4 2 16,4 4-1-16,-9-4-1 16,1 0 1-16,-1 4-1 0,5-8-3 15,0 4 2-15,-5-4 1 16,9 4 2-16,5 0-1 16,3 0 2-16,1 0 0 15,4 0 1-15,0 0-5 16,0 0 1-16,-4 0 2 15,-5-4 1-15,1 4-1 16,-10 0-2-16,5 0-2 16,0 0 1-16,1 4 1 15,-1 0 2-15,8-4-1 16,-3 4-1-16,3 3 1 16,5-3-1-16,-4 4 0 15,4 0 0-15,0-1 0 0,-13 5 0 16,-4-8 0-16,4 3 0 15,0 1 0-15,-4-4 2 16,-4 3-1-16,8-3 2 16,0 0-2-16,4 0 2 15,9 3-2-15,-8 1-1 16,3 0 1-16,1-1-1 16,-5 1 0-16,1 0 0 15,-9-1 0-15,-1 1 0 16,1-4 0-16,0 0 0 15,4 0 0-15,4 3 0 16,9-7 0-16,-4 8 0 16,4 0 0-16,4-1 0 0,1 5 0 15,-5-5 0-15,0 1 0 16,-5 0 0-16,-7-1 0 16,7 1 0-16,1-4 0 15,8 0 0-15,1 0-3 16,8-1 2-16,4 5 1 15,-4 0 0-15,0-1 0 16,-9 5 0-16,-4-8 0 16,4-1 0-16,-4-3-3 15,0 0 2-15,9 0 1 16,-5 4 2-16,9 4-1 16,-4-8 2-16,4 8-2 15,-9-5-1-15,-4 1-2 16,-4 0 1-16,-5 0-1 0,1-4 0 15,-5 0 2-15,4 4 0 16,1 0 0-16,3-1 0 16,1 5 0-1,4 0 0-15,-4-1 0 0,-1 1 0 16,5 4 0-16,-8-1 0 16,-5 1 0-16,-4-5 0 15,0 9 0-15,-1-9 0 16,1 5-3-16,0-1 2 15,4 1 1-15,0-1 2 16,4 1-1-16,1-5-1 16,4 5 1-16,-14-5-1 0,5 5 0 15,1-4 0-15,-1-1-3 16,-5 1 2-16,1 0 1 16,-9-1 0-16,0-3-3 15,5 4 0-15,-1-1 2 16,5 1 0-16,4 0-2 15,5-1 0-15,3 5 2 16,14-4 0-16,-18 3-2 16,9-7 2-16,-4 4-1 15,0-5 0-15,-9 1 2 16,0 0 0-16,0-4 0 16,-4 0 0-16,-5 0-3 15,14 0 0-15,-1 0 2 16,9 0 0-16,0 4-2 15,5-8 2-15,-1 0 1 0,0 0 0 16,-4 4-3-16,-4-7 0 16,0 3-1-16,-9-4 3 15,4 1-2-15,1-5-1 16,3 1 3-16,1-1 2 16,-13 4-2-16,17-11 0 15,-9 0 1-15,1 0 2 16,-1 0-1-16,0-4 2 15,-8 0-2-15,-4 4-1 16,-5-8 1-16,0 0-1 16,4 0 0-16,-8 0 2 15,4-3-1-15,9-1 2 16,-9 4-4-16,13 4 0 16,-4 0 1-16,9 0 0 15,-1 4 0-15,5 0 0 0,-5-4 0 16,0 4 0-16,1 0 0 15,-1-4 2-15,-17 4-1 16,5-8 2-16,-5 4-2 16,-4 4 2-16,-5-4 0 15,-3 0 3-15,-5-4 1 16,4 0 3-16,-13 0 1 16,9-3 3-16,-13-1 2 15,4-3 2-15,-4 3-6 16,0 0 1-16,-4 5-6 15,4-1 1-15,0-4-1 16,-13 8 1-16,9 0-4 0,-9-4-3 16,0 8 0-16,0 0-1 15,-4 4 0-15,-9-4 2 16,0-4-3-16,-8 3 0 16,-1 5-1-16,-4 0 0 15,-4 3 2-15,-8 1 2 16,3-1-3-16,-8-3-2 15,0 3-3-15,0-7 1 16,4 8 1-16,-8-8-1 16,4 0 1-16,4 3 0 15,1 1 3-15,3 0 0 16,-8 3 1-16,0-3 0 16,-4 3 0-16,0-7 2 0,-5 4-3 15,5-1 0-15,4 5 1 16,-13-1 2-16,17 1-3 15,5 3 0-15,-1 1-1 16,5 3 0-16,0-8 0 16,0 5-2-16,-4 7 0 15,-1-8 3-15,1 4 0 16,-5 0 3-16,0 1-3 16,-4 3 0-16,-4 0 1 15,4-12 0-15,0 4 0 16,4 1 2-16,-4-1-3 15,0-3 0-15,-4 3 1 16,-5 0 2-16,-4 1-3 16,5 3 0-16,-1 4 1 0,0 0 2 15,9 0-1-15,-8-8-1 16,8 8-2-16,0 0 1 16,-5 0 1-16,1 0 0 15,-5 12 0-15,1-5 2 16,3 1-3-16,-7 0 0 15,7-1 1-15,1 1 2 16,4 3-1-16,0-11-1 16,0 4-2-16,-13 0 1 15,9 0 1-15,-14 4 2 16,14-1-1-16,-13 5-1 16,8-8 1-16,0-1-1 15,5 1 0-15,4-4 0 0,0 0 0 16,-8 0 0-16,3 0 0 15,-3 8 0-15,-1-8 0 16,0 0 2-16,1 4-1 16,-1-1-1-16,5 1-2 15,-5-4 1-15,9 0 1 16,-4 0 2-16,-1 0-1 16,-3-4 2-16,-5 4-2 15,0 0-1-15,9 4 1 16,-9-4-1-16,8 4 0 15,1-4 0-15,0 0 0 16,-1 0 0-16,1 0 0 0,0 0 2 16,-5 4-1-16,0 0 2 15,5 0-2-15,-5-4 2 16,5 0-2-16,4 0-1 16,4 0 3-16,5 0 0 15,-5-4-1-15,5 0-2 16,-1 0 1-16,-3 0-1 15,-1 0 0-15,-4 1 0 16,4 3 0-16,-4 0 0 16,5 0 0-16,-5 0 2 15,8 0-3-15,1 0 0 16,8-4 1-16,-13 4 0 16,9-8 2-16,-13 4 1 15,9 1-4-15,-9-1 1 0,8 4 0 16,-3-8 0-16,3 4 0 15,1 0 2-15,-1 1-1 16,-3 3 2-16,3-8-2 16,5 0-1-16,-8 4-2 15,-1-7 1-15,4 3-1 16,-8 1 0-16,-8-1 2 16,4 4 0-16,-1 4 0 15,1 0 2-15,4 4-1 16,-9-4-1-16,9 0 1 15,0-4-1-15,-4 0 0 16,0 0 0-16,-5 4-3 16,-4 0 2-16,0 0 1 0,0 4 0 15,0 0 0-15,0 0 2 16,5-4-3-16,-5 0 0 16,0 0-1-16,4 0 0 15,-13 4 0-15,5 7 0 16,0-7 0-16,0 4 0 15,12-1 2-15,-12-3 0 16,8 0-3-16,1-4 2 16,4 4 1-16,-9 4 0 15,4-8 0-15,0 3 0 16,5 1 0-16,0 0 2 16,-5 4-3-16,5-8 0 15,4 0 1-15,0-8 2 16,0 4-1-16,0 0-1 0,-5 1-2 15,1-5 1-15,4 4 1 16,0 0 2-16,0 0-1 16,4 4 2-16,1-7-2 15,3 3 2-15,-4 0-2 16,5 0 2-16,0-7-4 16,-5 3 0-16,-4 0 1 15,0 1 2-15,0-1-1 16,0 0-1-16,4 8 1 15,-4-3-1-15,4 3-3 16,-4-4 2-16,5 0-1 16,-5 0 0-16,0 4 2 15,-5-8 0-15,5 8 0 0,-8 0 2 16,3 8-3 0,-3-4 0-16,3 4 1 0,-3-1 0 15,3 5-3-15,5-8 0 16,0 3-1-16,-8 1 3 15,3 0 0-15,-3-1 3 16,8 5-3-16,-13-1 0 16,9 5-1-16,-1 3-2 15,10-8 3-15,-1 4 0 16,9 1-2-16,-9-5 2 16,9 1 1-16,-4 7 0 15,3-11 0-15,1 7 0 16,9 0 0-16,-14-3 0 0,10 3-3 15,-1-3 0 1,4 7 2-16,5-4 0 0,-4 0 1 16,4 1 0-16,-1 3-3 15,1 0 2-15,0 4-1 16,0 4 0-16,4 0 2 16,-4-1 0-16,0-6 0 15,-5-1 0-15,5 4-3 16,0 0 2-16,4 0 1 15,0 0 2-15,-4 7-1 16,4-3-1-16,0 15-2 16,5 4 1-16,4 4 1 15,-1 4 0-15,10-1-3 16,-5 5 2-16,13-5 1 0,0-3 0 16,4-4-5-16,5 0 1 15,4-4 4-15,0 4 4 16,4 0-6-16,-4 8 0 15,8-1 2-15,-8-3 4 16,13 4-1-16,-9-12 0 16,9 4-3-16,4-8-1 15,-8 0-6-15,4-11 0 16,0-4-39-16,8 0-17 16,-4-4 33-16,5-11 14 15</inkml:trace>
  <inkml:trace contextRef="#ctx0" brushRef="#br0" timeOffset="102195.8365">12425 6635 212 0,'-9'7'82'0,"9"-7"-64"0,-8 4 2 16,8-8-4-16,-5 4-9 15,-3 4-2-15,-1 0 2 16,0-4 0-16,-4 0-3 16,1 0 2-16,-6 0 3 0,5 4 8 15,0 0 4-15,-12 3-2 16,3 1-1-16,0-4-2 16,1 0 3-16,-1-1 6 15,5-3 5-15,-4 0-14 16,3-3-7-16,1 3 1 15,0-4 1-15,0 0-2 16,-5 4 0-16,5-4-5 16,-5 0-1-16,-4-3 1 0,5 3 0 15,-1 4-2-15,-3 0 1 16,-1 0-4-16,-4 0 0 16,-1 7 1-16,6 1 0 15,-10 4-3-15,5 3 0 16,0 0 2-16,-9 1 2 15,4-1 0-15,-12 0-1 16,4 1-2-16,0 3-1 16,4 4 2-16,-4 0 0 15,4 3-2-15,0 5 2 16,1 4 1-16,3 3 0 16,1 4 0-16,4-4 2 0,4 8-1 15,0-7-1-15,4-1-2 16,5 4 1-16,4-4 1 15,0-3 2-15,5-1-1 16,-1-3-1-16,9-1 1 16,0-3-1-16,0 4 0 15,0 0 2-15,9-1-1 16,-1 5 2-16,5-1 0 16,4 1 1-16,1 3 0 15,3-4 0-15,5-3 0 16,4 0 2-16,0-4-3 15,5-1 0-15,-9-3-1 16,8-4 1-16,1 1 0 16,-5-5 3-16,0 0-1 0,0-3 2 15,-4-1-4-15,0-3 0 16,0 0 1-16,-9-1 2 16,4-3-1-16,-3-4 0 15,-1 4-1-15,4-8 2 16,-3 4 1-16,-5-4 1 15,12 0-9-15,-7 1-1 16,3-5 2-16,1 0 4 16,-1 1-1-16,10-5 0 15,-10 1-3-15,5-5-1 16,0 1 3-16,0-4 1 16,4 0-1-16,0-4-2 15,0-4 1-15,5 0-1 0,-10 0 0 16,1 0 0-16,-4 1 0 15,-1-1 2-15,1 4-1 16,-5 0-1-16,0 0 3 16,1 0 0-16,-5 4-1 15,-1 0 1-15,1-1-2 16,0 1 2-16,-4 0-2 16,0 0-1-16,-1-4 1 15,-4 0-1-15,9 0-3 16,-13-4 2-16,5 0 1 15,-1-7 0-15,0-1 0 16,1-3 0-16,-5 0 0 16,0 0 2-16,0-1-1 0,-5 5-1 15,1-1 1-15,0-3-1 16,-1 7 2-16,-8 1 1 16,1 3-1-16,-6 0-2 15,5 0 3-15,-17 0 0 16,9 5-4-16,-1-5 1 15,-4 4-2-15,5 0 0 16,4 0-5-16,-1-4 0 16,5 0-10-16,-4 0-2 15,9 1-41-15,8-1-15 16,8-4 38-16,1-3 19 16</inkml:trace>
  <inkml:trace contextRef="#ctx0" brushRef="#br0" timeOffset="104642.456">13717 7431 184 0,'-12'8'71'0,"12"-4"-55"0,0 0 9 16,0-4-1-16,0 0-6 15,0 0 2-15,0 0 4 16,-5 0 5-16,5 0 15 15,0 0-24-15,0 0 3 16,-4 0-1-16,0 0-4 16,-1 0 2-16,1 0-9 15,4 0-2-15,0 0-5 16,0 0-1-16,4 3-1 16,5-3-2-16,0 0 1 15,3 4-1-15,6 0 0 0,-1 0 0 16,4 0 4-16,1 0 2 15,4 3 2 1,4-3 2-16,4 0 1 0,1 4 1 16,-1-5 0-16,1 5 2 15,-1 0-3-15,1-1 1 16,-1-3-3-16,-4 4 2 16,1-4-6-16,-6 0-1 15,1-1 0-15,-4 1 0 16,-1 0-2-16,1 0 1 15,8-4-2-15,-4 0 2 16,4 0-2-16,-4 0-1 0,8 0 3 16,5 0 2-16,4 0-2 15,0 0 0-15,1 0 1 16,-1 4 2-16,4-4-1 16,-8 4 0-16,0-1-3 15,-5-3 1-15,1 0-2 16,-5 0 2-16,0 0-2 15,0-3 2-15,0-1-2 16,5 0-1-16,3 0-2 16,6 0 1-16,3 0 1 15,9 1 0-15,0 3 0 16,-9 0 0-16,9 0 0 16,-8 0 2-16,-1 0-1 0,1-4 2 15,-5 0-2-15,0-4 2 16,4 4-2-16,5-3-1 15,-9 3 1-15,9 0 1 16,4 0-1-16,-9 4-1 16,5 0 1-16,-1 4 1 15,-3 4-1-15,-5-1 2 16,0 1-2-16,-4-4-1 16,-5 0 1-16,1 0-1 15,4-4 0-15,-9 0 0 16,4 0 0-16,5 0 0 0,8-4-3 15,-4 0 2-15,9 0 1 16,4 0 2-16,0 4-3 16,-13 0 0-16,5 0 1 15,-5 0 2-15,-4 0-1 16,-1 0-1-16,-3 0-2 16,-1-4 1-16,-4 1 1 15,5-1 2-15,4 0-3 16,-1 0 0-16,10 0 1 15,-5 0 0-15,26 4 0 16,-9 0 2-16,5 0-3 16,-9-3 0-16,-4 3 1 15,-5 0 0-15,-8-4 0 16,0 0 0-16,-1-4-3 16,1 4 2-16,4-3 1 15,5 3 0-15,-1 0 0 0,5 0 2 16,-1 0-1-16,1 4-1 15,-5 0-2-15,1 4 1 16,-1 0 1-16,-8 0 2 16,-4 0-1-16,-1 0-1 15,0-4 1-15,-8 0-1 16,5 0-3-16,3-4 2 16,0 0 1-16,1 0 0 15,4 0 0-15,-1 0 0 16,6 1-3-16,-6-1 2 15,1 4 1-15,-4 0 2 16,3 0-1-16,-16 0 2 0,4 0-2 16,-5 0-1-16,-3 0-2 15,-1 0 1-15,-4 0 1 16,-5 0 0-16,1 0 0 16,-9 0 0-16,0 0-3 15,0 0 2-15,0 7-10 16,-4-3-5-16,-5-8-14 15,0 8-6-15,1-4 19 16,-1 0 9-16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16T02:45:42.2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11834 7523 276 0,'-12'8'104'0,"-1"-8"-81"0,8 4 25 0,5-4 4 16,0 0-18-16,0 0-5 15,0 0-15-15,0 0-6 16,0 0-5-16,9 7 0 0,4 1 0 15,8 0-4-15,14 3 1 16,17 1 0-16,4-1 2 16,13 4-1-16,-5-3 2 15,9-1-2-15,-4 5-1 16,13-5-2-16,4 1 1 16,-4-1 1-16,-9 1 2 15,-8-5-10-15,-9 1-2 16,-8 0-11-16,-10-1-4 0,-8-3 11 15,-8 4 8-15</inkml:trace>
  <inkml:trace contextRef="#ctx0" brushRef="#br0" timeOffset="749.8766">12115 7025 200 0,'-5'23'74'0,"10"-11"-58"0,3-1 25 15,1-7 8-15,-1 4-10 0,1-1 0 16,0 1-5-16,-1 0-1 16,5-1-18-16,4 5 2 0,-4-4 3 15,0-1-2-15,0 5-1 16,4-1-5-16,-4 1 0 15,5-1-1-15,7 1 1 16,1-1-2-16,17 1 1 16,13-1-2-16,13 1 2 15,9-1-6-15,-5 1-1 16,-4-1-2-16,-4-3-2 16,-5 3-2-16,-4-3 1 15,0 0-12-15,-4 3-5 16,-1-3-34-16,1-1-14 15,0 5 34-15,-18-16 16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16T02:15:26.8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7422 6619 160 0,'-4'16'63'0,"-1"-16"-49"0,5 7 7 16,0-11 0-16,-8 4-11 0,8 0-3 15,-13 4-4 1,4 0-3-16,1-4 1 0,-5 4-1 0,0 0 2 16,0 0-1-16,0 3-1 15,0 1 1-15,-4 3-1 16,4-3 6-16,-4 4 6 16,-1-1 7-16,1 1 5 15,4-5-1-15,-8 5 0 16,3-1-3-16,10-3-3 15,-9 0-3-15,8-1-1 16,-8-3-7-16,8 0-2 16,5 0-4-16,-9-1-1 15,9 1-4-15,4 0-1 16,-9 0 0-16,5-4 4 16,-1 4-1-16,1-4 1 0,4 4 2 15,0-4 0-15,0 0-3 16,0 0 2-16,-4 0-1 15,4 0 0-15,0 0 2 16,0 0 0-16,0 0 0 16,0 0 0-16,8 3 2 15,1 1 1-15,0-4 1 16,-5 0 0-16,9 0 2 16,-9 0 3-16,5 0 0 15,-1-4 2-15,1 1-6 16,0-1-3-16,-1 0 1 15,5-4 0-15,-9 1 1 16,5-5 0-16,-5 5 4 16,1-5 11-16,8 1-3 15,-13-1-2-15,8-3 1 16,-8-1-4-16,5-3 1 16,-1 4-5-16,-4-4 1 15,0-4 1-15,0 0 5 16,-4 0-2-16,-1-4 1 15,5 0-3-15,-8-3-1 16,-5-5-3-16,4 1-1 16,-4-1-1-16,-4 1 0 15,4-1-2-15,-9-3-2 16,5 7 3-16,-9 1 2 16,-4-1 2-16,-9 0 1 15,1 5-4-15,-5 3-1 0,-5 0-1 16,1 3-2-16,-9 5 1 15,4 4 1-15,0-1-3 16,-4 4 0-16,0 5-1 16,-4-1 0-16,-5 8-3 15,-4 3 1-15,-8 1 2 16,4 3 1-16,-5 5 1 16,0 3 0-16,5 12-3 15,0-5 0-15,0 13-1 16,4 3 3-16,4 8-2 15,5 11 1-15,8 0 0 16,13 4 0-16,1-3-3 16,20 3-1-16,1 0-4 15,13 8-1-15,8 7 1 0,13 4 4 16,1 1-2-16,7-5 1 16,10-3-1-16,4-5 2 15,-9-7-1-15,13 1 2 16,0-5 1-16,4 0 2 15,1-3-4-15,16-5 2 16,-3-3-3-16,3-4 0 16,5-12-5-16,0-3-3 15,-8-4 11-15,3-8 6 16,5 0 2-16,-9-7 1 16,5-5-6-16,17-7 1 15,4-4-2-15,-8-7-2 16,-14-4 7-16,1-4 3 0,-9-8 1 15,-9-4 3-15,1-3 4 16,-9-9 1-16,-9 5 3 16,-4-4 1-16,-5 0-2 15,5 0 0-15,-13 0-5 16,4-4 0-16,-13-4-3 16,-4-8 2-16,0-7 0 15,-4-7 1-15,0-1-6 16,-13 0-2-16,8-4 0 15,-17 5 0-15,5-1-2 16,-14-4 1-16,1 4 0 16,-22-3 1-16,-5-1-7 15,-12 8 0-15,0 4-43 0,4 0-17 16,4-12 34-16,9 9 17 16</inkml:trace>
  <inkml:trace contextRef="#ctx0" brushRef="#br0" timeOffset="1531.8272">17992 6458 416 0,'13'12'154'0,"-5"-1"-120"0,1-14-1 0,0-1-7 16,-1 0-20-16,-3 0-6 15,-5-4 2-15,0 1 2 16,-5-1-1-16,-3 0 0 0,-5 1 1 15,-4-1-2-15,-5 0-2 16,0 1-2-16,-8 3-1 16,-4 0-1-16,-9 0 3 15,-9 4-2-15,5 8 1 16,-18 0 0-16,5 3 0 16,4 4 2-16,0 5 0 15,0 3 0-15,-5 3 0 16,1-3-3-16,-5 8 0 0,1 0 4 15,-1 7 1 1,5-4 2-16,-1 5 0 0,5-1-2 16,13 4 1-16,-4 0-2 15,8 8-1-15,13 8-2 16,-8 7 1-16,12 0-1 16,1 0 0-16,3-4 2 15,6 0 2-15,7-3-3 16,-8 3 0-16,9 0 1 15,0 8 0-15,4 4-3 16,0 0 2-16,4-4 3 16,0-4 1-16,9-4-1 15,-8-7-2-15,7 0 3 16,6-1 0-16,3-3-1 0,1 0-2 16,4 0 1-1,4-5-1-15,4-2 0 0,-4-1 2 16,5-4 1-16,4-7 1 15,8-1 2-15,-4-7 3 16,9-4 0-16,4-3 0 16,0-9-1-16,0-3 0 15,0-8-4-15,0-3-3 16,0-5 0-16,0-7-1 16,0-8 2-16,-4-3 1 15,8-9 1-15,5-3 0 16,-5 0-2-16,5 0 1 15,-9-4-2-15,0-8-1 0,0 1 1 16,-13-5 1-16,0 1-3 16,-4-4 0-16,4-1 1 15,-13 1 2-15,4 0-1 16,-3-1-1-16,-6 9 3 16,-3-1 2-16,-5 4 0 15,-4-3 2-15,-4-1-2 16,-1-3 2-16,-16-1-4 15,-1-3 0-15,-8 0-1 16,-5-1-2-16,-16 1 1 16,-6-4 1-16,1 4-3 15,-17-4-2-15,4 3 2 16,-4 9 0-16,-9-1-6 16,-13 1 0-16,-30-5-48 0,-26-3-20 15,-13 7 38-15,0 12 18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16T02:16:12.9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15139 6761 64 0,'-4'0'24'0,"4"4"-18"0,-4-4 4 15,4 0 2-15,-5 0-12 16,1 0-2-16,-4 4-4 15,-1-4 1-15,0 0 7 16,1 0 4-16,-1 0 16 16,0 0 11-16,-3 4-8 15,3-4-5-15,0 3-9 16,1-3-3-16,-1 4-2 0,0-4 1 16,5 0-4-16,-9 4 0 15,9-4 1-15,-9 4 0 0,4-4 2 16,-4 4-3-16,0-1-2 15,5 1-3-15,-1 0 1 16,1 0-6-16,-1 4-3 16,0-1 1-16,5 1 0 15,-5-4-1-15,1 0 1 16,4-1-2-16,-1 1 0 16,1 0 6-16,4 0 2 15</inkml:trace>
  <inkml:trace contextRef="#ctx0" brushRef="#br0" timeOffset="1818.6713">15549 6497 196 0,'0'0'74'0,"8"0"-58"0,-8 0 3 0,5 0-2 16,-5 0-11-16,0 0-1 15,0 0 3-15,-5 0 5 16,5 0-7-16,-4-4 6 0,0 4 1 16,-1-4 0-16,-3 4 2 15,-5 0-4-15,4 0-1 16,1 4-2-16,-1-4 0 16,0 0 4-16,1 0 3 15,-9-4 0-15,4 0 1 16,4 0-4-16,-8 1-2 15,0-5 5-15,-1 0 2 0,1-3-11 16,-4 3-3-16,-1-3 4 16,5-1 3-16,-9-3 1 15,4 3 1-15,1-3-2 16,-5 0-1-16,0-1-3 16,-4 5 1-16,4-1-2 15,-4 1 2-15,0-4-2 16,4 7 0-16,-9 0-3 15,1 1 1-15,-1-1-2 16,-3 0-1-16,-1 1 1 16,0 3-1-16,0-4 0 15,1 4 0-15,-1 0-3 16,0 4 2-16,0 0-1 16,0 8 0-16,1 0 2 0,-5 7 0 15,4 0 0 1,0 8 0-16,5 8 0 0,-5-4 0 15,4 3 0-15,-3 5 0 16,7-1 0-16,-3 5 0 16,12-1 0-16,-12 0 2 15,12-3-1-15,-8-1-1 16,4-3 1-16,0 0 1 16,1-1-1-16,-1 5-1 15,0-1 1-15,0 4-1 16,5 5 0-16,-10 3 0 15,5 7 0-15,5-3 0 16,4 0 0-16,-1 0 0 0,1-5 0 16,4 1 2-16,5-7-1 15,-5-1 2-15,8-3-2 16,-7-1 2-16,3 0-4 16,5 1 0-16,-1-1 1 15,1 1 2-15,0 3-1 16,-5 4 2-16,5 0-4 15,-1 4 0-15,5-3 1 16,-8-5 0-16,4 4 2 16,-1-4 1-16,5-3-1 15,0-1 1-15,0-7 0 16,5-4 3-16,7 0-3 16,-7-4 0-16,8 0-1 15,-5 0-2-15,5-3 1 0,4-5-1 16,-8 1 0-16,8 3 0 15,5-3 0-15,4-1 0 16,-9 1 0-16,4-1 0 16,1-3 0-16,0 3 2 15,-1-3-1-15,5 0-1 16,-4-1 1-16,3 1-1 16,6-1 0-16,-6 1 0 15,6-4-3-15,-6 4 2 16,6-5 1-16,-1-3 0 15,0 0 0-15,-4 0 0 16,0 0 0-16,12-3 0 16,-16-1 0-16,4 0 2 15,0 0-1-15,-1 0 2 0,1 0-2 16,0-3 2-16,0 3-2 16,4-4-1-16,-8 1 3 15,-1-1 0-15,1 0 1 16,-1 1 0-16,5-5-2 15,-13 5 1-15,13-1 0 16,-9-4 1-16,-4 5-2 16,4-5 1-16,1 1-2 15,-1-1-1-15,4 1 1 16,-3-5-1-16,3 1 0 16,5-4 0-16,-9 0 0 15,1 0 2-15,3 3-3 16,-8-3 0-16,4 0 1 0,0 0 2 15,1-4-3-15,-1 0 0 16,0 0 1-16,0-4 0 16,1 0 0-16,-1-3 0 15,0-1 2-15,0 0 1 16,5 1-1-16,-5-9 1 16,-8 9-2-16,4-1 2 15,4 4-2-15,-4-3-1 16,0 3 1-16,0 0-1 15,4-4 2-15,-4-3 1 16,0-4-1-16,0-1-2 16,4 1 1-16,-13 0-1 0,9-4 0 15,-4 0 0-15,4-1 0 16,-5 1 0-16,1 0 0 16,0-4 0-16,4 8 0 15,-9 3 0-15,0 1 0 16,5-4 0-16,-9-1 0 15,0-3 2-15,-9 0-3 16,5 0-2-16,-5 0 2 16,-4-4 0-16,-4 0-2 15,-4 0 2-15,-1 0-1 16,-4 4-2-16,-4 4 0 16,-5-1 3-16,5 9-7 15,0 3-2-15,0 8 1 16,4-1 3-16,9 9-10 0,-5-4-5 15,9 3-50-15,13 5-21 16,18-9 47-16,16 5 23 16</inkml:trace>
  <inkml:trace contextRef="#ctx0" brushRef="#br0" timeOffset="3693.3631">16953 6416 264 0,'0'4'101'0,"9"-8"-78"0,-18 8 2 0,9-4-3 0,0 0-12 15,0 0-3-15,-4 0-4 16,-4 0-3-16,-1 4 1 16,0 0-1-16,-4 0 0 0,0-4 0 15,-4 3 0-15,4-3 0 16,-4 4 2-16,0 0-1 15,0-4 2-15,4 4-2 16,-5-4 2-16,1 0 7 16,4 0 3-16,-4 0 2 15,4-4 4-15,-4 0 0 16,0 0 1-16,-1 1-14 16,5-5-3-16,-4 0-7 15,-9 1 0-15,5-1 0 16,-9 0-1-16,4 1 12 15,-4 3 8-15,-5 0-8 0,1 0-3 16,-1 4-3-16,1 0-1 16,4 4-3-16,-9 0 2 15,4 3-1-15,1 5 0 16,-1-1-5-16,10 5-3 16,-10 3 6-16,14 0 1 15,-14 0 3-15,13 4 0 16,-8 0 0-16,4 0 2 15,-4 4-1-15,4 0-1 16,1-4 1-16,-1 4-1 16,4-4-3-16,1 0 2 15,3 0 1-15,1 3 0 16,4 1 0-16,-4 4 2 0,4-1-1 16,0 5-1-16,0 3 1 15,5 4-1-15,-14 4 0 16,5-4 0-16,4 1-3 15,-4-5 2-15,-1 4 1 16,1 0 0-16,0-7-3 16,0-1 2-16,4-3 10 15,-13-1 5-15,9-3-4 16,4 0-1-16,-9 0-3 16,9 3 1-16,0-3 0 15,5 0 3-15,-1 4-5 16,5-1-1-16,0 1 0 15,-1 0 0-15,1 3-2 16,0-3-2-16,-1 3 1 0,5-3 1 16,0-1-1-16,0-3 2 15,0 4-2-15,0-4 2 16,-4 3-2-16,4-3-1 16,0-4 3-16,0 0 0 15,4-4 1-15,1 0 0 16,3 1-2-16,1-5 1 15,4 0-2-15,-5 1-1 16,10-5 1-16,-1 1-1 16,9-1 0-16,0 1 2 15,-5-5-3-15,5 1 0 16,4-4 1-16,5 0 0 0,-5-4-3 16,4 0 2-16,5 0-1 15,8 0 0-15,-3 0 2 16,3-4 2-16,0 0-1 15,1 0-1-15,-1 0 1 16,5 0-1-16,-9-3 0 16,4-1 2-16,-4-3-3 15,0-1 0-15,5 1 1 16,-1-1 0-16,-4 1 0 16,5-5 2-16,-1 1-1 15,-4-4-1-15,-4 0 1 16,0-4 1-16,-9 0-1 15,4 0-1-15,-8 0 3 16,0-4 0-16,4 4 1 16,-4-4 0-16,0 0-2 0,-9 1-2 15,-4-1 3-15,4 0 0 16,-4 0 1-16,0-4 0 16,0 1 0-16,-4 3 0 15,-1 0-2-15,1 0-2 16,-9 4 1-16,4 0-1 15,1 0 0-15,3 0 0 16,-8-3 0-16,5-1 2 16,-1 4-1-16,0-8 2 15,-4 4 0-15,0-3 1 16,-4-5 0-16,0-3 2 16,-1 0-1-16,5-4 0 0,-13-1-1 15,9 5 0-15,-13 0 0 16,4 0 0-16,-4-5 0 15,-1 5 0-15,-3 7-2 16,-5-7 1-16,0 4-2 16,0-8-1-16,0 3-2 15,1-3 1-15,-1 8-1 16,4-5 0-16,-4 5 0 16,1-1 0-16,3 5 0 15,0 3-2-15,5 0-8 16,-13 4-3-16,13 4-8 15,0 4 0-15,4-1-39 16,4 5-16-16,0 3 40 16</inkml:trace>
  <inkml:trace contextRef="#ctx0" brushRef="#br0" timeOffset="5464.2981">18444 6608 248 0,'0'-4'93'0,"0"4"-72"0,-8-8 3 0,8 8-3 16,-5-4 2-16,-3 1 6 16,-1-5-1-16,1 4 3 15,-10 0-17-15,5 1-4 0,-4-1 1 16,0 0-1-16,0 0 2 15,-5 4-6-15,1-4-2 16,-1 0 0-16,1 1 0 16,-14-1-2-16,13 0 1 15,-8 0-2-15,4 0-1 16,-8 4 1-16,4 0-1 16,0 0 0-16,-5 0 0 15,1 0 0-15,-5 0 0 16,0 0 0-16,9 0 0 0,4 0 0 15,-8 4 0-15,8 0 0 16,-9 4 2-16,1-5-3 16,-1 5-2-16,5 0 2 15,-4 3 0-15,8-3 1 16,-4 7 0-16,4-3-3 16,-4 7 2-16,-9 4 1 15,4 0 0-15,5 0 0 16,4-4 0-16,5 4 0 15,-1 0 0-15,5 0 0 16,4 0 0-16,0 4 0 16,5 3 2-16,-1 1-1 15,5 3 2-15,-1 9 0 0,1-5 1 16,4 0-2-16,0 0 1 16,-8 1-2-16,3-1-1 15,1-4 1-15,4 1-1 16,-9-1 0-16,5-3 0 15,0 0 0-15,-1-4 0 16,1-1 0-16,0 1 0 16,-1 0 0-16,1 4 2 15,4-1-1-15,-8 1-1 16,3 0 3-16,1 3 2 16,4-3-2-16,0 3 0 15,4-3 1-15,1-4 2 0,3-1-1 16,1-3 0-16,4 0-3 15,4-4 1-15,0 1-4 16,-4-1 0-16,4 0 1 16,1-4 2-16,-1 4-1 15,4-3-1-15,1-1 1 16,4 0-1-16,-5 1 0 16,5-5 0-16,0 1 0 15,0-5 0-15,4 1-3 16,0 0 2-16,0-1 1 15,5 1 0-15,-1 0-3 16,1-1 2-16,-9-3 1 16,17 4 2-16,-9-4-1 15,18 3-1-15,-13-7 3 0,4 8 0 16,-5 0-4-16,-3-5 1 16,-1-3 2-16,1 0 3 15,4 0-4-15,-13-3-1 16,4-1 0-16,0-4 0 15,0 0 0-15,-4 1 2 16,0-1-1-16,4-3 2 16,-4-1-2-16,4-3 2 15,0-1 0-15,5 1 1 16,-10-4-2-16,6 0-2 16,-1 0 1-16,0-4 1 15,4 0-1-15,-8-4-1 16,4-4 3-16,-4 1 2 0,4-1 0 15,-8 0 0-15,4 1-1 16,4-1 0-16,-4-7-2 16,-5 7 1-16,5 1-2 15,-9-5-1-15,9 4 3 16,-4-7 0-16,-5 4-4 16,0-9 1-16,-4 5 2 15,0-8 3-15,0 0-2 16,0 0 0-16,-13-3 3 15,0-5 1-15,0 4-3 16,0 0-1-16,-13 1 1 16,0 3 0-16,0 3-5 15,-13-6-1-15,1 3-2 16,-6-4 3-16,-7 4-2 0,7 0 1 16,-3 4 2-16,-1 0 0 15,1 0 0-15,-9 3 0 16,4 1-5-16,-17 3-1 15,-4 5 3-15,-5 7 3 16,1 4-1-16,-5 0 0 16,0 3-1-16,0 1 0 15,-5 0 0-15,-7 3 0 16,-10 8 0-16,1 4-2 16,-14 8-2-16,18 3 1 15,4 1-2-15,0 3 2 16,5 8-2-16,-5 8 0 15,4 0-3-15,5 3 1 0,4 4-6 16,-4-3-3-16,8 3-12 16,5 4-6-16,4 0 19 15,0 0 11-15</inkml:trace>
  <inkml:trace contextRef="#ctx0" brushRef="#br0" timeOffset="7446.5028">19896 6298 212 0,'-8'-4'79'0,"8"0"-61"0,-13 0 23 16,9 0 9-16,4 0-26 0,-13 1-10 16,0-1-7-16,0 0-1 15,-13 0-3 1,4 0 3-16,-8 4 0 0,-4 0 0 0,-1 0-1 15,1 4-3-15,-1 0 1 16,-8 0-4-16,4 3 0 16,5 5 1-16,0-1 0 15,-1 9 0-15,5-5 0 16,0 4 2-16,4 8 1 16,-4 0-1-16,4 3-2 15,0 1 1-15,0 0 1 16,0 3-1-16,9 1-1 15,-9-5 1-15,5 5 1 16,-1-5-1-16,-4 1-1 0,0 0 1 16,1-1 1-1,3 1 1-15,0 3 1 0,5 1 2 16,0 3 3-16,4 0 0 16,0 8 2-16,5-7-4 15,3-1 1-15,-3 0 4 16,3 1 2-16,1-1-1 15,4 0 0-15,0 0-5 16,0-7 0-16,0 4 1 16,0-5-2-1,0-3-2-15,0 0-2 16,4-4-3-16,-4 4 1 16,5-1-1-16,3 1 0 15,-3 0 2-15,3 0-1 16,5 3 2-16,4 1 0 0,1 4 1 15,-1-5 0-15,4 1 0 16,5 0 0-16,0-1 2 16,4-3-3-16,0 0 0 15,5 0-1-15,-1-1-2 16,5-3 1-16,-9-3 1 16,5-1-1-16,-1-4 2 15,5 0-2-15,-5-3-1 16,1 3 1-16,-1-3 1 15,5-5-1-15,0 1-1 16,0-4 1-16,0-4-1 16,-1 4 0-16,-3-4 2 0,-1 0-1 15,1 3 2-15,-1-3-2 16,-4 0 2-16,5 0-2 16,-14-3 2-16,5-1-2 15,0-4 2-15,0 0-2 16,0-7-1-16,0 0 1 15,-5-4 1-15,5-4-1 16,-4 4 2-16,3-1 0 16,-7-3 1-16,3-7 2 15,-4-5 1-15,1 1 3 16,-5-4 1-16,4-1-5 16,-4 1-2-16,0 0-2 15,-9-1-2-15,5 1 1 0,-5 0 1 16,-4-8-1-1,0 4-1-15,0-8-2 0,0 0-1 16,0 0 2-16,-4-3 0 16,-1-1-2-16,1 0 2 15,0 5 1-15,4-1 0 16,-9 0 0-16,0 4 0 16,9 8 0-16,-12-4 2 15,3-1-1-15,0 1 2 16,1 0-4-16,-10 4-2 15,1 0 2-15,-4-1 0 16,3 1-2-16,-3 0 2 16,-5 3-1-16,0 1 0 0,-4 3-3 15,0 0 1-15,-18 5 0 16,1 3 2-16,-9 4-1 16,-9-1-1-16,1 13-2 15,-9 7 1-15,4 0-4 16,4 4 1-16,0-1-9 15,-4 9-4-15,-4-1-31 16,0 12-14-16,-9 4 35 16,13-4 15-16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16T02:18:18.4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7349 7052 140 0,'-9'0'52'0,"9"-4"-41"0,0 0 2 15,0 4 0-15,0-3 4 16,0-1 7-16,0 0-2 15,0-4-1-15,0 4-11 16,0-3 2-16,0-1 2 0,0 0-1 0,0 1 0 16,0-1-3-16,0-7-1 15,-4 7 1-15,4-3 1 16,0-1-3-16,0 1-3 16,4-1 2-16,1 1 2 15,-1-1-2-15,4 5 1 16,-3-5-3-16,-5 4 0 15,13-3 1-15,-9 3 1 16,9 1 1-16,-13 3 2 16,13 0 1-16,-13 0 3 15,8 0 4-15,-8 4 3 16,0 0-16-16,0 0-4 16,9 4-4-16,0 0-2 15,-5 0 4-15,0 3 0 16,5 1 1-16,0 4 0 0,3-1 2 15,-12 4 1-15,5 5-4 16,-1-1 1-16,5 4 0 16,-5 7 0-16,0 1 0 15,1 0 2-15,3-1-1 16,-8 5-1-16,9-5 1 16,0 5-1-16,-9-1 0 15,4-3 0-15,4 0 0 16,-3-5 0-16,-1 1 0 15,0-4 0-15,-4 0-3 16,0 0 0-16,0-4 2 16,0 0 0-16,0 1 5 15,0-1 5-15,0 4-5 0,0 0 0 16,0 0-2-16,0 0 1 16,0 0-4-16,0 3 0 15,5 1 1-15,-5 4 0 16,8-4 0-16,-8 3 2 15,0-3-3-15,0 0 0 16,5 0 1-16,-5 0 2 16,4-1-1-16,-4 1-1 15,0 0 1-15,0-4-1 16,0-4 0-16,0 4 0 16,0-4 0-16,0 0 2 15,0 1 1-15,0-1 1 16,0 0 0-16,0 0 0 0,-4 0-2 15,4 0 1-15,0 1-2 16,0 3 2-16,-5-1-2 16,5 1-1-16,0 4 3 15,0 4 0-15,-8 3-1 16,3 1-2-16,1-1 1 16,0 1 1-16,-1-5-1 15,5 5-1-15,-8-4 1 16,4-1-1-16,4-3 0 15,-9 0 0-15,5 0 0 16,-1-1 2-16,5 1-1 16,0 0-1-16,0 0 1 15,0 4-1-15,0-1 0 16,0 1 2-16,-8 3-1 0,8 1 2 16,0-1 0-16,-5 1 1 15,1 3-2-15,0-4 1 16,-1-7 0-16,1 4 3 15,4-4-3-15,-4 0 0 16,-1-4 1-16,5 0 0 16,0-1-2-16,-12 1-2 15,12-3-2-15,0-1 1 16,-5-4 1-16,5 4 2 16,0 0-1-16,-4 1-1 15,4-1-2-15,-4 4 1 16,-1 0 1-16,1 3 2 0,4 1-1 15,0 4-1-15,-4 0-2 16,-5 3 1-16,5 0 1 16,-1 1 2-16,5 3-1 15,0-7-1-15,-8 0-2 16,8-5 1-16,0-3 1 16,0 4 0-16,0-4-3 15,0 0 2-15,8 0 1 16,-8 0 2-16,5 0-1 15,-1-4-1-15,5 0 1 16,-5 1-1-16,-4-1 0 16,4 0 0-16,1 0 0 15,-5 4 0-15,0 0 0 16,0 0 0-16,4 0 0 0,0 0 0 16,1 0 0-16,7 4 2 15,-7-1-3-15,-1 1 0 16,5 0 1-16,-5 0 0 15,5 0 0-15,-1-4 0 16,-8 0 0-16,5 0 2 16,-1 0-3-16,-4-4 0 15,-4 4 1-15,4 0 0 16,0 0 0-16,0-4 0 16,-5 4 0-16,5-4 2 15,-8 0-3-15,3 0 0 16,1-3 1-16,0 3 0 15,-1 0 0-15,1 0 2 0,4 4-3 16,0 0 0-16,0 0 1 16,0 4 0-16,0 0 0 15,0 3 2-15,0 1-3 16,0 0 0-16,0-1 1 16,0-3 0-16,0 4 0 15,0-5 0-15,4 1 0 16,-4 0 0-16,0-4 0 15,0 0 0-15,0 0 0 16,0 0 0-16,0-4-3 16,0 0 2-16,0 0 1 15,0 1 2-15,0 3-1 16,0 0-1-16,-4 0 1 0,4 0-1 16,0 3 0-16,0 1 2 15,0 4-1-15,0 3-1 16,0 1 1-16,0-1-1 15,0 5 0-15,-4-5 0 16,4 4 0-16,0-7 0 16,0 0-3-16,0-1 2 15,0-3 1-15,0 4 2 16,0-4-1-16,0-1-1 16,0-3 1-16,0 0-1 15,0 4-3-15,0 0 2 16,0 0 1-16,-5 3 0 15,5 5 0-15,-12-1 0 16,12 1 0-16,-5 3 0 16,1 0 0-16,4 1 2 0,0-5-1 15,0 1 2-15,0-1-2 16,0-3-1-16,0-4 1 16,0 3 1-16,-4 1-1 15,4-1 2-15,0-3-2 16,0 0-1-16,-5 0 1 15,1 0 1-15,4-4-1 16,0 3-1-16,-4 5 1 16,-5 0 1-16,5 3-1 15,4 5-1-15,0-1-2 16,-5 0 1-16,5 4 1 16,-8-3 2-16,8-5-1 0,0 4-1 15,0-3 1-15,0-5-1 16,0 1 0-16,0-4 2 15,0 0-1-15,-9 0-1 16,9-1 1-16,0 1-1 16,0 4 0-16,0-1 0 15,-4 5 0-15,4 3 0 16,0 8 0-16,-9 0 2 16,9 0-1-16,-4 0-1 15,0 0 1-15,4-8-1 16,-9 1 0-16,5-5 0 15,-1 1 0-15,-7-5 0 0,7-3 0 16,-3 4 2-16,-1-1-1 16,5 1-1-16,-9 7 1 15,0 4 1-15,9 4-1 16,-14 8-1-16,10-4 1 16,-5 0 1-16,8-4-1 15,-7-4-1-15,3 0 1 16,0 0 1-16,-8-8-1 15,4 1-1-15,0-1 1 16,9 1-1-16,-13-1 0 16,8 5 2-16,0 7-1 15,-4 3-1-15,5 5 1 16,-1 0 1-16,1-1-1 0,-1-3 2 16,0-4-2-16,1 0-1 15,-1 4 1-15,5-8 1 16,-5 0-1-16,1 0-1 15,-1 8 1-15,0 4-1 16,1 3 0-16,-1 4 0 16,5 4 0-16,-9 0 0 15,9-7 0-15,-5-1 0 16,0 1 0-16,1-5 0 16,-1 9 0-16,-4 7 0 15,5 11 0-15,-5 4 0 16,4-3 0-16,-4-5 0 15,9-7 0-15,-13-4 0 16,4 4-3-16,4 0 2 16,-4 8 1-16,0 0 0 0,9-5 0 15,-9-10 0-15,9-13 0 16,-5-6 0-16,9-17-16 16,-9-14-4-16,18-20-102 15,4-38-47-15,-9-42 87 16,-8-65 43-16</inkml:trace>
  <inkml:trace contextRef="#ctx0" brushRef="#br0" timeOffset="3228.824">2592 11396 152 0,'-9'3'57'0,"9"-3"-44"0,-13 4 25 16,13-4 8-16,0 0-12 16,-4 0-5-16,4 0-8 15,0-4-1-15,-9 4-11 16,5 0 1-16,4-3 3 0,0-1 4 16,0 0 2-16,-9 0-6 15,9 4-3-15,0-4-1 16,-4 0-1-16,0 1 0 15,4 3 0-15,0 0-2 0,0-4 1 16,0 4-4-16,0 0 0 16,8 0 3-16,1 0 3 15,4 0-4-15,4 0-3 16,-4-4-4-16,9 0 1 16,8 4-4-16,-9 0-1 15,14 0 14-15,4 0 6 16,-5 0-2-16,5 4 1 15,-9 0-8-15,0 0-1 16,5 3-2-16,-5 1 1 16,-4 0-2-16,0-1 2 0,4 1-2 15,-13-4 2 1,9-1-2-16,4 1 2 0,-4 0 0 16,4 0 3-16,0 0-3 15,0 0 0-15,5-1 1 16,4 1 0-16,-1 0 0 15,-3 0 0-15,8 0 0 16,-9 0 0-16,5-1 0 16,-4 1 2-16,3 0-1 15,-7 0 0-15,-1 0-3 16,-9 0 1-16,1-1 0 16,-1 1 1-16,5 0-2 15,-9 0 1-15,-8 0 0 16,8 0 1-16,-4-4-2 15,4 0-2-15,1 0 1 0,3 0 1 16,-4 0-1-16,-4 0 2 16,5-4-2-16,-1 0 2 15,13 4-2-15,-13-4 2 16,5 4 0-16,-5-4 3 16,9 4-3-16,4 0 0 15,-8 0-1-15,12 0-2 16,-12 0 1-16,3 0 1 15,6 0-1-15,-10 4-1 16,5 0 1-16,0 0-1 16,-5 0 0-16,1-1 0 15,0 1 0-15,-1 0 0 16,-4 0 0 0,9 0 0-16,-9-4 2 0,-4 4-1 15,5-1-1-15,-1-3 1 16,0 0 1-16,5 0-1 15,-1 0-1-15,5 0 1 16,0 0 1-16,4 0-3 16,0 0 0-16,5 0 3 15,12 0 1-15,-8 0-4 16,0 0 1-16,-1 0 0 16,-3 0 0-16,4 0 0 15,-14 0 0-15,6 0 0 16,-6 0 2-16,6 4-3 15,-14 0 0-15,9-4 1 16,0 0 0-16,-5 0 0 16,5 0 2-16,8 0-1 0,-3-4-1 15,12 0 1-15,-5 1 1 16,6-1-3-16,-1 0 0 16,8 0 1-16,1 0 0 15,-9 4 0-15,5-4 0 16,-10 4 0-16,1-3 0 15,-4-1-3-15,3-4 2 16,-7 0 1-16,3-3 0 16,5-1 0-16,8 1 2 15,1-1-3-15,-1 1 0 0,9-1 1 16,0 1 2 0,-9 3-1-16,1 1-1 0,-5 3 1 15,-4 0-1-15,-5 0 0 16,-4 0 2-16,-4 1-1 15,0-1-1-15,4-4 1 16,-17 0 1-16,9 1-1 16,-5 3-1-16,4-4 1 15,1 4-1-15,0-3 0 16,-1 3 0-16,5 0-3 16,0 0 2-16,4 0 1 15,-9 1 0-15,14 3 0 16,-9-4 0-16,8 4 0 15,1-4 0-15,-9 4 0 16,4 0 0-16,-4 0 0 16,4 0 2-16,-13 4-1 0,5-4-1 15,-1 0 1-15,1 4-1 16,-5-1-3-16,0 1 2 16,0-4 1-16,1 0 0 15,-1 0 0-15,-13 4 2 16,9 0-1-16,-4-4-1 15,4 0-2-15,4 0 1 16,-4 0 1-16,-5 0 2 16,10 0-3-16,-10 0 0 15,9 0 1-15,5 0 0 16,-9 4 0-16,8-4 0 16,1 4 0-16,4-1 0 0,13 1 0 15,-13-4 0-15,17 4 0 16,-9 0 2-16,5-4-3 15,0 4 0-15,8-4 1 16,-12 4 0-16,3-4 2 16,-12 0 1-16,4 0-4 15,5-4 1-15,-5 0 0 16,0 0 0-16,5 0 0 16,3 0 0-16,-3 1 0 15,8-1 0-15,4 0 0 16,5 0 2-16,4 4-1 15,-9 0-1-15,1 0 1 16,-1 0-1-16,-8 0 0 16,0 0 2-16,-5-4-1 0,5 0 2 15,-9-3-2-15,13-1-1 16,-4 0 1-16,0 5 1 16,17-5-3-16,-9 4 0 15,18 0 1-15,-18 0 2 16,18 1-1-16,-26 3-1 15,8 0 1-15,-8 0-1 16,-5-4 0-16,1 0 0 16,-5 0 0-16,0 0 2 15,5 0-1-15,-5 4-1 0,-4-3 1 16,4 3-1-16,0 0 0 16,0 0 0-16,5 0 0 15,3 0 0-15,-3 0 0 16,4 0 0-16,-5 3 0 15,5-3 0-15,0 4 0 16,-13-4 2-16,8 4-1 16,0 0-1-16,-12 0-2 15,0 0 1-15,-1-1 1 16,1-3 0-16,4 4 0 16,-9 0 0-16,4-4 0 15,1 4 0-15,4-4 0 16,8 4 0-16,-4 0 0 15,5-1 0-15,4 1 0 16,-1 0 2-16,5 0-1 16,-4 4-1-16,4-1-2 0,0 1 1 15,-4 0 1-15,-4 3 0 16,3-3 0-16,-12 3 2 16,0-3-1-16,0 0-1 15,0-1 1-15,-5 1-1 16,5 0 0-16,-4-5 0 15,4 1 0-15,4 0 2 16,4 0-1-16,-4 0-1 16,9-1 1-16,0 1-1 15,4 4 0-15,0 0 2 16,0-5-1-16,-4 5-1 16,4 0 1-16,-4-1 1 15,-5 1-3-15,-3 0 0 0,3-4 1 16,-4-1 2-16,0 1-1 15,5 0 2-15,4 0-4 16,8 0 0-16,-4 0 1 16,13-1 0-16,9 5 0 15,-1 0 0-15,1-1 0 16,-9 1 2-16,-4 4-3 16,-1-1 0-16,-7 1 1 15,-1-1 0-15,4 4 0 16,-4 1 0-16,4-1 0 15,-12 0 0-15,4 1 0 16,0-1 0-16,-14-4-3 16,-3 1 0-16,-1-4-5 15,-8-1 0-15,0-3-5 0,-13-4 1 16,0-8-45-16,-8-3-19 16,-1-16 39-16,-4-7 20 15</inkml:trace>
  <inkml:trace contextRef="#ctx0" brushRef="#br0" timeOffset="20026.9209">16212 7803 208 0,'5'19'79'0,"-1"-15"-61"0,5 0 28 0,-9-4 10 0,0 3-18 16,0 1-4-16,0-4-7 15,0 0 0-15,0 0-15 16,0 8 2-16,0-8 0 0,0 0-3 15,0 0 1-15,0 0-3 16,8 4 2-16,-4 0-4 16,5-1-2-16,-5 1 2 15,9 0 0-15,-8-4-6 16,8 4 0-16,4-4 1 16,4 0 1-16,-3 0-1 15,7 0 1-15,1 0-2 16,9-4 2-16,12 4-2 15,-4-8 2-15,5 1-2 16,8-1-1-16,-9-3 1 16,5-5-1-16,-5 1 0 0,1-4 0 15,3-4-3-15,10-4 2 16,8-7 1-16,12-1 0 16,1-7 0-16,0 7 0 15,-9 1-3-15,5 0 2 16,-9-1 1-16,13 1 0 15,4 3 0-15,17-4 0 16,-8 1 0-16,-4 0 0 16,-9-1 0-16,4 1 0 15,8-5-3-15,10-7 2 16,4-3-1-16,-1-1 0 0,-8-4 2 16,1-3 0-16,12 11-3 15,17 4 2-15,-4-4 1 16,-13 7 2-16,0 5-3 15,0-1 0-15,9 1 1 16,8-1 0-16,-4-3 0 16,-22 4 0-16,1-1 0 15,-10 5 0-15,-3 3 0 16,-5 4 2-16,-17 4 1 16,0-1 1-16,-9 5 0 15,-17 4 0-15,-4 3-5 16,-9 4-1-16,-12 0-19 15,-10 1-7-15,5-5 15 16,-4 0 8-16</inkml:trace>
  <inkml:trace contextRef="#ctx0" brushRef="#br0" timeOffset="20853.3512">21568 4991 408 0,'0'16'154'0,"-4"-16"-120"0,17 0 1 16,-13 0-5-16,0 4-19 15,0-4-3-15,9 7-3 16,-5 1 1-16,4 3-3 16,-3 5-2-16,-1 3 0 0,-4 8-1 15,4 7 2-15,1 8-3 16,3 8-2-16,1 11 2 15,-9-7 0-15,0 15-2 16,0 0 2-16,0 8 1 16,0 3 0-16,0 0 0 15,-9-3 2-15,5-8-1 16,0-8 2-16,-1 0-2 16,1-7-1-16,0-4 1 0,-1-8 1 15,1-4-1-15,0-3 2 16,0-8-2-16,-1-4 2 15,1-4 0-15,4-8 3 16,0-3-1-16,0-8 0 16,0 0-6-16,4-4 1 15,1-7-2-15,3-5 0 16,1-3 0-16,-1-4 0 16,5-8 0-16,0-3 0 15,4 0 0-15,5-9 0 16,0 5 2-16,8 0 0 0,-9 0-3 15,5-1 2-15,4 9-1 16,5-1 0-16,-14 8 4 16,5 4 1-16,0 7 3 15,-4 8 1-15,-1 8-1 16,1 8-1-16,-1 7-3 16,-4 4-2-16,5 11 1 15,-5 5 1-15,0 3-1 16,-4 4 2-16,5 0-4 15,-14 4 0-15,9-1 5 16,-13-3 2-16,4-4-7 16,-4-3-4-16,0-5-13 15,0-11-4-15,0-7-26 16,4-9-9-16,9-14-67 0,5-13-30 16,3-10 81-16,5-16 40 15</inkml:trace>
  <inkml:trace contextRef="#ctx0" brushRef="#br0" timeOffset="21156.797">22702 5585 412 0,'4'15'154'0,"0"-3"-120"0,5 11-3 0,-5-4-8 0,0 4-11 16,1 8 1-16,-5 3-1 16,0 8 2-16,-5 8-7 15,1-4-2-15,0 4-1 0,-1-4-5 16,-3 0 1-16,4 0-5 16,-14-4-1-16,5-4-11 15,0-7-3-15,1-4-41 16,-1-8-17-16,0-8-51 15,0-11-20 1,-4-15 79-16</inkml:trace>
  <inkml:trace contextRef="#ctx0" brushRef="#br0" timeOffset="21365.7843">22421 5118 460 0,'-12'11'173'0,"7"-7"-135"0,10 0 12 0,-5-4-5 15,0 0-29-15,4 8-8 16,-4-8-9-16,8 4-2 16,-8-1 2-16,9 5-13 0,0-4-6 15,4-4-97-15,12-4-43 16</inkml:trace>
  <inkml:trace contextRef="#ctx0" brushRef="#br0" timeOffset="21572.3914">23145 5658 376 0,'-4'0'143'0,"8"0"-112"0,-4-4-6 0,0 4-9 16</inkml:trace>
  <inkml:trace contextRef="#ctx0" brushRef="#br0" timeOffset="21876.2668">23141 5650 636 0,'-4'-4'33'16,"-1"-3"-15"-16,1 7-2 0,-4-4 0 15,3 4-4-15,-12 0 1 16,4 0-15-16,-4 0-3 16,0 0 2-16,-5 4 1 15,0 7 8-15,5-3 4 16,4 0-12-16,0 3-5 16,5 4 3-16,3-3 3 15,10 7-5-15,3 4-1 16,5 0 2-16,5 4 0 0,7 3 3 15,-7 1 1-15,3 0 1 16,-4 3 0-16,1-3 0 16,-5-1 2-16,-5 1-1 15,-8-4 2-15,-8 0-4 16,-1 0 0-16,0-4-10 16,-4-4-3-16,1-8-46 15,-6 1-18-15,1-5 40 16,0-14 21-16</inkml:trace>
  <inkml:trace contextRef="#ctx0" brushRef="#br0" timeOffset="22279.9453">23572 5014 356 0,'-4'12'132'0,"12"-8"-103"0,-8 3 7 0,9 1-4 15,-9 0-23-15,0 7-6 16,0 4 1-16,0 12 2 0,0 7-3 15,0 16 0-15,-9 3 3 0,5 8-1 16,0 4 0-16,-5 16-3 16,0 3 1-16,5 11-2 15,-5-7-1-15,5-4 1 16,0-7-1 0,4-5 0-16,-9-7 2 0,9-7-3 15,0-9 0-15,0-11-23 16,0-7-10-16,9-8-53 15,-9-8-21-15,8-19 56 16,1-19 27-16</inkml:trace>
  <inkml:trace contextRef="#ctx0" brushRef="#br0" timeOffset="22612.2735">23214 5539 344 0,'13'4'129'0,"4"8"-100"0,5-5 4 0,-13 1-4 15,12-1-8-15,5 1 2 0,9 4-7 16,3-1-1-16,5 1-9 16,0 3-2-16,5 0 0 0,-1-3-2 15,5-1-2-15,0-3-13 16,4-4-4-16,0-4-57 16,4-8-26-16,0-3 51 15,-4-5 25-15</inkml:trace>
  <inkml:trace contextRef="#ctx0" brushRef="#br0" timeOffset="23090.6404">24046 5738 424 0,'-13'20'159'0,"13"-13"-124"0,4 5-2 0,-4-9-12 16,0 5-16-16,0 0-3 16,-4 3 1-16,0 5 2 15,-1-1-2-15,1 4-2 0,0 4 2 16,-9 8-2-16,4-1-1 16,1 5-4-16,-1-1 0 15,9 5 0-15,-9-1-1 16,9-4-3-16,9 1-2 15,-9-1-2-15,13-3 2 16,4-4 4-16,5-8 3 16,4-4 2-16,4-3 1 15,0-8 0-15,4-8 0 0,1 0 0 16,4-8 2-16,-9-3 3 16,4-8 2-16,-4 0 3 15,-4-4 4-15,-9 1-4 16,-4-5 0-16,-8 0-4 15,-10 1 1-15,-8 3-9 16,-8-4 0-16,-9 4-11 16,-13-3-2-16,0 3-8 15,-9 0 0-15,9 4-98 16,-13 0-42-16,13 0 83 16,8 0 43-16</inkml:trace>
  <inkml:trace contextRef="#ctx0" brushRef="#br0" timeOffset="23408.847">24576 5738 344 0,'0'0'129'0,"4"4"-100"0,1-4 11 0,-1 4 0 0,4 0-7 15,-3 4 3-15,8-1-7 16,4 1-3-16,5-4-14 16,3 3-8-16,6 1 0 0,-1 3-5 15,0-3-2-15,-4 0-5 16,0-4 0-16,-1-1-47 15,10-6-18-15,-1-5 37 16,-16-7 18-16</inkml:trace>
  <inkml:trace contextRef="#ctx0" brushRef="#br0" timeOffset="24336.2877">22068 6815 280 0,'22'11'104'0,"-18"-7"-81"0,13-4 12 16,-8 4 0-16,-1 0-15 16,-8-4-1-16,5 3-2 15,-5-3 1-15,0 0-10 16,8 0 9-16,-8 0 5 0,0 0 0 16,5 4-1-16,-5-4 0 15,0 0-1-15,0 0-7 16,0 0 0-16,0 0-2 15,4 0 1-15,-4-4 0 16,0-3 2-16,0-1-5 16,-4 0-3-16,-1 1-3 0,-3-5-3 15,-5 5 1-15,-4-1-1 16,-5-3-3-16,5 7 0 16,-13 0 2-16,4 4 0 15,0 4-2-15,4 3 0 16,1 1-3-16,-1 3 1 15,5 1-2-15,0 3 0 16,4 1 1-16,4-1 2 16,5 0-3-16,4 4 2 15,4 1 1-15,5-1 2 16,4 0 1-16,0 0 1 0,4 0 0 16,0-4 0-16,5 5 0 15,-5-1 0-15,5 0-3 16,3 0 0-16,6 4 2 15,-10 4 0-15,1 7-2 16,-1 1 0-16,-4 3-3 16,1 4 1-16,-5 4 1 15,-5-4-1-15,-8 0 4 16,0 1 0-16,-4-5 5 16,0-4 2-16,-14-3 2 15,1-4 2-15,0-4 1 16,-5-4 1-16,1-8-2 15,-9 5 1-15,4-12-8 16,-9-8-2-16,5-12-10 0,4-7-2 16,5-7-7-16,-1-5-4 15,9-11-52-15,13-11-22 16,5-8 50-16,8-4 23 16</inkml:trace>
  <inkml:trace contextRef="#ctx0" brushRef="#br0" timeOffset="24787.59">22477 6983 420 0,'-8'19'159'0,"4"-3"-124"0,-5 3-16 15,9-4-14-15,-4 4-9 16,-1 4 4-16,1 0 3 16,0 0 1-16,4 0-2 15,-9-4-2-15,5 0 1 0,-1-7-1 16,5 3 0-16,0-3 0 16,0-5 2-16,5-7-3 15,-1 0 0-15,5-7-1 16,-1-5 0-16,5-7 0 15,4-8-2-15,1-11 0 0,-1-8 0 16,9-4 3 0,0-3 2-16,0-1 0 15,4 8-1-15,4 4 1 0,-4 4-1 16,0 11 2-16,1 0 3 16,-1 12-2-16,0 3 0 15,0 8-3-15,0 1-1 16,5 3-21-16,-1 0-10 15,5 3-105 1,0 1-47-16,-5 0 91 16</inkml:trace>
  <inkml:trace contextRef="#ctx0" brushRef="#br0" timeOffset="25418.2528">23611 6773 292 0,'0'3'110'0,"0"-3"-86"0,-5-3 27 16,5 3 11-1,-4-4-28-15,-9 0-15 16,0 0-11-16,-4-4-5 15,4 5-3-15,-21-1 1 0,-1 0 1 16,-4 8 1-16,-4 0-1 0,5 3 1 16,-6 1-2-16,1 3-1 15,0 8-2-15,4 4 1 16,1 4-4-16,3 4-1 16,-4 3 0-16,9 5 2 15,9 7-9-15,-1-8-2 16,9 0 10-16,5-3 5 15,3-1 1-15,1-7 2 16,4-4-2-16,4-4 2 16,5-4-2-16,8-3 2 15,0-8 0-15,9-4 3 16,4-4-14-16,9-8-5 16,-4-3 2-16,3-8 4 15,6-7-5-15,-6-9 0 0,5-7-6 16,-4-7-2-16,4-1 2 15,-13 4 3-15,-4 8 7 16,-4 8 4-16,-5 7 23 16,-8 19 33-1,-9 8-4-15,0 12-9 16,-5 7-7-16,5-4-16 16,-4 23-7-16,-13 8-6 15,0 12-3-15,-1-5-2 16,1 13-1-16,4-5-16 15,0-4-5-15,0 1-83 16,9-12-36-16,-5-8 73 16,5-11 35-16</inkml:trace>
  <inkml:trace contextRef="#ctx0" brushRef="#br0" timeOffset="26259.7914">23852 6719 400 0,'17'57'148'0,"-12"-45"-115"0,-1 3 17 0,0-7-1 15,1 3-32-15,-1 8-8 0,-4 8-9 16,0 8-2-16,0 3 2 15,0 12-3-15,-4-4 0 0,-5 0-5 16,0 4 0-16,5-5-5 16,-9 1 1-16,9-7-3 15,-5-5 0-15,5-7-1 16,-1-4 2-16,1-8 3 16,4-3 2-16,0-8 1 15,0-8 2-15,0-8 4 16,4-7 1-16,1-4 1 15,8-7 0-15,-9-5-3 16,9-7 2-16,0-8 5 16,4-7 5-16,9-1-5 15,-13 5 0-15,13-1 2 16,-9 4 1-16,5 8 1 0,-1 4 2 16,-4 7-1-16,5 4 6 15,-5 8-3 1,0 8-7-16,1 7-1 15,-1 12-7-15,-4-1 0 16,0 12-6-16,0 8-1 16,4 4-2-16,-13 11 0 15,5 4-4-15,-5 4-1 16,-4 3 14-16,-4-7 6 16,-1 0-9-16,-3-4-5 15,8 0 2-15,-9-7 3 16,5-12 6-16,0-8 2 0,4 1 2 15,-9-9 0-15,5-7-5 16,4-4 1-16,0-7 6 16,0-1 4-16,4-7-5 15,5-4-1-15,-1-7-2 16,5-5-2-16,4-11-2 16,5-4 1-16,4 4 1 15,0-3 0-15,4 10 0 16,0 5 0-16,0 7 4 15,5 8 2-15,-1 11 11 16,1 8 4-16,-5 12 0 16,0 7 2-16,4 15-4 15,-4 12 0-15,-12 19-4 16,-1 1-1-16,-4 6-8 0,-4-3-2 16,-9 0-7-16,0 4-2 15,-18 4-56-15,-3-5-21 16,-9-6 41-16,-9-21 21 15</inkml:trace>
  <inkml:trace contextRef="#ctx0" brushRef="#br0" timeOffset="27024.1216">22831 8354 376 0,'0'0'140'0,"0"0"-109"0,-9 0-2 0,9 0-7 16,-4-3-3-16,0-1 3 16,-5 0-3-16,0 0-1 15,-12 0-10-15,4 4-3 0,-1 0 1 16,-8 0-1-16,5 8 0 16,-5 0-3-16,-4 3-2 15,0 8 1-15,0 0 1 16,-1 8-1-16,1 4 2 0,0 3-4 15,0 5 0-15,4-1-1 16,5 4-2-16,-1 0 0 16,9 4 0-16,4 0 0 15,9 0 0-15,0-4-2 16,0-4 1-16,0-3 1 16,9-4-1-16,8-8 1 15,5 0 0-15,8-12-2 16,4-7 1-16,5-8 1 15,0-7 2-15,4-12-1 16,5 0-1-16,-10-8 3 16,-8-4 2-16,-4-3 2 15,-4-4 1-15,-5 0 0 16,-8 0 2-16,-1 7-3 16,-21 1-2-16,-4 3-5 15,-9 1-2-15,-4-1-8 0,-9 4-2 16,1 0-35-16,-1 0-17 15,4 1 36-15,10-1 16 16</inkml:trace>
  <inkml:trace contextRef="#ctx0" brushRef="#br0" timeOffset="27533.5442">23434 8148 324 0,'0'-12'123'0,"0"12"-95"0,-9-11 11 15,9 3 1-15,-8-4-18 16,-1 1-4-16,-4-4-3 16,-4-5 3-16,0 1-10 15,0 4 0-15,-5 0-1 0,0 3 3 0,5 4 4 16,-9 5-4-16,5 3 0 16,-1 3-9-16,1 9 0 15,-1-1-1-15,1 9 2 16,3 3-3-16,6 11-2 15,-1 4-1-15,4 8 3 16,5 8-2-16,-1 7 1 16,5 1 0-16,5 6 0 15,3 1 0-15,5 0 0 16,0 4 2-16,4 4 2 16,1-4-6-16,-1-5-1 15,-4-2-7-15,4-9-3 16,0-11-13-16,-8-8-5 15,4-7-43-15,-5-8-17 0,1-4 48 16</inkml:trace>
  <inkml:trace contextRef="#ctx0" brushRef="#br0" timeOffset="28900.4663">22775 8841 232 0,'0'11'88'0,"8"-7"-69"0,-12 0 13 0,4-4 2 0,0 0-9 16,0 8 0-16,0-8-5 16,0 0-1-16,0 0-10 15,0 0 1-15,0 0 3 0,0 3 2 16,0 1 0-16,-4 0 1 15,-1 0 0-15,1 0-2 16,0 0 1-16,0-1-8 16,4 1-2-16,0-4-3 15,-9 4 1-15,9 0 0 16,-4 0 3-16,4-4 12 31,-5 4-7-31,5-1-3 16,-8 1-3-16,8 0 1 15,-5 0 1-15,5 0 1 16,-4 0-4-16,4-4-1 0,-4 3 1 16,4-3 0-16,-9 4 0 15,5-4-2-15,0 4 1 16,-5 0-2-16,0 0-1 16,1-4 1-16,-1 4-1 15,5-4 0-15,-5 7 0 16,5-3 0-16,0 0 2 15,-5 0-1-15,5 0 2 16,-1-1-4-16,5 1-2 0,0 0 10 16,0 0 5-16,0-4-5 15,0 0-4-15,0 0-2 16,0 7 1-16,0-7-1 16,0 8 2-16,0-8-2 15,0 0 2-15,0 8-2 16,0-4-1-16,0-4 1 15,0 0 1-15,0 0 1 16,0 3 1-16,0-3-2 16,0 0 1-16,5 4-2 15,-5-4 2-15,0 0-2 16,4 4 2-16,-4-4-2 16,0 0 2-16,9 4 0 15,-9-4 1-15,0 4 0 16,4 0 2-16,-4-4-3 15,4 3 0-15,-4-3 1 0,4 4 2 16,1 0-3-16,-5-4 0 16,4 4-1-16,0 0 1 15,1 0-2-15,-5-4 2 16,0 0-4-16,8 3-2 16,-8 1 2-16,9 0 0 15,-9-4-2-15,0 0 0 16,0 0 2-16,9 4 0 15,-1 0-2-15,-8-4 0 16,9 4-1-16,-9-4 3 16,4 0-2-16,0 0 1 0,9 0-3 15,-13 3-1-15,9-3 0 16,0 4 2-16,-1 0-1 16,1 0 4-16,4-4-5 15,0 0 2-15,4 4 0 16,4 3-1-16,5-3 1 15,9 0 0-15,12 0-2 16,1 0 1-16,8 0 1 16,-5-4 2-16,1 0 3 15,-9 0 2-15,-4-4-4 16,-9 4 1-16,-8-4-2 16,-10 0 0-16,-3 0 0 15,-9 0-2-15,-4-3-13 0,-9-5-6 16,4-7-72-1,-8-8-30-15,-13-3 64 0,4-5 33 16</inkml:trace>
  <inkml:trace contextRef="#ctx0" brushRef="#br0" timeOffset="31167.4037">22805 8393 148 0,'4'0'57'0,"9"0"-44"0,-8 3 10 0,-5-3 0 15,0 0-7-15,0 0 1 16,4 4-6-16,4-4-1 16,-8 0-6-16,0 0-3 0,5 4 0 15,3-4-4-15,-8 0 2 16,9 0 1-16,-5 0 0 15,5 0 8-15,-9 0 5 16,0 0 7-16,4 4 4 16,-4-4 5-16,5 4 5 15,3 0-8-15,-8-4-1 16,4 3 3-16,-4-3 5 16,5 4-25-16,3 0-8 15,-8 4 4-15,0-8 4 16,0 0 3-16,0 0 1 0,5 7 2 15,-5-7 2-15,4 4-3 16,-4-4 0-16,4 4-5 16,1 0 0-16,3-4-5 15,5 4-2-15,4 0-3 16,5-1-1-16,12-3-1 16,14 4 0-16,8-4 0 15,4 0 3-15,5-4-2 16,-1 1 1-16,1 3-7 15,-9-4-2-15,0 0-10 16,-9-4-1-16,1-3 11 16,-14-5 6-16</inkml:trace>
  <inkml:trace contextRef="#ctx0" brushRef="#br0" timeOffset="32189.7433">22159 9664 228 0,'0'12'88'0,"-9"-5"-69"0,9 1 6 0,0-8-2 16,0 8-2-16,0-1 2 16,0 1 3-16,-4 0 3 15,4 3-15-15,0-3 10 0,0 3 5 16,0-3-9-16,0 4-1 15,0-5 0-15,0 5 0 16,0-5-4-16,0 1-1 16,-5 0-4-16,5-8-1 15,0 3-1-15,0-3 2 16,0 0-1-16,0 0 0 16,-4 0-5-16,0-3-3 15,-1-1 0-15,1-4 1 0,0 0-1 16,-9 1-1-16,9-1 3 15,-9 1 2-15,0-1 0 16,0 4 0-16,0 0-6 16,-4 4 1-16,-1 0 0 15,1 8 0-15,-4 3-3 16,-1 1 2-16,5 3 1 16,-5 0 0-16,5 12 0 15,0 0 0-15,0 8-5 16,8-1 1-16,-4 4 0 15,9 1 2-15,4-1-4 16,4 0 2-16,9-3-3 16,-9-8 2-16,9-4-4 15,9-4-1-15,-9-8 0 16,4-3 4-16,9-8-2 0,-9-4 3 16,5-8-2-16,-5-3 0 15,-4-8-1-15,4-4 0 16,0-7 0-16,-8-1 2 15,-1-7 2-15,-3 4 2 16,-1 4-1-16,0 3 1 16,-4 8 2-16,0 0 2 15,0 8 3-15,0 3 2 16,-4 8 8-16,4 4 4 16,4 16 0-16,5 3-2 15,0 8-3-15,-5 7-1 16,9 8-3-16,-13 4-1 15,4 8-8-15,5-4 0 0,-5-1-12 16,0-7-5-16,5-7-54 16,0-8-24-16,-1-4 49 15,5-19 22-15</inkml:trace>
  <inkml:trace contextRef="#ctx0" brushRef="#br0" timeOffset="32728.7736">22245 9940 436 0,'0'42'165'0,"0"-23"-129"0,4-3-9 0,0-5-15 16,14 4-15-16,-14 5 0 15,5 3 2-15,-1 3 0 16,1 5 1-16,-1 4-3 0,1-1 2 16,0 0-1-16,-1-3-2 15,-3-4-6-15,-1-8-2 16,0-4-6-16,1-3-2 16,-5-1 9-16,0-11 5 15,0-3-11-15,4-5-3 16,4-7 5-16,-8-8 4 0,5-16 4 15,-1-3 3-15,5-4 2 16,-1-4 3-16,1 8 0 16,4-11-1-16,0 7 5 15,4 4 4-15,0 3 1 16,5 9 4-16,-1 7 2 16,10 7-1-16,-14 5 6 15,9 3 3-15,-1 8-1 16,1 8 0-16,-8 7-8 15,3 8-4-15,-4 12-4 16,1 3-2-16,-6 8-3 16,-3 4-2-16,-5-1-6 15,-4-3-4-15,0-7-21 16,-4-9-10-16,4-7-62 16,0-7-28-16,4-13 68 0,1-10 32 15</inkml:trace>
  <inkml:trace contextRef="#ctx0" brushRef="#br0" timeOffset="33241.2805">23154 9817 340 0,'4'8'129'0,"1"-4"-100"0,-5-8-7 0,0 4-9 0,0 0 2 15,8-4 5-15,-8 4-10 16,0-7-6-16,-8 3-2 16,3 0 6-16,1 0 5 0,-5 0 2 15,1 4 1-15,-5 0-2 16,-4 0-1-16,-5 4-7 16,1 0-4-16,-5 7-1 15,0-3 1-15,4 15-1 16,-4 0 2-16,9 8-9 15,-4-1-1-15,3-3-1 16,10 11 0 0,-1 1 5-16,9-12 3 15,0-1 5-15,9 1 0 16,-1-8 0-16,5 1-6 0,5-5 1 16,7 4 2-1,-7 0 3-15,3 4 9 0,1 8 3 16,-1 7 0-16,-8-11 0 15,4-4-3-15,-12 19-1 16,3 19-7-16,-3 4-4 16,-5 8-4-16,-5 8-1 15,-3-5-7-15,3-7-2 16,-7-8-11-16,-1-7-5 16,0-12-76-16,4-11-31 15,5-39 69 1</inkml:trace>
  <inkml:trace contextRef="#ctx0" brushRef="#br0" timeOffset="33599.026">23365 9369 428 0,'-4'46'162'0,"0"-23"-126"0,8 19-10 0,0-19-12 15,-4 12-4-15,0 11 3 16,0 11 0-16,0 12 2 15,0 0-8-15,0 8-2 0,-4 3 1 16,0 4-3-16,-1-3-2 16,-3-1-5-16,3-7-2 15,-8 4-13-15,0-20-5 16,5-7-56-16,-5-16-24 16,4-14 53-16,1-32 26 15</inkml:trace>
  <inkml:trace contextRef="#ctx0" brushRef="#br0" timeOffset="34110.1447">23443 10024 364 0,'8'19'134'0,"1"-3"-104"0,0-12-2 15,-1 3-6-15,5 1-5 16,-4 0 2-16,4-5-4 0,4 5 1 16,0-4-9-1,5-4-2-15,-1 0-1 0,1-4-2 0,-1 0 1 16,5-3 0-16,-13-1 1 15,4 0 0-15,1-3 0 16,-6-1-5-16,1-3 1 16,-4 3 0-16,-5-3 2 15,-4 4-1-15,0-5-1 16,-4 9-4-16,-5-5-2 16,1 1 3-16,-1 7 1 15,-8 12 8-15,4-5 4 16,0 9-1-16,0 7 2 15,0 8 0-15,0 7 1 16,5 5-2-16,3 3 1 0,-3 4-4 16,3 0 1-1,5-4-16-15,5-4-5 0,-1-3-2 16,5-12-1-16,8-4-62 16,0-12-25-16,9-10 50 15,4-20 27-15</inkml:trace>
  <inkml:trace contextRef="#ctx0" brushRef="#br0" timeOffset="34530.3685">24524 9695 384 0,'0'4'143'0,"0"0"-112"0,0-4-8 0,-4 3-10 16,-5-3-6-16,1 4 6 16,-10 0 4-16,-7 4 2 15,-6-1-10-15,-3 1 3 0,-1 4 4 16,1-1-2-16,4 1 2 16,-5 3-7-16,14 0-3 15,4 16-1 1,8 3-8-16,9-3 0 15,9 3 10-15,8 1 4 16,9 7-15-16,4 4-7 16,13 8 5-16,9 3 5 15,-9 0 12-15,0-7 5 0,-4 4 1 16,-9-8 0-16,-13-4-1 16,-17 0 0-16,-17 0-4 15,-26-3-2-15,-22-1-20 16,-21 4-7-16,-22-4-47 15,-38-7-19-15,-31-16 43 16,-17-11 23-16</inkml:trace>
  <inkml:trace contextRef="#ctx0" brushRef="#br0" timeOffset="40521.0781">3247 8174 356 0,'-5'19'134'0,"5"-22"-104"0,0-1 7 0,0 4-2 16,0 0-23-16,0 0-4 15,0 0-5-15,5 0-3 16,3-4 1-16,5 0 1 0,-8 0 1 16,-1 1 3-16,5-5 1 0,3 0-1 15,-7-3-1-15,8-1-3 16,0-3-2-16,4-4-2 16,-4 0 1-16,0-8 1 15,-5 4 0-15,1-4 0 16,0 4 2-16,-5-4-1 15,0 0-1-15,-4 1 1 16,0 3 1-16,0 3-1 16,0-3-1-16,0 8 1 15,0 0-1-15,0 3 2 16,0 5 3-16,0 3-4 16,0 0-1-16,0 4-2 15,4 11 0-15,5 5 2 16,-5 11 0-16,9-8-3 15,-13 19 2-15,9 4 1 0,0 0 0 16,-1 8-3-16,-8 4 2 16,0 15 1-16,0 7 0 15,0 16 0-15,-8-8 0 16,8-3 0-16,-9-8 2 16,0-20-1-16,-4 28-1 15,9-20 1-15,-13 19-1 16,4-11-3-16,4-7 0 15,-8-9-14-15,13-11-6 16</inkml:trace>
  <inkml:trace contextRef="#ctx0" brushRef="#br0" timeOffset="41046.3549">3109 8848 332 0,'-13'8'126'0,"13"-4"-98"0,0 4-1 0,0-8-6 15,4 7-11-15,5 1 2 16,-9 0 6-16,0-1 6 16,0 1-13-16,0 0 7 0,8-1 5 15,-3 1-6-15,-1 0 1 16,-4-1-7-16,13 1-1 15,-9 7-4-15,9-7-1 16,4 3-3-16,5 1-2 16,0 3 1-16,8 0-1 15,9 1 0-15,-1-1 2 16,10-3 5-16,-1-1 4 16,9-3-4-16,-4-1 1 15,-9-3-5-15,-4 0-2 0,-5 0-3 16,-8 0 1-16,4 0-10 15,-26-4-5-15,9 0-39 16,-13 3-16-16,-30 5 37 16,-4 4 17-16</inkml:trace>
  <inkml:trace contextRef="#ctx0" brushRef="#br0" timeOffset="42411.5435">14889 8228 384 0,'9'8'145'0,"-5"-1"-112"0,-4-14-8 0,0 7-9 15,0 0-7-15,0 0 5 16,0 0 1-16,0 0 3 16,0 0-10-16,0 0 2 0,0 0 1 15,0 0-2-15,0 0 0 16,0 0-5-16,5 0-1 15,3 0 1-15,1-4 0 16,4 0-2-16,-9 0 1 16,9-4-2-16,0 1-1 15,4-5 1-15,9-3 1 16,-9-4-3-16,9-4-2 16,0 4 2-16,0-8 0 15,-9 0 1-15,5-4 0 0,-5 1 2 16,-4-1 1-16,0 1 1 15,-5-1 0-15,-3 4-2 16,-1 0-2-16,-4 0 1 16,0 4-1-16,-4 4-3 15,-1 4 2-15,1 4 5 16,0 7 2-16,-1 4-2 16,1 7-3-16,0 5-7 15,0 7-1-15,4 12 3 16,0 11 4-16,0 4-1 15,-5 7-2-15,1 9-3 16,4 18 1-16,-13 8 5 16,9 0 4-16,-1 0-1 15,1-11 0-15,0-8-3 0,-1 0-1 16,1-4-4-16,4-4-1 16,-8 1-6-16,3-9 0 15,1-7-10-15,4-8 0 16,-9-7-9-16,5-4-3 15,0-12-63-15,-1-3-26 16,-3-12 63-16,-1-8 31 16</inkml:trace>
  <inkml:trace contextRef="#ctx0" brushRef="#br0" timeOffset="42877.5582">14476 8768 324 0,'-4'8'123'0,"-1"-12"-95"0,5 8 31 16,0-4 8-16,0 0-25 15,9 4-9-15,-1-1-4 16,1 1-2-16,0 0-14 16,4 0-3-16,0 0 0 0,8 3-6 15,9 5-2-15,0-1 1 16,5 1 2-16,-1-1-7 0,5 5-3 16,0-1-4-16,0 4-2 15,8 0 1-15,-8 0 4 16,8 8 3-16,5-4 2 15,4-4-4-15,4 0 1 16,5 1 2-16,-9-5 1 16,0-4 3-16,-13-3 1 15,0 0 1-15,-8-4 2 16,-5-1-5-16,-4-3-1 16,-13-3-11-16,-13-1-3 0,-9-4-77 15,-4 0-32-15,-30-7 65 16,4 4 34-16</inkml:trace>
  <inkml:trace contextRef="#ctx0" brushRef="#br0" timeOffset="57756.0514">17005 9549 180 0,'-4'8'68'0,"4"-8"-52"0,-4 4 23 0,4-4 8 15,0 0-15-15,0 0-4 0,0 0-12 16,0 4-5-16,0-4-6 16,0 4-2-16,-5-1 1 0,1 1-2 15,0-4 1-15,-1 4 2 16,5 0 2-16,-8 0 1 16,3-1 0-16,1 1 0 15,4 4 2-15,-9-4 1 16,9 3 1-16,0-7-4 15,0 0-3-15,0 8 0 16,0-8 1-16,0 0 1 16,9 0 1-16,0 0-2 15,-1-4 1-15,1 0-2 16,0-3 0-16,-1-1-1 16,5-3 0-16,0-1 0 15,0-3 0-15,0 0 0 0,4-1 0 16,-8 1 0-16,-1 0 0 15,5-1-2-15,0 1-2 16,0 0 1-16,0-1 1 16,0 1-1-16,0-4-1 15,-9 4 3-15,9-1 0 16,-9-3-1-16,5 0 1 16,0 0 0-16,-1 0 1 15,1-4 0-15,-9 3 2 16,4-3-3-16,9 4 0 15,-13-4-1-15,4 0 1 16,1-3-4-16,-1-5 0 16,0 0 1-16,5-3 0 15,-5-1 0-15,5 1 0 0,-9-8 0 16,4 7 2-16,1-3-1 16,-1 7-1-16,0 1 1 15,-4-1-1-15,0-3 0 16,4 7 0-16,-4-4 0 15,0 4 0-15,0-3 0 16,5 3 0-16,-5 0 0 16,0 0 0-16,0 0 0 15,0 1 0-15,0-1 0 16,0 0 0-16,-5 4 0 16,1 0 2-16,0 0-1 15,-5 0 2-15,5 4-2 16,-13-4-1-16,4 4 1 0,4 3-1 15,-8 1-5-15,-5 4 1 16,5 3 2-16,-9 0 1 16,5 4-2-16,-5 4 0 15,0 0-3-15,0 8 1 16,-4 0 3-16,0 3 1 16,0 5-2-16,0-1 2 15,-1 4-1-15,1 12-2 16,0-4 3-16,0 3 0 15,4 5-2-15,0 3 2 16,0 0-1-16,5 1 0 16,4-1 0-16,4 0 0 15,0 0 2-15,4 5 2 0,0-1-3 16,9 4-2-16,0 3 2 16,0 1 0-16,0 0 1 15,0 4 2-15,9-8-3 16,0 3 0-16,4-3 1 15,0-3 0-15,-1-1 0 16,1-8 2-16,0 1-1 16,0-1 2-16,4 1-2 15,-4-1-1-15,5 0 1 16,-5 1 1-16,4-1-1 16,0 1 2-16,-8 3-2 15,4-3 2-15,0-1-2 16,-1 4 2-16,1-7-2 15,5 4 2-15,-1-5 0 0,0-3 1 16,0-4 0-16,-8 0 0 16,4 0 0-16,4-4 2 15,-13-4 1-15,5 1 1 16,-5-5-4-16,1 1-1 16,-5 3-1-16,4-7 1 15,-4 3-7-15,0-11 1 16,13 8-50-16,-5-12-21 15</inkml:trace>
  <inkml:trace contextRef="#ctx0" brushRef="#br0" timeOffset="60383.59">18470 10718 172 0,'0'3'66'0,"0"-3"-52"0,0-3-19 0,0 3-10 16,0 0 0-16,0 0 6 16,-4 0 12-16,0 0 8 15,4-4-5-15,-9 0 12 0,5 4 8 16,-1 0 6-16,5-4 5 16,-13-4-3-16,9 5 2 15,0-1-5-15,-1 0 1 16,1 0-7-16,0 0-1 15,0 0-9-15,4 1-4 16,-13-1 9-16,8 0 4 16,5 0-6-16,-8 0 0 15,3 0-7-15,1 1 1 16,0-1-1-16,-1 0 1 0,-3-4-2 16,4 4 1-16,4-3-2 15,-9-1 2-15,0 0-4 16,1 1 1-16,3-5-3 15,-3 5 0-15,-1-1-1 16,1-7 2-16,-1 3-3 16,0 1-2-16,1 3 2 15,-5-3 0 1,0-5-1-16,0 9-2 16,0-5 3-16,0 4-2 15,0-3-1-15,4-1 1 16,-8 5 1-16,4-1-1 15,5 0 2-15,-5 1-2 16,0-5 2-16,4 5-2 16,-4-1-1-1,5-3 1-15,-10 3-1 0,6-4 2 16,-1 5-1-16,0-5 2 16,0 1-2-16,0-1 2 15,0 1-2-15,0-1 2 16,0-3-4-16,0 3 0 15,0 1 1-15,-4-1 0 16,4 1 0-16,-4-1 0 16,4 1 0-16,-4-1 0 15,4 5 0-15,0-5 0 16,0 1 0-16,0-1 0 16,0 5 0-16,0-5 0 0,0 5 0 15,0-1 0 1,5 0 0-16,-10 1 0 0,10-1 0 15,-5 0 0-15,0 1 0 16,9-1 0-16,-9 0 0 16,0 1 0-1,0-1 0-15,4 0 0 16,-4 1 0-16,5-1 0 16,-5 0 0-16,4 1 0 15,-4-1 2-15,5 0-3 16,-5 1 0-1,-5-1 3-15,10 0-3 16,-14 1 0-16,5-1 1 16,0 0 0-16,4 1 0 0,-9-1 0 15,1 0 0 1,-1 1 0-16,5-1 0 16,0 4 0-16,-9-3 0 15,13 3 2-15,-13 0 1 16,9 0-1-16,-5 0 1 15,1 4-2-15,-1-4-1 16,1 8 1-16,-1-4 1 16,5 4-1-16,-9-4-1 15,4 0-2-15,1 4 1 16,4 0 1-16,-1 0 0 16,1-1-3-16,0 1 2 15,4 4 1-15,-4-4 0 0,4 0 0 16,4-1 0-16,1 5-3 15,-1-4 2-15,0 4-1 16,1-1 0-16,-1 5 0 16,1-5 0-16,3 1 2 15,-8 3 0-15,9 1-3 16,4-1 2-16,-9 5 1 16,5 3 0-16,4 4-3 15,0 0 2-15,0 4-1 16,4 0 0-16,5 3 0 15,-5 5 0-15,1-1 0 16,3 1 0-16,1 3 0 16,0-7 0-16,-1-1 0 0,5-3 0 15,-4 0 2-15,4-4 0 16,0 0-3-16,-1 0 2 16,6-4 1-16,-1 0 0 15,0 0 0-15,0 0 2 16,1-3-1-16,3-1-1 15,1 4 1-15,-1 0-1 16,5 0-3-16,-4 1 2 16,4-1 1-16,-5 0 0 15,5 4 0-15,-9 0 2 16,5 0-3-16,-5 0 0 16,4 0 1-16,-3 0 0 15,-1-4 0-15,0 4 0 0,5 0 0 16,-5-4 0-16,-4 4 0 15,0-4 0-15,0 0 0 16,4 0 0-16,-8 1 0 16,4-1 2-16,4 0-3 15,-9 0 0-15,5-4 1 16,0 1 2-16,0-1-1 16,0-3-1-16,0-1-2 15,0 1 1-15,4-1 1 16,0 0 0-16,1-3 0 15,3 0 2-15,5-1-1 16,0 1-1-16,0 0 1 16,0-1-1-16,4 1 0 15,0-4 2-15,0 0-1 16,0 0-1-16,0-1 1 0,1 1-1 16,-1 0 0-16,-4 0 2 15,-1 0-1-15,1-4-1 16,-4 0 1-16,4 0-1 15,-9 0 0-15,4-4 2 16,-3 0-1-16,-5 0 2 16,0 0 0-16,4-3 1 15,0 3-2-15,-4-4 1 16,9 1-2-16,-10-1-1 16,6-4 1-16,-5 1-1 15,4-1 0-15,0 1 2 16,0 0-1-16,1-5 2 0,-6 1-2 15,1-4 2-15,0 0 0 16,5-4 1-16,-10-4 0 16,5-4 0-16,4-11-2 15,-4-4-2-15,0 0 1 16,0 0-1-16,4 4 0 16,-8 4 2-16,4 3-3 15,-4 5 0-15,-1 3 1 16,-4 0 2-16,-4 0-1 15,0 4 2-15,-4 4-2 16,-4-4-1-16,-1 4 1 16,-4 0 1-16,-4 0-1 15,0 3-1-15,-5-3 1 16,0 4 1-16,1-1-3 0,-1 1-2 16,-4-4-7-16,5 0-4 15,-1 0-50-15,5 0-20 16,9 7 43-16</inkml:trace>
  <inkml:trace contextRef="#ctx0" brushRef="#br0" timeOffset="105467.6002">11279 7661 228 0,'4'4'88'0,"-4"0"-69"0,13-4 24 0,-9 0 7 16,0 0-19-16,1 0-5 15,3-4-10-15,-3 0-2 16,-1 0-8-16,5 0 14 0,-9 1 6 16,0-5-22-16,0 0-11 15,0 4 14-15,0-3 5 16,0-1 0-16,0 4 1 15,0 0-2-15,0 1 1 16,-9-1 2-16,5 0 4 16,-1 0-4-16,5-4 2 15,0 1-5-15,0-1-1 16,-4 1 0-16,0-1 4 16,-1-4-6-16,1 1-2 15,0-1-12-15,-9 1-6 0,0-1 17 16,0-3 7-16,-4 4-7 15,-9-5-2-15,-4 5-7 16,-5-5 0-16,-3 5-7 16,-1-1-1-16,-17 1-2 15,0-1-1-15,0 5 1 16,-5 7 1-16,10 0 3 16,-1 7 1-16,0 5 3 15,9 3 4-15,4 1 1 16,5 3 3-16,8 4-1 15,0 0 2-15,13 4-2 16,0-1 2-16,13 5-2 16,13 3 2-16,5 9-2 15,12-1-1-15,8 0 3 16,10 0 0-16,-5 0-1 0,9 4-2 16,-9-4-2-16,4-3 1 15,-17-1 1-15,5 0 0 16,-14-3 0-16,-3-5 0 15,-10 1-3-15,1-4 2 16,-14-4-6-16,-7-4 0 16,-6-4 1-16,-8-3 1 15,-4-5 3-15,0-7 1 16,0-4 7-16,4-3 4 16,-4-9 6-16,8 1 2 15,9-8-3-15,13 0-1 16,9 0-6-16,13-11-3 0,16-1-2 15,6-3-3-15,3 0 3 16,0 3 0-16,5 1-8 16,4-8-4-16,4-4 2 15,5 0 4-15,-13-8-51 16,-1 4-23-16,-29-7 36 16,4 3 21-16</inkml:trace>
  <inkml:trace contextRef="#ctx0" brushRef="#br0" timeOffset="106549.0157">10774 14077 340 0,'13'7'129'0,"-8"-7"-100"0,12 4 7 0,-17 0-2 0,9 0-9 16,-1 3 0-16,1-3 6 15,-5 8 3-15,5-1-18 16,-5 5 4-16,0 3 3 0,5 4-3 16,-9 0-2-16,9 3-6 15,3 9-2-15,1 7-6 16,0 0-1-16,5 4-1 16,-1 8-2-16,4 7-2 15,1 8-1-15,4 8 2 16,8-1 0-16,5 5-2 15,0-5 0-15,8 5 2 16,-4-1 0-16,0 4 1 16,-4-3 0-16,-4-1 0 15,-10-11 2-15,-7-4-3 16,-5-7-2-16,-22-1 2 16,-8-7 0-16,-9 0-2 15,-4-8 2-15,-9-8-4 0,-4-7-1 16,0-8-2-16,-13-11 2 15,-9-12-1-15,9-7 2 16,9-8-2-16,8-4 2 16,9-4 1-16,4 0 2 15,17-8-8-15,18-14-1 16,8-13 4-16,9-14 3 16,8-5 5-16,18 5 2 15,13 7-1-15,8 4 1 16,5-4-2-16,-5-4 2 15,-4-7-4-15,-13 3-2 16,-13 0-42-16,-4-15-20 0,-13-7 30 16,-26 3 18-16</inkml:trace>
  <inkml:trace contextRef="#ctx0" brushRef="#br0" timeOffset="107704.405">10874 14226 132 0,'-9'4'52'0,"9"-8"-41"0,4 4 2 0,-8 0 0 0,4 0 15 16,0 0 9-16,0 0 4 15,0 0 2-15,0 0-24 16,-9 0 11-16,9 0 5 0,-4 0-8 16,4-4-3-16,0 0-12 15,0-3-3-15,4-1-3 16,5-3 1-16,-9-1-4 15,9-3 0-15,3-4-1 16,-3-1 1-16,4-3 7 16,0 0 3-16,0-3-17 15,4-1-7-15,0 0 5 16,1 4 5-16,-1 0 1 16,0 0 0-16,0 0 5 15,1 4 4-15,-1 0-10 16,4 3-1-16,1 1-1 0,-1 4 1 15,1 3-1-15,4 0 1 16,-9 5 8-16,0-1 6 16,5 4-2-16,-9 7 0 15,4 1-4-15,0 3-1 16,0 9-3-16,1 3-2 16,-1 3 1-16,-4 9-1 15,0 3-3-15,-5 4 2 16,10 4 1-16,-14 0 0 15,0 8 0-15,5 0 2 16,-9-5 1-16,0 5 3 16,0-8-3-16,-9-4 0 15,5-8-10-15,0-7-5 0,-9-4 6 16,0-19 2-16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16T02:20:20.4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2463 6298 124 0,'4'0'49'0,"-8"3"-38"0,-5 9 32 15,5-4 14-15,4-5-6 16,-9 5-2-16,0 0-6 0,1-4-3 16,-9 3-21-16,4 1 11 0,4-4 4 15,-8 3-12-15,17-3-2 16,-18 0-1-16,14 0 0 16,-9 0-6-16,13-1 0 15,0 1-6-15,-4 0-2 16,-5 0-5-16,5-4-2 15,4 4-4-15,-9-4 1 16,9 0-2-16,-4 0 0 16,4 0 1-16,0 0 4 15,0 0 1-15,0 0 1 16,0 0 0-16,0 0 2 16,0 0-3-16,0 0 0 0,0 7 5 15,0 1 2 1,0 4-2-16,4 3-1 0,5 4-1 15,-5 4-2-15,9 8 1 16,-13 3-1-16,5 4 0 16,3 5 2-16,-8 3-1 15,0 3-1-15,4 5 1 16,14 3-1-16,-18-3-3 16,8 0 0-16,1-5-14 15,-5-6-4-15,14-9 9 16,16-19 6-16</inkml:trace>
  <inkml:trace contextRef="#ctx0" brushRef="#br0" timeOffset="961.3075">5427 6615 352 0,'0'-7'132'0,"0"-5"-103"0,17 8 16 0,-17 1 2 15,5-1-26-15,8-4-8 16,-5-3-9-16,5-1-1 16,4-3-2-16,1 3-1 0,-6-3 1 15,14 4-1-15,-8-5 0 0,3 5-3 16,5 3 2-1,0 4-1-15,-5 4 0 0,1 0 0 16,12 12-2-16,-21-1 0 16,13 8 0-16,-9 4 3 15,1 4 0-15,3 0 1 16,-12 4 2-16,-1-5-1 16,-3 1-1-16,-5 0 3 15,-5 0 0-15,-3 0-1 16,-1 0 1-16,-12-1-2 15,3-3 2-15,-12-4-4 16,4-3 0-16,-8-5-1 16,-5-3-2-16,5-4-2 15,-9-4 1-15,4 0 3 16,4 0 1-16,5 0 3 0,4-4 3 16,9 4 0-16,8-4 2 15,9 4-9-15,13 4 0 16,5 4-2-16,12 7 2 15,9 8 3-15,-14 4 2 16,18 7-1-16,1 1-2 16,-6-1-6-16,5-3-4 15,9-4-67-15,8-4-29 16,9-20 54-16,-8-14 26 16</inkml:trace>
  <inkml:trace contextRef="#ctx0" brushRef="#br0" timeOffset="1726.9175">7685 6596 360 0,'-9'8'134'0,"18"3"-104"0,-9-18 9 0,0 7-3 16,0 0-17-16,0 0-3 15,0-4-1-15,0 4 1 16,0 0-9-16,0 0-4 0,0 0 0 16,0 0 0-16,9 8 3 15,-9-8-3-15,4 7-2 16,4-3-3-16,1 0 1 16,8 0 1-16,-17 0 0 15,18-1 0-15,-6 1 0 16,14 0 2-16,-8 0 1 15,7 0-1-15,-3 3-2 0,8 1 1 16,-8 0-1-16,-9-1-3 16,0 5 2-16,-5-1 1 15,1 5 0-15,-18-5-3 16,1 5 2-16,-5-1-1 16,-5 4 0-16,-7 0-3 15,-6 4 1-15,1 0 0 16,4-4 2-16,-4 0 1 15,4-3 1-15,0-5 0 16,14 1 2-16,3-5-3 16,0 1-2-16,1-4-3 15,16 4 1-15,1-5 1 16,0 5-1-16,3 4 1 16,14-1 0-16,-8 0 0 15,-1 1 3-15,9 3 0 16,0 1 1-16,-1 3 0 0,-16 0 2 15,0 0 1-15,-9 0 1 16,-9 0 0-16,0 1 2 16,-12 2-1-16,-1-2 2 15,-8-1-6-15,-4-4-1 16,-5-3-11-16,-4-1-3 16,0-7 5-16,0-12 4 15</inkml:trace>
  <inkml:trace contextRef="#ctx0" brushRef="#br0" timeOffset="2387.31">9934 6539 332 0,'9'8'126'0,"-1"-1"-98"0,5-11 10 0,-4 4-1 15,0 0-32-15,-1 0-9 16,1 0 16-16,-1 4 8 15,5 0-9-15,-13 4 7 0,5-1 5 0,-1 1-1 16,0 3-1 0,-4 1-5-16,-4-1-2 0,0 1-8 15,-1 3-2-15,-12 1-4 16,4-1-1-16,-4 4-1 16,8 0 0-16,-8 0 2 15,4 1 0-15,5-1-3 16,-5 0 2-16,13 4-1 15,4 0 0-15,13 4-3 16,13 3 1-16,1 5 0 16,12-1 2-16,8 4 1 15,-3-7 1-15,3-4-3 16,-3-8 0-16,8-4-1 16,0-7 0-16,4-8-8 15,1-8-3-15,-5-7-32 0,4-4-12 16,0-8 31-16,9-4 14 15</inkml:trace>
  <inkml:trace contextRef="#ctx0" brushRef="#br0" timeOffset="2807.3963">10723 6118 428 0,'-22'0'162'0,"18"3"-126"0,4-3-6 15,-9 0-12-15,5 0-14 16,-5 4-1-16,1 0 1 15,-1 0 2-15,-8 4-3 16,4-1 3-16,-4 5 0 0,-1 7-2 16,1 8-1-16,-4 19-6 15,-1 19-2-15,1 7-5 16,-1 5-1-16,1-4-1 16,3 7 2-16,1 16 1 15,4 11 3-15,4-3 2 16,1-1-1-16,4-11 4 0,4-4 2 15,0-4-2-15,0-3 0 16,8-1-76-16,9-11-35 16,9-30 56-16,0-24 30 15</inkml:trace>
  <inkml:trace contextRef="#ctx0" brushRef="#br0" timeOffset="4699.0022">1191 8017 196 0,'-4'4'74'16,"-5"-4"-58"-16,5-4 20 0,4 8 5 0,0-4-10 15,-8 0-3-15,8 0-1 16,-18 4 0-16,18-4-14 16,-17 4 5-16,0-4 3 0,4 4 0 15,0-4 2-15,-4 3-7 16,4 5 1-16,0 4-10 16,9 7-4-16,-9 8-5 15,13 26 1-15,-9 24-4 16,9 19 1-16,9-1 2 15,-9 13 3-15,13 10 0 16,-1 9-1-16,6-5-2 16,-1-3 1-16,-4-8-48 15,17 4-19-15,13-15 36 0,5-28 18 16</inkml:trace>
  <inkml:trace contextRef="#ctx0" brushRef="#br0" timeOffset="5420.1418">1364 10718 384 0,'-9'-4'145'0,"9"0"-112"0,0 4 3 0,0 0-6 16,9 0-18-16,-9 0-4 16,0 0-3-16,0 0 1 15,8 0-3-15,-8 0-2 0,9 4 2 16,-9 3 0-16,4 5 1 15,5 3-5-15,-9 12 1 16,4 11-2-16,5 8 0 16,-1 0 0-16,5 0 0 15,-13 8 2-15,0-4 0 16,-17-4 0-16,4 0 2 16,-4 0-1-16,0 3-1 15,-13 5 1-15,-1-4-1 16,-7 0 0-16,7-8 0 0,-12-4 2 15,18-4 1-15,-27-3-1 16,9-4 1-16,4-4 4 16,4-4 4-16,5 0-2 15,4-4 0-15,14 1-5 16,7-5-1-16,5 1-1 16,5 3 1-16,25 4-4 15,-9 4-2-15,14 0 2 16,3 4 0-16,1 0-6 15,17 0 0-15,0 3-26 16,0 5-8-16,18 3 21 16,3 0 12-16</inkml:trace>
  <inkml:trace contextRef="#ctx0" brushRef="#br0" timeOffset="6170.2197">1230 13008 384 0,'-26'19'145'0,"26"-23"-112"0,-17 8 5 16,17-4-5-16,0 0-19 15,-9 0-3-15,9-4-1 16,-4 0 1-16,4 1-5 15,0-1 0-15,4 0 4 0,5 0-6 16,-9 4-2-16,17 0-4 16,-17 0-1-16,18 0 2 0,-6 0 0 15,1 4 1-15,9 4 0 16,4-1 0-16,4 1 0 16,9 3-3-16,-9 1 2 15,4-1 1-15,-8 5 0 16,4-1-3-16,-25 4 0 15,3 0-1-15,-8 4 3 16,0 0-2-16,-13 0-1 16,-4 0 3-16,4 0 0 15,-13 0 1-15,5 0 2 16,8-4-1-16,-4 1 2 16,4-5-2-16,0 0 2 15,0-3-2-15,13 3-1 16,4 0-2-16,9 4-1 0,13 4 2 15,0 0 0-15,4 4 1 16,0 0 0-16,0 4 0 16,0-4 0-16,-12 7 2 15,-1-3 1-15,-8-1 3 16,-9 1 1-16,-13 3 3 16,-5 5 4-16,-20 3-6 15,3 4-2-15,-4 0-3 16,-8-4-3-16,0-8-13 15,8-7-4-15,4-8-88 16,9-7-40-16,-4-12 74 16,17-4 35-16</inkml:trace>
  <inkml:trace contextRef="#ctx0" brushRef="#br0" timeOffset="6726.9136">1377 15283 424 0,'-22'38'159'0,"18"-22"-124"0,-5 7-2 15,9-8-12-15,0 0-14 16,-4 8 1-16,0 0-3 15,4 8 0-15,-13 0-3 16,8-1-2-16,-3 5 3 0,-10-1-2 16,6 8 2-16,-1 0-4 15,0 4 0-15,0 4-1 0,4 4 0 16,1 3 2 0,-10 1 0-16,5-1-3 15,9-3 2-15,4-4 1 16,0-4 0-16,0-4 0 0,17 0 0 15,-12 0-5-15,20-8-1 16,1 1-4-16,22-4-1 16,-1-1-8-16,13-3-2 15,9-8-9-15,0-7-4 16,-4-12-45-16,8-8-19 16,-4-7 51-16,-4-16 26 15</inkml:trace>
  <inkml:trace contextRef="#ctx0" brushRef="#br0" timeOffset="7086.4111">1752 15007 348 0,'-22'62'129'0,"0"-32"-100"0,5 9 31 0,4-20 7 16,9 4-30-16,-13 11-9 16,4 12-12-16,4 15-3 15,-12 12-7-15,3 4-6 16,-7 11-3-16,-14 46-3 0,4 11-1 15,-8 1-1-15,-4 30 0 16,-5 12 2-16,13-8 4 16,-8 8 1-16,12-1 1 15,5-3-27-15,0-8-9 16,-9-11 18-16,-8-35 9 16</inkml:trace>
  <inkml:trace contextRef="#ctx0" brushRef="#br0" timeOffset="14697.2727">12968 4486 152 0,'-5'4'57'0,"5"-4"-44"0,-4 0-6 0,4 0-4 16,0 0-12-16,0 0-2 15,-4 0 4-15,4 0 1 16,0 0 12-16,-5 0 9 0,5 4 16 16,-4-1 10-1,4 1 5-15,-13 4 2 0,9-4-26 16,-5 3 5-16,5 1 3 0,0 0-5 16,-1-1 0-16,1-3-3 15,0 8-2-15,-1-8-4 16,1-1-2-16,4 9 0 15,0-12 2-15,0 4-3 16,0-1 2-16,0 1-2 16,0 4 2-16,0-4-6 15,0 0-3-15,0-4-3 16,9 7-3-16,-1-3-2 16,1 0 1-16,4 0-1 0,-9 0 0 15,1-1 2-15,3 5 0 16,1-4-3-16,4 4 2 15,4-1-1-15,0 1 0 16,5 0 0-16,4-1 0 16,4-3 0-16,-4 0 0 15,4 0 2-15,9 3 0 16,-5-7 0-16,5 4 0 16,-9 0-3-16,9 0 2 15,-5 4 1-15,5-8 0 16,-5 3 0-16,1 1 0 15,-5 0 0-15,0 4 0 16,-4-4 0-16,0-1 0 16,-5 1-3-16,10 0 2 0,-10-4 1 15,5 0 0-15,4 0-3 16,5 0 2-16,3 0 1 16,-3 0 0-16,8-4-3 15,9 8 2-15,-9-4-1 16,9 0 0-16,-14 8 2 15,1-5 2-15,0 5-3 16,-5-8 0-16,-4 0 1 16,1 4 0-16,-1-4 0 15,0 0 0-15,4 0 0 16,1 4 0-16,-1-8-3 16,5 4 2-16,4 0 1 15,0 0 0-15,5 4 0 16,-1-4 2-16,5 0-1 15,-5 0-1-15,-4 0 1 0,-4-4-1 16,0 4 0-16,-5-4 0 16,-3 0 0-16,-1 0 0 15,4 1 0-15,1 3 0 16,-1-4-3-16,5 4 0 16,0 0 2-16,8 4 2 15,5-4 0-15,-1 0-1 16,1 0 1-16,0 3-1 15,-5-3 0-15,5 4 0 16,-13 4 0-16,-5-8 0 16,1 4 0-16,-1-4 0 15,5 0-3-15,4 0 2 16,0 0 1-16,5 0 0 0,3 0 0 16,5 0 0-16,0 0 0 15,0 4 0-15,-4-1 0 16,-5 1 0-16,-3 0 0 15,-1-4 0-15,-5 4 0 16,1-4 0-16,9 0 0 16,-10 0 0-16,10-4 0 15,3 4 0-15,1-4 0 16,4 4 0-16,9 0 0 16,-1 4 0-16,-16 0 0 15,4-4 0-15,-9 4 0 16,-5 0 0-16,1 3 0 15,-4-7 0-15,-5 4 0 0,-4 0 2 16,-5 0 1-16,-4 0 1 16,-4-8-35-16,5 4-14 15,-1-8 22-15,0-19 14 16</inkml:trace>
  <inkml:trace contextRef="#ctx0" brushRef="#br0" timeOffset="29171.28">17871 4834 208 0,'0'-11'79'0,"0"11"-61"0,0-4-3 16,0 4-4-1,-4-8-8-15,0 1-4 16,4-1 0-16,0 0 1 16,-9 1-3-16,5 3 2 0,-5-4 5 15,5-3 5-15,-1 7 1 16,1 0 7-16,0 4 1 16,4-4 2-16,-9 4 0 15,5-3-5-15,0 3 1 16,4-4-5-16,0 4 1 15,0 4-3-15,0-4 0 16,0 0-3-16,0 0 1 16,0 0-2-16,-9 0 2 15,5 0 0-15,-1 0 3 16,5 0 1-16,-4 0 1 16,0-4-2-16,-1 4-1 15,1 0-5-15,0 0-1 0,4 0 1 16,-9 0 0-16,5 4-5 15,0-1 1-15,4 1 0 16,-9 0 2-16,5 0-1 16,-1 3-1-16,1 1 1 15,0 0-1-15,-1-4 0 16,1 7 0-16,0-3-3 16,-5 3 2-16,5-3 1 15,0 0 2-15,4 3-3 16,-9 1 0-16,9-5-1 15,0 5 0-15,0-1 2 16,0 1 0-16,9-1 0 16,-9 5 0-16,0-1 0 15,4 0 2-15,0 4-3 16,5 4-2-16,-1-4 2 16,1 1 0-16,0-1 1 0,4 0 0 15,4 0-11-15,-9 0-5 16,5-3 8-16,5-5 4 15,-1 1 14-15,0-5 6 16,5 1-8-16,-1-4-4 16,1-4-3-16,-1-4-1 15,5-4 0-15,0-3 0 16,0-1 0-16,0-3 0 16,0-4-3-16,4 0 2 15,-9-1 3-15,1-3 1 16,-5 0-1-16,0 0 1 0,0-3 2 15,-12 3 4-15,-1 0-2 16,5-4 1-16,-9 0-1 16,-9-4 3-16,5 1-1 15,-1 3 0-15,-12 0-1 16,0 4 0-16,0 0-2 16,-9 8 1-16,0 0-4 15,-4 3-2-15,4 1-11 16,0 3-6-16,5 0-36 15,8 4-14-15,8 1-61 16,14-1-26 0,8 0 81-16</inkml:trace>
  <inkml:trace contextRef="#ctx0" brushRef="#br0" timeOffset="29651.2169">19099 4382 308 0,'0'-7'115'0,"0"7"-89"0,-8-8 5 0,8 4-1 15,-5 1-10-15,1-5-2 0,-13 0-4 16,0 1 1-16,-1-1-8 15,1 0 0-15,-4 4 0 0,-1 1-1 16,-8-5 1-16,4 8-4 16,-8 8-2-16,-5-5 0 15,9 5 1-15,-1 4-3 16,6 3 0-16,3 8-1 16,5 4-2-16,0 7-2 15,8 4 1-15,0 5 3 16,5 3 3-16,0-1-2 15,8 1 0-15,0 0 1 16,5 4 0-16,0 0-3 16,-1 0 2-16,1-4-4 15,4 4 1-15,0-1 0 16,0-7 2-16,0-3-12 16,4-9-6-16,-4-7-5 0,0-3-2 15,4-1-12-15,4-12-3 16,-8-3-74-1,0-8-34-15,0-11 78 16</inkml:trace>
  <inkml:trace contextRef="#ctx0" brushRef="#br0" timeOffset="30091.028">18668 4708 268 0,'9'12'101'0,"0"-12"-78"0,12 3 11 0,-12-3-1 15,4 4-18-15,8-4-3 16,1 0-6-16,-1 0 1 15,5 0-4-15,-9-4-2 0,9 4 2 16,-4-3-2-16,-1 3-1 16,-3 0-2-16,-1 0-1 15,4 0-51-15,5-8-24 16,-4-4 40-16,-1-7 21 16</inkml:trace>
  <inkml:trace contextRef="#ctx0" brushRef="#br0" timeOffset="30793.613">19789 4769 244 0,'0'4'93'0,"4"-8"-72"0,0 0 0 16,-4 4-2-16,0 0 4 0,0-3 8 15,0-1 1-15,0 0 1 16,-4 0-18-16,0 0 4 0,-5 4 2 15,-4 0 2-15,0 0 1 16,-4 0-11-16,-9-3-3 16,9 3-6-16,-13 11-1 15,-5 0-3-15,-8 1-1 16,-4 3 1-16,-1 1 0 16,5 3-5-16,13 0 1 15,-4 4-3-15,12 4 2 16,-4 3-4-16,13 5-1 15,5 7 0-15,3-15 1 16,10 3-3-16,3-3 0 16,5-4 6-16,0-4 3 0,4-3 3 15,1-12 0-15,3-1-3 16,1-3 2-16,-1-3 7 16,-3-1 6-16,-1-12-6 15,-4 5-1-15,4-4-3 16,-8-1 1-16,-1-3 0 15,-4 0 3-15,5 4-3 16,0-1-2-16,-9 5 0 16,4 7-1-16,0-8 0 15,-4 9 0-15,9 3 0 16,-9 3 0-16,9 9-3 16,-1-1 2-16,5 9-1 15,0 3 0-15,0 7 2 16,0 1 0-16,0 3-9 0,4 1-4 15,0-5-35-15,1-3-16 16,3-4 33-16,1-11 18 16</inkml:trace>
  <inkml:trace contextRef="#ctx0" brushRef="#br0" timeOffset="31167.8994">20280 4049 380 0,'-9'8'143'0,"14"3"-112"0,-5 5-8 15,4-5-12-15,-4 8-14 16,0 1 2-16,0 3 1 16,-4 15 2-16,-1 15-1 15,1 20-1-15,0 8 3 0,-9 11 0 16,8-4 1-16,-12-4-5 16,4 0-1-16,5 0-2 15,-1-3 3-15,0-5-11 16,9-14-2-16,0-9-13 15,0-10-3-15,0-13-52 16,5-11-24-16,8-15 55 0,-5-23 26 16</inkml:trace>
  <inkml:trace contextRef="#ctx0" brushRef="#br0" timeOffset="31544.8097">20715 3869 368 0,'-8'19'140'0,"12"-11"-109"0,-4 11-11 16,0 0-13-16,0 4-8 15,-4 12 0-15,-1 3 3 16,1 4 3-16,-5 8-2 16,-4 11 3-16,0 12 0 0,1 11 0 15,-1-3-1-15,0-1-3 16,0-3 1-16,4-4-4 16,0-1 0-16,1-3 1 15,4 0 0-15,-9-4 0 16,8 0 0-16,-3-15-7 15,8-8 0-15,0-11-123 16,8-16-52-16,-3-18 92 16</inkml:trace>
  <inkml:trace contextRef="#ctx0" brushRef="#br0" timeOffset="31906.1396">21163 4865 348 0,'-17'27'132'0,"17"-19"-103"0,0 3 3 16,0-3-4-16,0 3-19 16,0 5-2-16,0-1-1 15,-9 8 1-15,5 0-3 16,0 4-3-16,-5-1 0 0,5 1-4 16,0 0 2-16,-1 4-1 15,5-8-2-15,0 0-13 16,-8-4-4-16,8-4-104 15,-5-7-46-15,1-12 87 16</inkml:trace>
  <inkml:trace contextRef="#ctx0" brushRef="#br0" timeOffset="32163.7806">21043 4402 436 0,'-9'7'162'0,"13"1"-126"0,1-4-15 15,-5 0-13-15,0 7-26 16,0-7-3-16,0 4-44 15,8-1-20-15,-8 5 44 16,0-12 21-16,0 0 15 0</inkml:trace>
  <inkml:trace contextRef="#ctx0" brushRef="#br0" timeOffset="32564.4502">21689 3992 364 0,'-17'19'137'0,"8"-15"-106"0,9 11-3 0,0-15-8 15,0 12-18-15,-4 3 0 16,-1 8-11-16,-3 4-2 16,-1 3 6-16,5 9 0 0,-9 3 3 15,0 8 8-15,4 15 6 0,-3 0-15 16,3-4-5-16,0 8 4 16,1 0 1-16,-1-4 3 15,0 0 0-15,5-4 6 16,-4 1 6-16,3-9-8 15,1-3-5-15,4 0-13 16,0-12-6-16,0-7-51 16,4-8-23-16,1-12 48 15,3-11 23-15</inkml:trace>
  <inkml:trace contextRef="#ctx0" brushRef="#br0" timeOffset="32943.2929">21392 4340 304 0,'21'4'112'0,"5"-4"-87"0,0 8 0 0,-9-4-7 0,0 0-9 16,5-1 0-16,4-3-3 15,4 0 1-15,0 0-4 16,0 0 0-16,5 0 1 0,-5 0-2 15,-4 0-2-15,-5 0 1 16,5 0-1-16,4 0-33 16,5 0-15-16,-9-3 21 15,-5-5 14-15</inkml:trace>
  <inkml:trace contextRef="#ctx0" brushRef="#br0" timeOffset="33404.7288">22284 4448 280 0,'30'19'104'0,"-30"-23"-81"0,-5 8 14 0,5-4 1 16,0 0-20-16,-8 0-7 16,-1 0-1-16,1-4 1 15,-5 0-6-15,-17 4 8 0,-5-4 4 16,-8 4-12-16,0 0-4 0,-13 4-1 16,8 4-1-1,5-1-4-15,5 1 1 0,7 0 4 16,6 3 4-16,7 1 1 15,14-1 2-15,-9 1-17 16,17 11-6-16,9 0 6 16,5 7 4-16,3 5 5 15,5-1 3-15,0-3 1 16,-9 0 3-16,5-1 1 16,-18-7 1-16,9-4-2 15,-13 8 1-15,-9 0-4 16,1 4 0-16,-18-5-32 15,4-3-15-15,-4-7 22 16,-4-5 10-16</inkml:trace>
  <inkml:trace contextRef="#ctx0" brushRef="#br0" timeOffset="34200.2797">22939 4612 260 0,'8'4'99'0,"-8"-4"-77"0,9 8-4 15,-9-8-6-15,0 0-3 16,0 0 5-16,8-4 1 16,-8 4 3-16,5 4-10 15,-5-4 2-15,0 0 3 0,0 0 4 16,0 0 2-16,0 0-2 16,0 0 2-16,0 0-4 15,0 0-1-15,0 0-4 16,0 0 1-16,0 0-4 15,0-4 1-15,0 0-5 16,-5 0 0-16,5 0-3 16,-13-3-3-16,1 3-1 0,-6-4 0 15,5 1-2-15,-4 3 1 16,4 4-2-16,-4 0 0 16,0 7-3-16,0 9-1 15,4 3 3-15,-5 4 5 16,5 8 2-16,5-5 3 15,-1 5-1-15,5-8 2 16,0-4-11-16,4 4-2 16,0-4 3-16,4 8 3 15,4-4 3-15,1-8 1 16,0 1 0-16,-1-5 2 16,5 1-6-16,-4-8-1 15,0-1-5-15,-1-3 1 16,1 0 0-16,-1-7 3 0,1-1 2 15,0-7-1-15,4-16 1 16,-1 8 3-16,1-8 0 16,-4 12 1-16,0 4 4 15,-1-4 2-15,5 0 6 16,-9 3 5-16,9 5 2 16,-13 7 1-16,5 0-5 15,-1 8-1-15,0 0-11 16,1 7-1-16,3 9-4 15,-3-1-2-15,3-4 0 16,-8 8 0-16,0 8-13 16,0-8-4-16,0-4-46 15,0 4-19-15,0-4 44 16,0-8 22-16</inkml:trace>
  <inkml:trace contextRef="#ctx0" brushRef="#br0" timeOffset="34756.4358">23395 4482 344 0,'0'23'129'0,"0"-15"-100"0,0 3 9 0,0-3-3 0,0 0-25 16,0 3-4-16,0 4-7 15,0 4-1-15,-8 4 2 16,-1 0-3-16,-4 8 2 0,0 0-8 16,0-1-4-16,0-3 7 15,0 0 2-15,0-4 1 16,1 0 2-16,-1-4 10 16,4 0 5-16,0-11-17 15,1 3-7-15,3-3 6 16,1-8 4-16,0 0 5 15,0-8 2-15,8-3-1 16,0-8-1-16,9-12-12 16,0-3-5-16,9-8-1 15,3-8 2-15,10-4 2 16,-1 0 1-16,5 1 5 16,0 3 1-16,0 4 2 0,-1 8 0 15,-3 7 4-15,-1 8 5 16,1 8 6-16,-5 7 5 15,0 4-17-15,-4 12-6 16,0 7 7-16,-5 12 6 16,-3 8-15-16,-1 7-6 15,-13 0 5-15,1 4 2 16,-5 0 6-16,0-4 1 16,-5 4-10-16,1-8-3 15,4-3-50-15,0-9-23 16,-9-6 40-16,18-13 22 0</inkml:trace>
  <inkml:trace contextRef="#ctx0" brushRef="#br0" timeOffset="35386.5422">24283 4371 272 0,'0'0'104'0,"0"0"-81"0,4 0 14 0,-4 0-1 15,0 0 1-15,0 0 2 16,-4 0-15-16,0-4-4 16,4 4-12-16,-9-4 1 0,0 4 4 15,1-3-3-15,-5-1 0 16,13 4 2 15,-39 0-6-31,5 0-3 16,-5 4-5-16,0-1 1 15,5 5-8 17,-5 19-2-32,0-4 1 15,22 0 1-15,-5 0 3 16,14 0 4-16,3 0 3 15,10-8 0-15,-1-3-1 0,9-1 1 16,8 4-1-16,1-3 2 0,4-1-1 16,0-3-1-16,-5 3-2 15,1 1 1-15,4-1 1 16,-9 1 2-16,-4 3 1 16,4 8 3-16,-4 0 1 15,0 4 1-15,-5 4 2 16,1 7 4-16,-5 8-2 15,1 8 1-15,-5 11-7 16,-5 7-2-16,1 1-2 16,0-4 1-16,-5 0 0 15,5-8 1-15,-9-7-7 16,9-8-2-16,-9-4-5 16,4-7-1-16,0-12-14 0,1-4-4 15,8-8-45-15,0-11-16 16,4-11 50-16,5-24 28 15</inkml:trace>
  <inkml:trace contextRef="#ctx0" brushRef="#br0" timeOffset="35821.0806">24464 3616 356 0,'0'8'132'0,"0"-8"-103"0,4 0-6 15,-4 0-10-15,5 4-14 16,-1 0 1-16,4 7 13 15,-8 12 6-15,0 4-9 16,0 8-1-16,0 10-2 0,0 5 5 16,0 8 3-16,0-1-6 15,-8 1-1-15,4-1-4 16,-1 8-1-16,-3 8 1 16,-1 11 2-16,5-3-3 15,-9-1-2-15,8-15 0 16,-3 0 1-16,4-11-6 0,-1-4 1 15,1-12-10-15,0-3-2 16,4-9-30-16,4 1-10 16,0-12-43-16,5-3-17 15,4-8 61-15,4-16 28 16</inkml:trace>
  <inkml:trace contextRef="#ctx0" brushRef="#br0" timeOffset="36362.6209">24757 4287 328 0,'0'7'123'0,"0"-3"-95"0,-4 0-2 15,4 8-5-15,-5-5-4 16,5 1 2-16,0 0 1 15,-8 3 0-15,8 1-11 16,0-1-1-16,-5 0 2 0,1 5-4 16,4-12 2-16,0 3-3 15,0 1 0-15,0 0-3 16,4 3 1-16,-4-11-2 16,13 0 2-16,-8 0-2 0,8 0 2 15,-9 0-2-15,4 0-1 16,1-8 1-16,0 1 1 15,-1 3-1-15,-8-8 2 16,0 5-4-16,5-5 0 16,-5 1-1-16,0 3 0 15,-5 1 0-15,5-1 0 16,-8 0 0-16,-1 8-2 16,0 0 0-16,-3 4 3 15,-1 4-2-15,0-1-1 16,4 5 3-16,-4 11 2 15,5-12 2-15,-10 20 1 16,10 0 0-16,-1 3 0 16,0-3-2-16,5-1 1 0,4 1-4 15,0 0-2-15,4-5-9 16,1-3-3-16,-1 0-49 16,9-11-23-16,9 3 45 15,-1-15 21-15</inkml:trace>
  <inkml:trace contextRef="#ctx0" brushRef="#br0" timeOffset="36723.1152">25360 4360 316 0,'4'7'121'0,"-16"-7"-95"0,20 0 16 0,-8 0 1 16,0 0-31-16,0 0-9 15,-4 0 7-15,0 0 6 16,-1 0-7-16,-12 0 0 0,4 0 1 16,-4 4-6-16,-9 0 0 15,4 3-4-15,-8 9-3 16,9-5 2-16,3 8 0 15,6 8 3-15,7 8 3 16,10 3 4-16,7 16 2 16,10-5 8-16,-5 1 2 15,-4 0-13-15,-8-12-4 16,-1-7-3-16,-30 19-1 0,-34 19-22 16,-65 0-8-16</inkml:trace>
  <inkml:trace contextRef="#ctx0" brushRef="#br0" timeOffset="47051.9554">14756 12736 124 0,'9'8'46'0,"-9"-4"-35"0,0 3 18 0,0-7 7 16,0 0-3-16,8 4 1 15,-8-4-8-15,4 4-2 16,-4-4-13-16,0 0 2 0,9 4 1 15,-9-4-3-15,4 4 1 16,-4-4-3-16,13 3 2 16,-8 1 0-16,3 0 1 15,5 0 2 1,0 0-5-16,0 0-1 16,0-1-2-16,0-3-1 15,4 0 1-15,-8 0 1 0,4 0 8 16,4 0 4-16,-9-3-7 15,1-1-2 1,0 0-2-16,-1-4 0 0,1-3-4 16,4-1-3-16,-9 1 0 15,9-1 1-15,-13-3 1 16,4 0 3-16,-4-1-1 16,0 1 2-16,0-4-4 15,0 0 0-15,0-1-1 16,0-2 1-16,0 2-2 15,0-10 2 1,-4 3-2-16,4 0-3 16,-9 0 1-16,1 0 1 15,-1 1 0-15,1-1-3 16,-1 0 2-16,0-4 1 0,5 1 0 16,-9-5-3-16,9 5 2 15,-13-5 1-15,4 1 0 16,4-1-3-16,-4 5 2 15,-4-5-1-15,0 4 0 16,-1 1 2-16,1-1 2 16,4 1-3-16,-13 3 0 15,9 0 1-15,-4 4 2 16,-5 0 3-16,4 0 4 16,-8 4 0-16,4 0 0 15,-8 3-1-15,4 1 2 16,-1 0-1-16,-3-1 0 0,0 1-3 15,8 4 1-15,8 3-2 16,-16-4 0-16,-13 1-3 16,-1-1 1-16,-4 5-2 15,9-1 2-15,-8 4-2 16,8-3 2-16,-9 7 2 16,4 0 4-16,1 0-9 15,4 0-2-15,0 7-1 16,4 1 1-16,0 0-1 15,1 3 1-15,3 1 0 16,-4 3 0-16,0 4 0 16,14-4 0-16,-6 1 2 15,-3 7 0-15,-9 4-3 16,0-1 2-16,4 1-1 0,5 0 0 16,-5 0 2-16,13-4 2 15,4-4-1-15,-3 8-1 16,-14 15 1-16,4 0-1 15,5 0 0-15,4 0 0 16,5 0 0-16,-5 0 0 16,13 1 0-16,0-17 0 15,9-3 0-15,-9 8 2 16,0 19-1-16,0-4-1 16,0-8 1-16,4 0-1 15,1-3 0-15,-1-1 2 16,5-3-1-16,0 0 2 0,4-5 0 15,0 1 1-15,0-4-5 16,4-4 1-16,4 1 0 16,1-1 0-16,0 0-3 15,8 0 2-15,-13 0 1 16,9 0 0-16,0 0 0 16,4 1 0-16,1-5 0 15,3 0 0-15,5-3 0 16,-4-1 2-16,3 1-3 15,1 3-2-15,4-7 2 16,1-1 0-16,3 1-2 16,-4 0 2-16,5-1 1 15,-5-3 0-15,0 0-3 16,-4 0 2-16,0 0-1 16,4-1 0-16,-13 1 2 0,5 0 2 15,-1 4-1-15,-4-4-1 16,1 3 1-16,3-3-1 15,-4 0 0-15,5 0 0 16,0 0-5-16,8-4 1 16,-9 3 2-16,5-3 1 15,0 0-2-15,0 0 2 16,0 0 1-16,-1 0 2 16,1 0-3-16,5 0-2 15,-10 0-1-15,5-3 3 16,-5 3 0-16,5-4 1 15,-8 4 0-15,3 0 0 0,1-4-3 16,-1 0 2 0,1 4 1-16,4-4 0 0,-9 0 0 15,4 4 0-15,-3 0 0 16,-5 0 0-16,4 0-3 16,0-3 2-16,5 3-1 15,8 0 0-15,-4 0 2 16,4 0 2-16,4 0-3 15,-8 0-2-15,9 0 2 16,-1 0 2-16,5 0 0 16,0 0-1-16,-1-4-2 15,1 0-1-15,0 0-1 16,-5-4 0-16,1 1 0 16,-1-1 0-16,-8 1 0 15,0-1 0-15,-4-4 0 0,-1 5 3 16,-8-5 0-16,4 1 1 15,0-1 0-15,-4 1 0 16,0-1 0-16,0 1 2 16,-4-1-1-16,-1 1-1 15,1-1 1-15,0 1-1 16,-1-1 2-16,1 1 1 16,4-1-1-16,-13 1-2 15,4 3-2-15,1 1 1 16,3-1 1-16,-8 0 2 15,0-3-3-15,0-1-2 16,9-7-95-16,4-15-42 0,4-12 71 16,-17-23 36-16</inkml:trace>
  <inkml:trace contextRef="#ctx0" brushRef="#br0" timeOffset="87362.4211">6703 7611 228 0,'4'4'88'0,"-4"-4"-69"0,13 0 19 0,-13 0 4 16,0 0-22-16,0 0-6 15,0 0-5-15,0-4-1 16,0 0-4-16,0 1 4 0,-13-1 2 16,9 0-1-16,4 0 0 15,-9 0 1-15,0 0 1 16,5 1 6-16,-5-1 3 0,1 0-19 15,-10 0-9-15,6-3 22 16,3-1 14-16,-8-4-4 16,-1 5-4-16,1-5-9 15,0 1-3-15,0-1 0 16,-5 1 2-16,1-5-1 16,8 1 0-16,-13 0-3 15,4-4 1-15,5 3-4 16,-17-7 0-16,12 4-1 15,-17-4-2-15,9-4 1 16,0 4-1-16,0 0 0 16,0 0 2-16,-9 0-3 15,4 0-2-15,-3 0-1 16,3 4 3-16,-8 0-5 0,4 4 0 16,5 0 0-16,-9 3 4 15,0 4-1-15,8 5 1 16,-12-1 2-16,8 4 2 15,-4 0-3-15,0 4-2 16,-9 3 2-16,5 1 2 16,-1 3-2-16,1 1 0 15,0-1-1-15,-1 1 0 16,1 3 2-16,-1 0 0 16,5 1 0-16,4 3 2 15,-8 0-1-15,0 0-1 16,4 0 1-16,-1 4-1 0,1 0 0 15,5-3 0-15,-10-1 2 16,5 0 1-16,0 4-1 16,0 0-2-16,0 0 1 15,0 4 1-15,8-1-3 16,-8 5 0-16,13 4 1 16,-9 7 0-16,9 7-3 15,0-3 2-15,8 4 1 16,-8 0 0-16,9 4-3 15,-1-5 0-15,9-3-1 16,-4 4 3-16,4 4-2 16,0 3 1-16,0 8 2 15,0 4 0-15,9 4-3 16,-9-8 2-16,4-4-1 16,5-3 0-16,4-4 2 15,0-1 0-15,0 5-3 0,0 3 2 16,0 8-1-16,0 0 0 15,9 0 0-15,-1 0 0 16,1-4 0-16,8 4 0 16,-4-8 2-16,4-4 0 15,-4 1 0-15,5-1 0 16,-6 5 0-16,6 3 0 16,-1 0 0-16,0 0 0 15,0 0 2-15,5-7 1 16,4-13-4-16,-9 1 1 15,9-3 0-15,4-5 2 0,-4 4-1 16,4 0-1-16,0 0 1 16,0 4 1-16,1 4 1 15,3-4 1-15,5 0 0 16,-9-8 2-16,0-3-1 16,5-8 2-16,-14-4-2 15,14-4 0-15,-18 0-1 16,4-4 2-16,1 0-3 15,-1-7 0-15,-3 4-1 16,-1-5 1-16,0-3-2 16,5 0 2-16,-5 0-2 15,9-4 2-15,4 0-2 16,4 0 2-16,14-4-2 16,4-4 2-16,4 1-2 15,-5-5 2-15,5 1 0 0,0-5 3 16,-13 1-8-16,0-4-3 15,1 4 7-15,-14-5 3 16,4 1-2-16,5 0-2 16,-5-4 0-16,5 0 1 15,4 0 1-15,5-4 1 16,-5 1 0-16,4-1 0 16,1 0-2-16,3 4-2 15,-8 0 1-15,-4 0 1 16,4 0-1-16,-13 0 2 15,5 0-2-15,-5-4-1 16,0-3 1-16,-4-1 1 0,4-4-1 16,0-7-1-16,5-7-2 15,4-9 1-15,-1-3 1 16,6-1 0-16,3 5 0 16,-8 7 0-16,4 4 2 15,-4 4 1-15,-1 4-1 16,1-4 1-16,-9-4-2 15,5-8-1-15,-14-7 1 16,1-4 1-16,-1-4-1 16,-3 0 2-16,-1 8-2 15,-4 3-1-15,0 8 1 16,-5-7-1-16,1 3 0 16,0-3 0-16,-9-8 0 15,0-4 0-15,0-4 0 0,0 4 0 16,0 0 0-1,-9 8 0-15,0 7 0 0,1 4 2 16,-5 1-1-16,-4-1-1 16,-1-4 1-16,-12 1-1 15,0-5 2-15,-4-3 1 16,-1 0-1-16,-8 3-2 16,0 1 1-16,0 11 1 15,0 4-1-15,-5 3 2 16,5 9-2-16,0-1-1 15,9 0 1-15,-5 1-1 16,4 3 2-16,-8 0 1 16,-13 0-4-16,0 0 1 0,-8 4-2 15,-1 0-2 1,0 0-8-16,9 4-3 0,9 0-109 16,17 8-47-16,13-5 87 15,12-7 42-15</inkml:trace>
  <inkml:trace contextRef="#ctx0" brushRef="#br0" timeOffset="88788.701">6233 8374 304 0,'17'30'112'0,"-4"-22"-87"0,17-1 4 15,-13-3-2-15,18 4-16 16,-1 0-3-16,14-1-5 16,25 1 0-16,17 3-2 15,5 5 2-15,0-1 2 0,13 0 0 0,12 1 0 16,23 3 5-1,-18 0 4-15,-5 0-12 16,22 0-5-16,14 4 12 0,-14 0 7 16,-9 0-3-16,-21-4 0 15,-21-3-1-15,55 18 0 16,-34-7-6-16,35 19-2 16,60 15-2-16,-18-3 1 15,-21-1-2-15,0-7 2 16,18-8 0-16,-10-4 3 15,-12-7-1-15,0-4 2 16,12-4-4-16,1 0 0 16,-22-4-1-16,0-8 1 15,22 1 0-15,4 3 1 16,-26-7 0-16,5 0 0 0,8-5 0 16,0 5 0-16,-17-4-2 15,-1 0-2-15,1-4 3 16,9 4 0-16,-14-4-1 15,-12 0-2-15,29 0 1 16,5-4 1-16,-4 4-1 16,-13 4 2-16,-26-4-2 15,-4 0-1-15,8 0 1 16,4 0-1-16,-3 7 0 16,-23 1 0-16,-7-4 0 15,-14 0 0-15,9-1 0 16,-31 1 0-16,-8 0 0 15,17 8 0-15,44 11-3 0,-22 3 2 16,-14 1 1-16,-12 0 2 16,-4 4-3-16,-5-1 0 15,1 9-1-15,-1-1 0 16,0 8 0-16,5-8 0 16,-9 0 0-16,-9-3 0 15,5-1 0-15,-9 1-2 16,0-1 0-16,-4-3 3 15,-9 0 0-15,-4-1 1 16,0 1-3-16,-5 3 2 16,1 8-1-16,-5 1-2 15,5 6 3-15,-5 5 0 16,9 3-2-16,-13 1 0 0,13-4-1 16,-18-24 3-16,1-7-2 15,4 8-1-15,13 22 0 16,-13-3 3-16,-1 4-2 15,1 3 1-15,5 8 2 16,-14 4 0-16,5 0 0 16,-1-4 0-16,1 0 0 15,-1-11 0-15,1-8 0 16,0 0 0-16,-9-4 0 16,4 4 0-16,-4 0 0 15,0 8 0-15,0 11-3 16,-4 4 2-16,4 0 1 15,-9-8 0-15,0 0-5 16,1-7 1-16,-1-4 4 0,-4-1 2 16,5-3 0-16,-10 8 1 15,5 4-2-15,-4 7-1 16,9 0 1-16,-10-4 1 16,5-7 1-16,5-5 1 15,-9-6 0-15,4-13 0 16,4-7-9-16,0-15-2 15,5-12-122-15,17-15-53 16,9-23 92-16,3-16 45 16</inkml:trace>
  <inkml:trace contextRef="#ctx0" brushRef="#br0" timeOffset="89629.4044">15290 11281 316 0,'22'3'121'0,"-18"-6"-95"0,9 10 5 0,-4-7-4 15,-1 0-16-15,1 4-3 16,4-4-1-16,-5 4 0 15,1 0-3-15,0 0 13 0,-1-1 8 16,1 1-4-16,4 4 0 16,-9 0-8-16,9 3 0 15,0 1-6-15,-4 3 1 16,-1 0-3-16,1 4 2 0,-1 4-2 16,1 4 2-16,0 4-2 15,4 3 0 1,4 5-6-16,-9 3 1 0,5 7-2 15,5-3 0-15,-10-3 2 16,5-1 0-16,0-4-3 16,0 4 0-16,0 0 2 15,0 0 2-15,0 4 0 16,0 0-1-16,0 0 1 16,4 0-1-16,-9-4 0 15,10 0 0-15,-5-3 0 16,0-5 2-16,-1 1 1 15,1-8 1-15,5-4-2 16,-10-4 1-16,5 0 2 16,-4-4 2-16,-1-3 1 0,1-1 2 15,0-3 1-15,-1-1 1 16,1 1-4-16,0-4-3 16,3-4 2-16,-7 0 2 15,8 0-2-15,-5-4 1 16,5 0-3-16,4-3 0 15,5-5-3-15,0-3-2 16,-1-4 3-16,5-4 0 16,-5-8 1-16,10-3 0 15,-5-9-5-15,-1 1-1 16,-3-4-4-16,-1 4-1 16,5 0-3-16,-8-4 1 0,-1-8-48 15,4-11-19-15,-3-19 36 16,-18 4 20-16</inkml:trace>
  <inkml:trace contextRef="#ctx0" brushRef="#br0" timeOffset="99853.2271">13416 14701 252 0,'4'8'93'0,"-4"-8"-72"0,4-4 5 0,5 4-1 15,0-4-18-15,4-4-6 16,4-3-1-16,-9-1 1 15,5-3 0-15,5 0 10 0,-14 3 8 16,9 1 3-16,-9-1 4 16,5 1-1-16,-1 3 2 15,1 0-20-15,0 1-8 16,-5 3 4-16,0 0 4 16,5 0-1-16,-1 0-1 15,5 1-2 1,5-1-3-16,-5 0 1 15,8 0-1-15,1 0 0 16,4 0 0-16,4 1 0 16,8-1-3-16,-3 4 2 15,8-4 3-15,9 4 1 0,-5 0 1 16,9 0 0-16,-4 0 0 16,0 0 2-16,-5 0-3 15,5 0-2-15,-1 0 2 16,14 0 0-16,0 0 1 15,12 0 2-15,-4 0-3 16,5 0 0-16,-5 0-1 16,-8 0 1-16,-5 0-2 15,1-4-1-15,-1 0 1 16,4 4 1-16,5 0-1 16,0 0 2-16,-4 0 0 15,4 4 3-15,-13 0-1 16,4 0 2-16,-4 0-2 0,-4-1 0 15,0 5-1-15,-1-4 0 16,5 0 0-16,5 0 0 16,3 3-5-16,10-3 1 15,-14 4 0-15,5-1 2 16,-5 1-1-16,-4-4-1 16,-4 4-2-16,-1-5 1 15,5 1 3-15,5 0 1 16,8 0-1-16,4 0-2 15,4-4 1-15,1 3-1 16,-13-3 0-16,-1 0 0 16,5-3 0-16,-8-1 0 15,12 0-3-15,4 0 2 0,5 4 1 16,0 0 0-16,-4 0 0 16,-5 0 2-16,-8 0-3 15,-1 0 0-15,5 0 1 16,9 0 0-16,4 0 0 15,8 0 0-15,-4 0 0 16,-8 0 0-16,-9 0 0 16,0-4 2-16,0 1-3 15,0 3 0-15,8 0 1 16,9 3 0-16,-4 1 0 16,17 4 2-16,-13-1-1 15,-8-3-1-15,-5 0-2 16,9-4 1-16,0 0 1 15,9 0 0-15,3 0-3 0,1 4 2 16,-22-4 1-16,5 0 0 16,-13-4-3-16,3 0 2 15,10 0-1-15,8 1 0 16,5-1 2-16,-5 0 0 16,-4-4-3-16,0 1 2 15,-18-1 1-15,5-3 2 16,4-1-1-16,9 1-1 15,9 3-2-15,-1 0 1 16,-4-3 1-16,-4-1 0 16,-17 5 0-16,4-5 0 15,4 4 0-15,0 1 0 0,9 3 0 16,0-4 0-16,4 1-3 16,-8 3 2-16,-9-4 1 15,4 4 0-15,-13 0 0 16,14 1 0-16,8-1 0 15,4 0 0-15,-4 0-3 16,4 0 2-16,-13 4 1 16,-4 0 2-16,0-4-3 15,0 1 0-15,8-1 1 16,14 0 0-16,-5 4 0 16,0-4 0-16,-4 0 0 15,-13 1 0-15,-4 3 0 16,-1 0 2-16,1 0-3 15,-5 0 0-15,5 0 1 0,0 0 0 16,-1 0 0-16,-8 0 2 16,5-4 1-16,-10 0 1 15,-8 0-5-15,-12 0-1 16,-10-3-35-16,-4-20-12 16,-17-15 30-16,-34-8 19 15</inkml:trace>
  <inkml:trace contextRef="#ctx0" brushRef="#br0" timeOffset="100800.3706">14441 15452 348 0,'0'19'129'0,"5"-12"-100"0,-1-3-4 0,-4-4-10 16,0 0 0-16,4 8 4 15,1 0 6-15,-5-1 4 16,0 1-15-16,0 0 5 0,8-1 2 16,-8 5-9-16,0-1-2 15,0 5-4-15,0 3 1 16,0 4-2-16,0 3 0 15,0 9-3-15,0-1 1 16,5 12-2-16,-5 12 2 16,4 11-4-16,4 4-2 15,-8 3 4-15,5 1 1 16,-1-8 0-16,0-4 1 16,-4 0-7-16,0-4 1 0,0-3 3 15,0-16 4-15,0-8-17 16,0 1-5-16,5-1-47 15,3-11-20-15,5-15-88 16,4-16-42 0,1-15 113-16</inkml:trace>
  <inkml:trace contextRef="#ctx0" brushRef="#br0" timeOffset="101474.9212">15114 15651 296 0,'-5'15'112'0,"1"-11"-87"0,4 0 24 0,0-8 6 15,0 4-38-15,0 0-15 16,0-4 12-16,4 0 8 15,-4 0-10-15,5 1 5 0,3-1 1 16,1-4-8-16,4 4-3 16,4 0-4-16,-4 1-3 15,4-5-2-15,9 4 1 16,-9 0 1-16,9 1 0 0,4 3 0 16,0 0 0-1,5 3 0-15,-1 5 0 16,1 7 0-16,-1 4 0 0,-4 1 0 15,-4 6 2-15,0 5-1 16,-4 7-1-16,-5 5 1 16,0 2 1-16,-4 5-1 15,-4 0 2-15,-5 0-2 16,-4 0 2-16,-4-1-2 16,-5 1 2-16,-4-4-2 15,-8 0-1-15,-10 0-2 16,1-11 1-16,-4-5-4 15,-1-7 1-15,-8-4-3 16,9-7 2-16,4-4 1 16,8-5 2-16,5 1 1 15,0-8 3-15,-1-3-1 0,10-1 2 16,-5-3 0-16,13-1 1 16,13-3 0-16,4 3 0 15,5 1 0-15,12 3 2 16,5 4 1-16,0 0 3 15,4 4-3-15,-5 8 1 16,1 4-5-16,-4 3 0 16,-1 4-6-16,1 4 0 15,-14 4-8-15,5 0-3 16,0-4-41-16,4-8-18 16,0-7 37-16,5-16 18 15</inkml:trace>
  <inkml:trace contextRef="#ctx0" brushRef="#br0" timeOffset="102209.8127">16613 15624 280 0,'30'0'107'0,"-25"0"-83"0,7-11 6 15,-7-1-3-15,3 4-4 16,1-3 1-16,0-1 9 16,-1 1 6-16,-8-4-21 0,5-1 4 0,-5 1 1 15,0 0-6-15,-5-1 1 16,5 1-7-16,-13 0 1 16,-4-5-5-16,-4 1 1 15,-5 4-5-15,-5 0 0 16,-3 3 1-16,0 1 2 15,3 3-1-15,-7 4 0 16,3 4-3-16,5 4-2 16,4 8 3-16,5 3 0 15,8 8-1-15,8 7-2 16,-3 5-2-16,3 7 1 16,5 12-1-16,13 3 0 15,-8 4 0-15,8 5 0 16,0 3 2-16,4 7 0 0,0 1-3 15,0-8 0-15,-4-4 2 16,-4 0 2-16,-1-4 0 16,-8-3-1-16,0-12-4 15,0 0 0-15,-13-8 0 16,5-4-1-16,-5-7 1 16,0-8 3-16,4-3 0 15,-8-9 1-15,4-7 0 16,5-4 0-16,-1-7-3 15,5-4 2-15,-1-5 1 16,5-3 0-16,9-3-3 16,4-5 2-16,4 0 1 15,9-3 0-15,8-4 0 16,10-12 0-16,3-8-3 16,5-7 2-16,8-4 1 0,-8 0 0 15,-5 0 0-15,-4 8 0 16,-8 8 0-16,-5 3 2 15,4 4-1-15,-16 7 2 16,3 5-4-16,-12-4-2 16,4 7-18-16,-5 4-7 15,5 4-89-15,4 0-37 16,5 8 76-16,-1 3 40 16</inkml:trace>
  <inkml:trace contextRef="#ctx0" brushRef="#br0" timeOffset="102947.2052">17966 15517 472 0,'9'34'178'0,"-9"-15"-138"0,-9-3 2 15,9-9-8-15,0 9-28 0,0-1-4 16,-4 12-3-16,-1 7 0 16,-3 8 1-16,-1 12 0 0,-4 7 0 15,5 4-5-15,-10 4-1 16,5-4-11-16,5-3-3 15,8-62-48 17,-13 69 29-32,9-16 11 15,-5-14 20-15,9-9 9 16,9-18-11-16,-5-16-6 16,9-8 9-16,0-14 14 0,4-9 8 15,5-15-7-15,-1-15-4 16,5-8-6-16,0 1 1 15,4-1 1-15,4 4 0 0,-12 8 6 16,4 11 6-16,0 8 0 16,0 7 3-16,-5 9-4 15,5 3 1-15,-4 7-5 16,3 12-2-16,6 4-2 16,-6 8 0-16,10 4-4 15,-1 11-2-15,1 3-3 16,4 5 1-16,-1 7-2 15,1 4 2-15,-4 4 1 16,3 4-1-16,-16 0 4 16,4 0 0-16,0 0-2 15,-5-5 0-15,-4 1-1 16,-8-3 0-16,0 3 0 16,-1-4 0-16,-8-4 3 15,0 0 2-15,0-3 0 0,0-5-1 16,0-3 1-16,-4-4 1 15,4 0-1-15,-4-4-1 16,-1 0-4-16,5-3 0 16,0-5-33-16,0-3-13 15,9-12 25-15,8-23 13 16</inkml:trace>
  <inkml:trace contextRef="#ctx0" brushRef="#br0" timeOffset="103441.0683">19349 15260 444 0,'13'42'167'0,"-4"-30"-129"0,-5 7-5 16,0-8-9-16,1 9-23 0,3 6-4 15,1 5 1 1,-5 7 2-16,9 12 1 0,-9 8 2 0,5 3 2 16,4-4-4-1,0 1-1-15,0-1-2 0,0-3 0 16,4-4 0-16,5-4-2 15,-1-4 0-15,5-12 3 16,-4-3-2-16,3-8-1 16,6-7 3-16,3-8 0 15,-8-8-2-15,8-8 0 16,1-7 2-16,-5-8 0 16,0-7 1-16,-4-8 2 15,0-4-1-15,-13 0 2 16,0 0-2-16,0 4 2 15,-13 0-7-15,0 3 1 16,0 1-6-16,-9-8-1 0,5 4-24 16,-1-4-10-16,1 0 23 15,4 0 10-15</inkml:trace>
  <inkml:trace contextRef="#ctx0" brushRef="#br0" timeOffset="104386.8877">20327 15222 444 0,'-4'19'165'0,"4"-11"-129"0,0 3 6 0,0-7-8 16,0 4-25-16,0 3-6 16,0 4 8-16,-4 8 4 15,4 8-7-15,-13 7-2 0,8 8-2 16,-7 8-5-16,-1 7-1 16,4 4-4-16,-4 4 1 15,4 0-6-15,-8 0-1 16,4-4 9-16,5-7 6 15,-1-8-8-15,5-8-3 16,-1-8-3-16,5-7 1 16,0-4 1-16,0-8 1 15,0-7-2-15,0-8 1 0,5-8 3 16,8-7 1-16,-5-12 0 16,5-11 1-16,4-12 3 15,1-4 2-15,3 1 2 16,1-5 1-16,-1 9 2 15,9 3 1-15,-8 3-1 16,4 5 1-16,4 0-2 16,5 3 0-16,-10 9 1 15,6 3 1-15,-1 3-3 16,-4 9-1-16,4 7-1 16,-4 4-2-16,-1 8-2 15,-3 7 1-15,0 8 1 16,-5 12 0-16,0 10 0 15,-4 1 2-15,-4 8-3 0,-1 4-2 16,-4-1-1-16,-4-3 0 16,0-5 0-16,-4-3 3 15,4-7 0-15,0-9 1 16,-8-3-3-16,3-8 0 16,5-3-1-16,-4-9 0 15,4-7 3-15,0-4 0 16,4-7-2-16,1-4 0 15,3-8 2-15,1-12 0 16,4-7 1-16,0-8 0 0,8 0 0 16,-12-3 2-16,8 7-1 15,0 4-1-15,-4 7 3 16,4 5 2-16,1 10 0 16,-5 1 2-16,0 8 0 15,-1 3 1-15,6 4-4 16,-5 4-1-16,0 12-1 15,-1 7-2-15,1 8 1 16,0 7 1-16,0 12-1 16,-8 15 2-16,3 8-4 15,-4 4-2-15,-4 4-1 16,5-1 0-16,-5-3-8 16,0 8-5-16,0-12-24 15,0-8-11-15,0-8-28 16,0-14-10-16,4-28 48 15</inkml:trace>
  <inkml:trace contextRef="#ctx0" brushRef="#br0" timeOffset="105183.4498">21689 14467 392 0,'4'16'148'0,"5"-9"-115"16,-5 1 2-16,1-4-8 0,3 0-17 15,1 7-1-15,-5 1 10 16,9 7 5-16,-13 4-12 15,4 11-2-15,1 8 0 0,-5 12-6 16,0 7-2-16,-5 8-6 16,1 8 0-16,-9 7 0 15,0 12 2-15,0 7 1 16,0-3 3-16,0-1-3 16,5 1 0-16,-10-4 1 15,6-1 2-15,3-6-3 16,-8-9 0-16,8-7 1 15,0-8 2-15,1-12-1 0,4-7-1 16,-1-11 3-16,1-4 0 16,4-8 1-16,-9-8 0 15,5-4 0-15,0-3 0 16,-1-8-2-16,5-4 1 16,0-3-4-16,0-1-2 15,0-4-1-15,5-7 0 16,-1-4 0-16,9-4 0 15,-9-7 0-15,5-4 0 16,4-4 3-16,0-1 0 16,4 5-2-16,0 4 2 15,5 7 10-15,-1 4 5 0,1 4-11 16,-1 7-5-16,-3 8 2 16,-1 8 4-16,0 8-2 15,0 3-1-15,-4 12-3 16,0 7 1-16,-4 5 1 15,-1 3 2-15,1 4-1 16,-9 3 2-16,-9 1 0 16,1 4 1-16,-1 0 6 15,-8-1 4-15,-5-3 1 16,1 0 1-16,-5-4-4 16,-8 0 0-16,-1-8-9 15,1-7-2-15,-1-5-8 16,5-10 0-16,-9-5-13 15,13-11-2-15,0-7-12 0,5-13-4 16,-1-14-44-16,14-27-17 16,8-12 52-16,17-8 26 15</inkml:trace>
  <inkml:trace contextRef="#ctx0" brushRef="#br0" timeOffset="105767.9954">21874 15716 400 0,'0'23'151'0,"0"-8"-118"0,0-3-8 0,5-8-14 0,-1 3 0 16,0 5 7-16,5-1 2 15,-1 5 3-15,5-1-13 16,0 0-6-16,9 4 0 0,-5-3-5 15,9-1 0-15,0-4 1 16,4 1 2-16,-4-4-3 16,4-5-2-16,4-3 2 15,1-3 2-15,4-5-2 16,-9-4-2-16,9 1 2 16,-9-4 2-16,-4-1-2 15,-1 1 0-15,-3-4 1 16,-5 0 0-16,0 0 2 15,-12-4 3-15,-1 3-2 16,-4 1-2-16,-4 0 2 0,-1 4 0 16,-12-1-4-16,4 5 1 15,-4 3 0-15,-4 1 2 16,-1 3 1-16,0 4 1 16,1 7 2-16,4 5 3 15,-5 11-2-15,5 0 1 16,4 8 1-16,0 7 2 15,4 8-1-15,5 7-1 16,4 9-1-16,0-1 2 16,4 0-5-16,5 4-1 15,0-3-4-15,4-5-1 16,0 1-10-16,4-12-3 0,4-12-17 16,1-3-8-16,4-8-48 15,-5-8-18-15,14-11-23 16,-5-12-6-16,4-15 73 15,1-19 33-15</inkml:trace>
  <inkml:trace contextRef="#ctx0" brushRef="#br0" timeOffset="105938.1943">22822 15647 324 0,'-4'15'123'0,"13"-7"-95"0,-18 11 18 0,9-4 1 15</inkml:trace>
  <inkml:trace contextRef="#ctx0" brushRef="#br0" timeOffset="106237.1957">22814 15739 616 0,'-5'31'32'0,"-3"-1"-18"0,3 5-5 0,-3 3 1 15,3 4-4-15,1 0-1 16,0 0-2-16,-1-3-3 16,1-1-2-16,0-4 1 15,4-3 1-15,0-4 2 16,4-4-1-16,-4-8-1 15,4 1 1-15,1-5-1 16,-5-11 2 0,4-4-3-16,0-3 0 0,1-5-1 15,3-3-2-15,-8-8 0 16,9-8 0 0,0-7 3-16,-1-8 0 15,5-8 1-15,4-3 0 0,-8 7 0 16,8 4 2-16,0 4 1 15,1 11 1-15,-1 8 6 16,4 4 4-16,1 8-3 16,0 3 1-16,3 8-9 15,-12 4-4-15,5 7-11 16,-1 5-5-16,0-1-44 16,0 0-18-16,9 1 41 15,-4-9 19-15</inkml:trace>
  <inkml:trace contextRef="#ctx0" brushRef="#br0" timeOffset="106909.1416">24102 15421 356 0,'26'0'132'0,"-26"0"-103"0,-9 4-4 0,9-4-6 0,0 0 2 15,0 4 9-15,0-1 7 16,-4 5 4-16,0 0-22 16,-9-1-2-16,0 1 0 0,0 0-7 15,0-1-1-15,4-3-5 16,-8 4-1-16,4-4-6 15,-8 7-2-15,-14 5 2 16,-4-1 1-16,1 4 2 16,-1 0 2-16,-13 4-3 15,9 4 0-15,-4-4 1 16,3 4 0-16,1 0-7 16,9-1 0-16,4 1 1 15,4 4 3-15,9-4 2 16,4-1 3-16,4 1 3 15,9 0 4-15,0-4-4 16,9 0-1-16,4-4-2 16,4 0 1-16,4-3-4 0,5-1 0 15,0 0-6-15,4-3-3 16,5 3 10-16,4-3 4 16,-1-1-1-16,5 1-2 15,0-1 0-15,5 1-1 16,-1 3 0-16,-4 0 2 15,5 4-1-15,-14 1-1 16,1 3 3-16,-1 3 2 16,-4 5 0-16,5 7 0 15,-14 1-1-15,-3-9 2 16,-1-3 1-16,-17 19 1 16,-9 23 2-16,-8-15 4 15,4-8-6-15,-21 11 0 0,-18 23-6 16,9-22-4-16,8-12-28 15,-55 7-12-15,-74-10 18 16,-4-70 13-16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16T02:23:47.2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20370 3341 124 0,'-4'0'49'0,"4"0"-38"0,-4-12 8 0,4 12 3 16,-5-4 4-16,5 1 7 15,-12 3-1-15,3 0 1 16,0 0-18-16,1 0 9 0,-5 0 5 16,0 0 13-1,0 0-11-15,4 0-3 16,1 0-10-16,8 0-3 15,-9 0-3-15,5 0 2 16,4 0-5-16,0 0-1 16,0-8-2-16,0 4 1 15,0 4 0-15,0 0 3 0,0 0-1 16,0 0 2-16,4 4-4 16,-4 4 1-16,9-1-1 15,-9 5 1-15,0-5-4 16,0 5-3-16,0-1-3 15,0 5 1-15,0 3 1 16,0-8 0-16,0 5 0 16,0-1 0-16,0 0-3 15,0 4 2-15,4-11-1 16,5 4 0-16,4-1 2 16,4-3 2-16,4-1-3 15,9 1 0-15,9 4 3 16,4-9 1-16,5 5-4 15,-1 0-1-15,1-5-6 16,-5 1 0-16,-5-4-9 0,-3 0-2 16,-1 0-12-16,-8 0-3 15,-4-7 16-15,-1-5 9 16</inkml:trace>
  <inkml:trace contextRef="#ctx0" brushRef="#br0" timeOffset="434.983">20651 3168 336 0,'0'0'126'0,"4"4"-98"0,0-4 1 16,-4 0-7-16,0 8 4 15,0-4 6-15,0 3-12 16,-4 5-6-16,0 3-9 16,-5-3 1-16,5 7 0 0,-9 4 0 15,0 0 1-15,-5 4-4 16,6 3 0-16,-6-3-3 0,-8 4-1 15,5 3-1-15,-5-3 0 16,5 7 2-16,-10 4 0 16,6 8 0-16,-1 7 0 15,4-3 0-15,1 0 0 16,3-8-3-16,10 0 2 16,-10-8-12-16,6-7-7 15,12-8-121 1,17-31 76-1</inkml:trace>
  <inkml:trace contextRef="#ctx0" brushRef="#br0" timeOffset="1066.2042">21068 3314 272 0,'0'8'101'0,"0"-8"-78"0,0 0 20 0,0 0 2 16,0 0-10-16,0 0-1 15,-4 3-26-15,0 5-11 16,0 0 0-16,-1-4 9 0,-12 3 8 16,4 1-4-16,0 3-3 15,0 1-4-15,5-1-3 16,-1 5 1-16,0 3-1 15,1 0-3-15,3-4 2 16,-3 4 1-16,4-3 0 16,4 3 0-16,4-4 0 15,4 4 0-15,1-3 0 16,4 3 0-16,4 0 0 16,-4 0 0-16,4 4 0 15,1 4-14-15,-1-4-5 16,0 8 23-16,-4-8 10 0,-4 3-5 15,-1 1-2-15,-3 0-5 16,-5 0 1-16,-5 3 2 16,-3-10 4-16,-1-1 5 15,-13 0 1-15,5-4-6 16,-9-3-3-16,1-5-8 16,-6-3-3-16,1-4-14 15,-9-4-5-15,1-3-67 16,3-5-27-16,-4-7 60 15,1-4 30-15</inkml:trace>
  <inkml:trace contextRef="#ctx0" brushRef="#br0" timeOffset="1621.561">20939 3352 156 0,'9'0'60'0,"-1"8"-47"0,-3-23 13 16,-1 11 0-16,5 4-10 16,-1-8-2-16,5 0-2 15,-13 5 0-15,9 3-6 16,-5-12 7-16,0 4 4 0,1 8 4 15,-1-7 4-15,0 3 0 16,1 0 2-16,-5 4-4 16,4 0-2-16,-4 0 0 0,0 0 1 15,9 4-8-15,-1 0-3 16,5 3 0-16,4-7 0 16,9 4 1-16,4 0 2 15,1 0-3-15,3 4-1 16,1-8-2-16,3 0 2 15,1-8-5-15,-9 0-3 16,-4 4-1-16,0-11-1 16,-9 0-36-16,0-4-13 15,-4-1 25-15,-4 5 14 16</inkml:trace>
  <inkml:trace contextRef="#ctx0" brushRef="#br0" timeOffset="2089.4645">21211 3590 376 0,'-5'0'140'0,"10"3"-109"0,3-3 5 0,-8 0-5 16,0 4-7-16,5 4 1 15,3-8-10-15,1 0-2 16,8 4-7-16,-8-4-2 0,4 0 0 16,0 4-2-16,-1-1-2 0,1 5-2 15,0-8-1-15,0 4-16 16,0-4-7-16,0 8-58 15,9-5-25-15,-1-3 57 16,5-11 26-16</inkml:trace>
  <inkml:trace contextRef="#ctx0" brushRef="#br0" timeOffset="2792.6185">22103 3463 348 0,'8'4'132'0,"-8"-8"-103"0,0-7-4 0,0 7-9 15,0 0 3-15,-8 4 5 16,-1-11-1-16,-4 3 0 16,0 0-12-16,-8 1 2 0,-1 3 1 15,-4-8-5-15,-4 5-1 16,-4-1-4-16,-5 0-3 16,0 4-3-16,0 1 1 15,5 3-1-15,-5 3-2 0,5 5 0 16,3 0 0-1,5-1-2-15,9 9-1 16,4-12-1-16,5 11 0 0,3-4 0 16,5 5 2-16,5-1-1 15,12 0 0-15,-4-7 1 16,13 0 2-16,-9-1-3 16,9 1 2-16,4-4 1 15,9 0 2-15,-5-4 1 16,5 0 3-16,0 0-1 15,-9-4-1-15,4 0 1 16,-3 0-1-16,-10 4 0 16,1 0 0-16,-5 0 0 15,-4 0 2-15,-5 0 1 16,-8 0 1-16,0 8 2 0,-4 0 1 16,0 3-3-16,-13 4-1 15,4 4-1-15,-5 4 1 16,-3 12-2-16,-1 11 2 15,1 8-2-15,-14 3-1 16,5 0-2-16,0 1 1 16,0-4 3-16,4-5 1 15,0-3-1-15,5-4-2 16,3-7-2-16,10-4-1 16,-9-9-16-16,21-6-7 15,13-12 13 1</inkml:trace>
  <inkml:trace contextRef="#ctx0" brushRef="#br0" timeOffset="3287.822">22516 3490 340 0,'9'12'126'0,"0"-9"-98"0,-9-3 14 15,0 4 2-15,0 4-23 16,-9-4-6-16,0 3-9 16,1 1-3-16,-5 4-1 15,-5 7-4-15,-3 0-1 0,-5 4-1 16,-4 11 3-16,0 12-2 16,4 4 1-16,0 7 2 0,0 1 0 15,5-1 0-15,-1-3 0 16,14-8 0-16,-1-4 2 15,5-7-3-15,4-5-2 16,4-3 2-16,5-8 0 16,3-4-2-16,6-3 2 15,-1-4 1-15,4-5 0 16,5-3 4-16,4-3 2 16,-4-5 2-16,9-4 0 15,-1-3 2-15,1-4 4 16,4-4 1-16,-14-4 0 15,6-3 4-15,-14-5 0 16,4-11-6-16,-12-4 0 0,0 4-6 16,-18-7 1-16,0 7-14 15,-8 4-5-15,-4 3-6 16,-14 9 0-16,1-1-156 16,-1 12-71-1,9 0 124-15</inkml:trace>
  <inkml:trace contextRef="#ctx0" brushRef="#br0" timeOffset="4280.1938">23447 4892 380 0,'-9'0'143'0,"9"0"-112"0,0 0 5 0,0 0-6 15,0-4-20-15,-4 4-6 16,-9-4 0-16,0-3-1 16,-8-1-1-16,-1 0-2 0,-4-3 3 15,-4 3-4-15,-4 0 0 16,-1 5-1-16,5 3 0 15,-9 3 2-15,9 5 2 0,4 4-3 16,0-1-2 0,13-3 2-16,-12 11 0 0,-1 8 1 15,4 3 0-15,1 5-3 16,3-1 2-16,5 1-1 16,9-1 0-16,-9 5 0 15,9-13-2-15,4 5 0 16,0-4 3-16,4 0-2 15,9-4 1-15,-9 3 2 16,9-10 0-16,-4-1 2 16,8-3 1-16,13 3-4 15,-4-4 1-15,9-7 4 16,-1-4 2-16,1-4 2 16,-1-3 2-16,1-1-3 15,-5-7 1-15,4-1 1 16,-8-7 2-16,4-7-3 0,-12-5-3 15,3-3-2-15,-17 0 0 16,9-8-4-16,-13 4-2 16,0-1-12-16,0-3-5 15,-13-3-7-15,0 7-3 16,1-1-108 0,-1 9-45-16,8-4 93 15</inkml:trace>
  <inkml:trace contextRef="#ctx0" brushRef="#br0" timeOffset="4702.9248">23477 5409 416 0,'0'19'154'0,"4"-19"-120"0,5 8 8 0,0-4-3 16,-5-1-21-16,0 1-2 15,1 4-10-15,-1 0-4 16,0-1-1-16,5 1-1 0,-9 0 0 16,4-1-7-16,-4 5 0 15,0-5-15-15,0 5-5 16,4 3-68-16,5 1-30 15,4-5 65-15,0-7 30 16</inkml:trace>
  <inkml:trace contextRef="#ctx0" brushRef="#br0" timeOffset="5030.1744">23930 5566 316 0,'-22'23'118'0,"22"-23"-92"0,-26 23-9 16,13-12-10-16,-4 5-1 0,-5 7 4 15,1 0 1-15,-1 4 1 16,-3-1-6-16,3 1 7 0,5 4 4 15,8-4-5-15,-4-1-2 16,9 1-3-16,4 0-2 16,0-4-6-16,9 4-1 15,3-4-4-15,6 0 1 16,8 0-50-16,4-4-23 16,0-4 40-16,4-7 18 15</inkml:trace>
  <inkml:trace contextRef="#ctx0" brushRef="#br0" timeOffset="5363.4665">24175 5780 392 0,'-17'35'148'0,"13"-27"-115"0,-1 11-3 16,1-12-9-16,0 5-16 15,-5 7-3-15,-8 4 1 16,-5 8 0-16,1-1-1 16,-9 1 1-16,4 0 0 0,-9-1-1 15,1 1-2-15,-1 0 1 16,-3-1 1-16,-1 1-1 0,4-1-1 15,5 1-2-15,0-4 1 16,4-8-28-16,9-4-10 16,4 1 19-16,4-16 10 15</inkml:trace>
  <inkml:trace contextRef="#ctx0" brushRef="#br0" timeOffset="5796.2627">24063 6179 308 0,'-8'23'115'0,"-1"-12"-89"0,13 1-1 0,1-5-5 0,-1 5-8 16,9-1 1-16,-9 5 6 15,5-1 2-15,-1 4-10 16,1 8-11-16,0 0-5 0,8 0 8 16,-13 3 7-16,5 1 2 15,4 3 1-15,0 5-1 16,-9-5 2-16,0-3 2 16,5-1-1-16,-9-3-1 15,0 0 1-15,-9-4-8 16,1 0-2-16,-1-4-1 15,-4-3 2-15,-4-1 1 0,0-4 1 16,-14-3-4 0,1-4-1-16,0-4-1 0,-4 0-2 15,-1-4-4-15,5-4-2 16,-9-7-46-16,9-4-18 16,4-8-114-1,9-11-50-15,8-4 121 16</inkml:trace>
  <inkml:trace contextRef="#ctx0" brushRef="#br0" timeOffset="6111.4585">24167 6106 264 0,'-18'0'99'0,"14"12"-77"0,0-12 31 16,4 0 11-16,0 0-10 15,0 3-1-15,0-3-11 16,4 8-1-16,5 0-23 16,4-1 3-16,-9-3 2 0,9 4-10 15,4 3-4-15,9 8-11 16,8 8-3-16,5 8-1 15,4 7 2-15,5 4-5 0,-10-4 1 16,-3-4-36-16,4-3-15 16,-13-16 30-16,4-23 16 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16T02:25:10.9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12084 7025 132 0,'13'-11'52'0,"-13"7"-41"0,5 0 2 16,-1 4-3-16,0-4-4 0,-4 0 1 15,0 1 2-15,0-1 5 16,0 0-8-16,-4 0 3 0,0 0 2 16,-1 4-4-16,-3 0 1 15,3-3-5-15,-8 3 0 16,9 0-1-16,0 0-2 15,-5 0-2-15,1 0 1 16,8 0-1-16,-13 0 0 16,8-8-3-16,-12 8-1 15,8 0 0-15,1 0 2 16,4 0-1-16,-5 0 4 16,5 0-9-16,-1 8-3 171,5-5-9-171,-8 1-3 0,-1 4 2 0,0-4 10 0,1 3 16 0,4 1 17 0,-9-4 10 0,8 0 0 0,-8-1 2 0,5 5-9 0,-1-4-4 0,1 4-11 0,-1-5-1 0,0 5 0 0,1 0-1 0,-1-4-1 0,-4 3 12 0,5 1-5 0,-10 0 1 0,10-1-1 0,-1 1 0 0,0 0-2 16,1-1-1-16,3 1 1 16,-3 3 1-16,4-3 1 15,-1 0 2-15,1-1 2 0,4 1-1 16,0-4 6-16,-4 0 1 16,-1-1-16-16,5-3-7 15,0 0 5-15,5 8 4 16,-5-8-3-16,8 4-1 15,-3 0-2-15,7 0 1 16,-7-1-4-16,3 1 0 16,5 4 3-16,0-4 1 15,5 0-1-15,3-1 1 16,1 1 2-16,3 0 2 16,1 0-1-16,4 0 1 15,5 0-4-15,4-1 0 16,-9 1 3-16,4-4 1 15,-8 0-1-15,9 0-1 0,-1 0-1 16,-4 0 0-16,0 0 0 16,1 0 0-16,-6 0-2 15,6 0 1-15,-1 0-2 16,0 0 2-16,4 0 0 16,5 4 1-16,0-4 0 15,-5 0 0-15,10 0-2 16,7-4 1-16,-8 0-2 15,9 1 2-15,-13-1-2 16,4 0 2-16,-4 0-2 16,0 0 2-16,-1 4-2 15,1-4-1-15,0 1 1 16,4-1 1-16,4 4 1 0,5-4 3 16,4 0-3-16,-4 0-2 15,4 0 2-15,0 1 0 16,-13-1 1-16,0 0 0 15,0 0-2-15,-4 0-2 16,0 0-2-16,4 1-1 16,0-5 6-16,4 0 5 15,9 1-4-15,5-1-2 16,7 0-4-16,-7 1 1 16,-1-1 1-16,-4 0 2 15,-4 1-8-15,0-1-1 16,4 0 8-16,-5 1 4 15,14 3-2-15,0 0-2 0,4 0 0 16,-5 0-1-16,1 1-3 16,-5-1 2-16,0 0 1 15,-8 0 0-15,0 0 0 16,0 0 2-16,-1 1-3 16,1-1 0-16,4 0 3 15,4 0 1-15,5 0-4 16,-9 0 1-16,4 4-7 15,-8 0 0-15,4 0 7 16,-13 4 7-16,9-4-3 16,-9 0-2-16,9 4-1 15,-5-4-1-15,5 0 0 16,8 0 2-16,5 4-3 16,-1 0 0-16,-3 3 1 15,-5 1 0-15,-5 0 0 0,-3-1 2 16,-9 1-3-16,-1 0 0 15,-3 3 1-15,-5 1 0 16,0-1 0-16,5 1 2 16,3-1-1-16,1 1-1 15,4-1 1-15,5 1-1 16,-1 3 0-16,5 0 0 16,4-3 0-16,-5-1 0 15,-7 1-3-15,7-1 2 16,-12 1 1-16,4 3 0 15,0-3 0-15,5-1 2 16,3-3-1-16,5-1-1 0,9 1 1 16,4 0-1-16,-4-1-3 15,-1 5 2-15,-4-4 1 16,-4-1 0-16,-4-3 0 16,0 0 2-16,8 0-1 15,5-4 2-15,12 3 0 16,1 1 1-16,4 0-2 15,-5 4-2-15,-3-1 1 16,-14-7 1-16,5 0-1 16,4-3-1-16,8 3-2 15,9-4 1-15,-8 4 1 16,4 4 2-16,-5-1-1 16,-8 1-1-16,0-4 1 0,-8 0-1 15,16 0 0-15,1-4 0 16,8 4 0-16,-4 4 0 15,4 0-3-15,-9 0 0 16,-3 0 2-16,-1-4 0 16,-8 0-2-16,4 0 2 15,4-4-10-15,-13 0-5 16,5 0-83-16,-5-11-34 16,-8-42 68-16,-9-1 33 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16T02:26:17.7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5836 5271 148 0,'0'-4'55'0,"-8"8"-43"0,3-4 10 0,5 0 3 15,0 0-8-15,0 0-2 16,-4-4-2-16,-4 4 1 16,3 0-7-16,-3 0 2 0,3-7 2 15,-3 7 0-15,3 0 1 16,-8 0 0-16,9 0 2 15,4 0-7-15,-8 0-2 16,3 0-1-16,5 0 2 16,0 0-1-16,0 0 2 15,5 7 0-15,-5-7 3 16,0 4-3-16,0 4-2 16,0-8-2-16,8 7-3 15,-4 1 1-15,9 0-1 16,-8-1 0-16,3 1 0 0,5 0 0 15,0-4 2-15,-4-1 1 16,4 5 3-16,0 0-1 16,0-8 2-16,4 4 0 15,0-4 1-15,0 3-2 16,5-3 1-16,-5 4-2 16,13-4 0-16,-17 4-3 15,13-4 1-15,-9 0 0 16,5 0 3-16,-1 4-1 15,1-4 0-15,-1 0-3 16,5 0 1-16,-8 4 2 16,3-4 2-16,1 0-6 15,-1 0 0-15,5 3-3 0,-13-3-2 16,4 4 9-16,-4-4 6 16,4 4-3-16,5 0 0 15,-5 0-4-15,-8-4-1 16,4 4-1-16,4-4 1 15,4 0-4-15,-8 3 0 16,9-3 1-16,-5 0 2 16,5 0-1-16,-1 0 2 15,1 0-4-15,8 0 0 16,-9 0 1-16,14 4 2 16,-9-4-3-16,4 0 0 15,9 0 1-15,-9 8 0 16,4-8 2-16,1 0 1 15,-1 0-1-15,1 0 1 0,-14 0 0 16,5 0 1-16,-4 0 0 16,4 0 0-16,-9 0-2 15,9 0 1-15,4 0-2 16,-9 0 2-16,14-8-2 16,-5 4-1-16,13 1 1 15,-4-1-1-15,8 0 0 16,1 0 0-16,-1 0 0 15,0 0 2-15,-8 1-1 16,9-1-1-16,-10 0 1 16,-3 4-1-16,4-4 0 15,-9 0 0-15,4 1 0 16,1-1 0-16,4 0 0 16,-1 0 0-16,5 4 0 0,1-4 0 15,3 0 0-15,0 4 2 16,5 0-1-16,-13 0-1 15,-5 0 1-15,5 0 1 16,0 0 1-16,-5 0 3 16,1 0-3-16,-1-3 0 15,5 3 1-15,-9-4 0 16,5 0 0-16,3 0 0 16,1 0-2-16,0 0-2 15,4 1 1-15,-4-1-1 16,8 0 0-16,-4 0 0 15,-4 0 0-15,0 0 2 0,0 4-1 16,-9 0-1-16,4 0 1 16,-3-7-1-16,3 14 0 15,-8-7 0-15,4 0 0 16,-4 0 0-16,4 0 0 16,9 0 2-16,-9 0-1 15,9 0-1-15,4 0 3 16,-4 0 0-16,4 0-4 15,0 0 1-15,4-7 0 16,-8 3 0-16,0 4 0 16,0-4 2-16,-5 4-1 15,0 0-1-15,-3 0 1 16,-1 0 1-16,9 0-1 16,-1 0-1-16,1 4 1 15,9-4 1-15,-1 4-1 0,5 3-1 16,4-3-2-16,0 0 1 15,-5 4 1-15,-3-4 0 16,-1 3 0-16,-12 1 0 16,3 0 0-16,-7-1 2 15,-6-3-1-15,1 0 2 16,-4 0-2-16,-5-4 2 16,-4 0-2-16,4 0-1 15,-12 4-2-15,3-8 1 16,-4 4-1-16,1-8-2 0,3-3-50 15,1-5-22 1,0-7 39-16,-1-23 18 0</inkml:trace>
  <inkml:trace contextRef="#ctx0" brushRef="#br0" timeOffset="4563.8943">2837 5486 360 0,'-34'-8'134'0,"30"8"-104"0,-9-4 7 16,13 4-5-16,0 0-20 0,0 0-5 15,0 0 2-15,0 4 2 16,13 4-6-16,-9-5-1 16,0 9 2-16,9 7-1 0,13 16 0 15,-9 10-3-15,13 17 1 16,9 3-4-16,-4 0 0 15,-5 0-1-15,0-4 0 16,4 1-7-16,-8-1-2 16,9 4-7-16,-5 0-2 15,-9-4-9-15,5 1-2 16,5-5-91 0,-14-15-41-16,4-26 83 15</inkml:trace>
  <inkml:trace contextRef="#ctx0" brushRef="#br0" timeOffset="4953.0268">3173 5386 356 0,'-17'0'134'0,"13"8"-104"0,-5-5-6 0,9-3-11 16,0 0-11-16,0 12-2 16,0-4 5-16,-4 3 4 15,0 4-5-15,-9 8-2 0,-9 8 1 16,1 15-4-16,-9 19 0 15,-14 23-6-15,6-4-3 16,-27 1 6 0,0 3 3-16,14 8 6 0,-5 3 2 31,13-11-10-31,-5-3-3 0,18-17-2 0,0-10 2 16,8-12-56-16,9-12-25 15,5-14 44-15,8-24 21 16</inkml:trace>
  <inkml:trace contextRef="#ctx0" brushRef="#br0" timeOffset="5224.8668">2566 5869 380 0,'-13'3'143'0,"13"9"-112"0,13-1 3 15,-13-7-7-15,13-4-8 16,0 4 1-16,8-4 2 16,22 0 1-16,18 0-12 15,12 0 2-15,-4-4 1 0,8 0-7 16,1 1-4-16,8-1-9 0,5 4-1 16,-9 0-24-16,-9 0-9 15,0 4-45-15,0 3-21 16,-17 1 56-16,-13-12 26 15</inkml:trace>
  <inkml:trace contextRef="#ctx0" brushRef="#br0" timeOffset="26153.0524">18013 5662 152 0,'5'11'57'0,"-1"-11"-44"0,-4 4 14 0,0-4 5 15,9 0-18-15,-5 0-7 16,5 0 1-16,-5 0 4 15,5 0-6-15,3 0 12 0,-7-4 25 16,8 0-3 0,-13 1-4-16,0-1-3 15,0-4-4-15,0 0 0 16,-9-3-21-16,0-1-9 0,-3 1 0 16,-6-1-1-16,-8 1 4 15,-4-1 3-15,0 5 2 16,-4-1 1-16,-1 8-24 15,1 4-11-15,-1 4-1 16,1 11 4-16,4 4 9 16,4 11 5-16,4 1 3 15,14-1 5-15,-5 5 3 16,13-1 2-16,4 0 1 16,9 0 0-16,8-3-2 15,10-4 1-15,-6-8-4 16,10-1 0-16,-1-6 1 15,1-5 2-15,4-11 1 16,-9-4 3-16,0-7-1 0,4-1 2 16,-12-10-2-16,0-5 0 15,-5-4-1-15,-4-7 2 16,-5-4-3-16,-3-12 0 16,-5-3-3-16,-5-5-1 15,-3-3 1-15,-1 0 0 16,0 8 0-16,-3 3 2 15,3 4 1-15,0 8 1 16,5 11-2-16,0 1-2 16,4 11 3-16,0 3 0 15,0 9-4-15,0 3 1 16,0 4 0-16,4 7 0 16,5 13-3-16,4 10 0 15,-1 5 2-15,6 3 2 0,-10 12 0 16,10 3-1-16,-6 9-2 15,6 10 1-15,-5 13-6 16,0-5 0-16,-1 12-48 16,6-15-20-16,-5-5 38 15,0-10 18-15</inkml:trace>
  <inkml:trace contextRef="#ctx0" brushRef="#br0" timeOffset="26470.387">18324 5857 408 0,'-9'19'154'0,"13"-19"-120"0,9 8-10 0,-13-8-10 16,0 4-20-16,5 3-1 15,-1 1 2-15,-4 4 2 16,0 3 2-16,0-4-17 0,-4 5-5 0,-1 3 2 16,5 4 2-16,0 0-74 15,-8-4-35-15,3-4 65 16,5-15 34-16</inkml:trace>
  <inkml:trace contextRef="#ctx0" brushRef="#br0" timeOffset="26696.7633">18044 5298 420 0,'-13'23'159'0,"13"-23"-124"0,-9 0 0 0,9 0-11 15,0-4-44-15,-4 4-13 16,-1-4-74-16,5 0-34 16,-8-3 74-16,4-9 34 0,4-3 25 15</inkml:trace>
  <inkml:trace contextRef="#ctx0" brushRef="#br0" timeOffset="26886.7713">19155 5428 384 0,'5'-8'145'0,"-1"1"-112"0,0 3-6 15,1-4-10-15</inkml:trace>
  <inkml:trace contextRef="#ctx0" brushRef="#br0" timeOffset="26961.6135">19168 5382 625 0,'-8'-15'20'0,"-5"-4"-11"15,-5 0-2-15,-3-8-1 0,-5-4-3 16,-4 0-2-16</inkml:trace>
  <inkml:trace contextRef="#ctx0" brushRef="#br0" timeOffset="27218.5055">18724 5041 420 0,'-73'-15'159'0,"47"15"-124"0,-4 0-11 0,17 0-16 15,0 8-14-15,0-1 1 16,0 9-4-16,5 3 1 16,4 8 4-16,4 3-2 0,0 12 1 15,8 4-2-15,1 4 0 16,4 4-7-16,4-1-2 15,0 9 20-15,0 7 8 16,1 3-4-16,3 5-4 16,-4 0-3-16,1-5-1 15,3-3 0-15,-12-7 0 16,4-9-9-16,-5-7-4 16,5-4-4-16,0-3 0 15,-13-5-95 1,5-11-39-16,-5-8 76 0</inkml:trace>
  <inkml:trace contextRef="#ctx0" brushRef="#br0" timeOffset="27732.6188">18479 5639 364 0,'4'-4'134'0,"5"-4"-104"0,8 4-2 0,-4 4-6 0,4-3-14 16,0-1-2-16,5 4 1 16,-1 0 2-16,1 0-4 15,0 0-3-15,3 0 1 0,6 0-37 16,7 0-17-16,10-4 26 15,3-8 12-15</inkml:trace>
  <inkml:trace contextRef="#ctx0" brushRef="#br0" timeOffset="28314.9048">19849 5160 304 0,'-4'-8'115'0,"-1"5"-89"0,1-9 8 0,0 8-1 15,4 0-4-15,-13 1 3 16,0-9-2-16,4 4 1 0,-8-3-17 15,0-1 1-15,-5 1 1 0,1-1-6 16,-5-3-1-16,0 4-5 16,-8-5-3-16,-1 5-3 15,-8-5 1-15,0-3-4 16,0 8 1-16,0-1-3 16,4 1 2-16,5 7-6 15,3 0-3-15,1 4 1 16,9 4 0-16,3 8 1 15,5 3 2-15,5 12-10 16,-1 7-2-16,5 12 12 16,4 12 5-16,0-5 4 15,4 5 3-15,5 3-1 16,-5 4 2-16,9 4-2 16,-13 8-1-16,9 7 1 15,-1 8-1-15,1-8 0 0,4-4 0 16,-9-3 0-16,9 0 0 15,-9-5 0-15,5-3 0 16,-5-4 6-16,1-7 4 16,-1-8-10-16,0-12-4 15,-4-11-14-15,0-8-4 16,0-19-160 0,9-15 99-16,-9-12 35 15</inkml:trace>
  <inkml:trace contextRef="#ctx0" brushRef="#br0" timeOffset="28587.96">19082 5417 388 0,'0'0'145'0,"9"11"-112"0,-1-11-6 16,1 4-10-16,0 0-9 16,3 3 2-16,6-3-3 15,3 4 1-15,5 0-5 16,4-1-6-16,0 5-1 0,5-1 0 16,-1 1-1-16,9 3-71 0,9-3-32 15,0-5 55-15,0-14 26 16</inkml:trace>
  <inkml:trace contextRef="#ctx0" brushRef="#br0" timeOffset="29035.7388">19836 5765 340 0,'13'12'126'0,"9"-5"-98"16,3-3-8-16,-7 0-10 0,12-4-13 15,-4 0 2-15,8-4 3 16,1 0 3-16,-5-3-2 16,0-1 3-16,-4-3 0 0,0-5 2 15,-13 1 0-15,0 0-2 16,-1-1-1-16,-7 1-3 15,-1 0 1-15,-4-1-11 16,-4-3-4-16,-1 4 1 16,-25-1 4-16,-4 5 2 15,4-1 3-15,-13 5 3 16,4-1 2-16,0 8 7 16,9 4 6-16,-5 7-8 15,14 9-2-15,-5 10-4 16,9 20-2-16,4 4 1 0,4 3-1 15,5 4 0-15,4-3 0 16,4-1-14-16,5 5-3 16,4 3-101-1,13-12-44-15,-9-11 82 16</inkml:trace>
  <inkml:trace contextRef="#ctx0" brushRef="#br0" timeOffset="29426.9861">20569 5620 372 0,'0'11'140'0,"13"4"-109"0,-9 8-17 15,0-11-17-15,0 11-12 16,-4 8-1-16,0 3 6 15,0 0 4-15,0 5 4 16,0-1 1-16,0-7 3 0,0 3-3 16,0-3 2-1,0-16 2-15,0 0 1 16,0-3 2-16,0-4 10 16,0-8 5-16,0-4-3 15,0-4 0-15,-4-7 1 16,4-1 0-16,4-3-2 0,-4-4 0 15,5-3-5-15,-1-5-2 16,5 4-9-16,-1-4 0 16,-3-3-12-16,8 0-3 15,4-1-55-15,17 4-22 16,9-22 47-16,13-5 22 16</inkml:trace>
  <inkml:trace contextRef="#ctx0" brushRef="#br0" timeOffset="29892.2788">21060 5539 384 0,'4'12'143'0,"5"-5"-112"0,8 5-10 15,-13-5-14-15,9 5-17 16,-4-1-4-16,8 5 16 15,-4-5 8-15,4 1-4 16,1 3 1-16,3-7 0 0,-4-4-3 16,5-1-1-16,-1-3-1 15,1-3-2-15,-1-5-4 16,1-4 0-16,-5-3 0 16,-4 0-1-16,0-1 1 15,-9-3 3-15,-4 0-2 16,0 0-1-16,-4-4 7 0,-5 0 3 15,1 0-19 1,-18 4-5-16,4 7 10 0,-3 1 6 16,3 7 9-16,-4 4 6 15,5 0-3-15,-1 8 0 16,5 7-6-16,8 0-1 16,-4 5 1-16,9 6 2 15,-5 5-1-15,9 7 0 16,9 4-1-16,-5 8 0 15,9-4-9-15,0-4-4 16,4-7-39-16,9 3-19 16,4-15 35-16,9-15 16 15</inkml:trace>
  <inkml:trace contextRef="#ctx0" brushRef="#br0" timeOffset="30446.5697">21814 5382 416 0,'9'15'156'0,"-1"-11"-121"0,1 12-12 16,-5-5-15-16,0-3-12 15,5 7 3-15,-5 4-2 0,-4 0 1 16,0 8 2-16,0 8-7 0,-4-5 0 15,4 9-4-15,-9 3 2 16,5-8 3-16,0 1 1 16,4-5-4-16,-9-7-1 15,5-4 11-15,4-3 9 16,0-1-3-16,-4-15-1 16,4 0 3-16,-5 0 2 15,1-11-2-15,4-5 0 16,0-3-3-16,0-4 1 15,4-7-2-15,1-5 0 16,3-3-6-16,5-4 1 16,0-1 0-16,4 5 0 15,5 0 0-15,8 3 0 16,0 9 2-16,5 3 3 0,-1 7 0 16,5 5 2-16,0 7 0 15,-9 0 1-15,0 12-4 16,4 3-1-16,-3 5-3 15,-10-1-3-15,1 0-1 16,-5 16 0-16,4 19 3 16,-3-8 0-16,-10-8-8 15,1 16-4-15,0 8-13 16,3-9-6-16,-7-7-122 16,8-19-53-1,-9-3 106-15</inkml:trace>
  <inkml:trace contextRef="#ctx0" brushRef="#br0" timeOffset="30808.0235">23137 5279 420 0,'8'-4'156'0,"1"0"-121"0,-9 0-5 0,4-3-10 15,-4-1-10-15,-4 4 2 16,-5-4 2-16,-4 1 2 16,1-1-9-16,-1 0-2 0,-13 1 1 15,-22-5-10-15,-3 5-2 0,-5 3 1 16,0 8 2-16,4 7 0 16,4 12 1-16,5 8 2 15,18-1 0-15,-6-10-3 16,10 14 2-16,4-3-1 15,12 15 0-15,-8-8 0 16,13 19-2-16,13 20 0 16,5-8 0-16,7-12-15 15,6-3-7-15,12-8-56 16,8-12-21-16,5-26 53 16,0-16 26-16</inkml:trace>
  <inkml:trace contextRef="#ctx0" brushRef="#br0" timeOffset="31347.664">23421 5355 392 0,'13'12'148'0,"-4"3"-115"0,-1 4-14 0,1-11-12 16,0 3-11-16,-1 1-1 16,5 3 4-16,4-3 2 0,5-1 0 15,-5 1 4-15,5-1 1 0,4 1-2 16,4-5-3-16,4-3 0 16,-8 0-1-16,8-4 0 15,1 0 2-15,-5-4 1 16,-4 0 1-16,-5 1 2 15,-3-5 1-15,-1 0 3 16,-13-3 1-16,5-1-1 16,-9-3-1-16,-4 0-5 15,-14-5-1-15,-3 9-3 16,-5-16-3-16,-17 4-3 16,-5 0 1-16,5 8 3 15,-4 3 1-15,4 5 1 16,4 7 2-16,-4 11-1 15,9 5 2-15,3 7-2 16,6 3-1-16,7 5 1 16,1 0 1-16,17 7 1 0,0 4 1 15,4 8-5-15,9 3-1 16,9 9-4-16,-1-9 1 16,5-11 1-16,4-3-1 15,5-9-16-15,12-7-7 16,9-11 15-16,9-20 6 15</inkml:trace>
  <inkml:trace contextRef="#ctx0" brushRef="#br0" timeOffset="31782.6418">24865 5260 408 0,'-5'11'151'0,"10"-15"-118"0,-1 12 5 16,-4-8-6-16,0 0-17 15,-4 4-3-15,-1 3-3 16,-8-7 1-16,-4 0-5 16,-4 4-3-16,-5-4 1 0,-9 4-4 15,-3 0 0-15,-6 4-1 16,-3-1 0-16,0 5 2 15,-5-1 2-15,17 8-3 16,-3 0-2-16,12 4-3 16,9 0 1-16,8 4-2 0,13 8 0 15,14 7 1 1,12 11 2-16,13 16-1 0,13 4 4 16,0 0-2-16,-4-8 1 15,-5-7 0-15,-8-5 0 16,-9-7 0-16,-4-4 0 15,-13-3 4-15,-9-1 3 16,-13-4 9-16,-29-7 3 16,-31 0-46-16,-39 0-21 15,-60-16 24-15,-5-26 14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16T02:27:17.4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3859 6347 88 0,'-9'0'33'0,"9"0"-26"0,0-3-2 0,0-1-2 15</inkml:trace>
  <inkml:trace contextRef="#ctx0" brushRef="#br0" timeOffset="2027.0941">3652 7048 216 0,'-9'0'82'0,"9"0"-64"0,0 8 13 0,0-4 1 16,-13 0 0-16,9-4 4 16,0 3-3-16,-9 1 2 15,8 0-19-15,-8-4 4 0,1 0 3 16,3 0-6-16,-4-4 1 16,4 0-5-16,-4 1 0 0,1-5-1 15,-1 0 0-15,-5 1 0 16,1-5 2-16,-4 1-3 15,3-5-1-15,1 1-4 16,-4-4 1-16,-5 0 0 16,4 0 1-16,1-1-7 15,-1 1 0-15,1 0 1 16,3 0 3-16,-8 0 0 16,1-4 0-16,3-4-3 15,0 0-2-15,-12 0 1 16,4 1 1-16,0-1-1 15,-13 0-1-15,4 0 1 16,-4 0 1-16,0 4-1 16,-9 0-1-16,9 0-2 0,-9 0-1 15,5 0 2-15,-1 0 0 16,-3 4-4-16,3 0 1 16,1 4 2-16,-13-1 1 15,4 1-4-15,-13 4 1 16,4 3 2-16,-8 4 1 15,12 0-2-15,-3 4 2 16,3 8 1-16,5 0 0 16,5-1-3-16,-5 5 2 15,8 3-1-15,-8 4 0 16,0 8 2-16,9 0 0 16,-14 7-3-16,10 5 0 0,3-1-1 15,-8 0 0-15,9 1 3 16,0 3 0-16,-5 4-2 15,17 0 2-15,-8 3 1 16,5 5 0-16,3 7 0 16,-8 4 0-16,8-3-3 15,-3-1 2-15,-10-7 1 16,5-1 2-16,-8 1-1 16,7 0-1-16,-3 3-2 15,4 8 1-15,0 8 1 16,0-4 0-16,4 7 0 15,9-7 0-15,-5-4-3 16,14-3 2-16,-5-1 1 16,0 0 2-16,9 1-3 15,0 3 0-15,-1 4 1 0,-3 0 0 16,4 3 0-16,-1-7 0 16,1-3 0-16,4-5 0 15,-4-3-3-15,0 19 2 16,-5-1 1-16,5 9 0 15,-9 3 0-15,9-3 2 16,4-9-3-16,0-7 0 16,0-7 1-16,4-1 0 15,-3-3 0-15,12 3 0 16,0 5 0-16,0 3 0 16,12 0 0-16,6-4 2 0,-1-3-1 15,9-9-1-15,-5-3 1 16,14-4-1-16,-5-3 0 15,-8-9 2-15,3 1-1 16,6-4 2-16,-6-4-2 16,-3 0-1-16,4-4 1 15,4 0-1-15,9 0 2 16,-5-3 1-16,14-1-1 16,8 0-2-16,-9 4 1 15,9-3-1-15,0-1 0 16,0 0 2-16,-9-3-1 15,-3-1 2-15,-1-3-2 16,-9-8-1-16,5 0 1 16,8-4-1-16,9 0 0 0,-8 1 2 15,21-1-1-15,-9 0-1 16,13 4 1-16,-12-4-1 16,3 4 0-16,-16-4 0 15,-1-3 0-15,0-1 0 16,5-4 0-16,0 1 0 15,12 3-3-15,1 1 2 16,8 3 1-16,5 0 2 16,-13 0-1-16,-1 0-1 15,-8-3 1-15,-8-1-1 16,3-4 2-16,1-3 1 16,-9 0-1-16,13-1 1 15,4 1-2-15,9-4 2 0,-4 0 0 16,4-8 1-16,-13 0-2 15,4-7 1-15,-4-8-2 16,-8-8-1-16,-5-4-2 16,8-7-1-16,5-4 2 15,1 7 2-15,-10 5-2 16,9 3-2-16,0 4 2 16,0-4 0-16,-9 0 1 15,1-11 0-15,-1-15 0 16,-12-5 0-16,3-3-3 15,-12 3 2-15,4 9 1 16,-4-1 0-16,4 0 0 16,-17-11 0-16,5-8 0 15,-1-4 2-15,-4 8 3 16,-5 8 2-16,-8 11-3 0,0 0-1 16,0 4-1-16,-8 0 1 15,3-8-2-15,-12-4 2 16,9 4-2-16,-5 4-1 15,0 0 3-15,-4 8 0 16,-1 4-1-16,1 3-2 16,-9 0 1-16,-8 1 1 15,-5-8-1-15,4-8 2 16,-8-8-2-16,0 4 2 16,0 4-2-16,0 4-1 15,4 12-2-15,5-1-1 16,-5 4 2-16,5 4 0 15,3 4-8-15,1 0-2 0,9 4-23 16,-9-1-10-16</inkml:trace>
  <inkml:trace contextRef="#ctx0" brushRef="#br0" timeOffset="14131.0045">13623 8351 236 0,'-9'11'88'0,"18"-11"-69"0,-18 0 11 0,5 0 1 0,4 0-17 15,0 0-2-15,0-4-2 16,0 4 1-16,0-4-5 15,0 1 5-15,-5-1 4 0,1 0 2 16,0 0-1-16,-1 0-4 16,1 0-2-16,0 1 2 15,4-1 3-15,0 0-15 16,0 0-4-16,-9-4 12 16,5-3 6-16,0-1-2 15,-9 1 1-15,8-1-6 16,-3-3-2-16,-1 0 0 15,5-1 1-15,-9-3-3 16,0 0 0-16,0-8 1 16,0 4 0-16,-4-3 0 15,0 3 0-15,-1-8 0 16,-3 4 2-16,-1 0-1 0,1 1 0 16,-5-1-1-16,0 0 2 15,0 0-3-15,0 0-2 16,-4 0 0-16,0 1-1 15,0-1 0-15,0 0 0 16,-9 0-3-16,4 0 2 16,1 4-1-16,-5 0 0 15,-4-3 0-15,-9 6-2 16,1 1 0-16,-5 4 3 16,56 15-13 15,-95-8 5-31,13 5 2 0,-8-1 2 15,-1 4 4-15,9 0-2 16,-8 0-1-16,12 7 3 16,-4 1 0-16,13 0 3 0,-4 3-1 15,8 1-1-15,1-1-2 16,3 4 1-16,5 5-1 16,-12-1 0-16,7 0 0 15,1 0-2-15,4 4-4 16,0 4 0-16,0 0-9 15,0 3-4-15,4 9 22 16,13-9 12-16,9-3-16 16,-13 8-9-16,-17 14 14 15,4-3 9-15,0 4-2 16,4 8-2-16,-4 3-4 0,13 4-3 16,-4 4 1-16,8-4-1 15,0-4 2-15,4-3 1 16,5-1 1-16,13 4 2 15,-9 1-1-15,9 3 2 16,4 4-4-16,0 0 0 16,5 4 1-16,-1-8 0 15,5-4 0-15,-1-4 2 16,5-3-3-16,0 0 0 16,0 7 1-16,0 4 2 15,0 4-1-15,5 11 2 16,3-3 0-16,5-8 1 15,0-12-2-15,4-3 1 0,5-8-2 16,4-4 0-16,4 0-3 16,-4-7-2-16,8 3-2 15,-4 0 1-15,9 1-1 16,-9-1 0-16,0 0 0 16,5-3 0-16,-9 3 0 15,4-4 0-15,-4 5 2 16,4-5 0-16,-4-3-3 15,4-4 0-15,9-1-1 16,-9-6 3-16,13-1-2 16,0-4-1-16,9 0 0 15,-5-3 0-15,1 3 0 16,8-3 3-16,-18-1-2 16,10-3 1-16,-9 3 0 0,4-7 0 15,-13 0 0-15,9-4 0 16,4 0 0-16,-5 0 0 15,10 0 0-15,-1 0-2 16,9 0 3-16,0-4 2 16,0 4-2-16,0 0-2 15,-8 0 2-15,-1-4 0 16,-4 1 1-16,-4-1 0 16,-5 4-3-16,-3-4 2 15,7 0-1-15,-7 0 0 16,3 0 2-16,5-3 0 15,0 3-3-15,-14 0 2 0,-3 0 1 16,12 0 0-16,22-3 0 16,-4-1 2-16,-4 0-1 15,-10 1-1-15,-3-1 1 16,-14 0-1-16,-3 5 0 16,3-5 0-16,5-11 0 15,0 0 2-15,-5-1-1 16,-3 1-1-16,-1-4 1 15,0 0 1-15,-4-3 1 16,4-5 1-16,1 0-2 16,-6-3-2-16,6-1 1 15,-1-3-1-15,4 0 0 16,1 3 2-16,0 1-3 16,-1 3 0-16,5-3 1 0,-4 3 2 15,-1 0-1-15,1 5 2 16,-1-1 0-16,5-4 3 15,-13 0-3-15,4-7-2 16,0-4 2-16,1-4 0 16,-1-4-1-16,0 1 1 15,-4-1-2-15,9 4 2 16,-5 0-2-16,-9 4 2 16,5 0-4-16,5 7 0 15,-10 4 3-15,1 1 1 16,-5-1-1-16,0 4 1 15,1 1 0-15,-1-1 1 16,-4-4 0-16,0 12 2 0,0 4-1 16,0-12 0-16,-9-23-1 15,1-4 0-15,-1 5-2 16,1-1 1-16,-1 4-2 16,0 0-1-16,1 8 1 15,-1-1-1-15,5 5 0 16,-5 3 0-16,1 1 0 15,-1-1 0-15,0 0 0 16,1 1 0-16,-1-9 0 16,5 1 0-16,-13-4 0 15,4 0 0-15,0 0 0 16,0 3 2-16,-9 5-1 16,5 3-1-16,-9 1-13 15,0-1-6-15,5-4-63 0,-1-26-28 16,9-15 56-16,-17 14 27 15</inkml:trace>
  <inkml:trace contextRef="#ctx0" brushRef="#br0" timeOffset="42698.88">21736 6723 356 0,'-8'30'134'0,"-5"-30"-104"0,0-3 23 0,9-1 3 15,-1 0-28-15,1-8-7 16,-9 5-5-16,0-5-1 16,-4 1-8-16,-5-8 2 0,1-1 4 15,-5 5-14-15,-9-4-3 16,1-4 7-16,0 0 7 15,-5 0-6-15,0-4-2 0,-4-3-7 16,-5-1-1-16,1-4 0 16,-9-3 4-16,0 0 1 15,0-4 1-15,-4 0 4 16,-1 3 5-16,5 1-3 16,-4 0-1-16,4 3-2 15,0-3 0-15,0 3 0 16,-4 5 1-16,-1-1 0 15,-3-3 0-15,-1-1-2 16,0-3 1-16,5 0-2 16,0-5-1-16,4 1 1 15,4 0-1-15,5 0 0 16,-9-4 0-16,-9 8 0 0,9 0 0 16,-4 3-3-16,-1-3 2 15,1 3-1-15,-5 1 0 16,5 3 0-16,0 1-2 15,4-1 3-15,0 0 0 16,0 1-2-16,-5-1 2 16,-3-4 1-16,-1 1 2 15,0 0 1-15,1-9 1 16,-1 9-2-16,5-1-2 16,4-3 1-16,0 8 1 15,8-1-1-15,-8 0-1 16,0 8 1-16,-8-11 1 15,3 7-1-15,-3 0 2 0,-1 4-4 16,1 4-2-16,-1 0-1 16,5 7 0-16,-1-7 3 15,-3 8 0-15,-1 3-2 16,-4 4 0-16,-4 0-1 16,4 1 0-16,0 6 0 15,-13 1 3-15,13 4 0 16,0 3 1-16,0 5 0 15,0 3 0-15,0 8-3 16,0-8 2-16,0 8-1 16,9-1 0-16,4 5 0 15,0-4-2-15,0 4 3 16,9-5 2-16,4 5-2 16,8 3 0-16,9 5 1 0,-4-5 0 15,9 8-3-15,3-3 0 16,5 3-1-16,5 4 0 15,3 7 3-15,5-3 0 16,9 4-4-16,4-8 1 16,4 4 0-16,5-1 2 15,12 5-1-15,-8 7 1 16,4-3 2-16,9 3 0 16,-4-4-3-16,12 1 2 15,9-1-1-15,4-7 0 16,9-4 2-16,9 4 2 15,-1 0-3-15,-3-4 0 0,-5 0 1 16,4 0 0-16,4 3 0 16,14-3 0-16,4 0 0 15,-1-7 2-15,-7-1-1 16,-6-7 2-16,-16-1-4 16,4-3 0-16,0 0 3 15,9 0 1-15,-5-8-1 16,4 4 1-16,-3 4-2 15,-5-1 2-15,-5 1-2 16,-8 0-1-16,0 0 1 16,0 3-1-16,0 1 0 15,5 4 0-15,3 3 0 16,5 4 0-16,0-4 0 16,0 1 0-16,-9-5 0 0,-4 1 0 15,-4-5 0-15,-5 1 2 16,-3-1-1-16,3-3 2 15,-8-4-4-15,4 0-2 16,0-4 2-16,4 1 2 16,5-1 0-16,0 0-1 15,4-4 1-15,-5 0-1 16,5 1 0-16,-8-1 0 16,-5 0-3-16,-4-3 2 15,0-4 1-15,-5-1 0 16,5 1 0-16,4 0 2 15,4-1-1-15,5 1-1 16,8 0 1-16,-4-1-1 0,0 1 0 16,0 3 0-16,-8 1 0 15,-1-4 0-15,-8-1 0 16,-5 1 0-16,5-4 0 16,-13-1 0-16,4 1 0 15,0-4 0-15,1 0 0 16,3 0 2-16,0-4-1 15,10 1-1-15,-1-5 1 16,8 0-1-16,1-3 0 16,-5-1 0-16,-3-3 0 15,-1 0 0-15,-5-1 0 16,-3-3 0-16,-5 0 0 16,0-4 0-16,0 0 0 15,1 0 0-15,-6-4 0 16,1 1 0-16,4-1 0 0,1-4 2 15,-1 0-1-15,-9-3 2 16,5-4-4-16,0-4 0 16,0-1 1-16,-5 1 2 15,1 0-1-15,-5-4 2 16,0 8 0-16,-8 3 3 16,-5 1 1-16,-8 3 1 15,-5 1 2-15,-8-5 1 16,-4 1-5-16,-5-1-2 15,-9-3 0-15,-3-4 0 0,-1 0-5 16,0 0-1-16,-13 3-6 16,-8 5-2-16,-18-8-182 15,-8 3-83 1,13 1 139-16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033238-7DFC-4B3F-953F-E29CEE481CCC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18ADA-AEA4-4248-8602-844158BED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38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18ADA-AEA4-4248-8602-844158BEDF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64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34F62D-E7E6-486F-A7EF-E38B7755751C}" type="slidenum">
              <a:rPr lang="en-US" sz="1100" b="1">
                <a:solidFill>
                  <a:prstClr val="black"/>
                </a:solidFill>
                <a:latin typeface="Times New Roman" pitchFamily="18" charset="0"/>
              </a:rPr>
              <a:pPr/>
              <a:t>14</a:t>
            </a:fld>
            <a:endParaRPr lang="en-US" sz="11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AB70A5-62B9-4B79-AC24-3BB22CE31BB2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893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89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A50332-E4A9-4C80-800B-B4BFFFBE99E2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109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78A8-A537-43E8-9E6F-CBEF74818EDB}" type="datetime1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7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61E02-F696-4FE8-B9DE-588FCCBE5916}" type="datetime1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3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352B3-D9C1-457E-AC5D-B1AC90026D01}" type="datetime1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414198"/>
            <a:ext cx="8380412" cy="750205"/>
          </a:xfrm>
        </p:spPr>
        <p:txBody>
          <a:bodyPr>
            <a:norm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600" spc="-300" dirty="0">
                <a:ln w="3175">
                  <a:noFill/>
                </a:ln>
                <a:solidFill>
                  <a:schemeClr val="tx1"/>
                </a:solidFill>
                <a:effectLst/>
                <a:latin typeface="Kalinga" pitchFamily="34" charset="0"/>
                <a:ea typeface="+mn-ea"/>
                <a:cs typeface="Kaling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600062"/>
            <a:ext cx="8380412" cy="207645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3"/>
              </a:buBlip>
              <a:defRPr/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67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D90A11-AD43-4D89-95A3-DF7E1F91588E}" type="datetime1">
              <a:rPr lang="en-US" smtClean="0">
                <a:solidFill>
                  <a:srgbClr val="000000"/>
                </a:solidFill>
              </a:rPr>
              <a:t>10/15/2019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E4C5AD-0B19-4AEB-870F-89BF954358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728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FA62C8-D980-4204-87F7-03D60107D763}" type="datetime1">
              <a:rPr lang="en-US" smtClean="0">
                <a:solidFill>
                  <a:srgbClr val="000000"/>
                </a:solidFill>
              </a:rPr>
              <a:t>10/15/2019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9209BF-32E9-49CB-9F4C-066BCF3FD8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965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3ACCB8-D420-4E47-8961-63C6826BB1D5}" type="datetime1">
              <a:rPr lang="en-US" smtClean="0">
                <a:solidFill>
                  <a:srgbClr val="000000"/>
                </a:solidFill>
              </a:rPr>
              <a:t>10/15/2019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A8688C-ACCE-4554-9ED6-40F2C99750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868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D52D83-0649-4742-BB0A-002121EB9FF1}" type="datetime1">
              <a:rPr lang="en-US" smtClean="0">
                <a:solidFill>
                  <a:srgbClr val="000000"/>
                </a:solidFill>
              </a:rPr>
              <a:t>10/15/2019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179DFE-93D8-4994-A482-F8774634DA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445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69B83C-2821-4788-8145-92C49FB001D6}" type="datetime1">
              <a:rPr lang="en-US" smtClean="0">
                <a:solidFill>
                  <a:srgbClr val="000000"/>
                </a:solidFill>
              </a:rPr>
              <a:t>10/15/2019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933579-F3FA-444F-8C5F-54D742C4B0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590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09D5AF-82F3-49BD-B7DD-556088A54E45}" type="datetime1">
              <a:rPr lang="en-US" smtClean="0">
                <a:solidFill>
                  <a:srgbClr val="000000"/>
                </a:solidFill>
              </a:rPr>
              <a:t>10/15/2019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24496-F575-41DE-9549-53E9611627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4752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88667E-5777-4647-8E74-17CF575A1638}" type="datetime1">
              <a:rPr lang="en-US" smtClean="0">
                <a:solidFill>
                  <a:srgbClr val="000000"/>
                </a:solidFill>
              </a:rPr>
              <a:t>10/15/2019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14E82E-6AD2-4604-98BD-2DE474662D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437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E9B0A-07F8-4A81-B203-1D58BC0983ED}" type="datetime1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4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6FFC07-3728-4E0D-A8CA-896C3147D5DF}" type="datetime1">
              <a:rPr lang="en-US" smtClean="0">
                <a:solidFill>
                  <a:srgbClr val="000000"/>
                </a:solidFill>
              </a:rPr>
              <a:t>10/15/2019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1F0528-4A32-4080-AA20-7EF70A8F5A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959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9578C8-1532-43D8-BBC7-84D3E0CF226E}" type="datetime1">
              <a:rPr lang="en-US" smtClean="0">
                <a:solidFill>
                  <a:srgbClr val="000000"/>
                </a:solidFill>
              </a:rPr>
              <a:t>10/15/2019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50385-F649-488C-8E5E-D939741C8D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311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EC8EF9-329E-4EE5-8A25-0E3119D90745}" type="datetime1">
              <a:rPr lang="en-US" smtClean="0">
                <a:solidFill>
                  <a:srgbClr val="000000"/>
                </a:solidFill>
              </a:rPr>
              <a:t>10/15/2019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46581F-166F-4AD8-B34E-BAD4D48F70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4799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4784F9-A335-4702-B648-C1981ED9082D}" type="datetime1">
              <a:rPr lang="en-US" smtClean="0">
                <a:solidFill>
                  <a:srgbClr val="000000"/>
                </a:solidFill>
              </a:rPr>
              <a:t>10/15/2019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9CE2DA-4E9B-4D2D-9801-E00329EE06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80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BE8235-171D-47C8-A875-DDD438BBBCB8}" type="datetime1">
              <a:rPr lang="en-US" smtClean="0">
                <a:solidFill>
                  <a:srgbClr val="000000"/>
                </a:solidFill>
              </a:rPr>
              <a:t>10/15/2019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0A7719-225C-4D82-B809-A2F9B43543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0472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66C6BD-0987-40AF-8824-5C23BE0804DA}" type="datetime1">
              <a:rPr lang="en-US" smtClean="0">
                <a:solidFill>
                  <a:srgbClr val="000000"/>
                </a:solidFill>
              </a:rPr>
              <a:t>10/15/2019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E4C5AD-0B19-4AEB-870F-89BF954358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86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8A6BA5-0615-4F80-B712-3AA986A33187}" type="datetime1">
              <a:rPr lang="en-US" smtClean="0">
                <a:solidFill>
                  <a:srgbClr val="000000"/>
                </a:solidFill>
              </a:rPr>
              <a:t>10/15/2019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9209BF-32E9-49CB-9F4C-066BCF3FD8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004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1BEF77-DE06-4504-952E-4CABF1957720}" type="datetime1">
              <a:rPr lang="en-US" smtClean="0">
                <a:solidFill>
                  <a:srgbClr val="000000"/>
                </a:solidFill>
              </a:rPr>
              <a:t>10/15/2019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A8688C-ACCE-4554-9ED6-40F2C99750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816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C42378-6B80-4AEF-BE32-2D21C2514F83}" type="datetime1">
              <a:rPr lang="en-US" smtClean="0">
                <a:solidFill>
                  <a:srgbClr val="000000"/>
                </a:solidFill>
              </a:rPr>
              <a:t>10/15/2019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179DFE-93D8-4994-A482-F8774634DA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0890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1ADC15-3B4A-470F-84C5-35506D15B97E}" type="datetime1">
              <a:rPr lang="en-US" smtClean="0">
                <a:solidFill>
                  <a:srgbClr val="000000"/>
                </a:solidFill>
              </a:rPr>
              <a:t>10/15/2019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933579-F3FA-444F-8C5F-54D742C4B0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15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D972-CBE8-4EFE-A0C9-766209179D32}" type="datetime1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4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C4BC9-C96A-4A08-9F66-AB490D3B2948}" type="datetime1">
              <a:rPr lang="en-US" smtClean="0">
                <a:solidFill>
                  <a:srgbClr val="000000"/>
                </a:solidFill>
              </a:rPr>
              <a:t>10/15/2019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24496-F575-41DE-9549-53E9611627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06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7F38E3-5DBC-4B9E-8089-3FA46A777254}" type="datetime1">
              <a:rPr lang="en-US" smtClean="0">
                <a:solidFill>
                  <a:srgbClr val="000000"/>
                </a:solidFill>
              </a:rPr>
              <a:t>10/15/2019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14E82E-6AD2-4604-98BD-2DE474662D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3747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754A75-BBE7-4D07-A687-93616551A558}" type="datetime1">
              <a:rPr lang="en-US" smtClean="0">
                <a:solidFill>
                  <a:srgbClr val="000000"/>
                </a:solidFill>
              </a:rPr>
              <a:t>10/15/2019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1F0528-4A32-4080-AA20-7EF70A8F5A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0140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4C08C9-87E1-47D9-B1F9-45077118829C}" type="datetime1">
              <a:rPr lang="en-US" smtClean="0">
                <a:solidFill>
                  <a:srgbClr val="000000"/>
                </a:solidFill>
              </a:rPr>
              <a:t>10/15/2019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50385-F649-488C-8E5E-D939741C8D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559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57C370-A920-4995-89C7-772F10E5C877}" type="datetime1">
              <a:rPr lang="en-US" smtClean="0">
                <a:solidFill>
                  <a:srgbClr val="000000"/>
                </a:solidFill>
              </a:rPr>
              <a:t>10/15/2019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46581F-166F-4AD8-B34E-BAD4D48F70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0058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D3DF30-066B-4615-9D19-549CB8FAC0DE}" type="datetime1">
              <a:rPr lang="en-US" smtClean="0">
                <a:solidFill>
                  <a:srgbClr val="000000"/>
                </a:solidFill>
              </a:rPr>
              <a:t>10/15/2019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9CE2DA-4E9B-4D2D-9801-E00329EE06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83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821B2C-560C-4BD1-8D5B-73551A33B70D}" type="datetime1">
              <a:rPr lang="en-US" smtClean="0">
                <a:solidFill>
                  <a:srgbClr val="000000"/>
                </a:solidFill>
              </a:rPr>
              <a:t>10/15/2019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0A7719-225C-4D82-B809-A2F9B43543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757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82A58-BDDB-4C15-9CC3-1820913F2BA8}" type="datetime1">
              <a:rPr lang="en-US" smtClean="0"/>
              <a:t>10/15/2019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0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311E-E478-4DAA-B9F8-F9273B1D7891}" type="datetime1">
              <a:rPr lang="en-US" smtClean="0"/>
              <a:t>10/15/2019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7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C9000-8EBB-4718-8610-52EA1ED8C52F}" type="datetime1">
              <a:rPr lang="en-US" smtClean="0"/>
              <a:t>10/15/2019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95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94494-466C-4FBA-87F7-6D3C858846D4}" type="datetime1">
              <a:rPr lang="en-US" smtClean="0"/>
              <a:t>10/15/2019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5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487C9-EAB8-4F51-9652-24255C7810F3}" type="datetime1">
              <a:rPr lang="en-US" smtClean="0"/>
              <a:t>10/15/2019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6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FEEF-522D-48BC-BC76-CB2FEDD87471}" type="datetime1">
              <a:rPr lang="en-US" smtClean="0"/>
              <a:t>10/15/2019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5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D4948-3564-4A66-8D1C-71CCDD348BDE}" type="datetime1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9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DF64D58-0AF5-4308-BAD6-1E8992360276}" type="datetime1">
              <a:rPr lang="en-US" smtClean="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t>10/15/2019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8DFBB5B-06B2-43B4-9875-37FEB23AFD34}" type="slidenum">
              <a:rPr lang="en-US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4057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ＭＳ Ｐゴシック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AEDC322-236E-43F2-A4EA-77C0EA116762}" type="datetime1">
              <a:rPr lang="en-US" smtClean="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t>10/15/2019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8DFBB5B-06B2-43B4-9875-37FEB23AFD34}" type="slidenum">
              <a:rPr lang="en-US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3580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ＭＳ Ｐゴシック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1.png"/><Relationship Id="rId4" Type="http://schemas.openxmlformats.org/officeDocument/2006/relationships/image" Target="../media/image1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tags" Target="../tags/tag20.xml"/><Relationship Id="rId18" Type="http://schemas.openxmlformats.org/officeDocument/2006/relationships/tags" Target="../tags/tag25.xml"/><Relationship Id="rId26" Type="http://schemas.openxmlformats.org/officeDocument/2006/relationships/tags" Target="../tags/tag33.xml"/><Relationship Id="rId3" Type="http://schemas.openxmlformats.org/officeDocument/2006/relationships/tags" Target="../tags/tag10.xml"/><Relationship Id="rId21" Type="http://schemas.openxmlformats.org/officeDocument/2006/relationships/tags" Target="../tags/tag28.xml"/><Relationship Id="rId34" Type="http://schemas.openxmlformats.org/officeDocument/2006/relationships/image" Target="../media/image23.emf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17" Type="http://schemas.openxmlformats.org/officeDocument/2006/relationships/tags" Target="../tags/tag24.xml"/><Relationship Id="rId25" Type="http://schemas.openxmlformats.org/officeDocument/2006/relationships/tags" Target="../tags/tag32.xml"/><Relationship Id="rId33" Type="http://schemas.openxmlformats.org/officeDocument/2006/relationships/customXml" Target="../ink/ink7.xml"/><Relationship Id="rId2" Type="http://schemas.openxmlformats.org/officeDocument/2006/relationships/tags" Target="../tags/tag9.xml"/><Relationship Id="rId16" Type="http://schemas.openxmlformats.org/officeDocument/2006/relationships/tags" Target="../tags/tag23.xml"/><Relationship Id="rId20" Type="http://schemas.openxmlformats.org/officeDocument/2006/relationships/tags" Target="../tags/tag27.xml"/><Relationship Id="rId29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24" Type="http://schemas.openxmlformats.org/officeDocument/2006/relationships/tags" Target="../tags/tag31.xml"/><Relationship Id="rId32" Type="http://schemas.openxmlformats.org/officeDocument/2006/relationships/image" Target="../media/image16.png"/><Relationship Id="rId5" Type="http://schemas.openxmlformats.org/officeDocument/2006/relationships/tags" Target="../tags/tag12.xml"/><Relationship Id="rId15" Type="http://schemas.openxmlformats.org/officeDocument/2006/relationships/tags" Target="../tags/tag22.xml"/><Relationship Id="rId23" Type="http://schemas.openxmlformats.org/officeDocument/2006/relationships/tags" Target="../tags/tag30.xml"/><Relationship Id="rId28" Type="http://schemas.openxmlformats.org/officeDocument/2006/relationships/tags" Target="../tags/tag35.xml"/><Relationship Id="rId10" Type="http://schemas.openxmlformats.org/officeDocument/2006/relationships/tags" Target="../tags/tag17.xml"/><Relationship Id="rId19" Type="http://schemas.openxmlformats.org/officeDocument/2006/relationships/tags" Target="../tags/tag26.xml"/><Relationship Id="rId31" Type="http://schemas.openxmlformats.org/officeDocument/2006/relationships/image" Target="../media/image15.png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tags" Target="../tags/tag21.xml"/><Relationship Id="rId22" Type="http://schemas.openxmlformats.org/officeDocument/2006/relationships/tags" Target="../tags/tag29.xml"/><Relationship Id="rId27" Type="http://schemas.openxmlformats.org/officeDocument/2006/relationships/tags" Target="../tags/tag34.xml"/><Relationship Id="rId30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tags" Target="../tags/tag38.xml"/><Relationship Id="rId7" Type="http://schemas.openxmlformats.org/officeDocument/2006/relationships/hyperlink" Target="http://www.cs.ubc.ca/~lowe/keypoints/" TargetMode="Externa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6.emf"/><Relationship Id="rId5" Type="http://schemas.openxmlformats.org/officeDocument/2006/relationships/slideLayout" Target="../slideLayouts/slideLayout26.xml"/><Relationship Id="rId10" Type="http://schemas.openxmlformats.org/officeDocument/2006/relationships/customXml" Target="../ink/ink8.xml"/><Relationship Id="rId4" Type="http://schemas.openxmlformats.org/officeDocument/2006/relationships/tags" Target="../tags/tag39.xml"/><Relationship Id="rId9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31.png"/><Relationship Id="rId7" Type="http://schemas.openxmlformats.org/officeDocument/2006/relationships/customXml" Target="../ink/ink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kxtQqYLRaSQ&amp;feature=player_embedded" TargetMode="External"/><Relationship Id="rId2" Type="http://schemas.openxmlformats.org/officeDocument/2006/relationships/hyperlink" Target="http://www.youtube.com/watch?v=p16frKJLVi0" TargetMode="Externa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6.emf"/><Relationship Id="rId4" Type="http://schemas.openxmlformats.org/officeDocument/2006/relationships/customXml" Target="../ink/ink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7.emf"/><Relationship Id="rId4" Type="http://schemas.openxmlformats.org/officeDocument/2006/relationships/customXml" Target="../ink/ink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0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1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2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image" Target="../media/image41.jpeg"/><Relationship Id="rId3" Type="http://schemas.openxmlformats.org/officeDocument/2006/relationships/tags" Target="../tags/tag45.xml"/><Relationship Id="rId7" Type="http://schemas.openxmlformats.org/officeDocument/2006/relationships/tags" Target="../tags/tag49.xml"/><Relationship Id="rId12" Type="http://schemas.openxmlformats.org/officeDocument/2006/relationships/notesSlide" Target="../notesSlides/notesSlide1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slideLayout" Target="../slideLayouts/slideLayout26.xml"/><Relationship Id="rId5" Type="http://schemas.openxmlformats.org/officeDocument/2006/relationships/tags" Target="../tags/tag47.xml"/><Relationship Id="rId15" Type="http://schemas.openxmlformats.org/officeDocument/2006/relationships/image" Target="../media/image42.emf"/><Relationship Id="rId10" Type="http://schemas.openxmlformats.org/officeDocument/2006/relationships/tags" Target="../tags/tag52.xml"/><Relationship Id="rId4" Type="http://schemas.openxmlformats.org/officeDocument/2006/relationships/tags" Target="../tags/tag46.xml"/><Relationship Id="rId9" Type="http://schemas.openxmlformats.org/officeDocument/2006/relationships/tags" Target="../tags/tag51.xml"/><Relationship Id="rId14" Type="http://schemas.openxmlformats.org/officeDocument/2006/relationships/customXml" Target="../ink/ink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png"/><Relationship Id="rId7" Type="http://schemas.openxmlformats.org/officeDocument/2006/relationships/customXml" Target="../ink/ink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60.xml"/><Relationship Id="rId13" Type="http://schemas.openxmlformats.org/officeDocument/2006/relationships/slideLayout" Target="../slideLayouts/slideLayout26.xml"/><Relationship Id="rId3" Type="http://schemas.openxmlformats.org/officeDocument/2006/relationships/tags" Target="../tags/tag55.xml"/><Relationship Id="rId7" Type="http://schemas.openxmlformats.org/officeDocument/2006/relationships/tags" Target="../tags/tag59.xml"/><Relationship Id="rId12" Type="http://schemas.openxmlformats.org/officeDocument/2006/relationships/tags" Target="../tags/tag64.xml"/><Relationship Id="rId17" Type="http://schemas.openxmlformats.org/officeDocument/2006/relationships/image" Target="../media/image43.emf"/><Relationship Id="rId2" Type="http://schemas.openxmlformats.org/officeDocument/2006/relationships/tags" Target="../tags/tag54.xml"/><Relationship Id="rId16" Type="http://schemas.openxmlformats.org/officeDocument/2006/relationships/customXml" Target="../ink/ink14.xml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tags" Target="../tags/tag63.xml"/><Relationship Id="rId5" Type="http://schemas.openxmlformats.org/officeDocument/2006/relationships/tags" Target="../tags/tag57.xml"/><Relationship Id="rId15" Type="http://schemas.openxmlformats.org/officeDocument/2006/relationships/image" Target="../media/image41.jpeg"/><Relationship Id="rId10" Type="http://schemas.openxmlformats.org/officeDocument/2006/relationships/tags" Target="../tags/tag62.xml"/><Relationship Id="rId4" Type="http://schemas.openxmlformats.org/officeDocument/2006/relationships/tags" Target="../tags/tag56.xml"/><Relationship Id="rId9" Type="http://schemas.openxmlformats.org/officeDocument/2006/relationships/tags" Target="../tags/tag61.xml"/><Relationship Id="rId14" Type="http://schemas.openxmlformats.org/officeDocument/2006/relationships/notesSlide" Target="../notesSlides/notesSlide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tags" Target="../tags/tag77.xml"/><Relationship Id="rId18" Type="http://schemas.openxmlformats.org/officeDocument/2006/relationships/tags" Target="../tags/tag82.xml"/><Relationship Id="rId26" Type="http://schemas.openxmlformats.org/officeDocument/2006/relationships/image" Target="../media/image47.emf"/><Relationship Id="rId3" Type="http://schemas.openxmlformats.org/officeDocument/2006/relationships/tags" Target="../tags/tag67.xml"/><Relationship Id="rId21" Type="http://schemas.openxmlformats.org/officeDocument/2006/relationships/slideLayout" Target="../slideLayouts/slideLayout31.xml"/><Relationship Id="rId7" Type="http://schemas.openxmlformats.org/officeDocument/2006/relationships/tags" Target="../tags/tag71.xml"/><Relationship Id="rId12" Type="http://schemas.openxmlformats.org/officeDocument/2006/relationships/tags" Target="../tags/tag76.xml"/><Relationship Id="rId17" Type="http://schemas.openxmlformats.org/officeDocument/2006/relationships/tags" Target="../tags/tag81.xml"/><Relationship Id="rId25" Type="http://schemas.openxmlformats.org/officeDocument/2006/relationships/customXml" Target="../ink/ink15.xml"/><Relationship Id="rId2" Type="http://schemas.openxmlformats.org/officeDocument/2006/relationships/tags" Target="../tags/tag66.xml"/><Relationship Id="rId16" Type="http://schemas.openxmlformats.org/officeDocument/2006/relationships/tags" Target="../tags/tag80.xml"/><Relationship Id="rId20" Type="http://schemas.openxmlformats.org/officeDocument/2006/relationships/tags" Target="../tags/tag84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tags" Target="../tags/tag75.xml"/><Relationship Id="rId24" Type="http://schemas.openxmlformats.org/officeDocument/2006/relationships/image" Target="../media/image45.jpeg"/><Relationship Id="rId5" Type="http://schemas.openxmlformats.org/officeDocument/2006/relationships/tags" Target="../tags/tag69.xml"/><Relationship Id="rId15" Type="http://schemas.openxmlformats.org/officeDocument/2006/relationships/tags" Target="../tags/tag79.xml"/><Relationship Id="rId23" Type="http://schemas.openxmlformats.org/officeDocument/2006/relationships/image" Target="../media/image44.jpeg"/><Relationship Id="rId10" Type="http://schemas.openxmlformats.org/officeDocument/2006/relationships/tags" Target="../tags/tag74.xml"/><Relationship Id="rId19" Type="http://schemas.openxmlformats.org/officeDocument/2006/relationships/tags" Target="../tags/tag83.xml"/><Relationship Id="rId4" Type="http://schemas.openxmlformats.org/officeDocument/2006/relationships/tags" Target="../tags/tag68.xml"/><Relationship Id="rId9" Type="http://schemas.openxmlformats.org/officeDocument/2006/relationships/tags" Target="../tags/tag73.xml"/><Relationship Id="rId14" Type="http://schemas.openxmlformats.org/officeDocument/2006/relationships/tags" Target="../tags/tag78.xml"/><Relationship Id="rId22" Type="http://schemas.openxmlformats.org/officeDocument/2006/relationships/notesSlide" Target="../notesSlides/notesSlide1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13" Type="http://schemas.openxmlformats.org/officeDocument/2006/relationships/tags" Target="../tags/tag97.xml"/><Relationship Id="rId18" Type="http://schemas.openxmlformats.org/officeDocument/2006/relationships/tags" Target="../tags/tag102.xml"/><Relationship Id="rId3" Type="http://schemas.openxmlformats.org/officeDocument/2006/relationships/tags" Target="../tags/tag87.xml"/><Relationship Id="rId21" Type="http://schemas.openxmlformats.org/officeDocument/2006/relationships/slideLayout" Target="../slideLayouts/slideLayout31.xml"/><Relationship Id="rId7" Type="http://schemas.openxmlformats.org/officeDocument/2006/relationships/tags" Target="../tags/tag91.xml"/><Relationship Id="rId12" Type="http://schemas.openxmlformats.org/officeDocument/2006/relationships/tags" Target="../tags/tag96.xml"/><Relationship Id="rId17" Type="http://schemas.openxmlformats.org/officeDocument/2006/relationships/tags" Target="../tags/tag101.xml"/><Relationship Id="rId2" Type="http://schemas.openxmlformats.org/officeDocument/2006/relationships/tags" Target="../tags/tag86.xml"/><Relationship Id="rId16" Type="http://schemas.openxmlformats.org/officeDocument/2006/relationships/tags" Target="../tags/tag100.xml"/><Relationship Id="rId20" Type="http://schemas.openxmlformats.org/officeDocument/2006/relationships/tags" Target="../tags/tag104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tags" Target="../tags/tag95.xml"/><Relationship Id="rId24" Type="http://schemas.openxmlformats.org/officeDocument/2006/relationships/image" Target="../media/image45.jpeg"/><Relationship Id="rId5" Type="http://schemas.openxmlformats.org/officeDocument/2006/relationships/tags" Target="../tags/tag89.xml"/><Relationship Id="rId15" Type="http://schemas.openxmlformats.org/officeDocument/2006/relationships/tags" Target="../tags/tag99.xml"/><Relationship Id="rId23" Type="http://schemas.openxmlformats.org/officeDocument/2006/relationships/image" Target="../media/image44.jpeg"/><Relationship Id="rId10" Type="http://schemas.openxmlformats.org/officeDocument/2006/relationships/tags" Target="../tags/tag94.xml"/><Relationship Id="rId19" Type="http://schemas.openxmlformats.org/officeDocument/2006/relationships/tags" Target="../tags/tag103.xml"/><Relationship Id="rId4" Type="http://schemas.openxmlformats.org/officeDocument/2006/relationships/tags" Target="../tags/tag88.xml"/><Relationship Id="rId9" Type="http://schemas.openxmlformats.org/officeDocument/2006/relationships/tags" Target="../tags/tag93.xml"/><Relationship Id="rId14" Type="http://schemas.openxmlformats.org/officeDocument/2006/relationships/tags" Target="../tags/tag98.xml"/><Relationship Id="rId22" Type="http://schemas.openxmlformats.org/officeDocument/2006/relationships/notesSlide" Target="../notesSlides/notesSlide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emf"/><Relationship Id="rId5" Type="http://schemas.openxmlformats.org/officeDocument/2006/relationships/customXml" Target="../ink/ink3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tags" Target="../tags/tag4.xml"/><Relationship Id="rId7" Type="http://schemas.openxmlformats.org/officeDocument/2006/relationships/image" Target="../media/image1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5.xml"/><Relationship Id="rId9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8.emf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customXml" Target="../ink/ink5.xml"/><Relationship Id="rId5" Type="http://schemas.openxmlformats.org/officeDocument/2006/relationships/image" Target="../media/image13.gif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pc="-200" dirty="0" smtClean="0">
                <a:latin typeface="Kalinga" pitchFamily="34" charset="0"/>
                <a:cs typeface="Kalinga" pitchFamily="34" charset="0"/>
              </a:rPr>
              <a:t>Patch Descriptors 1</a:t>
            </a:r>
            <a:endParaRPr lang="en-US" spc="-200" dirty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514600"/>
          </a:xfrm>
        </p:spPr>
        <p:txBody>
          <a:bodyPr>
            <a:normAutofit/>
          </a:bodyPr>
          <a:lstStyle/>
          <a:p>
            <a:r>
              <a:rPr lang="en-US" dirty="0" smtClean="0"/>
              <a:t>ECE P 596</a:t>
            </a:r>
          </a:p>
          <a:p>
            <a:r>
              <a:rPr lang="en-US" dirty="0" smtClean="0"/>
              <a:t>Linda Shapiro</a:t>
            </a:r>
            <a:endParaRPr lang="en-US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129600" y="5477040"/>
              <a:ext cx="23400" cy="72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0600" y="5469480"/>
                <a:ext cx="37440" cy="2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281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913" y="776288"/>
            <a:ext cx="4086225" cy="40100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00667" y="1181100"/>
            <a:ext cx="962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L(x-1,y-1)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10362" y="1181100"/>
            <a:ext cx="795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L(x,y-1)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91025" y="1190625"/>
            <a:ext cx="1002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L(x+1,y-1)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39789" y="11811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39789" y="211083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39789" y="304056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39789" y="39702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36633" y="2110830"/>
            <a:ext cx="835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L(x+1,y)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70986" y="3031035"/>
            <a:ext cx="1042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L(x+1,y+1)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5570" y="39702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11351" y="39702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29472" y="3031035"/>
            <a:ext cx="835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L(x,y+1)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47132" y="39702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0.45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81707" y="3040560"/>
            <a:ext cx="1002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L(x-1,y+1)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70804" y="2110830"/>
            <a:ext cx="795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L(x-1,y)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52562" y="5009693"/>
                <a:ext cx="7645042" cy="656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magnitude(</a:t>
                </a:r>
                <a:r>
                  <a:rPr lang="en-US" dirty="0" err="1"/>
                  <a:t>x,y</a:t>
                </a:r>
                <a:r>
                  <a:rPr lang="en-US" dirty="0"/>
                  <a:t>)=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+1,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−1,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e>
                                </m:d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62" y="5009693"/>
                <a:ext cx="7645042" cy="656013"/>
              </a:xfrm>
              <a:prstGeom prst="rect">
                <a:avLst/>
              </a:prstGeom>
              <a:blipFill>
                <a:blip r:embed="rId3"/>
                <a:stretch>
                  <a:fillRect l="-638" b="-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830164" y="5745699"/>
                <a:ext cx="3314369" cy="540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(</a:t>
                </a:r>
                <a:r>
                  <a:rPr lang="en-US" dirty="0" err="1"/>
                  <a:t>x,y</a:t>
                </a:r>
                <a:r>
                  <a:rPr lang="en-US" dirty="0"/>
                  <a:t>)=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𝑡𝑎𝑛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y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y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x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+1,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y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)−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x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−1,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y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0164" y="5745699"/>
                <a:ext cx="3314369" cy="540661"/>
              </a:xfrm>
              <a:prstGeom prst="rect">
                <a:avLst/>
              </a:prstGeom>
              <a:blipFill rotWithShape="1">
                <a:blip r:embed="rId4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/>
          <p:cNvCxnSpPr>
            <a:cxnSpLocks/>
          </p:cNvCxnSpPr>
          <p:nvPr/>
        </p:nvCxnSpPr>
        <p:spPr>
          <a:xfrm>
            <a:off x="3914776" y="2295525"/>
            <a:ext cx="2761005" cy="21240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3914776" y="2295525"/>
            <a:ext cx="2761005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593718" y="2110830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L(</a:t>
            </a:r>
            <a:r>
              <a:rPr lang="en-US" sz="1600" dirty="0" err="1">
                <a:solidFill>
                  <a:schemeClr val="bg1"/>
                </a:solidFill>
              </a:rPr>
              <a:t>x,y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7" name="Arc 26"/>
          <p:cNvSpPr/>
          <p:nvPr/>
        </p:nvSpPr>
        <p:spPr>
          <a:xfrm rot="3874749">
            <a:off x="4101007" y="2228254"/>
            <a:ext cx="484462" cy="522258"/>
          </a:xfrm>
          <a:prstGeom prst="arc">
            <a:avLst>
              <a:gd name="adj1" fmla="val 14909198"/>
              <a:gd name="adj2" fmla="val 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4599656" y="2406557"/>
                <a:ext cx="7235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(</a:t>
                </a:r>
                <a:r>
                  <a:rPr lang="en-US" dirty="0" err="1">
                    <a:solidFill>
                      <a:srgbClr val="FF0000"/>
                    </a:solidFill>
                  </a:rPr>
                  <a:t>x,y</a:t>
                </a:r>
                <a:r>
                  <a:rPr lang="en-US" dirty="0">
                    <a:solidFill>
                      <a:srgbClr val="FF0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9656" y="2406557"/>
                <a:ext cx="723596" cy="369332"/>
              </a:xfrm>
              <a:prstGeom prst="rect">
                <a:avLst/>
              </a:prstGeom>
              <a:blipFill>
                <a:blip r:embed="rId5"/>
                <a:stretch>
                  <a:fillRect t="-10000" r="-678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7010400" y="6286360"/>
            <a:ext cx="1202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Yao Lu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24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88" y="611188"/>
            <a:ext cx="4086225" cy="4010025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2002662" y="1825625"/>
            <a:ext cx="438912" cy="29260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936112" y="1971929"/>
            <a:ext cx="320040" cy="1645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002662" y="2921000"/>
            <a:ext cx="420624" cy="1828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936112" y="3039872"/>
            <a:ext cx="365760" cy="6400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082643" y="1891919"/>
            <a:ext cx="283464" cy="2011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082643" y="2884424"/>
            <a:ext cx="182880" cy="21945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3945762" y="3076448"/>
            <a:ext cx="146304" cy="914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945762" y="2093087"/>
            <a:ext cx="146304" cy="274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2002662" y="925798"/>
            <a:ext cx="365760" cy="27432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936112" y="1053814"/>
            <a:ext cx="146304" cy="14630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2002662" y="3679666"/>
            <a:ext cx="274320" cy="3657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2936112" y="3880834"/>
            <a:ext cx="164592" cy="1645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cxnSpLocks/>
          </p:cNvCxnSpPr>
          <p:nvPr/>
        </p:nvCxnSpPr>
        <p:spPr>
          <a:xfrm flipV="1">
            <a:off x="3945762" y="3993896"/>
            <a:ext cx="18288" cy="274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3945762" y="1200118"/>
            <a:ext cx="91440" cy="274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1082643" y="1026382"/>
            <a:ext cx="192024" cy="2011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1082643" y="3801872"/>
            <a:ext cx="265176" cy="1828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6134100" y="1524000"/>
            <a:ext cx="2286000" cy="2286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>
            <a:cxnSpLocks/>
            <a:stCxn id="37" idx="2"/>
            <a:endCxn id="37" idx="6"/>
          </p:cNvCxnSpPr>
          <p:nvPr/>
        </p:nvCxnSpPr>
        <p:spPr>
          <a:xfrm>
            <a:off x="6134100" y="2667000"/>
            <a:ext cx="228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  <a:stCxn id="37" idx="0"/>
            <a:endCxn id="37" idx="4"/>
          </p:cNvCxnSpPr>
          <p:nvPr/>
        </p:nvCxnSpPr>
        <p:spPr>
          <a:xfrm>
            <a:off x="7277100" y="1524000"/>
            <a:ext cx="0" cy="228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  <a:stCxn id="37" idx="1"/>
            <a:endCxn id="37" idx="5"/>
          </p:cNvCxnSpPr>
          <p:nvPr/>
        </p:nvCxnSpPr>
        <p:spPr>
          <a:xfrm>
            <a:off x="6468877" y="1858777"/>
            <a:ext cx="1616446" cy="16164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  <a:stCxn id="37" idx="7"/>
            <a:endCxn id="37" idx="3"/>
          </p:cNvCxnSpPr>
          <p:nvPr/>
        </p:nvCxnSpPr>
        <p:spPr>
          <a:xfrm flipH="1">
            <a:off x="6468877" y="1858777"/>
            <a:ext cx="1616446" cy="16164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Arrow: Right 51"/>
          <p:cNvSpPr/>
          <p:nvPr/>
        </p:nvSpPr>
        <p:spPr>
          <a:xfrm>
            <a:off x="4963927" y="2336800"/>
            <a:ext cx="622300" cy="703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Partial Circle 59"/>
          <p:cNvSpPr/>
          <p:nvPr/>
        </p:nvSpPr>
        <p:spPr>
          <a:xfrm rot="5400000">
            <a:off x="6468877" y="1805939"/>
            <a:ext cx="1645920" cy="1645920"/>
          </a:xfrm>
          <a:prstGeom prst="pie">
            <a:avLst>
              <a:gd name="adj1" fmla="val 10808887"/>
              <a:gd name="adj2" fmla="val 135254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Partial Circle 64"/>
          <p:cNvSpPr/>
          <p:nvPr/>
        </p:nvSpPr>
        <p:spPr>
          <a:xfrm rot="5400000">
            <a:off x="6726581" y="2105660"/>
            <a:ext cx="1097280" cy="1097280"/>
          </a:xfrm>
          <a:prstGeom prst="pie">
            <a:avLst>
              <a:gd name="adj1" fmla="val 13616669"/>
              <a:gd name="adj2" fmla="val 1623609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3107" y="4800600"/>
            <a:ext cx="33169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Orientations in each of</a:t>
            </a:r>
          </a:p>
          <a:p>
            <a:r>
              <a:rPr lang="en-US" sz="2400" dirty="0" smtClean="0"/>
              <a:t>the 16 pixels of the cell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723822" y="4191000"/>
            <a:ext cx="31065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orientations all</a:t>
            </a:r>
          </a:p>
          <a:p>
            <a:r>
              <a:rPr lang="en-US" sz="2400" dirty="0" smtClean="0"/>
              <a:t>ended up in two bins:</a:t>
            </a:r>
          </a:p>
          <a:p>
            <a:r>
              <a:rPr lang="en-US" sz="2400" dirty="0" smtClean="0"/>
              <a:t>11 in one bin, 5 in the</a:t>
            </a:r>
          </a:p>
          <a:p>
            <a:r>
              <a:rPr lang="en-US" sz="2400" dirty="0" smtClean="0"/>
              <a:t>other. (rough count)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14774" y="5955268"/>
            <a:ext cx="177054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5 11 0 0 0 0 0 0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/>
              <p14:cNvContentPartPr/>
              <p14:nvPr/>
            </p14:nvContentPartPr>
            <p14:xfrm>
              <a:off x="7290000" y="1140480"/>
              <a:ext cx="1551600" cy="13035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78480" y="1131480"/>
                <a:ext cx="1573920" cy="1325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2459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1506" y="841043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Start with a 16x16 window </a:t>
            </a:r>
            <a:r>
              <a:rPr lang="en-US" sz="1800" b="0" dirty="0" smtClean="0">
                <a:solidFill>
                  <a:srgbClr val="FF0000"/>
                </a:solidFill>
                <a:latin typeface="Arial" charset="0"/>
              </a:rPr>
              <a:t>(256 pixels)</a:t>
            </a:r>
            <a:endParaRPr lang="en-US" sz="1800" b="0" dirty="0" smtClean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Divide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the 16x16 window into a 4x4 grid of cells </a:t>
            </a:r>
            <a:r>
              <a:rPr lang="en-US" sz="1800" b="0" dirty="0" smtClean="0">
                <a:solidFill>
                  <a:srgbClr val="FF0000"/>
                </a:solidFill>
                <a:latin typeface="Arial" charset="0"/>
              </a:rPr>
              <a:t>(16 cells)</a:t>
            </a:r>
            <a:endParaRPr lang="en-US" sz="1800" b="0" dirty="0" smtClean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Compute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an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orientation histogram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128 dimensional </a:t>
            </a: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 smtClean="0">
                <a:solidFill>
                  <a:srgbClr val="FF0000"/>
                </a:solidFill>
                <a:latin typeface="Arial" charset="0"/>
              </a:rPr>
              <a:t>Threshold normalize the descriptor: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b="1" smtClean="0"/>
              <a:t>SIFT descriptor</a:t>
            </a:r>
          </a:p>
        </p:txBody>
      </p:sp>
      <p:sp>
        <p:nvSpPr>
          <p:cNvPr id="68613" name="Rectangle 1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59050" y="6411913"/>
            <a:ext cx="368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Adapted from slide by David Lowe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71600" y="4800600"/>
            <a:ext cx="5791200" cy="914610"/>
            <a:chOff x="1371600" y="3733164"/>
            <a:chExt cx="5791200" cy="914610"/>
          </a:xfrm>
        </p:grpSpPr>
        <p:cxnSp>
          <p:nvCxnSpPr>
            <p:cNvPr id="7" name="Straight Arrow Connector 13"/>
            <p:cNvCxnSpPr>
              <a:cxnSpLocks noChangeShapeType="1"/>
            </p:cNvCxnSpPr>
            <p:nvPr>
              <p:custDataLst>
                <p:tags r:id="rId4"/>
              </p:custDataLst>
            </p:nvPr>
          </p:nvCxnSpPr>
          <p:spPr bwMode="auto">
            <a:xfrm flipV="1">
              <a:off x="1371600" y="4642259"/>
              <a:ext cx="5791200" cy="392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Rectangle 2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371600" y="3733164"/>
              <a:ext cx="228600" cy="91302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9" name="Rectangle 15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600200" y="4190469"/>
              <a:ext cx="228600" cy="45571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0" name="Rectangle 1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828800" y="4038600"/>
              <a:ext cx="228600" cy="60758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1" name="Rectangle 1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057400" y="4567089"/>
              <a:ext cx="228600" cy="7909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2" name="Rectangle 18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286000" y="4414402"/>
              <a:ext cx="228600" cy="231784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3" name="Rectangle 19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514600" y="4567089"/>
              <a:ext cx="228600" cy="7909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4" name="Rectangle 20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743200" y="4342904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5" name="Rectangle 21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971800" y="4342904"/>
              <a:ext cx="228600" cy="30487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9" name="Rectangle 2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199906" y="4038599"/>
              <a:ext cx="228600" cy="60500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0" name="Rectangle 1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428506" y="4187890"/>
              <a:ext cx="228600" cy="45571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1" name="Rectangle 16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657106" y="3733164"/>
              <a:ext cx="228600" cy="910443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2" name="Rectangle 17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885706" y="4564510"/>
              <a:ext cx="228600" cy="7909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3" name="Rectangle 18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114306" y="4340325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4" name="Rectangle 19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4342906" y="4564510"/>
              <a:ext cx="228600" cy="7909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5" name="Rectangle 20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571506" y="4190469"/>
              <a:ext cx="228600" cy="45313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6" name="Rectangle 21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800106" y="4340325"/>
              <a:ext cx="228600" cy="30487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7" name="Rectangle 20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5027718" y="3962399"/>
              <a:ext cx="228600" cy="679861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8" name="Rectangle 1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5256318" y="4186544"/>
              <a:ext cx="228600" cy="45571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9" name="Rectangle 16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5484918" y="4338979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0" name="Rectangle 17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5713518" y="4563164"/>
              <a:ext cx="228600" cy="7909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1" name="Rectangle 18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5942118" y="4338979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2" name="Rectangle 19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6170718" y="4563164"/>
              <a:ext cx="228600" cy="7909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3" name="Rectangle 20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6399318" y="3962399"/>
              <a:ext cx="228600" cy="67986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4" name="Rectangle 2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6627918" y="4338979"/>
              <a:ext cx="228600" cy="30487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</p:grpSp>
      <p:cxnSp>
        <p:nvCxnSpPr>
          <p:cNvPr id="35" name="Straight Connector 34"/>
          <p:cNvCxnSpPr/>
          <p:nvPr/>
        </p:nvCxnSpPr>
        <p:spPr bwMode="auto">
          <a:xfrm>
            <a:off x="1371600" y="4800600"/>
            <a:ext cx="5791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914400" y="46101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0.2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03" y="3200400"/>
            <a:ext cx="1873297" cy="101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504" y="3192582"/>
            <a:ext cx="1567788" cy="590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72968" y="3317544"/>
            <a:ext cx="1674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</a:t>
            </a:r>
            <a:r>
              <a:rPr lang="en-US" sz="2000" dirty="0" smtClean="0"/>
              <a:t>uch that: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7543800" y="1371600"/>
            <a:ext cx="1066800" cy="9144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077200" y="1371600"/>
            <a:ext cx="0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8343331" y="1371600"/>
            <a:ext cx="0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7848600" y="1360227"/>
            <a:ext cx="0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>
            <a:stCxn id="3" idx="1"/>
          </p:cNvCxnSpPr>
          <p:nvPr/>
        </p:nvCxnSpPr>
        <p:spPr bwMode="auto">
          <a:xfrm>
            <a:off x="7543800" y="1828800"/>
            <a:ext cx="1066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>
            <a:off x="7543800" y="1633182"/>
            <a:ext cx="1066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7543800" y="2092657"/>
            <a:ext cx="1066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6" name="Ink 15"/>
              <p14:cNvContentPartPr/>
              <p14:nvPr/>
            </p14:nvContentPartPr>
            <p14:xfrm>
              <a:off x="4224600" y="2508480"/>
              <a:ext cx="2955600" cy="16308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214160" y="2502000"/>
                <a:ext cx="2973960" cy="18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176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Properties of SIFT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914400"/>
            <a:ext cx="7772400" cy="28194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dirty="0" smtClean="0"/>
              <a:t>Extraordinarily robust matching technique</a:t>
            </a:r>
          </a:p>
          <a:p>
            <a:pPr lvl="1"/>
            <a:r>
              <a:rPr lang="en-US" sz="1800" dirty="0" smtClean="0"/>
              <a:t>Can handle changes in viewpoint</a:t>
            </a:r>
          </a:p>
          <a:p>
            <a:pPr lvl="2"/>
            <a:r>
              <a:rPr lang="en-US" sz="1600" dirty="0" smtClean="0"/>
              <a:t>Up to about 30 degree out of plane rotation</a:t>
            </a:r>
          </a:p>
          <a:p>
            <a:pPr lvl="1"/>
            <a:r>
              <a:rPr lang="en-US" sz="1800" dirty="0" smtClean="0"/>
              <a:t>Can handle significant changes in illumination</a:t>
            </a:r>
          </a:p>
          <a:p>
            <a:pPr lvl="2"/>
            <a:r>
              <a:rPr lang="en-US" sz="1600" dirty="0" smtClean="0"/>
              <a:t>Sometimes even day vs. night (below)</a:t>
            </a:r>
          </a:p>
          <a:p>
            <a:pPr lvl="1"/>
            <a:r>
              <a:rPr lang="en-US" sz="1800" dirty="0" smtClean="0"/>
              <a:t>Fast and efficient—can run in real time</a:t>
            </a:r>
          </a:p>
          <a:p>
            <a:pPr lvl="1"/>
            <a:r>
              <a:rPr lang="en-US" sz="1800" dirty="0" smtClean="0"/>
              <a:t>Various code available</a:t>
            </a:r>
          </a:p>
          <a:p>
            <a:pPr lvl="2"/>
            <a:r>
              <a:rPr lang="en-US" sz="1100" dirty="0">
                <a:hlinkClick r:id="rId7"/>
              </a:rPr>
              <a:t>http://www.cs.ubc.ca/~lowe/keypoints</a:t>
            </a:r>
            <a:r>
              <a:rPr lang="en-US" sz="1100" dirty="0" smtClean="0">
                <a:hlinkClick r:id="rId7"/>
              </a:rPr>
              <a:t>/</a:t>
            </a:r>
            <a:endParaRPr lang="en-US" sz="1100" dirty="0" smtClean="0"/>
          </a:p>
          <a:p>
            <a:pPr lvl="2"/>
            <a:endParaRPr lang="en-US" sz="1100" dirty="0" smtClean="0"/>
          </a:p>
        </p:txBody>
      </p:sp>
      <p:pic>
        <p:nvPicPr>
          <p:cNvPr id="69636" name="Picture 2" descr="http://www.cs.washington.edu/homes/snavely/outgoing/test/1a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87738"/>
            <a:ext cx="4495800" cy="337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4" descr="http://www.cs.washington.edu/homes/snavely/outgoing/test/2a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3494088"/>
            <a:ext cx="4484687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" name="Ink 2"/>
              <p14:cNvContentPartPr/>
              <p14:nvPr/>
            </p14:nvContentPartPr>
            <p14:xfrm>
              <a:off x="912960" y="1774800"/>
              <a:ext cx="8040240" cy="5824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05760" y="1763280"/>
                <a:ext cx="8059320" cy="60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344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781300" y="5910263"/>
            <a:ext cx="36195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NASA Mars Rover images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with SIFT feature matches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Figure by Noah Snavely</a:t>
            </a:r>
          </a:p>
        </p:txBody>
      </p:sp>
      <p:sp>
        <p:nvSpPr>
          <p:cNvPr id="92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sz="2400" dirty="0" smtClean="0"/>
          </a:p>
        </p:txBody>
      </p:sp>
      <p:sp>
        <p:nvSpPr>
          <p:cNvPr id="2" name="Oval 1"/>
          <p:cNvSpPr/>
          <p:nvPr/>
        </p:nvSpPr>
        <p:spPr bwMode="auto">
          <a:xfrm>
            <a:off x="141027" y="1394346"/>
            <a:ext cx="2971800" cy="838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019800" y="5086493"/>
            <a:ext cx="2971800" cy="838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4496-F575-41DE-9549-53E961162757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14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Object Recognition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024" y="1295400"/>
            <a:ext cx="9245024" cy="327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22267" y="6248400"/>
            <a:ext cx="1621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Lowe, IJCV04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464820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SIFT is extremely powerful for object instance recognition, especially for well-textured objects</a:t>
            </a:r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4496-F575-41DE-9549-53E961162757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/>
              <p14:cNvContentPartPr/>
              <p14:nvPr/>
            </p14:nvContentPartPr>
            <p14:xfrm>
              <a:off x="58320" y="1674360"/>
              <a:ext cx="7812000" cy="21319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080" y="1661400"/>
                <a:ext cx="7837200" cy="215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1317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Google Goggle</a:t>
            </a:r>
            <a:endParaRPr lang="en-US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713" y="1066800"/>
            <a:ext cx="8775700" cy="55626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24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 smtClean="0"/>
              <a:t>panorama</a:t>
            </a:r>
            <a:r>
              <a:rPr lang="en-US" dirty="0"/>
              <a:t>?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We need to match (align) images</a:t>
            </a:r>
          </a:p>
        </p:txBody>
      </p:sp>
      <p:grpSp>
        <p:nvGrpSpPr>
          <p:cNvPr id="15365" name="Group 5"/>
          <p:cNvGrpSpPr>
            <a:grpSpLocks/>
          </p:cNvGrpSpPr>
          <p:nvPr/>
        </p:nvGrpSpPr>
        <p:grpSpPr bwMode="auto">
          <a:xfrm>
            <a:off x="819150" y="3435350"/>
            <a:ext cx="7486650" cy="2660650"/>
            <a:chOff x="0" y="0"/>
            <a:chExt cx="4716" cy="1675"/>
          </a:xfrm>
        </p:grpSpPr>
        <p:pic>
          <p:nvPicPr>
            <p:cNvPr id="15363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6" cy="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4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6" cy="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43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820738" y="3436938"/>
            <a:ext cx="7485062" cy="2663825"/>
            <a:chOff x="0" y="0"/>
            <a:chExt cx="4715" cy="1678"/>
          </a:xfrm>
        </p:grpSpPr>
        <p:pic>
          <p:nvPicPr>
            <p:cNvPr id="16385" name="Picture 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6" name="Picture 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6389" name="Rectangle 5"/>
          <p:cNvSpPr>
            <a:spLocks/>
          </p:cNvSpPr>
          <p:nvPr/>
        </p:nvSpPr>
        <p:spPr bwMode="auto">
          <a:xfrm>
            <a:off x="838200" y="1219200"/>
            <a:ext cx="7086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4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7410" name="Rectangle 2"/>
          <p:cNvSpPr>
            <a:spLocks/>
          </p:cNvSpPr>
          <p:nvPr/>
        </p:nvSpPr>
        <p:spPr bwMode="auto">
          <a:xfrm>
            <a:off x="838200" y="1219200"/>
            <a:ext cx="70866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Find corresponding pairs</a:t>
            </a:r>
          </a:p>
        </p:txBody>
      </p:sp>
      <p:grpSp>
        <p:nvGrpSpPr>
          <p:cNvPr id="17418" name="Group 10"/>
          <p:cNvGrpSpPr>
            <a:grpSpLocks/>
          </p:cNvGrpSpPr>
          <p:nvPr/>
        </p:nvGrpSpPr>
        <p:grpSpPr bwMode="auto">
          <a:xfrm>
            <a:off x="822325" y="3436938"/>
            <a:ext cx="7485063" cy="2663825"/>
            <a:chOff x="0" y="0"/>
            <a:chExt cx="4715" cy="1678"/>
          </a:xfrm>
        </p:grpSpPr>
        <p:pic>
          <p:nvPicPr>
            <p:cNvPr id="17411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2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3" name="Line 5"/>
            <p:cNvSpPr>
              <a:spLocks noChangeShapeType="1"/>
            </p:cNvSpPr>
            <p:nvPr/>
          </p:nvSpPr>
          <p:spPr bwMode="auto">
            <a:xfrm rot="10800000" flipH="1">
              <a:off x="1536" y="504"/>
              <a:ext cx="1200" cy="9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4" name="Line 6"/>
            <p:cNvSpPr>
              <a:spLocks noChangeShapeType="1"/>
            </p:cNvSpPr>
            <p:nvPr/>
          </p:nvSpPr>
          <p:spPr bwMode="auto">
            <a:xfrm>
              <a:off x="2130" y="674"/>
              <a:ext cx="1144" cy="9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5" name="Line 7"/>
            <p:cNvSpPr>
              <a:spLocks noChangeShapeType="1"/>
            </p:cNvSpPr>
            <p:nvPr/>
          </p:nvSpPr>
          <p:spPr bwMode="auto">
            <a:xfrm rot="10800000" flipH="1">
              <a:off x="1810" y="1368"/>
              <a:ext cx="1070" cy="90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6" name="Line 8"/>
            <p:cNvSpPr>
              <a:spLocks noChangeShapeType="1"/>
            </p:cNvSpPr>
            <p:nvPr/>
          </p:nvSpPr>
          <p:spPr bwMode="auto">
            <a:xfrm rot="10800000" flipH="1">
              <a:off x="2098" y="1080"/>
              <a:ext cx="1094" cy="2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7" name="Line 9"/>
            <p:cNvSpPr>
              <a:spLocks noChangeShapeType="1"/>
            </p:cNvSpPr>
            <p:nvPr/>
          </p:nvSpPr>
          <p:spPr bwMode="auto">
            <a:xfrm rot="10800000" flipH="1">
              <a:off x="1634" y="816"/>
              <a:ext cx="1150" cy="82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3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1000" y="572869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200" dirty="0" smtClean="0">
                <a:latin typeface="Kalinga" pitchFamily="34" charset="0"/>
                <a:cs typeface="Kalinga" pitchFamily="34" charset="0"/>
              </a:rPr>
              <a:t>How can we find corresponding points?</a:t>
            </a:r>
            <a:endParaRPr lang="en-US" sz="3600" spc="-200" dirty="0">
              <a:latin typeface="Kalinga" pitchFamily="34" charset="0"/>
              <a:cs typeface="Kalinga" pitchFamily="34" charset="0"/>
            </a:endParaRPr>
          </a:p>
        </p:txBody>
      </p:sp>
      <p:pic>
        <p:nvPicPr>
          <p:cNvPr id="19458" name="Picture 2" descr="C:\data\InterestPointEval\Graffiti\im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6" y="1867535"/>
            <a:ext cx="3717925" cy="297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data\InterestPointEval\Graffiti\img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1867535"/>
            <a:ext cx="3717925" cy="297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1524000" y="2514600"/>
            <a:ext cx="4724400" cy="7620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048000" y="2895600"/>
            <a:ext cx="3810000" cy="22860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286000" y="3886200"/>
            <a:ext cx="4313237" cy="26670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06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8434" name="Rectangle 2"/>
          <p:cNvSpPr>
            <a:spLocks/>
          </p:cNvSpPr>
          <p:nvPr/>
        </p:nvSpPr>
        <p:spPr bwMode="auto">
          <a:xfrm>
            <a:off x="838200" y="1219200"/>
            <a:ext cx="83058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Find corresponding pairs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Use these matching pairs to align images - the required mapping is called a </a:t>
            </a:r>
            <a:r>
              <a:rPr lang="en-US" sz="2800" dirty="0" err="1">
                <a:solidFill>
                  <a:srgbClr val="FF0000"/>
                </a:solidFill>
                <a:ea typeface="ＭＳ Ｐゴシック" charset="0"/>
                <a:cs typeface="Times New Roman" charset="0"/>
              </a:rPr>
              <a:t>homography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Times New Roman" charset="0"/>
              </a:rPr>
              <a:t>.</a:t>
            </a:r>
          </a:p>
        </p:txBody>
      </p:sp>
      <p:pic>
        <p:nvPicPr>
          <p:cNvPr id="1843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06" y="3733800"/>
            <a:ext cx="5691188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89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Automatic mosaicing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905000" y="1173162"/>
            <a:ext cx="5257800" cy="4724400"/>
            <a:chOff x="1104" y="528"/>
            <a:chExt cx="3552" cy="3264"/>
          </a:xfrm>
        </p:grpSpPr>
        <p:graphicFrame>
          <p:nvGraphicFramePr>
            <p:cNvPr id="507908" name="Object 4"/>
            <p:cNvGraphicFramePr>
              <a:graphicFrameLocks noChangeAspect="1"/>
            </p:cNvGraphicFramePr>
            <p:nvPr/>
          </p:nvGraphicFramePr>
          <p:xfrm>
            <a:off x="1104" y="528"/>
            <a:ext cx="3552" cy="1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2" name="Bitmap Image" r:id="rId4" imgW="11447619" imgH="4123810" progId="">
                    <p:embed/>
                  </p:oleObj>
                </mc:Choice>
                <mc:Fallback>
                  <p:oleObj name="Bitmap Image" r:id="rId4" imgW="11447619" imgH="412381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528"/>
                          <a:ext cx="3552" cy="1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07909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04" y="1824"/>
              <a:ext cx="3552" cy="9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07910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04" y="2805"/>
              <a:ext cx="3552" cy="9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4E82E-6AD2-4604-98BD-2DE474662DB4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83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9525"/>
            <a:ext cx="8229600" cy="1143000"/>
          </a:xfrm>
        </p:spPr>
        <p:txBody>
          <a:bodyPr/>
          <a:lstStyle/>
          <a:p>
            <a:r>
              <a:rPr lang="en-US" sz="3200" dirty="0"/>
              <a:t>Recognition of specific objects, scenes</a:t>
            </a:r>
          </a:p>
        </p:txBody>
      </p:sp>
      <p:pic>
        <p:nvPicPr>
          <p:cNvPr id="509955" name="Picture 3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r="47762" b="16623"/>
          <a:stretch>
            <a:fillRect/>
          </a:stretch>
        </p:blipFill>
        <p:spPr bwMode="auto">
          <a:xfrm>
            <a:off x="1008063" y="3225800"/>
            <a:ext cx="3344862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56" name="Text Box 4"/>
          <p:cNvSpPr txBox="1">
            <a:spLocks noChangeArrowheads="1"/>
          </p:cNvSpPr>
          <p:nvPr/>
        </p:nvSpPr>
        <p:spPr bwMode="auto">
          <a:xfrm>
            <a:off x="1403350" y="610552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Rothganger et al. 2003</a:t>
            </a:r>
          </a:p>
        </p:txBody>
      </p:sp>
      <p:sp>
        <p:nvSpPr>
          <p:cNvPr id="509957" name="Text Box 5"/>
          <p:cNvSpPr txBox="1">
            <a:spLocks noChangeArrowheads="1"/>
          </p:cNvSpPr>
          <p:nvPr/>
        </p:nvSpPr>
        <p:spPr bwMode="auto">
          <a:xfrm>
            <a:off x="5105400" y="6091237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Lowe 2002</a:t>
            </a:r>
          </a:p>
        </p:txBody>
      </p:sp>
      <p:pic>
        <p:nvPicPr>
          <p:cNvPr id="509958" name="Picture 6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l="52238" b="16623"/>
          <a:stretch>
            <a:fillRect/>
          </a:stretch>
        </p:blipFill>
        <p:spPr bwMode="auto">
          <a:xfrm>
            <a:off x="5308600" y="3689350"/>
            <a:ext cx="2503488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59" name="Picture 7" descr="schmid_di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092200"/>
            <a:ext cx="4537075" cy="149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9960" name="Rectangle 8"/>
          <p:cNvSpPr>
            <a:spLocks noChangeArrowheads="1"/>
          </p:cNvSpPr>
          <p:nvPr/>
        </p:nvSpPr>
        <p:spPr bwMode="auto">
          <a:xfrm>
            <a:off x="2519363" y="3144837"/>
            <a:ext cx="2006600" cy="865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1" name="Rectangle 9"/>
          <p:cNvSpPr>
            <a:spLocks noChangeArrowheads="1"/>
          </p:cNvSpPr>
          <p:nvPr/>
        </p:nvSpPr>
        <p:spPr bwMode="auto">
          <a:xfrm rot="5400000">
            <a:off x="76200" y="5257800"/>
            <a:ext cx="21336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2" name="Text Box 10"/>
          <p:cNvSpPr txBox="1">
            <a:spLocks noChangeArrowheads="1"/>
          </p:cNvSpPr>
          <p:nvPr/>
        </p:nvSpPr>
        <p:spPr bwMode="auto">
          <a:xfrm>
            <a:off x="1044575" y="2584450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Schmid and Mohr 1997</a:t>
            </a:r>
          </a:p>
        </p:txBody>
      </p:sp>
      <p:pic>
        <p:nvPicPr>
          <p:cNvPr id="509963" name="Picture 11" descr="groundho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7063" y="1220787"/>
            <a:ext cx="1627187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64" name="Picture 12" descr="groundhog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9863" y="1200150"/>
            <a:ext cx="1655762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65" name="Text Box 13"/>
          <p:cNvSpPr txBox="1">
            <a:spLocks noChangeArrowheads="1"/>
          </p:cNvSpPr>
          <p:nvPr/>
        </p:nvSpPr>
        <p:spPr bwMode="auto">
          <a:xfrm>
            <a:off x="5448300" y="256857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Sivic and Zisserman, 2003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4E82E-6AD2-4604-98BD-2DE474662DB4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/>
              <p14:cNvContentPartPr/>
              <p14:nvPr/>
            </p14:nvContentPartPr>
            <p14:xfrm>
              <a:off x="5600520" y="2916720"/>
              <a:ext cx="3402360" cy="4345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90440" y="2910240"/>
                <a:ext cx="3422880" cy="45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0846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3D Reconstructions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Photosynth (also called Photo Tourism) developed at UW by Noah </a:t>
            </a:r>
            <a:r>
              <a:rPr lang="en-US" dirty="0" err="1" smtClean="0"/>
              <a:t>Snavely</a:t>
            </a:r>
            <a:r>
              <a:rPr lang="en-US" dirty="0" smtClean="0"/>
              <a:t>, Steve Seitz, Rick </a:t>
            </a:r>
            <a:r>
              <a:rPr lang="en-US" dirty="0" err="1" smtClean="0"/>
              <a:t>Szeliski</a:t>
            </a:r>
            <a:r>
              <a:rPr lang="en-US" dirty="0" smtClean="0"/>
              <a:t> and others</a:t>
            </a:r>
            <a:endParaRPr lang="en-US" dirty="0"/>
          </a:p>
          <a:p>
            <a:pPr>
              <a:buNone/>
            </a:pP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www.youtube.com/watch?v=p16frKJLVi0</a:t>
            </a:r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r>
              <a:rPr lang="en-US" dirty="0"/>
              <a:t>Building Rome in a </a:t>
            </a:r>
            <a:r>
              <a:rPr lang="en-US" dirty="0" smtClean="0"/>
              <a:t>day, developed at UW by Sameer Agarwal, Noah </a:t>
            </a:r>
            <a:r>
              <a:rPr lang="en-US" dirty="0" err="1" smtClean="0"/>
              <a:t>Snavely</a:t>
            </a:r>
            <a:r>
              <a:rPr lang="en-US" dirty="0" smtClean="0"/>
              <a:t>, Steve Seitz and others</a:t>
            </a:r>
            <a:endParaRPr lang="en-US" dirty="0"/>
          </a:p>
          <a:p>
            <a:pPr>
              <a:buNone/>
            </a:pPr>
            <a:r>
              <a:rPr lang="en-US" dirty="0">
                <a:hlinkClick r:id="rId3"/>
              </a:rPr>
              <a:t>http://www.youtube.com/watch?v=kxtQqYLRaSQ&amp;feature=player_embedded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3642840" y="2166480"/>
              <a:ext cx="731160" cy="3380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33480" y="2157120"/>
                <a:ext cx="748080" cy="356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7354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does the SIFT  descriptor fail?</a:t>
            </a:r>
            <a:endParaRPr lang="en-US" dirty="0"/>
          </a:p>
        </p:txBody>
      </p:sp>
      <p:pic>
        <p:nvPicPr>
          <p:cNvPr id="4" name="Picture 15" descr="C:\larryz\papers\BinaryFeature\CameraReady\figures\Full_10K_Liberty_SIFT_ttop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325455"/>
            <a:ext cx="8508804" cy="1475145"/>
          </a:xfrm>
          <a:prstGeom prst="rect">
            <a:avLst/>
          </a:prstGeom>
          <a:noFill/>
        </p:spPr>
      </p:pic>
      <p:pic>
        <p:nvPicPr>
          <p:cNvPr id="5" name="Picture 17" descr="C:\larryz\papers\BinaryFeature\CameraReady\figures\Full_10K_ND_SIFT_ttop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1" y="1752737"/>
            <a:ext cx="8508804" cy="145376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0" y="12192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Patches SIFT thought were the same but aren’t: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Ink 6"/>
              <p14:cNvContentPartPr/>
              <p14:nvPr/>
            </p14:nvContentPartPr>
            <p14:xfrm>
              <a:off x="269280" y="1573560"/>
              <a:ext cx="819360" cy="888480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8840" y="1563120"/>
                <a:ext cx="840960" cy="90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4076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Other methods: Daisy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3848100" cy="3433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60692"/>
              </p:ext>
            </p:extLst>
          </p:nvPr>
        </p:nvGraphicFramePr>
        <p:xfrm>
          <a:off x="1143000" y="2438400"/>
          <a:ext cx="1676400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9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24000" y="4114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SIFT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82442" y="5257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Daisy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71800" y="6248400"/>
            <a:ext cx="601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Picking the best </a:t>
            </a:r>
            <a:r>
              <a:rPr lang="en-US" sz="1600" dirty="0" smtClean="0"/>
              <a:t>DAISY, S. Winder, G. Hua, M. Brown, CVPR 09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267942" y="1122218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Circular gradient binning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48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Other methods: SURF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106680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</a:t>
            </a:r>
            <a:r>
              <a:rPr lang="en-US" dirty="0" smtClean="0">
                <a:solidFill>
                  <a:srgbClr val="FF0000"/>
                </a:solidFill>
              </a:rPr>
              <a:t>computational efficiency </a:t>
            </a:r>
            <a:r>
              <a:rPr lang="en-US" dirty="0" smtClean="0"/>
              <a:t>only compute gradient histogram with 4 bins: 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1924050"/>
            <a:ext cx="7229475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90599" y="594360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SURF: Speeded Up Robust Features</a:t>
            </a:r>
          </a:p>
          <a:p>
            <a:r>
              <a:rPr lang="en-US" sz="1400" dirty="0"/>
              <a:t>Herbert </a:t>
            </a:r>
            <a:r>
              <a:rPr lang="en-US" sz="1400" dirty="0" smtClean="0"/>
              <a:t>Bay, </a:t>
            </a:r>
            <a:r>
              <a:rPr lang="en-US" sz="1400" dirty="0" err="1"/>
              <a:t>Tinne</a:t>
            </a:r>
            <a:r>
              <a:rPr lang="en-US" sz="1400" dirty="0"/>
              <a:t> </a:t>
            </a:r>
            <a:r>
              <a:rPr lang="en-US" sz="1400" dirty="0" err="1" smtClean="0"/>
              <a:t>Tuytelaars</a:t>
            </a:r>
            <a:r>
              <a:rPr lang="en-US" sz="1400" dirty="0" smtClean="0"/>
              <a:t>, </a:t>
            </a:r>
            <a:r>
              <a:rPr lang="en-US" sz="1400" dirty="0"/>
              <a:t>and Luc Van </a:t>
            </a:r>
            <a:r>
              <a:rPr lang="en-US" sz="1400" dirty="0" err="1" smtClean="0"/>
              <a:t>Gool</a:t>
            </a:r>
            <a:r>
              <a:rPr lang="en-US" sz="1400" dirty="0" smtClean="0"/>
              <a:t>, ECCV 2006</a:t>
            </a: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Left Bracket 2"/>
          <p:cNvSpPr/>
          <p:nvPr/>
        </p:nvSpPr>
        <p:spPr bwMode="auto">
          <a:xfrm>
            <a:off x="1676400" y="2971800"/>
            <a:ext cx="45719" cy="1219200"/>
          </a:xfrm>
          <a:prstGeom prst="leftBracket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41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Other methods: BRIEF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82442" y="5257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Daisy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84665" y="6075402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BRIEF: binary robust independent elementary </a:t>
            </a:r>
            <a:r>
              <a:rPr lang="en-US" sz="1600" dirty="0" smtClean="0"/>
              <a:t>features, </a:t>
            </a:r>
            <a:r>
              <a:rPr lang="en-US" sz="1600" dirty="0" err="1" smtClean="0"/>
              <a:t>Calonder</a:t>
            </a:r>
            <a:r>
              <a:rPr lang="en-US" sz="1600" dirty="0"/>
              <a:t>, V </a:t>
            </a:r>
            <a:r>
              <a:rPr lang="en-US" sz="1600" dirty="0" err="1"/>
              <a:t>Lepetit</a:t>
            </a:r>
            <a:r>
              <a:rPr lang="en-US" sz="1600" dirty="0"/>
              <a:t>, C </a:t>
            </a:r>
            <a:r>
              <a:rPr lang="en-US" sz="1600" dirty="0" err="1" smtClean="0"/>
              <a:t>Strecha</a:t>
            </a:r>
            <a:r>
              <a:rPr lang="en-US" sz="1600" dirty="0" smtClean="0"/>
              <a:t>, ECCV </a:t>
            </a:r>
            <a:r>
              <a:rPr lang="en-US" sz="1600" dirty="0"/>
              <a:t>2010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10668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Randomly sample pair of pixels a and b.  </a:t>
            </a:r>
          </a:p>
          <a:p>
            <a:r>
              <a:rPr lang="en-US" dirty="0" smtClean="0"/>
              <a:t>1 if a &gt; b, else 0.  Store binary vector.     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81463"/>
            <a:ext cx="7496175" cy="436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21336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269686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47700" y="1826399"/>
            <a:ext cx="1409700" cy="135306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6400" y="1205299"/>
            <a:ext cx="186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011000111000...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20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Descriptors and Matching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SIFT descriptor and the various variants are used to </a:t>
            </a:r>
            <a:r>
              <a:rPr lang="en-US" dirty="0" smtClean="0">
                <a:solidFill>
                  <a:srgbClr val="FF0000"/>
                </a:solidFill>
              </a:rPr>
              <a:t>describe</a:t>
            </a:r>
            <a:r>
              <a:rPr lang="en-US" dirty="0" smtClean="0"/>
              <a:t> an image patch, so that we can match two image patches.</a:t>
            </a:r>
          </a:p>
          <a:p>
            <a:endParaRPr lang="en-US" dirty="0" smtClean="0"/>
          </a:p>
          <a:p>
            <a:r>
              <a:rPr lang="en-US" dirty="0" smtClean="0"/>
              <a:t>In addition to the descriptors, we need a </a:t>
            </a:r>
            <a:r>
              <a:rPr lang="en-US" dirty="0" smtClean="0">
                <a:solidFill>
                  <a:srgbClr val="FF0000"/>
                </a:solidFill>
              </a:rPr>
              <a:t>distance measure</a:t>
            </a:r>
            <a:r>
              <a:rPr lang="en-US" dirty="0" smtClean="0"/>
              <a:t> to calculate how different the two patches are?</a:t>
            </a:r>
            <a:endParaRPr lang="en-US" dirty="0"/>
          </a:p>
        </p:txBody>
      </p:sp>
      <p:pic>
        <p:nvPicPr>
          <p:cNvPr id="4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1752600" y="4843818"/>
            <a:ext cx="914400" cy="9144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6096000" y="4876800"/>
            <a:ext cx="914400" cy="9144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21200" y="4980058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?</a:t>
            </a:r>
            <a:endParaRPr lang="en-US" sz="4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60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Feature distance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914400"/>
            <a:ext cx="8077200" cy="52578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>How to define the difference between two features f</a:t>
            </a:r>
            <a:r>
              <a:rPr lang="en-US" baseline="-25000" dirty="0" smtClean="0"/>
              <a:t>1</a:t>
            </a:r>
            <a:r>
              <a:rPr lang="en-US" dirty="0" smtClean="0"/>
              <a:t>, f</a:t>
            </a:r>
            <a:r>
              <a:rPr lang="en-US" baseline="-25000" dirty="0" smtClean="0"/>
              <a:t>2</a:t>
            </a:r>
            <a:r>
              <a:rPr lang="en-US" dirty="0" smtClean="0"/>
              <a:t>?</a:t>
            </a:r>
          </a:p>
          <a:p>
            <a:pPr marL="914400" lvl="1" indent="-457200"/>
            <a:r>
              <a:rPr lang="en-US" dirty="0" smtClean="0"/>
              <a:t>Simple approach is SSD(f</a:t>
            </a:r>
            <a:r>
              <a:rPr lang="en-US" baseline="-25000" dirty="0" smtClean="0"/>
              <a:t>1</a:t>
            </a:r>
            <a:r>
              <a:rPr lang="en-US" dirty="0" smtClean="0"/>
              <a:t>, f</a:t>
            </a:r>
            <a:r>
              <a:rPr lang="en-US" baseline="-25000" dirty="0" smtClean="0"/>
              <a:t>2</a:t>
            </a:r>
            <a:r>
              <a:rPr lang="en-US" dirty="0" smtClean="0"/>
              <a:t>) </a:t>
            </a:r>
          </a:p>
          <a:p>
            <a:pPr marL="1314450" lvl="2" indent="-457200"/>
            <a:r>
              <a:rPr lang="en-US" sz="1800" dirty="0" smtClean="0">
                <a:solidFill>
                  <a:schemeClr val="accent2"/>
                </a:solidFill>
              </a:rPr>
              <a:t>sum of square differences </a:t>
            </a:r>
            <a:r>
              <a:rPr lang="en-US" sz="1800" dirty="0" smtClean="0"/>
              <a:t>between entries of the two descriptors</a:t>
            </a:r>
          </a:p>
          <a:p>
            <a:pPr marL="857250" lvl="2" indent="0">
              <a:buNone/>
            </a:pPr>
            <a:endParaRPr lang="en-US" sz="1800" dirty="0"/>
          </a:p>
          <a:p>
            <a:pPr marL="857250" lvl="2" indent="0">
              <a:buNone/>
            </a:pPr>
            <a:r>
              <a:rPr lang="en-US" sz="1800" dirty="0" smtClean="0"/>
              <a:t>                    </a:t>
            </a:r>
            <a:r>
              <a:rPr lang="en-US" sz="1800" dirty="0" err="1" smtClean="0">
                <a:solidFill>
                  <a:srgbClr val="FF0000"/>
                </a:solidFill>
              </a:rPr>
              <a:t>i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1314450" lvl="2" indent="-457200"/>
            <a:r>
              <a:rPr lang="en-US" sz="1800" dirty="0" smtClean="0"/>
              <a:t>But it can give good scores to very ambiguous (bad) matches </a:t>
            </a:r>
          </a:p>
          <a:p>
            <a:pPr marL="1314450" lvl="2" indent="-457200"/>
            <a:endParaRPr lang="en-US" sz="1800" dirty="0" smtClean="0"/>
          </a:p>
        </p:txBody>
      </p:sp>
      <p:pic>
        <p:nvPicPr>
          <p:cNvPr id="71684" name="Picture 2" descr="http://www.canyonstatevinyl.com/images/Picket%20Fence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312420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19200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1686" name="Picture 6" descr="http://www.canyonstatevinyl.com/images/Picket%20Fence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3100885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7" name="Rectangle 1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17902" y="6273800"/>
            <a:ext cx="449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latin typeface="Arial" charset="0"/>
              </a:rPr>
              <a:t>I</a:t>
            </a:r>
            <a:r>
              <a:rPr lang="en-US" sz="3200" b="0" baseline="-25000">
                <a:latin typeface="Arial" charset="0"/>
              </a:rPr>
              <a:t>1</a:t>
            </a:r>
          </a:p>
        </p:txBody>
      </p:sp>
      <p:sp>
        <p:nvSpPr>
          <p:cNvPr id="71688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711950" y="62738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 dirty="0">
                <a:latin typeface="Arial" charset="0"/>
              </a:rPr>
              <a:t>I</a:t>
            </a:r>
            <a:r>
              <a:rPr lang="en-US" sz="3200" b="0" baseline="-25000" dirty="0">
                <a:latin typeface="Arial" charset="0"/>
              </a:rPr>
              <a:t>2</a:t>
            </a:r>
          </a:p>
        </p:txBody>
      </p:sp>
      <p:sp>
        <p:nvSpPr>
          <p:cNvPr id="71689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219200" y="32766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1</a:t>
            </a:r>
          </a:p>
        </p:txBody>
      </p:sp>
      <p:sp>
        <p:nvSpPr>
          <p:cNvPr id="71690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015288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91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015288" y="32766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05975" y="2057400"/>
            <a:ext cx="1915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FF0000"/>
                </a:solidFill>
              </a:rPr>
              <a:t>Σ</a:t>
            </a:r>
            <a:r>
              <a:rPr lang="en-US" sz="2800" dirty="0" smtClean="0">
                <a:solidFill>
                  <a:srgbClr val="FF0000"/>
                </a:solidFill>
              </a:rPr>
              <a:t> (f</a:t>
            </a:r>
            <a:r>
              <a:rPr lang="en-US" sz="2800" baseline="-25000" dirty="0" smtClean="0">
                <a:solidFill>
                  <a:srgbClr val="FF0000"/>
                </a:solidFill>
              </a:rPr>
              <a:t>1i</a:t>
            </a:r>
            <a:r>
              <a:rPr lang="en-US" sz="2800" dirty="0" smtClean="0">
                <a:solidFill>
                  <a:srgbClr val="FF0000"/>
                </a:solidFill>
              </a:rPr>
              <a:t> – f</a:t>
            </a:r>
            <a:r>
              <a:rPr lang="en-US" sz="2800" baseline="-25000" dirty="0" smtClean="0">
                <a:solidFill>
                  <a:srgbClr val="FF0000"/>
                </a:solidFill>
              </a:rPr>
              <a:t>2i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r>
              <a:rPr lang="en-US" sz="2800" baseline="30000" dirty="0" smtClean="0">
                <a:solidFill>
                  <a:srgbClr val="FF0000"/>
                </a:solidFill>
              </a:rPr>
              <a:t>2</a:t>
            </a:r>
            <a:endParaRPr lang="en-US" sz="2800" baseline="300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" name="Ink 3"/>
              <p14:cNvContentPartPr/>
              <p14:nvPr/>
            </p14:nvContentPartPr>
            <p14:xfrm>
              <a:off x="2507400" y="1963800"/>
              <a:ext cx="6054840" cy="79308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94800" y="1950120"/>
                <a:ext cx="6081480" cy="81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9904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data\InterestPointEval\Graffiti\img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6" y="1447800"/>
            <a:ext cx="3717925" cy="297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1925543" y="2110767"/>
            <a:ext cx="457200" cy="4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r>
              <a:rPr lang="en-US" dirty="0" smtClean="0"/>
              <a:t>How can we find correspondences?</a:t>
            </a:r>
          </a:p>
        </p:txBody>
      </p:sp>
      <p:pic>
        <p:nvPicPr>
          <p:cNvPr id="4099" name="Picture 3" descr="C:\data\InterestPointEval\Graffiti\img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49125"/>
            <a:ext cx="3716269" cy="29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925543" y="2110768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 rot="20454335">
            <a:off x="5945317" y="2443624"/>
            <a:ext cx="415363" cy="414056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6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1752600" y="4953000"/>
            <a:ext cx="914400" cy="9144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6096000" y="4876800"/>
            <a:ext cx="914400" cy="9144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 bwMode="auto">
          <a:xfrm>
            <a:off x="838200" y="32766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505200" y="16764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667000" y="22098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133600" y="31242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3429000" y="28956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914400" y="1524000"/>
            <a:ext cx="762000" cy="7620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5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2077943" y="2263167"/>
            <a:ext cx="457200" cy="4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 bwMode="auto">
          <a:xfrm>
            <a:off x="2077943" y="2263168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990600" y="34290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3657600" y="18288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2819400" y="23622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2286000" y="32766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3581400" y="30480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1066800" y="1676400"/>
            <a:ext cx="762000" cy="7620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5029200" y="34290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7696200" y="18288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6858000" y="23622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6324600" y="32766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7620000" y="30480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5105400" y="1676400"/>
            <a:ext cx="762000" cy="7620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/>
              <p14:cNvContentPartPr/>
              <p14:nvPr/>
            </p14:nvContentPartPr>
            <p14:xfrm>
              <a:off x="1972440" y="2167920"/>
              <a:ext cx="4647600" cy="8730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60560" y="2154960"/>
                <a:ext cx="4673160" cy="898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5658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Feature distance in practice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914400"/>
            <a:ext cx="8077200" cy="52578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>How to define the difference between two features f</a:t>
            </a:r>
            <a:r>
              <a:rPr lang="en-US" baseline="-25000" dirty="0" smtClean="0"/>
              <a:t>1</a:t>
            </a:r>
            <a:r>
              <a:rPr lang="en-US" dirty="0" smtClean="0"/>
              <a:t>, f</a:t>
            </a:r>
            <a:r>
              <a:rPr lang="en-US" baseline="-25000" dirty="0" smtClean="0"/>
              <a:t>2</a:t>
            </a:r>
            <a:r>
              <a:rPr lang="en-US" dirty="0" smtClean="0"/>
              <a:t>?</a:t>
            </a:r>
          </a:p>
          <a:p>
            <a:pPr marL="914400" lvl="1" indent="-457200"/>
            <a:r>
              <a:rPr lang="en-US" dirty="0" smtClean="0">
                <a:solidFill>
                  <a:srgbClr val="FF0000"/>
                </a:solidFill>
              </a:rPr>
              <a:t>Better approach:  ratio distance = SSD(f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, f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) / SSD(f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, f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’)</a:t>
            </a:r>
          </a:p>
          <a:p>
            <a:pPr marL="1314450" lvl="2" indent="-457200"/>
            <a:r>
              <a:rPr lang="en-US" sz="1800" dirty="0" smtClean="0"/>
              <a:t>f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is </a:t>
            </a:r>
            <a:r>
              <a:rPr lang="en-US" sz="1800" dirty="0" smtClean="0">
                <a:solidFill>
                  <a:schemeClr val="accent2"/>
                </a:solidFill>
              </a:rPr>
              <a:t>best SSD match </a:t>
            </a:r>
            <a:r>
              <a:rPr lang="en-US" sz="1800" dirty="0" smtClean="0"/>
              <a:t>to f</a:t>
            </a:r>
            <a:r>
              <a:rPr lang="en-US" sz="1800" baseline="-25000" dirty="0" smtClean="0"/>
              <a:t>1</a:t>
            </a:r>
            <a:r>
              <a:rPr lang="en-US" sz="1800" dirty="0" smtClean="0"/>
              <a:t> in I</a:t>
            </a:r>
            <a:r>
              <a:rPr lang="en-US" sz="1800" baseline="-25000" dirty="0" smtClean="0"/>
              <a:t>2</a:t>
            </a:r>
            <a:endParaRPr lang="en-US" sz="1800" dirty="0" smtClean="0"/>
          </a:p>
          <a:p>
            <a:pPr marL="1314450" lvl="2" indent="-457200"/>
            <a:r>
              <a:rPr lang="en-US" sz="1800" dirty="0" smtClean="0"/>
              <a:t>f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’  </a:t>
            </a:r>
            <a:r>
              <a:rPr lang="en-US" sz="1800" dirty="0" smtClean="0">
                <a:solidFill>
                  <a:srgbClr val="00B050"/>
                </a:solidFill>
              </a:rPr>
              <a:t>is  2</a:t>
            </a:r>
            <a:r>
              <a:rPr lang="en-US" sz="1800" baseline="30000" dirty="0" smtClean="0">
                <a:solidFill>
                  <a:srgbClr val="00B050"/>
                </a:solidFill>
              </a:rPr>
              <a:t>nd</a:t>
            </a:r>
            <a:r>
              <a:rPr lang="en-US" sz="1800" dirty="0" smtClean="0">
                <a:solidFill>
                  <a:srgbClr val="00B050"/>
                </a:solidFill>
              </a:rPr>
              <a:t> best SSD match </a:t>
            </a:r>
            <a:r>
              <a:rPr lang="en-US" sz="1800" dirty="0" smtClean="0"/>
              <a:t>to f</a:t>
            </a:r>
            <a:r>
              <a:rPr lang="en-US" sz="1800" baseline="-25000" dirty="0" smtClean="0"/>
              <a:t>1</a:t>
            </a:r>
            <a:r>
              <a:rPr lang="en-US" sz="1800" dirty="0" smtClean="0"/>
              <a:t> in I</a:t>
            </a:r>
            <a:r>
              <a:rPr lang="en-US" sz="1800" baseline="-25000" dirty="0" smtClean="0"/>
              <a:t>2</a:t>
            </a:r>
          </a:p>
          <a:p>
            <a:pPr marL="1314450" lvl="2" indent="-457200"/>
            <a:r>
              <a:rPr lang="en-US" sz="1800" dirty="0" smtClean="0"/>
              <a:t>gives large values (~1) for ambiguous matches   </a:t>
            </a:r>
            <a:r>
              <a:rPr lang="en-US" sz="1800" dirty="0" smtClean="0">
                <a:solidFill>
                  <a:srgbClr val="C00000"/>
                </a:solidFill>
              </a:rPr>
              <a:t>WHY?</a:t>
            </a:r>
            <a:endParaRPr lang="en-US" sz="1800" baseline="30000" dirty="0" smtClean="0">
              <a:solidFill>
                <a:srgbClr val="C00000"/>
              </a:solidFill>
            </a:endParaRPr>
          </a:p>
        </p:txBody>
      </p:sp>
      <p:pic>
        <p:nvPicPr>
          <p:cNvPr id="72708" name="Picture 2" descr="http://www.canyonstatevinyl.com/images/Picket%20Fence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289560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19200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2710" name="Picture 6" descr="http://www.canyonstatevinyl.com/images/Picket%20Fence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9560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1" name="Rectangle 1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14563" y="6172200"/>
            <a:ext cx="449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latin typeface="Arial" charset="0"/>
              </a:rPr>
              <a:t>I</a:t>
            </a:r>
            <a:r>
              <a:rPr lang="en-US" sz="3200" b="0" baseline="-25000">
                <a:latin typeface="Arial" charset="0"/>
              </a:rPr>
              <a:t>1</a:t>
            </a:r>
          </a:p>
        </p:txBody>
      </p:sp>
      <p:sp>
        <p:nvSpPr>
          <p:cNvPr id="72712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711950" y="61722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latin typeface="Arial" charset="0"/>
              </a:rPr>
              <a:t>I</a:t>
            </a:r>
            <a:r>
              <a:rPr lang="en-US" sz="3200" b="0" baseline="-25000">
                <a:latin typeface="Arial" charset="0"/>
              </a:rPr>
              <a:t>2</a:t>
            </a:r>
          </a:p>
        </p:txBody>
      </p:sp>
      <p:sp>
        <p:nvSpPr>
          <p:cNvPr id="72713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219200" y="32766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1</a:t>
            </a:r>
          </a:p>
        </p:txBody>
      </p:sp>
      <p:sp>
        <p:nvSpPr>
          <p:cNvPr id="72714" name="Rectangle 1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015288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15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015288" y="32766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2</a:t>
            </a:r>
          </a:p>
        </p:txBody>
      </p:sp>
      <p:sp>
        <p:nvSpPr>
          <p:cNvPr id="72716" name="Rectangle 13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216775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17" name="Rectangle 13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216775" y="3276600"/>
            <a:ext cx="798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2</a:t>
            </a:r>
            <a:r>
              <a:rPr lang="en-US" sz="3200" b="0" baseline="30000">
                <a:solidFill>
                  <a:srgbClr val="FFFF00"/>
                </a:solidFill>
                <a:latin typeface="Arial" charset="0"/>
              </a:rPr>
              <a:t>'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30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" name="Ink 2"/>
              <p14:cNvContentPartPr/>
              <p14:nvPr/>
            </p14:nvContentPartPr>
            <p14:xfrm>
              <a:off x="898920" y="1301760"/>
              <a:ext cx="7675920" cy="323676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88480" y="1288080"/>
                <a:ext cx="7697880" cy="326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9388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Eliminating more bad matches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/>
        <p:txBody>
          <a:bodyPr/>
          <a:lstStyle/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r>
              <a:rPr lang="en-US" sz="2000" smtClean="0"/>
              <a:t>Throw out features with distance &gt; threshold</a:t>
            </a:r>
          </a:p>
          <a:p>
            <a:pPr lvl="1"/>
            <a:r>
              <a:rPr lang="en-US" sz="1800" smtClean="0"/>
              <a:t>How to choose the threshold?</a:t>
            </a:r>
            <a:endParaRPr lang="en-US" sz="1400" smtClean="0"/>
          </a:p>
        </p:txBody>
      </p:sp>
      <p:pic>
        <p:nvPicPr>
          <p:cNvPr id="74756" name="Picture 2" descr="http://farm1.static.flickr.com/47/136915456_c6f719ea3f.jpg?v=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23963"/>
            <a:ext cx="30861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4" descr="http://farm1.static.flickr.com/133/328570837_37b6289916.jpg?v=0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1219200"/>
            <a:ext cx="32607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438400" y="1785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9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365875" y="1749425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0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752600" y="16335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1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715000" y="1404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2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524000" y="12525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3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410200" y="20907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4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1905000" y="1468438"/>
            <a:ext cx="3810000" cy="228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5" name="Rectangle 14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181475" y="1312863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charset="0"/>
              </a:rPr>
              <a:t>50</a:t>
            </a:r>
            <a:endParaRPr lang="en-US" sz="20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74766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2590800" y="1785938"/>
            <a:ext cx="3775075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7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267200" y="1633538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charset="0"/>
              </a:rPr>
              <a:t>75</a:t>
            </a:r>
            <a:endParaRPr lang="en-US" sz="20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74768" name="Freeform 16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1562100" y="1404938"/>
            <a:ext cx="3848100" cy="1155700"/>
          </a:xfrm>
          <a:custGeom>
            <a:avLst/>
            <a:gdLst>
              <a:gd name="T0" fmla="*/ 24 w 2424"/>
              <a:gd name="T1" fmla="*/ 0 h 728"/>
              <a:gd name="T2" fmla="*/ 72 w 2424"/>
              <a:gd name="T3" fmla="*/ 528 h 728"/>
              <a:gd name="T4" fmla="*/ 456 w 2424"/>
              <a:gd name="T5" fmla="*/ 720 h 728"/>
              <a:gd name="T6" fmla="*/ 2424 w 2424"/>
              <a:gd name="T7" fmla="*/ 480 h 728"/>
              <a:gd name="T8" fmla="*/ 0 60000 65536"/>
              <a:gd name="T9" fmla="*/ 0 60000 65536"/>
              <a:gd name="T10" fmla="*/ 0 60000 65536"/>
              <a:gd name="T11" fmla="*/ 0 60000 65536"/>
              <a:gd name="T12" fmla="*/ 0 w 2424"/>
              <a:gd name="T13" fmla="*/ 0 h 728"/>
              <a:gd name="T14" fmla="*/ 2424 w 2424"/>
              <a:gd name="T15" fmla="*/ 728 h 7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24" h="728">
                <a:moveTo>
                  <a:pt x="24" y="0"/>
                </a:moveTo>
                <a:cubicBezTo>
                  <a:pt x="12" y="204"/>
                  <a:pt x="0" y="408"/>
                  <a:pt x="72" y="528"/>
                </a:cubicBezTo>
                <a:cubicBezTo>
                  <a:pt x="144" y="648"/>
                  <a:pt x="64" y="728"/>
                  <a:pt x="456" y="720"/>
                </a:cubicBezTo>
                <a:cubicBezTo>
                  <a:pt x="848" y="712"/>
                  <a:pt x="1636" y="596"/>
                  <a:pt x="2424" y="48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9" name="Rectangle 1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191000" y="2090738"/>
            <a:ext cx="608013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FF0000"/>
                </a:solidFill>
                <a:latin typeface="Arial" charset="0"/>
              </a:rPr>
              <a:t>200</a:t>
            </a:r>
            <a:endParaRPr lang="en-US" sz="2000" b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4770" name="Rectangle 18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267200" y="3538538"/>
            <a:ext cx="163036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0">
                <a:latin typeface="Arial" charset="0"/>
              </a:rPr>
              <a:t>feature distance</a:t>
            </a:r>
            <a:endParaRPr lang="en-US" sz="1600" b="0" baseline="-25000">
              <a:latin typeface="Arial" charset="0"/>
            </a:endParaRPr>
          </a:p>
        </p:txBody>
      </p:sp>
      <p:sp>
        <p:nvSpPr>
          <p:cNvPr id="74771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H="1" flipV="1">
            <a:off x="4648200" y="1938338"/>
            <a:ext cx="161925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2" name="Rectangle 20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014788" y="2316163"/>
            <a:ext cx="9620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rgbClr val="FF0000"/>
                </a:solidFill>
                <a:latin typeface="Arial" charset="0"/>
              </a:rPr>
              <a:t>false match</a:t>
            </a:r>
            <a:endParaRPr lang="en-US" sz="1200" b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4773" name="Rectangle 22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049713" y="1524000"/>
            <a:ext cx="9032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accent2"/>
                </a:solidFill>
                <a:latin typeface="Arial" charset="0"/>
              </a:rPr>
              <a:t>true match</a:t>
            </a:r>
            <a:endParaRPr lang="en-US" sz="12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4E82E-6AD2-4604-98BD-2DE474662DB4}" type="slidenum">
              <a:rPr lang="en-US" smtClean="0">
                <a:solidFill>
                  <a:srgbClr val="000000"/>
                </a:solidFill>
              </a:rPr>
              <a:pPr/>
              <a:t>31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" name="Ink 2"/>
              <p14:cNvContentPartPr/>
              <p14:nvPr/>
            </p14:nvContentPartPr>
            <p14:xfrm>
              <a:off x="4249440" y="2529000"/>
              <a:ext cx="502920" cy="25560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238640" y="2523960"/>
                <a:ext cx="523080" cy="270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15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True/false positives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/>
        <p:txBody>
          <a:bodyPr/>
          <a:lstStyle/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r>
              <a:rPr lang="en-US" sz="2000" smtClean="0"/>
              <a:t>The distance threshold affects performance</a:t>
            </a:r>
          </a:p>
          <a:p>
            <a:pPr lvl="1"/>
            <a:r>
              <a:rPr lang="en-US" sz="1800" smtClean="0"/>
              <a:t>True positives = # of detected matches that are correct</a:t>
            </a:r>
          </a:p>
          <a:p>
            <a:pPr lvl="2"/>
            <a:r>
              <a:rPr lang="en-US" sz="1600" smtClean="0"/>
              <a:t>Suppose we want to maximize these—how to choose threshold?</a:t>
            </a:r>
          </a:p>
          <a:p>
            <a:pPr lvl="1"/>
            <a:r>
              <a:rPr lang="en-US" sz="1800" smtClean="0"/>
              <a:t>False positives = # of detected matches that are incorrect</a:t>
            </a:r>
          </a:p>
          <a:p>
            <a:pPr lvl="2"/>
            <a:r>
              <a:rPr lang="en-US" sz="1600" smtClean="0"/>
              <a:t>Suppose we want to minimize these—how to choose threshold?</a:t>
            </a:r>
          </a:p>
        </p:txBody>
      </p:sp>
      <p:pic>
        <p:nvPicPr>
          <p:cNvPr id="97284" name="Picture 2" descr="http://farm1.static.flickr.com/47/136915456_c6f719ea3f.jpg?v=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23963"/>
            <a:ext cx="30861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Picture 4" descr="http://farm1.static.flickr.com/133/328570837_37b6289916.jpg?v=0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1219200"/>
            <a:ext cx="32607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6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438400" y="1785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7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365875" y="1749425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8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752600" y="16335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9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715000" y="1404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0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524000" y="12525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1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410200" y="20907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2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1905000" y="1468438"/>
            <a:ext cx="3810000" cy="228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3" name="Rectangle 14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181475" y="1312863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charset="0"/>
              </a:rPr>
              <a:t>50</a:t>
            </a:r>
            <a:endParaRPr lang="en-US" sz="20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97294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2590800" y="1785938"/>
            <a:ext cx="3775075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5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267200" y="1633538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charset="0"/>
              </a:rPr>
              <a:t>75</a:t>
            </a:r>
            <a:endParaRPr lang="en-US" sz="20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97296" name="Freeform 16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1562100" y="1404938"/>
            <a:ext cx="3848100" cy="1155700"/>
          </a:xfrm>
          <a:custGeom>
            <a:avLst/>
            <a:gdLst>
              <a:gd name="T0" fmla="*/ 24 w 2424"/>
              <a:gd name="T1" fmla="*/ 0 h 728"/>
              <a:gd name="T2" fmla="*/ 72 w 2424"/>
              <a:gd name="T3" fmla="*/ 528 h 728"/>
              <a:gd name="T4" fmla="*/ 456 w 2424"/>
              <a:gd name="T5" fmla="*/ 720 h 728"/>
              <a:gd name="T6" fmla="*/ 2424 w 2424"/>
              <a:gd name="T7" fmla="*/ 480 h 728"/>
              <a:gd name="T8" fmla="*/ 0 60000 65536"/>
              <a:gd name="T9" fmla="*/ 0 60000 65536"/>
              <a:gd name="T10" fmla="*/ 0 60000 65536"/>
              <a:gd name="T11" fmla="*/ 0 60000 65536"/>
              <a:gd name="T12" fmla="*/ 0 w 2424"/>
              <a:gd name="T13" fmla="*/ 0 h 728"/>
              <a:gd name="T14" fmla="*/ 2424 w 2424"/>
              <a:gd name="T15" fmla="*/ 728 h 7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24" h="728">
                <a:moveTo>
                  <a:pt x="24" y="0"/>
                </a:moveTo>
                <a:cubicBezTo>
                  <a:pt x="12" y="204"/>
                  <a:pt x="0" y="408"/>
                  <a:pt x="72" y="528"/>
                </a:cubicBezTo>
                <a:cubicBezTo>
                  <a:pt x="144" y="648"/>
                  <a:pt x="64" y="728"/>
                  <a:pt x="456" y="720"/>
                </a:cubicBezTo>
                <a:cubicBezTo>
                  <a:pt x="848" y="712"/>
                  <a:pt x="1636" y="596"/>
                  <a:pt x="2424" y="48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7" name="Rectangle 1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191000" y="2090738"/>
            <a:ext cx="608013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FF0000"/>
                </a:solidFill>
                <a:latin typeface="Arial" charset="0"/>
              </a:rPr>
              <a:t>200</a:t>
            </a:r>
            <a:endParaRPr lang="en-US" sz="2000" b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7298" name="Rectangle 18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267200" y="3538538"/>
            <a:ext cx="163036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0">
                <a:latin typeface="Arial" charset="0"/>
              </a:rPr>
              <a:t>feature distance</a:t>
            </a:r>
            <a:endParaRPr lang="en-US" sz="1600" b="0" baseline="-25000">
              <a:latin typeface="Arial" charset="0"/>
            </a:endParaRPr>
          </a:p>
        </p:txBody>
      </p:sp>
      <p:sp>
        <p:nvSpPr>
          <p:cNvPr id="97299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H="1" flipV="1">
            <a:off x="4648200" y="1938338"/>
            <a:ext cx="161925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0" name="Rectangle 20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014788" y="2316163"/>
            <a:ext cx="9620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rgbClr val="FF0000"/>
                </a:solidFill>
                <a:latin typeface="Arial" charset="0"/>
              </a:rPr>
              <a:t>false match</a:t>
            </a:r>
            <a:endParaRPr lang="en-US" sz="1200" b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7301" name="Rectangle 22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049713" y="1524000"/>
            <a:ext cx="9032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accent2"/>
                </a:solidFill>
                <a:latin typeface="Arial" charset="0"/>
              </a:rPr>
              <a:t>true match</a:t>
            </a:r>
            <a:endParaRPr lang="en-US" sz="12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4E82E-6AD2-4604-98BD-2DE474662DB4}" type="slidenum">
              <a:rPr lang="en-US" smtClean="0">
                <a:solidFill>
                  <a:srgbClr val="000000"/>
                </a:solidFill>
              </a:rPr>
              <a:pPr/>
              <a:t>32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95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Describing images or image patches is very important for matching and recognition</a:t>
            </a:r>
          </a:p>
          <a:p>
            <a:endParaRPr lang="en-US" dirty="0" smtClean="0"/>
          </a:p>
          <a:p>
            <a:r>
              <a:rPr lang="en-US" dirty="0" smtClean="0"/>
              <a:t>The SIFT descriptor was invented in 1999 and is still very heavily used. </a:t>
            </a:r>
          </a:p>
          <a:p>
            <a:endParaRPr lang="en-US" dirty="0"/>
          </a:p>
          <a:p>
            <a:r>
              <a:rPr lang="en-US" dirty="0" smtClean="0"/>
              <a:t>Other descriptors are also available, some much simpler, but less powerful.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33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77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ata\Patches\Caltech\CategoryPatchPairs\Test\Pairs_0010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0" t="16409" r="6235" b="13267"/>
          <a:stretch/>
        </p:blipFill>
        <p:spPr bwMode="auto">
          <a:xfrm>
            <a:off x="-130628" y="1"/>
            <a:ext cx="92746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000000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400734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200" dirty="0" smtClean="0">
                <a:solidFill>
                  <a:schemeClr val="bg1"/>
                </a:solidFill>
                <a:latin typeface="Kalinga" pitchFamily="34" charset="0"/>
                <a:cs typeface="Kalinga" pitchFamily="34" charset="0"/>
              </a:rPr>
              <a:t>How do we describe an image patch?</a:t>
            </a:r>
            <a:endParaRPr lang="en-US" sz="3600" spc="-200" dirty="0">
              <a:solidFill>
                <a:schemeClr val="bg1"/>
              </a:solidFill>
              <a:latin typeface="Kalinga" pitchFamily="34" charset="0"/>
              <a:cs typeface="Kaling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4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8600" y="400734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200" dirty="0" smtClean="0">
                <a:latin typeface="Kalinga" pitchFamily="34" charset="0"/>
                <a:cs typeface="Kalinga" pitchFamily="34" charset="0"/>
              </a:rPr>
              <a:t>How do we describe an image patch?</a:t>
            </a:r>
            <a:endParaRPr lang="en-US" sz="3600" spc="-200" dirty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459468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Patches with similar content should have similar descriptors.</a:t>
            </a:r>
            <a:endParaRPr lang="en-US" sz="2000" dirty="0"/>
          </a:p>
        </p:txBody>
      </p:sp>
      <p:pic>
        <p:nvPicPr>
          <p:cNvPr id="2050" name="Picture 2" descr="C:\larryz\papers\BiCE\CameraReady\figures\CategoryExampl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30"/>
          <a:stretch/>
        </p:blipFill>
        <p:spPr bwMode="auto">
          <a:xfrm>
            <a:off x="696686" y="2667000"/>
            <a:ext cx="3646714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larryz\papers\BiCE\CameraReady\figures\LibertyExamp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62200"/>
            <a:ext cx="3657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larryz\papers\BiCE\CameraReady\figures\NDExamp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4495800"/>
            <a:ext cx="36480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4932000" y="2209320"/>
              <a:ext cx="2369160" cy="7488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19760" y="2200680"/>
                <a:ext cx="2394720" cy="77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5375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dirty="0" smtClean="0">
                <a:latin typeface="Arial" pitchFamily="34" charset="0"/>
                <a:cs typeface="Arial" pitchFamily="34" charset="0"/>
              </a:rPr>
              <a:t>Raw patches as local descriptors</a:t>
            </a:r>
          </a:p>
        </p:txBody>
      </p:sp>
      <p:pic>
        <p:nvPicPr>
          <p:cNvPr id="113669" name="Picture 2"/>
          <p:cNvPicPr>
            <a:picLocks noChangeAspect="1" noChangeArrowheads="1"/>
          </p:cNvPicPr>
          <p:nvPr/>
        </p:nvPicPr>
        <p:blipFill>
          <a:blip r:embed="rId2" cstate="print"/>
          <a:srcRect l="74767" t="44806" r="5296" b="5096"/>
          <a:stretch>
            <a:fillRect/>
          </a:stretch>
        </p:blipFill>
        <p:spPr bwMode="auto">
          <a:xfrm>
            <a:off x="2057400" y="1371600"/>
            <a:ext cx="18288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114800" y="1600200"/>
            <a:ext cx="52578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The simplest way to describe the neighborhood around an interest point is to write down the list of intensities to form a 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</a:rPr>
              <a:t>feature vector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But this is very sensitive to even small shifts, rotations.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78088" t="53546" r="16096" b="35818"/>
          <a:stretch>
            <a:fillRect/>
          </a:stretch>
        </p:blipFill>
        <p:spPr bwMode="auto">
          <a:xfrm>
            <a:off x="2362200" y="2057400"/>
            <a:ext cx="53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78920" t="74815" r="16096" b="12186"/>
          <a:stretch>
            <a:fillRect/>
          </a:stretch>
        </p:blipFill>
        <p:spPr bwMode="auto">
          <a:xfrm>
            <a:off x="2438400" y="3505200"/>
            <a:ext cx="45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2"/>
          <p:cNvPicPr>
            <a:picLocks noChangeAspect="1" noChangeArrowheads="1"/>
          </p:cNvPicPr>
          <p:nvPr/>
        </p:nvPicPr>
        <p:blipFill>
          <a:blip r:embed="rId2" cstate="print"/>
          <a:srcRect l="53168" t="44806" r="26064" b="5096"/>
          <a:stretch>
            <a:fillRect/>
          </a:stretch>
        </p:blipFill>
        <p:spPr bwMode="auto">
          <a:xfrm>
            <a:off x="152400" y="1371600"/>
            <a:ext cx="19050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1219200" y="3505200"/>
            <a:ext cx="12192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>
            <a:off x="1219200" y="37322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>
            <a:off x="1219200" y="39608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27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 smtClean="0"/>
              <a:t>SIFT descriptor</a:t>
            </a:r>
          </a:p>
        </p:txBody>
      </p:sp>
      <p:pic>
        <p:nvPicPr>
          <p:cNvPr id="68611" name="Picture 4" descr="descri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90800"/>
            <a:ext cx="6580188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9144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Divide the 16x16 window into a 4x4 grid of cells (2x2 case shown below)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Compute an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orientation histogram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128 dimensional 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3" name="Rectangle 1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59050" y="6411913"/>
            <a:ext cx="368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a typeface="ＭＳ Ｐゴシック" charset="-128"/>
              </a:rPr>
              <a:t>Adapted from slide by David Lowe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/>
              <p14:cNvContentPartPr/>
              <p14:nvPr/>
            </p14:nvContentPartPr>
            <p14:xfrm>
              <a:off x="912960" y="1796760"/>
              <a:ext cx="8063640" cy="42598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02880" y="1788840"/>
                <a:ext cx="8083440" cy="428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9109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 smtClean="0"/>
              <a:t>SIFT descriptor</a:t>
            </a:r>
          </a:p>
        </p:txBody>
      </p:sp>
      <p:sp>
        <p:nvSpPr>
          <p:cNvPr id="68612" name="Rectangle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9600" y="9144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Divide the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16x16 window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into a 4x4 grid of </a:t>
            </a: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cells</a:t>
            </a: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Compute an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orientation histogram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</a:t>
            </a:r>
            <a:r>
              <a:rPr lang="en-US" sz="1800" b="0" dirty="0">
                <a:solidFill>
                  <a:schemeClr val="accent2"/>
                </a:solidFill>
                <a:latin typeface="Arial" charset="0"/>
              </a:rPr>
              <a:t>128 dimensional 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74" name="Picture 2" descr="Image result for 16x16 gri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38424"/>
            <a:ext cx="3514725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>
            <a:off x="4762500" y="4648200"/>
            <a:ext cx="36957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5410200" y="4405312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6096000" y="4405312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784109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8458200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7848600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818228" y="4768334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8        8         </a:t>
            </a:r>
            <a:r>
              <a:rPr lang="en-US" b="1" dirty="0" smtClean="0"/>
              <a:t>. . .                      </a:t>
            </a:r>
            <a:r>
              <a:rPr lang="en-US" dirty="0" smtClean="0"/>
              <a:t>8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609600" y="2638424"/>
            <a:ext cx="914400" cy="90487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1066800" y="3090862"/>
            <a:ext cx="4038600" cy="14375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/>
              <p14:cNvContentPartPr/>
              <p14:nvPr/>
            </p14:nvContentPartPr>
            <p14:xfrm>
              <a:off x="332640" y="1301760"/>
              <a:ext cx="8798760" cy="50194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0040" y="1294560"/>
                <a:ext cx="8820000" cy="503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9488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888" y="1423988"/>
            <a:ext cx="4086225" cy="40100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7975" y="18288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0.37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05571" y="18288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63167" y="18288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20764" y="18288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20764" y="275853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20764" y="368826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20764" y="46179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72399" y="275853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63167" y="368826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56545" y="46179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92326" y="46179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05571" y="368826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0.31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24035" y="275853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0.45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28107" y="46179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0.45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47975" y="368826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0.04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75671" y="275853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0.08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600" y="6286647"/>
            <a:ext cx="1202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Yao Lu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84032" y="152400"/>
            <a:ext cx="34195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Numeric Example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10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6705</TotalTime>
  <Words>1005</Words>
  <Application>Microsoft Office PowerPoint</Application>
  <PresentationFormat>On-screen Show (4:3)</PresentationFormat>
  <Paragraphs>250</Paragraphs>
  <Slides>33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ＭＳ Ｐゴシック</vt:lpstr>
      <vt:lpstr>Arial</vt:lpstr>
      <vt:lpstr>Calibri</vt:lpstr>
      <vt:lpstr>Cambria Math</vt:lpstr>
      <vt:lpstr>Kalinga</vt:lpstr>
      <vt:lpstr>Times New Roman</vt:lpstr>
      <vt:lpstr>Office Theme</vt:lpstr>
      <vt:lpstr>Blank Presentation</vt:lpstr>
      <vt:lpstr>1_Blank Presentation</vt:lpstr>
      <vt:lpstr>Bitmap Image</vt:lpstr>
      <vt:lpstr>Patch Descriptors 1</vt:lpstr>
      <vt:lpstr>PowerPoint Presentation</vt:lpstr>
      <vt:lpstr>How can we find correspondences?</vt:lpstr>
      <vt:lpstr>PowerPoint Presentation</vt:lpstr>
      <vt:lpstr>PowerPoint Presentation</vt:lpstr>
      <vt:lpstr>Raw patches as local descriptors</vt:lpstr>
      <vt:lpstr>SIFT descriptor</vt:lpstr>
      <vt:lpstr>SIFT descriptor</vt:lpstr>
      <vt:lpstr>PowerPoint Presentation</vt:lpstr>
      <vt:lpstr>PowerPoint Presentation</vt:lpstr>
      <vt:lpstr>PowerPoint Presentation</vt:lpstr>
      <vt:lpstr>SIFT descriptor</vt:lpstr>
      <vt:lpstr>Properties of SIFT</vt:lpstr>
      <vt:lpstr>Example</vt:lpstr>
      <vt:lpstr>Example: Object Recognition</vt:lpstr>
      <vt:lpstr>Example: Google Goggle</vt:lpstr>
      <vt:lpstr>panorama?</vt:lpstr>
      <vt:lpstr>Matching with Features</vt:lpstr>
      <vt:lpstr>Matching with Features</vt:lpstr>
      <vt:lpstr>Matching with Features</vt:lpstr>
      <vt:lpstr>Automatic mosaicing</vt:lpstr>
      <vt:lpstr>Recognition of specific objects, scenes</vt:lpstr>
      <vt:lpstr>Example: 3D Reconstructions</vt:lpstr>
      <vt:lpstr>When does the SIFT  descriptor fail?</vt:lpstr>
      <vt:lpstr>Other methods: Daisy</vt:lpstr>
      <vt:lpstr>Other methods: SURF</vt:lpstr>
      <vt:lpstr>Other methods: BRIEF </vt:lpstr>
      <vt:lpstr>Descriptors and Matching</vt:lpstr>
      <vt:lpstr>Feature distance</vt:lpstr>
      <vt:lpstr>Feature distance in practice</vt:lpstr>
      <vt:lpstr>Eliminating more bad matches</vt:lpstr>
      <vt:lpstr>True/false positives</vt:lpstr>
      <vt:lpstr>Finale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Larry Zitnick</dc:creator>
  <cp:lastModifiedBy>shapiro</cp:lastModifiedBy>
  <cp:revision>142</cp:revision>
  <dcterms:created xsi:type="dcterms:W3CDTF">2011-03-15T23:32:41Z</dcterms:created>
  <dcterms:modified xsi:type="dcterms:W3CDTF">2019-10-16T02:48:44Z</dcterms:modified>
</cp:coreProperties>
</file>