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25"/>
  </p:notesMasterIdLst>
  <p:sldIdLst>
    <p:sldId id="256" r:id="rId2"/>
    <p:sldId id="307" r:id="rId3"/>
    <p:sldId id="308" r:id="rId4"/>
    <p:sldId id="309" r:id="rId5"/>
    <p:sldId id="310" r:id="rId6"/>
    <p:sldId id="311" r:id="rId7"/>
    <p:sldId id="313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4" r:id="rId21"/>
    <p:sldId id="303" r:id="rId22"/>
    <p:sldId id="305" r:id="rId23"/>
    <p:sldId id="30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B050"/>
    <a:srgbClr val="808080"/>
    <a:srgbClr val="5F5F5F"/>
    <a:srgbClr val="B2B2B2"/>
    <a:srgbClr val="C0C0C0"/>
    <a:srgbClr val="212121"/>
    <a:srgbClr val="646464"/>
    <a:srgbClr val="414141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1:16:01.2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2583 4390 324 0,'-17'0'123'0,"17"8"-95"0,0-8 3 15,0 0-6-15,0 0-9 16,0 7 1-16,0 5-9 16,0-8-3-16,0 3-3 15,0 1-4-15,0 4 1 0,-9 3-6 16,5 0 0-16,4 4 7 16,0 4 7-16,0 4-10 15,4 4-4-15,5 3 0 16,-5 5 4-16,9-5 2 0,4 4 1 15,9 4-3-15,-4 1 2 16,17-1-1-16,-14 0-2 16,10 0-6-16,8 0-4 15,4-4-47-15,5-7-23 16,-5-8 44-16,-3-15 20 16</inkml:trace>
  <inkml:trace contextRef="#ctx0" brushRef="#br0" timeOffset="663.301">3454 4107 244 0,'0'-8'90'0,"-9"0"-70"0,9 5 17 0,0 3 2 16,0 0-8-16,0 0-1 16,0 0-10-16,-9 0-2 15,9 0-11-15,-13 0 5 0,9 7 3 16,-9-3-12-16,5 4-5 15,-10-1 2-15,-3 5 4 16,8-1-7-16,-9 5-2 16,-4 3 0-16,5 0 3 15,-1 4 7-15,-3 4 7 0,-6 7-6 16,5-3-3 0,-4 7-2-16,9 0 1 0,-14 5-1 15,14-1-1-15,-9 0 1 16,4-4 1-16,0 0 1 15,9 1 1-15,-9-5-2 16,9 1 1-16,-5-5-2 16,9-3-1-16,-4 0 1 15,4 0-1-15,-9-4-5 16,14-4-1-16,-5 0-13 16,13-4-3-16,-9 1-45 15,5-5-19-15,4 1 44 16,0-8 24-16</inkml:trace>
  <inkml:trace contextRef="#ctx0" brushRef="#br0" timeOffset="1248.4121">2290 4938 248 0,'0'0'93'0,"-4"4"-72"0,-5-8 5 15,9 4-3-15,9 0-13 16,-5 0-3-16,9 0-4 0,0-4-3 15,4 0 1-15,-4 0-1 0,9-3 0 16,-5-1 2-16,-4 0 1 16,13 1-4-16,-9-5 1 15,5 1 2-15,-5 3 3 16,13-3 2-16,-4 3 3 16,-5 4 1-16,18-7 3 15,-4 3-3-15,3 4-1 16,5 0-4-16,5 0 1 15,-1 1-2-15,5-1 0 16,-9 0-1-16,4 0 0 16,-3-4-2-16,-10-3-2 15,5-4-8-15,4-1-3 16,0-10 6-16,0-13 2 16</inkml:trace>
  <inkml:trace contextRef="#ctx0" brushRef="#br0" timeOffset="15102.9276">17669 11441 84 0,'-9'4'33'0,"5"-4"-26"0,-5 4 9 0,5 0 3 16,0-4-9-16,-5 0-1 15,0 4-3-15,5 0 1 16,-5-4-2-16,1 0 0 16,-1 3 1-16,-4 1 3 15,0 0 2-15,0 0 1 16,-4 0-6-16,0 0-2 0,-5 3 0 16,1 1 2-16,-1-4 3 0,1 0-6 15,-1-1-2-15,5-3-3 16,0 0-2-16,-5 0-2 15,9 0 1-15,0 0 12 16,0 0 4-16,5 0 9 16,-1 0 2-16,1 0 0 15,-1 0-2-15,0 0 1 16,1-3-1-16,-1 3-11 16,0 0-3-16,5 0-11 15,-9-4-2-15,9 0 10 16,-9 4 5-16,4 0-3 15,5 0-1-15,0 0 2 16,-1 0 1-16,1 0 3 0,4 0 4 16,-8 0-2-16,8 0 1 15,-5 0-5-15,1 0-3 16,4 0 0-16,-9 0-1 16,5 0-5-16,0 0 1 15,-1 0 0-15,1 0 0 16,0 4 2-16,-1 0 3 15,1-4 2-15,4 3 1 16,-9-3-2-16,5 4-1 16,0-4 8-16,4 0 6 15,0 4-12-15,0 0-6 16,0-4 1-16,0 4 2 0,0 0 1 16,0-1 2-16,-9 1-2 15,9-4 2-15,0 4-2 16,-4-4 0-16,0 0-1 15,4 4 0-15,0 0 2 16,0-4 1-16,-5 0-1 16,5 0 1-16,0 0-2 15,0 0 2-15,0 0-2 16,0 0 0-16,0 4-1 16,0-4 0-16,0 3 0 15,0-3 0-15,0 0-2 16,0 0-2-16,0 0 1 15,0 0-1-15,5 8 0 16,-5-8 2-16,4 4-1 16,9 0-1-16,-9 0 1 0,9-1 1 15,-9 1-1-15,5 0-1 16,4-4 1-16,0 0-1 16,4 0 0-16,-4 0 2 15,4 0 1-15,1 0 1 16,-1 0-5-16,0 0 1 15,0 0 0-15,0 0 2 16,5 0-1-16,-5 0 2 16,5 0-2-16,-5 0 2 15,0 4 0-15,0-4 1 16,1 0 0-16,-1 0 2 16,0 0-3-16,-4 0 0 15,4 0-1-15,-4 0 1 16,0 0-2-16,0 0-1 0,0 0 1 15,0 0 1-15,0 0-1 16,0 0-1-16,0 0 1 16,0 0 1-16,0 0-1 15,0 0-1-15,4 0 1 16,0 0-1-16,5 0 0 16,-5 0 2-16,4 0 1 15,1-4 1-15,4 4-2 16,0-4-2-16,-1 0 1 15,6 1 1-15,-10 3-1 16,5 0-1-16,0-4 1 16,0 0 1-16,4 4-1 15,-4-4-1-15,0 0 1 0,-1 0 1 16,1 1-1-16,-4 3 2 16,4-4-2-16,-13 4 2 15,4-4-2-15,0 4 2 16,0-4-2-16,1 0-1 15,-1 0 1-15,0 1-1 16,0-1 0-16,5 0 2 16,-1 0-1-16,10 0-1 15,-10 0 1-15,5 1 1 16,4-1-3-16,5 0 0 16,-5 0 1-16,4 0 2 0,1 0-1 15,-1 1-1-15,-8-1 3 16,4 0 0-16,-4 0-1 15,4 0 1-15,-8 0-4 16,-1 1 0-16,1-1 1 16,-5 4 2-16,0 0-1 15,1-4-1-15,-1 4 1 16,0-4-1-16,0 0 0 16,-8 0 0-16,4 1 0 15,4-1 2-15,0 0-1 16,0 0-1-16,5 0 1 15,-5 0-1-15,5 1 0 16,-1-1 2-16,1 0-1 16,8 0-1-16,0 0 1 15,0 1 1-15,1-1-3 16,-1 4 0-16,0 0 1 0,-4 0 2 16,4 0-1-16,-9 0-1 15,5 0 1-15,0 0 1 16,-9 0-1-16,5 0-1 15,-1 0 1-15,-3 0-1 16,-1 4 0-16,-4-1 0 16,0-3-3-16,-5 4 2 15,5 0 1-15,-4-4 2 16,0 0-1-16,-1 0-1 16,1 4-2-16,4-4 1 15,-9 0 1-15,9 0 0 16,-9 0 0-16,5 0 2 0,0 0-3 15,-9 0 0-15,0 0-4 16,0 0 1-16,0 0-14 16,0-4-3-16,-5 0 11 15</inkml:trace>
  <inkml:trace contextRef="#ctx0" brushRef="#br0" timeOffset="29170.4755">5117 4972 216 0,'0'0'82'0,"0"4"-64"0,-9-4 24 16,9 0 8-16,0 0-15 16,0 0-5-16,0 0-9 0,0 0-3 15,-4 8-10-15,-5-8 1 0,1 4 2 16,-1-1-4-16,-4 1 1 15,-4 4 1-15,0-8 2 16,-14 4-1-16,6 0-1 16,-23 3-1-16,9 1 0 15,-4 3 0-15,5 1 2 16,-14-1 1-16,9 1 3 16,-5 3-3-16,5-3 1 15,0-1-7-15,0 5-3 16,13-9-1-16,-17 9 1 15,-1-1-1-15,-8 0-1 16,4 4 1-16,1-3-1 16,-1 3 0-16,5 0 0 15,-9 0 0-15,8-4 0 0,5 5 0 16,0-1 0-16,4 4-3 16,0 0 2-16,5 0 1 15,4-4 0-15,0 4 0 16,12-4 0-16,-16 0-3 15,12 0 2-15,5 0 1 16,-13 4 0-16,13 0-3 16,8 4 2-16,-12 4 1 15,8 3 0-15,0 1-3 16,8-1 2-16,-7 1 1 16,3 3 0-16,5-4 0 15,4 1 0-15,0-1 0 0,0 1 0 16,0-4 0-16,0-5 0 15,4 1 0-15,5 0 0 16,3-4 0-16,-7 0 0 16,8 0 0-16,0-4 0 15,-5 0 0-15,5 0 0 16,4 0-3-16,-8 1 2 16,4-1 1-16,4 0 0 15,0 0 0-15,-8 0 0 16,4-3 0-16,-4 3 2 15,4-4-3-15,4 0-2 16,4 1 2-16,-3-5 0 0,7 1 1 16,1-1 0-16,-4 1 0 15,12-1 2-15,-8 1-3 16,13-5 0-16,-9-3 3 16,13 4 1-16,-13-4-4 15,9-1 1-15,-4 1 0 16,-5 0 2-16,0 0-1 15,-9 0-1-15,5-4 1 16,0 4-1-16,-9-1 0 16,9 1 0-16,-13 0 0 15,4 0 2-15,-4 0-3 16,0 3 0-16,4-3 3 16,-4 4 1-16,9-4-1 15,-9 3 1-15,0-3-2 16,0 4-1-16,4-4 1 0,0 0 1 15,-4-1-3-15,0 1 0 16,0 0 1-16,4-4 2 16,-4 4-1-16,4-4 2 15,1 0-2-15,3 0 2 16,-4 0-2-16,-4-4-1 16,9 0 1-16,-1 0-1 15,10 1 2-15,-10-5 1 16,5 0-1-16,4 1-2 15,5-1 1-15,-10-4-1 16,6 1 0-16,-10-4 0 0,1-1 0 16,8 1 2-1,-22 0-1-15,10-1-1 0,-1 1 1 16,-4 0-1-16,0-1 0 16,0 1 0-16,0 0 0 15,4-4 2-15,-4-4-1 16,4 3-1-16,-4 1 1 15,4 0 1-15,0 0-1 16,9 0-1-16,-13 3 1 16,4 1 1-16,1-4-1 15,-1 4-1-15,4-1 1 16,-3 1-1-16,-5 0 2 16,0-1 1-16,4 1 1 15,-13 0 0-15,5 3-2 16,-5-3-2-16,-4 0 1 15,0-1 1-15,-4 5-1 0,4-12 2 16,-13 4-2-16,8-4 2 16,-7 0-2-16,-1 0 2 15,0 0-2-15,-5-4 2 16,6 0-4-16,-1 0 0 16,0 1 1-16,13 3 0 15,-18 3 2-15,10-6 1 16,-1-1-4-16,1 8 1 15,3-1 0-15,-3 1 0 16,-1 4 0-16,0 0 0 16,9 3 0-16,0-3 0 15,-12 3-3-15,7 1 2 0,1 3 1 16,4-3 0-16,0 3 0 16,0 0 2-16,0 1-3 15,-4-1 0 1,-1 0 3-16,1 1-1 15,4-1-1-15,-4 8-2 16,-5-11 1-16,9 3 1 16,-9 0 2-16,1 1-8 15,-5-1-3-15,4 0 9 16,1 1 6-16,-1-1-2 16,5 0 0-16,-9 5-4 15,0-5-7 1,0 0 1-16,0 8 1 15,-4-7 0-15,4 3 1 0,-4 0 0 16,-18 4-2-16,14-4 1 16,-14 0-2-16,-4 0 2 15,5 8-6-15,4-4-1 16,0 0-9-16,-5 0-1 16,14 0-9-16,-1 4-3 15,5 0-109 1,-5-4-48-16,14-8 98 15</inkml:trace>
  <inkml:trace contextRef="#ctx0" brushRef="#br0" timeOffset="50760.1144">10417 11637 168 0,'-5'4'66'0,"1"3"-52"0,4 5 19 0,0-8 4 16,-4 3 1-16,0 1 2 15,-1 0-9-15,5-5-4 16,-8 5-15-16,3 0-1 0,1-1 0 16,4 1-2-16,0 0 2 15,-9 3-4-15,9 1 1 16,-4 3-3-16,4 0 2 16,0 5-4-16,4-1-2 15,5 4-3-15,0 0 1 16,4 3 1-16,-1 5 0 15,10 0 0-15,-5 3 0 16,9 4 0-16,4 1 0 16,0 3-3-16,5-4 2 0,-1-3-6 15,1-1-3-15,-1-3-34 16,5-8-16-16,0-12 31 16,-5-11 14-16</inkml:trace>
  <inkml:trace contextRef="#ctx0" brushRef="#br0" timeOffset="51179.805">10740 11587 332 0,'-22'42'126'0,"18"-34"-98"0,-13 3 12 0,17-3-2 16,-9 0-34-16,5-1-13 16,-5 1 3-16,1 0 4 15,-1-1 2-15,-8 5 5 0,0 3 4 16,-1 4-3-16,1 4-1 15,-4 4-2-15,-1 7 0 16,-4 5-15-16,0 7-5 16,1 4 7-16,7 7 2 15,-12 0 6-15,9 1 3 0,-1-4-2 16,9-1-2-16,0-11-12 16,5 8-2-16,3-12-16 15,-3-11-5-15,3-12-72 16,10-7-30-1,3-16 72-15</inkml:trace>
  <inkml:trace contextRef="#ctx0" brushRef="#br0" timeOffset="51617.5478">10443 11924 204 0,'-18'15'77'0,"14"-11"-60"0,0 0 21 0,-1 0 9 16,5 0-23-16,0 0-7 16,-4-1-11-16,-4 1-5 15,3 0 0-15,5-4-1 0,-13 4 0 16,9 0 2-16,-9 0 1 15,4-1 7-15,5 1 4 16,0 4-1-16,-5-1 2 16,1-3-4-16,-1 4 1 15,9 0-3-15,-9-1 0 0,5 1-3 16,4 0-1-16,0 3-1 16,4 1 2-16,5-1-3 15,8 1-2-15,-4-1 11 16,17 1 6-16,13-1 0 15,13 1-1-15,9-5-5 16,8-3-2-16,5-4-6 16,-13 0-1-16,3-8-17 15,10-3-7-15,-5-4 7 16,-4-8 8-16</inkml:trace>
  <inkml:trace contextRef="#ctx0" brushRef="#br0" timeOffset="179514.6098">19586 4900 268 0,'-8'7'101'0,"-1"-3"-78"0,9 0 13 16,0-4 2-16,0 4-18 15,0 0-6-15,-9-1-8 16,5 5-3-16,0 4-1 16,-5-1-2-16,-4 8 1 0,0 12-4 15,0-1 0-15,-8 13-1 16,4 3 0-16,-5-4 0 16,0 4 3-16,5 7 0 0,0-7 1 15,4 0 0-15,4-8 2 16,9 1 1-16,9-5 1 15,4 1 0-15,9-5 0 16,8 1-2-16,0-4 1 16,4-4-2-16,5-4-1 15,9-4-6-15,8-7-4 16,4-8-36-16,13-8-15 16,5-7 31-16,-1-8 15 15</inkml:trace>
  <inkml:trace contextRef="#ctx0" brushRef="#br0" timeOffset="180024.7767">19647 4842 296 0,'-18'8'112'0,"14"-8"-87"0,4 4 4 0,0-4-2 15,0 0-16-15,0 7-1 16,-9 1-2 0,5 3-4-16,0 1-1 0,4 3 1 15,-9 4-2-15,5 8-2 16,0 11 1-16,-1 5-1 16,5 6 0-16,0 13 0 15,0-1 0-15,0 4 0 16,5 4-3-16,-1 0 2 15,0 8 1-15,5 3 0 16,-5 4 0-16,9-11 2 16,-9 0-1-16,5 0-1 0,4-8-2 15,0-4-1-15,4-4-7 16,-8 1-4-16,8-8-50 16,0-8-20-16,5-12 43 15,-1-18 21-15</inkml:trace>
  <inkml:trace contextRef="#ctx0" brushRef="#br0" timeOffset="180821.0355">20095 4984 376 0,'0'0'140'0,"4"0"-109"0,5 0-11 0,-1 4-13 0,9-4-8 16,-8 0 2-16,8 0-9 15,5-4-2-15,4-8 5 16,4 1 0-16,4-1 1 0,1 1-2 16,4-4-1-16,4 3-1 15,0 1 0-15,-4-1 2 16,-1 1 4-16,-3-1 1 15,-9 8 1-15,-5-7 4 16,-4 3 2-16,1 0 2 16,-5 1 2-16,-13 3 6 15,-9 0 4-15,5-4-28 0,-9 5-11 16,0 3-2 0,-4 0 1-16,-14 3 5 15,6 9 2-15,-10 7 3 0,1 0 1 16,-1 4 8-16,1 8 2 15,3 0 5-15,6 7 3 16,3 0-2-16,5 0 1 16,8 1-5-16,1-1 0 15,8 4-1-15,0-4-2 16,8 5 1-16,9-5-1 16,1 4 0-16,-1-8 0 15,13 1-3-15,0-1 2 16,5 1 1-16,4 3 0 15,-9 1 0-15,0-1 0 16,-4 0 2-16,0 0 1 16,-14-3 1-16,1-1 2 15,-8 1 8-15,-10-5 3 0,-8 1-6 16,-12-8-4-16,-6 8 7 16,-7-4 2-16,-5 3-7 15,0 1-5-15,-14-12-10 16,-11-4-1-16,-6-7-81 15,1-8-35-15,8-15 62 16,14-20 30-16</inkml:trace>
  <inkml:trace contextRef="#ctx0" brushRef="#br0" timeOffset="181376.042">20883 4896 364 0,'-39'46'137'0,"31"-35"-106"0,-1 1 6 0,9-5-2 16,-8 5-25-16,3-1-7 0,1 5-14 16,0-1-4-16,-1 4 8 15,1 4-10-15,4 4-1 0,4 4-1 16,1-5 1-16,-1 1-3 16,13 8-4-1,-8-1 11-15,4-3 8 16,4-4 4-16,0-8 8 15,5 0 6-15,4-4 0 16,-1-7 3-16,1-4-4 16,4-8 1-16,9-4-3 15,-9-3 2-15,9-1 5 16,4-7 2-16,-4 0-12 16,-4-4-5-16,-1-4-6 15,-4 0-2-15,-4 0 17 16,0 1 7-16,-5 3-1 0,-8-8 1 15,-8 4-1 1,-1 4 2-16,-13 0-6 16,-8 4-2-16,-9 0-12 0,-13 4-6 15,-8-1-76-15,-30 12-33 16,-27 12 59-16,-17 11 29 16</inkml:trace>
  <inkml:trace contextRef="#ctx0" brushRef="#br0" timeOffset="306123.0873">15165 13954 328 0,'-17'31'123'0,"13"-16"-95"0,-5 0 11 0,5-7-1 16,-1 0-30-16,1-1-10 16,4 1 5-16,-8 0 7 15,3-1-5-15,1-3-2 0,-5 4-2 16,5-4-1-16,0-1 2 15,-1 1-1-15,5-4-1 16,0 0-8-16,5 4-3 16,3 0-7-16,5-4-4 15,9-4-41-15,8-4-19 0,0-3 40 16,9-8 22 0</inkml:trace>
  <inkml:trace contextRef="#ctx0" brushRef="#br0" timeOffset="309349.3794">17496 7389 160 0,'0'-4'60'0,"0"8"-47"0,0 0 19 0,0-4 7 0,9 0-16 16,-9 0-2-16,4 0-9 15,-4 0-2-15,5 4-6 16,-5-4-1-16,4 0 3 0,0 0 1 16,-4 0 1-16,9 0 0 15,-5 0 0-15,5 0-2 16,-9 0-1-16,4-4 1 16,0 4 1-16,5-4 1 15,-9 0 0-15,4 0 2 16,1 1 4-16,-5-1 3 15,0 0 2-15,0-4-2 16,0 5 0-16,0-5-9 16,-5-4-5-16,1 5 4 15,4-1 3-15,-9-3-3 0,1-1-2 16,8 4 0-16,-13 1 1 16,4 3-1-16,1-4 0 15,3 4-1-15,1 1 0 16,-5 3-5-16,5 0 1 15,0 0 0-15,4 3 2 16,-9 1-1-16,5 0 2 16,4 4-2-16,-4-1-1 15,-1-7 1-15,1 8-1 16,4-4 0-16,0 4 0 16,0-1-3-16,4 1 0 15,1-4 2-15,-1 0 0 16,0-4-2-16,5 3 2 0,-1 1 1 15,5-4 2-15,-4 0-3 16,4-4 0-16,0-3 1 16,-9 3 2-16,9-4 1 15,-9 1 1-15,1-5 0 16,-1 4 0-16,-4-3 2 0,0-1 1 16,-4 1-1-1,4-1-1-15,0-3-1 16,-5 4 2-16,1-5-3 15,4 5-2-15,-13-1 0 16,9 1 1-16,-5 3 1 16,1 1 3-16,3 3-1 15,-3 0 0-15,3 4-3 16,1 0 1-16,4 0-4 0,0 4 0 16,-9 0-1-16,18 3 0 15,-9 5 0-15,0-5 0 16,4 5 0-16,5-1 0 15,0 1 2-15,-5-1 0 16,9 5 0-16,-13-5 0 16,4 1-3-16,9-5 2 15,-13 5-1-15,4-5 0 16,-4-7 0-16,5 4 0 16,-1-8 2-16,-4 4 0 15,4 4 0-15,-4-4 2 0,0 0-1 16,0-4-1-16,0 4 3 15,0 0 0-15,0 0 1 16,0 4 0-16,0 4 0 16,-4 0 0-16,4-1-2 15,0 1 1-15,0 0-2 16,-4 3-1 0,4-3 3-16,0-1-2 15,0 1-1-15,-5-4 1 16,1 0 1-16,4-1-1 15,-9-3-1-15,5 0 1 16,0 4 1-16,4-4-1 16,-13 4-1-16,4 4-2 15,-4-8 1-15,0 4-1 16,-4-1 0-16,4 1 0 16,-4 0 0-16,0 4 0 0,-1-4 0 15,1-1 2-15,0 1 0 16,4-4 0-16,0 4 0 15,0 0 2-15,9 0 1 16,-5 0-1-16,5-4-2 16,0 0-2-16,4 0 1 15,0 0-4-15,8 3-1 16,5-3-2-16,0 0 0 16,0 0 2-16,4 0 2 15,-4-3 2-15,4-1 3 16,1 0 0-16,-1 0-1 15,-8-4 1-15,4 1-1 0,-5-5 0 16,1 5 0-16,-5-5 2 16,-4 1 1-16,0-1 1 15,0-3 2-15,-4 0-1 16,4-1 2-16,-9 1-2 16,1 0 2-16,-1-5 0 15,0 5 3-15,-4 0-3 16,5-1-2-16,-10 1-2 15,1 0 0-15,4-1-4 16,-4 1 0-16,4 4 1 16,0-1 2-16,0 5-1 15,0-1-1-15,5 4-2 16,-1 0 1-16,5 4-4 16,0 4-1-16,4-4-4 0,4 8 1 15,4 3 0-15,10 1 3 16,-1 3-1-16,4-4 2 15,5 1-2-15,4-1 0 16,5-3 1-16,-9 4 4 16,4-5 1-16,-8-3 1 15,3-4 0-15,1 0 0 16,-4-4 0-16,-1-3 0 16,1-1 2-16,-5 0 1 15,0-3 1-15,1-1 0 16,-10 1-2-16,5-4 1 15,-13-1 0-15,0 5 1 0,-4-5 0 16,-9 1 0-16,9 0-5 16,-14 7-1-16,5 0-2 15,-4 8 3-15,0 4-2 16,-5 4-1-16,1 3 0 16,-1 5 3-16,1-1 0 15,-5 8 1-15,13 4 0 16,-4-4 0-16,4 4 0 15,4-4 0-15,9 0-5 16,0-4 1-16,5-4 0 16,-1 0-1-16,9-3 1 15,-9-4 3-15,9-1-7 16,-9-7 1-16,5 0-4 16,-5-4 2-16,1 1 3 0,-5-9 5 15,-5 1 5 1,1-1 3-16,0 1 1 15,-5-1-2-15,-4 1 1 16,0 3-4-16,0 0 0 16,5 1-1-16,-1-1-2 15,-4 4 1-15,9 0 1 16,4-3-1-16,-9 7-1 16,5 0-2-16,-1 0 1 15,1 0 1-15,4 0 2 16,-4 0-3-16,4 0 0 15,0 0 1-15,-4 0 2 0,4-4-1 16,-5 4-1-16,1 0 1 16,4 0-1-16,-9-4 0 15,5 4 0-15,0-4 0 16,4 0 0-16,0 0-3 16,0 1 0-16,0-1-1 15,0 0 3-15,0-4-5 16,0 1 0-16,0 3-2 15,8-4 2-15,1 1-3 16,-5-5-1-16,5 1-35 16,8-1-15-16,0-3 31 15,5-4 14-15</inkml:trace>
  <inkml:trace contextRef="#ctx0" brushRef="#br0" timeOffset="311059.8745">5897 6880 212 0,'4'7'82'0,"5"1"-64"0,-18-8 18 0,9 0 4 16,0 0-19-16,0 0-4 16,0 0-4-16,0 0-1 15,0 0-6-15,-4-4 3 0,4 4 3 16,-13-4 0-16,8 4 1 15,-7 0-5-15,-1 0 0 16,0-3-3-16,8 3 0 16,-8 0-3-16,-4 0 1 15,4 0 2-15,0 0 4 0,-4-4-2 16,0 0 3 0,4 0 3-16,4 0-7 15,-12 4-5 1,8 0-2-16,4-4-1 15,5 4 0-15,-5 0-5 16,9 4 0-16,-8 4 7 16,16 0 7-16,-8 3-16 15,5 1-6-15,12-1 2 16,-8 1 5-16,3-5 5 16,10 1 4-16,-5 0 0 15,5-5-1-15,-1 1 1 16,5-4-1-16,-9 0 2 15,-4 0 1-15,5-4 10 0,-10 1 3 16,-4-1-10-16,1 0-3 16,-5 0-7-16,0 0 0 15,-5-3 4-15,1 3 4 16,-4 0-1-16,-10 0-2 16,5 4 0-16,0 4-1 15,-4-4-7-15,9 4-3 16,3-4-76-16,10 0-32 15,16-8 59-15,1-7 32 16</inkml:trace>
  <inkml:trace contextRef="#ctx0" brushRef="#br0" timeOffset="364373.8933">4281 4321 248 0,'9'4'93'0,"-14"-4"-72"0,5 0 20 0,0 0 7 0,0 0-19 15,5-4-6-15,-5 4-10 16,0 0-1-16,8-4-7 15,-8 4 8-15,0-3 6 0,-8-5-12 16,3 0-6-16,1-3-8 16,4-1-1-16,-9-3 4 15,5 0 2-15,-5-12 13 16,1-4 7-16,-1-3-3 16,9-5 2-16,-17-7-6 15,4-3-1-15,9-5-2 16,-9-3 0-16,4-16 0 15,-4 4 0-15,5-4-2 16,-5-11-1-16,0 0-3 16,8-8-2-16,-8-8 1 15,5 4-1-15,-1 8 0 16,1-4 2-16,3 4 1 16,-8 0 1-16,9 0-2 0,-9 4 1 15,13 7-2-15,-8 4 2 16,3 8-2-16,-3 8 2 15,3 7-4-15,5 0 0 16,-8 4-4-16,8 12 1 16,0 7-9-16,8-8-143 31,10-3-54-31,3-8 106 16</inkml:trace>
  <inkml:trace contextRef="#ctx0" brushRef="#br0" timeOffset="366054.0435">2441 1138 272 0,'-17'-7'101'0,"17"-5"-78"0,-17 5 17 0,8-1 3 16,5 4-19-16,-1 0-3 16,-8 0-2-16,5-3 0 15,-1 3-10-15,-4 0-8 0,5 0-1 16,3 4-5-16,-12 0 1 16,8 4 4-16,5 0 4 15,-9 7-1-15,9 16 0 16,-9 4-14-16,13 19-6 15,-9 11 7-15,5 4 2 16,4-4 3-16,0-3 4 0,0-5 0 16,4-7 1-16,5-7 0 15,-9-9 2-15,13-3 1 16,-9 0 1-16,0-8 11 16,5-7 5-16,-9-5-17 15,0-7-6-15,4-7 10 16,-4-1 4-16,9-4-1 15,-9-7 0-15,-9-8-4 16,5-3-1-16,4-9-3 16,-9-6 1-16,5-13 0 15,4 4 1-15,0-3-2 16,0 0-2-16,0-1 1 0,0 8 1 16,0 4-1-16,13 0-1 15,-9 0-2-15,5 8 1 16,8-8 1-16,-4 8 0 15,9 7 0-15,-14 4 0 16,5 8-3-16,5 8 0 16,-1-5-3-16,9 9 1 15,-9 7-4-15,13 7 1 16,-13 9-5-16,9-5-2 16,0 8 13-16,4-11 7 15,-8 11-1-15,-1-7-2 16,1-1-1-16,4 5-1 15,-22-9-7-15,9 5-3 16,-13-5 19-16,0 5 8 0,0-12-4 16,-13 7 0-16,9-3-5 15,-27 4 0-15,14-8-10 16,-9 11 0-16,5-3-20 16,-5 0-8-16,4-4 7 15,1-1 5-15,4 1-57 16,-9-4-27-16,9 0 49 15,8 0 28-15</inkml:trace>
  <inkml:trace contextRef="#ctx0" brushRef="#br0" timeOffset="366580.9115">3173 610 360 0,'-21'11'134'0,"8"-3"-104"0,13-4 5 0,0 3-6 0,-4 5-22 16,-5 3-3-16,0 4-5 15,1 1-1-15,-14 6 2 16,14 13-5-16,-5-9 1 0,-4 9-5 16,8-1-1-16,5 0 9 15,4-3 7-15,0 3-13 16,0 0-7-16,13-3 2 15,4-5 2-15,-4 1 3 16,4-4 5-16,9-12 1 16,-5 4 1-16,9-7 2 15,-4-5 1-15,5-7 16 16,7-3 10-16,-8-9-17 16,5 1-6-16,4-5-21 15,-9-3-5-15,4 0 5 16,-8-8 4-16,4-3-9 0,1-9-2 15,3-11-19-15,0-3-7 16,-12-5 26-16,8 5 11 16</inkml:trace>
  <inkml:trace contextRef="#ctx0" brushRef="#br0" timeOffset="367046.0247">4298 571 368 0,'13'39'140'0,"-13"-39"-109"0,0 0 7 16,0 0-3-16,0 0-23 16,0 0-4-16,4 7-5 0,-4 5-3 15,5-8 1 1,-1 11-4-16,0-3 2 0,-4 7-4 0,9 8 1 15,-5 3-3-15,-4 8 0 16,5 1-1-16,3 3 2 16,-8 0 2-16,4 0 2 15,9 8 1-15,-8-4 1 16,3-8-11-16,1 8-3 16,-5-15 2-16,9-1 5 15,-9-7-58-15,9-7-23 16,-8-9 44-16,12-14 22 15</inkml:trace>
  <inkml:trace contextRef="#ctx0" brushRef="#br0" timeOffset="367511.8225">3923 621 236 0,'9'-4'88'0,"4"1"-69"0,4-1 19 0,-17 4 6 15,4 0-16-15,9-8-4 16,0 0-8-16,4 5-2 16,1-13-8-16,3 12 3 0,5-11 3 15,-9 11 3-15,13-3 3 16,1-9-12-16,-6 13-4 15,10-9-3-15,-1 4-1 16,1 1 2-16,4-1 0 16,-1 4 0-16,6-11 0 15,3 11 0-15,-8-4 0 16,8 1-14-16,-4 3-5 0,0 4 10 16,-17 0 4-16</inkml:trace>
  <inkml:trace contextRef="#ctx0" brushRef="#br0" timeOffset="368186.7674">2837 2019 364 0,'18'-7'134'0,"-14"3"-104"0,9-15 1 16,-9 19-7-16,-4-8-12 15,0 0-2-15,0 4-5 16,0-11-4-16,-13 4 0 16,5-1-1-16,-14 5 0 0,5-9-18 15,-13 12-5-15,4-7 20 16,-13 7 10-16,5 8-13 16,-5 7-5-16,0-3 3 15,-4 11 1-15,0 4 7 16,4 4 4-16,5 0 3 15,-5 11 3-15,13-7-10 16,0 3-2-16,0-7 5 0,9 4 5 16,4-1-2-16,13-3-1 15,0 0-2-15,4 0-3 16,5 3-2-16,8-7 1 16,-4 0 1-16,9-4 0 15,4 1-3-15,4-1 2 16,-4-12-52-16,8-3-22 15,5-8 38-15,4-11 18 16</inkml:trace>
  <inkml:trace contextRef="#ctx0" brushRef="#br0" timeOffset="368697.0492">3372 1744 376 0,'-13'0'140'0,"4"0"-109"0,5 0-15 15,0 0-16-15,-9 7 0 16,0 5 4-16,0-5-1 15,-4 5 0-15,4 7-1 16,-13 0 1-16,9 0 0 0,-1 8-15 0,5-4-6 16,-4 4 6-16,8 0 7 15,-3-1 1-15,7-6 2 16,1-1-3-16,8 0 1 16,1 0 0-16,7-7 2 15,-3-5 1-15,8-3 3 16,14-4-1-16,-14-4 2 15,13-7-2-15,0-5 2 16,9 5 0-16,-13-16 1 16,4 8-2-16,4-12-2 15,-16 5 3-15,-10-1 2 16,5 0 9-16,-13 4 3 0,-9-4-19 16,5-4-10-16,-13 12-4 15,8 0 1-15,-21 4-4 16,13 3-1-16,-9 5-40 15,9 3-15-15,-5 4 38 16,1 0 19-16</inkml:trace>
  <inkml:trace contextRef="#ctx0" brushRef="#br0" timeOffset="369101.3941">4096 1364 316 0,'-5'39'121'0,"-3"-36"-95"0,3 5 18 0,5 0 0 15,0-4-29-15,-4 3-7 16,-9 5-6-16,0 7 0 15,0 0-1-15,-4 4-1 0,4-4 1 16,-4 0-4-16,-9 4 0 16,9 0 2-16,-5 0 0 15,5-4 1-15,-5 1 0 16,10 6-5-16,-1-14 1 16,0 3 8-16,8 4 7 0,5-11-3 15,0 4 0-15,5-1-4 16,8-3-3-16,4-1-5 15,13 5 0-15,0-12-14 16,13 4-5-16,0-4-52 16,26-4-21-16,-8-15 49 15,3 0 26-15</inkml:trace>
  <inkml:trace contextRef="#ctx0" brushRef="#br0" timeOffset="369581.8255">5164 1119 328 0,'-13'4'123'0,"9"4"-95"0,-9-16 20 0,4 8 3 15,1 8-26-15,-1-8-8 16,-4 7-14-16,-4 5-2 15,0 3-1-15,-9 4-3 0,0 4 0 16,9 4-3-16,-13 4-1 16,4 3-10-16,9-7-3 15,4 4 16-15,4 7 9 16,-4-11-10-16,9 3-3 16,4-3 1-16,4-4 1 0,0 0 4 15,14-11 1-15,3-5 3 16,-4-3 1-16,14-4 5 15,-14-4 5-15,0-11-9 16,5 4-2-16,-9-5-7 16,4-3-1-16,-4-4 9 15,-9 4 7-15,5-8 0 16,-9 8 0-16,-13-12-6 16,4 5-1-16,-4-5-3 15,-8 4-3-15,-1 0-9 16,5 8-3-16,-18-8-3 15,5 8 1-15,4 8-51 16,9-5-19-16,-4 12 44 16,3-11 24-16</inkml:trace>
  <inkml:trace contextRef="#ctx0" brushRef="#br0" timeOffset="370632.5537">5785 912 360 0,'-13'4'134'0,"21"4"-104"0,-16-8-8 16,8 8-12-16,0 3-6 15,-5 0 2-15,1 12-2 16,-9 0-3-16,0 4 0 16,0 8-10-16,0 3-4 0,-4 0-4 15,4 4 0-15,5-3-4 16,3-5 0-16,-3-3 5 16,-1 3 2-16,5-14 9 15,4-1 4-15,0 0 6 16,0-12 4-16,-9 5 7 15,18-12 2-15,-9-8-3 16,0-3 1-16,4-5-5 16,5-3-1-16,-1-4-9 0,-3-3 0 15,3-13-1-15,1 5 0 16,0-5 0-16,-1-3 0 16,9 4 0-16,-17-8 0 15,13 0-3-15,0-11 2 16,0 7 3-16,4 4 1 15,-4 0 12-15,5 8 5 16,-1-1-24-16,4 1-10 16,5 11 19-16,-4-3 11 15,-5 7-22-15,9 3-11 16,4 9 8-16,-8-8 3 16,12 7 5-16,-4 5 1 15,0-1-3-15,0 4 0 0,9 4 2 16,-13 4 0-16,4 4 1 15,-8-1 0-15,-1 5 0 16,-8-1 2-16,0 5-1 16,-4 3-1-16,-5 0-2 15,-4 4-1-15,-8 0-5 16,-1 0-2-16,-4 11 0 16,-9-11 4-16,-3 0 1 15,3 8 0-15,-12-12 1 16,3 0 0-16,1 0 0 15,-4 1 3-15,4-9 0 16,-1 4 1-16,14-3-3 16,-17-1 2-16,12 5 3 15,1-13 1-15,-5 5 1 0,9 0 0 16,-9-1 0-16,8-3 0 16,1-4-5-16,4 8 1 15,0-8 0-15,5 8 2 16,-1-8-1-16,9 0 2 15,-8 0 0-15,8 0 3 16,0 0 1-16,0 0 1 16,8 0-2-16,-4 0 1 15,9 0 7-15,0 0 5 16,0 3-11-16,17 5-7 16,-8-8-6-16,17 12 0 15,-5 3 5-15,9 4 4 16,0 4-6-16,0 4 0 0,1 7 0 15,-6-7 1-15,-7 8 1 16,-1-1 0-16,0 4 2 16,-13 1 3-16,0-5-20 15,1 4-9-15,-10 1-125 16,-4-1-56 0,-12-7 107-16</inkml:trace>
  <inkml:trace contextRef="#ctx0" brushRef="#br0" timeOffset="371668.8279">4884 2111 200 0,'-4'-7'77'0,"8"-5"-60"0,-4-3 17 15,0 11 4-15,0-4-7 16,-4 1 2-16,-5 3-6 16,1-4-2-16,-1 8-13 15,0-8 1-15,5 5 3 0,-9-1 3 16,9 0 1-16,-9 4-18 16,9 4-8-16,-9 0 11 0,4-1 6 15,5 5-14-15,-5 11-5 16,5 0 8-16,4 1 4 15,-9 6-1-15,5 5-2 16,4 3-5-16,0 1 0 16,0 7 6-16,4-4 4 15,5 12-6-15,-9 4 1 16,4-8-1-16,5 4 0 16,-5-5 0-16,5-2 0 15,4-5 0-15,-9-4 2 16,-4-3-1-16,4-4-1 15,5 0 3-15,-9-16 0 0,0 1-1 16,0-5-2-16,4 1 1 16,-4-8-1-16,0 0-5 15,0-12 1-15,13 5 2 16,-9-12 1-16,5 0-4 16,-9-12-1-16,9 0 3 15,-1-3 1-15,5-5 2 16,0 1 2-16,-4-4 1 15,12 4 3-15,-8-1-3 16,9 9-2-16,-5 3 0 16,4 0-1-16,-8 4 0 15,5 0 2-15,-5 8-1 16,4 0 2-16,0 3-2 16,-4 12-1-16,0-8 1 15,8 16-12-15,-3 4-5 16,-5 3 5-16,12 4 6 15,-16 12 4-15,8-5 1 16,-4 13 0-16,-4-1 0 16,-1 0 0-16,10 5 0 15,-18-1 0-15,8-4 0 16,1-7 0-16,0-1 0 16,-5-7-11-16,4-4-3 15,-8 1-72-15,18-20-33 16,-5-16 61-1</inkml:trace>
  <inkml:trace contextRef="#ctx0" brushRef="#br0" timeOffset="372241.2115">5427 2207 300 0,'-13'11'112'0,"9"-14"-87"0,8 18 7 16,-4-15-3-16,0 0-18 0,4 4-6 16,5 0-3-16,-5 3-2 15,9-7 0-15,-8 4-3 0,8-4 2 16,-5 0-4-16,9-4 1 15,1 4-5-15,3-11 1 16,1 3-1-16,4-7 1 16,-14-4 5-16,6-1 1 15,8 1 4-15,-18 0 1 16,5-4 3-16,-4 0 3 16,-1 4-2-16,1 0 1 15,-5 0-5-15,-4 0-2 16,0-1-3-16,-4 1-1 15,4 19-12 17,-17-19 11-32,4 8 3 0,-4-1 2 15,-1 8-1-15,-3 4 3 16,4 4 0-16,-1 8-1 16,5-5 1-16,-4 12 0 0,9 1-1 15,-5 6 1-15,8 5-2 16,-8 0 2-16,5 3-2 15,3-3 2-15,1 3-2 16,4-3-1-16,0 7-4 16,4-11-2-16,5 4-17 15,0 3-8-15,4-3 14 16,4-12 9-16</inkml:trace>
  <inkml:trace contextRef="#ctx0" brushRef="#br0" timeOffset="372766.8478">6155 1889 356 0,'-8'15'132'0,"21"-11"-103"0,-13 12-8 0,4-5-11 0,-4 4-15 15,0 8-1-15,-4 12-4 16,4-8 1-16,-5 11 5 16,-8 0-9-16,9 1-3 0,-5-9-1 15,-4-3 0-15,5 0 5 16,4-8 5-16,-1 0 4 15,5 0 4-15,-8-11 11 16,3-4 4-16,5 3 4 16,-4-7 2-16,-5-11 5 15,5 3 6-15,0-7-25 16,4-8-10-16,-5-4-4 16,5-11 1-16,5-8 0 15,-1 0 4-15,0 0 0 16,9 4 1-16,-8 3 11 15,8-3 5-15,-1 12-8 16,1 3-2-16,0 4-9 0,5 4 0 16,-10 3 1-16,5 5 3 15,9-4-33-15,-9 3-13 16,8 4-60-16,5 5-24 16,0-9 67-16,4 5 32 15</inkml:trace>
  <inkml:trace contextRef="#ctx0" brushRef="#br0" timeOffset="373336.8286">6707 1671 320 0,'-4'15'121'0,"4"-15"-95"0,0 12 3 16,0-12-6-16,0 0-15 16,4 7-4-16,-4-7-3 15,13 8-1-15,-13 3 0 16,17-11-3-16,-8 4 2 0,4-4-4 16,4 0-1-16,4-4-6 15,5 4-3-15,0-11 4 0,4 3 2 16,-4 1 2-16,4-5 5 15,0-3 7-15,-8-4 5 16,-1-1 6-16,1 9 2 16,4-20 2-1,-13 4 0-15,0 1 0 16,0-5-11-16,-9 8-5 16,0 0-17-16,-4 4-6 15,0 0 5-15,-4 0 3 16,0 3 2-16,-14 5 1 15,1 3 5-15,-4 8 3 16,-14 8 5-16,5-4 2 16,0 11 10-16,0 12 4 15,4-4-18-15,-9 11-8 0,5-3 17 16,0 7 10-16,0 0-8 16,4 16-5-16,9 4-3 15,4 7-2-15,9 4-2 16,4 7-2-16,17 5-21 15,0 3-9-15,22 12-58 16,8 7-23-16,9 4 56 16,9-3 28-16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1:35:48.1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11597 4961 148 0,'-21'4'57'0,"8"-4"-44"0,9 0 23 0,4 0 9 0,-13 0-8 16,0 0 1-16,0 0-6 16,-4-4 0-16,-1 0-18 15,1 0 1-15,0 4-1 0,4 0-5 16,0 0-1-16,0 0-4 15,0 4-1-15,5 4-1 16,8-1-2-16,-9 9 1 16,9-1-1-16,9 8-3 15,-5 8 0-15,9 7-1 16,4 0 3-16,5 12-2 16,3-4 1-16,6 4 2 15,-5-8 0-15,8 0-3 16,-8-4 0-16,4 4-7 15,-4-3-2-15,0-1-55 16,4 0-23-16,-4-7 59 0,-5-8 28 16</inkml:trace>
  <inkml:trace contextRef="#ctx0" brushRef="#br0" timeOffset="645.7808">11934 4892 208 0,'-9'-4'77'0,"9"4"-60"0,0 0 2 0,0 0-2 15,0 0-5-15,-4 0 1 16,-1 0 4-16,-3 0 3 16,-1 0-10-16,0 0 5 0,-3 4 3 15,-1 0-4-15,-5 3 0 16,1 5-8-16,0 3-2 15,0 4-4-15,-1 4-1 16,5 12-1-16,-8-1 0 16,4 8 2-16,-1 4 0 15,-3 4-3-15,4 4 2 16,-1-1 1-16,-7-7 0 16,3 0 0-16,1 4 2 15,-1-12-3-15,0 5 0 16,1-1 1-16,4 0 2 0,-9-4-1 15,4 0 2-15,5-7-9 16,0 0-1-16,4-8-86 16,4-4-40-1,9-19 67-15</inkml:trace>
  <inkml:trace contextRef="#ctx0" brushRef="#br0" timeOffset="1216.6183">12218 5321 228 0,'-17'4'88'0,"12"-4"-69"0,5 0 19 16,0 0 6-16,0 7-14 15,-13 1-5-15,9 0-10 16,4 3-5-16,-13 1-5 16,9 3-6-16,-5 8 0 0,1-4-1 15,3 4 0-15,-8 8 2 16,5-1 0-16,-5 9 0 15,4-5 0-15,5 8 0 16,0 8 0-16,4-4 0 16,4-4 0-16,0 0 2 15,5-7 3-15,4-5 0 16,8 1 2-16,-8-8-4 16,13-4 0-16,-9-7-8 0,9-5-4 15,4-3-68-15,1-11-31 16,3-16 55-16,1-12 26 15</inkml:trace>
  <inkml:trace contextRef="#ctx0" brushRef="#br0" timeOffset="1755.5557">12020 5520 260 0,'-13'0'99'0,"8"-4"-77"0,-3 8-2 0,8-4-7 16,-4 4-7 0,4 0 3-16,0-4 2 15,-9 4-6-15,5-1 4 0,-1 1 3 16,-3 0 3-16,3-4 3 15,1 8-4-15,4-8 0 16,-4 0 0-16,4 0 4 16,0 0-17-16,0 0-7 15,8 0 16-15,5 0 9 16,5 4-9-16,-6-4-5 16,14 0-3-16,0 0 0 15,4 3-1-15,1-3 2 16,-1 0-4-16,4 0-2 15,-8-3-5-15,4-1-2 0,-8 4-44 16,12-8-19-16,-8 0 38 16,4-7 17-16</inkml:trace>
  <inkml:trace contextRef="#ctx0" brushRef="#br0" timeOffset="2972.2033">11253 6179 288 0,'0'0'107'0,"0"0"-83"0,4 4-1 0,-4-4-3 16,0 0-12-16,0 0 0 16,4 7 0-16,1 1 0 15,-1-4-4-15,5 0-1 0,-9 3 1 16,4 1-2-16,-4 3 1 15,4 1 0-15,5-1 1 16,-9 5-2-16,4-1-2 16,0 0 3-16,1 8 0 15,-1-3 1-15,0-1 2 16,1 0 8-16,-1 0 3 16,5 4-8-16,-9-4-5 15,4 0-6-15,0 4 1 16,5-4 1-16,-1 4 0 15,1-3-3-15,0-1 2 16,4-4-4-16,-9 0-1 0,9-3 9 16,-9-5 7-16,9 1-2 15,-4 0-2-15,4-8-3 16,-5 0-3-16,5-4 1 16,0-4 1-16,-4 1-1 15,4-1 2-15,0-4-2 16,-5-3-1-16,1-4 1 15,-1-4 1-15,-3 0-3 16,8-8-2-16,-9 5-1 16,5-1 3-16,-1 0-2 15,-3 0-1-15,-1 4-6 16,-4 4-2-16,8 4 13 16,-8-4-2-16,-8 3-6 15,4 5 11-15,4 3 3 16,0 8-7-16,0 0-4 15,4 8 4-15,4 3 4 16,1 5-2-16,0 7 1 16,-1 0-1-16,5 0-2 15,4 7 1-15,-8 5-1 16,8-1 0-16,1 4 0 16,-1 5 0-16,0-5 0 15,0 0 0-15,0-3 2 16,1 3-1-16,-5-4-1 15,-5 1-2-15,-3-1 1 16,-5 1-1-16,-5-1 0 0,-3-3 4 16,-5 0 3-16,-5-8 2 15,1 3 3-15,-4-7-5 16,3-3-3-16,-12-5-4 16,4-7 1-16,-4-4-10 15,4-4-5-15,-8 0-39 16,12-3-16-16,5-9 37 15,4-3 17-15</inkml:trace>
  <inkml:trace contextRef="#ctx0" brushRef="#br0" timeOffset="3513.7269">12459 6206 272 0,'-21'7'104'0,"16"-3"-81"0,1 0 18 0,4-4 2 0,0 0-23 16,-4 8-8-16,-1-1-8 16,1 1-4-16,0 3 1 15,-5 5-4-15,1 3 0 0,-1 8 2 16,0 0 0-16,1 3 1 16,-5 5 0-16,4 3 0 15,-8 4 0-15,4 4 0 16,-4 0 0-16,8-4 2 15,-12 0 1-15,3-7 3 16,5-1 1-16,1-3 1 16,3-1 0-16,0 1 2 15,5-4 4-15,4 0-10 16,0 0-2-16,4-4-2 16,5-4 0-16,0 0 0 15,3 0 2-15,6-8-10 16,-1-3-4-16,0-4-1 0,5-4 2 15,4 0-4-15,-1-4-3 16,6-4-45-16,-1-7-21 16,4-8 40-16,5 0 23 15</inkml:trace>
  <inkml:trace contextRef="#ctx0" brushRef="#br0" timeOffset="3922.8062">11839 6554 352 0,'-5'12'132'0,"10"-12"-103"0,8 7-6 0,0-3-8 15,8 4-14-15,14-1-1 16,3 1 11-16,-3-4 7 16,21 4-9-16,17-5-7 0,5-3-2 15,12-3-64-15,1-17-29 16,-9-18 47-16,8-23 25 16</inkml:trace>
  <inkml:trace contextRef="#ctx0" brushRef="#br0" timeOffset="16935.0625">16156 1429 340 0,'-8'-7'126'0,"8"7"-98"0,8-8-1 15,-8 8-8-15,0 0-14 16,0 0-3-16,0 0-1 15,0 0-1-15,0 0 0 16,-8 0-3-16,8 8 2 0,-5-4 1 16,1 11-3-1,0 4 0-15,-1 0 2 16,1 8 0-16,0 4-2 16,0 7 0-16,4 12-1 15,-9 23 0-15,5 11 3 0,-1 12 0 16,-3-1-2-16,-1 9 2 15,-4 18-1-15,4 16 0 16,-8-11 2-16,9-9 0 16,-5 1 0-16,4 0 0 15,0 0 0-15,-3-1 0 16,-1-14 2-16,0-16 3 16,0-8 0-16,0-3 0 15,0-1 1-15,0-10 1 16,0 2 3-16,4 5 1 15,-8-15-10-15,4-9-3 16,5-3-4-16,-5 0 1 16,8-15 16-16,-3 0 7 15,4-5-8-15,4 1 1 16,4-8-2-16,4-3-3 16,10-1-1-16,-5 0-3 15,12-3 1-15,-3-4-2 16,12-1-1-16,14 1 1 15,4-4-1-15,4 3-3 16,4-7 2-16,9 0-4 16,13 0 1-16,8 0 0 15,14 0-1-15,3 4-1 16,1-4-1-16,17 4-5 16,4 8-3-16,9-9 13 15,-4 13 7-15,-1-12-10 0,10 11-6 16,7-4 1-16,-3 5 3 15,-22-5 4-15,0 1 2 16,0-5-2-16,-13 5 2 16,-5 3 3-16,-7-11 1 15,-14 4 10-15,-13-8 3 16,-13 0-5-16,-8-4-2 16,-5 0 1-16,-3 0 1 15,-10-11-1-15,-12 3 1 16,-1-3 0-16,-4-4 1 15,-4-4-4-15,-8-8-3 16,-5-3-2-16,0-8-3 16,-5-4 1-16,5-8-1 0,-13-3 0 15,9-1 0-15,-9-7 0 16,4-4 0-16,1-11-3 16,-1-1 2-16,1-3 1 15,3 0 0-15,1 3 0 16,4 1 2-16,0-1-1 15,0-7 2-15,0-4-2 16,4-3-1-16,1-1 1 16,3 0 1-16,1 4-3 15,-1 4 0-15,1 23-4 16,4-38 1-16,4-1-5 16,-4 8 1-16,4-3-1 15,9-5 3-15,0 16-1 16,4 12 0-16,-12-1 1 0,3 4 2 15,1 16 2-15,-1 7 1 16,-4 8 5-16,1 7 2 16,-1 9-5-16,-9-1 0 15,5 8-1-15,-4 3 0 16,0 5 0-16,-1 3 0 16,1 4-3-16,-9 4 2 15,0 0 1-15,0 0 0 16,0 0 0-16,0 0 0 15,0 0 0-15,0 0 0 16,0 0 0-16,0 0 2 16,0 0-1-16,0 0-1 0,9 0 1 15,-9 0-1-15,0 0 0 16,0 0 2-16,0 0 1 16,0 0 1-1,0 0 0-15,-5-7 2 0,1 3-3 16,-5 0 0-16,1 0 1 15,-1 4 0-15,-4-7 0 16,0-1 0-16,-4 4-5 16,0-4 1-16,-5-3 2 15,1 3 1-15,-1-7-4 16,-8 11 1-16,4-7 0 16,-8 3 0-16,3-4 0 15,1 5 0-15,0-1 0 16,-4 0 0-16,-1-3 0 15,1-1 2-15,-9 5-3 16,4-5 0-16,-4-3 1 0,0 4 0 16,-5 3 0-16,5 0 0 15,-13 4 0-15,4-7 0 16,9 3 0-16,-8 8 0 16,8-7 0-16,-5 7 0 15,1 0 0-15,4 0 0 16,0 0-3-16,-1 7 0 15,6-7 2-15,-14 0 2 16,5 4-2-16,-1 4 0 16,1-1 1-16,-1 5 0 15,1 3-3-15,0-3 2 0,-1-5 1 16,5 5 2-16,-4-1-1 16,4-3-1-16,-5 0 1 15,5-8-1-15,-4 3 0 16,-1 1 0-16,1 0-3 15,-9 4 2-15,0-8 1 16,0 7 0-16,0 5-3 16,0-1 0-16,-4 1-3 15,4 3-1-15,4-3 4 16,-4 3 1-16,0 4 2 16,0-7 0-16,-5 3-3 15,5 0 0-15,0 1 2 16,0-5 0-16,5 1 1 15,3 3 0-15,5-4 0 0,4 5 2 16,1-9-3-16,3 5 0 16,1-4-4-1,4-5 1-15,-1-6-9 0,10 3-2 16,4 3-65-16,4 5-27 16,43-54 55-1</inkml:trace>
  <inkml:trace contextRef="#ctx0" brushRef="#br0" timeOffset="17924.9313">20905 1219 352 0,'-13'-4'132'0,"13"4"-103"0,0 0-1 16,0 0-7-16,0 0-17 15,8 8-2-15,-8 3-2 16,0-3 2-16,0 11-1 0,-8 0-5 16,3 8-2-16,1 11 3 0,4 12 1 15,-8-4-1-15,3 4 0 16,-3 7 2-16,-1 16 0 16,0 11-2-16,-8 20 2 15,0-1-1-15,0-3 0 16,-1 3 2-16,1 12 0 15,0 7 0-15,0-3 0 16,0-12 0-16,4 1 0 16,0-1-3-16,0 4 2 15,4 4 1-15,1-12 2 16,-1-15-1-16,5-7 2 16,4-12-2-16,0-4-1 15,0-4 1-15,0-7-1 0,0-4 2 16,0-4 1-16,-9 0 3 15,5-8 3-15,-1-4-4 16,5-3-3-16,-8-4-1 16,-1-4 1-16,0-4-17 15,1-4-4-15,4-3-95 16,-9-12-39 0,8-12 78-16</inkml:trace>
  <inkml:trace contextRef="#ctx0" brushRef="#br0" timeOffset="19366.4067">20810 1303 252 0,'-17'-4'93'16,"21"4"-72"-16,0-7 16 0,1-1 4 0,-1 4-13 15,5 4-4-15,-1-8-9 16,1 1-2-16,4 3-8 16,0-4 1-16,8-3 1 0,-4 3 5 15,5-3 3-15,12 3-8 16,-3-4-4-16,16 5-2 15,9-5-1-15,17 5-3 16,-4-1 2-16,4-4 1 16,1-3 0-16,12 4 0 15,0-8 2-15,13-1-3 16,5 5 0-16,-1 0-1 16,-4-4 0-16,9-1 4 0,-9 5 1 15,9-4-1-15,-9 0-2 16,0 3-2-16,-13 5 1 15,-8 0 1-15,-9 3 0 16,-13 4 0-16,-5 0 0 16,-8 4 0-16,-4 4 2 0,-4 8-3 15,-5-5 0 1,-4 8 1-16,-5 8 2 16,1 8-1-16,-5 0-1 15,0 22 1-15,0 5-1 16,1 11 0-16,3 4 0 15,-8-8-3-15,4 0 2 0,-4-4-1 16,0 12-2-16,0 15 3 16,0 12 2-16,0-5-2 15,-9-3 0-15,9-8 1 16,-13 5 2-16,5-1-1 16,-1 11-1-16,0 8-2 15,-4-7 1-15,4-12 1 16,-4-4 0-16,5-11-3 15,-1 4 2-15,0-1 1 16,5 1 0-16,-9 7-3 16,0-11 2-16,0 0-1 15,0-8 0-15,0-4 2 16,0-7 2-16,0-4-3 0,0-1 0 16,-9-10 1-16,5 7 0 15,0-8 6-15,-1-4 6 16,1 9-4-16,-4-5 0 15,3 0 0-15,-8-3 0 16,0 3-4-16,0-7-1 16,1-1 1-16,-6-3 0 15,1-4 0-15,-4 0 0 16,-1-4 2-16,0 0 1 16,-12-7 1-16,4 3 0 15,-5-7 0-15,5 3 0 16,-9-3-2-16,-4 3-1 15,5-3-1-15,-19 0 2 0,1-8 1 16,-4 0 1-16,0 0-2 16,0-4 1-16,-18 0-4 15,9 4-2-15,9 0 0 16,-14-4-1-16,14 4 0 16,0 0 0-16,-1-4 0 15,1 1 0-15,0-1-3 16,-9 4 2-16,4 0 1 15,5 0 2-15,0 0-1 16,4 4-1-16,4-1 1 16,4-3-1-16,5 4 0 15,0 0 0-15,4-4 0 16,1 0 0-16,-5 4 0 16,0-4 0-16,-1 4 0 0,1-4 0 15,0 4 0-15,-13-1 2 16,13 1-1-16,0-4-1 15,0 4 1-15,4-4-1 16,0 4 0-16,1-4 0 16,3 0 0-16,1 0 0 15,-1 4 0-15,-4-4 0 16,1 0 0-16,-5 0 2 16,-1 0-1-16,1 7-1 15,5-7 1-15,3 4-1 16,1-4-3-16,4 0 0 15,4-4-42-15,0 4-18 16,4-19 32-16,1-23 15 0</inkml:trace>
  <inkml:trace contextRef="#ctx0" brushRef="#br0" timeOffset="22595.6783">17488 2119 248 0,'-9'15'93'0,"9"-19"-72"0,-4 4 14 0,4 0 2 16,0 0-17-16,0 0-3 16,0 0-5-16,0 0 2 15,0 4-7 1,-4-4 2-16,4 8 2 0,0-8 5 0,-5 8 4 15,5-8-15-15,0 0-4 16,-4 0-7-16,4 0 1 16,0 0 14-16,0-8 8 15,-4 4-2-15,4-4 0 16,0 8-7-16,-9-15 2 16,0 4-2-1,1-9-4-15,-1 5-2 16,0 0-1-16,-3-1 1 15,3 5-3-15,-8-8 0 0,-1 3-1 16,1 5 0 0,0-1 0-16,0 5-2 0,0 7 0 15,-1 0 0-15,5 0 0 16,0 11 3-16,9 5-2 16,-9-5 1-16,9 8 0 15,4 8-2-15,0-8 3 16,4 8 2-16,9-4 0 15,-9 0-1-15,9-4 1 16,0 0-1-16,0 0 0 16,0-3 2-16,4-1-1 15,5-3-1-15,-9-5-2 16,0 1 1-16,0 0 1 0,4-5 2 16,-13 5-1-1,5-8 2-15,-1-8 2 0,1 5 4 16,0 3 0-16,-9-8 0 15,0 0-5-15,0-3-1 16,0-8 1 0,-9-4-2-16,5 3-2 15,-5 1-2-15,1-4 1 16,-1 4 1-16,-4 0 0 16,9 0 0-16,-14 11 0 15,10-7-3-15,-5 11 2 16,4-7-1-16,1 7 0 15,3 0 0-15,1 12-2 16,0 3 3 0,4-3-2-16,0 3 1 15,4 1 2-15,0 3 0 0,5 4-3 16,4-7 2-16,-4 3 1 16,-1-3 2-16,5-5-1 15,-4 5-1-15,8-9-2 16,-8-3 1-16,3 0 3 15,6-3 1-15,-14 3-1 16,9-12 1-16,-4 5-2 16,-1-5 2-16,-3 4-2 15,-5-7 2-15,0 4-2 16,-5-9 2-16,-3-6-4 16,-1 3 0-16,0 0-1 15,1 3-2-15,-10 1 0 16,1 8 3-16,0-4-2 0,0 11-1 15,4 4 0-15,0 0 0 16,0 11 0-16,4 4 0 16,1 5 3-16,3 3 0 15,5 0-2-15,5 0 2 16,3 3 1-16,1-6 0 16,4-5 2-16,0 0 1 15,0 1-1-15,0-5 1 16,4-3 0-16,-13-1 3 15,5-7-3-15,-1 0-2 16,1-4 2-16,0 1 0 0,-9 3-1 16,0-8 1-16,0 4-4 15,0 0-2-15,0 1 2 16,0 3 2-16,0 0 0 16,0 0-1-16,0 0 1 15,0 0-1-15,0 0 0 16,4 3 2-16,0 1 1 15,5 0 1-15,0-4 0 16,4 8 0-16,4-8-2 16,-9 0-2-16,5 0 1 15,5 0-1 1,3 3 0-16,1-3 0 16,-1 0 0-16,5 0 0 15,4 4 0-15,5 0-3 16,3 4 2-16,10-8 1 15,-9 7 0-15,8-3 0 0,0 4 0 16,1-4 0-16,-1 0 0 16,1-1 0-16,-5 5 0 15,0-8 0-15,0 4 0 16,4-4 0-16,5 0 0 16,0 0 0-16,12 0 0 15,-8 0 0-15,9 4 0 16,-5 0 0-16,1 3 0 15,-5-7 0-15,0 0 0 16,-5 0 0-16,10 0 0 16,-1 0-3-16,5 0 2 15,4 0 1-15,0 0 2 0,-1 4-1 16,-3 0-1-16,-5 0-2 16,-4 0 1-16,0-8 1 15,0 4 2-15,0 0-1 16,5 0-1-16,8-4 1 15,-9 4-1-15,5 0 0 16,-1 4 2-16,-3 0-1 16,-5-4-1-16,0 0 1 15,-9 0-1-15,1-4 0 16,-1 4 0-16,0-4 0 16,5 0 0-16,0 0 0 15,4 4 0-15,0 0 0 16,0 0 0-16,0 0 0 15,-5 0 0-15,1 0 0 0,-4 0 2 16,-1 0-3-16,0 0 0 16,-8-7 1-16,9 3 0 15,-1 0 0-15,0 4 0 16,5 0 0-16,0 0 2 16,4 0-1-16,-4 0 2 15,-1 0-4-15,1 4-2 16,-9-4 2-16,0 0 0 15,-4 0 1-15,4 0 0 16,-4 0 0-16,0 0 0 16,-1 0 0-16,1 0 0 15,-4 0 0-15,-1 4 2 16,-4-4-1-16,-4 7-1 0,0-7 3 16,0 0 0-16,-9 0-1 15,0 4 1-15,-4-4 0 16,0 0 1-16,0 0-5 15,0 4 1-15,-4-4 0 16,-1 0 2-16,-8 0-1 16,0 0-1-16,9 0 1 15,-9 0 1-15,0 0-1 16,0 0 2-16,0 0-2 16,0 0-1-16,0 0 1 15,0 0 1-15,0 0 1 16,8 4 1-16,-8-4-2 15,0 0-2-15,0 0 3 16,0 0 0-16,0 0-1 0,0 0 1 16,0 0-2-16,5 0 2 15,-1-4-2-15,0 0-1 16,-4 4 1-16,5-4 1 16,-5 4-1-16,0 0-1 15,0 0 1-15,0 0 1 16,0 0-3-16,0-7 0 15,0 7 1-15,-5-4 0 16,1 4 0-16,0 0 0 16,-5 0 0-16,5 0 0 15,-9 4-5-15,0 3-1 16,0-3-2-16,0 8 2 0,9-1-1 16,-9 8 2-16,4 0 1 15,5 4 2-15,4 0-1 16,4 0-1-16,1 0 5 15,3 0 1-15,1-4-3 16,-1-3 1-16,5-1 0 16,0 0 2-16,0-11 1 15,0-4 1-15,4 0-2 16,-4-4 1-16,0-3 0 16,0-5 3-16,0 1 1 15,0-5 1-15,-4 5 0 16,-5-8 0-16,0-4-2 15,-4 4 1-15,0-1-2 16,-4 1 0-16,0-4-3 16,-9 4 1-16,0 0-2 0,0 0 2 15,-4 4-4-15,-1 3 0 16,-3-3 1-16,-1 3 0 16,5 5-3-16,0 3 0 15,0 4-5-15,4 0-2 16,4 7 0-16,-4 5 4 15,9-8-4-15,4 11 2 16,0-7 2-16,0 3 1 16,8 1 0-16,5 3 4 15,0-7-2-15,9 3 1 16,-5-3 2-16,-4 3 0 16,4-7 2-16,5 0 3 15,-5 8-2-15,0-12 0 0,0 0 1 16,-4-12 2-16,5 8-1 15,-10 0 0-15,1-3-1 16,-1-1 2-16,-8 4-1 16,0-7 2-16,0 3-2 15,-4-3 2-15,0-1-13 16,-9 1-5-16,0 3 11 16,0 4 9-16,0-4-9 15,-4 8-3-15,-9 0-32 16,-4 8-13-16,-5 11 23 15,5-34 12-15</inkml:trace>
  <inkml:trace contextRef="#ctx0" brushRef="#br0" timeOffset="26694.2751">16867 2130 184 0,'0'4'68'0,"0"-8"-52"0,0 8 3 0,0-4 1 16,0 0-6-16,0 4 0 0,0-4-4 15,-8 4 1-15,3-4-6 16,1 0 4-16,4 8 3 0,-9-8 20 16,1 3-1-1,-1 1 1-15,1 0-6 16,-10-4 5-1,5 8-9-15,0-8-7 16,1 3-4-16,-1 1-5 16,-5 0-1-16,1 4 1 15,4-8 1-15,-8 4-1 16,3 3-1-16,1 1-3 16,0 0 1-16,0 3-2 15,-5-3 2-15,-4 3-2 16,13 1-1-16,-4 3 1 15,-4-3 1-15,3 7-1 0,1 8 2 16,-4-5-2-16,3 13-1 16,1-4 1-16,0 7 1 15,0 4-1-15,4 0-1 16,0 4-2-16,4 4 1 16,1 0 1-16,-1 0 2 15,0-8-1-15,9 0-1 16,-8 4 1-16,3 4 1 15,5-5-1-15,0 13 2 16,0-12-2-16,0 0-1 16,5-4 1-16,3-4 1 15,-8-3-3-15,5-8 0 0,-1-8-12 16,5-4-7-16,8-11-130 16,4-12-58-1,-3-11 106-15</inkml:trace>
  <inkml:trace contextRef="#ctx0" brushRef="#br0" timeOffset="27459.5144">16971 2402 336 0,'-9'-4'126'0,"9"-3"-98"0,0 7 6 0,0 0-4 16,0 0-15-16,0 0-3 15,0 0-1-15,0 7 3 16,0 1-8-16,-9 0 1 0,5 3 0 16,0 5-3-16,-5 7-1 15,1 7-1-15,-5 5-2 16,-5 11 1-16,1-4-1 15,4 11 0-15,-4-7 0 16,-5-4 0-16,5 1 0 16,0-1 0-16,0-4 0 15,4 0 0-15,-4-3 2 16,4-5-1-16,0 5-1 16,0-16-10-16,4 0-6 0,-4 0-54 15,13-15-21 1,0-8 46-16</inkml:trace>
  <inkml:trace contextRef="#ctx0" brushRef="#br0" timeOffset="28092.7891">17152 2839 320 0,'-5'0'121'0,"5"0"-95"0,0 0 3 16,0 0-8-16,0 0-10 15,5 4-1-15,3 3 2 16,1 1 3-16,0-4-8 15,-1 4-6-15,1 3-2 0,-1 4 1 0,1 5 2 16,-5-1-1-16,-4 11 2 16,0 16-2-16,-4 4-1 15,-5 4-2-15,1-1-1 16,-1 1 2-16,-8-4 2 16,4 0-13-16,4-12-5 15,1-11-121 1,3-8-55-16,5-31 98 15</inkml:trace>
  <inkml:trace contextRef="#ctx0" brushRef="#br0" timeOffset="28615.471">17910 2425 392 0,'-4'8'145'0,"4"-8"-112"0,4 0 1 15,-4 0-5-15,0 0-22 16,0 0-4-16,0 0-2 16,0 0 1-16,9 4-1 15,-9 3-3-15,0 1 1 0,4 0-1 16,0 3 0-16,1 1 2 15,-1 3 0-15,0 4-3 16,0 4 2-16,5 4-1 0,0 4-2 16,4 3 3-1,-9-7 0-15,0 11 1 16,1-11 2-16,-5 4-1 0,-5-1 2 16,-3-3-4-16,-5 0 0 15,-5-4-1-15,-3 0 0 16,-1-4 0-16,1 4-2 15,-9-4 0-15,4 0 0 16,9 0 5-16,-9 1 1 16,13-5 0-16,-4 4 1 15,8-11 2-15,5 3 4 16,4 1-4-16,13-1-1 0,-5 1-2 16,9-1-2-16,14 1 1 15,-6-1-1-15,6-3-9 16,3 0-4-16,1-8-35 15,8 0-16-15,0-8 33 16,0-4 15-16</inkml:trace>
  <inkml:trace contextRef="#ctx0" brushRef="#br0" timeOffset="29158.283">18311 2303 276 0,'-5'-4'104'0,"5"4"-81"0,-4-8 23 0,4 8 5 0,0 0-18 16,0 0-6-16,0 0-8 16,0-7 0-16,4 7-10 15,1-4 1-15,-5 4 3 0,0 0-5 16,8 0 0-16,5 0-4 15,-8 11-1-15,8-7-1 16,4 11-2-16,4 5 1 16,-3 6-1-16,12 9-3 15,0 11 2-15,4 7 1 16,-3 5 2-16,-1 7-1 16,-4-8-1-16,-1 1 1 15,-12 7-1-15,-4 0 2 16,-5 0 1-16,-8 12-1 15,-5-1-2-15,-4-10 3 16,-17-5 0-16,4-8-1 16,-12-3 1-16,3 4-31 0,5-16-13 15,0 0 18-15,0-7 10 16</inkml:trace>
  <inkml:trace contextRef="#ctx0" brushRef="#br0" timeOffset="29966.6449">21417 2498 328 0,'-4'0'123'0,"0"-4"-95"0,4 0 16 15,0 4 2-15,0 0-18 16,0 0-4-16,0 0-8 16,0 0 0-16,0 0-3 15,-13 4-7-15,0 4-5 16,0 0-2-16,-4 11-1 15,0-4 0-15,-5 16 0 16,-8 7 0-16,4 0 0 16,0 8 0-16,5-7 0 0,-1 3 0 15,5 0 0 1,8 0 0-16,-4 4 0 16,9 0 0-16,8 0-9 0,9-4-3 15,0-4-48-15,13-7-22 16,0-12 41-16,13-15 20 15</inkml:trace>
  <inkml:trace contextRef="#ctx0" brushRef="#br0" timeOffset="30718.2818">21603 2605 256 0,'-5'0'96'0,"1"8"-75"0,4-8 14 15,0 0 3-15,0 0-2 16,0 0 2-16,0 0-3 16,0-8-1-16,0 4-19 15,0 1 2-15,4-1 3 0,5 4-5 0,0 0 0 16,8 0-9-16,-8 0-4 16,8 0-1-16,0 0-1 15,0 4-3-15,1 3 2 16,-1 1 1-16,0 3 2 15,0 1-3-15,-4 3 0 16,0 4 1-16,0-3 0 16,-13 3-5-16,-9 0 1 15,1 4 0-15,-9-4 2 16,-5-4-1-16,5 5-1 16,-13-1 0-16,4 0 3 15,-4 0-2-15,4-7-1 16,-4-1 0-16,8 4 3 15,5-11 0-15,8 4 1 0,-4 0 0 16,9-5 2-16,4 5-1 16,0-8 2-16,9 8-7 15,3-4 1-15,1-1-1 16,9 5 2-16,-9 0-4 16,4-1 0-16,0 9 0 15,1-5 4-15,-6 4 1 16,-3 1 1-16,0 3 0 15,-9 0 0-15,-9 0 2 16,5 0 1-16,-5 4 3 16,1 0 1-16,-10 0 3 15,1 0 4-15,-4 4-2 16,-5-12 3-16,-4 8-8 16,-1-7-2-16,-3-1-10 0,-1-7-2 15,-3-1-49-15,3-7-20 16,1 0 36-16,8-19 20 15</inkml:trace>
  <inkml:trace contextRef="#ctx0" brushRef="#br0" timeOffset="31438.8893">22055 2942 280 0,'9'0'107'0,"-5"0"-83"0,0 0 8 0,-4 0 1 0,0 0-10 16,0 0-1-16,0 0-6 16,0 0-2-16,0 0-8 15,9 0 9-15,-9 0 5 0,9 0-4 16,-9 0 1-16,0 0-6 16,13 8 1-16,-13 0-3 15,4-1 2-15,-4 9-6 16,4 3-3-16,5 0-1 15,-9 0-1-15,-9 8-3 16,5 4 2-16,-9 7-1 16,0-4-2-16,-4 5 0 15,0-5 3-15,-14 1-9 16,6-9-1-16,-10-3-47 16,5-3-19-16,4-5 39 15,0-15 21-15</inkml:trace>
  <inkml:trace contextRef="#ctx0" brushRef="#br0" timeOffset="32925.4289">22465 2414 320 0,'-5'-8'121'0,"5"16"-95"0,0-8-2 0,0 0-9 16,0 0-9-16,0 0-1 15,-4 0 16-15,0 0 11 16,-1 0-16-16,1 0-15 0,0 0-6 15,4 4-8-15,-9-1 1 16,5 1 19-16,-1 4 10 16,-3 0-8-16,4 3-5 15,-5-3 0-15,5 7-1 0,-5 0 1 16,5 5 0-16,4-1 0 16,0-4 2-16,0 4-1 15,0 0 0-15,8 4-3 16,5-4-2-16,4 8 1 15,1-8-1-15,-1 1-3 16,4-1 0-16,5 0-5 16,5 0 0-16,-10-4-12 15,5-3-4-15,4-5-49 16,5 5-20-16,-14-8 48 16,14-4 25-16</inkml:trace>
  <inkml:trace contextRef="#ctx0" brushRef="#br0" timeOffset="33269.9979">22809 2330 372 0,'-13'3'140'0,"5"-3"-109"0,3 0 0 0,5 0-8 16,0 8-12-16,-4 0-1 16,4-1-2-16,0 5 2 0,0 7-5 15,-4 12-3-15,-5 11 1 16,1 8-2-16,-1 15-1 0,0-4 1 16,-8 4 1-16,0-4-1 15,0 4-1-15,4-15 1 16,-9 27 1-16,-4 7-6 15,0-19-1-15,1-4-14 16,3 1-3-16,5-12-65 16,0-12-28-16,4-11 59 15,4-27 31-15</inkml:trace>
  <inkml:trace contextRef="#ctx0" brushRef="#br0" timeOffset="33645.4361">22762 2249 428 0,'4'8'162'0,"9"-12"-126"0,-4 4-10 16,-1 4-1-16,5 0-21 16,5 7-4-16,-1-7-3 0,4 11 2 15,9 4-2-15,5 8-1 16,4 11 3-16,4 12 0 0,4 15-2 16,-12 8 0-16,-1 0-5 15,-8 7-2-15,-4 1 5 16,-10 18 2-16,-12 5 7 15,-12-1 2-15,-19-7-2 16,-12-4-1-16,-13 7-34 16,-26 1-14-16,-30 0 22 15,0-20 14-15</inkml:trace>
  <inkml:trace contextRef="#ctx0" brushRef="#br0" timeOffset="59556.8548">13998 434 264 0,'-9'7'99'0,"9"-18"-77"0,0 11 22 0,0 0 7 16,0 0-12-16,0 0 0 16,0 0-27-16,0-8-9 15,0 8-3-15,0-8 1 0,9 5 2 16,-9 3 3-16,8-8 3 15,1 0-2-15,-1 1 1 16,5 3-5-16,5-4-2 16,-1 4-3-16,4 0-1 15,-3 1-1-15,3 3 3 16,1-8 0-16,-5 8 1 16,0 0 2-16,0 0 1 15,1 8 1-15,-14-8 0 16,5 7 0-1,-5 5-2-15,-4-5-2 16,0 5-2-16,-4-1-1 0,-5 5-1 16,-4 3 3-16,-4-8 0 15,-1 5 1-15,-3-1 0 16,4 4 0-16,-1 0 0 16,6 4 2-16,3-4-3 15,0 1 0-15,9-9-4 16,0 8 1-16,9 0 0 15,4 8-1-15,4-8 1 16,5 1 0-16,-1-1 3 16,1-4 0-16,-5 4 1 15,0 0 0-15,0 0 0 16,-4 1 0-16,0-1 0 16,-4 0 2-16,-5-8-1 15,1 9-1-15,-5-5 1 0,-5 0 1 16,-3 1 5-16,-10 3 4 15,-3 0-4-15,-9-8 1 16,-9 8-3-16,-4-3 2 16,-5 3-6-16,5-11-1 15,-4 3-11-15,8-7-5 16,9 4-107-16,13-1-47 16,4-7 86-16,13-11 42 15</inkml:trace>
  <inkml:trace contextRef="#ctx0" brushRef="#br0" timeOffset="60009.362">14459 713 324 0,'-9'4'123'0,"9"4"-95"0,-4-8 11 0,4 0-1 16,0 0-21-16,0 0-7 15,0 0-4-15,0 0 0 16,8 0-3-16,5 0 0 0,-4 0 1 16,4 0-2-16,4-8-2 15,5 4-2-15,-1 4 1 16,9-7-4-16,-8-5 1 15,12 4-9-15,-12 1-2 16,12-1-47-16,-4 4-22 16,5-11 44-16,-5 3 20 15</inkml:trace>
  <inkml:trace contextRef="#ctx0" brushRef="#br0" timeOffset="60399.7834">15023 353 312 0,'-26'12'115'0,"22"-12"-89"0,-9 0 14 0,13 0 1 16,0 0-21-16,-4 3-3 16,-1 5-18-16,1 0-6 15,0 3 3-15,-1 5 1 0,1 3 5 16,4 4 1-16,0 11 1 16,0 5-5-16,0 6 1 15,0 1 0-15,0 4 2 16,0 8-3-16,0-12-2 15,4-8 4-15,1 0 1 16,-1-7 0-16,0-4 1 16,1 0-26-16,3-8-10 15,5 0 17-15,4-12 8 16</inkml:trace>
  <inkml:trace contextRef="#ctx0" brushRef="#br0" timeOffset="60763.7818">15264 487 364 0,'9'0'134'0,"-5"0"-104"0,5 0 1 0,-5 0-7 15,5 0-14-15,4 0-1 16,-9 0-3-16,9 0-1 16,4-7-3-16,5 3-2 0,-5 0 1 15,-4 0-1-15,0 4 2 16,4 0-12-1,9-8-8-15,0 8-4 16,-9 0-43-16,5 0-20 16,-1 0 44-16,1 0 21 15</inkml:trace>
  <inkml:trace contextRef="#ctx0" brushRef="#br0" timeOffset="61032.8849">15234 706 332 0,'-8'19'123'0,"8"-19"-95"0,4 7 9 15,-4-7-2-15,4 4-29 16,5 0-7-16,4 0-1 0,-9 3 2 15,9-7 1-15,0 0-1 0,0-7 1 16,0 3 3-16,4-4 5 16,-4 8-34-16,13-7-12 15,-5-12 18-15,18-1 9 16</inkml:trace>
  <inkml:trace contextRef="#ctx0" brushRef="#br0" timeOffset="61736.1863">16053 307 364 0,'-13'0'134'0,"13"0"-104"0,9-7-2 16,-9 7-6-16,0-8-16 15,0 4-1-15,4 4-1 16,4-8 2-16,-8 1-3 16,9 3 0-16,0-4 1 0,4 8-2 15,0-7-2-15,0 7-2 16,-1 0 1-16,6 0-1 15,-1 0-2-15,0 0 3 16,-4 7 0-16,4-7-2 0,-8 0 2 16,4 8 1-16,0-4 2 15,-5 3-3-15,-3 1 0 16,3 4 1 0,-8-5-3-16,-8 12 0 15,3 0 2-15,-3-7 0 16,-5 7 1-16,9-4 0 15,-14 5 0-15,-3-1 0 16,4 0 0-16,-1 0 2 16,-3 0-1-16,4 0-1 15,-9 1 1-15,4-1-1 16,1-8-3-16,-1 4 2 16,5 5 3-16,0-9 1 0,-1-3-1 15,10 3-2-15,-5-3 1 16,8 0 1-16,-3 3 1 15,4-7 3-15,4 4 1 16,0-8 3-16,4 7-1 16,9-3 2-16,0 0-2 15,4 0 0-15,9 3-1 16,0 5 0-16,8 3-4 16,1 4-3-16,-1 4 0 15,1 4 1-15,3 0-1 16,-12 0-1-16,4-4-2 15,-12 4-1-15,-1-8-51 16,4 15-24-16</inkml:trace>
  <inkml:trace contextRef="#ctx0" brushRef="#br0" timeOffset="63580.7686">17863 127 148 0,'0'12'55'0,"0"-20"-43"0,-9 8 27 0,9 0 10 16,0 0-11-16,-4 0-2 15,-1 0-10-15,1 0-4 16,4 0-12-16,-4 0 2 0,4 0 2 16,0 0-1-16,-5 8 2 15,5-1-6-15,0-7-1 16,0 4-6-16,-4 4-2 16,0 3 0-16,4 5 0 0,-13 3-3 15,9 4 2-15,-9 0-4 16,4 7 1-16,5-10 0 15,-1 6 2-15,5 5-1 16,9-4 1-16,4 0 0 16,4 3 0-16,5-3 2 15,4 0 0-15,4 4 0 16,0-12 2-16,0 0-6 16,0 0-1-16,5 0-45 15,-5-11-16-15,0-1 33 16,0-7 19-16</inkml:trace>
  <inkml:trace contextRef="#ctx0" brushRef="#br0" timeOffset="63971.645">18087 185 284 0,'-13'7'107'0,"13"5"-83"0,4-12 15 0,5 0 1 0,-9 0-24 16,0 0-8-16,0 4-9 15,0 11 0-15,-9-7 1 16,5 7-3-16,-1 8 2 0,-3-4-1 16,-1 12 0-16,1 3 0 15,-1 4 0-15,-4 12 2 16,4 4 0-16,1 3 0 16,-1-7 0-16,5 0 0 15,0-4 0-15,4-4-14 16,0-8-5-16,8 1 10 15,14-31 4-15</inkml:trace>
  <inkml:trace contextRef="#ctx0" brushRef="#br0" timeOffset="64291.164">18449 357 376 0,'-5'-4'140'0,"5"8"-109"0,5-12 2 0,-5 8-4 0,13 0-18 16,-9 0-3-16,4 0-5 15,5-4-3-15,0 4 1 16,0-7-4-16,0 3 0 0,0-4-18 16,4 8-7-16,-4 0-25 15,5 0-11-15,-1 0 34 16,9 0 17-16</inkml:trace>
  <inkml:trace contextRef="#ctx0" brushRef="#br0" timeOffset="64947.6448">19026 215 364 0,'-9'8'134'0,"9"-20"-104"0,0 16 3 0,0-4-7 16,0 0-14-16,0 0 1 15,0 0-8-15,0 0-1 16,0 0-2-16,0 0-2 0,9 0 1 16,-5 8-1-16,1-8 0 15,3 8-3-15,-3 3 0 16,-1-7 2-16,0 4 0 15,5 7 1-15,-5-4 0 0,0-3-3 16,5 4 0-16,-9-1 2 16,4 4 2-16,1-3-2 15,-5-1 0-15,0 5 1 16,0 3 2-16,0-8-1 16,-5 5 2-16,1 3-4 15,-5 0 0-15,-3 0 1 16,-1 0 0-16,0 0 0 15,-5 1 0-15,1-1 0 16,4 0 0-16,-4-8 2 16,-5 5 1-16,5-5-4 15,0 1 1-15,4 3 2 16,0-11 1-16,0 0-1 16,5-1-2-16,-1 5 1 15,0-8 1-15,1 0-1 0,8 0-1 16,0 0 1-16,0 0 1 15,13 0-3-15,0 12 0 16,0-1 1-16,4 4 0 16,0-3 0-16,5 3 0 15,3-3-3-15,1-1 0 16,4 4-18-16,-4-7-7 16,4 4-45-16,1-9-20 15,3 1 49-15,-4-19 22 16</inkml:trace>
  <inkml:trace contextRef="#ctx0" brushRef="#br0" timeOffset="65323.3676">19815 345 336 0,'4'0'126'0,"0"-7"-98"0,5 7 14 0,-1 0 0 15,5 0-15-15,5 0-1 16,-1 0-6-16,4 0-3 15,5 0-9-15,0 0-3 0,4 0-1 16,0 0-2-16,1 0-2 16,-1-4-2-16,0 4-1 15,0-8-9-15,0 8-3 16,5-7-16-16,3-1-6 16,-3 4-40-16,4-3-17 15,-9-1 46-15,4 4 26 16</inkml:trace>
  <inkml:trace contextRef="#ctx0" brushRef="#br0" timeOffset="65684.7638">19724 529 288 0,'-21'8'110'0,"16"0"-86"0,5-8 29 16,0 0 8-16,0 0-43 0,0 0-17 16,0 0 13-16,5 7 9 15,3-7-11 1,5 4-4-16,0-4-3 0,4 8-3 0,5-8 1 15,8 0-2-15,4 0 2 16,5 0-4-16,0 0 0 16,8-8-6-16,1 4-3 15,-1-3-10-15,1-1-2 16,3-3-73-16,5-9-29 16,5 1 67-16,-5 0 36 15</inkml:trace>
  <inkml:trace contextRef="#ctx0" brushRef="#br0" timeOffset="66271.0921">20887 223 380 0,'-4'0'143'0,"4"0"-112"0,0 0 1 16,0 0-9-16,0 0-12 16,0 0-1-16,0 0-6 0,0 0-1 15,0 0-1-15,9 0-2 16,-1 0 3-16,5 0-4 0,5 0 0 15,-1 0-1-15,4 4 0 16,5 0 2-16,4 7 0 16,1-7-3-16,3 11 2 15,-8-7 1-15,8 3 0 0,-8 1 0 16,0 3 0 0,-9-3 0-16,-8-5 0 15,0 12-3-15,-5 1 2 16,-4-9-4-16,-4 4 1 15,-9 5-3-15,-5-9 2 16,-3 8 1-16,-1-7 2 16,-12 3 1-16,-5 4 3 15,5-11-1-15,-1 3-1 0,1-3 1 16,3 4-1-16,6-12 0 16,3 3 2-16,18 5 12 15,4 7-3 1,13-3-1-16,8 7-1 15,22 0-1-15,26 12-4 16,9 3-1-16,-1 5-3 16,-3-13-1-16,-1 1-6 0,0 4 0 15</inkml:trace>
  <inkml:trace contextRef="#ctx0" brushRef="#br0" timeOffset="78130.8165">23180 5585 236 0,'4'0'90'0,"0"0"-70"0,-4 0 10 0,0 0-1 15,0 0-13-15,0 0-4 16,0 0-3-16,0 0 1 16,-4 4-5-16,4 4 6 0,-4-5 2 15,0 5 0-15,-1-4 2 16,-8 4-6-16,5-1-3 16,-1 1-1-16,0 7 1 15,1-3-3-15,-1-1 0 16,1 1 10-16,-5-1 3 15,4 5-10-15,0-1-3 16,1 0-4-16,-1 1-1 16,1 3 4-16,-1 4 1 15,0 11-12-15,1-3-4 0,3 11 4 16,-8 0 4-16,9 4 4 16,-4-12 3-16,3-3-3 15,-3 15-2-15,-1 15-1 16,0 1 0-16,1-5-8 15,-1 4-5-15,1-7-42 16,-1-8-19-16,0-8 41 16</inkml:trace>
  <inkml:trace contextRef="#ctx0" brushRef="#br0" timeOffset="81207.3776">23835 5712 292 0,'-9'0'110'0,"5"0"-86"0,4 0 31 0,0 0 10 0,0 0-44 16,0 3-16-16,-4-3-4 15,-1 4 0-15,1 0 0 16,4 0-1-16,-9 7 3 0,5 5-4 16,0 7-2-16,-1 11 2 15,1 8 0-15,0 12 3 16,-5 3 1-16,1 5-1 16,-1 10 1-16,-4 13-15 15,0-1-5-15,0 0 9 16,5-11 4-16,-1-8 3 15,0-11 1-15,5-8 0 0,0-8 2 16,-1-4-1 0,1-11 2-16,0-3-2 15,-1-5 2-15,5-4-2 16,0-3-1-16,0-4 7 16,0-4 3-16,0-4-3 0,0-4-2 15,0-3 6-15,0-8 5 16,0-8-4-16,0-8-2 15,0-3-1-15,5-12-1 16,-1-7 0-16,0-4 0 16,5-1-2-16,4-7 1 15,-9 4-2-15,9 0 2 16,-4 0-4-16,4 0 0 16,4 0 1-16,0-4 0 15,0 8-2-15,5 7-2 16,-9 8 1-16,4 8-1 0,0 11-7 15,1 8 0-15,-1 7-6 16,0 8 1-16,0 8-5 16,5 12-2-16,-5 10-3 15,0 5 1-15,1 7 5 16,-1 4 2-16,-13 4 6 16,0 0 3-16,-4 0 3 15,-8-7 1-15,-1-9 3 16,-8 1 1-16,4-8 7 15,-17-4 4-15,4-4-7 16,-13-3-2-16,5-1-3 16,-5-7 1-16,-4-4-2 15,4 0-1-15,0-4-10 16,9 1-4-16,-4-5 13 0,12 0 10 16,-4 4-6-16,9 1-4 15,13-5 5 1,4 4-3-16,8 0 2 15,14 4-14-15,-5 0-8 16,9 4 10-16,8-4 6 16,5 4 3-16,0-4 0 15,4 0 3-15,0 0 0 16,0 0 5-16,0 0 3 16,-4 0 0-16,0-4 3 15,-5 4 4-15,-3-4 1 16,-10 0-2-16,1-3 2 0,-5-1-1 15,-4-3-2-15,0-5-2 16,-5-3-1-16,-3 0-7 16,-1 0-4-16,-4-12 7 15,0-3 6-15,0-5-7 16,-4 1-2-16,4-12-4 16,-5 4-2-16,5 4 1 15,0 0 1-15,0 0-3 16,5 7-2-16,-1 9-3 15,5-5-3 1,-1 0 0-16,1 12 0 16,-1 0 1-16,1 8 0 15,0-1 2-15,4 12 2 16,-5 0-1-16,5 4-1 0,-4 4 1 16,4 7 1-16,0 0-1 15,-9 4-1-15,9 4 1 16,-9 4 3-16,5 0 3 15,-5 4 0-15,0 3-1 16,1 4-2-16,-5-3 1 16,0-1 1-16,0 1 0 15,-5-5 0-15,1 1 2 16,0-4-1-16,-1 0 2 16,1 0-2-16,0-1-1 15,4-3 1-15,-9 0-1 16,5 0 0-16,4-4 2 15,4 1 1-15,5-5 1 0,8-4 0 16,9 1 0-16,8-1-2 16,14 1 1-16,4-1 2 15,-1-3 2-15,5 0-1 16,-8-4-1-16,-10-4-3 16,-3-4 1-16,-9-4-37 15,-5-11-15-15,1-31 23 16,-26-11 12-16</inkml:trace>
  <inkml:trace contextRef="#ctx0" brushRef="#br0" timeOffset="94568.6525">23059 7125 160 0,'-8'8'63'0,"3"-5"-49"0,-3 1 18 0,8 0 5 15,0 0-8-15,-5-4-2 16,1 0-4-16,0 0 0 0,-1 0-13 16,5 4 8-16,-8 0 2 0,3-4-4 15,1 0-1-15,-4 0-3 16,3 0 2-16,1 3-3 16,-5 1-1-16,1-4 2 15,3 4 3-15,5-4-6 16,-13 0-1-16,9 0 5 15,4 0 1-15,-8 0-3 16,3 0-1-16,1 0-4 16,0 0 1-16,-1 4-4 15,1-4-2-15,0-4 0 16,4 4-1-16,0-4 0 16,0 4 0-16,0 0 2 15,0 0 3-15,0 0 0 0,-5 0 0 16,5 0-3-16,0 0 1 15,0 0 0-15,0 0 1 16,0 0 0-16,5 0 0 16,-5 0-5-16,4 0 1 15,0 0 0-15,1 0 0 16,3-4-3-16,-3 4 2 16,3 0 1-16,1-3 0 15,-1-1-3-15,1 4 2 16,0 0 1-16,-1 0 0 15,5 4-3-15,-9-1 2 16,9 1 1-16,-8 4 0 0,3-1-3 16,1 1 2-16,0 4-1 15,-1-1-2-15,1 4 0 16,-1 1 0-16,1 7 3 16,0-8 0-16,-5 4-2 15,0 0 2-15,1 1 1 16,3-1 0-16,-8 0-3 15,0 0 2-15,0 4 1 16,0 0 0-16,0 0 0 16,0 0 2-16,0 4-3 15,-8 0 0-15,3-1-1 16,1 1 0-16,0 0 0 16,-5 0 0-16,0-4 0 15,1-4-2-15,-1-4-2 16,-4 1 1-16,0-5 1 0,0-3 2 15,0-4 1-15,1-4 1 16,-1 0 0-16,0-4 0 16,0 0 0-16,4 0 2 15,1-4-1-15,-1 1 2 16,5-1-2-16,4-3 2 16,0-1 0-16,4 1 1 15,5 3-5-15,3 0 1 16,6 1-2-16,3-1-2 15,9 0 3-15,1 8 0 16,3 8 1-16,5 0 0 16,-5-1 0-16,1 5 0 0,-1-1-3 15,-8 1 0-15,4 3-12 16,-13-3-5-16,9-1-42 16,-4 1-18-16,8-9 40 15,-4-10 20-15</inkml:trace>
  <inkml:trace contextRef="#ctx0" brushRef="#br0" timeOffset="96025.1798">24072 7182 376 0,'-9'12'143'0,"18"-5"-112"0,-5 5-17 0,-4-8-16 15,0 7-4-15,-4 5 2 16,4 3 6-16,-9 8 1 15,1-1-1-15,-1 9 1 0,0 3 2 16,1 4-2-16,-5 12 0 16,0 7-1-16,-4 4-2 15,8 8 1-15,-8-4-1 16,4-4 0-16,0-11 0 0,4-4 0 16,5-8 0-16,-9-4 0 15,9-7 0-15,4-5-3 16,-9-3 2-16,9-3-4 15,0-5 1-15,0-7 0 16,0-5-1-16,-4-3 19 16,4 0 10-16,0-7-6 15,0-5 0-15,0-7-4 16,-4-8-1-16,4-7-5 16,0-5 0-16,0-6-5 15,0-9 0-15,4-4-1 16,0-7-2-16,5 0 1 15,-1 4 1-15,5 0-3 16,0-1 0-16,9 5 1 0,-5 7 0 16,-4 4-3-16,4 8 0 15,0 3 2-15,1 5 0 16,-1 7-4-16,4 7 1 16,-3 5-5-16,-1 7 1 15,0 4-3-15,0 8 2 16,1 7-2-16,-1 4 2 15,-9 4 0-15,5 4 3 16,-4 0-7-16,0 4-2 16,-5-1 8-16,-4 1 3 15,-4-4 15-15,-9-1 7 16,0-3-7-16,0 0-1 0,-13-3-6 16,4-9-3-16,-3-3 0 15,-6-4 1-15,-3-8-1 16,4-4 2-16,-9 0 0 15,5-3 1-15,-1-1 6 16,5 1 4-16,8 3-1 16,5 1 0-16,4-1-10 15,5 0-3-15,8 1-8 16,4 3 0-16,4 4-3 16,10 4 2-16,3-1-2 15,5 1 2-15,4 4 0 16,5-4 3-16,-1 0 4 15,1-1 1-15,-1-3 1 0,1 0 0 16,-5 0 4-16,0-3 2 16,-4-1 2-16,0 0 2 15,-5-4 1-15,1 1 3 16,-5-1-3-16,0 0 1 16,-4 1-1-16,0-5 1 15,-4 1-2-15,-5-5-1 16,5 1-1-16,-9-4 0 15,0-4-9-15,0-4-1 16,0-4 6-16,0 1 7 16,0-5-14-16,0 1-5 15,0-4 4-15,0 3 1 16,0 4 11-16,4 5 5 0,5-1-15 16,-1 8-6-16,1-1 4 15,4 5 3-15,0 0 4 16,0 7 1-16,0 4-5 15,4 4-1-15,0 8-4 16,0 7 1-16,0 1 1 16,1 3-1-16,-1 4 1 15,-4 0 3-15,4 7-2 16,-4 1 1-16,0-4 2 16,-4 3 0-16,3 1 0 15,-12 0 0-15,5-1-3 16,-5-3 0-16,0 0 2 15,0 0 2-15,0 0 0 16,0-1-1-16,0-3 1 0,-5 4-1 16,5 0 0-16,0-4 2 15,5 4-1-15,8 0-1 16,-5-4 1-16,10 0 1 16,3 0-1-16,5 0 2 15,-4-4 0-15,3-8 3 16,6 1-1-16,-10-5 0 15,5-7-1-15,-5-3 0 16,5-9-5-16,-8-3-1 16,-10-1-35-16,1-3-15 15,-5 8 27-15,-8-16 12 16</inkml:trace>
  <inkml:trace contextRef="#ctx0" brushRef="#br0" timeOffset="97977.4398">23102 8584 284 0,'-4'12'107'0,"4"-5"-83"0,4-7 13 0,-4 0 1 15,0 0-22-15,5 0-6 16,3 0 13-16,-3 0 6 15,3 0-14-15,1-4-13 0,-1 1-6 16,1-1-6-16,8 4 1 16,-4-4 5-16,0 4 2 15,4 0-1-15,5 0 2 16,-1 4 1-16,5 0 0 16,-9 3 8-16,5 1 5 15,-5 3-4-15,1 1-3 16,-6 3-1-16,1-3-1 15,0 3-2-15,-13-3 1 16,0 3-2-16,0 0-1 0,-13 1-2 16,0-1 1-16,-4 0 1 15,4 1 0-15,-13-5 0 16,1 0 2-16,3 1-3 16,-8-4 0-16,4-1 3 15,9-3 1-15,4 0-1 16,-4 0 1-16,-1 0-2 15,5-1-1-15,5-3-2 16,4 0 1-16,4 4-1 16,0-4 0-16,8 4 0 15,9 4 0-15,1-1 2 16,7 5 0-16,1 3-3 0,0 1 0 16,0 3 2-16,0 0 2 15,-5 8-2-15,-3-4 0 16,-5 0 1-16,-5 0 0 15,-8 0 2-15,-4 0 3 16,-5 0 2-16,-8 0 3 16,-9-4 1-16,-4 0 3 15,-4-4 2-15,-5 0-1 16,-4 1-5-16,8-9-2 16,5 1-6-16,-9-8-2 15,-4-4-11-15,-4-7-3 16,12-5-110-16,5-6-49 15,17-13 85-15,13-7 45 0</inkml:trace>
  <inkml:trace contextRef="#ctx0" brushRef="#br0" timeOffset="99268.232">23852 8783 368 0,'-4'8'140'0,"8"-8"-109"0,-4 0-15 0,0 0-16 15,0 0 4-15,0 4 9 16,0 3-15-16,0 5-7 15,-4 3 4-15,4 4 4 0,-9 8 3 16,5 8 4-16,-5 11 1 16,5 3-3-16,-5 9-3 15,5-1 0-15,-9 1 1 16,9-1-1-16,-1 5-1 16,1-1 1-16,0 0-1 15,-1 0 0-15,1-7 0 16,0-4-3-16,0-8 2 15,-1-4 1-15,1-7 0 16,4-8 0-16,0-8 0 0,0 1-5 16,0-16-3-1,0-8 3-15,0-4 1 16,0-11 0-16,0-7 20 16,0-9 9-16,0-14-6 15,0-1-3-15,0-3-7 16,0-1-1-16,0-7-3 15,0 0 2-15,0-8 0 16,4 1 1-16,5-1-2 16,-1 4-1-16,5 4-1 15,0 15 2-15,5 4-1 16,-1 8 2-16,0 7-6 16,0 8-1-16,5 4-2 15,8 7-2-15,-8 5-6 0,3 7-2 16,-3 0 2-16,4 11 4 15,0 5 1-15,-5 3 0 16,-4 0 1-16,-4 4 3 16,-4-4 0-16,0 0 3 15,-9 0 1-15,-9-3 3 16,0-1-1-16,-4-4 2 16,5-3-4-16,-9-4 0 15,4 0-3-15,0-4-1 16,0 0 1-16,0 0 2 15,0-4-3-15,4 4 0 16,5 0-1-16,-5 0-2 0,9 0-2 16,9 4 1-16,0 3-2 15,8 5 0-15,4-1 1 16,5 1 4-16,0 3 1 16,0-3 3-16,0-1-1 15,0-3-1-15,-5-1 5 16,9-3 4-16,5-4-1 15,-14-4 1-15,5 1-1 16,0-5 0-16,-4-3 0 16,-1-5 2-16,-4-3-1 15,1 0 2-15,-5 0-6 16,-5-4-1-16,1-4 9 0,-1 0 3 16,-8 0-5-16,5 1-2 15,-1-5-5-15,5 4-1 16,-9-4-3-16,8 5-3 15,1 3-1-15,4 0 3 16,0 3-2-16,4 5 1 16,0 4 2-16,9-1 0 15,-4 5-3-15,3 3 2 16,-7 0 1-16,3 4 0 16,1 4-5-16,-1 3 1 15,-3 1-3-15,-5 7 2 16,-1 4-2-16,-3 4 2 15,-5 0 1-15,-4 4 2 16,-4 4-1-16,0 3 1 0,-5 5 2 16,1 3 0-16,-1 4 0 15,0 4 0-15,1 7 0 16,3-11 2-16,5 0-3 16,0-4 0-16,9-4-1 15,0-7 0-15,4-4 2 16,4-4 0-16,4-4 2 15,5-4 1-15,4-7-4 16,0-8-1-16,18-15-90 16,12-28-37-16,-12-18 62 15,8-27 33-15</inkml:trace>
  <inkml:trace contextRef="#ctx0" brushRef="#br0" timeOffset="101295.6821">22883 9959 348 0,'-13'8'129'0,"17"3"-100"0,-4-7 2 0,0 4-3 0,0-8-21 16,4 7-4-16,-4 1-2 15,0 4-1-15,-4-5 0 16,0 5 0-16,-1-1 2 0,1 5-3 16,-5-1-2-16,1 4-1 15,-1 0 3-15,5 0-5 16,0 1 2-16,4 3 2 16,0-1 1-16,8 5-2 15,1 4 2-15,8 0 1 16,5 3 2-16,8-3 3 15,13-1 4-15,8 5-9 0,6-5-4 16,7-3 4 0,1-4 4-16,-1 0-13 0,1-7-4 15,-5-5-35 1,5-7-16-16,-9-8 33 0,-4-15 15 16</inkml:trace>
  <inkml:trace contextRef="#ctx0" brushRef="#br0" timeOffset="101730.6">23244 9921 396 0,'-8'0'148'0,"8"11"-115"0,0-3-5 15,0-8-8-15,0 8-16 16,0-1-2-16,0 5 1 16,0-1 2-16,0 5-2 15,4-1 0-15,0 12 1 0,1 3-5 16,-1 13-1-16,0 10 1 15,-4 8 2-15,0 5 0 16,0 6-1-16,0-7 1 0,0-3-1 16,-4 3 0-16,0 0 0 15,-5 4 0-15,1 0 0 16,3-4 0-16,-8-8 2 16,9-7-3-16,-9-4 0 15,9-15-17-15,-1-8-5 16,10-8-99-16,12-15-42 15,0-23 84-15,22-15 40 16</inkml:trace>
  <inkml:trace contextRef="#ctx0" brushRef="#br0" timeOffset="102825.66">24055 10147 420 0,'-5'19'159'0,"5"-11"-124"0,0-1-7 16,-4 1-11-16,4 0-16 16,-4 7-3-16,-1 4-2 15,-3 12 0-15,-1 11 3 16,-4 0 0-16,-4 12 1 0,-5-5-3 15,5 5 2-15,-4 7-1 0,-1 4 0 16,1 8 2-16,-1 0 0 16,5 0 0-16,-1-8 0 15,6-4 0-15,3-23 2 16,0-3-1-16,1-4 2 16,-1-1 0-16,0-7 1 15,5-4-2-15,0-7 1 16,4-8-2-16,0-8-1 15,0-8-2-15,0-3 1 16,4 0 5-16,0-8 5 16,1-4 1-16,-1-8 2 15,0-7-2-15,1-7 1 16,3-1-2-16,1-4 0 0,0 1-3 16,-1-1-1-16,1 4-6 15,4 0-1-15,4 4 1 16,-8 4 0-16,8 0 5 15,0 4 2-15,5 3-5 16,-5 5-2-16,4 3-3 16,-3 4 0-16,-1 8-2 15,0 3 1-15,0 4 1 16,1 5-1-16,-1 3-5 16,-4 0-2-16,-5 7 2 15,-3 1 1-15,-5 7 1 16,-5-3 2-16,-8 7 2 15,5-4 2-15,-14 4 1 16,5-3 1-16,0-5 0 0,-5 1 0 16,5-1 0-16,0-3 2 15,-5 3-1-15,9-3-1 16,9 3-2-16,-9-3-1 16,13 0-1-16,4 3 3 15,5 1-2-15,8 3 1 16,5 0 0-16,8 1-2 15,4-5 3-15,1 1 0 16,-1-1 1-16,1-3 0 16,4-4 2-16,-9-4 1 15,4-4 1-15,1 0 2 16,-1 0-1-16,1-4 0 16,-5-3 1-16,0 0 1 0,-4-5 1 15,0-3 0-15,-13 4 0 16,4-4 2-16,-4-1-1 15,0-3 0-15,-9-3-5 16,0-5-3-16,1 0 6 16,-1 1 3-16,0 3-5 15,1 0-3-15,-1 0-1 16,9 8 1-16,0 4-10 16,0 3-4-16,4 5 12 15,0 3 9-15,5 4-13 16,4 4-4-16,-14 7 4 15,10 4 1-15,0 12 3 16,-10 8 2-16,1 7-1 16,5 4 2-16,-5 0-9 0,4 0-1 15,-4 4 2-15,4 3 2 16,4 5 0-16,5-1 1 16,-4-3-40-16,21-12-19 15,4-31 31-15,9-49 14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1:23:35.0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6651 8749 52 0,'-9'8'19'0,"9"-12"-15"0,-13 8-5 15,13-4-4-15,0 3 6 16,-13 1 4-16,5 0 26 0,-1 0 12 16,-8 0-8-16,4 0-6 15,0 3-3-15,0 1 0 16,0-4-8-16,0-1 0 16,9 1-11-16,-9 0-6 0,0 0-2 15,0 0 1-15,5 0 0 16,-1-1 0-16,9-3 2 15,-17 0-1-15,8 0 2 16,5 0-2-16,-1 0 2 16,-8 0-7-16,13-3-1 15,-8-1-9-15,8 0-2 0,-9-4-13 16,9 1-4 0,0-5 17-16,9 5 11 15</inkml:trace>
  <inkml:trace contextRef="#ctx0" brushRef="#br0" timeOffset="1092.8864">6767 8458 220 0,'17'0'82'0,"1"-8"-64"0,-10 4 9 16,1 4-2-16,-9 0-4 15,4-4-1-15,5 1 1 16,-9 3 1-16,0-4-12 16,0 0 8-16,0 0 2 0,0 0 7 0,-9 4 4 15,5-4-26-15,-5 4-12 16,1 0 18-16,-10-3 15 16,1-1-6-1,-4 4-5-15,-1 0-5 16,1 0-4-16,-10 0 1 0,1 4-2 15,-4-1 0 1,-1 5-1-16,1 4 0 16,-1 3-2-16,5 0 1 15,-17 8-4-15,8 4-2 16,0 0 2-16,-4 0 2 16,0-1-2-16,0 5 0 0,4 0 1 15,-4 3 0-15,4 5-3 16,-4 7 2-16,4 7 1 15,9 5 0-15,-4-1 0 16,-1 8 0-16,14-7 0 16,-1 3 0-16,-4-7 0 15,13-1 0-15,0 1 0 16,1-1 0-16,7 1 0 16,-3 3 0-16,8 1-3 15,8-4 2-15,-3-1 1 16,7 1 0-16,6-16 0 15,8 4 0-15,-1-7-3 16,1-5 2-16,9-3 1 16,4-4 0-16,4 0-3 0,8-4 0 15,1 0-1-15,4-7 0 16,-17-4-2-16,8-8 1 16,9 0 1-16,-13-8 2 15,9 0 1-15,0-3 3 16,4-5-1-16,4 1-1 15,-4 0 1-15,9-4 1 16,-22-4-1-16,13-4-1 16,-13 0 1-16,0-4 1 15,-4 1 1-15,-9-5 1 16,0 1-2-16,5-8-2 16,-5 0 1-16,-4 3 1 0,-5 1-1 15,5 0-1-15,-9-1 1 16,0 5-1-16,5-8-3 15,-5 3 0-15,-4 1 2 16,4 0 2-16,1-4 0 16,-18-4-1-16,4 0 1 15,0 0-1-15,-4 0 0 16,0 0 0-16,0 4-3 16,0 3 2-16,0-3 1 15,-4-4 0-15,0 4-3 16,4 8 2-16,-13-1 1 15,8 5 2-15,-12-5-1 16,4 5-1-16,-8-1-2 16,3 0 1-16,1 4-1 15,0 1-2-15,-9 3 0 0,5 3 0 16,-1 1 5-16,5 4 1 16,-9 0 0-16,0 3 1 15,-4 1-2-15,0 3 2 16,-13 0-2-16,0 1-1 15,-5 3-4-15,1 0 0 16,4 4-9-16,-22 0-2 16,9 8-67-16,-13 3-28 15,-4 1 56-15,-5-8 27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1:24:41.9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9783 15850 180 0,'-4'4'68'0,"0"0"-52"0,-1-1 23 16,5-3 10-16,-4 4-14 16,4 0-5-16,-4-4-13 15,0 0-4-15,4 0-7 16,-9 0-2-16,5 0 2 0,-9-4-3 0,8 4 0 15,-3 0 1-15,3 0 0 16,1 4 0-16,0-4 0 16,4 4 0-16,0-4 2 15,0 0-1-15,0 0 0 16,0 0-1-16,4 4 2 16,-4-4 1-16,9 7 1 15,-1 1-2-15,5-4 1 16,-4 0 2-16,0 0 5 15,-1-1-10-15,1 1-2 16,12-4-2 0,-3 0 0-16,-1 0 2 0,9 0-1 15,4 0-1 1,9 0-2-16,-1-4 1 0,1 4-4 16,0 0 1-16,8 0 6 15,-4 0 6-15,-4 0 0 16,-9 0 1-16,5 0-3 15,-5 0-1-15,-4 0-1 16,4 0 2-16,-8 4-1 16,12 0 0-16,-8 0-1 15,8 0 0-15,5 0 0 16,0-1 0-16,4 1 0 16,4 4 0-16,5-4 0 15,-9 3 0-15,0-3-2 16,0 4-2-16,-4 0 1 0,0-1 1 15,-5-3-1-15,1 0 2 16,-5 4-2-16,0-5 2 16,0 5 0-16,5 0 1 15,4-4 0-15,-1 3 2 16,10-3-1-16,-5 0 2 16,9 0-4-16,-9-1 0 15,4-3-1-15,-4 0 1 16,0-3-2-16,-8-1 2 15,-1 0 0-15,1 0 1 16,-14 0-2-16,5 1 1 16,0-1-2-16,0-4-1 15,0 0 1-15,4 1 1 16,0-1-1-16,4 0-1 0,10 1 1 16,-6-1 1-16,1 0-3 15,4 1 0-15,5-1 3 16,-1 4 1-16,0 0-4 15,-12 1 1-15,4-1 0 16,-1 0 0-16,-12 0 0 16,4 0 0-16,-4 0 0 15,4 1 0-15,1-1 0 16,3 0 0-16,1 0 0 16,3 0 0-16,14 4 0 15,4 0 0-15,-9 0 0 16,1 0 2-16,-1 4-1 15,-4 0-1-15,0 0 1 16,-8 0 1 0,-1-4-1-16,-3 0 2 0,-1-4-2 0,-4 0-1 15,4-4 1 1,0-3 1-16,0-1 1 0,4 1 1 16,1-1-2-16,4 1 1 15,0-1 0-15,-1-3 1 16,5 4-2-16,-4-1-2 15,4 1-2-15,-4-1 1 16,0 1 1-16,0-1 0 16,-9 4 0-16,0-3 2 0,0-1-3 15,0 1 0 1,0-1 1-16,1 1 2 0,-1 3-3 16,0 1 0-16,9-1 1 15,-13 0 0-15,8 1 0 16,0 3 0-16,-8 0 0 15,4 0 0-15,1 0 0 16,-5 4 0-16,-1 0 0 16,-3 0 0-16,-1 0 0 15,5 0 2-15,-8 4-3 16,-10-4 0-16,5 0 1 16,-9-4 0-16,1-3-9 15,-10-12-4-15,5-8-51 16,13-19-22-16,-4-16 44 15,-18-14 21-15</inkml:trace>
  <inkml:trace contextRef="#ctx0" brushRef="#br0" timeOffset="28102.6239">16411 9837 212 0,'-5'23'79'0,"1"-23"-61"0,4 0 8 16,0 0 1-16,0 3-16 16,0-3-6-16,0 4 5 15,-4-4 3-15,-1 4-6 16,1 0-4-16,0 0 0 0,-1 0 0 0,5-1 3 15,0 1-1-15,0 4 2 16,-8-4 0-16,8 3 1 16,0 1 4-16,0 0 3 15,-5-4 0-15,1-1 1 0,4-3 7 16,0 0 3 0,-4 4-8-16,0-8-3 15,-1 1 0-15,1-1 3 16,0 0-1-16,4-8-1 15,-9 1-2-15,5-4 1 16,-1-1-4-16,-3-3-1 16,-1 4-2-16,0-8 0 0,1 0-2 15,4-4-1-15,-14 0 1 16,5-3 1-16,0-5-3 16,1-7-1-16,-6-4-3 15,-8 0-1-15,5-4 1 16,-1-3 2-16,1-1-3 15,-5 4-2-15,0 0-1 16,0-7 3-16,-4-8-2 16,0-8-1-16,0-7 0 15,0-5 3-15,-1 9 0 16,1 7 1-16,4 0-3 16,-8 0 0-16,8-4 2 15,0-7 2-15,5-5 0 16,-1 5-1-16,5-4 1 15,-5 11-1-15,5 8-3 16,-4 0 2-16,3 0 1 0,-3 0 0 16,4-4-3-16,-1-4 2 15,1 0 1-15,0-4 0 16,0 9 0-16,-1 2 0 16,1 5-3-16,0 0 2 15,4-4 1-15,-17-8 0 16,8-7 0-16,1-5 2 15,4-3-3-15,-5 8-2 16,5 3-1-16,0-3 3 16,-1-8 0-16,1-16 1 15,4-3 0-15,0 4 0 0,0 3 0 16,9 0 0-16,-9-7 0 16,4-12 0-16,1 4-3 15,3 8 2-15,1 0 1 16,0-4 2-16,0-12-3 15,-1 1 0-15,5-1 1 16,0 8 0-16,0 4 0 16,-4-11 0-16,4-9 0 15,-9 5 2-15,9 7-3 16,-4 31 0-16,4 12 1 16,-4-43 0-16,-1-61 0 15,-3 27 0-15,-1 11 0 16,1 0 0-16,-1 4 0 15,-4 4 0-15,0 12 0 0,0 7 2 16,0 8-3-16,-4-4 0 16,0-4 1-16,-1 7 2 15,1 1-1-15,0 4-1 16,4 11 1-16,-4 0-1 16,-9-8-3-16,0-15 0 15,5-34 2-15,-1-4 0 16</inkml:trace>
  <inkml:trace contextRef="#ctx0" brushRef="#br0" timeOffset="29274.9803">16380 954 404 0,'-8'-3'151'0,"3"-9"-118"0,5 12-2 16,0-4-10-16,0 4-14 16,0 0-2-16,0 0 0 15,-4 0-1-15,0 4-2 16,0-4 1-16,-1 4 0 0,1 4-4 15,0-1 1-15,4 5-2 0,-9 7-2 16,9 15 0 0,0 9 0-16,0 14 0 15,9 16 0-15,-9 3 3 16,0-3 2-16,0 4-2 0,0-1 0 16,0 1 1-16,0 0 2 15,-9 3-1-15,5-7-1 16,-1-8-2-16,5-4 1 15,-8-11 1-15,3 4-5 16,5-16 1 0,0 0 0-16,0-19-1 15,0 1 1-15,0-9 3 16,0-3 4-16,0-8 3 16,-4-16 4-16,4 5 1 0,0-8-3 15,0 0 0-15,0-16-3 16,4 1 0-16,1-5-3 15,3-3 1-15,1-4-4 16,0 4-2-16,4-4-1 16,-1 0 0-16,1 16-2 15,9-16-1-15,-1 7-1 16,1 1 2-16,8 7-1 16,-4 4 0-16,4 8-1 15,5-4 0-15,3 8 2 16,1 7 2-16,-4 12-1 15,8 12 4-15,-4-5-2 16,-1 16 1-16,-3 0 0 16,-1 3 0-16,-4 16 2 15,-4 4 2-15,-4 11 1 16,-5 8 1-16,0-4-2 0,-12 0 1 16,-1 1 0-16,-4-5 3 15,0-7-3-15,-4 3 0 16,-1-15-8-16,5 0-2 15,-8-3-64-15,3-20-28 16,5-8 50-16,5-15 25 16</inkml:trace>
  <inkml:trace contextRef="#ctx0" brushRef="#br0" timeOffset="29784.6705">17350 1487 368 0,'-13'31'137'0,"13"-28"-106"0,-9 13-14 16,5-5-13-16,0 8-7 15,-5 4 3-15,-4 8 1 16,0 11-1-16,-4 4 1 16,0 8 3-16,8-8 5 0,-8 3-3 15,8-3 2-15,5-3-23 0,4-1-7 16,0-16 4-16,13 5 5 16,-9-12 8-16,9-7 3 15,4-5 4-15,5-3 3 16,-1-4 0-16,5-4 2 15,4-11 0-15,5-4 1 16,-9-4 2-16,4-12 1 16,-4 5-10-16,4-8-3 15,-13-8-1-15,5 0 1 16,-5-4-1-16,-8 12 1 16,-1-8 11-16,-8-8 3 15,-4 12-5-15,-9 3-4 0,-13 5-5 16,-13 3 1-16,-8 12-30 15,-5 0-12-15,1 11-38 16,3 5-16-16,1 3 54 16,8-4 24-16</inkml:trace>
  <inkml:trace contextRef="#ctx0" brushRef="#br0" timeOffset="30850.7133">17953 1364 360 0,'13'12'134'0,"-4"-8"-104"0,-5-1 9 0,-4-3-1 16,0 0-24-16,4 4-5 16,1 4-8-16,-5 3-2 15,0 5 1-15,-5-5 0 0,1 8 2 16,0 8-1-16,4-4 2 16,-13 4-4-16,4 7-2 15,0-7-1-15,1 8 3 0,4 3 0 16,-1-3 3-16,1-5-1 15,0 5-1-15,4-12 1 16,0 0-1-16,0-4 0 16,0 0 0-16,0-11-3 15,4 3 2-15,-4-11-1 16,9 0 0-16,-5-8 2 16,4 1 2-16,1-5-1 15,0-7 2-15,4 0 0 16,-9 0 1-16,9-8-2 15,0-4 1-15,0 5 2 16,0-9 2-16,-5-7-1 0,10 4-1 16,3-1-3-1,1-3 1-15,-5 4-2 16,9 0-1-16,-13 7-2 16,12-4 1-16,-7 13-1 0,3-5-2 15,1 15 0-15,-1-3 3 16,-3 11-2-16,3-4 1 15,1 16-3-15,4 4 1 16,-1 7 0-16,6 8-1 16,-10 11-1-16,1 0 1 15,-1-3 3-15,-4 7 1 16,1 4 1-16,-1-8 0 16,-4 0 0-16,0 1 0 15,0 7 0-15,-5-16 0 16,1 5 0-16,0-12 2 0,-1 0 1 15,-8-4 1-15,4 0-2 16,1-15 1-16,-5-4 2 16,8 0 2-16,-8-4 3 15,5-4 1-15,-5-11-5 16,4 0-4-16,5-8-1 16,-5 0 1-16,5-3-1 15,-1-9-1-15,1-7-4 16,4 0 0-16,4-3 2 15,0 3 1-15,5 0-2 16,4 4 2-16,-1 3 1 16,1 5 0-16,-4 3 0 15,4 4 0-15,-5 8-5 0,1 0 1 16,-1 11 2 0,5 8 1-16,0 8-4 0,0 11 1 15,4 8 2-15,-8 11 1 16,3 1 1-16,1 7 0 15,-8 3 0-15,3 1 0 16,-8 4 0-16,4-1 2 16,-4 9 1-16,0-5 1 15,-4 1-2-15,-1-5 1 16,1-14-4-16,4-5 0 16,-9-3-15-16,9-12-6 15,-4-12 11-15,12-22 5 16</inkml:trace>
  <inkml:trace contextRef="#ctx0" brushRef="#br0" timeOffset="31556.4555">20306 1161 288 0,'-5'4'110'0,"5"0"-86"0,0-4 5 0,0 0-5 15,0 0-14-15,0 0-1 16,0 8 1-16,0-8 1 16,-8 0-5-16,-1 0 0 0,1 0 4 15,-1 0-4-15,-13 0-1 16,1 3-2 0,-5 5 6-16,-8 0 4 15,3-1-17-15,-7 5-7 16,-5 7 3-16,-1 0 3 15,-3 8 15-15,13-4 8 16,-5 12-22-16,-4 3-9 0,13 0 6 16,-5 8 3-16,9-8 3 15,9 1 3-15,8-1-1 16,5 0-1-16,4 1 1 16,4 7-1-16,9-8-3 15,5 0 2-15,7-7 1 16,6 3 2-16,3-15-3 15,5-3 0-15,4-5 1 16,9-7 2-16,-5-8 5 16,0-3 4-16,-3-5-4 15,-1-7-2-15,0 0 2 16,-5-16 0-16,-3 5 1 16,-5-5 0-16,-8-3 0 15,-9-8 2-15,-1-4-1 0,-20 0 0 16,-5 4-10-16,-13-7-1 15,-13 3-11-15,-12 4-4 16,-5 4 4-16,-5 7 3 16,5 9-38-16,0 6-18 15,9 9 25-15,4 3 14 16</inkml:trace>
  <inkml:trace contextRef="#ctx0" brushRef="#br0" timeOffset="32172.3564">21090 1338 376 0,'17'-20'140'0,"-12"20"-109"0,-1 0 7 16,0 0-3-16,5-7-6 31,-26-12-12-15,4-1-5-16,-9-6-8 16,-4-1-3-16,-4 4 0 0,-4-8-1 15,-5 8 0 1,4 4-5-16,-3 8-1 0,-1 3-4 0,9 4 1 15,-1 4-2-15,10 4 0 16,8 4 1-16,4 3 4 16,9 4 1-16,5 4 3 15,8 4-1-15,8 0-1 16,-4 8 3-16,14-12 2 16,-1 8 0-16,4-8 2 15,1 0-2-15,3 1 2 16,1-9-4-16,0 4 0 15,0 1-1-15,0-1-2 16,-1 12-2-16,-3-8 1 16,-1 12-6-16,-4 7-1 0,1 8 11 15,-6 0 5-15,-7 19-8 16,-5 12-4-16,-9-1 12 16,-4 12 7-16,-4 0-8 15,-5 0 0-15,-4 0-10 16,-8 4 0-16,-1 0 9 15,-4-4 8-15,0-3-13 16,0-20-7-16,1-4-2 16,3-15 1-16,-8-8 7 15,8-19 2-15</inkml:trace>
  <inkml:trace contextRef="#ctx0" brushRef="#br0" timeOffset="32787.6188">21465 1318 388 0,'17'0'145'0,"-8"8"-112"0,12-4-10 0,-8 4-12 0,4-8-16 16,1 7-1-16,8-3-2 16,-1-4 2-16,6-4 4 15,-1 0-1-15,0 1 1 0,0-13 2 16,5 5 0-16,-1-1-3 15,-4-7 2-15,0 0 1 16,-4 0 0-16,0 0 0 16,-4-1 2-16,-5 1-3 15,-4 0 0-15,-5-4 3 16,-8 4 3-16,-4 0-13 16,0-4-5-16,-9 8 0 15,-4-5 0-15,-9 1-1 16,-4 8-1-16,-9-5 3 15,0 5 3-15,-8 11 9 0,-1 8 5 16,1 3 0-16,4 1 2 16,-5 7-2-16,10 4 2 15,-1 7 2-15,13 16 2 16,-9 0 8-16,14 8 2 16,-1 7-17-16,5 0-7 15,4 1 7-15,9-5 4 16,4 1-3-16,0-1-1 15,4 1-11-15,9-1-3 16,-4-3-37-16,12-8-16 16,5-8 29-16,13-15 16 15</inkml:trace>
  <inkml:trace contextRef="#ctx0" brushRef="#br0" timeOffset="33583.5573">22288 997 388 0,'-4'11'145'0,"8"-3"-112"0,-4-8-6 0,0 0-10 15,0 4-16-15,0 11-2 16,-4-4 0-16,-1 16 0 16,-3 4 1-16,-5 15-3 0,4 4 0 15,-4 11 2-15,0 4 2 16,-4-4-2-16,8 1 0 15,-4-9 1-15,5 1 0 16,-5-8 0-16,9-8 0 16,-5 0 0-16,5-11 2 15,4 0 1-15,0-8 1 16,0-4-2-16,4-7 3 16,-4-8 1-16,0-8-2 15,0-7-3-15,9-4-5 16,-5-8 0-16,0-11-3 15,5-8 2-15,-5-8-2 16,5-3 2-16,4-1 1 16,4 1-1-16,0-8 4 15,0 7 0-15,9 1 1 16,-4 7 2-16,4 8-12 16,-5 4-3-16,1 7 4 15,-1-3 4-15,9 11 13 16,-12 3 6-16,8 5-6 0,4 7-4 15,-9 5-12-15,5 6-3 16,4 5 6-16,-8 7 4 16,4 8 2-16,0 4-1 15,-9 8 1-15,4 3-1 16,-3 12-3-16,-10 7 2 16,1 8-1-16,-1 1 0 15,-8-1 11-15,0-8 5 16,-4 4-4-16,0 1-1 15,-5-13-5-15,1 9-3 16,-1-4 0-16,0-12 1 16,-4 0-8-16,0-4-1 15,1-11-12-15,-1-8-5 16,8-4-62-16,-8 1-29 0,5-35 60 16</inkml:trace>
  <inkml:trace contextRef="#ctx0" brushRef="#br0" timeOffset="34422.8423">22939 1157 232 0,'0'-7'88'0,"8"14"-69"0,-8-7 11 0,0 0 1 0,4 0-13 16,9 0 0-16,-8 0-8 15,3 0-2-15,1 4-4 16,8-4-3-16,-8 0 2 0,4 0-2 16,4 4 2-16,0-4-2 15,5 0 2-15,-1 0-2 16,5 0 2-16,0-4-2 16,0 4-1-16,4 0 3 15,-4-4 0-15,4 4 1 16,-13-7 0-16,0-1 0 15,9 4 0-15,-4-3 0 0,-1-5 0 16,5-7-2-16,0 4-2 16,-9 3-2-16,-4-7 1 15,-4 4-4-15,-5-4-1 16,-4-1-2-16,-4 1 0 16,4 8 2-16,-9-8 4 15,1 0-1-15,-1 7 1 16,-12 4 2-16,3 1 2 15,1 7 1-15,0 7 3 16,4-7 1-16,-4 12 3 16,8 3-1-1,-8 4 0-15,4 4-1 16,4 12-2-16,-4-5 1 0,9 16-2 16,-9 0 0-16,4 12 8 15,1-1 3-15,4-3-18 16,-1-1-8-16,-3 1-1 15,3-8 2-15,1-4-13 16,4 0-5-16,0-11-68 16,9-4-27-16,4-8 62 15,4-11 31-15</inkml:trace>
  <inkml:trace contextRef="#ctx0" brushRef="#br0" timeOffset="34918.4427">23865 1066 328 0,'-13'7'123'0,"9"-3"-95"0,4 11-4 0,0-11-9 16,0 4-14-16,-13 7 0 16,4 4-3-16,-4 0 0 15,0 1 2-15,0 6 0 0,-4 9 0 16,4-1-9-16,0 1-2 0,5-1 1 16,-1 1 1-16,5 3 1 15,4-11 0-15,0 0 0 16,4-4 2-16,5-4 8 15,8-4 4-15,-8-3 1 16,8-12 3-16,4 7-1 16,1-7 0-16,4-7-3 15,-9-1 1-15,5-3 0 16,-1-9 1-16,1-6 0 16,-5-1 2-16,-4-4 1 15,-5-3 3-15,1-1-7 16,-5 1-4-16,-4 3-13 15,-4-11-4-15,-5 7-15 16,1 9-7-16,-5-9-93 16,0 12-40-1,0-4 89-15</inkml:trace>
  <inkml:trace contextRef="#ctx0" brushRef="#br0" timeOffset="35369.071">24309 1035 268 0,'0'4'101'0,"4"3"-78"0,0 1 0 0,-4-8-6 0,0 8-10 16,0 3-2-16,0 8-5 15,-4 1-2-15,0-1 1 16,-1 0 0-16,-3 8 3 0,-1-4-1 16,1 3 2-16,-1 1-2 15,5 0-1-15,4-4 1 16,0 0 1-16,0-4 10 16,4-4 4-16,5 1 4 15,-5-9 0-15,9 5 0 16,-5-12 2-16,5 8-10 15,5-16-2-15,-1 8-2 16,4-12 2-16,1 5-1 16,0-9 2-16,-1 1-6 15,1-4-1-15,3-4-4 16,-7 0-3-16,-1-11-9 16,-4 7-3-16,4 4-10 0,-8-8-2 15,-1 4-20-15,-3 8-10 16,-1-8 32-16,-8 1 17 15</inkml:trace>
  <inkml:trace contextRef="#ctx0" brushRef="#br0" timeOffset="35955.3128">24990 924 304 0,'0'8'115'0,"4"-16"-89"0,-4 16 3 16,0-8-2-16,0 0-18 15,0 0-2-15,0 0 12 16,-4 0 10-16,-1 0-15 16,1 0-16-16,-5 0-7 0,1 0 2 15,-5 0 3-15,0 0 3 16,0 0 3-16,4 0-3 0,-12 3-2 16,8 1 15-16,0 8 6 15,4-9-6-15,9 5-2 16,-8 0-6-16,8-1-1 15,8 5-1-15,-3 7-2 16,8-11 1-16,-5 11-1 16,9 0-5-16,14 0-1 15,-6 8 0-15,1 4 4 16,-4-12 1-16,8 19 3 16,0-7-1-16,-4 11-1 15,8 15 1-15,-8 1-1 16,-13-12 0-16,-8 0 0 0,-14-4 0 15,-8-4 2-15,-13 4-3 16,-18 0-2-16,-12 4-12 16,-13 0-2-16,-14-7 17 15,6-1 10-15,-14 0-58 16,-4-7-26-16,-13-4 42 16,-5 0 25-16</inkml:trace>
  <inkml:trace contextRef="#ctx0" brushRef="#br0" timeOffset="36601.2076">19741 2973 340 0,'5'8'129'0,"-1"-8"-100"0,-4-12 20 15,0 12 4-15,0-4-20 16,0 0-6-16,0 1-10 15,-4-1-3-15,-1-4-8 16,1 1-2-16,-13-5 2 0,0 4-5 16,-5-7-3-16,-8 7-6 15,-13-7-2-15,-5 4 0 0,1 3 1 16,-9 4 1-16,-9 12 2 16,5 3 4-1,0 8 3-15,-1 8 2 16,10 8 1-16,3 11 0 0,9 0 0 15,9 7 0-15,4 5 0 16,9-1-2-16,9 1-2 16,8-1-2-16,4-7-1 15,9-4-3-15,8-4-1 16,10-8-12-16,16-3-3 16,9 0-63-16,17-24-27 15,9-11 58-15,4-18 29 16</inkml:trace>
  <inkml:trace contextRef="#ctx0" brushRef="#br0" timeOffset="36991.9489">20280 3000 360 0,'-17'19'134'0,"-1"-15"-104"0,10 11 5 16,4-11-4-16,-5 11-22 16,0 4-5-16,1 1-5 15,-10 6-1-15,6 5 2 0,7 3-5 0,1 5 1 16,0 3-5-16,4-4 1 16,0 1-3-16,4-9 0 15,9 1 1-15,0-12 4 16,0 0 3-16,4-11 2 15,4-4 3-15,-3-4 3 16,3-4 7-16,1-4 2 16,-1-11-14-16,1 4-4 15,-5-5 10-15,-4-6 5 16,-4-5-16-16,-9-11-6 16,-5-8 0-16,-12-4 4 15,-4 1-84-15,-14-1-36 16,-12 12 62-16,-9 4 32 15</inkml:trace>
  <inkml:trace contextRef="#ctx0" brushRef="#br0" timeOffset="37486.5694">20956 2946 396 0,'-12'27'148'0,"12"-19"-115"0,0-8 13 0,0 0-3 15,0 0-30-15,-5 3-6 16,5 13-12-16,-8-9-5 16,-1 5 6-16,0 7-10 0,1-7-2 15,3 7-12-15,5 0-3 16,-8 8 8-16,8 0 6 16,8 3 3-16,-8-3 4 15,5-4 8-15,3-4 3 16,1 4 7-16,8-15 3 15,-8 3-2-15,8-7 0 16,0-4 6-16,5-4 2 0,-1-11-6 16,5 0-4-16,-13-8-4 15,4-4-3-15,-4-8-4 16,0 1 0-16,-8-4-3 16,-5-1 2-16,-5-7-83 15,-3-4-38-15,-14 8 64 16,-4 0 33-16</inkml:trace>
  <inkml:trace contextRef="#ctx0" brushRef="#br0" timeOffset="37921.5788">21435 2954 324 0,'13'27'121'0,"-13"-8"-95"0,17 8-4 0,-17-12-10 16,9 4-10-16,-9 4-2 15,8 0-2-15,-8 0 1 16,0-4 1-16,-8 0-5 0,3-3 1 15,1-1-5-15,-5-11-1 0,1 3 2 16,3-7 3-16,1-3 3 16,0-5 1-16,-1-4 3 15,5-3 1-15,-4-4 5 16,4-8 5-16,0-3-1 16,4-9 1-16,5 1-7 15,4-16-2-15,4 5-2 16,5-5 1-16,8 8-7 15,-9 8-1-15,14-1-7 16,-5 9-3-16,9 7-13 16,4 7-8-16,4 1 22 15,1 0 11-15</inkml:trace>
  <inkml:trace contextRef="#ctx0" brushRef="#br0" timeOffset="38672.6355">22327 2984 372 0,'-9'8'140'0,"9"-8"-109"0,-4-11 5 0,4 11-5 0,-5-8-18 16,-3 0-2-16,-5-3-9 16,0-4-4-1,-9 3 1-15,1 4-9 0,-14-3-3 0,-3-1-4 16,-1 5-3-16,0 7 14 16,5 0 5-16,-1 7-1 15,5-3 0-15,0 12 1 16,8-5 0-16,1 4 1 15,8 4 0-15,0 1 2 16,9 6 1-16,4-3 1 16,8 4 2-16,1-8-14 15,4 1-7-15,8-5 1 16,1-4 3-16,4-3 4 16,8-8 2-16,1-4 0 15,3 0 4-15,1-15 0 16,0 0 1-16,-5-4 2 0,1 0 3 15,4-4 4-15,-13-3 2 16,4-5 3-16,-13 5 2 16,4-16-9-16,-3 0-4 15,-10-4 0-15,5-15 0 16,-4 0-21-16,-1-1-10 16,1 1 7-16,0 8 6 15,-9 3 16-15,0 8 7 16,0 8 8-16,0 11 2 15,-9 8 8-15,9 11 10 16,0 1-14 0,0 3-14-16,0 4-6 15,9 8-2-15,-9 7 0 0,4 8-3 16,0 15 2-16,1 12 1 16,-1 0 0-16,-4 11-3 15,0 0 2-15,0 12-8 16,0-15-4-16,-4 7 4 15,4-12 3-15,0 1-32 16,0 0-11-16,0-16-31 16,4 0-12-16,0-11 46 15,5-16 23-15</inkml:trace>
  <inkml:trace contextRef="#ctx0" brushRef="#br0" timeOffset="39036.7216">22986 2613 420 0,'-9'19'156'0,"9"-19"-121"0,0 12 1 0,0-5-6 16,0 1-21-16,0 3-5 0,-4 1-2 15,0 7-2-15,-1 0 0 16,-3 4-3-16,-1 8 0 0,1-1-3 16,-5 5-1-16,0 3-5 15,8 1-3-15,-8-5-13 16,9 8-8-16,4-42-218 31,-13 38 138-15,13-11 49-16</inkml:trace>
  <inkml:trace contextRef="#ctx0" brushRef="#br0" timeOffset="39664.716">23404 2670 416 0,'-9'27'156'0,"22"-23"-121"0,-13 11-10 0,-4 5-11 16,-5-1-15-16,-4 11 0 15,9 1-4-15,-13 3-1 16,0 1 3-16,-1-1-8 0,-3 5-2 16,4 3 0-16,-5-12 2 15,5 5-2-15,0-4 1 0,-1-5 17 16,5-6 8-16,0-1-5 16,5-12-4-16,-1-3-6 15,1-4-1-15,3-4 2 16,1-3 0-16,4-12-8 15,4-1-4-15,1-18 0 16,3 0 2-16,5-4-4 16,4-20-3-16,9 5-8 15,-4-4-4-15,12 3 3 16,-4 8 4-16,9-3 22 16,4 7 11-16,-4 7 10 15,-4 5 5-15,-1 7 2 16,0 4 1-16,1 8-11 15,-1 7-5-15,1 1-7 16,-9 14-4-16,4 1 11 16,-9 11 6-16,5 12-11 0,-4 7-6 15,-5 8-1-15,-4 11-1 16,0-7-2-16,-13 4 2 16,0 3 1-16,0 8 0 15,-13-7 2-15,4 7 3 16,-4-15-18-16,1-4-8 15,3-12-5-15,-8-3 0 16,-1-12-45-16,1 0-20 16,0-19 47-16,0-11 22 15</inkml:trace>
  <inkml:trace contextRef="#ctx0" brushRef="#br0" timeOffset="39858.079">22770 1908 444 0,'-12'46'165'0,"12"-38"-129"0,-13-8 13 16,13 0-3-16,0 0-38 15,4 7-12-15</inkml:trace>
  <inkml:trace contextRef="#ctx0" brushRef="#br0" timeOffset="40000.5452">22758 1969 643 0,'12'12'-47'0,"14"3"19"0</inkml:trace>
  <inkml:trace contextRef="#ctx0" brushRef="#br0" timeOffset="40730.9921">24434 2705 260 0,'-5'0'96'0,"5"0"-75"0,0 4 6 15,0-4-2-15,-8 0-10 16,-1 7 2-16,1-7-1 16,3 0-1-16,-3-7-7 15,-14 3-1-15,1-4 3 0,-1 8 9 16,5-11 6-16,-5 3-22 15,1 0-8-15,-1-3 12 16,1 3 8-16,-5-7-4 0,4 3-3 16,1 1-3-16,-5-1-1 15,9 5-5-15,-9-5 1 16,4 5 0-16,1-1 2 16,3 4-3-16,1 0-2 15,0 4-1-15,4 0 3 16,-4 4-2-16,8 0 1 15,1 4 2-15,-1-1 0 16,-4 12-14-16,0 1-5 16,9 3 12-16,-5 7 7 15,5 5 6-15,8-5 4 16,5 5-16-16,8-8-8 16,-4-1 2-16,13 5 4 15,-5-12 3-15,14 0 0 0,-9 1-1 16,4-13 1-16,0 5 1 15,4-12 2-15,1 0-4 16,-1 0 2-16,1-12-3 16,4 5 2-16,-14-1 1 15,6-4-1-15,-6-7 4 16,-7 0 2-16,-5 4 2 16,0-8 3-16,0-12-1 15,-1 5 0-15,-3 3 8 16,0 8 3-16,-5 7-5 15,0 5 20 1,-4 7 5-16,9 7-14 0,-5 12-5 16,1 1-13-16,-1 6-3 15,4 5-3-15,1 7 0 16,0 8-9-16,-1-4-3 16,1 4-50-16,0 0-23 15,8-7 49-15,0-13 26 16</inkml:trace>
  <inkml:trace contextRef="#ctx0" brushRef="#br0" timeOffset="41001.9733">24774 2471 416 0,'17'23'154'0,"-12"-19"-120"0,3 8 12 15,-8-12-2-15,5 0-28 16,8 3-6-16,-9 1-9 16,9 0-4-16,8 4 2 15,-3-4-16-15,7 3-3 0,6 1-107 16,-10-1-47-16,1-7 85 15,-5 0 46-15</inkml:trace>
  <inkml:trace contextRef="#ctx0" brushRef="#br0" timeOffset="41480.1629">22495 3747 448 0,'4'4'167'0,"-4"-4"-129"0,17 3-1 16,-17-3-6-16,9 4-24 16,0 4-4-16,3-4-4 0,6 15-3 15,-5 4 3 1,0 7 0-16,-1 9 1 0,1 7-3 15,0 7 0-15,-8 5-1 16,8-1 3-16,-13 8-2 16,4 8-1-16,0-4 0 15,-4 8 0-15,-4-8-2 16,0-8-1-16,4-4-10 16,-9-11-1-16,5-15-44 0,4-8-19 15,0-12 42-15,0-18 19 16</inkml:trace>
  <inkml:trace contextRef="#ctx0" brushRef="#br0" timeOffset="41765.7329">22460 4157 420 0,'-4'15'159'0,"4"-15"-124"0,0 7 17 16,0-7-2-16,0 0-30 16,4 0-9-16,5 0-5 15,4 0-2-15,4 0-2 16,9 0-4-16,8 0-1 0,14 0-1 16,-1 0 3-16,5-3-16 15,4-1-3-15,9-11-17 16,3 11-6-16,6-15-90 15,-1-1-39-15,5-6 88 16,-5-5 45-16</inkml:trace>
  <inkml:trace contextRef="#ctx0" brushRef="#br0" timeOffset="42260.9212">22939 4199 340 0,'-22'30'126'0,"22"-22"-98"0,-9 3-1 0,14-3-6 16,-5-4-13-16,0-4-2 15,8 4 1-15,1 0 0 16,8-4-3-16,0-4-1 0,1-4 3 0,7 0-19 15,6-3-5-15,7-8-3 16,1 3 2-16,-4-3 4 16,-1-4 2-16,1 0 5 15,-5 0 5-15,4-3 8 16,-17 3 7-16,5-4-4 16,-18 4-2-16,-4 0-10 15,0 4-5-15,-4 0-9 16,-9 7-3-16,-4 4-3 15,-5 8 3-15,-4 8 11 16,-4 4 8-16,30-12 79 31,-43 57-35-15,9-11-11-16,4 11-6 16,8-7-1-16,5 4-11 15,8 3-4-15,9 1-6 16,9-9-22-16,4-3-10 0,13-7-34 0,4-12-14 15,13-16 40-15,4-11 19 16</inkml:trace>
  <inkml:trace contextRef="#ctx0" brushRef="#br0" timeOffset="42577.267">24343 3961 368 0,'-4'4'140'0,"0"7"-109"0,-5-3-6 15,5 0-12-15,-1-1-20 16,-3 5-3-16,-1 7 14 16,5 0 6-16,4 4-4 15,-9 4 3-15,18 8 4 0,-9-5 15 16,4 12 7-16,0 8-3 15,-8 0 1-15,-9 15-6 16,-8 0-2-16,-18-11-20 16,-17 15-8-16,-26-12-4 15,-47 4 1-15,-44 8-47 16,-64-11-21-16,-38-20 26 16,-5-76 15-16</inkml:trace>
  <inkml:trace contextRef="#ctx0" brushRef="#br0" timeOffset="71551.8228">14010 10649 164 0,'5'-4'63'0,"-5"0"-49"0,4 0 14 0,-4 4 2 0,0-4-6 16,0 0 0-16</inkml:trace>
  <inkml:trace contextRef="#ctx0" brushRef="#br0" timeOffset="72725.5053">14015 10610 384 0,'-5'-15'26'0,"-3"0"-3"0,4 3-7 16,-9-3-2-16,0 0-2 15,0 7 2-15,-4-4-3 16,-1 1-1-16,-3-1-2 16,3 1 0-16,-7-1-2 15,-1 1 1-15,-4-1-6 16,-1 1-1-16,-3-1-2 16,0 5 0-16,-10 3 0 15,-3 0 0-15,0 4 0 0,-5 8 0 16,0 3 0-16,5 1-2 15,-1 7 0-15,5 4 3 16,0 4-2-16,9 3 1 16,-5 1 2-16,0 0 0 15,5 7-3-15,-1 0 2 16,5 1 1-16,0 3 0 16,0 0-3-16,4 4 2 15,-13 0 1-15,5 7 2 0,4 9-3 16,-5-5 0-1,5-3 1-15,0-1 2 16,0 5-1-16,-1 3-1 16,1 4 1-16,0 0-1 15,0 4 0-15,4 0 0 0,-4 0 0 16,4 0 0-16,0 0-3 16,5 0 2-16,3 4 1 15,5 3 2-15,1 1-3 16,7 0 0-16,-3-5 1 15,8 5 0-15,0-12-3 16,8 0 2-16,-3-4 1 16,3-3 2-16,5-4-1 15,0-1-1-15,4 1 1 16,-4-1-1-16,4-3 0 16,9-4 2-16,-9 0 1 0,5-4 1 15,4 0 0-15,4-3 2 16,-8-1-1-16,12-4 0 15,-8-3-1-15,4 0 0 16,-4-4 0-16,4-1 0 16,-4 1 4-16,-4-8 5 15,-5 4-12-15,0-4-2 16,0-3 0-16,-4-1 2 16,0 0-5-16,4-3 1 15,-4-1 1-15,4-3 1 16,1-4 3-16,-1-4 3 15,0 0-7-15,5-4 0 16,-5-4 0-16,9-3 1 16,4-4 1-16,9-8 0 15,-5-4-3-15,5 4 2 0,-9-4 5 16,5-4 2-16,-5 1-2 16,0-5-1-16,0 5 1 15,-4-5 0-15,0 1 0 16,-5-8 2-16,-3-1 1 15,-1-10 1-15,0 3-2 16,-4-4-1-16,0 5-3 16,0-1-2-16,-5-4 3 15,1-3 2-15,0-1-2 16,4 1 0-16,-9-5-1 16,0 1 1-16,5-8-2 15,-5 4-1-15,0 0 1 16,1 4 1-16,-5 3-1 15,0 1 2-15,0 3-2 0,0 4-1 16,-5 1 1-16,1-1-1 16,0 0 0-16,0-4 2 15,-5 1-1-15,5 3 2 16,-9-4-2-16,0 5 2 16,0 3 0-16,0 0 1 15,-4-4-2-15,-1 4 1 16,1 0-2-16,0 0-1 15,-5 0 1-15,1 0-1 16,-1-4-3-16,1 1 0 16,4-1-3-16,-9 4 1 0,4 4-6 15,-4 3-3-15,5 5-12 16,-14 3-4-16,5 1-52 16,0 3-24-16,-4 8 55 15,-1 3 26-15</inkml:trace>
  <inkml:trace contextRef="#ctx0" brushRef="#br0" timeOffset="84913.3519">19815 15808 384 0,'-13'8'143'0,"8"-1"-112"0,1 1 1 15,4-4-7-15,0-1 7 32,-9 5-11-17,1 0-3-15,-5-1-9 16,4 5-4-16,-4-1-2 15,0 5-3-15,5-1 1 0,-5 4-4 0,4 8 0 16,1 8-7-16,-1 10-2 16,0 9-2-16,1 7-1 15,8 5 1-15,-9-1 1 16,5-8 5-16,4 1 5 16,0-5 0-16,4-3 1 15,5-4-3-15,-9-8-1 16,4-7-6-16,0-8-3 15,5-4 9-15,-9-8 5 16,4-3 5-16,1-8 3 16,-1-4-3-16,0-3-3 15,1-9-3-15,-1-3 1 16,9-4 1-16,-9-7 0 16,9-5 0-16,-9-3 2 0,5-8-1 15,0 0-1-15,-1-4 1 16,5-4-1-16,0-7 0 15,0-4 0-15,4 0 0 16,0 0 0-16,5 4 0 16,4-5 0-16,-5 9 0 15,1 0 0-15,-1 7-3 16,10 8 2-16,-6 3-1 16,-3 5-2-16,4 3 0 15,0 4 0-15,0 12 0 16,-1 4 3-16,-3 7 0 15,0 11 1-15,-1 9 0 16,1 11 2-16,-5 7-1 0,0 8 2 16,-4 4 0-16,0 8 3 15,0 11-3-15,-5 4-2 16,1 4 0-16,0 3-1 16,-9-3 0-16,4-4 0 15,0 0 0-15,1-8 2 16,3-11-14-16,-3-4-5 15,-1-8-11-15,4-3-3 16,-3-12-100 0,3-8-45-16,5-15 90 15</inkml:trace>
  <inkml:trace contextRef="#ctx0" brushRef="#br0" timeOffset="85499.6151">20961 15804 104 0,'51'-23'38'0,"-25"8"-29"0,9-8 21 0,-18 15 8 15,9-3 6-15,4-9 5 16,0 5-13-16,0 0-4 16,1-4-19-16,-1-1 5 15,-4 5 5-15,-5-4-3 0,-4 4-2 16,-8-1-6-16,4 1 0 15,-13 0-7-15,-9-1-3 16,1 1-8-16,-5 0-1 16,-5-1-8-16,-7-3-1 15,-6 4-7-15,1 0 0 16,-4 3 10-16,-1 5 7 16,-8 3 2-16,4 4 2 15,5 7 2-15,0 5 2 0,3 3 1 16,1 4 3-16,4 8 6 15,5 8 2-15,12 7 1 16,-8 8 4-16,13-1 0 16,4 1 3-16,4 0-3 15,13 4 0-15,-8-1-6 16,8 1-3-16,13-1-5 16,-8-3-2-16,12-4 3 15,-4-8 1-15,5-3-69 16,4-8-33-16,8-12 45 15,-12-15 25-15</inkml:trace>
  <inkml:trace contextRef="#ctx0" brushRef="#br0" timeOffset="85686.7594">21551 15662 436 0,'-9'23'165'0,"5"-15"-129"0,4-4-9 16</inkml:trace>
  <inkml:trace contextRef="#ctx0" brushRef="#br0" timeOffset="86341.3894">21530 15720 669 0,'-9'23'-3'0,"9"0"1"16,-13 7 2-16,9 9 0 0,-1 7-7 15,1 7 0-15,0 5-6 16,4 3-2-16,4 0-5 16,5 1-2-16,-1-5 5 15,5 0 3-15,0-11-1 16,4-3 2-16,5-13 2 16,-1-7 2-16,5-8 6 15,0-3 1-15,0-12 4 16,4-4 1-16,0-11-4 15,5-8-1-15,-1-12 1 16,1 1 2-16,-9-4 4 0,4-8 2 16,-9 0 3-16,1-4 1 15,-5 0-1-15,-4-4-1 16,0 5-3-16,-4 3 1 16,-5 4-6-16,0 3-3 15,5 1 7-15,-9 4 6 16,-9 7-5-16,5 11-3 15,0 5-2-15,4 3-1 16,-9 8-11-16,5 4-3 16,-1 11 13-16,5 5 8 15,-4 6-19-15,4 9-6 16,0 7 4-16,4 4 3 16,5 4 2-16,4 3 3 15,4 1-1-15,9 7 2 0,0 1-4 16,4-1-1-16,0-8-2 15,5-3 2-15,3-4 4 16,1-4 1-16,9-3 5 16,-5-9 2-16,4-3 8 15,0-12 4-15,1-3 1 16,8-8 1-16,9-8-4 16,-9-8 0-16,-9-7 2 15,5-4 1-15,-1-7-4 16,-8-9 1-16,1 1-1 15,-6-8 3-15,5-4-3 16,-17-11 1-16,4-16-5 16,-8-3-2-16,-5-4-7 15,0-4-1-15,-12-1-19 16,-5-2-8-16,-5-5-31 0,-20-4-11 16,-6 20 38-16,-7 15 18 15</inkml:trace>
  <inkml:trace contextRef="#ctx0" brushRef="#br0" timeOffset="87346.1932">20306 16984 452 0,'-17'38'170'0,"12"-30"-132"0,5-1 2 0,0-3-8 16,-4 4-29-16,0 3-6 15,-1 8-6-15,-3 4 0 16,-1 12 5-16,0 11 0 0,-8 15 0 16,0 8 0-16,0 12 0 15,0 3-4-15,-5 4 0 16,0 8-5-16,5-8 1 16,0 0-1-16,4-8 3 15,0-3-1-15,4-12 2 16,1-11 3-16,-1-8 3 15,1-8 4-15,8-11 2 0,-9-8 3 16,5-19 3 0,4 0 0-16,-5-4-2 15,5-4 0-15,0-3 0 16,0-8 1-16,0 0 0 16,0-8 2-16,0-8-1 15,0-3 0-15,5-12-3 16,-5-3-1-16,4-1-3 15,5-7 1-15,-5-1-2 16,5 5 2-16,3-1-4 16,1-3 0-16,5-4-1 15,3 8-2-15,1-1-2 16,-1 8-1-16,9 4-1 0,-8 4 0 16,12 12 2-16,-8 3 4 15,4 4-6-15,5 8 1 16,-1 7-4-16,1 4 2 15,-1 4 0-15,1 4 1 16,-1 7 2-16,-8 5 2 16,-4-1 4-16,4 4 4 15,-14 0 5-15,1 4 2 16,-8 0 3-16,-5 4 2 16,-5 0-3-16,-3 0 2 15,-5-1 1-15,-9-3-1 16,1 0-7-16,-9 0-3 15,-1-3 6-15,1-5 2 0,-8 4-6 16,-6-7-4-16,1-5-7 16,0-3 0-16,4-4-9 15,1-4-4-15,-1-3-16 16,9-5-6-16,4-3-81 16,9-8-33-16,17-8 73 15,4-3 40-15</inkml:trace>
  <inkml:trace contextRef="#ctx0" brushRef="#br0" timeOffset="87976.5339">21150 17229 244 0,'13'7'90'0,"-13"-3"-70"0,0 0 19 0,0-4 5 16,0 0-12-16,0 0-1 15,-8 0-5-15,3 0 1 16,1 0-15-16,-9 0 6 0,-4 0 3 16,0 0 2-16,-1 0 1 15,1 0-9-15,-4 0-4 16,-5 0-6-16,-4 0-4 15,-1 0-3-15,-3 4 1 0,4 0 1 16,-5 3 2-16,5 1-1 16,-4 4-1-1,12-1 1-15,-12 4-1 0,8 5-5 16,4-1-1-16,1 4 0 16,8 0 2-16,0 0-5 15,9 0 1-15,4 0-1 16,0 0 1-16,13-4-2 15,-1 4 1-15,6-8 0 16,3 0 3-16,9-3 2 16,-8-4 2-16,4-1 1 15,0-3 1-15,-1-8 2 16,-3 0 3-16,0 1 2 0,-5-5 1 16,0-4 0-16,-4 1 2 15,-4-4-1-15,-1-1 0 16,-8-7-5-16,0-4-3 15,-13-3-3-15,0-5 1 16,-8 1-1-16,-5-1-2 16,-4 5-2-16,0-1 1 15,-5 4-6-15,1 4-1 16,4 4-11-16,4 4-3 16,8 0-87-16,6 3-38 15,7-3 77-15,10-4 38 16</inkml:trace>
  <inkml:trace contextRef="#ctx0" brushRef="#br0" timeOffset="88295.0868">21495 17041 376 0,'-9'19'140'0,"-3"-19"-109"0,3 16 18 16,9-5-1-16,-9 1-17 16,1-5-4-16,-1 5-9 0,0 3-1 15,5 0-10-15,-9 5-9 0,9 6-1 16,-9 5-4-16,4 3 0 15,1 5-10-15,-1-1-3 16,0 0-34-16,5-3-15 16,0-1 36-16,4 1 17 15</inkml:trace>
  <inkml:trace contextRef="#ctx0" brushRef="#br0" timeOffset="88804.1158">21922 17122 384 0,'-5'26'145'0,"10"-6"-112"0,-5 3-47 15,0-8-30-15,0 8-5 16,0 4 5-16,0 7 19 15,0 4 10-15,-5 5 10 16,5-1 14-16,-4 0 7 0,4-8-4 16,0-3 1-16,4 0-13 15,1-12-2-15,-1 0 1 16,5-11 0-16,-1-8-4 16,1-4 1-16,4-4 19 15,0-7 12-15,4-1-2 16,0-3-2-16,5-8-5 0,-5 1-1 15,4-5-1-15,1 0 0 16,4 1-8-16,4-1-3 16,0 4 3-16,5 4 3 15,-5 4 5-15,13 8 4 16,-4 7-6-16,-1 8-1 16,1 7-7-16,0 8-2 15,0 8-4-15,-5 8-3 16,-4 3-7-16,-4 8-2 15,-4 4-15-15,-5-4-8 16,0 0 3-16,-8-1 4 16,0-10-55-16,-5-8-22 15,-8-16 54-15</inkml:trace>
  <inkml:trace contextRef="#ctx0" brushRef="#br0" timeOffset="89152.1432">21409 16562 400 0,'8'8'148'0,"14"-4"-115"0,-5 0-5 0,-8 0-8 16,0-1-16-16,-1 5-2 16</inkml:trace>
  <inkml:trace contextRef="#ctx0" brushRef="#br0" timeOffset="89209.276">21499 16689 380 0,'0'23'143'0,"0"-8"-112"0,0 0-8 0,5-7-10 0</inkml:trace>
  <inkml:trace contextRef="#ctx0" brushRef="#br0" timeOffset="89747.1357">23003 16562 440 0,'-13'46'165'0,"9"-30"-129"0,4 3 8 0,0-12-6 15,0 9-34-15,0 3-11 16,-4 8-2-16,-1 7 2 16,1 8 4-16,-5 8 8 0,1 4 5 0,-1 7-3 15,-8 0 1 1,4 8-5-16,4 8-2 0,-8-1 0 16,9 5-1-16,-1-1 0 15,5-3 0 1,4-8 0-16,4 4 0 0,5-8 0 15,3-4 2-15,10 0-3 16,8-7 0-16,5-8 1 16,8-4 2-16,8-11-6 15,10-8 1-15,12-8-10 16,-8-11-4-16,-1-8-9 16,10-7-4-16,-10-12-8 15,5-12-3-15,-13-15-82 16,0-7-36-1,-8-12 84-15</inkml:trace>
  <inkml:trace contextRef="#ctx0" brushRef="#br0" timeOffset="90109.9902">22141 16991 460 0,'18'27'173'0,"-10"-23"-135"0,14-4 3 16,-5 4-9-16,5-4-22 16,21 0-3-16,4 4-5 15,22-1 1-15,9 5-2 16,-1-4 2-16,-4 4 0 0,5-5-6 16,4-3 0-16,17-11-52 15,9-16-23-15,12-23 40 16,-29-3 18-16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1:26:37.7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13502 11959 156 0,'9'3'60'0,"-1"-6"-47"0,1 3 17 0,-9 0 5 15,0 0-8-15,0-4-1 16,0 0-2-16,0 0 2 16,0 4-14-16,-9 0-5 0,1 0-2 0,-1-4-1 15,0 0 0-15,1 1 0 16,-5 3 0-16,0 0-2 15,9 0 1-15,-9 0-2 16,4-4 2-16,0 4-2 16,5 0 2-16,0 0 0 15,4-4 1-15,0 0 0 16,0-4 0 0,4-11 2-1,0 0-1-15,1 0 2 16,-1 0 2-16,-4-4 2 15,0 0 3-15,0 0 6 16,-4 0 2-16,-1 0-18 16,-3-4-9-16,-1 0-1 15,1 0 3-15,-10-3 13 0,1 3 6 16,-4 0-22-16,-5 4-7 16,-4 0 23-16,-1 4 12 15,-3 4-4-15,4 3-2 16,-9 5-5-16,0-1 0 15,9 4-6-15,-9 4-1 16,-8 0-2-16,4 8-2 16,-5-1-2-16,1 5-1 15,-5 7-1-15,1 4 3 16,-1 4 0-16,0 0 1 16,9 7-3-16,-4 1 2 0,4-1-1 15,4 4 0-15,4 1 0 16,5 3 0-16,0 0-3 15,8 0 1-15,-3 0 0 16,3 8 2-16,5 0-1 16,0 3 1-16,4 5 2 15,0 3 0-15,0 4 0 16,4 4 0-16,-4-7 0 16,5-1 2-16,-1 0-3 15,0 0 0-15,-8 4 1 16,9 4 0-16,-5 0 0 15,0 0 0-15,0 4 0 16,0-4 0-16,0-8 0 16,4 1 0-16,1-1 0 15,3 4 0-15,-3 4 0 0,3 0 2 16,1-4-1-16,4-4-1 16,0-3 3-16,9 3 2 15,-1-7-2-15,1-5-2 16,0-3 0-16,-1 0 1 15,1 0-1-15,-1 0 2 16,5 0-2-16,-4 4-1 16,4-4 1-16,8 11-1 15,-3-3-3-15,-1-4 2 16,4-4 1-16,-3 4 2 16,-1-8-1-16,0-4-1 15,0-4-2-15,1-3 1 16,-5-4 3-16,4-4 3 0,0 0-4 15,5 0-1-15,-1-4 0 16,1 0 2-16,-1 0-1 16,1-3-1-16,-1-1 1 15,1 0 1-15,8-3-1 16,-13-1-1-16,9-3 1 16,4-4 1-16,-12-4-1 0,7-4 2 15,1-4-2 1,0 1 2-16,0-5-2 15,4-3-1-15,0-1-2 16,-4-3 1-16,0 0 1 16,4-4 2-16,-13 4-1 15,5-12-1-15,-5 1 1 0,5-1-1 16,-5 0 0-16,0 1 0 16,-4-1-3-16,4-7 2 15,-4 3 1-15,0-7 2 16,0 0-1-16,4-4-1 15,-4 0 1-15,4 0 1 16,1 0-1-16,3 0-1 16,-8 8-2-16,0-8 1 15,0 4 3-15,0 4 1 16,-4-1 1-16,-1 1 0 16,1 0-2-16,4-1 1 15,-13-3 0-15,4 0 1 16,0 0-2-16,-4 0 1 0,9 0-2 15,-9 0 2-15,4 3-4 16,1 1 0-16,-1 4 1 16,0-5 2-16,1 1-1 15,-1 0-1-15,0 3-2 16,5-3 1-16,-9 0 1 16,4-1 0-16,0-3 0 15,1-4 0-15,-1 4 0 16,-4 0 2-16,4 4-1 15,-4-1-1-15,0 5 1 16,0-1-1-16,0 1 2 16,0 3 1-16,-4 4-1 15,4-3-2-15,0-8 1 16,-4 7 1-16,4 0-1 16,-5 1-1-16,5-1-2 0,-4-3 1 15,4-1 1-15,0-3 0 16,0-4 0-16,-4 3 0 15,4 1 0-15,0 0 0 16,0 3 0-16,0 1 0 16,0-1 0-16,0 5 0 15,0-1 0-15,0 4 0 16,0 0 0-16,0 1 2 16,0-1-1-16,0 4-1 15,0 0 1-15,0 0-1 16,0 0 0-16,0 0 0 0,0 0 0 15,0 0 0-15,-9 0 0 16,5 0 2-16,0 0-1 16,-1-4-1-16,1 0 1 15,0 4 1-15,-1 0-1 16,1 0-1-16,-9 0 1 16,9 4 1-16,-9 0-3 15,0 0 0-15,0 4-6 0,4 3 0 16,1-3-79-1,8-4-34-15,4-8 63 16,9-23 30-16</inkml:trace>
  <inkml:trace contextRef="#ctx0" brushRef="#br0" timeOffset="95275.1466">11317 7420 72 0,'18'-19'27'0,"-14"22"-21"0,9-14 14 0,-9 3 7 16,5 4-2-16,-1-3 3 15,1 3-14-15,0-4-3 16,8-3 6-16,-9-1 4 16,1 5-11-16,4-1 5 0,-4 4 5 15,-5 0-5-15,9 1 0 16,-13-1-5-16,4 0-1 16,-4 0 8-16,0 4 4 15,4-4-7-15,-4 4-1 0,0 0-1 16,-4 0 0-16,0 0-4 15,-13 0-3-15,4 8 0 16,0-4 1-16,0 3-1 16,-4 1 0-16,4 0 3 15,-5-4 5-15,10 3 10 16,-9-3 6-16,4 0-26 16,4 4-11-16,0-8 23 15,1 3 10-15,8-3-7 16,-9 4-4-16,5 0-7 15,0-4 0-15,4 0-2 16,-9 0 2-16,5 0-2 16,-1-4 0-16,1 0-1 15,0 4 0-15,-1-3 0 0,1 3 2 16,0-4 1-16,4 4 3 16,-9 0 1-16,5-4 1 15,0 4-4-15,4 0-3 16,0 0 0-16,0 0 1 15,0 0-8-15,0-4 0 16,4 0-38-16,9-3-13 16,0-13 27-16,0-22 15 15</inkml:trace>
  <inkml:trace contextRef="#ctx0" brushRef="#br0" timeOffset="96627.2474">14265 2916 96 0,'-5'-8'35'0,"10"4"-27"0,-10 0-4 15,5 4-5-15,0-4 0 16,0 4 2-16</inkml:trace>
  <inkml:trace contextRef="#ctx0" brushRef="#br0" timeOffset="97004.0061">14079 2992 148 0,'-13'8'55'0,"13"-8"-43"0,-4 4 3 0,4-4-1 0,-4 0-5 15,0 3 2-15,-5-3-6 16,0 4-1-16,1 4-2 16,-5-8-2-16,4 4 3 0,1 0-2 15,-10-1-1-15,5 5-4 16,5-4-2-16,-1 4-17 15,1-1-5-15,-1 1 14 16,0 3 9-16</inkml:trace>
  <inkml:trace contextRef="#ctx0" brushRef="#br0" timeOffset="97766.4077">14006 3000 228 0,'-8'-8'85'0,"8"8"-66"0,0-8-1 16,0 8-6-16,4-3-13 15,0 3-1-15,0 0-2 16,1-8 2-16,-1 4 1 15,-4 0 1-15,0 0 0 0,0 1 0 0,-4-1 0 16,-1 0 0-16,-3 0 0 16,4 4-5-16,-14 4 1 15,5 4-3-15,-4 3 2 16,0 4 3-16,0 8 1 16,4 0-2-16,-5 4 2 15,6-8 3-15,3 4 1 16,0 0 3-16,5-3 1 15,4-1-1-15,4 0 1 16,1-8-2-16,3 1 2 16,9-5-2-16,-8 1 2 0,4-8-2 15,4-8 0-15,1 5 1 16,-1-5 3-16,-4 0-9 16,0-3-2-16,0-1 5 15,-9 5 3-15,0-5-1 16,-8 5 0-16,0-1-3 15,-5 4 1-15,-4 4-13 16,-4 4-6-16,0 4 9 16,-5 3 3-16</inkml:trace>
  <inkml:trace contextRef="#ctx0" brushRef="#br0" timeOffset="116415.0715">17682 1575 220 0,'13'0'82'0,"-13"-12"-64"0,0 5 26 0,0 7 7 16,4 0-13-16,0 0-2 0</inkml:trace>
  <inkml:trace contextRef="#ctx0" brushRef="#br0" timeOffset="117060.524">17712 1537 537 0,'-9'-12'32'0,"5"-3"-3"0,0 3-8 16,-9-7-2-16,0 0-8 15,0 4-4-15,-13-1-7 16,0 1 0-16,-8 4-2 16,-1 3 0-16,-4-4-3 15,-8 5-1-15,-5 7 0 16,-4 4 2-16,0 3 2 16,-4 9 1-16,4 7-4 15,8 3 1-15,5 5 0 16,5 4 2-16,7 3-4 15,10 0 0-15,4 8 0 16,8 0 2-16,9-8-7 16,0 4-1-16,9-3 11 15,8 3 5-15,4-11-10 0,10-5-5 16,3-3 16-16,5-3 10 16,-5-5-20-16,9-8-10 15,1-7 4-15,3-7 6 16,-13-1 3-16,9 1 2 15,-4-5 0-15,-4 1 0 16,-5-9 2-16,0-6 3 16,-8 3 4-16,-1-4 5 15,-4 0-8-15,1-4-3 16,-5 5 0-16,-5-9 2 16,1 4 0-16,-5-15 2 15,-4 8-2-15,0 0 0 0,0 3-1 16,0 5 2-16,0-1 1 15,0 12 3-15,0 0-5 16,0 0-1-16,-4 11 0 16,4-4 0-16,0 5-2 15,0 7 1-15,0 4-2 16,0 11-1-16,4 4-2 16,-4 8-1-16,4 0 2 15,-4 11 0-15,0 4-2 16,0 4 2-16,0 8 1 15,0 11 0-15,0-8-5 16,0 1 1-16,0-8-5 16,0-4-1-16,0-8-4 0,9-11 1 15,0-1-64-15,4-14-28 16,4-12 51-16,9-19 28 16</inkml:trace>
  <inkml:trace contextRef="#ctx0" brushRef="#br0" timeOffset="117795.359">18350 660 356 0,'-39'34'132'0,"30"-34"-103"0,1 0 21 16,8 0 3-16,0 12-29 16,0-5-8-16,-9 5-12 15,5 3-4-15,-5 8 0 16,0 4-3-16,1 3 0 0,-5 5 2 16,9 7 0-16,-14 4-2 15,5 19 2-15,5 8 1 16,-10 7 0-16,1 1 0 15,4-5 0-15,5-7-3 16,-10-4 2-16,10 1 1 16,-1-17 2-16,1 5-1 15,-1-12-1-15,5-7 1 16,4-5 1-16,-9-7-1 0,9-4 2 16,0-7-2-16,0-5-1 15,0-7-2-15,0-3 1 16,0-1-1-16,9-15 0 15,-1 3 0-15,5-3 0 16,4-4 0-16,1-11-2 16,-1-5 0-16,9-3 0 15,0 8 0-15,0-4 3 16,4-1-2-16,4 1-1 16,1 3-4-16,3 9 0 15,5 3-1-15,1 11 3 16,-1 8 2-16,-5 8 2 0,1 8-6 15,-9 11-2-15,-4 11 8 16,-9 4 3-16,-4 1 0 16,-4 7 2-16,-9-8-2 15,-4 8-1-15,-1-4-4 16,-12 0 0-16,-4 0 13 16,-5-3 6-16,-4-5 4 15,-1-3 1-15,-3-4-5 16,-1-1 1-16,5-14-7 15,-8-4-1-15,3-8-6 16,5 0-4-16,-5-16-8 16,5 1-4-16,4 0-39 15,1-5-15-15,7-6 35 16,18-5 19-16</inkml:trace>
  <inkml:trace contextRef="#ctx0" brushRef="#br0" timeOffset="118380.7099">19211 1387 364 0,'-13'16'134'0,"13"-16"-104"0,0 0 5 16,0 0-4-16,-4 0-18 15,4 0-4-15,-13 0-4 16,5 0-1-16,-5 0-2 16,0 0-2-16,4 0 3 0,-12 0-2 15,3 0 2-15,1 0-2 16,0 3-1-16,-5 5 1 15,5 0-1-15,0-1 0 16,0 9 0-16,-1 7-3 16,1 0 2-16,4 4-1 15,0-1 0-15,5 5 0 16,3 0 0-16,5 3 2 16,5-7 0-16,3 4-3 0,-3-12 0 15,7 8 2-15,10-8 0 16,-5-8 1-16,0 1 2 15,5-5-1-15,4-7 2 16,4-4 0-16,-13 1 1 16,5-1-2-16,-1-12-2 15,1 5 3-15,-9 0 2 16,4-9 0-16,-17-6 2 16,0 6-4-16,0-10 0 15,-13 3-8-15,0-4-2 16,-4 4-20-16,4 1-8 15,-13-1-61-15,0 4-26 16,9 4 55-16,9-8 28 0</inkml:trace>
  <inkml:trace contextRef="#ctx0" brushRef="#br0" timeOffset="118740.9545">19500 1368 368 0,'-13'8'140'0,"13"3"-109"0,-9 5-11 0,9-5-11 16,-4 4-9-16,-4 5 2 15,-1 10-1-15,0-7 2 16,5 4-2-16,0 0-1 0,4 3 1 15,0-3-1-15,8 0 0 16,5 4-3-16,0-4 2 16,4-8-4-16,5 0 1 15,-9-4 13-15,13-3 8 16,-9-5-2-16,5-3 2 16,-1-4-8-16,-4-4-1 15,1-3-6-15,-1-5-2 16,0-3-24-16,-4-4-10 15,4-12 18-15,0-34 8 16</inkml:trace>
  <inkml:trace contextRef="#ctx0" brushRef="#br0" timeOffset="119117.2695">20327 970 340 0,'-8'19'126'0,"8"-19"-98"0,4 11-5 0,0-3-9 15,1 4-11-15,-5 7-2 16,0 8-3-16,0 11 1 16,0 15 1-16,-5 5 0 0,1 7 0 15,0 0 0-15,-9 4 0 16,8-11 0-16,-12 7 0 16,4 0 0-16,5-4 0 15,-1 0-5-15,0-11-1 16,9-4-35-16,-8-11-15 15,8-5 29-15,0-22 13 16</inkml:trace>
  <inkml:trace contextRef="#ctx0" brushRef="#br0" timeOffset="119406.9001">19875 1299 456 0,'17'12'170'0,"5"-1"-132"0,8-3-9 0,-17 0-11 15,13-8-17-15,4 3-3 16,9 1 1-16,4 8 0 15,-5-12 1-15,10 7-3 16,4-7 2-16,-1 0-15 0,5-4-4 16,5 4-78-16,8-3-33 15</inkml:trace>
  <inkml:trace contextRef="#ctx0" brushRef="#br0" timeOffset="120287.3672">18022 3050 424 0,'9'-8'159'0,"-9"8"-124"0,38-12 0 15,-29 9-11-15,4-5-11 16,-4 0 0-16,-5-3-1 15,0-5 0-15,-4 1-6 16,-4-4 0-16,-9 4 4 0,-4-4-6 16,-5-1-2-16,-8 1-8 15,-4 0-1-15,-1 4 5 16,1 3 3-16,-14 5-6 16,9 3-2-16,5 8 2 15,4 3 0-15,-5 5-2 16,14 3 0-16,4 4-3 15,-1 4 1-15,10 12 0 16,8-9 1-16,4 13 2 0,9-1 4 16,4-7-1-16,18-1-1 15,3-3 0-15,10-4 0 16,8-8 5-16,-9-7 1 16,5-8 2-16,0-8 0 15,-9-3 0-15,-4 0 0 16,-9-9 2-16,-13-3 3 15,-4 0-2-15,-5-11 1 16,-8-1-10-16,-21-11 0 16,-5-7-51-16,-8-8-19 0,-5-8 34 15,-4 7 19-15</inkml:trace>
  <inkml:trace contextRef="#ctx0" brushRef="#br0" timeOffset="120797.7296">18625 2636 324 0,'9'61'121'0,"-5"-49"-95"0,1 15 3 0,3-16-6 16,-8 8-17-16,0 8-6 16,-8 0 0-16,3 3-1 15,-3 5 1-15,-1 3 0 0,0 0 2 16,-8 8-1-16,4-7 2 16,0-5-2-16,0 1 2 15,0-8-2-15,1-5-1 16,-1-2 12-16,0-5 6 15,0-11-18-15,4-4-8 16,0-4 18-16,1-11 11 16,4-5-7-16,-5-2-2 15,5-17-10-15,4 1-2 0,0-4-5 16,4 0 1-16,5-4 2 16,8 0 1-1,4 7 1-15,5 1 2 0,4 7 1 16,1 5 1-16,3 7-5 15,0 3-1-15,-3 12-4 16,-1 4 1-16,0 0-17 16,4 20-6-16,-8-1-89 15,0 7-40 1,4-3 81-16</inkml:trace>
  <inkml:trace contextRef="#ctx0" brushRef="#br0" timeOffset="121073.09">19530 2674 416 0,'4'23'154'0,"1"-4"-120"0,-1 1-5 0,-4-1-9 16,0 0-16-16,0 0-2 15,-4 8-4-15,-5 3 1 16,1 1 1-16,-1 7 0 0,-13 1 0 16,5 3-7-16,0-4 0 15,-9 0-15-15,5-11-5 0,12-4-118 16,-8-7-54 0,8-28 102-16</inkml:trace>
  <inkml:trace contextRef="#ctx0" brushRef="#br0" timeOffset="121252.0441">19668 2272 436 0,'0'0'162'0,"13"4"-126"0,-9-4-19 16,5 4-18-16,0 0-102 0,8 3-39 15,9 1 70-15,8 3 36 16</inkml:trace>
  <inkml:trace contextRef="#ctx0" brushRef="#br0" timeOffset="121758.5564">20663 2533 444 0,'13'11'165'0,"-8"0"-129"0,-1-11-5 0,-4 0-13 15,-4 0-14-15,-1 0-1 0,-12 0-3 16,-4-7-1-16,-10 3 1 16,-7 4-9-16,-14 0-2 0,5 4-1 15,-9 7 0-15,12 5 7 16,10-5 4-16,4 8-3 15,8 0 1-15,9 8 1 16,5-4 1-16,8 4 1 16,4 0 0-16,9 0 0 15,8-8 2-15,5 0-1 16,4-4 2-16,9 8-4 16,0 4-2-16,0 4 2 15,0 7 0-15,-9 8-2 16,-4 19 0-16,-13-4-1 15,-5 8 3-15,-12 0 0 16,-9-4 3-16,-9-3 8 16,-3-9 3-16,-19-3 0 0,-3-4 0 15,0 0-7-15,-5-8-2 16,-4-7 2-16,-4-4 1 16,-5-16 8-16,-8-11 2 15,-5-4-8-15,5-11-5 16,17 0-14-16,13-8-4 15,8-12-141-15,22-18-62 16,13-12 109-16,13-1 54 16</inkml:trace>
  <inkml:trace contextRef="#ctx0" brushRef="#br0" timeOffset="121982.0976">21452 2758 424 0,'4'43'159'0,"5"-40"-124"0,0 9 2 15,-1-4-9-15,-8-1-20 0,-8 5-4 16</inkml:trace>
  <inkml:trace contextRef="#ctx0" brushRef="#br0" timeOffset="122130.0002">21465 2866 696 0,'-13'19'-3'0,"0"0"0"15,0 4 2-15,-4 4 0 16,0 0-4-16,-1 11-1 16,5-11-11-16,5 3-1 15,-1-10-7-15,5-1 1 16,4-4-69-16,13-11-30 15,13-12 63-15,12-11 30 16</inkml:trace>
  <inkml:trace contextRef="#ctx0" brushRef="#br0" timeOffset="122704.5006">22167 2613 420 0,'9'27'156'0,"-1"-8"-121"0,-3 8-8 16,-1-12-12-16,0 4-16 16,-4 4-1-16,0 8-2 15,0-8 0-15,0 4 3 16,0 7 0-16,-4-3 1 0,0 3 0 16,-1 4 0-16,1 1 0 15,0-1 2-15,4-7-1 16,-9-1 2-16,5-3-2 15,4-4-1-15,-4-4 3 16,4-3 0-16,0-1 3 16,0-15 8-1,4-12 1-15,0 5-3 0,5-12-2 16,-1-12-6-16,5-3-1 16,5-5-3-16,-10 1-1 15,10-16-1-15,12 8-2 16,-9 4 0-16,14-8 3 15,8 4-5-15,8 4 2 16,10 8 0-16,-1 3-1 16,5 12 1-16,-5 8 0 15,0 11 0-15,-4 11 3 16,0 8-2-16,0 8-1 16,-4 8 3-16,-4 3 0 15,-5 4 1-15,-5 4 0 16,1 8 0-16,-17 3 2 0,-1 8-1 15,-8-4-1-15,-4 1 1 16,-5-13-1-16,-4 5 0 16,-4-16 0-16,-5-7-5 15,-4-4 1-15,0-16-18 16,-4 1-6-16,4-8-84 16,-13-12-39-16,1-23 78 15,-1-11 39-15</inkml:trace>
  <inkml:trace contextRef="#ctx0" brushRef="#br0" timeOffset="122932.264">21586 2280 488 0,'-48'34'184'0,"35"-30"-143"0,13 8-18 0,0-5-17 16,5 5-39-16,3-1-10 16</inkml:trace>
  <inkml:trace contextRef="#ctx0" brushRef="#br0" timeOffset="124430.2783">16040 1575 368 0,'-9'-12'140'0,"9"16"-109"0,5-15 5 0,-5 11-7 15,0-8-13-15,0 4-1 16,4-3-7-16,-4-5-3 16,4 5-2-16,1-9 0 0,7 12 0 15,-12-11-1-15,13 11-2 0,-4-7-2 16,4 7 1-1,9 0-1-15,-10 4 0 0,6 0 0 16,-1 8 0-16,0 3 0 16,0 8 0-16,1 1 0 15,-1-1 0-15,0 0 0 16,0 0-2-16,1 8 3 16,-1-8 2-16,4 4-2 15,-12 11 0-15,0-7-1 16,-1 4-2-16,-3-1 0 15,-1 5 3-15,-4-8 0 16,0 3 1-16,-4-3-3 16,-5 0 0-16,5-4-1 15,-9 4 0-15,0-8 0 16,0 8 3-16,0-4 0 16,0 0 1-16,4 0 0 0,-8 4 2 15,8-1-1-15,5 1-1 16,0-4 1-16,4 4-1 15,0 0 0-15,0 0 2 16,4 3-1-16,5-3 2 16,-5 7-4-16,5 1-2 15,4-1-40-15,4 9-17 16,4-5 29-16,1-7 15 16</inkml:trace>
  <inkml:trace contextRef="#ctx0" brushRef="#br0" timeOffset="125151.5757">16359 3111 284 0,'-4'4'107'0,"4"-4"-83"0,0-4 4 0,0 4-2 16,0 0-17-16,0-4-5 15,0 0-2-15,-5 0 0 16,1 1-1-16,0-5-1 0,-9 4 3 16,0-4 0-16,-5 8 1 15,6-7-2-15,-14 7 1 16,0 7-2-16,4-3-1 16,-8 8 1-16,4 3-1 15,0 4-3-15,1 8 2 16,3 0-1-16,5 3 0 15,0 5 0-15,4 3 0 16,4 1 2-16,5-9 0 16,4 5-3-16,8 3 2 0,5-11 1 15,4 3 0-15,5-3 0 16,13-4 0-16,-18-4-3 16,22-3 2-16,-9-5 3 15,4-3 1-15,1-4-1 16,3-8 1-16,1 4 0 15,0-12 3-15,0 5-1 16,0-5 2-16,-5-3 0 16,-4-4 1-16,-4 0 7 15,4-1 4-15,-13 1-9 16,-8-8-3-16,0 1 1 16,-5-1 3-16,-4-4-2 0,-4 4 0 15,-5-3 1-15,0 3 1 16,-8 0 1-16,-13 4 0 15,4 4-6-15,-4 4-4 16,4 3-41-16,-4 8-16 16,0 4 27-16,0-4 14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1:30:25.7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9051 13651 220 0,'-4'16'82'0,"-1"-5"-64"0,1-3 9 0,4-8-2 16,0 0-15-16,0 0-6 0,0 0-5 16,0 0 0-16,0 0 1 15,0 0 2-15,0 0 1 0,0 0 5 16,0 0 3-16,0 0 0 16,0 0 1-16,0 0-2 15,0 0-1-15,0 0-3 16,4-4-1-16,1 0-1 15,-1 0 2-15,0 1 14 16,-4-1-1 0,0 0-1-16,0-4-6 15,0 1 0-15,0-5 2 16,0-3 1-16,0-4-6 16,0 3-1-16,0-3-2 15,0-4-1-15,0 0-1 16,0-4 2-16,0 1-3 15,-4-5 0-15,0 4 1 16,-1-3 2-16,-3-1-1 0,-1 4 0 16,5 4-1-16,-9 0 0 15,-4 0-2-15,-1 4 1 16,-3 7-2-16,-1-3 2 16,-8 4-2-16,0 3-1 15,0 4-2-15,-9 4 1 16,39 0-6 15,-56 19 4-31,4 4 1 16,9 0-1-16,-13 8 2 0,13 3-1 15,0 5-2-15,4 7 3 16,-4 7 0-16,4 1 1 0,1 11-3 16,3 4 2-16,-4-4 1 15,0 0 0-15,9 4-3 16,0 4 2-16,4 4 1 15,0-1 0-15,1-3-3 16,3 4 2-16,1-1-1 16,3-7 0-16,5 0 2 15,9 0 2-15,-5 0-1 16,1-4 2-16,8-4-2 16,8-3-1-16,-8-8 1 15,9-1-1-15,4-7 0 16,4 1 0-16,0-1 0 15,9-8 2-15,-4-7-3 0,8 0-2 16,0-4 2-16,0-8 0 16,0 0 1-16,9-3 0 15,-22-4 2-15,14-5 1 16,-1-6-1-16,4-1-2 16,-4-4-2-16,5-7 1 15,4-4 1-15,-9-1 2 16,13 1-1-16,-9-4 2 15,10-3-2-15,-6-1-1 16,-3 0 1-16,-1-8 1 16,1 5-1-16,-1-5 2 0,-4 1 0 15,-4-1 1-15,-4 9-2 16,4-17 1-16,-5 5-2 16,5-4 2-16,-13 4-2 15,4-4 2-15,-4-1-2 16,0 5-1-16,0 0 1 15,0 0 1-15,0-12-1 16,-9 0-1-16,5-4 1 16,-1 1 1-16,-3 3-1 15,-1-4 2-15,5 4 0 16,-5 1 1-16,-4 3 0 16,0 0 0-16,0 4 0 15,0 3 2-15,-4 5-3 16,-5-1-2-16,5 5 0 15,-1-1 1-15,-3-3-1 0,-1-5-1 16,5 5 1-16,-9-1-1 16,4 1 0-16,1-1 2 15,-10 5-1-15,10-1 2 16,-9 1-2-16,4 7-1 16,4 3 1-16,-21-3-4 15,8 4 0 1,1 4-12-16,4 3-2 15,4 1-67-15,17-35-27 16,13-11 57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1:30:45.5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7362 14498 140 0,'-13'11'55'0,"9"5"-43"0,-5-9-8 0,5-3-4 15,4 4-29-15,-13 0-10 16,4-1 17-16,0 5 12 15</inkml:trace>
  <inkml:trace contextRef="#ctx0" brushRef="#br0" timeOffset="525.2776">7172 14686 148 0,'-17'19'57'0,"13"-4"-44"0,-5 4 29 0,0-11 11 16,1 3 1-16,-1 1 3 16,5 3-16-16,-13 1-5 15,4-5-21-15,0 0-5 0,0 1 1 16,0-1 2-16,0 1 4 0,-4-1-11 15,4 1-4-15,-4-4-1 16,4-1-1-16,0 1-7 16,4 0 0-16,5-1 1 15,-5 1 1-15,5-4 3 16,17 3 3 0,-9 1 0-16,5 0 8 15,-1-4 4-15,1-1-9 16,4 1-1-16,0 0-8 15,0-4 1-15,4 0 4 16,0 0 2-16,5 0 2 16,-9 0 0-16,8 0 0 15,1 0 0-15,4 0-5 16,-5-4 1-16,1 0-2 16,4 1 0-16,-1-1 4 0,1 0 1 15,4 4-1-15,1 0-2 16,-1-4 1-16,0-4-1 15,0 8 0-15,5 0 0 16,-1-3 0-16,1 3 0 16,-5-4 0-16,0 4 2 15,4 0-3-15,-12 0 0 16,4 0 1-16,0 0 0 16,-1 0 0-16,6 4 0 15,-10-4-3-15,9 0 0 16,-8-4 2-16,8 0 0 0,0-8-70 15,0-14-31 1,5-17 48-16,-14-6 28 0</inkml:trace>
  <inkml:trace contextRef="#ctx0" brushRef="#br0" timeOffset="1668.3097">8112 12736 164 0,'0'4'63'0,"-5"0"-49"0,10-4 22 15,-5 0 7-15,0 4-15 16,-5-1-5-16,5 1-10 16,-8 0-1-16,3 0-7 0,-3 4 4 15,-1-1 3-15,0 5 3 0,-8-1 3 16,4 4-6-16,0 1 1 15,0 3-8-15,-4 0-3 16,0 4 1-16,-5-4 2 16,5 4 0-16,0 0 2 15,0 0-2-15,4-4 2 16,-4 0-2-16,4 1 2 16,0-1 7-16,0 0 3 15,8 0-6-15,-7-4-4 16,3 1 2-16,0-1 2 15,9-3-2-15,-8-1 0 16,3-3-5-16,5-1-3 0,0 1 2 16,0 0 2-16,0-1-2 15,5 1-2-15,3-4 0 16,1 0-1-16,0-1 2 16,3 1 3-16,1 0-2 15,5 0 0-15,3 0 1 16,-4 0 0-16,1-1 0 15,12 1 0-15,-9-4 0 16,9 4 2-16,5-4-3 16,-1 4 0-16,5-4 1 15,-9 0 0-15,5 4 0 16,-5-4 0-16,0 0-2 16,0 0-2-16,-4-4 1 15,4-4 1-15,1 1-1 0,7-1-1 16,-8 0 1-16,5 1 1 15,4-1-1-15,8 0-1 16,-8 5 1-16,17-5-1 16,-13 4-3-16,0 0 2 15,0-3 1-15,-4 3 0 16,0 0 0-16,-5 4 2 16,-4 0-1-16,-4-4-1 15,-4 0 1-15,-1 4-1 16,-3 0-5-16,-1 0-1 15,-9-4-8-15,10 1-4 16,-10-9-72-16,5-3-30 16,0-16 59-16,-4-15 31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1:31:20.9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8012 13617 240 0,'0'-8'90'15,"0"8"-70"-15,9-3 10 0,-9-1-1 0,0 4-4 16,0 0 2-16,0-4-4 16,-9 0-2-16,9 0-11 15,-8 4 9-15,-1 0 4 0,1 0-14 16,3 0-4-16,1 8-2 15,-5 0 0-15,5 11 1 16,0 4 0-16,-1 11-18 16,5 8-7-16,-8 12 10 15,8 15 5-15,-9 7 2 16,9 13 3-16,-8 2 1 16,-1-2 0-16,0-5 0 15,5 0 0-15,0-7 0 0,4-5 2 16,-5-6-1-16,5-9-1 15,0-7 1-15,0-12 1 16,0-11-1-16,0-8-1 16,0-7-2-16,0-9 1 15,0-6-1-15,0-9 0 16,0-7 2-16,0-12 2 16,0-7-1-16,5-4-1 15,-5-4 1-15,4-8 1 16,5-3-1-16,-1-12-1 15,5-8-2-15,-4-15 1 16,4 4 1-16,4-4 0 0,0 4 0 16,9 0 0-16,-4 0 0 15,3 0 0-15,6 7 0 16,3 1 0-16,-4 19 2 16,9 7 3-16,-13 8-2 15,4 12 0-15,0 7-1 16,-4 12 1-16,4 7 4 15,-13 12 6-15,9 7-16 16,-8 8-5-16,3 12 4 16,-4 4 1-16,-4 7 9 15,-4 4 6-15,-9 7-11 16,-4 5-2-16,-5-5 4 16,-4-3 3-16,0 0 1 15,-17-4 3-15,4-4-3 0,-13-8-2 16,-12-3-2-16,3-4 0 15,-4-4-2-15,1-4 2 16,-1-7-9-16,5-1-3 16,-1-3-11-16,5-4-2 15,9-4-20-15,4-8-8 16,12-7 24-16,14-8 14 16</inkml:trace>
  <inkml:trace contextRef="#ctx0" brushRef="#br0" timeOffset="885.8887">9141 13575 260 0,'-8'8'96'0,"3"-8"-75"0,5 0 17 0,0 0 1 15,0 0-15-15,0 0-3 16,0-4-6-16,0 0 0 15,0 0-8-15,0-4 5 0,0 1 1 16,0-1-11-16,5-3-3 16,-1-5-2-16,0 1-2 15,1 0 1-15,-1-1 3 16,-4-3 13-16,0 0 7 16,0 0-7-16,-4 0-4 15,-1-4-3-15,1 4 1 16,-5-1-3-16,1 9 0 15,8-1-1-15,-13 5 1 16,-4-1-7-16,-5 0-1 16,-4 8-5-16,5 8 1 15,-9 4-4-15,8 3 1 0,-8 12 8 16,8 7 7-16,5 4 1 16,4 5 1-16,5 3-6 15,8 0 1-15,8 0 0 16,1-4 0-16,-1-4-3 15,5-4 0-15,5-3 2 16,-1 0 0-16,0-8-2 16,5-4 0-16,-1-4 2 15,1-3 0-15,-5-5-2 16,0-3 0-16,0-4 10 16,5 0 8-16,-9-4-6 15,-5-3-2-15,1-1-2 0,0 0 1 16,-5-3-1-16,5-4 2 15,-9-5-2-15,0 1 2 16,0-4-2-16,-9 4 0 16,5-4-1-16,-5 4 0 15,0-4-2-15,1 4 1 16,-5 3 0-16,9-3 1 16,-9 8 2-16,4-1 1 15,0 5-1-15,5-1-1 16,0 8-3-16,4 0 1 15,-9 4-4-15,5 4 0 16,4 7-4-16,0 8 1 16,0 4-3-16,4 7 0 15,5 8-12-15,-5 0-5 16,5 4-40-16,-1 4-16 0,1-4 36 16,4 0 22-16</inkml:trace>
  <inkml:trace contextRef="#ctx0" brushRef="#br0" timeOffset="1455.0663">9447 13391 328 0,'0'23'123'0,"-4"-15"-95"0,4-1 11 0,4 1-1 15,-4 0-23-15,0 3-6 16,0 8-6-16,5 8 0 16,-5 4-2-16,0 7-14 0,0 16-4 15,0-5 9-15,-5 5 4 16,1 4 0-16,0-1 1 15,-5 0-1-15,0-3 0 16,9-4 5-16,-8-8 1 16,4-8-3-16,-1-7 1 15,5-4 13-15,-4-7 8 16,4-5-19-16,0-7-9 0,0-8 8 16,0-7 6-16,0-9-3 15,0-6 0-15,0-9-4 16,4-7-1-16,5-8 1 15,-1-7 2-15,1-5-3 16,4-3 0-16,4 0 1 16,5-8 0-16,8-3 0 15,-9 26 0-15,-3 8-7 16,8-4-3-16,4-8 3 16,0 12 4-16,0 12 2 15,-4 10 1-15,0 9 11 16,4 7 5-16,-4 12-28 15,0 11-13-15,-1 8-32 0,1 7-15 16,-8 5 36-16,-1-1 19 16</inkml:trace>
  <inkml:trace contextRef="#ctx0" brushRef="#br0" timeOffset="2131.6636">10585 13265 384 0,'-4'0'143'0,"4"-8"-112"0,0 4-1 16,0 4-8-16,0-4-16 15,-5 0-3-15,-3-3-5 16,-1-1-1-16,-4 4 2 16,-4 4-5-16,-5-4 2 0,-4 8 0 15,-4 4-1-15,-13 3 1 16,-4 9 3-16,-5 3-9 16,0 7-3-16,5 9 11 15,8 3 5-15,0 4 0 16,5 3-2-16,12 5 2 15,5-4 2-15,9 3-15 16,8-7-6-16,8-3 6 16,-4-5 2-16,9-4 6 0,9-3 1 15,4-8 1-15,4-4 0 16,4-4 0-16,-3-7 2 16,-1-4-3-16,4-8 0 15,-4-4 1-15,1-7 0 16,3-8 0-16,-12-4 0 15,3 1 0-15,1-9 0 16,-13-3-3-16,0-4 2 16,0-4-1-16,-13-4 0 15,0 4 2-15,0 8 2 16,-13 3 12-16,9 8 8 0,-5 8-9 16,1 8-2-16,3 3 2 15,-12 8 1-15,4 11-7 16,4 9-2-16,1 10-3 15,-1 9 1-15,1 14-4 16,3 8-2-16,1 1-1 16,4 7 3-16,4 3-13 15,9 1-4-15,-8-4-118 16,7-8-54 0,10-15 97-16</inkml:trace>
  <inkml:trace contextRef="#ctx0" brushRef="#br0" timeOffset="2956.986">11007 13494 384 0,'-13'31'145'0,"9"-16"-112"0,4 16-14 0,4-12-15 16,1 19-7-16,-5 5 1 15,0 10-12-15,-5 5-5 0,1-1 10 16,-5-3-1-16,5-1 5 16,-5-7 1-16,5-4 2 0,0-3 1 15,-9-9 3-15,8-7-3 16,1-3-2-16,0-9-3 15,4-3 1-15,0-8 1 16,0-8 2-16,0-7 1 16,8-12 1-16,1-11-3 15,4-16 2-15,0 12-1 16,-4-12-2-16,4 12 3 16,4-19 2-16,9-16 0 15,4 8 2-15,-4 12 4 16,4 3 4-16,-4 16 0 15,4 11 1-15,-4 8-6 16,4 11-2-16,0 12-4 16,0 8-1-16,-4 14 1 15,0 9 0-15,-5 11 0 0,1 11 0 16,-5 1 0-16,-4 3 2 16,-4 4-1-16,4-4-1 15,-9-3 1-15,9-4-1 16,-13-5 0-16,4-7 2 15,0-11 8-15,1-4 5 16,-5-8-18-16,4-7-7 16,0-5 4-16,-4-11 2 15,5-7 4-15,8-8 0 16,-9-12 0-16,5-11 0 16,8-4 0-16,-4-11 0 15,4-5 0-15,0 1 2 0,0 0-3 16,1 3 0-16,-1 5 1 15,4 3 0-15,-3 8 6 16,-5 7 4-16,4 8-1 16,0 8 0-16,0 8-1 15,-4 7 0-15,4 8-2 16,1 7 1-16,-1 8-2 16,-4 12 2-16,0 7-6 15,0 12-1-15,0 0-2 16,-5 4 0-16,1 3-7 15,0 0-4-15,-1 5-35 16,5-5-14-16,4-11 30 16,1-8 16-16</inkml:trace>
  <inkml:trace contextRef="#ctx0" brushRef="#br0" timeOffset="3558.0535">12408 13640 260 0,'4'38'96'0,"0"-26"-75"0,5-1 8 0,-5-3-3 0,5 0-16 16,-1-1-6-16,5 1-2 15,0-8 0-15,4 4-1 16,1-4 10-16,-1-4 6 0,4 4-3 16,5-8 2-16,-9 1-5 15,5-1 1-15,0-4 2 16,-5 1 3-16,0-1-14 16,0-3-5-16,-12 0 6 15,3-4 6-15,-3-4-2 16,-5 4 0-16,-5-4-4 15,-3-4-3-15,3-4-16 16,-12 0-5-16,0 1 16 16,-5 3 9-16,-4 0 1 15,1 4 2-15,-6 8-7 0,1 3-3 16,0 9-2-16,4 3 3 16,-4 7-5-16,9 5 2 15,-1 3 4-15,5 8 4 16,0 8-3-16,4 7-1 15,4 4 2-15,5 4 3 16,-1 4 4-16,5 11 2 16,5-7-3-16,3-1 0 15,5 5-5-15,4-1 0 16,1 1-3-16,3-1-1 16,1-3-6-16,4-4 0 15,4-12-15-15,4-7-3 0,5-12-75 16,-5-15-34-16,14-16 69 15,-1-15 35-15</inkml:trace>
  <inkml:trace contextRef="#ctx0" brushRef="#br0" timeOffset="3948.4626">13679 12533 376 0,'-13'35'140'0,"8"-24"-109"0,5-3 5 0,0-8-5 16,0 7-20-16,0 9-4 15,-4 3-4-15,0 8-3 16,-5 7 1-16,1 12-1 0,-1 12 2 15,5 7-1-15,-9 11-1 16,4 8 1-16,0-3 1 16,1 7-1-16,-5 8-1 15,9 7-2-15,-9 1 1 16,4-5-1-16,5 5-2 16,4-12-6-16,0-4-2 15,4-12-2-15,0-7-1 16,1-11-12-16,-1-12-5 0,5-12-45 15,-5-15-18-15,9-11 50 16,-9-12 25-16</inkml:trace>
  <inkml:trace contextRef="#ctx0" brushRef="#br0" timeOffset="4323.5675">13067 13441 412 0,'-9'19'154'0,"9"-8"-120"0,4 5-7 0,-4-9-13 16,5 5-10-16,8 3 0 15,-5 1 2-15,5-1 1 16,9 0-3-16,8 4-3 0,9-3 2 16,-5 3-2-16,14-8-1 15,8 5-2-15,-5-5 1 16,1 1-4-16,0-9 1 16,-1 1-5-16,5 0-1 15,0-4-6-15,1-4-3 16,-1 0-7-16,0-11-1 15,0-4-39-15,4-12-14 16,-4-3 41-16,-4-1 20 0</inkml:trace>
  <inkml:trace contextRef="#ctx0" brushRef="#br0" timeOffset="4818.6192">14079 13441 340 0,'-13'27'126'0,"13"-20"-98"0,0 12-3 15,0-7-10-15,0-1-14 0,5 1 0 16,-1 3-3-16,5 1 0 16,4-5 2-16,0 1 2 0,4-5 3 15,4 1 7-15,-3-4 2 16,-1-4-10-16,4 0-1 15,-3-4-1-15,-1-4 1 16,-4 1 1-16,0-1 0 16,-5-4-2-16,-3 1-2 15,-5-4 1-15,0-1 1 16,0 1-1-16,-5 0 2 16,-3 3-4-16,-10-3 0 15,1 3-1-15,-9 1 0 16,-8 7 0-16,4 4 0 15,0 4-7-15,-5 3-4 16,5 9 7-16,4 11 2 16,9 3 12-16,0 5 5 0,4 11-6 15,4 7-2-15,9-3 3 16,4 0 5-16,5 4-3 16,4 3 0-16,4 0-9 15,5-3-2-15,4-4-16 16,4-8-4-16,4-8-49 15,1-11-19-15,-1-7 46 16,5-16 22-16</inkml:trace>
  <inkml:trace contextRef="#ctx0" brushRef="#br0" timeOffset="5343.4821">14941 13242 380 0,'-4'19'143'0,"4"-8"-112"0,0-3-6 0,0 0-9 16,0 3-13-16,-9 8-2 16,1 4-5-16,-1 12 0 15,-4 7 2-15,-4 11-8 0,0 9-1 16,-1 3 10-16,1 11 5 15,0-3-1-15,0-4 0 0,8 0-14 16,-8 0-8-16,13-8 1 16,-1-7 2-16,1-8 8 15,4-8 2-15,4-7 4 16,-4-12 1-16,9-4 5 16,-5-7 5-16,-4-8-1 15,13-11 3-15,-9-9-6 16,9-6-1-16,-8-13-2 15,3-11-2-15,5-7 1 16,0-12-1-16,-4 0 0 16,-1-4 2-16,1 4 1 15,4 4 3-15,4-4-1 16,-8 12 2-16,4 3 2 16,4 12 2-16,0 8 3 15,-4 7 4-15,4 4-8 16,0 11-1-16,1 9-10 0,3 10-1 15,5 9-22-15,-9 3-7 16,9 7-66-16,-4 5-26 16,-1 0 61-16,-3-12 29 15</inkml:trace>
  <inkml:trace contextRef="#ctx0" brushRef="#br0" timeOffset="5567.1537">16221 13418 328 0,'-4'0'123'0,"4"4"-95"0,-5-4-2 16,5 3-5-16</inkml:trace>
  <inkml:trace contextRef="#ctx0" brushRef="#br0" timeOffset="6079.4394">16186 13429 545 0,'-25'4'5'0,"-1"0"-3"16,-9 0 9-16,1 0 5 0,-9-1-11 0,-9 1-2 15,-4 0 0-15,-4 4 0 16,-5-1 1-16,5 1 2 15,-5 0-3-15,5 7 0 16,4 0-6-16,8 1-2 16,1 3 2-16,4 0 3 15,8 0 1-15,5-3-1 16,13 3 3-16,0 0 0 16,0 0-1-16,8-4-2 15,5 4 1-15,4 1 1 16,4-1-1-16,5 0 2 15,8 0-4-15,0 0 0 16,0 0 1-16,5-3 2 16,4-1-1-16,4 4 2 0,4-4-2 15,-4 5-1-15,1-1 1 16,-6 0 1-16,6 0-3 16,-10 0 0-16,1 0-1 15,-1 1 0-15,1 2 2 16,4 1 2-16,-9-3-1 15,-9-1 2-15,1 0 2 16,0 0 4-16,-5 0 2 16,-4-3 1-16,-4-1-2 15,-9 0-1-15,-9 4 1 16,-12 0 1-16,-9 4 1 16,-13 8 0-16,-9 4-9 0,-8-5-1 15,-18 5 9-15,5-1 7 16,-9-3-31-16,-8-1-12 15,-18 1-154 1,-4 0-66-16,0-12 124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1:32:46.8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14963 4141 124 0,'4'-7'49'0,"-4"-9"-38"0,9-7-3 0,-5 16-4 16,-4-1-2-16,4-4 1 16,5 1-4-16,-9-4 1 15,0 3 0-15,0-7 0 16</inkml:trace>
  <inkml:trace contextRef="#ctx0" brushRef="#br0" timeOffset="2354.3337">14945 3858 116 0,'9'-8'46'0,"-9"8"-35"0,0 0 14 16,0 0 6-16,0 0-11 16,0-8-1-16,0 8-9 15,0-3-2-15,0-1-4 16,-9 0-1-16,9 4 3 0,-4 0 6 16,0-8 2-16,-9 8 6 15,4-4 2-15,1 1-3 16,-1-1 1-16,-8 0-9 15,8 4-2-15,-4 0-5 0,5 0-3 16,-1 0 2-16,0 0 2 16,1 0 2-16,-1 0 3 15,5 0-1-15,0 0 0 16,-1-4-1-16,5 4 0 16,0 0 0-16,-8 0 0 15,8 0 0-15,0 0 0 16,0 0-2-16,0 0-1 15,0 0-1-15,0 0 2 16,0 0-1-16,-5 0 2 16,5 0-2-16,-4 0 2 15,4 0-9-15,0 0 0 16,-9 0-2-16,5 0-1 0,0 0 12 16,4 0 8-16,0 0-6 15,-4 0 0-15,4 0-5 16,0 0-1-16,0 0-1 15,0 0-2-15,0 0 1 16,0 0-1-16,8 4 0 16,5 0 2-16,-9 3-1 15,9 5 2-15,0-8-2 16,0 3-1-16,0 5 1 16,4 3-1-16,1-3-3 15,3 3 0-15,-8 0 2 16,4 1 2-16,9 3-2 15,-9 0 0-15,9 0 1 0,0 0 0 16,0-3 2-16,4-1 1 16,0 0 3-16,5 1 1 15,-1-1-1-15,5 0 1 16,0-3-2-16,-5-1 0 16,5 5-3-16,-9-5 1 15,5 1-2-15,-1 3-1 16,-4-8 1-16,0 9 1 15,-4-1-1-15,0 0-1 16,0 1 1-16,0 3-1 16,0 0 0-16,4 0 0 15,-13 8 0-15,9 0 0 16,0 0 2-16,0 3 1 0,4 1-1 16,0 3-2-16,4-3 3 15,-8 0 2-15,4-1-2 16,-4 1 0-16,4-4-1 15,-8 3 1-15,4-3 0 16,0 0 1-16,0 4 0 16,-1-8 0-16,-3 0-2 15,0 3-2-15,-1 5 3 16,1-8 2-16,-5 8-2 16,4-1 0-16,-3 1-1 15,-1 3 1-15,0 1-2 16,5-1 2-16,-1 1-2 15,1-4 2-15,4-1-2 16,-1 1-1-16,1-1 1 0,4-3-1 16,1 0 0-16,-1-4 0 15,4 0 0-15,1 0 0 16,3 0 0-16,-3-4 0 16,-1 0 0-16,-3 0 0 15,3 1 0-15,-4 3 0 16,-4 0 0-16,-4 0 0 15,-1 0 0-15,5 0 0 16,-9 3 0-16,1 5 0 16,3 3 0-16,-4-3 0 15,1 4 0-15,3-1 0 16,-4 0 0-16,5 1 0 16,-1-1 0-16,5 5 0 0,4-5 0 15,5-3 0-15,-9-1 0 16,4-3 0-16,0-4 0 15,0 0 0-15,0 0 0 16,1 0 0-16,-6 0 0 16,1 0 0-16,0 0 0 15,0 4 0-15,-9 4 0 16,5-1 0-16,-5 5 0 16,0 7 0-16,5-4 0 15,-5 0 0-15,-8 5 0 16,4-9 0-16,4 4 0 15,-9-7 0-15,10 3 0 16,-1-7 0-16,0 0 0 0,0-4 0 16,1 0 0-16,-1-4 0 15,4 0-3-15,1 1 2 16,4-1 1-16,0 0 2 16,-5 0-3-16,5 4 0 15,4 0 1-15,5 4 0 16,-5 3 0-16,0 1 0 15,4 4 0-15,-3-1 2 16,-1 0-3-16,0 1 0 16,0-4 1-16,-4-1 0 15,0 1 0-15,-5-4 0 16,1-1 0-16,4-3 0 16,-13 4 0-16,4-4 0 15,0-4 0-15,5 1 0 0,4-1 0 16,-9-4 0-16,4 4 0 15,5 0 0-15,4-3 0 16,-8 3 0-16,4 4 0 16,0 0 0-16,4 4 0 15,0 3 0-15,4 1-3 16,-3 7 2-16,3 4 1 16,-4-3 0-16,5-1 0 15,-5-4 2-15,0-3-3 16,-4 0 0-16,0-1 1 15,0-3 0-15,-1 0 0 16,1 0 0-16,-9-4 0 16,9 0 0-16,-4-4 0 0,8 0 0 15,-8 0 0-15,3 0 0 16,6 4 0-16,3 4 0 16,-4 4-3-16,5-1 2 0,3 5 1 15,-3-1 0 1,-1 5 0-16,1-1 0 15,-5-4 0-15,0-3 0 16,0 3 0-16,1-3 0 16,-1 0 0-16,-4-4 0 15,-5-1 0-15,5 1 0 16,-9-4 0-16,5 0 0 16,-1-4 0-16,1 0 0 0,8-3 0 15,-8-1 0-15,12 0 0 16,-8 5 0-16,4-1 0 15,0 4 0-15,5 0 0 16,-1 3 0-16,1 5 0 16,-1 7 0-16,5 1 0 15,-13 3 0-15,8 4-3 16,1-8 2-16,-10 0 1 16,6-3 0-16,-10-1 0 15,5 1 0-15,-4-5 0 16,3-3 0-16,-7-4 0 15,3 0 0-15,1-4 0 16,4 1 0-16,-1-5 0 16,1 0 0-16,4 1 0 15,1 3 2-15,-1 0-1 0,4 4-1 16,-8 4 1-16,4-1-1 16,-8 5-3-16,4 4 2 15,0-1 1-15,-5 4 0 16,-4 1 0-16,1-5 2 15,-10-3-1-15,1-4-1 16,-5-4 3-16,-4-4 2 16,0 0-2-16,-8-4 0 15,-5-3-1-15,-5-5-2 16,-3-7-32-16,4 0-14 16,-1 4 23-16,1-15 11 15</inkml:trace>
  <inkml:trace contextRef="#ctx0" brushRef="#br0" timeOffset="5807.3173">14739 14107 208 0,'-35'27'79'0,"22"-15"-61"0,-13 7 19 0,18-8 6 15,-5-3-9-15,4 3-2 16,-8-3-7-16,0 4-4 15,0-5-11-15,4 5 2 0,0-1 2 16,0-3 1-16,0-1 4 16,4 1-11-16,1-4-4 15,3 0-3-15,1 3-1 16,4-3 0-16,0-4 0 16,0 4 0-16,0-4 2 15,0 0-3-15,9 4 0 16,-1 0 1-16,1-4 0 15,-1 0 0-15,5 0 0 16,0 0-3-16,0 0 2 0,0 0-1 16,4-4 0-16,9 0 2 15,-9 0 0-15,9-7 0 16,0 3 0-16,4 0 0 16,1-3 0-16,-1-1-3 15,0-3 2-15,-4 0 1 16,0-4 0-16,-1 0 0 15,10-4 2-15,-9 0-1 16,4 0-1-16,4-4 1 16,5 0-1-16,4 4-5 15,0-4-1-15,0 4 9 16,0 0 7-16,5 4-4 16,-5 0-1-16,0 0-1 15,-4 0 0-15,0 3 0 0,-5-3 0 16,-4 0-5-16,0 0 1 15,1 0 0-15,-1 0 0 16,0 3 0-16,4 1 0 16,1 0 0-16,4-5 0 15,-5 1-3-15,5 0 2 16,0 0 1-16,-1 0 2 16,1 0-1-16,0 3-1 15,-5-3 1-15,1 4 1 16,-1 0-1-16,-3-1-1 15,-6 1 1-15,1 0-1 16,0-1 0-16,4 1 0 16,-8 0 0-16,4-5 0 0,0 1 0 15,4 0 0-15,0 0-3 16,4 0 2-16,5 0 1 16,4 0 0-16,5-1 0 15,3 1 0-15,5 0 0 16,-4 0 2-16,-5 4-1 15,-3-4 2-15,-6 3-2 16,1-3-1-16,-4 4-2 16,-1-1 1-16,1 5 1 15,3-1 0-15,1 1-3 16,0-1 2-16,-5 1 1 16,9 3 2-16,9-3-3 15,4-5 0-15,-13 5 1 0,9-1 2 16,-13-3-3-16,4 0 0 15,-9 0 1-15,1 3 0 16,-5-7 0-16,0 7 0 16,-4 1 0-16,0-1 0 15,0 1 0-15,4-1 0 16,-9 1 0-16,14-1 2 16,-5 1-3-16,0-1 0 15,5 1 1-15,-5-1 2 16,4 1-1-16,1 0-1 15,3-1 1-15,-3 1-1 16,-1 3 0-16,1 0 0 16,-5-3 0-16,0 3 2 0,-4 0-1 15,0 1-1-15,-5-1-2 16,1 0 1-16,0 1 1 16,-5-5 2-16,0 1-3 15,5-1 0-15,-1 1 1 16,1 3 2-16,4 0-3 15,-9 1 0-15,9-1-1 16,4 0 0-16,0-3 2 16,4 3 2-16,5 1-1 15,0-1-1-15,0 0 1 16,8 1-1-16,-12-1 0 16,3 0 2-16,1 1-3 15,-9 3 0-15,1-4 1 16,-1 4 0-16,-4 1 0 0,-1-1 0 15,1-4 0-15,0 4 0 16,4-3 0-16,0 3 0 16,5 0-3-16,4 0 0 15,8 0 2-15,-4 0 2 16,9 1 0-16,4-5 2 16,-13 0-4-16,0 1 0 15,0-1 3-15,-4 0 1 16,-9 1-4-16,0 3-1 15,5-4 1-15,-14 4 2 16,14 0 0-16,-9 1-1 16,4-1 1-16,0 0-1 15,0 0-3-15,0 0 2 0,5 1 1 16,8-1 2-16,-4-4-1 16,-5 0 2-16,5 1-4 15,4-1 0-15,-4-3 1 16,-5 3 0-16,1 0 0 15,-9-3 2-15,4 3-3 16,-13 0 0-16,4 1 1 16,1-5 0-16,0 8 0 15,-1 1 0-15,1-1 0 16,3 0 0-16,1 0 0 16,4 0 0-16,1 0-3 15,-1 1 2-15,4-1 1 16,-8 0 2-16,4 0-1 15,0 4-1-15,1-4 1 0,-1 4 1 16,-4-4-1-16,0 1-1 16,-1-1 1-16,1 4-1 15,4-4 0-15,-12 0 0 16,3 4 0-16,-4 0 2 16,1-4-1-16,-5 0-1 15,-1 1 1-15,1-1 1 16,0 0-1-16,0 0-1 15,0-3-2-15,4-5-1 16,-12-3-16-16,8-12-7 16,-5-23 13-16,-8-19 6 0</inkml:trace>
  <inkml:trace contextRef="#ctx0" brushRef="#br0" timeOffset="17652.971">2441 10614 116 0,'9'15'44'0,"-9"-3"-35"0,0-4 5 0,0-8-1 16,0 7-8-16,0 5-1 15,0-5-2-15,0 1 1 16,0 4-2-16,0-1-1 0,0 1 3 16,-9-1-2-16,9 1-1 15,0-1-2-15,9 1-1 16,-9-1 4-16,0 1 3 15,4-1 5-15,5 0 2 16,-9 1 1-16,4-1 0 16,-4-3 5-16,4 0 3 0,5-4-1 15,-9-4-2-15,0 3-5 16,0-3-2-16,17 0-2 16,-17-3 0-16,9-5-2 15,-5 0 1-15,-4 1 0 16,13-5 3-16,-9 1-3 15,5-5 1-15,-5 5-1 16,0-4 1-16,5-1-2 16,4 1 1-16,-9 0-4 15,9-1 0-15,-4 1-1 16,-5-4 1-16,9 3-2 16,-9 1 2-16,9-4 0 15,0 4 1-15,-4-1-2 16,-1 1 1-16,5-4 0 15,-8 4 3-15,8-1-1 0,4-3 0 16,-17 4-3-16,13-1 1 16,0 5-2-16,0-4-1 15,4-1 3-15,-4-3 0 16,0 4-4-16,0-4 1 16,-5 0 2-16,5-4 1 15,4 0-1-15,5-8-2 16,-5 4 1-16,0 0-1 15,9 0 0-15,-4-3 0 16,4-1 0-16,-9 1 0 16,4-5 0-16,1 1 0 0,0-1 0 15,-1-3 0-15,-4 3 0 16,5 1 0-16,-5-1-3 16,-4 1 2-16,9-1 1 15,-1-3 0-15,1 0 0 16,4 0 2-16,-9-1-1 15,9-7-1-15,-1 4 1 16,6 4-1-16,-1 0-3 16,0 3 2-16,0-3 1 15,-4 3 2-15,8-3-1 16,5 4 2-16,-9-1-2 16,9 1-1-16,-13-1 1 15,4 1-1-15,-4-5 0 16,4 1 0-16,-4 0 0 0,-4-1 0 15,3 1 0 1,1-4 2-16,-4 4-1 0,4 3-1 16,0 1 1-16,-5 3 1 15,9 1 1-15,-8-1 1 16,12 4 0-16,-17 0 0 16,5 0 2-16,0 1 1 15,3-1 1-15,1 4 2 16,-8 0-10-16,7 0-2 15,-7-4-1-15,3 4-2 16,1-4 12-16,-1 0 5 16,5 1-5-16,-9-1-2 15,5-4-3-15,-1 1-2 0,1-5 1 16,-5 4-1-16,0 1 0 16,9-8 0-16,-13 3 0 15,4 1 0-15,1 3 0 16,-1 4 0-16,0 0 0 15,5 0 2-15,-5 5-1 16,9-5-1-16,-9 4-2 16,9 0 1-16,-9-4 1 15,9 0 2-15,-9 0-1 16,5-3 2-16,-1-1 0 16,1-3 1-16,4-1 0 15,0 1 0-15,4-5-2 16,-4 5-2-16,-5 3 1 15,14 1 1-15,-10 3-1 16,6 0-1-16,-6 4 1 0,6-4 1 16,-14 0-1-16,4 4-1 15,-3 0 1-15,-1 0-1 16,-4 0 0-16,0 4 0 16,0 0-3-16,4 4 0 15,4-4-9-15,1-8-5 16,12-11-95-16,22-20-40 15,5-11 77-15,25-11 38 16</inkml:trace>
  <inkml:trace contextRef="#ctx0" brushRef="#br0" timeOffset="19904.7088">9090 12728 140 0,'4'20'55'0,"-4"-13"-43"0,9 5 12 0,-5-5 5 16,-4 5-4-16,0-1 0 15,4 1-7-15,5-1-1 16,-9 1-10-16,0-1 0 0,0 1 0 15,4-1 1-15,-4 1 2 16,0-1 4-16,0 1 1 16,0-1 0-16,0 1 4 15,-4 3-2-15,4 0-1 16,-9-3 7-16,5 7-2 16,-9-4 0-1,4 1 0-15,1-1-15 16,-1 0-3-16,5 1-2 15,-9-1 1-15,0 0-3 16,9-3 0-16,-14 3-4 16,10-3 1-16,-9-5-3 15,8-3 2-15,-4-4 16 16,4 0 7-16,-12 0-4 16,8 4-3-16,0-8-6 15,0-4-2-15,0 1-1 16,0-5-2-16,0-3 1 15,9 0 1-15,-13-5-3 16,8 1 0-16,0-4 1 16,1-3 2-16,-5-5-1 0,-4-11-1 15,-1 0 3-15,1-4 0 16,-4-4-1-16,3-4 1 16,-12 1-2-16,4 3 2 15,5 0-2-15,-14 4 2 16,5 0 2-16,4 0 2 15,-4-4-1-15,9-3-1 16,-9-9 1-16,4 5 1 16,0-8-1-16,4 4-1 15,5-5 1-15,-9 9 1 16,0 3-1-16,0 5-1 16,9 3-3-16,-9-4 1 0,5 0 0 15,-1-7 1-15,1-8-2 16,-1 3-2-16,1 1 1 15,3 3 1-15,-7 5-1 16,3 3-1-16,1 4 3 16,-1 4 0-16,0 0-4 15,5 0 1-15,0-4 2 16,0 0 1-16,4-4-1 16,-9-7-2-16,9 3 1 15,5 4-1-15,-10 0 0 16,6 4 2-16,3 4 1 15,0 0 1-15,1 8-2 16,3-1-2-16,-8 5-2 16,5-1 1-16,-1 4 1 15,-4 0 0-15,5-3 0 0,3-1 0 16,-8 0 0-16,0 1 0 16,9-5 0-16,-13-3 2 15,8 0-1-15,-4-1-1 16,5 5 1-16,-5-1 1 15,9 1-3-15,-14-1 0 16,10 1 1-16,-5 3 0 16,0 1 0-16,-4 3 0 15,4 4 0-15,-5 4 0 16,6 0 0-16,-6-1 0 16,1 1 0-16,-4 0 0 0,3 0 0 15,-3-4 2-15,3 0-3 16,-7-8-2-16,-1-11 2 15,0 0 0-15,0-8 1 16,5 1 0-16,-1-1-3 16,0 4 2-16,1 4-1 15,4 3 0-15,-9 1 2 16,9 4 0-16,4 3 0 16,-9 0 0-16,9 1 0 15,-4-1 0-15,4 0-3 16,0-3 0-16,0-4 2 15,9-5 0-15,-9-2-2 16,9-9 2-16,-9 4 1 16,4 4 0-16,5 0 0 15,4 4 0-15,-9 4 0 0,5 3 0 16,4 1 0-16,-9 3 0 16,5 1 0-16,0 3 0 15,4 4 0-15,-9 0 0 16,5 0 0-16,-1-4 0 15,1 4 0-15,0-4 0 16,-1 0 0-16,1 1 0 16,0-1 0-16,4-4 2 15,-13 0-1-15,9 5 2 16,-9-5-4-16,8 4 0 16,-3 0 1-16,-1 1 0 15,5-1 0-15,-5 4 0 16,5 0 0-16,-5 4 0 0,1-4 0 15,-1 3 0-15,0 1 0 16,5 4 0-16,-9 0 0 16,5-1 0-16,-1 1 0 15,-4 0 0-15,4-1 2 16,1 1 1-16,-5 4-1 16,-4-5-2-16,8 1 1 15,-8 0-1-15,0-1 0 16,4 1 2-16,-9 0-3 15,5-1 0-15,0 5 1 16,-1-1 2-16,10 1-6 16,-14-1-1-16,9 5-1 15,0-1 4-15,5 4 3 0,-1 0 2 16,0 1-4-16,5-1 1 16,0 0-7-16,0 4-3 15,4 0-8-15,4-4-1 16,13-4-50-16,13-18-19 15,13-13 45-15,35-14 24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1:34:13.5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12877 8825 156 0,'13'-7'60'0,"-9"3"-47"0,5 0 24 0,-5 0 5 15,1 0-9-15,3-3-2 16,1-5-9-16,-5 1-4 16,9-4-10-16,-9-1-3 0,5-3-1 15,-5-4-2-15,1 0 1 16,-1 0-4-16,0 4 0 15,-8 0 3-15,4 3 1 16,0 1 1-16,0 4 0 16,-4-1 9-1,-5 8-3-15,0 1-1 16,5-5-2-16,-9 12-2 0,9-4-3 16,-9 0-2-16,4 4-6 15,5-1-4-15,-5 5-8 16,5 7-1-16,-9 1 1 15,9-1 1-15,-9 4 7 16,0 0 4-16,0 0 12 16,0 1 6-16,0-1 3 15,0 0 1-15,0 0-2 16,0-4-1-16,1 1-3 16,3-5-1-16,0 1 3 15,1-1 3-15,-1-3-2 16,9-4 0-16,-9-4 4 15,5 0 1-15,0-4-9 16,0-4-5-16,-1-3-6 16,1-5 1-16,0-3 1 0,-1 0 0 15,5-4-3-15,-8-8 0 16,3 1-3-16,1-1 1 16,-5-3 1-16,1-8-1 15,-1-8 1-15,1-8 3 16,3-3 11-16,-8-4 6 15,9-4-8-15,-9 4-2 16,4-4-17-16,1 0-6 16,-1-11 20-16,9-12 11 15,-8-8-17-15,8-3-9 16,0-8 12-16,8-8 6 0,-3-11-13 16,-1-1-5-16,4 5 1 15,1 0 4-15,-5-1 4 16,5 1 2-16,-9 3 1 15,0 4 0-15,-9 12 0 16,1 0 2-16,-5 7 1 16,-4 1 1-16,-5 3 9 15,1 8 3-15,-1 8-10 16,-4 3-3-16,0-4 2 16,-8 13 1-16,-5 6 0 15,-13 5-1-15,-4 3-6 16,-4 4 1-16,0 8-13 15,-1-8-7-15,-3 12 19 16,-1 4 12-16,9 7-5 0,-4 4-2 16,-1 4-3-16,-8 7 1 15,1 5-1-15,-6 3-1 16,1 8-2-16,0 3 1 16,4 12-6-16,-4 4-3 15,-9 16 8-15,0-1 5 16,-9 12-1-16,-3 3 1 15,-1-3-1-15,4 4-2 16,5 7-6-16,9 0-1 16,3 4 9-16,-8 8 6 15,9 0-3-15,4 0-3 16,5 0-10-16,8 3-5 0,8 8 18 16,-8 35 7-16,17-4-18 15,9 4-7-15,9-16 6 16,3-3 3-16,10 3 3 15,-1 8 1-15,5 0 0 16,0 4 0-16,4-11 13 16,0 3 6-16,0 8-9 15,0 11-6-15,0 1-18 16,-9-1-6-16,5-7 8 16,4 15 6-16,-5 8 4 15,5-54 4-15,0-16-1 16,0 39-1-16,0 73 1 15,0-15-1-15,0-16 0 16,0-11 2-16,-8-8-1 16,3 8 2-16,5-5 9 0,0-10 4 15,0-5-7-15,5-11-5 16,3 12-14-16,10 0-4 16,-1-5 16-16,-4-14 7 15,13-5-6-15,-1-11 0 16,10-3-12-16,-1-5-2 15,9-3 6-15,1-8 2 16,-1-4 0-16,0-8 0 16,0-7 2-16,-13-19 2 15,-4-8-2-15,13 3 0 16,30 13-1-16,0-9 0 16,-1-7 2-16,6-7 0 15,-5-12 0-15,4-8 0 0,-17-8-3 16,9-3 2-16,-1-8-1 15,1-8 0-15,8-7 2 16,5-12 0-16,8-11-3 16,-4-4 0-16,4 0-1 15,-9-16 3-15,-3 1-2 16,-10-1-1-16,5-3 0 16,5-12 0-16,-1-3-2 15,4-1 1-15,-16 27 1 16,16-34 2-16,-8 4 1 15,-13 3 1-15,0 4-3 16,-13-3 2-16,0 3 1 16,-4 8 2-16,-4 4-1 15,-1-8 2-15,-4-8 0 0,0 1 1 16,-4-1 0-16,-4 8 2 16,-5 4 1-16,0 8 3 15,-8-5 8-15,-5 1 6 16,-4 0-18-16,-8 0-4 15,-5-1-3-15,-5 5 0 16,1-1 3-16,-4-11 1 16,-10-19-74-16,1-15-34 15,4-31 53-15,9 23 25 16</inkml:trace>
  <inkml:trace contextRef="#ctx0" brushRef="#br0" timeOffset="4007.5248">17505 6543 308 0,'0'-8'115'0,"0"0"-89"0,0-11 1 16,0 8-4-16,4-8-17 16,1-4-6-16,-1-8 0 15,-4-7 1-15,0-4 0 16,0-4 4-16,-9 3 1 0,-4-3 0 16,-4-3 1-16,-4 7 0 15,-1-8 1-15,-4 0 2 16,-4-4 4-16,-4 1-19 0,-1-9-6 15,-4 1 0 1,1 0 4-16,-6 0-1 0,1-8 1 16,-8 4 1-16,-1 3 2 15,-8 9 2-15,-1-1 3 16,-12 4 2-16,4 4 1 16,0-4-7-16,0 8-2 15,0 4-5-15,0 4-1 16,0 3-1-16,-12 4 2 15,-1 4-1-15,0 8 2 16,0 3 3-16,4 5 3 16,1 7 0-16,-1 3-1 0,1 9 0 15,-18-4 0-15,0 11-2 16,-4 8 1-16,0 7 5 16,17 1 2-16,-4-1 0 15,4 4-2-15,4 12-2 16,5-4 1-16,0 0-1 15,4 4-2-15,9 0 0 16,4 11 3-16,4 4 6 16,4 4 5-16,5 11-8 15,5-3 0-15,-1 3 0 16,4 5 1-16,5 7-1 16,0 7 1-16,4 1-4 15,5 11 0-15,3-4 3 16,-7 0 1-16,7 8 1 15,5 4 0-15,-12 4 0 0,12-1 2 16,4-3-1-16,0 3 0 16,9 1-1-16,0 3 0 15,0 1 0-15,0-9 0 16,0 1 0-16,0 4 0 16,0-4 0-16,0-28 2 15,0-10 1-15,0 15 1 16,0 26 0-16,0 1 0 15,0-8-2-15,0-4-1 16,0 0-6-16,5-12 1 16,-5 1 0-16,4 3 2 15,0 1 1-15,-4-5 1 16,5 1 6-16,-1 0 4 0,0-9-10 16,9 1-1-16,-4 0-5 15,-1 0-2-15,1 0 3 16,4 19 2-16,4-7-5 15,0-16 1-15,5 0 3 16,4 0 4-16,0 4-6 16,-5-38-3-16,-4-9 3 15,5 13 0-15,0-12 2 16,16 15 0-16,23 27 0 16,3-11 0-16,-8-8 0 15,0-12 2-15,-13-3-1 16,9-8 2-16,-9-4 0 15,9-8 3-15,4-7-1 16,0-8 0-16,9-11-17 0,8-12-6 16,4-7 4-16,1-12 5 15,4-8 1-15,-13-11 1 16,13-4 1-16,-1-11 4 16,10-9-1-16,4 1 1 15,-5-4 0-15,-8-7 0 16,-4-12 0-16,4-8 0 15,-9 0 2-15,9-3 0 16,0-9-3-16,4-10 2 16,4-1 1-16,-21-11 0 15,-4 19 0-15,-9 0 2 0,-9-1-1 16,1 1 2-16,-5-7 0 16,4 3 1-16,-8 0-2 15,-5-19-2-15,5-12-4 16,0-3-2-16,0 7-6 15,4 0 0-15,-4-7-10 16,8-8-3-16,-4-4-11 16,0 8-2-16,5 7-20 15,-10 9-5-15,-3-1 33 16,-9 19 16-16</inkml:trace>
  <inkml:trace contextRef="#ctx0" brushRef="#br0" timeOffset="4190.554">17660 6815 184 0,'-4'-58'68'0,"-5"39"-52"0,1-23 8 0,-1 23 2 16,0-4-15-16,-4-8-6 16,-4 0-10-16,-13-3-2 15,0-4 3-15,-9-1-7 0,-4-3-2 16,0 0-2-16,-5 0-1 16,1 4 6-16,4-1 4 15,0 5-18-15,-4-1-7 16,3 5 14-16,1-1 8 15</inkml:trace>
  <inkml:trace contextRef="#ctx0" brushRef="#br0" timeOffset="24561.8112">15902 9182 244 0,'-9'23'90'0,"9"-31"-70"0,-8 0 19 0,8 8 3 0,-4 0-31 15,-1-3-10-15,1-1-15 16,0 0-7-16,-5 0 11 16,5-4 5-16,-9 1 6 0,8-5 6 15,-7 1 4-15,-1-1-2 16,0 1 2-16,-5-1-2 15,1-3 0-15,-4 3-3 16,-1-3 1-16,-4 0-6 16,-4-1-1-16,-4 5-5 15,-18 3 1-15,9 1 2 16,-13 3 1-16,-13 4-2 16,9 7 0-16,-5 13-1 0,0 3 0 15,-4 11 0-15,0 12 0 16,-4 8 3-16,4-1 0 15,5 5 3-15,3 7 1 16,5 11-1-16,4 9 1 16,9-5 0-16,0 12 3 15,9-8-1-15,4 1 0 16,4-1-3-16,4 4 1 16,5 4-2-16,8-4 2 15,1 0-2-15,8-11-1 16,0-8 1-16,8-4 1 15,5-4-1-15,5 0-1 0,3-3 1 16,9-8 1-16,5-4-1 16,4-8 2-16,4-8-2 15,4-7-1-15,9-3 1 16,-9-9 1-16,5-7-1 16,4-4 2-16,0-8-2 15,5-3 2-15,3-5-2 16,-8-3 2-16,9-4-2 15,4-4 2-15,-9 1-2 16,9-9-1-16,-17 5 1 16,4-13-1-16,4 1 0 15,-4-4 2-15,0 0-1 16,0-3-1-16,4-1 1 16,-12-4 1-16,4 1 5 0,-9-1 4 15,0 4 2-15,-13 4 3 16,0 0 2-16,-4 4 1 15,-5-8-6-15,-8 0 0 16,0 1-2-16,-8 3 3 16,-5-4-1-16,-5 0 2 15,-8-3-4-15,-4-5-1 16,-9 1-9-16,-4-8 0 16,-9 3-8-16,-8 1-3 15,-9-4-32-15,-4 0-12 16,-9 0 27-16,-13 11 16 15</inkml:trace>
  <inkml:trace contextRef="#ctx0" brushRef="#br0" timeOffset="25658.0574">16268 9791 348 0,'0'11'132'0,"0"-11"-103"0,0-4 7 16,0 0-1-16,5 1-23 15,-1-1-6-15,-4 4-4 16,0-4 0-16,9 0-1 16,-9 0 2-16,0 4 2 0,0 0-2 15,0 0-2-15,0 0-3 0,0 0 1 16,0 0-1-16,0 0-2 15,0 0-4-15,0 0 0 16,4 8 2-16,-4-8 1 16,0 8-11-16,0-8-1 15,0 0 3-15,0 0 6 16,0 7 3-16,0-7 3 16,0 0 1-16,0 0 1 15,0 0-3-15,0 0 7 16,0 0 2-1,0 0 5-15,0 0 4 16,0 0 7-16,0 0 4 0,0 0-8 16,0 0 0-16,0 0-5 15,4 4 0-15,5 4-5 16,-1-8-3-16,5 4-5 16,9-1 0-16,4 1-2 15,17-4-2-15,17 4 0 16,13-4 3-16,5 0 0 15,0 0 3-15,3-4 1 16,14 0 3-16,13 1-1 16,8-9 0-16,-8 1-3 15,-9-1-2-15,0 5 1 16,5-1-1-16,3-4-3 16,1 5 2-16,-13-1 1 15,-9 4 0-15,-13 4 0 16,-12 0 0-16,-10 4 0 15,-3 0 0-15,-5 4 2 0,-4-1 1 16,-5 1 1-16,-8 0 2 16,-5 3-1-16,-3-3 0 15,-5-1-10-15,0 1-2 16,-13-8-45-16,4 0-18 16,9 0 36-16,0-19 17 15</inkml:trace>
  <inkml:trace contextRef="#ctx0" brushRef="#br0" timeOffset="26436.1181">20319 9791 452 0,'17'15'167'0,"-8"-19"-129"0,3-15-5 15,-7 11-9-15,3-3-23 16,1-4-4-16,-9-8 3 16,-4-4 1-16,-9-8 1 15,-9-7-2-15,-12 4 1 0,-9-4-8 16,-22 0-3-16,0-1-1 0,-12 17 1 15,-5 6-5-15,0 17-1 16,5 14-13-16,-10 20-4 16,14 11 8-16,9 12 5 15,7 14 3-15,14 13 3 16,13-4 1-16,13-5 1 16,13-3 0-16,21-4 0 15,0-7 0-15,13-5 0 16,5-7 4-16,4-11 5 15,-1-8 11-15,10-12 4 16,-5-11 10-16,4-12 4 16,1-7-1-16,-1-8 0 15,-4-8 1-15,-4-7 1 16,-9 7-3-16,9-30-3 0,-18-8-7 16,1-11-4-16,-5-12-3 15,-4-8 0-15,0-11-6 16,-4 8-1-16,-9 3 2 15,0 4 1-15,-9 4 1 16,0 8 2-16,5 7-1 16,-5 9 0-16,9 10-1 15,-4 16 0-15,4 11-2 16,0 12-2-16,4 12-2 16,-4 3 1-16,5 11-4 15,3 9-1-15,10 14 0 16,-10 16 4-16,10 12-4 15,-1 26 2-15,0 0 0 16,0 12-1-16,0 11 1 0,-8 8 0 16,4 4 3-16,-4-8 0 15,-1-27-4-15,-3 20 1 16,-1-5 0-16,-4-7-1 16,8-11-5-16,-8-16-4 15,0-12-36-15,0-11-15 16,0-3 33-16</inkml:trace>
  <inkml:trace contextRef="#ctx0" brushRef="#br0" timeOffset="26742.0534">20599 9607 428 0,'4'11'162'0,"13"5"-126"0,-8 3-12 16,0-4-16-16,-1 4-12 16,1 8 3-16,4 4 0 15,-5 3 1-15,5 8 0 16,-4-3-3-16,0-1 2 0,-5 0-8 15,0 1-4-15,-4-5-13 0,0-3-4 16,0-12-55-16,0-4-21 16,-4-30 52-1</inkml:trace>
  <inkml:trace contextRef="#ctx0" brushRef="#br0" timeOffset="26934.6199">20681 8780 524 0,'0'-8'195'0,"0"12"-152"0,4-4-12 0,-4 0-16 0,0 0-35 16,0 7-9-16,0 1-43 15,-4 3-18-15,-1 9 47 16,5 6 22-16,-13 9 16 0</inkml:trace>
  <inkml:trace contextRef="#ctx0" brushRef="#br0" timeOffset="27445.295">20995 9331 412 0,'0'19'154'0,"0"-19"-120"0,0 0-10 0,0 0-10 15,5 8-18-15,-1 3-1 16,0 1-3-16,0 7 2 16,1 8 4-16,-1 7-1 0,0 8-1 15,1 16-13-15,3-1-6 16,5 16 18-16,-8-8 9 15,3-4 2-15,5 1-1 16,0-1-5-16,4-7 0 16,-4-1-2-16,13-7 0 15,-9-7 6-15,-4-9 5 16,4-7-1-16,1-4 1 0,-1-7 1 16,4-5 1-16,-3-7 1 15,-1-7 0-15,-4-9 0 16,4-6 2-16,-8-9-3 15,4-7-1-15,-5-5-6 16,1-10-1-16,-1-1-1 16,1-3 1-16,-9-5 0 15,0 1 1-15,0 0 0 16,0 0 2-16,-9-1-5 16,1 13-3-16,-1 3-8 15,5 3-4-15,-5-3-45 16,9 1-21-16,5-9 41 15,12 12 22-15</inkml:trace>
  <inkml:trace contextRef="#ctx0" brushRef="#br0" timeOffset="27759.2565">21922 9373 376 0,'0'23'140'0,"0"-19"-109"0,0 4-2 0,0-5-9 16,0 5-18-16,0 4-2 0,0 3 1 16,-5 4 1-16,1 8 0 15,4 11 1-15,0 8 0 0,0 0-1 16,0 12 1-16,0 3-2 15,0-4-1-15,0 1-8 16,0-5-5-16,4-3-11 16,1-8-3-16,-1-7-93 15,5-12-40 1,-1-19 81-16</inkml:trace>
  <inkml:trace contextRef="#ctx0" brushRef="#br0" timeOffset="27973.8193">21784 8592 472 0,'-39'34'176'0,"39"-30"-137"0,0 0 9 0,0-4-5 16,0 0-67-16,0 0-26 15,0 11-20-15,-9 1-9 16,9 11 44-16,0 0 16 0,0 15 14 16</inkml:trace>
  <inkml:trace contextRef="#ctx0" brushRef="#br0" timeOffset="28765.7192">22835 9354 356 0,'4'-8'134'0,"1"1"-104"0,-10 3 9 16,10 4-1-16,-10-4-15 15,-3 0-4-15,-5-3-10 16,-4-1-6-16,-5-4-2 0,-8 9-4 0,0-5 2 16,-5 8-1-1,-3 8-2-15,-6-1 0 0,-3 9 3 16,-5 3-5-16,1 11 0 16,3 9-6-16,1 3-3 15,4 8 4-15,8-4 2 16,5 3 7-16,9 1 3 15,8-4-10-15,4-8-4 16,9 5 17-16,9-13 8 16,-5-3-7-16,9-8-2 15,0-4-4-15,0-7-3 16,8-8 7-16,-3-4 3 16,3-3 3-16,1-1 2 15,3-7 1-15,-7-1 0 16,-5-3 2-16,4-8 2 15,-4-7-5-15,0-8-1 0,-9-8-4 16,0-11-1-16,-4-1-3 16,-4-7 1-16,0 4-4 15,-5-4 0-15,0 0 3 16,-3-3 1-16,-1-5 1 16,0 4 0-16,-5 8 0 15,1 4 0-15,4 11 0 16,5 8 0-16,-5 8 0 15,8 3 0-15,-7 12 2 16,7 3 1-16,1 13-1 16,0 6-1-16,-1 9-3 15,5 3 1-15,0 4-9 16,0 8-3-16,5 19 5 0,-1 19 1 16,0 20 0-16,1-5 2 15,-1 0 1-15,4 5 0 16,-8 7 0-16,5 7 2 15,-1-3-1-15,5-4-1 16,-9-8-4-16,4-11 0 16,0-8-7-16,1-8-3 15,3-7-21-15,1-8-10 16,4-11 24-16,4-20 10 16</inkml:trace>
  <inkml:trace contextRef="#ctx0" brushRef="#br0" timeOffset="29681.777">23012 8902 408 0,'-5'27'151'0,"5"-19"-118"0,5-5 0 15,-5-3-7-15,8 8-23 16,-8-4-3-16,0 11-1 16,0 1 2-16,0-1 0 15,5 0-1-15,-1 4 3 0,0 0-2 0,1 4 2 16,3-3-2-16,5 3-1 16,4-4-2-16,-4 0 1 15,5-4 1-15,3 1 0 16,5-5 0-16,0 0 0 15,4-7 2-15,-8-4 1 16,3 0 3-16,6-7 1 16,3-5-1-16,-12 1-1 15,3-5-1-15,-7-7 0 16,3 0 0-16,-8-3 2 16,0-1-3-16,-9 0 0 15,1 0-1-15,-10 0 1 16,-8-3-2-16,-4 3-1 0,-4 4 1 15,3 0-1-15,-3 4 0 16,-1 0 2-16,-4 7-3 16,1 4 0-16,-1 1 1 15,-4 7 0-15,-1 4 0 16,6 3 2-16,-1 5-3 16,4 7 0-16,-4 0 1 15,5 8 0-15,-1 4 0 16,5 7 2-16,0-4-1 15,0 8-1-15,4 1 1 16,0 3 1-16,0 0-3 16,4-1 0-16,-8 1 1 15,4 0 0-15,4 4 0 16,1 0 0-16,-1 4 0 16,1-1 0-16,3 8 0 0,1-3 2 15,4-4-1-15,0-1 2 16,4-3-2-16,1-4-1 15,3-4 3-15,-4-4 0 16,9-3 1-16,-4-1 0 16,4 1 0-16,4-5 0 15,5 5-2-15,4-1 1 16,4 1 0-16,-4-12 1 16,-1-4-2-16,6 8 1 15,16 3-2-15,-4 1 2 16,4-4-2-16,-3-8-1 15,-1-4 1-15,-5 1-1 0,1-5-3 16,-4 1 2-16,-5-5 1 16,-4-3 2-16,4 0-1 15,-13-4 2-15,5 0-4 16,-5-4 0-16,-13-4-10 16,1-3-5-16,-5-8-149 15,0-8-66-15,-9-7 114 16,-30-5 60-16</inkml:trace>
  <inkml:trace contextRef="#ctx0" brushRef="#br0" timeOffset="30626.2433">20332 11093 448 0,'4'11'167'0,"0"-3"-129"0,1-4-7 0,-1 0-10 0,4 3-17 16,-3 1-2-16,3 7-1 15,-3 5-1-15,-1-1 0 16,0 4 0-16,1 3 0 0,-5 9 0 16,0 7 0-16,0 12 0 15,-5 11 0-15,1 8-3 16,0 3 0-16,-1 5-1 16,1-5 3-16,0 5 0 15,-1 3 1-15,5-4 0 16,-8 1 0-16,4-8 0 0,-1-8 2 15,1-4-1-15,0-7 2 16,4-12-2-16,-5-8 2 16,5-3-2-16,0-8 2 15,0-8-2-15,0-7 2 16,0-8-2-16,0 0-1 16,9-8 1-16,0 0-1 15,3-3-3-15,-3-4 2 16,4-5-1-16,4 1 0 15,5 0 0-15,-1 0 0 16,10-4 2-16,-10 0 0 16,14 4-3-16,-10-4 2 0,6 8 1 15,-1 3 2-15,4 4-3 16,-4 8 0-16,-4 4-1 16,4 4 0-16,-12 3 0 15,3 5-2-15,-4 7 0 16,1 4 0-16,3-1 0 15,-12 9 3-15,-1 3-2 16,-3 0 1-16,-1-3 2 16,-8 3 2-16,-1-3 1 15,-12-1 1-15,0 1 2 16,-5-5 3-16,-8-3 2 16,4-4 1-16,-12-4 2 0,-1-3 4 15,4-5-10 1,-12 1-2-16,4-5-6 0,0-3-3 15,0-4-5-15,4-4 0 16,4-3-12-16,5-5-2 16,9-3-61-16,-5-12-25 15,13-15 55-15,13-20 27 16</inkml:trace>
  <inkml:trace contextRef="#ctx0" brushRef="#br0" timeOffset="31708.1267">21486 11939 396 0,'-4'31'148'0,"-13"-23"-115"0,8-1 2 15,9-7-8-15,-4 4-33 16,0 4-9-16,-5 3 0 16,-4 1 3-16,4 7 7 15,5 4 1-15,0 8 2 0,12 3-7 16,1 4-2-16,4 4 12 16,0 1 6-16,4 6 0 15,5-6 1-15,8-5-3 0,-4-4 0 16,8-7 3-1,1-4 3-15,3-8-4 16,1-7 1-16,0 0-1 16,4-12 1-16,-4-8-2 0,4 1-1 15,-13-8 1-15,5 0 3 16,-5-4 2-16,-9-4 1 16,-3-4-4-16,-1-3-3 15,-4-8 0-15,0 7-1 16,0 1 2-16,-9 3 1 15,0 0-1-15,-4 8-1 16,-4 4 1-16,0 4 1 16,4 3-1-16,-9 5-1 15,5 3-3-15,4 4-2 0,0 11 1 16,4 5-1-16,5 7-3 16,-5 4 0-16,9 7-5 15,4 12 0-15,5 4 4 16,-1 15 4-16,1-4 1 15,8 4-1-15,-9 12 1 16,5 7-1-16,4 4 0 16,5 4 0-16,-9 0 2 15,0 0 1-15,-1 4-1 16,1 7-2-16,-4 1-4 16,-5-5-2-16,-4 1 0 15,-4-8 4-15,-5 3 1 0,-4-6 1 16,-4-1-3-1,-9-8 2-15,-5-3-1 0,-3-8 0 16,-5-4 2-16,-4-8 0 16,-5-7 0-16,-3-4 0 15,-18-8 0-15,4-3 0 16,-4-5 0-16,-4-7 2 16,-9-4-1-16,-9-3 2 15,-8-5 0-15,0-3 1 16,-9-4-2-16,4-4 1 15,1-4 0-15,-5-4 1 16,0-3-7-16,1-5-2 16,3-3 4-16,9-4 5 15,5-3-4-15,8-5-2 0,8-4-4 16,10-11 1-16,3-3 3 16,10-5 3-16,7 0 0 15,10 1 2-15,8-1 2 16,9 4 2-16,12 1-1 15,9 6-1-15,14 9-8 16,7 3 0-16,10 8-10 16,3 4-4-16,18 8 6 15,5 3 4-15,12 4 5 16,4 4 1-16,1 4 3 16,-14 4 3-16,-12 3 0 15,-9 1 0-15,-9 3-3 16,-8-3-2-16,-13 3-35 15,0-7-14-15,-26-51 25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33238-7DFC-4B3F-953F-E29CEE481CC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18ADA-AEA4-4248-8602-844158BE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3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59F5DA3C-974B-4E08-92F4-BA57C5370D63}" type="slidenum">
              <a:rPr lang="en-US" altLang="zh-CN"/>
              <a:pPr>
                <a:spcBef>
                  <a:spcPct val="0"/>
                </a:spcBef>
              </a:pPr>
              <a:t>2</a:t>
            </a:fld>
            <a:endParaRPr lang="en-US" altLang="zh-CN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93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8707F21F-D3EF-481A-AE32-0B36C9C30AEB}" type="slidenum">
              <a:rPr lang="en-US" altLang="zh-CN"/>
              <a:pPr>
                <a:spcBef>
                  <a:spcPct val="0"/>
                </a:spcBef>
              </a:pPr>
              <a:t>3</a:t>
            </a:fld>
            <a:endParaRPr lang="en-US" altLang="zh-CN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33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B5987DF-4D8F-4C5D-A68C-2F7520B416EA}" type="slidenum">
              <a:rPr lang="en-US" altLang="zh-CN"/>
              <a:pPr>
                <a:spcBef>
                  <a:spcPct val="0"/>
                </a:spcBef>
              </a:pPr>
              <a:t>5</a:t>
            </a:fld>
            <a:endParaRPr lang="en-US" altLang="zh-CN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639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349F8559-4851-4E41-A8A0-0A90757B8C66}" type="slidenum">
              <a:rPr lang="en-US" altLang="zh-CN"/>
              <a:pPr>
                <a:spcBef>
                  <a:spcPct val="0"/>
                </a:spcBef>
              </a:pPr>
              <a:t>6</a:t>
            </a:fld>
            <a:endParaRPr lang="en-US" altLang="zh-CN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54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3DD44060-83AD-4F39-95CF-971E3F8470C4}" type="slidenum">
              <a:rPr lang="en-US" altLang="zh-CN"/>
              <a:pPr>
                <a:spcBef>
                  <a:spcPct val="0"/>
                </a:spcBef>
              </a:pPr>
              <a:t>7</a:t>
            </a:fld>
            <a:endParaRPr lang="en-US" altLang="zh-CN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27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7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5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9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emf"/><Relationship Id="rId4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emf"/><Relationship Id="rId5" Type="http://schemas.openxmlformats.org/officeDocument/2006/relationships/customXml" Target="../ink/ink5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emf"/><Relationship Id="rId5" Type="http://schemas.openxmlformats.org/officeDocument/2006/relationships/customXml" Target="../ink/ink6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4.jpeg"/><Relationship Id="rId7" Type="http://schemas.openxmlformats.org/officeDocument/2006/relationships/customXml" Target="../ink/ink7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emf"/><Relationship Id="rId4" Type="http://schemas.openxmlformats.org/officeDocument/2006/relationships/customXml" Target="../ink/ink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emf"/><Relationship Id="rId5" Type="http://schemas.openxmlformats.org/officeDocument/2006/relationships/customXml" Target="../ink/ink9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jpeg"/><Relationship Id="rId5" Type="http://schemas.openxmlformats.org/officeDocument/2006/relationships/image" Target="../media/image27.jpe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tags" Target="../tags/tag2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5" Type="http://schemas.openxmlformats.org/officeDocument/2006/relationships/image" Target="../media/image9.png"/><Relationship Id="rId10" Type="http://schemas.openxmlformats.org/officeDocument/2006/relationships/image" Target="../media/image4.jpeg"/><Relationship Id="rId4" Type="http://schemas.openxmlformats.org/officeDocument/2006/relationships/tags" Target="../tags/tag4.xml"/><Relationship Id="rId9" Type="http://schemas.openxmlformats.org/officeDocument/2006/relationships/image" Target="../media/image3.jpeg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emf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-200" dirty="0" smtClean="0">
                <a:latin typeface="Kalinga" pitchFamily="34" charset="0"/>
                <a:cs typeface="Kalinga" pitchFamily="34" charset="0"/>
              </a:rPr>
              <a:t>Geometric Transformations</a:t>
            </a:r>
            <a:endParaRPr lang="en-US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ECE P 596</a:t>
            </a:r>
            <a:endParaRPr lang="en-US" dirty="0"/>
          </a:p>
          <a:p>
            <a:r>
              <a:rPr lang="en-US" sz="2000" dirty="0" smtClean="0"/>
              <a:t>Linda Shapiro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8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Translation and rotation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794">
            <a:off x="4387326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71950"/>
            <a:ext cx="6477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040280" y="237600"/>
              <a:ext cx="4306320" cy="5048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27320" y="230400"/>
                <a:ext cx="4331160" cy="506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956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Scale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22" y="1314450"/>
            <a:ext cx="3186381" cy="238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7" y="4257675"/>
            <a:ext cx="40862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8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Similarity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059381" y="31951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97" y="1371600"/>
            <a:ext cx="2330203" cy="17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57278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Similarity transform (4 </a:t>
            </a:r>
            <a:r>
              <a:rPr lang="en-US" sz="2800" dirty="0" err="1" smtClean="0"/>
              <a:t>DoF</a:t>
            </a:r>
            <a:r>
              <a:rPr lang="en-US" sz="2800" dirty="0" smtClean="0"/>
              <a:t>) = translation + rotation + scale</a:t>
            </a:r>
            <a:endParaRPr lang="en-US" sz="2800" dirty="0"/>
          </a:p>
        </p:txBody>
      </p:sp>
      <p:pic>
        <p:nvPicPr>
          <p:cNvPr id="8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6566">
            <a:off x="4257772" y="1958648"/>
            <a:ext cx="1181430" cy="8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23270">
            <a:off x="6221424" y="3741556"/>
            <a:ext cx="1681189" cy="126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7" y="3657600"/>
            <a:ext cx="1250703" cy="93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76600" y="6324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0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Aspect ratio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01164"/>
            <a:ext cx="1752600" cy="218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41624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881440" y="4735440"/>
              <a:ext cx="397440" cy="715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70280" y="4727160"/>
                <a:ext cx="420840" cy="73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7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Shear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72171"/>
            <a:ext cx="2514600" cy="1885950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4305300"/>
            <a:ext cx="40862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495160" y="4584960"/>
              <a:ext cx="772920" cy="804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85080" y="4580280"/>
                <a:ext cx="790560" cy="81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57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Affine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059381" y="31951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41" y="1297808"/>
            <a:ext cx="1111003" cy="17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218093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Affine transform (6 </a:t>
            </a:r>
            <a:r>
              <a:rPr lang="en-US" sz="2800" dirty="0" err="1"/>
              <a:t>D</a:t>
            </a:r>
            <a:r>
              <a:rPr lang="en-US" sz="2800" dirty="0" err="1" smtClean="0"/>
              <a:t>oF</a:t>
            </a:r>
            <a:r>
              <a:rPr lang="en-US" sz="2800" dirty="0" smtClean="0"/>
              <a:t>) = translation + rotation + scale + aspect ratio + shear</a:t>
            </a:r>
            <a:endParaRPr lang="en-US" sz="2800" dirty="0"/>
          </a:p>
        </p:txBody>
      </p:sp>
      <p:pic>
        <p:nvPicPr>
          <p:cNvPr id="8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6566">
            <a:off x="4027720" y="1898664"/>
            <a:ext cx="1582872" cy="8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2808">
            <a:off x="6153700" y="3335835"/>
            <a:ext cx="2135998" cy="1601999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87" y="3429618"/>
            <a:ext cx="1676400" cy="938027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76600" y="64124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Parallelism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2827080" y="4511880"/>
              <a:ext cx="3012840" cy="809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18800" y="4504320"/>
                <a:ext cx="3028680" cy="82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651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What is missing?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572518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 there any other planar transformations?</a:t>
            </a:r>
            <a:endParaRPr lang="en-US" sz="2800" dirty="0"/>
          </a:p>
        </p:txBody>
      </p:sp>
      <p:pic>
        <p:nvPicPr>
          <p:cNvPr id="14338" name="Picture 2" descr="http://www.etftrends.com/wp-content/uploads/2010/06/skyscr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5433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oel-bild.de/Bilder/12004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96034"/>
            <a:ext cx="3048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8475" y="5103859"/>
            <a:ext cx="201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Canaletto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878760" y="1369440"/>
              <a:ext cx="6654960" cy="3778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3360" y="1358640"/>
                <a:ext cx="6670440" cy="379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823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General affine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already used these</a:t>
            </a:r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24880"/>
            <a:ext cx="41338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133600" y="2667000"/>
            <a:ext cx="1524000" cy="1032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>
            <a:off x="2400300" y="2123420"/>
            <a:ext cx="247650" cy="54358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160" y="5257800"/>
            <a:ext cx="79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do we compute projective transformations?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810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Homogeneous coordinates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4714875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5400675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5208" y="410727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One extra step: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562200" y="1795680"/>
              <a:ext cx="4932000" cy="3417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51760" y="1787040"/>
                <a:ext cx="4955400" cy="343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465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Projective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971800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230868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a.k.a.  </a:t>
            </a:r>
            <a:r>
              <a:rPr lang="en-US" sz="2400" dirty="0" err="1" smtClean="0"/>
              <a:t>Homographies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4114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“keystone” distortions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1115291" y="3177330"/>
            <a:ext cx="1143000" cy="575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905001" y="3752850"/>
            <a:ext cx="304799" cy="43815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657600" y="54049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76800"/>
            <a:ext cx="1905000" cy="1428750"/>
          </a:xfrm>
          <a:prstGeom prst="rect">
            <a:avLst/>
          </a:prstGeom>
          <a:noFill/>
          <a:scene3d>
            <a:camera prst="perspectiveLeft" fov="72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61" y="4800600"/>
            <a:ext cx="1653639" cy="1665886"/>
          </a:xfrm>
          <a:prstGeom prst="rect">
            <a:avLst/>
          </a:prstGeom>
          <a:noFill/>
          <a:scene3d>
            <a:camera prst="perspectiveLeft" fov="7200000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52800" y="6466443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Straight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A7FB4C-65D1-49FA-93B5-240F754D557A}" type="datetime1">
              <a:rPr lang="en-US"/>
              <a:pPr>
                <a:defRPr/>
              </a:pPr>
              <a:t>10/22/2019</a:t>
            </a:fld>
            <a:endParaRPr lang="en-US" altLang="zh-CN"/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81AF0B-BD18-4A5F-903D-331AF74C11C6}" type="slidenum">
              <a:rPr lang="en-US" altLang="zh-CN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 smtClean="0"/>
              <a:t>Review: Canonical Frames</a:t>
            </a:r>
          </a:p>
        </p:txBody>
      </p:sp>
      <p:pic>
        <p:nvPicPr>
          <p:cNvPr id="6149" name="Picture 3" descr="b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1620838"/>
            <a:ext cx="3097212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0" name="Picture 4" descr="featur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4105275"/>
            <a:ext cx="1439862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605463" y="4178300"/>
            <a:ext cx="1392237" cy="647700"/>
            <a:chOff x="3560" y="2750"/>
            <a:chExt cx="877" cy="408"/>
          </a:xfrm>
        </p:grpSpPr>
        <p:sp>
          <p:nvSpPr>
            <p:cNvPr id="6168" name="Arc 7"/>
            <p:cNvSpPr>
              <a:spLocks/>
            </p:cNvSpPr>
            <p:nvPr/>
          </p:nvSpPr>
          <p:spPr bwMode="auto">
            <a:xfrm flipV="1">
              <a:off x="3560" y="2750"/>
              <a:ext cx="363" cy="408"/>
            </a:xfrm>
            <a:custGeom>
              <a:avLst/>
              <a:gdLst>
                <a:gd name="T0" fmla="*/ 0 w 21600"/>
                <a:gd name="T1" fmla="*/ 0 h 21600"/>
                <a:gd name="T2" fmla="*/ 6 w 21600"/>
                <a:gd name="T3" fmla="*/ 8 h 21600"/>
                <a:gd name="T4" fmla="*/ 0 w 21600"/>
                <a:gd name="T5" fmla="*/ 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69" name="Picture 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2840"/>
              <a:ext cx="42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421063" y="2063750"/>
            <a:ext cx="292100" cy="198438"/>
            <a:chOff x="2184" y="1418"/>
            <a:chExt cx="184" cy="125"/>
          </a:xfrm>
        </p:grpSpPr>
        <p:sp>
          <p:nvSpPr>
            <p:cNvPr id="6166" name="Oval 10"/>
            <p:cNvSpPr>
              <a:spLocks noChangeArrowheads="1"/>
            </p:cNvSpPr>
            <p:nvPr/>
          </p:nvSpPr>
          <p:spPr bwMode="auto">
            <a:xfrm>
              <a:off x="2184" y="1497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Bookman Old Style" panose="02050604050505020204" pitchFamily="18" charset="0"/>
              </a:endParaRPr>
            </a:p>
          </p:txBody>
        </p:sp>
        <p:pic>
          <p:nvPicPr>
            <p:cNvPr id="616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3" y="1418"/>
              <a:ext cx="11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211763" y="4008438"/>
            <a:ext cx="773112" cy="290512"/>
            <a:chOff x="3312" y="2643"/>
            <a:chExt cx="487" cy="183"/>
          </a:xfrm>
        </p:grpSpPr>
        <p:sp>
          <p:nvSpPr>
            <p:cNvPr id="6164" name="Oval 13"/>
            <p:cNvSpPr>
              <a:spLocks noChangeArrowheads="1"/>
            </p:cNvSpPr>
            <p:nvPr/>
          </p:nvSpPr>
          <p:spPr bwMode="auto">
            <a:xfrm>
              <a:off x="3312" y="2684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Bookman Old Style" panose="02050604050505020204" pitchFamily="18" charset="0"/>
              </a:endParaRPr>
            </a:p>
          </p:txBody>
        </p:sp>
        <p:pic>
          <p:nvPicPr>
            <p:cNvPr id="6165" name="Picture 1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643"/>
              <a:ext cx="375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222500" y="4178300"/>
            <a:ext cx="1441450" cy="647700"/>
            <a:chOff x="1429" y="2750"/>
            <a:chExt cx="908" cy="408"/>
          </a:xfrm>
        </p:grpSpPr>
        <p:sp>
          <p:nvSpPr>
            <p:cNvPr id="6162" name="Arc 16"/>
            <p:cNvSpPr>
              <a:spLocks/>
            </p:cNvSpPr>
            <p:nvPr/>
          </p:nvSpPr>
          <p:spPr bwMode="auto">
            <a:xfrm rot="16200000" flipH="1">
              <a:off x="1951" y="2772"/>
              <a:ext cx="408" cy="364"/>
            </a:xfrm>
            <a:custGeom>
              <a:avLst/>
              <a:gdLst>
                <a:gd name="T0" fmla="*/ 0 w 21601"/>
                <a:gd name="T1" fmla="*/ 0 h 21600"/>
                <a:gd name="T2" fmla="*/ 8 w 21601"/>
                <a:gd name="T3" fmla="*/ 6 h 21600"/>
                <a:gd name="T4" fmla="*/ 0 w 21601"/>
                <a:gd name="T5" fmla="*/ 6 h 21600"/>
                <a:gd name="T6" fmla="*/ 0 60000 65536"/>
                <a:gd name="T7" fmla="*/ 0 60000 65536"/>
                <a:gd name="T8" fmla="*/ 0 60000 65536"/>
                <a:gd name="T9" fmla="*/ 0 w 21601"/>
                <a:gd name="T10" fmla="*/ 0 h 21600"/>
                <a:gd name="T11" fmla="*/ 21601 w 216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1" h="21600" fill="none" extrusionOk="0">
                  <a:moveTo>
                    <a:pt x="0" y="0"/>
                  </a:moveTo>
                  <a:cubicBezTo>
                    <a:pt x="0" y="0"/>
                    <a:pt x="0" y="-1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</a:path>
                <a:path w="21601" h="21600" stroke="0" extrusionOk="0">
                  <a:moveTo>
                    <a:pt x="0" y="0"/>
                  </a:moveTo>
                  <a:cubicBezTo>
                    <a:pt x="0" y="0"/>
                    <a:pt x="0" y="-1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  <a:lnTo>
                    <a:pt x="1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63" name="Picture 17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2840"/>
              <a:ext cx="4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4310063" y="1081088"/>
            <a:ext cx="647700" cy="768350"/>
            <a:chOff x="2744" y="799"/>
            <a:chExt cx="408" cy="484"/>
          </a:xfrm>
        </p:grpSpPr>
        <p:sp>
          <p:nvSpPr>
            <p:cNvPr id="6160" name="Arc 19"/>
            <p:cNvSpPr>
              <a:spLocks/>
            </p:cNvSpPr>
            <p:nvPr/>
          </p:nvSpPr>
          <p:spPr bwMode="auto">
            <a:xfrm rot="14035531" flipV="1">
              <a:off x="2766" y="898"/>
              <a:ext cx="363" cy="408"/>
            </a:xfrm>
            <a:custGeom>
              <a:avLst/>
              <a:gdLst>
                <a:gd name="T0" fmla="*/ 0 w 21600"/>
                <a:gd name="T1" fmla="*/ 0 h 21600"/>
                <a:gd name="T2" fmla="*/ 6 w 21600"/>
                <a:gd name="T3" fmla="*/ 8 h 21600"/>
                <a:gd name="T4" fmla="*/ 0 w 21600"/>
                <a:gd name="T5" fmla="*/ 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61" name="Picture 20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799"/>
              <a:ext cx="1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6" name="Picture 21" descr="matier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628775"/>
            <a:ext cx="3103562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030913" y="2163763"/>
            <a:ext cx="344487" cy="234950"/>
            <a:chOff x="3828" y="1481"/>
            <a:chExt cx="217" cy="148"/>
          </a:xfrm>
        </p:grpSpPr>
        <p:pic>
          <p:nvPicPr>
            <p:cNvPr id="6158" name="Picture 2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" y="1481"/>
              <a:ext cx="14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Oval 24"/>
            <p:cNvSpPr>
              <a:spLocks noChangeArrowheads="1"/>
            </p:cNvSpPr>
            <p:nvPr/>
          </p:nvSpPr>
          <p:spPr bwMode="auto">
            <a:xfrm>
              <a:off x="3828" y="1593"/>
              <a:ext cx="36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Bookman Old Style" panose="020506040505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4494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Finding the transformation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18288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Translation 	= 	2 degrees of freedom</a:t>
            </a:r>
          </a:p>
          <a:p>
            <a:r>
              <a:rPr lang="en-US" sz="3200" dirty="0"/>
              <a:t>Similarity </a:t>
            </a:r>
            <a:r>
              <a:rPr lang="en-US" sz="3200" dirty="0" smtClean="0"/>
              <a:t>		= 	4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</a:p>
          <a:p>
            <a:r>
              <a:rPr lang="en-US" sz="3200" dirty="0"/>
              <a:t>Affine </a:t>
            </a:r>
            <a:r>
              <a:rPr lang="en-US" sz="3200" dirty="0" smtClean="0"/>
              <a:t>		= 	6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</a:p>
          <a:p>
            <a:r>
              <a:rPr lang="en-US" sz="3200" dirty="0" err="1" smtClean="0"/>
              <a:t>Homography</a:t>
            </a:r>
            <a:r>
              <a:rPr lang="en-US" sz="3200" dirty="0" smtClean="0"/>
              <a:t> 	= 	8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18408" y="4568057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many corresponding points do we need to solve?</a:t>
            </a:r>
            <a:endParaRPr lang="en-US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051080" y="45720"/>
              <a:ext cx="4965840" cy="3974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42800" y="38160"/>
                <a:ext cx="4982040" cy="399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414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Finding the transformation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9458" name="Picture 2" descr="C:\data\InterestPointEval\Graffiti\im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6" y="18675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data\InterestPointEval\Graffiti\img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8675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1054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How can we find the transformation between these images?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How many corresponding points do we need to solve?</a:t>
            </a:r>
          </a:p>
          <a:p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53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I use </a:t>
            </a:r>
            <a:r>
              <a:rPr lang="en-US" dirty="0" err="1" smtClean="0"/>
              <a:t>homographies</a:t>
            </a:r>
            <a:r>
              <a:rPr lang="en-US" dirty="0" smtClean="0"/>
              <a:t> for?  </a:t>
            </a:r>
            <a:endParaRPr lang="en-US" dirty="0"/>
          </a:p>
        </p:txBody>
      </p:sp>
      <p:pic>
        <p:nvPicPr>
          <p:cNvPr id="4" name="Picture 2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9" y="1614951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ima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55054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2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one thing: Panoramas</a:t>
            </a:r>
            <a:endParaRPr lang="en-US" dirty="0"/>
          </a:p>
        </p:txBody>
      </p:sp>
      <p:pic>
        <p:nvPicPr>
          <p:cNvPr id="4" name="Content Placeholder 5" descr="homograph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3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7B7C199-6A45-4042-9F5C-399F5DCA3D53}" type="datetime1">
              <a:rPr lang="en-US"/>
              <a:pPr>
                <a:defRPr/>
              </a:pPr>
              <a:t>10/22/2019</a:t>
            </a:fld>
            <a:endParaRPr lang="en-US" altLang="zh-CN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E2BCDD-E568-4BEF-949C-9B4B13C584F4}" type="slidenum">
              <a:rPr lang="en-US" altLang="zh-CN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Matt Brown’s Multi-Scale Oriented Patches</a:t>
            </a:r>
          </a:p>
        </p:txBody>
      </p:sp>
      <p:grpSp>
        <p:nvGrpSpPr>
          <p:cNvPr id="8197" name="Group 3"/>
          <p:cNvGrpSpPr>
            <a:grpSpLocks/>
          </p:cNvGrpSpPr>
          <p:nvPr/>
        </p:nvGrpSpPr>
        <p:grpSpPr bwMode="auto">
          <a:xfrm>
            <a:off x="0" y="1089025"/>
            <a:ext cx="9144000" cy="4291013"/>
            <a:chOff x="0" y="886"/>
            <a:chExt cx="5648" cy="2650"/>
          </a:xfrm>
        </p:grpSpPr>
        <p:pic>
          <p:nvPicPr>
            <p:cNvPr id="8201" name="Picture 4" descr="mati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90"/>
              <a:ext cx="1882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5" descr="level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890"/>
              <a:ext cx="1882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6" descr="level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0" y="886"/>
              <a:ext cx="1888" cy="1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7" descr="level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10"/>
              <a:ext cx="1879" cy="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8" descr="level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" y="2214"/>
              <a:ext cx="1880" cy="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9" descr="level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" y="2213"/>
              <a:ext cx="1890" cy="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1455738" y="58975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341313" y="5499100"/>
            <a:ext cx="84026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/>
              <a:t>Extract oriented patches at multiple scales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2232025" y="6308725"/>
            <a:ext cx="447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man Old Style" panose="02050604050505020204" pitchFamily="18" charset="0"/>
              </a:rPr>
              <a:t>[ Brown, Szeliski, Winder CVPR 2005 ]</a:t>
            </a:r>
          </a:p>
        </p:txBody>
      </p:sp>
    </p:spTree>
    <p:extLst>
      <p:ext uri="{BB962C8B-B14F-4D97-AF65-F5344CB8AC3E}">
        <p14:creationId xmlns:p14="http://schemas.microsoft.com/office/powerpoint/2010/main" val="1587831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Ideas from Matt’s Multi-Scale Oriented Patches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1. Detect an interesting patch with an interest operator. Patches are translation invariant.</a:t>
            </a:r>
          </a:p>
          <a:p>
            <a:pPr eaLnBrk="1" hangingPunct="1"/>
            <a:r>
              <a:rPr lang="en-US" altLang="en-US" dirty="0" smtClean="0"/>
              <a:t>2. Determine its dominant orientation.</a:t>
            </a:r>
          </a:p>
          <a:p>
            <a:pPr eaLnBrk="1" hangingPunct="1"/>
            <a:r>
              <a:rPr lang="en-US" altLang="en-US" dirty="0" smtClean="0"/>
              <a:t>3. </a:t>
            </a:r>
            <a:r>
              <a:rPr lang="en-US" altLang="en-US" dirty="0" smtClean="0">
                <a:solidFill>
                  <a:srgbClr val="FF0000"/>
                </a:solidFill>
              </a:rPr>
              <a:t>Rotate the patch so that the dominant orientation points upward. This makes the patches rotation invariant.</a:t>
            </a:r>
          </a:p>
          <a:p>
            <a:pPr eaLnBrk="1" hangingPunct="1"/>
            <a:r>
              <a:rPr lang="en-US" altLang="en-US" dirty="0" smtClean="0"/>
              <a:t>4. Do this at multiple scales, converting them all to one scale through sampling.</a:t>
            </a:r>
          </a:p>
          <a:p>
            <a:pPr eaLnBrk="1" hangingPunct="1"/>
            <a:r>
              <a:rPr lang="en-US" altLang="en-US" dirty="0" smtClean="0"/>
              <a:t>5. Convert to illumination “invariant” form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E9870E-5B7B-4573-98BC-DEF92A538F93}" type="datetime1">
              <a:rPr lang="en-US"/>
              <a:pPr>
                <a:defRPr/>
              </a:pPr>
              <a:t>10/22/2019</a:t>
            </a:fld>
            <a:endParaRPr lang="en-US" altLang="zh-CN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76B1AD-A816-4D96-B3A6-42FE797F111A}" type="slidenum">
              <a:rPr lang="en-US" altLang="zh-CN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8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E2DE83F-F7E7-4D0D-AA71-19EFDF95DB3A}" type="datetime1">
              <a:rPr lang="en-US"/>
              <a:pPr>
                <a:defRPr/>
              </a:pPr>
              <a:t>10/22/2019</a:t>
            </a:fld>
            <a:endParaRPr lang="en-US" altLang="zh-CN"/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2E4302F-4A12-4123-A342-CB3F60BA2A86}" type="slidenum">
              <a:rPr lang="en-US" altLang="zh-CN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/>
              <a:t>Implementation Concern:</a:t>
            </a:r>
            <a:br>
              <a:rPr lang="en-US" altLang="en-US" sz="3600" dirty="0" smtClean="0"/>
            </a:br>
            <a:r>
              <a:rPr lang="en-US" altLang="en-US" sz="3600" dirty="0" smtClean="0">
                <a:solidFill>
                  <a:srgbClr val="FF0000"/>
                </a:solidFill>
              </a:rPr>
              <a:t>How do you rotate a patch?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Start with an “empty” patch whose dominant direction is “up”.</a:t>
            </a:r>
          </a:p>
          <a:p>
            <a:pPr eaLnBrk="1" hangingPunct="1"/>
            <a:r>
              <a:rPr lang="en-US" altLang="en-US" dirty="0" smtClean="0"/>
              <a:t>For each pixel in your patch, compute the position in the detected image patch. It will be in floating point and will fall between the image pixels.</a:t>
            </a:r>
          </a:p>
          <a:p>
            <a:pPr eaLnBrk="1" hangingPunct="1"/>
            <a:r>
              <a:rPr lang="en-US" altLang="en-US" dirty="0" smtClean="0"/>
              <a:t>Interpolate the values of the 4 closest pixels in the image, to get a value for the pixel in your patch.</a:t>
            </a:r>
          </a:p>
        </p:txBody>
      </p:sp>
    </p:spTree>
    <p:extLst>
      <p:ext uri="{BB962C8B-B14F-4D97-AF65-F5344CB8AC3E}">
        <p14:creationId xmlns:p14="http://schemas.microsoft.com/office/powerpoint/2010/main" val="85447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84D0BD-0607-4B44-B6B5-855F267D1DE8}" type="datetime1">
              <a:rPr lang="en-US"/>
              <a:pPr>
                <a:defRPr/>
              </a:pPr>
              <a:t>10/22/2019</a:t>
            </a:fld>
            <a:endParaRPr lang="en-US" altLang="zh-CN"/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9362D7-FB6E-4404-87F6-F5F137DB3557}" type="slidenum">
              <a:rPr lang="en-US" altLang="zh-CN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Rotating a Patch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511300" y="1989138"/>
            <a:ext cx="1169988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anose="02050604050505020204" pitchFamily="18" charset="0"/>
            </a:endParaRP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 rot="1801951">
            <a:off x="5741988" y="2078038"/>
            <a:ext cx="1169987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anose="02050604050505020204" pitchFamily="18" charset="0"/>
            </a:endParaRPr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2051050" y="1989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 flipV="1">
            <a:off x="2141538" y="1719263"/>
            <a:ext cx="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 flipV="1">
            <a:off x="6551613" y="1808163"/>
            <a:ext cx="18097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4883944" y="1272381"/>
            <a:ext cx="4051300" cy="4681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anose="02050604050505020204" pitchFamily="18" charset="0"/>
            </a:endParaRPr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881063" y="3068638"/>
            <a:ext cx="2719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man Old Style" panose="02050604050505020204" pitchFamily="18" charset="0"/>
              </a:rPr>
              <a:t>empty canonical patch</a:t>
            </a:r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5289550" y="3794125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man Old Style" panose="02050604050505020204" pitchFamily="18" charset="0"/>
              </a:rPr>
              <a:t>patch detected in the image</a:t>
            </a:r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>
            <a:off x="1871663" y="198913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>
            <a:off x="2320925" y="198913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16"/>
          <p:cNvSpPr>
            <a:spLocks noChangeShapeType="1"/>
          </p:cNvSpPr>
          <p:nvPr/>
        </p:nvSpPr>
        <p:spPr bwMode="auto">
          <a:xfrm>
            <a:off x="1511300" y="2349500"/>
            <a:ext cx="1169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17"/>
          <p:cNvSpPr>
            <a:spLocks noChangeShapeType="1"/>
          </p:cNvSpPr>
          <p:nvPr/>
        </p:nvSpPr>
        <p:spPr bwMode="auto">
          <a:xfrm>
            <a:off x="1511300" y="2708275"/>
            <a:ext cx="1169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Text Box 22"/>
          <p:cNvSpPr txBox="1">
            <a:spLocks noChangeArrowheads="1"/>
          </p:cNvSpPr>
          <p:nvPr/>
        </p:nvSpPr>
        <p:spPr bwMode="auto">
          <a:xfrm>
            <a:off x="1331913" y="3968750"/>
            <a:ext cx="22955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man Old Style" panose="02050604050505020204" pitchFamily="18" charset="0"/>
              </a:rPr>
              <a:t>x’ = x cos</a:t>
            </a:r>
            <a:r>
              <a:rPr lang="el-GR" altLang="en-US" sz="1800">
                <a:latin typeface="Bookman Old Style" panose="02050604050505020204" pitchFamily="18" charset="0"/>
              </a:rPr>
              <a:t>θ</a:t>
            </a:r>
            <a:r>
              <a:rPr lang="en-US" altLang="en-US" sz="1800">
                <a:latin typeface="Bookman Old Style" panose="02050604050505020204" pitchFamily="18" charset="0"/>
              </a:rPr>
              <a:t> – y sin</a:t>
            </a:r>
            <a:r>
              <a:rPr lang="el-GR" altLang="en-US" sz="1800">
                <a:latin typeface="Bookman Old Style" panose="02050604050505020204" pitchFamily="18" charset="0"/>
              </a:rPr>
              <a:t>θ</a:t>
            </a:r>
            <a:endParaRPr lang="en-US" altLang="en-US" sz="18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man Old Style" panose="02050604050505020204" pitchFamily="18" charset="0"/>
              </a:rPr>
              <a:t>y’ = x sin</a:t>
            </a:r>
            <a:r>
              <a:rPr lang="el-GR" altLang="en-US" sz="1800">
                <a:latin typeface="Bookman Old Style" panose="02050604050505020204" pitchFamily="18" charset="0"/>
              </a:rPr>
              <a:t>θ</a:t>
            </a:r>
            <a:r>
              <a:rPr lang="en-US" altLang="en-US" sz="1800">
                <a:latin typeface="Bookman Old Style" panose="02050604050505020204" pitchFamily="18" charset="0"/>
              </a:rPr>
              <a:t> + y cos</a:t>
            </a:r>
            <a:r>
              <a:rPr lang="el-GR" altLang="en-US" sz="1800">
                <a:latin typeface="Bookman Old Style" panose="02050604050505020204" pitchFamily="18" charset="0"/>
              </a:rPr>
              <a:t>θ</a:t>
            </a:r>
          </a:p>
        </p:txBody>
      </p:sp>
      <p:sp>
        <p:nvSpPr>
          <p:cNvPr id="15378" name="Text Box 23"/>
          <p:cNvSpPr txBox="1">
            <a:spLocks noChangeArrowheads="1"/>
          </p:cNvSpPr>
          <p:nvPr/>
        </p:nvSpPr>
        <p:spPr bwMode="auto">
          <a:xfrm>
            <a:off x="792163" y="3968750"/>
            <a:ext cx="4683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Bookman Old Style" panose="02050604050505020204" pitchFamily="18" charset="0"/>
              </a:rPr>
              <a:t>T</a:t>
            </a:r>
          </a:p>
        </p:txBody>
      </p:sp>
      <p:sp>
        <p:nvSpPr>
          <p:cNvPr id="15379" name="Line 24"/>
          <p:cNvSpPr>
            <a:spLocks noChangeShapeType="1"/>
          </p:cNvSpPr>
          <p:nvPr/>
        </p:nvSpPr>
        <p:spPr bwMode="auto">
          <a:xfrm>
            <a:off x="1692275" y="2168525"/>
            <a:ext cx="4410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Text Box 25"/>
          <p:cNvSpPr txBox="1">
            <a:spLocks noChangeArrowheads="1"/>
          </p:cNvSpPr>
          <p:nvPr/>
        </p:nvSpPr>
        <p:spPr bwMode="auto">
          <a:xfrm>
            <a:off x="3489325" y="1724025"/>
            <a:ext cx="325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man Old Style" panose="02050604050505020204" pitchFamily="18" charset="0"/>
              </a:rPr>
              <a:t>T</a:t>
            </a:r>
          </a:p>
        </p:txBody>
      </p:sp>
      <p:sp>
        <p:nvSpPr>
          <p:cNvPr id="15381" name="Text Box 26"/>
          <p:cNvSpPr txBox="1">
            <a:spLocks noChangeArrowheads="1"/>
          </p:cNvSpPr>
          <p:nvPr/>
        </p:nvSpPr>
        <p:spPr bwMode="auto">
          <a:xfrm>
            <a:off x="1062038" y="4598988"/>
            <a:ext cx="3062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man Old Style" panose="02050604050505020204" pitchFamily="18" charset="0"/>
              </a:rPr>
              <a:t>counterclockwise rotation</a:t>
            </a:r>
          </a:p>
        </p:txBody>
      </p:sp>
      <p:sp>
        <p:nvSpPr>
          <p:cNvPr id="15382" name="Text Box 27"/>
          <p:cNvSpPr txBox="1">
            <a:spLocks noChangeArrowheads="1"/>
          </p:cNvSpPr>
          <p:nvPr/>
        </p:nvSpPr>
        <p:spPr bwMode="auto">
          <a:xfrm>
            <a:off x="1241425" y="180657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Bookman Old Style" panose="02050604050505020204" pitchFamily="18" charset="0"/>
              </a:rPr>
              <a:t>(x,y)</a:t>
            </a:r>
          </a:p>
        </p:txBody>
      </p:sp>
      <p:sp>
        <p:nvSpPr>
          <p:cNvPr id="15383" name="Text Box 29"/>
          <p:cNvSpPr txBox="1">
            <a:spLocks noChangeArrowheads="1"/>
          </p:cNvSpPr>
          <p:nvPr/>
        </p:nvSpPr>
        <p:spPr bwMode="auto">
          <a:xfrm>
            <a:off x="5922963" y="2078038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Bookman Old Style" panose="02050604050505020204" pitchFamily="18" charset="0"/>
              </a:rPr>
              <a:t>(x’,y’)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13600" y="161640"/>
              <a:ext cx="6889320" cy="4911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880" y="151560"/>
                <a:ext cx="6910560" cy="49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918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5E70805-EF27-41B5-BEF8-32E360393369}" type="datetime1">
              <a:rPr lang="en-US"/>
              <a:pPr>
                <a:defRPr/>
              </a:pPr>
              <a:t>10/22/2019</a:t>
            </a:fld>
            <a:endParaRPr lang="en-US" altLang="zh-CN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13B70F-8AFF-4406-827B-304F70975F8A}" type="slidenum">
              <a:rPr lang="en-US" altLang="zh-CN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Using Bilinear Interpolation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Use all 4 adjacent samples</a:t>
            </a:r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1504950" y="2670175"/>
            <a:ext cx="180975" cy="180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anose="02050604050505020204" pitchFamily="18" charset="0"/>
            </a:endParaRPr>
          </a:p>
        </p:txBody>
      </p:sp>
      <p:sp>
        <p:nvSpPr>
          <p:cNvPr id="17415" name="Oval 6"/>
          <p:cNvSpPr>
            <a:spLocks noChangeArrowheads="1"/>
          </p:cNvSpPr>
          <p:nvPr/>
        </p:nvSpPr>
        <p:spPr bwMode="auto">
          <a:xfrm>
            <a:off x="2930525" y="2671763"/>
            <a:ext cx="180975" cy="180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anose="02050604050505020204" pitchFamily="18" charset="0"/>
            </a:endParaRPr>
          </a:p>
        </p:txBody>
      </p:sp>
      <p:sp>
        <p:nvSpPr>
          <p:cNvPr id="17416" name="Oval 7"/>
          <p:cNvSpPr>
            <a:spLocks noChangeArrowheads="1"/>
          </p:cNvSpPr>
          <p:nvPr/>
        </p:nvSpPr>
        <p:spPr bwMode="auto">
          <a:xfrm>
            <a:off x="1500188" y="4095750"/>
            <a:ext cx="180975" cy="180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anose="02050604050505020204" pitchFamily="18" charset="0"/>
            </a:endParaRPr>
          </a:p>
        </p:txBody>
      </p:sp>
      <p:sp>
        <p:nvSpPr>
          <p:cNvPr id="17417" name="Oval 8"/>
          <p:cNvSpPr>
            <a:spLocks noChangeArrowheads="1"/>
          </p:cNvSpPr>
          <p:nvPr/>
        </p:nvSpPr>
        <p:spPr bwMode="auto">
          <a:xfrm>
            <a:off x="2930525" y="4111625"/>
            <a:ext cx="180975" cy="180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anose="02050604050505020204" pitchFamily="18" charset="0"/>
            </a:endParaRP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1595438" y="4470400"/>
            <a:ext cx="812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709738" y="4397375"/>
            <a:ext cx="53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x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V="1">
            <a:off x="1325563" y="3300413"/>
            <a:ext cx="0" cy="9001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889000" y="3451225"/>
            <a:ext cx="53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y</a:t>
            </a:r>
          </a:p>
        </p:txBody>
      </p:sp>
      <p:sp>
        <p:nvSpPr>
          <p:cNvPr id="17422" name="Text Box 15"/>
          <p:cNvSpPr txBox="1">
            <a:spLocks noChangeArrowheads="1"/>
          </p:cNvSpPr>
          <p:nvPr/>
        </p:nvSpPr>
        <p:spPr bwMode="auto">
          <a:xfrm>
            <a:off x="871538" y="4071938"/>
            <a:ext cx="749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Courier New" panose="02070309020205020404" pitchFamily="49" charset="0"/>
              </a:rPr>
              <a:t>I</a:t>
            </a:r>
            <a:r>
              <a:rPr lang="en-US" altLang="en-US" sz="3200" b="1" baseline="-25000">
                <a:latin typeface="Courier New" panose="02070309020205020404" pitchFamily="49" charset="0"/>
              </a:rPr>
              <a:t>00</a:t>
            </a:r>
          </a:p>
        </p:txBody>
      </p:sp>
      <p:sp>
        <p:nvSpPr>
          <p:cNvPr id="17423" name="Text Box 17"/>
          <p:cNvSpPr txBox="1">
            <a:spLocks noChangeArrowheads="1"/>
          </p:cNvSpPr>
          <p:nvPr/>
        </p:nvSpPr>
        <p:spPr bwMode="auto">
          <a:xfrm>
            <a:off x="3071813" y="4140200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Courier New" panose="02070309020205020404" pitchFamily="49" charset="0"/>
              </a:rPr>
              <a:t>I</a:t>
            </a:r>
            <a:r>
              <a:rPr lang="en-US" altLang="en-US" sz="3200" b="1" baseline="-25000"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7424" name="Text Box 18"/>
          <p:cNvSpPr txBox="1">
            <a:spLocks noChangeArrowheads="1"/>
          </p:cNvSpPr>
          <p:nvPr/>
        </p:nvSpPr>
        <p:spPr bwMode="auto">
          <a:xfrm>
            <a:off x="844550" y="2482850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Courier New" panose="02070309020205020404" pitchFamily="49" charset="0"/>
              </a:rPr>
              <a:t>I</a:t>
            </a:r>
            <a:r>
              <a:rPr lang="en-US" altLang="en-US" sz="3200" b="1" baseline="-25000">
                <a:latin typeface="Courier New" panose="02070309020205020404" pitchFamily="49" charset="0"/>
              </a:rPr>
              <a:t>01</a:t>
            </a:r>
          </a:p>
        </p:txBody>
      </p:sp>
      <p:sp>
        <p:nvSpPr>
          <p:cNvPr id="17425" name="Text Box 19"/>
          <p:cNvSpPr txBox="1">
            <a:spLocks noChangeArrowheads="1"/>
          </p:cNvSpPr>
          <p:nvPr/>
        </p:nvSpPr>
        <p:spPr bwMode="auto">
          <a:xfrm>
            <a:off x="3095625" y="2501900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Courier New" panose="02070309020205020404" pitchFamily="49" charset="0"/>
              </a:rPr>
              <a:t>I</a:t>
            </a:r>
            <a:r>
              <a:rPr lang="en-US" altLang="en-US" sz="3200" b="1" baseline="-25000"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7426" name="Line 21"/>
          <p:cNvSpPr>
            <a:spLocks noChangeShapeType="1"/>
          </p:cNvSpPr>
          <p:nvPr/>
        </p:nvSpPr>
        <p:spPr bwMode="auto">
          <a:xfrm>
            <a:off x="1595438" y="2759075"/>
            <a:ext cx="1439862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Line 24"/>
          <p:cNvSpPr>
            <a:spLocks noChangeShapeType="1"/>
          </p:cNvSpPr>
          <p:nvPr/>
        </p:nvSpPr>
        <p:spPr bwMode="auto">
          <a:xfrm>
            <a:off x="1595438" y="4200525"/>
            <a:ext cx="1439862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Line 25"/>
          <p:cNvSpPr>
            <a:spLocks noChangeShapeType="1"/>
          </p:cNvSpPr>
          <p:nvPr/>
        </p:nvSpPr>
        <p:spPr bwMode="auto">
          <a:xfrm>
            <a:off x="1595438" y="2759075"/>
            <a:ext cx="0" cy="144145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Line 26"/>
          <p:cNvSpPr>
            <a:spLocks noChangeShapeType="1"/>
          </p:cNvSpPr>
          <p:nvPr/>
        </p:nvSpPr>
        <p:spPr bwMode="auto">
          <a:xfrm>
            <a:off x="3035300" y="2759075"/>
            <a:ext cx="0" cy="153035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0" name="Line 29"/>
          <p:cNvSpPr>
            <a:spLocks noChangeShapeType="1"/>
          </p:cNvSpPr>
          <p:nvPr/>
        </p:nvSpPr>
        <p:spPr bwMode="auto">
          <a:xfrm>
            <a:off x="1597025" y="3328988"/>
            <a:ext cx="1439863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1" name="Line 30"/>
          <p:cNvSpPr>
            <a:spLocks noChangeShapeType="1"/>
          </p:cNvSpPr>
          <p:nvPr/>
        </p:nvSpPr>
        <p:spPr bwMode="auto">
          <a:xfrm>
            <a:off x="2330450" y="2770188"/>
            <a:ext cx="0" cy="1433512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Oval 14"/>
          <p:cNvSpPr>
            <a:spLocks noChangeArrowheads="1"/>
          </p:cNvSpPr>
          <p:nvPr/>
        </p:nvSpPr>
        <p:spPr bwMode="auto">
          <a:xfrm>
            <a:off x="2232025" y="3249613"/>
            <a:ext cx="180975" cy="180975"/>
          </a:xfrm>
          <a:prstGeom prst="ellipse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anose="02050604050505020204" pitchFamily="18" charset="0"/>
            </a:endParaRPr>
          </a:p>
        </p:txBody>
      </p:sp>
      <p:pic>
        <p:nvPicPr>
          <p:cNvPr id="17433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2708275"/>
            <a:ext cx="4619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816" name="Rectangle 32"/>
          <p:cNvSpPr>
            <a:spLocks noChangeArrowheads="1"/>
          </p:cNvSpPr>
          <p:nvPr/>
        </p:nvSpPr>
        <p:spPr bwMode="auto">
          <a:xfrm>
            <a:off x="4121150" y="2798763"/>
            <a:ext cx="4500563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anose="02050604050505020204" pitchFamily="18" charset="0"/>
            </a:endParaRPr>
          </a:p>
        </p:txBody>
      </p:sp>
      <p:sp>
        <p:nvSpPr>
          <p:cNvPr id="118817" name="Rectangle 33"/>
          <p:cNvSpPr>
            <a:spLocks noChangeArrowheads="1"/>
          </p:cNvSpPr>
          <p:nvPr/>
        </p:nvSpPr>
        <p:spPr bwMode="auto">
          <a:xfrm>
            <a:off x="4256088" y="3214688"/>
            <a:ext cx="4500562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anose="02050604050505020204" pitchFamily="18" charset="0"/>
            </a:endParaRPr>
          </a:p>
        </p:txBody>
      </p:sp>
      <p:sp>
        <p:nvSpPr>
          <p:cNvPr id="118818" name="Rectangle 34"/>
          <p:cNvSpPr>
            <a:spLocks noChangeArrowheads="1"/>
          </p:cNvSpPr>
          <p:nvPr/>
        </p:nvSpPr>
        <p:spPr bwMode="auto">
          <a:xfrm>
            <a:off x="4300538" y="3590925"/>
            <a:ext cx="4500562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anose="02050604050505020204" pitchFamily="18" charset="0"/>
            </a:endParaRPr>
          </a:p>
        </p:txBody>
      </p:sp>
      <p:sp>
        <p:nvSpPr>
          <p:cNvPr id="118819" name="Rectangle 35"/>
          <p:cNvSpPr>
            <a:spLocks noChangeArrowheads="1"/>
          </p:cNvSpPr>
          <p:nvPr/>
        </p:nvSpPr>
        <p:spPr bwMode="auto">
          <a:xfrm>
            <a:off x="4197350" y="3989388"/>
            <a:ext cx="4500563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59244" y="6356350"/>
            <a:ext cx="276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will soon see this again.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087280" y="2993760"/>
              <a:ext cx="530640" cy="589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5400" y="2982600"/>
                <a:ext cx="554040" cy="61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44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16" grpId="0" animBg="1"/>
      <p:bldP spid="118817" grpId="0" animBg="1"/>
      <p:bldP spid="118818" grpId="0" animBg="1"/>
      <p:bldP spid="1188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What are geometric transformations?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95104"/>
            <a:ext cx="2830781" cy="212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24" y="1985468"/>
            <a:ext cx="2209800" cy="1657350"/>
          </a:xfrm>
          <a:prstGeom prst="rect">
            <a:avLst/>
          </a:prstGeom>
          <a:noFill/>
          <a:scene3d>
            <a:camera prst="isometricOffAxis1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662" y="4018190"/>
            <a:ext cx="2133600" cy="160020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43" y="3962400"/>
            <a:ext cx="1916381" cy="14372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8673">
            <a:off x="5511000" y="1824721"/>
            <a:ext cx="1530936" cy="114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40745"/>
            <a:ext cx="1149936" cy="86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181600"/>
            <a:ext cx="316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Why do we need them?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94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Translation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5400000">
            <a:off x="1594509" y="3602181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3849584"/>
            <a:ext cx="5048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63362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Orientation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494160" y="325800"/>
              <a:ext cx="5567760" cy="6242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84800" y="316800"/>
                <a:ext cx="5587920" cy="626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507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cros}&#10;\usepackage{amsmath}&#10;\usepackage{amssymb}&#10;&#10;\begin{document}&#10;&#10;\[&#10;\vect{u}' &#10;\]&#10;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6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6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cros}&#10;\usepackage{amsmath}&#10;\usepackage{amssymb}&#10;&#10;\begin{document}&#10;&#10;\[&#10;\mat{H}&#10;\]&#10;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6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2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cros}&#10;\usepackage{amsmath}&#10;\usepackage{amssymb}&#10;&#10;\begin{document}&#10;&#10;\[&#10;\mat{H}_{ref} &#10;\]&#10;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6"/>
  <p:tag name="BOXFONT" val="10"/>
  <p:tag name="BOXWRAP" val="False"/>
  <p:tag name="WORKAROUNDTRANSPARENCYBUG" val="False"/>
  <p:tag name="ALLOWFONTSUBSTITUTION" val="False"/>
  <p:tag name="BITMAPFORMAT" val="pngmono"/>
  <p:tag name="ORIGWIDTH" val="44"/>
  <p:tag name="PICTUREFILESIZE" val="17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cros}&#10;\usepackage{amsmath}&#10;\usepackage{amssymb}&#10;&#10;\begin{document}&#10;&#10;\[&#10;\vect{u}_{ref}&#10;\]&#10;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6"/>
  <p:tag name="BOXFONT" val="10"/>
  <p:tag name="BOXWRAP" val="False"/>
  <p:tag name="WORKAROUNDTRANSPARENCYBUG" val="False"/>
  <p:tag name="ALLOWFONTSUBSTITUTION" val="False"/>
  <p:tag name="BITMAPFORMAT" val="pngmono"/>
  <p:tag name="ORIGWIDTH" val="39"/>
  <p:tag name="PICTUREFILESIZE" val="18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cros}&#10;\usepackage{amsmath}&#10;\usepackage{amssymb}&#10;&#10;\begin{document}&#10;&#10;\[&#10;\vect{u}&#10;\]&#10;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6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39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cros}&#10;\usepackage{amsmath}&#10;\usepackage{amssymb}&#10;&#10;\begin{document}&#10;&#10;\[&#10;\mat{H}'_{ref} &#10;\]&#10;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6"/>
  <p:tag name="BOXFONT" val="10"/>
  <p:tag name="BOXWRAP" val="False"/>
  <p:tag name="WORKAROUNDTRANSPARENCYBUG" val="False"/>
  <p:tag name="ALLOWFONTSUBSTITUTION" val="False"/>
  <p:tag name="BITMAPFORMAT" val="pngmono"/>
  <p:tag name="ORIGWIDTH" val="44"/>
  <p:tag name="PICTUREFILESIZE" val="208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6090</TotalTime>
  <Words>413</Words>
  <Application>Microsoft Office PowerPoint</Application>
  <PresentationFormat>On-screen Show (4:3)</PresentationFormat>
  <Paragraphs>92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宋体</vt:lpstr>
      <vt:lpstr>Arial</vt:lpstr>
      <vt:lpstr>Bookman Old Style</vt:lpstr>
      <vt:lpstr>Calibri</vt:lpstr>
      <vt:lpstr>Courier New</vt:lpstr>
      <vt:lpstr>Garamond</vt:lpstr>
      <vt:lpstr>Kalinga</vt:lpstr>
      <vt:lpstr>Wingdings</vt:lpstr>
      <vt:lpstr>Office Theme</vt:lpstr>
      <vt:lpstr>Geometric Transformations</vt:lpstr>
      <vt:lpstr>Review: Canonical Frames</vt:lpstr>
      <vt:lpstr>Matt Brown’s Multi-Scale Oriented Patches</vt:lpstr>
      <vt:lpstr>Ideas from Matt’s Multi-Scale Oriented Patches </vt:lpstr>
      <vt:lpstr>Implementation Concern: How do you rotate a patch?</vt:lpstr>
      <vt:lpstr>Rotating a Patch</vt:lpstr>
      <vt:lpstr>Using Bilinear Interpolation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I use homographies for?  </vt:lpstr>
      <vt:lpstr>For one thing: Panoramas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Zitnick</dc:creator>
  <cp:lastModifiedBy>shapiro</cp:lastModifiedBy>
  <cp:revision>96</cp:revision>
  <dcterms:created xsi:type="dcterms:W3CDTF">2011-03-15T23:32:41Z</dcterms:created>
  <dcterms:modified xsi:type="dcterms:W3CDTF">2019-10-23T01:38:30Z</dcterms:modified>
</cp:coreProperties>
</file>