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ink/ink18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ink/ink19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447" r:id="rId25"/>
    <p:sldId id="280" r:id="rId26"/>
    <p:sldId id="281" r:id="rId27"/>
    <p:sldId id="282" r:id="rId28"/>
    <p:sldId id="410" r:id="rId29"/>
    <p:sldId id="411" r:id="rId30"/>
    <p:sldId id="448" r:id="rId31"/>
    <p:sldId id="412" r:id="rId32"/>
    <p:sldId id="413" r:id="rId33"/>
    <p:sldId id="414" r:id="rId34"/>
    <p:sldId id="415" r:id="rId35"/>
    <p:sldId id="418" r:id="rId36"/>
    <p:sldId id="417" r:id="rId37"/>
    <p:sldId id="449" r:id="rId38"/>
    <p:sldId id="419" r:id="rId39"/>
    <p:sldId id="420" r:id="rId40"/>
    <p:sldId id="421" r:id="rId41"/>
    <p:sldId id="423" r:id="rId42"/>
    <p:sldId id="442" r:id="rId43"/>
    <p:sldId id="424" r:id="rId44"/>
    <p:sldId id="425" r:id="rId45"/>
    <p:sldId id="443" r:id="rId46"/>
    <p:sldId id="444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4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4" autoAdjust="0"/>
  </p:normalViewPr>
  <p:slideViewPr>
    <p:cSldViewPr snapToGrid="0" snapToObjects="1">
      <p:cViewPr varScale="1">
        <p:scale>
          <a:sx n="80" d="100"/>
          <a:sy n="80" d="100"/>
        </p:scale>
        <p:origin x="111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49:32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12709 9909 216 0,'4'8'82'16,"-4"0"-64"-16,9-20 20 0,-9 5 3 0,0 3-8 16,0-4 0-16,0 4-7 15,0 4-2-15,-9-4-13 16,5-3 7-16,0 3 2 0,0 0-6 15,-5 0-3-15,0-3 0 16,1 3 0-16,-1-4-1 16,0 4-1-16,1 0-5 15,-1 4-1-15,1-3 1 16,3 6 0-16,-8-3-2 16,9 4-2-16,4 0-2 15,0 15-3 1,0 0 2-16,0 4 0 0,0 4-1 15,0 4 3-15,4 3 0 16,1 5-2-16,3 3 2 16,-3 4 1-16,3 4 0 15,1-1 0-15,-5-3 0 16,0 4 0-16,5-8 0 16,-9-4 2-16,0 1 1 15,0-9-4-15,0-3 1 16,-9-4-5-16,5 0-1 15,0-4-39-15,0-3-15 0,-1-28 30 32</inkml:trace>
  <inkml:trace contextRef="#ctx0" brushRef="#br0" timeOffset="1622.2205">12459 13341 324 0,'0'4'123'0,"0"0"-95"0,0-4 11 16,0 0-1-16,0 0-30 15,5 0-10-15,3 0 12 16,-4 0 9-16,5-4-9 16,-5 4 0-16,5-4 0 0,0 0 0 15,-1 1 2-15,1-1-2 16,-1 0 1-16,5 0-4 15,0 0 1-15,5 4-3 0,-1 0 2 16,4 0-2-16,1 0 0 16,-1 4-1-16,5 0 2 15,-4 4-3-15,-1-1 0 16,1 5-1-16,-1-1 1 16,-3 5-2-16,-1-1-1 15,0 0 1-15,0 0-1 16,1 5 0-16,-1-1 0 15,-8 0 0-15,-1 0 2 16,1 0 1-16,-5 0 1 16,0 1-2-16,1-5 1 15,-5 0-2-15,0 1-1 16,0 3 5-16,-5-8 4 16,1 4-5-16,-5-3 0 0,5-1-2 15,-13-3 1-15,0 4-2 16,-1-5 2-16,1 1-4 15,0-4 0-15,0 0 1 16,-1-1 2-16,1 1-1 16,0 0-1-16,4 4 1 15,-8-4 1-15,3 3-1 16,1-7-1-16,4 4 1 16,0-4 1-16,0 4-1 15,0 0 2-15,9 0-2 16,-9 3 2-16,4 1-2 0,1-4 2 15,-1 0-2-15,1-1 2 16,3 1-2-16,1 0-1 16,4 0 3-16,-9 0 0 15,5 0-1-15,0-1-2 16,-1 1 1-16,5-4-1 16,0 0-3-16,0 0 2 15,0 0-1-15,0 0 0 16,0 0 2-16,0 0 2 15,0 0-3-15,0 0 0 16,9 4-1-16,4 0-2 16,-4-4 3-16,8 4 0 15,13-1-4-15,0 5 1 16,13 4-3-16,9 3 0 0,4 4 1 16,4 4 2-16,18 8-3 15,-1 3 2-15,14 1 1 16,-13-1 2-16,-5-3-56 15,0-16-26-15,-13-11 40 16,-34-12 23-16</inkml:trace>
  <inkml:trace contextRef="#ctx0" brushRef="#br0" timeOffset="30656.1621">12408 14755 228 0,'8'11'88'0,"1"-3"-69"0,-1-4 39 0,-8-4 15 16,9 3-27-16,0-3-8 16,4 0-30-16,-1 0-10 15,10-3 0-15,-5-1 11 0,-4 4 9 16,4 0-5-16,1 0 0 16,-1 4-3-16,0 3-1 15,0 1-3-15,1 0-1 16,-5 3-6-16,-1 0 1 15,1 5 0-15,0 3 2 16,-4 0-6-16,0 4 1 16,-9 0 1-16,0 4 3 15,0 0-2-15,-5 0 0 16,1-5 1-16,-5 1 2 16,1 0 1-16,-1-3 1 0,-8-1-2 15,0-4 1 1,-1 0 2-16,-3-3 4 0,-1-1-2 15,5 1 1-15,-9-4-5 16,13-1 0-16,-4 1-1 16,-5 0 1-16,10-5-2 15,7 1-1-15,-3 0-2 16,3-4 1-16,5 0-1 16,0 0-2-16,13 0 0 15,-8 4 3-15,7 0-2 16,10-1 1-16,-5 5 0 15,-4 0-2-15,4 3-2 16,1 5 1-16,-1-1-4 16,-4 8 1-16,4 0 2 0,-13 4 3 15,1 0 2-15,-5-1 3 16,-5 1 1-16,1 0 3 16,-5 0 3-16,-4-4 5 15,1 4-4-15,-6-4 2 16,1-4-3-16,0-4 0 15,-5 0-8-15,1-7 0 16,-1-4-12-16,5-8-5 16,0 0-52-16,4-3-20 15,4-9 45-15,1 5 22 16</inkml:trace>
  <inkml:trace contextRef="#ctx0" brushRef="#br0" timeOffset="31512.3238">12778 15938 216 0,'0'12'82'0,"9"-9"-64"0,-1 5 24 15,-8-8 6-15,5 4-21 16,-5-4-7-16,8 4-6 16,1 0-2-16,-9-4-6 0,0 7 7 0,0 1 4 15,0 3 4-15,0 1 2 16,0-1-19-16,-9 5-7 16,5 3 10-16,-5 0 4 15,1 4-1-15,-1 0 0 16,-4 0-4-16,5 0-1 15,-1-4-1-15,5 0 2 16,-1 0 1-16,5 0 3 16,0 1-5-16,5-1-1 15,3-4-2-15,9 0-2 16,5-3-2-16,4-1 1 16,4 5-1-16,5-9-2 15,-1 5-4-15,9-4-2 0,4-1-6 16,1 1-1-16,4 0-12 15,4-1-7-15,-5-3-53 16,1-4-25-16,-5-4 60 16,5-11 27-16</inkml:trace>
  <inkml:trace contextRef="#ctx0" brushRef="#br0" timeOffset="31920.0023">13463 15750 304 0,'-8'12'112'0,"8"3"-87"0,0-7 4 0,0 0-4 16,-9-1-9-16,5 5 3 15,-1 3 1-15,-3 4 0 16,-1 4-11-16,5 8 3 0,-9 3 2 16,9 12-7-16,-14 8-2 0,5 3-1 15,-4 8 0-15,-4 1 0 16,-1 10 2-1,-4 5-3-15,0 10 0 16,1 1-1-16,3 4 1 16,-8-4-7-16,4-8 1 0,-4-3-12 15,13-1-6-15,-1-11 12 16,10-8 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8:22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12532 12629 312 0,'-4'7'118'0,"0"-10"-92"0,0-1 22 16,4 4 2-16,0-4-18 15,0 0-6-15,0-4-13 16,0 1-4-16,0-5-5 16,0 1 2-16,0-1 3 0,0-3-1 15,0-4 3-15,0 0-6 16,0-4-1-16,0-4-2 15,0-4-2-15,0-7-2 16,0-12 1-16,0-7-1 0,4-8 0 16,-4 3-5-1,4 1 0-15,-4-4-4 0,0 0 2 16,0 0 3-16,-4 0 1 16,0 0 3-16,-1-4 1 15,-3 0 1-15,-1 0 2 16,0 7-1-16,-4 5 2 15,1 0-2-15,-1-1-1 16,-5 4 1-16,1 5 1 16,4 3 1-16,-8-4 1 15,3 4-2-15,-7 0 1 16,-1 0-2-16,4 0-1 0,-8 4-2 16,4 4 1-16,-8 3 1 15,-5 1 2-15,-4 7-3 16,-5 4-2-16,5 0 2 15,-8 4 0-15,8 3-4 16,-9 9 1-16,9-1 0 16,-5 8 2-16,-3 4-1 15,-5 4-1-15,0 3-2 16,-9 4-1-16,5 8-1 16,4 4 0-16,0 4 2 15,0 7 4-15,8 0 1 16,9 5 3-16,5 3-3 15,4-1-2-15,4 5 2 16,13 0 2-16,-4-4-9 16,0 4-2-16,4 0 3 15,4 3 3-15,0 5 9 0,1 3 7 16,-1 0-6-16,1 1-3 16,-1 3-2-16,0 4-1 15,5-4-3-15,-9 4 2 16,9 0-6-16,-9 3 0 15,4 1 1-15,1 8 3 16,-1-1 11-16,0 0 6 16,1 1-4-16,-10-5-3 15,6 1-4-15,3 0 0 16,-8 3 0-16,8-3 1 16,5-1-2-16,-1-7 1 15,1 4-2-15,-4-12 2 0,3 1-2 16,1-5 2-16,4 1-2 15,0 3-1-15,0 15 3 16,0-3 0-16,0-8 1 16,0 0 0-16,9-7-2 15,3-1 1-15,-3-7 0 16,0 0 1-16,8-4-2 16,-13 0 1-16,5 0-2 15,-1 0 2-15,-3 4-2 16,8-1 2-16,-9 5 0 15,9-4 1-15,-9 0-5 16,5-8 1-16,0 0 0 16,8 0 0-16,-13-4 0 0,9-3 0 15,0-1 0-15,0-3 2 16,0-4-1-16,4 3-1 16,0-3 1-16,5 4-1 15,-5-4 0-15,-4-1 0 16,13-3 0-16,-9 0 2 15,9-4-1-15,4-3-1 16,0-5 1-16,5 1-1 16,-1-5 0-16,1-7 2 15,-5 0-1-15,4-3-1 16,1-5 1-16,-5-4-1 16,-4-3 0-16,0-4 0 0,-1 0 0 15,-7-4 2-15,3-4-1 16,1 0-1-16,-1 0 1 15,9 1 1-15,-8 3-1 16,4-4 2-16,0 4-2 16,0 0 2-16,4 0-4 15,0-4 0-15,0 0 1 16,5-3 0-16,-10-1 0 16,6-11 2-16,-1 4-1 15,-4-1 2-15,-5 1 0 16,1 0 1-16,-5 3 2 15,-4 4 1-15,0 1-1 16,-5 3 1-16,1 0-4 16,0 0 0-16,-1 4-1 0,-3 0-2 15,3 4 1-15,-4 0-1 16,9-4-3-16,-13 0 2 16,9 0 1-16,-5 4 0 15,1-4 0-15,-1 4 0 16,0-4 0-16,1 0 2 15,3 0-1-15,-8-8-1 16,4 1 3-16,-4-1 0 16,5 0-1-16,3-3 1 15,-8-1 0-15,0 1 1 16,5 0-5-16,-1-1 1 16,0 4 0-16,1 1 2 15,-1-1-1-15,0 4-1 16,1 1 1-16,-5-1-1 0,8 4 0 15,-8 0 0-15,0 4 0 16,0-4 0-16,4 3 0 16,-4 1 0-16,0-4 0 15,5 0 0-15,-5 0 0 16,0 0 0-16,8-7 0 16,-8-1 2-16,0 0-1 15,0 1-1-15,0-5 1 16,0 1 1-16,0 3-1 15,0 1-1-15,5-1 1 16,-5 0 1-16,0 4-1 16,0 1-1-16,4-1-2 15,-4 0 1-15,0 0-1 0,0 4 0 16,0 0 2-16,0 0 0 16,0 4-3-16,0-4 2 15,4 4 1-15,-4 0 2 16,5-4-8-16,-1 0-3 15,0 0 5-15,1 0 1 16,3 0 0-16,1 4 0 16,-1 0-3-16,1 0 1 15,0-1 1-15,4 1-1 16,0 0-1-16,4 0 1 16,0-4-2-16,5 4 0 15,-1 0-3-15,1-1 1 16,3 1-2-16,1 0 0 0,0 4-8 15,0 0 0-15,4-1 5 16,0 1 6-16,5 0-19 16,-5 3-7-16,-4-7-89 15,8-8-41 1,-12-11 84-16</inkml:trace>
  <inkml:trace contextRef="#ctx0" brushRef="#br0" timeOffset="32159.1203">7142 17834 288 0,'-9'15'107'0,"1"-11"-83"0,3 4 15 16,5-8 3-16,0 4-23 15,0-1-5-15,0 1-7 16,0 4-2-16,-4-4-3 0,0 0 5 15,4-1 3-15,0 1 3 0,-9 0 3 16,5 0-1-16,0 0 1 16,4 0-4-16,-9-4 0 15,5 0-3-15,4 0 0 16,0-4-3-16,0 0-1 16,0 0 1-16,0 0 1 15,4-3-1-15,5-1 1 16,-9 0-2-16,4 1 0 15,0-1-3-15,5 0-2 16,-5 1 1-16,5-1 1 16,-5 0-1-16,0 1-1 15,5 3 1-15,0 0 1 16,-5 0-1-16,9 0-1 16,-9 4 1-16,9 0-1 0,-9 0-3 15,5 0 2-15,0 0 1 16,-1-3 0-16,5-1 0 15,4 4 0-15,1-4 0 16,-10 4 0-16,10-4-3 16,3 4 2-16,1-4 1 15,3 4 0-15,-7 0 0 16,3 0 0-16,1 0 0 16,-5 4 0-16,5 0 0 15,-1 0 2-15,-8 3-1 16,4 1-1-16,-8 4 3 15,0-1 0-15,3 4 1 16,-7 1 0-16,-1-1-2 0,0 4-2 16,1 4 5-16,-5 0 1 15,0 4-2-15,-5 0-3 16,5 0 2-16,-4-1 0 16,0 1 1-16,-1 0 0 15,-7 0-5-15,3 0 1 16,0-4 0-16,-4 3 2 15,0-3-1-15,0 0-1 16,-8 4 1-16,8-8-1 16,-9 0 0-16,5 4 0 15,0-3-3-15,0 3 2 16,0-4 1-16,4 0 2 16,-9 4-3-16,5-4 0 0,0 0 1 15,4 0 0-15,-5 0-3 16,-3 1 2-16,12-1 1 15,-8 0 0-15,4 0 0 16,0 0 0-16,9 0 0 16,-9 0 2-16,9-3-1 15,-5 3 2-15,0-4-2 16,5 1 2-16,0-1-2 16,-1 0 2-16,1-3-2 15,0 3-1-15,4-3 3 16,-9-1 0-16,5 1-1 15,0-1-2-15,4-3 1 16,-9-1 1-16,9-3 1 16,0 4 1-16,0-8-5 0,9 7 1 15,-9 1 0-15,8 0 0 16,5-1-3-16,4 1 2 16,9 0 1-16,4-1 0 15,9-3-3-15,4 4 2 16,9 0-1-16,0 3 0 15,8-3 0-15,-8-1 0 16,-1 1 0-16,-7 0 0 16,3-1 0-16,0 1 0 15,9 0 2-15,-17-1 0 16,4 1-5-16,-4 0-1 16,0-1-17-16,-5-3-5 15,1-8 14-15,-9-19 7 0</inkml:trace>
  <inkml:trace contextRef="#ctx0" brushRef="#br0" timeOffset="47154.7977">14390 18244 124 0,'-5'-8'49'0,"5"12"-38"0,5-8-5 15,-5 0-4-15,0 4 0 16,0-3 3-16,0-1 4 15,0 4 2-15,0 0 6 16,-5 0 1-16,1-4-9 16,0 4 10-16,4-4 7 0,-5 4 10 15,5 0 5-15,-8 8-6 16,3-8-4-16,1 4-2 0,4-1 1 16,-8 1-5-16,3 0-3 15,1 0-8-15,0 0-1 16,-1-1-6-16,1 1 1 15,0-4-5-15,-1 0 0 16,5 0-1-16,0 0 1 16,0 0 0-16,0 0 1 15,0 4 2-15,0-4 1 16,0 8-1-16,0-8 1 16,0 4-2-16,0-4 2 15,0 0-2-15,0 3 0 16,5 5-3-16,-1-4 1 15,0 4 0-15,1-5 1 0,-1 1 0 16,5 0 2-16,-1-4-1 16,1 0 0-16,-1 0-3 15,1 0 1-15,0 4-2 16,-1-4 2-16,5 0-2 16,4 0 2-16,-8 0-2 15,8 0 2-15,1 0-2 16,-1 0 2-16,4 0-2 15,1 0 2-15,4 0-2 16,0 0 2-16,-1 0-2 16,1 4 2-16,0 0-2 15,-4-1-1-15,-1 1 1 16,5 0-1-16,-9 0 2 0,1 0 1 16,3 3-4-16,-4 1 1 15,-8 0 0-15,4-1 0 16,4 1 0-16,-13 4 2 15,5-1-1-15,-5 4 2 16,1 1 0-16,-5 3 1 16,0 0-2-16,0 4-2 15,-5 4 1-15,-3 0 1 16,-1-1-1-16,0 1-1 16,1 0 1-16,-5 0 1 15,4-4-1-15,-8 0 2 16,-9-4-2-16,0 0 2 15,0-4-4-15,1 1 0 0,-1-1 1 16,4-3 0-16,-8-1-3 16,9 1 0-16,-1-5 2 15,5 5 2-15,0-5 0 16,4 1 2-16,0 0-2 16,4-5 2-16,5 1-2 15,-1 0-1-15,5 0 1 16,0 0-1-16,0-4 0 15,0 0 2-15,0 0-1 16,0 4-1-16,5-1-2 16,3 1 1-16,1 0 1 15,0 0 2-15,4 0-1 16,-1 0-1-16,6-1 1 16,3 1-1-16,-4 0-3 15,5 0 2-15,4 0 1 0,-5 0 2 16,5 3-3-16,0-3 0 15,4 0 1-15,-4 0 0 16,4-4 0-16,-4 4 2 16,0-4-1-16,-4 0 2 15,3 0-2-15,-3 0 2 16,8 0-4-16,-8 0 0 16,3 0 1-16,6 0 0 15,3 3 0-15,5 1 0 16,-5 0 0-16,5 0 0 15,4 4 0-15,0-1 0 16,5 5-3-16,-14-1 2 16,5 5-1-16,-9-1-2 0,0 4-2 15,-8 0 1 1,-5-4-8-16,0 1-4 0,-4-5-38 16,0-3-14-16,4-8 36 15,-4-4 17-15</inkml:trace>
  <inkml:trace contextRef="#ctx0" brushRef="#br0" timeOffset="50143.3571">17074 17976 184 0,'0'7'71'0,"-9"-3"-55"0,5 0 17 15,4-4 7-15,0 0-8 16,0 4-1-16,-4 0-2 16,4 0-1-16,-9-1-15 15,5 5 5-15,0-4 3 0,-1 4 0 16,1-1-1-16,-5 1 1 15,5-1-1-15,-9 5-5 16,5-1 1-16,3 1-7 16,1 3-1-16,0 1-4 15,4 3-1-15,4 0-3 0,5 8-1 16,3 0-1-16,1 3 0 16,5 5 0-16,3-1 0 15,5 4 2-15,8 5 0 16,1 3 0-16,4 3 0 15,8 1-3-15,-8-4 2 16,-9-4-4-16,5-7-1 16,-5-5-17-16,0-7-8 15,-4-4 6-15,-5-7 4 16,-3-4-48-16,-10-12-18 16,1-4 44-16,-9-11 22 15</inkml:trace>
  <inkml:trace contextRef="#ctx0" brushRef="#br0" timeOffset="50563.7019">17259 18091 320 0,'-8'15'121'0,"8"-7"-95"0,0-5 5 0,0-3-4 15,0 8-5-15,0 0 2 16,0-1 2-16,-5 1 1 16,1 4-14-16,4-1 5 0,-13 1 3 15,9-1-9-15,-9 1-2 16,0 3-6-16,0 0-1 15,0 4 1-15,-4 4 0 16,0 0-5-16,-5 4 1 16,1 8-5-16,-1 3 1 15,5 8 0-15,-5 0-1 16,5 4-1-16,0-1-1 16,0-3-3-16,4-4-1 15,4-3-10-15,-4-5-1 16,9-11-46-16,4-7-21 0,17-20 44 15,0-19 24-15</inkml:trace>
  <inkml:trace contextRef="#ctx0" brushRef="#br0" timeOffset="51719.8597">20870 17658 352 0,'-13'19'132'0,"9"-4"-103"0,0 1 25 0,4-9 4 16,-5 5-19-16,5-1-2 15,-13 5-16-15,9 3-5 16,-4 4-9-16,-1 0-1 0,-4 7 1 16,4 5-3-16,-4 7-3 15,9 4-3-15,-9 4-1 16,0 3-3-16,5 1 1 16,3 0-2-16,-8 3 0 15,5 4-1-15,-1 1 2 16,5-1-1-16,0-4 2 15,-1-3 1-15,1-8 2 0,0-8-1 16,-1-7 1-16,-3-8 2 16,-1-4 2-16,1-11 1 15,-1-5 1-15,5-6 0 16,-9-9 0-16,8-7-5 16,-8-12 1-16,9-7 0 15,0-4 2-15,-1-4-1 16,5-4-1-16,5-3 1 15,-1 3 1-15,13-4-3 16,-8-3 0-16,13-1 1 16,3 1 0-16,1-1 0 15,4 5 2-15,1 3-1 16,-1 4-1-16,4 8 1 16,1 7-1-16,3 4-3 0,1 12 2 15,-4 3-1-15,12 9 0 16,0 6 0-16,5 13 0 15,0 7 0-15,-5 11 0 16,1 8 0-16,-1 8-2 16,-17 4 5-16,0 3 1 15,-8 4 0-15,-5 1-2 16,-4 7 3-16,-4-4 0 16,-5 4-1-16,0 0 1 15,-4-8-4-15,0 0 0 16,0-3-4-16,0-9 1 15,-4-6-11-15,4-9-3 0,9-3-46 16,8-16-20-16,0-7 43 16,13-24 23-16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9:55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16579 13058 236 0,'-5'7'88'0,"-3"-7"-69"0,16 0 11 0,-8 0-2 0,0 0-8 15,0 0-1-15,-8 0 4 16,3 0 3-16,1 0-14 16,0-3 13-16,-1-1 5 0,5 0-24 15,-13 0-10-15,9 0 1 16,-13-3 0-16,4-1 3 15,-4 0 0-15,-5 1 6 16,1 3 4-16,-5 0-16 16,0 4-6-16,-8 8-3 15,3 3 1-15,-16 12-3 16,0 4 0-16,-5 7-1 16,0 5 1-16,0 11 0 15,5 11 3-15,0 12 1 0,-1 11 1 16,9 12-2-16,1 11 1 15,-5 4-9-15,8 8-3 16,1 3-4-16,3 1 0 16,6-4 22-16,3 3 13 15,5-7 1-15,0 0 1 16,-5 0-4-16,9 4-3 16,-4-5 0-16,4 1-1 15,0-4 2-15,4-3 1 16,1-1 1-16,8-4 2 15,0-7 8-15,4 0 5 16,9-12-5-16,9-3-3 0,-5-5-4 16,-4-3-2-16,13-4 3 15,-9 0 5-15,0-4 4 16,5-8 4-16,-1 1-2 16,1-5-2-16,-1-7-5 15,1 0-2-15,4-4-4 16,0-3-1-16,4-5-3 15,-9-3 1-15,5 0-2 16,4-8 2-16,5-4-4 16,-9-4 0-16,4-4-4 15,8-7-1-15,-7-8-2 16,3-3 2-16,1-1 2 16,-5-7 2-16,-4-4-1 15,4-4-1-15,-4-4-2 0,-1-4-1 16,1 1-1-16,0-9 0 15,4 1 7-15,-12 4 2 16,-1-1 9-16,4-3 4 16,-8-1-1-16,5-10 2 15,-1-1-6-15,0-8-3 16,0-3-3-16,0-4 0 16,-4 4-2-16,0-4 2 15,5 0-2-15,-6-1-1 16,6 1 1-16,-1-4 1 15,0-7-3-15,5 3-2 16,-5 0-1-16,5 0 3 16,3-15-2-16,1 8 1 0,-9 7 0 15,5 0 0-15,-5 1 2 16,-4 3 0-16,0 7 0 16,0 1 2-16,-13 4 1 15,9-1 1-15,-1 5 0 16,-8-1 2-16,0 4-1 15,0 4 0-15,0 0-3 16,0-4 1-16,0-3 0 16,0 7 1-16,0-4 6 15,-8 0 4-15,3 0-10 16,1 4-4-16,-9 1 2 16,4 2 0-16,1-3 4 15,-1 4 1-15,-4 4 3 0,0 0 1 16,0 3 3-16,1 5 2 15,-6-1-5-15,1 0-1 16,-4 1-2-16,-1-5 0 16,0 1-2-16,-3-1-1 15,-1-3-1-15,4 0 0 16,-8-1-2-16,4 5 1 16,5-4-2-16,3 3 2 15,-7 1-4-15,7-1 0 16,-3-3-1-16,4 0 0 15,-1-1 0-15,5 5-2 16,0 3 0-16,1-3 0 16,-1-1-2-16,-5-3 1 0,10 7-8 15,-1 4-4-15,0 1-55 16,1-5-23-16,4-3 49 16,4 3 25-16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0:3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 9488 252 0,'-4'8'96'0,"-4"-8"-75"0,3 7 17 0,5-3 1 15,0 0-17-15,-17 0-4 16</inkml:trace>
  <inkml:trace contextRef="#ctx0" brushRef="#br0" timeOffset="435.3694">1708 9523 499 0,'-17'3'10'0,"0"1"-1"15,0 0 10-15,-5 0 7 16,5 4-11-16,0-5-6 16,-1 1 6-16,6 0 1 15,-14-4-1-15,8 0 1 0,1 0-5 16,-4 0-1-16,-1 0-6 15,5 0-3-15,-5 0 2 16,1 0 0-16,-5 0-4 16,9 4 1-16,-5 0-2 15,5 3 0-15,0 5 0 16,-1 3 0-16,-7 4 0 16,7 8-2-16,5 0 3 15,1 7 0-15,-1 1-2 16,8 7 2-16,-8 0-1 15,9-4 0-15,4 1 2 16,0-1 0-16,-9 0 0 16,9 4 0-16,0 1 0 0,9-1 2 15,-5 4-3-15,9-8 0 16,5 0 1-16,-6-7 2 16,1-4-3-16,9 0 0 15,-1-8 1-15,10-8 0 16,-10-3-3-16,14-4 0 15,-14-8-3-15,9-4 1 16,-4-7-21-16,9-8-8 16,8-12-45-16,8-7-19 15,1-7 52-15,4-17 23 16</inkml:trace>
  <inkml:trace contextRef="#ctx0" brushRef="#br0" timeOffset="1139.9212">2333 9565 244 0,'-17'23'90'0,"8"-12"-70"0,5 1 8 16,-5-5-2-16,5 1-12 16,-9 7-3-16,0-3 2 0,-4-1 2 15,4 5-8-15,-17-5 9 0,4 1 4 16,9 3 5-16,-18-4 2 16,5 1-8-16,0-1-4 15,4 5-4-15,-4-5-2 16,4 4-5-16,0 1-1 15,5-1-3-15,4 4-1 16,-5 4-1-16,5 0-2 16,0 4 0-16,4-4 3 15,4 4-2-15,0-4 1 16,1 4 2-16,3-1 2 16,5-3-3-16,5 0-2 15,3 0-3-15,1 0 1 16,0-3-2-16,4-5 2 0,4 0-2 15,9-7 2-15,-9-1 7 16,13-7 4-16,-13-3-6 16,9-5 1-16,0-3-1 15,4-1 0-15,0 1-5 16,-8-5 1-16,-1 1 2 16,1-4 1-16,0 0-2 15,-14-4 2-15,5 3-1 16,-4-3 0-16,8-3 11 15,-17 3 3-15,0-4-5 16,0 0-4-16,0 0-11 16,0-3-5-16,0-1 7 15,0 0 2-15,-17 1 4 0,8-1 2 16,-4 4-3-16,5 4 0 16,-1 4 5-16,-13 0 5 15,5 4-16-15,0-1-7 16,-5 9-42-16,9 3-18 15,-4-4 35-15,17 0 21 16</inkml:trace>
  <inkml:trace contextRef="#ctx0" brushRef="#br0" timeOffset="1832.4695">3139 9450 288 0,'-4'-4'110'0,"8"4"-86"0,-4-4 7 0,0 4-2 16,0 0-12-16,0 0-2 15,-4 0-6-15,-5 0-1 16,0 0-5-16,-12 4 0 16,-9-4-6-16,0 4 0 15,-13 3-6-15,-1 5 1 16,-3 3-1-16,4 4 3 16,0 4 2-16,13 4-1 15,4 0-1-15,0 0 1 16,13 3 1-16,4-3-1 15,9-4 4-15,9 0 0 16,13 0-2-16,-1 0 2 16,18 0 1-16,-5 0 0 15,5-4 0-15,4 0 0 0,-8 1 0 16,4-1 2-16,-9-4-1 16,-4 4-1-16,-9-3 5 15,-4-1 1-15,4 4 9 16,-17-4 2-16,0 1 0 15,-9-1 2-15,1 0-1 16,-18-3 0-16,0-1-7 16,-8 1-4-16,-5-1-18 15,4-3-5-15,-8 0-14 0,4-5-4 16,9 1 16 0,13-11 9-16</inkml:trace>
  <inkml:trace contextRef="#ctx0" brushRef="#br0" timeOffset="2326.8227">3591 9366 372 0,'-12'3'140'0,"20"1"-109"0,-8 0-11 16,0-4-15-1,0 12-10-15,0-1 5 16,0 8 4-16,0 4-1 15,0 4-2-15,0 4 0 0,0 11-1 16,0 4 0-16,-8 7 0 16,8-3 0-16,-9 4-5 15,5-5 1-15,4-3 6 16,-9 0 6-16,9-3-2 16,9-1-1-16,-9 0 0 15,13-4 1-15,-5-3-1 16,9-1 2-16,1-3-4 0,3-4 0 15,1-5-1-15,12-2-2 16,-17-5-4-16,22-4-2 16,-4-7-15-16,8-8-4 15,13-7-55-15,0-8-25 16,8-8 54-16,1-4 26 16</inkml:trace>
  <inkml:trace contextRef="#ctx0" brushRef="#br0" timeOffset="2821.9871">3195 9718 376 0,'-4'15'143'0,"8"-11"-112"0,0 4 1 0,9-4-9 15,-8-1-12-15,8 5-1 16,4 0-4-16,9-4 1 16,17-1-4-16,0 1-4 0,17-4 0 15,-4 0 1-15,4 0 2 16,-8-4-1-16,4 4-1 15,0-3 1-15,17 3-1 16,-4-4-3-16,5 0 2 0,3-4-8 16,5-3-4-1,-17-1-42-15,4-3-18 16,4-12 37-16,-17-4 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1:37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9775 6577 228 0,'4'0'85'0,"-4"0"-66"0,9 0 5 0,-9 0 1 15,0 0-10-15,0 0 2 0,0 0-6 16,0 0-1-16,0 4-6 16,0 4-5-16,-5-1 0 0,1 1-1 15,0 3 0-15,-1 1 2 16,1-1 2-16,-4 5 3 16,-1-5 4-16,5-3 7 15,-9 0 2-15,4-1 2 16,0 1 2-16,1-8-10 15,4 4-2-15,-14-4 16 16,1 0 9-16,0-4-8 16,-5 4-6-16,1-4-8 15,-9 0-1-15,4-3-3 16,-13 3 0-16,4-4-3 16,-3 0 1-16,-1 1-4 15,-9-5-2-15,1 1-3 16,0 3 1-16,4-3 1 15,-9-1 0-15,0 1 0 0,5 3 0 16,-9 0 0-16,0 5 0 16,0-5-3-16,0 4 2 15,-9 0 1-15,5 4 2 16,-1 0-3-16,1 0 0 16,4 0 1-16,0 4 0 15,0 0 0-15,0 0 0 16,0 0 0-16,0-1 0 15,0 1 0-15,-9 0 0 16,5 4-3-16,4-1 2 0,-4 1 1 16,4 3 0-1,4 1-3-15,0-1 2 0,1-3 1 16,-1 4 0-16,9-5 0 16,-9 1 0-16,5 3 0 15,-1 1 0-15,-3-1-3 16,7 1 2-16,-7-1-1 15,8 5-2-15,0-1 0 16,0 0 0-16,4 1 0 16,0 3 3-16,4 0-5 15,1 4 2-15,8-8 0 16,-13 8-1-16,1 4 1 16,-1 0 0-16,0 4 3 15,5-1 0-15,-5 1 1 16,0 3 0-16,0 1 0 0,5-1 0 15,-1 1 0-15,1-1 0 16,8 1-3-16,-9-5 2 16,14 1 1-16,-9-4 0 15,8-4 0-15,5 3 2 16,0 1-3-16,8-4 0 16,-8 4 1-16,17 0 0 15,-13 0-3-15,9 0 0 16,4 3-1-16,0 1 0 15,4 3 0-15,9 8 3 16,-4-3-2-16,8-5-1 16,-4-3 0-16,8-1 3 0,5-3-2 15,4-4 1-15,5-4 4 16,3-3 1-16,6-1-1 16,3-7-2-16,9 3 1 15,-9-7-1-15,5-4 0 16,-13 0 0-16,0-4 0 15,-1 0 2-15,-3 1-1 16,4-1 2-16,-1 0-2 16,1 0 2-16,9 0-2 15,-5 0 2-15,8 4-2 16,-3 0 2-16,-1-3-2 16,1 3-1-16,3 0 1 15,-3 0 1-15,-9 0-1 16,-1-4-1-16,-3 4 1 15,4 0-1-15,-1 0 0 0,-8 0 0 16,9 0 0-16,9 0 0 16,3 0 0-16,-3 0 0 15,3 0 0-15,1 0 0 16,-4-4 0-16,-1 4 2 16,-8 0-3-16,0 0 0 15,-5 0 3-15,0-4 1 16,5 0-1-16,-9 4-2 15,9-4 1-15,0 1-1 16,4-1-3-16,4 0 2 16,1-4 1-16,12 1 2 15,-8-1-1-15,4 0-1 0,-17-3 1 16,8-1 1-16,-8 1-3 16,-5-1 0-16,1 1 1 15,-1-4 0-15,1-5 0 16,-5 5 0-16,0-4 0 15,9-4 0-15,-9 4 0 16,9-4 2-16,-13 0-1 16,8 4-1-16,1-1 1 15,-10 1-1-15,6 0 0 16,-6 0 2-16,6 4-1 16,-14-1-1-16,4 1 1 15,-3 4 1-15,-5-1-1 16,0 1 2-16,-1-1 2 15,-3-3 2-15,0 3-1 16,-5 1 1-16,0-5-2 0,-4 1 0 16,5 0-3-16,-5-4 1 15,0 0-2-15,0-1 2 16,0-3-2-16,0-3 2 16,0-5-2-16,0 0-1 15,0-3 1-15,0-4-1 16,0-1 0-16,-5 1 0 15,1 3 0-15,0-3 0 16,-5 4 0-16,0 3 0 16,-12 4-3-16,-5 4 2 15,-4-4-1-15,-9 8-2 16,-4 0 0-16,0 0 0 0,0 4-2 16,8 3-1-16,1 1-14 15,4 3-6-15,4 4-129 16</inkml:trace>
  <inkml:trace contextRef="#ctx0" brushRef="#br0" timeOffset="6006.9408">10331 6351 300 0,'-5'0'112'0,"18"0"-87"0,-13 0 0 16,5 0-5-16,3 0-14 16,1 0-3-16,-1 0-5 15,5 0 1-15,5 0 1 16,3 0-3-16,9 0 2 0,-4 0 1 15,13 0 0-15,8 0-3 16,1 0 2-16,-10 0 1 0,18 4 0 16,18 0 0-16,-5 0 0 15,8-4 0 1,1 0 2-16,8 0 1 0,9-4 3 16,0-4 1-16,-14-3 1 15,-3-5 0-15,0-7 0 16,3-3-2-16,14-1-1 15,9 0-1-15,-1 0 0 16,-12-3 0-16,3-1 0 16,-16-4 2-16,4 5 3 15,4-9-4-15,4-3-1 16,5-11 0-16,-9-5 2 16,-4-3-1-16,-13-4 0 15,-4 7 1-15,-22 5 1 0,-4 14 1 16,8-10 0-16,-8 10 0 15,8-22 0-15,18-35-2 16,0 1 1-16,-9 3-2 16,0 7 0-16,-9 5-3 15,0-8-2-15,1 4 1 16,-9-1 1-16,-14-3-1 16,6 8-1-16,-1-4 1 15,-4 7 1-15,-5 4-1 16,1 4-1-16,-1 8 1 15,1 4-1-15,4 3-3 16,-9 4 2-16,4 8 1 0,-3 7 0 16,-1 9-3-1,4 7 0-15,1 11-5 0,4 8-2 16,4 8-6-16,4 7-3 16,1 4-31-16,4 12-13 15,8 7 33-15,5-4 15 16</inkml:trace>
  <inkml:trace contextRef="#ctx0" brushRef="#br0" timeOffset="6549.1554">14898 3636 376 0,'-13'0'143'0,"17"3"-112"0,-4-6 5 15,0 3-6-15,0 0-20 0,0 0-3 16,0 0-5-16,9 3-2 16,-9 5 1-1,4 4-4-15,1-5 2 0,-1 5-1 0,-4 3 0 16,4 4 0-16,1 4-2 16,3 8 0-16,1-1 3 15,-1 13-2-15,5-1 1 16,0 8 2-16,9-5 2 15,-5 1-3-15,5 0-2 16,4 4 2-16,4 4 0 16,4 11 1-16,-4 4 0 15,5 4 0-15,-5-8 2 16,0-4-3-16,-4 0 0 0,-4-11-1 16,-5 0-2-16,0-12-11 15,-13-3-2-15,5-5-3 16,0 1 0-16,-9-8-71 15,0-4-29-15,0-11 61 16,-5-12 30-16</inkml:trace>
  <inkml:trace contextRef="#ctx0" brushRef="#br0" timeOffset="7117.5118">15575 3751 376 0,'-13'0'143'0,"13"0"-112"0,-5 0-3 0,5 0-9 15,-4 3-15-15,0 1-2 16,-9-4-1-16,0 8-1 16,-4-8 0-16,-1 4 0 0,-3 3 0 15,-1 1 0-15,-8 3 2 16,4 1-3-16,5 3-2 16,-9 4 2-16,4 1 0 0,-4 6-2 15,4-6 2-15,-4 6 1 16,-1 1 2-16,6 4-1 15,-6-1-1-15,6 1 1 16,-1-4-1-16,4 0 0 16,-8 3 0-16,4 5 0 15,0-8 0-15,0 3-3 16,5 1 2-16,-9 3 1 16,4 9 0-16,0-5 0 15,0 4 0-15,5 4 0 16,-1 0 2-16,5-4-1 15,0-4-1-15,4 1 3 16,4-9 0-16,-4-3 1 16,4-4 0-16,5-4-2 15,0-3-2-15,4-5-6 0,0-3-4 16,17-1-107 0,18-11 64-16,8-22 24 15</inkml:trace>
  <inkml:trace contextRef="#ctx0" brushRef="#br0" timeOffset="7733.8577">16255 4103 324 0,'-8'4'123'0,"12"-12"-95"0,-4 12 14 16,0-4-1-16,0 0-34 15,0 0-10-15,0 4 4 0,0 3 3 16,0 1-1 0,0 4-2-16,0-1 2 0,0 1-2 0,0 3-1 15,0 4-6-15,0 4-1 16,-4 4 9-16,-1 7 6 16,1 8-6-16,0 1 0 15,0 2-2-15,-5 5 0 16,0-4-3-16,-8 0 2 15,4-4-4-15,-4 0-1 16,0 1 3-16,-1-9 1 16,6-3 8-16,-6-1 6 15,5-3-6-15,5-4-1 16,-1 0-3-16,5 0-2 16,8-4 3-16,0 0 2 15,5 1 0-15,8-1 2 0,1-4-4 16,7 4-2-16,6 0-3 15,-10-3 1-15,14-5-1 16,-10-3 0-16,10-4-3 16,-1-4-1-16,1-4 3 15,-1-4 1-15,9 0-31 16,-4-3-15-16,-9-1 24 16,5-7 12-16</inkml:trace>
  <inkml:trace contextRef="#ctx0" brushRef="#br0" timeOffset="8242.9609">15863 4405 272 0,'-21'12'101'0,"16"-8"-78"0,5 0 17 0,0-4 3 0,0 0-17 15,0 0-4-15,0 0-9 16,0 0-3-16,0 0-6 16,0 0 4-16,0 0 4 0,9 0-4 15,4 0 0-15,4 0-4 16,5-4-1-16,4 4-1 16,4 0 1-16,9 0-2 15,-1 4-1-15,1-1 1 16,0 5-1-16,0 0 0 15,-1 3 0-15,-3-7 0 16,-5 0 0-16,-4 0 0 16,4 0 0-16,-4-1-3 15,4 1 2-15,-8 0-4 16,-1-4 1-16,-4 0-60 16,5-4-24-16,-5 0 44 0,-4-11 22 15</inkml:trace>
  <inkml:trace contextRef="#ctx0" brushRef="#br0" timeOffset="9354.3826">17492 3766 252 0,'-4'-8'93'0,"8"4"-72"0,-8 4 18 0,4 0 5 0,0 0-10 15,0 0-2 1,0 0-5-16,0 0-2 0,0 0-14 16,0 0-2-16,0 0-2 0,0 0-3 15,0 12-1-15,0-1-1 16,0 8-2-16,0 8-4 16,4 12 0-16,0 10 0 15,5 5 2-15,-9 0 1 16,4 3 1-16,1 1 0 15,-1 3 0-15,-4 4 0 16,0 4 0-16,0-8-9 16,0-3-4-16,-4-9 0 15,-1-3 2-15,1-11-39 16,-5-5-19-16,1-7 35 16,-5-15 17-16</inkml:trace>
  <inkml:trace contextRef="#ctx0" brushRef="#br0" timeOffset="9672.4363">17190 4015 300 0,'5'0'112'0,"12"4"-87"0,5-4 2 0,-10 0-4 0,10 0-13 16,4 0-3-16,17 3 0 15,-4 5 2-15,8-4-4 16,1 4 1-16,-1-1 1 0,0 1-1 16,5 0-1-16,0-1 5 15,4 1 4-15,-9-4-10 16,-4 0-1-16,-8-4-30 15,-1-4-9-15,1-8 18 16,-14 1 9-16</inkml:trace>
  <inkml:trace contextRef="#ctx0" brushRef="#br0" timeOffset="10690.9615">18341 3701 364 0,'-9'11'134'0,"1"-7"-104"0,3 8 3 0,5-12-7 16,-4 3-18-16,0 5-2 15,-1 0-2-15,-3 3 0 0,4 4-2 16,-9 1-4-16,0 3 1 0,0 4-1 16,0 4-2-16,-4 3 3 15,-1 9 0-15,1 7-2 16,8-8 2-16,-8 4 1 16,4 0 0-16,5 0 0 15,-5 4 0-15,8 0-3 16,5 8 2-16,0 3 1 15,0 1 2-15,0-8-1 16,9-1 2-16,0-3-4 16,-1 0 0-16,1-4-1 15,4-3 0-15,0-9 2 16,0-3 0-16,0-4 0 16,0-4 0-16,0 0 0 15,-1-7 2-15,1-1-1 16,0-3 2-16,5-4-2 15,-6 0 2-15,6-4-2 0,-1 0-1 16,0-4 1-16,0 0-1 16,1 0 2-16,-1-3 3 15,0-1 2-15,0-4 1 16,1 1 2-16,-10-1 1 16,5-3-3-16,4 4 0 15,-12-8-3-15,3-1 2 16,-3-3-2-16,-1 0 0 15,-4 0-1-15,0-3 0 16,0-1-5-16,0-8 1 16,0 1 0-16,-4-1 2 15,-1 1-1-15,1 3 2 0,0 1-2 16,-1-1-1-16,5 4 1 16,-8 0-1-16,3 8 0 15,1 0 0-15,-5-4 0 16,5 4 0-16,-4 0 0 15,8-4 0-15,-9 4 0 16,5 0 0-16,-1-1 0 16,-3 1 0-16,3 0 0 15,1 4 2-15,0-4-1 16,-1 7-1-16,1-7 1 16,-4 4-1-16,8-1 0 15,-9 1 0-15,5 0 0 16,-1-1 0-16,5 1 0 15,-8 4 0-15,3-9 0 0,1 5 0 16,0 4 0-16,-1-1 0 16,-3 1 0-16,4 3 2 15,-5-4-3-15,0 5 0 16,1-1-1-16,-1 4-2 16,0 0-2-16,5 1-1 15,0 3-1-15,0 0 0 16,4 0-6-16,-9 0-2 15,5 0-15-15,4 0-6 16,4 3-128 0,9 1-57-16,0-4 113 15</inkml:trace>
  <inkml:trace contextRef="#ctx0" brushRef="#br0" timeOffset="11336.2762">19401 4068 248 0,'-22'12'93'0,"22"-20"-72"0,-4 8 11 0,4 0 1 0,0 0-14 16,-4-4-1-16,-1 4-1 16,5 0-2-16,-4 0-7 15,4 0 1-15,0 0 4 0,0 0 2 16,0 0 3-16,-8 0-4 15,8 0 2-15,0 0-5 16,8 4-1-16,-4-4-4 16,5 0 1-16,4 4-6 15,4-4-3-15,5 0 1 16,-1 4 0-16,1 0 1 16,-1-4 0-16,5 0-3 15,-4 0 0-15,-1 0 2 16,1 0 2-16,4 0-5 15,-9-4-1-15,-4 0-9 16,0-4-4-16,0 1-4 16,4 3 1-16,-13-4-63 0,5 1-27 15,0-5 57 1</inkml:trace>
  <inkml:trace contextRef="#ctx0" brushRef="#br0" timeOffset="11684.7509">19177 4356 376 0,'4'4'140'0,"9"-4"-109"0,4 3-11 15,-4 1-13-15,4 0-13 16,5 0 1-16,4 0 1 16,-5-1-1-16,5-3 4 15,4 0 6-15,5 0 7 0,-14-3-13 16,5-1-3-16,0 0-10 15,0 0-4-15,0-3-72 0,4-1-30 16,5-7 61-16,-1-1 30 16</inkml:trace>
  <inkml:trace contextRef="#ctx0" brushRef="#br0" timeOffset="12147.6931">20271 3697 340 0,'-17'19'129'0,"17"-15"-100"0,0-4 13 15,0 0 0-15,9 8-26 16,-9-8-6-16,8 3-7 16,-3 1-3-16,3 8 1 15,9-5-1-15,-8 5 0 0,8 3-3 16,1 4 2-16,3 12-1 15,5-4-2-15,4 7 3 16,0 5 2-16,0 6-2 16,-4 1-2-16,0 0-1 15,-4 4 0-15,4 4-8 0,-14-4-3 16,1 3 12-16,0 5 6 16,-4-9-11-16,0-6-7 15,-5-5-56-15,0-11-24 16,-4-8 49-16,0-15 23 15</inkml:trace>
  <inkml:trace contextRef="#ctx0" brushRef="#br0" timeOffset="12553.4863">20676 3586 368 0,'-17'0'140'0,"21"0"-109"0,-8 7-4 15,4-7-8-15,-4 0-17 16,0 4-1-16,-5 4-1 15,-4 3 0-15,4 5 0 16,-12 7-3-16,4 4 2 0,-14 11-1 0,6 8 0 16,-6 4-7-16,6 3-2 15,-10 1 6-15,5 3 2 16,4-3 3-16,4-4 0 16,-8 0 0-16,4-5 0 15,5 1 6-15,4-3 6 16,-1-5-15-16,6 0-5 15,3-7-47-15,5-4-19 16,8-4 38-16,5-12 18 16</inkml:trace>
  <inkml:trace contextRef="#ctx0" brushRef="#br0" timeOffset="12946.6585">21068 4237 324 0,'-8'19'121'0,"8"-19"-95"0,-4 4 18 0,4-4 2 15,4 8-21-15,-4-1-6 16,0 1-7-16,0 3-1 16,0 9-6-16,0-1-1 0,0 4 0 15,-4 7-2-15,-1 5-2 16,5-1-2-16,-8 5 1 15,3-1-6-15,1-4 0 16,0-3-35-16,-1-4-14 16,5-4 29-16</inkml:trace>
  <inkml:trace contextRef="#ctx0" brushRef="#br0" timeOffset="13393.6421">21659 3084 388 0,'-13'8'145'0,"13"-4"-112"0,4-1-3 0,-4-3-10 15,0 0-15-15,0 4-1 16,0 4 0-16,0 3 2 16,-4-7-3-16,0 12 0 0,-5-9 3 15,0 8-3-15,-4 8-2 16,0 8 0-16,1 0-1 15,3 11-3-15,-8 0 2 16,-1 4-1-16,1 0 0 16,4 0 2-16,-4 0 2 15,4 4-3-15,-4-12 0 16,-5 4 1-16,9 0 2 16,0-3-6-16,5-13 1 15,-5 1-63-15,4-8-28 16,9-11 50-16,5-16 24 15</inkml:trace>
  <inkml:trace contextRef="#ctx0" brushRef="#br0" timeOffset="14039.8388">22215 3896 432 0,'0'12'162'0,"0"-9"-126"0,8 5-1 16,-8-8-9-16,5 4-14 15,-5-4 1-15,4 4-4 16,0 0 2-16,5-4-6 15,-5 0-1-15,5 3 0 0,4 1-2 16,0-4 1-16,0 0-9 16,8 4-1-16,5 0 4 15,13-4 1-15,-1 4 4 16,1-4 1-16,4 0-1 0,0 0-2 16,1 0 1-1,-14 0-1-15,0-4 0 16,-9 0 0-16,-3-4-11 0,-5-3-5 15,-13-4-47-15,0-1-19 16</inkml:trace>
  <inkml:trace contextRef="#ctx0" brushRef="#br0" timeOffset="14549.2678">23007 3341 400 0,'13'0'148'0,"0"4"-115"0,13-4-9 0,-21 0-13 16,12 3-14-16,0 1 0 16,5 4-1-16,3-1 3 15,10 5 0-15,4 3 1 0,8 8 2 16,-4 4-1-16,5 0-1 15,8 7 1-15,-5 9-1 16,5 6 2-16,9 24 1 16,-5 4 1-16,9-1 0 15,-13 1-2-15,4-4 1 16,-3 3-2-16,-6-11-1 16,-8 0 1-16,-4-7 1 15,-9-1-3-15,0-11 0 16,1-7-19-16,-14-9-9 15,4-3-29-15,1-15-14 16,-1-5 43-16,1-22 22 16</inkml:trace>
  <inkml:trace contextRef="#ctx0" brushRef="#br0" timeOffset="14955.532">24050 3203 364 0,'-34'19'134'0,"34"-15"-104"0,-9 3 3 0,9 1-5 16,-4 0-21-16,-5 7-6 15,1-3-1-15,-1 3 1 16,-4 8 0-16,-4 4-1 0,0 3 1 16,-9 5-1-16,0 3 2 15,-4 0-3-15,-5 1 0 16,1 14 1-16,-1 9 0 16,-3 10 2-16,3-3 1 15,5 4-4-15,-5-8 1 16,5-4 0-16,4-7 2 15,5-4-3-15,-1-4 0 16,5-8-17-16,4-3-5 16,0-5-93-16,9-3-40 0,8-15 80 15,9-5 40-15</inkml:trace>
  <inkml:trace contextRef="#ctx0" brushRef="#br0" timeOffset="15289.8704">24335 3919 376 0,'0'23'140'0,"8"-11"-109"0,1 10-9 0,-5-6-9 16,0 7-10-16,1 11 1 15,-5-3 0-15,0 11 2 16,0 8-3-16,-5 15-4 0,1-4 0 15,4-7-30-15,-4 30-12 16</inkml:trace>
  <inkml:trace contextRef="#ctx0" brushRef="#br0" timeOffset="26890.74">9607 8113 232 0,'0'-4'88'0,"4"0"-69"0,5 4 2 0,-1 0-5 16,-8 0-9-16,0 0-2 15,5 0 4-15,-5 0 2 0,0 0-6 16,4 0 6-16,-4 0 2 0,0 0 2 16,0 0 4-16,0 0-2 15,0 0-1-15,0 0 0 16,-4 0 0-16,-1 0-6 16,-8 0-4-16,5 0 10 15,-10 0 6-15,-3 0-2 16,4 0-2-16,-1 0-2 15,-3 0 0-15,4 0-2 16,-13-3-1-16,4-1-3 16,-4-4-1-16,4 4-3 15,-9 0-1-15,5 1-6 16,0-1 1-16,-5-4 0 16,5 4 2-16,-4 0-3 15,4-3 0-15,-1-1 1 0,-3 0 0 16,4 1 0-16,-18-5 0 15,5 1 0-15,0-1 0 16,0 1 2-16,13 3 1 16,-5 1-4-16,-3-1 1 15,-23-4 2-15,5 1 1 16,5-1-1-16,-1 1-2 16,-4 3 1-16,0 1-1 15,-4 3-3-15,-1 0 2 16,5 0 10-16,0 0 3 15,0 0-14-15,-8 4-6 16,8-3 2-16,-5-1 2 0,5 8 1 16,5-1 1-16,-14 9-5 15,5-1 0-15,-5 9 1 16,5-5 1-16,-1 4-4 16,5 4 1-16,-13 0 2 15,9 4 1-15,4 0 0 16,4 3 1-16</inkml:trace>
  <inkml:trace contextRef="#ctx0" brushRef="#br0" timeOffset="27476.555">6909 8305 420 0,'-56'38'156'0,"35"-7"-121"0,-9-1-10 15,21-15-11-15,-8 8-18 16,4 4 1-16,4 0-1 16,5 4-1-16,4 3 4 15,4-3-5-15,9 3 2 0,4 1 0 0,9 3-1 16,4 0 4-16,5 5 0 15,-1-1-4-15,1 0 1 16,4 0 0-16,-1-4-1 16,1 4 1-16,4-3 3 15,5-9-11-15,-5 1-4 16,8-4 16-16,5-4 11 16,0-4-4-16,0-8-1 15,0-3-4-15,1 0-2 16,-10-4 1-16,0-1-1 15,1-3 0-15,-1 0 0 16,-4 0-14-16,0 0-3 16,5-3 22-16,3-1 12 0,-3-4-7 15,-1 0-5-15,-4 1-3 16,13-5 0-16,-13 1-3 16,5-1 0-16,-5 1-1 15,4-1 0-15,-21 1 0 16,9-1 0-16,-1 1 2 15,1-1 0-15,3-3-3 16,1-4 2-16,0 0 1 16,4-4 0-16,0-4-9 15,0 0-4-15,-4 0 7 16,4-3 5-16,0-1 5 16,4 0 3-16,-8 1-3 15,0-1-1-15,-9 4-10 16,0-7-3-16,-8-1 5 0,-5 5 4 15,-4-1 2-15,0 4-1 16,-4 4 9-16,-5-4 4 16,0 1-17-16,-4 3-9 15,-4 0-3-15,0 0-1 16,-5-4 7-16,-4-4 6 16</inkml:trace>
  <inkml:trace contextRef="#ctx0" brushRef="#br0" timeOffset="30087.4198">15105 5267 164 0,'0'4'63'0,"0"-4"-49"0,0 4 22 0,0-4 10 15,0 0-11-15,0 0-2 16,0 0-11-16,0 0-3 16,0 0-11-16,0 0 1 0,0 0 2 15,0 11-4 1,0-7 3-16,0 0 1 16,0 8 0-16,0-9 3 0,-9 1 8 15,5 0 6-15,0 4-24 16,-1-4-8-16,1-1 11 15,0 5 8-15,-1-4 0 16,1 0 0-16,4-4-3 16,0 4 0-16,-8 3 0 15,3-3 2-15,1 0-5 16,4 0-1-16,0 3-2 16,-9-3-1-16,5 4-3 15,0-8 1-15,4 7-2 16,-5-3 2-16,1 4-2 15,0-4-1-15,-1 3 1 16,1 1 1-16,4-4-1 0,-9 0 2 16,5 3-2-16,0 1-1 15,4 0 1-15,-9-1-1 16,5 1 0-16,0 0 0 16,-1 3 0-16,1-3 0 15,0 0 0-15,-1-1 0 16,1 5-3-16,4-1 2 15,-9 1 1-15,1-1 0 16,8 1 0-16,-9-1 2 16,5 1-3-16,0-1 0 15,-1 4 1-15,1 1 0 16,4 3-3-16,-4 0 0 16,4 0-3-16,0 4 1 0,0 0 1 15,0 4 2-15,0 0-1 16,0 0-1-16,4 3 0 15,0 1 0-15,1 0-2 16,3-1 1-16,1 1-4 16,-1-4 1-16,5-1-3 15,0 1 2-15,9-4 0 16,-5 0 3-16,0 0 2 16,5-4-1-16,-1-3 4 15,5-5 2-15,0 1 0 16,0-5-1-16,0-3 1 15,0-4-1-15,-5-4 2 16,1 0 3-16,-1-3 4 16,-3-5 2-16,-1-3-1 0,-4 0-1 15,4-1-3-15,-8-7 1 16,-1 0 0-16,1-3 1 16,-5-1 0-16,-4 0 0 15,9 0-4-15,-9 0-1 16,0 1 1-16,-9 3 0 15,5 0-2-15,0 3 1 16,-1 5-2-16,1 4 2 16,0 3-4-16,-1 4 0 15,5 4-1-15,0 0-2 16,0 12-4-16,9 3 0 16,0 4-1-16,8 4 3 0,-9 8-3 15,10 3-1-15,-1 8 0 16,13 4 1-16,-17 0-1 15,4 4 1-15,-4 0 5 16,-4 0 2-16,-5-4-1 16,-4 3 2-16,-4-3 5 15,-9-4 2-15,-4 1 4 16,-1-13 4-16,-12-3 1 16,0 0 3-16,-13-4-4 15,0 0 2-15,0-8-3 16,-9-3 0-16,0-9-10 15,5 1-3-15,-9-4 1 16,0-4 1-16,0-3-14 16,17 3-4-16,0 0-21 0,5-7-9 15,-5-8 11-15,5-4 6 16</inkml:trace>
  <inkml:trace contextRef="#ctx0" brushRef="#br0" timeOffset="30568.5472">16174 5620 372 0,'-9'3'140'0,"9"1"-109"0,0-4 5 15,0 0-5-15,0 0-18 16,0 0-4-16,0 0-6 16,0 0-3-1,-4 19-2-15,-1 1-1 0,5 6-1 16,-13 1 0-16,5 12 0 15,-1 3 0-15,1 7 0 16,-10 1 0-16,5 0 3 16,5-4 0-16,3-4 1 15,1 0 0-15,4-3 0 16,4-1 2-16,5 0 1 16,8-3 1-16,5-5-5 0,-1 1-1 15,10-4-2-15,-6-8 0 16,10-4-11-16,-1-3-2 15,1-5 1-15,4-7 2 16,-1-3-18-16,-3-9-6 16,4-7 19-16,-1-12 10 15</inkml:trace>
  <inkml:trace contextRef="#ctx0" brushRef="#br0" timeOffset="30959.6904">15885 5727 356 0,'-4'15'132'0,"4"-7"-103"0,12-4 10 16,-12-4-4-16,5 4-20 15,8-1-6-15,0 5-1 0,4 0-1 16,9-1-3-16,0 1-3 0,4 3 0 16,8 1 1-16,-7-1 1 15,7 1-1-15,-3-1 1 16,-1 1-2-16,1-1-1 15,-1-3-4-15,5 0 0 16,0-4-7-16,0-4-3 16,-1 0-10-16,1-4-5 15,9-8-121 1</inkml:trace>
  <inkml:trace contextRef="#ctx0" brushRef="#br0" timeOffset="31410.4526">17492 5478 312 0,'-21'19'115'0,"16"-19"-89"0,-3 0 19 0,8 0 1 16,-5 0-24-16,1 0-7 16,4 0 3-16,-9 0 3 15,5 0-11-15,4 0 3 0,0 0 3 16,4 0-2-16,9 0 2 15,0 0-9-15,9 0-4 16,-5 0-2-16,-4 0-1 16,13 4-3-16,-9 0 2 15,9 0 1-15,4-1 0 16,9 1-3-16,-9 0 2 16,9 0-8-16,-5-4-2 15,1 4-12-15,-1-4-3 16,1 0-30-16,-5 0-14 15,0 0 37-15,-9-4 17 16</inkml:trace>
  <inkml:trace contextRef="#ctx0" brushRef="#br0" timeOffset="31773.4459">17294 5849 336 0,'17'8'126'0,"-4"-8"-98"0,13 0-1 0,-9 4-6 15,9 0-9-15,4 0 1 16,5-4-7-16,-1 0-4 16,5 3-1-16,-5 1-1 0,5-4 2 15,4 0-28-15,5-4-9 16,-14 4 17-16,5-15 9 15</inkml:trace>
  <inkml:trace contextRef="#ctx0" brushRef="#br0" timeOffset="40416.1608">18806 5221 220 0,'-13'12'82'0,"0"-1"-64"0,13-7-4 16,-8 0 95-16,4 0-44 0,-1 0-12 16,-3 3-11-16,3-7-26 15,-3 8 2-15,-1-8 0 0,0 4-6 16,1 3-2-16,-1-3-3 15,1 0-2-15,-1 4-3 16,0-1-2-16,-4 5-2 16,0-1 1-16,1 9-1 15,-6-1 0-15,5 4-3 16,-4 3 1-16,-4 9 0 16,3 3 2-16,5 12-1 15,1 4-1-15,-1 7 3 16,4-4 0-16,5 1-4 15,-1 3-1-15,5-15-2 16,-8 0 2-16,8-4 2 16,0-4-1-16,0-3 1 15,8-8 3-15,-3-4-2 0,3-4-1 16,1-4-2-16,4-3-1 16,0-5 1-16,4-3 2 15,0-4-1-15,5-4 1 16,-1-3 3-16,5-1 0 15,-9-3 1-15,1-9 2 16,3 1-1-16,-4-4 2 16,-8 0 2-16,0 4 4 15,-5-12 7 1,-4 1-5-16,0-1-1 16,0 1-1-16,0-5-1 0,-4 4 0 15,-1-3 0-15,1 0-2 16,0-1 1-16,-1 4-2 15,-8-7 0-15,9 4-3 16,-4 3-2-16,3 4 1 16,1-3-1-16,0 7-3 15,-1-4 2 1,1 4 1-16,0 4-7 16,-1-4-11-1,5-4-22 1,0 4-1-16,0 0-20 15,0 0-7-15,13 0 37 16,0-4 18-16</inkml:trace>
  <inkml:trace contextRef="#ctx0" brushRef="#br0" timeOffset="40775.8653">19608 5378 420 0,'-13'12'159'0,"17"-1"-124"0,-4 5 0 16,0-5-11-16</inkml:trace>
  <inkml:trace contextRef="#ctx0" brushRef="#br0" timeOffset="40926.3839">19608 5447 675 0,'0'16'-1'15,"4"7"0"-15,-4 7-2 0,4 9-1 16,5 10-4-16,-9 9 0 16,9 3-9-16,-1-4-4 15,1 1-3-15,4-4 0 16,-9-8-4-16,9-1 0 15,-9-10-34-15,1-4-14 16,-1-8 40-16,0-12 18 16</inkml:trace>
  <inkml:trace contextRef="#ctx0" brushRef="#br0" timeOffset="41258.1461">19457 5570 396 0,'-17'11'148'0,"25"-11"-115"0,1 8 4 16,0 0-7-16,-1-5-18 15,1 5-4-15,-1 0-5 16,1-1 0-16,4-3-2 15,-4 4-1-15,8 3 1 0,4-3-4 16,5-4 0-16,13 0-1 16,0-4 0-16,4 0-4 0,9 0 0 15,4-4-7-15,4 0-1 16,9 4-7 0,-9-8 0-16,5-3-32 0,-1-1-14 15,-8-7 33-15,0-4 19 16</inkml:trace>
  <inkml:trace contextRef="#ctx0" brushRef="#br0" timeOffset="42354.4652">20849 5194 404 0,'-5'8'151'0,"5"-4"-118"0,0 7-6 0,0-11-13 16,0 8-12-16,0-4 1 15,0 4-2-15,0-1-1 16,0-3 1-16,-8 4-1 0,3 3 0 16,1-3-3-16,4 3 2 15,-13 1-1-15,9 3-2 16,0 8 0-16,-5 4 0 15,5 0-2-15,-1 3-1 0,-3 9 1 16,3-1 2-16,1 4-1 16,4 4 1-16,0 0-4 15,4 4-2-15,1-4-2 16,3-8 0-16,5 0-4 16,-4-3-3-16,8-1 4 15,-8-11 4-15,4-3 8 16,0-5 4-16,8-7 3 15,-12-1 2-15,8-11 8 16,0 1-1 0,1-5 0-16,-1-4-3 15,0-3-1-15,0-4 1 16,0-4 1-16,-4-4-5 0,0-11-4 16,0 3-4-1,0-3-1-15,0 7-1 0,0-7 3 16,-9 4 4-16,1 7 3 15,3 4 2-15,-8 8 2 16,0-1-1-16,0 9 2 16,0-1-6-16,0 8-3 15,0 8-6-15,0-1 0 16,0 9-3-16,5 6 2 16,-1 9 1-16,9 11-1 15,-5 8-10-15,1 0-2 16,0 7 10-16,-1 1 6 0,1 3 6 15,0 0 2-15,-1 4-3 16,-4 4-3-16,5 4-3 16,-9-4 1-16,-9 0-4 15,1-12 1-15,-1-7-3 16,-4 0 2-16,-4-12 27 16,-9-3 12-16,0-12-5 15,0 4-5-15,1-8-2 16,-6 0-2-16,1-8-9 15,4-3-2-15,-8-8-5 0,4 0-3 16,4-4-9 0,-4-3-5-16,4-1-11 15,4-4-3-15,9-7-51 16,1-4-24-16,12-7 53 16,17-9 27-16</inkml:trace>
  <inkml:trace contextRef="#ctx0" brushRef="#br0" timeOffset="42701.3574">21538 6102 420 0,'-17'23'159'0,"21"-11"-124"0,1-1 9 16,-5-3-7-16,0 0-24 16,0-1-5-16,0 5-7 15,0-1-2-15,-5 4 1 16,5 1-3-16,0 7 0 0,-4 0-7 15,4 4-2-15,-9 3-26 16,9 1-13-16,9-1-103 16,-5-3-45-1,9-15 103-15</inkml:trace>
  <inkml:trace contextRef="#ctx0" brushRef="#br0" timeOffset="43062.0686">21758 5030 412 0,'-9'4'154'0,"14"3"-120"0,-5 1-3 15,0-8-10-15,0 8-14 16,0 3-2-16,0 1-5 16,-5 7 0-16,1 8 0 15,-5-1-5-15,1 9 1 0,-5 3-7 16,0 8-1-16,0 0-6 15,4 0-4-15,5 4-83 16,4 0-35-16,4-8 71 16,9-19 35-16</inkml:trace>
  <inkml:trace contextRef="#ctx0" brushRef="#br0" timeOffset="43840.5074">22008 5604 308 0,'0'8'115'0,"4"-8"-89"0,-8 0 19 0,8 0 1 0,-4 0-18 16,9 0-5-16,-9 0-10 15,8 0-1-15,10 4-7 16,-10-4-3-16,9 4-1 0,5-1 1 16,4 1 1-16,-9 0-4 15,9 0 1-15,4 0 0 16,9 3 0-16,8-3-3 15,1 0 0-15,8 0-1 16,-9 0 0-16,5 0-4 16,0-1-2-16,-9-3-37 15,0 0-14-15,4-7 29 16,-8-5 14-16</inkml:trace>
  <inkml:trace contextRef="#ctx0" brushRef="#br0" timeOffset="44575.9521">22982 5455 436 0,'-5'8'162'0,"5"-8"-126"0,5 7-15 0,-5-7-15 0,0 8-18 15,0 0 0-15,0 3-12 16,0 4-2-16,0 8 14 16,4 8-12-16,5 7-3 0,3 12-5 15,6 0-1-15,3-4 7 16,9-4 3-16,-4 0 22 15,4-11 10-15,1-4 5 16,3-4 5-16,1-8 2 16,3-4 2-16,1-7-6 15,-4-8-2-15,-1-3-5 16,1-9-1-16,-10 1 1 16,1-8 1-16,0-8-5 15,-9-3-4-15,5-4-6 16,-5-1-2-16,-8 1 0 15,4 4 4-15,4-1-1 0,-13 12 1 16,9 8 11-16,-13 3 3 16,4 8-14-16,-4 1-6 15,5 6 8-15,-1 9 4 16,5 11-10-16,-1 11-3 16,5 12 2-16,4 0 1 15,1 16 4-15,3 3 1 16,1 4-2-16,-1 11 2 15,1 8 1-15,-1 8 0 16,1-4 0-16,-9 4 0 16,0-16 2-16,0-7 3 15,-13-8 0-15,0-8 0 0,-13-7 19 16,0-8 8-16,-9-7 2 16,-4-8 0-16,-4-8-11 15,-8-8-3-15,-1-3-12 16,-9-12-3-16,-3-11-12 15,-10-8-5-15,-3-4-16 16,-1-15-5-16,0-8-67 16,9-7-27-16,13-8 66 15,13-4 33-15</inkml:trace>
  <inkml:trace contextRef="#ctx0" brushRef="#br0" timeOffset="44832.8571">24283 5669 412 0,'4'62'154'0,"5"-35"-120"0,4 7 12 0,-5-15 0 16,1 4-36-16,4 4-9 16,0 7-11-16,0 5-2 0,0 3 6 15,0 0-1-15,-13 19 2 0</inkml:trace>
  <inkml:trace contextRef="#ctx0" brushRef="#br0" timeOffset="79931.1137">5328 7347 332 0,'-4'4'126'0,"-5"0"-98"0,18 0 8 0,-9-4-2 16,0 0-24-16,0 0-5 0,0 7-4 16,0 1-1-16,0-4 0 15,-9-1 0-15,5 5 0 0,4 0 0 16,-9-1 0-16,5 5-5 15,-1-1 1-15,5 5 2 16,-8-1 1-16,4 4 1 16,4 8 0-16,-9 8 2 15,5 3 3-15,-1 8-2 16,5 11-2-16,-8 1 0 16,8 3 1-16,-18 0-1 15,10 4 2-15,-1 4-13 16,-4 4-6-16,-4 0-7 15,8 0-1-15,-3-4-108 16,7-12-49-16</inkml:trace>
  <inkml:trace contextRef="#ctx0" brushRef="#br0" timeOffset="80576.8043">5940 6910 348 0,'0'-3'129'0,"8"3"-100"0,-3-8 2 16,-5 8-5-16,0 0-23 16,0 0-5-16,0 0-5 15,0 0 1-15,0 0 4 16,0 0 14-16,-5 4 7 0,-3 3-9 15,-1 1-6-15,1 4-5 16,-5 3-2-16,0 8-9 0,0 7-3 16,4 5 8-1,-8 3 6-15,8 4 1 0,1 4 3 16,3 0 0-16,5 0 1 16,0-4-5-16,0 1-1 15,0-1 3-15,9 4 3 16,0 0-1-16,4 3-2 15,4 5 0-15,0 0 1 16,0-1-10-16,5-3-2 16,-9 4-4-16,4-1 1 15,-13 1 2-15,9 0 5 16,-13-1 1-16,0 5 0 16,0 3 4-16,0 4 2 15,0 0 0-15,-13 4 2 16,9-11 2-16,4-5 2 0,0-7-1 15,4 0-1-15,9-8-6 16,13-3 1-16,4 3-46 16,13-3-20-16,18-12 32 15,-5-8 16-15</inkml:trace>
  <inkml:trace contextRef="#ctx0" brushRef="#br0" timeOffset="81463.4836">6664 9220 348 0,'-13'15'129'0,"8"-11"-100"0,1 0 2 0,4-4-3 15,0 8-30-15,-8-1-7 16,3 5-2-16,-8-1 2 16,0 5 5-16,-4 3 0 0,0 4 2 15,-9 4-3-15,0 3 1 16,5 5-3-16,-1 7 2 16,-8 0 1-16,8 4 2 15,-12 4 3-15,8 3 2 16,0-3 1-16,-4 0 2 15,9-4-3-15,-1-4 0 16,9 0-1-16,-4-4 1 0,4 1 0 16,4-5 3-16,1 4-1 15,-1-3 0-15,9 3-3 16,-13 1 1-16,9-1-2 16,4 0 2-16,0 4-2 15,0 0-1-15,4-3 9 16,9-1 4-16,-13 4-15 15,17-4-6-15,-8-3 2 16,8-1 2-16,9 1-6 16,-13-5-3-16,17 1-70 15,0-8-33-15,-4-8 60 16,0-11 28-16</inkml:trace>
  <inkml:trace contextRef="#ctx0" brushRef="#br0" timeOffset="82018.862">5358 9932 348 0,'9'12'129'0,"-9"-12"-100"0,4-8 7 15,5 4-2-15,-1 1-24 16,10-5-5-16,-6 0-6 15,14 1-1-15,0 3 2 16,-4 0 0-16,12 0 0 0,1 0 0 16,-5 8 0-16,0 0-3 15,-4 7 2-15,-5 5-4 16,1 3 1-16,-13 4-3 16,3 0 2-16,1 4 1 0,-13 3 2 15,0 5 7-15,-13-1 7 16,1 5-6-16,-6-1-3 15,-3-4 6-15,-9 1 4 16,4 3 9-16,8-7 6 16,-3 3-2-16,12-7 2 15,1 4-5 1,16-5-17-16,-3 1-8 16,12 0-11-16,9 0-5 15,8 0-15-15,18 0-6 16,8-5 18-16,13-6 9 15</inkml:trace>
  <inkml:trace contextRef="#ctx0" brushRef="#br0" timeOffset="83339.2739">6435 13425 192 0,'-4'4'74'0,"4"0"-58"0,-4 0 25 0,4 0 8 15,0 0-10-15,-5-1 0 16,5 5-16-16,-4-4-4 15,-5 4-11-15,9-5-5 0,-8 1-2 0,-1 0-4 16,1 0 2-16,3 4-4 16,-12-5-1-16,4 1 0 15,0 0 2-15,-17 4-1 16,0-4 1 0,4 3 0-16,-4-3 0 15,4 4 0-15,0-4 3 16,0 3 2-16,0 5 4 15,1-1 4-15,-1 5 5 16,4-1 1-16,-4 4 0 16,5-4 4-16,-1 4-5 15,1 1 2-15,8 3-11 16,-9 3-3-16,5 1-2 16,8 4 2-16,-4 0-3 0,1-1 0 15,3 1 1-15,5 3 0 16,4 1 0-16,0-1 0 15,4 1-5-15,5-1-1 16,3 1 3-16,6 3 3 16,-5-4 1-16,8 1-1 15,5-4 1-15,4-5-1 16,-4 1-3-16,-4 4 2 16,3-8 5-16,1 7 5 15,-4-3-5-15,-1 0 0 16,-8-4-2-16,0 0 1 15,-8 0-2-15,-5 4 2 16,-5 0-2-16,-3 3 2 0,-1 1 0 16,0 3 1-16,-4 5 2 15,-4-1 3-15,4 4 0 16,9 0 2-16,-9 0-2 16,9 0 0-16,4 1-3 15,4-1 1-15,9-4-2 16,4 0 2-16,0 1-6 15,9-1-3-15,-4-4 1 16,8 1 0-16,0-4-8 16,0-5-4-16,5-10-48 15,12-9-23-15,-4-14 44 16,5-28 20-16</inkml:trace>
  <inkml:trace contextRef="#ctx0" brushRef="#br0" timeOffset="84376.1455">5044 14019 340 0,'-13'12'129'0,"13"-5"-100"0,0-3 13 0,0 0 2 15,0 4-16-15,-9-1-1 16,9 1-5-16,0 3-2 16,0 1-10-16,0-1-6 0,0 1-1 15,0-1-4-15,0 9 0 0,-4-1-1 16,4 4 0-16,0 7-5 16,0 5 0-16,0 11-4 15,4 0 0-15,5 4 1 16,-9-1 4-16,0 5 3 15,0-4 2-15,4-4 1 16,5-4 0-16,-9-4 0 16,4-11 0-16,-4-4 2 15,0-4 1-15,0-7-1 16,0-12-4 0,4-4 1-16,5-4-1 15,-9-3 0-15,13-9 2 16,-13-3 0-16,4-7 0 15,5-5 0-15,-9-3 2 16,4-8 1-16,0 0-1 0,5 0-2 16,-9 0 1-16,4-4-1 15,5 1 0-15,-1-1 0 16,1 8 0-16,0 0 0 16,-1 7 0-16,5 8 2 15,4 12 1-15,1 3 1 16,3 12 0-16,-4 12 2 15,9 7-5-15,4 8-3 16,1 7 1-16,3 9 0 16,-4 6 1-16,0 9 2 15,-4-1-1-15,0 8-1 16,-4 4 1-16,4 0 1 0,-22-4-1 16,9-7 2-16,-5-12-53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4:19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4040 4157 192 0,'-5'3'74'0,"-3"-3"-58"0,8 0 5 15,0 0-3-15,0 0-9 16,0 4-1-16,-5-4-2 15,1 0 1-15,4 8-4 16,-9-8 5-16,5 0 2 0,4 0-3 16,-13 0 1-16,9 0 8 15,-5 0 7-15,-4 0-3 16,9 0-2-16,-9 0-4 0,9 4 1 16,-9-1-8-16,4 1-2 15,1 4-3-15,-1 0-2 16,-13-1-2-16,10 5-1 15,-1-1 2-15,-5 5 0 16,5-1-2-16,-4 8 0 16,-4 0 2-16,8 8 2 15,-4-5 0-15,4 9-1 16,-5-8 1-16,5 7-1 16,0 4 0-16,9 1 2 15,-13-5 1-15,0 8 1 16,4-7 0-16,4-1 2 15,-8-3-3-15,4 0 0 0,9-5 1 16,-9 1 0-16,8-4-2 16,5 0-2-16,-4 0 1 15,4-4-1-15,0 4 0 16,0 0 0-16,4-4 2 16,-4 0 3-16,0 4 4 15,0-3 5-15,0-1-13 16,5 4-4-16,-5-4 9 15,8 4 6-15,-3-4-2 16,-5 4 0-16,4 0-4 16,5 0-1-16,-1-4-1 15,5 0 2-15,-13 0-1 16,9-3 2-16,-9-1 0 0,13 0 3 16,-9 5-3-16,9-5 1 15,-9 4-3-15,9-7 2 16,-9-1-4-16,9 0 0 15,-4 1-1-15,-5-4 1 16,5 7-2-16,8-11 2 16,0 3-2-16,-12 1 2 15,8 0-2-15,0-1-1 16,4 1 1-16,4-4-1 16,-3 0 0-16,7 3 2 15,-3-3-1-15,-5 0-1 16,9 0 1-16,4 0 1 15,-4 0 1-15,-4-1 1 0,12 1 0 16,-4 0 0-16,0 0-2 16,-8 0 1-16,8 0-2 15,-4-4 2-15,0 0-2 16,-5 0 2-16,1 0-2 16,0 0 2-16,-1 0-2 15,-4 0-1-15,-4 0-2 16,0-4 1-16,4 4-4 15,-12 0 1-15,3 4-16 16,1-4-4-16,-9-4-39 16,0 11-16-16,0 1 41 15,0 0 19-15</inkml:trace>
  <inkml:trace contextRef="#ctx0" brushRef="#br0" timeOffset="556.7177">3066 4080 252 0,'-13'-8'96'0,"9"4"-75"0,8 12 19 15,-4-8 2-15,0 0-20 16,0 0-7-16,0 8-9 16,0-4-5-1,-4 11 0-15,4 4 1 0,-13 4-1 16,4 4 2-16,-4 3-2 0,4 9 2 15,-3 14-2-15,-6 9 2 16,10 7 0-16,-10 0 3 16,5-4-1-16,1-12 0 15,-1 1-1-15,4 0 0 16,-4-12-2-16,0 4-2 16,9-4 1-16,-9 0-1 15,13 0-58-15,13-8-23 16</inkml:trace>
  <inkml:trace contextRef="#ctx0" brushRef="#br0" timeOffset="1727.9548">4281 5604 164 0,'-9'12'63'0,"9"-8"-49"0,9-4 9 0,-9 0 1 16,9 3-8-16,-1 1 1 15,-4 0 3-15,5 0 2 16,-9-4-11-16,0 0 4 0,4 4 5 16,-4 3-2-16,0-3 1 15,0 4-1-15,-4-4 0 16,4 0-3-16,-13-1-1 15,0 1-4-15,0 0 1 16,0 4-4-16,0-1 1 16,-4 5-1-16,0 3 3 15,0 1-5-15,-1 7-3 16,-3 3-1-16,-1 5-1 16,1 3 0-16,-1 1 2 0,5 7-1 15,-9-4-1-15,0 1 1 16,9-1-1-16,-9 0 0 15,9 4 2-15,-9 4-8 16,13 4-3-16,-4 8 5 16,-5 3 3-16,10-4 4 15,-1 1 1-15,-5-5-5 16,10 1-1-16,3-8 7 16,-7 0 4-16,7 0-2 15,-3 0-2-15,3 4-2 16,5 3-3-16,0 9 1 0,0-1-1 15,0 4 0-15,13-4 2 16,-8-3-1-16,7-9-1 16,6-3 1-16,3-7 1 15,-4-1-3-15,14-3 0 16,-10 3 3-16,9 0 3 16,0 0-2-16,-4-3-2 15,0-1 0-15,-9-3 1 16,-4-8-3-16,-13-4-2 15,0-4-45-15,-13 1-20 16,-12-16 35-16,-6-12 16 16</inkml:trace>
  <inkml:trace contextRef="#ctx0" brushRef="#br0" timeOffset="2853.5613">2743 6213 320 0,'-9'-4'121'0,"9"1"-95"0,9 6 3 0,-9-3-6 15,0 0-4-15,0 0 3 16,0 0-21-16,0 0-7 0,0 0 2 16,0 0 17-16,17-3 8 0,-17 3-5 15,13 0-4-15,0-4 1 16,4 4-5-1,0-4-2-15,9 4-3 16,4-4-3-16,-4 0 1 16,4 0 1-16,5 1-1 15,-18-1 2-15,9 0-4 16,0 0 0-16,-9 0 1 16,9 4 2-16,-9 0-1 15,-4 4-1-15,4 0-2 16,-4 4 1-16,0 3-4 15,8 1-1-15,-21 3 3 16,9 0 1-16,-9 4 2 16,0 1 0-16,-9 3-3 15,9 7 0-15,-17-3 4 0,4 0 1 16,5 0-3-16,-5 3 1 16,0 1-2-16,-9 0 0 15,5-1 2-15,-4 1 2 16,-5-1-3-16,-4-3 0 15,4 0-1-15,-9-4 0 16,-8 0 2-16,13 0 0 16,-9-4 0-16,5 0 2 15,8-3-3-15,-17-1-2 16,13 0 2-16,-1-3 2 16,1-1-2-16,0 1 0 15,4-5 3-15,9 1 1 0,0-4-1 16,-5 0 1-16,5-4-2 15,4 0 2-15,9 0-2 16,-9-4 2-16,9 0 0 16,4 0 1-16,-9 0-2 15,9-3 1-15,0 3-2 16,0-4 2-16,0 1-2 16,9 3-1-16,-9 0 1 15,4 0-1-15,9 0-3 16,-9 0 2-16,9 1 1 15,0 3 0-15,0 0 0 16,0 3 0-16,4 1 0 16,-4 4 2-16,4 3-3 0,0 9 0 15,1 6 3-15,3 9 1 16,1 11-1-16,4 11 1 16,-9 1-2-16,9-1-1 15,4-3 3-15,-13-4 0 16,9-4-4-16,8 3 1 15,9 1-38-15,13-4-16 16,13-15 27-16,-8-43 13 16</inkml:trace>
  <inkml:trace contextRef="#ctx0" brushRef="#br0" timeOffset="44680.7837">3053 13127 376 0,'-17'15'140'0,"17"-11"-109"0,0 0 5 0,0-4-7 15</inkml:trace>
  <inkml:trace contextRef="#ctx0" brushRef="#br0" timeOffset="89918.1211">13653 13816 316 0,'0'12'121'0,"4"-1"-95"0,0-7 16 16,-4-4-1-16,0 0-25 15,0 0-8-15,0 0-11 16,0 0-3 0,-8 0 11-16,-5 4 9 0,-4 3 2 15,-5 1 2-15,-4 0-7 16,-4-1-2-16,-4 1-7 16,-14 0-4-16,1-1-2 0,-5 9 0 15,-4 3 0-15,0 0 3 16,0 4 2-16,0 0 4 15,4 4 2-15,9 3 1 16,4 1 0-16,5 0 2 16,8-1 4-16,0 5 1 15,9 3-2-15,4 0 2 16,5 8-6-16,3-7-1 16,5-1-2-16,0 0 1 15,5 4-4-15,3 4 0 16,-4 8-3-16,1 11-1 15,3 8 1-15,1 4 2 0,-5-1-1 16,5 1-1-16,-9 3-2 16,0 8 1-16,0 12-1 15,0 3 0-15,0 1 2 16,0-9 0-16,0-3 0 16,0 4 2-16,4 4-3 15,-4 3 0-15,5-3 1 16,-5-8 0-16,8-12 0 15,-8-3 0-15,0-5 2 16,0-3 1-16,0 0-4 16,0 0 1-16,0 0 0 15,-8 0 2-15,3-4-1 16,1-3-1-16,4-9 3 0,0-3 0 16,0 0 1-16,0-8 2 15,0-4 1-15,0-3 1 16,0-5-2-16,9 1 1 15,-1 0-4-15,5-1 0 16,13 1-3-16,0-1-3 16,8 1-3-16,9 0 1 15,5-8-8-15,8-8-2 16,-9-7-74-16,18-12-30 16,-5-11 58-16,5-12 31 15</inkml:trace>
  <inkml:trace contextRef="#ctx0" brushRef="#br0" timeOffset="90891.4222">14222 13889 356 0,'4'-8'134'0,"0"4"-104"0,1-3 5 0,-1 3-4 16,0 0-11-16,0 4-2 15,9-4-4-15,-8 0-1 16,3 1-7-16,5 3 5 0,4 0 4 15,1 0-3-15,3 0 1 16,9 0-8-16,1 0-3 16,12 3-4-16,4 1 1 15,5 0 1-15,-1 4 0 0,5 3 0 16,0 1 0-16,-8 3 0 16,-1 4 0-16,-8 0 0 15,-9 8 0-15,0 8 0 16,-4 7 2-16,0 8-1 15,-4 3 2-15,-1 5 0 16,-4-5 3-16,-4 5-1 16,0-5 0-16,-4 9-6 15,0 14-1-15,-1 12 1 16,1 4 0-16,-1-7 1 16,1-5 0-16,4-7 0 15,4 7 0-15,-8 12-3 16,4 8 2-16,4-1 1 0,0-7 0 15,5-8 0-15,-5-3 0 16,4 7 0-16,1 8 0 16,0 7 0-16,-5 1 0 15,0-9 0-15,0-7 0 16,1-7 0-16,-1 7 0 16,-9 0 0-16,5 8 0 15,-4 0 0-15,0-5 2 16,8-6 3-16,-13-13 2 15,9-6-3-15,-4 3-1 16,-1-8 1-16,1 0 0 16,4 0 0-16,-9-3 0 15,5-1 0-15,-5-7 2 0,0-4-1 16,1-4 0-16,-5-4 1 16,-5-3 1-16,1-4 1 15,-13-5 0-15,-9 1-2 16,-17-4-1-16,-17 4-8 15,-18-4 0-15,-8 0-4 16,-9 0 2-16,-21-4-6 16,-18 8-3-16,-8 4-3 15,4 3-3-15,-9-3-6 16,-16 3-4-16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7:0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15441 9549 368 0,'-13'0'140'0,"26"0"-109"0,-13-3-4 0,-13 3-8 15,13 0-4-15,-4-4 3 16,-5 0-3-16,1-4-1 16,-5 1-8-16,4-5-2 0,-17 4 0 15,0-3 0-15,-8 3 0 16,-5 1 2-16,-4 3 1 16,-13 4 3-16,0 4 4 15,-9 7-4-15,-4 8 2 16,0 8-3-16,-8 8 0 0,4 3-3 15,-1 4-1-15,5 0-1 16,5 4 0-16,8 8-5 16,8-1-1-16,5 5-2 15,4 3 0-15,5 4 3 16,0 0 0-16,12 8-2 16,5-4 0-16,8 4-1 15,5-4 0-15,4-4 0 16,0-4 3-16,8-3 0 15,5-5 1-15,-4 1 0 16,4-4 0-16,8-4 0 16,-3-1 0-16,3-6 0 15,9-1 0-15,-8-7 0 0,12-4 0 16,-3-1-3-16,3-6 2 16,5-5 1-16,0-4 0 15,8-3 0-15,-8-4 0 16,4-4-3-16,4-4 2 15,-8-4 1-15,-9 1 0 16,5-5-3-16,-5-3 2 16,-4 0-1-16,4-5 0 15,-13 1 2-15,0 0 0 16,-4-4 0-16,0 0 2 16,0 0 1-16,-13 0 1 15,4 0-5-15,-4 0-1 0,-4 0 3 16,-5 0 1-16,1 4 2 15,-1-4 0-15,-4 4-2 16,0 0-2-16,0 0-2 16,-4 3 1-16,0 1 1 15,-5 0 0-15,1 3 2 16,-5 5 1-16,5 3 1 16,3 0 2-16,-8 4-1 15,5 4 2-15,-1 3-4 16,1 1 0-16,-1 4-1 15,5-1 1-15,-9 0-2 16,5 5-1-16,3 3 3 16,1 0 2-16,4 0-2 15,-8 4 0-15,8 0 1 0,0 0 0 16,4 0 0-16,-8 0 0 16,4 0-2-16,4 0-2 15,-8 4 1-15,0 0 1 16,4-4-3-16,4-4 0 15,1 0-1-15,-1 0 0 16,9-7-29-16,-8-5-14 16,33-60 23-1</inkml:trace>
  <inkml:trace contextRef="#ctx0" brushRef="#br0" timeOffset="46645.656">20327 14364 340 0,'5'-4'129'0,"-1"19"-100"0,0-26 7 0,1 7-5 16,-1 0-22-16,4 0-6 15,-8 1-1-15,0-5 2 16,0 4-1-16,-8 0 9 0,4 4 5 15,4 0 2-15,-5 0 1 0,1 4 0 16,4 0 2-16,0-4-8 16,4 8-3-16,5-1-2 15,4 1-1-15,0 3-7 16,4-3 0-16,9 4-3 16,8-1 0-16,1 0 2 15,4 1 0-15,4 3-3 16,0-3 2-16,0-1 1 15,-4 1 0-15,-1-1 0 16,1 1 0-16,-13-5 0 16,4 1 0-16,-4 0 0 15,-4-1 2-15,-5 1-1 16,0 0 2-16,-4 3-7 0,-4-3 1 16,-1 3 12-16,-8 1 8 15,0-1-8-15,0 5-2 16,-13-1-5-16,5 0 1 15,-1 1-2-15,0-1 2 16,-8 0-2-16,4 1-1 16,-4-1 1-16,-5-4 1 15,1 1-1-15,-1-1-1 16,-3 1 1-16,-1-1 1 16,0-3-1-16,4 0-1 15,1-4 1-15,-1-1-1 16,1 1 0-16,3-4 0 0,1 0 0 15,9 0 2-15,-5 0-3 16,8 0-2-16,-3 0 2 16,8 0 2-16,0 0-2 15,8 0 0-15,1 0-1 16,4 0 0-16,4 0 0 16,5 4 0-16,-1 0 0 15,9 0-2-15,-8-1 3 16,4 5 2-16,0 0-2 15,-1-1 0-15,1 5 1 16,0-1 0-16,-4 1-3 16,-1-1 2-16,1 5 1 15,-5-1 0-15,0 0-3 16,1 5 2-16,-1-5-1 16,-4 0 0-16,0 4 2 0,-5-3 0 15,1-1 0-15,-5 0 2 16,-4 1-3-16,0-1 0 15,-4-4-8-15,0 5-4 16,-1-5 13-16,-3 1 9 16,-1-1-4-16,-4 1-2 15,4 3-2-15,-8-3 1 16,4-1-1-16,-4 1 2 16,0 3-2-16,-9-4 2 15,4 1 0-15,-12-1 1 16,4 1-2-16,-5-1-2 15,1 1 1-15,-1-1-1 0,-3 1 0 16,-6 3 2-16,1 0-1 16,0 1 2-16,5-1 0 15,-10 0 1-15,5 1 0 16,4-5 2-16,0 1 1 16,5-1 3-16,-5 1-3 15,5-1-2-15,-1-3 0 16,9-1 1-16,-8-3-3 15,4 0 0-15,0 0-3 16,-1 0-1-16,-3-4-6 16,4-4 0-16,0 0-52 15,4-4-21-15,-9-7 41 16,14-8 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8:15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14247 7650 160 0,'18'3'60'16,"-10"-3"-47"-16,1 0 8 0,-5 0 2 0,9 0-12 15,-4-3-1-15,-1-1-6 16,1 0-1-16,0-4-1 16,-1 4 1-16,5-3 2 0,-9-1 7 15,9 4 4-15,-8 0 7 16,-1 1 3-16,0-1 2 15,1 4 2-15,-5 0-5 16,4 0-1-16,-4 0 4 16,9 4 3-16,-9-4-15 15,8 3-4-15,-4 1 3 16,9 4 2-16,-8-4 3 0,3 3 0 16,1 5-7-16,0-4 0 15,4-1-6-15,4 1-2 16,4 0-2-16,5-1 0 15,9 1-2-15,3-4-1 16,1 0-2-16,4-1 1 16,-4 1 1-16,0 0 0 15,-5 0 0-15,5 0 0 16,-17 0 0-16,3-4 0 16,-3 0-7-16,-5 0 0 15,-8-4-35-15,-1-4-12 16,1-7 28-16,0-4 13 15</inkml:trace>
  <inkml:trace contextRef="#ctx0" brushRef="#br0" timeOffset="793.9594">17626 7531 256 0,'4'4'96'0,"-4"-12"-75"0,0 8 17 0,0 0 1 16,0 0-8-16,0 0-1 16,0 0-10-16,0 0-5 15,0 0-8-15,0 0 8 16,0 0 7-16,4 8-5 0,1-4 1 15,-5-4-7-15,8 7 3 16,5 1-6 0,0 0-2-16,9-1-1 15,-5 1-3-15,4-1-2 16,1-3 1-16,4 0-1 16,4-4 0-16,0 0 0 15,0 0-3-15,5-4 2 16,-5 4-8-16,-4-4-4 15,-5 1-7-15,-3-1-2 16,-6 0-46-16,6 0-20 0,-14 0 46 16,0 1 23-16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19:04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9637 8649 200 0,'-9'12'74'0,"9"-5"-58"0,-8-3 14 0,8-4 1 15,-5 4-10-15,-3 0-1 16,-1 0-10-16,0 0-2 16,1-1-4-16,-1 1 2 0,-4-4 0 15,5 4 4-15,-10 0 4 16,10-4 5-16,-5 4 3 15,4 0-3-15,1-1 1 16,-5 5-5-16,8 0 1 16,-7-1-9-16,3 1-4 15,5 0-5-15,-1-1 1 16,1 5 3-16,4-1 1 16,4 1-1-16,1 3-2 0,3 0 1 15,9 1-1-15,1-1 0 16,3 0 0-16,5 1 0 15,0-1 0-15,0 0-7 16,0 1 0-16,0-1 3 16,-1-3 2-16,6 3 2 15,-1-4 2-15,13-3 1 16,0 0 3-16,9-5-3 16,4-3-2-16,0 0-3 15,4 0-1-15,-4-3 6 16,-4-1 5-16,-5 0-4 15,0 0 0-15,1-3-2 16,4-1-2-16,-1 0-2 16,10-3 1-16,-1 3 3 0,9 0 1 15,-5 1-1-15,1 3-2 16,-9 0 1-16,0-4 1 16,-13 5-1-16,9-1 2 15,-13 0 0-15,0 0 1 16,8 0 0-16,0 0 0 15,9 1-2-15,0-1 1 16,5 0-2-16,-1 0 2 16,5 0-2-16,-18-3 2 15,0-1-2-15,1 0-1 16,-5-3 1-16,4-1 1 16,1 1-1-16,-1-5 2 0,5 1-2 15,4 4-1-15,4-1 1 16,0 5 1-16,-4-1-1 15,1 0-1-15,-6 1 1 16,-12 3-1-16,-9 0-3 16,9-4 2-16,17 1-1 15,0-5 0-15,0 4 0 16,4 1 0-16,9-1 2 16,-8 0 2-16,-1 1-1 15,0 3-1-15,-8 4 1 16,0-4-1-16,-9 0 0 15,-4 0 0-15,-9 1-3 16,4-1 2-16,-12-8-6 16,-1 1-3-16,1-8-69 15,-1-20-32-15</inkml:trace>
  <inkml:trace contextRef="#ctx0" brushRef="#br0" timeOffset="1175.733">15605 4781 280 0,'-48'-16'107'0,"31"5"-83"0,-17 0 4 15,16 7-4-15,-3-4-12 16,-5 0-2-16,-4-3-8 15,4-1-3-15,-4-3 0 16,4-4-5-16,0-4 0 0,0 0-4 16,5 0 1-16,-1-4-8 15,5 0-2-15,4 4-10 16,0-7-4-16,0 3-62 16,0 0-27-16,9 8 63 15</inkml:trace>
  <inkml:trace contextRef="#ctx0" brushRef="#br0" timeOffset="2626.735">11727 4612 272 0,'0'19'101'0,"0"-11"-78"0,0-4 15 0,0-4 4 15,0 4-16-15,-9-4-3 16,9 0-4-16,0 0-3 15,-4 0-8-15,-1-4-3 0,5 4 1 16,-8-4-1-16,4 0 2 16,-5 0 0-16,0 1 1 15,1-1 9 1,-5-4-5-16,8 0 0 16,-16 1 5-1,-5 3-8-15,5-11-2 16,-5 3-4-16,0 5 0 15,-4 3-2-15,-1-8-1 16,6 5-2-16,-10-1-1 0,1 0-1 16,-1 8 3-16,5 0-2 15,0 4 1-15,0 0 0 16,4 4-2-16,4-1 0 16,1 9 0-16,4-1 0 15,-1 4 0-15,14 4 0 16,-9 0 0-16,9 4-2 15,8-4 1-15,9 4-2 16,-4-4 0-16,4-4-1 16,4 0 0-16,4-4-9 15,5 0-3-15,0-3 10 16,4-1 7-16,0-3 12 16,5 0 6-16,-14-4-7 15,5-4-4-15,0-4-1 0,0 0 0 16,0 0-1-16,0-11 1 15,-9 3 0-15,4-3 1 16,-12-4 0-16,4 0 0 16,-4 0-2-16,-1-1 1 15,-3-3-2-15,-5 4 2 16,0 0-2-16,0 4 2 16,-5 3 2-16,1 5 4 15,-5-1-4-15,5 4-1 16,0 0-2-16,4 4-2 15,-9 4-2-15,5-4 1 0,4 4 1 16,0 0 0-16,0-4-3 16,4 7 0-16,-4-3 2 15,9 8 0 1,-1 3 1-16,1 0 0 16,0 8 0-16,3-3-3 15,-7 3 2-15,8 7-4 16,-13 1 1-16,4 7-9 15,0-7-2-15,1 3-8 16,3-3 0-16,9-4-48 16,1-4-20-16,-1-16 47 15,9-14 24-15</inkml:trace>
  <inkml:trace contextRef="#ctx0" brushRef="#br0" timeOffset="3031.965">12084 4337 340 0,'-8'11'126'0,"16"-15"-98"0,-3 12 1 0,3-4-7 0,-3 3-9 15,3 1 0-15,-3 3-16 16,3 5-8-16,9 3 6 16,-4 4 1-16,5 4 4 0,-1 7-3 15,4 1 2-15,5 7-1 16,-9-4 0-16,5 4 2 15,-1 0 2-15,1-11-3 16,0 3-2-16,3-3-1 16,-7 0 0-16,3-4-8 15,-4-4-3-15,1-4-47 16,3-4-22-16,-4-7 44 16,5-12 20-16</inkml:trace>
  <inkml:trace contextRef="#ctx0" brushRef="#br0" timeOffset="3422.0867">12627 4360 276 0,'-17'0'104'0,"8"0"-81"0,1 0 9 0,3 0-2 0,1 0-16 15,-4 3-3-15,3 1-5 16,-8 0-1-16,0 4-3 16,0-1 3-16,1 5 1 0,7-8-2 15,-12 11-1-15,4 4 1 16,-4 4 0-16,0 0-2 15,-1 15 1-15,1 1-2 16,4 3-1-16,-8-4 1 16,3 4 1-16,6-3 1 15,-6-5 1-15,1 12-7 16,8-4-2-16,-4-11-60 16,9-1-24-16,8-7 43 15,9-11 23-15</inkml:trace>
  <inkml:trace contextRef="#ctx0" brushRef="#br0" timeOffset="3815.765">12985 4788 360 0,'-26'12'134'0,"22"-8"-104"0,-1 11 1 16,5-15-9-1,-4 12-13-15,4-1-3 16,-13 8 1-16,9-7-4 15,-13 7 0-15,8 0 3 0,-4 8-5 16,0 3-1-16,0 9 0 16,0-1 2-16,0 0-1 15,9 5-1-15,-9-9-2 16,9 0-1-16,-9-11-9 16,13-7-150-1,21-16-58 1,5-23 111-16</inkml:trace>
  <inkml:trace contextRef="#ctx0" brushRef="#br0" timeOffset="4368.8526">13829 4279 348 0,'0'0'129'0,"0"0"-100"0,0 4-2 16,0-4-8-16,0 4-8 16,0-4 3-16,-8 0-1 15,-1 7 0-15,1-7-7 16,-1 4 0-16,5 0 4 0,-9 8-4 15,8-5-1-15,-7 1 0 16,3 3-1-16,0 1 2 16,5-1 1-16,0 5-1 15,-5 3-1-15,5-8-3 16,-1 8-2-16,5 1-2 16,0-1 1-16,0-4 1 15,5 4 0-15,-1 0 0 16,5 4 0-16,-9-3-3 15,8 6 2-15,-3-3 1 16,3 4 0-16,9 8 0 0,-12-1 0 16,8 1 0-16,-9-5 0 15,5 1 0-15,-1 7 0 16,1-11-3-16,-1 4 2 16,-8-5-1-16,0 1-2 15,0-4-2-15,0 4-1 16,0-19-3-16,0-1-1 15,0-3-1-15,0-4 0 16,0-4-84-16,0-7-35 16,0-8 64-16,0-4 33 15</inkml:trace>
  <inkml:trace contextRef="#ctx0" brushRef="#br0" timeOffset="4729.0408">13597 4658 296 0,'-9'0'110'0,"9"0"-86"0,0 0-6 15,0 0 51-15,4 4-28 16,5 4-7-16,0-4-9 16,4-1-15-16,-5 5-2 0,5-4-1 15,9 0 5-15,4 3 3 16,4 1-8-16,4-4-2 16,5 4-3-16,0-8 1 15,0 0-9-15,-5 0-3 16,1 0-11-16,-5 0-5 15,0-12-44-15,4 4-17 16,5-18 44-16,0-1 22 16</inkml:trace>
  <inkml:trace contextRef="#ctx0" brushRef="#br0" timeOffset="5569.9236">14605 4210 324 0,'-9'12'123'0,"14"-16"-95"0,-1 11 7 0,-4-7-4 15,4 4-13-15,5 4 0 16,-9 0-9-16,4 3-3 16,-4-7-3-16,0 11-3 0,0-3 1 15,0 7-1-15,0 8 0 16,0 3-3-16,0 5 2 15,0 7 1-15,5-8 0 16,-5-3 0-16,0 11 0 16,8 12 0-16,-8-4 0 15,0-8 0-15,0-4 0 16,0-7 0-16,0-1 0 16,0-7 0-16,0-4 0 15,0-3 2-15,5-5 1 0,-5 5-1 16,0-5 1-16,4-3 0 15,-4-8 1-15,0 0 2 16,0 0 3-16,4-4-2 16,0 0 1-16,1-4-3 15,3 1 0-15,1-1-1 16,0 4 0-16,4-11-2 16,-1 11-2-16,10-11 1 15,-13 3 1-15,8 1-3 16,4 3 0-16,5-3-1 15,-8 3 0-15,3 4 0 16,-4 0-2-16,1 4-2 16,3 0-1-16,-8 4 1 0,0 0 2 15,0 0-1-15,4 3 1 16,-8 1 0-16,4 7 0 16,4 1 0-16,-13-1 3 15,9 4 0-15,-9-3 3 16,1 3-1-16,-5 4 2 15,0 0 0-15,0 0 1 16,-5 7 4-16,1-7 5 16,-13 0 2-16,4 0 3 15,-4-4-4-15,-5-7 0 16,-4-1-11-16,0-7-1 0,1-8-15 16,3 1-5-1,-4-5-65-15,5-7-28 0,12-5 57 16,9-3 27-16</inkml:trace>
  <inkml:trace contextRef="#ctx0" brushRef="#br0" timeOffset="6366.0874">15829 4352 252 0,'0'0'96'0,"8"0"-75"0,-8 0 8 15,0 0-1-15,0 0-15 16,0 0-2-16,0 0-7 15,0 0-1-15,-8 4-1 16,4 0-4-16,-1-1 1 0,1 5 1 0,-5 0 0 16,1 3 2-1,-1 1 3-15,0 3 2 0,-4 4 1 16,1 4 2-16,-1 4 1 16,0 7-1-16,0 5-1 15,0 3-3-15,-4 0-1 16,-1 4-1-16,-3-4 0 15,4 4 0-15,-14 0 2 16,6 4 1-16,-10 3 1 16,5 12-9-16,0-3-1 15,-5-1 9-15,-3 0 4 16,7-3-2-16,1-5-1 16,0-10-4-16,0-1-3 15,4-4 2-15,0-4 2 0,9-3-2 16,-9 0 0-16,9-8-1 15,4 0-2-15,0-12-32 16,9-3-14-16,4-1 23 16,8-18 11-16</inkml:trace>
  <inkml:trace contextRef="#ctx0" brushRef="#br0" timeOffset="7055.486">16023 5072 304 0,'-9'8'115'0,"9"-8"-89"0,0 3 14 0,0-3 1 16,0 0-17-16,0 4-3 15,-4 0-4-15,-1 0-1 0,5 0-8 16,-8 0 4-16,4-1 1 0,-1 5 0 15,1 4 2-15,0-9-4 16,-1 5-1-16,5 0-4 16,-4-8-1-16,4 7-3 15,0-3-2-15,0 0 3 16,0 0 0-16,0 3-1 16,0-7 1-16,0 8-2 15,0-8 2-15,4 8-2 16,1-4-1-16,-1-1 1 15,0 1-1-15,1 0 0 16,-1 4 0-16,4-1-3 16,-8 1 2-16,5 0 1 15,-1-1 0-15,5 5-3 0,-9 3 2 16,4-3 1 0,0 7-3-16,1 4 2 15,-1 0-1-15,0 0 0 16,1 0 2-16,-5 0 0 15,0-4 0-15,0 0 0 16,0 4 0-16,0 0 0 16,0-4 0-16,-5 0 0 15,1 1 0-15,0-5 2 16,-1-4-8-16,1-3-1 16,0-4-40-16,4-4-19 15,0 0 34-15,8-16 16 0</inkml:trace>
  <inkml:trace contextRef="#ctx0" brushRef="#br0" timeOffset="8123.8766">16953 4497 140 0,'0'-3'55'0,"0"-1"-43"0,0 0 27 16,0 0 12-16,0 4-5 16,0-4-2-16,0 4-3 15,-4 0-1-15,4 0-22 16,0 0 12-16,0 0 4 0,0 4-14 15,0 4-3-15,0-1-9 16,0 1-3-16,0 4 0 16,0 3-1-16,0 4-5 15,0 8 1-15,0 3-2 16,0 9-2-16,0-5 3 16,0 5 0-16,0-1 1 15,0 0 2-15,0 0-3 16,0-3 0-16,-4-1-1 0,4-3-2 15,0-4-8-15,0 0-3 16,0-8-45 0,4-4-20-16,0-7 41 0,5-12 19 15</inkml:trace>
  <inkml:trace contextRef="#ctx0" brushRef="#br0" timeOffset="8471.2429">16734 4674 352 0,'21'7'132'0,"-12"1"-103"0,21-4-4 16,-21-4-9-16,8 7-6 15,4-7 1-15,5 0-5 16,-8 0-2-16,3 0-2 16,1 0-2-16,3 0 1 0,1 0-1 15,0 0 0-15,0 0-9 0,0 0-2 16,-5 0-25-16,5-7-9 15,4 3 23-15,-4-11 11 16</inkml:trace>
  <inkml:trace contextRef="#ctx0" brushRef="#br0" timeOffset="8992.1866">18031 4582 336 0,'0'0'126'0,"4"-4"-98"0,0 4 1 16,-4 0-5-16,0-8-5 15,0 1 3-15,0 3-8 16,-4-12-1-16,0 1-7 16,-9 0-2-16,0-1 0 0,-4 1-2 15,4 0-2-15,-13 3 3 0,0 1 0 16,0 3-4-16,0 8 1 15,0 0-2-15,-4 4 0 16,4 11 0-16,5-3-2 16,-9 11 0-16,4 4 0 15,-4 3 0-15,4 8 3 16,4 1-2-16,1 7 1 16,-1 4 0-16,1-5 0 15,3 5 2-15,10 0 0 16,-5 4 0-16,9-1 0 15,4 5-3-15,4-5 2 16,9-7-37-16,8 4-14 16,14-19 26-16,12-24 15 0</inkml:trace>
  <inkml:trace contextRef="#ctx0" brushRef="#br0" timeOffset="9984.8094">18750 4681 336 0,'13'39'126'0,"-8"-36"-98"0,7 13 19 15,-7-12 0-15,8-1-25 16,-5 5-7-16,5-4-10 16,4 0-2-16,5-1-1 15,-5 1-2-15,5-4 1 0,-1-4-1 16,5 4 0-16,4-3-3 16,0-1 0-16,9 0-3 15,-9 0 1-15,5 0-4 16,-5 1 1-16,-4 3-3 15,4-4 2-15,-13-4-48 0,5 4-22 16,-5-3 41-16,-8-9 18 16</inkml:trace>
  <inkml:trace contextRef="#ctx0" brushRef="#br0" timeOffset="10332.0241">18673 5087 336 0,'34'0'126'0,"-8"4"-98"0,26-4-5 15,-31 0-11-15,5 0-8 16,17-4 2-16,-4 0-5 16,8-3-1-16,5-1 0 15,4 0-7-15,4 1-3 0,5-1-56 16,-9 0-24-16,0 1 46 15,-8-5 22-15</inkml:trace>
  <inkml:trace contextRef="#ctx0" brushRef="#br0" timeOffset="10868.5422">19789 4536 356 0,'13'15'134'0,"4"-3"-104"0,9 3 1 0,-9-4-7 16,9 1-16-16,13 3-2 16,-1 4-4-16,14 4-2 15,-5 8 1-15,1 0-1 0,-1-5 2 16,1 9-1-16,-1 3-1 16,5 8-2-16,-1 8-1 15,-3 3 2-15,-1 4 2 16,-8-3-2-16,-4-8 0 15,-5-1-8-15,-4-6-4 16,-14-5-2-16,1-7 1 16,0-5 6-16,-8-18 4 15</inkml:trace>
  <inkml:trace contextRef="#ctx0" brushRef="#br0" timeOffset="11260.5578">20461 4486 400 0,'-9'8'151'0,"9"-1"-118"0,-8 1-8 0,3 0-12 16,1-1-12-16,-5 1 2 15,1 3-4-15,-5 5-2 16,-4 7 2-16,-5 3 0 0,-4 5 1 16,5 4-3-16,-14 3 2 15,5 4 1-15,0 0 0 16,-5 4 0-16,5-4 0 15,4 4-3-15,-4-4 0 16,4 8-9-16,1-8-3 16,3-11-100-16,9-8-43 15,4-12 80-15,9-11 39 16</inkml:trace>
  <inkml:trace contextRef="#ctx0" brushRef="#br0" timeOffset="11623.8787">20905 4961 312 0,'-5'11'118'0,"5"-7"-92"0,0 4 22 0,0-8 2 15,5 4-18-15,-1 3-6 16,0 1-7-16,1 3-2 16,-5 5-9-16,0 7-1 0,0 4 3 15,0 7-8-15,0 1-1 16,0 3-1-16,-5-4 0 15,1 1-5-15,0-5-1 16,-1-3-55-16,5 0-23 16,13-19 39-16,5-27 24 15</inkml:trace>
  <inkml:trace contextRef="#ctx0" brushRef="#br0" timeOffset="12221.1678">21960 3934 376 0,'0'12'140'0,"0"-12"-109"0,5 0-15 0,-5 0-13 0,0 0 2 16,0 0 6-16,0 0-3 16,0 4-2-16,-5 7-3 15,1 1-3-15,0 7 1 0,-13 11-1 16,-5 5 2-16,-12 7 3 16,-5 12 4-16,-17 7-4 15,-9 19-3-15,0 1-1 16,-8 3-1-16,-9-7-18 15,-17-1-8-15,0-14 16 16,0-55 9-16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21:28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9796 6531 272 0,'-8'4'104'0,"8"0"-81"0,0 0 7 0,0-4-1 16,0 0-18-16,0 0-4 16,0 0 0-16,0 0 0 15,0 0-3-15,0 0-1 0,8 7 3 16,-8-3-3-16,5 0 0 0,-1 4-3 15,5-1-1-15,-5 1 1 16,4 0 0-16,1-1 0 16,8 5 0-16,1 3 0 15,-1 0 2-15,13-3-1 16,4 7-1-16,5-4 1 16,9 1 1-16,3-1-1 15,-3 0-1-15,3 1 1 16,-7-5-1-16,7 1-3 15,-8-5 2-15,9 1 3 16,8 0 1-16,9-1-1 16,9 1-2-16,-1 0 1 15,-3-1 1-15,-1-3-3 16,-13 0 0-16,13-4 3 16,1 0 3-16,3 0-2 0,5 0 0 15,-4 4 3-15,-5 3 1 16,-4 1 1-16,-9-4 0 15,-4 0-9-15,0 0-1 16,0-1 6-16,0 5 7 16,5 0-5-16,3 3-1 15,10 1-3-15,-10-1 1 16,1 1-2-16,-1-1-1 16,-8 1 1-16,-4-1 1 15,4 5-1-15,0-5-1 16,0 0-2-16,5 1 1 15,7-1 1-15,10 1 2 0,-5-1-1 16,-8 1 2-16,0-1-4 16,-5 1 0-16,0-1 1 15,1-3 0-15,7 0 0 16,10-1 0-16,8-3 0 16,-4-4 0-16,-9 0 0 15,1-4 0-15,-14 1 0 16,9-1 2-16,4-4-1 15,5-3 2-15,4-1 0 16,4 1 3-16,-13-1-3 16,5 1 0-16,-18-5-1 15,0 1 1-15,0 0-2 16,1-4 2-16,8-1-4 0,0 1 0 16,0 4 1-16,0 0 2 15,-5 3-1-15,1 1 2 16,-9 3-2-16,-9 0 2 15,-4 1-2-15,-4-1-1 16,0-4 1-16,-5 1-1 16,5-1-3-16,-4-3 2 15,-1 0 1-15,-4 0 2 16,0-1-1-16,5 1-1 16,-5 0 3-16,-4-5 0 15,-5 1 3-15,1 0 1 16,-5 0 1-16,-4 0 0 0,-4 0 0 15,4-4 0-15,-9 0-4 16,0-4-3-16,5-4 0 16,-9-3 1-16,4-1-1 15,-4 1-1-15,-4-1 1 16,-5 1-1-16,1-4 0 16,-14 7 0-16,5 4 0 15,-9 0 0-15,0 8 0 16,-4 0 0-16,0 0 0 15,0 0 2-15,-5 3-1 16,5-3 2-16,-13 0 2 16,-9-4 2-16,1 8 1 15,-10-4 0-15,-3-1-7 16,-1 5 0-16,0 0 5 16,1 0 4-16,3 3-5 0,-12 1-3 15,0 3-4-15,-5 0-1 16,1 8 2-16,4-4 0 15,-9 4-4-15,8 0 1 16,5 0 4-16,5 4 4 16,4-4-1-16,-1 0-2 15,5 4 0-15,-4-4-1 16,4 0 2-16,0 4 1 16,-9-4-1-16,5 0 1 15,0 0-2-15,-1 0-1 16,5-4 1-16,0 0-1 15,4 0 0-15,1 1 2 0,-5 6-3 16,-5 1-2-16,1 4 2 16,-5 0 2-16,1-1 0 15,29 1-1-15,5 0 1 16,-13-1-1-16,-26 8 0 16,13 1 2-16,4-5 1 15,1 1 1-15,3-5-2 16,1 1-2-16,0 4 3 15,-1-12 0-15,1 3 1 16,-1-3 2-16,-8 4-1 16,0-4 0-16,0 4-3 15,0 0 1-15,5 0 0 16,-1 0 1-16,4-1-5 16,-8-3-1-16,0 0 1 15,0 0 2-15,-4 0 0 0,0 0 2 16,-1 0-4-16,5 0 0 15,5 4 1-15,-1-4 2 16,5 0 1-16,4-4 1 16,4 4-5-16,-13-3 1 15,9 3 0-15,-4-4 2 16,-9 4-3-16,0 4-2 16,-5-1-1-16,1 5 3 15,4 0 0-15,-9 3 1 16,14 5-3-16,3-5 2 15,5 8-1-15,-4-3 0 0,8 3 0 16,-4 0 0-16,4 4 0 16,0 4-2-16,5 7-2 15,4 8 1-15,-1 0 3 16,-7 0 1-16,7 1-2 16,1-5 2-16,4-7-10 15,5-1-3-15,4 1-57 16,17 11-23-16,13-4 48 15,8 1 23-15</inkml:trace>
  <inkml:trace contextRef="#ctx0" brushRef="#br0" timeOffset="15285.2907">4716 7791 372 0,'-4'23'140'0,"-13"-23"-109"0,8 4 20 0,9-4 10 16,-9-4-28-1,-4 4-9-15,5 0-9 16,-9 0-9-16,-1 0 7 0,1 0 4 16,-4 0-7-16,-1 4-1 15,-8 0-5-15,4 4-3 16,-4 7-3-16,-13 8 1 15,4 11-4-15,-13 5-1 16,9 7 0-16,-9 7 4 16,5 12-1-16,0 8-1 15,4 4 3-15,8 7 0 16,-4-7 1-16,9-5 0 16,4 1 0-16,-8 8 0 15,12 3-3-15,5 0 2 0,-5 0 1 16,10 1 0-16,-1-13-3 15,0-6 2-15,8-5 1 16,5-4 2-16,5 1-1 16,-1-1-1-16,5 1-6 15,4-1-1-15,4-3 3 16,9-1 4-16,-5-3 3 16,9 0 3-16,9-12-3 15,-4 1-2-15,8-5-5 16,-5-3 0-16,6-1 4 15,-14-3 4-15,4 0-1 16,-8-4-2-16,0 0 0 16,-5-4 1-16,-3 4-1 0,-1-4-1 15,-8 0-2-15,-1 0 1 16,1 1 3-16,-1-1 1 16,-8 0 1-16,-8 0 2 15,3 0-1-15,-7-3 0 16,-6-5-3-16,-12-3 1 15,0-1-2-15,-13-3-1 16,-9 0-2-16,0 0 1 16,-4 0 1-16,0-1 2 15,9 1 1-15,0 0 3 16,8 0-3-16,9 0-2 16,4 3-3-16,4 1 1 15,9 0-1-15,5 3 0 0,3 5 0 16,5 3-2-16,5 8 0 15,3-1 3-15,10 1 0 16,7 4 1-16,6-1-3 16,3 1 0-16,9 0 2 15,9-1 2-15,-5 5 0 16,-4-1-1-16,0 5 1 16,-12 3-1-16,3 8-3 15,-12 3 2-15,-5 5 1 16,0-1 0-16,-13-3 0 15,1 3 0-15,-5-3 0 16,-9-8 2-16,-4 0-1 16,-8 0 2-16,-1 0-2 15,-8 0-1-15,4 7 1 0,-13 5-1 16,1 3 0-16,-6 0 0 16,14-3-3-16,-4 3 2 15,4-4-1-15,-1 1 0 16,6-1 2-16,-1 5 2 15,9 7-3-15,-1 3 0 16,10 9-1-16,3-1 0 16,5 1 2-16,0-1 2 15,0 0-1-15,13 9-1 16,0 10-2-16,17 1 1 16,5-1-1-16,21-7 0 15,8 12-5-15,18 7 0 0,-8 0-2 16,-1-8 3-16,4-15-1 15,14-15 0-15,21-19-32 16,0-24-13-16,9-33 26 16,-5-28 13-16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22:42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18940 9147 252 0,'-4'8'93'0,"4"-8"-72"0,0 0 5 0,0 0-1 16,0 0-5-16,0 0 3 0,0 0-4 15,0 0 0-15,-5 0-10 16,5 0 1-16,-13 0 3 0,9 0-3 16,-9 4 0-16,4 0 9 15,1 3 7-15,-1-3-2 16,1 4-2-16,3-4-6 15,1 3 0-15,4 1-9 16,0-1-2-16,4 1-1 16,9 0 0-16,-8-1-5 15,3 1 1-15,1-4 0 16,8 0 0-16,-8 3 0 16,4-3 0-16,4 0 2 15,4 0 1-15,1-4-1 16,8 4-2-16,-8-4 3 0,12 0 2 15,1 0-2-15,-1 4-2 16,9-4-3-16,-4 3 1 16,-5 1 1-16,5 0 0 15,-9 0 0-15,0 4 0 16,5-1 0-16,-14 1 0 16,5 0 0-16,0-1 0 15,-4 1 0-15,-1 0 0 16,1-1 0-16,-5 1 0 15,5-4 0-15,-1 3 2 16,-4-3-1-16,1 0-1 0,-1 0 1 16,0 0 1-16,0 0-1 15,-4-1-1-15,0 1 1 16,-4 0-1-16,-5 0 0 16,0 0 2-16,5-1-3 15,-9-3 0-15,-9 0-43 16,9-3-20-16,0-66 32 15</inkml:trace>
  <inkml:trace contextRef="#ctx0" brushRef="#br0" timeOffset="1396.0498">14148 5179 132 0,'-26'-8'49'0,"18"5"-38"0,-5-5 6 0,9 8-1 16,-1 0-3-16,-3 0 2 15,-5-4 1-15,0 4-1 0,0 0-7 16,4 4 8-16,-8-4 6 0,4 4 4 16,5 0 4-16,-10-1-3 15,10 1-2-15,-1 0-2 16,0 0 0-16,1 0-2 15,4 0-1-15,4-4-2 16,-9 0 1-16,5 0-17 16,4 3-8-16,0-3 11 15,0 0 8-15,0 0-6 16,0 0-3-16,4 0-3 16,5 4 1-16,-1 0-3 15,1 4 0-15,-1-1 1 16,5 1 0-16,5 0 0 15,3-1 0-15,1 1 0 16,3-4 2-16,1 4-1 16,-4-1-1-16,-1-7 3 15,1 4 2-15,8 0 0 0,5 7 2 16,-14-11-2-16,5 4 2 16,4 0 0-16,0 4 1 15,0-4-2-15,5-1 1 16,-1 1-2-16,5 0 2 15,4 4-4-15,5-1 0 16,-1 1-1-16,0-4 1 16,-3 4-2-16,-1-1-1 15,-5 1 3-15,-3-4 0 16,-1-1-1-16,1-3-2 16,-1 4 1-16,5-4-1 0,4 0 0 15,9 0 2-15,4 0-3 16,0 0 0-16,4 0 1 15,5-4 2-15,-5 4 1 16,-8-3 1-16,0 6-2 16,-9-6 1-16,0-1-2 15,-4 0-1-15,-5 0 1 16,9 0 1-16,9 1-1 16,-5-1 2-16,9-4-4 15,0 0 0-15,5 1 1 16,-5-1 2-16,0 0-1 15,-9 1-1-15,-4-1 1 16,-4 0-1-16,-5 8 0 0,1-11 0 16,-1 7 0-16,1 0 0 15,4 4 0-15,-1-7 0 16,-3 7 0-16,4 0 0 16,-1 0 0-16,1 0 0 15,4 0 0-15,-8 0 0 16,-9 7-3-16,-13-7 2 15,-9 0-4-15,-13 0 1 16,-12 0-93-16,-14-7-39 16</inkml:trace>
  <inkml:trace contextRef="#ctx0" brushRef="#br0" timeOffset="9292.1346">1510 12625 392 0,'-26'19'145'0,"13"-15"-112"0,9 4-1 0,4-8-7 0,0 3-15 15,-8 1-1-15,8-4-3 16,0 4 1-16,0-4-4 16,0 0 0-16,8 4 1 0,9 0-2 15,-4 7 3 1,5 1 1-16,7 3 2 16,6 4 0-16,-1 4-4 15,4 0-1-15,-12 0-1 16,12 4 1-16,-17 0-2 15,9-4-1-15,4 4 1 16,9-4-1-16,-9-4 0 16,14 0 2-16,-1-4-1 15,4-3-1-15,0-5 1 16,9 1 1-16,0-4-1 0,-4-4-1 16,4-4 3-16,-17 0 0 15,-5-3-1-15,5-1-2 16,0 0 1-16,0 1 1 15,-13-1-1-15,8-4-1 16,5-3 1-16,-5 4 1 16,5-1-1-16,4 1 2 15,5-1-4-15,-14-3 0 16,9-1 3-16,-4 5 1 16,4-1-4-16,0 1 1 15,-8-1 0-15,-10 5 0 0,1-1 0 16,4 1 2-16,-12 3-1 15,8 0 2-15,-9 0-2 16,4 4-1-16,9 0-2 16,-8 4 1-16,12 0 1 15,-3 3 0-15,7 1 0 16,6 0 0-16,3-1 0 16,0 1 2-16,9 0-1 15,-13-5-1-15,1 5-2 16,-10 0 1-16,0-1 1 15,-16 1 2-15,3 0 1 16,-8 3 1-16,4-3-2 16,-12 0-2-16,-5-8-30 15,0-4-13-15</inkml:trace>
  <inkml:trace contextRef="#ctx0" brushRef="#br0" timeOffset="31468.9261">1717 5482 132 0,'-17'0'52'0,"8"7"-41"0,-8-10 20 15,4 3 5-15,4 0-7 16,-8 0-2-16,0 0-11 16,0 0-5-16,-1 0-6 15,-3 3-4-15,12-3 0 0,-12 0-1 16,12 0 0-16,-12 0 0 15,8-3 0-15,-5 3 0 0,6 0 0 16,3 0 8 0,-13 0 3-16,9 0 1 15,5-4 0-15,-1 4 0 16,5-4-4-16,-5 0-3 16,5 0 0-16,4 0-1 15,0 1-2-15,4-1 1 16,5 0-2-16,-5-4-1 15,5 4 3-15,-1-3 2 16,5 3 0-16,0 0 0 16,5 4-3-16,7-8 1 15,-12 1-2-15,17 3-1 16,-4-8-2-16,9 9 1 0,-5-5 1 16,4 0 2-16,-8 1 1 15,0-1 1-15,4-3 0 16,-4 3 2-16,4 0 1 15,0-3 1-15,1-1-2 16,7 1 1-16,-3-1-4 16,8 1-2-16,4-1 0 15,9-3 1-15,-4 0-1 16,-4-1 2-16,-1 1-2 16,-4 3-1-16,0 1 1 15,-8-1 1-15,3 1-1 16,-7 0 2-16,12 7-2 15,-9-8-1-15,5 5 1 16,4 7 1-16,4-8-3 0,1 4 0 16,3 0 3-1,-3 4 1-15,-5 0 1 0,0 4 2 16,-9 0 1-16,5 4 1 16,-4-5-2-16,-5 5-1 15,-4 0-1-15,0-1 0 16,4 1 0-16,-9 0 2 15,9-1-3-15,-8 1-2 16,12 0 0-16,-3-1 1 16,7 1-1-16,6 0-1 15,-1-1 1-15,0 1 1 16,4 0-1-16,9-5-1 16,-13 1 1-16,5 0 1 0,-5-4 1 15,-9 4 1-15,5-4 0 16,-5 4 2-16,5-4-1 15,4 0 2-15,0 0-4 16,0 0 0-16,9-4-1 16,4 0 1-16,5 0-2 15,-1 0 2-15,-4-3-2 16,0-1 2-16,-13 0-2 16,4 1-1-16,1-1 1 15,3 0 1-15,10 1-1 16,-5-5 2-16,4 1-2 15,5-1 2-15,-5 5 0 16,5-9 1-16,-18 5 0 16,5 3 0-16,-13 1-2 0,-1-1-2 15,-3 0-2-15,4 1 1 16,-9-1 3-16,13 0 1 16,-4-3-4-16,17-1 1 15,0 5 2-15,-9-1 1 16,9 4-1-16,-4 0 1 15,0 0-2-15,-9 4-1 16,0 0 1-16,-5 0 1 16,-3 4-1-16,-5-4-1 15,-4 0 3-15,0 0 0 16,4 0 1-16,-8-4 2 16,3 4-3-16,1 0-2 15,4 0 0-15,-8 0 1 0,4 0-1 16,0 0-1-16,4 4 1 15,0 0-1-15,-4 4 0 16,4-1 0-16,0 1 0 16,0 0 0-16,0 3-3 15,1 1 2-15,3-1 1 16,-4 1 0-16,-4-1 0 16,4 5 0-16,-4-5 0 15,0 1 0-15,4-1 0 16,0 0 0-16,-8 1 0 15,8-1 0-15,13 1 0 16,-4-4 0-16,17-1 0 16,0-3 0-16,4 0 0 0,1 0 0 15,-1 0 0-15,-8-1 0 16,-1 5 0-16,-3-4 0 16,-1 4 0-16,5-1 0 15,4-3 0-15,8 0 0 16,10 0 0-16,-1 3 0 15,9-7 0-15,-13 4 0 16,-5 4 0-16,-12-4 2 16,0 0-1-16,4-1-1 15,4 5 1-15,13-4-1 16,1 0-3-16,-1 0 2 16,5-4 1-16,-5 0 0 15,0 0 0-15,-17 0 0 16,0 0 0-16,9-4 0 0,8 4 0 15,4-4 0-15,10 4 0 16,-10-8 0-16,-4 4 0 16,-8-3 0-16,-9 3 0 15,0 0 0-15,0 0 0 16,9 0 2-16,-5 4-3 16,9-7 0-16,9 7 1 15,-18-4 0-15,9 4 0 16,-9-4 0-16,-8 4 0 15,0-4 2-15,-5-3-1 16,0-1 2-16,5 0 0 16,8 1 1-16,1-1-2 15,3 0 1-15,5 1-2 16,-13-1-1-16,5 0 1 0,-10 1 1 16,-3 3-1-16,-22 0 2 15,-5 0 0-15,9 0 1 16,22-7-7-16,0-1 0 15,-1 5 5-15,6-9 4 16,3 5-3-16,0-1-2 16,0 1 0-16,5-1-1 15,-9 5 0-15,-13-1 0 16,0 0 0-16,0 1 0 16,-8-5 0-16,-1 1 2 15,-3-1-1-15,3 5-1 16,-8-1-2-16,-9 8 1 0,0-8 1 15,1 4 2-15,16 1-1 16,-17-1 2-16,5-4-4 16,-9 8-2-16,-5 0-1 15,-8 0 3-15,0 0-7 16,-4 8 1-16,-9-4-6 16,9-1-2-16,-9 1-55 15,0 4-26-15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51:38.0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5108 10649 228 0,'-4'0'85'0,"4"3"-66"0,0-10 5 0,0 7 1 0,0 0-12 16,0 0 0-16,0 0-5 15,0 0-3-15,0 0-2 16,0 0-5-16,0 0 1 0,0 0 1 15,0 0 2-15,-9 4-1 16,9-4-1-16,0 0 1 16,-4 0-1-16,0 3 4 15,4-3 2-15,-13 0 0 16,13 0 1-16,-9 0-4 16,9 4 0-16,-4 0-3 15,4 4-3-15,4-4 2 16,5-1 0-16</inkml:trace>
  <inkml:trace contextRef="#ctx0" brushRef="#br0" timeOffset="7344.1805">15613 10982 200 0,'5'4'77'0,"-1"-4"-60"0,5 0 4 0,-9 0-3 0,0 0-11 15,0 0-4-15,0 0-2 16,0 0 1-16,0 0-1 16,0 0-1-16,0 0 3 0,0-4 2 15,0 4 2-15,0 0 1 16,0 0 2-16,0 0 1 16,0 0 1-16,0 0 0 15,0 0 2-15,0 0-1 16,0 0 2-16,0 0-6 15,0 0-1-15,0 0-4 16,0 0-1-16,0 0-1 16,0 0-2-16,4 0-2 0,0-4 1 15,5 0 1-15,-9-3 0 16,0 3 0-16,0-8 0 16</inkml:trace>
  <inkml:trace contextRef="#ctx0" brushRef="#br0" timeOffset="7818.892">15648 10898 320 0,'0'-8'121'0,"0"8"-95"0,0-4-6 0,0 4-11 16,0 0-7-16,0 0 1 16,0 4-4-16,-9 0 1 15,9 3 0-15,0 1 2 0,9 0 1 16,-9-1-1-16,4 5 1 16,5-1-2-1,-1 5 2-15,1-5 0 0,0 1 1 16,-1-5 2-16,1 1-3 15,-1 0 0-15,1-5 12 16,-5 1 7-16,1-4-24 16,-5 0-10-16,0 0 5 15,4-4 3-15,5 1-2 16,-9-5 0-16,0 0 0 16,0 1 2-16,0-5 4 15,-9 1 2-15,5-5 2 16,-1 5 2-16,-3-1-3 15,-1 5 0-15,5-5-1 16,-9 5 1-16,9-1-4 16,-14 4-2-16,10 0-1 15,-1 4 0-15,5 4 0 0,-9 0 0 16,9 0 3-16,4 3 0 16,0 1 3-16,0 0 1 15,0-1 1-15,4 1 2 16,0 0 6-16,5-4 2 15,-1-1-10-15,-8-3-1 16,9 0-3-16,-9 0 2 16,4-3-80-16,-4-9-35 15,0-3 57-15,-4-8 28 16</inkml:trace>
  <inkml:trace contextRef="#ctx0" brushRef="#br0" timeOffset="12309.1121">10645 10606 124 0,'13'4'49'0,"-9"0"-38"0,5-4 12 0,-9 0 6 16,0 0-4-16,0 0 3 16,0 0-10-16,0 0 0 0,0 0-11 15,0 0 2-15,0 0 2 0,-4 4 0 16,-1 0 1-16,1-4-2 15,4 4-1-15,0-1 6 16,-9 1 2-16,5 0-4 16,4-4 0-16,-4 0-8 15,4 0-1-15,0 4 0 16,0 0 2-16,-9-4 1 16,9 0 1-16,0 4 0 15,0-4 0-15,-4-4-4 0,0 0-3 16,-1 4 4-1,1 0 4-15,0-4-3 16,-5 0-1-16,0 0 13 16,1 1 7-16,-1-1-28 15,1 0-11-15,-5 0 4 0,4 0 4 16,-8 0 4-16,4 1 4 16,4-1-1-16,-8 4-1 15,4 0 3 1,0 7-4-16,5-3 0 15,3 4-1-15,5-4-2 16,-8 3 3-16,8 1 0 16,0 4-2-16,8-5 2 15,-8 1 3-15,5 3 1 16,-1-3 10-16,5 4 6 16,-5-5-15-16,4 1-3 15,1 0-2-15,-9-1 0 0,4-3-6 16,1 0 0-16,-5-4 12 15,0 0 8-15,0 0-4 16,0 0 0-16,0 0-3 16,-5 0 1-16,1 0-2 15,4 0 0-15,-13-4-3 16,5 4-2-16,-1-4 1 16,0 4-1-16,-8-4-3 15,8 4 2-15,-4 0-1 16,5 4 0-16,4 0-3 15,-1 0 1-15,5 4-3 16,0-1 2-16,0 1-54 16,13 0-23-16,17-5 39 15,5-10 21-15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23:3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4536 280 0,'-8'7'104'0,"3"-3"-81"0,5 0 14 0,0-4-1 0,0 0-13 16,0 0-3-16,0 0-7 16,0 0-1-16,0 0-7 15,-4 0-1-15,-5 8 0 0,1-8-2 16,3 0-2-16,-7 7-2 16,7 5 1-16,-8-1-6 15,-13 16-3-15,9 11-3 16,-22 1-2-16,5 7 8 15,-5-8 3-15,5 8 4 16,4 4 0-16,-9 7 0 16,9 16 2-16,12-12 1 15,-7 1 1-15,7-5 4 16,14-3 3-16,-5-5 5 16,9-10 2-16,9-1-16 15,8 0-8-15,-4 1 9 0,9-1 7 16,4 4-5-16,-1 4 0 15,6 0-3-15,-6 8-2 16,-7-8 1-16,3 3-1 16,1-3 0-16,-9 0 0 15,-5-4 0-15,5 1 0 16,-13-5 2-16,0-8 1 16,0 1-4-16,-13 0 1 15,5-4 0-15,-5-1 0 16,0-3 0-16,-4 0 0 15,8 4 0-15,5 4 2 0,-9-1 1 16,13 5 3 0,0 7 6-16,13 0 2 0,0 0 4 15,4 4 1-15,9-4-6 16,-5 1 0-16,9-5-8 16,9-4-1-16,9-3-2 15,3-4-2-15,-3 0-10 16,12-1-6-16,-13 1-19 15,22 0-5-15,-4-4 21 16,4-12 10-16</inkml:trace>
  <inkml:trace contextRef="#ctx0" brushRef="#br0" timeOffset="644.3597">885 5068 280 0,'-17'0'107'0,"17"-4"-83"0,0 0 26 0,0 4 6 16,5 0-21-16,7 4-7 15,-3 4-9-15,0 0 0 16,-1-1-10-16,-8 1 8 0,13 3 5 15,-13 9-9-15,5 10-2 16,-5 12-5-16,0 8-1 16,0 4-6-16,0 11 1 15,-5 23 0-15,-8 15 0 16,5 5 0-16,-10-13 0 16,6-3 0-16,-6 0 2 15,1 4-3-15,-9 4 0 16,9-9 1-16,0-6 2 15,-1-16-1-15,-3-16-1 16,8-11-24-16,4-15-9 16,9-19 17-16,9-27 8 0</inkml:trace>
  <inkml:trace contextRef="#ctx0" brushRef="#br0" timeOffset="2642.0036">2450 7546 344 0,'-9'-7'129'0,"9"3"-100"0,-9 4 2 0,9 0-5 16,-8 0-23-16,8 0-3 15,0 0-3-15,-17 0 1 16,4 0 1-16,-5 0 3 0,10 0 1 16,-22 4-6-16,8-1 0 15,-8 1-1-15,-5 0-1 0,5 4 1 16,0-1 3-16,0 5 0 16,-5 3 3-16,5 0-1 15,-9 8-1-15,9 8 1 16,0-4 1-16,4 4-1 15,9-1 2-15,-9 1-2 16,18-1 2-16,-5 5 2 16,4-1 2-16,0-3-6 15,1 0 0-15,4-4-3 16,4 3-2-16,0 1 9 16,4 3 4-16,4 8-2 15,1 4-2-15,-9 8-2 16,0 3 0-16,9 9-2 0,-9-5-1 15,0-8 1-15,0 1-1 16,0-4 0-16,-9 0 2 16,9-1-1-16,-17 5 2 15,4 4-4-15,4 3 0 16,-4-4 1-16,0 5 2 16,0-1-1-16,-4-8 2 15,9-3 0-15,-1-4 3 16,-13-4-1-16,18 0 0 15,-9-3-3-15,13 3-2 16,-13 4 1-16,9 4-1 16,4 3 0-16,0 9 0 0,4 3 2 15,9 4 3-15,0-4 0 16,4-4 2-16,9-4-2 16,4 1 0-16,5 7-1 15,17 0 0-15,-1 4-2 16,5-11 1-16,0-13-9 15,-13-14-3-15,-8-12-57 16,4-19-24-16,-5-19 44 16,-21-19 21-16</inkml:trace>
  <inkml:trace contextRef="#ctx0" brushRef="#br0" timeOffset="3736.8577">972 8354 408 0,'-5'0'154'0,"18"4"-120"0,-8 4-7 15,-5-8-11-15,0 0-13 16,4 4 0-16,4 3 1 16,-8 1 0-16,0 0-2 15,-8-1 1-15,4 5 0 0,-1 3-1 0,-3 4-2 16,3 4-2-1,-3 8 1-15,-10 3-1 16,18 1 0-16,-17 7 0 0,9 12 0 16,3 18 2-16,5 13 0 15,-4-1-3 1,0 0 2-16,4-11 1 0,0-8 0 16,-9-4 0-16,9 1 2 15,0-5-1-15,0 1-1 16,0-16 1-16,0 7 1 15,-9-6-1-15,9-5 2 16,-17-7-2-16,13-5 2 16,-9-7-2-16,9 1 2 15,-5-9 2-15,0-3 2 16,1-8-1-16,-5-4-1 0,4-4-1 16,1-7 0-16,-5-4 0 15,0-4 0-15,-4-4 0 16,8-4 0-16,-4 1-2 15,9-1-2-15,-9-3 1 16,8-1-1-16,-3 1 0 16,8-1 0-16,-9-3 0 15,1-4 2-15,8-4-1 16,0 0-1-16,8-4-2 16,1 4 1-16,-1 0-1 15,10 8 0-15,-1-4 0 16,9 11-2-16,0 4-2 15,4 4-1-15,-4 4-1 16,12 4 0-16,-7 3-2 16,12 5 1-16,-5-1-2 0,-3 0 0 15,8 1 1-15,0 3 1 16,5 0 3-16,8 0 4 16,-9 4-1-16,5 4-1 15,4 4 3-15,-5 3 2 16,-8 4 0-16,1 8 2 15,-6 8 2-15,-8 11 2 16,-8 12-1-16,0 7 1 16,-14 0 2-16,1 1 5 15,-9 7-6-15,-9 7-2 16,-12 16-1-16,3 0-1 16,-7 0-5-16,-1-8 1 0,4-11-9 15,-4-12-4-15,13-3-62 16,0-12-27-16,13-8 49 15,13-23 28-15</inkml:trace>
  <inkml:trace contextRef="#ctx0" brushRef="#br0" timeOffset="4793.3168">1278 6899 376 0,'-18'0'140'0,"10"-4"-109"0,3 8 9 0,5-4-2 16,0 4-15-16,-8 0-4 15,3 3-4-15,1 1-2 16,-4 3-7-16,-5 5-6 0,8 3-3 15,-8 4-5-15,9 0 0 16,4 4-14-16,-9-1-5 16,5 1-39-16,4 0-17 15,4 4 40-15,5-1 23 16</inkml:trace>
  <inkml:trace contextRef="#ctx0" brushRef="#br0" timeOffset="5061.7114">1484 7270 332 0,'-17'16'123'0,"17"-5"-95"0,-8 5-6 15,3-9-8-15,1 5-11 16,-9-1-2-16,4 1-3 16,-12-1-1-16,8 1 2 15,0 3-18-15,4 4-4 0,-8 0-110 16,4 0-51-16,5 1 93 16</inkml:trace>
  <inkml:trace contextRef="#ctx0" brushRef="#br0" timeOffset="5337.8961">1338 7765 452 0,'-17'34'167'0,"17"-23"-129"0,-5-3-7 0,-3-4-13 0,8 0-19 16,-5 3-4-16,-8-3-28 16,1 4-14-16,3 3 25 15,0 9 10-15,-4 3 10 0</inkml:trace>
  <inkml:trace contextRef="#ctx0" brushRef="#br0" timeOffset="50142.3004">7185 17033 132 0,'0'0'52'0,"0"-3"-41"0,0-1 2 15,0 4-3-15,0 0 0 16,0 0 1-16,0 4-1 16,0-1 1-16,0 1-6 15,0 4-3-15,0-4-1 0,-9 0-1 16,5-4 0-16,4 3 0 16,0 1 0-16,-4 0 6 15,4 0 6-15,-9 0 0 16,9 0 3-16,0-1 1 15,0-3 2-15,0 0-4 16,0 0 0-16,0 4-4 0,0-4-1 16,0 0-1-16,0 0 0 15,0 0-4-15,0 0-3 16,0 0 2-16,0 0 2 16,0 0 0-16,9 4 0 15,-9-4-1-15,4 0 0 16,-4 4-2-16,4 0 1 15,5 0 0-15,-5-1 1 16,1 1-2-16,-1 0 1 16,5 0 0-16,-1 0 1 15,-3 3 0-15,3-3 2 0,-3 0-1 16,7 0 2-16,-7 0-4 16,8 0-2-16,-9-1 2 15,5 1 0-15,4 0-1 16,-1 0-2-16,6 0 1 15,-14 0 1-15,9-4 1 16,-4 3 1-16,8 1-2 16,-13 0 1-16,9-4-2 15,0 4 2-15,0 0-2 16,0 0-1-16,0-1 1 16,-5 1-1-16,5-4 0 15,4 4 0-15,-4-4 0 16,0 4 0-16,0-4 2 15,5 4 1-15,-6-4-1 16,6 4-2-16,-1-4 1 0,0 0-1 16,5 0 0-16,-9 0 0 15,4 0 2-15,0 0 1 16,0 0 1-16,1 0 2 16,-6 0 3-16,1 0 5 15,0 0-10-15,5 0-2 16,-10 0-2-16,9 3 0 15,1-3 0-15,-1 4 0 16,4 0 0-16,-3-4 2 16,8 4-3-16,-9 0 0 15,4-1 1-15,5 1 2 16,0 0-3-16,4 0 0 16,5 0 1-16,-5 3 0 0,4 1-5 15,1 0-1-15,-1-1 7 16,5 1 4-16,-9 0-5 15,13-1 1-15,-17-3-6 16,9 0 1-16,-1-4 8 16,1 0 7-16,-1 0-16 15,9 0-6-15,-4-4 16 16,-5 0 7-16,5 1-2 16,0-1-1-16,-22 4-5 15,13-4-1-15,9 0-1 16,0 0-2-16,4 0 1 15,-13 1-1-15,0-1 0 16,-4 0 0-16,0 0 2 16,-4 4 1-16,3-4-1 0,-7 4-2 15,-1 0-2-15,0 0 1 16,5 0 1-16,-9 0 2 16,4 0-1-16,-4 0-1 15,4 0 1-15,-4 0-1 16,4 0-3-16,0 0 2 15,5 0 1-15,-1 0 0 16,1 0 0-16,4 4 0 16,0 0 0-16,4 0 0 15,0 0 2-15,4-1 1 0,1-3-1 16,-1 4-2-16,-3 0 3 16,3-4 0-16,1 0-1 15,-5 4-2-15,-4-4 1 16,4 0 1-16,-13 0-1 15,5 0-1-15,-1 0 3 16,5 0 0-16,0 0-1 16,4-4 1-16,-4 0-4 15,0 0 0-15,4 1 1 16,0-1 0-16,0 0 2 16,5 0 1-16,-5 4-4 15,-9 0 1-15,1 0 2 16,4 0 1-16,8 0-1 15,5 0 1-15,-5 0-2 16,-12 4-1-16,-5 0 1 16,5-4-1-16,12 0 0 15,-4 0 0-15,1 0 0 0,3 0 0 16,-12 0-3-16,3-4 2 16,1 0 1-16,0 4 2 15,4-4-1-15,-8 0-1 16,4 4 1-16,4-3-1 15,0-1 0-15,-4 4 2 16,0-4-1-16,4 4-1 16,-13 0 1-16,5 0 1 15,-1 0-1-15,1 0-1 16,-5 0 1-16,13 0-4 16,-8 4 0-1,-1-4 2-15,5 4 2 16,0-1 0-16,-5-3-1 0,-3 0 1 15,3 0-1 1,-8 0 2-16,0 0-1 16,0 0 2-16,9 0 0 15,-9 0 1-15,-5 0 0 16,5 0 0-16,9 0-2 16,-5 0-2-16,0 0 1 15,-4 0 1-15,0 0-1 16,0 0-1-16,0 0 1 15,4 0 1-15,-8 0-3 16,4 0 0-16,4 0 3 16,-9 0 1-16,5 0-1 0,0 0-2 15,0 0 3-15,0 0 0 16,0 0 1-16,-4 0 0 16,4 0 0-16,-9 0 0 15,9 0-2-15,-5 0 1 16,14-3-2-16,4 3-1 15,-13-4-2-15,4 4 1 16,0-4 1-16,0 4 2 16,1 0-1-16,-1 0-1 15,-4-4 1-15,4 4-1 16,-4 0 0-16,4 0 2 16,1 0-1-16,-1-4-1 15,0 0 1-15,0 4 1 16,0-3-1-16,-8-1-1 0,4 0 3 15,0 0 0-15,0 0-1 16,0 4-2-16,0-3 1 16,-5 3-1-16,1 0 2 15,0 0 1-15,3-4-4 16,-3 4 1-16,0 0-2 16,4-4 0-16,4-4 2 15,4 1 0-15,-3-1-3 16,8 4 2-16,-14 0 1 15,14 0 0-15,-8 1 0 16,3-1 2-16,1 0-1 16,-1 0-1-16,1 0 1 15,4 0-1-15,-9 1 0 16,4 3 2-16,-12 0-1 0,4-4-1 16,0 4 1-16,8 0-1 15,1-4 0-15,-1 0 0 16,5 0-3-16,-8 4 2 15,-1-4 1-15,0 4 0 16,0 0 0-16,-4 0 0 16,-9 0-3-16,9 0 2 15,0 0 1-15,5 0 0 16,-1 0 2-16,-9 0 1 16,-3 0-1-16,-1 0-2 15,5 0 3-15,-9 0 0 16,0 0-1-16,0 0-2 0,0-3-4 15,0 3-2-15,-5-8-37 16,-3-4-16-16,3-22 19 16,10-23 9-16</inkml:trace>
  <inkml:trace contextRef="#ctx0" brushRef="#br0" timeOffset="51613.3361">13442 17003 228 0,'-5'15'88'0,"10"-22"-69"0,-5 10 8 0,0-3 1 16,0 0-17-16,0 0-4 16,0 0 0-16,0 8 0 15,0-8-3-15,0 0 6 0,0 0 5 16,0 0 2-16,4 4 1 15,-4-4 0-15,9 7 7 16,-1 1-7-16,1-4 2 16,-1 4 6-1,5-1-8-15,5 1-7 16,-10 0-5-16,5-5-1 16,0 1 1-16,0 0-1 15,0 0 0-15,0 0-3 16,0 0-2-16,0-4 3 15,0 3 0-15,0-3-1 16,-1 0-2-16,1 0 1 16,5 0 1-16,-10 0 1 15,10 0 1-15,-1-3-2 16,0 3-2-16,0-4 1 0,5 4 1 16,-1-4-1-1,1 4-1-15,4-4 1 0,-9 4 1 16,4 0-1-16,5 0-1 15,5 0 1-15,-19 4 1 16,6-4 1-16,8 0 1 16,-5 0-2-16,5 4 1 15,-5 0-2-15,5-1 2 16,-4-3-2-16,-1 4 2 0,1-4 0 16,-5 0 3-1,0 0-1-15,1 0 0 16,-1 0-1-16,-4 0 0 0,0 0 0 15,0 0 0-15,0 0-2 16,0 0 1-16,4 0-2 16,-4 0-1-16,0 0 1 15,0 0-1-15,-1-4 0 16,1 4 0-16,-8 0-3 16,8 0 2-16,8-3 1 15,-4-1 2-15,-4 0-3 16,5 4 0-16,-1-4 3 15,0 4 1-15,0-4-1 16,1 4-2-16,3 0 1 16,-4 0 1-16,1 0-1 15,-1 0 2-15,0 0-2 0,0 0 2 16,5 0-4-16,-1 0 0 16,1-4 1-16,-1 4 0 15,5 0-3-15,-8 0 2 16,3 0-4-16,1 4 1 15,-1-4 2-15,-4 0 3 16,-4 4 0-16,0 0 2 16,0 0-2-16,0 0 2 15,-9-1-2-15,-4-3 2 16,0 0 2-16,0 8 2 16,0-8-6-16,0 4 0 15,0-4-8-15,-4 0 0 16,4-4-35-16,-13 0-12 15,17-15 28-15,-4-19 13 16</inkml:trace>
  <inkml:trace contextRef="#ctx0" brushRef="#br0" timeOffset="54018.0196">17113 16930 280 0,'0'15'107'0,"4"-11"-83"0,9 4 17 0,-13-8 2 16,0 4-10-16,4-4-2 15,1 4-15-15,-1 3-5 16,-4-7-7-16,0 4 6 0,0 0 5 16,-4 4-5-16,-1-5-3 15,1 1-2-15,4 4 1 16,-9-4-1-16,5 3 0 15,0-7-3-15,4 4 1 16,0-4 0-16,0 0 1 16,0 0 0-16,4 4 0 15,9 0 2-15,-9-4 1 0,9 0-1 16,0 0-1-16,5 0-1 16,3 0 0-16,5 4-2 15,-9-1 1-15,9 1-2 16,-4-4 2-16,-1 4-4 15,5-4 0-15,0 0 1 16,4 0 2-16,-4 0-3 16,4 0 0-16,0 0 1 15,0 0 0-15,5-4 0 16,-9 4 0-16,8-4 0 16,1 4 2-16,-1-3-1 15,9 3 2-15,-4 0 0 0,0-4 3 16,4 0-1-1,0 4 2-15,0-4-4 0,0 4-2 16,4-4-3-16,-12 1-1 16,4 3 6-16,-9-4 5 15,4 4-11-15,-4-4-4 16,-4 0 3-16,5 0 1 16,-1 0 9-16,0 4 4 15,4-3-5-15,-8 3-3 16,9-4 1-16,-1 4 0 15,1 0-1-15,3 0 1 16,-7-4 0-16,-1 4 1 16,4 0-2-16,-4 0 1 15,0 0-2-15,1 0 2 16,-1 0-2-16,-4 0-1 0,0 0 1 16,-1 4 1-16,1 0-1 15,-9-4 2-15,5 3-2 16,-5-3-1-16,0 4 1 15,5-4 1-15,-5 4-1 16,-4-4 2-16,4 0-2 16,1 0 2-16,-1 0-2 15,4 0 2-15,5 0-2 16,-8 0 2-16,3 4-2 16,5-4-1-16,4 0 3 15,-8 0 0-15,12 0-4 16,-8 0 1-16,4-4 0 15,-4 4 2-15,4 0-1 0,-8 0 2 16,4-4-2-16,-1 4-1 16,1 0 3-16,0 0 0 15,0 0-1-15,-9 0-2 16,5 0 1-16,-1 0-1 16,1 0 0-16,-1 0 0 15,1 0 0-15,4 0 2 16,0 0-1-16,4 0 2 15,-9-4-2-15,5 4-1 16,0 0 1-16,4 4 1 16,0-4-1-16,-4 0-1 15,4 0 1-15,-4 4-1 16,0 0 0-16,0 0 0 0,0-4 0 16,0 0 0-16,-5 0 0 15,1 4 0-15,-1-1 0 16,1 1 0-16,4-4 0 15,-13 4 0-15,4-4 0 16,-4 0 0-16,0 0 0 16,0 4 0-16,4 0 0 15,-4-4 0-15,4 3 0 16,0-3 0 0,0 0 2-16,5 0-3 15,0 0-2-15,-1 0 2 16,1 0 2-16,3 0 0 15,-3 0 2-15,4 0-2 16,0 0-1-16,4 0 1 0,0 0-1 16,5-3 0-16,-10 3 0 15,6-4 0-15,-1 4 0 16,0 0 0-16,-4 0 0 16,4 0 0-16,-4 0 0 15,0 0 0-15,-5 0 0 16,1-4 0-16,-1 4 0 15,1 0-3-15,-1 0 2 16,5-4 1-16,-9 4 0 16,5-4 0-16,4 4 0 15,0 0 0-15,0 0 2 16,4-3-3-16,0 3 0 0,4 0-1 16,5 0 0-16,-4 0 2 15,-1 0 2-15,1 0-3 16,-1 0 0-16,-4 0 1 15,5 0 2-15,-10 0-1 16,1 0 2-16,0 0-2 16,-4-4-1-16,-1 4 1 15,5-4 1-15,-13 4-3 16,4-4 0-16,1 4 1 16,-1-4 0-16,0 4 0 15,0 0 0-15,0 0 0 16,1 0 0-16,3-4 2 15,1 4 1-15,-1 0-1 16,-3 0-2-16,3 0-2 0,5 0 1 16,-13 0 1-16,13 4 0 15,-9 0 0-15,-4 0 2 16,4 0-1-16,0 0-1 16,1-1-2-16,-1-3 1 15,-4 0 1-15,0 4 2 16,0 0-3-16,-5 0-2 15,1 0-1-15,4-1 3 16,-9 1 0-16,5-4 3 16,-9 0-3-16,0 0 0 15,0 0 1-15,8 4 0 16,-8-4 0-16,0 0 0 0,0 0-3 16,5 0 2-16,-5 0 1 15,0 0 0-15,0 0-3 16,0 0 0-16,-5-4-3 15,-3-3-1-15,-5-5-25 16,-4-7-11-16,-9-8 19 16,-13-7 13-16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25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 7933 304 0,'-9'4'115'0,"1"-16"-89"0,4 12 14 0,-5 0 3 16,5-3-6-16,4 3 2 16,-13-4-12-16,8 4-7 15,-8 0-11-15,0 0 0 0,1 0 2 16,-1 7-4-16,4 1 1 16,-13 4-5-16,10-1-2 15,-6 4-3-15,5 8 1 16,-4 8-4-16,4 7 1 0,-4 16 0 15,4 15 2 1,4 4-1-16,1 11 1 0,-1-8 2 16,9 1 0-16,-8-4 0 15,8 3 0-15,0-3-3 16,0 0 2-16,8 0 1 16,-8-8 2-16,0-4-1 15,0-11 2-15,0-4-2 16,0-8 2-16,0-7-2 15,9-4-1-15,-9-8 1 16,13 0-1-16,-9-4 0 16,9 1 0-16,4-5 0 15,-8-3 0-15,8-1-3 0,-4-3 2 16,4 0-1-16,0-4 0 16,9 0 2-16,0 0 0 15,0-4-3-15,-4 4 2 16,12-4 1-16,-4 1 0 15,9-1 0-15,4 4 0 16,0-4 0-16,9 4 0 16,-13 0 0-16,4 0 0 15,4 0 0-15,-17 0 0 16,9 4 0-16,-9-4 2 16,5 0-3-16,-14 0 0 15,14 0 1-15,-9 4 0 16,4-4 0-16,0 3 0 0,13-3 0 15,-4 0 2-15,0-3-1 16,4 3-1-16,0-4 1 16,0 0 1-16,0 0-1 15,0 0-1-15,0 0 1 16,-8 1-1-16,8 3 0 16,-17 0 0-16,4-4 0 15,-4 4 0-15,4 0 0 16,0 0 0-16,0 0 0 15,4 4 0-15,5-4 2 16,-9 3 1-16,5-3 1 16,4 4 0-16,-9 0 0 15,4 0 0-15,-4 0-2 16,5 0 1-16,-5 3-2 0,0-3-1 16,0 0-2-16,1 0 1 15,-6-4 1-15,6 0 2 16,-10 0-1-16,5 0-1 15,4 0 1-15,-4 0-1 16,4-4 0-16,0 4 0 16,1 0 0-16,12-4 0 15,4 0 0-15,-8 0 0 16,8 4 0-16,1-3 2 16,3 3-3-16,-3-4 0 15,-1 4 1-15,-8 0 0 16,4 0 0-16,0-4 0 15,0 0 0-15,-4 0 0 0,0 0 0 16,4 1 0-16,4-1 0 16,5 0 0-16,8 0 0 15,-8 0 0-15,4 4 0 16,-9-4 0-16,5 1 0 16,-5 3 0-16,-8 0 0 15,-4-4 0-15,3 0 0 16,-7 4 0-16,-1 0 0 15,4 0 0-15,5 0 0 16,-4 0 0-16,8 0 0 16,8 0 0-16,-3 0 0 15,8 0 0-15,-9 0 0 16,9 4 0-16,-8 0 0 16,-5-4 0-16,-5 0 0 0,1-4 2 15,-4 4-3-15,-1-4 0 16,1 4 1-16,3 0 0 15,5-4 0-15,1 0 0 16,-1 0 0-16,8 4 0 16,5-3 0-16,0-1 0 15,0 4 0-15,-8-4 0 16,-5 0 0-16,0 0 0 16,-9-3 0-16,5 3 0 15,-4-4 0-15,3 4 2 16,-7-3-1-16,3-1-1 15,5 0-2-15,-13 1 1 16,4-5 3-16,0 1 1 0,-13-1-4 16,9-3 1-16,-13 0 2 15,4-8 3-15,-8 0 2 16,-9-8 1-16,0-7 0 16,-9-1 0-16,1 1-2 15,-1-4-1-15,-4 4-3 16,0-1 1-16,0 1-4 15,0-4-2-15,9 0-1 16,-13-4 0-16,4-8 3 16,4-7 2-16,5-4-2 15,-9 0 0-15,4 3 1 16,5 13 2-16,-9 6-3 16,9 5 0-16,-9 11 3 0,9 1 1 15,-9 6 1-15,4 5 2 16,1 0-1-16,-1 3 0 15,9 1-1-15,-17-1 0 16,8 8-2-16,0-7 1 16,-4 3 2-16,-8 1 4 15,4 3-2-15,-5-11 1 16,-21 3-1-16,0 1 1 16,-4 3-4-16,-9-4-1 15,-13 5 1-15,4-1 2 16,9 0-5-16,-4 1-3 15,4 3-2-15,8 0 3 0,-16 0 0 16,-1 4 1-16,0 0-3 16,-17 0 2-16,5 0 1 15,-1 0 0-15,5-4 0 16,8 1 0-16,-12 3 0 16,4 0 0-16,-5 0 0 15,-4 0 0-15,0 0 0 16,5 0 0-16,4 0-3 15,-1 0 2-15,14 0 1 16,4 0 0-16,-13 0 0 16,9 0 0-16,-5 0 0 15,0 0 0-15,5-4 0 16,-5 4 0-16,-3 0-3 16,3-4 2-16,9 4 1 15,-4-4 0-15,-1 0-3 0,-3 0 2 16,-1 1 1-16,-4-1 0 15,4 0-3-15,-8 4 2 16,8-4 1-16,5 0 0 16,8 4 0-16,-4 0 0 15,13 0 0-15,-13 0 2 16,9 8-3-16,0-4 0 0,-9 0 1 16,-5 3 0-1,1 1 0-15,-5-4 0 16,5 7-3-16,4-3 2 15,4-4 1-15,5 7 0 16,-5 1 0-16,9-5 2 16,-4 1-1-16,4 0 2 0,4 3-4 15,-13-3 0-15,9 3 1 16,4-3 2-16,-8 0-3 16,4-1 0-16,-5-3 1 15,9 0 0-15,5 4 0 16,-5-1 0-16,9 1-3 15,-4 0 2-15,3 3-1 16,1-7-2-16,4 4-4 16,-4-1-2-16,4 1-33 15,9 3-11-15,9 1-79 16,16 3-33-16,18-11 86 16,8-23 41-16</inkml:trace>
  <inkml:trace contextRef="#ctx0" brushRef="#br0" timeOffset="1246.6633">4695 8259 360 0,'-18'7'134'0,"14"-7"-104"0,-5-4 16 0,1 4-1 0,8-3-27 15,-9-1-7-15,9 0-6 16,-13-4-1-16,5 1-2 16,3 3-4-16,-12-4 1 0,4 4 1 15,0-3 2-15,0 3 3 16,0 0 4-16,5 0-2 15,-14 4 1-15,5 0-5 16,0 4 0-16,4 4-3 16,-4 3-1-16,8 4-1 15,-21 8-2-15,8 8 0 16,1 11 3-16,-1 4 0 16,5 4 1-16,0 0-3 15,8 3 0-15,9-3-1 16,-9 4 3-16,9-1-2 15,9 1 1-15,-5 0 2 0,5 3 0 16,8-3 0-16,-4-4 0 16,-4-5 0-16,4-2 2 15,4-9-1-15,4-3-1 16,-3-4 3-16,8-8 0 16,-9 0-4-16,13-8 1 15,-4-3 0-15,4-4 0 16,0-4 2-16,5-4 1 15,3-4-1-15,10 1-2 16,-22-5 1-16,8 1-1 16,5-5 2-16,-9-7 3 15,-8-3 0-15,-1-1 2 16,1-8-2-16,-1 1 0 0,-8-8-3 16,4 3 1-16,1 1-2 15,-1 4-1-15,-4-1 1 16,-5 5-1-16,1-1 0 15,0 0 2-15,-9 1 1 16,0 3 3-16,0 0-3 16,-13 0 0-16,0 4-1 15,0 0 1-15,-22 4-2 16,5-4 2-16,-9 4-4 16,5 0 0-16,-9 0 7 15,0-1 4-15,-5 5-3 16,5 0-2-16,5-1-2 15,3 1-3-15,5 4-2 16,0-1-1-16,4 1-7 16,-4-1-2-16,17 5-6 0,-4-1-2 15,8 0-33-15,-8 1-15 16,17-5 35-16,4-3 17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30:19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17738 4758 232 0,'-5'4'88'0,"5"-4"-69"0,-4 11 6 0,4-11-2 16,0 0-15-16,0 0-2 16,0 0-4-16,0 0-2 15,-4 0 1-15,-1 0-1 0,1 0 2 16,0 4-3-16,4-4 0 15,0 0 1-15,0 0 2 16,0 0-6-16,0 0 1 16,0 0 10-16,0 0 7 15,0 0-3-15,4-4-1 16,5 4-1-16,-1-4 1 0,1 4-1 16,0-4 2-16,-1 1-2 15,1-1 2-15,-1-4-2 16,1 1 2-16,0 3-4 15,4-4 1-15,-9 0 6 16,0 5 3-16,5-9-15 16,-5 4-5-16,0-3-2 15,1 3 0-15,-1 1 16 16,0-5 7-16,-4 1-6 16,0-1-2-16,0 1-6 15,-4-5-1-15,0 1-1 16,-1 0 1-16,1-1-2 15,0 9-1-15,4-9-2 16,-9 9 1-16,5 3-1 16,0 0 0-16,-5 4-3 0,0 4-1 15,1 4 0-15,-1 3 2 16,5 1-1-16,-9 3 4 16,9 4 0-16,-5 4 3 15,5-4-1-15,-1 4-1 16,5 0-2-16,0 0-1 15,5-4 2-15,-1 0 2 16,5-3-11-16,-1-1-3 16,1-4 19-16,-1 1 12 15,1-4-8-15,0-5-3 16,4 1-2-16,-9-4 1 0,9 0-1 16,-13 0 0-16,4-7 5 15,-4-9 6 1,0 1-4-1,-4 0-2-15,4-8-3 16,-9 4-2-16,5-12-3 16,0 4 1-16,4-4-2 15,-9 1-1-15,9-5-2 16,0 1 1-16,0 3 1 16,0 4 0-16,-4 8-3 15,4 0 2-15,-5 0-1 16,1 7 0-16,0 5-3 15,4-1 1-15,0 8-5 0,0 0 1 16,0 8-1 0,0 3 3-16,4 5 2 0,0 3-1 15,5 0 4-15,4 0 0 16,0 0 1-16,4-3 0 16,5-1 0-16,-5-4 2 15,9-3 1-15,0 0 1 16,-1-4 0-16,1-4 2 15,-4-4 1-15,4 4 3 16,-13-12-1-16,0 1 0 16,-1-1-3-16,-12 1 1 15,-8-1-4-15,-1-3 0 16,-8 3-6-16,-5 5-2 0,-3 3-69 16,-6 8-30-16,1-8 53 15,13-15 27-15</inkml:trace>
  <inkml:trace contextRef="#ctx0" brushRef="#br0" timeOffset="1785.3743">17725 5685 292 0,'-9'0'110'0,"9"-4"-86"0,-4 4 2 0,4 0-5 0,0 0-10 15,-9 4 1-15,9-4-3 16,-4 7 2-16,0-3-6 16,4 4-3-16,-9 3 1 0,5 5-2 15,-1 3-1-15,-3 4 1 16,-1 7 1-16,5 9-6 16,-9 7 1-16,9 7 1 15,-5-3 1-15,5 0 1 16,-1 0 0-16,1 0 0 15,-5-5 0-15,5-6 0 16,0-5 2-16,4-3 1 16,-9-4 1-16,5-8 2 15,0-4 1-15,-1-7-1 16,1-4 1-16,4-4 5 16,0 0 4-16,0-8 1 0,-4-3-1 15,4-5-4-15,-5 1 0 16,1-12-3-16,4 4 2 15,-13-4-2-15,9-3 2 16,4-5-6-16,-9-3-1 16,9-4-2-16,0-4 1 15,0-4-4-15,0-4 0 16,9 1-1-16,-5-1-2 16,0 4 0-16,5 1 3 15,0 6-2-15,4-3-1 0,4 8 0 16,-9 4 0-16,5 11 0 15,5-4 0-15,-1 8-4 16,4 3-2-16,1 1 0 16,4 4 1-16,0 3 1 15,-1 0 0-15,6 4 5 16,-10 1 1-16,5-1-1 16,4 4 2-16,5 4-1 15,-14-1 0-15,5 5 0 16,0 4-2-16,-5-1-4 15,-3 4-2-15,-5 1 7 16,-5-1 6-16,-3 4-1 16,-10 0-1-16,-3 0 0 15,-5 1-1-15,-5-1-3 16,-16 0 2-16,-1 8 1 16,-3-4 2-16,-5 0-1 0,4-4-1 15,-4 0-8-15,13-4-5 16,-9 1-40-16,4-5-15 15,14-3 35-15,-1-8 19 16</inkml:trace>
  <inkml:trace contextRef="#ctx0" brushRef="#br0" timeOffset="2433.315">18238 5968 216 0,'0'23'82'0,"4"-8"-64"0,0-18 4 0,0 3-1 15,5-4-11-15,0 4-3 16,-1-8-2-16,10 0-1 15,-10 1-2-15,5-5-2 0,4-3 3 16,1 0-2-16,-1-4-1 16,4-1 5-16,-3 1 1 15,-6 4 4-15,1 0 4 16,0 3-2-16,-4 4 3 16,0 1-6-16,-1 3-1 15,-8 4-9-15,4 4-1 16,1 11-9-16,-1-3-3 15,-4 7 3-15,4 4 2 16,-4 4 0-16,5-1 1 0,3 9 11 16,-3-12 5-1,3 0 3-15,5 0 3 0,4-4 2 16,1-4 2-16,-1 1-6 16,4-5 1-16,1 1-8 15,8-12-1-15,-8 0-4 16,12 0-3-16,-4-12-7 15,5 1-4-15,-1-12-39 16,-4-8-17-16,9-4 36 16,-13-3 17-16</inkml:trace>
  <inkml:trace contextRef="#ctx0" brushRef="#br0" timeOffset="2659.9207">18716 5512 472 0,'-9'23'176'0,"9"-15"-137"0,-13 0-9 0,9-8-14 16,0 4-39-16,-5-1-11 0,0-3 14 15,1-3 11-15</inkml:trace>
  <inkml:trace contextRef="#ctx0" brushRef="#br0" timeOffset="4232.3341">17850 4635 212 0,'-13'12'79'0,"8"-12"-61"0,1 7 26 16,4-7 6-16,0 0-19 15,0 4-7-15,0-4-12 16,0 0-4-16,0 0-4 16,0-4-1-16,4 1 1 0,1-1-2 15,-1 0 1-15,0-4 0 16,5 1 1-16,0-5 0 0,-1 1 0 15,1 3-2-15,4-11 1 16,0 4 0-16,0-5 1 16,0 1 0-16,-1 0 2 15,-3 0 6-15,0-4 4 16,4 0-13-16,-9 0-5 16,0 4-3-16,-4 0 3 15,0 0 10-15,-4-1 4 16,0 5-5-16,4-4-4 15,-13 7-5-15,4 1 1 0,0 3-6 16,1 8 0 0,-1-7 7-16,1 14 5 0,-1-3-2 15,0 11 0 1,1-7-1-16,3 11 1 0,1 0-2 16,0 4-1-16,4 0-10 15,0 8-4-15,4-8 16 16,0 4 9-16,5-4-4 15,0 0-3-15,4-4-14 16,0-4-4-16,-1 1 16 16,1-1 7-16,5-11-3 15,-1-1-3-15,4-3-9 16,-3-3-4-16,-1-1 3 16,4-8 4-16,1 5 8 15,-5-9 5-15,0 1-8 16,1 0 0-16,-14-1-7 0,5 1 1 15,-5-4 0-15,-4 0 2 16,-4 0-1-16,-1-1 1 16,-3 1 2-16,-5 0 0 15,0 4 0-15,-4 0 2 16,-5 3-1-16,5 1 2 16,-5-5-2-16,1 12-1 15,-1-3 1-15,1 7-1 16,-1 7 2-16,1 1 3 15,8 7-2-15,-9 1-2 16,9-1 2-16,0 8 0 16,5 4-1-16,-5-4-2 0,8 4 1 15,1-1-1-15,4 1 0 16,0 0 0-16,4-4-3 16,5 4 2-16,0-8 1 15,-1-8 0-15,1 5-3 16,4-5 2-16,0-3 1 15,0 0 0-15,0-5-5 16,-1-3 1-16,1-3 8 16,5-1 7-16,-10-4-3 15,1 0 0-15,0-3-2 16,3-1 1-16,-12 1 0 16,0-8 1-16,0 0-4 15,0 0-1-15,0-4-1 16,-12 0-2-16,3-4 1 15,-4 4-1-15,0 0-5 0,0 4 1 16,0 3-3-16,-4 5 2 16,0 3 1-16,4 4-1 15,0 8-1-15,0 8-1 16,0 7-5-16,4 8-3 16,1 3 9-16,3 5 5 15,5-1 1-15,5 1 0 16,3-5 1-16,1-3-1 15,4-4 8-15,4-4 5 16,0-3-2-16,1-5-1 16,-5-3-2-16,-1-8 4 15,-3-8-2 1,-9-3-9-16,-9-9-6 0,-3-14 0 16,-10-8 3-16</inkml:trace>
  <inkml:trace contextRef="#ctx0" brushRef="#br0" timeOffset="5597.02">17720 365 208 0,'5'0'77'0,"-1"-12"-60"0,0 4 30 0,-4 8 12 0,5 0-15 16,-5-7-5-16,0 3-5 15,0-4-2-15,0 1-17 16,0 7-9-16,-5-8-4 0,1 4 4 16,0 4 4-16,-1-7-1 15,1-1 0-15,0 4-5 16,-5 4-3-16,5 12-3 16,0-5-1-16,4 5-3 15,-9 14 1-15,9 17 1 16,0 29-1-16,0 13 1 15,0 7 3-15,-4-4 0 16,4 4 1-16,0 3-3 16,0 9 2-16,4-16-4 15,5 4 1-15,-5-16-9 0,9-10-4 16,-5-9-9-16,1-11-1 16,4-8-92-1</inkml:trace>
  <inkml:trace contextRef="#ctx0" brushRef="#br0" timeOffset="6065.6136">18061 384 312 0,'-4'0'118'0,"-5"-12"-92"0,9 8 17 16,0 4 1-16,0-3-26 16,0 3-10-16,0-8-8 15,0 4-1-15,-4 4 1 16,4-4 0-16,-5 4 2 0,5 0 1 15,-4 4 1-15,4 8-16 16,0 11-4-16,0 11 6 16,0 20 2-16,0 15 3 0,4 7 4 15,1 1 0 1,-1-1 1-16,0 5 0 0,5-4 0 16,-1-1 0-16,10 8 2 15,-10-15-1-15,10 4-1 16,-1-15 1-16,0-12-1 15,0-4 0-15,0-8 2 16,5-7-14-16,-5-8-5 16,1-15 9-16,3-19 6 15</inkml:trace>
  <inkml:trace contextRef="#ctx0" brushRef="#br0" timeOffset="6562.7012">17781 970 244 0,'4'-8'93'0,"0"4"-72"0,5 0 14 0,-9 4 2 16,9 0-10-16,-9-3-3 15,8 3-6-15,1 0-1 16,-1-8-9-16,1 4-1 0,0 0 0 16,4 4 5-16,-5-3 3 15,5 3-11-15,9-8-4 16,-1 4-3-16,5 4-1 16,4 0 0-16,5 0 3 15,-1 4 4-15,5 4 3 0,-5-8-7 16,1 0-1-16,-5 0 4 15,0 0 4-15,-4 7-41 16,4-3-15-16,-4-4 24 16,-4-11 15-16</inkml:trace>
  <inkml:trace contextRef="#ctx0" brushRef="#br0" timeOffset="16798.7835">17798 4371 304 0,'-13'8'115'0,"9"-5"-89"0,-1 1 3 16,5-4-4-16,0 0-15 16,-4 4-3-16,0 4-2 15,4-8 1-15,-9 0-3 16,5 0 14-16,0 0 5 0,4 0-13 16,-9 0-4-16,5 0-4 15,4 0-1-15,0 0-14 16,0 0-3-16,0-8 9 0,0 4 6 15,0 0 2-15,4 1 0 16,5-1 9-16,-9 0 6 16,4-4-9-16,0 1-6 15,5-1-5-15,-9 0-2 16,0 1 12-16,0-5 9 16,-9-3-3-16,5 7-1 15,0 4-3-15,-5-7 0 16,0 3-4-16,-4 8 0 15,-4-7-1-15,9 7-2 0,-10 0-2 16,5 7 1-16,5-3-1 16,-9 4 0-1,8 3 2-15,0 5 0 0,5-1-3 16,4 0 2-16,0 1-1 16,4-1-2-16,1 0 3 15,3 0 2-15,1 1 0 16,4-1-1-16,-5-3 1 15,5-5 1-15,5-3 1 16,-10 0 1-16,9-4-2 16,1-4 1-16,-5 0-2 15,4-11-1-15,0 3-2 16,-4 1 1-16,4-4-1 16,0-1 0-16,-4 1 0 15,5-4 0-15,-10 4 2 16,1-1 0-16,-1-3-3 0,-3 4 2 15,-5-4 1-15,0-1 2 16,-5-3-3-16,1 0 0 16,0 4 1-16,-9 0 2 15,9 8-3-15,-14-5 0 16,10 13 1-16,-5-9 2 16,0 12-1-16,0 4-1 15,0 4-2-15,0 3-1 16,9 1-1-16,-9 3 3 15,9 4 0-15,-5 4 1 16,5 4-3-16,4 7 2 16,0-7-1-16,4 11 0 15,5 1 2-15,-1-1 0 0,1-7 0 16,-1-1 0-16,5 1 0 16,5-4 0-16,-10-4 0 15,9-4 0-15,1 0 0 16,-1-11 2-16,0 3 1 15,-4-3 3-15,9-8 3 16,-14-4 2-16,5 0-1 16,0-7 1-16,-4-5-4 15,4-3 1-15,-13-4-3 16,0-4 2-16,-9 1-2 16,0-5 0-16,-4 4-3 15,1-7 1-15,-1 3-4 16,-9 0-2-16,5 5 2 0,0-1 0 15,-5 4-2-15,5 7 0 16,-9 1-1-16,4 4 0 16,-3 3 0-16,3 4 3 15,5 4-2-15,0 4 1 16,-1 4 0-16,10-1-2 16,-1 5-2-16,5 7-1 15,4 0 1-15,0 4 4 16,0 8-1-16,8-4 1 15,5 3 0-15,5 1-2 16,7 3 3-16,6-11 2 16,-10 0 0-16,14-4-1 15,-10 1 1-15,6-9 1 16,-1 1 1-16,0-5 1 0,0-7 2 16,-4-4 3-16,0-3-4 15,0-5-1-15,-5-3 0 16,1-4 2-16,-5 0-3 15,-4-1 0-15,0 1-1 16,-5-8-2-16,-8 1 1 16,0-1-1-16,0 0 0 15,0 4 0-15,-12-4-3 16,3 8 2-16,-4 0-4 16,-4 4 1-16,-5 3 0 15,1 1 2-15,3 3-1 16,-7 4-1-16,3 4 0 15,5 0 0-15,0 4 0 16,4 4 0-16,-9 3 0 0,9 4 3 16,9 1-2-16,-9 3 1 15,9 4 2-15,-5 4 0 16,5 0 0-16,-1-1 0 16,5 5 0-16,0 0 2 15,5-5-3-15,-1 1 0 16,5-4 1-16,-1 0 0 15,5-4 0-15,4 0 2 16,1-3-1-16,3-5-1 16,1-3 1-16,-1 0-1 15,1-5 0-15,4 1 0 16,-13-4 2-16,4-4 3 0,0 1 0 16,0-5 0-16,-4-4-1 15,-4 1 0-15,-1-8-2 16,-3 0 1-16,-1-8-2 15,-4 4-1-15,0-4 1 16,-4 4-1-16,-1 0-3 16,-3-4 0-16,-5 0-1 15,-4 1 3-15,-1-1-2 16,1 0-1-16,-4 8 0 16,3 4 3-16,-7 3-2 15,3 4-1-15,0 5 0 16,1-5 0-16,-1 8-2 15,5 0 1-15,0 8 1 16,4 3 2-16,0 8-1 0,4 0-1 16,5 12 0-16,0 0 3 15,4 3-11-15,4 1-4 16,0-5 8-16,5 1 4 16,0 0 11-16,4-5 8 15,-5-3-5-15,5-4-3 16,0-3-2-16,0-5-1 15,0-3 0-15,0-4 0 16,0 0 0-16,0-4 0 16,0-4 0-16,0-4 0 15,-5-3 0-15,1-5 2 0,-1 5-3 16,-3-8 0-16,-5-8-3 16,0 4-3-16,-5-4 2 15,-3 0 2-15,-1-3-5 16,1 3 1-16,-5-4-1 15,0 4-1-15,-5 4 1 16,1 0 3-16,0 8-7 16,0 4 1-16,4-1-8 15,-4 4-1-15,-5 5 15 16,5 3 10-16,0 3-15 16,4 5-5-16,4 4 3 15,-4-1 1-15,9 8 5 16,-5 8 1-16,5-4 1 15,4 4 0-15,0 0-3 16,4 7 2-16,5-7 1 0,-1-4 0 16,1 0 0-16,4-4 2 15,0-4 10-15,0 1 4 16,0-12-14-16,0-1-8 16,4-3 14-16,0-3 7 15,0-9 0-15,1 1 2 16,-10-9-8-16,1 1-3 15,-1-4-36-15,1-7-15 16,0-1 20-16,-9-11 12 16</inkml:trace>
  <inkml:trace contextRef="#ctx0" brushRef="#br0" timeOffset="20266.8236">23171 4314 160 0,'5'0'60'0,"3"0"-47"0,1 0 26 16,-9 0 9-16,0 0-11 15,0 0-3-15,8 3-5 16,-8-3 1-16,0 0-16 16,0 0 10-16,0 0 5 0,0 0-4 15,0 0 0-15,0 0-8 16,0 0 0-16,0-3-6 16,0-5 1-16,0 0-1 0,-4 4 3 15,0-3-1-15,-5-1 0 16,1-3-3-16,-5-1 1 15,0 4-8-15,-5 1-2 16,1-1-3-16,0 0-2 16,-5 5-2-16,5-1 1 15,-9 0-2-15,0 8 2 16,5 0 1-16,-1 7-1 16,5 4 1-16,0 1 0 15,8 3-4-15,5 12 0 16,4-1 2-16,9 5 1 15,4 3 3-15,4 0 1 16,4-7 1-16,5 0 2 0,0-5-1 16,4-3 2-16,0-4-2 15,1-3 2-15,-6-9 0 16,1-7 1-16,0 0 0 16,-4-3 0-16,-1-5 0 15,-4-4 2-15,1-3-1 16,-10-4 0-16,1-4-1 15,-9 0 0-15,0-4 2 16,-4 4 1-16,-1-11-1 16,-12 3-1-16,4 4-3 15,-4 1-2-15,0 3-2 16,-1 3 1-16,-3 1-4 16,4 0 1-16,-1 8 0 15,1 3-1-15,4 4 1 16,-8 4 0-16,8 0-2 0,0 8-1 15,4-1 4-15,9 9 1 16,0-1-1-16,0 4 2 16,17 8-1-16,-8-4 0 15,8 4 2-15,5-4 2 16,4 0-3-16,0-4 0 16,-5-4 3-16,1-3 3 15,-5-5 0-15,0 1 2 16,0-8-2-16,-4 0 2 15,-4-8-2-15,-5 1 2 0,-4-5 0 16,0 1 1 0,-4-5 0-16,-5-3 2 0,1 0-1 15,-1 0 0-15,-13 0-8 16,5 4 0-16,-9-1-3 16,5 1-2-16,-5 3 3 15,0 5 0-15,5 3-2 0,-1 4 0 16,1 4 2-1,3 3 0-15,1 1-4 16,8 7 1-16,-4-3 2 16,9-1 3-16,4-3 0 15,4 0 2-15,9-1-2 16,-4-3-1-16,4-4 3 16,4 0 2-16,0-4-2 15,1-3-2-15,3-1 2 0,-8 0 2 16,4 1-2-16,-4-1 0 15,0 0 1-15,-4 5 0 16,-5-5 2-16,-4 4 1 16,-4 4-3-16,-5 0-3 15,-4 4-3-15,0 4-1 16,-4-1-1-16,-4 5 0 16,-1 3-4-16,1 0-2 15,3 4-169 1,10-11-68-16,12-16 133 15</inkml:trace>
  <inkml:trace contextRef="#ctx0" brushRef="#br0" timeOffset="21198.6363">22762 5803 332 0,'-4'35'126'0,"4"-8"-98"0,0 23-12 16,0-16-11-16,0 16-12 15,-13 7 0-15,0 20-1 16,-5 11 0-16,-3 8 5 16,-1-1-1-16,1-10 2 0,-1-12 2 15,5-8 0-15,0-12 2 16,4-7 1-16,4-11 5 16,1-9 5-16,3-6 6 15,1-9 5-15,0-7 8 16,4-8 4-16,0-11-10 15,0-8-4-15,0-12-8 16,0-11-1-16,4-15-8 16,5-15-3-16,-1-9-1 0,1 1 1 15,8-12-3-15,0 4 0 16,5 0-1-16,-1-3 0 16,5-1-3-16,0 12-1 15,4 7-2-15,-4 12 2 16,4 7 2-16,-4 9-1 15,4 10-1-15,1 13-1 16,-1 6-5-16,4 9-3 16,-8 11-5-16,4 8-2 15,-8 3 14-15,-1 8 6 0,1 8 7 16,-5 4 2-16,-8 3-6 16,-5 4 0-16,-4-3-8 15,-4-1-3-15,-9-3 25 16,-4-4 14-16,-5-8-10 15,0 0-5-15,-3-7-17 16,-6-5-8-16,6-3-141 16,-6-8-62-1,14-7 108-15</inkml:trace>
  <inkml:trace contextRef="#ctx0" brushRef="#br0" timeOffset="21693.4304">23128 6209 400 0,'17'0'151'0,"1"-3"-118"0,12-1 5 0,-13 0-8 15,0 0-16-15,5-4-3 16,-1-3-4-16,1 0-2 0,-9-5-3 16,4-3-6-16,-13-4 0 0,9 0 0 15,-13 0-1-15,5 0-1 16,-5 8-1-16,-5-1 1 16,5 13 2-16,0-1-3 15,0 8 2-15,-8 7-2 16,3 1 2-16,1 7 3 15,4 0 1-15,4 4-2 16,9 0 2-16,-4 0 1 16,4 4 0-16,4-1 2 15,9 1 1-15,-5-4 1 16,1 0 0-16,0-4 0 16,-1-3 0-16,1-5-2 15,-1 1 1-15,1-8-2 16,-1-8-1-16,-3-8-4 15,-1 5 0-15,0-5-11 0,-4-3-3 16,-4-4-48-16,-1-4-22 16,-8-8 46-16,0-11 23 15</inkml:trace>
  <inkml:trace contextRef="#ctx0" brushRef="#br0" timeOffset="21907.0526">23408 5555 368 0,'-30'7'140'0,"30"-7"-109"0,0 4 16 0,0 4 0 0,0-5-19 16,0 1-6-16,0 0-13 16,-9 0-6-16,5 0-2 15,4 0-10-15,-4-4-2 0,4 3-73 16,8 5-32-16,18-4 59 15,13-8 31-15</inkml:trace>
  <inkml:trace contextRef="#ctx0" brushRef="#br0" timeOffset="22146.4666">24641 5233 420 0,'4'11'156'0,"-4"-11"-121"0,-4 16-5 0,-1-5-10 15,-3 4-16-15,-5 5-2 16,-13 6-4-16,-4 1 1 16,-26 8 1-16,0 7-7 15,-13 11-3-15,0 13 6 0,0 10 1 16,-13 5-44-16,4 3-18 15</inkml:trace>
  <inkml:trace contextRef="#ctx0" brushRef="#br0" timeOffset="26587.3066">23322 4325 176 0,'4'0'68'0,"1"-4"-52"0,-5 8 25 0,0-4 11 15,-5 0-15-15,1 0-6 16,4 0-10-16,-9 0-3 15,5 0-10-15,0 0 1 0,-1 0 2 16,1-4-4-16,0 4 1 16,0-4-3-16,-1 4 2 15,5-3 0-15,-8-5 1 16,3 4 9-16,1 0 4 16,4 0-18-16,-9 4-8 15,5-7 13-15,0 3 5 16,-1 0 1-16,-3 0 0 15,-1-3-2-15,1 3 0 16,-1-4-2-16,0 8-1 16,1-11-5-16,-1 7-1 0,1 4-3 15,3 0-1-15,-8 0 1 16,5 4 0-16,-1-4-3 16,5 3 2-16,-1 5 1 15,-3 0 0-15,-1 3-3 16,1-7 2-16,3 0 1 15,1 7 0-15,0-7-3 16,-1 4 2-16,5 3 3 16,0-3 1-16,0 0-1 15,0-1 1-15,0 1 0 16,5 0 1-16,-1-1-2 16,0 1 1-16,1 0 0 15,3-1 1-15,-3 5-2 16,-1-12 1-16,4 4-2 15,1-1-1-15,0 1-2 0,-1-4 1 16,5 0 1-16,-8-4 0 16,3 1 0-16,1-1 2 15,-1-4-1-15,1 0 2 16,-5-3 0-16,1 0 1 16,3-1-2-16,-8 1-2 15,0-5 3-15,-8-3 0 16,3 4-1-16,1 3 1 15,-9 1-4-15,4 3 0 16,1 0 1-16,-1 5 0 0,1-1-3 16,-1 4 2-16,0 0-1 15,1 4 0 1,3 7-3-16,1-7 1 0,4 11 2 16,0-3 1-16,0-1-2 15,9 12 2-15,-5-7 1 16,9 7 0-16,-4-4 2 15,8 0 1-15,4 4-1 16,-3-4 1-16,-1-4-2 16,-4-11 2-16,-5-4-4 15,-8-4 0-15,-4-7-142 16,-13-8-65-16</inkml:trace>
  <inkml:trace contextRef="#ctx0" brushRef="#br0" timeOffset="30011.8318">18466 4294 184 0,'13'0'68'0,"-5"-7"-52"0,5 3 6 0,-4 4-1 0,0 0-9 16,-1 0-2-16,1 0-3 16,-1 0 0-16,-3 0-4 15,-5 0-2-15,0 0 2 0,0 0 2 16,0 0 2-16,0 0-1 16,0 0-1-16,0 0-3 15,0 0-2-15,0 0-2 16,0 0-1-16,0 0-1 15,0 0 0-15,0 0-4 16,0 0-2-16,0 0-6 0,0 0-3 16,0 0 0-16,0 0 1 15,0 0 8-15,0 0 5 16,0 0 2-16,0 0-1 16,0 4 11-16,0 3 8 15,-5-7-2-15,1 4 1 16,0 0-4-16,-5 0-1 15,1 4-1-15,-1-5 2 16,0 1-1-16,1 0 0 16,-5 4-1-16,0-1 0 15,0 1-4-15,4 0-1 16,-8-1-3-16,0 1-1 0,0 0 1 16,4-1 2-16,0 5-1 15,0-8-1-15,-4 3 5 16,4 1 1-16,0 0 9 15,4 3 4-15,1-7 2 16,-1 0-1-16,0 0-2 16,5 3 1-16,0-7-4 15,-1 8-1-15,1-4-2 16,0 0 0-16,4-4-9 16,0 7-3-16,0-3-1 15,4 4 0-15,0-1 1 16,5 1 0-16,0 0 0 15,4-1 0-15,4 5 0 16,4-1 0-16,1 5 0 16,12-12 0-16,-4 3 6 0,14 1 4 15,-6-1-3-15,10 5 1 16,-1-12-1-16,-8 4 1 16,4 0-4-16,-4-1-3 15,0-3 2-15,-5 0 0 16,1 0 1-16,8 0 0 15,-5 0 0-15,1 0 2 16,4 0-1-16,5 0 0 16,3-3-3-16,1-1 1 15,4 0 0-15,-9 4 1 16,1-12-2-16,-1 9-2 16,-4-1 1-16,-4-4 1 0,0 4-1 15,-9 1-1-15,5-1 1 16,-1 4-1-16,1-8 0 15,-1 4 2-15,5-3-3 16,-5-1 0-16,5 0 3 16,4 1 1-16,-4-1 1 15,0 4 0-15,-1 0-2 16,1 0-2-16,-4 1 1 16,3-1 1-16,-7 0-1 15,-6 0-1-15,6 0 1 16,-14 0-1-16,4 1 2 15,1 3 1-15,-5-4-1 16,0 0-2-16,5 0 1 16,-5 0 1-16,5 4-1 15,-1-7 2-15,1 3-2 0,4 0 2 16,0 0-2-16,-1-4-1 16,6 5 1-16,-1-1 1 15,9 0-3-15,-9 4 0 16,4-8 1-16,-4 4 0 15,0 1 0-15,-4-1 2 16,0 4-1-16,4 0-1 16,-8 0 1-16,-1 0-1 15,1 0 0-15,-5 0 0 16,5-8 0-16,-5 4 2 16,0 0-1-16,5 1-1 15,-1-1-2-15,5 0 1 0,-9-4 1 16,5 1 2-16,4-1-1 15,0 0-1-15,0 1 1 16,-1 3-1-16,6-4-3 16,3 4 2-16,-12 1 1 15,12-5 2-15,-12 4-1 16,3 0-1-16,1 0 1 16,0 4-1-16,-4 0 0 15,-1 0 0-15,5 0 0 16,-4 0 0-16,-1 0 0 15,1 0 2-15,-1 0-1 16,5 0-1-16,-13 0-2 16,4 0 1-16,1 0 1 0,-1 0 0 15,-4 0 0-15,4 0 0 16,-8 0 0-16,3 0 0 16,1 0 0-16,9 0 0 15,-9 0 0-15,4-7 0 16,0 7 0-16,5-4 0 15,4 0 0-15,-9 0 0 16,5 4 0-16,-5 0 0 16,-9 0 0-16,10 0 2 15,12 0-3-15,-4 0 0 16,4 0 1-16,-9 0 0 16,5 0 0-16,-4 0 0 0,-1 4 0 15,1 0 0 1,-1 0 0-16,-3 3 0 0,-1-7 0 15,0 4 0-15,5 0 0 16,-5 0 0-16,-9 4 0 16,10-5 0-16,-5 1 0 15,4 0 0-15,-9-4 0 16,5 4 0-16,-4-4 0 16,4 0 0-16,0 0 0 15,-5 0 0-15,5 0 0 16,5-4 0-16,-14 4 0 15,9-4 0-15,0 0 0 16,0 4 0-16,8-3 0 16,-3-5 0-16,-1 4 0 15,0 0 0-15,5 0 0 0,-1 4 0 16,1-7 0-16,3 3 0 16,-7 0 0-16,-1 0 0 15,4 4 0-15,-3-7 0 16,-5 3 0-16,4 4 0 15,0 0 0-15,-4-4 0 16,4 4 0-16,1-4 0 16,-6 4 0-16,1 0 2 15,0 0-3-15,5 0 0 16,-10 0 1-16,5 0 0 16,4 0 0-16,-12-8 2 15,8 5-1-15,-9-1-1 16,4 4 1-16,-3 0-1 0,3-4-3 15,5 0 2 1,-4 4 1-16,0 0-3 16,-9 0 2-16,8 0-4 15,1 0 1-15,-1 0-7 16,-8 0-3-16,5-4-10 16,-5 4-3-16,13 0-106 15,4 0 72 1,0-7 27-16</inkml:trace>
  <inkml:trace contextRef="#ctx0" brushRef="#br0" timeOffset="30806.617">22150 3712 328 0,'-4'-4'123'0,"8"8"-95"0,5-4-6 15,-9 0-8-15,0 0-11 16,0 0 0-16,8 4 1 16,1 0 0-16,-1-4-2 15,5 8-2-15,5-8 3 0,-10 3-2 16,10 5-1-16,12 0 1 15,-9-1-1-15,14 5 0 16,-5-1 0-16,9 5-3 16,4-1 0-16,-5 0 4 15,1 1 1-15,4-1 0 16,-8 0-2-16,4-3 1 16,-9-1-1-16,-4 5 0 15,-5-9 2-15,1 5-3 16,-9-1 0-16,0 5 1 0,-5 3 0 15,1-8 0-15,-5 4 2 16,-4 5-3-16,-4-1 0 16,4 0 1-16,-5 0 2 15,-3 0 1-15,4 0 1 16,-9 1 0-16,8-1 0 16,-8-8 0-16,0 4 2 15,1 1-5-15,-1-1-1 16,0 0 0-16,-5 1 0 15,6-1 0-15,-14 4 2 0,4 4-1 16,1 4-1-16,-5 4 1 16,0 3 1-16,0 1-3 15,-4 7-2-15,0 0-1 16,0 8 3-16,4-8-2 16,-13 0 1-16,9-4 11 15,4 1 3-15,-4-13-3 16,4 5-3-16,9-4-6 15,-5-4 0-15,5-8-13 16,4 4-5-16,9-11 10 16</inkml:trace>
  <inkml:trace contextRef="#ctx0" brushRef="#br0" timeOffset="31451.0881">20607 3283 232 0,'-13'-11'88'0,"13"7"-69"0,-8 4 15 0,8 0 3 16,-4 0-8-16,4 4-2 15,-13 0-9-15,8 3-3 16,-8-3-9-16,5 11-6 0,-1 5-1 16,1 3-1-16,-1 11-2 15,0 4 0-15,1 1 3 16,3 7 0-16,1 11 1 16,0 12 0-16,-1 11 0 15,1-7-3-15,0 0 2 16,0-4 1-16,4-8 2 15,-9-7-1-15,5-8-1 16,4-4-4-16,-5-8 0 16,5-7-20-16,0-4-9 15,0-8 19-15,9-7 11 16</inkml:trace>
  <inkml:trace contextRef="#ctx0" brushRef="#br0" timeOffset="31888.0035">20965 3164 384 0,'-4'0'145'0,"-1"4"-112"0,5 8-8 0,0-12-9 16,0 7-13-16,0 5 0 16,0-4-3-16,0 7-3 15,-8 8 2-15,4 4-2 0,-1 7 1 16,5 8 2-16,-8 4 0 16,3 4-3-16,1 0 2 15,0 11-1-15,-1 8 0 16,1 15 2-16,4-11 2 15,0 4-3-15,0-8 0 16,0-4 1-16,0-15 2 16,0-1-1-16,0-3-1 15,0-7 1-15,-4-5-1 16,4-7-7-16,-5-4 0 16,5-8-17-16,-8-3-4 0,3-5-114 15,1-7-50 1,-4-7 100-16</inkml:trace>
  <inkml:trace contextRef="#ctx0" brushRef="#br0" timeOffset="32293.9302">20439 3731 324 0,'-4'0'121'0,"8"4"-95"0,9-4-2 0,-13 0-6 16,5 4-10-16,8 4 1 15,-9-8 6-15,9 4 4 16,0-1-9-16,4 1-8 0,0 4-4 16,5-1-4-16,4-3-1 15,-9 0 10-15,9 4 5 0,0-4-3 16,-1 3-1-16,1 1-2 16,4-4-2-16,-4 0 1 15,4-1-1-15,-8-3 0 16,-1 0 0-16,5 0-5 15,0-3-1-15,-4-1-19 16,12 0-9-16</inkml:trace>
  <inkml:trace contextRef="#ctx0" brushRef="#br0" timeOffset="38088.683">23930 3559 200 0,'4'-4'77'0,"5"4"-60"0,-5 0 6 0,-4 0-1 15,0-4-10-15,0 4-2 16,4-3-1-16,-4 3-1 15,0-8-4-15,0 0 6 0,-4 1 3 16,4-1-11-16,-4 0-3 16,-1 4 6-16,1-3 4 15,0 3 2-15,-5-4 3 16,0-3-3-16,1 3-1 0,-5 4-4 16,0-3 1-1,0-1-4-15,-4 4-2 16,-9-4-3-16,4 5 1 15,-4-1-4-15,5 4 1 16,-14 0 0-16,5 4 2 16,0-1-1-16,0 5 1 0,4-4 2 15,-8 4 0-15,3-1 0 16,6 1 0-16,3 3 2 16,-4-11 3-16,-13 8 0 15,1 0 0-15,3-1-1 16,5 1 0-16,0 0-2 15,4-1 1-15,-4 1-2 16,4 4-1-16,-4-9 1 16,4 5 1-16,0 0-3 15,0 3 0-15,0 1 5 16,9 3 2-16,-9-7 0 16,5 3-1-16,-1 4-6 15,1 5 1-15,3-5 2 16,1 4 1-16,0 0-1 0,0 0-2 15,8 4 1-15,-12 0-1 16,8 0 0-16,-5 8 0 16,6-4 0-16,-6 3 0 15,5 1 0-15,-4 4 0 16,4 3-3-16,-4-11 2 16,0 3 1-16,-1 1 2 15,6-4-1-15,-6 0-1 16,-3-1 1-16,4 1 1 15,-1-4-1-15,1 4 2 16,0 0 0-16,4 3 3 16,4 5 8-16,-8-1 5 15,4 5-14-15,5-1-6 0,-5 0-6 16,4 4 1-16,5-3 10 16,-1-1 7-16,1-4-3 15,4 1-2-15,0-1-1 16,4-11-1-16,1 4-2 15,-1-4-2-15,0 0 1 16,5 0 1-16,0 0-1 16,3-4-1-16,1-3 1 15,0 7 1-15,5-4-1 16,-1 4-1-16,4 0 1 16,-3 3-1-16,3 1 2 15,5 0 1-15,-5-4-1 16,5 0 1-16,-8 0-2 15,3-4 2-15,1 4-2 0,-1-8 2 16,1 1-2-16,4-5 2 16,-1 1 0-16,1-1 1 15,4-3-2-15,1-4-2 16,7 0 3-16,1-4 0 16,-4 0-1-16,-9 0-2 15,-5 0 1-15,9 0 1 16,26-8-1-16,-13 0 2 15,0-3 0-15,1-5 1 16,-6 1-2-16,1-4-2 16,-9 4 1-16,5-12 1 15,-5 4-1-15,4 0-1 0,5 0 1 16,-9-4 1-16,5 0-1 16,-1 0-1-16,1 1 1 15,-14 14-1-15,-4 1 0 16,9-5 2-16,22-14 1 15,-18 3 1-15,0-4-2 16,0 1 1-16,0-5-2 16,-4 5 2-16,0-13-2 15,-4 1-1-15,-1 4 1 16,-4-8 1-16,1 4-1 16,-5 0 2-16,4 0-2 15,-13 3-1-15,5 1 3 16,-1 4 0-16,-3-5-1 15,-1 9-2-15,5-5 1 16,-9 1 1-16,0-1 1 0,0 1 1 16,0-5-5-16,0 1 1 15,0 0 0-15,-9 0 0 16,5-1 0-16,-1 5 2 16,1 3 1-16,0-7 1 15,-5 7 0-15,5 1 0 16,-9-1 0-16,0 4 0 15,0 4-5-15,-4-4-1 16,-5 8 5-16,-4 0 5 16,-4 4-6-16,-4-1-1 15,-1 9-3-15,-3-9 0 0,-1 13-3 16,-9-9-1-16,5 8 0 16,0-3 2-16,-9 7-1 15,9 0 4-15,0 0 0 16,-4 0 3-16,8 3-3 15,-8 1 0-15,-1 0-1 16,5 0 0-16,0 4 2 16,0-8 0-16,4 3-47 15,0 5-20-15,9 7 42 16,9-3 24-16</inkml:trace>
  <inkml:trace contextRef="#ctx0" brushRef="#br0" timeOffset="39545.7643">23421 4084 140 0,'0'7'55'0,"4"-7"-43"0,-12 4 19 0,8-4 7 15,0 4-8-15,0-4 0 16,0 4-6-16,0 7-1 16,-4-11-12-16,4 0 9 0,0 0 3 15,0 0-3-15,0 0-1 16,0 0-5-16,0 0-1 15,0 0-3-15,4 4 1 16,4 0 7-16,1-4 3 16,0 4-17-16,-5 4-7 15,5-8 7-15,-9 0 6 16,0 0-2-16,0 0 0 0,0 0-2 16,0 0-1-16,0 0-3 15,0 0-2-15,0 0-2 16,0 3-1-16,0 1-1 15,0 0 3-15,0 4 0 16,0-8 1-16,0 4 0 16,-5-1 2-16,1 1 1 15,0 4 1-15,-1-4 0 16,1-1 0-16,-5 1 0 16,5 0 2-16,0-4-3 0,0 4 0 15,-1-4 1 1,-8 0 0-16,13 0 0 15,0 0 2-15,0 0-1 16,0 0 2-16,0 0 0 16,0 0 3-16,13 0-1 15,-4 0 0-15,8-4-3 16,-8 0-4-16,8 0 2 16,0-3-3-16,0-1-1 15,-4 4-2-15,13-3 1 16,13-12 1-16,8-1 2 15,5-3-3-15,-9 8 0 16,-4 4 1-16,4-5 0 16,17-14 0-16,-4 3 0 15,-8 8-3-15,-14-4 2 16,1 7 1-16,-9 5 0 16,-5-4-5-16,-8 7 1 15,-4 0-7-15,4 4-3 0,-9-3-10 16,0 3-3-16,-4-4-51 15,0 8-24-15,-8-7 53 16</inkml:trace>
  <inkml:trace contextRef="#ctx0" brushRef="#br0" timeOffset="40612.2551">23632 3643 196 0,'0'0'74'0,"0"0"-58"0,0-4 27 15,0 4 9-15,0-3-19 16,0-1-9-16,0 4-3 15,0 0 0-15,9-4-11 16,-9 0 3-16,0 4 3 0,0-8-6 16,0 5-1-16,0-1 4 0,-9 0 3 15,5 4-10-15,0-8-6 16,-5 4-5-16,0 1 0 16,-3 3 3-16,3 0 1 15,-13 0 3-15,5 3 3 16,0 1-4-16,-9 4-1 15,13 0 0-15,-8 3 2 16,8 1-1-16,0-1 2 16,4 8-2-16,0-3 2 15,9-1-11-15,0 0-2 16,9 1 5-16,-5 3 2 16,5-12 9-16,4 5 4 15,0-1-12-15,4 1-3 16,-8-1 6-16,4-3 6 0,4 0-3 15,0-1 0-15,0 1-4 16,5-4-1-16,-5 0 1 16,-4-4 0-16,0 0-3 15,0 0 2-15,4 0-4 16,-13 0-1-16,5 0 9 16,-9 0 5-16,0 0-1 15,0 0-2-15,0 0-2 16,-4 0-3-16,-1 0 1 15,1 0-1-15,-4 3 0 16,-1 5 2-16,-4-8-3 16,0 4 0-16,0 4 1 15,0-1 0-15,-4 1 0 0,0 3 2 16,-1-3-3-16,10 4 0 16,-9-1 1-16,8 4 2 15,0 1-3-15,5-1 0 16,4 0-1-16,0 4 0 15,0 1 4-15,9-1 1 16,4 0-1-16,4 0 1 16,0-4 0-16,0 1 1 15,14-5-7-15,3-3 0 16,5 0-37-16,8-5-15 16,1-14 28-16,-10-27 13 15</inkml:trace>
  <inkml:trace contextRef="#ctx0" brushRef="#br0" timeOffset="68729.1989">20392 8492 208 0,'0'4'79'0,"4"-4"-61"0,-4-4 23 0,0 4 9 0,0 0-17 15,0 0-6-15,0 0-8 16,0 0-2-16,0-4-9 15,-4 4 6-15,0 0 3 0,-5 0-5 16,0 0-2-16,1 4 3 16,-5 0 2-16,4 4-8 15,-4-1-2-15,5 1-1 16,-10 4 0-16,1 3 0 16,4-4 0-16,5 9 0 15,-10-5 0-15,6 4-2 16,-6 0-2-16,1 0 1 15,0-3-1-15,0 3-3 16,4 0 2-16,-5 0-1 16,1 0 0-16,4 4 2 0,5 4 2 15,-10 4-1-15,10 3-1 16,-1 1-2-16,1 3 1 16,-1 8 1-16,5-8 0 15,4 4-3-15,0 0 0 16,0 1 2-16,4-5 2 15,-4 0-2-15,4-3 0 16,1-5 1-16,3 1 2 16,1-4-3-16,-1 3 0 15,1 1 1-15,0 0 2 16,-1-1-1-16,1 5 2 16,0-5-2-16,-5 1 2 0,4-4 0 15,-8 0 1-15,5 3 0 16,-1-7 0-16,5-4-2 15,-9 1 1-15,0-1-2 16,0-8-1-16,0 1 1 16,0-5-1-16,0-7-11 15,0 0-3-15,0 0-61 16,8-7-26-16,5-5 52 16,4-15 25-16</inkml:trace>
  <inkml:trace contextRef="#ctx0" brushRef="#br0" timeOffset="70080.9974">20737 8875 292 0,'-5'4'110'0,"5"0"-86"0,0-4 11 0,0 0-1 0,0 0-15 16,0 0-1-16,0 0-8 16,0 4-2-16,0 3-4 15,-8 1 4-15,3 4 2 0,5 3-16 16,-4 8-6-16,0 11 4 16,0 5 3-16,-1 7 2 15,5 7 1-15,0-3 2 16,0 4 0-16,5-1 0 15,-5 1 0-15,0 0-3 16,0-5 2-16,0 1 1 16,0-4 2-16,4-8-1 15,-4-3 2-15,0-5 9 16,0-7 4-16,0-7-7 16,0-5-5-16,0-3 5 0,-4-4 6 15,-1-4 2-15,1-8-1 16,4 0-2-16,-4-7 1 15,-1-4-6-15,1-8-1 16,0 0 2-16,-1-7 1 16,-3-1-3-16,-1 1-3 15,5-8 0-15,0 3-1 16,-1-3-5-16,1 0 1 16,4-4 0-16,0 0 0 15,0 0-3-15,4-3 2 16,5-1-1-16,-1 4 0 15,5 0 0-15,0 0 0 0,5 4-3 16,-1 7-1-16,0 5 0 16,5 3 4-16,3 0-4 15,-7 8 2-15,3-4-5 16,1 4 1-16,-1 7-1 16,1 1 3-16,-1-1-1 15,5 5 2-15,-9-1 1 16,1 4-1-16,3 0 1 15,-8 8 0-15,0 0 0 16,0 4 0-16,-4 3 0 16,-1 1 3-16,-8-1 0 15,-8 4 1-15,3 1 0 16,-8-1 2-16,-4 4 3 16,-4 0 2-16,3-3 3 0,-12 7 4 15,-4 0-4-15,-1 0 2 16,1-4-5-16,-1-4-2 15,5 0-5-15,-9-3 0 16,9 3-22-16,9-7-10 16,8 0-266-1,26-12 162 1</inkml:trace>
  <inkml:trace contextRef="#ctx0" brushRef="#br0" timeOffset="70398.4987">21211 8814 364 0,'-22'8'134'0,"18"-5"-104"0,-5-3 16 15,5 4 1-15,0 0-24 16,-1 4-7-16,5-1-13 16,-8 5-2-16,3 3-1 15,1-3-3-15,4 15 0 0,-9 7-1 16,5 8 3-16,4-7-5 16,0-1 2-16,0 4-25 15,4-7-8-15,5-4-14 0,8 4-6 16,-4-12 31-16,13-4 14 15</inkml:trace>
  <inkml:trace contextRef="#ctx0" brushRef="#br0" timeOffset="70729.7282">21672 9186 304 0,'0'26'115'0,"-9"-10"-89"0,9 10-1 16,0-10-5-16,-4 3-16 15,-5 4-2-15,1 8 0 16,-1 7 1-16,-8 8-1 16,-1 4-2-16,1-1 1 0,-4-3-1 15,3-7 2-15,6-5-10 16,3-7-4-16,-4-12 6 16,13-15 2-16</inkml:trace>
  <inkml:trace contextRef="#ctx0" brushRef="#br0" timeOffset="71447.1655">22193 8772 340 0,'-13'15'129'0,"9"-11"-100"0,4 7-4 0,0-3-10 0,0 4-14 16,-9 3-2-16,9 8 0 15,-4 8 0-15,0 11 1 16,4 15-3-16,-9 4 0 0,5 5-1 16,4-1 3-16,0 4 0 15,0-4 1-15,0 4 0 16,0-4 0-16,0-4 0 15,0-7 0-15,4-5 0 16,5-6 0-16,-9-9 2 16,0-11 3-16,0-8 7 15,0-7 4-15,0-8-2 16,0-4 2-16,0-11-3 16,-9-4 2-16,5-12-4 15,-1-3 1-15,-3-16-3 0,3 0 2 16,-3-4-4-16,8-11 1 15,0-4-5-15,0-7-2 16,0-12 0-16,8 0-1 16,1-1-3-16,4 1 0 15,-4 23-5-15,8-7 0 16,0 6-1-16,5 9 1 16,-5 11 2-16,4 4 2 15,10 11-5-15,-1 8-1 16,0 8-11-16,0 11-1 15,5 4 17-15,-1 12 12 16,0 7-13-16,-3 8-5 16,-5 7 3-16,-5 0 1 0,1 5 5 15,-9-1 1-15,-5 0 12 16,-4 1 7-16,-4-1-7 16,-8 0-3-16,-5 4 6 15,-9-7 2-15,-3 3-3 16,-6-7 0-16,-3-8-8 15,4-4-3-15,-9-4-15 16,9-3-6-16,0-1-103 16,4-3-43-16,4-12 83 15,9 0 42-15</inkml:trace>
  <inkml:trace contextRef="#ctx0" brushRef="#br0" timeOffset="71987.8714">22215 9649 272 0,'-18'34'104'0,"18"-26"-81"0,5 0 18 0,-5-8 2 15,0 0-17-15,0 0-4 16,4 0-7-16,5-4 0 15,-1 0-8-15,1 0 7 0,0-3 5 16,3-5-6-16,6-3 0 0,-5-1-5 16,0-7 0-16,-1 8-5 15,6-4 0-15,-10 0-1 16,5 0 1-16,4 0-2 16,-8 3 2-16,4 1-4 15,-4 3 0-15,-1 1 1 16,1 3 0-16,-1 4-5 15,-8 1 1-15,5-1-7 16,-1 4-1-16,-4 0 0 16,9 4 2-16,-5 3-5 15,5 5-3-15,-1 3 10 16,9 4 4-16,-8 4 0 16,4 4 3-16,4 4 10 15,5-1 3-15,4 1-5 16,0-4-2-16,4-4-1 15,0-4 2-15,4-8-3 0,-12 1 0 16,4-8-1-16,0-4-2 16,-5-8-6-16,1-3-1 15,-1-9-10-15,1-3-2 16,-1-11-91-16,-3-8-42 16,-1 0 78-16,-4-4 37 15</inkml:trace>
  <inkml:trace contextRef="#ctx0" brushRef="#br0" timeOffset="72245.203">22891 9140 444 0,'-13'30'165'0,"18"-22"-129"0,-5 0 4 16,0-8-9-16,0 0-24 16,0 7-3-16,-5-7-5 15,1-4-1-15,0 1 2 16,-1-5-11-16,1 4-5 0,4 0-41 16,0-3-17-16,4-1 38 15,9-4 18-15</inkml:trace>
  <inkml:trace contextRef="#ctx0" brushRef="#br0" timeOffset="72789.722">23576 8182 336 0,'-4'8'126'0,"4"-1"-98"0,-4 1-5 0,4 0-9 15,0 7-13-15,-5 4-1 16,-3 8 0-16,-1 11 0 16,0 1 0-16,1-1-5 0,-1 8 1 15,5 4-14-15,-5-4-5 16,5-8-109-1,4-4-50-15,4-15 93 16</inkml:trace>
  <inkml:trace contextRef="#ctx0" brushRef="#br0" timeOffset="73174.5321">23555 7669 408 0,'-5'0'151'0,"5"0"-118"0,5-4-4 15,-5 4-9-15,0 0-16 16,0 0-2-16,8 4-4 0,1 3 1 15,8 1 1-15,5 4-3 0,8 7 0 16,-4 4-1 0,8 7 0-16,9 12 0 0,0 8 3 15,0 8-5-15,-4 7 0 16,-4 19-2-16,-9 12 2 16,-9 11 2-16,-13-3-1 15,-8-13-3-15,-9 1-2 16,-13-4-6-16,-8 1-3 15,-10-9-130 1,-3-15-58-16,-5-27 105 16</inkml:trace>
  <inkml:trace contextRef="#ctx0" brushRef="#br0" timeOffset="73763.7388">21482 8377 416 0,'-17'35'154'0,"17"-20"-120"0,4 0 17 16,-4-7-2-16,0-8-25 15,0 8-6-15,0-4-11 16,0-1-5-16,-4-3-1 16,4 0-8-16,0 0-3 0,-13-3-38 15,9-1-19-15,4 0 35 16,17 0 16-16</inkml:trace>
  <inkml:trace contextRef="#ctx0" brushRef="#br0" timeOffset="76911.9115">21094 10162 332 0,'-17'16'126'0,"13"-16"-98"0,-5 0 21 0,9 0 2 16,-4 0-26-16,-5 0-8 16,1-4-5-16,-1 4-1 15,-4-4-5-15,0 4 0 0,0-4 4 16,-8 0-4-16,3 4-1 16,1 0-2-16,-4 0-3 15,3 4 1-15,1 4-1 0,-4 3-3 16,3 1 0-16,1 3-1 15,-9 4 3-15,5 8-5 16,4 4 2-16,4 7 0 16,0-4-1-16,8 8-1 15,5-3-1-15,0-1-3 16,0-3-1-16,9-5 1 16,4-3 4-16,4-4 3 15,0 0 2-15,-4-8 1 16,5-3 2-16,-6-1-1 15,1-7 2-15,0 0 0 16,0-8 1-16,0-4 2 16,-9 1 1-16,9-5-1 15,-13-7 1-15,5 0 0 16,-5-8 1-16,0-3-2 0,-5-9-1 16,5 1-1-16,-8 0 0 15,3 3 0-15,1 5 0 16,-4 7 0-16,3 3 2 15,5 9-5-15,-4 3-1 16,0 1-7-16,4 14 0 16,0 1-4-16,4 7 0 15,0 4 1-15,9 4 1 16,-4 8 1-16,4-4 2 16,0 3 2-16,8-7 2 15,-4-3 1-15,1-1 1 0,3-4 0 16,5-7 0-16,4-4 0 15,-4-4 2-15,4-4 1 16,9-4 3-16,-9-3 3 16,5-5 2-16,-5 1-1 15,0-8-1-15,-4-4-3 16,0-4 1-16,-5-3-2 16,5 0 2-16,-13-5-2 15,4 1 0-15,-4 7-3 16,0 1 1-16,-4 3-2 15,-1 4 2-15,-3 0-2 16,-1 4-1-16,-4 0 1 16,0 7 1-16,0 1-1 15,-4-1-1-15,4 4 1 16,-5 1 1-16,5 3 1 0,-4 0 1 16,0 4-2-16,-5 0-2 15,0 4 1-15,1 0-1 16,-5 0-3-16,0 3 0 15,0 5-3-15,0 3 1 16,0 4-4-16,5 4-1 16,-1 8 0-16,5 3 1 15,-1 1-1-15,1 3 1 16,4-3 3-16,4-1 1 16,1 1 0-16,3-9 4 15,1-7 0-15,4-3 3 16,4-5-3-16,0-3 0 15,5-8 3-15,-14 0 1 0,5-4 1 16,0-4 2-16,-4-3-1 16,4-1 2-16,-4-3-2 15,-1-4 2-15,1 4-4 16,-1-1 0-16,-3 5-1 16,-1 3 1-16,0 4-4 15,5 4 0-15,-9 8-1 16,4 4-2-16,-4 7-4 15,5 8 0-15,3 11-1 16,-4 15 3-16,1 5-1 0,-5 11 2 16,0 7 3-1,-5 9 1-15,1 3-2 16,-4-4 2-16,-1-4 1 16,-13-14 2-16,5-9-3 0,0-11 0 15,-9-12-1-15,0-7 0 16,5-8 0-16,-1-7-2 15,-8-8 5-15,4-12 1 16,5-3 0-16,-1-5 1 16,9 1 2-16,-4-4 2 15,4 4 1-15,9-1 0 16,-1 1-2-16,5 0-1 16,9-1-6-16,4 1 1 15,4-4-2-15,-4 0 0 16,4-4 0-16,9-4 0 0,-4 0 2 15,12-4 0-15,-12-3 0 16,3-1 0-16,1-3 0 16,0 0 0-16,0 0 2 15,0-1 1-15,-9 1 3 16,5-4 1-16,-1 0 1 16,-4 0 0-16,1-1 0 15,-1 1 0-15,0 0-4 16,5 0-3-16,-5 0 0 15,-4 4-1-15,13 3-3 16,-9 1 2-16,5 7-4 16,-1 8 1-16,1 3-3 15,-1 5 2-15,5 7-2 16,-9 0 0-16,5 8 1 16,-9 4 2-16,4 3-3 0,0 8 0 15,0 8-3-15,-4 4 1 16,5 3 3-16,-14 1 1 15,9-5 0-15,0 5 1 16,0-1 0-16,0-3 0 16,-5 0 3-16,5-8 2 15,0 0-5-15,0-4 1 0,0-4-1 16,0-4-1 0,4-3 1-16,5-4 3 15,-14-4 2-15,5-4 2 16,4-4 3-16,1-3 1 15,-10-4-1-15,5-4 1 0,0-4-2 16,9 0 2-16,-14 0-4 16,1-8 0-16,0-4-1 15,3-7 1-15,-12 0-2 16,5-4-1-16,-1 0 1 16,-4 8-1-16,0 4 0 15,0 3 0-15,-4 4-3 16,-1 8 2-16,-7 4-1 15,3 7-2-15,0 0-2 16,1 4 1-16,-10 8-2 16,10 4 0-16,-5 3 1 15,4 5 2-15,1 3-1 16,-1 4 4-16,5 8-9 16,4-1-3-16,0 5 7 15,4 3 5-15,5 0 5 0,-1 1 3 16,5-5-10-16,0 0-5 15,9-3 10-15,-9-4 8 16,12-4-14-16,-7-4-4 16,8-4 10-16,4-7 8 15,-9 0-10-15,14-8-1 16,-9-4-5-16,4-8-1 16,0 1 12-16,0-4 9 15,5-5-5-15,-14-6 0 16,1-5-1-16,-5-4 0 15,-4-3-2-15,0-4 1 0,-5-4 0 16,-3 4 3 0,-5 4-1-16,-5 3 2 0,5 8-2 15,-17 1 4 1,0 3-3-16,0 7-7 16,-1 5-4-16,1 7-7 15,0 4-2-15,0 0-4 16,4 11 1-16,0 5 0 15,9 7 1-15,-5 4 4 16,9 3 3-16,9 8 0 16,-5-3 1-16,9 3 3 15,0-3 0-15,4-8 1 16,0-4 0-16,5-4 0 16,4-4 2-16,-5-4 1 15,1-3 3-15,-1-4 1 16,-4 0 3-16,-4-4 1 0,5 0 1 15,-6-4 0-15,1 0 0 16,0 0-4-16,0-3 0 16,-4 3-3-16,0-8 0 15,-1 1-6-15,1-8 1 16,4-8 0-16,0 0 2 16,0-4-1-16,-5 1-1 15,9 3 1-15,-12 0-1 16,8 0 0-16,0 4 0 15,-1 4-3-15,1 0 2 16,5 4 1-16,3-1 2 0,-4 5-3 16,1-1 0-1,3 5-1-15,1 3-2 0,-1 4-2 16,-8 4-1-16,0-4-1 16,0 11 2-16,4 8 2 15,-4 1-1-15,0 3 4 16,-4 3 0-16,-5 1 1 15,-8 4 2-15,-5-1 3 16,1-3 4-16,-5 0 5 16,-9 4 1-16,1-8 0 15,-5 0 1-15,-4-4-2 16,-5-4 1-16,1-3-4 16,3-5 1-16,-12 1-5 15,0-8-2-15,4-4-5 16,1-4-2-16,3-7-26 15,1-4-11-15,4-8 17 0,-5-3 12 16</inkml:trace>
  <inkml:trace contextRef="#ctx0" brushRef="#br0" timeOffset="77933.3717">23546 9852 280 0,'0'8'107'0,"0"-5"-83"0,0 13 19 0,0-16 6 15,0 7-20-15,0 1-4 16,0-8-20-16,0 8-7 16,0 3 0-16,0 1 0 0,0-1 2 15,0 1 0-15,0-1 2 16,0 5-1-16,0-1-1 15,0 4 1-15,4 0 1 16,1 0 1-16,-1 4 1 16,0 4-2-16,5-4 1 0,4 0-4 15,-9 0 0 1,9-4 1-16,-4-4 0 0,4 1 0 16,4-5 0-16,-8-3 0 15,3 0 0-15,1-8 2 16,0 0 3-16,0-4 7 15,0-4 2-15,-9-3-1 16,5-1 0-16,0-3 1 16,-1-4 2-16,1-4-5 15,-5-4-1-15,1 0-4 16,-1-4 1-16,-4 8-4 16,0-3 0-16,0-1-1 15,-4 4 1-15,-1 8-4 16,1 3 0-16,4 4-6 15,-9 1 0-15,1 7-4 0,3 0 0 16,-3 4-5-16,-1 7-1 16,1 4 3-16,3 1 3 15,1 3 5-15,4 8 1 16,0-1 0-16,0 5 4 16,0 0-11-16,4-1-2 15,9-3 11-15,-9 0 6 16,5-4-5-16,4-4-3 15,0-4 14-15,0-3 7 16,0-4-1-16,0-5 2 16,4 1-1-16,-4-4-1 15,0-4-3-15,0-3 0 0,-5-5-3 16,1-3 2-16,0 0-4 16,-9-5-2-16,0-2-5 15,0-1-2-15,-5-4-8 16,5 4-2-16,-4 0-11 15,4 0-5-15,-9 4-47 16,5-4-19-16,0 0 49 16,4-4 23-16</inkml:trace>
  <inkml:trace contextRef="#ctx0" brushRef="#br0" timeOffset="78294.8084">24024 10032 288 0,'-8'15'107'0,"8"-11"-83"0,-9-4 28 0,9 4 7 16,0 4-25-16,0-5-8 0,-4 1-14 15,0 4-4-15,4 0-4 16,-5-5-3-16,5 5 0 0,0-4-1 16,0 4 0-16,0-1-5 15,0 1-1-15,5 3-15 16,-1-3-6-16,9 0-41 15,-9-8-17-15,5 0 43 16</inkml:trace>
  <inkml:trace contextRef="#ctx0" brushRef="#br0" timeOffset="78537.3965">24167 9519 444 0,'-13'0'167'0,"4"0"-129"0,5-4 4 0,-1 4-5 16,5 0-23-16,-4 0-5 16,0 0-8-16,4-4-1 15,0 0 0-15,0 0-27 0,0 1-11 16,0-1-80-16,4-4-34 15,9-3 79-15,9-1 40 16</inkml:trace>
  <inkml:trace contextRef="#ctx0" brushRef="#br0" timeOffset="78894.7087">24429 9266 340 0,'-8'0'129'0,"16"-8"-100"0,-8 20-2 15,0-12-8-15,0 4-1 16,0-1 3-16,-8 1-8 16,4 0-3-16,-1 4-6 15,1 3-5-15,0 5 0 0,-1 3-1 16,1 4 0-16,0 11-3 15,4 8 1-15,0 16 0 16,0 7 2-16,0 8 1 16,-9-4 1-16,5-4-11 0,-1 0-3 15,1-4 13-15,0-3 10 16,-1-5-20-16,5-7-8 16,-4-8-7-16,4-7 0 15,0-8-49-15,-4-11-21 16,0-12 50-16,-1-12 23 15</inkml:trace>
  <inkml:trace contextRef="#ctx0" brushRef="#br0" timeOffset="79179.938">24102 9519 356 0,'-13'7'134'0,"13"-3"-104"0,4-4 23 16,-4 0 3-16,9 4-32 16,0 0-12-16,-1 0-12 15,5-4-1-15,0 0 1 16,0 0-3-16,0 0 2 0,0 0-1 16,8 0-2-16,5 0-6 15,4-4-4-15,5 0-6 16,4-4 0-16,-5 1-11 15,1-1-5-15,-1-3-14 16,1-5-6-16,-1-3 30 16,5-8 14-16</inkml:trace>
  <inkml:trace contextRef="#ctx0" brushRef="#br0" timeOffset="79752.104">24787 8994 344 0,'-21'31'129'0,"21"-20"-100"0,-13 4 2 0,8-3-5 0,5-1-18 16,-13 5-2-16,5 7-4 15,-1 4-2-15,1 7 1 16,-10 0-1-16,10-7 2 0,3-4-1 16,-3 12-1-16,-5 11-6 15,9 0-4-15,-9 0 12 16,4 0 5-16,5-4-5 16,-1-4 0-16,1-4-7 15,0-7-1-15,4-4 14 16,0-4 8-16,0-7 2 15,0-4-1-15,0-8 2 16,0-4 0-16,4-4-8 0,5-3-4 16,-1-5-4-1,1-7 0-15,0 4 0 16,-1-4 1-16,1 0-2 0,4 4 1 16,0 0-2-16,0 0-1 15,-1 7 1-15,1 5 1 16,0 3-3-16,5 4-2 15,-14 7-3-15,4 13-1 16,1 10-1-16,0 12 0 16,-1 12 2-16,-8 15 4 15,5-4-6-15,-10 8 1 16,-3 0-10-16,-1 3-2 16,0 1-47-16,-3-4-22 0,-6-8 46 15,-3-12 23-15</inkml:trace>
  <inkml:trace contextRef="#ctx0" brushRef="#br0" timeOffset="80155.9882">23559 10518 488 0,'-13'27'181'0,"13"-19"-141"0,4 3-4 0,1-7-11 15,-5 4-19-15,0 0-3 16,0-1-5-16,0 5-1 15,0 3 2-15,0 4-5 0,-5 8 0 16,1 11-2-16,4 16 2 16,-9 7-3-16,5 8 1 15,0 8-3-15,4-5 2 16,-9-6-2-16,9-9 0 16,-4-7-3-16,4-8-1 15,0-8-12-15,4-7-3 16,5-8-61-16,8-11-28 15,-4-16 59-15,13-18 31 0</inkml:trace>
  <inkml:trace contextRef="#ctx0" brushRef="#br0" timeOffset="80484.9937">23999 10296 368 0,'4'23'140'0,"-8"-11"-109"0,8 3 13 16,0-7 1-16,5-1-24 0,-9 5-6 15,0 3-9-15,0 4-5 16,0 0 0-16,0 4-4 0,0 4 2 16,0 8 1-16,0-1 0 15,0 5-3-15,4 6 2 16,-4 9-4-16,4 11-1 15,1 8-2-15,-1 4 2 16,-4 3-3-16,0-11 1 16,0-4-9-16,0-7-4 15,0-1-9-15,0-7-4 16,0-12-72-16,-4-3-30 16,4-12 70-16,-5-8 34 15</inkml:trace>
  <inkml:trace contextRef="#ctx0" brushRef="#br0" timeOffset="81010.0779">23572 10821 264 0,'13'8'101'0,"-13"-5"-78"0,9-3 15 0,-1 0 2 16,1 0-18-16,4 0-4 16,4 0 6-16,-8 0 6 15,3-3-15-15,1 3-17 0,9 0-7 16,-13 0 15-16,8 0 7 16,-4 0-1-16,4 0-2 15,0 3-1-15,0 1-1 16,5 0-2-16,-9 0-1 0,13 0-1 15,-9 0 0-15,5-1-2 16,-5 1 1-16,0 0 0 16,0 0 1-1,5 0-5-15,-5-4 1 0,0 0-2 16,5 0-2-16,-5 0-2 16,0 0-1-16,-4 0-16 15,4-4-8 1,1-8 17-16</inkml:trace>
  <inkml:trace contextRef="#ctx0" brushRef="#br0" timeOffset="130464.3638">14958 11430 272 0,'0'4'104'0,"0"-4"-81"0,5-4 20 0,-1 4 3 16,0 0-20-16,5 0-7 15,-5 0-3-15,5 0 0 16,-9 0-9-16,0 4-2 0,4 3-1 16,0 9 0-16,-4 7 0 15,0 11-2-15,0 16-2 16,0 15-2-16,-4 4 1 0,0 8-1 16,-5 7-2-1,-4 8 0-15,0 7 3 0,9 1 0 16,-13-8 1-16,8-8 0 15,5-15 0-15,0-8 0 16,-1-11 2-16,1-8 1 16,4-11 1-16,0-8 2 15,0-8 1-15,0-7 5 16,0-8 3-16,0-8-4 16,0-7 1-16,0-8-3 15,4-8 0-15,1-7-3 16,-5-4 1-16,4-12-2 15,0-3 0-15,5-1-1 16,-9-3 0-16,8 4-2 16,1 3-2-16,-5-3 1 0,5-1 1 15,4 1-3-15,0-1 0 16,4 5 1-16,5-5 2 16,-1 5 1-16,5-1 1 15,4 4-2-15,5 0-2 16,3 8 1-16,6 8 1 15,3 3-1-15,0 4-1 16,1 4-2-16,-1 8-1 16,1 4-1-16,-5 3 0 15,-5 4 0-15,-3 4 3 16,-5 4-2-16,-4 7 1 0,-5 5 2 16,-3 7 0-16,-5 3-3 15,-9 9 2-15,-4-1 1 16,-4 1 2-16,-14-1-1 15,-3 1-1-15,-9-5-2 16,-5-3-1-16,-4-4 4 16,-4 0 1-16,-4-4 0 15,-9 1 1-15,9-5-2 16,8-4 2-16,0 1-2 16,0-5 2-16,9-3 0 15,8 0 1-15,5 0-2 16,4 0 1-16,5-4-2 15,3 0-1-15,5 0-2 16,9 0-1-16,4 4 2 0,8-1 0 16,14 1-2-16,-5 4 2 15,13 0 1-15,0 3 0 16,9 4 0-16,-13 1 0 16,4 3-3-16,-4 0 0 15,-5 0-1-15,1 8 3 16,-5 0 0-16,0 3 1 15,-9 5-3-15,-3-1 2 16,-5 5 1-16,-5-5 0 16,-8 1 2-16,-4-5 3 15,0 1 2-15,-14-8 3 16,1 0 4-16,-4-4 1 16,-18 0-4-16,0-7-1 0,-8-1-2 15,-9-3 0-15,-9-4-2 16,9-4-1-16,-9-4-3 15,9-4 1-15,9-7-7 16,-5-4 1-16,13-4-37 16,9 0-15-16,9-12-111 15,12 1-47 1,9-1 112-16</inkml:trace>
  <inkml:trace contextRef="#ctx0" brushRef="#br0" timeOffset="131095.7295">16092 11664 312 0,'8'15'118'0,"10"-11"-92"0,3 3-3 0,-12 1-5 15,8 0-12-15,0-1-1 16,0 5 2-16,1-1 2 0,3 5-4 16,-4-5 8-16,5 1 4 0,-5-1-5 15,5-3 1-15,4-4-6 16,-1 0-2-16,1-8-2 15,0 0 0-15,0-4-4 16,4 1 0-16,-13-1 5 16,5-4 5-16,-5 1 1 15,0-4 4-15,-12-1 2 16,3-3-1-16,-8 0-3 16,0-4-2-16,-4 0-4 15,-5-8-1-15,-4 5-6 16,-4 3 1-16,-9 0-2 15,1 3-2-15,-6 9 0 16,-7 3 3-16,3 8-5 16,1 8 2-16,-1 3 0 15,9 9 2-15,-4 6-1 16,9 13 1-16,-1 10 0 0,9 1 0 16,5 0 2-16,8 0 0 15,0 0 2-15,4-1 1 16,0 1-1-16,5 0 1 15,-1 0-2-15,5 0-1 16,5-8-4-16,-6 0 0 16,6-8-14-16,8-7-5 15,-9-12-43-15,22-7-18 16,-1-16 39-16,5-15 22 16</inkml:trace>
  <inkml:trace contextRef="#ctx0" brushRef="#br0" timeOffset="131469.9398">17350 11568 416 0,'17'23'154'0,"-8"-15"-120"0,-5 3 4 16,-4-11-6-16,0 0-21 15,0 4-4-15,-4 0-9 16,-14 3-3-16,1 1 2 15,-4 0-1-15,-9 7 0 0,-5 4 0 16,5 4 3-16,-9 4-2 16,9 7 1-16,4-3 0 0,9 7 0 15,4 1 2-15,9 10 0 16,4 17-3 0,8 10 2-16,9 5 1 15,1-9 0-15,-1-3 0 0,-4-7 0 16,-9-13 2-16,-4-7 1 15,-4-3 1-15,-18-5 2 16,5-3 6-16,-13-4 2 16,4-12-3-16,-13-3-1 15,1-12-46-15,-10-20-18 16,-4-26 27-16,5-19 13 16</inkml:trace>
  <inkml:trace contextRef="#ctx0" brushRef="#br0" timeOffset="131832.4896">17815 11288 324 0,'9'19'123'0,"-5"-11"-95"0,5 11-4 16,-1-7-6-16,1 7-12 0,0 8-1 15,-1 15 0-15,1 11 1 16,-1 13-3-16,1 6 7 0,0-3 3 16,-5 4-11-16,5 7-5 15,-9 12 1-15,4 8 0 16,-4 0 2-16,0-12 0 15,-4-4 2-15,4-11 3 16,-9-12 0-16,5-7 0 16,-1-12-30-16,1-12-12 15,0-10 18-15,-1-20 9 16</inkml:trace>
  <inkml:trace contextRef="#ctx0" brushRef="#br0" timeOffset="132145.2143">17613 11579 432 0,'-26'39'162'0,"22"-20"-126"0,4-4 7 15,0-7-3-15,0-1-22 16,0 1-4-16,4 0-9 15,0 3-4-15,5 1 0 16,-5 3-6-16,9 0-1 0,0 1 3 16,13-1 3-16,0 0-1 15,12 1 0-15,10-1-1 0,-5-4 0 16,9 1-3 0,4-8-1-16,0-4-15 15,0-4-6-15,4-15-50 0,5 0-22 16,8-12 44-16,-4-11 22 15</inkml:trace>
  <inkml:trace contextRef="#ctx0" brushRef="#br0" timeOffset="132551.9198">19332 11407 416 0,'0'19'154'0,"4"-7"-120"0,5 3-3 15,-5-7-10-15,1 7-19 16,3 8 0-16,-8 11-4 16,4 12 0-16,1 8 2 15,-1 3-3-15,-4-3 2 0,0 4-1 16,0 3 0-16,0 12 2 16,0 11 2-16,0-4-1 0,-4 1-1 15,4-5-6-15,0-7-4 16,0-15-10-1,4-4-5-15,0-16-83 0,5-11-39 16,8-19 76-16,5-31 35 16</inkml:trace>
  <inkml:trace contextRef="#ctx0" brushRef="#br0" timeOffset="132941.9045">19840 11327 392 0,'5'7'145'0,"3"1"-112"0,10 3-12 16,-18-3-12-16,8 4-11 15,1 7 0-15,-1 4 4 16,1 11 1-16,4 12-1 15,-4 8 3-15,8 7 4 0,-13 4-3 16,9-4-1-16,0 5-2 16,4 6-3-16,-4 16 1 15,4 4-1-15,1 4 0 16,-5-4 0-16,4-4 0 16,0-11 0-16,0-1 0 15,1-3 2-15,-1 0-1 16,-4-8-1-16,0-8-4 0,0-11-2 15,-1-7-11-15,-7-13-1 16,8-10-68-16,-13-16-30 16,0-12 59-16,-13-11 29 15</inkml:trace>
  <inkml:trace contextRef="#ctx0" brushRef="#br0" timeOffset="133453.0046">19250 11989 404 0,'4'0'151'0,"1"4"-118"0,3-4-2 16,-3 4-10-16,3-4-14 16,5 0 1-16,0 4 6 0,4-4 5 15,9 0-9-15,0 0-1 0,4 0 1 16,0-4-2-16,5 0 3 15,-1-4-8-15,5 1-4 16,4-1 2-16,5 0 3 16,8 1-1-16,4-1 0 15,5 0-6-15,-9 1-2 16,0 3 6-16,0 0 4 16,-13 0-2-16,-5 0-2 15,-3 1 0-15,-1-1-1 16,-12 4-5-16,0 0-1 15,-10 0-2-15,6 0 0 16,-14 0-33-16,0-4-103 16,-4 4-47-16,5-4 98 15,-10-15 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54:3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21542 5313 376 0,'-4'19'143'0,"-4"-15"-112"0,8-8-1 0,0 4-8 15,0-3-14-15,0-1 0 16,0 0 0-16,0-8 0 16,-5 1-4-16,1-1 4 0,-5-3 2 15,-8 0-3-15,4-4 1 16,-13-4-5-16,0 0-2 15,-4 0-3-15,0 0-1 16,30 23-5 15,-86-19 4-31,26 3 2 16,-18 16 2-16,-12 8 0 16,8 7-3-16,8 4 2 0,-7 12 1 15,3 3-5-15,5 9 1 0,-1 3 0 16,10 3-1-16,4 5 1 15,8 0 3-15,4 3 0 16,10 4 1-16,7 8 0 16,10-7 0-16,4 3 0 15,8 0 2-15,9-4-1 16,9-3-1-16,-5-5 1 16,9 1 1-16,0-1-3 15,4 1 0-15,5 0 1 16,8-1 0-16,4 5 0 15,5-9 0-15,4-3 2 16,5-3 1-16,8-5-1 0,0-4-2 16,-5-3 1-16,1-4 1 15,4-4-1-15,0-4-1 16,4-4 1-16,9-3-1 16,0-5 0-16,9 1 0 15,-5-8 4-15,-4 0 2 16,-4-4 0-16,-5-3 1 15,-8-1 0-15,-1-7 1 16,-3-1-2-16,-1-3 1 16,1-4-4-16,-1-7-2 15,0-9-3-15,1-7 1 16,-5-4-4-16,0-3 1 16,0-5-3-16,0-3 2 0,-8 4 3 15,-1-1 1-15,-8 8 5 16,0 1 2-16,-9 3 4 15,0-4 1-15,-4 0 3 16,-4 0 2-16,-9 0-5 16,-5 1-1-16,-3-1-2 15,-9 0 2-15,-9 0-5 16,0 4-3-16,-4 0-1 16,0 0-1-16,-9 8-3 15,-9-8 2-15,1 4-1 16,0-4-2-16,-1 4-11 15,1 0-5-15,-14 0 11 0,-7-8 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1:57:39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12313 14237 244 0,'0'8'93'0,"0"-4"-72"0,-5-4 7 0,5 8 0 16,-8-5-8-16,3 5-2 15,1 0 1-15,-9-1 0 16,5 1-10-16,-1 4 14 0,0-5 9 0,1 1-10 15,-1 3 5 1,9-3-8-16,-13 0-6 16,13-8 0-16,0 0-6 15,5 4-2-15,3-4-2 16,1 0 0-16,-1 3-2 16,5-3-1-16,0 0 1 15,0 0-1-15,4 4-3 16,-4-4 2-16,5-4 1 15,7 4 2-15,-3 0-3 16,4-3 0-16,0 3 1 16,4 0 0-16,0 0 0 15,4-4 0-15,5 4 0 16,0-4 0-16,0 4 0 16,0-4 0-16,-1 4 0 0,1 0 0 15,-9 0-3-15,0 0 2 16,-4 0-1-16,-4 0-2 15,-5 0 0-15,0 0 0 16,5-4-6-16,-13 0-4 16,3 4-8-16,-3 0-1 15,0-3-1-15,-1-1-1 16,1 0-47-16,0-4-22 16,-5-7 48-16,4-8 23 15</inkml:trace>
  <inkml:trace contextRef="#ctx0" brushRef="#br0" timeOffset="2582.5482">7345 16892 220 0,'-13'19'82'0,"4"-8"-64"0,-4 5 20 15,9-9 3-15,-1 5-4 0,-3 3 1 16,4 1-10-16,-9-1-5 16,4 0-13-16,5-3-4 0,-9-1 0 15,8 1 12-15,-7-1 6 16,3 1-6-16,5-1-3 16,-1 1-8-16,5-5-5 15,0 1-1-15,0 0-1 16,0-8-3-16,9 3 2 15,0 1-1-15,3 0 0 16,6 0 2-16,8-4 0 16,-5 0 0-16,14-4 0 15,-1 0 0-15,9-3 0 16,4-1 0-16,-3-4 0 16,-1 1 0-16,-5-1 0 0,6 1-3 15,-6-1 0-15,-3 1 2 16,12 3 0-16,-4 1 1 15,0-1 0-15,5 4 2 16,8 0 1-16,-9 4-1 16,9 0-2-16,-13 0 1 15,5 0-1-15,-10 0 0 16,1 4 2-16,-9 0 3 16,1 0 2-16,-10 0 5 15,-4-1 3-15,-4 1 3 16,0 4 1-16,-4-4-6 15,-5 3 0-15,-4-7-10 0,-4 4-4 16,12-42-161 0,10-27 88-16,-10-31 32 15</inkml:trace>
  <inkml:trace contextRef="#ctx0" brushRef="#br0" timeOffset="3724.1515">17570 16846 280 0,'-5'7'107'0,"1"5"-83"0,8-8 19 0,-4-4 6 16,0 7-25-16,0 1-5 15,0 0 3-15,0-1 3 16,0 1-13-16,0 0 0 0,0-1 1 16,0-3-1-16,0 8 1 15,0-5-1-15,0 1 0 16,0 0-2-16,0-1 1 15,0 1-4-15,0 0 1 16,0-1-3-16,0 1 0 16,0 0 1-16,5-1 1 15,-1 1-1-15,0 0 1 16,5 3-6-16,4 1-1 16,-9-5 0-16,9 5 0 15,0-5-3-15,4 1 2 0,5 0 1 16,4 3 0-1,12 1-3-15,5-1 2 0,5 1-1 16,-1-1 0-16,1 1 2 16,-1-1 0-16,0 5 0 15,-12-1 0-15,4 0 0 16,-13 0 2-16,4 1-1 16,-9-1-1-16,1 4 1 15,-1-3-1-15,-3-1 0 16,-1 0 0-16,-4-3 0 15,0-1 2-15,-5 1-6 16,-3-5-1-16,-1-3-14 16,5-8-5-16,-5-7-80 15,4-20-34-15,-3-15 71 0,-5-23 34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0:47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6677 212 0,'0'15'79'0,"0"-11"-61"0,0 0 19 0,0-4 6 16,0 0-15-16,0 0-4 15,0 4-10-15,0 3-1 16,-9-3-8-16,5-4 1 0,-9 0 1 16,0 0 1-16,0 4 2 15,0 0 1-15,-4 0 1 16,0-4 5-16,4 3 3 15,-4 1-17-15,-1 0-8 16,5 0 17-16,-4 0 10 0,4-4 1 16,-4 0 1-16,0 0-4 15,-5 0-1-15,5 0-6 16,4 0-3-16,-4-4-3 16,-5 0-2-16,5 0-3 15,0-3 1-15,-9-1-2 16,4 0 2-16,-12 1-2 15,-1-5-1-15,-3 1 1 16,-1-1-1-16,0 4 0 16,-17 1 0-16,9-1 6 15,-1 4 6-15,-8 4-15 16,0 4-5-16,9 4 2 16,-9 3 0-16,0 1 1 15,8 3 4-15,-8 4-2 0,-8 0 1 16,3 4 0-16,5 4 0 15,-4 8 0-15,8 3-2 16,9 8 3-16,5 0 0 16,-1 7-2-16,9-3 0 15,4-4-1-15,9 0 0 16,4-4-2-16,8-3 1 16,-3-5-2-16,16-3 2 15,-8-8 1-15,18 0-1 16,-6 0 1-16,19-4 3 15,-6 0-2-15,10-4 1 16,4 1 2-16,-1-5 2 16,6 1-3-16,7-5 0 0,-8 1-1 15,5-4 0-15,-1-4 2 16,-8 0 0-16,4-4 0 16,4-4 0-16,1 1-3 15,8-5 2-15,4 1 1 16,0-1 2-16,5-3 1 15,-5-4 1-15,-8 0-2 16,0-4 1-16,-9 0 0 16,-9-4 1-16,5-4 0 15,-4-3 0-15,3-9 0 16,6-6 0-16,-10-5 0 16,9 0 0-16,0-3-2 15,0 7-2-15,0 4 1 0,-12 0-1 16,-1 4 2-1,-4 4 1-15,-18 3 1 0,1 1 0 16,-18-1-5-16,-8 1 1 16,0 3-95-16,4-3-43 15</inkml:trace>
  <inkml:trace contextRef="#ctx0" brushRef="#br0" timeOffset="9381.4071">10206 11453 216 0,'21'8'82'0,"-12"-8"-64"0,-5 3 13 16,-4-3 3-16,4 8-5 0,-4-8 3 16,0 8-5-1,5-4-2-15,-5-4-13 0,0 7 10 0,-5-3 7 16,1-4-15-16,0 4-5 16,0-4 0-16,-1 0 2 15,5 0-6-15,-8-4-1 16,-1 0-2-16,5 0 1 15,-1-3-2-15,1-1-1 16,0 0 1-16,-1 1-1 16,5-5 2-16,-8 1 1 15,-1-1-1-15,1 1 1 16,-1-4-2-16,-4-1-1 16,4 1 1-16,-8 0-1 15,-9-1-3-15,-4-3 2 16,0 0-1-16,-4 4-2 0,3 3 3 15,-7-7 2-15,-6 4-2 16,1 3 0-16,0 4-1 16,-4 5-2-16,-9-1 0 15,0 8 0-15,8 3-2 16,-8 5-1-16,5 3-5 16,-1 4-3-16,5 4 11 15,-1 8 4-15,5 7 1 16,4 4-1-16,1 8 1 15,3 4-1-15,5 3 0 16,0 12 0-16,4-8 0 16,4 1 0-16,14-5 2 15,-5 1 3-15,9-5-7 0,4 5-3 16,4-5 0-16,9 1 1 16,4-4-1-16,9-4 4 15,-5-4 0-15,10-8 3 16,3 1 10-16,5-8 4 15,8-4-21-15,5-8-8 16,8-7 6-16,1-8 5 16,3-8 0-16,1-11-1 15,8-12 2-15,5-11 0 16,12-4-2-16,-4-4 2 16,1-3 1-16,-6-1 0 15,-16-4 2-15,0 1 3 16,-9 0 4-16,-9-1 2 0,-8 1 1 15,-9-1 0-15,-13-3-2 16,-12-4-1-16,-5 7-12 16,-18-3-5-16,-25-12 4 15,-39 4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1:49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20073 5317 132 0,'13'-31'52'0,"4"24"-41"0,1-12 4 0,-6 11 1 0,-7-4-8 16,8-3 0-16,-9 0-2 15,5-4-1-15,-1-1-3 16,1 1 9-16,-1 0 8 0,-8 4-8 16,5 0-1-16,-10-1-4 15,5 5 1-15,0-1 11 16,-8 1 8-16,4-1 15 15,-5 5 9-15,0-1-11 16,1 0-3-16,-5 4 3 16,8 1 5-16,-3 3-15 15,4 0-5-15,4 0-12 16,4 7-3-16,4 5-5 16,1 3-3-16,0 8-3 15,-1 8 1-15,5 7-4 16,4 8-1-16,-8 8 0 15,4-5 2-15,0 1 2 0,0-4 1 16,0 4 1-16,0-4 2 16,0 0-14-16,4-4-5 15,9-4-70-15,-5-11-31 16,9-12 59-16,1-22 29 16</inkml:trace>
  <inkml:trace contextRef="#ctx0" brushRef="#br0" timeOffset="1293.1844">21499 4984 388 0,'-13'34'145'0,"18"-22"-112"0,-1 11 3 16,0-8-4-16,1 4-21 16,-5-3-4-16,0 18-6 15,0 4-2-15,-9 8 1 16,0 4 0-16,-3 4 0 0,-6-1-7 16,1 9 0-16,-5 3-6 15,1 7 1-15,-1 9 1 16,1-4 2-16,4-5 3 0,-1-3 4 15,1-7 1-15,4-9 1 16,5-7 0-16,-1-8 2 16,0-7 1-16,5-8 1 15,-5-8 4-15,5-3 5 16,-4-12-1-16,3-4 1 16,-3-7-5-16,3-9 0 15,5-6-1-15,-8-5 1 16,3-7 0-16,1-12 2 15,4-11-3-15,0-12-2 16,0 0 0-16,0-4-1 16,9 1-2-16,4 3-2 15,4 8 1-15,4-4 1 16,5-4-1-16,4 4-1 0,5 0 1 16,-9 16-1-16,4-1 0 15,0 12 0-15,-4 7-3 16,0 12 2-16,4 4-1 15,-13 12-2-15,5 7-2 16,-1 7 1-16,-4 12-4 16,1 4 1-16,-1 8-1 15,-8 4 3-15,-1-9 2 16,-4 20-1-16,-4 0 4 16,0 0 0-16,-4-4-2 15,0-7 2-15,-5-4 1 16,5-1 2-16,-13-3 1 15,4-8 1-15,-4 0-5 0,-1-7 1 16,-3-5 0-16,4-7 0 16,-5 4 0-16,5-11 0 15,-5 3 0-15,5-12 2 16,0 5 5-16,8-8 4 16,-8 7-4-16,17 1 1 15,0 3-7-15,4 4-3 16,9 4-4-16,4 4-1 15,5 4 1-15,4-4 2 16,4-1-3-16,4 9 2 0,5-12-2 16,0 4 0-1,4-4 4-15,9-4 1 16,-9 4 2-16,0-12 2 0,0 5 3 16,-4-5 2-16,-5 1 3 15,-4-4 4-15,1-1-2 16,-14-3 3-16,0-4-4 15,5-4 1-15,-14-15-5 16,1-8 1-16,-1-7-5 16,-3-4-2-16,3-1-3 15,1-3 1-15,0 8-1 16,-5 3 0-16,9 4 0 16,-5 4-2-16,5 8 3 15,5 7 0-15,-1 8 1 16,-4 8 2-16,4 4-1 15,5 7-1-15,-1 8-2 16,9 7 1-16,0 4-1 0,-8 5-2 16,0 3-2-16,-1 3-1 15,-4 5-1-15,1 3 0 16,-6 5 2-16,6 3 2 16,-10 4 2-16,5 8 1 15,4 7 1-15,1-4 2 16,8 5-1-16,4-13-1 15,9 1-4-15,4-8 0 16,8-7-3-16,-3-8 0 16,16-8 4-16,5-8 1 15,17-3 4-15,1-20 3 16,3-22-35-16,14-39-15 16,-10-69 23-16,-38-45 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3:2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 897 160 0,'-4'-11'63'0,"4"7"-49"16,-9-12-2-16,5 9-4 0,4 3-2 16,-9-11 1-16,1 3 1 15,-5-3 2-15,4-1-5 16,1 1 10-16,-1 4 7 0,0-9 6 15,-4 1 6-15,0 4-15 16,1 4-3-16,3-9 3 16,0 9 2-16,1 3 1 15,3 1 1-15,-8 3 0 16,9 4 3-16,-4 0-21 16,-5 0-7-16,8 4 6 15,5 3 4-15,-13 5-3 0,9 3-1 16,4 4-4-16,-9 8-3 15,5 7-5-15,4 5-2 16,-8 3 9-16,8-4 5 16,0 8 1-16,0 4 0 15,0 7-3-15,0-3-2 16,8 3 1-16,-4-7-1 16,5 4 0-16,8-8 0 15,1-4 0-15,-6-4 0 16,1-3 0-16,9-8 2 15,4-8-3-15,0 0 0 16,4-8-1-16,0-7 0 0,0-4 0 16,9-4 0-16,-5-3 2 15,5-5 0-15,-9-3-5 16,5-4 1-16,-9-4 0 16,4-4 2-16,-13-4 7 15,13 5 7-15,-21-13 0 16,8 5 3-16,-13 3-4 15,5-7-1-15,-9 3-2 16,-9 12 0-16,5-3-4 16,-5-1-3-16,1 4-11 15,-1 7-4-15,-8 5-48 16,13-8-19-16,4 3 41 16,21-7 23-16</inkml:trace>
  <inkml:trace contextRef="#ctx0" brushRef="#br0" timeOffset="571.5573">2467 828 340 0,'4'0'129'0,"5"0"-100"16,-9 0-9-16,0 0-10 0,0 0-10 16,0 0 2-16,0 8-3 15,0-8 0-15,-9 4 1 16,1 3 0-16,-5 1 0 0,4-4-3 15,-21 3 2-15,4 9-1 16,-13-5 0-16,0 1 4 16,5-1 1-16,-5 5 1 15,5-5 2-15,4 4 6 16,8 4 2-16,5-7-7 16,12 7-4-16,5-4-7 15,5 1-2-15,12 3 3 0,5 0 3 16,8 0 5-1,4 4 4-15,-8 0-11 0,8 0-5 16,-8 8 9-16,0-8 8 16,-4 4-5-16,-5-1-2 15,-13 1-2-15,1 0 1 16,-5 4 1-16,-5-1 1 16,-16 5-2-16,-9-8-2 15,-5 3-2-15,-4-7-1 16,-4 0-3-16,0 0 1 15,4-8-35-15,5-3-15 16,-1-4 28-16,14-5 13 16</inkml:trace>
  <inkml:trace contextRef="#ctx0" brushRef="#br0" timeOffset="1262.667">2773 874 376 0,'4'27'140'0,"-4"-16"-109"0,9-11 11 0,-9 0-1 16,0 0-21-16,0 0-3 15,0 0-11-15,0 0-4 16,4 4-1-16,9 0-1 0,-13-4 0 16,4 0-5-16,5 0 1 15,4 0-7-15,4 0-3 16,-4-4 1-16,4 4 2 16,9 0 2-16,-4-4 3 15,3-3 4-15,-7-1 1 16,8 4 1-16,-5-7 2 15,1 3 1-15,-5-7 1 16,0 3-2-16,0 1 1 16,-4 3-2-16,4-11 2 15,-8 4-4-15,4-1 0 16,0 1-6-16,-4 3 0 16,3-7-4-16,-12 4 0 0,9 4-5 15,-9-9-1-15,-9 9 3 16,9 3 1-16,-21 8 3 15,8 0 4-15,0 4 3 16,-4 11 2-16,-9 5 1 16,9-9 2-16,0 16 3 15,-5 3 2-15,9 5-1 16,4-4-1-16,-3 3-1 16,3 4 2-16,5 1-1 15,-1-1 2-15,5 8-4 16,0-8-2-16,5 8 19 15,-1-8 9-15,5 5-8 0,3-5-4 16,6 4-8 0,-5-4-4-16,0-7-2 0,8 0-3 15,5-5-10-15,13-6-4 16,8-5-103-16,5-30-44 16,12-16 79-16,1-7 41 15</inkml:trace>
  <inkml:trace contextRef="#ctx0" brushRef="#br0" timeOffset="2210.0404">4906 495 428 0,'0'0'162'0,"0"4"-126"0,13-4-8 16,-13 0-11-16,0 7-16 15,0 1-1-15,0 4-5 16,0 7 1-16,0 0 2 15,0 0-4-15,0 15 0 0,-13 5-2 0,13 11 0 16,-5-5 0-16,1 1 0 16,4 4 2-16,-9-4 4 15,5-7 1-15,4 6 1 16,-4-6 0-16,-5-12 2 16,5 3-1-16,0-11-1 15,4-7 1-15,-9-4 1 16,9-8-10-16,-9-16-2 15,5-3 0-15,4-12 1 16,4-7-3-16,5-19 0 16,4-1 4-16,4-7 2 15,18 0 4-15,-18 8 1 16,4-9 1-16,14 9 0 0,-18 3 2 16,18 12 3-16,-5-4 0 15,0 16 2-15,0 7 2 16,-4 7 5-16,13 9-10 15,-9 7-2-15,9 7-2 16,4 9 2-16,-5 7-12 16,-3 7-3-16,-1 9 10 15,1 7 8-15,-5 3-1 16,5 5-2-16,-10-8-1 16,-3 4-1-16,-1-4-5 15,-3-8 1-15,-1-11 0 16,0 3 2-16,-4-10 10 15,4-1 4-15,-8-8-5 16,4-3-4-16,-4 0 0 0,-1-16 2 16,9-4-2-16,-17-7 0 15,9-8-8-15,4-11-2 16,-4 0-5-16,3-8-3 16,6-4 9-16,3 4 5 15,1-8 1-15,4 12 0 16,4-4-2-16,4 12-1 15,5 3 15-15,4 4 8 16,0 4-3-16,5 4-2 16,-1 12-6-16,-4-5-1 15,0 8-3-15,-4 4 0 16,4 8-3-16,-4 3-2 0,-5 5 3 16,-4 11 2-16,-8 3-2 15,4 5 0-15,-9 15-1 16,-4-5-2-16,0-2-2 15,0 10-1-15,-9-7-27 16,9 0-10-16,-13-8 29 16,0-7 14-16</inkml:trace>
  <inkml:trace contextRef="#ctx0" brushRef="#br0" timeOffset="2613.436">7069 269 408 0,'-26'23'151'0,"22"-15"-118"0,8-1 3 0,0 5-9 15,5-5-22-15,-9 5-4 16,13 3-6-16,-9 4 0 16,5 12 3-16,4-4-10 0,-5 11-2 15,9-7-11-15,5 3-2 16,8 4 19-16,-4-7 11 0,9-4 0 16,3 0-1-16,1-4-1 15,8-8-1-15,-8-3-5 16,0-5-1-1,4 5 14-15,-8-12 8 0,-5 0-1 16,-4-8 2-16,-5-3-10 16,1-1-4-16,-22 12-82 31</inkml:trace>
  <inkml:trace contextRef="#ctx0" brushRef="#br0" timeOffset="2990.4856">8275 16 416 0,'0'12'154'0,"0"-5"-120"0,0 1-10 0,0-4-12 16,0 11-15-16,0 4 2 0,0 0-1 16,0 12 0-1,-13 7 2-15,9 1-3 0,-9 7 2 0,4 7 1 16,1 5 0-16,-1-1 0 15,1 8 0-15,-1 0-11 16,9 4-3-16,0 4-15 16,0-16-4-16,0-7-120 15,9-11-50 1,8-13 103-16</inkml:trace>
  <inkml:trace contextRef="#ctx0" brushRef="#br0" timeOffset="3320.0124">8952 43 416 0,'0'42'156'0,"8"-27"-121"0,1 5-3 0,0-9-9 16,-1 16-17-16,1 0-3 16,4 11-2-16,-13 8 1 15,8-4-1-15,-3 19-3 0,-1 8 1 16,-4 0 1-16,0 4 0 16,0 0-3-16,0-4 0 15,-4-4-7-15,-1-15-2 16,5 3-15-16,0-11-6 0,-4 0-59 15,0-11-28-15,4-12 63 16,-9-11 29-16</inkml:trace>
  <inkml:trace contextRef="#ctx0" brushRef="#br0" timeOffset="3593.3661">8620 449 476 0,'0'4'178'0,"13"3"-138"0,4-7-3 0,0 8-9 16,5-8-25-16,4 4-5 15,8 0-11-15,5 0-5 16,4 3 10-16,-4-7 4 0,4 0 3 15,-4 0-4-15,-5-7-1 16,14 3-66-16,-10-4-28 16,10 8 50-16,-18-8 25 15</inkml:trace>
  <inkml:trace contextRef="#ctx0" brushRef="#br0" timeOffset="3863.5076">9663 556 408 0,'-13'15'151'0,"13"-3"-118"0,0-4 7 15,0-5-4-15,0 13-24 16,0-5-4-16,-4 16-7 15,4-4-2-15,-13 12 1 16,4-9-7-16,-4 13 0 0,0-1-32 16,4-11-14-16,-12 3-119 15,4-3-52-15,-9-19 116 16</inkml:trace>
  <inkml:trace contextRef="#ctx0" brushRef="#br0" timeOffset="4088.5339">9391 150 472 0,'0'35'176'0,"13"-32"-137"0,4 13-11 0,-12-12-13 0,8 3-34 15,-9 1-9-15,5 11-118 16,4 0-54-16,17 0 103 16,-9-11 49-16</inkml:trace>
  <inkml:trace contextRef="#ctx0" brushRef="#br0" timeOffset="4700.311">9977 1100 444 0,'-13'23'167'0,"13"-4"-129"0,-8 16-9 0,3-12-12 16,-3 15-16-16,-1 16-1 15,-8-1-5-15,-5 5 1 16,-3-1 2-16,-1 1-8 0,-4-1-1 15,-1-3-3-15,6 3 1 16,-10-19 2-16,14 1 2 16,3-16 3-16,1 0 2 15,4-4 4-15,5-15 2 16,-1-4 0-16,5-4 1 16,-1-4 0-16,5-11 3 15,5-12-3-15,-1-11-2 16,5-15-3-16,3-20-1 15,1-7-5-15,9-12 0 16,8 0-3-16,13-15 0 0,5 8-12 16,-1-1-3-16,9 5 7 15,0 15 4-15,4 11 11 16,1 15 5-16,-5 5 8 16,-5 11 5-16,1 7 6 15,-5 12 2-15,1 16-14 16,-1 7-4-16,-8 7-3 15,-4 24 1-15,-5-1-1 16,-9 13-1-16,-8 6-2 16,-13 1 1-16,-4 4 3 15,-13-8 3-15,-14-4 7 16,1 0 2-16,-17 0-5 16,-5 4-1-16,-4-15-2 15,-4-4-1-15,-1-8-14 0,1-4-4 16,-9-3-14-16,9-12-3 15,4 0-125 1,4-20-54-16,26 1 106 16</inkml:trace>
  <inkml:trace contextRef="#ctx0" brushRef="#br0" timeOffset="4990.1354">10930 185 408 0,'0'61'154'0,"4"-38"-120"0,0-12-1 16,0 1-7-16,1 7-18 15,-1 8-4-15,-4 7-6 16,-4 5 1-16,-5 10 1 16,-4 1-20-16,-4 4-9 0,-5 3-122 15,-8-3-57 1,4-16 106-16</inkml:trace>
  <inkml:trace contextRef="#ctx0" brushRef="#br0" timeOffset="5481.6514">10964 545 340 0,'43'26'126'0,"-43"-14"-98"0,13-4 10 0,0 3-1 0,0-3-23 15,4-1-5-15,9 5-6 16,-4-1 0-16,12-3-2 16,-4 0 2-16,0-4 0 0,5-4-1 15,-5-4-2-15,0-4-4 16,5-3 0-16,-14-5-5 16,1-3-1-16,-5 0 7 15,-4 0 4-15,-5-8-14 16,-3 4-3-16,-5 0-1 15,-9 0 0-15,-4 4-1 16,-8 0-2-16,-5 3 12 16,-13 5 4-16,-4 3 18 15,-4 8 8-15,-1 8 12 16,5 11 5-16,4 8-5 16,5 11-3-16,8 8-11 15,-4 15-2-15,8 12-9 0,18-8-3 16,-5-7 1-16,18-1 2 15,4-11-4-15,17-4-3 16,9 0-12-16,8-3-4 16,14-12-64-16,16-4-25 15,18-12 52-15,-5-15 26 16</inkml:trace>
  <inkml:trace contextRef="#ctx0" brushRef="#br0" timeOffset="6125.7234">13071 269 424 0,'0'11'159'0,"9"-11"-124"0,-5 8 13 16,0 4-2-16,5-12-31 15,-5 7-8-15,1 5-5 16,-5 3-2-16,0 8 0 16,-9 15-3-16,-4 20 0 0,-4 15-3 15,-5 11 1-15,1-8 1 16,-1 1 2-16,5-4-6 16,-9 3-2-16,5-7 1 15,-1 4 3-15,5-8 3 16,8-7 2-16,-8-9 1 15,4-10 2-15,4-5 1 0,1-15 1 16,-1-11 4-16,9-8 5 16,-9-8-5-16,9-18-2 15,9-5 1-15,-5-15 0 16,9-12-12-16,9-22-6 16,-5 0-13-16,5-5-3 15,12-7 10-15,-4 8 5 16,9 4 8-16,4 7 2 15,5 16-1-15,12 3 2 16,-4 16 3-16,4 15 3 16,1 0-2-16,-5 19 0 15,0 4-1-15,-9 7-2 0,-8 13 1 16,-5 10 1-16,-8-11 1 16,-4 20 1-16,-18 7 2 15,-8 0 1-15,-9 0 1 16,-13 3 0-16,-17-10-2 15,-5-1-1-15,-3-7-1 16,-10-8 0-16,-3-4-13 16,-5-15-4-16,4-4-25 15,-12-12-10-15,12-3-52 16,9-8-24-16,4-8 66 16,22-3 30-16</inkml:trace>
  <inkml:trace contextRef="#ctx0" brushRef="#br0" timeOffset="6622.4644">14092 472 436 0,'0'-4'165'0,"0"4"-129"0,-8 0-12 0,8 4-13 0,-9 0-16 15,0 7-1-15,-3-7 0 16,-14 11 4-16,0-3 1 16,-4 7-2-16,0 0 2 0,-9 8 1 15,9 0 0-15,4-4-7 16,-4 4-3-16,12-1 1 15,10 1 3-15,-5 0 3 16,8 4 2-16,5-12 1 16,9 0 2-16,4 0 1 15,9-11 1-15,8-4 0 16,-4-8 0-16,12-4-2 16,1-7 1-16,9-8-4 15,-10-4-2-15,5-4-3 16,-8-3-1-16,-1-4 1 15,-12-5 4-15,-5 1-4 0,-8 0 2 16,-14 0-14-16,-8 0-5 16,1 4-21-16,-19 3-8 15,6 4-60 1,-10 5-21-16,5 7 74 16</inkml:trace>
  <inkml:trace contextRef="#ctx0" brushRef="#br0" timeOffset="6942.544">14954 307 444 0,'-17'38'167'0,"17"-34"-129"0,0 12 2 15,4-9-9-15,-4 5-24 16,0 7-5-16,0 8-9 16,0-4-1-16,-4 11 4 15,-5-3-18-15,1 3-5 0,3-3-32 16,1-4-13-16,0-8-83 15,4 0-35-15,13-11 99 16</inkml:trace>
  <inkml:trace contextRef="#ctx0" brushRef="#br0" timeOffset="7447.0669">15445 334 368 0,'0'11'140'0,"0"-3"-109"0,0 7-6 0,5 1-12 15,-5-5-11-15,0 8 1 0,-5 8-2 16,1 0 2-16,4 11-2 16,-17-7-1-16,8 7 3 0,1 1-4 15,-1-5 0-15,0-3-1 16,5-4 0-16,-5-1 2 15,5-7 2-15,0-11-1 16,4 4-1-16,-9-12 7 16,9-12 1-1,0 4 0-15,9-11-7 16,-5-7 0-16,9-13-6 16,4 1 1-16,9 0-3 15,9-8 0-15,-1 0 1 16,5 0 2-16,0 7 2 15,4 9 1-15,0-5 1 16,0 12 0-16,0 4-7 0,0 4 0 16,-4 15 12-16,0 8 6 15,4-1-5-15,-13 5-3 16,4 14-2-16,-4-3-1 16,-4 12 0-16,-4-4 0 15,-5 3-9-15,-4 4-4 16,-9 8 0-16,1-7 0 15,-5-13-17-15,0 5-7 16,-5-12 19-16,-3-11 9 16</inkml:trace>
  <inkml:trace contextRef="#ctx0" brushRef="#br0" timeOffset="7738.3407">14954 81 488 0,'-13'12'181'0,"26"3"-141"0,-9-11-15 0,-4-4-18 16,9 8-57-16,0-1-16 16,8-3-71-16,0 4-29 15,0-8 87-15,9 0 41 16</inkml:trace>
  <inkml:trace contextRef="#ctx0" brushRef="#br0" timeOffset="8439.7203">16079 403 476 0,'4'8'178'15,"13"3"-138"-15,5-3-3 0,-9-8-11 0,8 4-19 16,-3 3-4-16,3-7-2 16,1 8 1-16,8-8-1 15,0-8-3-15,4 8 1 0,5-7-1 16,4 3 0-16,5-4-3 16,3-3-1-16,-8 3-2 15,13 0 2-15,-4 1-5 16,4 3-1-16,-8-4 2 15,-1 4 1-15,0 0-10 16,5 1-5-16</inkml:trace>
  <inkml:trace contextRef="#ctx0" brushRef="#br0" timeOffset="9129.8125">16678 47 316 0,'21'19'121'0,"-16"-11"-95"0,3-8 11 0,-4 0 0 16,1 0-23-16,3 0-7 15,1 0 1-15,0 0 2 16,-9 0-5-16,0 0 1 0,0 0 1 16,0 0 1-16,8 11 2 15,-8 4-1-15,0 5 0 16,5-1-5-16,-1 11-3 16,-4 9 0-16,4-1-1 15,5 4 2-15,-1 8 1 16,1 0-1-16,-9 3 1 15,9 1-2-15,-1 3-1 0,-3 1 1 16,-1-12 1-16,4 4-6 16,-3-12-1-16,3 0-20 15,1-7-7-15,8-8-100 16,-8-4-43 0,4-19 90-16</inkml:trace>
  <inkml:trace contextRef="#ctx0" brushRef="#br0" timeOffset="9909.899">18406 334 408 0,'0'11'151'0,"4"-7"-118"0,9-4 7 0,-9 4-4 0,5 8-26 16,-1-9-5-16,-8 13-6 15,5-5-1-15,-5 16 2 16,-5 0-3-16,-3 15 0 0,-1 12-5 16,-4 3 0-16,5 1-1 15,-10 7 1-15,-3-16 5 16,8 5 1-16,0 0 2 16,4-4 0-16,1-12-3 15,3 8 2-15,1-16 1 16,0-3 2-16,-1-4 3 15,5-7 2-15,0-5-1 16,0-3-1-16,5-8-6 16,-1-12 1-16,5-7-5 15,-1-8 1-15,10-11-7 16,-10-16-1-16,9-3 2 16,5-8 4-16,4-4 1 0,4-8 0 15,4 12-1-15,5 0 1 16,0 11-6-16,8 12-3 15,1-4 8-15,3 16 5 16,1 3 1-16,4 8 0 16,5 3 1-16,-10 12-1 15,5 8 4-15,-13 0 5 16,9 8-3-16,-17 7 2 16,-1 0-21-16,-8 0-8 15,-5 8 8-15,-8-4 7 16,-8 4 8-16,-10 0 4 15,-12-1 6-15,-9 5 5 16,-13-4-16-16,-8-8-7 0,-18 0 9 16,1 0 7-16,-1-15-12 15,-12 0-4-15,-1-4 8 16,-4-8 8-16,-4-3-27 16,8-5-12-16,9-3-110 15,1 0-50 1,12-8 96-16</inkml:trace>
  <inkml:trace contextRef="#ctx0" brushRef="#br0" timeOffset="10675.5264">20052 414 396 0,'0'-3'148'0,"4"3"-115"0,-8 0-11 0,4 0-13 0,-9-8-14 16,5 0-1-16,-14-3 0 15,1-5 4-15,-13 1 1 16,0 0-2-16,-5 3 2 0,-3-3 1 16,-1 11 0-16,0-3 0 15,0 7 0-15,5 7-11 16,-5-3-3-16,0 11 7 15,9 4 6-15,4 1 1 16,9-1 0-16,0 8 1 16,-1-8 1-16,14 11 1 15,0-3 3-15,4-4-10 16,4 0-2-16,5 0-2 16,4-4 2-16,4 0 2 15,0-3-1-15,5-5 1 0,4-3 3 16,4-4-2-16,0-4 1 15,4-4 0-15,1-4 0 16,-5-3 4-16,0-5 1 16,-4 5-1-16,0-8 1 15,0-8-9-15,0 0-1 16,-9 4-5-16,-4-11-3 16,0 3 2-16,4 0 2 15,-4 5 11-15,-9 6 5 16,0-6 9-16,5 14 3 15,-5 12 0-15,1-7 2 16,-1 7-10-16,-4 0-3 0,9 7 9 16,-9 5 7-16,4 7-9 15,-4 0-4-15,0 8-6 16,0 0 0-16,4 3 0 16,-4 5 1-16,0-1-9 15,0 1-4-15,0-5-17 16,0-3-7-16,5 0 18 15,-5-8 7-15</inkml:trace>
  <inkml:trace contextRef="#ctx0" brushRef="#br0" timeOffset="10978.9772">20625 334 408 0,'17'50'154'0,"-13"-43"-120"0,5 13 6 0,-1-1-4 16,-3 0-26-16,3 8-5 15,-8 7-9-15,0 8 0 0,-8-11 2 16,-1 3-23-16,-4 1-11 0,5-1-78 16,-10-14-34-16,5-1 77 15,5-12 36-15</inkml:trace>
  <inkml:trace contextRef="#ctx0" brushRef="#br0" timeOffset="11456.4588">21176 411 388 0,'13'19'145'0,"0"-8"-112"0,-4 16-3 0,-1-15-10 15,-3 7-18-15,-1 8 0 16,0 11-2-16,-4-8 0 15,-4 5 0-15,0 3 0 0,-1-7 0 16,-3 3-3-16,-1-3 0 16,0 0 2-16,1-8 0 15,-1-4 1-15,1 0 0 16,3-8 4-16,-8-11 2 16,9 8 0-16,-9-16-1 15,0 1-1-15,9-5 0 16,0-7-2-16,4-12 1 15,0-3-4-15,4-4 0 16,0-16-1-16,9 4-2 0,0 4 5 16,4 4 1-1,5 4 4-15,-1 11 1 0,5 0 5 16,4 16 3-16,9-8-4 16,0 11 1-16,0 8-7 15,-1 0-1-15,-3 8-7 16,-1 3 0-16,-8-3-15 15,0 3-3-15,-4 1-53 16,-5 3-24-16,-13-3 51 16,-4-12 23-16</inkml:trace>
  <inkml:trace contextRef="#ctx0" brushRef="#br0" timeOffset="12086.7975">22611 231 400 0,'22'15'148'0,"-9"-11"-115"0,-1-4-3 16,-3 0-7-16,-9 0-24 15,0 11-3-15,-4-11-19 0,-5-7-8 16,-8 7 17-16,-9-4 13 0,-8 0 9 15,-9 4-3-15,4 0-1 16,4 4-11-16,5 7-3 16,9 8-2-16,8 1 2 15,8-1 4-15,14 19 3 16,12 8 4-16,14 11 4 16,4 12 13-16,4 4 6 15,9-4 12-15,-22 0 7 16,-4-8-6-16,-18-7 1 15,-8-4-24-15,-17-4-8 16,-30-16-18-16,-66 5-6 16,-33-24-32-16,-95-15-15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4:38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12270 13253 228 0,'13'4'88'0,"-26"-4"-69"0,17 0 35 0,-4 0 12 15,4 4-23-15,-4-4-7 16,0 0-15-16,0 0-3 15,0 0-11-15,0 4 2 0,0-1 2 16,0 5-2-16,0 0 0 16,0-1-5-16,0 5-1 15,-4-1-1-15,4 1-2 16,0-1 1-16,0 1-1 16,9 3 0-16,-1-3 0 15,-4 3-3-15,9 0 2 16,-8-3 1-16,3-1 0 15,5 5 0-15,0-5 0 16,-4 1-3-16,4-1 2 16,4 1 1-16,0-5 0 15,0 1 0-15,1 0 2 0,3-1-1 16,1 1 2-16,-1 0-2 16,5-5 2-16,0 5 0 15,0 0 1-15,4-4-2 16,0-1 1-16,0-3-2 15,1 0-1-15,-6 4 1 16,6-4-1-16,-6 0 0 16,10 0 0-16,-18 0 0 15,9 0 0 1,4 4 0-16,-13 0-3 16,5 0 2-16,-1 3 1 15,1-3 0-15,0 0 0 16,-1 0 0-16,5 0 0 0,-9 0 2 15,5-1-3-15,-1-3 0 16,1 0 1-16,8 0 0 16,-4 0 0-16,4 0 0 15,-4-3 0-15,4-1 2 16,0 0-1-16,0 0-1 16,5 0 1-16,-14-3-1 15,5 3 0-15,0-4 0 16,0 0 0-16,0 1 0 15,0-1 0-15,-9 4 0 0,0 0 0 16,5 1 0 0,-5-1-3-16,-4 0 2 0,4 4 1 15,0 0 0-15,0 0 0 16,5 0 0-16,0 0 0 16,3 0 0-16,-3 0-3 15,4-4 2-15,0 4 1 16,4 0 0-16,0 0 0 15,4 0 2-15,-8 0-1 16,9-4-1-16,-1 4 1 16,1-4-1-16,4 1-3 15,-14 3 2-15,6-4-1 16,-1 4 0-16,-4 0 2 16,-1-4 2-16,-3 4-1 15,0 0 2-15,3-4-2 0,-7 4-1 16,7 0 1-16,-3 0-1 15,0 0 0-15,3 0 0 16,-7 0-3-16,7 0 2 16,1 0 1-16,0 0 0 15,4 0-3-15,1 0 2 16,3 4 3-16,-4-4 1 16,5 0-4-16,-5 0-1 15,4 0 3-15,-8 0 1 16,4-4-3-16,0 0 1 15,-4 0-2-15,13 1 0 16,-13-1 2-16,4 0 2 16,-8-4-1-16,-1 4 2 15,1 1-2-15,-1-5-1 0,-4 4 1 16,1 0-1-16,-5 0 0 16,4 4 2-16,-13 0 1 15,-4 0 1-15,0 0 4 16,0 8 3-16,-4 0 2 15,4-1 5-15,-13 1-10 16,4-4-4-16,1 4-17 16,-1-8-6-16,13-4-114 15,9-12-48-15,9-14 91 16,-5-39 48-16</inkml:trace>
  <inkml:trace contextRef="#ctx0" brushRef="#br0" timeOffset="1768.682">16686 13257 268 0,'-17'8'101'0,"21"-8"-78"0,-8 3 2 16,4-3-5-16,0 0-7 15,0 0 2-15,0 0-2 16,0 0 2-16,0 0-8 16,0 4-2-16,0 4 1 0,0-8 1 15,0 0 3-15,0 8 8 16,4-1 3-16,5 1-13 16,0 0-6-16,4-1-2 15,-5 1-1-15,9 0 1 16,1-1 0-16,-1 1-5 15,4 0 1-15,5-1 0 0,-9 1 2 16,5 0 5 0,-5-5 6-16,5 1-1 0,-5 0 1 15,5 0-3-15,-1 0 1 16,1 0-2-16,-1-1 0 16,5 1-3-16,0 0 1 15,4 0 0-15,-4 0 3 16,4-1 1-16,9 1 1 15,-9 0-4-15,5 0-3 16,-1 0 0-16,0 0-1 16,1-1 0-16,-9-3 0 15,4 0 0-15,-4 0 2 0,4 4-1 16,-8-4-1-16,-1 0 1 16,1 4-1-16,-1 0-3 15,5 0 2-15,-9-4 1 16,9 4 0-16,0-1 0 15,0 1 0-15,0 0-3 16,8 0 2-16,1 0 1 16,-1 0 0-16,5-1 0 15,0-3 2-15,-1 4-1 16,1-4-1-16,0 0 1 16,0 0-1-16,-5 0 0 15,1 0 0-15,-14 0 0 16,5 0 0-16,-4 0 0 15,3 0 0-15,-7 0 0 16,3-4 0-16,-3 4 0 16,-1 0 0-16,0 0 0 15,5-3 0-15,-5 3 0 0,4-4 0 16,1 4 0-16,-1 0 0 16,10 0 0-16,-10-4 0 15,14 4 0-15,-10 0 0 16,6 0 0-16,-1 0 0 15,0-4 0-15,4 4 0 16,-12 0 0-16,4 0 0 16,0 0-3-16,-1 0 2 15,-3 0 1-15,0 0 2 16,3 0-1-16,-12 0-1 16,5 0 1-16,-1 0-1 15,-4 0 0-15,4 0 0 0,0-4 0 16,-8 4 0-16,4 0 0 15,4-4 0-15,-8 4 0 16,4 0 2-16,-1 0-3 16,1 0 0-16,5 0 1 15,-5 0 0-15,4 0 0 16,0 0 2-16,0 0-1 16,1 0-1-16,3 0-2 15,-4 0 1-15,-4 0 1 16,4 0 2-16,1 0-1 15,-1 0-1-15,0 0 1 0,0 0-1 16,-4 0 0-16,9-3 2 16,-14-1-1-16,5 4-1 15,0 0 1-15,0-4 1 16,0 0-1-16,0 4 2 16,0-4-2-16,-4 4-1 15,8 0 1-15,-13 0-1 16,9 0 0-16,-9-4 2 15,5 1 1-15,-5-1 1 0,1 4 2 16,-1 0 1 0,-4-4 1-16,0 0 2 15,0 0-5-15,-9 0-3 16,-4-3-21-16,1-5-8 0,-6-11 14 16,-8-15 6-16</inkml:trace>
  <inkml:trace contextRef="#ctx0" brushRef="#br0" timeOffset="21622.1109">21090 12414 160 0,'-17'0'63'0,"8"0"-49"0,18-34 31 0,-5 30 13 15,-4 0-7-15,0 0-2 16,-4 1-15-16,-1-1-6 15,1 4-16-15,0-4 6 0,0 4 4 0,-1 0-2 16,5 4 0-16,-8 3-2 16,8-7-2-16,0 4-2 15,0 0-1-15,0 4-3 16,0-8 1-16,8 4-4 16,-8 3 1-16,9 1-3 15,-1-1 2-15,5 5-6 16,0-4-3-16,0 3 1 15,9 1 0-15,-5 3 1 16,0 0 2-16,1 1 1 16,3 3 1-16,-12 4-5 15,4 4 1-15,4 3 0 16,0 8 2-16,5 5-3 16,3 3-2-16,1 0 2 15,4-1 0-15,1 1 1 16,3 0 0-16,-8 0-9 0,4-3-4 15,0-5-7-15,0-4-2 16,5-3-10-16,-9-4-5 16,4-8-64-16,-9-4-29 15,5-7 68-15,0-16 31 16</inkml:trace>
  <inkml:trace contextRef="#ctx0" brushRef="#br0" timeOffset="22099.4471">21823 12322 264 0,'-13'8'99'0,"8"-4"-77"0,1-4 7 0,4 0-1 16,0 0-2-16,-9 0 4 15,5 4 6-15,0-4 4 16,-9 4-21-16,4-4 11 0,-4 3 5 15,0 5-13-15,-4 0-2 16,0-1-10-16,-5 5-4 16,-4 7-6-16,-4 4 0 15,-8 8-2-15,-6 7 0 16,-3 0 0-16,0 8 0 16,-1 12 0-16,1 7 0 15,-13 4 2-15,8 0 2 16,4-4-6-16,1 4 1 15,8-12-10-15,0-3-4 16,22-4-38-16,-4-8-16 16,8-8 37-16,13-11 17 0</inkml:trace>
  <inkml:trace contextRef="#ctx0" brushRef="#br0" timeOffset="22593.6919">22223 12755 432 0,'-4'16'162'0,"4"-9"-126"0,4 5-8 0,-4-1-11 16,0 4-14-16,0 5 0 16,0 6-1-16,-4 9-2 15,0 3 1-15,-14 8 1 0,5 0 1 16,5 4-1-16,-9 4 1 15,-9-1-2-15,4 1 2 16,5-1-2-16,-5 5-1 0,5-1 1 16,9-3 1-16,-10-4 1 15,14-8 1-15,8 0-2 16,5-4 1-16,4-7-4 16,4-4 0-16,5-8-6 15,8-4-3-15,-4-3-5 16,8-12-4-16,5-8-33 15,0-7-14-15,4-4-74 16,-4-8-32 0,-5-8 90-16</inkml:trace>
  <inkml:trace contextRef="#ctx0" brushRef="#br0" timeOffset="23030.3218">21745 13261 316 0,'0'53'121'0,"0"-45"-95"0,0-4 29 0,0-4 5 0,0 0-28 16,0 0-7-16,0 0-5 16,0 0-1-16,0 0-10 15,4 4 6-15,5 0 2 0,0-1-3 16,8 1 0-16,0 0-13 15,0 0-5-15,9-4 4 16,0 4 4-16,8-4-7 16,1 0 1-16,-1-4-11 15,5 0-2-15,0-4-16 16,0-3-8-16,8-12-100 16,0-8-46-16,-3-11 95 15,-1-8 48-15</inkml:trace>
  <inkml:trace contextRef="#ctx0" brushRef="#br0" timeOffset="23423.768">23180 13073 408 0,'21'42'154'0,"-12"-30"-120"0,8 11-5 16,-17-12-12-16,5 5-13 15,-5-1-3-15,0 4-3 16,-5 4-1-16,-12 4 2 16,0 3-7-16,0 5-2 0,-5-1-43 15,-4 1-17-15,-4-8 35 16,8-16 20-16</inkml:trace>
  <inkml:trace contextRef="#ctx0" brushRef="#br0" timeOffset="24095.9887">23848 12131 428 0,'17'31'159'0,"-17"-24"-124"0,-9 12 6 0,9-11-7 15,0 3-22-15,-4 5-7 0,0 3-6 16,-9 4 0 0,0 8 1-16,0-1-3 0,0 5 2 0,0-1 1 15,4 4 0-15,1-3-3 16,4-1 0-16,4 1-1 15,0-1 0-15,8-3 0 16,1-4 3-16,8-4 0 16,0-4 3-16,5-4-3 15,8-3 0-15,-8-8 1 16,12-4 0-16,-4-8-3 16,5-4 0-16,-1-3-1 15,1-8 3-15,-5-4-5 16,0 1 2-16,-4-5 2 15,0 0 3-15,-9 1 2 16,-4 3 3-16,0 4 1 0,0 4 3 16,-13 3-1-16,4 5 2 15,-4 3 0-15,0 4 3 16,0 4-5-16,0 0-3 16,0 12-6-16,0 7 0 15,0 4-2-15,0 8-2 16,0 3 0-16,0 4 3 15,0 8-2-15,4 16 1 16,5 7 2-16,-9 7 0 16,0 8-3-16,0 5 2 15,0-5 1-15,0 4 0 0,0 4 0 16,0 0 0-16,-9-4 0 16,5 0 0-16,0-8-3 15,4-11 2-15,-9-7-6 16,0-9 0-16,1-7-15 15,-1-8-3-15,5-11-84 16,-5-11-35-16,1-16 73 16,8-23 38-16</inkml:trace>
  <inkml:trace contextRef="#ctx0" brushRef="#br0" timeOffset="24561.5042">24925 12717 408 0,'-4'11'154'0,"17"-3"-120"0,-13 4-5 0,0-5-12 16,0 5-11-16,0-5-1 16,-9 16 3-16,0 4 3 15,1 4-6-15,-1 7 1 0,0 0 1 16,-3 12-3-16,-1-4-1 0,0 0 1 16,0 4 0-16,0 0 4 15,9-1 3-15,-9 5 0 16,8-4 1-16,5 0 0 15,0-4 0-15,0-8-4 16,9 0 0-16,4-7-5 16,4 0-2-16,0-5-3 15,5-6-1-15,-1-1-7 16,10-4-4-16,-10-4-1 16,5-7-1-16,0-4-11 15,0-4-3-15,-5-7-46 16,-4-8-20-16,-4-8 50 15,-4-4 23-15</inkml:trace>
  <inkml:trace contextRef="#ctx0" brushRef="#br0" timeOffset="24863.8044">24404 13088 440 0,'8'12'165'0,"9"-4"-129"0,-8-8 2 0,4 0-8 0,4 3-12 15,5 5-1-15,12-4-12 16,14 4-2-16,3-1-3 15,1 1 0-15,0 0 0 0,4-5-22 16,8-3-10-16,10-15-149 16,-5-19-67-1,-5-16 126-15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23T02:07:01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15764 12548 216 0,'0'-3'82'0,"0"6"-64"0,0-3 18 0,0 0 2 16,0 4-27-16,-4-4-7 16,0 4-6-16,-5 0 0 15,5 0 1-15,-5 0 7 0,0 3 6 16,1-3-2-16,-1 4 0 15,-4-1-6-15,5 1-1 16,-1-4 1-16,5 3 0 16,-1 1 6-16,1 0 4 15,-5-1 6-15,5 1 2 0,0 0-7 16,-9-1-2-16,9 1 8 16,-5 0 4-16,0-4-7 15,1 3 0-15,-1-3-2 16,5 4-1-16,-9-4-1 15,0 3 1-15,4-3-6 16,1 0-3-16,3 0-1 16,-3 3 1-16,8-3-1 15,0 0 0-15,0-4-3 16,4 8-2-16,5-4 1 16,-1-1 1-16,10 1-1 15,-14 0-1-15,9-4 1 16,0 0-1-16,0 0 0 15,0 0 0-15,4 0-3 0,0-4 0 16,5 0-1-16,-5 1 0 16,-4-1 3-16,4 0 0 15,0 0-2-15,0 0 2 16,1 0 1-16,-1 1 0 16,0 3 0-16,0-4 0 15,-8 4 0-15,0 0 0 16,-1 0 0-16,1 4 2 15,-9-4-6-15,0 0 1 16,0 0-8-16,0 0-3 16,0 0-69-16,-4 3-33 15,-1 1 60-15,-3-8 28 0</inkml:trace>
  <inkml:trace contextRef="#ctx0" brushRef="#br0" timeOffset="1201.3078">3820 12966 288 0,'-4'0'107'0,"4"0"-83"0,0-4 4 0,0 4-4 15,0 0-14 1,4-4-1-16,-4 4-3 16,0-4 1-16,0 4-4 0,0 0 3 15,0 0 0-15,0 0 4 0,-4 0 1 16,-1 0 1-16,5 4 0 16,0 0-9-16,0-4-1 15,0 0-2-15,0 8 2 16,9-1-1-16,4 1-1 15,0 0 1-15,8-4-1 16,-4 3 0-16,5-3 0 16,-5 4 0-16,5-5 2 15,-1 1-1-15,1-4-1 16,-1 4-2-16,-3 0 1 16,-5 0 3-16,8 0 1 15,-17-1-30-15,9-3-12 0,0 0-106 16,-8 0-45-1,-1-11 98-15</inkml:trace>
  <inkml:trace contextRef="#ctx0" brushRef="#br0" timeOffset="2286.435">19681 7611 176 0,'0'4'66'0,"0"-4"-52"0,0 0 1 0,0 0-1 16,0 0-6-16,0 0 3 15,0 4 0-15,-9-4 1 16,5 0-31 0,-13 4-11-1,4 0-32 1,-9-4 6 0,1 0 27-16,-5 0 17 15</inkml:trace>
  <inkml:trace contextRef="#ctx0" brushRef="#br0" timeOffset="2734.086">19332 7653 140 0,'-17'4'55'0,"12"0"-43"0,-12 4 25 0,13-8 9 0,4 4-1 15,-9-1 0-15,5 1-2 16,-5 4 0-16,5 0-24 16,0-1 11-16,-1 1 7 0,5 0-16 15,0-1-4-15,0 1 3 16,0 0 1-16,5-1-4 15,-1 1-2-15,5 0-3 16,-5-1 0-16,9 1 2 16,4 3-5-1,-8 1-3-15,8-1-1 16,-4 1-1-16,4-1 2 0,0 1 1 16,5-1 1-16,-5 1 0 15,0-5-2-15,5 1 1 16,-1 0-2-16,1-1 2 15,0 1-4-15,-1 0-2 16,5-1 0-16,0-7 1 16,4 4-3-16,-8-4 0 15,3 0 1-15,-3 4 0 16,4 0 0-16,-9-4 0 16,0 0 0-16,-4 4 0 15,-4 3-3-15,-1-3 2 16,-8-4-6-16,0 0 0 0,0 4-13 15,-4 0-2 1,-9 0-48-16,-4 11-19 0,-13 4 46 16,-5-4 22-16</inkml:trace>
  <inkml:trace contextRef="#ctx0" brushRef="#br0" timeOffset="4024.8508">8202 7987 132 0,'4'11'52'0,"9"-15"-41"0,-13-7 22 0,5 15 8 15,-5-4-7-15,0 0-2 16,0 0-7-16,-5 0-4 16,5 0-11-16,0 0 2 0,0 0 4 15,0 0 1-15,0 3-1 16,-8 1-4-16,3 0 0 16,1 4-5-16,4-4 1 15,0-4-3-15,-13 3 2 16,9 1 0-16,4 0 1 15,0-4 2-15,4 8 1 16,-4-8-1-16,13 4 1 0,-9 3-11 16,14-3-4-16,-1 4 10 15,0-1 6-15,5-3-15 16,3-4-7-16,1 0 13 16,4 0 9-16,5 0-16 15,4-4-8-15,8 1 5 16,-4-1 3-16,9 4 11 15,-9-4 8-15,-4 0-5 16,-9 4-3-16,-4 4-4 16,-9-4 0-16,-4 4-15 15,-13 0-5-15,-13 3-103 16,-9 5-50 0,-8-5 86-16</inkml:trace>
  <inkml:trace contextRef="#ctx0" brushRef="#br0" timeOffset="21874.898">17570 14801 180 0,'-5'0'68'0,"5"0"-52"0,0 3 17 15,0-3 6-15,0 0-7 16,-4 4-1-16,4-4-6 16,-9 4-2-16,5 0-12 15,4-4 4-15,-4 4 3 0,4-1 3 16,0 5 2-16,0-4 1 16,0 4 2-16,0-1-5 15,0 1-1-15,0 0-2 0,0-1 0 16,0 5-5-16,4-1 0 15,0 1-8-15,5 3-3 16,-9 8-1-16,9-4-1 16,-1 4 0-16,1 4 0 15,4 0 0-15,-9 7 0 16,5 5-3-16,-1 3 2 16,1 4-1-16,0 7 0 15,-1 5 2-15,1-5 0 16,-1-3-3-16,1-4 2 15,0-4-8-15,4-3-2 16,4-9-14-16,-4-7-4 16,0 0-47-16,4-11-20 0,0-12 50 15,0-12 25-15</inkml:trace>
  <inkml:trace contextRef="#ctx0" brushRef="#br0" timeOffset="22341.0684">17910 14850 244 0,'-17'8'93'0,"12"0"-72"0,-3-1 22 0,-1-3 8 15,1 4-3-15,-1-4 2 16,-4 3-20-16,0 5-5 16,-4-1-15-16,0 1 11 0,-5 7 6 15,1 0-8-15,-5 0-3 16,-4 4-3-16,4 4 1 15,0 0-7-15,0-4-4 16,0 0 0-16,0 4 0 16,5-1-4-16,-9 5-1 15,4 3-2-15,0 5 3 16,4 7-5-16,1 0 2 0,4 0-5 16,-1-4 1-16,1 0-7 15,4-4-1-15,5-3-13 16,-1-5-7-16,9-3-86 15,0-4-37-15,9-19 81 16,3-8 40-16</inkml:trace>
  <inkml:trace contextRef="#ctx0" brushRef="#br0" timeOffset="22911.2617">18013 15015 316 0,'-12'15'121'0,"12"-22"-95"0,-5 14 11 0,5-7 0 0,0 0-8 16,0 0 3-16,0 0-7 16,0 0-1-1,0 8-7-15,5 0 0 0,-1 3-12 16,4 1-3-16,-8-1-4 15,5 4 0-15,-1 1 0 16,5 3-2-16,-9 4-2 16,4 4 1-16,-4 3-2 15,0 5 0-15,4-1 1 16,-4 5 4-16,0 3-1 16,0 0 1-16,0-4 0 15,0 0 0-15,5-3 2 16,-1-4 2-16,5-5-3 15,3-3 0-15,-7 0-1 16,12-11-11 0,5-5 1-16,-1 1-1 15,1-12 1-15,3 4-22 0,-7-7-10 16,3-1-68 0,-3-7-29-16,3-8 73 15</inkml:trace>
  <inkml:trace contextRef="#ctx0" brushRef="#br0" timeOffset="23452.5678">17811 15195 292 0,'-4'8'110'0,"4"-8"-86"0,-9 4 7 0,9-4-4 15,0 0-9-15,0 3 0 16,0 1-6-16,0 0-2 15,0-4-6-15,0 0 19 0,0 0 12 16,9 4-12-16,-5 3-2 16,13 1-9-16,9 0-2 15,8-1-2-15,5 1 2 16,9-4-5-16,-1 0-1 16,0-4-7-16,1 0 0 15,-1-8-17-15,5-3-4 0,4-5-94 16,-4-7-39-16,-9-7 84 15,-17-24 44-15</inkml:trace>
  <inkml:trace contextRef="#ctx0" brushRef="#br0" timeOffset="41574.3249">18444 15252 212 0,'-17'16'82'0,"17"-9"-64"0,-4 1 13 0,4-8 3 15,0 4-14-15,0-4-3 16,0 0-13-16,0 0-2 15,0 0-2-15,0 4 4 0,4 0 5 16,-4-1 6-16,4 5 3 16,-4 0 2-16,5-1 0 15,3 1-5-15,-8 0-1 16,0-1 0-16,5 5 2 16,-1-1-16-16,5 1-4 15,-5 3-1-15,4 1 0 16,1 3 14-16,0 0 6 0,4 0-7 15,-5 0-2-15,1 4-4 16,4 0-2-16,-5 4 3 16,5-4 2-16,-8 11 0 15,-1-3 0-15,-4 0-3 16,-4-1 1-16,-1 1-7 16,-3 0-1-16,-5-5-3 15,0-3 0-15,0-4-105 16,4-11-49-16,1-16 79 15,3-14 42-15</inkml:trace>
  <inkml:trace contextRef="#ctx0" brushRef="#br0" timeOffset="42248.1395">18961 14678 368 0,'-17'15'140'0,"13"-11"-109"0,0 4 5 0,-1-4-5 0,5-1-20 16,-8 5-4-16,3 0-2 15,1 3-1-15,4 5-2 16,-9 3 1-16,5 8 0 0,4-1-1 16,0 5-2-16,4 0-2 15,5 3-1-15,8 4-1 16,-4-3 0-16,13-8-4 16,-4-4 0-16,12-4-1 15,-4 0 1-15,13-4 5 16,-4-7 1-16,-4-4 4 15,3-4 1-15,1-4 3 16,-9-4 1-16,0-7-1 16,5 0 1-16,-14-8-2 15,-3 0 0-15,-1-4-3 16,-8-4 1-16,-1-3-2 16,-8 7 2-16,0 4 0 0,-8 0 1 15,3 4 2-15,1 7 1 16,4 5-1-16,-9 3 1 15,9 11-4-15,0 5-2 16,0 7-3-16,0 12-1 16,9 3-1-16,-5 16 3 15,9 0-2-15,0 3 1 16,0 13 2-16,0 10 0 16,-4 8 0-16,-1 5 0 15,1 2-3-15,-1-2 2 16,-3-1 1-16,-1-4 0 15,-4 0-3-15,-4-7 0 0,-1-4-5 16,1-12 0-16,-5-11-31 16,1-8-12-16,4-15 26 15,-1-24 13-15</inkml:trace>
  <inkml:trace contextRef="#ctx0" brushRef="#br0" timeOffset="42791.0603">19952 14877 392 0,'0'27'148'0,"5"-19"-115"0,3 11-5 0,-3-4-8 16,8 0-18-16,-9 5-1 15,9 6-3-15,-5 1 0 16,1 8 2-16,0-1 2 0,4 8 1 0,-13 4 1 15,4 8 2-15,-4 3-3 16,-4 5 0-16,4-1-1 16,-13 0-2-16,4-3-2 15,-4-5 1-15,0 1 3 16,-4-8 1-16,4 0-1 16,0-4-2-16,9-4 3 15,-5-3 0-15,9-1-1 16,9-3 1-16,-5-4-2 15,13-4-1-15,9-4-6 16,0-4-1-16,0-7-4 16,4-4 2-16,0-4-6 15,0-4-3-15,5-4-30 16,-5-7-14-16,0-4-82 16,-4-8-39-1,-4-8 95-15</inkml:trace>
  <inkml:trace contextRef="#ctx0" brushRef="#br0" timeOffset="43150.7325">19625 15214 372 0,'-13'23'140'0,"13"-19"-109"0,4 0 16 16,5 3-2-16,-5-3-23 15,5 4-5-15,8 0-1 16,13-1-1-16,26 9-8 16,18 3-2-16,3 0 1 0,5-8-5 15,17-7-3-15,17-11-41 16,35-13-17-16,4-10 31 16,-8-32 16-16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25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42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44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49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50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51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.xml"/><Relationship Id="rId7" Type="http://schemas.openxmlformats.org/officeDocument/2006/relationships/image" Target="../media/image1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5.png"/><Relationship Id="rId2" Type="http://schemas.openxmlformats.org/officeDocument/2006/relationships/tags" Target="../tags/tag6.xml"/><Relationship Id="rId16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3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3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27.emf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customXml" Target="../ink/ink4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4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4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31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34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33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34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8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Relationship Id="rId1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12" Type="http://schemas.openxmlformats.org/officeDocument/2006/relationships/image" Target="../media/image5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10.xml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customXml" Target="../ink/ink11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png"/><Relationship Id="rId7" Type="http://schemas.openxmlformats.org/officeDocument/2006/relationships/customXml" Target="../ink/ink1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customXml" Target="../ink/ink16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59.png"/><Relationship Id="rId7" Type="http://schemas.openxmlformats.org/officeDocument/2006/relationships/customXml" Target="../ink/ink17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77.png"/><Relationship Id="rId4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173.xml"/><Relationship Id="rId7" Type="http://schemas.openxmlformats.org/officeDocument/2006/relationships/image" Target="../media/image77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80.emf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8.xml"/><Relationship Id="rId4" Type="http://schemas.openxmlformats.org/officeDocument/2006/relationships/tags" Target="../tags/tag174.xml"/><Relationship Id="rId9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customXml" Target="../ink/ink19.xml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85.png"/><Relationship Id="rId18" Type="http://schemas.openxmlformats.org/officeDocument/2006/relationships/customXml" Target="../ink/ink20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tags" Target="../tags/tag178.xml"/><Relationship Id="rId16" Type="http://schemas.openxmlformats.org/officeDocument/2006/relationships/image" Target="../media/image8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83.png"/><Relationship Id="rId5" Type="http://schemas.openxmlformats.org/officeDocument/2006/relationships/tags" Target="../tags/tag181.xml"/><Relationship Id="rId15" Type="http://schemas.openxmlformats.org/officeDocument/2006/relationships/image" Target="../media/image87.png"/><Relationship Id="rId10" Type="http://schemas.openxmlformats.org/officeDocument/2006/relationships/notesSlide" Target="../notesSlides/notesSlide16.xml"/><Relationship Id="rId19" Type="http://schemas.openxmlformats.org/officeDocument/2006/relationships/image" Target="../media/image90.emf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92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92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92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 P 596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291440" y="1839600"/>
              <a:ext cx="676800" cy="569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0280" y="1828080"/>
                <a:ext cx="700560" cy="5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2597400" y="5125320"/>
              <a:ext cx="3994920" cy="1131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86240" y="5119560"/>
                <a:ext cx="4014000" cy="11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38916" y="4875213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13" y="1600200"/>
            <a:ext cx="7696974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53440" y="2354040"/>
              <a:ext cx="2590920" cy="209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560" y="2345040"/>
                <a:ext cx="2613600" cy="21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26280" y="1656360"/>
              <a:ext cx="1191600" cy="560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1960" y="1643760"/>
                <a:ext cx="1206000" cy="5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19760" y="5760"/>
              <a:ext cx="7740720" cy="654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960" y="-2520"/>
                <a:ext cx="7762680" cy="6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4417200" y="4367160"/>
              <a:ext cx="4616640" cy="636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07480" y="4358880"/>
                <a:ext cx="463464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59243" y="2842054"/>
            <a:ext cx="1532238" cy="1408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41092" y="2842054"/>
            <a:ext cx="1532238" cy="1408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2746" y="4300151"/>
            <a:ext cx="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1481" y="256610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(2,2)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1431" y="418115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73330" y="2539506"/>
            <a:ext cx="84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9,2</a:t>
            </a:r>
            <a:endParaRPr lang="en-US" dirty="0"/>
          </a:p>
        </p:txBody>
      </p:sp>
      <p:pic>
        <p:nvPicPr>
          <p:cNvPr id="1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2" y="1250822"/>
            <a:ext cx="3818238" cy="1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5696465"/>
            <a:ext cx="471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((9-2)+(8-1))/2 , ((2-2) +(1-1)/2 = 7, 0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71960" y="2739960"/>
              <a:ext cx="6059520" cy="307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520" y="2734920"/>
                <a:ext cx="6080400" cy="30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549520" y="3845880"/>
              <a:ext cx="5195160" cy="303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7280" y="3834720"/>
                <a:ext cx="5216400" cy="30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592960" y="4594680"/>
              <a:ext cx="479520" cy="140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6120" y="4586760"/>
                <a:ext cx="496440" cy="14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24080" y="3371760"/>
              <a:ext cx="1137600" cy="356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60" y="3363480"/>
                <a:ext cx="115776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806480" y="1110240"/>
              <a:ext cx="6974640" cy="438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4240" y="1102320"/>
                <a:ext cx="6998760" cy="43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8097" y="1417638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</a:p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418" y="1576202"/>
            <a:ext cx="378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Xt</a:t>
            </a:r>
            <a:endParaRPr lang="en-US" dirty="0" smtClean="0"/>
          </a:p>
          <a:p>
            <a:r>
              <a:rPr lang="en-US" dirty="0" err="1" smtClean="0"/>
              <a:t>Yt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3691" y="1827429"/>
            <a:ext cx="101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2821" y="1442351"/>
            <a:ext cx="2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097" y="1008987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     t       =         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249" y="3101546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1 0 1 0</a:t>
            </a:r>
          </a:p>
          <a:p>
            <a:r>
              <a:rPr lang="en-US" dirty="0" smtClean="0"/>
              <a:t>0 1 0 1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9188" y="310154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</a:p>
          <a:p>
            <a:r>
              <a:rPr lang="en-US" dirty="0" smtClean="0"/>
              <a:t>1 0 </a:t>
            </a:r>
          </a:p>
          <a:p>
            <a:r>
              <a:rPr lang="en-US" dirty="0" smtClean="0"/>
              <a:t>0 1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2545" y="3274541"/>
            <a:ext cx="8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87019" y="313604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2 0</a:t>
            </a:r>
          </a:p>
          <a:p>
            <a:r>
              <a:rPr lang="en-US" dirty="0" smtClean="0"/>
              <a:t>0 2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0085" y="3378992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Inverse </a:t>
            </a:r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6334" y="317311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0</a:t>
            </a:r>
          </a:p>
          <a:p>
            <a:r>
              <a:rPr lang="en-US" dirty="0" smtClean="0"/>
              <a:t>0 .5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20938" y="3166353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1 0 1 0</a:t>
            </a:r>
          </a:p>
          <a:p>
            <a:r>
              <a:rPr lang="en-US" dirty="0"/>
              <a:t>0 1 0 1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7039642" y="3274541"/>
            <a:ext cx="2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1085" y="3203423"/>
            <a:ext cx="10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.5 0 .5 0</a:t>
            </a:r>
          </a:p>
          <a:p>
            <a:r>
              <a:rPr lang="en-US" dirty="0" smtClean="0"/>
              <a:t>0 .5 0 .5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2173" y="518983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0 .5 0</a:t>
            </a:r>
          </a:p>
          <a:p>
            <a:r>
              <a:rPr lang="en-US" dirty="0" smtClean="0"/>
              <a:t>0 .5 0 .5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42054" y="4905632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7 </a:t>
            </a:r>
          </a:p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9662" y="5189838"/>
            <a:ext cx="6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6778" y="510334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347" y="3727666"/>
            <a:ext cx="11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Transpose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883440" y="1464480"/>
              <a:ext cx="4699080" cy="4962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20" y="1456920"/>
                <a:ext cx="4723920" cy="49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0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126040" y="3410280"/>
              <a:ext cx="2437200" cy="216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3440" y="3398040"/>
                <a:ext cx="2462760" cy="21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128920" y="2709720"/>
              <a:ext cx="1365480" cy="69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4240" y="2699280"/>
                <a:ext cx="137808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399480" y="1416240"/>
              <a:ext cx="4508280" cy="1825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89040" y="1408680"/>
                <a:ext cx="4529520" cy="18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357920" y="2129400"/>
              <a:ext cx="4142160" cy="275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4600" y="2116080"/>
                <a:ext cx="4167720" cy="27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97160" y="1791360"/>
              <a:ext cx="6608520" cy="2893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880" y="1778400"/>
                <a:ext cx="6629040" cy="29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44440" y="1632960"/>
              <a:ext cx="7668000" cy="460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840" y="1626840"/>
                <a:ext cx="7694640" cy="46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85720" y="2821320"/>
              <a:ext cx="1819800" cy="524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840" y="2807280"/>
                <a:ext cx="184428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48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49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62200" y="3541320"/>
              <a:ext cx="384840" cy="2624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3560" y="3530160"/>
                <a:ext cx="399960" cy="26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50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67960" y="103680"/>
              <a:ext cx="3563640" cy="453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440" y="92520"/>
                <a:ext cx="3586680" cy="45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53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54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55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56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57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57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58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58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21960" y="3815640"/>
              <a:ext cx="3845880" cy="15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3320" y="3805560"/>
                <a:ext cx="386460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1451</Words>
  <Application>Microsoft Office PowerPoint</Application>
  <PresentationFormat>On-screen Show (4:3)</PresentationFormat>
  <Paragraphs>406</Paragraphs>
  <Slides>59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Bilinear 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Example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Our Example 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88</cp:revision>
  <dcterms:created xsi:type="dcterms:W3CDTF">2013-04-22T18:59:16Z</dcterms:created>
  <dcterms:modified xsi:type="dcterms:W3CDTF">2019-10-23T02:35:53Z</dcterms:modified>
</cp:coreProperties>
</file>