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0" r:id="rId2"/>
    <p:sldId id="297" r:id="rId3"/>
    <p:sldId id="298" r:id="rId4"/>
    <p:sldId id="299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80" r:id="rId13"/>
    <p:sldId id="282" r:id="rId14"/>
    <p:sldId id="286" r:id="rId15"/>
    <p:sldId id="287" r:id="rId16"/>
    <p:sldId id="289" r:id="rId17"/>
    <p:sldId id="290" r:id="rId18"/>
    <p:sldId id="307" r:id="rId19"/>
    <p:sldId id="291" r:id="rId20"/>
    <p:sldId id="292" r:id="rId21"/>
    <p:sldId id="293" r:id="rId22"/>
    <p:sldId id="294" r:id="rId23"/>
    <p:sldId id="296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46:34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21107 13537 228 0,'-8'3'88'0,"8"-3"-69"0,-5 4 28 16,5-4 8-16,0 0-23 16,0 0-5-16,0 0-14 15,0 4-6-15,0-4-4 0,0 8-3 0,5-1 1 16,3 1-1-16,1 0 2 15,4 3 1-15,-5 1 3 16,1 7-3-16,8-4 0 16,-4 8-1-16,13 4-2 15,-4 7 1-15,16 5 1 16,5 7 8-16,5 3 3 16,8 9-11-16,-9 7-5 15,5 8-2-15,4 0 3 16,0 3-1-16,-4-3 1 15,4 0 2-15,-13-8 2 16,-4-4-6-16,-5-3 1 0,-4-9-74 16,-4-7-33-16,-9-15 56 15,-4-11 26-15</inkml:trace>
  <inkml:trace contextRef="#ctx0" brushRef="#br0" timeOffset="360.9811">22008 13422 376 0,'-13'3'143'0,"13"1"-112"0,-4 8-3 0,4-5-12 16,-13 9-15-16,0 7-2 16,0 11-3-16,-17 16 0 15,-5 15 3-15,-4 4 2 0,-8 12 4 16,-5 14-2-16,-4 9 0 16,-4 14-1-16,4-3 1 15,-9 4-4-15,5 0 0 16,0 0-6-16,-1-5-3 15,5-6 8-15,9-13 5 16,8-6-54-16,5-17-24 16,-1-14 37-16,14-20 18 15</inkml:trace>
  <inkml:trace contextRef="#ctx0" brushRef="#br0" timeOffset="753.0532">20956 14349 280 0,'-8'7'107'0,"8"-3"-83"0,-4-4 30 0,4 0 8 16,0 0-21-16,12 0-8 15,-7 0-9-15,3 0-1 16,5-4-13-16,9 0-1 0,4-3 1 16,12-1-4-16,23-3-1 15,3 3-2-15,5-4-3 16,0 1 3-16,0-1 0 15,5 1-6-15,3 3-2 16,5 1-14-16,-4-5-5 16,12 1-64-16,-8-1-28 15,-9 5 60-15,-4-5 31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47:41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16087 8239 96 0,'-8'-3'35'0,"3"-1"-27"0,1 0 16 0,4 4 4 16,0-4-7-16,0 0 1 16,0 4 2-16,-4-4 2 15,4 4-13-15,-5 0 10 0,5-3 6 16,-8 3-9-16,4 0-3 16,-1 0-13-16,5 0-2 0,-4 0-4 15,4 0 0-15,-4 3 0 16,4 1 0-16,-5 0 2 15,5 0 0-15,0 0 0 16,0 3 2-16,0 1-1 16,0-4 2-16,0 0 0 15,0 0 3-15,5-1 6 16,-5-3 4-16,4 4 1 16,-4 0-1-16,0 0-2 15,4 4-1-15,-4-1-5 16,0 1 0-16,5 3-7 15,-1-3-1-15,-4 0 0 16,0 3 2-16,8-3-1 16,-8 3 2-16,0 5-2 15,5-5-1-15,-1 4 1 16,0 1-1-16,1-1 2 0,3 0 1 16,-3 1 1-16,-1-1 0 15,0 0 0-15,5 5 0 16,0-5-2-16,-9 4 1 15,8 4-2 1,1 4 2 0,4 0 0-1,-5-4-1-15,1 0 1 16,0-4 4-16,-1 0 4 16,1 0-13-16,-1-4-3 15,-3 1 6-15,3-1 6 16,1-3-10-16,0 3-2 0,-5-4 2 15,4 5 1-15,-3-5 2 16,-1 4 0-16,0 1 4 16,1-1 2-16,3 0-2 15,-8 1-3-15,5-1 0 16,-1 0-1-16,5 1-5 16,-9 3 1-16,4-4 2 15,4 4 1-15,-3 0 1 16,3-3 2-16,-3-1-3 15,3 0-2-15,-3 5-1 16,-1-1 3-16,5-4 9 16,-5 4 4-1,0-3-5-15,1-1-15 16,-1 4-5-16,0-8 17 0,0 5 11 16,1-5-5-16,3 5-2 15,-8-1-3-15,5-4 1 16,-1 1-1-16,0-1 0 15,1 1-1-15,-1-1 0 16,0 1 0-16,-4-4 2 16,0 3-1-16,0 1 0 15,0-1-3-15,0 1-2 16,0-5 3-16,0 5 0 16,0-1-1-16,0 1 1 15,-4-1 0-15,0 1 1 16,-1-1-2-16,5 4 1 0,-4 1-2 15,4-1 2 1,-4 4-4-16,4 0 0 0,0 4 1 16,0 0 0-16,0 0 0 15,0 8 2-15,0-8-1 16,0 0-1-16,4 4 1 16,0-4 1-16,-4 0-1 15,5-4 2-15,-1 0-4 16,0 0 0-16,-4-4 1 15,5 1 0-15,-1-1 2 16,-4 0 1-16,0-3-4 16,4-1 1-16,-4-3 0 15,4 0 2-15,-4-1 1 16,0 1 1-16,0 0 0 0,0-8 0 16,0 4-2-16,0-4 1 15,-4 3 2-15,0-3 2 16,0 0-1-16,-1-3 1 15,1-1-2-15,0 0 2 16,-1-4-4-16,1 1-2 16,0-1-3-16,-1-4-1 15,5 1 4-15,-8-8 1 16,3 0-5-16,1-4 0 16,4-4-1-16,0-4 2 15,0 1-1-15,0-5-1 16,-4 1 0-16,4-1 3 15,-4-3-2-15,4 3 1 0,-5 1 2 16,5 3 2-16,0 4-1 16,0 1-1-16,0-1-2 15,0 4 1-15,0 0 1 16,0-4 0-16,0 4-3 16,5-4 2-16,-5 0 1 15,0 1 2-15,0-1-3 16,0 0 0-16,0 0 1 15,0 0 0-15,-5 1 0 16,5-1 0-16,-4 0 0 16,0 0 0-16,4 0-3 15,-9 1 2-15,5-5 1 16,-1 8 2-16,5 0-3 16,-8 0 0-16,3 0 1 0,1 4 0 15,0 0 0-15,-1 3 2 16,1-3-1-16,4 4-1 15,-4 0 1-15,4-1-1 16,-4 1 0-16,4 0 2 16,0-1-1-16,0 1-1 15,-9 0 1-15,9-1-1 16,-4 1 0-16,-1 0 0 16,5-1-3-16,0 5 2 15,-8-1 1-15,8 5 0 16,-5-1-3-16,5 4 2 0,0 4-1 15,0 0 0 1,0 0 0-16,5 12-2 0,3-1 0 16,-8 4 0-16,5 1 0 15,8 7 0-15,-9-4 0 16,4 8 0-16,1 0 0 16,8 7 0-16,-8 4 0 15,4 12 3-15,-4-12-2 16,3 20-1-16,1 3 0 15,5-3 3-15,-5-5 0 16,-1-3 1-16,1-4 0 16,0-8 0-16,0 1 0 15,0-5 2-15,4 1-1 16,-12-5-1-16,3-3 1 16,1 0-1-16,0-4 0 0,-1 0 2 15,-8-4-1-15,4-4 2 16,-4-3-2-16,0-1 2 15,0-3 0-15,0-4 1 16,-4 0-2-16,4-1-2 16,-8-3 1-16,-1 0 1 15,0-3-1-15,1-1 2 16,3 0-2-16,-12-4 2 16,4-3-2-16,0-1 2 15,0 1-2-15,0-1 2 16,1-3-2-16,-1 0 2 15,-5-5-2-15,5 5-1 16,-4-8 1-16,9 4 1 0,-10-23-3 16,-3-4 0-1,4 0 3-15,-1-4-1 16,5 0-1-16,-4-3-2 16,9 3-1-16,-10-4-1 15,1 1 3-15,4 3 0 16,5 8 1-16,-10-4-3 15,10 0 0-15,-1 4-1 16,0 0 0-16,1 3 0 16,4 5 0-16,4 3 0 15,0 4 0-15,0 4-4 16,0 4-2-16,0 0-4 16,4 8 1-16,0 3-6 15,0 8-1-15,5 8 6 0,0-1 4 16,4 9 1-16,4 7 1 15,0 11 0-15,0 1 2 16,1 3 4-16,-6 4 1 16,6 0-2-16,-1 4 2 15,-4 8 1-15,4 3 2 16,0 4-1-16,-8 5 2 16,4-9-2-16,0 0-1 15,-5-3 1-15,5-4-1 16,-8-8 2-16,3 0 1 15,-3-4-1-15,-1-3-2 0,0-1 1 16,1-3 1-16,-5-4-1 16,0-4 2-16,0 0-2 15,0-4-1-15,0-4 12 16,0-3 6-16,-5-5-16 16,1-3-5-16,0-4 7 15,-1 0 6-15,1-4-4 16,0 1-1-16,-1-5-3 15,-8-4 1-15,5-3-2 16,-1 0-1-16,1-1 1 16,-1-3 1-16,0 0-1 15,1-4-1-15,-1-7 1 16,0-5-1-16,5-3 0 16,0-8 0-16,0 0 0 15,-9-4 0-15,8 0 0 16,-8 0 0-16,5 4 0 0,-1-3 0 15,1-1-3-15,-18 4 0 16,4 0-9-16,1-4-3 16,-5-3-5-16,0 3-1 15,-4-8 12-15,4 5 5 16</inkml:trace>
  <inkml:trace contextRef="#ctx0" brushRef="#br0" timeOffset="4172.5813">15721 3345 140 0,'-9'0'55'0,"9"-4"-43"0,-4-8 8 0,4 12 0 16,0-4-15-16,0 1-2 15,-4-5-2-15,4 4 1 16,-9-4-1-16,5 8-1 0,0-7 1 16,4 3 1-16,-9 0 3 15,5 0 4-15,-1 4 2 16,1 0 1-16,0-7 2 16,-1 3 4-16,5 4 1 15,0-4-2-15,0 0 0 0,-4 4-3 16,4 0-1-16,0 0-3 15,0 0 1-15,0 0-6 16,0 0-1-16,0 0 2 16,0 0 1-16,0 0-1 15,0 0 1-15,0 0-2 16,0 0 0-16,9 0-3 16,-5 0-2-16,-4 0 1 15,9 0 1-15,-5 0-1 16,5 0-1-16,-5 4 3 15,-4-4 0-15,4 0-4 16,-4 0 1-16,9 0 2 0,-9 0 1 16,4 0 1-1,0 4 0-15,1 0-2 0,-1 3 1 16,5-7-2-16,4 4 2 16,-9 11-2-16,5-11-1 15,-1 12-2-15,1-5 1 16,-1 4 1-1,1 1 0-15,0 3 0 16,-1 4-3-16,1-4 2 16,0 4 1-16,3 0 0 15,-7 0 0-15,8 4 2 16,-9 0-3-16,5 3 0 16,-1 5 1-16,1 7 0 15,4 4 0-15,0 0 0 16,0 0 0-16,4 3 0 0,0 1-3 15,0 0 2-15,-4 0 1 16,4-12 2-16,-8 4-1 16,4-7-1-16,-4-5 1 15,-1 5 1-15,1-12-3 16,-1 0 0-16,-3-4 1 16,-5 0 2-16,0 0 8 15,0-11 3-15,0 3-2 16,-5-11-1-16,5 0 9 15,0 0 7-15,-8 0-7 16,4-7-3-16,-1-1-3 16,-3-3 1-16,-1-1-5 15,5-7-1-15,-14 0-4 16,10 0-3-16,-5-8 0 0,4-4-1 16,1-3-5-16,-1-5 1 15,0-7-3-15,9 0 2 16,0-3 1-16,0-1-1 15,0 4 1-15,0-4 3 16,5 8 0-16,-1 0 1 16,5 4 0-16,-5 3 0 15,5 1-5-15,-1 3 1 16,-3 0-3-16,-1 8 0 16,4 0-3-16,-8 4 1 0,5 8 3 15,-1 3 1 1,5-3-6-16,-9 7-1 0,4 4 11 15,5 4 5-15,-1 7-8 16,1-3-4-16,-1 7 4 16,1 0 1-16,0 1 3 15,4 3 0-15,0 4-3 16,0 4 2-16,-1 11 1 16,1-4 0-16,0 16-3 15,5 0 2-15,-10 4-1 16,5 3 0-16,4 1 2 15,-8-5 0-15,0-3-3 16,-1-4 2-16,1-4 1 16,-5-4 2-16,0 1-3 15,1-5 0-15,3 1 1 16,-8-1 2-16,0 4-3 0,0-7 0 16,0-4 1-16,0-4 2 15,0-4 1-15,0 0 1 16,0-11 4-16,0 3 5 15,-8-3-7-15,3-4-1 16,1-4 3-16,0 0 5 16,-1-8 2-16,1 4 0 15,0-7-3-15,0-5-2 16,-14-3-4-16,5 0-1 16,-4-4-3-16,9 0 1 15,-10 0-4-15,5-4 0 16,0-7-1-16,5-1 0 15,4-3 0-15,-9-4-2 0,8-4 0 16,-3-4 0-16,3 0 0 16,1-3 3-16,4 3-2 15,0 4 1-15,0-4 2 16,-4 8 0-16,4 0 0 16,0 8 2-16,0-9-1 15,-5 9 2-15,1-4-2 16,0 3 2-16,-1-3-4 15,-7 7 0-15,3-7-1 16,0 7 0-16,5 1 0 16,0-1-2-16,-5 0 0 15,5 5 0-15,4 3-2 16,0 0-1-16,-5 3-14 0,5 9-4 16,0-4-9-16,5 11-4 15,8-8 18-15,0 5 11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50:12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12649 3559 260 0,'0'-8'96'0,"0"8"-75"0,4-11 17 0,0 7 1 16,5 0-17-16,-9 0-4 15,4-3-7-15,1-1-2 16,3 0-5-16,-3 1 4 0,-1-1 4 16,0 0 0-16,1 1 3 15,-5 7-4-15,0 0 1 16,0 7 4 0,-5-3-11-16,5 12-3 15,-4 3-3-15,0 8-1 0,4 11 0 16,-5 15-2-1,5 20 3-15,0 8 0 0,0-1 1 16,0 4 0-16,0 1 0 16,0 7 0-16,0-1 0 15,5 5 0-15,-1-12 0 16,0 1 0-16,-4-9 0 16,0-7 0-16,0-4 0 15,0-7 2-15,0-1-1 16,-4-3 2-16,0-4 2 15,-1-4 4-15,5-4-2 16,-8-4 1-16,3-3 1 16,1-5 2-16,-5-3 1 0,1-4 0 15,4 0-2 1,-1-4 1-16,1 0-4 0,0-3-2 16,-1-1-2-16,5 0 0 15,0-7-2-15,0 3 2 16,0 1 0-1,9-1-4-15,0-3 1 16,-1 4-2-16,5-5 0 16,4 1 2-16,1 0 0 15,7 3-3-15,1-3 2 16,9-1-1-16,3-3 0 16,1 0 2-16,4-4 0 15,9 0-3-15,4 0 0 0,13-4 2 16,17 0 2-16,0 0-2 15,1-3-2-15,-1 3 2 16,4 0 0-16,14 4 1 16,-1-7 0-16,18 3-3 15,-18-4 2-15,1 4-4 16,-5 0 1-16,8 1 0 16,5-1 2-16,-8 4-1 15,-1-4-1-15,-8 0 0 16,-9 0 3-16,-4 0-2 15,-9 1 1-15,-4-1 2 16,-4-4 0-16,-9 0 4 16,-13-3 2-16,-4-4 6 15,-5-1 5-15,1-7-3 0,-18-4 2 16,0-7-9-16,-4-8-2 16,-4-8-1-16,-5 0 0 15,0-7-2-15,-8-1-2 16,0 1 1-16,-5-4-1 15,1-4 0-15,-5-16 0 16,4 1 0-16,-8 3 2 16,-1 0-1-16,1 1-1 15,4 3 1-15,0 4-1 16,0 4 0-16,1-4 0 16,3-4-3-16,-4 1 0 15,9 6 2-15,-1 1 2 0,5 8-2 16,0 7 0-16,5 4-1 15,-1 0-2-15,0 8 0 16,5 7 0-16,0 4 3 16,-1 1 0-16,-4 6 1 15,-4-3 2 1,0 4 1-16,-4 0-1 16,0 4 1-16,-5 0-2 15,-4-1 2-15,-4 1-2 16,4 3-1-16,-13-3 3 15,0 4 0-15,5 3-1 16,-9 4 1-16,-9-4-2 16,-4 1-1-16,4 3-4 15,-4 0 0-15,0 0 2 16,0 0 3-16,-5 4-7 0,1 0-3 16,-5 0 9-16,1 0 6 15,3 4-2-15,-8-4-2 16,9 4-4-16,-18-4 1 15,9 4-4-15,0-4 1 16,9 0 6-16,-1 0 4 16,1 4-3-16,0-4-2 15,-1 0 0-15,1 0 1 16,-1 0-1-16,1 0-1 16,0 4 1-16,3-4 1 15,-7 0-3-15,8 0 0 16,0 3 1-16,-1-3 2 15,1 8-3-15,5-8 0 0,-10 8 1 16,5 3 0-16,0-7 0 16,0 4 0-16,0-1 0 15,0 1 0-15,-9 4 0 16,0-5 2-16,9 5-1 16,0-5-1-16,-4 5 1 15,-1-5 1-15,1 5-1 16,4-1-1-16,-9 5-2 15,9-5 1-15,-9 5 1 16,9-1 0-16,-8 4-5 16,7-4 1-16,10 1-7 15,-5-1-3-15,9 0-6 0,9 5-2 16,8-1-50-16,4 0-22 16,9 0 45-16,17-15 26 15</inkml:trace>
  <inkml:trace contextRef="#ctx0" brushRef="#br0" timeOffset="481.6956">11878 3996 400 0,'-26'-23'148'0,"26"23"-115"0,-9 0 8 16,9 0-4-16,0 0-22 15,-4 0-3-15,-1 0-4 16,1 0 0-16,0 0-4 16,0 3-1-16,4 1 1 0,-13 8-5 15,4-5 1-15,0 13-2 0,1 3 0 16,3 7 0 0,-3 1-2-16,3 7 3 15,-3 4 2-15,-1 8-2 0,1 11 0 16,3 1 1-16,1-1 2 15,0 0-1-15,-5 1 2 16,5-13-2-16,-1-3-1 16,5-7-6-16,-8-5-1 15,8-11-72-15,8-4-32 16,10-19 57-16,3-38 26 16</inkml:trace>
  <inkml:trace contextRef="#ctx0" brushRef="#br0" timeOffset="1862.1714">20401 3187 288 0,'-13'-19'110'0,"13"12"-86"0,-5-12 20 0,5 19 2 16,-4-12-11-16,4 4-3 15,-4-3-7-15,-1 3-2 16,1 1-12-16,0-1 0 0,-1 4 2 16,5 4-7-16,0 0-1 0,0 8-5 15,0 11-1-15,0 19-4 16,0 23 1-16,0 16 0 16,0 7-1-16,0-19 4 15,0 77 2-15,-12 8-2 16,3-9 0-16,0 9 1 15,5 3 0-15,4-8 0 16,0-22 0-16,0-12 0 16,0-11 0-16,0-24 0 15,0 8 2-15,0-15-8 16,4-11-1-16,1-20-40 16,-1-7-17-16</inkml:trace>
  <inkml:trace contextRef="#ctx0" brushRef="#br0" timeOffset="3078.9667">20564 2981 356 0,'0'19'132'0,"0"-19"-103"0,0 0 14 0,0 0 1 0,0 0-27 16,5 0-9-16,-5 0-8 15,13 0-1-15,-9 0 1 16,4 0-5-16,1 0-1 0,8 0 3 15,1 0 3-15,7 0-1 16,14-8 0-16,4-3 1 16,9 3 0-16,8-4-3 15,14-3 0-15,16 4 2 16,18-5 0-16,-5 5 3 16,1-8 3-16,3 0 0 15,10-1 2-15,12-3-2 16,-17 8 2-16,-9-4-2 15,1 4 0-15,-1-5-3 0,5 1 1 16,4 0-2-16,-4 0-1 16,-13 4 1-16,-18-1 1 15,-4 9 1-15,-17-1 1 16,0 8 2-16,-21 0 3 16,-1 8-2-16,-8-1 1 15,-9 5-5-15,-4 7 0 16,-4 8-1-16,0 0-2 15,-1 3 1-15,-8 5-1 16,4 3 0-16,1 8 0 16,3 11-3-16,-8 20 2 15,9 7 1-15,4 1 0 16,4-1 0-16,0 8 2 0,-4 15-3 16,13 8 0-16,-4 8-1 15,4-12 0-15,4-8 2 16,4 4 2-16,-4 8-3 15,5 0 0-15,-1 4-6 16,1-12 0-16,-1-7 1 16,5-5 1-16,-9-14 0 15,0 3 1-15,-4-3 3 16,0-5 0-16,-4-7 1 16,-5-8 0-16,0-7 0 15,-13-12 0-15,1-4 0 16,-5-7 0-16,0-8 2 15,-9-4 1-15,-4-4 1 16,0-3 0-16,0-1 0 16,-4-7 0-16,-13-4-5 0,4 0-1 15,-13 0-2-15,5-4 0 16,-5 4 3-16,-13-3 0 16,1-1-2-16,-5 0 2 15,-5 4 1-15,-8 0 0 16,0-4 0-16,0 4 0 15,1 0 0-15,-1 0 0 16,-5 4 0-16,-8-4 0 16,5 0 0-16,-5 0 0 15,-4-4 2-15,4 0 1 0,0 4 1 16,0-4 0-16,0 4-2 16,5-3 1-16,-14 3-4 15,5-4 0-15,0 4 1 16,0 0 2-16,4 4-3 15,-9-1-2-15,1 1 2 16,-1 4 0-16,5 0 1 16,-17-5 0-16,17 9 0 15,-1-12 2-15,6 0 1 16,-1 0 3-16,0 0-1 16,4 0 2-16,5 0-2 15,4 0 2-15,9-8-4 16,-1 1 0-16,14 3-1 15,0-4-2-15,8 4-6 16,4 0-1-16,10-3-46 0,3-5-19 16,5-7 34-16,0-11 20 15</inkml:trace>
  <inkml:trace contextRef="#ctx0" brushRef="#br0" timeOffset="3618.5405">19026 3869 348 0,'0'27'132'0,"0"-23"-103"0,0 4 12 0,0-8-1 16,0 0-22-16,0 0-7 16,0 7-12-16,0 5-2 15,0 3 1-15,0 8-1 0,0 4-1 16,-9 11 0-16,1-7 3 16,-1 3 0-16,1 5 1 15,3-1 0-15,-3-4 0 16,8 5 0-16,8-1 2 15,-3 4-1-15,12-4-1 16,9 1 3-16,8-5 0 16,9 1-1-16,13-1-2 15,9-7-4-15,8 0-2 16,-4-16-35-16,4-3-13 16,1-8 28-16,-10-15 13 0</inkml:trace>
  <inkml:trace contextRef="#ctx0" brushRef="#br0" timeOffset="4099.1859">19323 3751 328 0,'0'26'123'0,"-4"-18"-95"0,0 0 22 0,4-8 6 15,4 7-30-15,-4 5-11 16,4 7-13-16,1-8-4 16,3 16 1-16,1-8 0 0,-9 8 3 15,4 4-1-15,1 15-1 16,3-8 1-16,-8 8-1 16,0 4 0-16,-8 7 0 15,3 16 0-15,1 15 0 16,-9 4 0-16,0-8 2 15,4-7 3-15,5-4 4 0,-9-4-2 16,9 0-2-16,4 0-5 16,-9-4 0-16,9 0-33 15,0-12-15-15,9-7 24 16,-9-26 12-16</inkml:trace>
  <inkml:trace contextRef="#ctx0" brushRef="#br0" timeOffset="6171.8321">13588 3869 304 0,'0'0'112'0,"9"0"-87"0,-5 0 9 0,-4 0-4 16,0 0-14-16,0-7-2 16,0 3 1-16,0 0 2 15,-4 0-9-15,-1-7-4 0,1 3-3 16,0 0-4-16,-13 1 2 0,4-1-1 15,-5 0 0-15,1 1 2 16,0-1 0-16,-5 0 0 16,5-3 0-16,-4 3 0 15,-1 1 0-15,1 3 0 16,-1-4 0-16,5 8 0 16,-5 0 2-16,5 8-1 15,4-4 2-15,0 11-2 16,5-4-1-16,-1 8 1 15,5 1 1-15,-1 3-3 16,5 0 0-16,5 3 1 16,3-3 2-16,1 0-3 15,4 0 0-15,0 0 1 16,0-4 0-16,4-3 0 0,-4-1 0 16,4-7 0-16,-4 3 0 15,4-11-3-15,-4 4 2 16,0-4-1-16,-4-4 0 15,4-3 4-15,-5-1 3 16,1-4 2-16,-1 1 1 16,-3-4-4-16,-1-5-1 15,-4 1-1-15,0-4 1 16,0-3-4-16,0-1 0 16,0 0-1-16,0 4 0 15,-4-8 2-15,4 4 2 16,-5 5-3-16,1 2-2 15,0 5-1-15,4 0 3 16,-9 3-13-16,5 5-4 0,0 3 16 16,-5 4 8-16,0 4 0 15,5 3-1-15,0 5-11 16,-1 3-4-16,1 4 3 16,4 12 3-16,0-4 3 15,4 11 1-15,1-7 0 16,3 3 0-16,10-3 0 15,-10-1 2-15,5-3-1 16,4 0-1-16,1-8 1 16,-1 0-1-16,-4-7 4 15,0-5 5-15,0-3-12 16,4-4-2-16,-13-4 13 16,5 1 6-16,-5-5-2 0,0 0 1 15,-4-11-6-15,0 4 1 16,-4-4-3-16,-5-1 0 15,1-2-8-15,-9-1 0 16,-5 0-6-16,5-4 1 16,-9 4-9-16,4 0-2 15,1 7 14-15,-1 1 10 16,1 4-2-16,-9 7-1 16,8 0-8-16,1 4-1 15,3 8 1-15,1-1 1 16,4 5 16-16,5-1 7 15,3 5-8-15,5-1-3 0,5 0-5 16,3 4 1-16,5 1-2 16,0-1 2-16,4-4-2 15,5-3 2-15,-9-1 0 16,4-3 1-16,-4-5 2 16,4 1 3-16,-4 0 2 15,0-4 1-15,-4-4 0 16,-5 0 0-16,-4 1-2 15,0-5 1-15,-4 0-2 16,4-3 0-16,-13-1-5 16,0 1-1-16,0-4-1 15,-4-1 1-15,-1 1-4 16,-3 0 0-16,-1 3-1 16,1 4 0-16,-1 5 0 0,5 3-2 15,4 3-6-15,4 5-4 16,9 11-83-16,9-7-37 15,8-12 65-15,31-27 36 16</inkml:trace>
  <inkml:trace contextRef="#ctx0" brushRef="#br0" timeOffset="9459.1022">21107 3785 184 0,'5'4'68'0,"-5"0"-52"0,4-4 17 0,-4 0 6 0,0 0-13 16,0 0-3-16,0 0-2 16,0 0 1-16,0 0-12 15,0 0 10-15,0 0 6 0,0 0 8 16,0 0 6-16,0 0-23 15,0 0-12-15,0 0-9 16,4 0-1-16,5-4-4 16,-5 0-1-16,0 0 24 15,-4-4 13-15,0 1-5 16,0-8 1-16,0 3-10 16,0 1 0-16,-4-9-10 15,0 5-2-15,-5 0-1 16,5-1 0-16,4-3 0 0,-4 8 0 15,-1 3-3 1,5-3 2-16,-8 3-1 16,-1 8-2-16,-4-12 0 0,0 9 0 15,5 3 0-15,3 3 3 16,-8 9-2-16,5-4 1 16,3 3 0-16,5 4 0 15,0 5 0-15,5-1 0 16,3 0 2-16,5 0 0 15,-4 0-3-15,8-3 2 16,0-1 1-16,1-4 0 16,7-3 0-16,1-4 0 15,-13-4 0-15,13 0 2 0,-9-4 3 16,-4-4 2-16,0 1 1 16,0-5 0-16,-4 1-2 15,-1-5-1-15,-3 1-3 16,-1-4 1-16,0 0-2 15,-4 0-1-15,-4-8 1 16,-5 4-1-16,-4 0-3 16,-4 4 0-16,0 0 2 15,-5-4 0-15,-3 7 1 16,-6 5 0-16,-3 7-3 16,8 0 0-16,-8 8-1 15,8 4 3-15,4 3 0 16,9 1 3-16,-4-1-3 15,8 4 0-15,5 1 1 0,8 3 2 16,5-8-3-16,8 5-2 16,-4-1 2-16,4-4 0 15,9 5 1-15,-9-9 2 16,5 1 1-16,4 0 1 16,4-4 0-16,-13-4 2 15,5 0-3-15,-1 0 0 16,-3-4 1-16,-1-4 2 15,0 0-1-15,-8 1 2 16,-1-5-2-16,-3 1 2 16,-5 3 0-16,0-3 1 15,-9 3-4-15,0-7-3 16,-4 3 0-16,-4 1 1 0,4 3-1 16,-13 4-1-16,5 0 1 15,4 4 1-15,-1 0-1 16,1 4 2-16,4 8 0 15,0-9 3-15,9 5-5 16,-5 0-1-16,9 3-64 16,0 5-27-16,9-1 46 15</inkml:trace>
  <inkml:trace contextRef="#ctx0" brushRef="#br0" timeOffset="51212.7069">13954 3624 124 0,'18'8'46'0,"-10"-4"-35"0,1-1 7 0,-9-3 2 0,9 4-12 15,-5 0-2-15,4 4-6 16,-8-8-1-16,0 0-10 16,0 7-3-16,0 1 5 15,-4 0 4-15</inkml:trace>
  <inkml:trace contextRef="#ctx0" brushRef="#br0" timeOffset="52395.5782">13773 3793 212 0,'0'3'82'0,"0"-3"-64"0,-8 4 22 0,4-4 4 15,-1 0-16-15,1 0-5 16,0 4-10-16,-5 0-1 16,5 0-7-16,-14 0 1 0,10-1 4 15,-1 1 0-15,1 4 4 16,-1-8 6-16,5 4 2 16,-9 0-9-16,4 7-5 15,0-11-3-15,1 8 1 16,4 3-3-16,-1-7 0 0,1 11 1 15,4-7 0-15,0 4-5 16,4-5-1-16,1 5 1 16,3-1 2-16,1-3-2 15,-1 3-2-15,10 5 2 16,-5-9 0-16,4 5-2 16,9-5 2-16,12 5-1 15,-3-8 0-15,12 3 2 16,9 1 2-16,5-4-1 15,3 0 2-15,-8 0-4 16,0 3 0-16,0-7-1 16,0 4 0-16,13-4 2 15,0 0 0-15,9 0 2 16,-1 0 1-16,-3 0-1 0,-5 0 1 16,-9 0-2-16,0-4 2 15,1 4 0-15,3 0 1 16,9-7 0-16,9 3 0 15,0 0 0-15,0 0 0 16,-9 4-2-16,-4-8 1 16,9 5-2-16,-9-1 2 15,13 4-2-15,-5 0-1 16,14 0 3-16,-14 0 2 16,-4 0 2-16,1 0 1 15,-14 4-2-15,0-1 1 16,1 5-2-16,8-8 0 15,4 4-1-15,4 0 0 0,1 7-2 16,8-11 1-16,-13 4-2 16,-12 0-1-16,3 0 1 15,5 0 1-15,5-4-1 16,7 3 2-16,6-3-2 16,3 4 2-16,-17-4-2 15,5 4-1-15,-13-4 1 16,8 0 1-16,4-4 1 15,10 0 1-15,7 1-2 16,-3-1 1-16,-5-4-2 16,-8 4-1-16,-5-3 1 15,9-1-1-15,0-4 0 16,8 5 0-16,9-5 0 16,-8 1 0-16,-1-1 0 0,-17 5 0 15,22-12 0-15,4 3 0 16,9 1 0-16,-9 0 0 15,5-1 0-15,-10 1 0 16,-12 0 0-16,-4 3 0 16,-1-3 0-16,5 3 0 15,13 1 0-15,-13 3 0 16,8 0 0-16,-12 5 0 16,-5-1 0-16,-13 0 0 15,-3 0 0-15,3-4 0 16,4 1 0-16,1-1 2 15,8 1-3-15,1 3 0 16,-1 4 1-16,-4-8 2 0,-9 4-1 16,-8 0-1-16,-9 1 1 15,-9 3-1-15,-3-8 0 16,-6 0 0-16,-12 4-3 16,0-7 2-16,-8 3-74 15,-10-19-34-15,-21-7 55 16,-38-46 26-1</inkml:trace>
  <inkml:trace contextRef="#ctx0" brushRef="#br0" timeOffset="53537.8233">14260 4685 364 0,'-8'8'134'0,"16"-8"-104"0,1 11-8 0,0-7-12 15,-1 8-10-15,9-12 0 16,1 7-3-16,3-3 2 16,14 4 1-16,8-8 0 0,13 4 2 15,13-1-1-15,4 5-1 16,0-4 3-16,-4 0 2 15,4 3-9-15,5-3-2 16,12 4 16-16,14-1 7 16,-9 5 1-16,-5-1 2 15,5-3-2-15,4 0-2 16,13-1 0-16,9 5 0 0,-1 3-6 16,-16-11-2-16,4 0 0 15,17-4 0-15,12 4-2 16,-7 0-1-16,-14-4-1 15,9-4 0-15,4 0-5 16,9 0 1-16,-4 4 2 16,-14-4 1-16,1-3-1 15,8-1-2-15,9 4 1 16,0-4-1-16,-17 5 0 16,-9-5 0-16,0 0 0 15,13 1 2-15,-5-1-1 16,-3 4-1-16,-14 0 1 15,-8 0-1-15,26-3 0 16,4 3 2-16,-1 0-3 0,-3 4 0 16,-9 0-4-16,-17 4-1 15,-5 0 5-15,5-4 5 16,13 4-7-16,-9 3 1 16,0 1 4-16,-8 0 4 15,-5-5-3-15,-13-3 0 16,5 0-1-16,-1-3-2 15,14 3 1-15,-9 0 1 16,4-4-3-16,-9 4 0 16,-3 0 1-16,-23 0 2 15,-8 0-1-15,-4 0 2 16,-13 0-4-16,-4 0-2 0,-10 0-3 16,-7-4 1-16,-10-4-13 15,-16-7-5-15,-14 3-175 16,-21-7-78-1,-17-7 140-15</inkml:trace>
  <inkml:trace contextRef="#ctx0" brushRef="#br0" timeOffset="54635.0055">14381 3348 316 0,'-9'12'118'0,"9"-5"-92"0,5 1 2 0,3 0-5 16,1-1-13-16,8 1-3 15,0 0-2-15,9-1 1 16,13 5-3-16,13-8 3 0,8 3 3 16,0 1 6-16,5-4 5 15,-9 0-4-15,4 0-1 16,9-4-7-16,13 7 0 15,9-7-3-15,3 8 0 16,-3 3-1-16,-13-7 2 16,12 0 3-16,5 0 2 15,4 0-1-15,9 0 1 16,4-1-4-16,-18 1 1 16,-7-4-3-16,12 0 0 15,8 0-3-15,10-4-2 0,-1 4 1 16,-4-3 1-16,-8-1-1 15,16 0-1-15,14 0 1 16,-5 0-1-16,-13 0 0 16,1-3 0-16,8-1-3 15,8 4 2-15,-3 4 1 16,-1 0 2-16,-21 0-1 16,4-7-1-16,13 7-2 15,0-4 1-15,-5 8 1 16,-12-4 2-16,13 0-1 15,-1-4-1-15,14 4 1 16,-5-4-1-16,-4 4 0 0,-17 0 0 16,-5-4 0-1,-4 4 0-15,18-11 0 0,3 7 0 16,1 0 0-16,-13-4 2 16,-14-3 1-16,1-1 1 15,4 5-5-15,5-5 1 16,-1 4 0-16,-8 1 0 15,-13 7 0-15,-13-8 0 16,-5 8 0-16,-16 0 0 16,-1 8-3-16,-17-8 2 15,0 4-4-15,-8-4-1 16,-5 0-13-16,-17-12-143 31,-21-7-52-31,-40-8 108 0</inkml:trace>
  <inkml:trace contextRef="#ctx0" brushRef="#br0" timeOffset="55579.646">14222 4402 240 0,'25'19'90'16,"-12"-15"-70"-16,5 7 17 0,-5-11 2 0,12 8-19 15,-7 3-6-15,7-7-2 16,10 0 2-16,12 0-8 16,9 0 1-16,5-4 3 0,8 0-2 15,-5 0 1-15,1 0-5 16,4-4-1-16,4 0 1 15,22 4 2-15,0 0 1 16,4 0 1-16,-4 4 2 16,-1 0 4-16,14-1 1 15,13 5 0-15,4 0 1 16,-9-1 0-16,-4 1-2 16,4 0-1-16,22-1-5 0,0-3 0 15,-9-4-5-15,1 0 0 16,8-4-1-16,12-3 1 15,-3-1 0-15,-13-3 3 16,3-1-3-16,19 1-2 16,-1-1 0-16,-9 1-1 15,-12-1 0-15,12-3 2 16,9 3-1-16,-8 1-1 16,-18-1 1-16,0-3 1 15,9 0-1-15,13-1-1 0,-9 5 1 16,-21-4 1-16,30-5-1 15,0 1-1-15,8 8 1 16,-8 3-1-16,-31 0 0 16,5-3 0-16,-4-1 0 15,13 5 0-15,-5 3 0 16,-8 4 2-16,-27 0-3 16,-3 0 0-16,-9 0 1 15,0 0 2-15,-1 4-1 16,-20 0 2-16,-10-1-4 15,-12 1-2-15,-13 0-5 16,-22-8 0-16,-12 0-75 16,-14-7-32-16,-25-20 58 15,-39-15 29-15</inkml:trace>
  <inkml:trace contextRef="#ctx0" brushRef="#br0" timeOffset="56510.2586">13373 4731 272 0,'64'31'104'0,"-38"-16"-81"0,22 0 9 0,-31-7 1 16,9 0-10-16,4-1 1 15,13 1-7-15,13 0-2 16,22 3-9-16,12-3 9 0,1 3 7 16,-5-3-9-16,4 0-2 15,14-5-9-15,3 5-2 16,5 4 0-16,-8 7 2 16,-5 0 3-16,4 0 2 15,1 8 8-15,21 0 2 16,4-1-4-16,-17 1 0 15,9-4-8-15,21 0-1 0,9-4-2 16,-9-3 1-16,-4-5-2 16,17 1-1-16,13-1 1 15,-13-3 1-15,-4 3-1 16,21 1 2-16,5-1-4 16,-9 1 0-16,-17-1 1 15,21 1 2-15,9-1-1 16,-17-7-1-16,-9 4 1 15,17-1 1-15,5-7 1 16,-18 0 1-16,-16 4-2 16,16-4 1-16,9 0-2 15,-13 0 2-15,-13 0-2 16,1 0-1-16,50 4 1 0,-16-4-1 16,-22 4 0-16,-4 0 0 15,13 3 0-15,-1 1 0 16,-12 0-3-16,-21-1 2 15,-10 1 1-15,9 0 2 16,1-1-1-16,-10 1-1 16,-12 0 1-16,-22-5-1 15,-17 5 0-15,-13-12 2 16,-13 0-3-16,-4-7-2 16,-22-8-45-16,-4-12-20 15,-21-15 35-15,-44-11 16 16</inkml:trace>
  <inkml:trace contextRef="#ctx0" brushRef="#br0" timeOffset="57532.8669">13597 3593 348 0,'13'4'129'0,"0"4"-100"0,4-8 0 16,-9 0-7-16,5 0-7 15,9 0 4-15,12 0-5 16,14 4 2-16,16 0-9 16,10-1 0-16,-5 5 0 0,4-4-3 0,4-4-3 15,23-4-3-15,12 4 1 16,8 0 1-16,-8 0 2 15,0-8 5-15,13 1 4 16,17 3 2-16,-4 4 3 16,-4 0-5-16,-9-12 1 15,30 9-7-15,4 3-1 16,-16 0-2-16,7-4-2 16,19 4 1-16,-1 4-1 15,-9-4 0-15,9-4 0 16,13 4 0-16,-4 0 0 15,-14 0 0-15,10-8 0 0,12 4 0 16,-13 0 2-16,-8 1-1 16,9-5 2-16,7 0 0 15,-11 5 3-15,-10-13-3 16,13 1 0-16,14 3-1 16,-27-3 1-16,0-4-2 15,18-4-1-15,-5 4 1 16,-12-4-1-16,25-4 0 15,9 0 2-15,-4 4-3 16,-27 4-2-16,-16 11 2 16,4-7 0-16,8 11 1 15,-17 4 2-15,-4 0-8 16,-34 8-1-16,-10 3 4 16,-3-7 3-16,-5 4-6 0,-13 0-1 15,-4-5-16-15,0 1-5 16,0-4 14-16,-17-7 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53:04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14045 7960 208 0,'-9'-4'77'0,"14"0"-60"0,-5 4 13 0,0 0 1 16,0-4-7-16,-5 4-2 16,5 4-1-16,-8-15 1 15,3 7-12-15,1 4 5 0,-5-4 5 16,1-4-5-16,-5 1 0 15,0 3 2-15,0-4 3 16,-4 1-12-16,0-1-5 16,-1 0-4-16,1 1-1 0,0-1-3 15,-5 0-1-15,1 4 0 16,-1-3 4 0,1 3 12-16,-5 0 6 15,0 0-6-15,-4 0-1 0,0 1-1 16,-5 3 0-16,-4 3-4 15,1 5-3-15,-1 0-3 16,-4 3 1-16,4 5-1 16,0 3-2-16,0 0 3 15,1 4 0-15,3 0 1 16,5 4 0-16,-9-1 0 16,9 1 0-16,0 4-3 15,0 0 2-15,4 3 3 16,4 1 1-16,1 3-1 15,-1 0 1-15,5 8-2 0,0 0 2 16,4 0-2-16,0 0-1 16,0 4 1-16,0-4 1 15,4 0-1-15,-3-4 2 16,3 4-4-16,-4-4 0 16,0 0 1-16,0 0 0 15,5 0 0-15,-1 4 2 16,-4 0 1-16,4 4 1 15,1-4-2-15,-1 0-2 16,0 4-2-16,5-4 1 16,0-4 1-16,4 0 2 15,0-4-1-15,0 1 2 16,0-1-2-16,4 0-1 0,9 0 1 16,-9-3-1-16,9-1 0 15,0 1 2-15,0-4-3 16,4-5-2-16,-4 1 2 15,9 0 2-15,-5-8 0 16,0-4-1-16,5 1 1 16,-5-9-1-16,5 1 0 15,-1 0 0-15,5-4 0 16,0-4 0-16,0 0 0 16,8-4 0-16,1-4-3 15,-1-3 2-15,5-1 1 16,0-3 0-16,-5-4-3 15,5-1 0-15,0-6-1 0,0-1 0 16,-1 0 3-16,-3-4 0 16,4 1-4-16,-1-12 1 15,5-1 0-15,1 1-1 16,-1 0 1-16,-5 0 0 16,-7 0 3-16,3 0 0 15,-4 0 1-15,-4 0 2 16,0-4-1-16,-4 0 2 15,-1 0 0-15,1-4 3 16,-5 4-3-16,0 0 0 16,0 4 1-16,-8 0 2 15,0 0 1-15,-1-1 1 16,-4 5 0-16,-4 0 2 16,-4 3-1-16,-4-3 2 0,-5 4-4 15,0-5 1-15,-5 1-5 16,6 0 0-16,-10-1-1 15,5-7 1-15,0 8-2 16,-9 0 2-16,4 3-2 16,1 1-1-16,-1 3 1 15,0 1-1-15,1-1 2 16,4 0 1-16,-9 8-4 16,4-3-1-16,1-1-2 15,-1-4 3-15,1 4-5 16,-1 0 2-16,1 1-5 15,-1-1 1-15,0 0-14 16,5 4-3-16,-4-8 13 16,-5-7 6-16</inkml:trace>
  <inkml:trace contextRef="#ctx0" brushRef="#br0" timeOffset="27971.0139">12252 5704 232 0,'26'0'88'0,"-26"0"-69"0,5 0 8 16,-5 0-1-16,0 0-12 16,0 0-3-16,0 0-2 15,8-4 1-15,-8 0-5 16,0 0-1-16,0 4 2 0,4-7-3 16,1 3-2-16,3 0 0 15,-8-4 1-15,9 1-1 16,0-1 2-16,-1 0 0 0,-3-3 3 15,3 3 3-15,-8 1 5 16,0-1-2-16,0 0 3 16,0 1-6-16,5-1-1 15,-5-4-4-15,0 5-3 16,-5-1 0-16,5-3-1 16,0 3 2-16,0 0 1 15,0 1 3-15,-8-1 3 16,3 0-11-16,5 1-5 15,0-1 16-15,0 0 10 16,-4 5-5-16,4-5-2 16,-4 4-5-16,4-4 0 0,0 5-4 15,0-5 0-15,0 0-3 16,0 4-3-16,0-3-1 16,4 7 0-16,0 0-2 15,9-4-1-15,-13 4-1 16,9 0 2-16,-1-4 2 15,1 4-1-15,0 0 1 16,-1 0 3-16,5 4-7 16,-8 0 1-16,3 0 7 15,-8-4 7-15,0 0-10 16,0 0-2-16,0 0 8 16,0 0 7-16,0 0-15 15,0 3-6-15,-4-3 16 0,0 4 10 16,-1-4-7-16,-8 8-4 15,5-8-2-15,-5 4-2 16,0 0 0-16,4-1 0 16,-8 1 0-16,0 0 0 15,-1 4-3-15,1-4 2 16,4-1 1-16,0 1 2 16,0 0-1-16,1-4-1 15,3 0 1-15,0 4-1 16,5-4 0-16,0 0 0 15,-1 0 0-15,5 0 2 16,5-4-1-16,3 4-1 16,5 0 1-16,0 0-1 0,-4-4 2 15,-1 0 1-15,5 1-4 16,0-1 1-16,0 0 0 16,4 0 2-16,-8 0-1 15,4 0-1-15,4 1 1 16,-8-1-1-16,4 0 0 15,0 4 2-15,0 0-1 16,-5-4 2-16,1 4-2 0,-9 0 2 16,0 0 2-1,0 0 2-15,0 0-1 16,0 0 1-16,0 0-4 16,-4 0 0-16,-1 0-1 15,-3-4 1-15,-1 0-4 16,0 4 0-16,1 0-1 15,3 0 0-15,-3 4 2 0,4-4 2 16,-1 4-1-16,5-4-1 16,0 0-2-16,0 0 1 15,0 0-1-15,0 4-2 16,9 4 0-16,-1-5 3 16,1-3-2-16,4 0 1 15,4 0 2-15,-8 0 0 16,8-3 2-16,-4 3 1 15,4-4-1-15,-8 4 1 16,-1-4 0-16,1 0 1 16,4 0 2-16,-13 4 3 15,0 0 0-15,0-4 2 16,0 4-4-16,-9-3 1 0,1 3-3 16,-5-4 0-16,4 4-3 15,-12-4-2-15,3 0 3 16,1 4 0-16,0-8-1 15,0 5-2-15,0 3 1 16,4 0 1-16,0 3-1 16,4-3-1-16,5 0 1 15,4 0-1-15,0 0 0 16,0 0 2-16,4 8-1 16,5-8 2-16,-1 4-4 15,5 0 0-15,-8-4-30 16,7 0-12-16,1-8 22 15,-21-30 10-15</inkml:trace>
  <inkml:trace contextRef="#ctx0" brushRef="#br0" timeOffset="32384.3825">12252 3142 160 0,'-13'0'63'0,"9"-8"-49"0,4 4 5 0,0 4 0 0,0-4-11 16,0 0-4-16,0 4-3 15,0-7-1-15,0 3 0 16,0 0 0-16,0 0 2 0,0 0 1 15,0 1 3-15,0-1-3 16,0 0 0-16,0 0 3 0,0 0 1 16,0 0 5-1,0 4 3-15,0-7 0 16,0 3 4-16,0 0-5 16,0 0 0-16,0 4-2 15,0-7 2-15,0 3-1 0,0 0 2 16,0 0-2-16,0 4 2 15,0-8-2-15,0 5 0 16,0-1-3-16,-8 0 1 16,8 4 3-16,0-8 1 15,-5 4-13-15,5 1-5 16,0-1 7-16,0 4 6 16,0-8-2-16,5 0 0 15,-5 5-4-15,8 3-3 16,-8-8 0-16,4 4-1 15,9 0-3-15,-13 0 2 16,5 1 1-16,3-1 0 0,1 0 0 16,0 0 0-16,-1 4-3 15,1 0 2-15,-1 0-1 16,1 0 0-16,4 0 2 16,-4 0 0-16,4 0 0 15,-1 4 0-15,1 0-3 16,0 0 2-16,0-1 1 15,-4 1 0-15,-1 0 0 16,1 0 2-16,0 4-12 16,-9-8-6-16,0 0 20 15,0 0 8-15,0 0-3 16,0 0 0-16,0 0-1 16,0 0 0-16,-5 0-4 15,-3 0-1-15,3 0-1 16,-7 0-2-16,-1 3-2 15,4 13 1-15,-4-16 1 16,4 4 0-16,-3-1 2 16,-1 9-3-16,4-12 0 15,0 4 1-15,1 0 0 16,3 7 0-16,-3-7 0 16,3 0-3-16,5 0 2 15,-4 3 1-15,4-7 2 16,0 0-1-16,0 0-1 15,4 4-2-15,9-4 1 16,-8 4-15-16,12-4-4 16,17 0 12-16,-3 0 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54:03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4225 14778 268 0,'0'7'101'0,"-13"-3"-78"0,9 0-2 0,4 0-5 16,0 0-10-1,-9-1-1-15,5 1-7 16,-14 0-1-16,6 4 1 0,-1-1-8 0,-5 1-1 16,-7 3-1-16,7 1 0 15,-8-1 4-15,-4 5 3 16,4-1 5-16,5 0 4 16,-1 5 8-16,5-1 4 15,0-4-4-15,8-3 1 16,1-1-6-16,-1-3-2 15,9-1-7-15,0 1-1 16,0 0-1-16,0-5-1 16,9-3 4-16,8 0 2 15,-4 0-2-15,4 0 0 16,0 0 3-16,9 4 3 0,-4-4 0 16,12 4 2-16,-4 0-2 15,9 0 2-15,-4 3 0 16,-1-3 1-1,9 0-2-15,-13 4 1 0,0-4-4 16,5-1 0-16,-14 1 3 16,5 0 3-16,4-4-2 15,-8 0 1-15,4 0-3 16,4 0 0-16,-4 0-1 16,4 0 2-16,0 0 6 15,9-4 2-15,-9 0-10 16,5 1-4-16,-1 3-5 15,1 0 0-15,-5 0 1 16,4 0-1-16,5 0 12 16,-9 3 5-16,5 1-5 0,-10 0-2 15,6 0-3-15,-6 0 1 16,-7 0 0-16,8-1 3 16,-9-3-3-16,9 4-2 15,-5 0 0-15,5-4 1 16,0 0-1-16,4 0 2 15,0 4 0-15,5-4 1 16,-9 0-2-16,8 0 1 16,5 0-2-16,-5 0 2 15,5 0-2-15,4 0-1 16,-13 0 1-16,5 0-1 16,4 0 0-16,-14 0 2 0,6 0-1 15,-1 0-1-15,-9 0 1 16,5 0-1-16,0 4 0 15,4-4 0-15,0 0 0 16,0 0 2-16,1 0-1 16,12 4-1-16,-9-4 1 15,22 0 1-15,-17 3-1 16,4 1-1-16,4-4 1 16,-3 4-1-16,-1 0 0 15,-13 0 0-15,4 0 0 16,-4-4 2-16,9 0-1 15,-13 3-1-15,0-3 1 16,8 0 1-16,1 0-1 16,-9 0 2-16,8 0-2 15,5 4-1-15,4-4 1 0,4 0-1 16,1 0 0-16,4 0 2 16,-5 0-1-16,-8 4-1 15,0-4 1-15,-1 0-1 16,-3 0 0-16,4 0 0 15,-9-4 0-15,4 4 0 16,14-4 0-16,-1 4 0 16,-4-3 0-16,9 3 0 15,4-4 2-15,0 4 1 16,8-4 1-16,-8 4 0 16,-8-4 0-16,-1 4 0 15,-12-4-2-15,4 0-2 0,-1 1 1 16,-8-1 1-1,14 0-1-15,-6 0 2 0,10-4-2 16,3 5 2-16,10-1-2 16,-10 0 2-16,6 0 0 15,-1 0 3-15,-5 0-3 16,-3 1 0-16,-1-1-1 16,-13 0-2-16,5 4 1 15,4 0-1-15,0 0 0 16,5 0 0-16,8 0 0 15,0 0 0-15,17 4 0 16,-13-4 2-16,-4 0-3 16,0 4 0-16,-4-4 1 15,-9 3 0-15,0 1 0 0,-8 0 0 16,4-4 0 0,4 4 0-16,4-4 0 0,5 4 0 15,-5-4 0-15,9 4 0 16,0-4 0-16,-4 3 0 15,4 1 0-15,-4 0 0 16,-14 0 0-16,1 0 0 16,-4-4 0-16,4 0 0 15,-9 0 0-15,8 0 0 16,6 0 0-16,-1 0 0 16,8 0 0-16,-3 0 0 0,8 0 0 15,8 0 0 1,-8 0 0-16,0 0 0 15,-13-4 0-15,1 0 0 0,-6 0 0 16,1 0 0-16,4-3 0 16,0 3 0-16,9 0 0 15,-5 0 2-15,9 0-1 16,9 1-1-16,-5 3 1 16,-4 0-1-16,0 0-3 15,-4 0 2-15,-13-4 1 16,4 4 0-16,-9 0 0 15,1 0 0-15,4 0 0 16,-9 4 0-16,4-4 0 16,1 3 0-16,4-3 0 15,4 4 0-15,4 0 0 16,5 0 0-16,-9 0 0 0,9 0 0 16,-14-4 0-16,5 3 0 15,-4 1 0-15,-9-4 0 16,1 4 0-16,-6-4 0 15,1 0 0-15,4 0 0 16,-8 0 0-16,4 0 0 16,4 0 0-16,4 0 0 15,-3-4 0-15,3 4 0 16,5 0 0-16,8 0 0 16,-8 0 0-16,4 0 0 15,5 0 0-15,-10 0 0 16,1 0 0-16,-4 0 0 0,-5 0 0 15,-4 0 2-15,-5 0-1 16,1 0-1-16,-5 0 1 16,0-4-1-16,-13 1 0 15,1-1 2-15,3-4-6 16,-16-7-1-16,-1-8-40 16,1-8-15-16,-1-26 30 15,-13-16 17-15</inkml:trace>
  <inkml:trace contextRef="#ctx0" brushRef="#br0" timeOffset="5239.4694">23102 14283 64 0,'-8'4'24'0,"8"0"-18"0,-5-4-2 0,5 0-2 16,0 0-2-16,0-4 0 15</inkml:trace>
  <inkml:trace contextRef="#ctx0" brushRef="#br0" timeOffset="6393.4854">22995 14192 272 0,'-9'19'104'0,"9"-12"-81"0,0 5 1 15,0-5-7-15,0 5-17 16,0-1-2-16,0 5-1 15,0 18-2-15,-4 1 4 16,-1 7 0-16,-3 8 3 0,3 7 3 16,-8 4 2-16,1 8-1 15,-1 16 1-15,0 10-6 16,-5 1-3-16,1 4-2 0,-4-5 3 16,-1-3-2-16,1-7 1 15,3-9 2-15,1-3 0 16,4-4 0-16,5-12 0 15,-10-7-3-15,5-8 0 16,5-11 2-16,-1-8 2 16,5-8 4-16,0-19 13 15,4-7 2 1,0-8-4-16,0-4-2 16,4-8-6-16,0-11 0 15,5-4-3-15,-1-11 2 16,5-5-2-16,5-7 2 0,-10-7-4 15,5 3 0-15,-4 0 8 16,-1-3 2-16,5-1-4 16,0-3-1-16,4 3 0 15,-4 4 0-15,0 4 0 16,0 8 0-16,0 4-2 16,4 11-1-16,-8 11-1 15,4 4 2-15,4 8-5 16,-8 8-3-16,8 4 1 15,0 7 0-15,0 4-2 16,1 15 0-16,-5 4-3 16,8 8 1-16,-12 0-2 15,4 7 0-15,0 9 1 0,-5 3 4 16,5-1 1-16,-8 1 3 16,-1 0 3-16,-4-3 2 15,-4-5 1-15,-1-4 2 16,5-34 8 15,-30 31-12-31,4-4-3 16,-13-12-4-16,1-3-1 15,-10-1-3-15,5-19-1 16,-13 1 3-16,9-5-10 0,-1-7-1 16,10 0-4-16,-6-8-2 15,14 0-63-15,0-3-28 16,9-9 57-16,8 1 27 15</inkml:trace>
  <inkml:trace contextRef="#ctx0" brushRef="#br0" timeOffset="7310.8553">23533 14571 228 0,'0'11'88'0,"0"-11"-69"0,13-4 13 0,-13 4 0 15,4-3-13-15,5 3-1 16,-5 0 5-16,5 0 3 15,-5-4-14-15,5 0 11 0,-9 0 6 16,9 0-9-16,-1 0-1 16,-8 1-5-16,4 3-1 15,-4-4-5-15,0 0 0 16,0 0-3-16,0 0 2 16,0-3-4-16,0 3 0 15,-4-4-3-15,4 4-1 16,-13 0 1-16,9-3 0 15,-9 3 0-15,0-4 0 0,0 4 0 16,-4-3 0-16,4-1-3 16,-4 0 2-16,-5 1-1 15,1 7 0-15,3 4 2 16,1 7 0-16,4 4-3 16,0 5 2-16,-4-1-1 15,8 4-2-15,1 4 3 16,4-1 0-16,-1 5 1 15,5-4 0-15,0 3 0 16,5-3 0-16,-1 0-5 16,4 0 1-16,1-4 0 15,8-4 2-15,1-4 1 16,-6-3 1-16,1-5-3 16,5-3 2-16,-1-4-1 15,0-4 0-15,0-3 2 0,5-1 2 16,-5-7 1-16,0 0 1 15,5-5-2-15,-5-6-2 16,-4-1-2-16,4-4-1 16,1-3-1-16,-1-1 3 15,0 1-2-15,-4-8-1 16,4 3 3-16,-8 1 2 16,4 3 0-16,-5 5-1 15,1 3 1-15,0 4 1 16,-5 4 1-16,0 4 1 15,-4 7-2-15,0 0 1 16,0 4-2-16,0 4 2 0,0 12-4 16,-4 3 0-16,0 8 1 15,-1 8 0-15,1 7-3 16,4 0 2-16,-9 8-1 16,5 4 0-16,0 0-3 15,-1 0-1-15,5-4-2 16,0 0 2-16,0-46-280 31,5 42 156-15,-1-15 55-16</inkml:trace>
  <inkml:trace contextRef="#ctx0" brushRef="#br0" timeOffset="7644.051">24029 14157 324 0,'8'4'123'0,"-3"4"-95"0,3 3 11 0,1-3-1 15,-5-1-21-15,-4 1-5 0,9 7-1 16,-9 4 0-16,0 8-5 16,-13 12 0-16,9-1 1 0,-1 4-6 15,-3 8 0-15,-1 3-6 16,0-3-1-16,1 0-6 16,-9 0 0-16,8-4-54 15,0-8-23-15,5-7 46 16,-5-12 21-16</inkml:trace>
  <inkml:trace contextRef="#ctx0" brushRef="#br0" timeOffset="8179.8148">24434 14341 396 0,'0'27'148'0,"4"-4"-115"0,5 7-16 0,-9-11-13 15,0 4-19-15,-9 8-1 16,5 7 15-16,-1 8 8 16,-3 4-3-16,-1 4-2 0,1-1 1 15,-1 1-2-15,5 3-1 16,-9-7-2-16,4 0 1 15,0-12-1-15,5-3 0 16,0-8-5-16,0-8-3 16,-1-8 17-16,1-3 6 0,0-8 1 15,4-8 0-15,0-3-2 16,0-5 2-16,0-3-3 16,0-4 1-16,0-7-5 15,8-9-2-15,1 5 0 16,4-8-1-16,0 0 0 15,4 0 2-15,0 3-1 16,5 1 2-16,4 7-4 16,4 4 0-16,0 8-1 15,9 8-2-15,-1 7-2 16,1 4 1-16,-4 8-1 16,4 7 0-16,-18 4-3 15,14 8 1-15,-18 0-9 16,4 0-4-16,-3-4-13 15,-6 0-4-15,-3-8-114 16,-5-7-49-16,-8-16 100 16</inkml:trace>
  <inkml:trace contextRef="#ctx0" brushRef="#br0" timeOffset="8349.3873">23684 13154 572 0,'-26'114'211'0,"18"-102"-164"0,8 7-59 0,8-4-38 0,-4 12-22 16,9 38-2-16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54:48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4944 9975 280 0,'-38'-4'104'0,"29"0"-81"0,-8 8 5 0,8-4-2 16,1 0-17 0,-10-4-2-16,1 4-7 15,0 0-1-15,-13 0 1 0,0 0 2 0,-1 4 1 16,-3 7 1-16,4 1 2 16,-9 11-5-16,0 0-1 15,5 11-2-15,-5 12-2 16,-4 8 0-16,8 18 3 15,1 17-2-15,-1-9 1 16,14 4 2-16,-5 8 0 16,13 8 0-16,13-1 0 15,-8 1 0-15,16-8 0 16,5-8-3-16,0-3 2 16,9-5-1-16,3-3 0 15,-3-4 0-15,-1-8-2 16,14-3 0-16,-9-9 3 0,8-3-2 15,5-7 1-15,4-5 2 16,5-11 0-16,-1-8 0 16,5-7 2-16,-9-8 3 15,4-8 4-15,-4-7 2 16,5-8 3-16,-10-4-3 16,-3-11 1-16,4-4-1 15,-9-4 1-15,0 0 0 16,4-4 0-16,-12-3-2 15,0-1 1-15,8-4-2 16,-17-3 2-16,4-4-4 16,-4-4-2-16,0 0-2 15,0 0 0-15,0 8-2 16,-9-4-1-16,4 4 1 0,-3-5-1 16,-5 5 2-16,0-4 1 15,-5 0-1-15,5 0-2 16,-12 4 5-16,-1-1 1 15,0 9 2-15,-13 3 2 16,4 12 1-16,-4-5 1 16,-12 5-9-16,-18-4-1 15,0 0-11-15,-13 7-2 16,4 9-5-16,9-1-3 16,-4 8-29-16,8 3-14 15,5 9 33-15,12 10 14 16</inkml:trace>
  <inkml:trace contextRef="#ctx0" brushRef="#br0" timeOffset="1067.1901">6931 10189 252 0,'-30'0'93'0,"21"4"-72"0,-8-8 3 0,13 4-3 16,-9-4-13-16,4 4-2 0,-8-4-4 15,-9 1 1-15,0-1-2 16,-4 0 8-16,0 4 4 0,4 4 5 16,4 3 1-16,-8 5-6 15,13 3-3-15,-9 4-8 16,9 4-1-16,4 8-3 16,0 11 0-16,0 4 2 15,9-4 0-15,4 4 0 16,4 0 0-16,0 8 0 15,9-1 2-15,0 9-1 16,13 3-1-16,-9 4-2 16,9-4 1-16,13 0 3 15,0 0 1-15,-9-8-1 16,13-3-2-16,-4-4 3 0,4-4 0 16,-4-8 3-16,-1-3 1 15,-3-5 1-15,4-3 2 16,4-8 4-16,-9-3 1 15,5-1 0-15,4-7 1 16,-8-5 0-16,8-3 0 16,-5-3-4-16,-7-1 0 15,3-4-1-15,5 0 3 16,-9-3-5-16,-8-4-1 16,8-1-2-16,-9-3 1 15,1 0-4-15,-1-8 0 16,-3-4-1-16,-5-7-2 15,4 0 1-15,-4-8 1 16,0-4-1-16,0 0 2 16,-9 1-2-16,9-9-1 0,-9 8 1 15,0 0-1-15,1 5-3 16,-5-5 2-16,0 0 3 16,-5 0 3-16,1 0-2 15,0-3-2-15,-9-1 0 16,-4 4 1-16,4 1-1 15,-17-1-1-15,-1 0 1 16,-3 8-1-16,-5 7-5 16,-4 1-1-16,0 7 3 15,-9-4 1-15,5 12-1 16,-1-4 0-16,10 4 2 16,-14 0 0-16,9 11 1 15,-13-3 0-15,4 3-3 16,-4 1 2-16,0 7-4 0,0-4 1 15,4 8-11-15,5 3-6 16,-5 12-63-16,9 8-28 16,9 4 58-16,8-4 27 15</inkml:trace>
  <inkml:trace contextRef="#ctx0" brushRef="#br0" timeOffset="25402.5916">4242 14008 304 0,'0'4'115'0,"0"-8"-89"0,17 4 3 0,-8 0-4 0,-9 0-15 16,4 0-1-16,-4 0 1 15,0 0 1-15,0 0-5 16,-4 0 3-16,-5 0 1 0,1 0-10 15,-1-4-4-15,-8 0 6 16,0 0 5-16,-5 0-16 16,1 1-6-16,-10-1-4 15,-3 4 1-15,8 0 3 16,-13 7 2-16,13 5 5 16,-4 3 3-16,13 0 5 15,-9 5 4-15,13-1 3 16,5 4 1-16,8 4-7 15,8-1 0-15,14 9-1 0,-1-4 2 16,18 3-1-16,17 8-1 16,-4 0 1-16,4 4 1 15,0 4-1-15,0 0-1 16,-13 0 1-16,4-1 1 16,-8 1-1-16,-13 4 2 15,0-4 11-15,-13-1 6 16,0-3 3-16,-13 0 1 15,-13-7 4-15,-4 3 3 16,-5-8 0-16,-12-3 1 16,-5-4-6-16,-9-4-2 15,-12 0-4-15,0-4-3 16,-14 0-7-16,-7-4-4 0,7 1-10 16,-3-5-3-16,4-3-12 15,4-1-5-15,4 1-38 16,9-4-15-16,17-4 40 15,0-8 19-15</inkml:trace>
  <inkml:trace contextRef="#ctx0" brushRef="#br0" timeOffset="26077.7575">4725 14360 244 0,'30'12'93'0,"-13"-12"-72"0,22 3-4 0,-22-3-5 0,18-3-9 16,3-5-2-16,1-4 0 15,-4 1 1-15,-1-4-1 16,1 3 2-16,-1-3 0 0,-4-8 5 16,5 4 3-16,-14-4 0 15,14 0 3-15,-14-4-3 16,-4 0-1-16,-12 0-2 16,8 4 2-16,-13 0 1 15,0 4 1-15,-18 0-4 16,6 0 0-16,-6 7-7 15,-8-3-1-15,-4 11-2 16,-4 0 0-16,-9 8 0 16,0 4 0-16,4 7 4 15,-9 8 3-15,10 8 0 16,3 3 2-16,5 8-4 0,4 4 0 16,5 4 10-16,8 8 6 15,0-5-23-15,4 1-9 16,9-1 17-16,9 5 8 15,8-4-5-15,9-1-3 16,4-3-17-16,0-4-6 16,18-8-41-16,-18-7-18 15,13-12 40-15,-4-23 19 16</inkml:trace>
  <inkml:trace contextRef="#ctx0" brushRef="#br0" timeOffset="26784.9439">5375 14207 400 0,'-8'30'151'0,"8"-18"-118"0,8 11-11 0,1-4-14 16,-5 4-16-16,5 12-2 16,0 7-4-16,-5 7 1 15,4 13 7-15,1 11 8 0,8 7 3 16,-17 8-1-16,5 8-1 16,-1-4-12-16,5 7-7 15,-9-3 6-15,8-4 3 16,-8-8 5-16,0-15 1 15,0-4 1-15,0-19 2 16,-8-7 1-16,8-13 1 16,0-6 0-16,-9-13 0 15,0-7-2-15,9-7 1 16,-17-13 2-16,4-10 2 16,5-20-3-16,-1-11-1 15,-4-8-8-15,0-8-4 16,9 1 13-16,-5-5 9 0,5-11-6 15,4-7-1-15,0 10-2 16,4-2 2-16,5 6-1 16,4 5 0-16,4 3-3 15,0 8 1-15,13 0-4 16,-12 8 0-16,12 4-1 16,4 11-2-16,1 11 0 15,-1 8 0-15,1 8-8 16,3 8-3-16,-7 11 3 15,3 11 5-15,0 8-1 16,-8 8 3-16,4 12 1 16,-17 3-1-16,0 15 6 15,-8-3 1-15,-10-1 6 16,-8 5 3-16,0-1 9 0,-12 1 7 16,-6-1-10-16,-3-3-2 15,-5-4-16-15,-4-4-4 16,-4-12-40-16,-1-3-18 15,10-12 33-15,-6-15 14 16</inkml:trace>
  <inkml:trace contextRef="#ctx0" brushRef="#br0" timeOffset="27444.5804">6483 14437 252 0,'13'-8'96'0,"4"8"-75"0,0-19 3 16,-13 15-2-16,5-7-8 15,-5-1 0-15,5 1 7 16,-9-5 6-16,-9 1-14 0,1 3 11 16,-1 1 3-16,-4-1-10 0,-4 1-4 15,0-1-4-15,-9 1 1 16,-4 3-5-16,4 8-3 16,-22 8-6-16,10 11-2 15,3 0-8-15,5 12-2 16,-4 7 15-16,12 4 8 15,1 4-23-15,8 0-8 16,13 4 4-16,0 0 4 16,4-4 5-16,9 0 2 15,4-12 3-15,5 1 4 16,-1-8 1-16,9-8 7 16,-4-8 6-1,-4-7 3-15,-1-4 3 16,-4-8 1-16,-4-3 1 15,0-8-18-15,-13-8-5 0,0-8 0 16,0-3 1-16,-8-8 2 16,3 0 0-16,1 4 6 15,-9 4 6-15,9-1 0 16,-5 9 3-16,9 11 5 16,0 3 4-16,0 9-3 15,0 7-3-15,9 11-8 16,-5 4-4-16,-4 5-3 15,4 10-3-15,5 12-8 16,0 8-3-16,8 11-38 16,4 1-18-16,-8 7 35 15,5-8 16-15</inkml:trace>
  <inkml:trace contextRef="#ctx0" brushRef="#br0" timeOffset="27895.5077">6763 14222 384 0,'13'50'145'0,"-13"-27"-112"0,0 8-1 0,0-16-7 0,0 12-37 15,0 11-13-15,0 16-13 16,0 7-2-16,0 12 22 15,0-1 1-15,0 5 2 0,0-8 9 16,0-4 5-16,0-7 3 16,0-9 2-16,0-14 4 15,4-8 5-15,0-16-5 16,5-11-2-16,0-15-6 16,-1-16-2-16,5-15-2 15,0-19 3-15,0-12 2 16,4-14 4-16,5-9 9 15,-9 0 3-15,8 1-2 16,1 7-1-16,-1 4 14 16,-3 15 6-16,3 12-2 15,1 15 1-15,-1 11-10 16,1 12-4-16,-5 12-11 0,0 7-5 16,0 16-9-16,5 10-4 15,4 9-52-15,-5 11-23 16,5 12 43-16,4-8 21 15</inkml:trace>
  <inkml:trace contextRef="#ctx0" brushRef="#br0" timeOffset="28376.5872">8021 14161 408 0,'9'11'154'0,"-1"-11"-120"0,-8 4 10 0,0-4-2 0,-4 4-24 16,-5-4-7-16,-4 0-7 15,-4 4-1-15,-9 4-2 16,-12 3-5-16,-10 1 0 0,-16 10-5 16,3 13-1-16,-3 11-6 15,-1 4-1-15,9 3-1 16,9 9 1-16,8-1 0 15,4 0 3-15,18 0-14 16,0-11-7-16,12-8 16 16,14-11 8-16,8-12 5 15,13-11 5-15,9-12 0 16,4-15 1-16,5-12 2 16,-1-7 3-16,5-8 9 0,0 0 3 15,-1 0 9-15,-3 4 4 16,3 7-1-16,-12 9 2 15,0 10-4-15,-5 9-2 16,-3 7-5-16,-6 11-2 16,-7 12-8-16,3 12-4 15,-12 11-10-15,-1 11-5 16,1 12-11-16,-5 0-5 16,1 0-57-16,3-8-24 15,5-7 55-15</inkml:trace>
  <inkml:trace contextRef="#ctx0" brushRef="#br0" timeOffset="28676.3069">8926 12771 480 0,'0'57'181'0,"4"-34"-141"0,5 31-6 16,4-20-12-16,-13 24-20 15,8 14-1-15,-8 28-3 16,9 26 0-16,-9 16 2 16,0 15-3-16,0 19 2 0,0 4-12 15,0-7-5-15,-9-1-17 16,9-11-5-16,9 0-41 0,-9-23-15 15,0-24 17-15,4-14 11 16,1-27 40-16,-1-23 16 16</inkml:trace>
  <inkml:trace contextRef="#ctx0" brushRef="#br0" timeOffset="28976.5327">8086 13571 460 0,'13'73'173'0,"-13"-58"-135"0,8-7 14 16,9-1-4-16,-4 1-33 15,13 0-9-15,0 3-8 16,9 5 1-16,3-1 0 15,14 0 1-15,4 1 0 0,22-1-5 16,12-4 1-16,9 1-7 16,-13-4-3-16,5-8-17 15,-1-12-5-15,14-15-155 16,-5-11-70 0,9-12 133-16</inkml:trace>
  <inkml:trace contextRef="#ctx0" brushRef="#br0" timeOffset="29472.1236">9128 14100 264 0,'22'42'101'16,"-5"-27"-78"-16,13 4 0 0,-12-11-4 0,20 3-11 16,14-3-2-16,8-4 5 15,5-4 3-15,8-4-7 16,1-4 5-16,-1-3 1 0,-4-4 13 16,0-5 9-16,-5-3-28 15,-16 0-10-15,-5-3 6 16,-9-1 4-16,-12 0-11 15,-1-4-4-15,-21 1 7 16,0-1 5-16,-17 4 1 16,-9 0 2-16,-8 4-15 15,-14 4-5-15,-8 12 16 16,-8 7 8-16,-1 7-2 16,5 5-2-16,8 7 9 15,5 8 6-15,-1 7 0 0,10 16-1 16,12 11-3-16,0 8-1 15,13 8-7-15,13-1-4 16,4 9-3-16,13-1 0 16,14 8-9-16,3 4-1 15,13-1-34-15,9-6-15 16,9-9 29-16,0-15 15 16</inkml:trace>
  <inkml:trace contextRef="#ctx0" brushRef="#br0" timeOffset="30223.1329">11671 13786 472 0,'8'80'178'0,"1"-61"-138"0,12 19-11 16,-12-11-16-16,4 19-29 16,0 19-4-16,-4 16 3 15,3 3 3-15,-12 0 8 16,0-3-1-16,-8-1 0 0,8-7-3 16,-4-8-1-16,4-11-3 15,0-16-1-15,0-11 5 16,0-12 4-16,4-15-14 0,4-19-4 15,1-19 7-15,4-20 5 16,4-11 10-16,5-15 3 16,4-16 7-16,8-15 5 15,5 1-1-15,0 2 1 16,-1 13 8-16,10 11 4 16,-5 15 0-16,4 16 2 15,-8 18-9-15,-9 12 0 16,5 16-9-16,-5 11-3 15,-4 15-6-15,4 16-2 16,-4 15-4-16,-5 8 1 0,5 7-2 16,-13 8 2-1,0 4-2-15,0-5 0 16,-4-10-3-16,-1-4 1 0,1-12 0 16,-1-12 3-16,1-11-3 15,4-7-1-15,-9-12-11 16,9-12-1-16,4-11 11 15,5-19 8-15,4-15 12 16,4-16 6-16,5-11-9 16,8-8-4-16,4 4-1 15,5 4-1-15,-1 11 2 16,1 8 3-16,4 19 4 16,-8 15 5-16,8 16 3 15,0 15 4-15,0 23-9 16,-5 11-2-16,1 20-6 15,-9 15-1-15,-4 7-1 16,-9 9-2-16,-4 7 1 0,-9 3-1 16,-8 1-22-16,-5-4-8 15,-4-12-93-15,0-11-39 16,-4-19 83-16,4-23 40 16</inkml:trace>
  <inkml:trace contextRef="#ctx0" brushRef="#br0" timeOffset="30687.9938">13942 13468 420 0,'-22'80'159'0,"13"-49"-124"0,1 18-13 15,-5-14-17-15,-4 15-30 16,-9 11-9-16,-4 12 18 16,4 7 8-16,-4 1 6 15,8-1 8-15,9 1 6 0,4-9-6 16,9-7-3-16,0-11-11 16,18-8-5-16,-1-12 4 15,9-7 5-15,8-11 12 16,9-9 6-16,5-3-2 15,3-12 1-15,5-7 5 16,-4-8 3-16,0-8-2 0,-9 1 1 16,-4-5-5-16,-9-3 1 15,-4-12-5-15,-9 1 1 16,-13-1-7-16,-8 0-3 16,-5 0-4-16,-25 0 1 15,-5 4 1-15,-8 4 0 16,-9 8-5-16,-5 7 1 15,1 8-3-15,0 3 0 16,4 1-34-16,4 0-13 16,5 3 28-16,16-3 15 15</inkml:trace>
  <inkml:trace contextRef="#ctx0" brushRef="#br0" timeOffset="31153.8085">15656 13284 496 0,'18'0'187'0,"-14"0"-146"0,-4-4-13 16,0 4-16-16,-13 0-23 15,-13 0-3-15,-13 0-2 0,-8 4 2 16,-18 3 8-1,-21 5 1-15,-4 7 3 0,-1 8 4 0,5 4 3 16,9 3-7-16,12 4 0 16,9 4-7-16,17 1-1 15,9 3 2-15,13 3 5 16,17 1 2-16,17 0 3 16,13 0-1-16,13-1-1 15,9 5 5-15,4 0 4 16,4-1-1-16,-4 1 1 15,-4-4 3-15,-13-8 3 16,-18 0-2-16,-8-4 2 16,-13-3-4-16,-8-1 1 15,-14-3-7-15,-17 0-3 16,-21-1-6-16,-18-7 0 16,-4-8-5-16,-4-7-1 0,4-4-4 15,5-12 1-15,12-7-35 16,1-19-13-16,16-16 29 15,27-15 16-15</inkml:trace>
  <inkml:trace contextRef="#ctx0" brushRef="#br0" timeOffset="31679.6733">16380 13464 472 0,'26'7'176'0,"-13"-7"-137"0,-4-3-9 0,-9 3-14 16,-5 0-17-16,-3 0 1 15,-9 0-5-15,-9 0 1 16,-4 0 2-16,-14 7-1 0,-3 1 1 16,-5 7 2-16,1 4 2 15,-1 8-3-15,0 4 0 16,5 3-4-16,8 8-1 15,5 1-4-15,8-1-1 16,13-4 6-16,9-3 2 16,8-1 5-16,9-3 3 15,8-8 2-15,9-8 1 16,9-4-4-16,9-7-1 16,3-8 1-16,5-11 2 0,5-12-3 15,3-3-2-15,1-1 0 16,-5-3-1-16,1-1 2 15,-10 1 1-15,-3 3 1 16,3 4 2-16,-12 4 3 16,-9 8 5-16,1 3-4 15,-6 12 2-15,1 12-5 16,-13 3-2-16,0 12-2 16,0 15-3-16,-9 4-4 15,1 8-2-15,3 7-13 16,-8 4-3-16,0 0-19 15,0-4-9-15,9-7-64 16,-1-12-28-16,31-30 74 16</inkml:trace>
  <inkml:trace contextRef="#ctx0" brushRef="#br0" timeOffset="31920.2734">17811 13268 500 0,'17'46'187'0,"-4"-26"-146"0,0 18-2 0,-4-15-13 0,-5 15-22 16,-4 16-4-16,0 7-3 16,-4 8 2-16,-5 0 0 15,-4 4-4-15,-4-1 1 0,0 5-20 16,-5-8-9-16,5-12-43 15,4-11-16-15,9-11 48 16,-9-20 23-16</inkml:trace>
  <inkml:trace contextRef="#ctx0" brushRef="#br0" timeOffset="32146.7697">17798 12629 548 0,'-9'11'203'0,"9"-3"-158"0,0 7-12 0,0-7-16 16,-4 3-27-16,-5 5-3 16,1 3-25-16,-9 4-8 15,-1 4 24-15,1 3-64 0,-4 1-23 16,12-8 56-16,22-15 26 15</inkml:trace>
  <inkml:trace contextRef="#ctx0" brushRef="#br0" timeOffset="32505.0696">19069 13088 492 0,'-4'12'184'0,"0"-8"-143"0,-14 3-40 16,5 1-27-16,-17 7-1 15,-17 5 10-15,-5 10 24 16,0 5 10-16,-4 7-7 16,5 11 3-16,3 13 3 0,5 2-6 15,4 5-1-15,5-4-3 16,12 4 1-16,1-4 2 15,12 0 5-15,9 0-4 16,9-4 0-16,4-4-6 16,8-7-3-16,5-8-3 15,9-12-1-15,12-7-12 16,9-8-5-16,-9-3-14 0,35-13-3 16,4-14-45-16,9-20-19 15,0-11 53-15,17-12 24 16</inkml:trace>
  <inkml:trace contextRef="#ctx0" brushRef="#br0" timeOffset="32805.1926">20551 13169 396 0,'22'4'148'0,"-26"-4"-115"0,8 7 6 0,-4-7-3 0,-9 4-33 16,-12 4-7-16,-14 0-2 15,-12 7 0-15,0 4 4 16,-10 8 3-16,10 11 4 0,8 8 4 16,13 8 2-16,5 7 6 15,17 8 3-15,12 4 14 16,14 11 6-16,12 8-17 16,9 19-8-16,0 0-34 15,-8-11-12-15,-14-12-1 16,-21-8 2-16,-47 8 8 15,-39 4 3-15,-74-19 5 16,-72-39 3-16,-109-49 5 16,-16-85 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56:05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7853 10840 252 0,'-9'12'93'0,"-4"-9"-72"0,5 1 36 15,4 0 10-15,-1-4-28 16,1 0-11-16,0 0-22 15,-1 0-7-15,5 0 0 16,-13-4 6-16,5 4 5 0,3-4-1 16,1 4 2-16,0 0-6 15,-1 0-3-15,5 0-1 16,-4 0 1-16,4 0-3 16,0 0-2-16,0 0 2 15,0 0 2-15,9 0 0 0,-1 0 2 16,5 0-2-16,5 0-1 15,-1 0 1-15,4 0-1 16,10 0 0-16,-1 0 2 16,4 0-1-16,5 0 2 15,-5 0 2-15,5 0 2 16,9 0-3-16,-5 0-1 16,-5 0 1-16,6 0 0 15,7 0 0-15,-12-3 0 16,0-1 0-16,13 0 0 15,4-4-2-15,8 4 1 16,5 1 0-16,4-1 1 16,-12 0-2-16,-1 0 1 0,-8 0 0 15,4 0 1 1,-9 1-2-16,9-5 1 0,9 0 0 16,-5 5 1-16,13-1-2 15,1 0 1-15,-10 4-4 16,1 0 0-16,-5 0 1 15,-8-4 2-15,0 0-1 16,4 0 2-16,0 1-2 16,13-5-1-16,0 4 1 15,4 0-1-15,4 4 0 16,-12 0 0-16,0 0 0 16,-5-4 0-16,0 1 0 15,9-5 0-15,-4 4-3 0,12-4 2 16,5 5 1-16,0-1 0 15,-4 4 0-15,-9-4 0 16,-5 0 2-16,5-4 1 16,9 1-1-16,-1-1 1 15,10 4-2-15,-6 0 2 16,6 4-2-16,-14 0-1 16,-9 0 1-16,-3 0-1 15,3 0 0-15,-8 0 0 16,5 0 0-16,-1 0 2 15,9 0-1-15,4 0-1 16,-8 4 1-16,0 0-1 16,-1 0 0-16,-12-4 0 0,0 0 0 15,-5-4 2-15,5 0 1 16,-1 0 1-16,5 1-2 16,5-1-2-16,16 0 1 15,-3 0 1-15,-5 8-1 16,-9-4 2-16,-4 4-4 15,-9 0 0-15,-8-1 1 16,4 1 0-16,-13 0 0 16,5-4 0-16,-1 0 0 15,5 4 0-15,0 0 0 16,0 0 0-16,8-1 0 16,-4 5 0-16,0 0 0 15,-4-1 0-15,0 1 2 0,-9 0 1 16,0-1-4-1,-8 1 1-15,-5-4 0 0,-4 4 0 16,-5-5-7-16,-8-3-3 16,-4-3-27-16,-9 3-12 15,-8-4 24-15,-18-8 12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 frequency levels of blending; mask is blurred in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6DAC-8716-BD48-A840-33A17E3C11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29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28" Type="http://schemas.openxmlformats.org/officeDocument/2006/relationships/image" Target="../media/image56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customXml" Target="../ink/ink4.xml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Relationship Id="rId27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29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28" Type="http://schemas.openxmlformats.org/officeDocument/2006/relationships/image" Target="../media/image56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ECE P 596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 (IJCV 2007)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RGB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its 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539840" y="4831920"/>
              <a:ext cx="389520" cy="622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9400" y="4823280"/>
                <a:ext cx="407520" cy="6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Compensation: Getting rid of artifacts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74075" y="2727436"/>
            <a:ext cx="692331" cy="180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34891" y="2864076"/>
            <a:ext cx="692331" cy="3631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34720" y="1137960"/>
              <a:ext cx="318240" cy="244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5720" y="1128960"/>
                <a:ext cx="339120" cy="24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(from the OTHER images)</a:t>
            </a:r>
          </a:p>
          <a:p>
            <a:pPr marL="0" indent="0">
              <a:buNone/>
              <a:defRPr/>
            </a:pPr>
            <a:r>
              <a:rPr lang="en-US" dirty="0" smtClean="0"/>
              <a:t>3.  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other images </a:t>
            </a:r>
            <a:r>
              <a:rPr lang="en-US" dirty="0" smtClean="0"/>
              <a:t>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12360" y="955800"/>
              <a:ext cx="4267800" cy="99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0120" y="943920"/>
                <a:ext cx="429156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/>
          <p:cNvGrpSpPr>
            <a:grpSpLocks noChangeAspect="1"/>
          </p:cNvGrpSpPr>
          <p:nvPr/>
        </p:nvGrpSpPr>
        <p:grpSpPr bwMode="auto">
          <a:xfrm rot="5400000">
            <a:off x="830399" y="2535374"/>
            <a:ext cx="6747514" cy="1897738"/>
            <a:chOff x="9216" y="4176"/>
            <a:chExt cx="9216" cy="2592"/>
          </a:xfrm>
        </p:grpSpPr>
        <p:pic>
          <p:nvPicPr>
            <p:cNvPr id="3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4613730" y="34932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69000" y="123848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66815" y="145041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04832" y="356496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71576" y="440765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06722" y="1250378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285" y="220241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60820" y="3299577"/>
            <a:ext cx="20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else matches?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Ink 34"/>
              <p14:cNvContentPartPr/>
              <p14:nvPr/>
            </p14:nvContentPartPr>
            <p14:xfrm>
              <a:off x="4390560" y="1060560"/>
              <a:ext cx="673560" cy="24411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79760" y="1049760"/>
                <a:ext cx="696240" cy="24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Select M candidate matching images by counting matched </a:t>
            </a:r>
            <a:r>
              <a:rPr lang="en-US" dirty="0" err="1" smtClean="0">
                <a:solidFill>
                  <a:srgbClr val="FF0000"/>
                </a:solidFill>
              </a:rPr>
              <a:t>keypoints</a:t>
            </a:r>
            <a:r>
              <a:rPr lang="en-US" dirty="0" smtClean="0">
                <a:solidFill>
                  <a:srgbClr val="FF0000"/>
                </a:solidFill>
              </a:rPr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Solve </a:t>
            </a:r>
            <a:r>
              <a:rPr lang="en-US" dirty="0" err="1" smtClean="0">
                <a:solidFill>
                  <a:srgbClr val="FF0000"/>
                </a:solidFill>
              </a:rPr>
              <a:t>homography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Decide if match is valid (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 &gt;  8  +   0.3 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06160" y="4735440"/>
              <a:ext cx="7539120" cy="919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7520" y="4725000"/>
                <a:ext cx="755496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 smtClean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7280" y="3541320"/>
              <a:ext cx="6129360" cy="2065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200" y="3531960"/>
                <a:ext cx="6150960" cy="20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92880" y="3837600"/>
              <a:ext cx="2044800" cy="7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2080" y="3825000"/>
                <a:ext cx="206820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481" y="4968081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wrong?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74525" y="3645972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217" y="501491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we do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instead?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516</Words>
  <Application>Microsoft Office PowerPoint</Application>
  <PresentationFormat>On-screen Show (4:3)</PresentationFormat>
  <Paragraphs>110</Paragraphs>
  <Slides>24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Times New Roman Bold</vt:lpstr>
      <vt:lpstr>Office Theme</vt:lpstr>
      <vt:lpstr>Image Stitching II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Multiband blending (IJCV 2007)</vt:lpstr>
      <vt:lpstr>Blending comparison (IJCV 2007)</vt:lpstr>
      <vt:lpstr>Alpha Blending</vt:lpstr>
      <vt:lpstr>Gain Compensation: Getting rid of artifacts</vt:lpstr>
      <vt:lpstr>Blending Comparison</vt:lpstr>
      <vt:lpstr>Recognizing Panoramas</vt:lpstr>
      <vt:lpstr>Recognizing Panoramas</vt:lpstr>
      <vt:lpstr>PowerPoint Presentation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shapiro</cp:lastModifiedBy>
  <cp:revision>35</cp:revision>
  <dcterms:created xsi:type="dcterms:W3CDTF">2013-10-22T22:46:09Z</dcterms:created>
  <dcterms:modified xsi:type="dcterms:W3CDTF">2019-10-23T02:57:18Z</dcterms:modified>
</cp:coreProperties>
</file>