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5" r:id="rId4"/>
    <p:sldId id="269" r:id="rId5"/>
    <p:sldId id="258" r:id="rId6"/>
    <p:sldId id="263" r:id="rId7"/>
    <p:sldId id="259" r:id="rId8"/>
    <p:sldId id="264" r:id="rId9"/>
    <p:sldId id="271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86" d="100"/>
          <a:sy n="86" d="100"/>
        </p:scale>
        <p:origin x="93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0T03:20:46.8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3246 9554 208 0,'6'8'77'0,"-3"-11"-60"0,-3 3-5 16,6-5 35-16,0-5-28 15,0-1-14-15,-3 0-8 16,0 1-1-16,0 2 6 0,-3 0 4 15,0 3 4-15,0-1 4 16,-3 4 1-16,3-1 3 16,-3 3-4-16,0 0 2 15,0-3-5-15,3 3-1 16,3 0-2-16,-3 0 0 16,3-2 13-16,-3 2 6 15,0 0-11-15,0 0-7 16,0 0-3-16,0 0 0 0,0 0-5 15,6 2-1-15,0 1-2 16,3 0-2-16,-6-1 3 16,3 1 0-16,6 0 1 15,-6-1 0-15,3 4 2 16,6-1 1-16,-7-3-1 16,4 4 1-16,-3-1-2 15,3 0-1-15,-3-2 1 16,0 0-1-16,3-3 0 15,-6 0 0-15,3 0 0 16,0 0 2-16,0 0 5 16,0 2 4-16,0 1-2 15,-1 0 2-15,4-1-4 16,-3-2-2-16,-3 0-2 16,9-2-3-16,-3-1 1 15,6 0-1-15,3-2 0 0,0 0 0 16,2-1 0-16,4 1 2 15,-6 0 1-15,-3 0 1 16,3 2 0-16,3 0 2 16,-1 3-3-16,1 0 0 15,-9 0 1-15,3 0 0 16,0 3-2-16,3-3 1 16,-9 3 0-16,5-1 3 15,-2 1-1-15,-3-1 0 16,3 1-3-16,0 0 1 0,0-1 0 15,6 1 1-15,-1 0-2 16,10-1 1-16,0 4-4 16,0-4 0-16,0-2 3 15,2 0 1-15,1-2-1 16,-3-1-2-16,0 0 1 16,-4-2 1-16,-2 0-3 15,0-1-2-15,0-1 2 16,3-1 0-16,-1-3 1 15,4-2 0-15,9 0-3 16,-3-1 2-16,2 1-1 16,1 3 0-16,0-1 2 15,-4 3 0-15,1 3 0 16,-9-1 0-16,0 1-3 16,-1 0 2-16,-2 2 1 0,3 1 0 15,0-1 0-15,0 0 2 16,2 1-3-16,1-1 0 15,3 3 1-15,0 0 0 16,-1 0 0-16,1 3 0 16,-3-1-3-16,-3 1 2 15,-1 2 1-15,-2 0 0 16,-3-2-3-16,3 2 2 16,-9 1 1-16,6-1 0 15,-1 0 0-15,1-2 0 16,3 0 0-16,-3-1 2 0,9-2-3 15,-3 0 0-15,5 0-1 16,4 0 0-16,-3 0 2 16,-1 0 2-16,1 0-3 15,-3-2 0-15,6-1 1 16,-4-2 0-16,1-1 0 16,-9 1 0-16,3 0-3 15,3-1 2-15,-1 4 1 16,1-1 2-16,3 3-1 15,0 0-1-15,-1 0 1 16,1 0-1-16,0 5 0 16,-6-2 0-16,2 0 0 15,-5-3 0-15,-3 2 0 16,-3 1 0-16,-3 0 0 0,0-3 2 16,-3 0-3-1,-4 0 0-15,1 0 1 0,0 0 0 16,0 0 0-16,3 0 0 15,0 0 0-15,-3 0 0 16,3 0 0-16,-3 0 0 16,0 0 0-16,-3 0 2 15,3 0-1-15,-6 0 2 16,-3 0-2-16,6 0 2 16,-6 0-2-16,5 0-1 15,-5 0 3-15,0-3 2 16,0 0-4-16,-5-2-1 15,-4-5-97-15</inkml:trace>
  <inkml:trace contextRef="#ctx0" brushRef="#br0" timeOffset="2626.662">3300 10247 104 0,'-3'-5'41'0,"12"0"-32"0,-9 5-5 16,0 0-2-16,0 0 15 16,0 0 9-16,0 0 26 15,-3 2 12-15,3-2-11 16,-3 3-7-16,0 0-26 16,3-1-10-16,0-2-5 0,-6 0-3 15,3 3-2-15,3-3 5 16,0 0 4-16,0 0 8 0,0 0 7 15,0 0-4-15,0 0-2 16,0 0-10-16,9 0-5 16,-6 0-5-16,6 0 1 15,0 3 1-15,-3-1 0 16,9-2 0-16,-4 0 2 16,7-2 1-16,-3-1 3 15,3 0-10-15,0-2-2 16,3 2 12-16,-6 1 7 15,3-1-4-15,2 3 0 16,1 0-3-16,0 0 1 16,6-3-4-16,-3 3-2 15,2 0 0-15,4 0-1 16,0 0 0-16,-3 0 0 16,3-2 0-16,-1-1 0 0,-5 3 2 15,0-2 1-15,0-1-1 16,-3 3-2-16,2 0 1 15,-2 0-1-15,0 0-3 16,3 0 2-16,3 0 1 16,2 0 2-16,1 0-1 15,3 0-1-15,6 0 3 16,-7 0 0-16,7 0-1 16,-9 0-2-16,0-3 1 15,-1 3-1-15,-2 0 0 16,0 0 0-16,3 0-3 15,-1 0 2-15,1 0 1 16,0 0 0-16,3 3 2 16,-4 0 1-16,4-1 1 0,-3 1 2 15,0-3-3-15,0 2 0 16,2 1-1-16,-5-3-2 16,0 3 1-16,0-3-1 15,-4 0 0-15,1 0 0 16,0 0 0-16,3 0 0 15,0 2-3-15,-1 1 2 16,4 0 1-16,3-1 2 16,3 4-3-16,-7-1 0 15,4 0 1-15,0 0 2 16,0 1-1-16,-4-1-1 16,1-2 1-16,-3-3-1 0,0 0-3 15,0 0 2-15,-1 0-1 16,4 0 0-16,-6 0 2 15,3 0 2-15,2 0-3 16,4 0 0-16,6 0-1 16,-9 2 0-16,5 1-3 15,1 0 1-15,-3-1-3 16,0 1 2-16,-7 0 1 16,4-1 2-16,0 4 1 15,3-4 1-15,-1 1-3 16,1-1 2-16,0-2 1 15,3 0 2-15,-1 0-3 16,1 3 0-16,3-3 1 0,-4 0 0 16,-2 0-3-16,-3 0 2 15,-3 0 1-15,0 0 0 16,-1-3 0-16,4 1 0 16,3-1-3-16,0 3 2 15,-1 0 1-15,4 0 0 16,0 3 0-16,-1-1 2 15,1 1-3-15,0 0 0 16,-6-1 1-16,-1 1 2 16,-2 0-1-16,-3-1-1 15,0 1 1-15,-3 2-1 16,0 1-3-16,2-4 2 0,1 1 3 16,3 2 1-1,3-2-4-15,2-1 1 0,4 1 0 16,3 0 0-16,0-1 2 15,-1 1 1-15,-2 0-4 16,0-3 1-16,-10 2 0 16,1 1 2-16,0 0-3 15,0-1 0-15,0 1 1 16,-1-3 0-16,4 0 0 16,0-3 0-16,0-2 0 15,-3 0 2-15,-1 2 3 16,-5 0 4-16,0 1 0 15,-3-1 0-15,-3 0-5 16,-3 3-3-16,0 0 0 16,2 0-1-16,-2 0-5 0,0 0 1 15,0 0 2-15,3 0 1 16,-3 0 1-16,-6 3 0 16,0 0 4-16,0-1 5 15,-6-2-5-15,0 0 0 16,0 0-11-16,0 0-5 15,-3 3-41-15,-3-11-15 16,-15-10 35-16,-21-27 17 16</inkml:trace>
  <inkml:trace contextRef="#ctx0" brushRef="#br0" timeOffset="21214.6587">317 9348 316 0,'-17'0'118'0,"17"0"-92"0,0-11-5 15,0 9-9-15,0-4-15 16,8-2 0-16,-5-5 1 16,6 0 3-16,3-3 0 15,0-3-1-15,3 4 3 0,6-1-2 0,0 5-1 16,0 3 1-16,-1 3-1 16,-2 10 0-16,6 3 0 15,-6 8 0-15,3 8 0 16,-12 2 0-16,0 6 0 15,-6 5 2-15,-3-3 1 16,0 3-1-16,-9-2-2 16,6-3 7-16,-6-6 5 15,3-5 7-15,0-2 3 16,0-9-7-16,3-4-4 16,3-6-2-16,0-8-1 15,9-8-4-15,-3-5-3 0,9-1 0 16,-3-4 1-1,5 2 5-15,4 0 4 0,-9 6-2 16,6-3 2-16,-6 5-4 16,0 0 1-16,0 8-5 15,3-3 0-15,-3 4-8 16,-4 1-4-16,1-2-9 16,-3 3-3-16,3 0-47 15,9-6-20-15,-9-5 43 16,3-5 24-16</inkml:trace>
  <inkml:trace contextRef="#ctx0" brushRef="#br0" timeOffset="21886.5039">916 9406 356 0,'-15'11'132'0,"6"-9"-103"0,-3 6 16 0,9-5 2 0,3 2-28 16,-6 0-8-16,3 1-9 15,3 2-3-15,3 0 1 16,6-1-5-16,3 4 1 0,6 0 2 16,0-3 1-16,5-3 1 15,4-3 0-15,-6-4 2 16,0-3 1-16,-3-6-1 15,3-2 1-15,-10-3 0 16,1-5 1-16,-6 5 2 16,-3-5 1-16,-6 5-3 15,3-3-1-15,-9 6-3 16,0 0-1-16,-2 5 1 16,2 0 0-16,-3 3 0 15,-3 5 0-15,3 2-3 0,0 4 0 16,-6 2-5-16,6 5 0 15,-9 5-1-15,9 3 1 16,-5 6 5-16,8-1 3 16,6 1 5-16,3-3 4 15,0-3 0-15,12-5 0 16,5-3-1-16,4-8 0 16,9-5-4-16,-6-5-1 15,3-6-1-15,-3-2 1 16,-4-3-7-16,1 0-1 15,-3 0-12-15,0 1-1 16,3-1-79-16,3-5-35 0,-4-6 67 16,-2-7 33-16</inkml:trace>
  <inkml:trace contextRef="#ctx0" brushRef="#br0" timeOffset="22221.0779">1285 9319 360 0,'-12'10'134'0,"9"-7"-104"0,-6 0 20 0,9-3 4 16,0 0-26-16,0 0-5 15,3-3-16-15,6 0-5 16,0-2-2-16,0 2-3 0,6-5 2 16,2 0-10-16,1 3-5 15,6-3-12-15,3-2-3 16,6-9 17-16,-10-10 9 15</inkml:trace>
  <inkml:trace contextRef="#ctx0" brushRef="#br0" timeOffset="22581.4485">1547 8874 384 0,'-27'21'143'0,"21"-13"-112"0,-12 8-19 15,15-8-17-15,-3 5 1 0,3 3 9 16,-6 5-2-16,3 6-1 16,0 5-1-16,6 5-1 0,-9 2 0 15,3 4 0-15,1-1 0 16,-1-2 0-16,3-1 0 15,3-2 0-15,3-2 0 16,3-6-7-16,5-5 0 16,-2-6 14-16,12-5 7 15,0-2-9-15,-6-6-2 16,3-2-7-16,0-6-2 16,2-2-59-16,-2-6-24 15,-3-4 43-15,-3-7 23 16</inkml:trace>
  <inkml:trace contextRef="#ctx0" brushRef="#br0" timeOffset="23364.3082">1707 9427 340 0,'0'13'129'0,"-6"-7"-100"0,3 2 13 0,3-6 2 15,-2 1-27-15,2-3-6 16,0 0-13-16,0 0-3 16,0 0 2-16,2-5-12 0,1-3-5 15,6-6 17-15,3-1 8 16,3-7 1-16,0 1 2 16,0 0-23-16,0 0-7 15,3 2 11-15,-9 3 5 16,3 6 5-16,-4-1 3 15,-8 11 30 1,0 8-20-16,0 5-4 16,-8 6-6-16,-1 5 0 0,-3 8-3 15,0 10-2-15,3 3-1 16,-3 0 3-16,3 0-9 16,9 0-1-16,-6-8 21 15,6-5 12-15,6-11-6 16,3-5-3-16,6-11-13 15,6-5-5-15,5-8 0 16,4-8 3-16,3-10 1 16,-3-6 3-16,0-10-1 15,-7-6 2-15,-2 6-2 16,-3 2 2-16,0 6-2 16,-9 10 2-16,3 3 2 15,-9 10 2-15,3 6 3 16,-6 2 1-16,0 6-5 0,0 5-4 15,0 5-4-15,0 5-1 16,0 4-1-16,3 1 3 16,3 1 0-16,0 0 1 15,-1-6-5-15,4 1-1 16,3-6-6-16,-3-5-3 16,3 0 2-16,6-13 0 15,-3-3-67-15,3-5-31 16,0-9 56-16,-12 1 27 15</inkml:trace>
  <inkml:trace contextRef="#ctx0" brushRef="#br0" timeOffset="24199.7881">2255 9260 388 0,'-9'8'145'16,"6"-5"-112"-16,-3-8-1 0,6-1-9 0,0 4-16 16,-3-1-4-16,3 0-5 15,0 1 1-15,3-3 1 16,3-1-5-16,0 1 1 0,9-3 0 15,-3 0 2-15,6 0-1 16,3 3 1-16,-6 0 2 16,11 2 2-16,-8 3-3 15,6 5 0-15,-3 1-4 16,-3 9-1-16,-6 4 0 16,-3 5 4-16,-7 2 1 15,-2 6 1-15,-8 0 2 16,2 5 3-16,-12 0 2 15,6 0 1-15,-6-5 0 0,6-3 2 16,0 0-1 0,3-8 2-16,0-8-2 0,0-5 2 15,6-5-6-15,3-9-3 16,12-7-6-16,-3-8 0 16,12-8 0-16,-6-3-1 15,6 0 4-15,3 1 0 16,-10 4 1-16,1 6 2 15,0 3 3-15,-3 4 4 16,-3 4 0-16,-3 2 2 16,0 5-6-16,-3 1-1 15,0 7-7-15,-6-3-2 16,3 4-14-16,0-1-5 16,-3 0-62-16,0-2-26 15,3-3 57-15</inkml:trace>
  <inkml:trace contextRef="#ctx0" brushRef="#br0" timeOffset="25479.969">2648 9414 392 0,'-9'5'148'0,"3"-7"-115"0,3-1-3 0,-3 3-7 16,3-5-19-16,0-1-2 15,3-2 7-15,0 0 3 0,-6-2-5 16,6-1 2-16,0-2 4 0,0 2-9 16,6-2-2-16,-3 0-4 15,6 0-2-15,0 0 0 16,3-1 0-16,0 4 0 15,6 2 0-15,-9 2 3 16,6 4 0-16,-1 2-2 16,-2 8 2-16,-3 8-1 15,-3 0 0-15,-6 15 2 16,-6 6 0 0,-3 6 2-16,-3 2-1 15,4-3 2-15,-10-2-2 16,6-3-1-16,0-6 3 15,3-9 0-15,-3-9 1 16,6-5 0-16,3-6-2 16,3-10-2-16,9-5-4 15,3-11-2-15,3-10 0 16,12-8 2-16,2 5 2 0,1-3 3 16,3 0 0-16,0 3 2 15,2 6-2-15,-11 1 2 16,3 4-2-16,-6 5 2 15,0 2 0-15,-4 9 1 16,-5 4 0-16,0 4 2 16,-3 10-1-16,0 2 0 15,-9 9-6-15,3 2 1 16,-3 5 0-16,-3 6 2 16,3 3-1-16,-9 2 2 15,3 2 0-15,0-4 1 0,0-1-2 16,3-7-2-16,3-1 5 15,-6-7-1 1,3-6 3-16,3-3-9 16,0-4 0-16,0-1-2 15,0-5-1-15,3 3 1 16,-3-3 3-16,6 2-5 16,-6-2 0-16,3 0-46 15,3-8-18-15,-6-5 36 16,-9-11 17-16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0T03:22:30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6693 8289 324 0,'0'0'121'0,"-3"-8"-95"0,3 3 33 16,0 5 25 0,-3-5-29-16,-3 0-24 15,0-1-12-15,-3 1-13 16,-6 2-2-16,-2 1 2 0,-4 2 6 15,0 0 4-15,0 2 1 0,-3 1-1 16,-2 2-11-16,-7 3-2 16,3 0-8-16,-9 3-1 15,1-1 0-15,-1 1 2 16,3 0 2-16,-5-1 1 16,5 1 1-16,-6 2 0 15,3 0 0-15,1 0 2 16,-4 1-3-16,0-1-2 15,1 3-1-15,2 0 0 16,3 2 0-16,1 3 3 16,2 3-2-16,3 5-1 15,3 6-2-15,1 4-1 0,-1 6-5 16,3 0 0-16,3-2 6 16,3-4 3-16,3-2 5 15,6-2 1-15,6-1 1 16,6 0 2-16,6 1-3 15,6-1-2-15,6 1 0 16,3-1-1-16,9 0 0 16,11-4 2-16,16-4-1 15,5-5 2-15,1-2-18 16,5-3-4-16,19-3-2 16,11-8 2-16,-9-2 9 15,-3-6 5-15,7-5-1 16,5-5 2-16,-6-8 0 15,-9-8-1-15,-11-11 1 16,-1-5 0-16,-2 0 0 0,-10 0 3 16,-8 0 4-16,-13 0 6 15,-14-3 1-15,-9-2 2 16,-9-3 0-16,-9 0 2 16,-6 0-3-16,-6 6 1 15,-3 2-3-15,-3 5 2 16,0 3 0-16,-2 3 3 15,-7 5 2-15,-15 2-1 16,-8 3-3-16,-13 3 0 16,1 8-7-16,2 2-1 15,6 6-4-15,4 2-3 16,5 3-5-16,6 6-2 16,7 2-33-16,2 0-11 15,3 7 27-15,9-7 16 0</inkml:trace>
  <inkml:trace contextRef="#ctx0" brushRef="#br0" timeOffset="864.506">8655 8385 400 0,'-3'21'151'0,"-3"-24"-118"0,-3 6 18 16,3-6-2-16,-3 1-29 16,-3-6-9-16,-6 0-9 15,-6-3-5-15,1-2 2 16,-7 0 4-16,-6 2 6 0,-3 3 1 16,1 3 2-16,-10 5-9 15,-5 2-1-15,-4 6-4 16,0 0 0-16,4 6 6 15,-4 1 2-15,10 4-2 16,-1 2-3-16,3 6-9 16,1 7-3-16,-1 11 4 0,3 8 1 15,1 8-1 1,5 10 0-16,3 1-3 0,12 4 1 16,10-2 0-16,11-5 1 15,11-5 2-15,13-11 2 16,15-8 4-16,17-11 2 15,1-5 0-15,6-16 1 16,11-5 0-16,9-10 3 16,-2-6-5-16,-4-8-1 15,-3-11-7-15,7-12 0 16,-4-9 1-16,-5-2 3 16,-10 5 2-16,-14 2 3 15,-15 4 5-15,-13 2 4 0,-8 0 0 16,-12-3 3-16,-12-5-7 15,-11-5-2-15,-10-1-3 16,0 4-2-16,-6 7 5 16,1 6 1-16,-4-1 2 15,0 12 2-15,1 4-3 16,2 8-2-16,3 6-11 16,4 0-6-16,2 2-45 15,6 1-18-15,9-4 37 16,9 1 19-16</inkml:trace>
  <inkml:trace contextRef="#ctx0" brushRef="#br0" timeOffset="1722.2462">11935 8284 496 0,'-21'0'187'0,"6"-10"-146"0,-12-1-18 0,13 6-16 15,-19-6-22-15,-15-5-3 16,-11 0 7-16,2 3 4 16,-5 5 5-16,-13 6 5 0,-11 4 3 15,-3 9-7-15,2 7-1 16,-5 6-2-16,-3 5 2 15,-4 6-4-15,7 7 2 16,15 3 2-16,5 8 1 16,7 5 1-16,8 3 0 15,10 0 0-15,14 2 2 16,12-5-1-16,15 3-1 16,15 3-2-16,18 2-1 15,12 0 2-15,11 0 0 16,19-5 1-16,17-8 0 15,9-11 0-15,12-15 2 0,12-11-1 16,3-16 2-16,-5-8-2 16,5-16 2-16,0-13-7 15,-9-16-1-15,-15-11-3 16,-15 4 0-16,-14 4 0 16,-16 0 2-16,-11 4 2 15,-15-7 2-15,-12-4-1 16,-15-1 1-16,-12 1 0 15,-15 7 0-15,-9 9 11 16,-11 7 5-16,-16 6 0 16,-14 4 0-16,2 7-2 15,1 9 2-15,8 4-7 16,7 2-2-16,2 3-5 0,4-1-1 16,-10-10 1-16,1-10 0 15</inkml:trace>
  <inkml:trace contextRef="#ctx0" brushRef="#br0" timeOffset="96938.4449">4321 17010 168 0,'-6'13'66'0,"-3"-13"-52"0,9 3 19 0,-3 0 4 0,0-3-13 16,3-3-3-16,-9 0 1 15,3 1 0-15,-3 2-11 16,-3-3 7-16,3 3 2 0,-3 0-4 15,4 0-1-15,2-3-3 16,-3 1 0-16,3 2-2 16,3 0 1-16,3-3-2 15,3 0 0-15,3 1 1 16,0-1 4-16,6-2-6 16,2 0 0-16,4-1 2 15,-6 1 1-15,6-3-1 16,-6 0-1-16,3 0 6 15,3-2 2-15,2 2-2 16,7-3 1-16,6 0-7 0,9-2-1 16,5-3 0-16,4 3 2 15,0-3-1-15,-4 0 0 16,-2 3-5-16,-4-3-3 16,7 3 0-16,3-3-1 15,2 3 0-15,4 2 0 16,2 1 0-16,-8-1 2 15,-6 3-1-15,-4 3-1 16,-2 2-2-16,-3 6 1 16,-1 2 1-16,4 1 2 15,0 1-3-15,2 1 0 16,4 3 1-16,3 0 0 16,-4 2 0-16,-2 0 0 15,-3 0 0-15,-6 3 0 16,-1 0 0-16,1-3 2 0,3 3-1 15,-1-3-1-15,7 3 1 16,3-5-1-16,2-1 0 16,-2-2 0-16,0 0-3 15,-7 0 2-15,-2-2 1 16,-3-1 2-16,3-3-8 16,-1 1-1-16,7-3 8 15,9 0 4-15,-1 0-2 16,4 0-2-16,-4 0-3 15,-5 0-1-15,-6 0 2 16,-4 0 2-16,-2 3-5 16,0-1 1-16,0 4 3 0,-1-1 2 15,1 0 0-15,0-2 1 16,0 2-4-16,-1-2-2 16,-2-1 4-16,-3 1 1 15,-3 0 0-15,-3-1-2 16,-4-2 1-16,-2 0-1 15,-3 0 0-15,-3 3 2 16,0-3-3-16,-3 3 0 16,0-1 1-16,-6-2 0 15,-6-2-71-15,-6-12-29 16</inkml:trace>
  <inkml:trace contextRef="#ctx0" brushRef="#br0" timeOffset="152148.3127">11450 13695 304 0,'-6'0'115'0,"0"5"-89"0,-3-5 8 0,6 3-4 16,-3-3-16-16,0 0-5 15,0 0-6-15,0 0 0 16,-3 2-2-16,0-2 10 0,0 3 8 15,0-3-19-15,0 5-6 16,1 1 15-16,-1-1 8 16,3 0-2-16,0 3 2 0,0-3-8 15,0 1-1-15,3-1-4 16,0 0-3-16,3-2-3 16,0-3-1-16,0 0-1 15,6 3 0-15,3-3 0 16,6 0 3-16,2 0 0 15,4-3 1-15,6 0 2 16,3 3 1-16,6 0-1 16,-1 0 1-16,1 0-4 15,0-2 0-15,2-1 1 16,4-2 0-16,3-1 0 16,5 1 2-16,1 0 1 15,0 0 1-15,-4 2 0 16,1 0 2-16,-4 1-3 0,1-1 0 15,0 3-1-15,5-3-2 16,1 3 5-16,0-2 1 16,-1 2 2-16,-2 0 0 15,-7 0-2-15,-2 0-1 16,-3 2-3-16,3 1-2 16,2 0 1-16,1 2-1 15,8-2 0-15,7-1 0 16,0 1-3-16,-4 0 2 15,-2-3 1-15,-1 0 0 16,1 0-3-16,9 0 0 16,5 0-1-16,3 0 0 15,-2 0 0-15,-4 0 3 0,4 2 0 16,-1 1 1 0,10 2 0-16,-1 0 2 0,1-2-1 15,-10 0-1-15,-5-1-4 16,-1 1 0-16,4 0 0 15,5-1-1-15,4 4 1 16,-1-1 3-16,-2 0-2 16,-10 3 1-16,1-3 0 15,5 1 0-15,9-1 0 16,1 0 0-16,-4 1 0 16,-8-1 0-16,-7-3 2 15,1 4 0-15,2-1-3 16,4 0 2-16,2 3 1 15,-2 3 2-15,-6-1-1 16,-7 1-1-16,-2-3 1 16,-4 0-1-16,-2 0 0 0,0 0 0 15,-4 0 0-15,7 0 0 16,-6 0 0-16,-6 0 0 16,-10-3 4-16,-2 0 2 15,-6-2 4-15,-6-1 1 16,-6-4-16-16,-6-17-7 15</inkml:trace>
  <inkml:trace contextRef="#ctx0" brushRef="#br0" timeOffset="218078.5014">14828 10533 320 0,'0'5'121'0,"0"-5"-95"0,6 0 3 16,-6-2-6-16,3-1-15 15,0-2-4-15,0-1-3 16,-3 1-1-16,0 3 0 16,0-1 2-16,3 0 3 0,-3 1 4 15,0-1 2-15,0 3-1 16,0 0-1-16,0 0-1 16,0-3 2-16,-3 3-3 15,3 0-2-15,0 0 6 0,-3 0 3 16,0 0 4-16,3 0 3 15,-3 3-5-15,0-3-1 16,3 0-12-16,-3 3-3 16,0-3-23-16,0 5-10 15,-3 0-56-15,0 3-22 16,-9 3 57-16,-14-17 28 16</inkml:trace>
  <inkml:trace contextRef="#ctx0" brushRef="#br0" timeOffset="221955.2586">17626 10689 200 0,'3'-8'74'0,"0"-5"-58"0,-3 5-4 16,3 3 0-16,3-1 0 0,-3 4 18 15,0-1 8-15,0 1-19 16,0-1 3-16,0-2 1 0,0-1-10 15,0 4-2-15,0-4-1 16,0 4 1-16,0 2 14 16,3 0 9-16,0 0-18 15,0 2-8-15,0 4 0 16,-1-4 2-16,1 1-5 16,3 0-3-16,3-3-4 15,3 0 1-15,3 0 1 16,0 2 0-16,6-2 4 15,0 0 2-15,2 0 2 16,1 3 2-16,0-6-3 16,0 3 1-16,-4 0-5 15,4 0-2-15,3-2 0 16,-3 2-1-16,-6 0-3 0,8 0 2 16,4 0 3-16,0 0 3 15,3 2 2-15,-1-2 1 16,1 3-4-16,3 0-3 15,-4-3 0-15,-2 0-1 16,-3 0 0-16,-3-3 0 16,0 0 0-16,-1 3 2 15,-2 0 1-15,3 0 3 16,0 0-3-16,0 0 0 16,-1 0-1-16,1 0 1 15,0 0-2-15,0 0-1 16,-1 3 1-16,1 0 1 0,-3-3-1 15,0 2 2-15,0-2 0 16,-6 3 1-16,-1-3-2 16,-2 0-2-16,0 0 1 15,0 0 1-15,-3 0-1 16,0 0 2-16,0 0-2 16,0 0-1-16,0 0 3 15,-3-3 0-15,-1 1-4 16,1 2 1-16,0 0 0 15,0 0 2-15,-3 0-1 16,0 0-1-16,0 0 9 16,-3 0 4-16,0 0-6 15,-3 0-2-15,0 0-3 16,0 0 1-16,3 0 0 16,-3 0 3-16,0 0-1 0,0 0 2 15,0 0-4-15,0 0-2 16,0 0 0-16,0 0 1 15,0 0-3-15,0 0 0 16,0 2-4-16,-3 1-1 16,0-1-41-16,0-4-19 15,-9-17 34-15,-6-12 16 16</inkml:trace>
  <inkml:trace contextRef="#ctx0" brushRef="#br0" timeOffset="268704.423">14849 10525 140 0,'-3'0'55'0,"-3"0"-43"0,0 0 14 16,3 3 4-16,0-1-13 15,-6 1-2-15,0 2-9 16,-3 3-2-16,0-2-2 16,1-1-2-16,-4 3 1 0,0 0 10 15,0 0 7-15,0 0 13 0,3 0 8 16,0 0 3-16,3-1 2 15,3 1-13-15,3 0-4 16,3-2-21-16,3-1-5 16,3-2 4-16,6-1 4 15,3 1-4-15,6-1-1 16,0 1-11-16,0 0-5 16,-1-1 12-16,1 1 9 15,0 0-13-15,0-1-4 16,3-2 4-16,-6 0 1 15,-1-2 0-15,1-1 2 16,-3 0 12-16,-3 1 5 16,0-1-4-16,-3-2 1 15,-3 0-2-15,0-1 1 0,-6 1 0 16,0 0 2-16,-3 2-5 16,-3-2-1-16,0-1-4 15,0 1-1-15,3 0-3 16,0 0-1-16,3-1-1 15,3 1-2-15,3 0 0 16,3 2 3-16,6 0-2 16,3 1-1-16,-6-1 3 15,11 0 0-15,-2-2 1 16,0 0 0-16,0 2 0 16,-3 1 2-16,0-1 1 15,-7 0 3-15,-2 3-1 0,-3-2 0 16,-3 2-1-1,-3-3 0-15,0 0-2 0,0 1-2 16,3-1-2-16,0-2-1 16,0-3-7-16,3-3-4 15,0-2-34-15,6-5-16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0T03:31:54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1195 788 364 0,'-11'-5'134'0,"11"3"-104"0,0-12 12 0,0 9-2 0,0 0-15 16,0-9-3-16,6 1-8 16,-4-13-4-16,7-9-5 15,9-10-4-15,-3 6 0 0,6 2-4 16,6 2 2-16,-3 9 1 15,2 2 0-15,4 16 0 16,-9 3 2-16,3 5-1 16,3 13-1-16,-7 11-2 15,1 16 1-15,-3-1-1 16,3 6 0-16,-9 0 2 16,-3-5 2-16,0 0-1 15,-6-9-1-15,0-4 1 16,-3-6 1-16,0-3-1 15,0-4 2-15,6-6-2 16,-3-8 2-16,3-8 0 0,0-6 3 16,2-9-3-16,1-6 0 15,0-3-1-15,0-8-2 16,3 0-2-16,0-5 1 16,6 8 1-16,-9 3 0 15,3 8 0-15,0-1 0 16,3 9 0-16,-4-1 0 15,4 6 0-15,0 5 0 16,-3-3 0-16,-3 9 0 16,-6-4 0-16,3 6 0 0,0 0-3 15,0 0 0-15,3 0-1 16,3 0 3-16,6 6 0 16,-7-4 3-16,10 9-3 15,-9-3 0-15,6 5 1 16,-3 6 0-16,0 2-3 15,0 5 2-15,0 6 1 16,-3 0 0-16,-1-1 0 16,1 4 0-16,-3 2 0 15,-3 3 0-15,-3-6 0 16,-6 3 2-16,3 8-3 16,-9-5 0-16,3-1 1 15,0-7 2-15,6-5-1 16,-6-6-1-16,6-3 1 15,0-10-1-15,6-3 0 0,-6-5 2 16,0-5-41-16,6-8-16 16,0-6 28-16,-15-2 13 15</inkml:trace>
  <inkml:trace contextRef="#ctx0" brushRef="#br0" timeOffset="973.3446">2237 815 384 0,'-15'8'143'0,"18"-8"-112"0,6-3-1 0,-6 3-8 0,6-5-16 15,3-3-1-15,9-5-5 16,6-6-1-16,2-7 1 15,4-6-11-15,-3-8-5 0,-3 9-6 16,-3-4 1-16,-7 11 10 16,-2 9 3-16,0 1 10 15,-9 4 6-15,0 10 5 16,-6 5 4-16,0 8-7 16,-6 14-1-16,0 7-5 15,-3 8-3-15,0 6-3 16,3-3 1-16,3 3 1 15,3 7 0-15,6-2 2 16,6-8 3-16,-3-11-2 0,3-7-2 16,0-9 4-16,0-10 1 15,3-10 2-15,6-17 2 16,-1-13-5-16,1 1-1 16,0-9-2-16,-3 0-2 15,-3 1-2-15,3-12 1 16,-9 9 1-16,0 0 0 15,3 13 11-15,-9 5 5 16,2 11 0-16,-5 5 3 16,-5 16-10-16,2 5-5 15,-6 5-6-15,6 9-1 16,3-1-1-16,0 1 0 16,0-1 3-16,6 1 0 0,3 4 1 15,-1-7 2-15,1-3-3 16,0-7 0-16,0-1-12 15,3-5-5-15,-3-3-78 16,6-13-34-16,-3-10 66 16,-3-22 32-16</inkml:trace>
  <inkml:trace contextRef="#ctx0" brushRef="#br0" timeOffset="3316.0844">2999 696 372 0,'-15'13'140'0,"9"-13"-109"0,3 3 18 0,3-3 2 16,-3 0-22-16,3-3-4 16,-5-2-11-16,2-8-1 15,3-1-8-15,0-12-7 0,8-1-4 16,-2-10 0-16,9 3 4 16,-6 2-1-16,6 6 1 15,3-1 2-15,-6 14 0 16,6 0-3-16,-3 13 2 0,0 0 1 15,-10 13 0 1,1 19-5-16,-3 8 1 0,-3 12 2 16,-3-7 1-16,0 3 1 15,-3-3 0-15,4-8 0 16,-7-3 0-16,3-7 0 16,0-1 2-16,-3-7-1 15,9-6 2-15,-6-5-2 16,6-8-1-16,6-8-2 15,3-10 1-15,6-9-4 16,2-13 1-16,7-5 0 16,6-7 2-16,0 7 1 15,-3 5 3-15,-4 8-1 16,-5 11 2-16,-3 8 0 16,-6 13 1-16,-3 8-5 0,-6 16-1 15,0 10 1-15,-9 6 0 16,3-3 1-16,0 2 0 15,6-7-3-15,-6-5 2 16,3-1 1-16,3-10 0 16,3 2 0-16,6-4 0 15,9-9 0-15,0-10 2 16,6-3-3-16,2-16 0 16,-2 3 1-16,3-6 2 15,0 1-1-15,3-6-1 16,-1 11 1-16,-2 8-1 15,3 7-3-15,-9 12 0 16,0 2-1-16,-1 10 3 0,-8 3 0 16,0 3 1-16,-6-3 0 15,3 6 2-15,-9-1-1 16,3 1-1-16,0-4 1 16,3-1-1-16,-6-4-3 15,0-5 0-15,9-10-148 16,-3-11 82-1,3-26 28-15</inkml:trace>
  <inkml:trace contextRef="#ctx0" brushRef="#br0" timeOffset="5336.5323">4479 278 364 0,'-3'-11'134'0,"0"3"-104"0,-6 3 25 0,3 2 5 0,0-2-26 16,-12 5-7-16,-3-5-16 16,-3 10-5-16,-11 3-4 15,-7 11-4-15,-9-1-1 0,-2 9-1 16,-1 7 0-16,4 6 0 15,5 10 0-15,12 8 3 16,3 3 0-16,13-3 1 16,5 0 0-16,6-5-3 15,12-8 2-15,3 0-4 16,5 0 1-16,16-10 0 16,6-9 2-16,6-7-1 15,-1-11-1-15,1-3-6 0,0-10-4 16,5-9-100-1,-5-12-44-15,0-19 82 16,-4-8 41-16</inkml:trace>
  <inkml:trace contextRef="#ctx0" brushRef="#br0" timeOffset="5852.1516">4604 881 356 0,'-15'24'132'0,"6"-16"-103"16,3 0 18-16,0-3 4 0,0-5-20 15,0 0-3-15,3 0-18 16,-6-8-7-16,9-5-2 16,0-6-21-16,9-7-7 0,12-14 7 15,0 3 4-15,8 3 7 16,1-3 4-16,0 8 5 16,-3 5 4-16,-3 3 5 15,-1 7 5-15,1 14-6 16,-3 3 0-16,3 13-6 15,-9 5-2-15,0 0 0 16,-3 6 0-16,-4 4-3 0,-8 1 2 16,-5 0 5-16,-4 2 2 15,-3-2 2-15,-3 3 0 16,-3-4 7-16,-3-4 2 16,-9-3 0-16,-2-11 2 15,-1-11-4-15,0-4 1 16,0-17-20-16,7-2-7 15,5-3-6-15,9-2 0 16,9-9-51-16,6 4-19 16,9-9 44-16,6 3 22 15</inkml:trace>
  <inkml:trace contextRef="#ctx0" brushRef="#br0" timeOffset="6418.6348">5032 807 440 0,'-44'29'165'0,"29"-18"-129"0,-9-3 10 0,15-3-3 15,0-5-23-15,0-5-6 16,3-3-17 0,6-6-6-16,6-4 4 0,6-3-7 0,6-6-1 15,9 3 4-15,-1-2 5 16,4 5 1-16,0 2 1 16,0 11 0-16,-3 3 0 15,2 5 0-15,-8 5 0 16,0 11 0-16,-3 8-2 15,-6 3-2-15,0 4-1 16,-6 4 4-16,-3 10 3 16,-3-6-1-16,0 1 0 15,-3 0 1-15,0-9 2 16,0-4 3-16,0-14 2 16,0-2 5-16,3-11 5 15,3-11-7-15,0-15-3 16,3-9-2-16,6-2 1 0,2-2-8 15,4-6-3-15,0 0 7 16,3 2 3-16,0 6-7 16,0 6-3-16,-4 9-15 15,-2 4-7-15,0 5-68 16,6-1-27-16,-6 6 62 16,-6 3 31-16</inkml:trace>
  <inkml:trace contextRef="#ctx0" brushRef="#br0" timeOffset="6992.2399">5622 900 464 0,'-39'31'173'0,"33"-28"-135"0,-15 2-1 0,15-5-12 16,0 0-18-16,0-5-4 16,3-3-20-16,3-5-9 15,6-8 14-15,9-11-17 0,6-5-2 0,0 2 5 16,3 1 5 0,-4 2 12-16,-2 14 5 0,0-1 10 15,-6 11 6-15,0 8 0 16,-3 6 3-16,-3 7-6 15,-3 8-3-15,-3 5-1 16,-3 6-1-16,-3 0 0 16,-3 2 0-16,0-2-2 15,0-5-2-15,3-1 1 16,-3-7 1-16,3-6-1 16,6-5 2-16,3-8-4 15,9-8 0-15,-3-11-1 16,3-7-2-16,3-1 0 15,3-4 0-15,0 4 3 16,2 1 0-16,1-1 3 16,3 6 1-16,-3 3 3 0,-3 4 1 15,-3 4-1 1,-3 10-1-16,-6 10-3 0,-4 4-2 16,-2 7-2-16,-2 3 1 15,-4 2-4-15,0 8 1 16,3 3 2-16,3 3 1 15,0-5 1-15,3-12 0 16,6-2-40-16,2-15-18 16,10-12-102-1,3-12-45-15,-3-16 107 16</inkml:trace>
  <inkml:trace contextRef="#ctx0" brushRef="#br0" timeOffset="7353.1168">6276 677 356 0,'3'32'134'0,"6"-19"-104"0,3 6 5 0,-3-11-6 0,3 0-19 15,3-3-3-15,0 0-5 16,0-5 1-16,0 0-2 16,-3-10-12-16,-4-4-2 0,-2 1-14 15,-6-8-3-15,-6-3 22 16,-5 3 14-16,-7 3 20 15,-6 4 11-15,-3 6-2 16,-3 3 0-16,-5 13-18 16,-7 11-5-16,6 4-8 15,3 4-3-15,7 2 2 0,2 3 2 16,9-8-7-16,6 2 0 16,6-5-7-16,9 6-1 15,6-4-2-15,3-7 2 16,3-2 1-16,6-9 3 15,2-10-7-15,10-9-4 16,6-12 6-16,-4-19 6 16</inkml:trace>
  <inkml:trace contextRef="#ctx0" brushRef="#br0" timeOffset="7748.395">6589 709 424 0,'-24'34'159'0,"12"-28"-124"0,6 2 0 16,3-3-9-16,0 0-18 16,0-5-2-16,3 0-13 15,0-5-5-15,6-3 6 16,3-3-9-16,0 4-1 0,0 1 5 16,0-2 4-16,0 8 7 15,0 0 4-15,-3 3 3 16,0 8 3-16,0 7-5 15,-3 3-3-15,-6 11-1 16,0 2 1-16,-3 3-1 16,0 11-1-16,0-3 1 15,0 0 1-15,3-11-3 16,3-2 0-16,3-11 1 0,0-7 0 16,3-9 0-16,3-10 2 15,3-9-1-15,3-7 2 16,0 0 0-16,5-8 3 15,1 8-1-15,0 0 2 16,3 2-2-16,3 1 0 16,-4 4-8-16,-5 6-2 15,-3-5-133-15,-3 0-58 16</inkml:trace>
  <inkml:trace contextRef="#ctx0" brushRef="#br0" timeOffset="8846.7195">7369 312 368 0,'15'8'140'0,"-6"3"-109"0,-3-3 5 16,-6 2-5-16,0 3-18 15,-3 9-2-15,-3 4-7 16,-3 32-1-16,-3 14-1 16,-3-1-2-16,0 3 1 0,3 22-4 15,0 1 2-15,3-12 1 16,3-11 0-16,0-16 0 16,3-13 0-16,0-5-5 0,1-19 1 15,2-10-18-15,2-24-8 16,7-24-42-16,6-22-18 15,3-20 47-15,6-14 22 16</inkml:trace>
  <inkml:trace contextRef="#ctx0" brushRef="#br0" timeOffset="9133.0607">7518 429 348 0,'15'-32'129'0,"-9"19"-100"0,2-1 22 0,-2 9 5 16,0-3-30-16,0 3-11 15,3-3-10-15,0 8-5 16,0-5 1-16,0 10-1 0,0 3 0 0,0 5-5 15,0 6 1-15,-3 2-3 16,-3 11 2-16,-3 13 1 16,0 7 2-16,-3 1 3 15,-6 3 2-15,-3-8 1 16,0-3 2-16,-3 2 3 16,0-2 5-16,0 0-4 15,-2-5 2-15,-4-8-1 16,-6-11 3-16,0-3-1 15,-3-12 2-15,4-12-8 16,2-7-4-16,6 0-11 16,6 0-5-16,9-6-35 15,12-2-14-15,12-6 32 16,6-10 15-16</inkml:trace>
  <inkml:trace contextRef="#ctx0" brushRef="#br0" timeOffset="9501.6261">7896 841 348 0,'3'-5'129'0,"6"10"-100"0,0-10 2 15,-4 5-5-15,4-3-10 16,3-2 3-16,3 0-6 15,0-3-3-15,3 0-5 16,3 3-4-16,3-3 2 0,-4-5-4 16,1 2-2-16,-3 3-47 15,0-5-19-15,-9-6 33 16,-6 6 18-16</inkml:trace>
  <inkml:trace contextRef="#ctx0" brushRef="#br0" timeOffset="9831.8741">8027 593 412 0,'-18'18'154'0,"15"-2"-120"0,-3 8 6 0,3-11-7 15,0 0-21-15,-3 9-5 16,0 1-4-16,0-2-3 0,-3 6 1 15,0 5-4-15,0-1 2 0,3 9-1 16,3 0 0-16,3 0 0 16,6-3 0-16,3-8-3 15,3 0-1-15,3-8 0 16,3-13 4-16,6-8 1 16,5-13 3-16,7-9-1 15,0-4 2-15,0-6-15 16,-1 6-5-16,4-6 9 15,0-8 6-15</inkml:trace>
  <inkml:trace contextRef="#ctx0" brushRef="#br0" timeOffset="10266.7985">8780 699 464 0,'-6'5'176'0,"3"-5"-137"0,-15 0 2 0,6 0-7 15,-12 0-21-15,-6 0-4 16,-8 0-13-16,-1 5-3 16,-9-2 4-16,4 10-8 0,-1 3-2 15,9 0 2-15,7-6 4 16,8 4 2-16,9 1 0 15,9 4-1-15,9-6-1 16,6 11-5-16,6-11 0 16,5 3 1-16,4 3 2 0,6-1 3 15,0 9 4-15,-3-6 1 16,-4 5 1-16,-5-2 2 16,-12 2 1-16,-6 1 10 15,-9-6 3-15,-9 3 6 16,-9-8 1-16,1 0-1 15,-4-8 1-15,-9 0-11 16,-12-3-2-16,-5-5-48 16,2 0-19-16,7 0 28 15,5-8 14-15</inkml:trace>
  <inkml:trace contextRef="#ctx0" brushRef="#br0" timeOffset="12819.5253">9330 606 324 0,'18'5'123'0,"-15"-5"-95"0,3 8 31 0,3-8 8 16,0 0-27-16,0 0-8 16,3 0-17-16,6 5-7 15,6-5-5-15,11-5 0 0,7 0 2 16,6-3-2-16,-1-5 0 16,-5 5-1-16,-6-5 1 0,-7 7-7 15,-2-2-1-15,-6 3-56 16,0 0-21-16,-3 5 41 15,-6 0 21-15</inkml:trace>
  <inkml:trace contextRef="#ctx0" brushRef="#br0" timeOffset="13132.5127">9277 958 488 0,'15'0'181'0,"-6"5"-141"0,3 3-17 0,-4-3-17 16,4-2-15-16,6-6 3 16,12-7 6-16,12-6 2 15,17-8 0-15,10-2 1 0,-7-9 0 16,-2 3 1-16,-1-7 2 15,4 2-5-15,-1 2-1 16,-2-2-5-16,-10 11 1 16,-14 5-38-16,-9 7-14 15,-3 1-135 1,-9 3-57-16,-18 2 127 16</inkml:trace>
  <inkml:trace contextRef="#ctx0" brushRef="#br0" timeOffset="13781.3097">10732 521 352 0,'-12'-5'132'0,"7"5"-103"0,-1-3 32 0,3 3 6 16,-6 0-23-16,-3 0-7 15,-9 0-16-15,-6 3-6 16,-6 2-8-16,-2 8-7 0,-1 1-1 16,3 4-1-16,0 3-2 15,4 11 0-15,2 5 0 0,3 3-2 16,3 0-1-16,6-6-1 15,6 6 0-15,6 2 0 16,9-8 2-16,9-7 4 16,15-6 1-16,15-10 1 15,8-11 0-15,1-14 2 16,-1-4 1-16,4-9 1 16,0-7 0-16,2-16 0 15,-2-9 2-15,-7-1-1 16,-8 4 2-16,-9 8-2 15,-18 14 0-15,-15 2 5 16,-15 14 4-16,-12 5-5 16,-6 7-3-16,-3 12-6 15,-8 1 0-15,-7 12-9 0,-2 0-2 16,5 15-155-16,3-10-68 16</inkml:trace>
  <inkml:trace contextRef="#ctx0" brushRef="#br0" timeOffset="26013.8009">1678 1892 400 0,'-21'5'151'0,"21"-5"-118"0,0 3 3 0,0-3-9 0,-6 5-11 16,3-5 3-16,3 5-6 15,-3-2 0-15,-3 2-8 16,3 1-3-16,-3 1 1 0,3 7-4 16,-6 10-2-16,6 7-1 15,-6 12 3-15,-3 2-2 16,3 13 1-16,0 19 2 15,1 2 0-15,5-13-3 16,3-2 2-16,0-9 1 16,-6-5 0-16,6-15 0 15,0-3 0-15,6-9 2 16,-6-2 1-16,0-7-1 0,3-9 1 16,5-5-2-16,1-11 2 15,0-4-4-15,3-9-2 16,3-8-1-16,9-2 3 15,0-6 2-15,8 0 4 16,13 8 0-16,-3 6 0 16,8 2-1-16,-8 16 0 15,-3 0-2-15,-4 11-2 16,1 8-2-16,-6 2 1 16,-3 8-4-16,0 5 1 15,2 1 0-15,-8 2-1 16,0 0 1-16,-3-2 0 15,-9 2 3-15,-6 5 2 0,-6 0 2 16,-6 11 1-16,-6 0 0 16,0-8 2-16,-6-2 3 15,-14-3 5-15,-7-6-2 16,-3-7 3-16,-5-6-2 16,-1-5 2-16,3-14-6 15,7 1-1-15,8-3-6 16,6 0-2-16,6-5 0 15,3-5 0-15,7-4-5 16,8-1 1-16,3-4-55 16,9 1-23-16,11-9 39 15,4-10 21-15</inkml:trace>
  <inkml:trace contextRef="#ctx0" brushRef="#br0" timeOffset="26795.9393">2267 2725 348 0,'-3'0'129'0,"9"0"-100"0,0-5 4 16,3 0-2-16,0-1-18 15,6-2-4-15,6-5-6 16,8-8-3-16,7-3 1 16,-6-5-4-16,3-3 0 0,-4-7-1 15,-5-4 0-15,3 4-4 16,-6 10-2-16,0 2 16 16,-10 9 9-16,-2 7 14 0,-6 8 6 15,-3 11-12-15,-3 3-3 16,0 10-12-16,-6 5-3 15,4 6-5-15,2 8-3 16,-6 0-1-16,6 13 3 16,-6 5 0-16,9 5 3 15,0-7-3-15,0-6-2 16,9-13 2-16,-6-8 0 16,9-5 1-16,5-16 0 15,7-8 2-15,6-19 1 16,6-20 1-16,-1-9 0 15,1-2-2-15,-6 2 1 16,0 3-2-16,-10 6 2 16,1 7 7-16,-12 5 3 15,3 9-4-15,-3 5-3 0,-6 5-3 16,-3 8-3-16,0 8-2 16,-3 5 1-16,-3 11-4 15,3 2 1-15,3 8 2 16,3 4 1-16,6 1-2 15,3-4 0-15,3-12 2 16,6-1 0-16,-6-17 1 16,11-10 2-16,-2-17 1 15,3-1 3-15,3-12-47 16,0-2-20-16,-7-16 31 16,-5-5 17-16</inkml:trace>
  <inkml:trace contextRef="#ctx0" brushRef="#br0" timeOffset="26989.8228">3208 2302 472 0,'9'18'178'0,"-6"-10"-138"0,5-2-7 0,4 2-14 16,3 5-20-16,9 0-1 0,3 0 0 15,0-2 1-15,-4-3 1 16,1-8-25-16,0-11-10 0,0-5-59 16,3-10-25-16,-1-6 62 15,-2-8 32-15</inkml:trace>
  <inkml:trace contextRef="#ctx0" brushRef="#br0" timeOffset="27350.1425">3624 2003 436 0,'-9'5'165'0,"9"-10"-129"0,0 2 13 16,-3 1-5-16,-3-1-24 16,1 3-3-16,-10-5-11 15,0 5-2-15,0 5-2 16,0 3-4-16,-6 5 1 0,0 6-1 0,0-1 0 16,1 9-5-1,2-6 0-15,3 5-4 0,0 6 2 16,3 8 0-16,3 13 1 15,3 10 2 1,0-2 2-16,3 2-1 0,-3-4 1 16,0 7 3-16,-3 0 0 15,4 5-2-15,-4-7 2 16,0-6 1-16,0-10 2 16,0-3-1-16,0-14 2 15,3-4 0-15,-3-11 3 16,-3-6-3-16,3-7-2 15,0-6-51-15,6-10-21 16,6-19 35-16,6-2 20 16</inkml:trace>
  <inkml:trace contextRef="#ctx0" brushRef="#br0" timeOffset="27578.9668">3702 2453 472 0,'12'21'176'0,"3"-11"-137"0,2 4-13 15,1-12-17-15,0 4-13 16,3-1 0-16,0-5-6 16,3-8-2-16,2-5 7 15,-2-6-51-15,3-13-21 0,0-2-76 16,0-3-30-16,-4-11 96 15</inkml:trace>
  <inkml:trace contextRef="#ctx0" brushRef="#br0" timeOffset="27880.1173">4089 2021 356 0,'-6'-18'132'0,"0"10"-103"0,0-5 18 0,3 7 4 16,-3 1-16-16,0 3 0 16,-3-4-14-16,-3 1-3 15,-3 5-10-15,0 5-3 0,0 1-1 16,1 7-2-16,-4 3 1 15,0 7-7-15,3 9-1 16,-6 3-3-16,3 2 0 16,0 10 2-16,-5 17 2 15,5 2-1-15,-3 0 4 0,0-8 0 16,0 0 1-16,-9 1 0 16,1 7 0-16,2 0 0 15,0-3 0-15,6-10 0 16,3-8 2-16,1-13-1 15,5-8-1-15,3-11-26 16,6-13-12-16,12-16-146 16,12-15-66-1,-10-9 128-15</inkml:trace>
  <inkml:trace contextRef="#ctx0" brushRef="#br0" timeOffset="28313.2692">4169 2368 448 0,'9'26'167'0,"-6"-7"-129"0,0 13-16 0,3-16-14 16,3 0-15-16,3-1 2 16,0-1-2-16,3-6 0 15,2-6 4-15,1-4-12 0,0-6-5 16,3-8 0-16,-6-3 1 15,-3-7 13-15,0-6 6 16,-9 6 16-16,0-6 9 16,-3 11 5-16,-6 2 4 15,-3 1-7-15,-9 10-2 16,-6 2-12-16,-6 6-5 0,-8 8-8 16,-1 8 0-16,0 5-5 15,3 11-1-15,-2 8-2 16,8-1 2-16,6-1-1 15,6-1 0-15,6-6-7 16,12-2-4-16,3-2 5 16,9-1 3-16,12-10 8 15,9-5 3-15,0-3-2 16,5-14-1-16,1-9-54 16,3-15-25-16,-7-12 38 15,1-3 22-15</inkml:trace>
  <inkml:trace contextRef="#ctx0" brushRef="#br0" timeOffset="28746.093">4523 2445 452 0,'-18'26'170'0,"15"-20"-132"0,3 1-4 0,0-7-10 15,0 0-20-15,0-5-2 16,0-3-22-16,6-10-7 16,9-3 14-16,-3 2-9 0,6-5-2 15,3 8 8-15,0 6 6 0,-6 7 9 16,-1 11 5-16,1 11 3 16,0 10 1-16,-6 8-2 15,-6-3 1-15,0 3-2 16,-3-5 0-16,-3-3-3 15,3-3-2-15,-3-7 7 16,3-1 3-16,3-18 28 16,6 0-17-1,3-7-5-15,6-12-3 16,3-2 1-16,-6-6-6 16,5-2 0-16,-2 0-6 15,3 0-2-15,0 3 0 16,0 4 0-16,-3-1-3 15,-1 9 0-15,-2 6-9 16,0 6-3-16,-3 2-65 16,-3 2-29-16</inkml:trace>
  <inkml:trace contextRef="#ctx0" brushRef="#br0" timeOffset="29183.6535">5511 2511 472 0,'15'18'178'0,"3"-10"-138"0,6-13-11 0,-6 5-16 15,0 0-16-15,6 0 2 16,-4-3 1-16,4-2 0 16,3-3 0-16,6-8-5 0,-1-10-1 15,4-3-46-15,0-3-20 16,-3 0 37-16,-15 11 17 15</inkml:trace>
  <inkml:trace contextRef="#ctx0" brushRef="#br0" timeOffset="29423.3935">5562 2604 500 0,'0'23'187'0,"15"-23"-146"0,-12 8-18 15,6-2-19-15,3-4-15 16,6 9-1-16,5-3 4 16,7-3 5-16,3-5 2 15,9 0 3-15,2-5 3 0,4-3-2 16,-3-3-2-16,-4 3-5 16,-5 0 0-16,-9 3-40 15,-3-8-18-15,-4-6 32 16,-20-7 17-16</inkml:trace>
  <inkml:trace contextRef="#ctx0" brushRef="#br0" timeOffset="30461.9768">7143 2262 436 0,'-6'8'165'0,"0"-8"-129"0,3 5 8 0,0-5-4 0,0 0-20 16,-3-5-3-16,-3 0-10 15,-3-3-5-15,-12 0-1 16,-3-3-6-16,-5 3 1 0,-7 1 0 15,3 1 2-15,4 6-1 16,2 0 1-16,3 6-5 16,3 1 0-16,3 7-2 15,3 4 3-15,10 3 2 16,5 11-1-16,6-5-3 16,11 4-2-16,10-12 0 15,9-3 1-15,9-8-1 16,-4-8-1-16,-2-3 3 15,-6 3 3-15,-3-5 5 16,-10 5 2-16,-2 5 8 16,-3 0 4-16,-6 9-1 15,-3 7 2-15,-3 3-13 0,-3 15-3 16,-9 9-5 0,-3 15 1-16,-5 17 1 0,-7 4-1 15,0-10 4-15,-6 3 0 16,-2 8 1-16,2-8 0 15,0-3 0-15,3-16 2 16,1-11 8-16,2-9 5 16,0-17 21-16,-3-11 10 15,-9-10-13-15,-2-24-7 16,-4-23-22-16,1-6-10 16,8 0-8-16,12-3-3 15,12 1-36-15,9-3-18 16,15-1-21-16,18 14-5 15,8 1 50-15,7 4 25 0</inkml:trace>
  <inkml:trace contextRef="#ctx0" brushRef="#br0" timeOffset="30999.1383">7399 2400 444 0,'-33'45'165'0,"24"-43"-129"0,3 4 4 0,6-6-7 16,0 0-22-16,0-6-4 15,0-2-15-15,0 1-5 16,6-12 6-16,6-2-16 0,3-3-5 16,6 3 2-16,-1-3 0 15,1 3 15-15,0 8 6 16,-3-1 4-16,-3 14 1 16,-3 0-3-16,0 14 2 15,-6 12-1-15,-3 6 0 0,-3 2 4 16,0 6 1-16,-3 5-1 15,0-11 1-15,3-2 7 16,0-8 5-16,0-8 6 16,3-6 2-16,3-10-10 15,2 0-3-15,4-10-2 16,6-6 2-16,3-16 1 16,6-8 3-16,3-10-7 15,-1 5-4-15,-2 6-13 16,0 9-4-16,-3 1-15 15,-3 8-7-15,2 0-77 16,4 2-36-16,-9 12 72 16,0-7 36-16</inkml:trace>
  <inkml:trace contextRef="#ctx0" brushRef="#br0" timeOffset="31545.5917">8312 2249 416 0,'-9'3'154'0,"1"-6"-120"0,-10 3 8 0,9 0-3 16,-6 0-23-16,-6 0-6 16,-3 0-9-16,-6-5-3 15,1 5 1-15,-1 0-7 0,-3 0 1 16,6 0-6-16,-11 5-2 0,-1 3 4 15,-3 10 2-15,1 4 0 16,2 9 1-16,6 9 7 16,6 5 2-16,7 0 5 15,8-5 3-15,12-9-6 16,9 4-4-16,11-11-3 16,4-3 3-16,3-8 2 15,0-5 2-15,0-8-1 16,-1-8 1-16,1-5-4 15,0-8 0-15,-3-3 1 16,0-3 2-16,-4-7-1 16,1-3 2-16,-3 3-2 15,-3 4 2-15,-6 9 0 16,-3 0 3-16,-3 8 1 16,-6 8 3-16,-3 5-3 0,0 8 1 15,-3 2-5-15,0 11-2 16,3-2-3-16,0 7 1 15,0-5-4-15,3 3 1 16,3-3 0-16,6 1 2 16,3-4-4-16,6-5 2 15,9-2-5-15,6-8-1 16,8-11-35-16,7-6-15 16,3-12 31-16,-1-8 14 15</inkml:trace>
  <inkml:trace contextRef="#ctx0" brushRef="#br0" timeOffset="32463.6901">8390 2387 428 0,'-3'29'159'0,"-6"-19"-124"0,15-4 2 16,-3-4-9-16,-3-2-25 16,6 0-3-16,3-2-12 15,3-12-5-15,3-4 9 16,-1-6-14-16,7-2-2 0,0-1-1 15,-3 6 2-15,0-3 6 16,-3 11 6-16,-3 5 8 16,-4 8 7-1,1 8 0-15,-3 10 9 16,3 4 4-16,-6 9-11 16,0 1-5-16,3 0-6 15,0-6 0-15,0-5 7 0,3-2 4 16,3-6-6-16,6-5 1 15,0-8-6-15,5-3 1 16,4-7 4-16,0-6 4 16,0-3-1-16,-3-7 0 15,-3 2 5-15,-4 8 3 16,-2-2 5-16,-3 10 2 16,-3 8-1-16,-3 13 2 15,-3 8-10-15,-3 11-5 16,-3 21-10-16,-6 5-1 15,-3 14 1-15,-6 12 3 0,-2-4 4 16,-4-4 2-16,-3-4 1 16,-6-3 2-16,-3-6 6 15,-2-5 2 1,-1-7 15-16,-3-14 6 0,-2-14 1 16,-4-9 3-16,-2-22-15 15,-4-16-4-15,12 8-28 16,-5-21-9-16,8-11-63 15,9-2-25-15,9-3 43 16,9 3 23-16</inkml:trace>
  <inkml:trace contextRef="#ctx0" brushRef="#br0" timeOffset="33235.0274">9417 2294 424 0,'-6'-3'159'0,"3"1"-124"0,0-9 6 0,0 8-4 16,0 3-23-16,-3-5-2 15,-3-3-8-15,-3 3-1 16,-9-3-1-16,-3 3-4 0,-2 5-1 15,-4-6 2-15,0 6 0 16,0 6-2-16,4-1 2 16,2 8 1-16,3 0 0 15,3 6-3-15,6 2 0 16,6 0-1-16,12 3 0 16,9-3-2-16,9-2-1 15,9-6-1-15,-1 6 0 16,1-6 2-16,0 0 4 15,-3 0 1-15,-4 0 1 16,-2 1 0-16,-3-1 2 0,-9 0 1 16,-3 0 1-16,-6 1 4 15,-3 4 3 1,-6-5 2-16,-3 1 3 0,-3-6-1 16,-9-3 4-16,-3-3-5 15,-8-2 2-15,-7 0-9 16,0-2-2-16,1 2-5 15,2-5-3-15,6-1-16 16,6 4-5-16,6-9-63 16,15 3-28-16,12-5 60 15,9-8 27-15</inkml:trace>
  <inkml:trace contextRef="#ctx0" brushRef="#br0" timeOffset="33928.5159">9991 2514 376 0,'-6'-3'140'0,"3"-2"-109"0,-6-3-15 0,6 8-16 0,-6-11 11 16,-2 1 11-16,-4-1-1 16,-3 3 0-16,-3-5-12 15,0 7 6-15,-3-1 4 0,0 1-4 16,-2 1 2-16,-4 5-8 15,0 5-3-15,3 1-3 16,4 1-3-16,2-1-2 16,3 7-1-16,3 0-1 15,3 6 0-15,6 2-2 16,6-3-1-16,6 4-5 16,6-4 0-16,6-2 1 15,3 0 2-15,2-6 6 16,1-4 1-16,0-6 2 15,0-6 2-15,0-4-1 16,0-3-1-16,-4-3 1 0,-2 0 1 16,-3-3 5-16,-3 1 6 15,-6-1-3-15,-3 3 2 16,-3 3-5-16,-3 3-2 16,-3 7 2-16,0 3 0 15,-3 13 1-15,0 0 0 16,3 3-11-16,0 8-5 15,0 3-3-15,3-1 1 16,3 1 1-16,6-4 3 16,3-2 2-16,3-7 2 15,3-1 1-15,3-8 1 16,3-5-9-16,3-13-2 16,-1-6-58-16,1-7-26 0,-6-14 48 15,-3 1 26-15</inkml:trace>
  <inkml:trace contextRef="#ctx0" brushRef="#br0" timeOffset="34397.205">10488 2283 468 0,'3'0'176'0,"-3"0"-137"0,-6-5 11 0,0 5-3 16,-6 0-28-16,-2-3-7 16,-4 3-8-16,-3 0-4 0,-3 0 1 15,3 3-4-15,-3 2 2 0,4 3-4 16,-4 3 1-16,3 2 0 16,-3 8-1-16,3 6-1 15,3 4 1-15,9 1-15 16,7 0-4-16,4-3-6 15,7-2 1-15,6-4 16 16,9-4 7-16,9-11 5 16,12-13 3-16,11-11-8 15,7-16-3-15,2-8 5 16,-5-13 1-16</inkml:trace>
  <inkml:trace contextRef="#ctx0" brushRef="#br0" timeOffset="34917.7444">10890 1709 456 0,'3'11'170'0,"-3"-3"-132"0,-3-3-4 16,0 3-12-16,-3-3-22 15,-3 11-4-15,-3 3-3 16,-3 12 1-16,-2 9 4 15,-1 13-1-15,0 11-1 0,0-6-2 0,3 13 1 16,0 9-4-16,6 4-1 16,6-4-9-1,6-17-2-15,3-7-5 0,6-6 1 16,3-16 12-16,3-7 7 16,3-11-20-16,6-14-8 15,2-20 18-15,-2-11 10 16</inkml:trace>
  <inkml:trace contextRef="#ctx0" brushRef="#br0" timeOffset="35295.4039">11185 2320 384 0,'0'22'143'0,"6"-17"-112"0,0 8 3 0,0-10-5 0,0 7-22 15,3-7-6-15,-1 2 1 16,1 1 2-16,0-12-1 15,-3 1-11-15,-3-3-4 0,-3-5-16 16,0-6-8-16,-6 3 6 16,-3 3 3-16,-8 0 42 15,-4 8 21-15,-9-1 7 16,-3 6 5-16,0 6-12 16,1 2-2-16,5 10-13 15,6 1-5-15,6 10-23 16,6 8-7-16,9-5-14 15,6 2-5-15,6-2 4 16,6-1 5-16,6-9 14 16,3-4 6-16,-1-5 5 15,4-13 2-15,0 0-4 0,3-10 1 16,5-6-97-16,-2-16-44 16,-3-2 71-16,-6-3 37 15</inkml:trace>
  <inkml:trace contextRef="#ctx0" brushRef="#br0" timeOffset="36061.8044">12206 1820 488 0,'-6'0'184'0,"0"0"-143"0,-9-2 4 15,9 4-10-15,-3 4-21 16,0-1-5-16,-3-2-6 16,-3 7-3-16,-5 3 1 15,-4 9-8-15,-3 4-3 0,-6 14-1 16,-6 5 1-16,1 5-7 15,2-2-2-15,9 15-1 16,9 22 0-16,15-14-16 16,15-2-4-16,12-11 8 0,12-5 6 15,3-8 19 1,2-8 9-16,7-10-4 16,5-6 0-16,10-8-62 0,11-8-24 15,-5-23 44-15,-1-11 22 16</inkml:trace>
  <inkml:trace contextRef="#ctx0" brushRef="#br0" timeOffset="37262.4679">12614 1871 452 0,'-6'0'167'0,"6"0"-129"0,6-6 2 0,0 6-7 0,-1-5-24 15,7 2-7-15,6 3-5 16,9-5-1-16,9 0 3 16,5-3 0-16,1 0 1 0,-3-5-7 15,-4 2-3-15,-2 3-23 16,-6-5-9-16,0 8-38 15,-3-3-16-15,-7 2-48 16,-2 6 242 15,-15 8-9-15,-6 3 14-16,0-3-37 16,-2 5-23-16,-4-2-26 0,-6 10-9 15,-3 0-5-15,-3 16-7 16,-3 8 0-16,1 3-3 0,2 2 0 15,6 3-5-15,3 5 0 16,3 8-3-16,6 0 0 16,3-7-25-16,3-12-9 15,3-4-92 1,0-9-40-16,0-16 96 16</inkml:trace>
  <inkml:trace contextRef="#ctx0" brushRef="#br0" timeOffset="37992.4894">12477 2654 484 0,'-9'8'181'0,"18"-8"-141"0,-3-6-4 16,0 4-13-16,2 2-25 0,7-6-3 16,3-1 2-16,15-7 1 15,21-2 2 1,17 1 0-16,-3-9 2 0,-5 8-1 0,-4-3-1 15,1 11-6-15,-3-5-1 16,-10 3-28-16,-5 2-12 16,-6-6-121-1,-13 1-54-15,-8-5 116 16</inkml:trace>
  <inkml:trace contextRef="#ctx0" brushRef="#br0" timeOffset="39296.1743">13393 2307 416 0,'-20'16'156'0,"14"-11"-121"0,6-5 1 0,3 0-6 15,3 0-23-15,0-8-4 16,-1 3-4-16,4-5-1 15,0-1 2-15,0-5-5 0,3 0 1 16,0-2-7-16,0 4-3 16,-3-7 3-16,0 11 2 15,-3 2 5-15,-3 8 6 16,0 5 2 0,-3 6 1-16,-3 12 1 15,-3 4-3-15,-3 5 0 16,-3 7-1-16,0 6-2 15,-3-5 3-15,-3 0 0 16,3-9-1-16,7-4-2 16,-1-9 3-16,9-4 2 15,6-12-2-15,2-4-2 16,7-9-3-16,3-10 1 0,3-13 3 16,6-11 1-16,6-6 1 15,2 12 2-15,1-1-1 16,-6 13 0-16,-3 1-1 15,-7 13 0-15,-5 0-2 16,-6 15-2 0,-3 9-2-16,-6 10-3 15,0 11-2-15,0 7 1 16,0 1 2-16,0-6 2 16,3-2 1-16,3-5 1 15,0-9 0-15,6-5 2 16,6-5 1-16,6-5-1 15,2-8 1-15,1-16-2 0,0-9-1 16,0-9-2-16,0-1 1 16,-1 0 3-16,1 9 3 15,0 4 4-15,-3 9 2 16,-3 2-1-16,-4 10 1 16,-2 1-6-16,-3 10-1 15,-3 14-4-15,-3 7-3 16,-6 14-3-16,0-5-1 15,0 2 1-15,0-6 4 16,3-4-1-16,0-6-1 16,0-10-11-16,9-4-5 15,0-12-25-15,6-8-8 16,6-8-39-16,5-11-14 0,1 0 56 16,3 6 26-16</inkml:trace>
  <inkml:trace contextRef="#ctx0" brushRef="#br0" timeOffset="39767.3581">14516 2196 244 0,'9'8'93'0,"-9"-8"-72"0,5 3 47 16,-5-3 15-16,0 10-9 16,-3-10-4-16,-2 6-28 15,-1-6-14-15,-3 2-16 16,-3-2-4-16,-3 0-1 0,0 0-3 0,-3 0-1 15,-3 0-1-15,-6 0 1 16,-2 5 0-16,-4 1 1 16,0 2-7-16,3 5-2 15,4 5 2-15,2 9 1 16,6 7-9-16,6 6-5 16,9 0-10-16,6-3-1 15,9-6 5-15,6-9 6 16,6-4 9-16,-1-13 6 15,1-5 2-15,3-5 2 16,3-5 0-16,3-6 1 16,-4-16 0-16,1-2 2 15,-3 2 6-15,-6 0 2 16,-6 6 1-16,-3 4 4 16,-4 7-9-16,-5 7-3 15,-3 8 0-15,0 8 2 0,-3 10-9 16,1 9-4-16,-1 4-5 15,0-7-2-15,3 3-16 16,3-6-8-16,5-8-30 16,7-5-13-16,6-5 41 15,6-14 19-15</inkml:trace>
  <inkml:trace contextRef="#ctx0" brushRef="#br0" timeOffset="40277.9167">15060 2178 276 0,'30'0'104'0,"-15"0"-81"0,6 2 34 0,-12 3 10 16,0 1-6-16,-3-6-2 15,-3 5-17-15,-6-2-8 16,-6 2-20-16,-6 0-2 0,-6 3 1 16,-6-8-7-16,-3 0-3 15,1 6-2-15,-1-4 1 16,0 3-1-16,3 1-1 15,3 2-2-15,7-8 1 16,2 0 1-16,0 5 0 16,9-10-7-16,6 5-3 15,3-8-3-15,3 8 0 16,9-6 2-16,0-1 5 0,2 1 1 16,4-4 3-16,3 7-1 15,-6 6 1-15,0 7 2 16,-6 3 2-16,-3 6-3 15,-3 15 0-15,-6 3-4 16,-3 11 1-16,-3-3 2 16,-3 0 3-16,-3-5 0 15,-3 5 2-15,-3-6-2 16,-3 6 2-16,0 8 2 16,1-8 4-16,-4 3-4 15,0-3-3-15,6-11 1 16,0-5 0-16,3-5 1 15,6-8 0-15,1-8 2 16,2-8 3-16,3-8-6 16,-3-8-4-16,-3-10-14 0,0-9-5 15,-3 1 0-15,3 2 1 16,0 0-53-16,6 6-22 16,9-1 48-16,6-4 23 15</inkml:trace>
  <inkml:trace contextRef="#ctx0" brushRef="#br0" timeOffset="40727.2467">15409 2373 452 0,'5'27'170'0,"1"-14"-132"0,6 8-17 0,-3-10-19 0,6 2-11 16,3 0 3-16,0-7 3 16,3 1 2-16,-3-12 1 15,-4 3-3-15,4-14 0 0,-3-6-5 16,-6-4-2-16,-3 0 13 16,-6-1 8-16,-3 1 12 15,-9 2 8-15,-6 5-1 16,-5 6 0-16,-4 5-11 15,-3 8-1-15,0 5-11 16,3 9-4-16,4-1-7 16,2 5 0-16,6 4-7 15,3 4-3-15,6-2-12 16,3 5-4-16,9 3 5 0,6-11 4 16,6 3 13-16,6-8 4 15,5-1 4-15,4-7 2 16,-3-2 1-16,-3-6 3 15,-1-6-3-15,1-7-2 16,0-11-25-16,0-10-9 16,3-16 17-16,-7-3 8 15</inkml:trace>
  <inkml:trace contextRef="#ctx0" brushRef="#br0" timeOffset="40998.7405">16066 1884 472 0,'36'13'176'0,"-21"-5"-137"0,6 16-18 16,-12-11-18-16,0 8-12 15,0-2 3-15,0 7-8 16,-1 1-3-16,-2 7 9 15,-3 3 1-15,-6 8 3 0,-6 0 5 0,-5 11 1 16,-7-1 13-16,-9 1 5 16,-9-6-6-16,-17-2-1 15,-1-9-7-15,-5-36-4 16</inkml:trace>
  <inkml:trace contextRef="#ctx0" brushRef="#br0" timeOffset="62293.1541">1728 3969 428 0,'-12'-3'159'0,"12"3"-124"0,3 0 11 0,6 0-4 15,0 0-17-15,3-5-5 16,6 0-11-16,3-3-6 16,12 0-2-16,8-6-10 0,7-4-4 15,-6 5 0-15,2-8 2 16,4 5 7-16,5 0 2 15,4 3 2-15,-4 2 2 16,4 3-1-16,-12 0 2 16,-7 3 0-16,-8-8 1 15,-6 2-22-15,0-2-10 16,0 0-11-16,-7-1-1 16,-2-2-79-16,0 3-37 0,-12 3 81 15,-6 4 38-15</inkml:trace>
  <inkml:trace contextRef="#ctx0" brushRef="#br0" timeOffset="62616.3152">2175 3874 392 0,'-21'29'145'0,"9"-16"-112"0,6 5 12 0,3-7 0 16,-3 10-19-16,0 6-5 15,-3 18-10-15,0 18-5 16,0 3-3-16,0 3-3 0,-5 8 1 15,-1 13-4-15,0-8 0 16,6-6-7-16,-3-12-4 16,3-16-34-16,9-11-16 15,0-19 33-15,9-23 15 0</inkml:trace>
  <inkml:trace contextRef="#ctx0" brushRef="#br0" timeOffset="62932.0543">1621 4839 472 0,'0'16'178'0,"6"-11"-138"0,15 1-20 16,-12-4-18-16,3-2-18 0,15-2-3 15,5-1 4-15,19-5 1 16,8-5 9-16,4-3 4 0,-4-3 6 16,1-4 2-16,2-4 1 15,10 6 0-15,-13-3 0 16,-2 8 0-16,-6 3 0 16,-13 3-33-16,-2 2-15 15,-9-6-38-15,0 4-13 16,-7-6 46-16,-2-3 23 15</inkml:trace>
  <inkml:trace contextRef="#ctx0" brushRef="#br0" timeOffset="63548.1014">2511 4583 440 0,'-3'18'165'0,"3"-13"-129"0,0 1 4 0,3-6-7 16,-3 0-22-16,6 0-4 15,0-6-6-15,3-2-2 16,0-5 1-16,3 0-5 0,3-3-1 16,5 0 0-16,1 3 4 15,0 0-1-15,9 0 1 16,0 5 8-16,-1 5 4 16,1 3-1-16,3 3 2 0,-3 5-6 15,-6 5-1 1,2 3-2-16,-5 13-2 0,-3 10 1 15,3 1 1-15,-6 8-1 16,0 2-1-16,-3-5-2 16,-4 0 1-16,4-3 1 15,-3-5 2-15,-3-10-10 16,0-11-2-16,3-8-19 16,0-11-7-16,3-10-38 15,-3-22-18-15,-6-15 49 16,6-8 22-16</inkml:trace>
  <inkml:trace contextRef="#ctx0" brushRef="#br0" timeOffset="63759.1648">3124 4411 348 0,'0'-6'129'0,"3"12"-100"0,6-1 42 0,-9-2 12 16,0 2-29-16,0 0-8 16,-9 0-27-16,0 6-12 15,-3 2-5-15,1 8-2 0,-16 14 0 16,3 4-3-16,-6 1 2 15,-9 8-4-15,-14-1 1 16,-7 1-5-16,10-6-1 16,-1 3-15-16,15-2-4 15,13-4-126-15,11-12-56 16,6-14 107-16,3-26 55 16</inkml:trace>
  <inkml:trace contextRef="#ctx0" brushRef="#br0" timeOffset="65304.5972">3803 4384 416 0,'-3'5'154'0,"12"-7"-120"0,6 2 15 0,-6 2-1 16,3 1-25-16,8-3-5 16,-11 0-20-16,3 0-9 15,3 0 6-15,3-3-3 0,9 1 3 16,6-3 5-16,8-3 4 16,7-3-3-16,-6 0-1 15,5-2-46-15,-5-5-22 16,-6 2 46-16,-1-11 21 15</inkml:trace>
  <inkml:trace contextRef="#ctx0" brushRef="#br0" timeOffset="65624.8104">3833 4763 504 0,'6'7'189'0,"12"-4"-147"0,2-3-29 0,-11 0-22 16,6-3-10-16,3-2 4 15,12-8 9-15,17-8 5 16,7-8 2-16,8-6 4 0,-5-2 1 15,-3 0-35-15,-1 5-18 16,-2 6-23-16,-7 5-7 16,-5 0 42-16,-6-8 19 15</inkml:trace>
  <inkml:trace contextRef="#ctx0" brushRef="#br0" timeOffset="66391.9741">5738 3704 428 0,'-18'-5'159'0,"9"10"-124"0,0-10 15 16,6 5-3-16,-9-8-25 15,-3 3-5-15,-12-3-10 16,-8 2-5-16,-10 6-1 16,-3 3-10-16,1 10-4 0,2 11 4 15,-2 8 5-15,-1 8-2 16,3 7 2-16,1 6 2 16,5 24 1-16,9 13 1 15,9-6 0-15,9-4-3 0,9 4 2 16,9 6 1-16,6-8 2 15,6-7-1-15,0-17 2 16,3-11-9 0,3-12-1-16,5-11-38 0,4-19-18 15,9-10-93 1,2-25-39-16,-2 1 101 16</inkml:trace>
  <inkml:trace contextRef="#ctx0" brushRef="#br0" timeOffset="66864.8853">5958 4723 464 0,'-39'26'173'0,"18"-23"-135"0,-11-6 5 16,20-5-5-16,-6-2-28 16,0-9-7-16,-3-5-12 15,6-7-3-15,3-1 7 16,4-5-20-16,8-3-5 0,5 1-3 16,10-1 2-16,9 0 2 0,6 8 1 15,9 6 18-15,-1 7 10 16,1 11 3-1,-6 3 4-15,-1 13-4 16,-8 5-2-16,-3 6 0 0,-6 5-1 16,-3-3-5-16,-3 11 1 15,-9-3 11-15,-9 13 7 16,-6-8 2-16,-12 3 0 16,-8-2 5-16,-7-3 3 15,3-11 3-15,-5-8 1 16,8-10-2-16,0-14-1 15,9-13-17-15,3-5-4 16,10-8-36-16,8-5-16 16,12-14-53-16,8-2-23 15,10 0 65-15,3 8 31 0</inkml:trace>
  <inkml:trace contextRef="#ctx0" brushRef="#br0" timeOffset="67478.8718">6360 4376 468 0,'-48'27'176'0,"33"-25"-137"0,-9 4-2 0,19-1-12 15,-4-2-16-15,0-3-1 16,3-3-11-16,3-5-5 16,6-8 4-16,9-13-12 0,0-13-4 15,11-6-9-15,7 3-5 16,6 5 10-16,-6 9 6 16,-1 9 9-16,1 4 5 15,-3 13 7-15,-3 10 3 16,-6 13-5-16,-7 14 0 15,-2 11-3-15,-6 7-2 16,-3 3 0-16,-3 5 3 16,-3 0 0-16,3-5 1 0,3 0 2 15,0-13 1-15,3-11 5 16,6-13 5-16,3-11-5 16,3-13-2-16,3-8-3 15,3-10 0-15,0-6 0 16,3-8 1-16,2 6-2 15,1-3-2-15,0 8-2 16,0 0 1-16,-1 13 10 16,1 2 3-16,-6 14 6 15,-3 3 3-15,-3 10-7 16,-9 9-3-16,-3 12-11 16,-6 8-2-16,-3 14-2 15,0-11 2-15,0-3-1 16,3-10-1-16,0-8-22 15,6-14-10-15,6-12-146 16,6-17-67-16,0-10 127 16</inkml:trace>
  <inkml:trace contextRef="#ctx0" brushRef="#br0" timeOffset="67840.8325">7000 4233 388 0,'-27'32'145'0,"24"-5"-112"0,-3 12-6 0,3-23-10 0,-3 13-16 16,-3 19-2-16,0 18-3 15,3 3 3-15,3-11 0 16,6-10-2-16,6-9 0 0,9-12 6 16,3-14 5-16,6-16 16 15,2-23 7-15,4-22-3 16,3-5-2-16,3-2-17 16,-4-3-5-16,-2-6-3 15,-3 6-1-15,-3 10-22 16,-4 3-10-16,-2 11-17 15,6 15-5-15,-3 1 29 16</inkml:trace>
  <inkml:trace contextRef="#ctx0" brushRef="#br0" timeOffset="68227.4574">7577 4591 420 0,'-36'47'159'0,"28"-20"-124"0,-10-1 15 0,12-15-3 0,-3-3-21 16,0-3-4-16,-6-5-11 15,3-11-5-15,-3-10-3 16,3-11-33-16,9-7-13 0,6-4-2 16,6 6 1-16,6 0 14 15,0 11 8-15,0 7 13 16,-3 11 8-16,3 3 10 15,0 10 6-15,-4-2-1 16,1 10 0-16,-3 6 0 16,0 7 2-16,-6 6-1 15,-3 0 1-15,-3-6-2 16,-3 1 1-16,-3-6-2 16,-6-5 2-16,-5-6 3 15,-10-7 3-15,0-8-5 16,-3-19-1-16,7-3-31 15,2-2-14-15,6 3-87 16,9-1-38-16,0-2 80 0,0 3 38 16</inkml:trace>
  <inkml:trace contextRef="#ctx0" brushRef="#br0" timeOffset="68977.6003">7732 4464 428 0,'-24'13'159'0,"18"-11"-124"0,0 1 11 0,6-3-4 16</inkml:trace>
  <inkml:trace contextRef="#ctx0" brushRef="#br0" timeOffset="69373.9686">7705 4479 724 0,'15'-8'-5'15,"6"-2"2"-15,9-9-18 0,-1-4-6 16,-5-4-43-16,6-2-17 15,-6 10 36-15,-15 6 29 16,-9 13 24 0,-3 13 24-16,0 3 9 15,-3 6-5-15,0 12-3 16,3 11-9-16,3 10-1 0,6-2 5 16,3-8 4-1,3-8-10-15,3-8-4 0,-3-5-12 16,2-13-5-1,4-14-4-15,3-13-2 0,3-15 3 16,3-9 5-16,2-8 0 16,-2 1 1-16,-3-4 8 15,0 9 4-15,-6 8 3 16,-3 10 5-16,-6 11 1 16,-9 10 3-16,-3 14-3 15,-3 7-2-15,0 19-14 16,0 16-4-16,3 5-7 15,3-13 0-15,3-5-25 16,3-14-8-16,6-12-63 16,5-14-25-16</inkml:trace>
  <inkml:trace contextRef="#ctx0" brushRef="#br0" timeOffset="69690.4068">8530 3691 392 0,'-18'8'145'0,"18"0"-112"0,-3 5 10 0,3-2-4 16,0 2-13-16,0 3-1 0,-3 10-14 16,0 6-7-16,-3 5-2 15,-3 8-5-15,-3 16 0 0,-3 18-3 16,-3 6 1-16,4-3 3 15,-1-3 1-15,6 9 1 16,6-12 0-16,6-7 2 16,3-13 1-16,3-14 5 15,2-13 5-15,4-10-7 16,3-19-3-16,6-14-38 16,3-9-16-16,6-4-133 15,2-2-57 1,-11-3 124-16</inkml:trace>
  <inkml:trace contextRef="#ctx0" brushRef="#br0" timeOffset="72795.7425">8098 3622 304 0,'0'-8'112'0,"0"8"-87"0,3 0 33 0,-3 0 10 0,3 6-21 16,-3-1-4-16,0 8-19 16,-6 11-5-16,-3 13-11 15,-3 0-5-15,0 11 0 0,-5 4-4 16,-1 12 0-16,-6 21 1 16,-3 7 0-16,0-12 0 15,0-1 0-15,7-2-3 16,5-3 2-16,6-11 1 15,9-10 2-15,9-10-1 16,3-17-1-16,3-13 3 16,-1-13 0-16,4-8-8 15,3-8-2-15,0-2-27 16,6 2-13-16,3-10-63 16,8 2-30-16,-2-5 71 15,-3-3 36-15</inkml:trace>
  <inkml:trace contextRef="#ctx0" brushRef="#br0" timeOffset="73378.2174">8345 4392 312 0,'-74'45'115'0,"44"-26"-89"0,-6 7 19 0,24-13 1 15,-6 8-9-15,4 3-2 16,2-5-2-16,3-3 1 15,15-14-12-15,12-12-5 16,14-17-13-16,7 1-4 16,3-9-15-16,-4 1-5 15,-2-3 2-15,0 0 2 0,-3 3 10 16,-1 2 3-16,-8 8 5 16,3 5 1-1,-6 4 3-15,-6 7 1 0,-6 10 3 16,-9 12 1-16,-9 7-3 15,-3 8 0-15,-3 3-5 16,0 7 0-16,0 4-1 16,3-1-2-16,3 0 1 15,6-5-1-15,3-8 0 16,6-10 2-16,3-14-1 16,9-15 2-16,12-14-7 15,11-8 1-15,10-8-1 16,0-2-1-16,-7-8 4 15,-5-6 0-15,-6 3 5 16,-6 3 2-16,-7 13 4 16,-8 13 8-16,-9 14-3 15,-6 20-8-15,-6 11-2 16,0 11-5-16,-5 5-3 16,2 3 2-16,6-6 0 15,3 3-2-15,6-5 0 16,6-6-1-16,3-4 0 15,2-9-11-15,4-8-5 16,3-8-7-16,0-7-3 16,6-9-39-16,-1-4-16 15,1-7 45-15,0-1 20 0</inkml:trace>
  <inkml:trace contextRef="#ctx0" brushRef="#br0" timeOffset="73563.6672">9101 4260 368 0,'-30'26'140'0,"22"-15"-109"0,-10 10 11 16,9-16-3-16,0 6-16 15,0-1-3-15,3-2-3 16,6-2-1-16,6-1-8 16,9-5-3-16,12-5-1 0,5-6-13 15,4-5-7-15,0-10-46 16,2-6-20-16,-5 0 42 15,0 1 20-15</inkml:trace>
  <inkml:trace contextRef="#ctx0" brushRef="#br0" timeOffset="73808.064">9316 3953 396 0,'-6'13'148'0,"0"-8"-115"0,-12 6 6 0,9 0-6 16,-9 2-17-16,-6 19-4 15,-9 15-12-15,-2 11-2 16,2 6 0-16,3-9-1 0,9 6 1 16,6 0 2-16,10-3 0 15,7-7 0-15,13-9 2 0,9-16-3 16,9-15 0-16,6-16-19 16,-1-9-9-16,4-12-43 15,0-19-16-15,-4-8 44 16,-5-5 22-16</inkml:trace>
  <inkml:trace contextRef="#ctx0" brushRef="#br0" timeOffset="74161.4017">9372 4448 392 0,'-18'23'145'0,"18"-20"-112"0,3 0 3 0,-3-3-6 16,9 0-12-16,0-3 0 15,3-2-19-15,3-8-9 16,3-6 5-16,0-2-14 0,2-3-4 16,1-2 5-16,0 4 5 15,-3 1-1-15,0 8 2 16,-3 8 12-16,-6 10 10 16,-3 11-10-16,-3 5-3 15,-3 8 16-15,-3 11 10 16,3 13-7-16,3 0-3 15,2-6-4-15,4-4 1 16,6-17 4-16,3-7 1 16,3-11-2-16,0-16 2 15,0-16-24-15,-3-11-10 16,-4-10-13-16,4-15-4 16,-6-9-139-16,-3-3-62 15,-3 6 120 1</inkml:trace>
  <inkml:trace contextRef="#ctx0" brushRef="#br0" timeOffset="74266.0354">9771 4043 388 0,'0'16'145'0,"0"-6"-112"0,0 11 16 16,0-2 3-16,0 7-32 15,0 1-10-15,0-1-12 16,0-7-4-16,3-6 3 16,3-8-100-16,9-7-43 0</inkml:trace>
  <inkml:trace contextRef="#ctx0" brushRef="#br0" timeOffset="74690.3641">10057 4501 436 0,'-27'29'162'0,"9"-13"-126"0,-15 5-4 0,21-13-8 16,-2 0-18-16,-1-3-3 15,0-8-20-15,3-5-6 16,0-8 11-16,6-5-27 0,6-16-10 16,6 5 7-16,6 3 7 15,9 3 29-15,5 2 13 16,4 8 11-16,3 11 6 16,0 0-1-16,-7 10 0 0,-2 3-1 15,-6 5-2 1,-6 3-8-16,-6 5-5 0,-9-2-7 15,-9 4 0-15,-6 1-2 16,-3 0-2-16,-2-3 5 16,-1-8 3-16,3-7 10 15,0-6 5-15,6-6-5 16,3-12-1-16,3-3-12 16,6-11-5-16,6 0-23 15,9 1-9-15,9-1-44 16,6 3-18-16,9 2 48 15,2 6 27-15</inkml:trace>
  <inkml:trace contextRef="#ctx0" brushRef="#br0" timeOffset="75209.9548">10405 4445 380 0,'-9'16'143'0,"3"-6"-112"0,-12-2 32 0,9-2 7 16,-3 2-29-16,3 0-10 15,-2-8-15-15,2 0-6 16,0-11-5-16,6-2-8 0,3-8-3 16,3-3-13-16,6-5-5 15,3 0 8-15,5-1 6 16,4 4 9-16,3 5 5 0,0 10 5 16,-3 3 2-16,-3 16-8 15,-10 3-3-15,-8 10-6 16,-8-2-1-16,-4 7 1 15,-6 3 4-15,0 8-1 16,3-8 1-16,0 3 2 16,3-3 0-16,6-8 0 15,3-8 0-15,9-10 0 16,6-11 2-16,15-8 3 16,9-2 4-16,8-9-2 15,1 1 1-15,-3-1-5 16,-4-2 0-16,-5 3-1 15,0 5 1-15,-3 0-2 16,-7 10-1-16,-2 6-2 16,-6 7 1-16,-3 9 1 15,-6 7 0-15,-6 12-3 0,-6 12 2 16,-3 13 1-16,0 6 0 16,3-13-3-16,0-3 0 15,3-8-3-15,3-11 1 16,0-10-19-16,6-13-9 15,6-16-69-15,9-22-31 16</inkml:trace>
  <inkml:trace contextRef="#ctx0" brushRef="#br0" timeOffset="75940.4814">11682 3868 436 0,'-12'6'162'0,"6"-4"-126"0,-6 3 10 15,6-2-6-15,-3 2-19 16,-6 1-2-16,-8 2-11 15,-10 2-5-15,-9 3-2 16,-5 3-6-16,-4 8-1 0,3 21-4 16,7 16 1-16,5 16-6 15,6-1-1-15,9 20 2 0,9 7 3 16,9-5 5 0,15-19 1-16,12-13-2 0,18-10 0 15,8-14-54-15,13-13-21 16,2-39 41-16,-2-17 21 15</inkml:trace>
  <inkml:trace contextRef="#ctx0" brushRef="#br0" timeOffset="76709.7306">12182 3691 344 0,'12'-11'129'0,"-6"17"-100"0,0-4 4 0,-3 4-2 16,-3 4-14-16,-6 9-2 16,-3 10-11-16,-3 8-2 15,-3 10-2-15,-3 17-3 0,-3 15 0 16,-5 11 2-16,-1-5 0 16,-3-6 1-16,3-7 0 15,0-6 0-15,4-8 2 16,5-13 1-16,6-5 3 15,6-22-3-15,12-10-2 16,12-21-5-16,9-11 0 0,2-10 2 16,7-3 1-16,9-6-2 15,11-2 2-15,4 6 5 16,-1 10 2-16,-5 13-5 16,-7 16-2-16,-8 8-7 15,-6 10 0-15,-9 14-5 16,-9-3 1-16,-9 8 15 15,-9 8 7-15,-9 0 7 16,-9 8 4-16,-12-8 4 16,-9-3 2-16,-5-5 1 15,-1-8 0-15,4-5-2 16,-1-10 1-16,3-9-11 0,6-10-2 16,10-11-19-1,8-8-9-15,15-3-20 0,6-4-8 16,12 2-42-16,14 5-16 15,16-3 52-15,12 1 25 16</inkml:trace>
  <inkml:trace contextRef="#ctx0" brushRef="#br0" timeOffset="77241.3344">12715 4604 448 0,'-39'34'167'0,"24"-15"-129"0,-9 4 6 0,15-15-4 0,1 0-28 16,2-2-6-16,0-4-10 0,6-4-2 15,3-12 3 1,6-9-19-16,5-17-5 0,7-2 1 16,3-1 0-16,0-2 1 15,-3 11 1-15,-6 10 14 16,-7 6 5-16,-2 10 12 15,-6 8 8-15,-3 5-3 16,-5 8 1-16,-4 6-6 16,-3 18-2-16,0 18-5 15,3-7 0-15,3 2 0 16,3-10 2-16,3-6 1 16,6-7 1-16,3-9-7 15,9-7 0-15,12-11-4 0,8-13 2 16,7-19 5-16,-3-18 2 15,-1-6 0-15,-5-2 1 16,-3 0 7-16,-3 5 5 16,-6 10 4-16,-6 12 3 15,-4 9 1-15,-5 14 3 16,-6 8-19-16,0 14-5 16,0 12-10-16,-3 19 0 15,0 11 2-15,0 7 1 16,0-7 0-16,3-6 4 15,3-8-7-15,0-13 1 16,3-5-19-16,3-10-6 16,6-20-47-16,3-15-19 0,6-16 49 15,0-11 25-15</inkml:trace>
  <inkml:trace contextRef="#ctx0" brushRef="#br0" timeOffset="77514.7736">13349 4487 460 0,'-42'3'173'0,"36"2"-135"0,-12 1 8 0,9 2-6 15,0-1-24-15,0 4-4 16,4-3-9-16,8-3-5 15,8-5 1-15,13-8 0 0,9-8 1 16,0-5-22-16,-1-3-10 16,4-5-28-16,3-5-10 15,6-3-45-15,-1-11-18 16,-2 3 70-16,0 0 33 16</inkml:trace>
  <inkml:trace contextRef="#ctx0" brushRef="#br0" timeOffset="77831.8037">13911 3744 360 0,'-15'-13'134'0,"12"13"-104"0,-8 0 34 0,8 5 8 0,-9 3-31 15,-3 0-13-15,-6 5-17 16,-6 6-8-16,-3 2-2 16,-2 3-6-16,-1 2 1 0,3 0-3 0,0 6 0 15,1-3-1 1,2 11 2-16,3 16-1 15,0 10 2-15,3 5-6 16,4-5-1-16,-4 11 2 16,6 0 4-16,-3 5 1 15,3-3 3-15,-3-10 1 16,0-11 3-16,-2-5 1 16,2-13 1-16,3-6 0 15,3-10 0-15,6-8-51 16,6-16-22-16,15-16 34 0,3-24 17 15</inkml:trace>
  <inkml:trace contextRef="#ctx0" brushRef="#br0" timeOffset="78005.4821">13882 4421 460 0,'17'29'173'0,"-2"-8"-135"0,12 1-6 0,-12-14-13 0,9-8-11 15,6-8 2-15,5-6-32 16,-2-4-12-16</inkml:trace>
  <inkml:trace contextRef="#ctx0" brushRef="#br0" timeOffset="78307.2947">14301 3680 452 0,'-27'24'170'0,"16"-8"-132"0,-7 21-11 0,9-18-14 16,-12 10-22-16,-9 8-4 15,-3 2 2-15,-2 9 2 16,-4 16 5-16,6 7 0 0,4 3 0 15,2 0 3-15,0 0 0 16,-3 6 1-16,-3 4 0 16,-2 6-3-16,-7-16 0 15,0 0 2-15,4-7 0 16,5-9 3-16,9-13 3 16,9-11-26-16,9-18-13 15,15-5-71-15,12-19-32 16,9-8 71-16,9-19 36 15</inkml:trace>
  <inkml:trace contextRef="#ctx0" brushRef="#br0" timeOffset="79205.2806">14233 4493 380 0,'3'21'143'0,"3"-19"-112"0,18 9 1 0,-13-8-7 16,4 7-11-16,3-4 2 15,6-4-5-15,3-10-1 16,6-5-6 0,2-11-16-16,1-5-5 0,0-8-2 0,-7-5 1 15,-5-6 5-15,-9 6 6 16,-9-1-1-16,-9 14 3 16,-6 8 16-16,-9 8 9 15,-2 10 4-15,-4 9 3 16,-6 7-15-16,0 11-7 15,-3 10-6-15,4 0 0 16,-4 3-1-16,9 3 0 16,3 5-3-16,9 3 1 15,9 2-3-15,9-8 2 16,6-7 3-16,6-11 3 0,6-11-2 16,9-16-2-16,5-18-16 15,13-11-5-15,8-10-103 16,4-19-45-1,-3-2 88-15</inkml:trace>
  <inkml:trace contextRef="#ctx0" brushRef="#br0" timeOffset="79609.8144">14908 4583 456 0,'-32'68'170'0,"17"-44"-132"0,3-3-4 0,9-13-12 15,0-2-15-15,3-1 1 16,0-5 1-16,0-3 5 16,3-10-8-16,3-8-8 0,3-11-3 15,6 0-5-15,0 1 1 16,0 4-2-16,-1 11 0 16,-2 3-3-16,-3 8-1 15,-3 15 5-15,-3 14 6 16,-3 13 3-16,0 3 1 15,-3 0 0-15,-3-3 0 16,0-6 2-16,3-7 1 16,3-5 12-16,6-6 5 15,9-8 1-15,12-10 2 16,15-22-4-16,5-25 0 16,1-7-8-16,-6 4-4 0,-7 4-4 15,-2 12-3-15,-6-4-17 16,-3 14-6-16,-10 8-44 15,-2 8-19-15,0 16 51 16,-6 5 25-16</inkml:trace>
  <inkml:trace contextRef="#ctx0" brushRef="#br0" timeOffset="79820.0169">16236 5003 524 0,'3'14'195'0,"-3"-7"-152"0,0 7-14 0,-3-4-16 16,-3 6-22-16,0 0-4 15,-3 0-110-15,-3 2-48 16</inkml:trace>
  <inkml:trace contextRef="#ctx0" brushRef="#br0" timeOffset="81757.9606">17296 4344 340 0,'3'0'129'0,"12"3"-100"0,20-6 18 0,-11 3 0 15,9-5-8-15,0 3 2 16,2-1-23-16,7 0-8 16,3 3-7-16,5 0-3 0,1-5 1 15,-4 0-39-15,-2-6-14 16,3-7 26-16,-4-12 13 16</inkml:trace>
  <inkml:trace contextRef="#ctx0" brushRef="#br0" timeOffset="82156.2384">17879 3829 460 0,'-15'13'173'0,"9"-8"-135"0,-9 3-6 15,6-3-13-15,-5 3-15 16,-7 5-1-16,-3 1-3 15,0-1-1-15,0 5 1 16,3 4-5-16,4 1 1 0,2 7-3 16,0 7 2-16,3 15-2 15,3-1 0-15,3 4 1 16,0-2 4-16,0 5-4 0,0 11 2 16,0 11-3-16,3-6 2 15,0-6 3-15,3-12 1 16,0 0-2-16,-3-11 2 15,0 0 1-15,0-6 0 16,0-2 2-16,-3-2 1 16,0-6 1-16,-2-8 0 15,-4-3-46-15,3-7-22 16,9-19 33-16,9-8 15 16</inkml:trace>
  <inkml:trace contextRef="#ctx0" brushRef="#br0" timeOffset="82525.9742">18114 4585 468 0,'-15'27'176'0,"15"-27"-137"0,3-6-16 15,0 4-14-15,3-4-22 16,0-7-2-16,3-3-3 16,0 0-2-16,0-5 12 15,0 5-7-15,-3 1-2 0,-3 4 2 0,-3 3 4 16,-3 5 6-16,0 6 3 16,-3 5-5-16,-3 5-3 15,3 11 14-15,0 8 9 16,3 7-4-16,6-4-2 15,6-3-2-15,9-6 1 16,9-5-3-16,5-8 0 16,4-7-1-16,0-12-2 15,-6-15-10-15,-4-16-6 16,1-13-72-16,-6-19-29 16,-6-10 60-16,-6 5 29 15</inkml:trace>
  <inkml:trace contextRef="#ctx0" brushRef="#br0" timeOffset="82658.1706">18462 3995 436 0,'-2'24'165'16,"2"-19"-129"-16,0 9 8 0,0-9-4 0,2 5-28 15,1 1-9-15,0-6-7 16,0 3-3-16,0-2 4 16,-3 1-78-16,9-4-33 0,0-6 58 15,-3 3 30-15</inkml:trace>
  <inkml:trace contextRef="#ctx0" brushRef="#br0" timeOffset="82917.302">18573 4374 472 0,'6'8'178'0,"8"-8"-138"0,19 0-22 0,-12 2-19 16,6-2-48-16,0-2-13 15,2-9 41-15,4-13 21 16</inkml:trace>
  <inkml:trace contextRef="#ctx0" brushRef="#br0" timeOffset="83155.6043">18838 4064 424 0,'-15'29'159'0,"9"-13"-124"0,-3 18-9 16,3-12-14-16,-6 9-15 15,0 6 0-15,-3 6 2 16,0-1 0-16,3 6 1 16,3 7 0-16,6 1 0 0,6-3-9 15,6-11-2-15,9-10-38 16,9-11-18-16,9-21 35 16,-4-13 16-16</inkml:trace>
  <inkml:trace contextRef="#ctx0" brushRef="#br0" timeOffset="83522.0533">19091 4384 360 0,'3'40'134'0,"5"-30"-104"0,7 4 12 0,-9-6-2 16,3 5-24-16,0-8-8 15,0 3-6-15,-3-5-2 16,-3-3 0-16,-3-6-16 0,0-4-6 0,-3-17-47 15,-3 1-17-15,-3-6 26 16,-3 6 17-16,-3 7 54 16,0 11 25-16,-5 0 21 15,-1 11 8-15,0 8-7 16,3 10 0-16,0-3-29 16,6 9-11-16,0 2-21 15,6 8-6-15,6 8-1 16,6-6 4-16,9-7 3 15,9-5 2-15,12-6-4 16,9-13 1-16,8-16-5 16,-2-13 1-16,-1-16-47 15,4-11-20-15,-7-21 38 16,-5 6 20-16</inkml:trace>
  <inkml:trace contextRef="#ctx0" brushRef="#br0" timeOffset="83876.6771">19463 4392 488 0,'-21'29'181'0,"15"-21"-141"0,-3-8-8 0,9 3-16 16,0-6-21-16,3-2-2 16,6-3-23-16,6-11-8 15,6-2 20-15,5-3-18 0,7-2-4 16,0 5 21-16,0 2 9 15,-7 6 5-15,-5 5 4 16,-6 16 7-16,-6 5 4 0,-6 6-1 16,-6 2 2-1,-6 5-2-15,0 1 2 0,-3-3 5 16,3-6 4-16,6-5 3 16,3-5 3-16,6-8-14 15,6 0-7-15,6-10 3 16,3-3 2-16,0-3-5 15,0-5-1-15,-4-1-4 16,-2 1-3-16,-3 0-62 16,3-3-27-16</inkml:trace>
  <inkml:trace contextRef="#ctx0" brushRef="#br0" timeOffset="84139.3497">20043 3966 480 0,'27'19'178'0,"-6"-17"-138"0,14 9-18 0,-14 2-16 15,3 0-10-15,0 14 2 16,-3-1-1-16,0 6 2 16,-4 8 1-16,-2-1-9 0,-3 6-4 15,-6-2 2-15,-6 7 4 16,-9 8 6-16,-12 8 5 15,-8 11-6-15,-13-11-3 16,-3-5 5-16,1-5 1 16,2-14-35-16,12-10-14 0,12-48 41 15</inkml:trace>
  <inkml:trace contextRef="#ctx0" brushRef="#br0" timeOffset="102253.1383">1749 5575 476 0,'21'-6'178'0,"9"-7"-138"0,20-11-9 0,-20 17-15 0,9-4-21 16,-6 3-2-16,-4 3 2 16,1 2 2-16,3-2 2 15,5-1 1-15,1 1 0 0,3-3 0 16,2-2 2-16,4-4-8 15,-3 1-1-15,-7-3-47 16,-5-5-19-16,-6 3 37 16,-9-17 20-16</inkml:trace>
  <inkml:trace contextRef="#ctx0" brushRef="#br0" timeOffset="102508.1578">2205 5450 436 0,'-12'11'162'0,"12"-3"-126"0,0 10 5 0,0-4-4 16,0 4-14-16,-6 6 1 15,3 2-15-15,-6 1-6 16,6 2-2-16,-6 5-4 0,0 3 0 15,-3 8-5-15,3 3-2 16,3 2 2-16,6-5 3 16,6-10-15-16,3-14-4 15,12-11-56-15,0-15-23 0,0-11 53 16,-13-5 26 0</inkml:trace>
  <inkml:trace contextRef="#ctx0" brushRef="#br0" timeOffset="102791.1507">1698 6178 484 0,'-29'48'181'0,"20"-40"-141"0,0-3 0 16,9 0-10-16,-3 0-22 0,3 3-2 15,9 3-15 1,3-3-7-16,17-3 9 15,25-5-8-15,12-5-2 0,-4-11 9 16,4-5 6-16,8-3 2 0,3 0 3 16,10-2-4-16,-16 2 0 15,-11 5 1-15,-10 6 2 16,-14 3-19-16,0 4-8 16,-13-7-60-16,4-3-25 15,-6-2 61-15,-21 2 32 16</inkml:trace>
  <inkml:trace contextRef="#ctx0" brushRef="#br0" timeOffset="104254.388">2812 5898 256 0,'-18'13'96'0,"15"-11"-75"0,-6 4 21 15,9-4 6-15,-6 1-8 16,0 0 1-16,0-1-8 15,3-2-3-15,3-2-16 16,0-4-7-16,0-2 0 0,9-2-6 16,6-3-3-16,3-6 1 15,0 3 0-15,2 3 3 0,1 2 3 16,-9 1 4-16,6 5 2 16,-12 2 1-16,0 6 0 15,-3 4-9-15,-6 9-3 16,0 8-6-16,3 11-1 15,0-4 1-15,6 1 4 16,0 2-1-16,3-10 1 16,3 0 0-16,-3-5 0 15,3-1 2-15,0-13 0 16,5-2 2-16,-2-6 1 16,9-2 1-16,-3-16 2 15,9-5 3-15,-1-9 2 16,-2-2-5-16,-3 3-2 15,-3 5-2-15,0-3 1 0,-9 11 0 16,0 7 1-16,-4 4 4 16,-5 7 5-16,3 16-1 15,-6 22 1-15,0 15-7 16,-6 0-2-16,3 6-2 16,0 7-2-16,0 14 1 15,-2 3-1-15,-7-9 2 16,-3-10 3-16,-6-11 4 15,-3-10 2-15,-6-8 3 16,-5-11 4-16,-22-8-8 16,-17-13-3-16,-4-27-88 15,-2-25-38-15</inkml:trace>
  <inkml:trace contextRef="#ctx0" brushRef="#br0" timeOffset="155862.4219">3556 5300 320 0,'-15'5'121'0,"15"-18"-95"0,0 10 18 16,0 0 2-16,3 1-12 16,3-6-2-16,0 5 1 15,3 3 4-15,0 0-20 0,0 3-1 16,0-1 1-16,2 4-7 16,7-1-3-16,3 3-4 0,3 5-3 15,12 3-2-15,-1 8-1 16,1 8 2-16,6 10 0 15,0 8 1-15,17 3 2 16,9 0-3-16,1 5 0 16,-1 14-1-16,-2 7-2 15,2 0 3-15,7-2 2 16,11-11-5-16,0-5 1 16,-14-8 1-16,-1-8 3 15,-5-11 0-15,-1-10-1 16,-5-8 3-16,-10-5 2 15,-8-6 4-15,-21-5 2 16,-9 0-14-16,-12 0-5 0,-6 0 3 16,0 0 2-16</inkml:trace>
  <inkml:trace contextRef="#ctx0" brushRef="#br0" timeOffset="156812.6968">3693 6472 412 0,'9'21'154'0,"3"-11"-120"0,-9 4 12 0,3-6 0 0,2 2-29 16,7 3-9-16,3 3-5 15,6 0-3-15,3-3 0 16,-3 1 0-16,11-4 2 0,16 1 1 16,6-3 1-16,14 0-2 15,-3-3 1-15,1-2 2 16,2-6 2-16,7-2 1 15,5-6 0-15,-9-2 0 16,-8-6 0-16,-9 1-4 16,-7-1-1-16,-11 3-1 15,-6 1 1-15,-7 1-2 16,-8 4 2-16,-3 2-4 16,-6 3-2-16,0-1-51 15,0 1-24-15,0-8 37 0,-18-8 21 16</inkml:trace>
  <inkml:trace contextRef="#ctx0" brushRef="#br0" timeOffset="157903.716">5327 6337 400 0,'-12'0'151'16,"15"0"-118"-16,9-8 18 0,-3 5 1 0,6-2-30 15,9 0-6-15,5-1-11 16,10 4-4-16,3-1 0 15,-1 3-1-15,-2 3 0 0,-3-1 0 16,-1-2 2-16,4 3-1 16,3-3-1-16,2 0 1 15,4 0 1-15,0 0-34 16,-4-3-16-16,1 1-39 16,-6-4-16-16,-10-2 61 15,-20-5 29-15</inkml:trace>
  <inkml:trace contextRef="#ctx0" brushRef="#br0" timeOffset="158145.666">5764 6334 444 0,'-11'16'167'0,"14"-5"-129"0,0 4-7 0,0 1-13 15,-1 8-14-15,-2 8-1 16,0 5-1-16,-2 8 1 15,-7 10-2-15,0 17-3 0,0 10 1 16,3 0-4-16,-6-8-1 0,3-8-6 16,0-2-3-16,3-9-75 15,9-7-33-15,-3-19 61 16,-15-13 31-16</inkml:trace>
  <inkml:trace contextRef="#ctx0" brushRef="#br0" timeOffset="158431.3042">5241 7334 488 0,'12'29'184'0,"-4"-13"-143"0,19 8-21 16,-12-13-17-16,12-1-6 15,12 1 4-15,17-6 4 16,4-2 2-16,-4-6-3 0,4-5 2 0,11-8 0 15,13-13-2-15,-1-5-3 16,-9-3-3-16,-5 0-1 16,-10 0-3-16,-2 5-1 15,-10 5-25-15,-2 1-9 16,0-3-129 0,-7-6-57-16,-5-7 116 15</inkml:trace>
  <inkml:trace contextRef="#ctx0" brushRef="#br0" timeOffset="158896.2105">6193 7170 392 0,'3'3'145'0,"3"-8"-112"0,-3-1-10 16,3 6-12-16,6-2-7 0,0 2 5 15,9-6 1-15,-4 4 4 16,16-4-7-16,-3 1 0 0,6 0 3 16,-1 0-4-16,-2 2 2 15,-3 3-3-15,-3 8 0 16,-3 2-1-16,-4 12 0 16,-2 7-2-16,-3 10-2 15,0 9-2-15,0-6 1 16,-3 1-1-16,-3-4 0 15,0-4 0-15,3-6 0 16,-1-8-11-16,4-8-7 16,0-7-22-16,3-17-9 15,0-13 27-15,3-18 12 16</inkml:trace>
  <inkml:trace contextRef="#ctx0" brushRef="#br0" timeOffset="159092.6682">6964 7004 464 0,'15'15'176'0,"-12"-9"-137"0,-9 2 6 16,3-3-4-16,-6 3-25 16,-9 0-4-16,-9 5-5 15,-5 3 0-15,-7 0-4 16,-3 8-2-16,1 2 0 0,-1 6-1 16,-6 5 2-16,-2 5-3 15,-4-5 0-15,7-5-1 16,5-3-2-16,6-5-6 15,9-6-2-15,18-7-92 16,18-11 54-16,6-21 21 16</inkml:trace>
  <inkml:trace contextRef="#ctx0" brushRef="#br0" timeOffset="159745.7845">6916 5943 488 0,'18'7'184'0,"-3"-9"-143"0,6 4-14 0,-9 1-15 16,0 2-12-16,6 1 0 15,-6 2 0-15,2 2 0 16,-2 3 0-16,-3-2-5 0,0 0-1 16,-3 2 3-16,-3 0 1 15,-3 3 2-15,-3 0 0 16,-3 2 0-16,-3 1 0 15,-3-1 2-15,-3-2 1 16,4-2-1-16,-1-4 1 16,0 1 2-16,6-1 2 15,6-2-1 1,9 5-6-16,9-2-2 16,-1 0 1-16,7-6 0 0,12-2 3 15,9-3 1 1,8 0 1-16,4 2 0 0,-7 3-5 15,-5-2 1-15,-9 2-46 16,-6 1-20-16,-36-12 34 16</inkml:trace>
  <inkml:trace contextRef="#ctx0" brushRef="#br0" timeOffset="160743.9236">8923 7112 500 0,'0'-3'187'0,"0"6"-146"0,0 5-9 0,0-3-15 16,-3 6-15-16,0 10-2 15,-6 8-2-15,-9 11-1 16,-12 5 2-16,-6-8-11 0,-2-3-4 16,2-7-96-16,12-9-40 15,9-18 77-15,6-13 38 16</inkml:trace>
  <inkml:trace contextRef="#ctx0" brushRef="#br0" timeOffset="161396.5736">9893 6321 452 0,'-15'3'170'0,"12"-1"-132"0,0-2 7 16,3 0-5-16,3 0-26 16,0 0-7-16,3 0-10 15,3 0-1-15,3 0 2 16,6 0 1-16,9-2 3 0,8-1-3 15,7 0 0-15,3 3 1 16,-4 0 2-16,1 0-6 16,-6 0 1-16,-1 0-21 15,-2 3-7-15,-3 2-44 16,-3 3-18-16,-9 5 45 16,-10-2 26-16</inkml:trace>
  <inkml:trace contextRef="#ctx0" brushRef="#br0" timeOffset="161597.9481">10161 6451 404 0,'-24'23'151'0,"27"-15"-118"0,-3 8 22 0,0-11 3 15,0 3-30-15,0 3-10 16,-3 2-14-16,-3 6-3 16,-3 5-1-16,-3 10-5 0,-3 24-1 15,-2 16-4-15,-1 6 1 0,3-6 0 16,0 8 1-16,6 2-2 15,3-4 1-15,0-11-24 16,3-9-8-16,0-12 21 16,-3-14 10-16</inkml:trace>
  <inkml:trace contextRef="#ctx0" brushRef="#br0" timeOffset="161882.5507">9557 7620 464 0,'6'16'176'0,"3"-11"-137"0,11 8-9 16,-2-5-14-16,9 3-14 15,6-3-2-15,2-8 5 0,10-8 4 16,12-8-5-16,20-5 0 0,3-3 0 16,-5-2 0-16,-10-1 2 15,4 3-5-15,-7 1-1 16,1 1-2-16,-7 4-2 15,-5 2-11-15,-12-3-2 16,-10-2-65-16,-2-3-25 16,-12-2 54-16,-9 0 27 15</inkml:trace>
  <inkml:trace contextRef="#ctx0" brushRef="#br0" timeOffset="162695.8047">10744 7133 464 0,'-6'3'173'0,"12"-6"-135"0,6-5-10 0,-3 6-13 16,3-4-12-16,6-2 3 16,3-2 1-16,3-1 1 15,-1-2-4-15,1 0-1 0,-6 0 3 16,0 2-3-16,-3 3-2 15,-9 5-5-15,-3 9 0 16,-6 4-5-16,0 9 1 0,-6 12-3 16,6 12 0-16,3 4 3 15,3-2 5-15,6-2 0 16,3-11-1-16,8-9 3 16,4-9 0-16,6-12 7 15,0-12 4-15,0-12 1 16,-4-7 1-16,1-8-4 15,-6 6 0-15,0 4-3 16,-6 6 0-16,-3 5-3 16,-3 5 1-16,-4 11-2 15,-2 22-1-15,-3 23-4 16,-3 13 0-16,1 0-3 16,-1 6 2-16,-3 7-4 15,0 6 1-15,0-3 2 16,-3-8 1-16,0-5 7 0,-3-11 4 15,-6-10 14-15,-9-9 7 16,-11-7 4-16,-10-10 3 16,-9-14-16-16,-2-19-6 15,-1-18-9-15,1-13-3 16,2 2-27-16,4 3-9 16,8 5-37-16,15 1-14 15,18-9 46-15,18-7 21 16</inkml:trace>
  <inkml:trace contextRef="#ctx0" brushRef="#br0" timeOffset="164863.1251">11286 6162 412 0,'-3'5'154'0,"9"-5"-120"0,3-2 19 0,-3-1 0 15,3 1-32-15,6-1-9 0,3 0-8 16,8 1-4-16,4-4 1 16,6 4-1-16,-3-4 0 0,-1 4 0 15,-5-1 0-15,-3 3-3 16,-6 0 0-16,-6 5 2 15,-3 1 0-15,-9 4 3 16,-6 3 3-16,-9 3 0 16,-12 3 2-16,-12 5-13 15,-2 5-3-15,2 5 8 16,3 3 7-16,6 3-4 16,7-6-3-16,14-2-3 15,12-6 0-15,17-2 3 16,16-5 2-16,9-3 0 15,0-6 2-15,-1-2-7 16,1-2-1-16,-9-4-20 16,11-7-7-16,-2-8 17 15,-4-14 10-15</inkml:trace>
  <inkml:trace contextRef="#ctx0" brushRef="#br0" timeOffset="166595.3306">13727 6498 472 0,'-6'27'176'0,"15"-17"-137"0,-3-10 2 15,3 0-7-15,3 0-28 16,5 0-7-16,4 0-3 16,6-2 0-16,0-1 2 0,6-2 3 0,11-3 2 15,13-3-1-15,5-2 1 16,1 0-7-16,-13 5 1 16,-5-6-12-16,-3 4-6 15,-7 2-21-15,-8 3-9 16,-3 2-44-16,-6 3-16 15,-6 3 58-15,-9 2 28 16,-3-5 120 15,-27 21-1-31,3 3 6 16,0 0-41-16,1 0-19 16,-4-1-32-16,0 4-10 0,0 5 0 15,-3 15-7-15,1 22 2 0,-1 2-4 16,0 1 2-16,3-1-2 15,4 6 0-15,2 0-34 16,3-8-13-16,3-11 30 16,-6-11 14-16</inkml:trace>
  <inkml:trace contextRef="#ctx0" brushRef="#br0" timeOffset="166877.5319">13390 7657 496 0,'3'13'184'0,"9"-10"-143"0,9 5-21 16,-6-3-17-16,6-2-8 0,18-6 2 15,20-5 5-15,13-5 3 16,-4-6-2-16,0-2 0 0,10 0 3 16,8 0-3-16,0 0 0 15,-5 0-6-15,-16 5 0 16,-5 0-6-16,-10 3 1 15,-2-3-16-15,-3 0-4 16,-4 0-52-16,1-2-23 16,-6-4 54-16,-12 4 25 15</inkml:trace>
  <inkml:trace contextRef="#ctx0" brushRef="#br0" timeOffset="167395.0125">14530 7422 416 0,'3'5'156'0,"6"-2"-121"0,9-1 3 0,-9-2-5 15,3 0-20-15,6-2-4 16,0-1-4-16,3-2 1 16,-4-1-3-16,4-2-2 0,0-2 2 15,0-1-2-15,0-2-1 16,-3 2 1-16,-3 3-1 16,-1 8 2-16,-2 6 1 15,0 7 1-15,0 8 2 16,-3 6-3-16,0 10 0 15,-3 10-6-15,0 9 0 16,0-1 1-16,0-4 1 16,3-9-6-16,-3-10 0 0,0-14-30 15,3-10-11-15,3-16 1 16,2-18 2-16,4-22 24 16,0-13 11-16</inkml:trace>
  <inkml:trace contextRef="#ctx0" brushRef="#br0" timeOffset="167602.218">15159 7157 408 0,'20'-11'151'0,"-5"11"-118"0,-6 0 29 16,-9 0 3-16,0 3-31 15,-3 2-11-15,-6 3-6 16,-6 0-1-16,-11 5-9 0,-10 6-4 0,-3 5 0 16,-3 2-4-16,-2 6-2 15,-4 2-1-15,-8 3 0 16,-10 3-2-16,7-5-1 15,5-4-7-15,9-4-4 16,10-6-50-16,23-8-24 16,12-13 46-1</inkml:trace>
  <inkml:trace contextRef="#ctx0" brushRef="#br0" timeOffset="167796.7682">15462 7115 512 0,'-3'8'192'0,"9"-3"-149"0,-3 8-19 16,-3-2-17-16,0 5-18 15,3 5 2-15,0 3-61 16,0-3-26-16</inkml:trace>
  <inkml:trace contextRef="#ctx0" brushRef="#br0" timeOffset="168449.8594">16007 6609 380 0,'15'6'143'0,"0"2"-112"0,2-8 32 0,-8 0 7 16,3 0-40-16,3 0-13 16,0 0-12-16,3 0-2 15,0-6-2-15,6 1-5 0,5-3 0 16,4 0 2-16,6-3 3 16,2 1-2-16,1-1-2 15,-3-2-45-15,-6 0-20 16,2 0-56-16,-8 2-21 15,-12 3 76 1</inkml:trace>
  <inkml:trace contextRef="#ctx0" brushRef="#br0" timeOffset="168627.5824">16501 6496 472 0,'-12'7'178'0,"12"4"-138"0,-12 2 8 16,6-5-4-16,-3 3-35 15,-6 5-11-15,-5 2-18 16,-1 6-8-16,-3 18 15 15,0 24-5-15,0 9 1 0,3-1 2 16,4-3 4-16,2 1 6 16,0-1 3-16,6-8-47 15,3-10-21-15,3-16 35 16,0-13 17-16</inkml:trace>
  <inkml:trace contextRef="#ctx0" brushRef="#br0" timeOffset="168896.0166">15623 7607 496 0,'-15'13'184'0,"27"-10"-143"0,-3-3-12 16,6 5-24-16,9-2-18 15,2-1 7-15,13-4 5 16,18-6 1-16,14-3 5 0,0-2 1 15,-5-3-2-15,-1 0-1 16,4-2-1-16,-4 2 1 16,1 0-4-16,-7 0-2 0,-8 0-7 15,-6 0-4 1,-10 0-45-16,-2-2-19 0,-3-6 40 16,-9-2 19-16</inkml:trace>
  <inkml:trace contextRef="#ctx0" brushRef="#br0" timeOffset="169562.1791">16733 7279 488 0,'-12'16'181'0,"15"-16"-141"0,3-11-4 0,0 6-13 15,3-6-23-15,6-10-2 16,9-3 1-16,3-2 2 16,2 2 0-16,1-3-1 0,0 4 1 15,-3 1-1-15,-7 4 2 0,-2 5-3 16,-6 5-2-16,-6 5-1 16,-6 11 0-16,-3 5 3 15,-3 11 2-15,0 5-7 16,0 3-1-16,3 0-3 15,6-3 1-15,3-5 3 16,6-6 1-16,3-10 3 16,3-11 3-16,3-7 9 15,0-14 3-15,5-2-2 16,1-4 1-16,3 1-5 16,-3 6 1-16,0 4-5 15,-4 6-2-15,-2 5-3 16,-6 8-1-16,-6 10-3 15,-6 20 1-15,-6 20-6 16,-3 8-3-16,-3 3 3 0,-6-3 2 16,-9 3 7-16,1 5 3 15,-1 3 14-15,-3-6 5 16,-9-7 14-16,-14-14 6 16,-10-7-6-16,-2-22-1 15,-1-24-34-15,-5-26-15 16,-16-24-95-16,-5-23-41 15</inkml:trace>
  <inkml:trace contextRef="#ctx0" brushRef="#br0" timeOffset="170038.4276">12798 7496 536 0,'18'5'200'0,"-21"0"-155"0,-3 8-15 0,0 1-19 0,-9 12-17 16,-6 22 1-16,-2 5-46 15,-4 8-20-15</inkml:trace>
  <inkml:trace contextRef="#ctx0" brushRef="#br0" timeOffset="173386.2936">6196 7845 460 0,'-15'18'170'0,"21"-4"-132"0,-3 2 5 15,0-1-9-15,-3 4-16 16,0 2 0-16,-3 8-13 16,-3 14-3-16,-3 17-2 15,0 14-3-15,-3 3 0 0,3 3-1 16,-5 17 3-16,2 7-2 16,-3-12 1-16,3 9-9 0,-3 13-3 15,6-6 7 1,-3-10 3-16,3-3 1 0,0 0 2 15,3-7-1-15,-3-12 0 16,3-12 6-16,4-16 2 16,-4-25-2-1,0-15-47-15,6-18-20 16,0-11 22-16,-9-14 12 16</inkml:trace>
  <inkml:trace contextRef="#ctx0" brushRef="#br0" timeOffset="173731.0358">5750 9178 504 0,'-6'48'189'0,"12"-37"-147"0,0-3-11 15,2 5-42 1,1 5-8-16,0 9 8 16,0 15 6-16,3 22 5 15,0 4 2-15,3-4 3 0,3-3-4 16,6-14-1-16,5-7 0 0,7-11 0 16,9-10-5-16,-4-14 1 15,1-16-3-15,0-18 0 16,5-26 6-16,22-11 5 15,17-3-31-15,3-8-13 16,13-8 17-16,11 6 10 16</inkml:trace>
  <inkml:trace contextRef="#ctx0" brushRef="#br0" timeOffset="174404.4195">10464 8287 460 0,'-8'-3'170'0,"5"11"-132"0,3 11-4 15,3-6-10-15,-3 5-9 16,-6 9 3-16,-3 12-12 15,0 28-4-15,0 15-1 16,0 2-8-16,0 25 0 0,0 15 1 16,3-7 1-16,0 4 0 15,3-4 4-15,0-17 0 16,3-20 1-16,0-20-51 16,0-36-23-1,-3-24 38-15</inkml:trace>
  <inkml:trace contextRef="#ctx0" brushRef="#br0" timeOffset="174704.7204">10131 9382 460 0,'36'11'173'0,"-18"-1"-135"0,0 1 3 0,-13-3-9 15,1 8-20-15,3 13-2 16,-3 8-11-16,3 16-1 0,-3 0 0 16,0 2-12-16,3 1-6 0,3-6 4 15,6-8 4-15,9-10 13 16,8-16 7-16,16-19-1 16,8-10-2-16,-2-11-7 15,-3-10-1 1,-1-19 1-16,10-18 3 0,11 2-51 15,15 0-21-15,7-2 36 16,-7-11 17-16</inkml:trace>
  <inkml:trace contextRef="#ctx0" brushRef="#br0" timeOffset="175492.2612">15403 8242 516 0,'-3'29'192'0,"9"-11"-149"0,-9-4-15 0,3-6-17 15,-3 7-23-15,-6 4-5 16,-3 5 4-16,-3 5 3 0,-3 13 6 16,0 19-2-16,-3 16-1 0,-5 2-1 15,-4 14 0-15,0 18 2 16,3-5 2-16,9-14-1 16,3 1 1-16,10-6 3 15,2-10 0-15,3-11-2 16,0-18 2-16,0-11-8 15,-3-16-4-15,0-10-77 16,-3-14-33-16,-6-8 63 16,-6-20 30-16</inkml:trace>
  <inkml:trace contextRef="#ctx0" brushRef="#br0" timeOffset="175929.098">14727 9409 488 0,'27'2'184'0,"-12"-2"-143"0,-4 3-10 15,-8 2-14-15,0 6-22 16,0 10-2-16,0 16-3 15,0 19-1-15,0 4 6 16,0 4 0-16,6-1 1 0,3-7 0 16,6-11 0-16,15-13-2 15,11-19 1-15,16-16-6 16,2-13-1-16,-5-13 2 16,0-8 4-16,-1-24-26 15,7-15-10-15,-13-20 21 16,4-4 12-16</inkml:trace>
  <inkml:trace contextRef="#ctx0" brushRef="#br0" timeOffset="178518.9621">17352 8459 176 0,'9'2'66'0,"-3"1"-52"0,0-8 45 16,-6 5 19-16,9-3-5 16,-3 3 2-16,3-3-14 15,-3-2-3-15,-3 0-32 0,-3 0 7 0,-12-3 10 16,-6-6-14 0,-3 4-14-16,-6-6-8 15,-2-3-5 1,-1 4-2-16,0 1 1 0,-3 6 1 15,7 6-1-15,-4 2 2 16,0 5-7-16,0 3 1 16,1 3-1-16,-1 4-1 15,3 7-5-15,0-1-2 16,3 11 0-16,4 15 0 16,2 14 2-16,6 2 1 15,3 1 1-15,0-6 0 16,3 8 2-16,3 8 4 15,0 1 1-15,6-9 1 16,6-8 4-16,3-5 5 0,6-11-5 16,0-5-2-16,2-5-1 15,4-3-1-15,0-5-5 16,0-6-1-16,0-4 0 16,-1-6 2-16,1-6 2 15,3-2 3-15,0-5 2 16,3-3 1-16,-1-5 0 15,4-3 0-15,-3-3-2 16,-3-2 1-16,-1-3 2 16,-5-2 2-16,0-1-3 15,-3 1-1-15,0-1-3 16,-3 1-1-16,3 0 1 16,-4 4 0-16,1 1 0 15,-3 3 2-15,0 2-1 0,0 0-1 16,0 3 1-16,-3 2-1 15,0 1 0-15,-3 2 0 16,0 0 0-16,0 0 0 16,-3 0-3-16,0 3 2 15,0-1 1-15,0 4 0 16,0-1 0-16,-3 0 2 16,0 3-1-16,0 3-1 15,0 2 1-15,-6 6-1 16,3 5-5-16,-3 10-1 15,0 14-4-15,0 5 1 16,0 2 0-16,3 1 3 16,3-8 2-16,3-6 2 0,0-5 1 15,3-8 1-15,3-5 0 16,-3-5 2-16,3-8-58 16,2-19-25-16</inkml:trace>
  <inkml:trace contextRef="#ctx0" brushRef="#br0" timeOffset="179301.961">18073 8438 416 0,'-9'0'156'0,"6"-3"-121"0,3 8 17 0,0-5 0 16,0 6-28-16,0-1-5 15,0 0-12-15,-3 0-3 16,-3 6-2-16,0 7-4 0,-3 14-1 15,0 21-5-15,0 13-2 16,-3-2-2-16,3 7 2 0,3 9 4 16,0-1 3-16,3-8 2 15,0-7 1-15,3-9 0 16,0-17 2-16,3-12-10 16,3-21-2-16,0-15-63 15,0-22-29-15,6-18 52 16,-6-27 27-16</inkml:trace>
  <inkml:trace contextRef="#ctx0" brushRef="#br0" timeOffset="179843.7882">18159 8281 392 0,'-12'-10'145'0,"15"20"-112"0,-3-2-10 15,0 3 73-15,3 2-54 16,0 0-14-16,3-2-13 16,3 0-11-16,9-3-12 0,5-3-4 15,10-3-1-15,6-2 0 16,0 3 5-16,-4-3 3 16,1 5 0-16,0 1 4 15,-1 2-2-15,-2 2 1 16,-6 1 2-16,-9 5 0 15,-6 2 0-15,-9 9 0 16,-9 7-3-16,-9 8 0 0,-6 6 2 16,-9 2 0-16,-8-2 5 15,-7-6 5-15,0-5-3 16,4-5 2-16,5-5 4 16,6-6 4-16,9-3-13 15,12-2-5-15,12-3-14 16,12-2-2-16,12-1 0 15,6 4 3-15,0-4 7 16,-4 1 2-16,-2-1 1 16,0 1 4-16,-6 0 2 15,-3 4 2-15,-7 9-1 16,-2 5-2-16,-6 3-2 16,-3 5 1-16,-6-5 7 15,-3-3 4-15,-11-2 1 0,-13-6 3 16,-12-5 4-1,-11-1 1-15,-1-1-6 16,1-6-3-16,-16-6-5 0,-2-23-2 16</inkml:trace>
  <inkml:trace contextRef="#ctx0" brushRef="#br0" timeOffset="193823.5504">4943 10393 452 0,'27'40'170'0,"-27"-33"-132"0,9 1 16 0,-3-5-1 15,9-3-40-15,-1-3-10 16,13-2-17-16,12-8-5 15,3-8 10-15,5-6 0 0,10-2 2 16,11 0 1-16,4 3 4 16,-1 4-1-16,-11 7 1 15,-10 1 2-15,-5 4 2 16,-3 2-3-16,-4 3-2 0,-2-1-12 16,-3-2-2-16,-1-5-54 15,1-8-23-15,-9-11 49 16,-12 0 22-16</inkml:trace>
  <inkml:trace contextRef="#ctx0" brushRef="#br0" timeOffset="194023.7681">5660 10136 476 0,'-26'35'178'0,"26"-35"-138"0,-27 23 0 16,18-9-9-16,-3 2-22 15,-6 7-5-15,-3 17-5 16,3 10 0-16,3 6 1 16,7-1-3-16,2 1 2 0,6-3-1 0,6 2 0 15,2 1-7-15,4-6-4 16,-6-5-37-16,3-8-18 16,-9-8 36-16,-9-10 16 15</inkml:trace>
  <inkml:trace contextRef="#ctx0" brushRef="#br0" timeOffset="194306.3212">5065 11107 508 0,'-6'16'189'0,"27"-19"-147"0,0 6-22 15,-3 0-20-15,8-3-23 16,7-6 0-16,15-4 7 15,23-9 7-15,13-7 6 16,-4-11 2-16,-6-5 1 0,-2-6 0 16,-1 3 2-16,-2 8 1 15,-10 8 1-15,-11 8-2 16,-15 7-2-16,-13 4-48 16,-5 2-22-16,-12-3 35 15,-6 1 17-15</inkml:trace>
  <inkml:trace contextRef="#ctx0" brushRef="#br0" timeOffset="194774.0137">5907 10766 272 0,'-12'13'101'0,"9"-10"-78"0,3-1 17 0,0-2 3 0,0 0-3 15,6 0 3-15,3-2-9 16,3-6-3-16,6 0-17 15,3 0 4-15,3 0 5 0,-3 0-8 16,2 3-3-16,1 0-10 16,-3-1-1-16,-3 4-1 15,0-1 2-15,0 0-3 16,0 3 0-16,-1 3 1 16,1 5 0-16,0 5 0 15,6 11 2-15,-3 10 1 16,-3 6 3-16,-1 2 1 15,-2 1 1-15,0 2-7 16,0-3-2-16,3-5 2 16,3-3 1-16,0-10-11 15,-4-8-7-15,1-16-22 0,-3-18-11 16,0-22-120 0,-9-16-51-16,-6-12 113 15</inkml:trace>
  <inkml:trace contextRef="#ctx0" brushRef="#br0" timeOffset="194984.4122">6675 10319 480 0,'-3'24'178'0,"0"-11"-138"0,-6 13 15 0,3-10-4 16,-2 5-34-16,-4 8-8 16,-6 3-7-16,-6-3-2 0,-12 0 0 15,-8 0-3-15,-7 3 2 0,0 5-4 16,1 3-1-16,8 2-4 15,0 1-1 1,4-6-12-16,5-6-5 0,12-9-71 16,12-12-30-16,9-20 66 15,9-17 32-15</inkml:trace>
  <inkml:trace contextRef="#ctx0" brushRef="#br0" timeOffset="195356.3079">6750 9967 520 0,'21'69'192'0,"-18"-48"-149"0,2-3-19 0,1-10-20 16,3 0-19-16,9 0-2 15,6 0 3-15,3 0 3 16,-3-3 7-16,-1 1 2 0,-8-1 2 15,-6 3 2-15,-12 0 1 16,-6 5-1-16,-8 0-2 16,-7 3 1-16,-3 3 1 15,3 2 16-15,3 0 11 16,3 3-17-16,6 0-9 16,7-1-13-16,5 1-5 15,8-3-3-15,10 1-2 16,6-4 7-16,3-5 5 0,0-5 5 15,0-8 2-15,-4-5-48 16,10-11-19-16,-9-8 34 16,0-23 17-16</inkml:trace>
  <inkml:trace contextRef="#ctx0" brushRef="#br0" timeOffset="196020.509">9854 10343 508 0,'6'2'189'0,"0"-10"-147"0,3 3-24 0,0 5-22 15,6-3-13-15,12 1 0 16,11-1 7-16,10-2 4 16,0-1 4-16,-1-1-1 0,4-1 1 15,-6-6-36-15,-1 1-16 16,-2-5-68-16,-9-6-29 16,-13 0 79-16,-8 0 37 15</inkml:trace>
  <inkml:trace contextRef="#ctx0" brushRef="#br0" timeOffset="196204.9818">10122 10319 488 0,'-27'45'181'0,"18"-11"-141"0,-8 40-4 16,11-37-13-16,-6 11-23 16,0 15-4-16,0 19-7 15,0 0-1-15,6-5 6 16,3 0-58-16,3-11-27 0,0-13 47 15,-3-16 21-15</inkml:trace>
  <inkml:trace contextRef="#ctx0" brushRef="#br0" timeOffset="196365.4899">9720 11144 488 0,'39'29'184'0,"-24"-23"-143"0,6 2-27 0,-9-3-23 16,11 3-9-16,10-3 5 16,12-2 1-16,8-6 3 15,4-5 5-15,3-8-90 0,-1-21-39 16</inkml:trace>
  <inkml:trace contextRef="#ctx0" brushRef="#br0" timeOffset="196921.7348">10682 10988 520 0,'-27'35'195'0,"24"-30"-152"0,-3-3-12 16,9-4-14-16,0-3-25 15,3-6-4-15,0-5-10 16,3-5-3-16,0-6 13 15,-3-4-1-15,0 4 5 0,0 3-3 16,-3 6 0-16,-3 7 3 16,0 11 5-16,0 8 8 15,0 6 7-15,3 7-2 16,3 5 2-16,2 1-9 16,4-4-4-16,3-1-3 0,6-4 3 15,6-5-2-15,12-5 1 16,5-5 0-16,4-6-2 15,5-5 3-15,-8-5 0 16,-6-5-2-16,-6-4 2 16,-7 4 1-16,-5-1 0 15,-6 9 4-15,-6 7 5 16,-3 11 6-16,-6 11 5 16,-3 7-17-16,-9 8-6 15,-3 6 1-15,-3 5 2 16,-3 3 1-16,-5 2 2 15,-1 0-7-15,-3-5 1 16,0-8 14-16,-2-8 9 0,-4-7 0 16,6-12-2-16,0-10-17 15,1-13-5-15,-1-19-17 16,0-21-6-16,0-13-66 16,9-13-26-16,4-3 61 15,11-11 30-15</inkml:trace>
  <inkml:trace contextRef="#ctx0" brushRef="#br0" timeOffset="197255.9539">11485 10067 556 0,'15'69'206'0,"-12"-50"-160"0,3-3-33 0,0-8-27 15,-3-1-16-15,6 1 3 16,0-2 13-16,6-1 5 16,0-2 7-16,0-3-6 0,-3 0 1 15,-3 0-8-15,-7 8-3 16,-4 2 7 0,-4 3 24-16,-9 6 11 15,-3 2 11-15,0 3 3 16,6 2-12-16,3 1-3 15,9-3-31-15,9-1-14 0,6-4-14 16,9-3-3 0,6-6 10-16,14-4 7 0,16-12 11 15,5-7 4-15,10-11 2 16,-7-10 4-16</inkml:trace>
  <inkml:trace contextRef="#ctx0" brushRef="#br0" timeOffset="198073.0315">13813 10544 528 0,'0'23'198'0,"21"-20"-154"0,-3 0-26 0,-9-3-21 16,3 0-27-16,5 0-6 15,10 0 10-15,15-3 7 16,15-2 12-16,2-6 4 0,7-2 3 16,-10-3-5-16,-2-2-1 15,-1-1-19-15,-5-5-7 16,-6 3-5-16,-7 3-3 16,-8 2-39-16,-6 0-19 15,-12 3 19 1,-6 2 28-16,-9 3 50 15,-6 5 81-15,-3 3 36 16,-3 6-12-16,-3 4-9 16,6 6-54-16,-2 5 2 0,2 6-1 15,0 10-16-15,0 3-7 0,3 2-14 16,-3 8-3-16,3 11-11 16,3 5-2-16,-3-2-14 15,6 2-4-15,1 0-40 16,5-8-16-16,-6-8 45 15,3-10 20-15</inkml:trace>
  <inkml:trace contextRef="#ctx0" brushRef="#br0" timeOffset="198322.8714">13640 11398 532 0,'0'53'198'0,"9"-45"-154"0,18-3-28 0,-9-2-22 16,9-3-35-16,12-3-7 15,5-2 19-15,16-3 9 16,14-5 13-16,9-6 4 0,-5-2 3 16,-10-3 0-16,-5 6 0 15,-4 2 0-15,-5 5 2 16,-6 4-28-16,-4 1-9 15,-11-2 28-15,-15-2 14 16</inkml:trace>
  <inkml:trace contextRef="#ctx0" brushRef="#br0" timeOffset="200105.5927">14617 10999 356 0,'-15'13'132'0,"9"-8"-103"0,0 1 27 0,3-4 5 15,0 3-27-15,0-2-6 16,3-3-19-16,0 0-7 16,6-3-1-16,0 1-4 0,6-1 2 15,3 1 1-15,3-1 0 16,-1 0 2-16,1 1 3 16,0-1-2-16,0 0 0 0,0 3-1 15,-3 0-2-15,0 0-2 16,-3 0 1-16,-1 3 1 15,-2 0 2-15,0 2 1 16,0 5 3-16,-3 4-3 16,3 4 0-16,0 3 5 15,0 6 3-15,0 5-9 16,0-1 0-16,3 1-2 16,-3-5 0-16,0-4-14 15,0-4-5-15,0-9-21 16,-1-4-8-16,1-14-64 15,0-11-28-15,0-10 71 16,-3-18 35-16</inkml:trace>
  <inkml:trace contextRef="#ctx0" brushRef="#br0" timeOffset="200299.0036">15105 10774 528 0,'0'26'198'0,"-6"-12"-154"0,-6 9 5 0,6-12-9 15,-6 5-25-15,-6 2-6 16,-2 1-10-16,-7 2-2 16,-3 5 1-16,-3 4-6 0,-5 1 1 15,-10 4-6-15,3 2 1 16,4 2 1-16,2 4 5 16,6-4-4-16,9-4 2 15,15-9-62-15,15-10-26 0,21-16 47 16,12-16 22-16</inkml:trace>
  <inkml:trace contextRef="#ctx0" brushRef="#br0" timeOffset="200719.5192">15331 11126 472 0,'0'0'176'0,"3"0"-137"0,-3 2 2 0,0-2-7 0,0 6-23 16,-3-1-6-16,-3 0-17 15,0 1-7 1,-3 4-45-16,-6 3-21 0,4-2 44 16</inkml:trace>
  <inkml:trace contextRef="#ctx0" brushRef="#br0" timeOffset="201338.8509">15694 10440 480 0,'27'11'178'16,"-15"-6"-138"-16,9 3-16 0,-9 0-15 0,9-2-29 15,11-4-4-15,10-2 10 16,0-5 7-16,2-6 5 16,1 1-5-16,-6-1 0 0,-7-2-17 15,-2 0-4-15,-3 2-54 16,-6 0-22-16,-6 4 45 16,-6 4 22-16,-3 0 58 15,-6 3 26-15,0 3 30 16,-3 0 14-16,0 2-15 15,-3 3-8-15,0 2-22 16,-3 4-8-16,-3 7-18 16,-3 8-5-16,0 8-11 15,-6 5-5-15,0 14-11 16,1 13-5-16,-1 7 4 0,3 1 3 16,0-6-1-16,3-4 0 15,0-7-23-15,0-4-10 16,0-8-72-16,-2-11-32 15,-7-6 77-15,-6-4 36 16</inkml:trace>
  <inkml:trace contextRef="#ctx0" brushRef="#br0" timeOffset="201471.245">15548 11351 364 0,'-41'16'134'0,"32"-9"-104"0,0 4 34 0,9-3 6 16,3-3-22-16,9 1-7 15,9-4-35-15,8-2-14 16,4-2 3-16,3-6-16 0,6-11-3 0,2-7 5 15,4-6 4-15,2-5-29 16,7-8-10-16,2-16 27 16,-2-2 14-16</inkml:trace>
  <inkml:trace contextRef="#ctx0" brushRef="#br0" timeOffset="201972.6152">16325 10964 524 0,'-29'40'198'0,"26"-35"-154"0,-3 3-11 15,6-5-15-15,0-3-23 16,3-3-4-16,6-5-15 0,5-2-5 16,10-6 15-16,9-5 1 0,3-3 1 15,-1 0 5-15,-5 8 4 16,-6 8 2-16,-6 6 3 15,-6 10 8-15,-9 7 5 16,-3 9-1-16,-3 0 0 16,0 0-8-16,0 0-2 15,0-6-11-15,3-2-5 16,3-3 1-16,6-2 2 16,3-11-2-16,5 0 0 15,1-5 1-15,6-3 4 16,0 0 3-16,0 0 4 15,-3 2 2-15,-1 4 1 0,-2 4-2 16,-3 9-2-16,-3 10-2 16,-3 8-1-16,-3 14 2 15,-6 10 2-15,-3 5 6 16,-6 0 6-16,-6-2 13 16,-3-4 5-16,-5-7 7 15,-10-10 3-15,-6-11-18 16,-6-14-6-16,-8-15-70 15,-10-29-29-15,-20-33 39 16,0-30 21-16</inkml:trace>
  <inkml:trace contextRef="#ctx0" brushRef="#br0" timeOffset="226870.2147">5934 11478 416 0,'9'39'154'0,"-6"-33"-120"0,6-6 6 0,0 0-4 16,3 2-20-16,0 1-3 15,-3 0-11 1,3-1-1-16,-1 3-1 16,1 1-3-16,3 2 2 0,0 0-1 0,0 5 0 15,3 3 0-15,3 5 0 16,3 5 2-16,5 6 0 16,13 3-3-16,20-1 2 15,7-2-1-15,-1-3-2 16,10 0-4-16,17 0 0 15,6-3-1-15,-6 1 3 16,4-1 4-16,14 1 1 16,6 2-4-16,-15 0 1 15,-3-3-5-15,9-2 1 16,1-3-1-16,-13-5 3 16,-15-8 6-16,-14-2 2 0,-10-4 6 15,-17-2 3-15,-9 0 11 16,-7 0 8-16,-8-2 9 15,-6-1 5-15,-3-5-52 16,-6-11-22-16,0-23 11 16,0-13 8-16</inkml:trace>
  <inkml:trace contextRef="#ctx0" brushRef="#br0" timeOffset="227657.0294">8417 12285 448 0,'-15'31'167'0,"21"-28"-129"0,6-3-7 0,-6 3-13 15,2-3-19-15,4-3-4 16,3-2-4-16,9-9 0 15,15-1 5-15,14-9-2 0,10-5-1 16,-4-8-1-16,10-3 2 16,17-2-1-16,15-1 2 15,-5 1-2-15,-7 5 2 16,0 3-2-16,-2 4 2 16,-4 7 3-16,-9 4 3 15,-8 6 0-15,-16 2-1 0,-8 6 5 16,-9 2 1-16,-6 1 6 15,-7 2 3-15,-2 0 0 16,-6 0 1-16,-3 0-4 16,-6 0 0-16,-9-3-45 15,0-5-19-15,-9-8 26 16,9-13 14-16</inkml:trace>
  <inkml:trace contextRef="#ctx0" brushRef="#br0" timeOffset="228671.3386">9051 12512 376 0,'-12'8'143'0,"12"-5"-112"0,3-1 8 0,-3-2-4 16,6 3-17-16,3-3 0 15,5 0-12-15,4 0-7 0,9-3 1 16,-6 1-6-16,18-1 2 0,2-2-3 15,4 0 2-15,14-6-4 16,25 0 1-16,2-2-1 16,3-3 1-16,22-2-2 15,14-3 1-15,-6-1-2 16,15-1 2-16,14-7 7 16,-14 1 3-16,15-8 3 15,6 3 0-15,-9-3-13 16,18 0-7-16,-4 2 4 15,-5 1 4-15,18 2 0 16,-16-2 3-16,-2 2-4 16,9-5 1-16,-18-3-1 15,-9 1 1-15,6-6 2 16,-6 8 2-16,-15 0 2 16,-15 2 3-16,0 6 0 0,3 5-1 15,-6 8 1-15,-15 6-1 16,-11 2 2-16,-7 5 3 15,1 3-2-15,-1 6-2 16,1 7 2-16,-4 5 2 16,-8 1 2-16,5-1 3 15,-11-2 1-15,-16-5 1 16,-5-8-2-16,-12-6-1 16,-15-13-38-16,-21-21-16 15,-30-42 21-15,-17 7 11 16</inkml:trace>
  <inkml:trace contextRef="#ctx0" brushRef="#br0" timeOffset="229403.6272">9622 12126 480 0,'-15'18'178'0,"6"-10"-138"0,-9 0 2 16,10-2-10-16,-4-1-18 16,-3 0-1-16,-6 3-9 15,-3 0-3-15,0 3-1 16,-3 4 2-16,-8 7 1 0,-7 1-1 15,-12 4 1-15,1 5-4 16,2-6 0-16,1 1 5 16,2-1 5-16,9-2-1 15,10-3 3-15,5-2-6 16,3-6-3-16,6-3-10 16,6-2-3-16,3 0-5 15,6 0-3-15,9 5 0 0,9 6 1 16,12 7 3-16,11 9 2 15,7-1 3-15,-3 1 4 16,-1-6-2-16,-2-3 1 16,-6-5-3-16,-1-5 1 15,-2-8 0-15,3-8 1 16,0-16-127-16,-7-13-57 16</inkml:trace>
  <inkml:trace contextRef="#ctx0" brushRef="#br0" timeOffset="230054.0456">8464 11549 532 0,'-18'24'200'0,"15"-16"-155"0,-3 2-11 0,3-2-16 0,-5 0-19 16,-4 6-1-16,-3 4-8 16,-3 3-2-16,-3 8 7 15,-3 6-7-15,0 4 1 0,1 1-1 16,-1 5 2-16,3-5 1 16,0-1 3-16,6 4 6 15,3 2 4-15,6-3-1 16,6 0-2-16,6-5-5 15,12-5-2-15,12-3-6 16,6-8-3-16,2-2-2 16,4-8 0-16,3-9 0 15,2-4 3-15,-2-4 3 16,-3-2 5-16,-10 0 3 16,-8 0 2-16,-9 1-118 15,-9-4-52-15</inkml:trace>
  <inkml:trace contextRef="#ctx0" brushRef="#br0" timeOffset="230604.3403">7812 11618 504 0,'12'10'189'0,"3"-7"-147"0,-12 2-11 16,0 1-17-16,0-1-17 16,3 6 2-16,3 2-6 15,6 5 0-15,0 3 3 0,6 6-5 16,-1 2 2-16,7 0-4 0,3-2 2 15,3 2 3-15,-1-5 1 16,1-3 0-16,-3-5 4 16,-6-1 2-16,-6-4 2 15,-4 0 5-15,-8-3 3 16,-9-1 7-16,-8 1 6 16,-10 3 0-16,-6 5 1 15,-6 10-14-15,-8 11-4 16,-13 19-10-16,-9 2-2 15,7-2-5-15,5-9 1 16,7-2-57-16,17-13-23 16,-6-58 45-1</inkml:trace>
  <inkml:trace contextRef="#ctx0" brushRef="#br0" timeOffset="242867.7992">7955 13123 444 0,'-15'8'167'0,"18"-5"-129"0,6-8-7 0,-3 2-10 16,0-5-22-16,3-5-1 15,3-11-4-15,6-8-1 16,6-5 4-16,2 0 1 0,10 0 2 16,6 3 0-16,0 2 0 15,2 3 0-15,-2 2 0 16,-6 6 0-16,-7 8 0 16,-2 8 0-16,-6 7 0 15,-3 9 2-15,-6 10 3 16,-6 6 0-16,-6 7 0 15,-6 6-1-15,-9 5 0 16,-6 2 4-16,-9-2 3 0,-5-5 2 16,-7-6 5-16,0-5-1 15,0-5 1-15,4-8-3 16,2-8-1-16,6-5-8 16,4-6-4-16,5-5-10 15,6-2-5-15,6-6-4 16,6-5 0-16,6-3 4 15,3 0 6-15,3 0-1 16,0 3 3-16,0 2 3 16,0 9 1-16,-1 5 3 15,-2 5 1-15,0 5 1 16,-3 5 0-16,0 6 0 16,-3 5 0-16,0 3 0 15,-3 3 0-15,-3-1 0 16,-5 3 2-16,-1 3-1 0,-6 5 0 15,3 0-3-15,-9 5 1 16,-3 6-2-16,-3 2 2 16,-2-2-2-16,-1-3 2 15,0-3-4-15,3-5 0 16,1-2-1-16,5-6 0 16,3 0-3-16,3-8 1 15,6-5-7-15,3-3-3 16,6-8-47-16,9-7-20 15,9-14-25-15,12-13-10 16,-3-19 64-16,0-7 30 16</inkml:trace>
  <inkml:trace contextRef="#ctx0" brushRef="#br0" timeOffset="243120.606">8149 12957 392 0,'21'34'145'0,"-18"-21"-112"0,2 11 32 15,-5-11 6-15,-3 11-40 16,1 8-16-16,-1 2-14 16,3 3-4-16,5-2 2 15,7 2-9-15,12 2-1 0,6 9-3 16,6 5 1-16,-1 3-2 16,1-4 2-16,-3-4 5 15,3-3 2-15,-1-5 1 0,1-6 4 16,-3 1 0-16,0-6 3 15,2-3-1-15,1-5-1 16,-3-5-15-16,-1-5-5 16,-2-6 3-16,-3-8 5 15,-12-20-2-15,-21-14-1 16</inkml:trace>
  <inkml:trace contextRef="#ctx0" brushRef="#br0" timeOffset="266183.6983">9732 13335 464 0,'3'8'173'0,"12"-5"-135"0,3-9-10 0,-9 6-13 16,3 0-14-16,3-2-1 16,6-1-2-16,8 0-1 15,13-2 2-15,9 0-2 0,2-3 1 16,1 3 0-16,-7-1-2 16,-2 1-2-16,-3-3 1 15,-4-3-21-15,-2-4-11 16,-3-9 17-16,-9-19 11 15</inkml:trace>
  <inkml:trace contextRef="#ctx0" brushRef="#br0" timeOffset="266570.2056">10250 12814 520 0,'-21'26'195'0,"18"-13"-152"0,-17-5-3 15,11-2-11-15,0-1-21 16,-3 0-4-16,0 1-6 16,3-4 1-16,-3 4 1 15,6-4-3-15,-9 11 2 16,-3 6 3-16,-3 13-3 16,-2 13 0-16,-4 8-1 15,0 2 0-15,3 1 0 16,0 10 0-16,4 8 0 15,5 3 0-15,3-6 2 16,0-5 2-16,0-5-3 0,0 0 0 16,0 2 1-16,0-4 0 15,0-6-3-15,0-6 0 16,1-4-7-16,-1-6-2 16,3-6-2-16,3-7 1 15,0-8-28-15,3-8-11 16,9-13-48-16,6-17-19 15,3-12 63-15,2-29 29 16</inkml:trace>
  <inkml:trace contextRef="#ctx0" brushRef="#br0" timeOffset="267448.6834">10527 13518 444 0,'-6'29'167'0,"3"-24"-129"0,0-5 6 16,3-3-4-16,0-2-28 15,3-6-6-15,3-4-14 16,0-9-5-16,3-5 7 16,3 0-6-16,0-3-2 0,3 0 3 15,2 0 4-15,1 3 2 16,3 0 3-16,-3 3-1 15,3-1 1-15,0 1 2 16,0 10 0-16,2 5 0 16,1 9 0-16,0 7 0 15,0 3 2-15,-6 8-1 16,-6 8-1-16,-7 2 3 0,-5 6 2 16,-8 5 7-16,-7 5 2 15,-9 0 1-15,-3 1 1 16,-9-6 3-16,-5-3 0 15,-4-7-2-15,0-9 2 16,4-7-8-16,2-6-4 16,6-5-13-16,6-5-6 15,7-3-8-15,5-5-2 16,6-3-2-16,3 0 0 16,6-5 0-16,9-6 3 0,9-5-93 15,8-10-40 1,4-3 78-16,18 0 38 15</inkml:trace>
  <inkml:trace contextRef="#ctx0" brushRef="#br0" timeOffset="267898.7999">10908 13436 520 0,'-33'29'192'0,"27"-24"-149"0,-12-2-8 16,12-6-12-16,1-5-28 0,2-5-6 16,3-6-16-16,3-2-6 15,5-3 17-15,10 0-7 0,9 1-1 16,3-1 10-16,6 5 6 16,-7 6 7-16,1 5 3 15,-3 3 13-15,-3 10 5 16,-6 8-4-16,-1 9 1 15,-2 12-8-15,-6 11-3 16,-3 5-1-16,-3 0-1 16,-3-2 2-16,-3-3 1 15,0-5 1-15,-3-6 2 16,3-5-1-16,-3-10 0 16,6-9-19-16,3-10-7 15,3-10-10-15,3-14-3 16,3-10 9-16,3-11 5 15,0 0 10-15,3 0 3 0,3 8 3 16,-1 2 0-16,1 9 0 16,0 5 0-16,-6 5-5 15,9 2 1-15,6-1-40 16,5-4-16-16,13-7 31 16,0-9 14-16</inkml:trace>
  <inkml:trace contextRef="#ctx0" brushRef="#br0" timeOffset="268647.7729">12170 13314 472 0,'-18'16'178'0,"18"-14"-138"0,0 1 4 16,0-3-6-16,6 0-28 15,3 0-7-15,3 0-10 16,3 0-3-16,6 0 5 16,8 0-4-16,1-3-2 0,3 1 7 15,-3-4 1-15,-3-2-8 16,-4-2-3-16,-5-1 2 16,-3-2 3-16,-6 0 5 0,-3 0 2 15,-9-1 8-15,-3 4 6 16,-6-3 5-16,-6 5 2 15,-6 0-4-15,-2 2-1 16,-4 4-8-16,0 2-2 16,-3 5-2-16,1 3-2 15,2 11 1-15,-3 4-1 16,6 4 2-16,7 5 1 16,5 2 1-16,6 3 0 15,6 5-5-15,3 6 1 16,6-3-5-16,3-5 1 0,5-6 0 15,4-5-1-15,6-8-3 16,3-5 0 0,6-8-7-16,2-8-1 0,1-10-37 15,0-14-18-15,3-13 45 16,-4-6 22-16</inkml:trace>
  <inkml:trace contextRef="#ctx0" brushRef="#br0" timeOffset="269440.4261">12873 13417 412 0,'0'3'154'0,"2"-3"-120"0,1-8 17 0,0 5-2 15,-3 0-18-15,0-2-6 16,-6 0-8-16,1 0-3 16,-4-1-8-16,-3 4-2 0,-3-1 2 15,0 0-1-15,0 1 0 16,0-1-6-16,0 3-1 0,0-3 1 15,1 3 0-15,-1 3 1 16,0 2 2-16,0 1-1 16,0 4-1-16,0 3 1 15,0 6-1-15,0 2-3 16,3 0 0-16,1 3-1 16,-1 3 3-16,0 2-2 15,3 0-1-15,3 0 0 16,0 0 3-16,3-3-2 15,3 1 1-15,3-9 0 16,0-2 0-16,3-2 0 16,3-4-2-16,0-5 0 15,3-2 3-15,5-3-9 16,4-3-3-16,3-5-2 16,6 1-1-16,0-7 0 0,-1-2 2 15,1-5 1 1,-3-8 3-16,-3-5 1 0,-3-6 1 15,-4-2 2-15,-2-1 2 16,-3 4 2-16,-3 4 1 16,-3 4 1-16,-3 7 2 15,0 5 5-15,0 3 4 16,0 3 9-16,-3 3 5 16,0 4-5-16,0 4-1 15,0 2-5-15,0 5-1 16,0 5-1-16,0 6 2 15,0 11-5-15,0 10-1 0,0 5-4 16,3 1-3 0,0-4-3-16,0-2 1 0,3-5-1 15,0-6 0-15,0-4-3 16,0-6-1-16,0-6-13 16,0-5-3-16,3-7-4 15,0-6 1-15,-1-5-35 16,1-9-15-16,6-7 39 15,0-2 18-15</inkml:trace>
  <inkml:trace contextRef="#ctx0" brushRef="#br0" timeOffset="269847.8969">13578 13248 512 0,'-6'24'189'0,"0"-19"-147"0,-3 0 2 0,3 0-9 15,-3-5-24-15,0 0-4 16,-6-2-9-16,1 2-1 16,-7 0 1-16,-3 2 1 0,-3 4 3 15,0 2 1-15,-2 0 3 16,-1 7-5-16,-3 4-3 0,0 2 1 15,4 3 0-15,5 2-2 16,6-2 0-16,3-3 2 16,6 8 2-16,6 1-2 15,6-1-2-15,6 0-3 16,3-3-1-16,6-2-3 16,0-3 1-16,2-5-11 15,1-5-4-15,3-9-9 16,0-10-5-16,3-10-56 15,2-19-24-15,-2-19 61 16,-3-28 29-16</inkml:trace>
  <inkml:trace contextRef="#ctx0" brushRef="#br0" timeOffset="270367.1184">13801 12650 540 0,'3'45'200'0,"0"-27"-155"0,0 9-11 0,-3-14-14 16,-3 5-19-16,0 4-3 16,-3 1-2-16,-3 9 3 15,-9 21 0-15,-2 19-2 0,-7 4 0 16,0 12-1-16,0 15 3 15,3-3 0-15,4-10 1 0,2-10 0 16,3-14 2-16,6-13-6 16,6-16 1-16,3-11-8 15,6-13-3-15,9-10-21 16,9-14-10-16,5-18 4 16,4-18 2-16,3-11 8 15,-6-1 5-15,-1 6 15 16,-2 11 8-16,-6 8 9 15,-3 7 5-15,-3 14 35 16,-3 10 4 0,-3 11 6-16,-4 13-21 15,1 17-9-15,-3 9-18 16,0 3-6-16,3 3-3 16,0-2-3-16,3-4-2 15,3 1-1-15,0-8-3 16,3-9 1-16,0-4-2 0,3-9 0 15,3-10-3 1,-1-8-1-16,4-10-56 0,3-27-25 16</inkml:trace>
  <inkml:trace contextRef="#ctx0" brushRef="#br0" timeOffset="271122.1255">14917 13417 524 0,'0'13'195'0,"12"-18"-152"0,3 0-20 0,-6 2-22 16,9-2-21-16,9-6 0 16,6-5 0-16,5 0 0 0,-2-2 11 15,-3-1 2-15,-4 1 3 0,-2 2 3 16,0 3 0-16,-3 0 1 16,-6 5 0-16,0 0 2 15,-7 2 3-15,-2 4 4 16,-3 2 2-16,-3 5 6 15,-3 6 3-15,-3 7-8 16,-3 9-4-16,-3 10-3 16,-2 18-1-16,-4 11 0 15,-6 6 2-15,0 7-3 16,0 22 0-16,3-6-1 16,0-8-2-16,7-10 1 15,2-11 1-15,3-8-6 16,3-5 1-16,3-13-4 15,0-11 0-15,3-10-16 16,0-12-8-16,3-12-12 16,3-19-6-16,2-18-28 0,7-27-12 15,6-26 48-15,0 0 21 16</inkml:trace>
  <inkml:trace contextRef="#ctx0" brushRef="#br0" timeOffset="271497.6563">15394 13332 492 0,'-9'22'184'0,"6"-20"-143"0,0-2-3 0,3 0-10 0,3-2-27 15,3-1-4-15,3-5-11 16,6 0-2-16,5-3 9 16,7 1-3-16,3-1 2 0,0 3 2 15,-4 3 3-15,1 2 4 16,-6 6 2-16,-3 8-1 15,-6 2-2-15,-3 5 1 16,-9 6 1-16,-6 5 5 16,-6 8 4-16,-9 6 2 15,-9-1 3-15,-8 0-5 16,-4-2-1-16,0-3-4 16,1-5 1-16,5-6-4 15,0-7 0-15,6-9-10 16,7-7-5-16,11-8-23 15,6-6-8-15,9-13-54 16,12-10-25-16,8-14 61 16,7-5 32-16</inkml:trace>
  <inkml:trace contextRef="#ctx0" brushRef="#br0" timeOffset="271839.3885">15831 13356 556 0,'-24'45'209'0,"18"-29"-163"0,-2-3-15 0,8-7-17 0,0-6-27 15,0-6-5-15,5-7-8 16,4 0-4-16,6-6 17 16,3-2-5-16,3 3 1 0,3 2 6 15,-3 2 6-15,-6 7 6 16,-4 1 2-16,-2 4 5 15,-6 7 5-15,-3 5-5 16,-3 9 0-16,0 7-11 16,0 12-3-16,3 4 7 15,3 3 6-15,3-5-1 16,6-6-1-16,6-8-11 16,3-4-6-16,3-12 3 15,0-10 3-15,-1-10-12 16,-2-17-5-16,-3-10 3 15,-3-19 4-15,-3-12-77 16,-3-14-32-16,-9 0 63 16,-9-8 31-16</inkml:trace>
  <inkml:trace contextRef="#ctx0" brushRef="#br0" timeOffset="271988.5195">16117 12824 532 0,'15'40'200'0,"-12"-29"-155"0,-3 2-20 0,3-8-20 16,0 0-18-16,3 3-2 16,0 0-34-16,0-2-13 15,14-12 30-15,1-10 16 0</inkml:trace>
  <inkml:trace contextRef="#ctx0" brushRef="#br0" timeOffset="272581.2729">16236 13306 388 0,'-3'13'145'0,"0"-8"-112"0,3-5 21 0,0 0 1 15,3 0-28-15,0-2-7 16,0-4-18-16,3 1-4 16,0 0 1-16,3-3-2 0,3 3-1 15,0 2 3-15,3 0 0 16,2 3 1-16,-2 3 0 0,3 2 0 16,-3 1 2-16,3 2-1 15,0 2-1-15,0 1 1 16,-4 5-1-16,4 5 0 15,-3 8 0-15,-3 5 0 16,0 9 0-16,0-1 0 16,0-2 2-16,-3-6-1 15,0-5-1-15,0-8-8 16,3-7-3-16,-4-9-21 16,4-13-6-16,0-16-43 15,0-21-15-15,-3-18 50 16,0-17 24-16</inkml:trace>
  <inkml:trace contextRef="#ctx0" brushRef="#br0" timeOffset="272814.822">16730 13025 520 0,'-21'45'192'0,"12"-21"-149"0,-6 5-1 0,7-13-10 15,-4 5-25-15,0-5-6 16,-12 13-15-16,-9 6-6 15,-6 2 11-15,-2 8-7 0,-4 5-1 16,-2 6 6-16,2-1 6 16,6 3 2-16,3-2-1 15,7-8 3-15,8-6 0 16,9-13-52-16,9-10-22 16,12-17-63-16,9-15-26 0,3-14 87 15,5-15 41-15</inkml:trace>
  <inkml:trace contextRef="#ctx0" brushRef="#br0" timeOffset="273250.4845">16849 13436 512 0,'-15'39'192'0,"15"-28"-149"0,0 2-12 15,6-8-15-15,0-2-24 16,6 2-2-16,3 1 0 0,3-1 4 16,3-2 3-16,3-3-3 0,2 0 2 15,-2-6 0-15,-3-4-1 16,0-6-7-16,-3-3-3 16,-6 1 3-16,-4-3 3 15,-5-1 9-15,-3-1 5 16,-5 1 6-16,-10 4 4 15,-3 5 3-15,-3 5 1 16,-3 8-6-16,-3 5-3 16,1 8-1-16,-1 11-1 15,3 5 0-15,3 6 2 16,6 2-1-16,3 0 0 16,9-3-5-16,6-2-1 15,9-3-8-15,6-3-2 0,3-2-3 16,3-3-1-16,0-5-3 15,-1-11 1-15,-2-10-28 16,0-19-11-16,-3-18-63 16,0-29-29-16,-6-19 76 15,-3-3 35-15</inkml:trace>
  <inkml:trace contextRef="#ctx0" brushRef="#br0" timeOffset="273498.3408">17302 12719 536 0,'3'31'200'0,"0"-15"-155"0,-6 3-9 0,0-11-15 15,-3 5-26-15,-3 5-4 16,-6 11-3-16,-3 14 0 16,-3 20 7-16,-3 11 0 0,1 8 3 15,2 8 2-15,3 8 2 16,6-10 3-16,3-12 2 15,6-12-6-15,3-17 0 16,9-15-10-16,12-13-4 16,18-22-15-16,17-26-8 15,15-45 20-15,7-29 8 16</inkml:trace>
  <inkml:trace contextRef="#ctx0" brushRef="#br0" timeOffset="309825.5163">1273 14745 436 0,'-48'21'165'0,"27"-21"-129"0,-2 0-3 0,11 3-9 16,-15-3-16-16,-3 3-2 15,-3-1-10-15,-8 4-5 16,2 2 5-16,6 2-5 0,-2 3 1 16,5 6-1-16,6 5 1 15,3 2 0-15,3 3 0 16,9 0 0-16,6 0 0 15,3-2 2-15,9-6 4 16,6-2 3-16,15-1 2 16,9 1 1-16,2-6 0 0,-2 0-2 15,0 0-2 1,-10 1 1-16,-8 1-1 0,0 7 0 16,-9 4 2-16,-3 6 3 15,0 5 4-15,-9 3 7 16,-9-3 2-16,0-3-1 15,-12-2 2-15,-9-6-1 16,-2-5-2-16,-13-5-2 16,3-5 1-16,7-6-2 15,-4-8 2-15,9-4-8 16,0-7-2-16,10 1-5 16,2-3-1-16,6-2-19 15,0-3-9-15,12-3-54 16,12-5-21-16,15-6 54 15,-4-2 26-15</inkml:trace>
  <inkml:trace contextRef="#ctx0" brushRef="#br0" timeOffset="310609.5571">2082 14822 488 0,'-17'0'184'0,"14"-3"-143"0,-15-5-3 0,15 6-10 0,-18-1-18 15,-9 0-3-15,-8 1-7 16,-4 2 0-16,0 2 0 15,-2 6 0-15,2 6 0 0,0 7-3 16,3 11 0-16,4 5-1 16,-1 2 3-16,6 4-2 15,6-1 1-15,7 6 0 16,5 2-2-16,15 0-6 16,12-5-2-16,-1-5-2 15,13-6 1-15,3-7 0 16,3-9 3-16,8-10-7 15,7-13-4-15,3-14-69 16,-1-7-27-16,-8-9 59 16,-12-4 30-16</inkml:trace>
  <inkml:trace contextRef="#ctx0" brushRef="#br0" timeOffset="311210.5517">2532 14983 368 0,'6'14'137'0,"-6"-14"-106"0,0-6 26 16,0 4 6-16,-6-4-21 15,3-2-6-15,-3-5-19 16,0 0-6-16,-15-3-7 16,-9 0-1-16,1 3 1 0,-13 5 0 15,3 5 0-15,-2 9-5 16,2 10 1-16,6 7-5 0,3 9-1 15,4 5-2 1,11 8 2-16,0 5 4 0,12 1 1 16,3-1-6-16,3-8-3 15,12-10-1-15,0-11 1 16,11-15 4-16,7-20 1 16,15-15 5-16,-7-8 2 15,-5-5 0-15,0-8-2 16,-12-9 1-16,3-4 1 15,-13 7-1-15,1 11 2 16,-3 11 0-16,-3 10 1 16,0 11 0-16,-6 13 2 15,3 16-8-15,-3 13-3 16,6 11 0-16,-6 4 3 16,3 4-1-16,0 2 1 15,0-2 2-15,3-3 0 0,-6-8 0 16,6-8 0-16,-1-10-9 15,1-14-2-15,3-16-47 16,3-20-19-16</inkml:trace>
  <inkml:trace contextRef="#ctx0" brushRef="#br0" timeOffset="311527.3212">3080 14055 512 0,'-6'53'192'0,"-9"-38"-149"0,0 17-12 0,6-16-15 15,-3 8-17-15,3 13-2 16,-9 19-1-16,6 12 3 16,-8 1 0-16,-1 5-6 0,-6 24 0 15,-3 13 1-15,-3-5 1 16,1 16 0-16,2 7 4 15,3-17 0-15,12-20 3 16,12-15-10-16,9-16-2 16,12-16-8-16,12-19-2 0,6-18 4 15,2-21 5 1,10-24 4-16,-6-27 2 0,2-15-88 16,-2-6-36-16</inkml:trace>
  <inkml:trace contextRef="#ctx0" brushRef="#br0" timeOffset="311874.8579">3095 15124 520 0,'-30'13'192'0,"24"-11"-149"0,3 1-17 15,3-3-31 1,9-5-20-16,12-3 0 0,-1-5 2 15,10-6 13-15,3-2-3 0,0-3-1 16,2 6 3-16,-14 4 2 16,-3 6 5-16,-6 6 4 15,-3 10 10-15,-6 5 5 16,-3 3-3-16,0 10-2 16,3 9-8-16,6 10-1 15,6 5-1-15,6-2 0 16,-7-6-5-16,7-8-1 15,0-10-2-15,3-8 2 16,-3-11 2-16,0-15-1 16,-1-19-18-16,-8-16-8 15,-3-24 16-15,-6-16 7 16</inkml:trace>
  <inkml:trace contextRef="#ctx0" brushRef="#br0" timeOffset="312013.2161">3493 14438 492 0,'18'53'184'0,"-18"-42"-143"0,0 2-16 16,9-5-18-16,-3 3-50 15,9-3-16-15,-3-1 30 16,12 1 14-16</inkml:trace>
  <inkml:trace contextRef="#ctx0" brushRef="#br0" timeOffset="312576.1654">3612 15073 532 0,'-35'32'200'0,"29"-32"-155"0,-3-5-17 0,9 2-20 15,0-5-22-15,3-5-4 16,9-11-10-16,6-5-5 15,8-11 18-15,-2 1-17 0,9 2-3 16,3 5 8-16,-13 5 3 16,4 12 11-16,-12 7 6 15,0 10 20-15,-9 17 11 16,-6 13-1-16,0 5-1 16,-6 5-10-16,6-2-5 15,-9-1-4-15,6 1-3 0,0-6 1 16,3-5-1-16,0-7 0 15,3-6 0 1,0-9-3-16,6-7 2 0,3-7-1 16,6-9 0-16,-6-8 0 15,6-5 0-15,5-3 2 16,-2-2 2-16,0 4-1 16,6 4-1-16,-6 7 1 15,-4 12 1-15,1 7-1 16,0 10 2-16,0 9-4 15,-3 4 0-15,0 7-1 16,-6 9 0-16,3 6 2 16,-3 6 2-16,0-4-1 15,2-5-1-15,-2-4 1 16,-6-12 1-16,3-10-6 16,-3-11 1-16,6-15-85 0,0-20-36 15,3-4 63-15,3-24 30 16</inkml:trace>
  <inkml:trace contextRef="#ctx0" brushRef="#br0" timeOffset="313532.8207">4818 15010 420 0,'-9'13'159'0,"3"-16"-124"15,0-5 6-15,0 8-7 0,-3-5-22 16,-6-3-5-16,-6-2-6 16,1-1-4-16,-10-2 2 15,-6-3 2-15,0 0 2 0,7 0 3 16,-7 3 3-16,6 5-2 15,3 3 1-15,4 7-10 16,2 9 0-16,6 10-5 16,3 6 0-16,6 4-1 15,6-2 0-15,6-2 2 16,6-1 2-16,0-7-7 16,12-6-3-16,2-2 3 15,4-6 4-15,0-5 4 0,3-8 4 16,-7-5 2-16,4-3 1 15,-6-5 0-15,-6 0 0 16,-3-1 4-16,0 7 3 16,-9 4-4-16,-3 6-2 15,-3 5 4-15,0 8 2 16,-3 10-11-16,-3 9-2 16,0 7-6-16,0 8 0 15,0 17 2-15,0 4 3 16,0-5 2-16,0-2 1 15,-3-9 0-15,-3-4 2 0,-6-6 8 16,-9-5 5-16,-2-3 10 16,-7-8 5-16,0-5-3 15,-2-6-2-15,5-10-13 16,-12-8-8-16,9-7-88 16,-14-15-39-16,5-9 62 15,12 7 32-15</inkml:trace>
  <inkml:trace contextRef="#ctx0" brushRef="#br0" timeOffset="314211.3166">3666 15012 356 0,'-9'6'132'0,"6"2"-103"0,0-3 12 0,6-2-3 16,0 2-23-16,3-2-6 15,-3-1-8-15,6 4-2 0,3-4 1 16,-3-2-7-16,3-2-3 15,3-1-60-15,-4-2-27 16,-8-3 50-16,-9-6 23 0</inkml:trace>
  <inkml:trace contextRef="#ctx0" brushRef="#br0" timeOffset="316310.0452">8289 14221 464 0,'6'3'176'0,"0"-3"-137"0,-6 3-11 0,0-3-13 0,0 5-16 15,2 0 0-15,-2 3-1 16,-2 0 0-16,-7 8 2 16,-3 13 0-16,-9 19 0 0,-3 10 0 15,-3 3 0-15,0 0 0 16,4 2 2-16,2 9-1 16,6-6-1-16,3-11-2 15,6-10-1-15,0-13-36 16,6-11-14-16,3-16 27 15,0-15 13-15</inkml:trace>
  <inkml:trace contextRef="#ctx0" brushRef="#br0" timeOffset="316611.8078">7783 14769 520 0,'11'5'192'0,"-13"1"-149"0,-10-1-12 0,12 0-15 16,-3 1-22-16,6 4-3 0,0 6-9 16,8 8-3-16,-2 5 11 15,3 5-4-15,6 3 2 0,6-2 5 16,3-4 3-16,0-4-4 16,5-11-2-16,10-6-3 15,15-12 0-15,14-17 7 16,0-15 3-16,-2-16 0 15,-1-9 2-15,1 1-26 16,-4 0-9-16,-11-3 16 16,-21 6 10-16</inkml:trace>
  <inkml:trace contextRef="#ctx0" brushRef="#br0" timeOffset="317559.3962">7408 15184 496 0,'0'-5'184'0,"8"0"-143"0,-2-8-23 16,0 7-18-16,6-2-18 15,6-5 1-15,3-3 2 16,0-2 4-16,3-1 7 16,2 1-7-16,1 2 0 0,3 5-1 15,0 6 0-15,-3 5 2 16,-4 5 1-16,-2 9 6 15,-9 4 1-15,-6 3 2 16,-6 3 2-16,-6 2 8 0,-9 6 3 16,-6 3 5-1,-2 2 1-15,-4-3 1 0,-3-2 0 16,-3-6 2-16,-8-5 1 16,-7-7-6-1,0-9-2-15,7-8-9 0,5-10-2 16,6-5-11-16,12-4-5 15,9-1-5-15,9-4-3 16,9 3 7-16,6 3 5 16,0 5 3-16,0 3 0 15,-3 5 4-15,-3 3 0 16,-3 7 3-16,-9 9 1 16,-6 13 3-16,-9 16 1 0,-6 10-3 15,-3 3-1 1,-2 2-1-16,-4 11 1 0,0 14 0 15,3-3 1-15,4-6-2 16,-1-10 1-16,0-11-7 16,3-13 1-16,6-10 1 15,0-14 1-15,13-13-28 16,5-13-10-16,8-17-10 16,7-9-2-16,3-4-3 15,6 1 1-15,3 5 13 16,0 5 10-16,2 9 28 15,7 1 15-15,3 6 26 16,-1 6 10-16,4 5-10 16,-3 5-5-16,-6 5-18 15,-4 8-7-15,-2 11-4 16,-3 10 1-16,0 9-1 0,0-4 0 16,-4-2-3-16,4-7-2 15,0-9-24-15,3-13-11 16,-3-22 15-16,-4-12 11 15</inkml:trace>
  <inkml:trace contextRef="#ctx0" brushRef="#br0" timeOffset="319376.4691">7875 15685 444 0,'-18'10'167'0,"12"-7"-129"0,3-1-1 0,3-2-6 0,0 0-22 16,0 0-5-16,3-2-7 16,3-4-3-16,3-1 3 15,3-4-6-15,6-2 2 0,0-1-2 16,-1 1 1-16,1 3 5 16,-3 2 1-16,0 2 2 15,-3 4 0-15,-3 2-3 16,0 5 2-16,-3 3 1 15,-3 8 2-15,-3 5-1 16,-3 8 2-16,-3 3-2 16,0 2 2-16,0-2 0 15,0-5 1-15,3-9 2 16,0-5 1-16,3-2-6 16,0-11 0-16,3-5-8 0,3-11 0 15,3-8-2-15,6-5 3 16,0-3 2-16,2 3 2 15,1 2 1-15,-3 9 3 16,-3 2-1-16,0 8-1 16,-6 5 3-16,-6 3 2 15,0 8 0-15,-3 8 0 16,0 3-1-16,0 2 0 16,0 3-5-16,0-3 1 15,3-3 0-15,3-4 0 16,3-4-5-16,6-7-1 15,3-6-2-15,6-5 2 16,2-5 4-16,7-3 1 0,0 0 1 16,-3 3 0-16,-6 3 0 15,-1 2 0-15,-5 2 0 16,0 4 0-16,-3 2 0 16,-3 5 2-16,-3 6-1 15,0 4 2-15,-3 4 0 16,0 5 1-16,0 2-2 15,0-2-2-15,-3 0 1 16,3-6-1-16,3-2-3 16,-3-8 0-16,0-5-42 15,9-8-18-15,3-14 32 16,-1-7 15-16</inkml:trace>
  <inkml:trace contextRef="#ctx0" brushRef="#br0" timeOffset="319745.0674">8503 15767 496 0,'-30'47'184'0,"27"-36"-143"0,-6-1-12 0,9-10-15 16,3 0-25-16,3-8-5 15,3-2-14-15,3-9-4 16,3-7 18-16,6-3-5 0,0 0 2 0,-1 5 9 15,4 5 4-15,-6 6 7 16,-6 5 4-16,-3 5 15 16,-3 9 7-16,-3 7-7 15,-3 11-4-15,0 8-12 16,0 2-2-16,3 0-2 16,3-2 0-16,3-5-3 15,3-6 2-15,0-5-4 16,-1-3 1-16,1-5 0 15,0-8-1-15,-3-8-3 16,0-8 0-16,-6-11-47 16,3-12-18-16,-3-9 35 15,-3-5 19-15</inkml:trace>
  <inkml:trace contextRef="#ctx0" brushRef="#br0" timeOffset="319895.7699">8774 15412 396 0,'12'5'148'0,"-3"-2"-115"0,6 2 11 0,-10-2-3 15,4-3-30-15,0 0-9 16,0-3-50-16,0 1-18 16,6-6 33-16,0-6 17 0,-3 1 12 15</inkml:trace>
  <inkml:trace contextRef="#ctx0" brushRef="#br0" timeOffset="320378.5962">8902 15677 452 0,'-36'34'167'0,"27"-23"-129"0,-9 4 6 16,12-9-4-16,-3-1-26 16,3-5-5-16,3-5-13 15,3-6-3-15,6-5 4 16,3-8-8-16,6-2-2 0,0 0 2 15,3-1 2-15,-3 6 5 16,3 5 2-16,-3 3-1 16,-1 5 0-16,1 5 2 15,-3 6 0-15,-3 5 1 16,-3 5 0-16,-6 11 0 16,-3 8 2-16,-3 5 1 15,0 0 1-15,0 0-2 16,0-8 1-16,3-5-2 15,0-8 2-15,3-6-4 0,6-10-2 16,3-10-3-16,6-12-1 16,6-7 1-16,6-3 2 15,9 3 2-15,2 3 1 16,1 5-2-16,-3 5 2 16,-7 3 1-16,-2 7 0 15,-6 6 2-15,-3 11 1 16,-9 10 3-16,-3 11 3 15,-3 5-2-15,-6-3 1 16,-3-7-36-16,3-9-13 16,-6-23 18-16,3-27 11 0</inkml:trace>
  <inkml:trace contextRef="#ctx0" brushRef="#br0" timeOffset="323123.3499">9313 14161 464 0,'8'15'176'0,"-2"-15"-137"0,6 3-11 0,-3 0-15 16,9 2-18-16,9 3-1 15,18 2-2-15,14 6 2 0,4 8 4 16,-4 11-4-16,7 7 0 0,5 8-2 16,15 0 0-16,1-2 2 15,-10-3 4-15,-11-5 1 16,-7-3 1-16,-2-3 0 15,-13-2 0-15,-5-3 2 16,-6-3 1-16,-9-4-1 16,-7-6-2-16,-5-6-24 15,0-2-9-15,0-5 19 16,-3-6 9-16</inkml:trace>
  <inkml:trace contextRef="#ctx0" brushRef="#br0" timeOffset="323690.341">10655 14311 408 0,'-30'14'154'0,"30"-7"-120"0,3 1 15 16,0-2-1-16,0-1-29 16,3 3-10-16,3 3-13 15,3 2-6-15,3 5 6 16,3 6-3-16,3 5 0 0,-1 0 1 16,4 3 2-16,3-3-1 15,0-2 4-15,0-4 0 16,-1 1 1-16,-5-5 0 15,-3-3 0-15,-6-3 4 16,-3-3 5-16,-9-2 6 0,-9 0 5 16,-9 3 5-16,-12 5 2 15,-5 8-8-15,-16 7-1 16,-12 9-11-16,-5 0-4 16,8-6-5-16,13-13-1 15,8-10-82-15,18-14-37 16</inkml:trace>
  <inkml:trace contextRef="#ctx0" brushRef="#br0" timeOffset="326422.8068">10735 15169 480 0,'-3'-11'181'0,"9"3"-141"0,3-3-19 0,0 6-19 16,9-5-14-16,12-4 0 16,14-2 0-16,7 1 2 15,6-1 6-15,-10 0-2 0,-2 5 1 16,-6 9 3-16,-7 2 1 15,-5 5-2-15,-3 8 2 16,-6 6 1-16,-6 4 0 16,-6 15 2-16,-6 9 3 15,-9 6 2-15,-3 3 1 16,-6-3 2-16,-9-6 1 16,-9-7 1-16,-5-8 2 15,-4-6-1-15,3-7 2 16,4-9-6-16,2-12-3 15,12-12-10-15,6-7-3 16,9-11-5-16,6-10 0 0,6-3 6 16,3 5 3-16,3 6 3 15,-3 10 0-15,-3 8 2 16,-3 8 1-16,-3 11-1 16,-3 16 1-16,-6 15-4 15,-5 11 0-15,-4 5 1 16,0 6 2-16,-3 10 1 15,-3 11 1-15,-2-6 0 16,-7-7 0-16,0-12-2 16,0-9-2-16,4-11-2 15,5-17 1-15,6-7-17 16,6-10-5-16,9-14-11 16,6-11-2-16,9-4 18 0,9 2 7 15,6 2 19 1,3 3 7-16,2 3 4 0,4 5 1 15,0 3-11-15,5 5-5 16,4 8-1-16,3 13 0 16,5 11-1-16,-2 8-2 15,0 5 1-15,-7 0-1 16,-5 0-3-16,-6-3 0 16,-6-2-23-16,-7-5-7 15,4-9 16-15,-6-18 9 16</inkml:trace>
  <inkml:trace contextRef="#ctx0" brushRef="#br0" timeOffset="327323.8895">11354 15833 476 0,'-17'18'178'0,"17"-18"-138"0,0-8-11 0,3 3-14 16,3-6-25-16,8-10-3 15,10-8-1-15,6-3 1 16,3 1 8-16,-1 2-2 0,-2 5 2 0,-6 5 3 16,-3 6 1-16,-3 5 3 15,-6 8 1-15,-6 5 1 16,-3 11 0-16,-6 11-2 16,-3 10 1-16,-3 5 0 15,-3 0 1-15,0-2-2 16,3-8-2-16,3-6 1 15,3-7 1-15,6-6-6 16,6-8 1-16,3-7-1 16,3-9-1-16,3-10 4 15,2-11 0-15,4-8 1 16,0 1 0-16,0 2 0 16,-3 5 2-16,0 8-1 15,-10 11 2-15,-2 8 0 16,-6 10 1-16,-6 13 0 15,-3 14 0-15,0 3-2 0,1-1-2 16,2-5 1-16,-3-5 1 16,12-6-6-16,2-4 1 15,4-9-4-15,12-10 2 16,9-11 1-16,6-16 2 16,-1-8 1-16,1 1 1 15,-3 2 0-15,-6 5 0 16,-7 8 2-16,-2 8 3 15,-6 8 4-15,-3 8 2 16,-3 11-8-16,0 13-3 16,-3 10-4-16,0 6 3 15,3-3 0-15,0-5 1 16,0-6-5-16,2-5 1 16,1-8-7-16,0-7-3 0,0-9-56 15,3-10-24-15,0-14 48 16,-3-4 23-16</inkml:trace>
  <inkml:trace contextRef="#ctx0" brushRef="#br0" timeOffset="327943.3835">12518 15692 408 0,'0'3'154'0,"0"-3"-120"0,3-5 12 0,-3 2-2 15,0-5-28-15,-3-2-6 16,-3-4-9-16,-6-1-2 16,-5-1 1-16,-4 0 0 0,-3 5 0 0,0 3 2 15,-3 6 3-15,4 4-2 16,-1 9-2-16,0 10-3 16,3 16-1-16,6 11-3 15,6-1 1-15,6-2 1 16,6-2 2-16,6-9 1 15,6-5 1-15,3-5-7 16,6-11 0-16,3-5 1 16,2-13 3-16,1-11 2 15,-3-11 1-15,0-10-5 16,-4-10-1-16,1 10 0 16,-3-19 2-16,-3 6-1 15,-3 10 4-15,-6 11 2 16,0 8 4-16,-3 8 9 15,0 7 5-15,-6 6-11 0,3 8-5 16,0 6-4-16,0 9-1 16,-3 9 2-16,0 5 0 15,3 0 0-15,-1-5 0 16,1-6-5-16,0-7 1 16,3-8-66-16,6-11-28 15,0-16 49-15,-3-5 25 16</inkml:trace>
  <inkml:trace contextRef="#ctx0" brushRef="#br0" timeOffset="328358.2475">12777 15711 464 0,'-15'21'173'0,"9"-16"-135"0,0-2 3 0,6-3-9 15,6-3-36 1,6-5-8-16,9-2-4 0,6-6 1 15,6-2 9-15,-1-4 1 0,-2 4 1 16,0 2 0 0,0 0 3-16,0 3 0 0,-4 2 1 15,1 3 0-15,0 6 2 16,-3 4-1-16,-1 9-1 16,-5 15-2-16,0 19 1 15,-3 8 1-15,0 0 0 16,0-5 0-16,-3-6 0 15,3-5-9-15,-3-10-2 16,-1-11-56-16,4-16-25 16,0-16 47-16,6-13 22 15</inkml:trace>
  <inkml:trace contextRef="#ctx0" brushRef="#br0" timeOffset="328540.1114">13507 15404 528 0,'-24'32'198'0,"6"-6"-154"16,-12 14-13-16,9-19-14 0,-17 11-23 16,-19 21-1-16,-11 10-152 15,2 9-68-15,-17-9 114 16,2-26 57-16,7-31 42 0</inkml:trace>
  <inkml:trace contextRef="#ctx0" brushRef="#br0" timeOffset="333806.4318">15126 15475 328 0,'-18'3'123'0,"12"-6"-95"0,-9 3 11 0,12 0 1 16,-3 0 2-16,0 0 7 15,0 3-10-15,0-3-3 16,3-3-20-16,6 3-3 0,6 0-2 16,9 0-6-16,3 0-1 15,9 0-11-15,2 0-3 16,7 3-6-16,15 0-3 15,20-3 8-15,6 2 4 16,-2 1 0-16,5 0 0 16,12-1 1-16,-2 6 4 15,-7 0 1-15,-15 5 3 0,-11-2-10 16,-9-3-4 0,-13-3-63-16,-2-7-25 0,-6-17 51 15,-6-15 27-15</inkml:trace>
  <inkml:trace contextRef="#ctx0" brushRef="#br0" timeOffset="334009.8348">16239 15036 408 0,'-12'43'151'0,"9"-43"-118"0,0 5-41 0,3-5-27 15,3 0 12-15,3-3 11 16</inkml:trace>
  <inkml:trace contextRef="#ctx0" brushRef="#br0" timeOffset="334520.1711">16293 15036 548 0,'-12'32'203'0,"6"-27"-158"0,3 6-12 0,3-11-18 16,0 5-20-16,6 3-1 15,6 0-13-15,11 0-3 16,16 0 12-16,12 3-6 0,5-1 1 16,-5 1 1-16,-1-3 1 15,-2 0 5-15,-3 2 3 16,-4 1 0-16,-8 2 4 15,-9 3 4-15,-12 0 6 16,-6 5 8-16,-9 5 7 16,-9 3-4-16,-6 6-2 15,-6 5-6-15,-5 2-2 16,-1-2-9-16,0-3-2 0,0 0-47 16,6 0-20-1</inkml:trace>
  <inkml:trace contextRef="#ctx0" brushRef="#br0" timeOffset="336239.4285">17951 14761 524 0,'-39'-5'198'0,"18"5"-154"0,-18-3-11 0,21 6-13 0,-8 2-17 16,-4 3 0-16,-3 3-3 16,0 5-1-16,4 2 1 15,2 6-3-15,0 8 2 0,6 13-4 16,0 7 1-16,7 9-3 16,-1 19 0-16,3 10 1 15,3 0 2-15,6-8-5 16,6-6-1-16,9-9-20 15,9-9-7-15,11-16-50 16,10-21-18-16,0-18 54 16,-1-24 27-16</inkml:trace>
  <inkml:trace contextRef="#ctx0" brushRef="#br0" timeOffset="337139.406">18162 15031 484 0,'-18'8'181'0,"12"-11"-141"0,6-5-4 16,3 6-13-16,3-6-25 15,6-3-3-15,6-7-7 16,9-6-3-16,8-3 9 16,7-2-9-16,-3 3-1 0,-1 5-3 15,-5 5 1-15,-3 5 5 16,-3 9 6-16,-4 7 2 0,-2 5 3 16,0 9 1-16,-6 5 3 15,-6 5 1-15,-6 5 3 16,-6 6-3-16,-9-3 0 15,-6 5 3 1,-9-2 1-16,-8 0 5 0,-4-6 3 16,0-7 3-16,1-9 1 15,5-10-13-15,3-13-5 16,9-11-8-16,6-8-3 16,9-8-9-16,9-2 0 15,6 2 5-15,6 3 6 16,3 5 5-16,-3 8 2 15,0 8 3-15,-3 6 1 16,-3 4-1-16,0 12 1 0,-9 2-4 16,-3 10-2-16,-6 3 4 15,-6 13 3-15,-6 14 5 16,-6 5 2-16,0 0-1 16,-2-3 1-16,2-5-4 15,3-11 1-15,6-5-10 16,6-8-3-16,3-10-13 15,3-11-4-15,3-11-17 16,6-7-5-16,3-6 5 16,3-3 6-16,3-2 17 15,3 5 9-15,0 3 27 16,3 5 14-16,-3 0 5 0,8 5 1 16,7 3-6-1,0 0-1-15,0 6-17 0,-3 2-4 16,-4 7-13-16,1 7-4 15,-3 4-2-15,-3 3 1 16,-3 0 4-16,0 0 3 16,2-5-35-16,4-8-15 15,3-11 25-15,3-13 14 16</inkml:trace>
  <inkml:trace contextRef="#ctx0" brushRef="#br0" timeOffset="338505.4555">18701 15438 460 0,'-6'40'173'0,"0"-37"-135"0,0-3 1 0,6 0-10 0,0-3-24 16,3-2-2-16,3 0-11 16,6-6-5-16,2-2 7 15,7-3-2-15,3-3 1 0,0 1-3 16,3 2-1-16,-9 3-1 15,-1 5 2-15,-5 5 6 16,0 6 2-16,-3 7 2 16,0 6 2-16,-3 5 3 15,-6 6 2-15,0-1-3 16,0 1-1-16,0-6 1 16,3 0 2-16,0-8-1 15,3-5 0-15,0-5-8 0,0-6 0 16,3-5-1-16,3-2-1 15,0-9 1-15,-3 3 3 16,-3 3 0-16,-1 3 3 16,-2 4 3-16,-3 6 2 15,0 6 1-15,-3 7 2 16,-2 3-3-16,2 0-2 16,0 2-2-16,0-5-3 15,3-2 1-15,3-3 1 16,0-6-3-16,5-4-2 15,7-6-3-15,3-3-1 16,3-7-1-16,0-6 2 16,0 3 2-16,0 0-1 15,-4 2 1-15,-5 6 0 16,-3 8 7-16,-3 5 3 0,-3 2 1 16,0 6 3-16,0 5-3 15,0 3 1-15,3 0-7 16,0 0-1-16,0-3-2 15,3 3-2-15,3-5-19 16,0-3-8-16,3-3-72 16,2-8-33-16,1-5 71 15,3-15 33-15</inkml:trace>
  <inkml:trace contextRef="#ctx0" brushRef="#br0" timeOffset="338785.9358">19382 15555 504 0,'-18'21'189'0,"18"-21"-147"0,0 3-22 0,3-6-20 15,0-2-62-15,3-6-22 16,3-5 22-16,3-5 10 16,3-5 31-16,-3 4-3 0,0 7 0 15,-3 1 24-15,-3 14 43 16,-3 6 14-1,-3 2-11-15,3 5-6 16,0 0-20-16,3 3-7 0,0-3-8 16,0 3-4-16,2-5-3 15,-2-1 1-15,0-2-19 16,0-3-9-16,0-2-131 16,-6-11-56-1,0-13 110-15</inkml:trace>
  <inkml:trace contextRef="#ctx0" brushRef="#br0" timeOffset="338945.3548">19546 15203 452 0,'3'0'167'0,"0"3"-129"0,0-1-14 16,0 1-15-16,3 0-103 16,3 2-39-16,0 0 67 15,3-2 35-15</inkml:trace>
  <inkml:trace contextRef="#ctx0" brushRef="#br0" timeOffset="339371.5647">19591 15528 540 0,'-39'30'200'0,"30"-25"-155"0,-3-3-22 0,9 1-21 16,3-6-48-16,0-4-13 15,6-9 13-15,6-6 7 16,6-7 23-16,6 0 3 0,-1 3 1 16,1 2 3-16,-3 8 3 0,-3 6 14 15,-3 7 9-15,-3 6 3 16,-6 7 0-16,-3 3-2 16,0 3-1-16,-3 5-9 15,0 1-3-15,0-1-3 16,6-3-2-16,0 1 1 15,0-6-1-15,2-2-3 16,7-6 0-16,0-5-7 16,0-8-4-16,0-3 3 15,0-5 4-15,0-5 4 16,0 5 2-16,-3 3 5 16,-1 3 2-16,1 4 13 15,-3 6 7-15,-3 3-2 16,-3 8-2-16,-3 2-12 15,0 5-4-15,3 3-13 16,3-5-5-16,3-2-43 0,6-4-16 16,6-7 49-16,3-16 24 15</inkml:trace>
  <inkml:trace contextRef="#ctx0" brushRef="#br0" timeOffset="340499.7993">20335 15483 492 0,'0'3'184'0,"6"-3"-143"0,-6 8 6 16,0-8-2-16,-3 8-22 16,-3 3-21-16,0 7-8 15,-3-2 1-15,3 5-130 16,-3 0-57-16</inkml:trace>
  <inkml:trace contextRef="#ctx0" brushRef="#br0" timeOffset="345505.2108">20862 14645 424 0,'0'21'159'0,"-9"-18"-124"0,9-6 9 15,0 3-5-15,0 0-23 16,6 0-6-16,0-3-13 15,5-2-4-15,7-6 4 0,9-5-10 16,6-5-1-16,9-8 0 0,-1 3 1 16,-2-1 1-16,-3 6 0 15,-4 8 4-15,-2 8 3 16,-3 7 3-16,-6 9 3 16,0 7 0-16,-4 9 2 15,-2 5-2-15,-6 5-1 16,-3-3-2-16,-3 3 1 15,-6 3 3-15,-6-1 3 16,-3-2 2-16,-5-2 1 16,-10-3 4-16,-3-9 3 15,-6-4 0-15,-2-11 1 16,5-8-6-16,3-13-2 16,3-9-9-16,6-4-1 0,10 0-7 15,5-1 1-15,3 6 2 16,3 2 3-16,0 6 2 15,3 5 1-15,0 3-3 16,-3 5 2-16,0 5-1 16,-3 6-2-16,0 13 0 15,-3 13 3-15,-6 10-2 16,0 9 1-16,-6 2 2 16,0 6 0-16,-3 12 2 15,0-2 1-15,1-7 3 16,5-9 1-16,3-13 1 15,3-14 2-15,3-15-10 16,6-16-4-16,3-13-56 16,3-19-24-16,0-13 42 0,6-10 21 15</inkml:trace>
  <inkml:trace contextRef="#ctx0" brushRef="#br0" timeOffset="345684.2255">21002 14991 396 0,'17'14'148'0,"-11"-4"-115"0,12 6 13 0,-9-3-3 15,3 8-27-15,0 3-8 16,0 11-11-16,-3 15-3 16,3 13 3-16,0 1 1 0,-1-3 2 15,1-8-9-15,3-8-2 0,0-8-100 16,0-6-45-16,-3-23 74 16,3-31 40-16</inkml:trace>
  <inkml:trace contextRef="#ctx0" brushRef="#br0" timeOffset="346388.0649">21296 15396 516 0,'-33'50'192'0,"25"-47"-149"0,-4 0-8 0,12-6-15 15,0-2-25-15,0-6-6 16,3-5-24-16,6-10-8 16,5-9 23-16,10-7-25 0,6 2-9 15,0 3 22-15,0 6 12 16,-1 9 15-16,-2 9 9 15,-6 8 15-15,-6 2 8 16,-3 9-2-16,0 7-1 16,-6 5-11-16,-1 9-5 15,-5 5-5-15,3 2-3 16,-3 0 1-16,0-2 1 16,3-5 1-16,0-6 1 0,0-5 0 15,6-8 2 1,3-6-5-16,3-7-1 0,0-8-2 15,0-6-2-15,0-2 3 16,-3 0 0-16,0 2 1 16,-3 6 2-16,-7 10 5 15,-4 9-1 1,-1 4 2-16,-3 9-5 16,0 5-2-16,0 2 0 15,3 3-1-15,3-5 0 16,0-3 0-16,3-5-5 15,3-8 1-15,0-5-5 16,3-9-1-16,2-7-4 16,1-3-1-16,0-2 5 15,0-3 4-15,0-1 10 16,0 4 7-16,-3 2 6 0,-3 5 4 16,0 3 0-16,-3 6-1 15,0 4-6-15,-3 6-4 16,3 6-8-16,0 1-3 15,0 1-5-15,0 0-1 16,0-3-18-16,3 1-7 16,3-6-29-16,2 0-12 15,1-8 39-15,3-8 18 16</inkml:trace>
  <inkml:trace contextRef="#ctx0" brushRef="#br0" timeOffset="346871.5135">22168 15282 476 0,'-9'16'178'0,"6"-16"-138"0,-6-2-5 16,7 2-10-16,-1-3-21 15,0-5-5-15,-6 0-15 16,0-5-7-16,-6 0 12 15,-3 2-15-15,-3 0-2 0,0 3 13 16,0 6 5-16,4 2 7 0,2 5 2 16,0 8 1-16,3 9 2 15,3 4 3-15,3 3 4 16,0-2-2-16,6 2 1 16,6-6-7-16,0 1-1 15,6-8-2-15,3-8-2 16,3-8-2-16,2-8 1 15,1-8-8-15,0-5-2 16,-3-5-5-16,-3-3-3 16,-3-1 21-16,-3 7 10 15,0 4 4-15,-3 6 1 16,-3 5 4-16,-3 5 3 16,0 9-6-16,0 7-3 15,0 8-9-15,3 8-1 16,0 0-3-16,5 0-2 15,4-5-19-15,3-5-8 0,3-9-105 16,0-10-45 0,-3-13 92-16</inkml:trace>
  <inkml:trace contextRef="#ctx0" brushRef="#br0" timeOffset="347156.2383">22302 15266 504 0,'-18'27'187'0,"15"-19"-146"0,-3 2-13 0,6-4-16 15,0-6-25-15,0 0-5 16,6-3-12-16,3-5-6 16,6-5 19-16,6-3-2 0,3-2 1 15,0-1 7-15,0 3 4 16,2 3 9-16,-2 5 6 15,-6 3 5-15,0 2 4 16,-3 6 0-16,-3 5 1 16,0 5-9-16,-1 8-3 15,-2 3-9-15,3 2-2 16,0 1-45-16,3-3-18 16,-3-9 34-16,0-7 17 15</inkml:trace>
  <inkml:trace contextRef="#ctx0" brushRef="#br0" timeOffset="347334.7417">22716 15100 436 0,'-18'18'165'0,"6"-7"-129"0,-3 5-5 16,6-3-10-16,-2 6-17 15,-7 4-2-15,-3 9-48 16,-12 8-21-16,-3 2-76 15,-2-5-32-15,5-5 92 16,0-14 43-16</inkml:trace>
  <inkml:trace contextRef="#ctx0" brushRef="#br0" timeOffset="347720.7267">22781 14528 520 0,'-5'43'195'0,"13"-17"-152"0,4-2-18 0,-6-16-21 0,3 5-26 16,3 3-6-16,3 2-29 15,6 6-14-15,3 3 38 16,0 4-5-16,-4 9 2 0,-2 5 22 16,-3 5 9-16,-6 3 22 15,-6-2 12-15,-6-4 18 16,-6 3 10-16,-9 3-21 16,-6 6-9-16,-5-4-18 15,-1-5-7-15,0-10-8 16,0-11-1-16,4-8-90 15,5-7-37-15,3-17 66 16,6-8 34-16</inkml:trace>
  <inkml:trace contextRef="#ctx0" brushRef="#br0" timeOffset="348094.1128">23180 15002 500 0,'-18'32'187'0,"13"-27"-146"0,-1 3-2 16,6-3-11-16,0-5-20 15,6 3-2-15,5-3-13 16,10-3-3-16,9-2 5 16,9 0-2-16,-1-1 0 0,1 1-5 15,-3 0 0-15,-3 5-7 16,-1 2-3-16,-5 1-8 15,-6 2-4-15,-3 1-52 16,-3-6-21-16,-6-8 55 16,-6-8 27-16</inkml:trace>
  <inkml:trace contextRef="#ctx0" brushRef="#br0" timeOffset="348453.8479">23546 14716 496 0,'-3'13'187'0,"6"-7"-146"0,0-1-4 0,0-2-12 15,3 2-24-15,3 0-2 16,3 0-27-16,3 1-9 16,3 2 19-16,3 0-20 0,3 0-3 15,-1 2 8-15,-2 1 4 0,-3-1 19 16,-3 1 10-16,-6-1 41 15,-6 1 18-15,-3 2-5 16,-6 1-5-16,-6 1-23 16,-3 9-11-16,-6 5-14 15,-5 3-3-15,-7 0-16 16,3 0-5-16,3-1 3 16,3-2 4-16,7-5 11 15,5-3 6-15,6-5-33 16,9-5-16-16,9-6 22 15,2-15 13-15</inkml:trace>
  <inkml:trace contextRef="#ctx0" brushRef="#br0" timeOffset="349070.6132">24252 14457 496 0,'-18'21'187'0,"9"-16"-146"0,-12 3-2 0,12-2-13 16,-3 1-19-16,-2 4-4 15,-4 2-5-15,0 6 1 16,0-1 1-16,0 6-7 0,0 5-3 16,0 0-3-16,-2 11-2 15,2 18-8-15,3 8-2 16,3 1-5-16,3-7 1 16,6-1 16-16,3-4 7 15,9-2 11-15,6-8 7 16,3-8-52-16,6-8-25 15</inkml:trace>
  <inkml:trace contextRef="#ctx0" brushRef="#br0" timeOffset="349554.4589">24472 14833 512 0,'-27'15'189'0,"18"-7"-147"0,-8 3-13 16,11-6-19-16,-6 3-25 0,0 0-5 15,-6 3 11-15,3 2 4 16,-3 5 4-16,6 4 7 0,0 4 4 15,6 3-10-15,3-2-2 16,3 2-1-16,6-5 1 16,3-1 5-16,3-4 3 15,3-6-5-15,0-8-2 16,3-7-7-16,3-9 0 16,0-10-7-16,-1-8-3 15,1-8-10-15,-3-3-3 16,-6 0 15-16,-6 3 6 15,-3 6 22-15,-6 7 12 16,-3 5 8-16,0 9 3 16,-6 2-11-16,0 5-4 0,0 3-16 15,-3 5-5-15,1 6-9 16,2 5-4-16,0 0-41 16,0 8-16-16,3-1-112 15,3-1-48 1,3-4 120-16</inkml:trace>
  <inkml:trace contextRef="#ctx0" brushRef="#br0" timeOffset="349778.5945">24725 15102 500 0,'24'40'187'0,"-27"-32"-146"0,-6 0 2 0,6-3-10 16,-3 1-26-16,0-1-3 16,-3 0-19-16,-3 3-5 15,0 0 10-15,-2 5-19 0,-4 6-8 16,0 7-51-16,3 3-21 16,3-2 57-16,0-14 27 15</inkml:trace>
  <inkml:trace contextRef="#ctx0" brushRef="#br0" timeOffset="350303.5941">24862 14846 492 0,'-9'10'184'0,"12"-10"-143"0,3 0-16 0,0 0-16 16,3-2-29-16,6-1-6 15,6-2-18-15,3-1-7 16,2 1 27-16,1 0-7 0,0 2 1 16,-6 3 12-16,-6 6 8 15,-6 1 19-15,-9 7 9 16,-6 7 0-16,-6 5 0 15,-3 3 7-15,-6 1 6 16,0-1 4-16,0-3 3 16,3-2-4-16,1 0 2 0,5-6-16 15,3-2-4-15,6-5-17 16,3-1-4-16,3-4-9 16,3-4-2-16,6-2-37 15,2-5-16-15,7-11 36 16,-3-10 17-16</inkml:trace>
  <inkml:trace contextRef="#ctx0" brushRef="#br0" timeOffset="350770.2642">25160 14743 504 0,'-9'5'189'0,"15"0"-147"0,-9 0-18 0,6-2-20 15,-3-3-57-15,0 5-20 16,-3 1 16-16,3 2 9 16,-3 2 29-16,0 6 14 0,-3 3 6 15,0 4 27-15,0 4 13 16,3-3 4-16,0-3 0 15,3-3-22-15,0-4-11 16,3-4-19-16,3-5-6 16,3-5-10-16,3-2 0 15,0-1 3-15,0 1 2 0,0-1 11 16,-1 3 3-16,-2 3 8 16,-3 2 2-16,-3 3-2 15,-3 2-3-15,0 4 2 16,-6 4 0-16,0 3 5 15,-3 3 3-15,1-5 0 16,-1-1 3-16,0-2-7 16,0-3-2-16,-3-2-25 15,3-3-9-15,-3-6-142 16,-3-7-62 0,0-16 119-16</inkml:trace>
  <inkml:trace contextRef="#ctx0" brushRef="#br0" timeOffset="350934.4928">25201 14708 436 0,'42'5'165'0,"-36"-5"-129"0,0 6-27 0,-3-4-23 16,6 1-152-16,-3 0-65 15,3-1 118-15,0-2 59 16</inkml:trace>
  <inkml:trace contextRef="#ctx0" brushRef="#br0" timeOffset="351322.9499">25285 14706 432 0,'-3'7'162'0,"6"-4"-126"0,-3 0-12 15,3 2-16-15,0 0-71 16,0 1-25-16,-3 4 9 16,-3 6 6-16,-3 3 42 15,-3 2 2-15,0 3 4 0,0 2 40 16,0-2 20-16,3-6 4 16,3-2 2-16,3-5-23 15,6-3-10-15,0-6-42 16,6-2-15-16,-3 0-21 15,3-2-10 1,-3-1 44-16,0 3 45 16,-3 3 28-16,0 5 11 15,-3 0 6-15,-3 5-5 0,-3 3-3 16,-3 8-25-16,0-1-2 16,-3 4 0-16,0-1 8 0,-3-5 6 15,3 1-20-15,-3-6-9 16,9-6-96-16,-6-7-43 15,3-11 68-15,0-19 33 16</inkml:trace>
  <inkml:trace contextRef="#ctx0" brushRef="#br0" timeOffset="351497.1997">25320 14766 412 0,'12'-2'154'0,"-9"-1"-120"16,6 6-7-16,-3-3-11 0,3 2-51 15,0 4-15-15,0-1 24 16,0 0 15-16</inkml:trace>
  <inkml:trace contextRef="#ctx0" brushRef="#br0" timeOffset="351805.3698">25237 14510 460 0,'3'26'170'0,"6"-23"-132"0,-3 2-6 0,0-2-14 16,0-1-50-16,3 1-15 16,3 0-1-16,3-1 2 15,0 4 27-15,-4 4-7 0,1 3-2 16,0 6 24-16,0-3 11 15,0 2 17-15,-3 4 8 16,0-1 1-16,-3 3 0 16,0 5-12-16,-6 8-3 15,-3 8-8-15,-6 8-4 16,-6 5 3-16,-6 3 4 16,-6 2-9-16,-5 6-5 15,-1-3-41-15,0-10-20 16,3-30 32-16,13-26 17 0</inkml:trace>
  <inkml:trace contextRef="#ctx0" brushRef="#br0" timeOffset="372925.1597">1374 17515 520 0,'-18'8'195'0,"24"-10"-152"0,6-4-18 0,0 4-18 0,9-4-16 16,15-4 1-16,-1-6-4 16,7-5-3-16,-3 0 9 15,2-3-53-15,4 0-19 0,-3-2 39 16,-13-9 19-16</inkml:trace>
  <inkml:trace contextRef="#ctx0" brushRef="#br0" timeOffset="373209.5982">1648 17060 524 0,'-27'51'195'0,"24"-33"-152"0,-9 6-18 0,12-11-21 16,0 3-17-16,0 0 0 16,-6 2-2-16,3 4 0 15,0 4 8-15,3 6-5 0,0 13 0 16,0 16 2-16,6 7 1 16,0-1 3-16,3-4 4 15,3 1-4-15,-3-6 0 16,6-5-26-16,0-8-11 15,6-19-47-15,8-21-17 16,1-23 56-16,3-32 29 16</inkml:trace>
  <inkml:trace contextRef="#ctx0" brushRef="#br0" timeOffset="374471.9657">2065 16544 460 0,'-12'14'173'0,"6"-4"-135"0,-6 6-3 16,9-5-13-16,-3 7-22 15,0 11-4-15,-3 6-1 16,0 4 1-16,0 6 2 16,6 14-4-16,-6 28 2 0,3 8 0 15,0 3 2-15,-3 18-1 16,3 4 1-16,4-12 0 15,-7-13 0-15,6-7 2 16,3-9 0-16,3-13-3 16,6-16 2-16,-1-18-4 15,4-21-1-15,6-17-8 16,3-20-4-16,-6-14 1 0,0-10 0 16,6-8 7-1,-6-3 4-15,-1 5 4 0,1 9 1 16,0 7 1-16,0 11 0 15,-3 8 2-15,3 10 3 16,-6 9 0-16,-6 9 2 16,6 15 2-16,-9 12 2 15,3 8-5-15,3 3-2 16,0-2-4-16,2-1-3 16,7-5 2-16,0-3 0 15,3-4-6-15,0-9 0 0,6-8-63 16,0-13-26-16,5-24 49 15,-8-10 23-15</inkml:trace>
  <inkml:trace contextRef="#ctx0" brushRef="#br0" timeOffset="374884.8769">2490 17489 512 0,'-21'16'192'0,"18"-19"-149"0,-5-7-19 0,8 4-20 16,0-7-24-16,2-5-2 15,4-4 2-15,0-1 4 16,3-1 10-16,6 3-1 0,-9-1 0 16,9 9 1-16,-9 8 2 15,3 5-3-15,0 11 0 16,-3 10 1-16,-3 10 2 15,0 14-5-15,-3 6-1 16,0 2 2-16,0-8 3 16,0-6 16-16,0-10 9 15,0-15 15 1,6-12-19-16,3-10-5 16,-3-18-6-16,8-22 1 0,7-7-3 15,9 4 0-15,0 6-3 16,3 6-1-16,-1 4-10 15,-2 6-3-15,-3 8-17 16,-3 8-6-16,2 8-90 16,-2 10-41-16,-12 3 86 15,-6 2 44-15</inkml:trace>
  <inkml:trace contextRef="#ctx0" brushRef="#br0" timeOffset="375350.8842">2964 17425 480 0,'0'22'178'0,"0"-17"-138"0,3 6-20 0,2-4-18 15,7 4-18-15,6 2-3 16,9 0 2-16,9-2 0 16,14-6 10-16,1-5 1 0,-6-2 4 15,-4-4 2-15,-5-4 0 16,-15-1 4-16,-6-2 5 15,-6-3 8-15,-12-2 7 16,-6-1-2-16,-12-2-1 16,-6 2-14-16,-6 1-6 15,1 5-4-15,-1 5 2 16,-3 13-5-16,3 6 2 16,1 7-5-16,2 9-1 15,3 4-4-15,12 4 1 0,6-1 7 16,9 1 3-16,0-4-2 15,9-2 1-15,6-2 0 16,12-6-1-16,6-5 1 16,5-3 0-16,1-2 5 15,-3-6 1-15,-6-2 2 16,-4-1 0-16,-5 1 4 16,-9 2 5-16,-3 1 4 15,-9 1 2-15,-12 4-6 16,-3 0 0-16,-6-3-35 15,1 2-12-15,-4-2 17 16,-6 3 8-16</inkml:trace>
  <inkml:trace contextRef="#ctx0" brushRef="#br0" timeOffset="376417.0655">4029 17317 424 0,'0'0'159'0,"-3"-8"-124"0,-6 0 4 16,9 5-6-16,-9 1-16 15,-3-3-2-15,-2-1-6 16,-1-2-1-16,-12 3-5 16,-6 2-8-16,-17 6-5 0,-4 5-10 0,3 5-2 15,4 0 13-15,5 3 9 16,9 0 4-16,9 0 1 15,10-5-8-15,2-1-2 16,12-2-7-16,12 0-3 16,11 0 0-16,13 0 1 15,6 3 6-15,-1 2 4 16,-2 5-2-16,-3 3 2 16,-6 3-9-16,-4 3-4 15,-8-1 17-15,-6-2 9 16,-9 0 16-16,-3-3 10 15,-3-3-4-15,-12-2 2 0,0-8-17 32,-17-5-7-32,2-6-3 0,3-2-2 15,0-8-13-15,1-6-4 0,2-10-62 16,6-5-28-16,9-6 53 16,0 3 25-16</inkml:trace>
  <inkml:trace contextRef="#ctx0" brushRef="#br0" timeOffset="377284.8028">4374 16515 496 0,'-11'14'184'0,"8"-4"-143"0,-3 9-14 0,3-9-17 16,3 9-16-16,-6 7 1 16,3 11-4-16,0 11-1 15,-3 7 5-15,0 20 0 0,0 20 1 16,-9 0 0-16,0-2 0 16,0 2 3-16,0-3 0 15,3-10 1-15,3-18 0 16,4-16 0-16,2-17 0 15,3-15-7-15,8-16 0 16,4-16-13-16,0-15-4 16,3-6 8-16,0-3 6 15,0 5 9-15,0 1 3 0,0 8 0 16,-3 7-2-16,0 9 5 16,-1 4 1-16,1 12 0 15,-3 7 1-15,0 5-4 16,0 14 0-16,0 8-1 15,0 7-2-15,-3 1 1 16,0-3-1-16,3-8 0 16,-6-3 2-16,3-10-1 15,0-5-1-15,0-6-6 16,3-8-4-16,2-13-76 16,7-16-35-16,-3-15 62 15,-3-6 29-15</inkml:trace>
  <inkml:trace contextRef="#ctx0" brushRef="#br0" timeOffset="377719.5814">4749 17846 532 0,'-29'13'198'0,"17"-21"-154"0,-9-10-28 0,15 7-22 16,0-12-24-16,-6-7-2 0,6-9 5 16,6-12 1-16,12-4 15 15,6-1-3-15,3 3 0 0,3 3 3 16,2 10 2-16,-2 11 7 16,0 11 3-16,0 7 3 15,0 9 0-15,-6 10 0 16,-4 5 0-16,-2 11 4 15,-6 7 5-15,-3 6 2 16,-6 0 3-16,-3-2-4 16,-6-1 0-16,3-5-4 15,-11-2-1-15,-1-9 1 16,-3-7 4-16,0-8-13 16,-6-6-2-16,1-8-27 15,8-10-11-15,9-11-64 0,12-10-28 16,0-8 68-16,3-14 32 15</inkml:trace>
  <inkml:trace contextRef="#ctx0" brushRef="#br0" timeOffset="378018.0995">5291 16576 508 0,'-15'35'189'0,"12"-20"-147"15,-3 22-20-15,6-15-19 0,0 7-15 16,0 8 0-16,-3 8 0 16,-3 10 0-16,1 19 7 15,-1 6 0-15,-3 4 1 0,0 4 3 16,0 4 0-16,3-2-2 15,3-13 2-15,3-13 1 16,3-12 0-16,0-14-5 16,6-12-1-16,0-13-2 15,9-8 2-15,-1-12-20 16,10-12-8-16,3-10 8 16,0-8 5-16</inkml:trace>
  <inkml:trace contextRef="#ctx0" brushRef="#br0" timeOffset="378834.8372">5818 17383 492 0,'-9'8'184'0,"6"-8"-143"0,-6-3-12 0,6 3-13 15,-3-2-20-15,-3-4-1 16,-3-1-5-16,1-1 1 16,-4-3 5-16,-3-2 0 0,-3 10 2 15,-3 3-3-15,0 8 1 16,1 11-11-16,2 7-3 16,3 16-4-16,3 11-2 15,6-2 9-15,6-1 6 16,3-8 6-16,6-7 2 15,6-12 1-15,3-9 2 16,3-17-3-16,2-13 0 16,4-26 3-16,0-24 1 15,0-19-4-15,0-18 1 16,-3-22-5-16,-1 4 1 0,4-4 2 16,0 6 1-16,0 13-2 15,-3 24 2-15,-3 19 5 16,-4 18 2-16,-5 16 15 15,-3 16 9-15,-3 15-7 16,-6 25-4-16,0 20-17 16,0 9-6-16,0 13-6 15,0 23 1-15,3 9 3 16,0-11 3-16,3-6 2 16,3-1 1-16,3-9-3 15,3-11 0-15,-6-13-12 16,3-18-5-16,3-16-135 15,-3-21-58 1,-3-16 107-16</inkml:trace>
  <inkml:trace contextRef="#ctx0" brushRef="#br0" timeOffset="379200.2455">6107 17566 480 0,'0'5'178'0,"6"-13"-138"0,0-13-38 0,0 13-25 15,3-16-13-15,2-8 4 0,4-7 9 16,0 4 4-16,0 6 12 16,-3 3 6-16,0 7 5 0,0 14 3 15,-6 5 1-15,0 11 7 16,-3 7 4-16,-3 14-7 15,3 15-4-15,0 9-5 16,6 2-3-16,-6-5 1 16,6-5 1-16,-1-9 1 15,1-9 1-15,0-12-11 16,3-10-3-16,0-16-19 16,0-16-7-16,-3-23-69 15,-3-27-31-15,-6-19 70 16,0 0 36-16</inkml:trace>
  <inkml:trace contextRef="#ctx0" brushRef="#br0" timeOffset="379363.463">6458 16949 504 0,'21'29'189'0,"-18"-18"-147"0,-12 2-20 0,9-8-21 15,0 3-100-15,0 3-36 16,6-3 63-16,-6-3 33 15</inkml:trace>
  <inkml:trace contextRef="#ctx0" brushRef="#br0" timeOffset="379850.2037">6556 17542 548 0,'-15'26'203'0,"12"-36"-158"0,-6-9-36 16,12 6-30-16,0-8-14 16,3-11 1-16,6-8 12 15,0 1 6-15,3 2 10 16,0 2-1-16,0 11 0 0,-3 6 4 16,0 7 3-16,0 6 5 15,-4 8 2-15,1 7 1 16,-3 9 0-16,0 7-4 15,-3 14-3-15,-3 8 0 16,0-1 1-16,0-2-1 0,0-5 2 16,0-6-2-16,0-10 2 15,3-8-2-15,3-8-1 16,3-8-2-16,6-16-1 16,6-18-1-16,6-11 3 15,2 0 0-15,4 5 3 16,0 3-1-16,-3 8 2 15,-4 5-2-15,-2 6 2 16,-3 10 0-16,-3 8 1 16,-3 10-2-16,-3 14-2 15,3 5-2-15,-3 8-1 16,-4 3-1-16,1-3 3 16,0-5 0-16,0-6 1 0,0-7-3 15,0-9 0-15,0-7-27 16,0-14-10-16,6-15-44 15,3-14-16-15,3-8 52 16,-1 1 25-16</inkml:trace>
  <inkml:trace contextRef="#ctx0" brushRef="#br0" timeOffset="380332.3348">7598 17301 452 0,'9'24'170'0,"-9"-19"-132"0,0-2-6 15,0-3-11-15,0 0-15 16,-3-5-1-16,0-1 0 0,-6-2-1 16,-3 0-2-16,-6 0 1 0,-5 3 0 15,-4 3 3-15,-3 2 1 16,3 2 1-16,0 6 0 16,4 8-4-16,2 0-1 15,9 5-10-15,9 0-3 16,9 3-4-16,9 0 1 15,8-3 0-15,4-5 3 16,3-8-1-16,3-11 0 16,3-7-1-16,-1-6 0 15,1-5 2-15,-6 2 4 16,-3 3 5-16,-7 0 3 16,-5 6 2-16,0-1 2 0,-3 11 8 15,-6 11 3-15,-3 10-6 16,-3 19-2-1,0 15-7-15,0 17-4 0,0 10-2 16,-3 18 0-16,-6 1 5 16,-3-6 3-16,-6-8 5 15,-3 1 2-15,-2-12 10 16,-4-10 6-16,-3-13 3 16,-15-18 4-16,-14-17-25 15,-16-28-9-15,-23-38-75 16,-39-58-32-16,-32-53 47 15,-31-31 24-15</inkml:trace>
  <inkml:trace contextRef="#ctx0" brushRef="#br0" timeOffset="558776.5795">9048 16888 484 0,'0'8'181'0,"-3"-2"-141"0,3-9-4 0,3 3-13 0,0-3-18 15,3-5-3-15,0 3-4 16,2-3 1-16,4-2 1 16,3-1-5-16,3 3 1 0,9 0 0 15,3 0 2-15,5 6-6 16,1 4 1-16,3 6-4 15,-1 5 0-15,1 3 1 16,0 5 1-16,-9 8-3 16,-4 6 0-16,-8 5 4 15,-9 5 4-15,-9 2 5 16,-9 9 4-16,-9 2 0 16,-5 5 0-16,-10-2 5 15,-9 0 6-15,-2-11 5 16,-1-10 4-16,3-13-11 0,7-14-3 15,5-13-12-15,9-19-1 16,6-15-5-16,12-6 0 16,9-2 1-16,3-6 4 15,9 1 1-15,3-1 1 16,2 3 0-16,1 5 0 16,0 11 0-16,-6 13 0 15,0 11 4-15,-6 13 5 16,-6 10-5-16,-6 14 0 15,-9 13-9-15,-15 19-2 16,-6 18-3-16,-9 8-1 16,-2 2 6-16,-1 11 2 15,0 1 3-15,7-6 0 0,5-14 4 16,3-10 2-16,9-18 2 16,3-14 2-16,9-26-27 15,3-16-6 1,3-13-3-16,6-22-2 15,6-15 3-15,3-11-10 16,3 0-6-16,0 1 14 16,3-1 5-16,0 8 14 15,2 5 4-15,-2 9 19 16,3 7 7-16,3 11 27 16,3 10 11-16,-4 14-12 15,-2 10-3-15,0 8-26 16,0 8-11-16,3 6-15 0,2 7-4 15,10 8-1 1,6 11 2-16,11-5 4 0,4-9 3 16,-4-12 0-16,-8-12 1 15,-6-15-3-15,-7-16 1 16,-8-23 2-16,-18-25 1 16</inkml:trace>
  <inkml:trace contextRef="#ctx0" brushRef="#br0" timeOffset="561614.347">11744 17383 516 0,'12'19'192'0,"3"-14"-149"0,27 13-21 0,-9-10-21 16,14 3-18-16,4-6 0 16,17-5 0-16,28-8 3 15,5-2 8-15,-3-6 1 0,12-3 1 16,12 1 3-16,-12-3 2 15,-17 2-7-15,-10 3-1 0,-9 6-51 16,-8-4-22-16,-13-1 41 16,-17-9 19-16</inkml:trace>
  <inkml:trace contextRef="#ctx0" brushRef="#br0" timeOffset="561960.3946">12992 17074 520 0,'14'47'195'0,"-8"-34"-152"0,0 9-27 0,3-14-22 16,9-1-17-16,15-1-2 15,17-4 8-15,10-4 5 16,0-4 7-16,2 1 1 0,1-3 0 15,5-2 3-15,3-1 0 16,-5 3 3-16,-15 3 1 16,-10 5 3-16,-11 5 1 15,-12 6 5-15,-15 7 5 16,-15 6 8-16,-18 5 7 16,-9 8-8-16,1 16-2 15,-1 16-11-15,-6 2-4 0,1-7-13 16,2-6-4-1,6-10-39-15,13-11-16 16,17-40 34-16</inkml:trace>
  <inkml:trace contextRef="#ctx0" brushRef="#br0" timeOffset="562910.7505">14224 17164 544 0,'-9'23'203'0,"12"-28"-158"0,18-6-23 15,-12 4-23-15,0-7-12 16,3-10 3-16,2-5 1 16,1-2 3-16,0-1 4 15,3 0 1-15,0 3 1 0,0 5-3 16,0 6 2-16,-1 7-4 15,1 8 1-15,0 11-9 16,0 22-4-16,-3 22-2 16,-3 12 1-16,-6 7 1 15,-9 19 1-15,-3 6 13 16,0-4 6-16,-3-10 11 16,0-13 5-16,3-13-3 0,3-17 1 15,3-18-15-15,6-13-5 16,9-18-4-16,9-38 1 15,11-23 10-15,10-6 7 16,3-10-7-16,-4-14-2 16,-2 11-2-16,0 13 0 15,-7 17-5-15,-2 17 1 16,-6 17 0-16,-9 18-1 16,-3 21 10-16,-9 21 4 15,-3 9 0-15,-6 2 0 16,0-3-5-16,-3 3-3 15,3-3 2-15,-6-2 0 16,6-8-1-16,3-6 1 0,3-10-7 16,6-11-1-16,3-7-3 15,3-3 2-15,5-3 6 16,7-3 4-16,6-2-1 16,3 2-2-16,-1 3-5 15,-2 3 0-15,-3 0 2 16,-9 5 1-16,-3 5 1 15,-7 8 0-15,-2 16 6 16,-6 14 6-16,0 10-4 16,-6-1-2-16,0-4-6 15,-3-3-2-15,3-11-10 16,-2-10-3-16,2-16-69 16,6-24-29-16,-3-23 57 15,0-25 28-15</inkml:trace>
  <inkml:trace contextRef="#ctx0" brushRef="#br0" timeOffset="563745.5561">15632 16944 512 0,'0'8'192'0,"-3"-11"-149"0,-15 3-1 0,12 3-12 15,-9 0-22-15,-3-1-4 0,-9 6-3 16,-2 5-1-16,-7 8 0 16,0 9-3-16,-2 7 0 0,-4 8-7 15,-3 10-2-15,7 3-2 16,5 9-1-16,9 4 3 16,6-8 5-16,18-7-1 15,9-11 3-15,9-13-2 16,6-11 2-1,6-10-13-15,11-17-3 0,10-26 17 16,-1-13 11-16,1-7 2 16,-9-4 1-16,-10-5-9 15,-11 3-2-15,-9 0 2 16,-9 10 1-16,-6 11 6 16,-12 16 5-16,-9 13 4 15,-5 16 4-15,-4 8-9 16,-3 8-4-16,3-1-12 0,7 9-3 15,2-3-23 1,6 0-8-16,12-7-57 0,12-12-24 16,9-18 62-16,9-18 29 15</inkml:trace>
  <inkml:trace contextRef="#ctx0" brushRef="#br0" timeOffset="564293.8865">15834 17558 520 0,'-47'103'192'0,"26"-90"-149"0,-3-10-6 16,15-6-11-16,0-7-33 15,3-12-7-15,3-15-3 16,6-16 2-16,6-5 9 15,6 3-3-15,3 2 1 0,9 0-3 16,5 0 2-16,4-3 0 16,3 3 3-16,-4 8 4 15,-2 11 3-15,-6 13-5 16,-6 16 1-16,-6 13 1 0,-6 13 3 16,-6 13-2-1,-9 14 0-15,-6 10 1 0,-3 8 0 16,0 3 8-16,0-8 7 15,3-11-7-15,3-8-4 16,3-13-8-16,6-13-2 16,0-2-15-16,24-30-4 15,6-19 13-15,3-12 6 16,2-4 11-16,-2 4 5 16,3-1-3-16,0 6-2 15,-1 5-2-15,-2 8 0 16,-6 13 4-16,-3 11 4 15,-7 10 11-15,-8 8 8 16,-3 11-11-16,-6 18-3 16,-3 24-12-16,0 3-3 15,0-5-3-15,3-4 0 16,0-9-7-16,3-9-4 0,3-13-59 16,9-16-25-16,3-21 49 15,0-21 27-15</inkml:trace>
  <inkml:trace contextRef="#ctx0" brushRef="#br0" timeOffset="564554.4852">16727 17478 528 0,'9'64'198'0,"-3"-46"-154"0,3-7-44 0,0-11-28 16,18-5-13-16,17-11 4 16,4-11 25-16,3-4 12 15,-1-1 2-15,-2 0-60 0,2-5-28 16,-5-5 40-16,-6 7 24 16</inkml:trace>
  <inkml:trace contextRef="#ctx0" brushRef="#br0" timeOffset="565383.186">17450 17195 524 0,'-20'35'195'0,"20"-35"-152"0,3-3-9 0,3 0-17 15,5 1-29-15,4-6-6 16,0-5 2-16,0-6 2 16,0-7 8-16,0-6-6 0,0-3-1 15,3 1 4-15,-1 5 5 16,1 2 5-16,-3 9 2 15,-3 10 3-15,0 8 1 16,-3 13-6-16,-3 16-2 16,-6 11-3-16,0 5 0 15,-3 8-4-15,0 5 0 16,0 6 8-16,-3-1 5 16,3-5 4-16,3-13 2 15,6-13-8-15,3-16-3 0,9-21-8 16,9-19-2-16,8-13 9 15,4-6 5-15,0-9-4 16,-4-7-1-16,-2 1 0 16,-6 11 0-16,-3 9 1 15,-6 17 2-15,-6 19 3 16,-4 18 4-16,1 10 0 16,-6 16 0-16,-3 14-5 15,0 13-1-15,0-1-1 16,0-7 1-16,3-13-2 15,3-11 2-15,3-13-15 16,0-11-5-16,6-13 0 16,3-16 2-16,6-18 11 0,2-9 5 15,7 1 0-15,0 2-1 16,0 1 1-16,-4 7-1 16,-2 8 2-16,-6 8 3 15,-6 8 9-15,-6 11 5 16,-3 8-3-16,-3 12-1 15,3 14-9-15,0 14-2 16,3-4-7-16,3-4 0 16,5-12-12-16,1-7-3 15,3-13-62-15,3-16-24 16,0-17 53-16,6-23 28 16</inkml:trace>
  <inkml:trace contextRef="#ctx0" brushRef="#br0" timeOffset="566176.6803">18805 17195 532 0,'6'14'200'0,"-9"-17"-155"0,0-5-9 0,3 5-15 16,-3 1-22-16,0-1-1 15,-9 0 0-15,-3 1 1 16,-3 2 1-16,-3 0 0 0,-2 2 0 16,-1 1 0-16,0 2 0 15,0 1-3-15,6-1 0 16,0 0-3-16,4 3-1 15,2-3-3-15,0 3-1 16,3 0 1-16,3 0 4 16,3-3 1-16,0 1 3 15,3-1 1-15,0 0 3 16,0-2 1-16,0 0 3 0,0-3-1 16,0 5 2-16,-3 3-4 15,-3 0 0-15,3 2-3 16,-3 4-3-16,0 4-3 15,0 9 1-15,3-1-8 16,0 6-4-16,3 0 9 16,6-1 4-16,3 1 0 15,3-3 1-15,6-2-1 16,6-4 0-16,5-4 3 16,4-6 0-16,0-5 1 15,0-5 0-15,-1-6-3 16,-2-5 0-16,-6-8-1 15,0-5 3-15,-6-13-5 16,-4-9 2-16,-2-7 0 0,-6 3 2 16,-6 2-1-1,-3 0 1-15,-3 8 4 0,0 7 1 16,-2 12 3-16,2 5 3 16,0 7 9-16,0 9 3 15,3 5-6-15,3 8-4 16,6 10-9-16,6 9-1 15,2 10-3-15,1-3-2 16,3 0 0-16,0-5 3 16,3-8-2-16,3-2-1 15,-1-9-6-15,1-10-2 16,0-8-11-16,-3-10-5 16,0-19-60-16,-3-11-27 15,-6-18 56-15,-6-8 31 16</inkml:trace>
  <inkml:trace contextRef="#ctx0" brushRef="#br0" timeOffset="566766.2521">19174 17235 496 0,'-6'26'187'0,"3"-26"-146"0,-3 3-7 0,6-3-14 0,0-3-21 15,3 1-1-15,3-4-7 16,3 1 1-16,3 0 4 15,3 0-2-15,0-1-1 0,-1 4 4 16,1-4 1-16,0 1 2 16,0 0 0-16,0 2 0 15,0 3 0-15,0 5-3 16,0 6 0-16,-1 5 2 16,1 10 0-16,3 17-6 15,0 15 0-15,3 3 1 16,-3-3 1-16,0-8 3 15,-3-5 1-15,-4-5-15 16,-2-14-4-16,0-12-63 16,3-17-25-16,0-16 31 15,0-31 16-15,-3-24-34 16,0-13-18-16,3-11 58 16</inkml:trace>
  <inkml:trace contextRef="#ctx0" brushRef="#br0" timeOffset="566948.2409">19656 16846 452 0,'-3'29'167'0,"-9"-8"-129"0,-12 11 15 0,10-11-3 16,-10 11-30-16,-6 8-11 16,-3 7-22-16,-3 9-9 15,-8 10 11-15,-4 11-17 0,1 5-3 16,5 0-8-16,6-8-4 16,12-13-36-16,12-14-16 0,12-26 50 15,15-23 23-15</inkml:trace>
  <inkml:trace contextRef="#ctx0" brushRef="#br0" timeOffset="567292.8124">19856 17214 516 0,'-24'116'192'0,"12"-81"-149"0,0 2-8 16,9-27-12-16,0-4-61 15,3-14-21-15,6-14-1 16,3-7 0-16,6-8 34 16,0 3 14-16,2-1 12 0,1 6 12 0,0 6 4 15,-6 7 8-15,0 8 5 16,-3 8 4-16,-3 10 2 16,-6 9-15-16,0 13-6 15,0 10-16-15,0 8-6 16,3 3 6-16,3-5 5 15,6-9 3-15,0-7 4 16,2-13-16-16,4-11-8 16,0-16-29-16,0-16-12 15,-6-21 4-15,-6-8 3 16,-9-13-32-16,-3-14-15 16,0-7 50-16,0-5 23 15</inkml:trace>
  <inkml:trace contextRef="#ctx0" brushRef="#br0" timeOffset="567455.948">20007 16669 520 0,'-3'39'195'0,"0"-17"-152"0,0 9 4 0,3-15-11 0,0 0-33 15,0-3-8-15,0 1-70 16,3-4-30-16,3-2 54 16,3-5 25-16,-3-16 20 0</inkml:trace>
  <inkml:trace contextRef="#ctx0" brushRef="#br0" timeOffset="568146.2045">20350 17439 448 0,'-3'34'167'0,"3"-37"-129"0,6-7-18 0,3-1-15 16,8-7-31-16,1-6-6 0,6-8 12 16,3-2 7-16,0 2 8 15,2 6-8-15,-5 2-3 0,-3 8 8 16,-3 5 4-16,-6 6 11 16,-3 5 8-16,-6 5-9 15,-6 9-4-15,-3 9-1 16,0 6-1-16,0 3-7 15,3 5 0-15,0-8 31 16,6-5 18-16,6-8-18 16,6-11-10-16,6-10-20 15,5-13-7-15,-2-9 1 16,3-2 5-16,0-3 2 0,-6 6 0 16,-4 7-1-16,-2 9 1 15,-6 12 9-15,-6 12 7 16,-6 15 4-16,-3 16 3 15,0 5 3-15,0 3 2 16,3-6 1-16,0-7 2 16,6-11-19-16,3-10-5 15,3-11-23-15,6-8-7 16,3-11 2-16,6-13 2 16,6-13 14-16,-1-2 6 15,-2-1 7-15,-3 8 3 16,-3 6 2-16,-6 18 18 15,-6 10 3 1,-3 9-4-16,-6 7-2 16,0 4-16-16,0-4-6 0,3-2-56 15,3-5-24-15,2-9-46 16,10-7-17-16,6-11 76 16,9-10 35-16</inkml:trace>
  <inkml:trace contextRef="#ctx0" brushRef="#br0" timeOffset="568509.4061">21656 17214 488 0,'3'58'184'0,"-15"-37"-143"0,-11 8-1 0,8-18-8 16,-6-1-34-16,-6 4-7 16,-9-4-15-16,-2-2-5 15,2 3 16-15,6-1 8 0,6 6 7 16,7 5 11-16,8 1 3 15,9-4-12-15,9-5-4 16,14-7-12-16,13-6-5 16,6-8 2-16,2-3 1 15,-2-2 6-15,-3 2 3 16,-4 9-4-16,-8 7 1 16,-6 13-5-16,-6 14 1 15,-9 13 1-15,-12 24 2 16,-6 13 23-16,-3 3 10 15,-9 2 28-15,-5-8 14 0,-10-15-28 16,0-17-11-16,-8-23-72 16,-16-32-30-16,-26-42 37 15,-12-45 21-15</inkml:trace>
  <inkml:trace contextRef="#ctx0" brushRef="#br0" timeOffset="656714.6846">21945 17216 176 0,'6'0'68'0,"0"8"-52"0,3-5 54 16,-9-3 24-16,3 5-8 15,0 1-3-15,-3-6-23 16,6 2-8-16,-6-2-12 16,9 3-22-16,6 0-9 15,2-9-6 1,1-2-14-1,3-8-2-15,0-7-3 16,3-6 2-16,6-9 6 16,5 1 2-16,13 3 1 15,6 2 4-15,-1 6 0 0,-2 5 1 16,-7 2 0-16,-5 6 0 16,-3 0-3-16,-3-1 2 15,-1 4 1-15,-2-6 0 16,3 5 0-16,-3 1 0 15,-1-1 0-15,-2 3 0 16,-3 3 0-16,-6 2 2 16,-6 3 1-16,-3 3 3 15,-3 0 1-15,-1 2 3 16,1 0-5-16,-3-2-3 16,3 0-1-16,-6-3-1 15,3 0-3-15,-3-3 0 16,0-2-51-16,3-3-24 0,-3-3 37 15,-6 1 21-15</inkml:trace>
  <inkml:trace contextRef="#ctx0" brushRef="#br0" timeOffset="657198.6734">22808 16478 460 0,'-3'11'173'0,"9"-9"-135"0,3-2-3 0,0 3-11 15,3 2-20-15,3 1-2 16,-3-1 4-16,0 3 4 16,3 0-5-16,2 0-10 0,1 0-4 15,0 0 0-15,0 0 3 16,3 0 3-16,3 0 4 16,2-1-2-16,4-1-2 0,-3 2-1 15,0 0 3-15,-6 0 0 16,-6 2 3-16,-7 6 3 15,-8 3 4-15,-5 7 0 16,-10 3 2-16,-6 5-6 16,-3 6-1-16,0 5-4 15,-6 5-3-15,4 6 2 16,5-6 0-16,6-7 1 16,6-12 0-16,6-4-51 15,9-9-23-15,6-7-119 16</inkml:trace>
  <inkml:trace contextRef="#ctx0" brushRef="#br0" timeOffset="659746.6714">23365 16026 236 0,'15'-13'90'0,"-15"10"-70"0,6-5 54 15,-3 8 22-15,0 0-17 16,-3-3-3-16,-3 1-29 16,0 2-9-16,-6 0-22 15,-3 0-6-15,-6 0 1 0,0 0-7 16,-3 2 0-16,-2 4 0 0,-1 2 0 15,0 0-2-15,-3 2-2 16,0 6-2-16,4 5-1 16,2 6 2-16,3 7 0 15,3 8-2-15,6 3 0 16,6 0-1 0,6-5 0-16,6-8-4 0,6-6-2 15,9-5 0-15,2-5 1 16,4-5-1-16,0-6 1 15,-3-8-13-15,3-10-3 16,-1-5-27-16,-2-9-11 16,-3-2 33-16,-3-3 15 0</inkml:trace>
  <inkml:trace contextRef="#ctx0" brushRef="#br0" timeOffset="660231.8717">23511 16298 324 0,'-3'6'121'0,"-3"-6"-95"0,0-6 36 16,6 6 7-16,-3-5-12 15,0 0-1-15,0-3-21 0,0-3-9 16,-3-2-15-16,0-3-5 0,3-2-2 15,3-6-7-15,0-3 0 16,3 4-4-16,3-4 2 16,3 3-6-16,0 0-3 15,3 6-1-15,6 5-1 16,-3 5 0-16,-1 5 0 0,1 8 4 16,0 6 5-1,-6 8 6-15,-3 7 5 16,-6 11 1-16,-3 3 2 15,-3 2-2-15,-6-5 0 16,0-3 3-16,-3-2 5 16,1-5 2-16,-1-4 3 0,-3-7-1 15,3-2 1-15,3-6-7 16,0-6-4-16,3-4-13 16,-3-6-4-16,0 0-33 15,6-3-14-15,3-2-32 16,6 2-14-16,6-2-58 15,6 0-24 1,3-3 98-16</inkml:trace>
  <inkml:trace contextRef="#ctx0" brushRef="#br0" timeOffset="660830.3056">23704 16058 488 0,'-18'-6'181'0,"15"4"-141"0,-3-6-6 0,6 5-15 0,0 0-15 16,0 1-3-16,0-1 0 15,3 0-1-15,0-2 0 16,3 0-5-16,0 0 1 0,3-1 0 15,0 4-1-15,3 4-10 16,0 4-2-16,0 4-1 16,0 9 1-16,0 12 10 15,-3 14 6-15,-3 6 1 16,0 2 3-16,-4-6 4 16,-2-2 4-16,0-8 0 15,0-5 3-15,0-8 4 16,3-6 1-16,6-2-6 15,-3-10-3-15,3-9-8 0,3-13-3 16,0-8-9-16,0-10-4 16,0-6 3-1,-3-2 2-15,0 2 5 0,0 6 2 16,-3 7-5-16,0 6 0 16,0 5-17-16,-3 3-7 15,8 2-129 1,1 3 87-16,0 0 32 15</inkml:trace>
  <inkml:trace contextRef="#ctx0" brushRef="#br0" timeOffset="661381.7049">24017 16325 472 0,'-6'13'178'0,"6"-13"-138"0,0 0-3 15,0 0-11-15,-3 0-11 16,0-3 1-16,0-2-8 16,0-3-3-16,-3-8-3 15,3-5-6-15,0-8 0 0,3-5-3 16,3-9 0-16,3 4-1 16,3-4 0-16,0 6-2 15,0 5 1-15,0 9 3 16,0 7 3-16,-3 10-3 0,-3 9 2 15,-3 8-9-15,0 7-4 16,-3 14 2-16,-3 13 4 16,0 5 6-16,3 1 3 15,0-4 2-15,0-5 0 16,3-10 4-16,0-5 5 16,3-9-5-16,0-7 0 15,0-1-11-15,6-18-5 16,2-7-3-16,4-15 1 15,3-9 1-15,3-6 1 16,-3 2 2-16,0 6 4 16,0 8 7-16,-4 8 5 15,-5 5 12-15,-3 11 8 16,-3 10-7-16,-3 14-1 0,0 13-8 16,-3 10-2-16,3 0-4 15,0-2-1-15,3-3-10 16,0-5-3-16,3-9-44 15,3-4-16-15,0-8-14 16,3-14-1-16,-3-13 47 16,-3-10 21-16</inkml:trace>
  <inkml:trace contextRef="#ctx0" brushRef="#br0" timeOffset="661733.1752">24335 16261 448 0,'-3'8'167'0,"9"-5"-129"0,-3 0-3 0,0-1-8 15,3 1-19-15,0 2-2 16,0 0-9-16,0-2 0 16,0 0 1-16,0-3-6 0,3-6 1 15,-3-2-4-15,3-2 0 16,-3-3 1-16,0-3 4 16,-3 3 7-16,-3-1 5 15,-3 1 5-15,-3 3 4 16,0 2-2-16,-6 2 2 15,0 4-4-15,-6 2-1 16,0 5-2-16,-3 6 0 16,6 4-4-16,1 7-3 15,5-1 4-15,3 3 1 16,3-1-2-16,3-1-1 16,3-4-3-16,0 1-3 0,3-4-7 15,0-1-2-15,5-9-28 16,-2-8-34-1,3-7-14-15,3-9-64 16,0-10-28 0,-3-5 96-16</inkml:trace>
  <inkml:trace contextRef="#ctx0" brushRef="#br0" timeOffset="662113.6974">24431 16177 400 0,'-9'29'151'0,"6"-16"-118"0,0 3 31 16,3-8 5-16,0 0-34 15,0 2-9-15,0-4-14 16,0-1-6-16,0-5-3 0,3-3-9 0,0-2-4 16,3-3-5-16,-1-5-4 15,1 0 6-15,3-3 3 16,0 2 3-16,0 4 3 16,-3 2-1-16,0 5 4 15,-3 9-5-15,0 7 0 16,-3 5 5-16,0 9 2 15,-3-1 5-15,0 1 1 16,0-1-1-16,0-2 1 16,0-6 5-16,3-4 4 15,0-4-2-15,3-4 0 16,3-6-13-16,0-6-3 16,3-4-10-16,0-6-5 0,3-8 0 15,0-5 2-15,0 0 9 16,0 0 3-16,-4 5 5 15,-2 3 1-15,-3 8-19 16,0-1-7-16,0 4-72 16,0 2-30-16,-3 2 62 15,0 1 32-15</inkml:trace>
  <inkml:trace contextRef="#ctx0" brushRef="#br0" timeOffset="662763.5107">24755 15843 404 0,'6'29'151'0,"-3"-21"-118"0,0-5 14 16,0 0-4-16,0 2-25 0,-3 5-7 15,-3 4-7-15,3 7-1 16,-3 3-2-16,0 7-3 0,-3 12 1 16,3 12 1-16,-3 11 0 15,0 1-3-15,0-1 0 16,0 0-1-16,0 3 3 15,0-1 2-15,0-9 2 16,0-14-4-16,0-11 1 16,0-13-35-16,0-13-17 15,3-18 20-15,-2-17 12 16</inkml:trace>
  <inkml:trace contextRef="#ctx0" brushRef="#br0" timeOffset="663150.6505">24707 16073 348 0,'-3'6'129'0,"6"-6"-100"15,-9-3 18-15,6 3 0 0,0 0-14 16,0 0-4-16,3-3-17 16,3-2-5-16,0 0-5 15,3-3-6-15,6-3-2 0,-3 1 0 16,3-9 4-16,0 1-1 15,0 2 1-15,0-3 0 16,-1 6-2-16,-2 5-4 16,0 6-2-16,0 4-6 0,-3 9-1 15,0 2-1-15,-3 5-2 16,-3 4 23-16,-3 1 9 16,0 1 6-16,-3 3 2 15,-3-1 4-15,-3 1 2 16,0-1 0-16,0-2-1 15,0-3-3-15,-3-5-2 16,0-5-10-16,-2-6-6 16,2-5-8-16,0-3 0 15,0-5-47-15,3 0-18 16,3-2-42-16,0-3-18 16,6-1 69-16,9-4 34 15</inkml:trace>
  <inkml:trace contextRef="#ctx0" brushRef="#br0" timeOffset="664529.6483">24969 16177 200 0,'0'0'77'0,"0"2"-60"0,0 1 35 0,0-3 13 16,0 0-15-16,0 3-4 16,0 2-5-16,-3 0-1 15,0 0-22-15,3 1 5 0,0-4 1 16,0 1-8-16,0 0-2 16,0-3-6-16,0 0 0 15,0 0-7-15,3-3-3 16,0 0-4-16,0-2 1 15,3 0-2-15,0-3 2 0,0 3 1 16,0-1 2-16,-3 1-1 16,0 2 1-16,-3 3-5 15,0 0 0-15,0 6-2 16,0 2 1-16,0 2 2 16,-3 6 4-16,3 3 3 15,0-1 2-15,0 3 5 16,0-2 3-16,3-3 0 15,-3-3 1-15,0-3-9 16,3-2-3-16,0-2-10 16,-3-6-2-16,3-3-22 15,0-8-10-15,0-4-65 16,-3-9-30-16,0-5 73 16,-3-3 34-16</inkml:trace>
  <inkml:trace contextRef="#ctx0" brushRef="#br0" timeOffset="664753.4731">25041 15968 380 0,'0'13'143'0,"0"-11"-112"0,3 1-23 0,0 0-18 16,-3-3-84-16,0 5-30 15,0 0 63-15,-3-5 31 16</inkml:trace>
  <inkml:trace contextRef="#ctx0" brushRef="#br0" timeOffset="665196.6375">25109 16245 384 0,'0'3'145'0,"0"-8"-112"0,0-1-21 15,0 4-15-15,3-1-4 16,-3-2 6-16,3-3-6 0,0-3 0 16,0 1 4-16,3-3-6 0,0-1 2 15,0 4-2-15,0 2 3 16,0 3 4-16,-6 2 1 15,0 3 1-15,0 5 2 16,0 3 1-16,-3 3 1 16,3 2-2-16,-3 0-2 15,0 0 1-15,0 1 1 0,3-4 1 16,0-5 1 0,0-5-7-16,0 0 0 15,6-5-6-15,0-3-1 16,0 0-4-16,3-2-1 15,-3 2-1-15,0 0 0 16,0 3 11-16,0 2 7 16,-6 3 9-16,0 0 5 0,3 8 1 15,-3 2 1 1,0 4-3-16,-3 2 1 0,0 2-11 16,3 1-3-1,0-6-15-15,-3-3-7 0,3-2 11 16,-3-10 4-16</inkml:trace>
  <inkml:trace contextRef="#ctx0" brushRef="#br0" timeOffset="665404.1361">25225 16163 416 0,'3'8'154'0,"-3"-8"-120"0,12 3-3 0,-9 0-10 15,-3-3-47-15,0 0-14 16,3 2-102-16,-3-2-43 15,3-2 96-15,0-6 45 16</inkml:trace>
  <inkml:trace contextRef="#ctx0" brushRef="#br0" timeOffset="665561.3905">25294 16015 436 0,'-3'0'162'0,"6"6"-126"0,-3-1 7 0,0 0-5 15,0 3-28-15,-3 5-4 16,0 6-14-16,0 5-3 0,-3 5 6 15,3 2-40-15,0-1-16 16,3-4 31-16,0-7 14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0T03:46:19.5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14593 4982 200 0,'3'-5'77'0,"-6"2"-60"0,3 3 41 0,0 0 15 0,-3 0-13 15,-3 0-5-15,-3 0-23 16,0 0-7-16,3 0-15 16,0 0-4-16,0 0-2 0,0 0 0 0,3-2 0 15,0 2 6 1,0 0 6-16,0 0 7 16,0 2 3-16,1 1 0 15,-1-1-1-15,0 1-14 16,3 0-4-16,3 2-7 15,2 3-1-15,4 0-1 16,0 3-2-16,6-9 0 0,0 9 3 16,3-6 2-16,0 6 2 15,6-1-4 1,-1 3 1-16,1 1 0 0,0-4 2 16,3 1-3-1,0-1-2-15,2-10 2 0,7 0 0 16,9-5 1-16,-1-3 2 15,7-2-10-15,-3-1-4 16,-4 3 12-16,-2 3 9 16,0-3-6-16,-4-3-1 15,7 1-2-15,6-4 0 16,5 1-3-16,4 0 2 16,2 5-1-16,-5-5-2 15,-7 5 3-15,-5-5 2 16,-3 5-2-16,2-3-2 0,-2 6 2 15,6-6 0-15,2 9-2 16,4-6 2-16,-1 5 1 16,-5 0 0-16,-6 3 0 15,-4-5 0-15,-2 2 0 16,0 1 0-16,-3-1 0 16,-1 3 0-16,4 0-3 15,6 0 2-15,5 3-4 16,1 2 1-16,3 3 2 15,-4-3 1-15,-5 1 1 16,-1-4 0-16,4-2 0 16,0 0 0-16,5 0-3 15,1 0 2-15,0 3-1 0,-1 0 0 16,-2 2 0-16,-4 0 0 16,-2-2 2-16,0 2 0 15,2-5-3-15,4 0 2 16,3 3 1-16,-4 2 0 15,4 0-3-15,-9 3 2 16,-1-2 1-16,-5-4 2 16,-3 1-1-16,-4-3 2 15,-2 0-4-15,-3 0 0 16,0 0 1-16,-3 0 0 16,-3 0 0-16,-1 0 0 15,1 2 0-15,3 1 0 0,-3 0 0 16,0 2 0-1,0-2 0-15,3 2 0 0,-1 0 0 16,4 1 2-16,0 2-3 16,-3-6 0-16,0 3 1 15,-3 1 0-15,-1-6 0 16,-5 2 0-16,-3-2 0 16,-3 0 2-16,0 0 1 15,-6 0 1-15,0 0-5 16,0 0 1-16,0 0 0 15,6 0 0-15,0-2 0 16,-3-4 2-16,-6-1-45 16,-6-4-18-16,-15-5 28 15,-5-42 16-15</inkml:trace>
  <inkml:trace contextRef="#ctx0" brushRef="#br0" timeOffset="4429.1902">18924 5091 332 0,'-21'13'126'0,"21"-13"-98"0,0-3-1 0,0 3-8 16,6 0-12-16,0-5 1 16,3 0 6-16,0 2 3 15,0-8-8-15,0 3-1 0,0 0 2 16,0 1-2-16,2 1 1 15,1 1-5-15,3 0-1 16,9-1-3-16,9 4-3 16,8-4 2-16,10 4 2 0,-3-1 0 15,2 1-1-15,-2 2 1 16,2-6 1-16,4 4-1 16,6 2-1-16,2 2 3 15,4 6 0-15,-10 3-1 16,1-3 1-16,5 2 4 15,13 1 6-15,8-1-7 16,-3-2-1-16,-2-2-8 16,5-1 0-16,9-5-1 15,4 0-1-15,-7 0 1 16,-9 3 3-16,4-1-2 16,8 1-1-16,3 2-2 15,-3-5 1-15,-8 5 1 16,5-2-1-16,12 2 1 0,0-5 3 15,-8 0-5 1,-7 0 2-16,0 0-3 0,7 0 2 16,-4 0 3-16,-6 0 3 15,7 6 0-15,-7 2 2 16,-9 5-4-16,4 0 0 16,2 0 1-16,-6-2 0 15,-5-1 0-15,-12 1 0 16,-10-6 0-16,-8 3 2 15,-3-5 1-15,-10 0 3 16,-5-1-1-16,-3-2 2 16,-6 0 2-16,-3 0 2 15,0 0-1-15,-3 0 1 0,0-2-8 16,3-1-2-16,-3-5-21 16,5-18-9-16,1-25 15 15,-24-36 6-15</inkml:trace>
  <inkml:trace contextRef="#ctx0" brushRef="#br0" timeOffset="6179.6407">8580 5731 392 0,'-18'0'148'0,"21"3"-115"0,-3-6 8 15,0 3-4-15,0-3-18 16,0 3-1-16,0 0-6 15,0 0-2-15,0 0-6 16,0 0-5-16,0 0 0 0,6 3-4 0,6 0 1 16,0 2 0-16,6 0-1 15,9-2-5-15,6 5-2 16,2 0 2-16,4 0 1 16,-3-3 6-1,2 0 1-15,7 0 6 0,12 1 2 16,8 2 0-16,7-3 1 15,-4 3-4-15,0-5 0 16,7-3-3-16,11 0-1 16,3 2 1-16,-5 1 0 15,-7-6-3-15,7-2 0 16,5 0 2-16,0 5 0 16,-5 0 1-16,-10 0 2 0,-3 0 3 15,7 0 4-15,-1 0-2 16,1 2 1-16,-4 1-5 15,-9 2-2-15,-5-2 0 16,-6-1-1-16,-1-2-3 16,1 0 2-16,2 0 1 15,-2 3 0-15,-4 0 0 16,-2-1 0-16,-3 1 0 16,-10 2 0-16,-2-2 0 15,-6 2 2-15,-3 1-3 16,-6-1 0-16,-3 0 1 15,-1 0 0-15,-2 1 0 16,0-4 0-16,0 1-3 16,-3 2 2-16,0-2 1 15,-3 0 0-15,0-1 0 0,0 4 0 16,-6-6 2-16,6 0 1 16,-6 0-26-16,0-6-9 15,-6-10 14-15,-15-23 8 16</inkml:trace>
  <inkml:trace contextRef="#ctx0" brushRef="#br0" timeOffset="9931.8354">12625 5710 276 0,'-5'8'104'0,"5"-11"-81"0,0 3 14 0,0 0-1 15,0 0-2-15,0 5 5 16,2 1-13-16,1-1-6 16,3 3-11-16,3-3-6 0,6 3 0 15,6-3-2-15,9 3 2 16,6 0-2-16,5 0 2 16,1 0 2-16,0 3 4 15,-1-9 5-15,10 4 3 16,11-1 0-16,13 5-1 15,2 6-6-15,4-2-4 16,20-4-3-16,9 3-3 16,0 1 1-16,9-12-1 15,18-2-3-15,-9-2 0 16,-3-9 2-16,3 0 0 0,-3 4-2 16,-12 4 2-16,-6-2-1 15,9-1 0-15,6 6 0 16,-9 6 0-16,-5-6 0 15,5 0 0-15,9 0-3 16,-15 0 1-16,-12-3 2 16,-11-5 1-16,-7 0 1 15,-6 0 2-15,-8 3 1 16,-13 0 1-16,-8-1-2 16,-9 4-2-16,-9-1 3 15,-6 3 2-15,-4 0 0 16,-5 0 2-16,-9 0-64 15,0 0-25-15</inkml:trace>
  <inkml:trace contextRef="#ctx0" brushRef="#br0" timeOffset="15802.2706">19531 5683 196 0,'0'8'74'16,"0"-8"-58"-16,0 0 20 0,0 0 5 0,0 0-4 15,-3 0 1-15,3 5-13 16,0-5-5-16,0-2-11 15,0-1-6-15,0 3 0 0,0 3 0 16,0 5 3-16,0-8 1 16,3 0 1-16,3 0-2 15,3 0-1-15,3 0-3 16,3 2 1-16,6 1 0 16,-1 5 3-16,7-5 3 15,3 5 2-15,3-3-5 16,2 3-4-16,1 0-4 15,6-3 1-15,5 0 5 16,7 1 2-16,6 2 2 0,2 0 0 16,-2-1-2-16,-4 1 1 15,4 0-6-15,5 0-3 16,10 3 3-16,5-1 3 16,-9 1 3-16,-5-3 1 15,2-3 0-15,4-2 0 16,5 0 2-16,4-1 1 15,-7-4-3-15,0-4-3 16,1-2 2-16,11 0 0 16,0 3-3-16,-5 0-3 15,-7-3 0-15,-5 0-1 16,-4 0-3-16,4 3 2 16,-1-3 1-16,1 2 0 0,-1-1 0 15,-8 1 0-15,-4 1 0 16,-5 0 0-16,-4-1 0 15,1 1 2-15,-3 0-3 16,-4-1 0-16,1 1 1 16,-3 0 2-16,-4 0-1 15,-5 2-1-15,-3-2 1 16,0 2 1-16,-1-5-1 16,-2 3 2-16,0-3-2 15,-3 3-1-15,-6-6 3 16,0 3 2-16,-3 0 0 0,0-2 0 15,-4-1-3 1,1 0 1-16,0 1-2 0,0-1 2 16,-3 1-2-16,3 2-1 15,-3-8 1-15,0 3-1 16,0-1 0-16,0 1 0 16,-3 0 4-16,-3 0 5 15,0-1-3-15,0-1-1 16,0-1 0-16,0 0-1 15,0 0-2-15,-3-3-2 16,0 4-2-16,-3-1 1 16,-3 0 3-16,-3-3 3 15,-3 1-2-15,-9-1 0 0,-5 6-1 16,-4-6-2-16,0 6 1 16,-3-3-1-16,1 0-3 15,2 1 0-15,-9-4-1 16,1 6 3-16,-1-3 0 15,-6 3 1-15,1 2 0 16,-1 6 2-16,3-3-1 16,1 3-1-16,-4-6 1 15,4 3 1-15,-1 0-1 16,3 0-1-16,4 3 1 16,-4-6-1-16,3 3 0 15,-2 0 0-15,2 3-3 16,0-3 2-16,0-2 1 15,-2 2 2-15,-4 2-1 0,0 1-1 16,1 3 1 0,-4 2-1-16,1 5 0 0,-1 3 0 15,6 0-5-15,-5 0 1 16,-4 2 0-16,-3 1 2 16,-5 2-4-16,-1 0 2 15,1 0 0-15,2 1 2 16,7-1 1-16,-1-2 1 15,1-1-5-15,-4 1 1 16,-3-3 2-16,1 5 1 16,2-8-2-16,-2 3 2 15,5 0 1-15,3 3 0 16,4-1 0-16,-4 1 0 16,1-3-3-16,-1 0 0 0,0 2-1 15,1-2 3-15,2 3 0 16,3-3 1-16,4 0-3 15,-1 2 2-15,3-10 1 16,1 3 2-16,-4-1-3 16,-3 1 0-16,-2 2 1 15,-1 1 0-15,6-1-3 16,6 3 2-16,7 0 3 16,5 0 3-16,6 0-2 15,3 0 0-15,3 2-1 16,3 1 1-16,3 2-2 15,0 0-1-15,0-2 1 16,0 2 1-16,0 0-1 16,0-2 2-16,0 0-2 15,0 2-1-15,0 0 1 0,0-5 1 16,0 3-1-16,3-1-1 16,3 1-6-16,3-1-1 15,0-4-32-15,6-1-14 16,-3-8 24-16,-24-5 16 15</inkml:trace>
  <inkml:trace contextRef="#ctx0" brushRef="#br0" timeOffset="20095.5042">3449 6559 416 0,'-6'19'156'0,"12"-22"-121"0,-6 8 1 15,3-2-6-15,3-1-21 16,6 1-5-16,-4 0-5 16,7 2-2-16,3-2 2 15,6 2-2-15,12-5 1 0,-1 5 0 16,13-2 0-16,0 2 2 16,-1 1 0-16,4-4 0 0,14 3 0 15,7 1-3-15,11 2 2 16,-2-3-1-16,2 3 0 15,15-3 0-15,12 8 0 16,-9 1 0-16,4-1-2 16,17 3 0-16,0 2 0 15,-9 1-4-15,6-6 0 16,12 0-1-16,-6-5 1 16,-6-5-2-16,9-6 1 15,-3-5-4-15,-12-2 1 16,-9-6 10-16,0-3 6 15,7 1 1-15,-4-1 0 16,-18 1-3-16,-12-6-2 16,-5 0-8-16,-10-2-5 0,-5-3 7 15,-6-3 5-15,-13-3 27 16,-8 1 13-16,-9 2-2 16,-9 3-2-16,-6-3-6 15,-9 3-4-15,-6 0-7 16,-6 3-1-16,-3 2-10 15,-3-5-2-15,-3 2-5 16,-2-2-1-16,-4 3 1 16,-6-6 0-16,0 0 0 15,-2-2 2-15,-1-3-1 16,0-3 2-16,-2 3-2 16,-1 5-1-16,0 3-2 15,-5 5 1-15,-16 6-4 16,1-1 1-16,-1 1 0 15,1-1 2-15,2 6-1 0,1-3 1 16,8 3 2-16,-12 0 2 16,7 0-1-16,-4 2-1 15,1-2 3-15,-7 5 0 16,1 3-1-16,-10-1-2 16,7 4 1-16,3 2 1 15,-10 0-3-15,4 0 0 16,-1-3-1-16,4 3 0 15,2-3 2-15,4 1 0 16,2 2-3-16,-2-3 2 16,-4 3-1-16,-5 0-2 0,2 0 3 15,1 0 0-15,-1 3-4 16,4-1 1-16,-4 1 0 16,-2 2 2-16,0 3-1 15,2 3-1-15,7 2 3 16,-1-2 0-16,7-1-4 15,2 1 1-15,3-1-3 16,1 1 2-16,-1 0 1 16,10-1 2-16,2 1 1 15,6-3 1-15,6 0 0 16,1 2 0-16,2 1-3 16,0-1 2-16,3 1 1 15,3-3 2-15,-3 0 1 16,3 2 3-16,7 4 1 0,-7-9 3 15,9 5-5 1,0 1-1-16,3 2-9 0,6 8-2 16,-6 9 2-16,3-4 2 15,-6 6-3-15,6 2 2 16,0-2 0-16,6 0-1 16,9 5 4-16,0 2 0 15,9 9 1-15,6 2 2 16,-4 1-6-16,4-17 1 15,3-8-8-15,6-15-3 16,-1-14-45-16,7-13-19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0T03:47:05.2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7553 8811 420 0,'-12'0'156'0,"7"0"-121"0,-1-6-3 0,3 1-11 15,-6 0-21-15,0-1-4 16,-15 1-1-16,-6 0 3 16,-3-3 1-16,-2 3-2 0,-4-1 2 15,-6 1-1-15,1 0 0 16,-4 5 0-16,-3 0-2 15,-2 5 0-15,-4 0 3 16,-5 6-2-16,-1 2 1 16,-2 6 0-16,-7 2 0 15,4 3 0-15,-1-1-2 16,4 4 0-16,5 5 0 16,4 2 0-16,5 8 3 15,4 1 0-15,2 7 3 16,6-5-3-16,7-3-2 0,-1-2-3 15,6-6 1-15,12-2 5 16,3-3 2-16,9-2 0 16,6-3 1-16,6-3 0 15,6 0 1-15,12-3 0 16,9 1 2-16,17 2-1 16,13-2 0-16,2-4-1 15,15-1 2-15,19-6-1 16,5 0 0-16,3 0-1 15,18-3 2-15,6 3-3 16,-6-8-2-16,12-3-3 16,3-2 1-16,-12 2-4 15,6 3-1-15,5 3-2 0,-14 2 0 16,-11 0 0-16,2 1 0 16,-3-1 2-16,-9 3 2 15,-12 0-9-15,-9 0-4 16,-2-6 13-16,-4-2 6 15,-3-2-2-15,-5-6 1 16,-7-3-1-16,-8-5 2 16,-9-5 3-16,-7 0 4 15,-2-3-2-15,-6-2 1 16,-4-3 1-16,-2 2 5 16,0 3 1-16,-9-5 3 15,-3 3-4-15,-6-3 2 16,-3-3-3-16,-6-5 2 15,-6-3 5-15,-3 1 4 0,-6-1-1 16,-9-5 0-16,-15 5 1 16,-8 1 0-16,-10-1-9 15,-2 3-2-15,-1-6-5 16,-8 4 0-16,-16-4-5 16,-8 1-2-16,-3 2 2 15,-9 3 0-15,-12-2-37 16,-9 7-14-16,5 8 2 15,10 3 2-15,0 5 14 16,-30 6 8-16,18 7 8 16,12 8 7-16,15 3 2 15,0 3 0-15,-1 5 1 16,13 7 3-16,15-1 0 16,17-4 3-16,9 1 8 0,13-6 3 15,8-5-2-15,6-6-1 16,3-2-42-16,3 0-15 15,-3 0 23-15,-3-2 12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0T03:50:06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7015 5728 124 0,'-33'11'49'0,"24"-6"-38"0,-3 3-3 0,9-5-4 16,0-3-11-16,-3 0-3 15,3-3-5-15,0 0-4 16,0 1 35-16,0-4 15 16,0 1 34-16,-3 3 14 15,3-1-6-15,0-2-2 16,0 5-40-16,3-6-11 0,0 6-5 0,6 0 0 15,0-2 0-15,6-1-10 16,0-2-5-16,0-1 0 16,3 4-1-16,-3 2 5 15,3 0 5-15,-3 0-1 16,-1 0 3-16,-2 2-6 16,3 1-3-16,0 0-1 15,3 2-1-15,3-5-3 16,6 0 0-16,3 3 2 15,5-3 0-15,4 0 1 16,0 2 2-16,2 4-3 16,1-1 0-16,-3 0-1 15,0 3 0-15,-4 0 2 0,1 0 0 16,6-3-3-16,5 1 2 16,7-1-1-16,6-2 0 15,2 4 2-15,-5-7 0 16,-4 3 0-16,-8 0 0 15,-3-3 0-15,-1 0 2 16,1 0-3-16,3 0 0 16,8 2-1-16,7 4 0 15,2-4 2-15,-5 1 0 16,-3-3 0-16,-4 0 0 16,1-3 0-16,-4 1 0 15,1-4 0-15,0 4 0 16,2-1-3-16,4 3 2 15,-3 0 1-15,-4 3 0 0,-2-3 0 16,0 0 2-16,2-3-3 16,4 0 0-16,2 3-1 15,1-5 0-15,-3 3 4 16,-4-1 1-16,-2 3-4 16,-3 0 1-16,-4 0 0 15,-2 3 0-15,-3-1 0 16,0-2 0-16,-1 0-3 15,1 0 2-15,3 0 1 16,-3 0 0-16,0 0-3 16,-4 0 2-16,-2 0 3 15,-3 0 1-15,-3 0-1 16,-3 0 1-16,-3 0-2 16,0 0 2-16,-4 0-2 15,1 0-1-15,0 0 1 0,-3 0-1 16,0 0 2-16,-3 0 1 15,-3 0 1-15,0 0 0 16,-9 0-2-16,-6 5-2 16,-8-2-2-16,-28-24 1 15</inkml:trace>
  <inkml:trace contextRef="#ctx0" brushRef="#br0" timeOffset="1716.3215">10732 5633 252 0,'15'-13'96'0,"-9"10"-75"0,3-2 17 0,-3 2 3 16,3 3-11-16,-3 0-2 15,3 0-10-15,0 0-3 16,0 3-9-16,0 2 5 0,3 0 2 16,-1 1-6-16,4 2-2 0,0 0-12 15,3 2-5-15,6-2 3 16,6 3 5-16,-4 5 3 16,4-9 1-16,0 7 0 15,3-4 0-15,-3 1-3 16,2 2 0-16,7-2 2 15,6-1 0-15,11 4-2 16,7-1 0-16,2 0 2 16,-2-5 2-16,2-3 0 15,7-2-1-15,8-1-2 16,6 4 1-16,-8-4-1 16,-4-2 0-16,9-5 2 15,10 0 0-15,2 2-3 16,-9-2 2-16,-2 0 1 15,5-3 0-15,12 2 0 0,-3 6 0 16,-8-2-3-16,-4-1 2 16,3 0 1-16,4-2 0 15,-4 5 0-15,-15 5 0 16,-8-5 0-16,-7 0 0 16,4 0 0-16,-4 0 0 15,7 0 0-15,2 0 0 16,-2 0 0-16,-4 0 0 15,-8 0 0-15,-4 0 0 16,1 0-3-16,0-5 2 16,2 3 1-16,1 2 0 15,-1-3 0-15,1 3 0 16,-9 0 0-16,-4 0 2 0,-5 0-1 16,-6 3 2-16,-3-1 0 15,-7 3 1-15,-2-5 2 16,-6 3 3-16,-12 0-22 15,-21-9-8-15</inkml:trace>
  <inkml:trace contextRef="#ctx0" brushRef="#br0" timeOffset="9450.5697">15111 5805 260 0,'12'5'99'0,"-6"-5"-77"0,-6-2 15 0,3 4 5 16,-3-2-14-16,0 0-1 16,9 3-5-16,0 0 1 15,0-3-13-15,2 0-10 0,4 2-5 16,0-2 8-16,0 0 5 16,0-2-1-16,0-1 1 15,3-2-1-15,0 2 1 16,-1-2-4-16,4-3-3 15,0 2 0-15,3-1-1 16,0 1 2-16,5 4 3 16,7-4 2-16,0 4 3 15,0-4-1-15,-1 6 0 16,1-2-1-16,-3 4 2 16,3-2 4-16,-1 0 1 0,1 0-8 15,3 0-2-15,5 3-3 16,4 0-2-16,6-3 1 15,-4 0 1-15,-2 0-1 16,-4-3 2-16,-2 0-2 16,0 1 2-16,-1-1-2 15,1 3-1-15,6 0 1 16,2 3-1-16,1-1 0 16,0 1 0-16,-1 0 0 15,-8-1 0-15,-1 1-3 16,4-3 2-16,6 0 1 15,8 0 0-15,4 0 0 16,-1 3 0-16,-5-3 0 16,-7 2 0-16,-2-2 0 15,3 0 0-15,11 0 0 0,7 0 0 16,5 3 0-16,-9-3 0 16,-2 0-3-16,-3 0 2 15,5 0-1-15,3 0 0 16,4 3 2-16,-4 4 2 15,-5-4-3-15,-4 0 0 16,1-3-1-16,8 0 0 16,13-3 2-16,-1 6 0 15,-5-3-5-15,-10 2 1 16,-2-2 2-16,-1 0 1 16,7 0-2-16,-1 6 2 15,3-1-1-15,-5 6 0 0,-10-1 0 16,-2 1 0-16,0-3 2 15,-1 2 0-15,4 1-3 16,2 2 2-16,1 6-1 16,-4-11 0-16,-8 2 2 15,-9 1 0-15,-7-3 2 16,-8 0 1-16,-3-1 1 16,-9-1 2-16,-6-9 1 15,-18-7 1-15,-18-14-4 16,0-24-1-16</inkml:trace>
  <inkml:trace contextRef="#ctx0" brushRef="#br0" timeOffset="16814.9965">7107 6593 260 0,'6'-8'99'0,"-3"11"-77"16,0-3 24-16,-3 0 6 0,0 0-12 16,3 5-1-16,0-2-13 15,0 2-4-15,0-2-13 16,3 0-8-16,3-1-3 0,3-2-2 16,5 3 3-16,10 0-2 15,6-1-1-15,6 1 0 16,5 2 3-16,1 0 0 15,0 1 1-15,-4 2-3 16,1-3 2-16,8 0 1 16,13 3 2-16,14 0-1 15,-2 0 2-15,5-8-2 16,15 0 2-16,13-3 0 0,-10-2 1 16,-6 3-2-1,9-4-2-15,6 6 5 0,-5 6 1 16,-7-6-2-16,-3 0-1 15,6 0-1-15,7 0-2 16,-7 0 1-16,-6-8-1 16,3 0 0-16,9-3 0 15,4 3 0-15,-19 0 2 16,-12 0 3-16,-2 3 4 16,-4 0-2-16,4-1-2 15,-1 4-2-15,-3-1-3 16,-8 3 1-16,-9 0 1 15,8 0 1-15,-2 3 3 0,-7-3 1 16,4 0 1 0,-1 0-2-16,1 0-1 0,-1 0-3 15,-5 0 1-15,-9 5-2 16,-7 0 2-16,-5 3-2 16,-3 0-1-16,-3-3-2 15,0 3 1-15,2-2 1 16,4-4 0-16,6 1 0 15,5-3 2-15,7-3-1 16,3 3-1-16,-10-2 1 16,-8-1-1-16,-6 3 0 15,-9-3 2-15,-6 3 3 16,-12-2 2-16,-6 2-8 16,-6-6-1-16,0-7-95 15,-3-26-39-15</inkml:trace>
  <inkml:trace contextRef="#ctx0" brushRef="#br0" timeOffset="20913.0225">13489 6527 196 0,'0'8'74'0,"3"-5"-58"0,0-11 7 0,0 8-1 16,3 0-12 0,-1 0-1-16,1 0-5 0,3 3-3 15,3-1 0-15,6-2 1 0,6 0 1 16,9 0 1-16,8-2 0 16,7-1 2-16,0 0 3 15,2 1 7-15,1-1 2 16,5 0 4-16,10 3 1 15,2 0-6-15,4 0 0 16,-4 3-4-16,1-3 2 16,-1 0 5-16,4 0 4 15,-1 0-19-15,0-3-7 16,-5 6 4-16,-7 0 5 16,-5 2 1-16,-6 0 1 15,-4 1-3-15,-2 1 1 16,3-1 2-16,-7 2 2 0,-2 0-1 15,-3-6 1-15,-3 4-6 16,-7-1-1-16,-2 0-2 16,-6 0 1-16,-3 1-4 15,-3-9-2-15,0 0-14 16,-3-5-6-16,6-2 12 16,-3-14 5-16</inkml:trace>
  <inkml:trace contextRef="#ctx0" brushRef="#br0" timeOffset="22168.5486">18031 6630 288 0,'-3'-2'107'0,"6"2"-83"0,0 2-3 16,-3-2-4-16,3-2-11 16,3 2-1-16,0-3-2 15,3 1 0-15,3-1-2 16,2 0-3-16,7 1 1 0,6 2 1 0,6-3 0 16,6-2 4-16,8 2 2 15,1 0 4-15,-1 3 1 16,-2 0 6-16,3 0 1 15,5 6-7-15,10-4-4 16,5 6 0-16,1-5 2 16,-1 5-13-16,7-6-4 15,2 4 3-15,9-1 2 16,-2 0 11-16,-4 1 5 16,0-1-15-16,7 6-8 15,8-6 13-15,-3 3 9 0,-3 0-16 16,-2 0-8-1,2 0 16-15,0-1 10 0,1 1-4 16,-10 0-2-16,-8-2 1 16,-7-4 2-16,-14 1 0 15,8 0 3-15,-2-1 2 16,-1 1-1-16,-5 0-7 16,-4-1-3-16,-2 1-1 15,-6-1 0-15,-9-2-2 16,-4 0 1-16,-5 0-2 15,-3 3 2-15,-3-3 0 16,-3 3 1-16,-3-3-7 16,3 2-2-16,-6-2-12 15,3 0-3-15,-1 0-4 16,4 0 0-16,0-2-17 16,3-1-7-16,0-2 26 0,-3-3 11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0T03:52:14.3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13212 4416 356 0,'-9'5'134'0,"6"-5"-104"0,0-2 9 15,3 2-1-15,0 0-20 16,0 0-4-16,3 0-12 16,3-3-1-16,3 3-1 15,3 0-3-15,6 0 2 0,2 0-4 16,4 5 1-16,6 3-3 16,-3-3 2-16,3 6 1 15,8 2-1-15,16 3 1 16,14 5 0-16,7 3 0 15,-1-3 0-15,4-2 0 16,11-3 3-16,6-6-7 16,-9-2 1-16,-8-3 1 0,-13-5 1 15,-8-5 9-15,-10 0 7 16,-5 0-5-16,-9-1-3 16,-6 4-7-16,-7-1-2 15,-5-2 14-15,-3 5 6 16,-3-11-4-1,3-2-5-15,0-16-4 16</inkml:trace>
  <inkml:trace contextRef="#ctx0" brushRef="#br0" timeOffset="2164.4697">7265 8670 304 0,'-12'3'112'0,"9"-6"-87"0,-3 3 4 0,6 0-2 16,-3 0-14-16,-3-2 0 15,-3-1-7-15,-3 0-2 16,-3 1-2-16,-3 2-8 0,-3 0-1 16,-11 2-4-16,-4 4 0 15,-3 2-1-15,-2 0 0 16,-1 5 9-16,6-3 4 0,4 1 6 15,5 2 4-15,3 3 0 16,6 3 1-16,6-1-2 16,9 1-1-16,12-1-5 15,15-2-3-15,9 0 0 16,5 0 1-16,-2-3 1 16,0-2 1-16,2-3-5 15,-2-3 1-15,-3-2 9 16,-3-1 5-16,-3-2-8 15,-1-2-4-15,-8-4-14 16,-3-2-6-16,-3-5-36 16,-3-3-18-16,-6-8 38 15,-6-5 17-15</inkml:trace>
  <inkml:trace contextRef="#ctx0" brushRef="#br0" timeOffset="2480.4197">7208 8604 340 0,'-6'19'126'0,"6"-17"-98"0,3 4 8 0,3-1-5 15,3-2-19-15,9 2-5 16,12 0-17-16,8 1-9 0,7-4 10 15,3-2 2-15,8-2 4 0,19-4 1 16,17-2 0-16,-6-5 0 16,6 0-2-16,4-3 0 15,5 3 3-15,-9 2 0 16,-11 3 1-16,-16 0 2 16,-8 0 1-16,-10 0-1 15,-11 0 1-15,-3-2-2 16,-12-9 2-16</inkml:trace>
  <inkml:trace contextRef="#ctx0" brushRef="#br0" timeOffset="6197.786">10950 10189 304 0,'12'3'115'0,"-9"-3"-89"0,2-3 12 16,-2 0-1-16,0 1-11 15,-3-1-1-15,-3 1 3 16,-2-1 3-16,-4 0-17 16,-6 1 7-16,-9 2 3 0,-3 2-10 15,-6 4-3-15,-8-1-14 16,-7 3-3-16,0 0 1 15,4 0 0-15,-1 0 3 16,6 2 1-16,7 1 3 16,8 2 3-16,6 0-2 15,9-2-2-15,12-1-5 0,12 4-2 16,12 1-2-16,5 1 0 16,4 3-4-16,3-1-3 15,3 1 0-15,-1-1-1 16,-2-2 9-16,-3-2 3 15,-7-7 8-15,-8 1 2 16,-9-2 2-16,-12-6 0 16,-3-3-42-16,-6-5-16 15,-6-5-106 1,-2-3-46-16,-1 0 105 16</inkml:trace>
  <inkml:trace contextRef="#ctx0" brushRef="#br0" timeOffset="6436.2069">10738 10263 280 0,'0'3'107'0,"6"-6"-83"0,3-2-7 15,-3 5-9-15,3 0-2 16,3-3 6-16,6 3 5 16,9 0 2-16,8 3-10 15,13 2 1-15,12 0 1 0,-1 1-6 16,7-1-1-16,8 0-2 15,6 3-2-15,1-2 1 16,-7-1 1-16,-2-2-1 16,-4-3-1-16,3-6-8 15,-2-2-3-15,2-10 6 16,-14-22 2-16</inkml:trace>
  <inkml:trace contextRef="#ctx0" brushRef="#br0" timeOffset="54782.7696">5151 13626 412 0,'-15'13'154'0,"15"-13"-120"0,6-2-5 15,-6 2-9-15,9-3-16 16,-3 0-2-16,6-2-1 16,3-3 1-16,3 0-1 15,-6 0 2-15,9 0 2 0,-1 0 2 0,7 0 1 16,3 3 2-16,3-3 4 16,11 0-2-1,7-2 1-15,0-4-5 0,-4 1 0 16,1-5-7-16,5-6-3 15,10-3-2-15,8 4 3 16,4 1-2-16,-7 4-1 16,-2 2 3-16,-7 0 0 15,7 0-2-15,5 3 2 16,7 2 1-16,-7 4 0 16,-8 4-3-16,-7 3 2 15,-2 0-1-15,2 0 0 16,7 0 0-16,5 0 0 15,4 0 0-15,-7 0 0 16,-5 0 0-16,-4 0 0 0,4 3 0 16,11 2-2-16,7 0 3 15,-1 3 2-15,-6 0-5 16,-5 3 1-16,2-1-4 16,13 1 2-16,5 2 1 15,-3 6-1-15,-8-1 1 16,-1 3 0-16,4 0 0 15,11 3 0-15,0 3 0 16,-8-1 3-16,-4 1-2 16,3-4 1-16,13-1 0 15,23 4 0-15,-12-5 0 16,-12-2 0-16,9-1 0 16,12-2-2-16,-5 0 0 15,-13-3 0-15,3 0-2 0,12-2 1 16,3 2 3-1,-14-5 3-15,-1-3-2 0,15-2 0 16,3-3-1-16,-12 0-2 16,-6-3 3-16,13 1 0 15,2-1 1-15,-6 1 0 16,-12-1 0-16,0-2 2 16,9-1-1-16,-2 1-1 15,-10 2 1-15,-12-2 1 16,-8 2-1-16,-1 1-1 15,7-1 1-15,-1 3-1 16,-6 0 0-16,-8 3 2 16,-10-3-1-16,-8 0-1 15,-3 0 1-15,-1 0-1 0,-2 0-3 16,3 0 2-16,5-3 1 16,-2 0 2-16,0 1 1 15,-1-1 1-15,-2 1-5 16,-3-1 1-16,-6 0-2 15,-4 1-2-15,1-1 3 16,-3 0 2-16,3 1 0 16,-1-1 2-16,4 0-4 15,0 1 0-15,3 2 1 16,-1 0 2-16,1 0-1 16,0 0-1-16,-1 2 1 15,1-2-1-15,-6 3 0 16,-3-3 0-16,0 0-3 0,2 0 2 15,4 0 1-15,3 0 0 16,2 0-5-16,7 0 1 16,0 0 2-16,-1 0 1 15,1 0 1-15,-6 0 0 16,-4 0-3-16,-2-3 2 16,-6 1 1-16,-3-1 2 15,-3 0 1-15,-4 3 1 16,-2 0 0-16,-3 0 0 15,0 0 0-15,-3 3 0 16,0 0-2-16,-3-3-2 16,0 0 1-16,0 0 1 15,0 0-1-15,0 2-1 0,3-2-2 16,-3 3 1-16,0 0 1 16,0-3 2-16,0 2-1 15,-1 1-1-15,1-3 1 16,0 3 1-16,-6-3-3 15,6 2 0-15,0 1 1 16,0 0 2-16,-6-3 1 16,3 2 3-16,0 3 1 15,0-2 1-15,3 0-4 16,-3-1-3-16,3 1 0 16,0 0-1-16,0-1 0 15,0 1 0-15,-6-3 2 16,0 0 3-16,0 5 7 15,-6-2 4-15,-9-6-8 16,-9-26-2-16,-23-37-4 0,-31-50-2 16</inkml:trace>
  <inkml:trace contextRef="#ctx0" brushRef="#br0" timeOffset="61326.2264">13581 13637 260 0,'6'8'99'0,"-6"-3"-77"0,0 0 22 0,0-5 7 16,0 0-12-16,0 0 0 16,0 0-24-16,0 0-9 15,0 0-5-15,6 0 3 0,3 0 2 16,3 0 2-16,3-2 2 16,-1-1-1-16,7 0 0 15,0 1-5-15,6 2-1 16,3 0 3-16,2 0 1 15,-2 2-3-15,3 4-1 16,-9-4-1-16,17 1 1 16,10-3-9-16,12-5-3 15,8-6 2-15,-9 0 4 16,-2 1 0-16,0-1 1 16,2 1 2-16,9 2 0 0,4 0-3 15,-4 2 0-15,-2 1-1 16,-1-3 0-16,7 0-2 15,11-2 1-15,3 2 1 16,-8 0-1-16,-4-3 4 16,3 3 0-16,10 3-2 15,2 2 2-15,-6 3 1 16,-5 3 2-16,2 0-12 16,12-1-3-16,3 4 15 15,-8-4 7-15,-10 1-3 16,6 0-3-16,10-3-7 15,2 2 0-15,-9 3 0 16,-8 1 2-16,20 4 3 16,3 4 2-16,0 1-8 0,-6 1-2 15,-14 3 2-15,2-3 2 16,15 0-3-16,6-6 2 16,-8-2 0-16,-10 0-1 15,6 0 4-15,9 3 0 16,1-6 1-16,-16 3 0 15,0 0 0-15,9-3 0 16,15 0-3-16,-8 1 0 16,-10-4-1-16,3 1 0 15,12-3 0-15,-3 0 3 16,-17 3 0-16,-10 2 1 0,3 0 0 16,7 3 2-16,2 0-1 15,-6 0-1-15,-11-3-2 16,-1-2 1-16,7-3-1 15,8 0-2-15,0 0 0 16,-9 0 3-16,-17 3 0 16,-1-1 3-16,-2 3-1 15,3 1 2-15,5 2-2 16,0 2-1-16,-2 3 1 16,-10 1-1-16,-5-4 0 15,-3-2 2-15,2-2-1 16,4-1-1-16,5 0-2 15,-2 0 1-15,-3 1 1 16,-1-1 2-16,-8-2-1 16,-4-3-1-16,-2-6-2 0,-3 1 1 15,-3-3 1-15,-4 3 2 16,-2-3 5-16,-6 0 6 16,-6-5-3-16,3-19 2 15,-15-39-7-15,-27-41-3 16</inkml:trace>
  <inkml:trace contextRef="#ctx0" brushRef="#br0" timeOffset="71894.031">9125 14264 360 0,'-3'10'134'0,"0"-7"-104"0,3 2 14 0,0-5-2 15,3 3-26-15,3-3-6 16,3-3-9-16,6-2-4 16,3 0 2-16,3-1-2 0,-1 1-1 0,4 2 7 15,-3 3 5-15,0 3-4 16,0 2-2-16,-1 1 1 16,4-1 2-16,9 0-4 15,3 1-3-15,8-4 1 16,7 1 0-16,0-1 1 15,-1 1 0-15,-5 0 0 16,0-1 0-16,-4 1 0 16,7 0 0-16,2 2-3 15,10 3 2-15,2 0 1 16,1 2 2-16,-6-2-3 16,-4-2 0-16,7-4-1 15,-1 1 0-15,10-3 2 16,-1 3 0-16,1-1-3 0,-10-2 2 15,-2-2 1 1,2-4 0-16,4 1-3 0,8 0 2 16,1-1 1-16,-1 1 0 15,-3 0-3-15,-8 0 2 16,2 2-1-16,10 6 0 16,5 2 2-16,-2 3 0 15,-7 0 0-15,-2 0 2 16,-1 0-3-16,7 0 0 15,8-1 1-15,3 1 2 16,-11 0-3-16,-7 3 0 16,-2 0 1-16,2-1 0 15,7 1 0-15,5-3 0 0,0-6-3 16,-8-2 2-16,-4-2-1 16,4-1 0-16,5-2 2 15,-2-1 0-15,-7 1 0 16,-5 2 0-16,-10 1 0 15,-8 2 0-15,-9 2 2 16,-6 4 3-16,-7-1 2 16,-2 0 3-16,-6-2-5 15,-3-8-3-15</inkml:trace>
  <inkml:trace contextRef="#ctx0" brushRef="#br0" timeOffset="78291.4964">6351 15732 732 0,'0'3'0'0,"6"-3"-1"0,-6 0 2 16,3 2-1-16,3 1 0 15,3 0-5-15,3-3 1 16,2 0 2-16,4 0-1 0,6 0 1 16,3-3 0-16,3 3 0 15,2 0 0-15,4 3 0 0,9-1 0 16,17 4 0-16,13-4 0 16,-1-2 0-1,4 0 0-15,20-2 0 0,18-4-3 16,-9-2 1-16,6 3 0 15,21 5 2-15,-9 5-1 16,0 3 1-16,18 3 0 16,-3-6 0-16,0 3 0 15,20-5 0-15,-11-3 0 16,6 0 0-16,9-3 0 16,-15 1 0-16,-1 2 0 15,10 2-2-15,-12 3 0 16,-6 3 3-16,15-2 0 15,-12-6 1-15,-9-3-3 16,8-8 0-16,4-4-3 16,-18-9 1-16,0-3-4 0,6 4 1 15,-12 4 4-15,-15 3 4 16,-5 3 1-16,-4 5-1 16,24 5 1-16,-12 6-1 15,-15 2 0-15,-14-2 0 16,-4-3-3-16,0 0 0 15,4 0 2-15,-7 0 0 16,-14 3 3-16,-16-1 1 16,-11 1 1-16,-24-1-11 15,-12-9-7 1,-21-36 0-16,-14-4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0T03:53:59.1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1925 1318 444 0,'-3'5'167'0,"15"3"-129"0,-6 16-9 16,0-8-14-16,0 21-13 15,-4 16-2-15,4 5 1 16,-6 0 1-16,-6 8-1 15,4 8-3-15,2 3-1 0,8-19-1 16,1-13 3-16,3-18-2 16,3-20 1-16,9-20 2 15,-3-21 2-15,3-11 1 16,2-21 1-16,4-19 4 16,-6 0 5-16,3 19-7 15,-6 16-3-15,-1 37-5 16,-8 39-1-16,6 19 2 15,-3 16-2-15,15 21 1 16,6 3 0-16,5-14 0 16,-5-10 0-16,0-16-2 15,-7-5 3-15,1-17 0 16,-9-9 3-16,0-6 3 16,-9-16 0-16,-3-16 0 15,0-8-3-15,-9-2-2 16,6-6-21-16,0 0-9 15,2-2-31-15,13 0-14 16,0-11 40-16,9 8 18 0</inkml:trace>
  <inkml:trace contextRef="#ctx0" brushRef="#br0" timeOffset="647.0144">3151 717 424 0,'-15'5'159'0,"9"-2"-124"0,-6-6 11 0,9 6-6 16,-9 8-25-16,4 2-6 16,-10 5-6-16,0 11 0 15,3 11-2-15,-6 16-3 0,0 15-1 16,3 3-1-16,-2 3 0 15,-7 10-2-15,3 16 1 16,3-13 1-16,0-5 2 16,0-14 1-16,7-10 1 15,11-16 0-15,3-10 0 16,11-17 0-16,16-18 0 0,-3-13-3 16,3-32 0-16,3-21-5 15,2-6 0-15,7 1 4 16,-6 10 2-16,6 3 4 15,-10 8 1-15,-8 15 3 16,0 17 1-16,-12 18-1 16,-9 8 1-16,-9 15-4 15,-3 25-2-15,-3 24-3 16,0 4 1-16,-3-2 1 16,7 3 0-16,2 0-3 15,0-11 2-15,6-8-1 16,6-13 0-16,6-10-3 15,0-17 1-15,5-10-22 0,7-21-11 16,9-6-44-16,6-10-19 16,-1-21 53-16,4-3 24 15</inkml:trace>
  <inkml:trace contextRef="#ctx0" brushRef="#br0" timeOffset="916.4514">3478 1664 424 0,'-5'11'159'0,"10"-11"-124"0,1-5-9 0,0 5-12 0,3-8-13 16,3-3 2-16,-3-5-7 16,6-13-1-16,0 0 2 15,-3-3-10-15,-3 8-1 0,-9 8 9 16,0 11 7-16,-6 10 9 15,-3 14 3-15,3 7-5 16,0 4-1-16,3 1-6 16,6 1-2-16,6-5-2 15,3-9 0-15,6-2 0 16,5-5 0-16,4-9-18 16,3-10-9-16,-6-10-93 15,-3-22-42-15</inkml:trace>
  <inkml:trace contextRef="#ctx0" brushRef="#br0" timeOffset="1069.8943">3743 1212 488 0,'-9'21'184'0,"18"-10"-143"0,-9 2-18 0,3-5-17 15,-3-3-67-15,0 3-24 16,6-8 43-16,-6-5 23 15</inkml:trace>
  <inkml:trace contextRef="#ctx0" brushRef="#br0" timeOffset="1413.3072">4017 717 492 0,'0'13'184'0,"0"-7"-143"0,0 7-16 16,-6-5-16-16,0 10-13 16,-3 14-1-16,-8 8 1 15,5 18 0-15,-6 13 3 16,0 9-11-16,3-6-2 0,0 8 0 15,9 10 3-15,-6-12 5 0,9-3 1 16,3-14-2 0,0-10 2-16,6-11-2 0,3-10 0 15,3-8-7-15,6-16-2 16,6-16-62-16,6-11-25 16,-4-12 52-16,-5-1 28 15</inkml:trace>
  <inkml:trace contextRef="#ctx0" brushRef="#br0" timeOffset="1914.4291">4232 1564 364 0,'47'39'134'0,"-32"-25"-104"0,12-12 1 0,-18 4-9 15,6-1-15-15,3 0-2 16,2-10-3-16,1-3-2 16,-3-11 1-16,-3-7-6 0,-6-14-1 15,-3-2-24-15,-6 2-8 16,-9 6 15-16,-6 2 8 16,-3 11 47-16,-6 10 23 15,-2 9-5-15,-4 10-2 16,-6 10-27-16,0 22-13 15,4 18-12-15,8 0-6 16,9-5-5-16,12 0-2 16,18 0-1-16,6-3 1 15,11-10 11-15,7-19 6 16,21-26 1-16,11-8-1 16,9-22-70-16,7-18-32 0</inkml:trace>
  <inkml:trace contextRef="#ctx0" brushRef="#br0" timeOffset="2778.9983">5449 807 472 0,'-9'-13'176'0,"6"7"-137"0,-9-1 9 0,3 7-7 15,-3 0-26-15,-3 7-6 16,-5 1-11-16,-4 11-1 16,-6 13 1-16,-6 7-8 0,-5 25-1 0,5 10-3 15,0-3 1-15,9 9-2 16,13 15 2-16,14-8-6 15,14-10-1-15,10-11 2 16,9-16 3-16,6-10 7 16,14-8 2-16,16-11-18 15,14-16-9-15,3-10 25 16,-8-19 15-16</inkml:trace>
  <inkml:trace contextRef="#ctx0" brushRef="#br0" timeOffset="3313.3746">5711 1349 464 0,'-18'6'173'0,"21"-6"-135"0,3-6-10 0,0 1-13 0,3-3-16 16,3-2-2-16,3-6-1 15,3-3 3-15,2-2 0 16,4-5-17-16,0-4-5 0,-3 1-16 16,-3 6-3-16,-3 7 29 15,-7 5 16-15,-5 16-6 16,-6 14-3-16,-5 7 15 15,-4 9 8-15,3 10-8 16,3 13-5-16,6 0-2 16,6-5-2-16,6-8 0 15,8-19 2-15,16-10 3 0,-3-18 2 16,6-17-23 0,-1-15-11-16,-2-30 13 15,-6-15 9-15</inkml:trace>
  <inkml:trace contextRef="#ctx0" brushRef="#br0" timeOffset="3439.2418">6128 767 488 0,'-6'21'184'0,"12"-15"-143"0,0-6-18 0,0 0-20 0,-6 0-40 15,3-6-12-15,2 1 26 16,7-3 11-16</inkml:trace>
  <inkml:trace contextRef="#ctx0" brushRef="#br0" timeOffset="4834.9454">6300 1188 444 0,'-15'11'167'0,"12"-3"-129"0,3-3 2 0,0-5-7 16,6 0-27-16,6 0-4 15,3 0-5-15,9-5-2 16,6-1 4-16,2-2-46 0,-2-13-19 15,6-5 38-15,-6-6 21 16</inkml:trace>
  <inkml:trace contextRef="#ctx0" brushRef="#br0" timeOffset="5078.8253">6610 820 436 0,'-18'21'165'0,"15"-10"-129"0,0-3-5 0,0-3-10 0,-6 3-19 16,-3 5-3-16,-6 14-3 16,-5 13 0-16,-4 10 3 15,0 8-5-15,6-2 0 0,3-1-2 16,9 1 0-16,9-1-13 16,9-7-4-16,9-16-22 15,15-6-10-15,3-21 30 16,5-18 14-16</inkml:trace>
  <inkml:trace contextRef="#ctx0" brushRef="#br0" timeOffset="5468.5251">6800 1056 356 0,'-3'31'134'0,"6"-9"-104"0,6-4 5 0,-3-5-6 15,3 1-17-15,3-1-4 16,6 0-3-16,0-5-1 15,0 3-2-15,-3-11-2 0,-1-6 1 16,-2-7-21-16,3-13-9 16,-9-1-43-16,-6-5-18 15,-9 6 29-15,-6 5 15 16,-8 5 54-16,-7 13 24 16,-3 11 25-16,-3 11 10 15,4 12-22-15,-1 9-12 16,3 5-8-16,3-5-2 15,3 5-11-15,10 8-4 16,5-8-8-16,9-6 0 16,6 1 0-16,5-13 2 15,10-6-1-15,6-11 2 0,9-10 0 16,8-10 1-16,4-6-5 16,0-8-1-16,-1-2-17 15,-5-1-7-15,3-5-42 16,-7-2-17-16,-2-3 45 15,-6 2 23-15</inkml:trace>
  <inkml:trace contextRef="#ctx0" brushRef="#br0" timeOffset="5830.0163">7181 1286 360 0,'-32'32'134'0,"23"-24"-104"0,0 2 7 0,6-10-2 15,0 0-25-15,3 0-5 16,3-10-15-16,3-4-6 16,6-7 8-16,2-5-7 0,4 5 0 15,0-3 8-15,0 5 3 16,-3 11 1-16,-6 8 2 16,-3 14 1-16,-6 4 2 15,-6 3 3-15,-3 11 2 16,-3 8-3-16,3-1-1 15,0 1-1-15,3-3-2 16,3-10 14-16,0-14 5 16,6-5 2-16,3-11-1 0,6-15-4 15,9-14 0-15,3-3-3 16,3-4 0 0,-7 15-18-16,7-16-9 0,3 8-18 15,0 6-5-15,-4 5-40 16,7-3-15-16,3 8 48 15,0-2 23-15</inkml:trace>
  <inkml:trace contextRef="#ctx0" brushRef="#br0" timeOffset="6313.395">8009 1061 368 0,'-3'0'140'0,"3"3"-109"0,-3 2 20 0,0-5 1 15,0 0-20-15,-6 0-6 16,-9 0-15-16,-9 0-7 16,-11 0-3-16,-4 0-8 0,-3 0-3 15,-2 8-1-15,5 5 1 16,0 11 4-16,10 2 1 16,2 6 0-16,6-3 4 15,3 3-2-15,9 0 1 16,6-1-5-16,3-4 0 15,6-1 1-15,3-7 3 16,6-11 2-16,6-3 3 16,6-10-6-16,3-3-1 15,2-11-3-15,-2-7 0 16,0-1 5-16,-3 1 1 0,-3 0 2 16,-4 7 0-16,-5 1 4 15,-3 10 2-15,0 2 4 16,-9 6 4-16,3 8-4 15,0 5 0-15,0 11-9 16,3-3-2-16,6 3-3 16,3 3 0-16,0-1 0 15,3-7 3-15,0-3-5 16,-1-6 0-16,1-2-4 16,0-8 1-16,0-8-48 15,3-5-22-15,-3-19 34 16,-6 0 18-16</inkml:trace>
  <inkml:trace contextRef="#ctx0" brushRef="#br0" timeOffset="6713.4451">8107 1270 464 0,'3'8'173'0,"0"-8"-135"0,0 0-10 0,-3 0-15 0,3-5-16 16,0 2 2-16,0 3-15 16,0-5-4-16,3-3 10 15,0-5-17-15,3 2-4 0,-3 3-17 16,3-3-5-16,-3 9 26 15,-6 2 14-15,0 2 27 16,-3 9 12-16,0 8-7 16,0-4-3-16,0 4 2 15,3 7 0-15,6-4-20 16,3 1-10-16,5-1 11 16,4-4 9-16,6-10-1 15,9-3-1-15,0-13-12 16,2-10-6-16,-2-9-8 15,0-18 0-15,-3-8 11 16,-7 3 5-16</inkml:trace>
  <inkml:trace contextRef="#ctx0" brushRef="#br0" timeOffset="6939.7239">8393 905 440 0,'0'8'165'0,"0"-3"-129"0,0-2-7 0,0 2-12 16,-3 3-19-16,0 8-3 15,0-3-4-15,6 3-2 0,3 2 6 16,3-4-24-16,3-1-8 0,3-8-3 16,5-10-1-16,4-3-50 15,0-3-20-15,-3 3 57 16,-6-5 28-16</inkml:trace>
  <inkml:trace contextRef="#ctx0" brushRef="#br0" timeOffset="7658.5955">8628 1349 404 0,'-15'6'151'0,"18"-6"-118"0,-3-6-4 0,0 6-12 16,3-5-18-16,3 2-4 15,3-2-4-15,3-8-2 16,3 2 6-16,3-2-7 0,-4-3 1 16,-2 6-3-16,-3 2 1 15,-6 2 7-15,-3 4 3 16,0 2 14-16,-3-6 5 15,0 6-8-15,3 0-4 16,-3 0-6-16,0 0 1 16,0 0 1-16,0 0 0 15,0 0-14-15,-3 0-5 16,3 6-43-16,0-12-18 16,3 6 42-16,-2-7 21 0</inkml:trace>
  <inkml:trace contextRef="#ctx0" brushRef="#br0" timeOffset="9025.206">8024 1185 424 0,'-21'14'159'0,"21"-6"-124"0,6-14 9 15,-3 4-7-15,3 2-24 16,6-6-7-16,8-2-7 15,13 3 0-15,15-8 1 16,11 0 0-16,-5-1 0 0,-6-4-7 16,-4-1 0-16,-2 3-50 15,-3-2-22-15,-1-3-69 16,-5-3-29-16,-6 3 93 16</inkml:trace>
  <inkml:trace contextRef="#ctx0" brushRef="#br0" timeOffset="9329.962">8521 696 412 0,'-30'47'154'0,"18"-28"-120"0,0 7-3 0,6-12-8 16,-3 4-15-16,-6 3-2 16,-5 3-6-16,-4 5 0 15,-3 16 0-15,3 8-3 0,0 3 0 0,4-3-3 16,8-8 1-16,6 2-6 15,6-7-1-15,3 0 0 16,6-1 0-16,5-7 4 16,7-5 3-16,0-9 7 15,3-13 4-15,0-5-8 16,3-13 0-16,2-5-20 16,4-9-6-16,3-10 15 15,-6-3 6-15</inkml:trace>
  <inkml:trace contextRef="#ctx0" brushRef="#br0" timeOffset="9663.0105">8738 1148 392 0,'-3'24'145'0,"6"-21"-112"0,6 2 5 0,-3-5-2 16,3 0-22-16,3-5-5 15,3-3-12-15,-3 0-6 16,-1-5 5-16,1-3-16 0,-3 8-4 16,-9 0-6-1,-3 8 14-15,-3 8 9 16,0-3 9-16,0 8 4 16,1 1 2-16,2 4 0 15,0 9-2-15,0-6-1 16,3 5-6-16,3 1 1 15,3 4 0-15,2-4 0 0,4-3 2 16,3-8 1-16,0-6-1 16,3-10 1-16,3-5-4 15,3-14-2-15,2-7-20 16,-2-22-8-16,-3-10 16 16,-6-8 7-16</inkml:trace>
  <inkml:trace contextRef="#ctx0" brushRef="#br0" timeOffset="9789.8307">9009 810 432 0,'-6'31'162'0,"9"-25"-126"0,3 2-17 0,0 2-17 16,0-2-13-16,0-3 1 16,0 3 6-16,6 6 4 15</inkml:trace>
  <inkml:trace contextRef="#ctx0" brushRef="#br0" timeOffset="10196.6796">9125 1331 460 0,'-27'24'173'0,"15"-16"-135"0,-6-3-8 0,13-2-12 0,-1-3-22 15,0-3-2-15,0-2-39 16,3-14-18-16,6-2 33 16,6-19-45-16,8 1-15 0,7 2 25 15,3-3 13-15,3 8 41 16,0 11 16-16,-1 2 28 16,-2 11 12-16,-3 3 3 15,-3 13 3-15,-3 5-11 16,-6 6-4-16,-1 5-9 15,-2 2-5-15,-6 1-10 16,-3 2-5-16,-6 0 0 16,-3-3 2-16,-5 1-2 15,-1-6 1-15,-3-3-1 16,0-4 3-16,-3-9-1 16,0-5 0-16,6-5-32 15,7-9-14-15,5-12-61 0,8-6-26 16,7-2 64-16,6-9 33 15</inkml:trace>
  <inkml:trace contextRef="#ctx0" brushRef="#br0" timeOffset="10694.5161">9524 1246 436 0,'-18'24'165'0,"12"-16"-129"0,-3-8 2 0,6 0-10 16,0-8-25-16,0 3-3 0,3-9-17 16,3-4-4-16,3-1 11 15,3-2 0-15,3 3 3 0,0 2 4 16,0 3 1-16,-3 2 4 16,-3 11 3-16,-6 5 4 15,-3 3 5-15,-3 11-8 16,-6-1-1-16,0 9-8 15,0-6 0-15,0 3-1 16,3-8 2-16,3 2 1 16,3-5 3-16,3-7-3 15,0-6-2-15,9-6-9 16,6-7-3-16,6 0 3 16,6-6 5-16,5 4 10 15,1-4 8-15,-3 6 8 16,-3 0 3-16,0-1-11 15,-4 9-4-15,-5 5-7 0,0 5-1 16,-3 9-1-16,-3-1 0 16,-3 3 2-16,-3 2 0 15,0 1-3-15,-3-6 2 16,-3 5-8-16,0-4-2 16,3-1-82-16,3-10-38 15,0-11 67-15,-1-27 32 16</inkml:trace>
  <inkml:trace contextRef="#ctx0" brushRef="#br0" timeOffset="10978.7243">10042 677 360 0,'33'14'134'0,"-13"-14"-104"0,7 8 3 16,-12 2-7-16,6-2-21 15,-3 5-2-15,-3 6-4 16,0 2-1-16,-1 3 2 16,1 5-3-16,-3 8 2 0,0 3-8 15,0 5-4-15,-3 2 9 16,-6 9 4-16,-3-3 1 16,-6-6 2-16,-6 6-2 15,-6 5 2-15,-12 14-7 16,-5-6 1-16,-4-8-1 15,6-13 2-15,6-8-1 0,7-10 1 16,8-6 0-16,6-16 0 16</inkml:trace>
  <inkml:trace contextRef="#ctx0" brushRef="#br0" timeOffset="11219.8495">10810 1635 444 0,'6'21'167'0,"3"-13"-129"0,8 3-18 15,-8-9-18-15,0 9-6 16,0-3 1-16,-3-3-101 15,0 9-44-15,-3-1 74 16,-3 0 37-16,-3-21 30 0</inkml:trace>
  <inkml:trace contextRef="#ctx0" brushRef="#br0" timeOffset="11386.9807">10878 1879 460 0,'6'21'170'0,"3"-11"-132"0,12 9-28 0,-9-6-21 15,9-5-21-15,0-8-3 16,5-13 20-16,-8-11 10 16</inkml:trace>
  <inkml:trace contextRef="#ctx0" brushRef="#br0" timeOffset="13031.6981">5386 2683 416 0,'-11'-3'156'15,"2"3"-121"-15,-3 0 10 0,6-5-5 0,-3 2-17 16,-3-2-3-16,-6 5-11 15,-3-5-4-15,-14 5-3 16,-10 0-8-16,-9 5-4 0,1 11-12 16,2 2-6-16,9 6 4 15,7-3 3-15,5 1 13 16,9 1 4-16,6-4 4 16,9 2 0-16,12-2 4 15,15 2 5-15,9 3 1 16,12-3 4-16,2 5-7 15,-2-2-4-15,-6 2-2 16,-4 4 1-16,-5-1-1 0,-6 5-1 16,-6 0 1-1,-6 9 1-15,-6-4 1 0,-6 1 1 16,-12 0-2-16,-9 0 1 16,-9-9 2-16,-5-4 2 15,-4-11 5-15,0-6 5 16,4-5-3-16,2-2 2 15,6-6-11-15,6 3-6 16,3-5-37-16,10-8-15 16,8 0-46-16,11-14-19 15,4 1 62-15,12-17 29 16</inkml:trace>
  <inkml:trace contextRef="#ctx0" brushRef="#br0" timeOffset="13544.5653">6062 2720 460 0,'-6'-5'170'0,"3"2"-132"0,-18 0 13 0,4 3-3 15,-7 0-28-15,-9 0-8 16,-3 3-13-16,1 5-2 16,-1-3 1-16,0 8-12 0,-6 1-4 15,1 4-6-15,-4 17 0 16,0 4 2-16,7 6 1 16,5 0 9-16,9-2 5 15,9 7 7-15,12 8 2 16,15 0 2-16,9-10 2 15,9-11 1-15,6-24 3 16,-4-18-1-16,10-16 2 16,6-11-13-16,5-8-5 15,1-10-15-15,-4-11-4 16,-5-10 9-16,-6 7 7 16,-7 11 13-16,-5 14 6 0,-6 4 15 15,-9 25 16 1,-6 20-12-16,-6 27-16 15,-3 14-8-15,-3-4-6 16,-3 3-2-16,3 1-6 16,3 2-2-16,3-14-44 15,6 1-18-15,9-19-88 16,6-10-38 0,3-17 107-16</inkml:trace>
  <inkml:trace contextRef="#ctx0" brushRef="#br0" timeOffset="14280.4648">6336 3051 448 0,'-24'21'167'0,"18"-19"-129"0,-3-2-1 0,6 0-8 0,0-2-17 16,3 2-2-16,3-11-8 15,3-2-3-15,6-3 0 16,6-13-7-16,9-5-2 0,-3-1-8 15,2-4-1-15,1 7 5 16,0 8 4-16,-6 8 6 16,-3 11 4-1,0 5 3-15,-7 5-4 16,1 11 1-16,-6 8 0 16,0 5 0-16,-6 8 0 15,0-5 0-15,-6 2 0 16,0-2 2-16,0-6-1 15,3-2-1-15,3-3 1 16,6-13 1-16,6-2-1 16,3-12-1-16,0-2 1 15,3-16 1-15,0-2-3 0,3-8 0 16,-1-3 1 0,1 2 2-16,-3 9-1 15,-6 7-1-15,-3 14-2 0,-3 15 1 16,-9 9 1-16,0 7 0 15,-3 1-3-15,0 5 2 16,0 2 1-16,6-2 0 16,0-6-3-16,6-7 0 15,6-3-5-15,6-11-2 16,9-10 2-16,8-9 5 16,7-4 4-16,0-9 4 15,-4-7 7-15,-5-3 2 16,-3 0 4-16,-3 8 1 0,-9 8-4 15,-4 7-1-15,-5 17-6 16,-6 13-3-16,-3 5-9 16,0 6-3-16,3-1-18 15,3-2-9-15,6 2-99 16,6-12-42-16,0-25 89 16,3-15 46-16</inkml:trace>
  <inkml:trace contextRef="#ctx0" brushRef="#br0" timeOffset="14661.1771">7330 2876 428 0,'-3'48'162'0,"0"-30"-126"0,9-13-4 0,-3 1-10 15,3-4-15-15,6-2 1 16,3-5-3-16,6-8 2 15,3-8-4-15,-1-11-11 0,1 0-4 16,-3 3 1-16,0 0 4 16,-6 8 6-16,-3 8 3 15,-3-1 11-15,-4 14 6 16,-5 8-8-16,-2 16-3 16,-4 16-12-16,-3 5-3 15,-9 2-3-15,-6 17 1 16,-6 21-2-16,0 5 2 15,4-8 3-15,2-6 1 16,6-12 0-16,6-3 1 0,6-11-13 16,6-10-6-16,9-19-30 15,9-16-11-15,6-29 33 16,2-21 18-16</inkml:trace>
  <inkml:trace contextRef="#ctx0" brushRef="#br0" timeOffset="14998.3509">7643 2850 360 0,'0'13'134'0,"0"-5"-104"0,6 2 23 0,-3-2 3 16,0-8-26-16,-3 0-6 15,6 0-13-15,2-5-5 16,4-3-3-16,0-5-5 0,3 0-1 16,0-1-1-16,0 4 3 15,0 2 0-15,0 8 3 16,-3 5-1-16,0 16-1 15,-7 6-2-15,-5 7 1 16,-3 3-4-16,-8 8-1 16,-4 3 0-16,-3 15 2 15,-3 9-1-15,-3-14 4 16,-3-3 2-16,1-4 2 16,-1-14 5-16,3-3 3 15,6-13 2-15,3-7 5 16,0-12-8-16,3-12-3 0,4-22-40 15,8-16-17 1,6-5-33-16,5-10-10 0,4-3 49 16,6-11 26-16</inkml:trace>
  <inkml:trace contextRef="#ctx0" brushRef="#br0" timeOffset="15269.3652">8119 2207 436 0,'-15'10'165'0,"9"-10"-129"0,-6 13-3 0,6-5-11 15,-3 11-20-15,-3 13-2 16,1 7-6-16,-1 6 1 16,3 8 3-16,-3-2-4 0,3 9 2 15,0 7-3-15,3 15 0 16,3-3-1-16,0-8 0 15,3-2 2-15,0-5 4 16,3-6-1-16,3-8 1 16,3-10 0-16,6-14-2 15,3-13-48-15,8-20-20 16,4-23 36-16,0-12 18 16</inkml:trace>
  <inkml:trace contextRef="#ctx0" brushRef="#br0" timeOffset="15616.6895">8324 2977 420 0,'15'45'159'0,"-12"-35"-124"0,9-2-9 0,-3 0-14 0,3 3-10 16,0 2 3-16,3-8 0 16,0 3 2-16,-1-8-4 15,-2-8-8-15,0-5-5 0,-3-6-8 16,-6-7-3-16,-6-3-3 15,-3 0 3-15,-9 2 17 16,-5 9 12-16,-10 4 17 16,-6 9 9-16,-6 13-5 15,-2 11 0-15,2 4-21 16,6 7-9-16,7-1-11 16,8 5-4-16,6 0 7 0,12 11 4 15,15 6 6 1,18-6 2-16,11-14 1 0,7-9 2 15,-1-14-5-15,4-14-1 16,6-10-55-16,14-15-23 16,12-14 39-16,10-21 19 15</inkml:trace>
  <inkml:trace contextRef="#ctx0" brushRef="#br0" timeOffset="16710.9421">10357 2514 496 0,'-3'10'187'0,"0"-10"-146"0,3 0-11 0,0 0-14 0,-3 5-17 16,0 3 0-16,-3 0-8 15,-2 11-2-15,-4-1 6 16,-3 9-13-16,-3 12-3 0,-6 12-9 16,0 10-4-16,3-3 1 15,10-5 0-15,8-8 32 16,8-8 16-16,7-3 7 15,9-2 3-15,15-11-8 16,26-2-2-16,19-11-5 16,2-3-1-16,1-5-3 15,5 0 1-15,-3 0-2 16,-6-8 0-16,-11 3-1 16,-12-9 2-16,-13-9-52 15,-5-4-20-15,-6-2 38 16,-10-3 23-16</inkml:trace>
  <inkml:trace contextRef="#ctx0" brushRef="#br0" timeOffset="16950.7721">10893 2551 360 0,'0'13'134'0,"0"-3"-104"0,-3 4 18 0,3-6 0 0,-6 5-28 16,-3 13-9-16,-6 22-9 16,-3 21-3-16,1 2 1 15,-4 3 0-15,3 8 0 0,6 6-3 16,3-4 2-16,6-7 1 16,3-22 0-16,3-4-27 15,6-19-11-15,6-11-107 16,3-21-45-1,0-19 100-15</inkml:trace>
  <inkml:trace contextRef="#ctx0" brushRef="#br0" timeOffset="18127.3706">12042 2979 444 0,'-24'21'167'0,"21"-13"-129"0,-3-2 6 0,6-6-4 15,0-6-24-15,3 4-4 16,3-4-12-16,3-12-2 16,3-9 0-16,3-7-1 0,3-3-1 15,0 3-15-15,0 2-7 16,2 5-1-16,-2 4 2 16,-3 7 11-16,0 10 6 15,-6 6 12-15,-3 19 7 16,-6 13-3-16,-3 7 0 15,-3 4-6-15,0-1-2 16,0-2 0-16,0-9 0 16,3-1 0-16,0-4 2 15,3-7-1-15,3-9-1 0,9-2-2 16,6-13-1 0,9-3-3-16,5-13 1 0,7-3 3 15,0-13 3-15,-3 0 0 16,-4 5 2-16,-11 3 0 15,0 13 1-15,-9 3 4 16,-3 15 3-16,-6 14-4 16,-6 11 1-16,-6 7-12 15,0-2-2-15,-3 2 1 16,3 3 0-16,3-5 3 16,6 3 1-16,6-9 1 15,6-8 0-15,3-12 4 16,6-9 2-16,3-7-2 15,5-9-1-15,-2-7-3 16,0-1-1-16,0 1 1 0,-7 7 2 16,-5 1 1-16,-6 10 3 15,-9 8-1-15,-3 13 2 16,-6 8-9-16,0 6-3 16,-2 10-2-16,5 2 1 15,3-4 2-15,6-9 2 16,6-7-4-16,8-19 0 15,10-8-2-15,12-16 2 16,6-3 4-16,-1 1 3 16,-2-14 11-16,-6 1 4 15,-7-1-1-15,-5 8 1 0,-3 6-7 16,-6 7-1 0,-3 6-4-16,-3 18-1 15,-3 8-6-15,-3 3-2 0,-3 8-5 16,0-3-1-16,3 3-5 15,3-8-1-15,2 0-58 16,4-8-28-16,6-6 50 16,3-12 28-16</inkml:trace>
  <inkml:trace contextRef="#ctx0" brushRef="#br0" timeOffset="18594.6696">13533 2876 392 0,'21'13'145'0,"-21"0"-112"0,0-7 19 0,-3 2 0 15,0-8-20-15,-3 0-4 16,-3-6-12-16,-3-2-5 16,-2-2-6-16,-1-3-6 0,-9-3-2 15,-3 3-3-15,-6 7 1 16,1 6 1-16,-1 14-1 15,0 4-3-15,0 8 0 16,7 6-5-16,5 3 1 16,6-4-1-16,9 1 3 15,6-3 4-15,9-2 3 16,6-3 2-16,8-11 3 0,10-8 3 16,3-10 4-16,-6-3-6 15,-1-16-2-15,1 3-6 16,-3-6 1-16,-6 1 2 15,-3-3 3-15,-6 13 11 16,-3 3 7-16,-3 5-1 16,-4 16-1-16,-2 5-14 15,0 3-6-15,0 8-4 16,3 2 1-16,3 6-1 16,3-6 0-16,3 1-10 15,3-9-3-15,6-5-59 16,3-13-22-16,0-10 51 15,-4-19 26-15</inkml:trace>
  <inkml:trace contextRef="#ctx0" brushRef="#br0" timeOffset="18750.5573">13896 2961 424 0,'9'18'159'0,"0"-10"-124"0,12-3-7 0,-9 3-11 16,6-8-14-16,3 0-2 16,-3-5-71-16,2-3-32 15,-2-10 51-15,-6-9 23 0,-6 1 18 16</inkml:trace>
  <inkml:trace contextRef="#ctx0" brushRef="#br0" timeOffset="19012.4542">14105 2524 428 0,'3'32'159'0,"-6"-19"-124"0,-3 3-5 15,0-5-9-15,-3 2-22 16,-9 5-1-16,-3 22-4 16,-3 21-1-16,1 5 4 15,2-2-3-15,6-6 1 0,6 0-2 16,3-13 0-16,6-3 1 15,9-10 2-15,12-8-7 16,12-11-1-16,8-5-9 16,13-13-1-16,-1-3-121 15,1-13-52-15,-6-11 99 16</inkml:trace>
  <inkml:trace contextRef="#ctx0" brushRef="#br0" timeOffset="20029.345">14635 2146 380 0,'6'5'143'0,"-3"3"-112"0,3 0 21 15,-6-8 0-15,-3 5-29 16,-3 3-10-16,-6 3-11 15,-3 5-4-15,-6 15 1 16,-6 20-5-16,0 10 0 0,1 10-4 16,-1 11-1-16,0 19-1 0,6 4 0 15,0-9 4 1,3-12 5-16,4-10 2 16,5-5 1-16,3-11 0 0,3-10 2 15,6-16 5-15,6-19 4 16,3-21-13-16,2-8-3 15,4-10-5-15,3-9 1 16,-3-10-2-16,3-2 0 16,-6 7 1-16,-3 11 1 15,-3 8 14-15,-3 13 9 16,-6 8 10-16,0 13 6 16,0 3-12-16,0 8-3 15,0 7-11-15,2 17-3 16,4 13-3-16,3 8 0 15,6-11 2-15,6-10 0 0,3-9-3 16,0-10 2-16,0-7-15 16,-1-15-4-16,7-12-72 15,0-16-29-15</inkml:trace>
  <inkml:trace contextRef="#ctx0" brushRef="#br0" timeOffset="20444.8949">15075 3019 360 0,'-3'26'134'0,"6"-12"-104"0,6-9 16 0,-3-2-1 16,0 2-27-16,3 0-10 15,3 3-10-15,0-8-4 0,3 0 3 16,0-8-17-16,-1-2-3 16,-2-4-5-16,-3-7 0 15,-6 3 7-15,-6-1 5 16,-9 6 22-16,-6 5 11 16,-5-3 16-16,-7 9 9 15,-3 2-9-15,0 2-4 16,-2 9-17-16,5 5-5 15,0 8-3-15,3-6 0 16,4 9-7-16,5 4 0 0,0 9-8 16,9 0-1-16,6-6 0 15,6 3 2-15,12-10 4 16,3-6 1-16,5-11-6 16,10-10-1-16,6-16 5 15,0-7 3-15</inkml:trace>
  <inkml:trace contextRef="#ctx0" brushRef="#br0" timeOffset="20796.6904">15650 2924 428 0,'12'23'162'0,"-18"-9"-126"0,-3-9 10 0,6 3-6 16,-9-5-21-16,-6 2-5 15,-9 3-12-15,-6 2-1 16,-5-4-1-16,-4 7-5 0,-3-5 1 16,10 5-3-16,2-5 0 15,12 3 4-15,6-3 1 16,6-3-3-16,6 0-1 16,12-2-4-16,12 2-1 15,15 0 3-15,8 3 3 16,4 6 3-16,-3 12 3 15,-7-2-2-15,-8 10-2 0,-9 1-1 16,-12 7 3-16,-9-2 2 16,-12-1 2-16,-12-4 5 15,-12-4 3-15,-2-4 7 16,-1-9 3-16,3-10-63 16,-8-26-30-16,-13-17 35 15,16-25 20-15</inkml:trace>
  <inkml:trace contextRef="#ctx0" brushRef="#br0" timeOffset="29293.4719">5175 3945 408 0,'12'0'154'0,"-12"0"-120"0,3 8 8 16,-3-8-5-16,0 0-22 15,0 3-3-15,-3 7-6 16,-3 3 1-16,-6 14-4 15,-3 23-2-15,-3 16 0 0,-2 3-4 0,-7 18 2 16,0 27-4-16,-3-3 1 16,3 0 0-16,4 6-1 15,5-9 4-15,6-15 2 16,9-22 0-16,-3-15 2 16,6-14 2-16,6-15 4 15,3-22 2-15,6-21 1 16,6-24-13-16,2-7-4 15,10-6-7-15,-3-5-3 16,-3-11 4-16,2 3 2 16,-2 7 5-16,-3 9 2 15,-3 8 4-15,-3 10 1 0,-3 8 3 16,-1 14 1-16,-2 4 1 16,-3 22 0-16,-3 19-4 15,0 10-3-15,-3 8 0 16,3 2-1-16,0 19-3 15,3 6 2-15,3-4 1 16,3-10 0-16,3-10 0 16,6-8 0-16,8-11 0 15,10-11 2-15,3-13-30 16,-4-15-11-16,4-19-55 16,0-16-22-16,-7-11 60 15,-2-21 29-15</inkml:trace>
  <inkml:trace contextRef="#ctx0" brushRef="#br0" timeOffset="29810.6163">5967 4940 444 0,'-27'8'165'0,"18"-11"-129"16,-15-2 4-16,15 2-7 0,-2-2-24 15,-4-3-7-15,0-5-2 16,3-6 1-16,3-18 0 15,3-16-16-15,9-8-7 0,9 0-9 16,6 9-4-16,6 7 15 16,5 8 9-16,4 7 9 15,0 9 4-15,-6 13 8 16,-4 16 6-16,-5 19-2 16,0 18 2-16,-3 0-7 15,-6 2-3-15,-3 4-3 16,-3-9-3-16,-6 3 1 15,-6 0-1-15,-6 0 0 16,-6 0 2-16,-9-5 5 0,-2-9 4 16,-4-10-2-16,0-10 2 15,4-14-11-15,2-10-2 16,3-8-17-16,9-3-7 16,6-5-64-16,3-11-29 15,6 3 62-15,6-5 29 16</inkml:trace>
  <inkml:trace contextRef="#ctx0" brushRef="#br0" timeOffset="30725.7705">6363 4784 412 0,'-24'16'154'0,"15"-14"-120"0,0-2 8 0,6 5-5 15,0-10-22-15,3 3-6 16,3-4-10-16,6-12-4 15,6-9 2-15,9-12-6 0,3-4-1 16,2 1 1-16,7 5 0 16,-9 5 1-16,0 6 0 15,-4 5 2-15,-5 2 2 16,-3 8-1-16,0 6 4 16,-3 5 2-16,-3 11 2 0,-3 13 3 15,-6 7 1-15,-3 12-1 16,0 2-1-16,-6 0-3 15,-3-3 1 1,0-5-2-16,3-5 2 0,0-9 0 16,6-4 1-16,3-8-5 15,6-6-1-15,3-10-2 16,3-11 3-16,0-11 0 16,3-12 1-16,3-6 2 15,3 0 1-15,-4 5 1 16,1 8 2-16,-6 14 6 15,-3 10 2-15,-9 18-5 16,-3 17-1-16,0 7-9 16,-3-2-1-16,0 2-2 15,3-2-1-15,3-5-3 0,3-12-2 16,3 1-9-16,6-10 0 16,6-6 8-16,6-6 3 15,6-7 12-15,5-5 5 16,4-14 7-16,0 0 2 15,-7 3-1-15,-5 5 0 16,-3 8-7-16,-3 11-2 16,0 8-4-16,-9 15-3 15,-1 14-3-15,-2 13 1 16,-3 2 1-16,-3 17 0 16,3 7-3-16,-3-4 2 15,3-9 1-15,0-11 0 16,3-10-3-16,0-10 0 0,3-14-20 15,6-16-10-15</inkml:trace>
  <inkml:trace contextRef="#ctx0" brushRef="#br0" timeOffset="32175.8276">7312 4993 400 0,'15'-3'151'0,"3"3"-118"0,6-5 20 0,-9 2 2 16,3 0-31-16,5 1-10 15,1-1-9-15,-3 1-5 16,0-1 1-16,0-5-32 0,3 3-12 16,-1-1-42-16,4-4-16 15,0-9 51-15,-6-23 26 16</inkml:trace>
  <inkml:trace contextRef="#ctx0" brushRef="#br0" timeOffset="32491.2837">7881 4495 464 0,'-12'19'173'0,"9"-14"-135"0,6-2-10 15,15-3 0-15,3-3-25 16,2 0-1-16,13-4-2 15,6-1 0-15,5-6 0 16,1 1-62-16,-3 0-28 16,-1-6 46-16,-8-7 21 0,-12-14 18 15</inkml:trace>
  <inkml:trace contextRef="#ctx0" brushRef="#br0" timeOffset="32791.8634">8235 4196 344 0,'-54'32'129'15,"43"-13"-100"-15,-1-4 9 0,9-1-1 0,-6 2-10 16,-3-1 1 0,3 9-15-16,-9 5-8 15,6 6-3-15,-6 26-2 0,0 5-3 16,1 3 0-16,-1-3-1 15,6 0 5 1,3-5-1-16,3 7 5 16,3-1-3-16,9-12-10 15,3-7 5-15,9-16-44 16,5-11 27-16,10-19-23 16,0-7 25-16</inkml:trace>
  <inkml:trace contextRef="#ctx0" brushRef="#br0" timeOffset="33181.969">8470 4773 380 0,'-6'27'143'0,"3"-20"-112"0,9 1 5 0,0 0-6 15,3 3-16-15,-3-8-3 16,12-1-13-16,9-2-6 0,-1-5 4 15,7-8-19-15,-3-8-4 0,-3-11 18 16,-6-8 9-16,-9 0 2 16,-7 3 1-16,-8 0-8 15,-5 11-2-15,-10 7 19 16,-6 6 9-16,-3 10-4 16,0 9-2-16,-2 10-6 15,2 7-4-15,3 7-2 16,0 7 0-16,3-6-4 15,6 9 0-15,4-6 1 16,5 3 0-16,3 3 2 16,6-3 1-16,3-2-1 15,5-14 1-15,4-5-13 16,3-11-6-16,3-8-172 31,3 1 102-31,12-20-100 0,2-15 107 16</inkml:trace>
  <inkml:trace contextRef="#ctx0" brushRef="#br0" timeOffset="33795.1848">8833 4755 428 0,'-21'39'159'0,"21"-39"-124"0,-2 8 0 0,2-8-9 0,5 0-18 15,4-2-4-15,3-4-6 16,0-12-1-16,0-6 2 16,3-5-2-16,-3 2-1 0,0 1 0 15,-3 7 0-15,0 6 3 16,-3 3 0-16,-6 10-2 16,0 10 0-16,0 6-1 15,-3 8 0-15,0 8 3 16,3-6 2-16,-3 1 0 15,3-4-1-15,3-2 1 16,3-7 1-16,0-9-1 16,5-2-1-16,1-9-4 15,3-4-2-15,0-3-2 16,0-6 2-16,0 1 4 16,-3-1 3-16,-6 6 4 15,-3 5 2-15,-6 8 3 0,-6 13 1 16,-3 0-5-16,-3 8-2 15,3 3-4 1,0 3-1-16,6-9-1 0,3-2-2 16,6-5-4-16,6-6-2 15,9-8 0-15,9-7 1 16,9-6 12-16,8-5 5 16,1-6 5-16,-3-2 3 15,-7 3 2-15,-8 5 3 16,-3 13-9-16,-6 8-4 15,0 13-5-15,-7 13 0 16,-2 6-2-16,-3 16-1 16,0 7-2-16,0 1-1 15,0-6-7-15,3-10-2 0,3-11-50 16,3-11-24-16,-3-15 44 16,-12-14 21-16</inkml:trace>
  <inkml:trace contextRef="#ctx0" brushRef="#br0" timeOffset="37308.1117">10063 4519 440 0,'35'-5'165'0,"-14"5"-129"0,27-11-1 15,-24 9-10-15,5-6-21 16,10-3-1-16,9 0-3 16,11 1 0-16,4 5 0 15,-4-3 2-15,-5 2 1 0,-9 1-45 16,-4 0-19-16,-2 2 30 16,-6-2 15-16</inkml:trace>
  <inkml:trace contextRef="#ctx0" brushRef="#br0" timeOffset="37507.5173">10286 4813 460 0,'12'10'170'0,"6"-7"-132"0,20-3-13 0,-17 3-14 16,21-3-11-16,14 0 0 15,1 0 2-15,-6-3 3 16,-1-2-2-16,4-9-57 0,5-9-23 16,1-4 38-16,-7-5 19 15</inkml:trace>
  <inkml:trace contextRef="#ctx0" brushRef="#br0" timeOffset="38126.4103">11732 4429 452 0,'6'0'170'0,"6"-8"-132"0,18-2-4 0,-9 4-12 16,12-4-15-16,8-9-2 16,1-5-7-16,-3-7-1 15,-1-4 1-15,-5-2-6 0,-3 3-2 16,-3 2 1-16,-3 6 0 0,-7 4 1 15,-2 9 0-15,-3 8 5 16,-6 13 3-16,-9 18 3 16,-3 14 1-16,-3 8-5 15,-6 12 1-15,-5 28 0 16,-7 12 0-16,-3-2-3 16,-3 13 0-16,1 3 2 15,5-11 0-15,3-13-2 16,6-13 2-16,3-11-1 15,3-10 0-15,0-11-29 16,3-14-12-16,3-9-77 16,4-17-33-16,-1-26 80 15,0-24 37-15</inkml:trace>
  <inkml:trace contextRef="#ctx0" brushRef="#br0" timeOffset="38494.4523">12215 4487 372 0,'0'-2'140'0,"3"2"-109"0,3-3 5 0,0 3-7 16,3-3-11-16,2 1 0 16,7-1-4-16,9 0-1 15,3 1-7-15,3 2-2 0,-1-5 2 16,-2 5-10-16,-3 5-4 0,-3-3-10 15,-3 9-3-15,-4 8 4 16,-5 7 3-16,-6 8 8 16,-3 9 5-16,-6-1 6 15,-3 3 4-15,-12 0 0 16,-5-8 0-16,-16 3-1 16,-9 2 2-16,-2-2 1 15,2-3 1-15,6-13 0 16,7-6 2-16,8-13-9 15,6-10-6-15,9-11-52 16,12-10-23-16,12-11 39 16,12-11 18-16</inkml:trace>
  <inkml:trace contextRef="#ctx0" brushRef="#br0" timeOffset="38992.4209">12798 4757 460 0,'-39'19'170'0,"36"-19"-132"0,-3-11-11 0,6 9-12 0,3-6-21 16,6-8-3-16,9-11 0 15,6-7 3-15,9-6 3 16,0 0 0-16,-1 9 1 0,1-4-7 16,-3 12-2-16,0 4-7 15,-4 11-4-15,-2 8 1 16,-3 8 0-16,-3 16 20 15,-6 10 10-15,-3 9-3 16,-3-1-1-16,-6 0 3 16,-3-5 5-16,-6 0-3 15,0-10 2-15,-3-3 2 16,3-3 3-16,0-8 6 16,3-8 6-16,3-7-5 0,3-9-2 15,6-13-15 1,6-15-4-16,9-12-4 15,9-2-1-15,8 8-11 0,1 6-7 16,-3 10-69-16,2 10-28 16,1 6 59-16,-12-6 30 15</inkml:trace>
  <inkml:trace contextRef="#ctx0" brushRef="#br0" timeOffset="39728.0325">13593 4852 420 0,'-30'22'156'0,"18"-17"-121"0,-3-5 10 0,12 0-3 15,-3-3-24-15,0-2-5 16,0-6-4-16,3-2 1 0,0-5-5 16,3-9-10-16,6-7-1 0,9-11-7 15,3-3 1-15,6 3-3 16,6 6 2-16,0 7 5 16,2 5 4-16,1 9 3 15,0-3 3-15,-6 13 3 16,-1 5 2-16,-2 11-3 15,-6 11-1-15,0 7-1 16,-6 6-2-16,-3 5-2 16,-6 0-1-16,-3 0 2 15,-6-3 0-15,-3-2 1 16,-6-6 0-16,-3-2 6 16,-9-8 4-16,-2-5 10 15,-4-6 5-15,3-5-7 16,0-5 0-16,6-9-20 15,4-7-6-15,5-8-67 16,6-10-27-16,3-1 51 0,0 3 28 16</inkml:trace>
  <inkml:trace contextRef="#ctx0" brushRef="#br0" timeOffset="40328.5005">14218 4501 448 0,'18'13'167'0,"-12"-13"-129"0,6 0-5 0,-6 2-11 15,0 4-17-15,-1 2-3 16,1 2-4-16,-3 3-1 16,0 6 2-16,0 7-7 0,0 1 1 15,-3 5-4-15,3 7 0 16,-6 1 1-16,0 0 1 15,-3 7 3-15,-3 4 4 16,-5 7 3-16,-4 0 2 16,-3-10-1-16,0-3 1 15,-3-6 0-15,0-7 1 16,4-8 9-16,2-8 3 16,0-11-5-16,-3-10-2 0,3-14-18 15,3-15-9-15,9-14-62 16,0-15-27-16,6-17 50 15,0-2 27-15</inkml:trace>
  <inkml:trace contextRef="#ctx0" brushRef="#br0" timeOffset="40519.4953">14405 4038 472 0,'-14'18'176'0,"14"-10"-137"0,3 5-13 0,0-5-17 16,2 3-13-16,4 2 3 15,6 0-38-15,3 0-15 16,9-7 27-16,0-4 11 0,-9-4 11 16</inkml:trace>
  <inkml:trace contextRef="#ctx0" brushRef="#br0" timeOffset="41107.8813">14700 4585 364 0,'6'29'137'0,"3"-10"-106"0,3 2 6 0,-6-10-5 16,6 2-16-1,3-3-2-15,0-2-10 0,-1-8-5 16,1-10 0-16,-3-9-7 0,0-7-2 16,-3-9-10-16,0-4-5 15,-3-1 11-15,-6-8 6 16,-3 11 9-16,-3 3 7 16,-6 8 13-16,0 7 7 15,-9 14 3-15,-2 5 1 16,-1 5-13-16,0 6-4 15,0 2-14-15,3 5-3 16,0 9-8-16,4 12-2 16,2 17 0-16,6-8 2 15,6-3 4-15,9-6 1 16,6-2 3-16,5-10 3 16,4-1-2-16,9-12-2 15,0-9-14-15,3-10-4 0,5-9-73 16,4-17-30-16,6-4 63 15,-4-2 33-15</inkml:trace>
  <inkml:trace contextRef="#ctx0" brushRef="#br0" timeOffset="41457.6641">15513 4379 488 0,'-21'29'184'0,"9"-26"-143"0,-12 2 1 0,15-5-7 16,-9 3-20-16,-2-1-3 15,-1 1-7-15,0 2-2 16,-3-5-1-16,0 0-4 0,-3 3-1 16,4 2-7-16,-4 0-2 15,3 3 0-15,0 3 0 16,3 7-2-16,4 17-1 15,8 4-6-15,6 6-1 16,9-5-2-16,8 0 3 16,4-3 13-16,6-8 9 15,3-5 7-15,6-8 6 16,5-6-6-16,4-10 0 16,0-13-15-16,-1-5-8 15,7-17-118-15,-3-5-51 0,-4-2 93 16,-5 0 46-16</inkml:trace>
  <inkml:trace contextRef="#ctx0" brushRef="#br0" timeOffset="41617.8444">15697 4577 476 0,'3'29'178'0,"3"-21"-138"0,0 6-14 16,0-4-16-16,3-5-14 15,3 3 3-15,6-8-9 0,3-8-1 16,-1-5 6-16,7-5-130 0,-6-14-55 16,-6-8 95-16,-3-7 47 15</inkml:trace>
  <inkml:trace contextRef="#ctx0" brushRef="#br0" timeOffset="41873.922">15843 4212 468 0,'-3'43'176'0,"-6"-20"-137"0,-6 4-11 0,9-14-15 16,-3 3-22-16,-2 10-2 15,-4 9-3-15,0 12 1 16,3 4 7-16,6 2-6 0,6-6-1 16,6-2 2-16,12-10 2 0,14-6 7 15,19-8 3-15,6-8 5 16,2-13 3-16,-2-8-4 15,-7-8-1-15,4-5-66 16,-1-5-30-16,-11-1 46 16,-6 3 22-16</inkml:trace>
  <inkml:trace contextRef="#ctx0" brushRef="#br0" timeOffset="42460.4983">16876 4207 496 0,'-21'18'187'0,"6"-10"-146"0,-12 6-13 16,13-1-18-16,-7 0-18 0,-3 13-2 15,-3 6-2-15,3-3 2 16,1 14 6-16,5 10-11 0,6 18-3 16,9 0-1-16,6-2-1 15,12 0 4-15,14-8 2 16,25-6-20-16,23-10-10 15,7-15 23-15,11-17 10 16</inkml:trace>
  <inkml:trace contextRef="#ctx0" brushRef="#br0" timeOffset="42896.4554">19198 4307 432 0,'47'24'162'0,"-23"-11"-126"0,12 3-12 0,-21-5-14 15,0 2-10-15,2 6 0 16,1 2-3-16,-3 11 0 15,-3 13 2-15,-9 10-7 0,-6 3-2 16,-9 3 1-16,-15 13 3 16,-20 19-19-16,-19 13-8 15,-2 0 6-15,-1 2 5 16</inkml:trace>
  <inkml:trace contextRef="#ctx0" brushRef="#br0" timeOffset="50422.778">5517 6112 420 0,'27'10'159'0,"-24"-12"-124"0,6-3 9 0,-9 2-7 16,3 0-13-16,-6 1-2 0,-9-4-6 15,-6 1-2 1,-11 2-8-16,-4-2-2 0,-3 0 0 0,0 5-5 16,-2 2 1-16,-13 6-5 15,-5 6-1-15,-4 4-2 16,6 3 0-16,7 6 2 16,5 7 4-16,6 16 1 15,7 14 3-15,8 7-8 16,6-7-1-16,12-6-18 15,12 0-7-15,21-5 4 16,20-10 1-16,1-25 18 16,5-18 7-16,10-13 11 15,5-16 5-15,13-16-49 16,2-13-21-16,-15 2 28 16,-8-5 13-16</inkml:trace>
  <inkml:trace contextRef="#ctx0" brushRef="#br0" timeOffset="51139.1701">5767 6318 476 0,'-11'11'178'0,"17"-11"-138"0,-6-5-5 16,2 2-12-16,4-2-21 15,3-6-2-15,-3-5-6 16,9-5 1-16,3-8 3 16,6-3-15-16,3-5-5 0,-1 0-9 15,-2 5-1-15,-3 11-1 16,-9 5 3-16,-6 14 30 16,-9 10 16-16,-6 10 6 15,-6 9 3-15,-3 10-10 0,0 18-4 16,4 14-2-16,-1 0-1 15,6-3-11-15,6-5-3 16,3-11-6-16,6-2-3 16,6-11 4-16,5-6 4 15,7-7 6-15,3-13 5 16,6-14-1-16,3-10-2 16,-1-11-3-16,-5-5 1 15,0-13 1-15,-3-9 2 16,-7-2 1-16,-2 3 1 15,-3 11 11-15,-3 4 5 16,-6 14 7-16,-6 8 6 16,-3 10-12-16,-3 11-2 0,3 11-11 15,-3 12-5 1,3 6-5-16,0 0-1 0,3 6-1 16,0-9 3-16,3 6-2 15,0-3-1-15,3-3-2 16,3-2 1-16,3-8-39 15,6-6-18-15,3-10-28 16,5-16-11-16,4-15 54 16,-3-25 25-16</inkml:trace>
  <inkml:trace contextRef="#ctx0" brushRef="#br0" timeOffset="51757.2119">6526 6263 408 0,'-8'-3'151'0,"2"3"-118"0,6-5 5 16,3 5-6-16,3-6-21 16,2 1-6-16,4-3-6 15,3 0-2-15,3-5 2 16,3-3 0-16,3 0 3 0,0 3-6 16,-1 5 1-16,-2 6-8 15,-3 9-1-15,-3 12 5 16,-6 18 3-16,-3 16 5 15,0 0 2-15,-3 2-4 0,0-4 1 16,0-12 2-16,3-4 3 16,0-11 9-16,6-9 5 15,2-7-7 1,7-8-4-16,3-13-8 0,3-19 0 16,3-18 0-16,2-8 0 15,1 2 0-15,-3 3 0 16,0 8 0-16,-7 6 0 15,1 7-9-15,3-2-2 16,0 10-18-16,3 5-9 16,2 3 20-16,-2 6 11 15</inkml:trace>
  <inkml:trace contextRef="#ctx0" brushRef="#br0" timeOffset="52321.7865">7119 6691 476 0,'-3'-8'178'0,"18"-5"-138"0,17-3-27 16,-11 11-20-16,27-6-12 15,6 1 3-15,2-3 10 16,-5 2 3-16,-1 0 3 16,-2 1 0-16,0-3 0 0,-4-6-75 15,-2-5-32-15,-12 0 54 16,-1 6 26-16</inkml:trace>
  <inkml:trace contextRef="#ctx0" brushRef="#br0" timeOffset="52957.5797">8548 5953 440 0,'8'0'165'0,"-19"3"-129"0,-4-3 15 0,9 0-2 16,-3-3-24-16,-3 0-3 16,-6 1-14-16,-3 2-3 15,-12 2-3-15,-5 4-2 0,-10 2 1 16,1 5-8-16,-1 5-3 15,3 1-1-15,7 2-1 16,2 6 2-16,9 4 1 16,6 1 3-16,6 0 2 15,9 5-3-15,6 5 2 16,12 6-19-16,12-14-9 16,-6-2 8-16,30-8 6 15,14-3 12-15,-5-13 4 0,2-13-66 16,-2-17-30-16,-10-9 50 15,-5-20 24-15</inkml:trace>
  <inkml:trace contextRef="#ctx0" brushRef="#br0" timeOffset="53455.8898">8598 6588 448 0,'-18'0'167'0,"15"-5"-129"0,-6-14-9 0,9 9-14 16,0-9-18-16,0-15 0 15,9-16-1-15,3-3-1 16,12-3 4-16,6 3-5 0,9 0 0 16,2-2-6-16,1 7 0 15,-6 8-1-15,-1 11 3 16,-2 13 8-16,0 14 3 0,-6 10 9 16,-4 5 6-1,-5 8-4-15,-6 11-2 0,-9 5-3 16,-6 8 0-16,-3 2 0 15,-6 1 3-15,-3 0 6 16,-8-6 4-16,-10-5 1 16,-9-5 2-16,-5-14-9 15,2-7-1-15,3-14-14 16,7-13-4-16,8-13-42 16,9-8-17-16,12-8-33 15,12-8-15-15,9-5 61 16,9 0 27-16</inkml:trace>
  <inkml:trace contextRef="#ctx0" brushRef="#br0" timeOffset="54093.7388">9146 6263 472 0,'-15'55'178'0,"-3"-36"-138"0,-3 2 6 0,18-16-5 15,-3 1-29-15,3-6-6 16,3-6-12-16,3-7-1 0,6-13 3 16,3-6-16-16,6-8-6 0,6-5-11 15,6 0-4-15,-4 3 6 16,-2 5 6-16,-3 10 10 15,-6 11 7-15,-6 9 27 16,-3 9 12-16,-6 9 4 16,-3 7 2-16,0 11-16 15,-3 6-8-15,0 10-5 16,-3 8-4-16,3 5 1 16,3-5-1-16,3-3 0 15,6-13 0-15,3-5-5 16,6-8-1-16,3-11-2 15,3-10 0-15,-1-11 0 16,4-14 0-16,6-12 5 16,-3-11 1-16,0-5 2 15,-1 5 0-15,-5 2 0 16,-3 6 2-16,-6 8 3 16,-3 6 4-16,-6 4 11 0,-3 8 7 15,-3 6-1-15,-3 10-1 16,0 9-11-16,-3 9-4 15,0 14-6-15,3 11-3 16,3 2-3-16,6 3-1 16,6-10-3-16,3-6 1 15,6-8-6-15,6-5-1 16,8-11-6-16,4-13-2 16,0-13-13-16,0-14-5 15,2-13-94-15,-5-20-42 16,0-7 89-16,-9 7 45 15</inkml:trace>
  <inkml:trace contextRef="#ctx0" brushRef="#br0" timeOffset="54259.0823">9863 6141 532 0,'-15'66'198'0,"12"-61"-154"0,9 1-37 15,0-4-26-15,6 1-17 0,6-3-1 16,12-3 16 0,11-2 10-16,4-11 7 0,3-16-72 0,-4-15-31 15,-11-6 54-15,-6-3 26 16</inkml:trace>
  <inkml:trace contextRef="#ctx0" brushRef="#br0" timeOffset="54490.6773">10223 5665 464 0,'-15'55'176'0,"18"-36"-137"0,-11 10-27 0,2-11-21 16,0 17-24-16,-3 20-5 16,-9 17 21-16,-6-3 9 15,3 7 6-15,3 4 4 0,9-1 1 16,9-10-4-16,12-11-1 0,18-18-4 15,9-14 1-15,2-13-8 16,13-18-4-16,6-19 9 16,2-13 4-16</inkml:trace>
  <inkml:trace contextRef="#ctx0" brushRef="#br0" timeOffset="55071.8521">11346 6104 504 0,'-3'18'187'0,"9"-10"-146"0,-4-8-48 15,4 0-34-15,6 0-4 0,12 3 6 16,12-6 14-16,6 1 8 16,-4-4 10-16,4 1 6 0,3-5 4 15,-4-1 3-15,7-5 3 16,-1-5-4-16,-17 0-3 15</inkml:trace>
  <inkml:trace contextRef="#ctx0" brushRef="#br0" timeOffset="55314.5451">11206 6525 416 0,'3'26'156'0,"3"-21"-121"0,11-5-34 15,-5 3-23-15,9 0 1 16,9-1 9-16,12-2 8 16,5-2 3-16,4-4 1 15,-4-4 6-15,1-9 6 0,6-10-4 16,-4-8-2-16</inkml:trace>
  <inkml:trace contextRef="#ctx0" brushRef="#br0" timeOffset="57555.4494">13018 5995 400 0,'-6'6'151'0,"0"-9"-118"0,-2 0 25 16,2 3 1-16,-3 0-18 15,-3 0-3-15,-9-5-16 16,-6 0-4-16,-6-3-10 0,-2 0-3 15,-7 0-1-15,0 3-2 0,1 2 1 16,2 3-4-16,-6 5-2 16,1 6-1-16,-4 5 0 15,6 8 0-15,4 7 0 16,8 9-6-16,3-8-4 16,6 13 3-16,3 21 2 15,6 13-6-15,7-2-3 16,8-11 10-16,5-10 6 15,10-6-9-15,6-8-2 16,0-10-5-16,6-11-2 16,2-10 1-16,7-11-1 15,3-11 4-15,8-10 2 0,7-11-139 16,2-7-61 0,-5-1 107-16</inkml:trace>
  <inkml:trace contextRef="#ctx0" brushRef="#br0" timeOffset="58090.0311">13218 6623 460 0,'-9'45'173'0,"0"-43"-135"0,-3-2 8 0,9 0-6 15,-3-2-24-15,0-9-6 16,0-5-17-16,3-5-6 16,3-11 6-16,6-15-14 0,9-14-6 15,9-3-10-15,9 1-2 0,5-1 12 16,4 11 8-16,-3 11 1 16,-4 13-1-16,1 10 11 15,-3 11 6-15,-3 11 13 16,-4 5 5-16,-5 8-5 15,-6 0-4-15,-6 2 11 16,-6 3 5-16,-6 3 2 16,-6 3 2-16,-3-1-9 15,-6 1 0-15,-2-1-2 16,-16-2-1-16,-6-8-3 16,-5-6-2-16,-1-4-9 15,3-9-2-15,12-5-20 16,7-5-9-16,8-6-53 15,12-7-21-15,12-1 54 16,9-7 26-16</inkml:trace>
  <inkml:trace contextRef="#ctx0" brushRef="#br0" timeOffset="58822.3055">13667 6331 440 0,'-18'3'165'0,"15"-8"-129"0,-3-6-3 0,6 6-11 0,3-8-24 16,3-3-3-16,3-5-3 15,6-6 0-15,3 1 5 16,3 2-1-16,0 0 2 0,0 6-3 15,-4 4-1-15,-2 6 3 16,0 8 1-16,-6 8 2 16,-3 6 0-16,-6 4 2 15,-3 11 1-15,0-2-1 16,0 4 1-16,0 1-2 16,3-3 2-16,0-5-4 15,6-5-2-15,3-11-3 16,6-8-1-16,3-8-3 15,0-16-1-15,2-5 6 16,4-8 2-16,3 0 0 16,-3 2 2-16,-3 1 3 15,-3 7 1-15,-6 9 7 0,-4 7 6 16,-8 11 3-16,-3 8 1 16,-5 13-14-16,-4 9-3 15,-3 9-4-15,0 6-3 16,3 3-4-16,3-6-2 15,6 0-9-15,3-15-2 16,3-9-7-16,3-7 0 16,6-11 17-16,6-11 8 15,3-12 6-15,5-9 3 16,7-8 3-16,6 3 2 0,-6 3 6 16,-4 7 1-1,-5 9 8-15,3 5 4 16,-9 7-8-16,-3 12 0 0,0 7-13 15,-7 8-3-15,-2 11-6 16,0 10-1-16,0 6-1 16,-3-3 0-16,0 0 0 15,0-8 0-15,3-3-7 16,0-10-4-16,0-6-20 16,6-12-8-16,0-12-85 15,6-9-35-15,0-12 83 16,2-5 42-16</inkml:trace>
  <inkml:trace contextRef="#ctx0" brushRef="#br0" timeOffset="59471.7129">14471 6355 448 0,'-3'8'167'0,"6"-5"-129"0,6-6 6 0,-3 3-4 16,0-2-39 0,0-1-11-16,3-5-10 0,6 0-2 15,2-8 13-15,1 3 2 0,6-3 3 16,0 0 3-16,3-2 2 16,-4-1 2-16,1 1 1 15,-3 2-5-15,-3 5 1 16,-3 3 6-16,-3 8 6 15,-3 0-2-15,-6 8 2 16,-6 5 2-16,-6 11 1 16,-6 21-11-16,-6 24-4 15,-6 2-11-15,-3 11-4 16,1 24 1-16,2-3 3 16,3-7 7-16,6-12 4 15,3-4-1-15,3-6 0 16,7-13-12-16,-1-14-5 0,3-12-19 15,6-19-6-15,0-24 35 16,0-27 17-16</inkml:trace>
  <inkml:trace contextRef="#ctx0" brushRef="#br0" timeOffset="59822.5726">14682 6384 412 0,'6'8'154'0,"6"-8"-120"0,12-8-5 0,-12 6-12 16,0-4-13-16,0-1-1 15,3-7-1-15,-1 1 1 16,1-3-2-16,-3 6-1 0,0 4-2 16,-3 4 1-1,0 7-4-15,-3 11-1 16,-3 10 5-16,-3 6 2 15,-3 5 3-15,-3 5 0 16,0 1 4-16,-3-1 3 16,-6-2-2-16,-6-3 0 15,-2-5 1-15,-4-6 1 16,3-5-1-16,0-10-1 16,0-6-16-16,3-10-6 15,7-14-101-15,2-12-44 16,6-14 80-16,3 2 39 15</inkml:trace>
  <inkml:trace contextRef="#ctx0" brushRef="#br0" timeOffset="60372.0025">15141 6403 452 0,'-24'55'170'0,"18"-41"-132"0,3-9 2 16,3-5-6-16,0 0-23 0,3-3-6 15,0 1-14-15,3-12-5 16,0-4 7-16,3-11-10 0,0-6-1 16,0-7-6-16,2 5-2 15,-2 8 0-15,-3 8 2 16,-6 10 19-16,-3 6 10 15,-3 8 12-15,0 2 4 16,1 8-6-16,-4 11-4 16,3 10-9-16,3 9-3 15,0-1 0-15,3-5 0 16,6-5-4-16,3-6-1 16,5-5-6-16,1-10-3 15,3-8-5-15,3-9 0 16,3-7 15-16,0-11 10 0,-1-7-7 15,-2-9 0 1,-3 3 10-16,-3-6 3 0,-3 14 13 16,-6 6 7-16,-3 7 1 15,-6 10 3-15,-3 9-6 16,-3 8-3-16,0 7-14 16,-3 14-8-16,3 13-18 15,0-5-8-15,3 2-31 16,3-8-11-16,6-7-40 15,3-14-16-15,3-16 64 16,3-10 29-16</inkml:trace>
  <inkml:trace contextRef="#ctx0" brushRef="#br0" timeOffset="60593.7069">15331 6289 500 0,'-12'42'187'0,"15"-28"-146"0,6-1-42 0,-3-8-30 15,3 6-5-15,3-6 6 0,3 3 11 16,0-3 5-16,0-5 8 15,-1 0-17-15,1-8-6 0,-3-7 12 16,-6-9 9-16</inkml:trace>
  <inkml:trace contextRef="#ctx0" brushRef="#br0" timeOffset="60801.0153">15670 5890 460 0,'3'16'173'0,"-3"-6"-135"0,-3 9 1 16,3-6-8-16,-8 11-29 16,-4 7-5-16,-3 9-4 15,-3 5-1-15,-6 5 5 0,0 11-10 0,0 8-1 16,4 5-17-16,5-8-6 16,6-10-11-16,3-9-5 15,3-10 26-15,9-10 15 16</inkml:trace>
  <inkml:trace contextRef="#ctx0" brushRef="#br0" timeOffset="61207.1783">15742 6482 368 0,'6'24'140'0,"0"-13"-109"0,9 2 7 0,-9-8-3 0,3 6-19 16,2-3-3-16,4-3-8 15,3-5-2-15,3-3-1 16,0-5-10-16,0-5-3 0,-3-5-10 16,-4-9-1-16,-5-2 0 15,-6-3 3-15,-6 1 13 16,-6 7 6-16,-2-3 18 16,-4 6 9-16,-3 11 10 15,-3 7 7-15,-3 6-15 16,-3 2-5-16,4 5-10 15,-1 12-1-15,6 7-8 16,6 8-1-16,6 2-4 16,3 1-3-16,3-3-7 15,9-2-4-15,3-12-3 16,9-4 0-16,11-8-2 16,10-9 2-16,6-15 2 15,8-14 4-15,1-15 7 16,-1-16 2-16</inkml:trace>
  <inkml:trace contextRef="#ctx0" brushRef="#br0" timeOffset="61647.2587">16447 5969 488 0,'18'8'181'0,"3"-8"-141"0,-6 0-22 0,-6 0-18 15,3 0-23-15,0-3 0 16,6 1 7-16,-1-4 7 16,1 1 6-16,0-3 0 0,3-2-1 15,0-4-44-15,0 1-17 16,-4 3 32-16,-2 2 17 16</inkml:trace>
  <inkml:trace contextRef="#ctx0" brushRef="#br0" timeOffset="61825.5595">16677 5916 376 0,'-24'11'143'0,"15"-6"-112"0,0 3 32 0,6-3 5 0,-3 3-26 16,0 3-6-16,0 7-24 15,0 9-8-15,0 2-3 16,0 8-8-16,-3 3 0 0,3 10-2 16,-3 11 3-16,0 10-12 15,3 6-3-15,1-16-49 16,2-3-21-16,-3-5 47 15,-6-11 22-15</inkml:trace>
  <inkml:trace contextRef="#ctx0" brushRef="#br0" timeOffset="61949.946">16063 6834 512 0,'-23'24'189'0,"32"-13"-147"0,-4 4-7 0,4-7-12 15</inkml:trace>
  <inkml:trace contextRef="#ctx0" brushRef="#br0" timeOffset="62055.1034">16093 6900 730 0,'24'0'-52'16,"6"-5"24"-16,5-6 13 0,7-4 10 15,6-1 4-15,2 0 0 16,1 0-10-16,0 3-5 16,-4 0-30-16,-5 2-12 15,-6 0 30-15,-4-2 14 16</inkml:trace>
  <inkml:trace contextRef="#ctx0" brushRef="#br0" timeOffset="62937.8669">16677 6570 364 0,'-24'37'134'0,"15"-27"-104"0,0 1 29 0,6-6 8 0,3-2-30 16,0-1-2 0,6-7-10-16,0-8-14 15,3-3-26-15,3-3-11 0,6-4-5 16,5-6-1-16,4-1 4 15,0 1 5-15,-3 6 17 16,-3 1 8-16,-7 9 16 16,-2 5 6-16,-3 8 3 15,-6 8 3-15,-3 11-14 16,-3 10-7-16,-3 8-10 16,-3-3-2-16,0 1 1 15,1-1 1-15,-1-5 1 16,3-2 0-16,3-9 2 15,3-5 3-15,6-7-4 16,6-9-1-16,5-8-20 0,13-4-7 16,6-12-8-16,0-5-2 15,-4-7 19-15,-2-4 7 16,-6 4 8-16,-3 4 2 16,-3 9-4-16,-1 5 5 15,-2 7 9 1,-3 9 4-16,-3 10 5 15,0 14 1-15,-3 7 1 16,0 9-5-16,-3-4-1 16,0 4-4-16,-3-1-1 15,0 1-12-15,0-6-3 16,3-5-52-16,6-11-24 16,6-37 42-16</inkml:trace>
  <inkml:trace contextRef="#ctx0" brushRef="#br0" timeOffset="63643.218">17599 5892 436 0,'-3'-2'162'0,"6"-1"-126"0,-6 6 10 15,3-1-4-15,-6 4-20 16,0 2-4-16,-3 5-16 0,-2 5-4 15,-7 6 1 1,-3 13-11-16,-6 8-2 0,6 5 2 0,-3 6 5 16,7 18 2-16,5 8 3 15,3 0-1-15,3-13-1 16,9-6 3-16,6-4 2 16,0-9 4-16,0-8 2 15,5-7-1-15,1-12 1 16,3-9-9-16,0-14-3 15,6-14-15-15,3-17-5 16,5-14-150 0,-2-14-68-16,-6 4 124 15</inkml:trace>
  <inkml:trace contextRef="#ctx0" brushRef="#br0" timeOffset="63929.0034">17689 6593 464 0,'-3'37'173'0,"6"-34"-135"0,3-3-10 15,-3 0-13-15,2-3-19 16,4 1 1-16,0-6-10 16,3-3-4-16,3-5 9 15,3-2-27-15,0-3-11 0,-3 0-12 16,0 5-4-16,-3 8 27 15,-4 8 15-15,-2 13 41 0,-3 8 21 16,0 8 2-16,3 0-1 16,0 3-20-16,3-3-6 15,3-2-11-15,0-11-2 16,-3-3-22-16,6-8-10 16,6-5-33-16,-1-18-13 15,1-25 39-15,-6-12 18 16</inkml:trace>
  <inkml:trace contextRef="#ctx0" brushRef="#br0" timeOffset="64075.5104">18096 6048 464 0,'3'40'176'0,"0"-19"-137"0,3 3-5 0,-3-13-9 0,0-3-39 15,0 2-12-15,0 1-60 16,3-1-25-16,0-2 58 15,0-13 25-15,-6-8 20 0</inkml:trace>
  <inkml:trace contextRef="#ctx0" brushRef="#br0" timeOffset="64540.0718">18242 6527 424 0,'0'37'159'0,"9"-16"-124"0,9-2-9 0,-9-11-14 16,3 0-15-16,0-3 2 16,3-7-6-16,0-4 0 15,-1-10 3-15,1-7-7 0,-3-7-2 16,-3-1-9-16,-6-4-3 15,-3 4 8-15,-6 4 7 16,-3 6 22-16,-3 8 10 16,-3 5 4-16,-5 10 4 15,-4 9-5-15,0 10-1 16,0 8-9-16,0 8-4 16,4 3-11-16,2-3-5 0,3 0 5 15,3-3 1-15,3 4 3 16,6-7 0-16,3-2-5 15,3-2 1-15,6-9-2 16,3-7-2-16,3-8-6 16,5-9-2-16,4-10-33 15,9-10-13-15,6-14 30 16,-4-13 14-16</inkml:trace>
  <inkml:trace contextRef="#ctx0" brushRef="#br0" timeOffset="64921.5717">18468 6646 436 0,'-20'16'162'0,"17"-16"-126"0,3-10-4 0,3 7-8 16,-3-8-20-16,3-2-5 15,3-3-4-15,-1 0 0 16,4-5 3-16,0 3-1 0,3 2 1 15,0 3-5-15,0 5 0 16,0 5-13-16,0 8-4 16,-3 9 10-16,-3 4 6 15,0 6 18-15,-3 2 8 16,-3-2 5-16,3 0 1 16,0-5-2-16,3-6-2 0,0-5 5 15,2-6 1-15,4-2-27 16,3-5-12-16,0-6-15 15,0-4-6-15,0-4 12 16,0 1 7-16,-3-1 14 16,0 0 8-16,3 4-36 15,-1-7-17-15,4 4-59 16,0-1-25-16,-3 1 72 16,-6 2 37-16</inkml:trace>
  <inkml:trace contextRef="#ctx0" brushRef="#br0" timeOffset="66056.09">19876 5924 404 0,'-12'3'151'0,"7"-1"-118"0,-4-7 18 0,6 5 1 15,-6 0-19-15,0-3-1 16,-9-2-15-16,-6 0-3 16,-6-3-8-16,-5 3-6 0,-7-3-1 15,0 5-1-15,-2 6-2 16,-1 5-2-16,6 5-1 16,4 8 1-16,2 11 4 15,9 7 1-15,3 6 3 0,6 0-6 16,3 6 1-1,6 9-19-15,3 7-6 0,6-4 4 16,3-2 1-16,3-11 16 16,6-7 6-16,3-9 6 15,0-10 2-15,3-8-30 16,3-8-14-16,5-22 14 16,1-12 7-16</inkml:trace>
  <inkml:trace contextRef="#ctx0" brushRef="#br0" timeOffset="66472.0397">19853 6612 472 0,'-33'21'178'0,"21"-24"-138"0,-6 3 6 0,12-2-7 16,0-9-29-16,0-10-6 16,-3-5-15-16,6-11-6 15,6-11 9-15,6-2-16 0,9-6-6 0,3 1 2 16,3 12 4 0,2 6 14-16,4 13 8 15,3 8 2-15,0 14 3 16,-1 7-4-16,-5 6-2 0,-3 7-1 15,-6 6 0 1,-9 8 3-16,-6 5 0 16,-9 8-2-16,-9-3 2 0,-6 3 7 15,-3-5 4-15,-5-6 10 16,2-7 7-16,0-6 3 16,3-8 2-16,3-13-17 15,-2-13-9-15,5 2-37 16,3-18-15-16,9-8-83 15,6-3-34-15,6 6 85 16,9 0 40-16</inkml:trace>
  <inkml:trace contextRef="#ctx0" brushRef="#br0" timeOffset="67054.1987">20171 6601 428 0,'-6'14'162'0,"9"-14"-126"0,3-6 3 0,0 1-8 16,3-3-28-16,3-3-6 15,3-4-15-15,3-17-6 16,-1-5 13-16,4-3-21 0,3 0-8 0,-3 3-4 15,-3 11 2-15,-3 2 27 16,-3 8 13-16,-1 6 32 16,-5 4 16-16,0 9-15 15,-3 8-5-15,-3 10-7 16,-3 16-3-16,-3 8-6 16,0 2-4-16,-2 4-6 15,2-6-2-15,3-6-4 16,3-7 1-16,0-5-2 15,6-9 0-15,5-7 6 16,1-11 2-16,6-8-2 16,6-11 1-16,3-7 2 15,3-6 1-15,-1-2 1 16,-2-6 2-16,-6 6 3 16,-3 4 2-16,-6 7 3 15,-6 7 2-15,-6 5-3 16,-3 6 2-16,0 8-4 0,-3 7-1 15,3 6-11-15,0 8-1 16,3 10-11-16,3 3-2 16,3-2 1-16,6-1 1 15,3-2-34-15,5 0-16 16,4-11-26-16,3-8-9 16,0-16 53-16,0-18 24 15</inkml:trace>
  <inkml:trace contextRef="#ctx0" brushRef="#br0" timeOffset="67211.3692">20865 6432 480 0,'23'40'178'0,"-17"-30"-138"0,15 6-11 15,-12-8-16-15,3-3-16 16,0-2 2-16,0-6-43 15,0-5-20-15,0-7 32 16,-3-7 9-16,-6-7 12 0</inkml:trace>
  <inkml:trace contextRef="#ctx0" brushRef="#br0" timeOffset="67471.8129">21043 6101 476 0,'3'29'178'0,"-3"-15"-138"0,-3 4 2 0,0-7-10 15,-6 2-25-15,-6 5-3 16,-5 12-8-16,-7 17 0 0,3 14 2 16,3 0-4-16,6-6 0 15,6-2-11-15,9-5-3 16,6-6-1-16,6-7 2 16,3-3-29-16,6-14-11 15,6-5-114 1,2-13-50-16,1-16 115 15</inkml:trace>
  <inkml:trace contextRef="#ctx0" brushRef="#br0" timeOffset="68624.5534">22112 5752 488 0,'-24'11'184'0,"12"-1"-143"0,-12-2-18 0,12 0-17 16,-3 3-10-16,-11-1 2 15,-13 14-1-15,-9 16 2 16,1 10 1-16,2 8 0 0,3-7 0 16,7 9-7-16,5 7-3 15,6 15-3-15,9 0 0 16,6-6 0-16,12-12 1 15,12-14 7-15,18-8 4 16,15-2 0-16,14-6-2 16,9-7-82-16,4-11-37 15</inkml:trace>
  <inkml:trace contextRef="#ctx0" brushRef="#br0" timeOffset="69573.3515">22567 5707 412 0,'3'37'154'0,"0"-29"-120"0,-3 8-3 16,-3-8-10-16,0 5-8 0,-3 14 3 16,3 12-9-16,-3 19-4 15,-3 3-2-15,-3 3-4 0,1 7 2 16,-7 19-4-16,-3 3-1 16,0-6-2-16,3-13 2 15,0-10 4-15,6-11 3 16,3-11 0-16,6-10-1 15,6-8-6-15,6-17-1 16,6-7 1-16,6-13 1 16,3-16 0-16,-3-13 4 15,0-11 0-15,-1-5 3 16,-2 2-1-16,0 8-1 16,-3 9-2-16,-3 12 1 15,0 9 1-15,-3 5 2 16,-3 10 3-16,-3 3 4 0,0 21 9 15,0 27 3-15,3 7-8 16,0 3-5-16,0-2-5 16,2 0 0-16,1 2-2 15,3-3-1-15,3-7-2 16,3-8-1-16,6-14-3 16,-3-10 1-16,2-16-39 15,7-11-18-15,3-15 32 16,-3-11 14-16</inkml:trace>
  <inkml:trace contextRef="#ctx0" brushRef="#br0" timeOffset="70024.0661">23064 6773 516 0,'-32'29'192'0,"23"-23"-149"0,-3-6 1 0,12-3-9 0,0-5-24 16,0-5-6-16,0-11-14 16,3-8-5-16,6-10 7 15,2-6-8-15,7-5-1 0,6 1-3 16,3 4 1-16,6 8 3 15,2 9 4-15,1 7 5 16,0 8 3-16,-3 11 0 16,-1 5 1-16,-8 10 2 15,-6 6 0-15,-6 8-3 16,-9 2 2-16,-6 6 5 16,-12-3 5-16,-9 0 1 15,-9-2 2-15,-5-1-11 16,-4-2-3-16,3-8 5 15,4-3 5-15,2-8-6 16,0-7-1-16,3-9-30 0,13-7-10 16,11-6 17-1,9-8 11-15</inkml:trace>
  <inkml:trace contextRef="#ctx0" brushRef="#br0" timeOffset="70820.6596">23430 6599 428 0,'6'16'162'0,"-6"-27"-126"0,9 3 5 15,-3 3-7-15,0-6-22 16,3-5-7-16,0-7-6 16,3-7-2-16,0-4 2 0,6-3-2 0,-3 0-1 15,-1 8-2-15,-2-3 1 16,0 8-2-16,-3 8 2 16,-3 6 3-16,-3 5 1 15,-3 10 5-15,-3 5 2 16,-3 14-5-16,-3 16 0 15,-3 5-3-15,0 5-2 16,1-2 5-16,-1-6 1 16,0-5 0-16,6-8 1 15,6-8-2-15,0-7 2 16,6-9-2-16,9-8-1 16,0-5-2-16,2-13-1 15,7-8-1-15,3-8 3 16,3-5 0-16,0-1 1 0,-7 9 2 15,-2 8 1-15,-6 7 5 16,-6 8 3-16,-6 11-6 16,-6 11-3-16,-3 13-8 15,-3 5-1-15,0 0 1 16,0-3 3-16,6-2-5 16,3-5 1-16,6-11-8 15,9-6-3-15,6-7 5 16,6-5 5-16,2-4 3 15,-2-4 0-15,0-1 8 16,-6 1 3-16,-6 4 12 16,-3 4 8-16,-3 7 2 15,-6 9 1-15,-6 7-8 16,-3 8-2-16,-3 5-16 0,0 4-4 16,3-1-13-16,0-3-7 15,6 1-72-15,6-4-33 16,0-1 61-16,3-12 34 15</inkml:trace>
  <inkml:trace contextRef="#ctx0" brushRef="#br0" timeOffset="70996.0928">24082 6718 480 0,'18'5'178'0,"9"-8"-138"0,12-2-16 0,-22 5-15 0,4 0-16 16,3 0 0-16,0 0-45 16,-6-3-18-16,0-2 36 15,-6 0 17-15,-15-8 13 0</inkml:trace>
  <inkml:trace contextRef="#ctx0" brushRef="#br0" timeOffset="71269.1322">24371 6496 508 0,'6'29'189'0,"3"-21"-147"0,6-6-20 0,-6-2-19 15,0 0-43-15,3-5-12 16,-1-6 25-16,7-7 13 16</inkml:trace>
  <inkml:trace contextRef="#ctx0" brushRef="#br0" timeOffset="71509.103">24630 6075 428 0,'-12'34'159'0,"6"-13"-124"0,-6 16-7 15,6-21-13-15,-3 5-16 16,-3 11 1-16,0 11 0 15,4 7 0-15,-1 8 0 16,3-5 0-16,6-5 0 0,3-9-3 16,3-4 2-16,3-4-19 0,2-9-9 15,4-7 12-15,-3-15 9 16</inkml:trace>
  <inkml:trace contextRef="#ctx0" brushRef="#br0" timeOffset="71903.6149">24740 6464 476 0,'27'45'178'0,"-15"-24"-138"0,0-5-7 0,-6-8-11 16,0-3-18-16,3 0-2 15,-1-5-8-15,1-2-4 0,0-6 6 16,0-5-8-16,-3-9 1 0,-6 22-51 31,-3-45 40-15,-3 11 15-16,-9 8 22 15,0 10 12-15,-2 5 6 16,-1 6 4-16,0 5-20 16,3 8-7-16,0 5-5 0,3 11-6 15,3 5-1-15,0 5-4 16,3-2 1-16,0-3-13 15,3 0-3-15,3-2 9 16,6-4 3-16,6-4 4 16,6-6 4-16,6-7-57 15,6-14-26-15,3-22 43 16,-1-9 20-16</inkml:trace>
  <inkml:trace contextRef="#ctx0" brushRef="#br0" timeOffset="72456.0692">24883 6570 496 0,'-30'31'184'0,"27"-31"-143"0,-6 8-10 0,6-2-12 16,0-6-14-16,3-3 0 15,6-8-8-15,3-10-2 0,0-3 2 16,3-5-19-16,3-5-7 0,3-1 8 15,0 4 4-15,-1 4 13 16,1 6 7-16,-3 8 5 16,-3 8 3-16,-3 5-8 15,-3 13-1-15,-3 3-7 16,0 8 1-16,0 2 2 16,0-2 3-16,0 0 0 15,3-6-1-15,0-2-2 16,0-8 1-16,3-3-6 15,3-5 0-15,0-8-4 16,2 0 2-16,1-5 3 16,-3 0 3-16,-3 2 6 15,-6 3 3-15,-6 6 15 16,-3 10 6-16,-3 5-2 16,0 8-3-16,-6 6-17 15,6 2-5-15,1-8-3 0,5-3-2 16,3-2-5-16,3-5-2 15,5-6 0-15,7-8 2 16,9-7-5-16,3-9-3 16,3-2 5-16,0-3 3 15,-4 1 8-15,-8 4 6 16,-3 8 11-16,-6 6 8 16,-9 5 1-16,-3 8 1 15,-3 8-17-15,-6 5-6 16,0-2-57-16,-3-9-26 15,0-2 41-15,-5-11 22 16</inkml:trace>
  <inkml:trace contextRef="#ctx0" brushRef="#br0" timeOffset="72685.5836">25193 6167 444 0,'32'-15'165'0,"-14"15"-129"0,9-8 8 16,-15 10-6-16,0 9-30 15,3-1-8-15,-1 6-15 16,1 8-5-16,0 16 10 16,-3 21 3-16,-9 13 2 0,-9-3-7 15,-9 22-5-15,-6 18-7 16,-8-5 0-16,-13-11-3 0,-15-2 2 16,-5-6-13-16,-7-24-3 15</inkml:trace>
  <inkml:trace contextRef="#ctx0" brushRef="#br0" timeOffset="78402.9638">4970 7546 404 0,'-21'34'151'0,"6"-31"-118"0,9-3-8 15,12-8 27-15,9 0-30 0,-3-2-12 16,12-6-7-16,5-3-3 16,7-2-3-16,-3-6 2 0,0-4 1 15,-4-1 0-15,-5 3 0 16,-3 5 0-16,-3 8 0 16,-6 8 2-16,-3 6 1 15,-3 10 3-15,0 5-3 16,-3 8 0-16,0 5-3 15,3 4-1-15,-4-1-1 16,7-3 0-16,0 1 0 16,3-1 0-16,6-2-11 15,-6-3-7-15,6-5-25 16,3-8-8-16,-6-11 27 16,-1-15 16-16</inkml:trace>
  <inkml:trace contextRef="#ctx0" brushRef="#br0" timeOffset="78578.0182">5407 6887 488 0,'-9'16'181'0,"15"-8"-141"0,-3 0-11 0,0 0-13 15,0 5-22-15,3 6-1 16,0 2-31-16,-6 3-13 15,3-1 26-15,3 4 13 0,-6-3 9 0</inkml:trace>
  <inkml:trace contextRef="#ctx0" brushRef="#br0" timeOffset="80956.9364">5797 7422 496 0,'-6'21'184'0,"6"-21"-143"0,12 0-27 0,-3 0-21 16,3-3-23-16,6 0-2 0,9-2 11 16,2 0 5-16,7-6 10 15,0-2 3-15,0-5 5 0,-1-6-52 16,1-8-23-16,0 0 37 15,-6-5 17-15</inkml:trace>
  <inkml:trace contextRef="#ctx0" brushRef="#br0" timeOffset="81374.4225">6285 7017 464 0,'-15'0'173'0,"13"0"-135"0,-7-6-6 0,6 6-10 16,-6-2-12-16,-3 2 4 15,-9-3-7-15,0 3-2 16,-12 3-3-16,4-1-4 0,-7 4 1 16,0 2-8-16,0 2-4 15,7 1 2-15,2 5 4 16,6 0 2-16,6 2 0 15,0 9 1-15,6 12 3 16,6 17 4-16,3 7 6 16,6 1 4-16,0 5 2 15,9 23-11-15,-6 9-4 16,6-9-5-16,-6 6-2 16,0 11 4-16,0-3 1 15,-9-11-1-15,0-10 0 16,-12-11 4-16,-6 0 3 0,-3-3 1 15,0-21 2-15,3-7-4 16,-5-6 0-16,-10-5-56 16,3-19-24-16,-9-16 38 15,7-13 19-15</inkml:trace>
  <inkml:trace contextRef="#ctx0" brushRef="#br0" timeOffset="82402.0744">7015 7112 408 0,'-6'-13'151'0,"3"13"-118"0,-18-6 31 0,15 6 7 15,-6 0-28-15,-6 0-7 16,-6 6-23-16,-5 4-9 16,-4 1-3-16,-3 7-8 0,0 12-3 15,4 15 1-15,2 10 3 16,6 6-2-16,3-3 3 15,6 3-15-15,6 3-4 16,9-1-34-16,9-2-13 16,12-8-20-16,18-6-7 15,14-17 54-15,16-17 26 16</inkml:trace>
  <inkml:trace contextRef="#ctx0" brushRef="#br0" timeOffset="82868.7402">7684 7474 440 0,'-15'-5'165'0,"7"5"-129"0,-1 0 10 0,3 3-3 16,-3-3-21-16,0-3-2 15,-6 1-12-15,0-4-3 16,-12 1-3-16,-5 0-6 0,-10 2 0 15,-3 8-5-15,-2 3-1 16,5 3 2-16,6 2 5 16,6 3-3-16,7 2 2 15,2 4-7-15,6 4-1 16,6 11 7-16,6 5 2 16,9 3 3-16,9 0 0 15,9-8-14-15,5-7-3 16,7-7-29-16,6-7-10 15,2-13-33-15,-2-14-13 16,0-10 54-16,-4-8 27 0</inkml:trace>
  <inkml:trace contextRef="#ctx0" brushRef="#br0" timeOffset="83401.9662">7896 7527 408 0,'-3'30'151'0,"0"-28"-118"0,9-2 0 0,0-2-7 16,3-1-23-16,2-2-3 16,-2-6-10-16,3-2-4 15,0-8 8-15,-3-6-15 0,3-2-6 16,-3 0-3-16,-3 2-2 15,0 6 11-15,-9 13 18 16,-3 8 14 0,0 6 10-16,0 10 8 15,-3 10-21-15,6 8-8 16,0 3 7-16,3 3 7 16,3 0 4-16,3-3 2 15,6-5-14-15,3-6-3 16,3-7-13-16,3-11-6 15,2-11 3-15,4-10 5 16,3-6 5-16,0-2 2 0,-1-3-2 16,-2-2 2-16,-3-1 5 15,-3 1 5-15,-6 2 10 16,-3 5 6-16,-3 6 2 16,-3 8 1-16,-3 5-7 15,-3 5-2-15,0 11-14 16,0 5-2-16,0 6-8 15,-3 7-1-15,3 6-11 16,3-1-3-16,3-4-28 16,2-9-9-16,7-5 30 15,0-15 14-15</inkml:trace>
  <inkml:trace contextRef="#ctx0" brushRef="#br0" timeOffset="83806.8676">8530 7437 320 0,'-18'43'121'0,"12"-33"-95"0,0 1 20 0,6-6 4 16,0-2-17-16,0-3-4 0,0-5-16 15,3-6-9 1,0-2-2-16,3-3-9 0,3-3 0 0,6-2 3 15,3 0 2-15,5 3-5 16,-2 4 0-16,-3 9-10 16,0 10-4-16,-3 9 15 15,-3 9 10-15,-3 9-1 16,-3 2-1-16,0 4-8 16,-1-4-1-16,1-2 18 15,0-9 12-15,3-4 2 16,0-8 0-16,3-9-5 15,3-12-2-15,3-9-13 16,6-7-5-16,-3-6-7 16,2-5-1-16,-2-3 2 15,-3 3 3-15,0 5 0 16,0 6-1-16,-3 7-61 16,0 11-29-16,-1 8 48 15,-2 6 25-15</inkml:trace>
  <inkml:trace contextRef="#ctx0" brushRef="#br0" timeOffset="84155.5353">9155 7758 448 0,'-18'18'167'0,"30"-13"-129"0,15-2-34 16,-12-3-23-16,5-3-17 15,7-2-1-15,3-3 5 16,-6 3 3-16,11-8 16 16,7-3 7-16,3-5 5 0,2 2 3 15,1 1 3-15,6-1-37 16,-7-5-18-16,-11-5 25 16,-6-13 12-16</inkml:trace>
  <inkml:trace contextRef="#ctx0" brushRef="#br0" timeOffset="84752.3284">10584 7287 464 0,'-15'-6'173'0,"6"1"-135"0,-12-3 12 0,12 5-3 16,-12-2-24-16,-3-3-4 15,-5 3-12-15,-4 5-3 16,-3 0-2-16,0 5-4 0,-5 6 1 16,2 2-1-16,-3 8-2 15,7 6-4-15,2 4-2 16,6 6-9-16,6 1-2 16,12-4 2-16,6-2 3 15,12-3-3-15,12 0-3 16,12-5-8-16,0-8-4 15,8-9-43-15,4-9-18 16,3-11 50-16,-4-19 23 16</inkml:trace>
  <inkml:trace contextRef="#ctx0" brushRef="#br0" timeOffset="85142.2498">10613 7673 460 0,'-38'8'170'0,"29"-8"-132"0,-3 0-9 16,9-3-13-16,-3-2-17 16,3-3-1-16,3-8-15 0,9-8-6 15,9-5 12-15,8-5-8 0,4-3 0 16,3 0-7-16,0 2-1 15,-1 9 3-15,1 7 4 16,0 14 14-16,-3 10 8 16,-4 6 4-16,-2 10 4 15,-6 6 4-15,-6 4 1 16,-9 4-4-16,-6 4-1 16,-9 6 7-16,-6 0 6 15,-6-2 1-15,-5-1 3 16,-4-13 9-16,-9-8 7 15,7-13-14-15,-7-10-7 16,9-12-27-16,6-9-11 16,12-12-56-16,13-7-26 0,10-11-44 15,13 5-17 1,9 1 86-16,3 4 39 0</inkml:trace>
  <inkml:trace contextRef="#ctx0" brushRef="#br0" timeOffset="85702.681">11215 7525 420 0,'-21'34'156'0,"18"-31"-121"0,-12 2 23 15,12-2 4-15,-3-1-31 0,3-4-8 16,-3-1-22-16,3-5-8 15,0-5 3-15,3-6-21 0,0-4-5 16,6-9-9-16,3-3-4 16,3 1 2-16,0 2 2 15,0 8 15-15,-3 9 9 16,-3 7 27-16,-6 8 14 16,0 13 3-16,0 11 1 15,-6 15-11-15,0 9-4 16,-3 8-8-16,3 4-5 15,0 4-4-15,3-8 1 16,3-4-6-16,3-9 0 16,3-11-6-16,3-11-2 15,3-11 6-15,-1-7 5 0,4-11-4 16,6-13 1-16,0-16 1 16,3-11 1-16,0-7 3 15,-3 2 3-15,-4 2-7 16,-2 9-1-16,-3 10 28 15,-3 8 15-15,-3 11 2 16,-6 11 2-16,-3 7-18 16,0 11-8-16,0 5-13 15,0 8-3-15,3 8-7 16,3 8 1-16,3 3-5 16,3-6 1-16,0-5-21 15,6-10-5-15,3-9-30 16,8-13-11-16,1-15 39 15,-3-17 22-15</inkml:trace>
  <inkml:trace contextRef="#ctx0" brushRef="#br0" timeOffset="85889.1294">11753 7461 476 0,'15'16'178'0,"0"-13"-138"0,9 5-18 0,-12-6-19 0,3-2-16 16,3-2-2-16,-4-4-96 15,4-7-40-15,-6-13 76 16,-12-6 38-16,-6-2 28 0</inkml:trace>
  <inkml:trace contextRef="#ctx0" brushRef="#br0" timeOffset="86152.0199">11881 7056 492 0,'-6'32'184'0,"12"-16"-143"0,0 3-10 15,-6-6-14-15,-9 8-24 16,0 19-3-16,-5 15 0 16,-4 11 4-16,-3 3 3 15,0 11-3-15,3 7 2 0,9-8 2 16,9-7 1-16,9-11-8 15,12-16-4-15,9-11-2 16,8-10 1-16,4-16-8 16,3-14-3-16,2-15-110 15,1-13-49-15,-3-6 93 16</inkml:trace>
  <inkml:trace contextRef="#ctx0" brushRef="#br0" timeOffset="86688.5028">12798 7654 460 0,'21'22'170'0,"-9"-22"-132"0,15-3-11 0,-12 0-12 15,2-2-19-15,4-3 1 16,-3-3-6-16,0-4 1 16,0-1 4-16,-3-3-2 0,-3-2-1 15,-3 0-10-15,-1 2-1 16,-2 6 2-16,-3 5 2 15,-3 6 15-15,-3 7 6 16,3 5 2-16,0 4 2 16,3 2-4-16,6 5 1 15,0 2-3-15,3 1 0 16,3 0-1-16,3-5 2 16,0-6-14-16,0-8-7 0,-1-7-19 15,4-9-6-15,-3-13 21 16,-9-18 10-1</inkml:trace>
  <inkml:trace contextRef="#ctx0" brushRef="#br0" timeOffset="86835.8989">13236 7112 380 0,'20'8'143'0,"-11"0"-112"0,0-3 12 16,-3-2-4-16,0 2-71 15,6 0-25-15,0 6 26 16,0-3 17-16</inkml:trace>
  <inkml:trace contextRef="#ctx0" brushRef="#br0" timeOffset="87220.1877">13745 7183 504 0,'3'11'189'0,"3"-3"-147"0,-21 5-7 0,6-5-12 16,-9 0-24-16,-6 3-3 15,-9-1-18-15,-5 6-6 16,-10 3 14-16,-9 2-13 0,1 3-1 16,2 2 15-16,10-2 6 15,8 0 12-15,12-3 5 16,9 0-3-16,15-5 1 16,18-3-7-16,6 0-3 0,6-2-2 15,2-3 3-15,7 0-5 16,3 0 0-16,-1 0 3 15,-2 2 1-15,-9 4 2 16,-6 4 2-16,-12 6 5 16,-12 5 6-16,-9 5 4 15,-6 3 4-15,-9 3 2 16,-3-6 3-16,-5-7-8 16,-10-6 0-16,-6-8-9 15,1-7-3-15,2-9-34 16,6-5-14-16,15-8-61 15,13-5-23-15,11-11 63 16,8-7 33-16</inkml:trace>
  <inkml:trace contextRef="#ctx0" brushRef="#br0" timeOffset="88069.9694">14679 7104 460 0,'15'3'173'0,"-12"-3"-135"0,0 0-10 16,3 5 31-16,0 0-34 16,-6 3-12-16,-3 0-11 15,-3 5-3-15,-3 9-9 0,-6 12-1 16,-6 16-14-16,-2 16-4 0,-4 1-3 16,0 9 0-1,-3 9 13-15,4-3 6 0,5-13 17 16,6-8 10-1,3-19-1-15,9-13 3 0,6-13-20 16,6-11-9-16,6-13-1 16,9-16 3-16,11-15 6 15,7-6 5-15,0-5 1 16,-4 2 2-16,-2 8-9 16,-9 11-3-16,-3 8 7 15,-7 10 5-15,-5 11 10 16,0 8 4-16,-6 11-6 15,-3 7-4-15,-6 11-2 16,0 11-1-16,0 7 6 16,0-7 6-16,0-6-6 15,0-5-1-15,0-7-12 16,9-17-40 0,3-13-15-16,6-13-63 0,3-17-26 15,6-7 78-15,-3-2 36 16</inkml:trace>
  <inkml:trace contextRef="#ctx0" brushRef="#br0" timeOffset="88356.4675">15227 7620 412 0,'0'5'154'0,"9"-5"-120"0,0-2-7 0,-3-1-11 0,0 0-18 16,3-2 0-16,0-6-11 15,0-4-2-15,-1-1 8 16,1 3-10-16,-3 2-3 0,-6 8 8 16,-3 3 4-16,-3 8 21 15,-3 5 9-15,-2 9 0 16,2 4-1-16,0 11-14 16,3 3-4-16,3 2-4 15,6-5-3-15,3-5 0 16,3-11 0-16,3-8-8 15,2-7-3-15,7-12-12 16,0-12-3-16,0-17 16 16,-3-10 7-16</inkml:trace>
  <inkml:trace contextRef="#ctx0" brushRef="#br0" timeOffset="88517.4944">15414 7284 480 0,'0'26'178'0,"3"-12"-138"0,3 15 4 0,-3-16-9 16,-3 0-30-16,0-2-9 16,0-1-35-16,0-4-12 15,-3-1 26-15,3-5-97 0,0-5-41 16,0-9 83-16,0 1 42 16</inkml:trace>
  <inkml:trace contextRef="#ctx0" brushRef="#br0" timeOffset="89120.7126">15947 7787 464 0,'3'26'173'0,"-3"-23"-135"0,-6-3 19 15,3 0-3-15,-6-3-31 16,-2-5-7-16,-7-8-18 16,-3-5-4-16,-6-5 3 15,-3-6-10-15,-2 3-1 0,-7 5-13 16,0 3-3-16,0 2 7 16,-2 9 4-16,5 4 8 15,6 6 5-15,6 6 4 0,7 7 3 16,8 6 2-16,9 4 1 15,12 4-7-15,8-3 0 16,7-3-4-16,6-8 2 16,-3-5 1-16,2-5-1 15,-2-6 1-15,-3-5 0 16,-3 0 0-16,-3 0 0 16,-3 3-2-16,-7 5 1 15,-5 5-2-15,-3 11 2 16,-3 8 1-16,-3 13-1 15,-3 10-1-15,-5 9 1 16,-1 8 3-16,-3 2 1 16,0 2 3-16,-3 1 3 0,0-8 9 15,-6-11 3-15,1-7 3 16,-4-12 0-16,3-9-3 16,0-12 0-16,-3-10-5 15,1-13-2-15,-1-11-17 16,0-21-6-16,6-18-24 15,6-17-9-15,6-2 24 16,9 0 11-16</inkml:trace>
  <inkml:trace contextRef="#ctx0" brushRef="#br0" timeOffset="89586.4953">16302 6903 488 0,'-12'29'184'0,"9"-8"-143"0,-12 16-14 0,9-16-17 16,-6 3-14-16,-6 11 3 15,-3 12-7-15,-6 22-2 16,-2 10 6-16,-1-4-12 0,0 1-2 0,0 6 1 15,7-5 2-15,5-11 4 16,6-10 5-16,6-11 5 16,6-14 3-16,6-12 0 15,6-14-2-15,9-13-4 16,2-15-2-16,4-15-2 16,3-12 2-16,3 0 2 15,-1 0-1-15,-2 5 4 16,-3 8 0-16,-6 8 9 15,-6 10 7-15,-3 11 10 16,-7 8 5-16,-2 13-10 16,-3 11-4-16,-3 5-20 15,1 11-10-15,-1 15 11 16,0 6 5-16,3 0 3 16,0-8 2-16,3-5-4 15,2-11 0-15,1-8-14 16,3-8-6-16,6-5-35 0,3-16-14 15,6-11 34-15,0-12 16 16</inkml:trace>
  <inkml:trace contextRef="#ctx0" brushRef="#br0" timeOffset="90268.2273">16694 7789 400 0,'0'27'148'0,"6"-17"-115"0,6-2 13 0,-3 0-3 16,3 0-23-16,3 0-3 15,3-5-16-15,3-3-3 16,3-6 1-16,-4-7-5 0,1-5 0 16,-3-9-19-16,-6-7-9 15,-6-1 9-15,-3-2 4 16,-6 8 6-16,-6 3 4 15,-6 5 18-15,-3 7 9 16,-3 7 4-16,1 4 0 16,-7 8-4-16,6 3-2 15,-3 5-6-15,3 6-3 16,0 7 0-16,4 6 1 0,2 8-1 16,3-1 0-16,6 4-3 15,6-4 1-15,3-7-7 16,6-5-1-16,3-6-7 15,6-8-3-15,5-5-20 16,10-16-8-16,12-10-52 16,5-19-24-16,7-11 63 15,2-2 28-15</inkml:trace>
  <inkml:trace contextRef="#ctx0" brushRef="#br0" timeOffset="90685.5021">17605 7345 408 0,'3'8'151'0,"-3"-8"-118"0,-6 0 14 0,3 0-4 16,-6 2-25-16,-11 1-7 15,-10 0-16-15,-12 2-5 16,-11 3 5-16,-7 8-11 0,-3 2-4 16,-2 11 6-16,0 1 3 15,8-1 9-15,12-3 6 16,10-2 4-16,11-3 3 15,12-5-5-15,12 0-4 16,12 0-4-16,6 0-1 0,5-3-1 16,10-3 0-16,12 1 5 15,5 0 1-15,4 2 0 16,-6 0-2-16,-7 6-6 16,-8-1-1-16,-12 3-2 15,-9 0 1-15,-9 3 13 16,-12 3 7-16,-9 4 9 15,-9-1 5-15,-9-4 3 16,-5-2 5-16,-4-3-13 16,-5-10-4-16,2-11-17 15,0-6-5-15,10-7-53 16,5-5-24-16,9-4 42 16,9-1 20-16</inkml:trace>
  <inkml:trace contextRef="#ctx0" brushRef="#br0" timeOffset="90833.0572">17543 7607 412 0,'30'5'154'0,"-19"3"-120"0,10-3 1 0,-9-2-5 16,6 2-19-16,9-2-1 15,3 0-15-15,2-6-6 16,1-2 5-16,-3-3-83 0,-12-8-37 15,-9-11 64-15,-12-4 30 16</inkml:trace>
  <inkml:trace contextRef="#ctx0" brushRef="#br0" timeOffset="91057.3595">17700 7326 440 0,'-5'19'165'0,"2"-9"-129"0,-3 9 21 15,6-8 2-15,-3 4-40 16,-3 9-11-16,-6 5-23 15,0 8-6-15,-3 8 11 16,3 8-2-16,3 3 4 0,6-6-14 16,3 0-5-16,6-10-2 15,6-8 0-15,3-8 3 16,3-11 2-16,3-11 19 16,5-9 12-16,1-12-123 15,-6-15-57 1,-3-11 86-16</inkml:trace>
  <inkml:trace contextRef="#ctx0" brushRef="#br0" timeOffset="91319.2258">18189 7067 464 0,'20'21'176'0,"10"-10"-137"0,6 5-31 0,-18-3-22 15,3 8-8-15,2 8 3 16,1 13 13-16,0 11 8 16,-3 0 0-16,-6 3 15 0,-6-3 5 0,-9 8 1 15,-12 13-2-15,-15 10-18 16,-18-2-9-16,-20 0-2 16,-12 8 2-16,-13-2-65 15,1-25-30-15,9-36 52 16,-1-33 24-16</inkml:trace>
  <inkml:trace contextRef="#ctx0" brushRef="#br0">18915 8041 781 0,'9'2'-50'16,"0"4"-36"-16,6 2 43 16,3 2 24-16</inkml:trace>
  <inkml:trace contextRef="#ctx0" brushRef="#br0" timeOffset="92255.1779">18995 8297 428 0,'24'51'162'0,"3"-36"-126"0,21 12-100 0,-22-14-56 16</inkml:trace>
  <inkml:trace contextRef="#ctx0" brushRef="#br0" timeOffset="99001.0986">9128 8258 464 0,'3'18'176'0,"0"-13"-137"0,-3 6-9 0,3-6-12 0,-3 3-17 16,-3 6-3-16,0 4-2 16,-3 3 3-16,0 3 0 15,0 5-4-15,-3 8 1 0,-3 11-7 16,0 10-1-16,0 5 2 16,-2 1 4-16,-1-6 3 15,0-2 4-15,0-6 0 16,3-8-1-16,3-7 3 15,6-17 2 1,3-10 0-16,3-10-7 16,6-9-1-16,3-8-1 15,9-4-1-15,6-4 1 0,5 1 3 16,4-1 0 0,3 1 1-16,-4 2 0 0,-2 3 0 15,-3 5 0-15,-3 8 0 16,0 3 0-16,-4 7 0 15,-5 4 0-15,0 7 0 16,-6 5 2-16,-3 9 3 16,-6 2 0-16,-3 3 0 15,-6 2 1-15,-3 3 3 16,-3-2-2-16,-6-1 1 16,0-2 1-16,-2-8 5 15,-4-6 1-15,-3-5 0 0,-3-5-3 16,-3-8-2-1,1-5-9-15,2-6-2 0,6-2-16 16,3-3-6-16,9-5-54 16,6 0-25-16,12-8 53 15,3 0 25-15</inkml:trace>
  <inkml:trace contextRef="#ctx0" brushRef="#br0" timeOffset="99484.3947">9801 8792 392 0,'6'29'145'0,"3"-21"-112"0,0 3 1 0,-7-6-7 15,4 0-17-15,3-2-1 16,3 2-5-16,0-2-3 15,0 0 0-15,0-3-4 0,3-6 0 16,0-2-5-16,-3-5 0 16,-3 0-7-16,-3-3-1 15,-3 0 9-15,-3 0 3 16,-6 0 8-16,-3 3 5 16,-3 0 4-16,-3 0 2 15,-3 5-2-15,-3 2 0 0,-3 6-5 16,1 3 0-16,-1 5-5 15,-3 3-2-15,3 4-3 16,0 7 1-16,0 1-1 16,1 4-2-16,2-1 3 15,6 3 2-15,6 3 6 16,6 3 4-16,6-1-4 16,6-2 1-16,6-6-21 15,9-7-8-15,2-9 4 16,-2-10 4-16,3-8 6 15,3-5 4-15,3-3-73 16,2-5-33-16,-5 3 52 16,-3-4 29-16</inkml:trace>
  <inkml:trace contextRef="#ctx0" brushRef="#br0" timeOffset="100002.7772">10494 8684 472 0,'-6'2'176'0,"3"-4"-137"0,-15 2 4 0,10 0-8 16,-7 0-21-16,-6 0-5 15,-6 0-9-15,0 0-2 0,-11 0 1 16,-1 2-9-16,-6 6-3 0,1 3-7 15,2 5 0-15,3 0 4 16,9-1 2-16,10 1 6 16,8-2 5-16,6-4 2 15,12 1 1-15,9-1 0 16,8-2 0-16,7 0 0 16,6 0 0-16,-3-3 0 15,-1 1 2-15,1-1-1 16,0 0-1-16,0 3 1 15,-4 0 1-15,-2 3-1 16,-6 2-1-16,-3 3 1 16,-6 5 1-16,-6 0 3 15,-6 3 4-15,-6 2 7 16,-9 1 4-16,-3-3 3 16,-6 0 1-16,-3-3-9 15,-8-5-2-15,-7-6-5 0,-3-5-3 16,7-5-11-16,5-5-4 15,3-3-41-15,12-2-17 16,9-4-64-16,15-7-28 16,6 3 84-16,15-3 40 15</inkml:trace>
  <inkml:trace contextRef="#ctx0" brushRef="#br0" timeOffset="100164.7532">10691 8766 504 0,'6'16'187'0,"0"-14"-146"0,3 1-29 15,-4-1-24-15,4 1-9 16,0-3 2-16,3 0-11 16,0-3-3-16,3-4-148 15,3-7-67-15</inkml:trace>
  <inkml:trace contextRef="#ctx0" brushRef="#br0" timeOffset="100455.5367">10896 8419 464 0,'-3'19'173'0,"3"-11"-135"0,-3 2-1 0,0-2-12 16,-3 8-21-16,0 8-1 15,-6 13-10-15,0 10 0 16,1 9 3-16,2-6-5 0,3-2 2 16,3-1 1-16,3-2 3 15,3-2 2-15,3-1 1 16,3-5 0-16,5-5 0 16,10-8-5-16,3-11 1 15,9-10-36-15,2-9-15 16,1-12 36-16,-3-6 19 15</inkml:trace>
  <inkml:trace contextRef="#ctx0" brushRef="#br0" timeOffset="100662.4783">11277 9102 464 0,'0'18'176'0,"9"-18"-137"0,9 3-31 15,-9-1-24-15,12 1-9 16,5-3 1-16,7 0 15 0,0-3 7 16,6-4 2-16,-1-4-35 0,4-5-14 15</inkml:trace>
  <inkml:trace contextRef="#ctx0" brushRef="#br0" timeOffset="101839.6633">12158 8319 460 0,'-15'5'170'0,"12"-5"-132"0,-3 2-4 0,3 4-12 16,0-1-17-16,-3 6-1 15,0 2 0-15,-2 3 0 16,-1 5-2-16,0 5-4 0,-3 11-1 16,0 14-1-16,-3 10 0 15,0 5-2-15,0-5-1 16,3-6-1-16,3-2 2 15,3-8 2-15,3-8 2 16,3-8-4-16,3-10 2 16,3-9-7-16,6-10-1 15,3-10-2-15,3-12 1 0,3-7 5 16,0-8 4-16,0 0 1 16,-1 3 1-16,-2 7 4 15,0 9 1-15,-3 7 7 16,0 9 4-16,-3 7-3 15,-3 6 1-15,0 4-7 16,-3 9-1-16,0 3-2 16,-3-1 1-16,-1 6-4 15,1 5-2-15,0 0 2 16,3 0 0-16,3-5-4 16,6-8-1-16,3-9 0 15,6-9 4-15,6-14-37 16,8-11-13-16,4-15 26 15,-3-14 13-15</inkml:trace>
  <inkml:trace contextRef="#ctx0" brushRef="#br0" timeOffset="102258.5477">12747 8856 348 0,'-32'50'132'0,"17"-37"-103"0,-18 6 32 0,21-11 8 0,-3 0-24 15,3-3-5-15,1-5-22 16,-1-3-9-16,0-5-5 16,3-5-12-16,6-6-5 0,3-4 0 15,6-1 0-15,3 0 5 16,6 0 3-16,5 0-2 15,4 6 2-15,3 2 3 16,-3 8 3-16,0 5 0 16,-4 9-1-16,-2 4 3 15,-9 6 0-15,-3 3 3 16,-9 5 1-16,-6 2 1 16,-6 3 2-16,-2 3-5 15,-7 0-1-15,0-1 0 16,0-4 2-16,0-6 3 15,3-8 5-15,1-8-8 0,-1-10-3 16,6-5-16-16,0-9-6 16,9-7-48-16,9-6-18 15,6-10 43-15,3-1 22 16</inkml:trace>
  <inkml:trace contextRef="#ctx0" brushRef="#br0" timeOffset="103000.4828">13027 8964 468 0,'-18'11'176'0,"18"-11"-137"0,-3-8 2 15,3 2-7-15,0 1-25 16,3-5-7-16,0-4-9 16,3-4-3-16,0-3 5 15,0-1-7-15,3 1 1 0,0-2-7 16,3 1-2-16,0 6 2 16,3 3 3-16,-3 5 9 15,0 6 3-15,0 4 14 16,-4 6 7-16,-2 5-3 15,-3 6 0-15,-3 2-9 0,0 6-2 16,-3-1-2 0,0 3-2-16,0-2-2 0,0-6-1 15,3-8-3-15,0-5 1 16,3-8-6 0,6-8-3-16,6-8 3 0,6-8 2 15,3-7 2-15,3-1 3 16,0-3 4-16,-1 4 2 15,-2 4 4-15,-6 9 3 16,-6 4 5-16,-9 7 3 16,-3 7-3-16,-6 5 0 15,-3 5-11-15,0 4-3 16,0-1-10-16,3 0-4 16,3 0-14-16,6-2-8 15,6-6 13-15,6-5 5 0,6-5-4 16,3-6 0-16,2-2 17 15,1-3 10-15,0-2 5 16,3-1 4-16,0 1 10 16,-4 4 5-16,-2 7 0 15,-6 4 2-15,-3 6-13 16,-6 7-3-16,-3 6 0 16,-3 2 0-16,-3 9-8 15,-3 5-4-15,0 5-7 16,3 2 0-16,0 1-18 15,3-3-6-15,6-8-62 16,6-10-27-16,-1-14 61 16,-2-10 28-16</inkml:trace>
  <inkml:trace contextRef="#ctx0" brushRef="#br0" timeOffset="104012.9966">14402 8766 464 0,'0'29'173'16,"3"-27"-135"-16,6 4-1 0,-6-4-10 0,3 1-30 15,9 0-9-15,6-3-6 16,9 0-2-16,6-3 11 16,-4 0 2-16,4-2 3 0,0-3-61 15,-1-2-29-15,-2-4 48 16,-12-2 22-16</inkml:trace>
  <inkml:trace contextRef="#ctx0" brushRef="#br0" timeOffset="104238.8526">14337 9081 472 0,'24'21'176'0,"-15"-19"-137"0,6 1-24 0,-3-3-20 16,11 0-21-16,13-3-4 15,12 1 14-15,-1-4 9 16,4-2 5-16,-6 3 2 0,-1-3 2 16,1-5-155-1</inkml:trace>
  <inkml:trace contextRef="#ctx0" brushRef="#br0" timeOffset="105432.673">15528 8385 412 0,'0'2'154'0,"-6"1"-120"0,3 0 17 0,3-3-2 0,0 5-18 15,0 0-6 1,-3 0-10-16,0 3-5 0,-3 0-5 15,-3 3-4-15,-3 2 0 0,-3 8-4 16,-3 16 0-16,-3 16-3 16,1 5-1-16,-1 9-5 15,0-4-3-15,3 6 2 16,0 0 2-16,3-3 2 16,6-11 3-16,3-10 2 15,3-13-1-15,3-8 1 16,0-13 0-16,0-11 3 15,6-8 0-15,6-16-6 16,6-5 0-16,3-8 1 16,0 2 1-16,3 4 0 15,-1 4 1-15,-2 9 3 16,-3 4 2-16,-3 6 4 16,-3 6 2-16,0 4 3 0,-3 9 1 15,0 5-3-15,-3 10-3 16,0 11-7-16,0 8-1 15,-1 6-1-15,1-4 2 16,6-7-4-16,0-3 2 16,3-5-3-16,6-6 2 15,0-7 1-15,6-9 2 16,-1-10-45-16,7-13-19 16,-3-16 34-16,-3-8 16 15</inkml:trace>
  <inkml:trace contextRef="#ctx0" brushRef="#br0" timeOffset="105867.4007">15903 9250 516 0,'-15'10'192'0,"12"-7"-149"0,-3-8-10 16,6-1-16-16,0-1-24 0,6-7-5 15,0-4-5-15,9-11-3 16,5-6 12-16,7-4-3 0,3-1 0 16,0 6-4-16,0 4-2 15,-4 9 3-15,1 5 1 16,-3 6 5-16,-3 5 5 15,-6 5 2-15,0 5 3 16,-7 5 1-16,-2 4 3 16,-6 4 3-16,-3 3 5 15,-5 0 3-15,-10 3 4 16,-6 0 2-16,-6 3 1 16,6-9 2-16,-8-5 1 15,2-7-10-15,6-9-5 16,6-8-16-16,6-7-5 15,9-9-18-15,9-10-6 16,9-2-53-16,12-4-23 0,6-4 56 16,-1 2 29-16</inkml:trace>
  <inkml:trace contextRef="#ctx0" brushRef="#br0" timeOffset="106550.7079">16403 9028 508 0,'-21'34'189'0,"18"-29"-147"0,-6 3-7 0,6-8-12 15,0 0-19-15,0-2-2 16,3-6-8-16,3-6-4 15,3-7 6-15,6-8-14 0,6-5-3 16,6-6 2-16,5 3 3 16,-2 5 5-16,-3 6 5 15,-3 5 3-15,-3 7 4 16,-1 6 6-16,-5 8 6 16,-3 8-5-16,-6 8-2 15,-3 5-3-15,-6 6 0 16,0 5-7-16,-6 5 1 15,1 5-1-15,-1 0-1 0,3-5 4 16,3-7 2-16,3-4 0 16,3-10-1-16,6-8-4 15,9-11 0-15,2-10-3 16,1-16 0-16,3-8 4 16,3-6 1-16,0 1 2 15,0 2 0-15,-4 9 0 16,-5 7 0-16,-3 5 4 15,-6 9 5-15,-6 10-1 16,-3 10 3-16,-3 6-11 16,-3 8-2-16,0 5-6 15,0 0-2-15,1-2-2 16,2-6 2-16,3-5-1 16,3-6 2-16,6-4-2 0,3-12 2 15,5-7 0-15,4-5 3 16,3-6 4-16,3-3 1 15,0 3 7-15,-3 3 6 16,-4 5 14-16,-5 8 8 16,-3 6 4-16,-9 2 2 15,-3 10-22-15,0 9-8 16,-3 2-18-16,3 6-5 16,3-1-69-16,3-2-30 15</inkml:trace>
  <inkml:trace contextRef="#ctx0" brushRef="#br0" timeOffset="106803.0187">17052 9083 504 0,'20'48'187'0,"-14"-43"-146"0,3 0-42 15,-3 1-30-15,3-1-20 16,0 0-2-16,6-2 34 0,6-6 17 16,6-7 4-16,5-6-24 0,10-11-13 15,-9-10 18-15,-6 6 8 16</inkml:trace>
  <inkml:trace contextRef="#ctx0" brushRef="#br0" timeOffset="107346.6874">17567 8731 452 0,'-15'32'167'0,"21"-32"-129"0,0 3 2 0,0-3-9 16,-1 2-26-16,7 1-4 15,3 0-9-15,3-3 0 16,-3 0 4-16,0 0-2 0,6 0 1 15,8-6-57-15,4-7-25 16,-6-5 44-16,-9-6 21 16</inkml:trace>
  <inkml:trace contextRef="#ctx0" brushRef="#br0" timeOffset="107649.6875">17808 8411 420 0,'-12'35'156'0,"6"-25"-121"0,-6 9 1 15,9-9-8-15,-3 9-18 16,-3 7-1-16,-3 11-5 16,0 3-1-16,0 8-1 15,0-1-4-15,3 3 1 0,4 3 1 16,2 3 0-16,3-1 0 0,3-12 0 15,-1-9-3-15,10 3 2 16,6 0-19-16,3-5-9 16,3-13-113-16,-9-14-49 15,0-3 98-15,-6-12 47 16</inkml:trace>
  <inkml:trace contextRef="#ctx0" brushRef="#br0" timeOffset="108081.0127">18073 8948 420 0,'0'11'159'15,"6"-3"-124"-15,5-3 0 0,-5 0-9 0,3 1-18 16,3-1-4-16,3 0-8 16,3-2 0-16,0-6 2 15,0-5-4-15,3-2 0 0,-4-6-15 16,-2-5-4-16,-3-8 6 15,-3-1 4-15,-6 1 6 16,-3 3 6-16,-6-1 8 16,-3 4 5-16,-6 1 8 15,0 12 6-15,4-1-4 16,-10 11 0-16,-12 6-9 16,-3 7-2-16,0 11-3 15,4 5 1-15,2 2-2 16,3 4 0-16,9 2-1 0,3 5 2 15,4 3-3-15,5 0-2 16,6 0 2-16,6-5 0 16,2-8-4-16,4-3 1 15,3-8-18-15,6-8-8 16,6-8 11-16,3-7 6 16,8-11 3-16,7-17 5 15,9-12-68-15,-1-13-31 16,-2-12 48-16,-4 1 27 15</inkml:trace>
  <inkml:trace contextRef="#ctx0" brushRef="#br0" timeOffset="109916.6639">18495 8911 400 0,'-18'19'148'0,"15"-14"-115"0,-3-8 22 15,6 3 0-15,-3-2-30 16,3-6-11-16,0-3-9 15,3-5-5-15,3-2 1 16,3-3-4-16,3-1 0 0,3 1-1 0,3 3 0 16,3-1 3-16,0 3 0 15,-3 6-2-15,-4 2 0 16,-2 5-1-16,-3 3 3 16,-3 5 2-16,-6 6 4 15,-3 8 0-15,-3 4 0 16,-6 4-3-16,0 2-2 15,-2 3 1-15,2-3 1 16,0-3 1-16,6-7 3 16,0-6-5-16,6-10-1 15,3-9-7-15,6-4-3 16,6-9 1-16,8-5 3 16,7-5 1-16,3 3 3 15,3-1 1-15,-7 6 3 0,-5 3 1 16,-6 7 1-1,-6 6 2-15,-6 5 1 0,-6 10-1 16,-3 6 1-16,0 3-4 16,-3 2 0-16,3 0-3 15,0-2-3-15,3-3-5 16,6-3-2-16,3-5-2 16,9-3 0-16,3-5 4 15,2-5 5-15,1-3 2 16,0-3 3-16,0 1 1 15,0 2 3-15,-3 5-3 16,-4 3-2-16,-2 8 2 16,-3 8 0-16,0 16 3 15,-3 10 1-15,-3 8-1 16,0 3 1-16,0 5-46 0,0-2-20 16,-3-8 29-16,-9-27 14 15</inkml:trace>
  <inkml:trace contextRef="#ctx0" brushRef="#br0" timeOffset="118381.5192">8908 9263 220 0,'9'-11'85'0,"-9"14"-66"0,0 0-6 15,0-6 40 1,0 0-26-16,0 1-11 16,3-3-10-16,3-3-5 15,0 0-4-15,2 2 2 0,4 1 5 16,0 5 2-16,0 3 6 15,0-1 5-15,3 4 2 16,3-1 3-16,6 3-12 16,5-3-3-16,10 0-7 15,3 1-1-15,-1-4 1 16,1 1 2-16,0 0-1 16,-1-3-1-16,13 0 12 15,6 0 4-15,8 2-11 16,-2-2-4-16,-7 3-4 0,1-3-1 15,2 0 5-15,13-3 3 16,8 1-6-16,-3-4 0 16,-5 4 0-16,2-1 1 15,12 3-2-15,7-3 2 16,-4 1 7-16,-9-1 4 16,4 3-14-16,14-2-4 15,3 2 12-15,-9 2 8 16,0 1-3-16,7-1 0 15,8 6-1-15,-6-2 0 16,-3-1-4-16,9-5-1 0,9 0-1 16,-6-3 1-16,-14 1-2 15,-1-1 2-15,30 0 2 16,-9 1 2-16,-21-1-1 16,-12 3-1-16,-2 0-3 15,8 3 1-15,0 2-2 16,-2 0-1-16,-16 1 1 15,-5-1-1-15,-4 0 0 16,3-2 0-16,4 0 0 16,-1-3 0-16,-8 2 0 15,-7-2 2-15,-5 3-1 16,-9-3 2-16,-1 5-2 16,-2-5-1-16,3 3 1 15,-1-1 1-15,4 1-1 16,-3 0-1-16,-4-1 3 0,-8-2 0 15,-6 0 3-15,-6 0 1 16,-3 3-1-16,-6-3 1 16,-3 3-4-16,-6-3 0 15,-3-6-52-15</inkml:trace>
  <inkml:trace contextRef="#ctx0" brushRef="#br0" timeOffset="127000.7268">2719 11009 272 0,'12'-2'104'0,"-12"4"-81"0,9-4 38 0,-9 2 13 15,0-3-41-15,0-2-14 16,0-1-8-16,-9-1 2 0,0-7-7 16,-2-2 1-16,-1-2 3 15,-6-3-6-15,0 2 0 16,3 3 0-16,-3 6 0 0,-3 2-2 15,3 5 1-15,1 6-2 16,2 7-1-16,3 9-2 16,-3 5-1-16,6 7-3 15,3 4 1-15,6 2 3 16,0 0 1-16,0 0 1 16,6-5 0-16,0-3 0 15,3-8 2-15,0-8-1 16,3-7 2-16,3-14 0 15,2-6 1-15,1-4-5 16,3-3 1-16,-3-3 0 16,3-3 2-16,-9-2-3 15,0 0 0-15,-3 3 1 0,0 5 0 16,-6 5 0-16,-3 2 0 16,0 7 2-16,-3 4 3 15,3 8 0-15,-6 3 2 16,0 5-6-16,6 6-1 15,-6 2 0-15,6 3 2 16,6 0-1-16,-3 2-1 16,9 1 1-16,5 2-1 15,4-6 0-15,9-1 2 16,0-6-3-16,-1-9 0 16,1-7-1-16,-3-7 0 15,-3-7 0-15,0-2-2 16,2-2-8-16,-5-3-3 0,-6-8-91 15,0 0-42-15,-15-6 76 16,-15 11 36-16</inkml:trace>
  <inkml:trace contextRef="#ctx0" brushRef="#br0" timeOffset="127363.1267">3196 10390 480 0,'3'19'178'0,"-15"-14"-138"0,-9 6-7 0,15-1-14 15,-3 6-18-15,-3 8 0 16,-3 2-8-16,-3 6 0 16,1 8 3-16,2 13-2 0,-3 21-1 15,9 5-1-15,0 3 0 16,6 8 2-16,-3 5 2 0,12-5-3 16,-3-10 2-16,12-17-2 15,9-13 0-15,2-10-3 16,10-16-1-16,0-24-23 15,11-26-8-15,-2-22 20 16,-3-31 11-16</inkml:trace>
  <inkml:trace contextRef="#ctx0" brushRef="#br0" timeOffset="127695.8445">3714 9980 444 0,'-6'50'165'0,"-9"-26"-129"0,-6 13-9 0,6-16-13 15,0 6-15-15,-6 7 0 16,1 17-4-16,-4 15 1 16,3 8 2-16,6 2-4 0,-6 12 2 15,6 12 0-15,9 1 2 16,-3-11-1-16,9-8-1 15,-6-3 3-15,12-10 0 16,-3-5 1-16,9-12 2 16,3-9 1-16,6-11 3 15,9-17 3-15,0-15 2 16,2-10-19-16,-2-6-8 16,9-8-70-16,2-5-31 15,-8-13 60-15,-3-1 29 16</inkml:trace>
  <inkml:trace contextRef="#ctx0" brushRef="#br0" timeOffset="128215.3137">3901 11377 472 0,'0'24'178'0,"6"-21"-138"0,12-1-16 15,3-2-15-15,9-2-11 16,14-9 1-16,16-8 1 16,-1-2 2-16,1-3-1 15,-7-2-3-15,1 0-1 0,-3 2-27 16,-7 3-10-16,1 2-114 15,-9 3-49 1,-13 0 104-16</inkml:trace>
  <inkml:trace contextRef="#ctx0" brushRef="#br0" timeOffset="129212.9633">4839 11028 464 0,'-18'32'173'0,"18"-30"-135"0,-3-2-6 16,3 0-10-16,0-2-14 16,0-4 3-16,3-2-13 15,3-8-3-15,0-7 2 16,3-6 3-16,0-6 5 0,0-5-4 16,3 6-1-16,-1 5 2 0,4 5 1 15,-6 3-8-15,0 8-4 16,3 5 2-16,-6 8 4 15,3 13 0-15,-3 16-1 16,-3 11-4-16,-3 5 0 16,-3 2-1-16,3 4 1 15,-9 4 2-15,3 9 4 16,0-6 1-16,6-8 1 16,3-10 0-16,3-8 0 15,6-11 4-15,9-18 5 16,9-19-1-16,5-16 1 15,4-8-3-15,-3-2-1 0,-4-3-3 16,-2-3 1 0,0 3-2-16,-9 8 2 0,-3 8-4 15,-4 11 0-15,-2 10-1 16,-3 10-2-16,-3 9 0 16,0 7 0-16,-3 6 0 15,-3 5 0-15,0 8 3 16,0 6 0-16,-3 2 1 15,3-6 0-15,0-4 0 16,0-9 0-16,3-10 0 16,9-11 2-16,-3-15 1 15,9-14 3-15,6-5-3 16,-3-3 0-16,8 0-1 16,-5 1 1-16,9 2-2 15,-9 5 2-15,-1 5-2 16,-5 3-1-16,0 6 1 0,-3 4-1 15,-3 6-3-15,0 6 0 16,0 7-1-16,-3 3 3 16,0 5 0-16,-3 3 1 15,3 0-3-15,-1-1 2 16,-2-1-4-16,3-6 1 16,0-6-47-16,3-7-20 15,3-11-107 1,3-11-48-16,0-18 118 15</inkml:trace>
  <inkml:trace contextRef="#ctx0" brushRef="#br0" timeOffset="129701.8908">6157 10925 424 0,'0'29'159'0,"0"-16"-124"0,-9 6 9 15,6-12-5-15,-2-1-19 16,-4-1-3-16,-6 0-4 15,-6-2 1-15,-6-3-7 16,-6-5-2-16,-2-6-1 0,-1-7-2 16,3-4 1-16,-3 4 0 15,7 2 3-15,2 8-3 16,3 8 0-16,6 8-10 16,3 13-5-16,3 6-5 0,6 4 0 15,1 4 2-15,2 2 4 16,3 3 2-16,6-1 3 15,2-2 2-15,4-5-1 16,0-8 4-16,3-8 2 16,6-8 0-16,-3-11 2 15,6-13 2-15,-1-8 4 16,4-5 0-16,-3-3 0 16,3 1-5-16,-6-1-3 15,0 5 0-15,-4 6 1 16,-5 3-3-16,0 7 0 15,0 9-1-15,-3 7 0 16,0 5-3-16,-3 9 1 16,0 5 0-16,0 8-1 0,0 5 1 15,0 0 3-15,0 0-2 16,0-6 1-16,0-4-3 16,3-9-1-16,-1-7-24 15,1-8-8-15,6-11-81 16,0-11-38-16,-3-7 82 15,0-9 38-15</inkml:trace>
  <inkml:trace contextRef="#ctx0" brushRef="#br0" timeOffset="129880.2276">6262 10943 432 0,'-6'56'162'0,"6"-38"-126"0,0-5-1 0,6-5-11 15,5 3-17-15,7 0-4 16,9-3-7-16,6-1 0 16,-6-1 2-16,-7-4-48 0,10-10-18 15,9-13 34-15,-6-10 17 16</inkml:trace>
  <inkml:trace contextRef="#ctx0" brushRef="#br0" timeOffset="130167.3944">6616 10530 432 0,'-3'35'162'0,"0"-22"-126"0,0 11-1 15,0-14-11-15,0 6-22 16,-3 5-3-16,-6 9-2 16,-3 9-2-16,-9 14 4 15,-2 5-2-15,-1 1 1 0,6-4 0 16,9-2-2-16,0 3-4 15,12-3-2-15,6-1-4 16,12-9 1-16,6-11 5 16,6-11 2-16,-4-13-34 15,7-14-15-15,6-12 28 16,-4-9 13-16</inkml:trace>
  <inkml:trace contextRef="#ctx0" brushRef="#br0" timeOffset="130496.6491">7140 10941 496 0,'-12'26'187'0,"6"-18"-146"0,-9-3-9 0,9-2-15 15,-3 0-11-15,0-3 3 16,-12 0-9-16,-9 0-4 15,-5 0 2-15,-1 2-2 0,0 3 2 16,4 1 0-16,5 2-2 16,3 2 0-16,6 3 3 15,3 1-9-15,6 4-1 0,3 6-7 16,6 10-2-16,3 9 4 16,9 2 2-16,6-3 2 15,3-5 2-15,6-2 1 16,3-12 1-16,-1-7-42 15,7-13-18-15,3-16 34 16,-7-11 17-16</inkml:trace>
  <inkml:trace contextRef="#ctx0" brushRef="#br0" timeOffset="130962.3396">7300 10255 460 0,'0'16'173'0,"-3"0"-135"0,-3 21-14 0,6-13-18 16,-3 16-16-16,1 5 1 16,-4 7 0-16,-3 7 1 15,0 20 5-15,-3 11-1 0,0-3 0 16,0-5 3-16,3-2 0 15,3-6 1-15,3-8 0 16,0-13 0-16,6-8 2 16,6-13-1-16,6-17 2 15,9-20-7-15,6-16-1 16,-1-11 4-16,7-7 5 16,-3-9 2-16,-4-8 2 15,-5 6 0-15,-6 8 2 0,-3 7 1 16,-3 12 1-16,-3 9-4 15,-3 12 0-15,-3 18-7 16,-3 13-1-16,0 10-5 16,-3 14 1-16,-3 19 0 15,3 4-1-15,0-4 1 16,3-9 0-16,0-10-2 16,3-5-1-16,3-11-5 15,3-13 0-15,0-14-21 16,6-18-8-16,2-21 28 15,-2-10 13-15</inkml:trace>
  <inkml:trace contextRef="#ctx0" brushRef="#br0" timeOffset="131495.9859">7634 11314 388 0,'-6'31'145'0,"12"-17"-112"0,3 4 1 16,-3-5-7-16,6-2-24 15,8 2-3-15,13 3-3 16,6-3 1-16,8-2 1 16,-5-6-4-16,-3-8-1 0,-3-7-13 15,-4-9-5-15,-5-7 21 16,-6-8 13-16,-6-1 9 16,-9 1 4-16,-6-1-1 15,-6 4 1-15,-9 1-9 16,-3 4-1-16,-9 7-3 15,-3 9-1-15,-2 2-1 0,-1 8 2 16,3 5 1 0,0 3 3-16,4 5-5 15,5 9-3-15,3 4-17 0,9 8-5 16,6 3-5-16,9-2-3 16,6-6 5-16,3-5 1 15,6 0 11-15,2-11 3 16,-2-5-5-16,3-11-2 15,3-10-71-15,3-14-31 16,-4-4 58-16,4-1 27 16</inkml:trace>
  <inkml:trace contextRef="#ctx0" brushRef="#br0" timeOffset="131878.914">8503 11023 504 0,'-3'18'187'0,"-3"-10"-146"0,-3-5-2 0,3-1-11 0,-3-2-18 16,-6 0-1-16,-9 3-10 15,-11 0-4-15,-13 5 3 16,-2 2-13-16,2 3-3 0,3 1 3 16,10 1 4-16,8-1 1 15,9-1 2-15,12-3-4 16,12 1 0-16,21 0-3 15,14-1 2-15,7 1 2 0,0-1 5 16,2 1 3-16,1 2 2 16,-7 6 1-16,-5 2 0 15,-9 3 2-15,-12 0 3 16,-12 2 7-16,-9 3 4 16,-9 3 5-16,-9 0 2 15,-12-3-1-15,-11-3 1 16,-4-5-13-16,0-5-6 15,7-5-71-15,8-6-32 16,9-8 50-16,6-18 24 16</inkml:trace>
  <inkml:trace contextRef="#ctx0" brushRef="#br0" timeOffset="138784.5141">9208 10972 528 0,'9'27'198'0,"3"-30"-154"0,6 11-11 0,-6-5-15 16,0-3-21-16,0 0-2 15,0-3-7-15,3 0 0 16,-1-2 6-16,4 0-1 0,9 0 0 16,0-3-1-16,0-3 0 15,2-2-53-15,-2-3-21 16,0-3-82 0,-12-2-36-16,-9 0 106 15</inkml:trace>
  <inkml:trace contextRef="#ctx0" brushRef="#br0" timeOffset="139130.7851">9128 11197 496 0,'3'13'187'0,"6"-7"-146"0,9-1-2 16,-9-2-13-16,0-1-22 0,6 1-4 15,-1 0-9-15,10-3-3 16,-3-3 7-16,3-2-7 0,3-3 1 16,2-3 6-16,10 1 2 15,6-1 0-15,2 0 0 16,4 3 2-16,-3 3 0 15,-7 2 1-15,-5 1 0 16,-6 2 0-16,-3 2 0 16,-10-2-42-16,-5 0-19 15,-21 0 31-15,-17-5 17 16</inkml:trace>
  <inkml:trace contextRef="#ctx0" brushRef="#br0" timeOffset="140090.1962">10354 10948 476 0,'57'35'178'0,"-45"-22"-138"0,9-5-5 16,-4-5-10-16,13-1-28 16,9 1-7-16,-3-3 9 15,-1-3 6-15,-2-5-1 16,0-7-39-16,-3-7-19 0,2-9-64 15,-5-9-26-15,-6-5 75 16,-3-24 38-16</inkml:trace>
  <inkml:trace contextRef="#ctx0" brushRef="#br0" timeOffset="140450.475">10893 10263 520 0,'-9'13'195'0,"6"-15"-152"0,-6 7-12 0,3 0-16 16,-6 6-18-16,-2 2 2 16,-1 3-1-16,-3 3 0 15,0 2 2-15,3 0 0 0,0 3 0 16,0 2-5-16,0 3-1 16,3 3 0-16,1 0 2 15,2 0-1-15,3-1 4 0,3 6 0 16,3 14 1-1,0 15-5-15,3 8-1 0,0-3 0 16,0 9 2-16,0 4-1 16,0 6 4-16,0-2-2 15,-6-9 1-15,0 0 2 16,-6-2 2-16,-6 2-3 16,-9-4 0-16,-6-9-6 15,-3-13 0-15,1-8-13 16,5-16-4-16,6-16-38 15,6-16-15-15</inkml:trace>
  <inkml:trace contextRef="#ctx0" brushRef="#br0" timeOffset="140878.3249">11057 11168 496 0,'-6'24'187'0,"21"-16"-146"0,-9-8-9 0,3 2-13 16,-3-4-23-16,3-6-4 15,-1-3-10-15,4 1-1 16,0-6 10-16,0-3-11 0,0-2-1 15,-3 0-7-15,-3 2 0 16,0 6-1-16,-3 5 3 0,-3 8 15 16,0 8 6-16,0 8 15 15,0 8 8 1,0 8 0-16,0 7 1 0,3 4-6 16,3-1 0-16,0-8-6 15,6-7 1-15,0-11-12 16,2-11-2-16,1-16-8 15,3-15-4-15,0-14-56 16,-3-21-26-16,-3-15 53 16,-6-4 26-16</inkml:trace>
  <inkml:trace contextRef="#ctx0" brushRef="#br0" timeOffset="141057.2013">11369 10642 472 0,'9'23'178'0,"6"-20"-138"0,-3 2-18 0,-3-2-16 16,0 0-89-16,6-1-34 15,6-4 59-15,-1-20 29 16</inkml:trace>
  <inkml:trace contextRef="#ctx0" brushRef="#br0" timeOffset="141594.5539">11441 10986 472 0,'-27'76'176'0,"21"-55"-137"0,-6-2-2 16,9-14-12-16,-3 1-14 16,3-1-1-16,3-5-6 15,3-3-1-15,3-7-1 16,9-12-17-16,9-15-5 0,6-10-14 15,2-1-7-15,-2 0 9 16,-3 11 4-16,-3 8 17 16,-6 8 8-16,-4 13 14 15,-5 11 8-15,-3 13 5 16,-3 18 3-16,-3 8-8 16,-3 9-4-16,0 4-6 15,-3 6-1-15,0 3-5 16,1-3 0-16,-1-9-1 0,3-7-2 15,0-10 1-15,3-11 1 16,0-8-8-16,3-9-1 16,3-9-3-16,-1-11 1 15,1-9 3-15,3-7 3 16,0-5 4-16,3 2 2 16,0 3-1-16,0 5-2 15,0 3 3-15,0 5 2 16,-3 3 2-16,0 5 3 15,3 3-5-15,2 5-3 16,-2 5-4-16,0 6-1 16,3 12 2-16,-3 20 0 0,0 7 1 15,0 0 2 1,0-5-1-16,0 0-1 0,3-10-2 16,-3-9 1-16,2-7-15 15,4-11-6-15,3-14-47 16,3-18-19-16,-9-15 45 15,-6-9 22-15</inkml:trace>
  <inkml:trace contextRef="#ctx0" brushRef="#br0" timeOffset="142448.2665">12527 11184 464 0,'-12'0'173'0,"6"-3"-135"0,-11-5 5 15,8 6-5-15,-6-4-26 16,-3 1-4-16,-6-3-18 0,-6 3-9 15,-2 2 10-15,-4 3-9 16,3 6-1-16,3 1 2 0,4 9 2 16,5 8 9-16,3 3 3 15,6 4 5-15,9 1 1 16,3 0 5-16,6-3 3 16,6-3-4-16,3-2 1 15,6-11-10-15,5-7-3 16,7-14-6-16,6-19-1 15,-1-15 4-15,1-19 2 16,-3-10 1-16,-3-17 1 16,-1-9 3-16,-8-12 0 15,-6-2 3-15,-3 0 3 16,0 13-2-16,-3 19 0 0,-3 12 5 16,-3 22 5-16,-3 16 6 15,-9 13 3 1,-3 16-7-16,3 24-4 0,0 21-4 15,0 13-2-15,-3 17-17 16,3 22-4-16,3 1 3 16,3-5 3-16,0-3 1 15,3-3 3-15,3-5 2 16,3-10 2-16,6-14-1 16,0-16 1-16,5-13-44 15,16-21-22-15,9-16 32 16,-1-10 16-16</inkml:trace>
  <inkml:trace contextRef="#ctx0" brushRef="#br0" timeOffset="143498.3316">13030 11168 448 0,'-18'11'167'0,"12"-11"-129"0,-2 2 15 0,8-2 0 15,0-2-33-15,3-6-10 16,2-6-14-16,4-7-6 16,0-5 6-16,3-6-10 0,6-2 0 15,0-3 2-15,3 0 3 0,0 5 5 16,-1 3 2-16,-2 10 2 16,-3 9 0-1,0 12-3-15,-6 14 2 16,-3 8-4-16,-6 10 1 0,-6 3-7 15,-3 6-1-15,0 2 2 16,0 5 4-16,0-2 9 16,3-6 6-16,3-5 4 15,3-11 5-15,6-10-8 16,6-13-1-16,9-16-7 16,6-14-2-16,6-4-2 15,-1-4-2-15,4-2 3 16,-9 3 0-16,-3 5 1 15,-4 5 0-15,-5 8 0 16,-3 8 2-16,-3 8 1 16,-3 11 1-16,-6 4-2 15,0 7 1-15,-3 4 2 0,0 1 2 16,3-1-3-16,3-5-3 16,3-8-7-16,3-7-1 15,3-9-4-15,3-8 0 16,3-7 1-16,3-3 1 15,-1-3 8-15,1 3 2 16,0 2 9-16,0 3 4 16,-6 6-7-16,-3 2-2 15,-3 5 3-15,-3 6 3 16,-6 5-4-16,-3 5-2 16,0 3-5-16,0 8 0 15,0 0-5-15,3-1-1 0,6-4-37 16,3-6-16-16,5-10-34 15,4-9-14-15,0-7 57 16,0-13 26-16</inkml:trace>
  <inkml:trace contextRef="#ctx0" brushRef="#br0" timeOffset="143951.1842">14191 11054 524 0,'-15'27'198'0,"6"-22"-154"0,-9-5-4 0,10 0-11 15,-7-3-21-15,-3-7-2 16,-3-6-13-16,-6-3-5 16,3 4 6-16,1 1-11 0,-4 4-1 15,3 7-6-15,-6 8-2 16,0 14 0-16,4 10 2 15,5 5 10-15,6 9 6 16,9 7 12-16,3 0 7 16,9-2 1-16,3-6 3 15,3-10-10-15,3-8-3 16,2-6-11-16,4-15-4 0,3-14-9 16,0-7-1-16,3-14 5 15,0-8 4-15,-1 1 10 16,-2-1 5-16,0 6 15 15,-6 7 9-15,-3 9 3 16,-6 12 12 0,-3 6-14-16,-3 6-15 15,0 7-7-15,0 11-6 16,2 7-2-16,4 4-2 16,6-3 1-16,-3-3-21 15,9-8-11-15,0-8-53 16,6-10-22-16,-4-14 62 15,1-7 33-15</inkml:trace>
  <inkml:trace contextRef="#ctx0" brushRef="#br0" timeOffset="144246.0229">14420 11057 524 0,'9'18'198'0,"-6"-15"-154"0,6-3-24 16,0 0-21-16,3 0-16 15,3-3 0-15,3-4-72 16,3-7-32-16,5-4 61 16,-8-11 30-16,-6-6 23 0</inkml:trace>
  <inkml:trace contextRef="#ctx0" brushRef="#br0" timeOffset="144494.9128">14682 10536 416 0,'-27'69'154'0,"19"-38"-120"0,-10 6 4 0,9-18-8 15,-9 21-31-15,-3 18-8 16,3 3-2-16,0-1 2 16,6 1 5-16,4 3 0 0,5 2 2 15,3-3 8-15,5-7 4 16,7-8-1-16,6-11 0 15,3-14-32-15,6-9-14 16,3-12 16-16,2-15 11 16</inkml:trace>
  <inkml:trace contextRef="#ctx0" brushRef="#br0" timeOffset="144795.2571">15105 11028 504 0,'-18'13'189'0,"6"-13"-147"0,-12 0-2 15,12 3-14-15,-5-6-22 16,-4 0-1-16,-3 1-14 16,-6 4-5-16,-3 4 8 15,1 7-10-15,-4 3 0 0,6 0 10 16,6 2 6-16,7 6 4 15,5 5 2-15,6 8-5 16,9 6 1-16,3 4-5 16,3 1-1-16,5-6 3 15,4-2 3-15,0-11-4 0,6-8 1 16,6-10-87-16,2-19-37 16,-2-21 62-16,-6-11 32 15</inkml:trace>
  <inkml:trace contextRef="#ctx0" brushRef="#br0" timeOffset="145260.3592">15287 10163 472 0,'0'58'176'0,"0"-42"-137"0,-3 5-11 0,3-5-13 0,0 16-21 16,0 18-3-16,-3 11-4 15,0 2 0-15,0 6 7 16,0 18-3-16,-3 14 1 0,-6-1-1 16,0 6 3-16,0 3-1 15,0-9 2-15,6-15 1 16,0-16 2-16,3-14 14 16,6-10 7-16,3-16 10 15,3-15 5-15,3-20-16 16,6-15-6-16,3-21-34 15,2-14-15-15,4-2 10 16,3-3 7-16,0 6 12 16,0 4 5-16,-4 12 5 15,-5 7 1-15,-3 11 7 16,-3 10 6-16,-3 11 7 16,-3 8 6-16,-3 8-7 0,0 8-3 15,-3 10-29-15,0 16-12 16,0 14-4-16,0-3 3 15,0-6 11-15,-1-4 6 16,4-9 7-16,0-8 2 16,0-7-28-16,3-14-12 15,6-16 18-15,0-18 11 16</inkml:trace>
  <inkml:trace contextRef="#ctx0" brushRef="#br0" timeOffset="145644.6489">15882 11240 484 0,'3'42'181'0,"0"-32"-141"0,3 4-8 16,0-9-16-16,0-5-23 15,3-3-3-15,-1-7-17 16,4-9-8-16,3-5 19 16,-3-5-8-16,0-5 0 0,-6-1 15 15,-3 4 9-15,-6 7 14 16,-3 5 9-16,-3 11-1 0,-3 8-1 16,-3 8-11-16,-5 3-4 15,-1 5-4-15,-3 5-2 16,0 5-2-1,0 4 1-15,6 1 3 0,4 1 3 16,5 0-2-16,3-6-2 16,3-2-14-16,9-11-4 15,8-5-147 1,4-10-66-16,3-12 117 16</inkml:trace>
  <inkml:trace contextRef="#ctx0" brushRef="#br0" timeOffset="146011.4642">16480 11107 524 0,'-6'16'198'0,"0"-16"-154"0,-15 5-15 16,6-2-16-16,-5 2-29 16,-7 1-4-16,-12 4-10 15,-11 9-2-15,-4 5 18 16,6-1-4-16,10 1 3 0,8-3 8 15,6-2 3-15,9-3 1 16,9-3 0-16,15-2-1 16,12-1 3-16,6 1-5 15,9 2 2-15,8 0 0 16,4 0-1-16,-1 3 4 16,-5 0 2-16,-6 3 2 0,-12 2 3 15,-7 0 12-15,-5 3 8 16,-12 0 4-16,-14-3 4 15,-7-3-12-15,-6 1-3 16,-9-6-20-16,0-5-7 16,-2-11-49-16,-13-23-22 15,-2-19 40-15,23-3 22 16</inkml:trace>
  <inkml:trace contextRef="#ctx0" brushRef="#br0" timeOffset="146816.9137">17695 10636 564 0,'-12'-2'211'0,"6"-4"-164"0,-6 4-8 16,6 2-15-16,-6 5-18 15,-3 0 2-15,-6 3-40 0,-3 0-16 16,-2 3 24-16,-4 2-6 0,-6 5 4 15,6-4-6-15,-23 41 0 16,-4 11 8-16,7 1 7 16,11 7 12-16,12 16 8 15,15 5 16-15,21-10 8 16,21-14 0-16,18-5-2 16,5-10-20-16,10-19-10 15,14-11-84-15,15-23-38 16,4-30 64-16,-22-2 31 15</inkml:trace>
  <inkml:trace contextRef="#ctx0" brushRef="#br0" timeOffset="147945.2832">18227 10329 444 0,'24'11'167'0,"-9"0"-129"0,-3-4 4 0,-6-1-8 16,0 4-22-16,0 9-7 16,0 7-8-16,-3 9-1 15,-3 4 2-15,-3 1-8 0,-3 8-1 16,-3 26-10-16,-3 13-1 15,-6-2-2-15,-3 2 2 16,0 19 7-16,1-6 7 16,-1-12 5-16,0-14 2 15,3-19 5-15,3-10 2 16,3-5 15-16,9-24 22 16,6-11-8-16,6-18-17 15,9-27-9-15,18-15-8 16,11 2-4-16,7-3-1 15,-3 6 3-15,-4 8-5 16,4 5 0-16,-12 8-13 16,11 13-5-16,-2 8 8 15,-7 10 6-15,-8 9 13 16,-3 7 6-16,-12 14 2 16,-9 16 1-16,-12 10-6 15,-12 0-4-15,-9 0-1 16,-6-2-1-16,-2 0-3 15,-4-6 2-15,-6-8 5 16,-3-7 2-16,-2-9 15 0,-1-10 6 16,4-13 9-16,8-9 2 15,9-7-12-15,6-5-3 16,12-6-48-16,6-5-23 16,9-6-23-16,12 1-6 15,15-3-98 1,9 2-43-16,2 4 114 15</inkml:trace>
  <inkml:trace contextRef="#ctx0" brushRef="#br0" timeOffset="148427.0684">19004 11427 444 0,'-9'48'165'0,"12"-37"-129"0,9 2-12 16,-3-8-15-16,9 0-8 16,6-5 1-16,3-2-3 15,2-9 1-15,7-10 0 16,-6-5-7-16,3-12 0 0,-7-4-4 0,-2 0 0 15,-6-1 12-15,-9 4 6 16,-6 7 13-16,-6 3 7 16,-9 5-12-16,-9 8-3 15,-6 8-8-15,-5 6-3 16,-1 4 0-16,-3 6-1 16,1 5-5-16,5 6 1 15,3 5 2-15,3 5 1 16,9 5-2-16,3 3 2 15,6 0-6-15,3-5 0 16,9 3 1-16,6-9 1 16,6-5 3-16,6-8 1 15,6-5-24-15,5-8-8 0,10-8-104 16,3-7-45-16,2-7 93 16,1 1 45-16</inkml:trace>
  <inkml:trace contextRef="#ctx0" brushRef="#br0" timeOffset="148844.0504">19894 11324 444 0,'-3'3'167'0,"0"-6"-129"0,-6-5 6 16,3 3-4-16,-3 0-24 16,-2-3-6-16,-16 2-9 15,-6 4-3-15,-9 2 1 16,-5 8 0-16,-7 5 1 0,1 5-7 15,-1 6 0-15,9 3 5 0,10 2 6 16,8-3 0-16,9-2 1 16,6-5-6-16,9-1-1 15,9-5-10-15,12-2-3 16,12-3 3-16,14 0 5 16,7 0 2-16,2 2 3 15,-8 1 1-15,-6 0 1 16,-6 2 0-16,-10 0 2 15,-5 3-6-15,-6 0 1 16,-6 2 5-16,-9 1 6 16,-6 2 2-16,-9 0 4 15,-8-2 6-15,-13-3 2 16,-3-3-5-16,-5-8 0 16,-4-5-1-16,6-5-1 0,4-6-7 15,8 1-5 1,12-4-33-16,12-2-13 0,9-5-86 15,12-5-38-15,9-6 86 16,6-5 44-16</inkml:trace>
  <inkml:trace contextRef="#ctx0" brushRef="#br0" timeOffset="149053.8549">19942 11377 508 0,'6'45'189'0,"3"-37"-147"0,12 3-16 0,-7-6-16 16,10-2-30-16,9-3-4 16,0-3 7-16,-1-8 5 15</inkml:trace>
  <inkml:trace contextRef="#ctx0" brushRef="#br0" timeOffset="149328.8927">20347 10877 496 0,'-15'53'187'0,"6"-29"-146"0,-6 8-26 16,9-11-22-16,-6 5-10 15,-3 11 3-15,-6 19 5 16,-2 15 6-16,-1 6 2 16,3-3-4-16,6 11-1 0,9 2 0 15,9-5 2-15,9-13 13 16,6-11 8-16,3-16-2 16,5-13 2-16,10-15-15 15,9-20-3-15,20-20-143 16,-2-16-63-16,-4-35 104 15,-17 5 51-15</inkml:trace>
  <inkml:trace contextRef="#ctx0" brushRef="#br0" timeOffset="149943.3537">20490 11576 504 0,'14'5'187'0,"7"-8"-146"0,15 1-13 0,-18 4-16 16,9 1-23-16,5-1-5 15,7-4 5-15,12-3 6 16,11-1 4-16,10-2-2 0,-4 0 2 16,-8-5-48-16,-4-3-19 15,-2-8 34-15,-10-7 19 16</inkml:trace>
  <inkml:trace contextRef="#ctx0" brushRef="#br0" timeOffset="151009.8359">21415 10364 464 0,'0'0'176'0,"0"5"-137"0,3 6 6 0,3-6-6 16,-3 3-26-16,-3 0-5 16,0 2-10-16,0 6-3 15,0 5 2-15,-3 11-6 0,0 3 2 16,0 4-8-16,-3 14-1 15,-3 21 0-15,0 3 0 0,0-3 2 16,1-10 3-16,2-4 7 16,0-7 4-16,0-5 1 15,3-6-1-15,0-10 7 16,6-8 3-16,3-14-5 16,6-10-1-16,8-8-7 15,10-15-2-15,3-12-5 16,6-7 1-16,-4-3 0 15,-2 3 3-15,-3 5 4 16,-6 7 1-16,-4 12 3 16,-5 7 1-16,-3 11 5 15,-3 14 5-15,-3 9-5 16,0 12 0-16,-3 5-4 16,-3 7-3-16,0 17 0 15,0 7-1-15,3-5 0 0,0-8 0 16,3-10-3-16,3-11 2 15,3-5 1-15,3-16 0 16,6-14-42-16,5-15-17 16,4-19 41-16,-3-2 21 15</inkml:trace>
  <inkml:trace contextRef="#ctx0" brushRef="#br0" timeOffset="151428.8747">22070 11486 496 0,'-33'47'184'0,"21"-42"-143"0,-5 1 6 15,8-6-6-15,0-6-23 16,-3-9-4-16,0-14-27 15,6-19-9-15,6-21 11 16,12-5-17-16,9 0-5 0,3 2-8 16,2 9 0-16,1 10 5 15,3 16 2-15,-3 13 26 0,-1 16 14 16,1 11 0-16,0 8 2 16,-3 10 0-16,-3 5 2 15,-3 9-3-15,-7 2-2 16,-8 5 11-16,-9 6 4 15,-8 2-4-15,-7-3 1 16,-6-2-8-16,-3-5-1 16,-3-6 7-16,-2-12 2 15,-1-12 3-15,3-10 2 16,3-13-12-16,10-16-3 16,11-16-87-16,12-3-35 15,15-13 57-15,8-2 29 16</inkml:trace>
  <inkml:trace contextRef="#ctx0" brushRef="#br0" timeOffset="152131.5649">22448 11422 516 0,'-36'58'192'0,"27"-47"-149"0,-5-3-8 16,11-8-12-16,-3-3-10 15,0-5 4-15,3-10-36 0,9-14-13 16,9-16 15-16,11-7-1 0,1 4 3 16,3 1 6-16,-3 3 3 15,-1 7 4-15,-2 8 1 16,-3 11-2-16,-3 8 0 15,0 10 6-15,-6 8 3 16,-3 9 3-16,-3 9 2 16,-6 12-5-16,-6 12-2 15,-3 6-9-15,0 0-2 16,-3-5 6-16,0 0 2 16,0-11-2-16,3-6-1 15,3-7 9-15,3-8 8 16,6-8-8-16,3-11-1 15,3-7-15-15,3-11-4 16,3-14 4-16,6-12 4 16,3-6 4-16,-1 8 1 15,-2 10 2-15,-3 11 3 0,-6 11 2 16,-3 11 1-16,-6 12-4 16,-3 14-3-16,-3 8-3 15,-3-1 1-15,6-1-1 16,6-4 0-16,0-2 0 15,6-11 0-15,9-5-5 16,8-8 0-16,7-11-2 16,0-10 1-16,-3-10 2 15,-1-7 4-15,-2-1 1 16,-3 4 1-16,0 6 0 16,-7 8 0-16,-2 11 0 15,-3 7 0-15,-3 11-3 16,-3 16 2-16,-3 13-1 15,0 2-2-15,0-2 0 16,0-2 3-16,0-3 0 0,-3-11 3 16,3-16-89-1,0-16 47-15,0-15 17 16</inkml:trace>
  <inkml:trace contextRef="#ctx0" brushRef="#br0" timeOffset="152343.9218">23407 10747 480 0,'35'11'178'0,"-17"-6"-138"0,3 11-25 0,-6 0-21 0,15 18-14 15,8 3 1-15,4 6 6 16,0 2 4-16,-7 0 5 16,-8 8-5-16,-9 13 2 0,-18 8-21 15,-15 3-7-15,-18-3 0 16,-23 13 4-16,-39 6-87 15</inkml:trace>
  <inkml:trace contextRef="#ctx0" brushRef="#br0" timeOffset="163478.6605">15370 11816 404 0,'-6'24'151'0,"6"-21"-118"0,-6 5 33 0,6-8 8 16,0 0-31-16,-3 0-9 15,0 0-21-15,0 0-6 16,-3 0-5-16,0 0-4 0,0 0 1 15,-3 2 1-15,0 6 2 16,0 3-1-16,-3 5-1 0,4 5-2 16,-4 5-1-16,3 9-5 15,3 7 0-15,3 6-3 16,0-3 2-16,3-3-6 16,3-8-1-16,3-10-7 15,0-11-2-15,6-10-80 16,2-13-33-16,1-12 71 15,-3-12 34-15</inkml:trace>
  <inkml:trace contextRef="#ctx0" brushRef="#br0" timeOffset="163678.1494">15516 11787 460 0,'26'21'170'0,"-8"-10"-132"0,0 5-17 0,-6-8-16 15,3 2-14-15,3 1 3 16,3-3-7-16,5 0-2 16,1-3 8-16,6-5-12 0,3-5-2 15,2-6 6-15,1-2 6 16,0-8-12-16,-3 2-3 16,-10 1 12-16,-17-1 6 15</inkml:trace>
  <inkml:trace contextRef="#ctx0" brushRef="#br0" timeOffset="164247.2347">15513 11880 428 0,'-9'21'159'0,"6"-10"-124"0,0 4 0 0,3-7-9 16,3 0-16-16,0 3-3 16,3-3-7-16,3 0-2 15,0 2 1-15,3 1-2 0,-1 2 1 16,4 8 0-16,3 8-2 16,0 11 0-16,3 5 3 15,0 0 0-15,5 3 1 16,-2-3-3-16,6-3 0 15,9-5-3-15,11 0 1 16,10 3-2-16,2-1 0 16,-2 1-3-16,-1 0 1 15,7-3 0-15,8 0 1 0,10-5 0 16,-4-6 2-16,-6-5-7 16,10-5-2-16,5-5 1 15,0-6 3-15,-8-5 5 16,-10-3 1-16,-11 1 3 15,-10-1 1-15,-11 0 3 16,-6 1 3-16,-9-1 13 16,-10-2 8-16,-2-6-13 15,-15-5-5-15</inkml:trace>
  <inkml:trace contextRef="#ctx0" brushRef="#br0" timeOffset="165627.9941">17894 12353 488 0,'-12'11'184'0,"9"-11"-143"0,-12-5-1 16,9 2-8-16,-6 0-21 16,-3-2-3-16,-2-3-5 15,-4 3-3-15,-6 0 1 16,0 2 1-16,-3 0 1 0,1 1 1 15,-1 2 2-15,3 5-5 16,-3 3-3-16,4 5-2 0,2 8 0 16,6 6-2-16,3 2 1 15,6 5-4-15,0 9-1 16,6 4-2-16,3 1 2 16,6-3 4-16,0-6 3 15,3-7-3-15,3-5 0 16,0-9-2-16,0-5 0 15,6-10-9-15,2-6-1 16,4-10-55-16,6-5-24 16,-3-11 50-16,-6-1 23 15</inkml:trace>
  <inkml:trace contextRef="#ctx0" brushRef="#br0" timeOffset="166108.5194">17971 12795 488 0,'-29'-2'184'0,"26"-12"-143"0,3-9-23 0,3 15-20 16,0-8-20-16,3-5 1 16,2-6-1-16,1-5-2 15,6-2 14-15,3 2-2 0,6 0 1 16,0 6-7-16,6 2-3 16,-1 8 11-16,4 6 5 15,0 7 17-15,-3 6 7 16,-4 7-3-16,-2 4 1 15,-3 7-10-15,-6 3-2 16,-6-1-3-16,-9 4 1 16,-9-1 7-16,-3 1 3 15,-6-3 7-15,-6-6 4 16,0-5 1-16,-2-5 0 16,2-8-14-16,3-5-7 0,6-3-13 15,3-3-5 1,6-7-4-16,3-3-2 0,3-3 3 15,3 0 0-15,3 3-125 16,3 0-56-16</inkml:trace>
  <inkml:trace contextRef="#ctx0" brushRef="#br0" timeOffset="167277.5349">18489 12459 392 0,'-15'0'148'0,"9"0"-115"0,0-2 24 0,6-1 2 16,3-2-35-16,0-3-12 15,0-3-23-15,3-2-8 16,3 0 10-16,3-1-12 0,6 1 0 16,0-3 2-16,3 3 1 15,0 3 8-15,-4-1 6 0,1 6 7 16,-6 2 3-16,0 3 15 15,-6 8 9-15,-3 5-7 16,-6 8-1 0,-3 6-11-16,-3 5-4 0,-3 5-2 15,0 2 1-15,3-2-3 16,4-5 0-16,-1-5 1 16,3-6 0-16,6-11-13 15,5-10-7-15,7-13-20 16,9-11-10-16,6-8 7 15,0-2 3-15,2 0 18 16,-2 2 9-16,-3 3 8 16,-3 2 5-16,-6 9 3 15,-3 7 3-15,-7 9 26 16,-2 7 13-16,-6 11-16 16,-3 8-9-16,0 5-12 0,1 5-6 15,2 1-6-15,2-4 0 16,4-4-2-16,3-9 0 15,3-7-9-15,3-11-5 16,0-11-8-16,6-10 0 16,0-3 8-16,0-5 5 15,-1-3 7-15,1 6 4 16,-6 5 3-16,-3 2 1 16,-3 9 13-16,0 4 8 15,-3 6 3-15,0 8 1 16,0 3-16-16,0 5-8 15,0 5-8-15,3 3-3 0,2 0-17 16,1-1-8-16,3-1-60 16,3-9-26-16,-3-8 60 15,-6-8 29-15</inkml:trace>
  <inkml:trace contextRef="#ctx0" brushRef="#br0" timeOffset="167824.3919">19165 12478 504 0,'0'24'187'0,"12"-22"-146"0,9 1-22 0,-9-3-21 0,5 0-17 15,7-3-1-15,3-5-3 16,-3-2 2-16,3-4 12 16,-1 1-4-16,-2 0 1 0,-3 2 5 15,-3 3 1-15,-3 6 8 16,-6 2 6-16,-6 8 7 16,-3 2 5-16,-3 9-6 15,-6 10-1-15,-3 11-7 16,-6 10-4-16,-3 8-4 15,-3 6 1-15,-2 7 3 16,-1 6 3-16,3 2-2 16,6-5 0-16,3-8-3 15,6-7-1-15,6-12-10 0,3-10-3 16,6-8-50-16,3-21-21 16,6-18-53-1,3-22-21-15,0-16 85 16</inkml:trace>
  <inkml:trace contextRef="#ctx0" brushRef="#br0" timeOffset="168124.9609">19486 12533 376 0,'6'0'140'0,"-3"0"-109"0,3-2-17 0,0 2-15 16,0-3-4-16,3 0 4 15,0-2 6-15,3 0 2 0,0 2-3 16,3-2-7-16,3 2-1 0,-3 1 2 15,2 2 1-15,-2 2 1 16,0 6 0-16,-3 3 4 16,0 7 5-16,-6 6-1 15,-6 3 3-15,-3 2 7 16,-6 2 6-16,-6 1 0 16,-6 0 1-16,-6 0 1 15,-5 2 3-15,2-10-6 16,0-6-2-16,6-4-17 15,1-14-6-15,5-6-31 16,6-7-11-16,6-11-62 16,6-13-24-16,9-2 68 15,3-4 32-15</inkml:trace>
  <inkml:trace contextRef="#ctx0" brushRef="#br0" timeOffset="168662.3861">19805 12674 492 0,'15'39'184'0,"-18"-33"-143"0,6-4-7 0,-3-2-15 16,6-2-26-16,0-4-8 16,3-7-12-16,0-8-4 15,5-8 17-15,7-8 1 0,0 0 1 16,0 5-1-16,0 3 0 0,-3 5 5 15,-6 8 4-15,-4 6 12 16,-5 7 6-16,-3 6 9 16,-5 7 6-16,-4 11-7 15,0 8-1-15,-3 8-12 16,3 3-5-16,3 0-6 16,0-3 1-16,3 0-1 15,3-8-2-15,3-3 0 16,3-10 0-16,3-5-4 15,3-8 0-15,6-6-7 16,5-8-3-16,1-5-1 16,0-10 1-16,0-6 5 15,0-5 6-15,-7 3 4 16,-2 5 4-16,-3 5 4 16,-3 5 4-16,-3 9 13 15,-6 2 8-15,0 8 2 0,0 8 1 16,0 8-14-16,3 5-4 15,3 5-14-15,0 1-5 16,3-3-5-16,3-1 0 16,3-4-6-16,0-3-3 15,-3-6-12-15,2-4-6 16,1-9-52-16,3-10-22 16,0-14 57-16,-3-7 27 15</inkml:trace>
  <inkml:trace contextRef="#ctx0" brushRef="#br0" timeOffset="168866.0379">20353 12433 540 0,'0'47'203'0,"9"-41"-158"0,2-1-30 15,-2 0-26-15,3 1-19 16,3-4 0-16,3 1-49 15,3-6-21-15,3-5 52 16,-9-13 24-16,-7-11 19 0</inkml:trace>
  <inkml:trace contextRef="#ctx0" brushRef="#br0" timeOffset="169075.2372">20623 12181 508 0,'-2'22'189'0,"4"-9"-147"0,-10 8-13 0,5-10-17 16,-3 4-23-16,-3 7-3 16,-6 9-4-16,-3 4 1 15,-3 10 9-15,0 8 4 0,3 5 4 16,4 0 4-16,2-5 2 16,6-5-7-16,3-6-4 15,3-8-68-15,6-7-29 16,3-19 52-16,0-19 25 15</inkml:trace>
  <inkml:trace contextRef="#ctx0" brushRef="#br0" timeOffset="169474.2879">20766 12637 492 0,'12'39'184'0,"-3"-23"-143"0,9 5-18 15,-9-13-17-15,6-3-23 16,3-2-4-16,0-6 0 16,-1-4 0-16,1-7 12 15,-6-7-11-15,-3-3-1 0,-6-2-5 0,-6-1 1 16,-6 4 25 0,-6 1 13-16,-3 4 12 15,-2 5 8-15,-4 7-1 0,-3 6 1 16,3 8-10-16,0 6-1 15,1 1-11-15,2 4-2 16,6 5-1-16,6 2 0 16,6 3 2-16,3 0 4 15,6 1-13-15,3-1-2 16,3 2-7-16,3-7-2 16,2-3-6-16,4-5-1 15,3-5-8-15,0-9-2 16,0-7-45-16,3-11-20 15,-7-13 48-15,-2-8 22 16</inkml:trace>
  <inkml:trace contextRef="#ctx0" brushRef="#br0" timeOffset="169942.7139">21073 12668 452 0,'-24'32'170'0,"18"-19"-132"0,-6-2 18 16,9-11 0-16,-3 0-43 0,0-3-15 15,3-2-19-15,3-6-8 16,3-5 16-16,6-2 0 0,3-3 1 15,3 2 8-15,6 3 1 16,-3 3 0-16,0 5 2 16,0 6 1-16,-4 4 0 15,4 6 2-15,-9 5 3 16,-3 3-4-16,0 5-1 16,-6 3 0-16,-3 3 2 15,-3-1 8-15,-3 3 3 16,-3-5 2-16,6-8 4 15,3-8-7-15,3-8-2 16,3-5-21-16,3-3-10 16,6-3-16-16,0-5-5 0,0-5 16 15,0 2 10-15,0 1 14 16,0-1 7-16,-3 4-2 16,-3 1 0-16,0-2-94 15,3 1-40-15,-4 1 65 16,-2 1 35-16</inkml:trace>
  <inkml:trace contextRef="#ctx0" brushRef="#br0" timeOffset="170943.2274">21534 11978 488 0,'0'-11'181'0,"6"6"-141"0,0 2 7 16,-6 3-8-16,-3 5-22 16,3 3-4-16,-6 0-6 15,-3 3-2-15,0 5-3 16,-2 8-4-16,-1 7-1 0,-3 17-7 16,0 10-2-16,0 8 2 15,0 16 4-15,0 11 1 16,3-3 3-16,3-11-1 15,6-10 1-15,0-13 0 16,3-9 0-16,3-7 0 16,3-14-2-16,3-10-13 0,6-8-4 15,3-10-16-15,0-9-4 16,6-10-88-16,2-8-38 16,-2-6 86-16,0 4 41 15</inkml:trace>
  <inkml:trace contextRef="#ctx0" brushRef="#br0" timeOffset="171545.1615">21636 12674 460 0,'2'42'170'0,"-16"-26"-132"0,-1 0 11 0,12-11-4 0,0 3-32 15,3-3-8-15,3-2-18 16,3-3-4-16,0-3 8 16,3-5-4-16,2 0-1 0,1-2-1 15,3-1 1-15,0 1 1 16,0-1 3-16,0 3 8 16,0 3 3-16,0 2 5 15,-3 3 1-15,0 3 1 16,-4-1 2-16,-2 4-5 0,0-1-3 15,-3 3-1-15,0 5-1 16,-3 3 2-16,0 10 3 16,-3-2 4-16,0 3 2 15,3-1-5-15,0 1-4 16,0-4 3-16,0-1 4 16,3-7-3-16,0-1-1 15,0-4-11-15,0-4-4 16,0-6-4-16,3-3-1 15,0-5-8-15,3-3-2 16,0-7-5-16,3-1-1 16,0 1 8-16,0 2 4 15,0 3 22-15,-3 2 9 16,-1 3-2-16,1 0-1 16,0 3-7-16,3-3-4 0,0 0-2 15,3 0 0-15,-3 0 3 16,-3 3 0-16,0 2 7 15,-3 1 4-15,0 2 10 16,-6 0 7-16,0 0 1 16,-3 5 1-16,0-2-12 15,-3 2-3-15,0-2-21 16,-3-1-10-16,-3-2-72 16,-3-5-31-16,-3-11 57 15,-3-5 30-15</inkml:trace>
  <inkml:trace contextRef="#ctx0" brushRef="#br0" timeOffset="172340.4334">21662 12589 456 0,'-15'8'170'0,"15"-11"-132"0,0 1-11 16,6-1 12-1,0-5-31-15,0-3-30 16,3-2-15-16,3-3 18 16,6 0-13-16,6 1 0 0,6 1 8 15,-1 4 4-15,1 2 12 16,-3 2 7-16,0 4 7 16,-7 2 7-16,-2 5 8 15,-3 6 7-15,-3 5 9 16,-3 7 4-16,-6 6-15 15,-6 3-5-15,-6 5-11 16,0-2-2-16,-6-1 0 16,-3-2 2-16,1-3-1 15,-1 0 2-15,3-8-6 0,3-8-1 16,3-5-9-16,6-8-4 16,3-2-59-16,9-6-25 15,6-8 38-15,9-13 22 16,2-14 11-16,4-2 5 15,0 1 8-15,0 1 4 16,-3 6 6-16,-4 5 2 16,-2 9 1-16,0 4 0 15,-3 6 11-15,-3 5 5 16,-3 5 20-16,-3 6 10 16,-3 5-2-16,0 8-2 15,-6 10-14-15,0 11-5 0,0 6-16 16,-3 2-7-16,3-3-5 15,0 0-2-15,0-7-1 16,0-4 0-16,3-7-8 16,0-5-3-16,2-6-5 15,1-5-3-15,0-3-1 16,0 0 0-16,0-2 14 16,-6-3 7-16,0-3-50 15,0-5-23-15,0-7 35 16,-3-7 21-16</inkml:trace>
  <inkml:trace contextRef="#ctx0" brushRef="#br0" timeOffset="174756.7224">22421 12076 504 0,'6'8'189'0,"-3"-3"-147"0,-6 3-5 15,0 0-11-15,0 2-22 16,-3 4-2-16,-3 4-4 16,1 6-2-16,-4 2 3 15,-3 6-5-15,0 5 2 0,0 8 0 16,-3 3 2-16,0 10 1 16,3 8 1-16,3-2 0 15,6-4 0-15,6-9 0 0,3-9 2 16,6-10-6-1,3-8 1-15,3-9-12 0,3-9-6 16,0-12-48-16,6-17-20 16,0-12 46-16,-10-4 22 15</inkml:trace>
  <inkml:trace contextRef="#ctx0" brushRef="#br0" timeOffset="175058.4902">22445 12586 488 0,'-3'69'184'0,"0"-45"-143"0,0 0 8 0,6-16-5 0,0 0-37 16,3-6-12-16,6-7-30 15,3-6-11-15,3-10 24 16,3-8-17-16,-1-5-6 0,1-3 9 16,0 2 3-16,0 6 11 15,-3 5 6-15,-3 8 13 16,-6 8 9-16,-3 6 18 15,-3 10 7-15,-6 5-5 16,-3 11-3-16,0 8-9 16,0 7-4-16,-3 4-5 15,3-1-2-15,0-5-1 16,6 0-2-16,0-5-13 16,3-11-4-16,3-11-24 15,6-12-11-15,0-11 27 0,2-19 13 16</inkml:trace>
  <inkml:trace contextRef="#ctx0" brushRef="#br0" timeOffset="175244.7416">22829 12208 436 0,'-6'58'162'0,"6"-45"-126"0,3 3-19 0,0-8-18 16,0 5-5-16,0-5 2 15</inkml:trace>
  <inkml:trace contextRef="#ctx0" brushRef="#br0" timeOffset="175612.5006">22829 12491 496 0,'27'58'187'0,"-18"-37"-146"0,9 6-9 15,-6-14-15-15,5 3-24 16,4-3-3-16,0-5-17 16,6-5-6-16,0-9 18 15,2-7-8-15,1-8 1 0,-3-3 10 16,-6-5 3-16,-6 3 11 16,-6-1 4-16,-6 3 5 0,-3 3 4 15,-6 5 3 1,-6 8 1-16,-6 6 1 0,-3 7 0 15,-6 8-7-15,-2 6-3 16,-1 7-3-16,0 6-2 16,6 5 3-16,3 0 3 15,6 0 2-15,7 0 5 16,8 0-10-16,8-2-4 16,7-4-12-16,0-7-3 15,3-8-10-15,3-8-4 16,0-8-39-16,6-11-19 15,-1-12 52-15,1-17 27 16</inkml:trace>
  <inkml:trace contextRef="#ctx0" brushRef="#br0" timeOffset="175990.3106">23174 12663 512 0,'-23'74'189'0,"14"-58"-147"0,-3 0 4 15,9-11-7-15,0-2-49 16,0-6-14-16,3-5-13 16,3-8-6-16,6-5 24 15,3-5-8-15,5-3 2 0,4 2 11 16,3 3 7-16,0 6 5 16,-3 7 4-16,-3 9 5 15,-3 7 6-15,-4 8 2 0,-5 6 0 16,-3 4-3-16,-3 6-2 15,-3 1-2-15,-3-1 2 16,0 0 10 0,4-5 5-16,-1-6-5 0,3-7-1 15,5-9-27-15,4-2-9 16,3-8-21-16,6-2-6 16,3-9 1-16,0-2 1 15,-3-5 21-15,0 2 12 16,-4 0 7-16,1-2 2 15,3-3 0-15,0 5 0 16</inkml:trace>
  <inkml:trace contextRef="#ctx0" brushRef="#br0" timeOffset="176440.1083">24008 12176 536 0,'15'40'200'0,"-18"-38"-155"0,0-2-2 16,3 0-10-16,-3 0-29 0,-3-2-5 15,-3-1-12-15,0 1-5 16,-3 2 10-16,-3 2 1 0,0 3 5 16,-6 3 6-16,-2 3 5 15,-1 5-3-15,3 2 2 16,0 6-1-16,0 8 3 0,3 2-3 16,4 3 1-1,5 3-5-15,3 2 0 16,0 3-6-16,0 0 0 15,3-2-8-15,0-1-1 16,3-8-2-16,0-4 1 16,3-9-6-16,0-5-3 15,3-6-63-15,6-15-27 16,8-8-43 0,10-11-19-16,6-8 94 0</inkml:trace>
  <inkml:trace contextRef="#ctx0" brushRef="#br0" timeOffset="176797.6006">24014 12822 524 0,'-42'39'198'0,"27"-36"-154"0,-6 5-17 15,15-11-19-15,-2-5-31 16,-1-5-8-16,0-8-10 0,3-8-4 15,6-13 24-15,9-9 9 0,6-2 6 16,5 3 7-16,10 5 3 16,3 8 1-16,3 5 2 15,2 9-2-15,1 7 0 16,-3 8-3-16,-1 10-2 0,-5 9-4 16,-3 7-2-1,-9 9-2-15,-6 5 0 16,-6 2 7-16,-9 3 2 15,-9 0 18-15,-9 3 10 16,-9-3-2-16,-6-3 1 16,-2-2-6-16,-4-11-4 15,3-10-10-15,4-11-5 0,8-8-27 16,6-5-9 0,9-11-45-16,12-16-17 0,12-2 49 15,12-3 24-15</inkml:trace>
  <inkml:trace contextRef="#ctx0" brushRef="#br0" timeOffset="177373.6549">24442 12756 564 0,'-17'23'211'0,"14"-28"-164"0,-3 2-30 15,3 1-25-15,0-6-37 0,3-3-9 16,0-7 7-16,6-3 3 16,3-9 25-16,2-1 8 0,4-1 8 15,3 6 3-15,-3 4 0 16,-3 9 15-16,-3 3 7 16,-3 4 3-16,-6 6 2 15,0 8-4-15,-6 8-2 16,-3 8-7-16,-6 8-1 15,0 5-6-15,0 8 1 16,3 2-3-16,4 4 2 16,2-9-4-16,3-5-2 15,6-5-5-15,3-9 0 0,5-7-11 16,4-8-3-16,6-10-7 16,6-12 1-1,3-7 6-15,-1-8 6 0,1 0 2 16,-3 0 4-16,-3 2 4 15,-6 4 1-15,-6 4 9 16,-3 3 7-16,-7 6 10 16,-2 4 5-16,-2 6-10 15,-4 8-2-15,0 6-1 16,0 12-2-16,0 3-7 16,3 3-3-16,3 2-5 15,3 1-1-15,6-6-4 16,3-3 1-16,2-7-5 15,4-9 1-15,6-7-16 16,-3-8-4-16,3-14-46 0,0-10-16 16,-4-13 46-16,-5-3 25 15</inkml:trace>
  <inkml:trace contextRef="#ctx0" brushRef="#br0" timeOffset="177626.9282">24880 12769 584 0,'9'13'217'0,"-3"-13"-169"0,6 3-59 0,-6-3-39 0,6-6-17 16,0-2 1-16,2-5-46 15,1 0-22-15,-3-11 71 16,-3-2 32-16,-6-1 26 0</inkml:trace>
  <inkml:trace contextRef="#ctx0" brushRef="#br0" timeOffset="177804.8838">25067 12467 520 0,'9'24'195'0,"-9"-13"-152"0,-6 12-1 16,3-9-9-16,-2 9-22 15,-4 9-1-15,-3 8-11 0,0 5-4 16,3 5 3-16,6 3-2 16,6-5 2-16,6-3-5 0,9-3-3 15,11-8-12-15,13-10-4 16,3-13-74-16,8-24-32 16,-5-27 66-16,-15-13 33 15</inkml:trace>
  <inkml:trace contextRef="#ctx0" brushRef="#br0" timeOffset="230965.8848">3044 13367 464 0,'-9'-16'173'0,"3"16"-135"0,3-3 1 15,3 3-10-15,-3 6-15 16,3 4 0-16,-6 6-8 16,3 10-2-16,3 17-2 15,-6 12-4-15,0 9-1 0,0 21-3 16,3 23 1-16,-6 6-4 16,-3 7 1-16,4 9-1 15,-13-11 1-15,6-21 5 0,0-13 1 16,3-16 4-1,3-19 1-15,15-24 5 16,9-20-15-16,-6-20-7 16,6-25-4-16,0-20 0 15,5-4 3-15,1-1 2 16,0 4 5-16,0-1 5 16,-3 5 2-16,6 6 1 15,-4 13 0-15,-2 16 2 16,-3 15 8-16,0 17 5 15,-6 10 2-15,3 16 1 16,-9 27-5-16,3 18 0 16,-6 2-6-16,3-4 1 0,6 2-5 15,-6-3-2-15,9-5-3 16,3-16 1-16,5-15-4 16,-2-19-1-16,0-16-15 15,6-19-6-15,-3-18-72 16,3-24-32-16,2-8 67 15,-2-2 32-15</inkml:trace>
  <inkml:trace contextRef="#ctx0" brushRef="#br0" timeOffset="231539.261">3574 14549 416 0,'-21'16'156'0,"9"-8"-121"0,-6-2 28 0,15-6 5 0,-6-3-34 16,-3-2-10-16,3-3-31 15,0-6-13-15,1-9 10 16,-1-17-14-16,3-13-3 0,6-3 4 16,3 4 0-16,6 1 3 15,2 6 0-15,7 3 4 16,6 5 2-16,3 8 9 15,6 13 2-15,5 11 14 16,4 10 5-16,-3 8-2 16,-7 14 2-16,-2 2-5 15,-6 10-1-15,-6 9 2 16,-6 2 3-16,-3 1 0 16,-9-6 4-16,-3-3-2 15,-12-8-1-15,-12-5 0 0,-9-5 0 16,-2-8-6-1,-4-5-2-15,3-6-11 0,7-5-5 16,8-5-12-16,3-3-5 16,0-5-28-16,12-6-14 15,0-10-48-15,18-11-20 16,-3-2 61-16,9-16 30 16</inkml:trace>
  <inkml:trace contextRef="#ctx0" brushRef="#br0" timeOffset="232418.9452">3976 14176 500 0,'-9'3'187'0,"9"-6"-146"0,0-5-20 0,3 6-18 16,3-3-21-16,0-3-4 15,8-3 5-15,1-8 3 16,6 1 8-16,6-3-1 0,0 2 2 16,-1 6 3-16,-2 5 1 15,-3 5 3-15,-3 9 1 16,-3 7 1-16,-3 8 2 15,-3 6-1-15,-6 10 0 16,-3 0-1-16,-3 5 2 16,0 0 3-16,0-2 2 0,3-8 3 15,-3-8 2 1,6-11-12-16,3-13-4 0,3-16-25 16,0-11-8-16,5-4 5 15,1-4 6-15,0 1 8 16,0 0 7-16,-3-1 2 15,0 3 3-15,-3 9 3 16,0 7 4-16,0 8 13 16,-3 10 6-16,0 9 3 15,-3 10 1-15,0 11-18 16,-3 10-5-16,3 6-4 16,0 2 1-16,-1-5-1 15,4-5-1-15,-3-8-2 16,3-11-1-16,3-8-9 15,3-13-3-15,9-13-8 16,0-16-2-16,3-6 4 16,5 1 2-16,4-3 12 0,3 5 3 15,-3 3 4-15,-4 8 0 16,1 5 2-16,-6 8 3 16,-3 5 11-16,-3 11 7 15,0 8 1-15,-4 16 1 16,-2 16-10-16,0 7-2 15,-9 1-5-15,3-1 0 16,0-5-5-16,0-2 0 16,-3-3-6-16,0 0-2 15,3-8 2-15,0-8 1 0,0-5-40 16,3-13-17-16,9-14 17 16,-3-18 8-16</inkml:trace>
  <inkml:trace contextRef="#ctx0" brushRef="#br0" timeOffset="233088.5549">6044 14171 456 0,'6'-10'170'0,"12"4"-132"0,-3 9-11 0,-6-3-12 16,0 0-19-16,6 0 1 15,3 0-1-15,5 3-1 16,10-1 4-16,18 1 0 0,5-1 1 16,4-2-7-16,-7-2 0 15,-2-1-32-15,-3-2-14 16,-16-3-50-16,1-13-20 15,-15-3 65-15,-21 0 30 16</inkml:trace>
  <inkml:trace contextRef="#ctx0" brushRef="#br0" timeOffset="233304.5137">5869 14478 488 0,'18'19'184'0,"8"-17"-143"0,37-2-21 15,-27-2-17-15,2-4-13 16,13-2 1-16,20-5-8 16,16-5-3-16,-1-1 10 15,0 1-70-15,4-1-28 0,-16 3 53 16,-9-8 27-16</inkml:trace>
  <inkml:trace contextRef="#ctx0" brushRef="#br0" timeOffset="239084.0588">7753 13690 372 0,'21'-19'140'0,"-24"14"-109"0,0-8 20 0,0 7 1 15,-6 1-23-15,-6-3-3 16,-6 0-7-16,-3 0-3 0,-5 0-8 16,2 3 8-16,-6 5 6 0,-6 5 0 15,-5 8 1-15,-7 9-10 16,0 4-5-16,1 11-8 15,5 5-2-15,4 14-4 16,8 10-1-16,6 3-3 16,9 0 1-16,9 2 5 15,6 9 2-15,9-4-3 16,9-7 1-16,9-11-3 16,6-13 0-16,11-13-10 15,1-14-1-15,0-15-15 16,2-16-7-16,4-21-66 15,3-22-31-15</inkml:trace>
  <inkml:trace contextRef="#ctx0" brushRef="#br0" timeOffset="239551.8506">7958 14377 492 0,'-44'43'184'0,"26"-38"-143"0,-9-10-5 0,24-3-11 16,-6-11-43-16,3-7-15 0,0-9-8 16,6-7 0-16,6-3 22 15,9-13-5-15,6-19 0 0,3 1 10 16,2 1 8-16,7 12 2 15,6 10 2-15,8 8 8 16,4 11 4-16,-3 12 6 16,-1 12 2-16,-5 10 2 15,-6 10 0-15,-10 9-3 16,-5 10 2-16,-9 11 1 16,-9 7 2-16,-9 4-3 15,-18-1 0-15,-11-2-6 16,-10-1-3-16,0-4-3 15,-2 2 0-15,2-11-2 16,0-10 2-16,7-11-6 0,-1-8-3 16,6-10-19-16,13-8-7 15,8-8-3-15,9-9-1 16,9-12-29-16,8-11-10 16,13-8 37-16,3-10 18 15</inkml:trace>
  <inkml:trace contextRef="#ctx0" brushRef="#br0" timeOffset="240282.9747">8509 14063 384 0,'-30'34'145'0,"15"-18"-112"0,-3-3 32 16,15-13 8-16,-3 0-35 16,3-3-12-16,0 1-33 15,3-6-13-15,3-3 10 16,3-7-9-16,3-9-2 0,3-7 7 15,6-3 3-15,6 0 7 16,3 5 2-16,-6 6-1 16,11 4 2-16,-5 7 5 15,-3 7 2-15,-3 13 6 0,-9 16 3 16,-6 16-6-16,-6 8-3 16,-3 5-3-1,-3 3 0-15,-3-2-2 0,0 4 2 16,3-7 0-16,3-9 3 15,3-9-1-15,6-15 0 16,6-12-8-16,6-11-2 16,2-10-9-16,4-9-4 15,3-5 1-15,-3-7 2 16,0-4 4-16,-6 9 5 16,-4 8 7-16,-2 12 5 15,-3 12 3-15,-6 10 5 0,-3 13-4 16,-3 11 0-1,0 7-4-15,0 4 1 0,6 2-2 16,0-6 0-16,3-7-3 16,3-8-2-16,3-14-2 15,3-12-1-15,6-17-9 16,6-5-5-16,5-5-2 16,7-5-1-16,0-6 6 15,-1-2 6-15,-5 2 5 16,-6 11 4-16,-6 11 15 15,-6 12 7-15,-3 12 15 16,-10 7 6-16,-2 13-21 16,-2 14-8-16,-1 5-15 15,3 5-2-15,3-2-46 16,5-6-18-16,4-10-44 16,6-11-18-16</inkml:trace>
  <inkml:trace contextRef="#ctx0" brushRef="#br0" timeOffset="240682.5473">9381 14084 500 0,'-6'39'187'0,"9"-33"-146"0,6 2-13 0,-3-3-18 0,3-2-20 16,9-6-2-16,6-5 0 15,11-5 0-15,10-11 7 16,0-10-9-16,-1-6 0 0,-2 0 5 16,-6 6 2-16,-7 5 5 15,-5 8 3-15,-3 5 9 16,-9 10 5-16,-3 12 15 16,-6 12 6-16,-3 17-13 15,-9 10-3-15,-3 10-10 16,-12 22-4-16,-6 23-8 15,-5 4-1-15,-4 15-6 16,6 10 1-16,3-7-5 16,7-13 1-16,5-9-5 15,6-10-2-15,3-16-36 0,6-24-16 16,6-23 12 0,6-30 7-16,0-29-82 15,0-31-38-15,0-32 91 16</inkml:trace>
  <inkml:trace contextRef="#ctx0" brushRef="#br0" timeOffset="240997.7083">9711 13986 400 0,'33'18'148'0,"-30"-10"-115"0,9-2 13 0,-6-4-3 16,3-2-30-16,0-2-6 0,3-4-10 15,3-2-1-15,2-5 2 16,10-3-1-16,6-2 1 0,6 2 2 15,5 5 0-15,1 6 0 16,-3 5 2-16,-4 5-3 16,-5 6-2-16,-6 7 4 15,-6 6 1-15,-9 3 8 16,-9 7 6-16,-12 3 1 16,-12 5-1-16,-12 6 0 15,-6 2 0-15,-2-5-4 16,-1-5-2-16,3-11-11 15,4-10-1-15,2-9-35 16,6-10-16-16,6-10-27 16,9-14-13-16,12-16 50 15,9-7 23-15</inkml:trace>
  <inkml:trace contextRef="#ctx0" brushRef="#br0" timeOffset="241536.0286">10289 14073 516 0,'-12'48'192'0,"15"-40"-149"0,-6 5-15 0,3-13-17 16,3 0-23-16,3-5-3 16,3-3-8-16,3-5-2 15,6-11 13-15,2-11-7 0,4-4-2 0,-3-1 7 16,0 6 5-16,-3 7 8 15,-6 9 5-15,-6 10 8 16,-3 16 4-16,-6 15 3 16,-3 12 3-16,-3 7-8 15,0 8-3-15,0 3-11 16,3 11-5-16,6-3 3 16,3-6 0-16,3-7-1 15,6-11 0-15,6-11-5 16,5-12-2-16,4-17-6 15,6-16-3-15,0-12 6 16,-1-12 3-16,-5-2-3 16,-3-2-2-16,-3-4 4 15,-3-1 2-15,-3 7 5 16,-6 10 2-16,-3 11 17 0,-1 11 10 16,-2 10 15-16,-3 14 8 15,3 8-10-15,-3 10-5 16,3 8-19-16,0 5-9 15,3 8-8-15,3 1-1 16,3-6-14-16,3-6-5 16,3-10-37-16,3-10-14 15,3-16-18-15,-1-17-9 16,1-25 56-16,-9-12 24 16</inkml:trace>
  <inkml:trace contextRef="#ctx0" brushRef="#br0" timeOffset="241738.4642">10944 14057 544 0,'21'77'203'0,"-10"-61"-158"0,7 5-23 16,-3-13-23-16,6 0-25 15,3-3-4-15,0-2 8 16,2-8 3-16,4-9 11 15,0-4-66-15,3-17-27 0,-7-7 51 16,-8-3 25-16</inkml:trace>
  <inkml:trace contextRef="#ctx0" brushRef="#br0" timeOffset="242015.1361">11289 13385 496 0,'-15'45'184'0,"9"-21"-143"0,-6 13 6 0,6-16-8 16,0 6-24-16,0 7-6 15,-3 8-10-15,-2 9-2 0,2 15 1 16,3 11-6-16,3-1 1 16,0 1 1-16,3 0 3 15,0 0-3-15,3-3 2 16,3-11-9-16,3-7-4 15,2-14-33-15,4-10-15 0,3-16-70 16,0-16-30-16,-3-16 86 16,-3-16 41-16</inkml:trace>
  <inkml:trace contextRef="#ctx0" brushRef="#br0" timeOffset="242365.344">11607 14137 500 0,'24'47'187'0,"-15"-39"-146"0,6 5-22 16,-3-7-21-16,3-4-9 15,6-2 6-15,3-2-9 16,-4-9-6-16,-2-2 11 0,-3-6-9 0,-6-2-1 16,-9-5 9-16,-6 2 4 15,-6 3 9-15,-9 2 6 16,-2 3 4-16,-10 9 4 15,0 7 4-15,-3 7 4 16,4 12-2-16,-1 7 0 16,6 11-6-16,3 11-2 15,9 5-5-15,6 3 1 16,12-1-8-16,12-2-4 16,9-3-7-16,3-5 0 15,3-8-5-15,5-8 1 16,7-10-1-16,3-11 1 15,2-11-15-15,-5-15-6 0,-6-22-83 16,-12-21-39 0,-19-18 80-16,4 13 38 0</inkml:trace>
  <inkml:trace contextRef="#ctx0" brushRef="#br0" timeOffset="243970.0412">12405 13256 500 0,'12'39'187'0,"-12"-33"-146"0,0 7-7 0,6-8-11 15,-6 3-17-15,0 3-1 16,-3 7-7-16,0 14-1 16,-3 16 1-16,0 10-8 0,-3 16-1 15,0 29-3-15,0 19-1 16,0 10-6-16,1 16-1 0,-4-5 7 16,0-11 6-16,0-7 8 15,3-17 3-15,0-20-9 16,6-25-3-16,6-31-143 15,0-35-61 1,-6-37 111-16</inkml:trace>
  <inkml:trace contextRef="#ctx0" brushRef="#br0" timeOffset="244194.6741">12721 14023 504 0,'38'32'187'0,"-11"-22"-146"0,15 1-18 0,-21-9-16 16,3 1-18-16,-1-6 0 16,-5 1-69-16,0-6-31 15,0-8 56-15,-6-8 27 0,-3-5 22 16</inkml:trace>
  <inkml:trace contextRef="#ctx0" brushRef="#br0" timeOffset="244399.2805">12983 13409 512 0,'-6'21'192'0,"6"-5"-149"0,-9 11-6 0,9-12-13 0,-6 17-22 16,0 11-2-16,-6 12-4 16,0 24 3-16,0 17 0 15,3-1-2-15,0 6 2 0,6 7-1 16,3 0-2-16,3-12-6 15,-3-9-2-15,3-10-37 16,0-14-16-16,3-12-87 16,6-22-40-16,-6-29 101 15,-3-24 47-15</inkml:trace>
  <inkml:trace contextRef="#ctx0" brushRef="#br0" timeOffset="245681.1718">13313 14568 448 0,'-27'24'167'0,"15"-22"-129"0,-6-7 4 0,13 0-5 0,-4 0-34 16,0-3-10-16,0-6-15 15,3-4-7-15,3-9 16 16,6-12-9-16,9-9-2 0,9-2 6 15,2 2 5-15,10 3 1 16,-3 6 1-16,0 7 14 16,-1 8 10-16,4 8 5 15,0 8 4-15,3 6-8 16,-1 7-1-16,-5 8-3 16,-3 6 1-16,-6 4-2 15,-12 12 2-15,-9 4 3 16,-9 6 1-16,-6-2 0 15,-9-1 1-15,-3-2 5 16,-9-3 1-16,-2-5-3 16,-4-9 1-16,3-4-22 15,4-9-8-15,2-4-16 16,0-6-6-16,9-3 1 0,7-7 4 16,5-9-31-16,6-13-15 15,6-15 39-15,3-4 17 16</inkml:trace>
  <inkml:trace contextRef="#ctx0" brushRef="#br0" timeOffset="247081.5305">13724 14256 496 0,'-6'21'187'0,"12"-26"-146"0,6-6-22 0,0 6-19 0,3-6-9 15,5-5 2-15,4-2-2 16,3-6-1-16,0 0 5 16,2-2 0-16,1 2 3 0,0 3 2 15,-6 5 0-15,-3 8 0 16,-6 8 2-16,-4 8 1 16,-5 5 1-16,-9 11 0 15,-3 13 2-15,-2 8-1 16,-4 8 0-16,3 0-3 15,-3-6 1-15,3-4 7 16,3-9 3-16,3-10-9 16,0-6-1-16,6-7-10 15,3-8 0-15,6-14-4 16,9-21 2-16,5-10-4 16,4 0-2-16,3 2 4 15,-6 6 4-15,-3 7 4 0,-7 6 4 16,-8 13 11-1,-9 8 2-15,-3 13 2 16,0 11-8-16,0 5-3 16,3 3-3-16,0-3-2 15,6-5-2-15,6-6-1 16,3-7-3-16,3-11-1 16,3-13-1-16,3-8 2 15,-1-9-1-15,1 1 2 16,-3 3 3-16,0 2 1 15,-6 3 3-15,0 8 1 0,-3 7 5 16,-3 12 3 0,-3 10-2-16,-1 13 2 15,-2 8-6-15,3 5-3 0,0-5-1 16,0-3 1-16,0-4-12 16,0-9-6-16,3-8-35 15,3-5-17-15,0-11-16 16,0-15-3-16,0-14 45 15,0-8 23-15</inkml:trace>
  <inkml:trace contextRef="#ctx0" brushRef="#br0" timeOffset="247497.8448">14655 14613 496 0,'-23'42'184'0,"14"-36"-143"0,-3-4-10 0,9-4-12 16,0-6-29-16,0-6-8 15,3 1-18-15,6-8-5 16,6-8 22-16,3-5-1 0,5-4 4 16,4-4 7-16,3 5 4 15,0 0 6-15,0 8 2 0,-1 5 5 16,4 11 3-16,0 8 5 15,3 10 4-15,-6 11-4 16,-4 5-1-16,-5 8-5 16,-9 0-1-16,-6 3 8 15,-9 0 4-15,-6 2 2 16,-6 3 3-16,-5 0-1 16,-4 5 0-16,-12-2-12 15,0-3-5-15,1-8-16 16,-1-5-5-16,6-5-10 15,3-9 0-15,7-4-32 16,8-12-12-16,9-12-64 16,12-19-26-16,6-14 80 15,11 9 40-15</inkml:trace>
  <inkml:trace contextRef="#ctx0" brushRef="#br0" timeOffset="248397.1444">15453 14555 512 0,'-15'2'189'0,"9"-4"-147"0,-12-4-13 0,10 4-19 15,-7-1-18-15,-6-2 0 16,-6 0 4-16,-3 2 4 16,-2 3 1-16,-4 5-1 0,-3 8 1 15,0 9-10-15,1 4-2 16,5 11 4-16,3 0 1 15,6 0-5-15,10-2-3 16,5-6-1-16,9-5 1 16,12-11 3-16,8-8 2 0,10-10 1 15,0-8 2-15,3-9 6 16,-4-1 2 0,-2-1-3-16,-3 0 1 0,-3 3 0 15,-3 5 2-15,-3 3 3 16,-4 5 2-16,-5 8 12 15,-3 13 5-15,-3 16-10 16,-3 16-3-16,0 8-9 16,-2 10-4-16,-4 9-2 15,-6 7 3-15,-6 3 4 16,-6-8 3-16,-3-8 9 16,-5-5 4-16,-4-13-3 15,0-11 1-15,-2-13-15 16,-1-8-3-16,-3-8-9 0,-2-8-4 15,-1-6-6-15,3-10-2 16,1-10 5-16,5-11 3 16,6-8-41-16,12-13-18 15,12-11 38-15,12-2 17 16</inkml:trace>
  <inkml:trace contextRef="#ctx0" brushRef="#br0" timeOffset="248830.9886">15319 14859 536 0,'-35'50'200'16,"32"-47"-155"-16,-3-8-31 0,9-1-25 0,0-7-21 15,5-16-3-15,10-11 5 16,9-5 4-16,9 0 15 16,8 3 1-16,4 0 3 0,0 2 4 15,-4 6 1-15,-2 12 6 16,-6 9 5-16,0 11-3 16,-10 7 2-16,-5 5-5 15,-6 12 0-15,-3 4 5 0,-6 8 5 16,-6 1-1-16,-3-1 3 15,0-2 3-15,0-8 1 16,3-6-6-16,0-7 0 16,0-11-21-16,3-13-9 15,3-14-3-15,3-5 1 16,3-2 2-16,3 0 3 16,5-9-1-16,1-4 2 15,3-1-46-15,3 0-20 16,-3-4 40-16,-3 9 19 15</inkml:trace>
  <inkml:trace contextRef="#ctx0" brushRef="#br0" timeOffset="249314.8082">16441 14288 540 0,'6'47'200'0,"-12"-31"-155"0,-11 3-9 16,11-12-12-16,-6 4-22 15,-6-3-3-15,-6-3-7 16,-3 1-2-16,-6-1 5 16,1 0-2-16,-4 0 2 0,0 3 1 15,4 3-1-15,2 2 4 16,3 3 0-16,3 0 3 16,3-3 3-16,6 0-2 15,7 9-2-15,5 1 0 0,9 9 1 16,5 5-8-16,4 0-3 15,6-2-6-15,0-1-2 16,3-2 3-16,0-3 3 16,-1-8 9-16,4-10 3 15,3-14-4-15,3-16-2 16,-4-12-16-16,-2-6-4 16,-3-3-5-16,-6-5-1 15,-6-11 3-15,-9 17 5 16,0 4 19-16,-6 6 10 15,-6 0 22-15,0 16 12 16,0 10 7-16,-3 11 4 16,3 11-14-16,3 5-5 0,6 5-17 15,3 2-6-15,6 4-13 16,6 4-3-16,3-4-16 16,3-6-8-16,0-8-49 15,5-13-24-15,-2-19 55 16,0-26 25-16</inkml:trace>
  <inkml:trace contextRef="#ctx0" brushRef="#br0" timeOffset="249852.7931">16662 13671 540 0,'0'8'200'0,"6"3"-155"0,-6-4-11 0,0-1-16 16,0-1-16-16,0 0-2 15,0 11 1-15,-3 19-1 16,3 18 0-16,-3 13-5 0,-3 18 1 15,0 22-3-15,-6 16 2 16,-6 0 1-16,-3 7 2 16,3-7-1-16,3-14 1 15,6-20 4-15,4-19 1 0,5-19-6 16,3-16-2-16,5-15-16 16,1-17-6-16,3-23-11 15,3-26-1-15,3-14 3 16,3-3 5-16,3-2 8 15,2 0 4-15,1 2 9 16,-3 14 6-16,-3 10 18 16,-3 14 8-16,-6 18 20 15,-3 16 11-15,-3 13-6 16,0 11-3-16,-4 8-23 16,1 10-8-16,3 16-10 15,0-2-5-15,3-12-15 16,0-7-4-16,3-13-49 15,0-13-21-15,0-19-17 16,0-27-7-16,-6-26 64 16,-6-10 27-16</inkml:trace>
  <inkml:trace contextRef="#ctx0" brushRef="#br0" timeOffset="250333.3579">17022 14616 488 0,'30'82'184'0,"-27"-72"-143"0,8-7-10 0,-5-6-14 16,3-5-29-16,0-5-6 16,0-5-16-16,3-6-3 0,-3 0 19 15,-3-3 7-15,-3 9 8 0,-3 5 7 16,-3 5 5-16,-3 8 12 16,0 8 7-16,-3 8-6 15,3 7 0-15,6 1-15 16,3-3-5-16,3-2-10 15,6-6-3-15,6-5-3 16,6-11-1-16,6-5-3 16,8-7 1-16,-2-4 4 15,0 1 4-15,-4-4 5 16,-2 1 2-16,-3 8 4 16,-3 5 3-16,-6 3 11 15,-6 7 5-15,-7 12-5 16,-2 17-1-16,-6 17-9 15,-2 15-2-15,-4 4 0 16,0 7 0-16,-3 0 15 0,-3 3 8 16,-6-1 5-16,0-10 6 15,-3-10-15-15,-2-14-3 16,-7-13-39-16,-6-15-16 16,-8-25 3-16,-1-26 6 15,-3-13-20-15,1-19-8 16,8-34 27-16,12-19 13 15</inkml:trace>
  <inkml:trace contextRef="#ctx0" brushRef="#br0" timeOffset="250730.1467">18281 13917 592 0,'9'72'220'0,"-33"-38"-172"0,-9 6 3 0,18-22-10 15,-2 11-31-15,-7 14-5 16,-3 9-20-16,0 12-7 16,6 7 11-16,6 6-2 0,7 8 5 15,10 15-51-15,22 1-21 16,21-6-96-16,26-15-41 15,10-25 113-15,-1-39 54 16</inkml:trace>
  <inkml:trace contextRef="#ctx0" brushRef="#br0" timeOffset="251347.934">23594 13875 488 0,'48'21'184'0,"-21"-5"-143"0,20 16-16 16,-20-14-18-16,6 6-13 16,-1 5 2-16,1 13-1 15,-6 11 1-15,-3 19 3 16,-6 10 6-16,-9 8 7 0,-12 8 14 16,-18 13 5-16,-18 10-20 15,-18 6-10-15,-11 8-38 16,-15-16-13-16,-7-37 25 15,-8-37 15-15</inkml:trace>
  <inkml:trace contextRef="#ctx0" brushRef="#br0" timeOffset="252647.7786">18867 14309 488 0,'-9'-14'181'0,"9"-4"-141"0,-6-3-15 0,3 15-18 16,-3 1-13-16,-2-3 2 0,-4 3 4 15,-3 2 4-15,-9 3-1 16,0 6 7-16,-3 7 5 0,1 5-9 16,-1 11-6-16,0 8 0 15,0 8 1-15,6 3-7 16,4 8-1-16,2-1 2 16,3 1 0-16,6-1 0 15,3-7 1-15,6-11 3 16,6-13 0-16,6-14-8 15,8-15-4-15,7-13-2 16,6-12 1-16,-3-9-3 16,-1-11-2-16,-2-14-3 15,-3-5 1-15,-3 3 10 16,-6 8 3-16,-4 10 6 0,-5 11 1 16,-3 8 23-1,0 13 12-15,-6 8 11 0,0 14 6 16,-3 12-20-16,-3 24-5 15,0 11-18-15,3 3-6 16,3-3-8-16,6-3-1 16,0-2-37-16,3-9-15 15,0-9-34-15,9-17-12 16,0-24 56-16,3-21 28 16</inkml:trace>
  <inkml:trace contextRef="#ctx0" brushRef="#br0" timeOffset="252986.7001">19305 13597 528 0,'0'56'198'0,"-12"-35"-154"0,0 18-4 15,9-23-11-15,-6 5-23 16,-3 9-6-16,-3 12-7 16,3 13-3-16,-2 9 5 15,2-1-4-15,3 6-2 0,3 11 4 0,3-1 2 16,6-2-4-16,3-6-1 16,3-5-53-16,6-10-20 15,2-14 42-15,1-21 21 16</inkml:trace>
  <inkml:trace contextRef="#ctx0" brushRef="#br0" timeOffset="253262.5576">19486 13576 556 0,'-17'74'209'0,"8"-53"-163"0,-3 24-10 16,6-29-18-16,0 8-27 16,-3 5-4-16,-3 13 4 15,3 11 2-15,0 8 5 16,0 8-1-16,-3 7-1 0,0 14-2 16,-2 6 1-16,2-6 1 15,6-8 2-15,6-6-1 16,3-12-1-16,3-6 0 15,3-10 3-15,2-11-27 16,4-13-8-16,3-14-79 16,6-20-33-16,-3-25 77 15,-3-15 38-15</inkml:trace>
  <inkml:trace contextRef="#ctx0" brushRef="#br0" timeOffset="253998.0445">19716 14631 512 0,'29'51'189'0,"-20"-43"-147"0,0 2 2 15,-3-4-11-15,3-4-32 16,0-2-9-16,0 0-24 15,3-2-9-15,0-1 21 16,0 0-10-16,0 1-1 0,3 2 1 16,2 0 1-16,4-3 16 15,-3-2 9-15</inkml:trace>
  <inkml:trace contextRef="#ctx0" brushRef="#br0" timeOffset="254868.5467">20049 14370 564 0,'-6'26'211'0,"15"-29"-164"0,12-7-30 16,-9 4-25-16,6-4-20 15,5-6 2-15,1-5 4 16,3-3 3-16,-3 0 11 16,0 3 0-16,-4 3 3 0,-2 2 3 15,-3 5 1-15,-3 3 3 16,0 5 5-1,-6 9 4-15,0 4 0 0,-6 12 1 16,-3 4-4-16,-3 8-3 16,0 6-2-16,-3 0-3 15,3-3 1-15,0-3 1 16,3-5 3-16,3-5 2 16,3-5-8-16,3-6-1 15,3-8-7-15,6-2-1 16,3-8-6-16,6-11-3 15,5-11 2-15,1-7 2 16,-3-3 0-16,-6 5 0 16,-3 8 10-16,-12 11 29 15,-6 10 12-15,-6 11-7 16,-3 11-1-16,0 5-17 16,0-1-4-16,3 1-7 15,3-3-3-15,3-2-5 16,6-6-2-16,6-2-4 15,6-9-1-15,8-4-3 16,4-9 1-16,-3-5 2 16,3-5 2-16,-6 0 5 15,-4 5 5-15,-2 3 8 16,-6 8 7-16,-3 5 14 16,-3 10 5-16,0 6-4 15,-6 5-4-15,0 3-16 16,-3 2-6-16,0 1-41 15,6-3-16-15,3-6-43 0,6-13-17 16,6-12 59-16,3-12 31 16</inkml:trace>
  <inkml:trace contextRef="#ctx0" brushRef="#br0" timeOffset="255247.3637">21165 14205 524 0,'-6'22'195'0,"6"-20"-152"0,-15 1-9 0,9-3-15 0,-5-5-27 16,-7-1-7-16,-3 1-1 15,-6 0 1-15,-3 2 9 16,-2 6 3-16,-7 7 5 0,0 9-10 16,0 10-2-16,7 8 16 15,5 3 7-15,6-3-3 16,12-3-3-16,3 1-11 15,6-6-5-15,6-6-4 16,9-7-2-16,6-5 1 16,6-8 3-16,2-6 2 15,7-8 3-15,-3-5 4 16,-3-7 1-16,-7-6-2 16,-5-1 0-16,-6 4-3 15,-3 7 1-15,-6 6 16 16,-6 11 7-16,-3 7 3 0,-3 11-1 15,-3 5-13-15,0 3-6 16,1 2-48-16,2 1-21 16,6-4 35-16,6-9 16 15</inkml:trace>
  <inkml:trace contextRef="#ctx0" brushRef="#br0" timeOffset="255432.0039">21222 14430 500 0,'12'37'187'0,"0"-31"-146"0,2 2-86 16,-5-8-48-16,6-8 40 15,-3-13 28-15</inkml:trace>
  <inkml:trace contextRef="#ctx0" brushRef="#br0" timeOffset="255679.5538">21311 13922 512 0,'-6'59'192'0,"3"-38"-149"0,-6 13-10 0,6-18-16 16,0 5-26-16,-3 6-4 15,0 7-10-15,-3 11-2 16,0 5 13-16,1 3 4 0,5 0 3 16,0-3 6-16,3-2 3 15,6-8-8-15,2-9-2 16,1-4-54-16,9-19-25 16,3-11 43-16,0-15 23 15</inkml:trace>
  <inkml:trace contextRef="#ctx0" brushRef="#br0" timeOffset="255980.291">21668 14243 524 0,'-15'15'195'0,"12"-15"-152"0,-9-2-16 16,7-1-17-16,-4 0-30 15,-3 1-4-15,-6 4 12 16,0 1 8-16,0 5 4 16,0 5 3-16,-3 6 2 0,1 7 0 15,-1 6 2-15,6 2 0 16,0 3 3-16,6 3-5 16,3 0-3-16,6-3-19 15,6-3-6-15,3-2-29 16,6-13-9-16,3-19-43 15,3-19-19-15,2-15 63 0,-2-17 32 16</inkml:trace>
  <inkml:trace contextRef="#ctx0" brushRef="#br0" timeOffset="256346.3585">21728 13589 540 0,'-6'42'200'0,"6"-20"-155"0,-6 22-11 0,3-20-16 16,-3 13-27-16,-6 16-7 16,-3 16-7-16,0 13-3 15,-6 11 14-15,1 7 6 0,-1-5 5 0,0-5 3 16,3-13 1-16,3-11-1 16,3-15 1-16,12-22-29 15,6-19-16 1,6-15-10-16,3-11 21 15,3-10 12-15,0-9 13 16,0-2 6-16,-4 3-1 16,-2 5 0-16,0 8 18 15,-3 7 11-15,0 9 10 16,-3 13 4-16,-3 8-16 16,0 10-7-16,0 6-10 15,0 5-4-15,0 5-33 16,3-2-14-16,3-3-83 15,0-5-36-15,3-19 84 16,-3-18 41-16</inkml:trace>
  <inkml:trace contextRef="#ctx0" brushRef="#br0" timeOffset="256670.6866">21987 14454 508 0,'-3'69'189'0,"9"-58"-147"0,9-3-13 0,-6-6-17 16,-1-2-34-16,1-2-8 15,0-6-9-15,-3-6-2 0,0-2 23 16,-6-2 7-16,-6 2 8 0,-6 5 18 16,0 4 7-16,-2 4 5 15,-4 8 1-15,0 3-7 16,0 5 0-16,0 3-10 15,9 5-2-15,3 1-1 16,6 1 2-16,6 1-5 16,3 0-1-16,6-8-13 15,-3-3-4-15,3-2-18 16,0-6-6-16,-3-2-40 16,0-9-15-16,-4-7 48 15,-2-11 23-15</inkml:trace>
  <inkml:trace contextRef="#ctx0" brushRef="#br0" timeOffset="256892.3012">22234 14512 464 0,'0'24'176'0,"0"-18"-137"0,0 1-11 0,0-7-13 15,0 6-19-15,-3-1 1 16,0 0 7-16,-6 3 5 15,-3 3-4-15,-3-1 15 0,-3 12 6 16,0 1-2-16,-2 1-2 16,-1 5-10-16,3 0-5 15,0-5-31-15,-3-5-11 16,-6-19-98-16,-8-27-42 0</inkml:trace>
  <inkml:trace contextRef="#ctx0" brushRef="#br0" timeOffset="260106.4989">22511 14631 516 0,'-21'32'192'0,"9"-21"-149"0,-6 7-4 0,12-10-10 0,-3 3-28 16,-3 2-4-16,-3 0-40 15,0 3-16-15,-2 3-116 16,2 2-48-16,6 0 115 16,3-8 56-16</inkml:trace>
  <inkml:trace contextRef="#ctx0" brushRef="#br0" timeOffset="260635.0311">22573 14055 524 0,'-12'29'198'0,"15"-27"-154"0,6 4-15 16,-6-1-16-16,3 0-24 15,3 1-3-15,3-1-2 16,6-2 2-16,6-1 8 15,5-2-3-15,4 0 1 0,3 0-3 0,-6-2 2 16,-4-6-37-16,-2-3-14 16,3-5-118-1,-3-10-48-15,-9-3 116 16</inkml:trace>
  <inkml:trace contextRef="#ctx0" brushRef="#br0" timeOffset="261013.0311">22707 13676 472 0,'-12'14'176'0,"12"-12"-137"0,3 1-5 16,0-1-11-16,0 1-21 15,0 2 0-15,0 3 0 16,-3 3 1-16,0 2-1 16,-3 8 1-16,0 8 2 0,-3 16-2 15,0 11 0-15,0 5-1 16,-3 5-2-16,0 5 1 16,0 17 1-16,3-1-3 15,1 0 0-15,-4-5 1 16,3-2 2-16,0-4-6 15,3-4-1-15,6-14-9 0,3-13-4 16,6-13-10-16,8-14-5 16,10-18-15-16,12-18-8 15,5-24 31-15,4-17 13 16</inkml:trace>
  <inkml:trace contextRef="#ctx0" brushRef="#br0" timeOffset="261595.7333">23002 14245 472 0,'-24'32'176'0,"12"-21"-137"0,-3-4 0 15,15-7-10-15,0 0-30 16,3-2-6-16,3-3-10 15,3-6-3-15,3 0 11 16,0-2 0-16,3 0 2 0,0 2 1 0,-1 6 4 16,1 0 1-16,0 7 1 15,-3 4-3-15,-3 4 2 16,-3 6-4-16,0 11 1 16,-6 4-5-16,0 9-1 15,-3 2 5-15,-3 1 2 16,-3-1 14-16,3-5 5 15,0-8 7-15,3-5 6 16,0-11-16-16,6-8-5 16,3-5-36-16,0-7-16 15,6-12 6-15,6-15 5 0,6-17 5 16,3-2 4-16,-1 1 10 16,1 4 9-16,-3 3 7 15,-6 5 4-15,0 6-7 16,-6 5-4-16,-7 2-55 15,1 3-24-15,-6 9 39 16,-3 7 24-16</inkml:trace>
  <inkml:trace contextRef="#ctx0" brushRef="#br0" timeOffset="262178.1465">23347 14557 480 0,'9'56'181'0,"-9"-56"-141"0,6 0-15 0,0-3-16 15,3-5-35-15,0-10-8 16,3-3-1-16,0-8 4 15,-1-6 17-15,1-5-1 0,0-2 3 16,0 2 5-16,-3 3 3 16,-3 6 12-16,0 7 4 15,-6 8 10-15,0 5 6 16,0 6 0-16,-6 8 3 0,0 7-11 16,0 12-2-16,0 4-10 15,0 11-5-15,-3 8-7 16,3 11-2-16,-3-1 0 15,6 1 4-15,0-1 1 16,3-7 1-16,3-8 0 16,3-11 0-16,3-11-11 15,3-13-3-15,0-10-6 16,3-13-1-16,0-11 1 16,3-3 2-16,3-5-3 15,-7-11-2-15,1-2 15 16,-3 0 6-16,-3 5 9 15,-3 10 6-15,-3 11 10 16,-3 11 8-16,-3 8 1 16,0 13 1-16,0 8-16 15,0 8-5-15,0 2-28 0,3 3-9 16,3 0-72-16,3-2-29 16,3-9 65-16,0-13 31 15</inkml:trace>
  <inkml:trace contextRef="#ctx0" brushRef="#br0" timeOffset="262478.7608">23808 14531 496 0,'9'24'187'0,"3"-19"-146"0,-3-8-29 15,0 1-21-15,0-6-36 16,0-8-9-16,-3-8 20 15,-3-5 9-15,-3-3 16 16,-3-2 8-16,-3 2 5 0,0 6 19 16,-3 7 9-16,0 9 21 15,-3 10 9-15,3 10-15 16,0 9-5-16,3 7-21 16,6 3-7-16,3-2-20 15,3-4-9-15,6-1-43 16,3-6-20-16,9-9-76 15,0-12-32-15,-3-13 98 16,-21-19 46-16</inkml:trace>
  <inkml:trace contextRef="#ctx0" brushRef="#br0" timeOffset="264845.3334">2335 15878 688 0,'9'-6'0'0,"12"-2"-6"0,-18 6 1 0,6 2-5 15,0 0-1-15,0 2-1 16,-3 1 2-16,3 2 6 16,0 3-2-16,0 6-1 0,0 4 4 15,3 9 1-15,-3 4-7 16,-1 14-2-16,1 3 4 15,-3 5 1-15,0 2-5 16,-6 1-1-16,0-6 22 16,0-10 12-16,0-11 10 15,3-13 3-15,3-11-24 16,0-13-8-16,3-13-10 16,0-19-1-16,-3-21-9 15,0-13-2-15,0-16-69 16,-12-18-32-16,-9-16 62 0,-15 5 29 15</inkml:trace>
  <inkml:trace contextRef="#ctx0" brushRef="#br0" timeOffset="265073.7799">2407 15227 528 0,'59'53'198'0,"-59"-32"-154"0,0 3-22 0,0-16-18 16,6 2-31-16,3 1-8 15,6-3-43-15,-9-3-20 0</inkml:trace>
  <inkml:trace contextRef="#ctx0" brushRef="#br0" timeOffset="265646.0471">2684 16060 500 0,'-24'61'187'0,"6"-58"-146"0,6-9-4 0,6 1-14 15,3-5-29-15,3-12-6 16,3-7-7-16,3 0-4 15,6-5 13-15,6-11 3 0,3-8 4 16,3-3-2-16,5 3 1 16,1 8-5-16,0 8-1 15,-3 11 5-15,-4 7 4 16,4 9 4-16,-12 10 3 16,0 10-1-16,0 14 2 15,-3 13-2-15,-6 8 0 16,-6 11-6-16,-6 10 1 15,0 13 0-15,-12 6 2 0,6-8 10 16,-9-14 4-16,12-13 1 16,-6-15 0-16,12-14-12 15,3-13-2-15,9-13-12 16,3-16-4-16,6-22 2 16,-6-10 4-16,6-5 4 15,3 3 2-15,-6 2 1 16,8-3 0-16,-2 11-3 15,3 11 0-15,3 10-1 16,-3 11 0-16,5 10 5 16,-2 11 1-16,0 5 4 15,-3 8 3-15,0 8-2 16,-6 11 1-16,-10 16-1 16,-2 2 3-16,0 0-3 15,-6-8-2-15,0-7-2 0,0-6-3 16,0-11-4-16,0-7 0 15,3-9-44-15,6-12-18 16,3-17-20-16,3-23-5 16,0-16 43-16,0-11 20 15</inkml:trace>
  <inkml:trace contextRef="#ctx0" brushRef="#br0" timeOffset="266549.645">3490 15505 464 0,'-9'18'173'0,"9"-15"-135"0,-5 18 3 0,5-10-9 16,-3 2-31-16,3 5-9 15,0 9 0-15,3 10 2 16,2 13 4-16,4 8-6 0,3 3-2 16,0 3 6-16,0-1 1 15,3 1 3-15,-6-14 0 16,3-8 4-16,0-13 5 15,6-15-5-15,5-20-2 16,4-20-6-16,3-11-2 16,0-8 0-16,-1-11 2 15,-2-10-1-15,-3 0 4 0,-3 5-33 16,-6 8-12-16,0 0 21 16,-3 21 12-1</inkml:trace>
  <inkml:trace contextRef="#ctx0" brushRef="#br0" timeOffset="275946.0029">4038 15849 364 0,'9'13'134'0,"-9"-3"-104"0,-6 4 20 16,6-4 4-16,6 1-32 0,-6-3-9 16,9 0-7-16,3-3 0 15,6-2-3-15,8-1 3 0,4-2 0 16,6 0 0-16,-3 0 1 15,-6-2-4-15,-4-1-2 16,-5-2-5-16,-3-3 0 16,-3 0-5-16,-6-5 1 15,-3-3 8-15,-3-3 5 16,-3-5 2-16,-6 1 1 16,-3-1-2-16,-3 3 1 15,-3 5-2-15,-5 8 2 16,-4 5-2-16,-3 3 2 15,0 5-4-15,3 3-2 16,4 3-5-16,-4 2 0 0,6 6 0 16,0-1 2-16,3 3-1 15,3 3 1-15,3 0 0 16,4 5-2-16,-7 3-4 16,3 7-2-16,3 1-2 15,3 0 2-15,-3 0 6 16,3-3 2-16,3-3 8 15,6-5 4-15,6-2 3 16,9-6 5-16,3-5-8 16,11-8-1-16,7-8-5 15,3-8-3-15,-4-6-18 16,-2-2-9-16,-3-2-8 16,-6-3-5-16,-3-3-71 15,-7-2-30-15,-8-4 72 16,-9-4 35-16</inkml:trace>
  <inkml:trace contextRef="#ctx0" brushRef="#br0" timeOffset="276516.5191">4505 15772 412 0,'-12'29'154'0,"1"-21"-120"0,5-3 4 16,3-2-8-16,3-1-18 15,-6-2-4-15,6-2-12 16,0-6-3-16,6-5 4 15,3-9-6-15,2-1 2 0,-2 4 3 16,12-7 2-16,0 5-1 16,3 2 0-16,3 8-7 15,-6 6-4-15,2 8 3 16,4 10 2-16,-6 8-2 0,-3 6 2 16,-3 7-6-16,-3 0-3 15,-3 6-4-15,-4 2-1 16,-10 1 10-1,2-4 5-15,-3 1 23 0,0-8 12 16,-6-8 4-16,6-6 4 16,3-7-6-16,3-11-1 15,6-11-11-15,3-10-3 16,3-11-4-16,2-13 1 16,1-5 7-16,0-6 3 15,0 1-8-15,3 5-5 16,0 2-10-16,3 6-3 15,0 2-5-15,-1 6-1 16,1 7-14-16,-3 9-6 0,-9 7-13 16,3 6-3-16,-9 7-29 15,3 12-12-15,-3 4 47 16,-3 6 24-16</inkml:trace>
  <inkml:trace contextRef="#ctx0" brushRef="#br0" timeOffset="277043.3717">5398 15706 428 0,'9'18'159'0,"-9"-18"-124"0,-3 19 15 0,-3-14-3 15,0 0-23-15,-3-2-5 16,1-3-15-16,-7-3-4 16,0 1-1-16,-3 2-5 0,-6 0 2 15,-9 5-3-15,-5 0 0 16,-1 3 1-16,-3 3 2 16,7-1 2-16,5 1 1 15,6 2-2-15,12 0 2 16,3 1-6-16,18-4 0 15,3 1-6-15,15-3 1 16,3 0-1-16,2-3 3 16,4 3 4-16,0 0 1 0,-1 0 3 15,1 2 1-15,-3 4-4 16,-6 1 1-16,-12 1-3 16,-6 5 2-16,-9 3 3 15,-3 3 1-15,-15 5 3 16,0-3 1-16,-9 0 5 15,-6-3 3-15,-8-5-4 16,-4-5-2-16,3-5-13 16,4-6-8-16,5-8-77 15,3-7-34-15,9-9 63 16,0-2 32-16</inkml:trace>
  <inkml:trace contextRef="#ctx0" brushRef="#br0" timeOffset="277462.4261">5559 15941 364 0,'39'29'134'0,"-15"-13"-104"0,2 5 23 0,-14-13 1 16,0 0-29-16,0 0-11 15,3-5-16-15,-3-3-7 16,0-6 5-16,0-1-3 0,-3-7 0 15,-3-2 6-15,-3-7 5 16,-3-1 2-16,-3-3 4 0,-3 4-1 16,-3 1 2-16,3 4-4 15,-9 5 1-15,-3 5 1 16,0 2 2-16,-9 4-3 16,4 4 0-16,2 6-5 15,0 3-2-15,0 5-3 16,3 2-1-16,0 3-3 15,0 6 1-15,4 2 1 16,5 13 2-16,6 11-1 16,3 5 1-16,9-2 2 15,5-8 0-15,4-6 0 16,3-5 2-16,3-8-1 16,0-8 2-16,0-10-4 15,-4-6 0-15,-2-5-12 16,3-10-7-16,0-9-55 15,3-7-26-15,0-9 52 16,-4-4 25-16</inkml:trace>
  <inkml:trace contextRef="#ctx0" brushRef="#br0" timeOffset="277761.742">6083 16251 452 0,'39'26'167'0,"-24"-21"-129"0,5 3-3 15,-8-2-8-15,9-1-13 16,9-2 0-16,0-6-8 15,8-8-4-15,1-4-1 16,0-7-4-16,-4-1 2 0,-5 1-12 16,-3 1-7-16,-12 0-73 15,-6-5-33-15,-18-1 64 16,-3-5 31-16</inkml:trace>
  <inkml:trace contextRef="#ctx0" brushRef="#br0" timeOffset="280427.4261">6922 15192 488 0,'-17'14'184'16,"8"-9"-143"-16,-12 5 1 0,9-2-9 0,-3 6-21 16,-3 2-4-16,0 5-8 0,0 0 0 15,1 0 0 1,2 0-3-16,3 3 2 0,3 0-6 15,0 5 0-15,3 5-10 16,0 14-2-16,3 26 1 16,0 8 1-16,0 0 5 15,0 0 5-15,3 3 2 16,0-3 3-16,3-13 3 16,0-17 2-16,3-14 1 15,0-17 2-15,3-19-5 0,0-18-1 16,3-13 0-16,0-10 0 15,2-4 0-15,1-10 0 16,0-13-7-16,3 3 0 16,0 5 1-16,3 7 1 15,-3 12 0-15,0 7 1 16,-1 8 7-16,-2 13 5 16,0 11 7-16,-3 19 3 15,0 18-7-15,-3 5-4 16,-3 6-4-16,-3 2-3 15,0 1 1-15,-3-4-1 16,0-2-7-16,0-8-3 0,3-8-12 16,3-8-6-16,0-7-14 15,3-9-6-15,2-8-36 16,4-13-16-16,-3-13 53 16,3-10 26-16</inkml:trace>
  <inkml:trace contextRef="#ctx0" brushRef="#br0" timeOffset="280859.3756">7253 16063 444 0,'-39'13'165'0,"24"-13"-129"0,0-8-3 0,12 0-9 16,0-8-27-16,0-10-5 16,3-6-7-16,6-5-2 15,6 0 10-15,6 3-25 0,6 2-8 16,6 5 20-16,5 4 12 16,4 4 0-16,0 6 1 15,-4 8 2-15,-2 5 2 0,-9 8 8 16,-3 5 7-16,-3 5 3 15,-6 6 0-15,-6 0 6 16,-3 2 1-16,-9 3 0 16,-6 1 1-16,-12-1-13 15,-12 2-3-15,-8-4-7 16,-1-3-1-16,6-8-6 16,3-8-3-16,7-6-14 15,5-7-7-15,9-8-13 16,6-11-3-16,6-5-97 15,9-8-45 1,3-3 97-16</inkml:trace>
  <inkml:trace contextRef="#ctx0" brushRef="#br0" timeOffset="282011.4104">7836 15899 452 0,'-18'16'170'0,"18"-14"-132"0,-3 1-11 0,3-3-12 16,6-3-23-16,3-2-2 15,3-8-4-15,3-6 1 16,3-5 7-16,0-2-1 0,0-3 2 16,-1 2-2-16,-2 4 2 15,0 4-4-15,-3 6-1 16,-3 5 0-16,-3 5 4 15,-3 11 3-15,-3 8 2 16,0 8 3-16,-3 8 1 0,-3 7-1 16,0 6 1-16,-3 6 0 15,-3 4 1-15,0-2 2 16,0-5 3-16,4-6-2 16,-1-8-2-16,3-10 0 15,3-8-1-15,3-16-7 16,6-10 0-16,3-14-1 15,2-11 2-15,1-4 3 16,0-1 4-16,0-2-2 16,0-1 0-16,0 6-1 15,-3 3 1-15,0 5 0 16,0 8 1-16,0 5 0 16,0 8 2-16,-3 8-1 15,0 10 0-15,-1 9-6 16,1 5 1-16,-3 7-2 0,0 7-2 15,0 9 3-15,0 3 0 16,0-2 1-16,0-6 2 16,0-5-3-16,3-7 0 15,0-12-1-15,3-7-2 16,3-14 0-16,3-13 0 16,3-13 0-16,6-5 3 15,-1-3 0-15,4 2 3 16,0 3-3-16,0 1 0 15,-3-1 1-15,-1 11 2 16,-2 5-1-16,-3 5 2 16,-3 3 4-16,0 8 4 0,0 6 0 15,-3 4 3-15,0 9-5 16,-1 10-3-16,-2 13-3 16,0 14-3-16,0-1 1 15,-3 1 1-15,0-3-1 16,-3-3-1-16,-3-5 1 15,0-5 1-15,3-6-6 16,0-7-1-16,3-14-49 16,3-13-21-16,3-24 38 15,3-13 18-15</inkml:trace>
  <inkml:trace contextRef="#ctx0" brushRef="#br0" timeOffset="282392.0176">9446 15790 488 0,'9'48'184'0,"-6"-37"-143"0,3 4-16 16,3-7-16-16,12 0-18 15,15 3-1-15,8-3-6 16,4-6-1-16,0-2 10 15,-1-5-54-15,4-5-23 0,-3-4 43 16,-13-4 20-16</inkml:trace>
  <inkml:trace contextRef="#ctx0" brushRef="#br0" timeOffset="282566.5339">9491 16253 488 0,'3'69'181'0,"0"-53"-141"0,18 3-17 0,3-12-17 15,14 4-12-15,10-6 3 16,0-5-20-16,8-5-9 16,10-8 16-16,11-14-61 0,6-12-22 15,-2-1 49-15,-13 0 24 16</inkml:trace>
  <inkml:trace contextRef="#ctx0" brushRef="#br0" timeOffset="283382.8595">11697 16081 500 0,'3'67'187'0,"15"-41"-146"0,26 11-20 0,-14-21-18 16,15-3-35-16,5-10-6 16,4-11-47-16,5-8-18 0,7-8 54 15,-1-2 25-15,-5-11 19 0</inkml:trace>
  <inkml:trace contextRef="#ctx0" brushRef="#br0" timeOffset="283645.8439">13489 16245 428 0,'47'80'159'0,"-17"-56"-124"0,27-1-7 15,-25-15-11-15,10 0-16 16,3-5-3-16,-1-8-70 16,7-9-29-16,2-9 51 15,-5-14 25-15,-9-3 19 0</inkml:trace>
  <inkml:trace contextRef="#ctx0" brushRef="#br0" timeOffset="283675.3254">14837 16002 444 0,'24'26'167'0,"-3"-15"-129"0,14 8-9 0,-17-11-14 16,15-1-49-16,3-1-14 15,2-6 24-15,4-6 12 16</inkml:trace>
  <inkml:trace contextRef="#ctx0" brushRef="#br0" timeOffset="283858.287">15831 15965 460 0,'54'50'173'0,"-42"-26"-135"0,35 18-8 16,-17-20-14-16,3-1-21 15,3-3-2-15,-1-10-168 16,10-10-74-16</inkml:trace>
  <inkml:trace contextRef="#ctx0" brushRef="#br0" timeOffset="288211.2614">16927 15825 528 0,'-21'34'198'0,"0"-26"-154"0,-12 0-11 16,21-3-15-16,-3 1-16 15,-5-1-2-15,-1 3-2 16,0 2 1-16,0 4 1 15,0 4 0-15,0 3 0 0,1 8-5 16,-10 8-1-16,-3 16 0 16,-3 6 4-16,7 1-4 15,-1 9 0-15,12 24 0 16,9 5 2-16,18-14-1 16,9-7 1-16,6-11-2 15,5-13-1-15,7-16-3 16,18-16 1-16,14-15-66 15,12-27-29-15,1-24 53 0,-7-32 25 16</inkml:trace>
  <inkml:trace contextRef="#ctx0" brushRef="#br0" timeOffset="289025.2678">17593 16021 512 0,'-18'7'189'0,"13"-9"-147"0,-10 2-2 0,12 0-12 16,-6 0-20-16,-3 0-4 15,-9 0-6-15,-6 0 1 16,-6 2 1-16,-2 4-3 0,-4 2 2 15,3 2-1-15,7 9-2 16,2 7-2-16,3 11-1 16,3 8-1-16,3 0 0 0,9 3-4 15,6-3-3-15,9-3 4 16,9 1 2-16,6-6 0 16,9-11 3-16,8-13 6 15,4-10 4-15,-3-14 1 16,-3-10 2-16,-4-11 0 15,-5-5 1-15,-3-10-11 16,-6-4-5-16,-3 6 6 16,-6 8 3-16,-3 6 4 15,-3 7 4-15,-3 8 5 16,-3 8 3-16,0 8-7 16,-3 13-1-16,0 14-10 15,0 7-4-15,3 3-2 16,0 3 1-16,3 0-3 15,0 2-1-15,3-5-4 0,0-3 1 16,3-5-42-16,3-13-18 16,8-8 9-16,4-13 5 15,3-16 34-15,0-19 16 16</inkml:trace>
  <inkml:trace contextRef="#ctx0" brushRef="#br0" timeOffset="289341.0371">18022 15404 460 0,'-15'56'173'0,"6"-33"-135"0,-3 4 1 16,9-11-10-16,-6 5-26 15,0 11-3-15,-5 13-1 16,2 8 0-16,-3-1 1 16,0 4-5-16,0 2-1 0,0 11-2 15,6 16 0-15,6-6 2 16,6-7 2-16,9-9-3 16,3-7 0-16,3-9-5 15,3-10 0-15,-1-8-67 16,7-18-27-16,-3-24 56 0,0-22 27 15</inkml:trace>
  <inkml:trace contextRef="#ctx0" brushRef="#br0" timeOffset="289607.169">18287 15116 464 0,'-15'39'176'0,"0"4"-137"0,-3 52-13 0,9-53-17 16,0 14-13-16,-3 21 0 16,1 23-2-16,2-2 1 0,3 3 3 15,0 23-1-15,3 0-1 0,0-13 0 16,3-5 3-16,6-8-2 16,6-13-1-16,6-16-6 15,5-22-2-15,1-18-42 16,6-23-16-16,-3-22-64 15,-1-29-25 1,-5-11 86-16</inkml:trace>
  <inkml:trace contextRef="#ctx0" brushRef="#br0" timeOffset="289829.314">18710 16513 500 0,'3'37'187'0,"-3"-21"-146"0,3-3-18 0,5-11-16 16,4-4-24-16,6-6-2 16,6-8-50-16,3-8-19 15,0-13 45-15,-4-8 20 0,-2-5 16 16</inkml:trace>
  <inkml:trace contextRef="#ctx0" brushRef="#br0" timeOffset="291041.1703">19126 16121 420 0,'6'13'156'0,"-9"-10"-121"0,6-6 1 0,3-2-6 15,3-6-28-15,6-7-7 16,6-6-3-16,0-2 2 16,2-6 3-16,-2-3-3 0,-3-2 0 15,-3 8 0-15,0 6 4 16,-3 4 1-16,-3 8 1 15,-3 9 8-15,-3 7 5 16,-3 11 0-16,-3 10 0 16,-3 6-7-16,0 10-2 15,-3 3-2-15,3 0 1 16,0-2-2-16,3-11-1 16,6-9 1-16,3-9-1 15,6-14-5-15,0-14 1 16,3-12 4-16,2-9 2 15,1-2 0-15,0 3 1 0,0 2-2 16,-3 3-1-16,-3 3 1 16,0 7 1-16,-6 9-1 15,-3 4 2-15,-3 12-2 16,0 7 2-16,-3 8-4 16,0 13 0-16,0 6-1 15,0 5 0-15,3-3 0 16,3-5-2-16,0-5-4 15,6-8 0-15,3-8-5 16,5-11 1-16,7-13-3 16,3-13 0-16,0-5 5 15,0-6 6-15,-7 3 3 16,-2 5 1-16,-6 5 6 0,-3 9 4 16,-6 5 12-1,-6 10 8-15,-3 13-9 0,0 14-4 16,0 10-15-16,0 3-4 15,6-2-4-15,3-1-1 16,3-2-1-16,3-6 0 16,3-5-15-16,6-5-8 15,3-11-43-15,0-15-17 16,-6-19 45-16,-15-11 24 16</inkml:trace>
  <inkml:trace contextRef="#ctx0" brushRef="#br0" timeOffset="291458.2115">20016 16023 492 0,'-6'27'184'0,"-6"-22"-143"0,-5 3-3 15,11-5-12-15,-6-1-22 16,-3-2-1-16,0-2-16 15,-3-1-5-15,-3 3 10 16,-9 3-18-16,-5 7-5 0,-7 11 0 16,3 11 2-16,4 8 7 0,8 2 3 15,9 6 12-15,9-3 6 16,12-6 1-16,9-4 3 16,6-9-11-16,6-10-2 15,2-11 3-15,1-7 1 16,3-12 1-16,0-4 4 15,0-9 9-15,2-7 4 16,-2-6-8-16,-3 3-4 16,-3 8-5-16,-7 11 0 15,-2 10 23-15,-6 13 12 16,-6 11-9-16,-3 8-1 16,-3 10-43-16,3 9-17 0,0 1-51 15,3-1-19-15,-3-9 57 16,-3-15 30-16</inkml:trace>
  <inkml:trace contextRef="#ctx0" brushRef="#br0" timeOffset="291682.9976">20228 16081 444 0,'29'29'167'0,"-20"-13"-129"0,6 0-20 16,-6-10-17-16,3-6-79 16,3-6-30-16,0-12 55 0,-3-19 26 15</inkml:trace>
  <inkml:trace contextRef="#ctx0" brushRef="#br0" timeOffset="291861.0325">20281 15692 480 0,'-9'48'181'0,"6"-19"-141"0,-3 14-15 0,6-22-16 15,-3 10-16-15,3 6 2 16,-3 14-10-16,0 15-3 16,3 3 9-16,0 5-28 0,0-5-12 15,3-6 9-15,0-10 6 0,3-13 6 16,0-17 4-16,3-23-58 15,0-21-25-15</inkml:trace>
  <inkml:trace contextRef="#ctx0" brushRef="#br0" timeOffset="292241.3201">20469 15097 392 0,'15'27'148'0,"-12"-6"-115"0,-3 13 11 15,0-7-5-15,-3 18-29 16,0 10-9-16,0 11-5 16,0 24 2-16,3 16 1 15,-3 5-2-15,-3 11 2 0,-3 8 1 0,0-6 2 16,0-16-1-16,3-15 2 16,0-16 0-16,3-19 3 15,3-18-5-15,6-17-3 16,3-17-24-16,6-17-10 15,6-10 12-15,2-8 6 16,1-11 17-16,3-5 8 16,-3 3 0-16,0 5-2 15,-6 10 2-15,-4 9 0 16,-2 10 14-16,0 16 9 16,-3 16-10-16,0 7-1 15,0 9-18-15,0 8-7 16,3 2-1-16,3-2 2 15,0-3-39-15,0-14-16 0,2-12 31 16,-2-16 14-16</inkml:trace>
  <inkml:trace contextRef="#ctx0" brushRef="#br0" timeOffset="292541.8571">21016 16290 372 0,'39'22'140'0,"-18"-20"-109"0,9 1-2 16,-18-3-7-16,-1-3-16 16,1-5-3-16,-3-5-11 15,0-5-3-15,-9-6 6 0,-12-5 2 0,-6-6 5 16,-5 3-14-16,-7 9-7 16,-6 12 10-16,0 16 6 15,1 11 20-15,-1 13 10 16,3 6 5-16,9 4 4 15,4 4-18-15,5-1-6 16,9 0-9-16,6-5-5 16,9 1-17-16,12-12-7 15,8-10-51-15,10-14-22 16,3-15 51-16,-1-18 24 16</inkml:trace>
  <inkml:trace contextRef="#ctx0" brushRef="#br0" timeOffset="292895.7995">21460 16079 412 0,'27'5'154'0,"-33"8"-120"0,-6 6 17 15,6-9 1-15,-6 4-26 16,-9 1-4-16,-6 4-24 16,-2 2-11-16,-1 3 6 15,-3 2-13-15,3 4-1 0,1 4 9 16,8-5 6-16,6-3 4 15,6-4 4-15,9-6-8 16,6-6-3-16,12-5-6 16,11-5-2-16,13-2 5 15,12-4 3-15,-1 1 7 16,-5 0 3-16,-9 5 1 0,-7 3-2 16,-8 4 9-16,-12 7 4 15,-12 12 7-15,-12 6 2 16,-15 8-11-16,-8 2-4 15,-7 0-5-15,0-7-2 16,4-9-8-16,8-10-3 16,3-5-69-16,6-14-29 15,9-8 55-15,9-7 27 16</inkml:trace>
  <inkml:trace contextRef="#ctx0" brushRef="#br0" timeOffset="293127.6314">21972 16476 492 0,'83'84'184'0,"-77"-33"-143"0,-12 20-5 16,3-47-13-16,-6 0-16 16,-6-1 1-16,-5 1-10 15,-10 0-3-15,-3-5 3 16,-9-4-2-16,-2 1 2 0</inkml:trace>
  <inkml:trace contextRef="#ctx0" brushRef="#br0" timeOffset="293543.2172">22618 16142 472 0,'18'69'176'0,"2"-40"-137"0,25-2-13 15,-15-22-17-15,6-2-13 16,5-11 0-16,-2-11-24 16,0-10-11-16,-4-11 20 15,1-15-70-15,-9-9-27 0</inkml:trace>
  <inkml:trace contextRef="#ctx0" brushRef="#br0" timeOffset="293858.8591">23014 15475 512 0,'-15'32'189'0,"15"-24"-147"0,-9 13 4 0,3-13-10 16,-6 8-29-16,-6 5-5 15,-3 8-8-15,-3 8 1 16,1 3 3-16,-1 2-6 0,0-2-2 15,6-3-1-15,3 3-1 16,3 2 0-16,6 16 2 0,3 19-1 16,0 0 2-16,1-3 0 15,-1 0 3-15,-3 13 2 16,0 14-1-16,0-8 4 16,0-4 0-16,-3 9 1 15,0 0 2-15,-6-2-30 16,6-14-11-16,3-14-57 15,6-17-26-15</inkml:trace>
  <inkml:trace contextRef="#ctx0" brushRef="#br0" timeOffset="294376.9125">23549 16103 524 0,'-14'42'198'0,"5"-26"-154"0,0 0-11 0,3-11-15 15,0-2-14-15,-3-3 0 16,-6 0-5-16,-6-3 1 15,-9 0 0-15,-5 1-5 0,-7 2 1 16,-3 5-5-16,1 6 1 0,5 4-1 16,6 4 1-16,3 5-2 15,4 7 1 1,5 9-4-16,6 2-2 0,9 6 4 16,6 5 4-16,9-3-1 15,9-5 3-15,12-10-8 16,11-12-2-16,4-15-10 15,0-13-2-15,-7-13 13 16,-2-9 7-16,-6-2 9 16,-3-3 7-16,-7 3 4 15,-5 3 4-15,-3 2 2 16,-6 3 3-16,-3 8-6 16,-3 2 1-16,0 6-6 15,-3 10-1-15,0 11-9 16,3 16 0-16,0 10-8 0,0 6-3 15,3-1-38-15,3-7-17 16,3-11-43-16,0-13-20 16,0-16 69-16,3-21 31 15</inkml:trace>
  <inkml:trace contextRef="#ctx0" brushRef="#br0" timeOffset="294618.239">23731 15404 484 0,'-15'77'181'0,"-3"-45"-141"0,-9 18-37 16,22-40-26-16,-10 51-6 16,3 13 6-16,0 3 14 15,0 13 8-15,6 8 1 16,6 0-2-16,3-14 1 0,3-9 1 15,6-12 2-15,3-10 3 16,3-16 2-16,5-11-47 16,4-20-23-16,6-19 32 15,-3-19 17-15</inkml:trace>
  <inkml:trace contextRef="#ctx0" brushRef="#br0" timeOffset="295041.7878">24326 15941 520 0,'3'61'192'0,"-15"-45"-149"0,-14 2-8 0,14-10-12 16,-9 6-21-16,-9-1-1 16,-9 3-8-16,-5 0 0 15,-7 2 3-15,-5 3-11 0,-4 8-3 16,4 6 12-16,5-1 5 15,9-2 8-15,12-3 6 16,16-5-9-16,11-6-5 0,20-4-15 16,7-1-5-1,6-5-2-15,3 0 1 16,5 0 7-16,7 0 7 0,0 2 5 16,-4 3 4-16,-8 6 0 15,-9-1 2-15,-9 6 2 16,-12 8 2-16,-12 5 3 15,-9 8 1-15,-6 0-5 16,-5 3-2-16,-7-3-2 16,-6-6 1-16,3-15-7 15,4-11-1-15,5-10-78 16,3-14-33-16,9-10 58 16,9-16 29-16</inkml:trace>
  <inkml:trace contextRef="#ctx0" brushRef="#br0" timeOffset="295359.2206">24365 16245 432 0,'30'43'162'0,"-21"-27"-126"0,3 2-10 0,-3-10-14 16,2 0-17-16,4-3-1 16,-3-2 3-16,0-3 3 15,-3-5 1-15,-6-1-3 0,-6-4 1 16,-3-3 10-16,-6-1 5 15,-6 4 5-15,-5 2 3 16,-7 8-3-16,-6 8-2 16,0 8-3-16,1 2-1 0,8 3-3 15,6 6-1-15,12-1-8 16,6 1 0-16,12 2-14 16,6 0-5-16,6 0-3 15,6-5-3-15,8-8 9 16,4-16 6-16,3-8 1 15,-4-11 3-15,-2-7-32 16,-6-11-13-16,-12-11 27 16,-12-10 16-16</inkml:trace>
  <inkml:trace contextRef="#ctx0" brushRef="#br0" timeOffset="295590.776">24645 15584 444 0,'47'32'167'0,"-26"-1"-129"0,15 36-23 0,-18-33-16 16,6 6-11-16,5 5 3 15,7 8 0-15,6 21 3 16,2 13 4-16,-5 0 3 0,-12 3 4 16,-9 16 4-16,-21 11 5 15,-21 7 1-15,-21 21 0 16,-47 14-7-16,-24-11-3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6AD21-F867-40A9-9FA6-51F4031A7E07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D3382-3EEC-4B05-ACBB-5EF90E5F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4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578-6EA0-4200-8483-EC042A8B8A5D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B1AA-FAC0-4B0A-AD85-284EDFBBC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6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E8FB-D93A-45CF-B6CB-78AEA152160C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B1AA-FAC0-4B0A-AD85-284EDFBBC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2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D702-9E19-408C-867E-86D1487422AA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B1AA-FAC0-4B0A-AD85-284EDFBBC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3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445-D75F-45C8-ABD8-D34CF432065F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B1AA-FAC0-4B0A-AD85-284EDFBBC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6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71DB-F7F2-44CD-A988-E92FD448B479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B1AA-FAC0-4B0A-AD85-284EDFBBC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3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FEFC-C4BC-41CC-B17D-8DCD006A0970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B1AA-FAC0-4B0A-AD85-284EDFBBC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9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E093-C9F5-4D86-89E0-EEDD5C2BA2E3}" type="datetime1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B1AA-FAC0-4B0A-AD85-284EDFBBC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4FE8-5817-4E59-ACF9-F7BEFA5AD724}" type="datetime1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B1AA-FAC0-4B0A-AD85-284EDFBBC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3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3319-8BAE-4EA7-A25B-299BBA011264}" type="datetime1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B1AA-FAC0-4B0A-AD85-284EDFBBC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6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483A-7345-4771-AEA3-1BF8B6E65F40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B1AA-FAC0-4B0A-AD85-284EDFBBC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2AC7-9B31-4364-8ED7-D65941CC73BF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B1AA-FAC0-4B0A-AD85-284EDFBBC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4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F563E-B3B0-40D8-915A-C2E5A912F7E8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DB1AA-FAC0-4B0A-AD85-284EDFBBC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6525"/>
            <a:ext cx="7772400" cy="1470025"/>
          </a:xfrm>
        </p:spPr>
        <p:txBody>
          <a:bodyPr/>
          <a:lstStyle/>
          <a:p>
            <a:r>
              <a:rPr lang="en-US" dirty="0"/>
              <a:t>Assignment </a:t>
            </a:r>
            <a:r>
              <a:rPr lang="en-US" altLang="zh-CN" dirty="0"/>
              <a:t>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527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Creating Panoramas</a:t>
            </a:r>
          </a:p>
        </p:txBody>
      </p:sp>
      <p:pic>
        <p:nvPicPr>
          <p:cNvPr id="4" name="Content Placeholder 5" descr="hom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79470"/>
            <a:ext cx="3657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B1AA-FAC0-4B0A-AD85-284EDFBBC1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152400"/>
            <a:ext cx="842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Step 4:</a:t>
            </a:r>
            <a:r>
              <a:rPr lang="en-US" dirty="0"/>
              <a:t> (2 pts) Stitch the images together by </a:t>
            </a:r>
            <a:r>
              <a:rPr lang="en-US"/>
              <a:t>calling the function </a:t>
            </a:r>
            <a:r>
              <a:rPr lang="en-US" dirty="0"/>
              <a:t>directly following </a:t>
            </a:r>
            <a:r>
              <a:rPr lang="en-US" b="1" dirty="0"/>
              <a:t>Step3</a:t>
            </a:r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B1AA-FAC0-4B0A-AD85-284EDFBBC1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914400"/>
            <a:ext cx="72404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</a:rPr>
              <a:t>Step 1:</a:t>
            </a:r>
            <a:r>
              <a:rPr lang="en-US" dirty="0">
                <a:effectLst/>
              </a:rPr>
              <a:t> (10 pts) Implement the Harris corner detector. </a:t>
            </a:r>
          </a:p>
          <a:p>
            <a:r>
              <a:rPr lang="en-US" dirty="0">
                <a:effectLst/>
              </a:rPr>
              <a:t> </a:t>
            </a:r>
          </a:p>
          <a:p>
            <a:pPr lvl="0"/>
            <a:endParaRPr lang="en-US" dirty="0">
              <a:effectLst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void </a:t>
            </a:r>
            <a:r>
              <a:rPr lang="en-US" dirty="0" err="1">
                <a:solidFill>
                  <a:srgbClr val="FF0000"/>
                </a:solidFill>
              </a:rPr>
              <a:t>HarrisCornerDetector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QImage</a:t>
            </a:r>
            <a:r>
              <a:rPr lang="en-US" dirty="0">
                <a:solidFill>
                  <a:srgbClr val="FF0000"/>
                </a:solidFill>
              </a:rPr>
              <a:t> image, double sigma, double </a:t>
            </a:r>
            <a:r>
              <a:rPr lang="en-US" dirty="0" err="1">
                <a:solidFill>
                  <a:srgbClr val="FF0000"/>
                </a:solidFill>
              </a:rPr>
              <a:t>thres</a:t>
            </a:r>
            <a:r>
              <a:rPr lang="en-US" dirty="0">
                <a:solidFill>
                  <a:srgbClr val="FF0000"/>
                </a:solidFill>
              </a:rPr>
              <a:t>, 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                   </a:t>
            </a:r>
            <a:r>
              <a:rPr lang="en-US" dirty="0" err="1">
                <a:solidFill>
                  <a:srgbClr val="FF0000"/>
                </a:solidFill>
              </a:rPr>
              <a:t>CIntPt</a:t>
            </a:r>
            <a:r>
              <a:rPr lang="en-US" dirty="0">
                <a:solidFill>
                  <a:srgbClr val="FF0000"/>
                </a:solidFill>
              </a:rPr>
              <a:t> **</a:t>
            </a:r>
            <a:r>
              <a:rPr lang="en-US" dirty="0" err="1">
                <a:solidFill>
                  <a:srgbClr val="FF0000"/>
                </a:solidFill>
              </a:rPr>
              <a:t>cornerPts</a:t>
            </a:r>
            <a:r>
              <a:rPr lang="en-US" dirty="0">
                <a:solidFill>
                  <a:srgbClr val="FF0000"/>
                </a:solidFill>
              </a:rPr>
              <a:t>, int &amp;</a:t>
            </a:r>
            <a:r>
              <a:rPr lang="en-US" dirty="0" err="1">
                <a:solidFill>
                  <a:srgbClr val="FF0000"/>
                </a:solidFill>
              </a:rPr>
              <a:t>numCornerPts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QImage</a:t>
            </a:r>
            <a:r>
              <a:rPr lang="en-US" dirty="0">
                <a:solidFill>
                  <a:srgbClr val="FF0000"/>
                </a:solidFill>
              </a:rPr>
              <a:t> &amp;</a:t>
            </a:r>
            <a:r>
              <a:rPr lang="en-US" dirty="0" err="1">
                <a:solidFill>
                  <a:srgbClr val="FF0000"/>
                </a:solidFill>
              </a:rPr>
              <a:t>imageDisplay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CC"/>
                </a:solidFill>
                <a:effectLst/>
              </a:rPr>
              <a:t>image is the input image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CC"/>
                </a:solidFill>
              </a:rPr>
              <a:t>sigma is the standard deviation for the Gaussian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CC"/>
                </a:solidFill>
                <a:effectLst/>
              </a:rPr>
              <a:t>thres</a:t>
            </a:r>
            <a:r>
              <a:rPr lang="en-US" dirty="0">
                <a:solidFill>
                  <a:srgbClr val="0000CC"/>
                </a:solidFill>
                <a:effectLst/>
              </a:rPr>
              <a:t> is the threshold for detection corners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CC"/>
                </a:solidFill>
              </a:rPr>
              <a:t>cornerPts</a:t>
            </a:r>
            <a:r>
              <a:rPr lang="en-US" dirty="0">
                <a:solidFill>
                  <a:srgbClr val="0000CC"/>
                </a:solidFill>
              </a:rPr>
              <a:t> is an array that will contain the returned corner 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CC"/>
                </a:solidFill>
                <a:effectLst/>
              </a:rPr>
              <a:t>numCornerPts</a:t>
            </a:r>
            <a:r>
              <a:rPr lang="en-US" dirty="0">
                <a:solidFill>
                  <a:srgbClr val="0000CC"/>
                </a:solidFill>
                <a:effectLst/>
              </a:rPr>
              <a:t> is the number of points returned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CC"/>
                </a:solidFill>
              </a:rPr>
              <a:t>imageDisplay</a:t>
            </a:r>
            <a:r>
              <a:rPr lang="en-US" dirty="0">
                <a:solidFill>
                  <a:srgbClr val="0000CC"/>
                </a:solidFill>
              </a:rPr>
              <a:t> – image returned to display for debugging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B1AA-FAC0-4B0A-AD85-284EDFBBC1FB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8000" y="3194640"/>
              <a:ext cx="2593440" cy="544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640" y="3187080"/>
                <a:ext cx="2614320" cy="56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999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914400"/>
            <a:ext cx="8883522" cy="4078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</a:rPr>
              <a:t>Step 1:</a:t>
            </a:r>
            <a:r>
              <a:rPr lang="en-US" dirty="0">
                <a:effectLst/>
              </a:rPr>
              <a:t> (10 pts) Implement the Harris corner detector. </a:t>
            </a:r>
          </a:p>
          <a:p>
            <a:r>
              <a:rPr lang="en-US" dirty="0">
                <a:effectLst/>
              </a:rPr>
              <a:t> </a:t>
            </a:r>
          </a:p>
          <a:p>
            <a:pPr lvl="0"/>
            <a:endParaRPr lang="en-US" dirty="0">
              <a:effectLst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Part b. </a:t>
            </a:r>
            <a:r>
              <a:rPr lang="en-US" sz="700" dirty="0"/>
              <a:t>     </a:t>
            </a:r>
            <a:r>
              <a:rPr lang="en-US" dirty="0">
                <a:solidFill>
                  <a:srgbClr val="FF0000"/>
                </a:solidFill>
              </a:rPr>
              <a:t>void </a:t>
            </a:r>
            <a:r>
              <a:rPr lang="en-US" dirty="0" err="1">
                <a:solidFill>
                  <a:srgbClr val="FF0000"/>
                </a:solidFill>
              </a:rPr>
              <a:t>HarrisCornerDetector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QImage</a:t>
            </a:r>
            <a:r>
              <a:rPr lang="en-US" dirty="0">
                <a:solidFill>
                  <a:srgbClr val="FF0000"/>
                </a:solidFill>
              </a:rPr>
              <a:t> image, double sigma, double </a:t>
            </a:r>
            <a:r>
              <a:rPr lang="en-US" dirty="0" err="1">
                <a:solidFill>
                  <a:srgbClr val="FF0000"/>
                </a:solidFill>
              </a:rPr>
              <a:t>thres</a:t>
            </a:r>
            <a:r>
              <a:rPr lang="en-US" dirty="0">
                <a:solidFill>
                  <a:srgbClr val="FF0000"/>
                </a:solidFill>
              </a:rPr>
              <a:t>, 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                             </a:t>
            </a:r>
            <a:r>
              <a:rPr lang="en-US" dirty="0" err="1">
                <a:solidFill>
                  <a:srgbClr val="FF0000"/>
                </a:solidFill>
              </a:rPr>
              <a:t>CIntPt</a:t>
            </a:r>
            <a:r>
              <a:rPr lang="en-US" dirty="0">
                <a:solidFill>
                  <a:srgbClr val="FF0000"/>
                </a:solidFill>
              </a:rPr>
              <a:t> **</a:t>
            </a:r>
            <a:r>
              <a:rPr lang="en-US" dirty="0" err="1">
                <a:solidFill>
                  <a:srgbClr val="FF0000"/>
                </a:solidFill>
              </a:rPr>
              <a:t>cornerPts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&amp;</a:t>
            </a:r>
            <a:r>
              <a:rPr lang="en-US" dirty="0" err="1">
                <a:solidFill>
                  <a:srgbClr val="FF0000"/>
                </a:solidFill>
              </a:rPr>
              <a:t>numCornerPts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QImage</a:t>
            </a:r>
            <a:r>
              <a:rPr lang="en-US" dirty="0">
                <a:solidFill>
                  <a:srgbClr val="FF0000"/>
                </a:solidFill>
              </a:rPr>
              <a:t> &amp;</a:t>
            </a:r>
            <a:r>
              <a:rPr lang="en-US" dirty="0" err="1">
                <a:solidFill>
                  <a:srgbClr val="FF0000"/>
                </a:solidFill>
              </a:rPr>
              <a:t>imageDisplay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To do:</a:t>
            </a:r>
            <a:endParaRPr lang="en-US" sz="700" dirty="0"/>
          </a:p>
          <a:p>
            <a:pPr lvl="1"/>
            <a:endParaRPr lang="en-US" sz="700" dirty="0"/>
          </a:p>
          <a:p>
            <a:pPr lvl="1"/>
            <a:r>
              <a:rPr lang="en-US" sz="700" dirty="0"/>
              <a:t>                                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sz="700" dirty="0"/>
              <a:t>         </a:t>
            </a:r>
            <a:r>
              <a:rPr lang="en-US" dirty="0">
                <a:effectLst/>
              </a:rPr>
              <a:t>Compute x and y derivatives of the image, use them to produce 3 images </a:t>
            </a:r>
          </a:p>
          <a:p>
            <a:pPr lvl="1"/>
            <a:r>
              <a:rPr lang="en-US" dirty="0"/>
              <a:t>                     </a:t>
            </a:r>
            <a:r>
              <a:rPr lang="en-US" dirty="0">
                <a:effectLst/>
              </a:rPr>
              <a:t>(I_x^2, I_y^2, and </a:t>
            </a:r>
            <a:r>
              <a:rPr lang="en-US" dirty="0" err="1">
                <a:effectLst/>
              </a:rPr>
              <a:t>I_x</a:t>
            </a:r>
            <a:r>
              <a:rPr lang="en-US" dirty="0">
                <a:effectLst/>
              </a:rPr>
              <a:t>*</a:t>
            </a:r>
            <a:r>
              <a:rPr lang="en-US" dirty="0" err="1">
                <a:effectLst/>
              </a:rPr>
              <a:t>I_y</a:t>
            </a:r>
            <a:r>
              <a:rPr lang="en-US" dirty="0">
                <a:effectLst/>
              </a:rPr>
              <a:t>) and smooth each of them with </a:t>
            </a:r>
            <a:r>
              <a:rPr lang="en-US" dirty="0"/>
              <a:t>the</a:t>
            </a:r>
            <a:r>
              <a:rPr lang="en-US" dirty="0">
                <a:effectLst/>
              </a:rPr>
              <a:t> Gaussian</a:t>
            </a:r>
            <a:r>
              <a:rPr lang="en-US" dirty="0"/>
              <a:t>.</a:t>
            </a:r>
            <a:endParaRPr lang="en-US" dirty="0">
              <a:effectLst/>
            </a:endParaRPr>
          </a:p>
          <a:p>
            <a:pPr lvl="1"/>
            <a:r>
              <a:rPr lang="en-US" sz="700" dirty="0"/>
              <a:t>                               </a:t>
            </a:r>
            <a:r>
              <a:rPr lang="en-US" dirty="0"/>
              <a:t>ii. </a:t>
            </a:r>
            <a:r>
              <a:rPr lang="en-US" sz="700" dirty="0"/>
              <a:t>         </a:t>
            </a:r>
            <a:r>
              <a:rPr lang="en-US" dirty="0">
                <a:effectLst/>
              </a:rPr>
              <a:t>Compute the Harris matrix H for each pixel. </a:t>
            </a:r>
          </a:p>
          <a:p>
            <a:pPr lvl="1"/>
            <a:r>
              <a:rPr lang="en-US" sz="700" dirty="0"/>
              <a:t>                              </a:t>
            </a:r>
            <a:r>
              <a:rPr lang="en-US" dirty="0"/>
              <a:t>iii. </a:t>
            </a:r>
            <a:r>
              <a:rPr lang="en-US" sz="700" dirty="0"/>
              <a:t>        </a:t>
            </a:r>
            <a:r>
              <a:rPr lang="en-US" dirty="0">
                <a:effectLst/>
              </a:rPr>
              <a:t>Compute corner response function R = </a:t>
            </a:r>
            <a:r>
              <a:rPr lang="en-US" dirty="0" err="1">
                <a:effectLst/>
              </a:rPr>
              <a:t>Det</a:t>
            </a:r>
            <a:r>
              <a:rPr lang="en-US" dirty="0">
                <a:effectLst/>
              </a:rPr>
              <a:t>(H)/</a:t>
            </a:r>
            <a:r>
              <a:rPr lang="en-US" dirty="0" err="1">
                <a:effectLst/>
              </a:rPr>
              <a:t>Tr</a:t>
            </a:r>
            <a:r>
              <a:rPr lang="en-US" dirty="0">
                <a:effectLst/>
              </a:rPr>
              <a:t>(H), and threshold R. </a:t>
            </a:r>
          </a:p>
          <a:p>
            <a:pPr lvl="1"/>
            <a:r>
              <a:rPr lang="en-US" dirty="0"/>
              <a:t>                    </a:t>
            </a:r>
            <a:r>
              <a:rPr lang="en-US" dirty="0">
                <a:effectLst/>
              </a:rPr>
              <a:t>Try threshold 50 on the UI. </a:t>
            </a:r>
          </a:p>
          <a:p>
            <a:pPr lvl="1"/>
            <a:r>
              <a:rPr lang="en-US" sz="700" dirty="0"/>
              <a:t>                             </a:t>
            </a:r>
            <a:r>
              <a:rPr lang="en-US" dirty="0"/>
              <a:t>iv. </a:t>
            </a:r>
            <a:r>
              <a:rPr lang="en-US" sz="700" dirty="0"/>
              <a:t>          </a:t>
            </a:r>
            <a:r>
              <a:rPr lang="en-US" dirty="0">
                <a:effectLst/>
              </a:rPr>
              <a:t>Find local maxima of the response function using </a:t>
            </a:r>
            <a:r>
              <a:rPr lang="en-US" dirty="0" err="1">
                <a:effectLst/>
              </a:rPr>
              <a:t>nonmaximum</a:t>
            </a:r>
            <a:r>
              <a:rPr lang="en-US" dirty="0">
                <a:effectLst/>
              </a:rPr>
              <a:t> suppression.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Note</a:t>
            </a:r>
            <a:r>
              <a:rPr lang="en-US" altLang="zh-CN" dirty="0"/>
              <a:t>: </a:t>
            </a:r>
            <a:r>
              <a:rPr lang="en-US" dirty="0">
                <a:effectLst/>
              </a:rPr>
              <a:t>  We provide </a:t>
            </a:r>
            <a:r>
              <a:rPr lang="en-US" b="1" dirty="0">
                <a:effectLst/>
              </a:rPr>
              <a:t>Convolution</a:t>
            </a:r>
            <a:r>
              <a:rPr lang="en-US" dirty="0">
                <a:effectLst/>
              </a:rPr>
              <a:t> and </a:t>
            </a:r>
            <a:r>
              <a:rPr lang="en-US" b="1" dirty="0" err="1">
                <a:effectLst/>
              </a:rPr>
              <a:t>GaussianBlurImage</a:t>
            </a:r>
            <a:r>
              <a:rPr lang="en-US" dirty="0">
                <a:effectLst/>
              </a:rPr>
              <a:t> functions for you to use.</a:t>
            </a:r>
          </a:p>
          <a:p>
            <a:pPr lvl="2"/>
            <a:r>
              <a:rPr lang="en-US" dirty="0"/>
              <a:t> You can index a pixel (</a:t>
            </a:r>
            <a:r>
              <a:rPr lang="en-US" dirty="0" err="1"/>
              <a:t>c,r</a:t>
            </a:r>
            <a:r>
              <a:rPr lang="en-US" dirty="0"/>
              <a:t>) by </a:t>
            </a:r>
            <a:r>
              <a:rPr lang="en-US" dirty="0">
                <a:solidFill>
                  <a:srgbClr val="FF0000"/>
                </a:solidFill>
              </a:rPr>
              <a:t>image[r*w + c]</a:t>
            </a:r>
            <a:endParaRPr lang="en-US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B1AA-FAC0-4B0A-AD85-284EDFBBC1FB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5181600"/>
            <a:ext cx="30649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  <a:p>
            <a:r>
              <a:rPr lang="en-US" dirty="0"/>
              <a:t>.</a:t>
            </a:r>
          </a:p>
          <a:p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.</a:t>
            </a:r>
          </a:p>
          <a:p>
            <a:r>
              <a:rPr lang="en-US" dirty="0"/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5746552"/>
            <a:ext cx="3766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cornerPts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].</a:t>
            </a:r>
            <a:r>
              <a:rPr lang="en-US" dirty="0" err="1"/>
              <a:t>m_X</a:t>
            </a:r>
            <a:r>
              <a:rPr lang="en-US" dirty="0"/>
              <a:t>, </a:t>
            </a:r>
            <a:r>
              <a:rPr lang="en-US" dirty="0" err="1"/>
              <a:t>cornerPts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].</a:t>
            </a:r>
            <a:r>
              <a:rPr lang="en-US" dirty="0" err="1"/>
              <a:t>m_Y</a:t>
            </a:r>
            <a:r>
              <a:rPr lang="en-US" dirty="0"/>
              <a:t> . . .</a:t>
            </a:r>
          </a:p>
        </p:txBody>
      </p:sp>
      <p:cxnSp>
        <p:nvCxnSpPr>
          <p:cNvPr id="8" name="Straight Arrow Connector 7"/>
          <p:cNvCxnSpPr>
            <a:stCxn id="6" idx="3"/>
            <a:endCxn id="7" idx="1"/>
          </p:cNvCxnSpPr>
          <p:nvPr/>
        </p:nvCxnSpPr>
        <p:spPr>
          <a:xfrm>
            <a:off x="1068494" y="5920264"/>
            <a:ext cx="379306" cy="10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15960" y="2949120"/>
              <a:ext cx="5334480" cy="3181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880" y="2936880"/>
                <a:ext cx="5358240" cy="32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736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B1AA-FAC0-4B0A-AD85-284EDFBBC1FB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71800" y="86760"/>
              <a:ext cx="8875080" cy="6518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840" y="74520"/>
                <a:ext cx="8899200" cy="654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44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23925"/>
            <a:ext cx="8464690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</a:rPr>
              <a:t>Step 2:</a:t>
            </a:r>
            <a:r>
              <a:rPr lang="en-US" dirty="0">
                <a:effectLst/>
              </a:rPr>
              <a:t> (10 pts) Implement </a:t>
            </a:r>
            <a:r>
              <a:rPr lang="en-US" dirty="0" err="1">
                <a:effectLst/>
              </a:rPr>
              <a:t>MatchCornerPoints</a:t>
            </a:r>
            <a:r>
              <a:rPr lang="en-US" dirty="0">
                <a:effectLst/>
              </a:rPr>
              <a:t>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effectLst/>
              </a:rPr>
              <a:t>void </a:t>
            </a:r>
            <a:r>
              <a:rPr lang="en-US" dirty="0" err="1">
                <a:solidFill>
                  <a:srgbClr val="FF0000"/>
                </a:solidFill>
                <a:effectLst/>
              </a:rPr>
              <a:t>MatchCornerPoints</a:t>
            </a:r>
            <a:r>
              <a:rPr lang="en-US" dirty="0">
                <a:solidFill>
                  <a:srgbClr val="FF0000"/>
                </a:solidFill>
                <a:effectLst/>
              </a:rPr>
              <a:t>(</a:t>
            </a:r>
            <a:r>
              <a:rPr lang="en-US" dirty="0" err="1">
                <a:solidFill>
                  <a:srgbClr val="FF0000"/>
                </a:solidFill>
                <a:effectLst/>
              </a:rPr>
              <a:t>Qimage</a:t>
            </a:r>
            <a:r>
              <a:rPr lang="en-US" dirty="0">
                <a:solidFill>
                  <a:srgbClr val="FF0000"/>
                </a:solidFill>
                <a:effectLst/>
              </a:rPr>
              <a:t> image1, </a:t>
            </a:r>
            <a:r>
              <a:rPr lang="en-US" dirty="0" err="1">
                <a:solidFill>
                  <a:srgbClr val="FF0000"/>
                </a:solidFill>
                <a:effectLst/>
              </a:rPr>
              <a:t>Cintpt</a:t>
            </a:r>
            <a:r>
              <a:rPr lang="en-US" dirty="0">
                <a:solidFill>
                  <a:srgbClr val="FF0000"/>
                </a:solidFill>
                <a:effectLst/>
              </a:rPr>
              <a:t> *</a:t>
            </a:r>
            <a:r>
              <a:rPr lang="en-US" dirty="0">
                <a:solidFill>
                  <a:srgbClr val="FF0000"/>
                </a:solidFill>
              </a:rPr>
              <a:t>corner</a:t>
            </a:r>
            <a:r>
              <a:rPr lang="en-US" dirty="0">
                <a:solidFill>
                  <a:srgbClr val="FF0000"/>
                </a:solidFill>
                <a:effectLst/>
              </a:rPr>
              <a:t>Pts1,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numCornerPts1, </a:t>
            </a:r>
          </a:p>
          <a:p>
            <a:r>
              <a:rPr lang="en-US" dirty="0">
                <a:solidFill>
                  <a:srgbClr val="FF0000"/>
                </a:solidFill>
              </a:rPr>
              <a:t>      </a:t>
            </a:r>
            <a:r>
              <a:rPr lang="en-US" dirty="0" err="1">
                <a:solidFill>
                  <a:srgbClr val="FF0000"/>
                </a:solidFill>
              </a:rPr>
              <a:t>Qimage</a:t>
            </a:r>
            <a:r>
              <a:rPr lang="en-US" dirty="0">
                <a:solidFill>
                  <a:srgbClr val="FF0000"/>
                </a:solidFill>
              </a:rPr>
              <a:t> image2, </a:t>
            </a:r>
            <a:r>
              <a:rPr lang="en-US" dirty="0" err="1">
                <a:solidFill>
                  <a:srgbClr val="FF0000"/>
                </a:solidFill>
              </a:rPr>
              <a:t>Cintpt</a:t>
            </a:r>
            <a:r>
              <a:rPr lang="en-US" dirty="0">
                <a:solidFill>
                  <a:srgbClr val="FF0000"/>
                </a:solidFill>
              </a:rPr>
              <a:t> *cornerPts2, 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numCornerPts2, </a:t>
            </a:r>
            <a:r>
              <a:rPr lang="en-US" dirty="0" err="1">
                <a:solidFill>
                  <a:srgbClr val="FF0000"/>
                </a:solidFill>
                <a:effectLst/>
              </a:rPr>
              <a:t>CMatches</a:t>
            </a:r>
            <a:r>
              <a:rPr lang="en-US" dirty="0">
                <a:solidFill>
                  <a:srgbClr val="FF0000"/>
                </a:solidFill>
                <a:effectLst/>
              </a:rPr>
              <a:t> **matches, </a:t>
            </a:r>
          </a:p>
          <a:p>
            <a:r>
              <a:rPr lang="en-US" dirty="0">
                <a:solidFill>
                  <a:srgbClr val="FF0000"/>
                </a:solidFill>
              </a:rPr>
              <a:t>      </a:t>
            </a:r>
            <a:r>
              <a:rPr lang="en-US" dirty="0" err="1">
                <a:solidFill>
                  <a:srgbClr val="FF0000"/>
                </a:solidFill>
                <a:effectLst/>
              </a:rPr>
              <a:t>int</a:t>
            </a:r>
            <a:r>
              <a:rPr lang="en-US" dirty="0">
                <a:solidFill>
                  <a:srgbClr val="FF0000"/>
                </a:solidFill>
                <a:effectLst/>
              </a:rPr>
              <a:t> &amp;</a:t>
            </a:r>
            <a:r>
              <a:rPr lang="en-US" dirty="0" err="1">
                <a:solidFill>
                  <a:srgbClr val="FF0000"/>
                </a:solidFill>
                <a:effectLst/>
              </a:rPr>
              <a:t>numMatches</a:t>
            </a:r>
            <a:r>
              <a:rPr lang="en-US" dirty="0">
                <a:solidFill>
                  <a:srgbClr val="FF0000"/>
                </a:solidFill>
                <a:effectLst/>
              </a:rPr>
              <a:t>, </a:t>
            </a:r>
            <a:r>
              <a:rPr lang="en-US" dirty="0" err="1">
                <a:solidFill>
                  <a:srgbClr val="FF0000"/>
                </a:solidFill>
                <a:effectLst/>
              </a:rPr>
              <a:t>Qimage</a:t>
            </a:r>
            <a:r>
              <a:rPr lang="en-US" dirty="0">
                <a:solidFill>
                  <a:srgbClr val="FF0000"/>
                </a:solidFill>
                <a:effectLst/>
              </a:rPr>
              <a:t> &amp;image1Display, </a:t>
            </a:r>
            <a:r>
              <a:rPr lang="en-US" dirty="0" err="1">
                <a:solidFill>
                  <a:srgbClr val="FF0000"/>
                </a:solidFill>
                <a:effectLst/>
              </a:rPr>
              <a:t>Qimage</a:t>
            </a:r>
            <a:r>
              <a:rPr lang="en-US" dirty="0">
                <a:solidFill>
                  <a:srgbClr val="FF0000"/>
                </a:solidFill>
                <a:effectLst/>
              </a:rPr>
              <a:t> &amp;image2Display)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image1</a:t>
            </a:r>
            <a:r>
              <a:rPr lang="en-US" dirty="0">
                <a:effectLst/>
              </a:rPr>
              <a:t> is the first input image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image 2</a:t>
            </a:r>
            <a:r>
              <a:rPr lang="en-US" dirty="0"/>
              <a:t> is the second (match from image 1 to image 2)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cornerPts1</a:t>
            </a:r>
            <a:r>
              <a:rPr lang="en-US" dirty="0"/>
              <a:t> is a vector of interest points found in image1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cornerPts2</a:t>
            </a:r>
            <a:r>
              <a:rPr lang="en-US" dirty="0"/>
              <a:t> is a vector of interest points found in image 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numCornerPts1</a:t>
            </a:r>
            <a:r>
              <a:rPr lang="en-US" dirty="0">
                <a:effectLst/>
              </a:rPr>
              <a:t> is the number of interest points in image1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numCornerPts2 </a:t>
            </a:r>
            <a:r>
              <a:rPr lang="en-US" dirty="0"/>
              <a:t>is the number of interest points in Image 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matches</a:t>
            </a:r>
            <a:r>
              <a:rPr lang="en-US" dirty="0">
                <a:effectLst/>
              </a:rPr>
              <a:t> is a vector of matches; each match has X and Y coordinates from each image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endParaRPr lang="en-US" dirty="0">
              <a:solidFill>
                <a:srgbClr val="FF0000"/>
              </a:solidFill>
              <a:effectLst/>
            </a:endParaRPr>
          </a:p>
          <a:p>
            <a:r>
              <a:rPr lang="en-US" dirty="0">
                <a:effectLst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B1AA-FAC0-4B0A-AD85-284EDFBBC1FB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5181600"/>
            <a:ext cx="30649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  <a:p>
            <a:r>
              <a:rPr lang="en-US" dirty="0"/>
              <a:t>.</a:t>
            </a:r>
          </a:p>
          <a:p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.</a:t>
            </a:r>
          </a:p>
          <a:p>
            <a:r>
              <a:rPr lang="en-US" dirty="0"/>
              <a:t>n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1068494" y="5920264"/>
            <a:ext cx="3031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47800" y="5746552"/>
            <a:ext cx="68237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matches[</a:t>
            </a:r>
            <a:r>
              <a:rPr lang="en-US" dirty="0" err="1"/>
              <a:t>i</a:t>
            </a:r>
            <a:r>
              <a:rPr lang="en-US" dirty="0"/>
              <a:t>].m_X1, matches[</a:t>
            </a:r>
            <a:r>
              <a:rPr lang="en-US" dirty="0" err="1"/>
              <a:t>i</a:t>
            </a:r>
            <a:r>
              <a:rPr lang="en-US" dirty="0"/>
              <a:t>].m_Y1, matches[</a:t>
            </a:r>
            <a:r>
              <a:rPr lang="en-US" dirty="0" err="1"/>
              <a:t>i</a:t>
            </a:r>
            <a:r>
              <a:rPr lang="en-US" dirty="0"/>
              <a:t>].m_X2, matches[</a:t>
            </a:r>
            <a:r>
              <a:rPr lang="en-US" dirty="0" err="1"/>
              <a:t>i</a:t>
            </a:r>
            <a:r>
              <a:rPr lang="en-US" dirty="0"/>
              <a:t>].m_Y2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78280" y="1761120"/>
              <a:ext cx="6981480" cy="684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6040" y="1748520"/>
                <a:ext cx="7004520" cy="70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71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23925"/>
            <a:ext cx="8198398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</a:rPr>
              <a:t>Step 2:</a:t>
            </a:r>
            <a:r>
              <a:rPr lang="en-US" dirty="0">
                <a:effectLst/>
              </a:rPr>
              <a:t> (10 pts) Implement </a:t>
            </a:r>
            <a:r>
              <a:rPr lang="en-US" dirty="0" err="1">
                <a:effectLst/>
              </a:rPr>
              <a:t>MatchCornerPoints</a:t>
            </a:r>
            <a:r>
              <a:rPr lang="en-US" dirty="0">
                <a:effectLst/>
              </a:rPr>
              <a:t>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void </a:t>
            </a:r>
            <a:r>
              <a:rPr lang="en-US" dirty="0" err="1">
                <a:solidFill>
                  <a:srgbClr val="FF0000"/>
                </a:solidFill>
              </a:rPr>
              <a:t>MatchCornerPoints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Qimage</a:t>
            </a:r>
            <a:r>
              <a:rPr lang="en-US" dirty="0">
                <a:solidFill>
                  <a:srgbClr val="FF0000"/>
                </a:solidFill>
              </a:rPr>
              <a:t> image1, </a:t>
            </a:r>
            <a:r>
              <a:rPr lang="en-US" dirty="0" err="1">
                <a:solidFill>
                  <a:srgbClr val="FF0000"/>
                </a:solidFill>
              </a:rPr>
              <a:t>Cintpt</a:t>
            </a:r>
            <a:r>
              <a:rPr lang="en-US" dirty="0">
                <a:solidFill>
                  <a:srgbClr val="FF0000"/>
                </a:solidFill>
              </a:rPr>
              <a:t> *cornerPts1,  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numCornerPts1, </a:t>
            </a:r>
          </a:p>
          <a:p>
            <a:r>
              <a:rPr lang="en-US" dirty="0">
                <a:solidFill>
                  <a:srgbClr val="FF0000"/>
                </a:solidFill>
              </a:rPr>
              <a:t>      </a:t>
            </a:r>
            <a:r>
              <a:rPr lang="en-US" dirty="0" err="1">
                <a:solidFill>
                  <a:srgbClr val="FF0000"/>
                </a:solidFill>
              </a:rPr>
              <a:t>Qimage</a:t>
            </a:r>
            <a:r>
              <a:rPr lang="en-US" dirty="0">
                <a:solidFill>
                  <a:srgbClr val="FF0000"/>
                </a:solidFill>
              </a:rPr>
              <a:t> image2, </a:t>
            </a:r>
            <a:r>
              <a:rPr lang="en-US" dirty="0" err="1">
                <a:solidFill>
                  <a:srgbClr val="FF0000"/>
                </a:solidFill>
              </a:rPr>
              <a:t>Cintpt</a:t>
            </a:r>
            <a:r>
              <a:rPr lang="en-US" dirty="0">
                <a:solidFill>
                  <a:srgbClr val="FF0000"/>
                </a:solidFill>
              </a:rPr>
              <a:t> *cornerPts2, 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numCornerPts2, </a:t>
            </a:r>
            <a:r>
              <a:rPr lang="en-US" dirty="0" err="1">
                <a:solidFill>
                  <a:srgbClr val="FF0000"/>
                </a:solidFill>
              </a:rPr>
              <a:t>CMatches</a:t>
            </a:r>
            <a:r>
              <a:rPr lang="en-US" dirty="0">
                <a:solidFill>
                  <a:srgbClr val="FF0000"/>
                </a:solidFill>
              </a:rPr>
              <a:t> **matches, </a:t>
            </a:r>
          </a:p>
          <a:p>
            <a:r>
              <a:rPr lang="en-US" dirty="0">
                <a:solidFill>
                  <a:srgbClr val="FF0000"/>
                </a:solidFill>
              </a:rPr>
              <a:t>      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&amp;</a:t>
            </a:r>
            <a:r>
              <a:rPr lang="en-US" dirty="0" err="1">
                <a:solidFill>
                  <a:srgbClr val="FF0000"/>
                </a:solidFill>
              </a:rPr>
              <a:t>numMatches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Qimage</a:t>
            </a:r>
            <a:r>
              <a:rPr lang="en-US" dirty="0">
                <a:solidFill>
                  <a:srgbClr val="FF0000"/>
                </a:solidFill>
              </a:rPr>
              <a:t> &amp;image1Display, </a:t>
            </a:r>
            <a:r>
              <a:rPr lang="en-US" dirty="0" err="1">
                <a:solidFill>
                  <a:srgbClr val="FF0000"/>
                </a:solidFill>
              </a:rPr>
              <a:t>Qimage</a:t>
            </a:r>
            <a:r>
              <a:rPr lang="en-US" dirty="0">
                <a:solidFill>
                  <a:srgbClr val="FF0000"/>
                </a:solidFill>
              </a:rPr>
              <a:t> &amp;image2Display)</a:t>
            </a:r>
          </a:p>
          <a:p>
            <a:endParaRPr lang="en-US" dirty="0">
              <a:solidFill>
                <a:srgbClr val="FF0000"/>
              </a:solidFill>
              <a:effectLst/>
            </a:endParaRPr>
          </a:p>
          <a:p>
            <a:r>
              <a:rPr lang="en-US" dirty="0">
                <a:effectLst/>
              </a:rPr>
              <a:t>To do this you'll need to follow these steps:</a:t>
            </a:r>
          </a:p>
          <a:p>
            <a:endParaRPr lang="en-US" dirty="0">
              <a:effectLst/>
            </a:endParaRPr>
          </a:p>
          <a:p>
            <a:pPr marL="342900" lvl="0" indent="-342900">
              <a:buAutoNum type="alphaLcPeriod"/>
            </a:pPr>
            <a:r>
              <a:rPr lang="en-US" dirty="0"/>
              <a:t>   </a:t>
            </a:r>
            <a:r>
              <a:rPr lang="en-US" dirty="0">
                <a:effectLst/>
              </a:rPr>
              <a:t>Compute the descriptors for each interest point. </a:t>
            </a:r>
          </a:p>
          <a:p>
            <a:pPr lvl="0"/>
            <a:r>
              <a:rPr lang="en-US" dirty="0"/>
              <a:t>          </a:t>
            </a:r>
            <a:r>
              <a:rPr lang="en-US" dirty="0">
                <a:effectLst/>
              </a:rPr>
              <a:t>This code has already been written for you.</a:t>
            </a:r>
          </a:p>
          <a:p>
            <a:pPr lvl="0"/>
            <a:endParaRPr lang="en-US" dirty="0">
              <a:effectLst/>
            </a:endParaRPr>
          </a:p>
          <a:p>
            <a:pPr lvl="0"/>
            <a:r>
              <a:rPr lang="en-US" dirty="0"/>
              <a:t>b.      </a:t>
            </a:r>
            <a:r>
              <a:rPr lang="en-US" dirty="0">
                <a:effectLst/>
              </a:rPr>
              <a:t>For each </a:t>
            </a:r>
            <a:r>
              <a:rPr lang="en-US" dirty="0"/>
              <a:t>corner</a:t>
            </a:r>
            <a:r>
              <a:rPr lang="en-US" dirty="0">
                <a:effectLst/>
              </a:rPr>
              <a:t> point in image 1, find its best match in image 2. </a:t>
            </a:r>
          </a:p>
          <a:p>
            <a:pPr lvl="0"/>
            <a:r>
              <a:rPr lang="en-US" dirty="0"/>
              <a:t>          </a:t>
            </a:r>
            <a:r>
              <a:rPr lang="en-US" dirty="0">
                <a:effectLst/>
              </a:rPr>
              <a:t>The best match is defined as the closest distance (L1-norm distance. )</a:t>
            </a:r>
          </a:p>
          <a:p>
            <a:pPr lvl="0"/>
            <a:endParaRPr lang="en-US" dirty="0">
              <a:effectLst/>
            </a:endParaRPr>
          </a:p>
          <a:p>
            <a:pPr lvl="0"/>
            <a:r>
              <a:rPr lang="en-US" dirty="0"/>
              <a:t>c.       </a:t>
            </a:r>
            <a:r>
              <a:rPr lang="en-US" dirty="0">
                <a:effectLst/>
              </a:rPr>
              <a:t>Add the pair of matching points to "matches". </a:t>
            </a:r>
          </a:p>
          <a:p>
            <a:pPr lvl="0"/>
            <a:endParaRPr lang="en-US" dirty="0">
              <a:effectLst/>
            </a:endParaRPr>
          </a:p>
          <a:p>
            <a:pPr lvl="0"/>
            <a:r>
              <a:rPr lang="en-US" dirty="0"/>
              <a:t>d.      </a:t>
            </a:r>
            <a:r>
              <a:rPr lang="en-US" dirty="0">
                <a:effectLst/>
              </a:rPr>
              <a:t>Display the matches using </a:t>
            </a:r>
            <a:r>
              <a:rPr lang="en-US" dirty="0" err="1">
                <a:effectLst/>
              </a:rPr>
              <a:t>DrawMatches</a:t>
            </a:r>
            <a:r>
              <a:rPr lang="en-US" dirty="0">
                <a:effectLst/>
              </a:rPr>
              <a:t> (code is already written. ) </a:t>
            </a:r>
          </a:p>
          <a:p>
            <a:pPr lvl="0"/>
            <a:r>
              <a:rPr lang="en-US" dirty="0"/>
              <a:t>          Just pass it the required parameters.</a:t>
            </a:r>
            <a:endParaRPr lang="en-US" dirty="0">
              <a:effectLst/>
            </a:endParaRPr>
          </a:p>
          <a:p>
            <a:pPr lvl="0"/>
            <a:r>
              <a:rPr lang="en-US" dirty="0"/>
              <a:t>         </a:t>
            </a:r>
            <a:r>
              <a:rPr lang="en-US" dirty="0">
                <a:effectLst/>
              </a:rPr>
              <a:t>You should see many correct and incorrect matches.</a:t>
            </a:r>
          </a:p>
          <a:p>
            <a:r>
              <a:rPr lang="en-US" dirty="0">
                <a:effectLst/>
              </a:rPr>
              <a:t> </a:t>
            </a:r>
          </a:p>
          <a:p>
            <a:r>
              <a:rPr lang="en-US" dirty="0">
                <a:effectLst/>
              </a:rPr>
              <a:t> </a:t>
            </a:r>
          </a:p>
          <a:p>
            <a:r>
              <a:rPr lang="en-US" dirty="0">
                <a:effectLst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B1AA-FAC0-4B0A-AD85-284EDFBBC1FB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19760" y="3069000"/>
              <a:ext cx="1172880" cy="385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8960" y="3057120"/>
                <a:ext cx="1195920" cy="40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83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821" y="1219200"/>
            <a:ext cx="8830559" cy="4078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</a:rPr>
              <a:t>Step 3:</a:t>
            </a:r>
            <a:r>
              <a:rPr lang="en-US" dirty="0">
                <a:effectLst/>
              </a:rPr>
              <a:t> (8 pts) Compute the </a:t>
            </a:r>
            <a:r>
              <a:rPr lang="en-US" b="1" dirty="0" err="1">
                <a:solidFill>
                  <a:srgbClr val="FF0000"/>
                </a:solidFill>
                <a:effectLst/>
              </a:rPr>
              <a:t>homography</a:t>
            </a:r>
            <a:r>
              <a:rPr lang="en-US" dirty="0">
                <a:effectLst/>
              </a:rPr>
              <a:t> between the images using </a:t>
            </a:r>
            <a:r>
              <a:rPr lang="en-US" b="1" dirty="0">
                <a:solidFill>
                  <a:srgbClr val="FF0000"/>
                </a:solidFill>
                <a:effectLst/>
              </a:rPr>
              <a:t>RANSAC</a:t>
            </a:r>
            <a:r>
              <a:rPr lang="en-US" dirty="0">
                <a:effectLst/>
              </a:rPr>
              <a:t> </a:t>
            </a:r>
          </a:p>
          <a:p>
            <a:endParaRPr lang="en-US" dirty="0">
              <a:effectLst/>
            </a:endParaRPr>
          </a:p>
          <a:p>
            <a:pPr lvl="0"/>
            <a:r>
              <a:rPr lang="en-US" dirty="0">
                <a:solidFill>
                  <a:srgbClr val="FF0000"/>
                </a:solidFill>
              </a:rPr>
              <a:t>void RANSAC (</a:t>
            </a:r>
            <a:r>
              <a:rPr lang="en-US" dirty="0" err="1">
                <a:solidFill>
                  <a:srgbClr val="FF0000"/>
                </a:solidFill>
              </a:rPr>
              <a:t>Cmatches</a:t>
            </a:r>
            <a:r>
              <a:rPr lang="en-US" dirty="0">
                <a:solidFill>
                  <a:srgbClr val="FF0000"/>
                </a:solidFill>
              </a:rPr>
              <a:t> *matches , int </a:t>
            </a:r>
            <a:r>
              <a:rPr lang="en-US" dirty="0" err="1">
                <a:solidFill>
                  <a:srgbClr val="FF0000"/>
                </a:solidFill>
              </a:rPr>
              <a:t>numMatches</a:t>
            </a:r>
            <a:r>
              <a:rPr lang="en-US" dirty="0">
                <a:solidFill>
                  <a:srgbClr val="FF0000"/>
                </a:solidFill>
              </a:rPr>
              <a:t>, int </a:t>
            </a:r>
            <a:r>
              <a:rPr lang="en-US" dirty="0" err="1">
                <a:solidFill>
                  <a:srgbClr val="FF0000"/>
                </a:solidFill>
              </a:rPr>
              <a:t>numIterations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                               double </a:t>
            </a:r>
            <a:r>
              <a:rPr lang="en-US" dirty="0" err="1">
                <a:solidFill>
                  <a:srgbClr val="FF0000"/>
                </a:solidFill>
              </a:rPr>
              <a:t>inlierThreshold</a:t>
            </a:r>
            <a:r>
              <a:rPr lang="en-US" dirty="0">
                <a:solidFill>
                  <a:srgbClr val="FF0000"/>
                </a:solidFill>
              </a:rPr>
              <a:t>, double </a:t>
            </a:r>
            <a:r>
              <a:rPr lang="en-US" dirty="0" err="1">
                <a:solidFill>
                  <a:srgbClr val="FF0000"/>
                </a:solidFill>
              </a:rPr>
              <a:t>hom</a:t>
            </a:r>
            <a:r>
              <a:rPr lang="en-US" dirty="0">
                <a:solidFill>
                  <a:srgbClr val="FF0000"/>
                </a:solidFill>
              </a:rPr>
              <a:t>[3][3], double </a:t>
            </a:r>
            <a:r>
              <a:rPr lang="en-US" dirty="0" err="1">
                <a:solidFill>
                  <a:srgbClr val="FF0000"/>
                </a:solidFill>
              </a:rPr>
              <a:t>homInv</a:t>
            </a:r>
            <a:r>
              <a:rPr lang="en-US" dirty="0">
                <a:solidFill>
                  <a:srgbClr val="FF0000"/>
                </a:solidFill>
              </a:rPr>
              <a:t>[3][3],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                               </a:t>
            </a:r>
            <a:r>
              <a:rPr lang="en-US" dirty="0" err="1">
                <a:solidFill>
                  <a:srgbClr val="FF0000"/>
                </a:solidFill>
              </a:rPr>
              <a:t>Qimage</a:t>
            </a:r>
            <a:r>
              <a:rPr lang="en-US" dirty="0">
                <a:solidFill>
                  <a:srgbClr val="FF0000"/>
                </a:solidFill>
              </a:rPr>
              <a:t> &amp;image1Display, </a:t>
            </a:r>
            <a:r>
              <a:rPr lang="en-US" dirty="0" err="1">
                <a:solidFill>
                  <a:srgbClr val="FF0000"/>
                </a:solidFill>
              </a:rPr>
              <a:t>Qimage</a:t>
            </a:r>
            <a:r>
              <a:rPr lang="en-US" dirty="0">
                <a:solidFill>
                  <a:srgbClr val="FF0000"/>
                </a:solidFill>
              </a:rPr>
              <a:t> &amp;image2Display)</a:t>
            </a:r>
          </a:p>
          <a:p>
            <a:pPr lvl="0"/>
            <a:endParaRPr lang="en-US" dirty="0">
              <a:solidFill>
                <a:srgbClr val="FF0000"/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matches is a set of </a:t>
            </a:r>
            <a:r>
              <a:rPr lang="en-US" dirty="0" err="1"/>
              <a:t>numMatches</a:t>
            </a:r>
            <a:r>
              <a:rPr lang="en-US" dirty="0"/>
              <a:t> matches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numIterations</a:t>
            </a:r>
            <a:r>
              <a:rPr lang="en-US" dirty="0"/>
              <a:t> is the number of times to iterate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inlierThreshold</a:t>
            </a:r>
            <a:r>
              <a:rPr lang="en-US" dirty="0"/>
              <a:t> is a real number so that the distance from a projected point to the match </a:t>
            </a:r>
          </a:p>
          <a:p>
            <a:pPr lvl="0">
              <a:spcAft>
                <a:spcPts val="600"/>
              </a:spcAft>
            </a:pPr>
            <a:r>
              <a:rPr lang="en-US" dirty="0"/>
              <a:t>        is less than its square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hom</a:t>
            </a:r>
            <a:r>
              <a:rPr lang="en-US" dirty="0"/>
              <a:t> is the </a:t>
            </a:r>
            <a:r>
              <a:rPr lang="en-US" dirty="0" err="1"/>
              <a:t>homography</a:t>
            </a:r>
            <a:r>
              <a:rPr lang="en-US" dirty="0"/>
              <a:t> and </a:t>
            </a:r>
            <a:r>
              <a:rPr lang="en-US" dirty="0" err="1"/>
              <a:t>homInv</a:t>
            </a:r>
            <a:r>
              <a:rPr lang="en-US" dirty="0"/>
              <a:t> its inverse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Image1Display and Image2Display hold the matches to display</a:t>
            </a:r>
            <a:endParaRPr lang="en-US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B1AA-FAC0-4B0A-AD85-284EDFBBC1FB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F52B99-F233-4302-B294-A85FBCF9BD6E}"/>
              </a:ext>
            </a:extLst>
          </p:cNvPr>
          <p:cNvSpPr/>
          <p:nvPr/>
        </p:nvSpPr>
        <p:spPr>
          <a:xfrm>
            <a:off x="381000" y="5411296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400" dirty="0"/>
              <a:t>We provide </a:t>
            </a:r>
            <a:r>
              <a:rPr lang="en-US" sz="2400" b="1" dirty="0"/>
              <a:t>Project</a:t>
            </a:r>
            <a:r>
              <a:rPr lang="en-US" sz="2400" dirty="0"/>
              <a:t> and </a:t>
            </a:r>
            <a:r>
              <a:rPr lang="en-US" sz="2400" b="1" dirty="0" err="1"/>
              <a:t>ComputeInlierCount</a:t>
            </a:r>
            <a:r>
              <a:rPr lang="en-US" sz="2400" dirty="0"/>
              <a:t> functions for you to use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490840" y="2019240"/>
              <a:ext cx="5002560" cy="416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0760" y="2009160"/>
                <a:ext cx="5022000" cy="43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89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990599"/>
            <a:ext cx="9242402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c. </a:t>
            </a:r>
            <a:r>
              <a:rPr lang="en-US" sz="700" dirty="0"/>
              <a:t>      </a:t>
            </a:r>
            <a:r>
              <a:rPr lang="en-US" dirty="0">
                <a:solidFill>
                  <a:srgbClr val="FF0000"/>
                </a:solidFill>
              </a:rPr>
              <a:t>void </a:t>
            </a:r>
            <a:r>
              <a:rPr lang="en-US" dirty="0">
                <a:solidFill>
                  <a:srgbClr val="FF0000"/>
                </a:solidFill>
                <a:effectLst/>
              </a:rPr>
              <a:t>RANSAC (</a:t>
            </a:r>
            <a:r>
              <a:rPr lang="en-US" dirty="0" err="1">
                <a:solidFill>
                  <a:srgbClr val="FF0000"/>
                </a:solidFill>
                <a:effectLst/>
              </a:rPr>
              <a:t>Cmatches</a:t>
            </a:r>
            <a:r>
              <a:rPr lang="en-US" dirty="0">
                <a:solidFill>
                  <a:srgbClr val="FF0000"/>
                </a:solidFill>
                <a:effectLst/>
              </a:rPr>
              <a:t> *matches , </a:t>
            </a:r>
            <a:r>
              <a:rPr lang="en-US" dirty="0" err="1">
                <a:solidFill>
                  <a:srgbClr val="FF0000"/>
                </a:solidFill>
                <a:effectLst/>
              </a:rPr>
              <a:t>int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numMatches</a:t>
            </a:r>
            <a:r>
              <a:rPr lang="en-US" dirty="0">
                <a:solidFill>
                  <a:srgbClr val="FF0000"/>
                </a:solidFill>
                <a:effectLst/>
              </a:rPr>
              <a:t>, </a:t>
            </a:r>
            <a:r>
              <a:rPr lang="en-US" dirty="0" err="1">
                <a:solidFill>
                  <a:srgbClr val="FF0000"/>
                </a:solidFill>
                <a:effectLst/>
              </a:rPr>
              <a:t>int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numIterations</a:t>
            </a:r>
            <a:r>
              <a:rPr lang="en-US" dirty="0">
                <a:solidFill>
                  <a:srgbClr val="FF0000"/>
                </a:solidFill>
                <a:effectLst/>
              </a:rPr>
              <a:t>,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                               double </a:t>
            </a:r>
            <a:r>
              <a:rPr lang="en-US" dirty="0" err="1">
                <a:solidFill>
                  <a:srgbClr val="FF0000"/>
                </a:solidFill>
                <a:effectLst/>
              </a:rPr>
              <a:t>inlierThreshold</a:t>
            </a:r>
            <a:r>
              <a:rPr lang="en-US" dirty="0">
                <a:solidFill>
                  <a:srgbClr val="FF0000"/>
                </a:solidFill>
                <a:effectLst/>
              </a:rPr>
              <a:t>, double </a:t>
            </a:r>
            <a:r>
              <a:rPr lang="en-US" dirty="0" err="1">
                <a:solidFill>
                  <a:srgbClr val="FF0000"/>
                </a:solidFill>
                <a:effectLst/>
              </a:rPr>
              <a:t>hom</a:t>
            </a:r>
            <a:r>
              <a:rPr lang="en-US" dirty="0">
                <a:solidFill>
                  <a:srgbClr val="FF0000"/>
                </a:solidFill>
                <a:effectLst/>
              </a:rPr>
              <a:t>[3][3], double </a:t>
            </a:r>
            <a:r>
              <a:rPr lang="en-US" dirty="0" err="1">
                <a:solidFill>
                  <a:srgbClr val="FF0000"/>
                </a:solidFill>
                <a:effectLst/>
              </a:rPr>
              <a:t>homInv</a:t>
            </a:r>
            <a:r>
              <a:rPr lang="en-US" dirty="0">
                <a:solidFill>
                  <a:srgbClr val="FF0000"/>
                </a:solidFill>
                <a:effectLst/>
              </a:rPr>
              <a:t>[3][3],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                               </a:t>
            </a:r>
            <a:r>
              <a:rPr lang="en-US" dirty="0" err="1">
                <a:solidFill>
                  <a:srgbClr val="FF0000"/>
                </a:solidFill>
              </a:rPr>
              <a:t>Qimage</a:t>
            </a:r>
            <a:r>
              <a:rPr lang="en-US" dirty="0">
                <a:solidFill>
                  <a:srgbClr val="FF0000"/>
                </a:solidFill>
              </a:rPr>
              <a:t> &amp;</a:t>
            </a:r>
            <a:r>
              <a:rPr lang="en-US" dirty="0">
                <a:solidFill>
                  <a:srgbClr val="FF0000"/>
                </a:solidFill>
                <a:effectLst/>
              </a:rPr>
              <a:t>image1Display, </a:t>
            </a:r>
            <a:r>
              <a:rPr lang="en-US" dirty="0" err="1">
                <a:solidFill>
                  <a:srgbClr val="FF0000"/>
                </a:solidFill>
                <a:effectLst/>
              </a:rPr>
              <a:t>Qimage</a:t>
            </a:r>
            <a:r>
              <a:rPr lang="en-US" dirty="0">
                <a:solidFill>
                  <a:srgbClr val="FF0000"/>
                </a:solidFill>
                <a:effectLst/>
              </a:rPr>
              <a:t> &amp;image2Display)</a:t>
            </a:r>
          </a:p>
          <a:p>
            <a:pPr lvl="0"/>
            <a:endParaRPr lang="en-US" dirty="0">
              <a:effectLst/>
            </a:endParaRPr>
          </a:p>
          <a:p>
            <a:pPr lvl="0"/>
            <a:r>
              <a:rPr lang="en-US" dirty="0"/>
              <a:t>        </a:t>
            </a:r>
            <a:r>
              <a:rPr lang="en-US" dirty="0">
                <a:solidFill>
                  <a:srgbClr val="0000CC"/>
                </a:solidFill>
              </a:rPr>
              <a:t>a. </a:t>
            </a:r>
            <a:r>
              <a:rPr lang="en-US" sz="700" dirty="0">
                <a:solidFill>
                  <a:srgbClr val="0000CC"/>
                </a:solidFill>
              </a:rPr>
              <a:t>      </a:t>
            </a:r>
            <a:r>
              <a:rPr lang="en-US" dirty="0">
                <a:solidFill>
                  <a:srgbClr val="0000CC"/>
                </a:solidFill>
                <a:effectLst/>
              </a:rPr>
              <a:t>Iteratively do the following for "</a:t>
            </a:r>
            <a:r>
              <a:rPr lang="en-US" dirty="0" err="1">
                <a:solidFill>
                  <a:srgbClr val="0000CC"/>
                </a:solidFill>
                <a:effectLst/>
              </a:rPr>
              <a:t>numIterations</a:t>
            </a:r>
            <a:r>
              <a:rPr lang="en-US" dirty="0">
                <a:solidFill>
                  <a:srgbClr val="0000CC"/>
                </a:solidFill>
                <a:effectLst/>
              </a:rPr>
              <a:t>" times: </a:t>
            </a:r>
          </a:p>
          <a:p>
            <a:pPr lvl="0"/>
            <a:r>
              <a:rPr lang="en-US" sz="800" dirty="0">
                <a:solidFill>
                  <a:srgbClr val="0000CC"/>
                </a:solidFill>
              </a:rPr>
              <a:t>                                           </a:t>
            </a:r>
            <a:r>
              <a:rPr lang="en-US" dirty="0" err="1">
                <a:solidFill>
                  <a:srgbClr val="0000CC"/>
                </a:solidFill>
              </a:rPr>
              <a:t>i</a:t>
            </a:r>
            <a:r>
              <a:rPr lang="en-US" dirty="0">
                <a:solidFill>
                  <a:srgbClr val="0000CC"/>
                </a:solidFill>
              </a:rPr>
              <a:t>.  </a:t>
            </a:r>
            <a:r>
              <a:rPr lang="en-US" dirty="0">
                <a:solidFill>
                  <a:srgbClr val="0000CC"/>
                </a:solidFill>
                <a:effectLst/>
              </a:rPr>
              <a:t>Randomly select 4 pairs of potentially matching points from "matches".</a:t>
            </a:r>
          </a:p>
          <a:p>
            <a:pPr lvl="2"/>
            <a:r>
              <a:rPr lang="en-US" sz="700" dirty="0">
                <a:solidFill>
                  <a:srgbClr val="0000CC"/>
                </a:solidFill>
              </a:rPr>
              <a:t>  </a:t>
            </a:r>
            <a:r>
              <a:rPr lang="en-US" dirty="0">
                <a:solidFill>
                  <a:srgbClr val="0000CC"/>
                </a:solidFill>
              </a:rPr>
              <a:t>ii. </a:t>
            </a:r>
            <a:r>
              <a:rPr lang="en-US" sz="700" dirty="0">
                <a:solidFill>
                  <a:srgbClr val="0000CC"/>
                </a:solidFill>
              </a:rPr>
              <a:t>     </a:t>
            </a:r>
            <a:r>
              <a:rPr lang="en-US" dirty="0">
                <a:solidFill>
                  <a:srgbClr val="0000CC"/>
                </a:solidFill>
                <a:effectLst/>
              </a:rPr>
              <a:t>Compute the </a:t>
            </a:r>
            <a:r>
              <a:rPr lang="en-US" dirty="0" err="1">
                <a:solidFill>
                  <a:srgbClr val="0000CC"/>
                </a:solidFill>
                <a:effectLst/>
              </a:rPr>
              <a:t>homography</a:t>
            </a:r>
            <a:r>
              <a:rPr lang="en-US" dirty="0">
                <a:solidFill>
                  <a:srgbClr val="0000CC"/>
                </a:solidFill>
                <a:effectLst/>
              </a:rPr>
              <a:t> relating the four selected matches with the function </a:t>
            </a:r>
          </a:p>
          <a:p>
            <a:pPr lvl="2"/>
            <a:r>
              <a:rPr lang="en-US" dirty="0">
                <a:solidFill>
                  <a:srgbClr val="0000CC"/>
                </a:solidFill>
              </a:rPr>
              <a:t>       </a:t>
            </a:r>
            <a:r>
              <a:rPr lang="en-US" dirty="0">
                <a:solidFill>
                  <a:srgbClr val="0000CC"/>
                </a:solidFill>
                <a:effectLst/>
              </a:rPr>
              <a:t>“</a:t>
            </a:r>
            <a:r>
              <a:rPr lang="en-US" b="1" dirty="0">
                <a:solidFill>
                  <a:srgbClr val="0000CC"/>
                </a:solidFill>
                <a:effectLst/>
              </a:rPr>
              <a:t>Project</a:t>
            </a:r>
            <a:r>
              <a:rPr lang="en-US" dirty="0">
                <a:solidFill>
                  <a:srgbClr val="0000CC"/>
                </a:solidFill>
                <a:effectLst/>
              </a:rPr>
              <a:t>. "</a:t>
            </a:r>
          </a:p>
          <a:p>
            <a:pPr lvl="2"/>
            <a:r>
              <a:rPr lang="en-US" sz="700" dirty="0">
                <a:solidFill>
                  <a:srgbClr val="0000CC"/>
                </a:solidFill>
              </a:rPr>
              <a:t>  </a:t>
            </a:r>
            <a:r>
              <a:rPr lang="en-US" dirty="0">
                <a:solidFill>
                  <a:srgbClr val="0000CC"/>
                </a:solidFill>
              </a:rPr>
              <a:t>iii. </a:t>
            </a:r>
            <a:r>
              <a:rPr lang="en-US" sz="700" dirty="0">
                <a:solidFill>
                  <a:srgbClr val="0000CC"/>
                </a:solidFill>
              </a:rPr>
              <a:t>     </a:t>
            </a:r>
            <a:r>
              <a:rPr lang="en-US" dirty="0">
                <a:solidFill>
                  <a:srgbClr val="0000CC"/>
                </a:solidFill>
                <a:effectLst/>
              </a:rPr>
              <a:t>Using the computed </a:t>
            </a:r>
            <a:r>
              <a:rPr lang="en-US" dirty="0" err="1">
                <a:solidFill>
                  <a:srgbClr val="0000CC"/>
                </a:solidFill>
                <a:effectLst/>
              </a:rPr>
              <a:t>homography</a:t>
            </a:r>
            <a:r>
              <a:rPr lang="en-US" dirty="0">
                <a:solidFill>
                  <a:srgbClr val="0000CC"/>
                </a:solidFill>
                <a:effectLst/>
              </a:rPr>
              <a:t>, compute the number of inliers using </a:t>
            </a:r>
          </a:p>
          <a:p>
            <a:pPr lvl="2"/>
            <a:r>
              <a:rPr lang="en-US" dirty="0">
                <a:solidFill>
                  <a:srgbClr val="0000CC"/>
                </a:solidFill>
              </a:rPr>
              <a:t>         </a:t>
            </a:r>
            <a:r>
              <a:rPr lang="en-US" dirty="0">
                <a:solidFill>
                  <a:srgbClr val="0000CC"/>
                </a:solidFill>
                <a:effectLst/>
              </a:rPr>
              <a:t>"</a:t>
            </a:r>
            <a:r>
              <a:rPr lang="en-US" b="1" dirty="0" err="1">
                <a:solidFill>
                  <a:srgbClr val="0000CC"/>
                </a:solidFill>
                <a:effectLst/>
              </a:rPr>
              <a:t>ComputeInlierCount</a:t>
            </a:r>
            <a:r>
              <a:rPr lang="en-US" dirty="0">
                <a:solidFill>
                  <a:srgbClr val="0000CC"/>
                </a:solidFill>
                <a:effectLst/>
              </a:rPr>
              <a:t>".</a:t>
            </a:r>
          </a:p>
          <a:p>
            <a:pPr lvl="2"/>
            <a:r>
              <a:rPr lang="en-US" sz="700" dirty="0">
                <a:solidFill>
                  <a:srgbClr val="0000CC"/>
                </a:solidFill>
              </a:rPr>
              <a:t>   </a:t>
            </a:r>
            <a:r>
              <a:rPr lang="en-US" dirty="0">
                <a:solidFill>
                  <a:srgbClr val="0000CC"/>
                </a:solidFill>
              </a:rPr>
              <a:t>iv. </a:t>
            </a:r>
            <a:r>
              <a:rPr lang="en-US" sz="700" dirty="0">
                <a:solidFill>
                  <a:srgbClr val="0000CC"/>
                </a:solidFill>
              </a:rPr>
              <a:t>     </a:t>
            </a:r>
            <a:r>
              <a:rPr lang="en-US" dirty="0">
                <a:solidFill>
                  <a:srgbClr val="0000CC"/>
                </a:solidFill>
                <a:effectLst/>
              </a:rPr>
              <a:t>If this </a:t>
            </a:r>
            <a:r>
              <a:rPr lang="en-US" dirty="0" err="1">
                <a:solidFill>
                  <a:srgbClr val="0000CC"/>
                </a:solidFill>
                <a:effectLst/>
              </a:rPr>
              <a:t>homography</a:t>
            </a:r>
            <a:r>
              <a:rPr lang="en-US" dirty="0">
                <a:solidFill>
                  <a:srgbClr val="0000CC"/>
                </a:solidFill>
                <a:effectLst/>
              </a:rPr>
              <a:t> produces the highest number of inliers, store it as the best </a:t>
            </a:r>
          </a:p>
          <a:p>
            <a:pPr lvl="2"/>
            <a:r>
              <a:rPr lang="en-US" dirty="0">
                <a:solidFill>
                  <a:srgbClr val="0000CC"/>
                </a:solidFill>
              </a:rPr>
              <a:t>        </a:t>
            </a:r>
            <a:r>
              <a:rPr lang="en-US" dirty="0" err="1">
                <a:solidFill>
                  <a:srgbClr val="0000CC"/>
                </a:solidFill>
                <a:effectLst/>
              </a:rPr>
              <a:t>homography</a:t>
            </a:r>
            <a:r>
              <a:rPr lang="en-US" dirty="0">
                <a:solidFill>
                  <a:srgbClr val="0000CC"/>
                </a:solidFill>
                <a:effectLst/>
              </a:rPr>
              <a:t>.</a:t>
            </a:r>
          </a:p>
          <a:p>
            <a:pPr lvl="2"/>
            <a:endParaRPr lang="en-US" dirty="0">
              <a:effectLst/>
            </a:endParaRPr>
          </a:p>
          <a:p>
            <a:pPr lvl="1"/>
            <a:r>
              <a:rPr lang="en-US" dirty="0"/>
              <a:t>b. </a:t>
            </a:r>
            <a:r>
              <a:rPr lang="en-US" sz="700" dirty="0"/>
              <a:t>     </a:t>
            </a:r>
            <a:r>
              <a:rPr lang="en-US" dirty="0" err="1"/>
              <a:t>i</a:t>
            </a:r>
            <a:r>
              <a:rPr lang="en-US" dirty="0"/>
              <a:t>.  </a:t>
            </a:r>
            <a:r>
              <a:rPr lang="en-US" dirty="0">
                <a:effectLst/>
              </a:rPr>
              <a:t>Given the highest scoring </a:t>
            </a:r>
            <a:r>
              <a:rPr lang="en-US" dirty="0" err="1">
                <a:effectLst/>
              </a:rPr>
              <a:t>homography</a:t>
            </a:r>
            <a:r>
              <a:rPr lang="en-US" dirty="0">
                <a:effectLst/>
              </a:rPr>
              <a:t>, once again find all the inliers.</a:t>
            </a:r>
          </a:p>
          <a:p>
            <a:pPr lvl="1"/>
            <a:r>
              <a:rPr lang="en-US" dirty="0"/>
              <a:t>     </a:t>
            </a:r>
            <a:r>
              <a:rPr lang="en-US" dirty="0">
                <a:effectLst/>
              </a:rPr>
              <a:t> ii.  Compute a new refined </a:t>
            </a:r>
            <a:r>
              <a:rPr lang="en-US" dirty="0" err="1">
                <a:effectLst/>
              </a:rPr>
              <a:t>homography</a:t>
            </a:r>
            <a:r>
              <a:rPr lang="en-US" dirty="0">
                <a:effectLst/>
              </a:rPr>
              <a:t> using all of the inliers (not just using four points </a:t>
            </a:r>
          </a:p>
          <a:p>
            <a:pPr lvl="1"/>
            <a:r>
              <a:rPr lang="en-US" dirty="0"/>
              <a:t>            </a:t>
            </a:r>
            <a:r>
              <a:rPr lang="en-US" dirty="0">
                <a:effectLst/>
              </a:rPr>
              <a:t>as you did previously. ) </a:t>
            </a:r>
          </a:p>
          <a:p>
            <a:pPr lvl="1"/>
            <a:r>
              <a:rPr lang="en-US" dirty="0"/>
              <a:t>      iii. </a:t>
            </a:r>
            <a:r>
              <a:rPr lang="en-US" dirty="0">
                <a:effectLst/>
              </a:rPr>
              <a:t>Compute an inverse </a:t>
            </a:r>
            <a:r>
              <a:rPr lang="en-US" dirty="0" err="1">
                <a:effectLst/>
              </a:rPr>
              <a:t>homography</a:t>
            </a:r>
            <a:r>
              <a:rPr lang="en-US" dirty="0">
                <a:effectLst/>
              </a:rPr>
              <a:t> as well (the fourth term of </a:t>
            </a:r>
          </a:p>
          <a:p>
            <a:pPr lvl="1"/>
            <a:r>
              <a:rPr lang="en-US" dirty="0"/>
              <a:t>            </a:t>
            </a:r>
            <a:r>
              <a:rPr lang="en-US" dirty="0">
                <a:effectLst/>
              </a:rPr>
              <a:t>the function </a:t>
            </a:r>
            <a:r>
              <a:rPr lang="en-US" dirty="0" err="1">
                <a:effectLst/>
              </a:rPr>
              <a:t>ComputeHomography</a:t>
            </a:r>
            <a:r>
              <a:rPr lang="en-US" dirty="0">
                <a:effectLst/>
              </a:rPr>
              <a:t> should be false), and return their values </a:t>
            </a:r>
          </a:p>
          <a:p>
            <a:pPr lvl="1"/>
            <a:r>
              <a:rPr lang="en-US" dirty="0"/>
              <a:t>            </a:t>
            </a:r>
            <a:r>
              <a:rPr lang="en-US" dirty="0">
                <a:effectLst/>
              </a:rPr>
              <a:t>in "</a:t>
            </a:r>
            <a:r>
              <a:rPr lang="en-US" dirty="0" err="1">
                <a:effectLst/>
              </a:rPr>
              <a:t>hom</a:t>
            </a:r>
            <a:r>
              <a:rPr lang="en-US" dirty="0">
                <a:effectLst/>
              </a:rPr>
              <a:t>” and "</a:t>
            </a:r>
            <a:r>
              <a:rPr lang="en-US" dirty="0" err="1">
                <a:effectLst/>
              </a:rPr>
              <a:t>homInv</a:t>
            </a:r>
            <a:r>
              <a:rPr lang="en-US" dirty="0">
                <a:effectLst/>
              </a:rPr>
              <a:t>".</a:t>
            </a:r>
          </a:p>
          <a:p>
            <a:pPr lvl="1"/>
            <a:endParaRPr lang="en-US" dirty="0">
              <a:effectLst/>
            </a:endParaRPr>
          </a:p>
          <a:p>
            <a:pPr lvl="1"/>
            <a:r>
              <a:rPr lang="en-US" dirty="0">
                <a:solidFill>
                  <a:srgbClr val="0000CC"/>
                </a:solidFill>
              </a:rPr>
              <a:t>c. </a:t>
            </a:r>
            <a:r>
              <a:rPr lang="en-US" sz="700" dirty="0">
                <a:solidFill>
                  <a:srgbClr val="0000CC"/>
                </a:solidFill>
              </a:rPr>
              <a:t>      </a:t>
            </a:r>
            <a:r>
              <a:rPr lang="en-US" dirty="0">
                <a:solidFill>
                  <a:srgbClr val="0000CC"/>
                </a:solidFill>
                <a:effectLst/>
              </a:rPr>
              <a:t>Display the inlier matches using "</a:t>
            </a:r>
            <a:r>
              <a:rPr lang="en-US" dirty="0" err="1">
                <a:solidFill>
                  <a:srgbClr val="0000CC"/>
                </a:solidFill>
                <a:effectLst/>
              </a:rPr>
              <a:t>DrawMatches</a:t>
            </a:r>
            <a:r>
              <a:rPr lang="en-US" dirty="0">
                <a:solidFill>
                  <a:srgbClr val="0000CC"/>
                </a:solidFill>
                <a:effectLst/>
              </a:rPr>
              <a:t>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B1AA-FAC0-4B0A-AD85-284EDFBBC1FB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848960" y="1589760"/>
              <a:ext cx="5656320" cy="4094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8160" y="1578600"/>
                <a:ext cx="5677200" cy="411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927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B1AA-FAC0-4B0A-AD85-284EDFBBC1FB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91920" y="243720"/>
              <a:ext cx="8440920" cy="5916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1120" y="236160"/>
                <a:ext cx="8463600" cy="593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21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395</Words>
  <Application>Microsoft Office PowerPoint</Application>
  <PresentationFormat>On-screen Show (4:3)</PresentationFormat>
  <Paragraphs>124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宋体</vt:lpstr>
      <vt:lpstr>Arial</vt:lpstr>
      <vt:lpstr>Calibri</vt:lpstr>
      <vt:lpstr>Office Theme</vt:lpstr>
      <vt:lpstr>Assignment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2</dc:title>
  <dc:creator>CSE</dc:creator>
  <cp:lastModifiedBy>shapiro</cp:lastModifiedBy>
  <cp:revision>52</cp:revision>
  <dcterms:created xsi:type="dcterms:W3CDTF">2016-01-26T17:26:04Z</dcterms:created>
  <dcterms:modified xsi:type="dcterms:W3CDTF">2019-10-30T20:11:27Z</dcterms:modified>
</cp:coreProperties>
</file>