
<file path=[Content_Types].xml><?xml version="1.0" encoding="utf-8"?>
<Types xmlns="http://schemas.openxmlformats.org/package/2006/content-types">
  <Default Extension="jpeg" ContentType="image/jpeg"/>
  <Default Extension="mpg" ContentType="vide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90" r:id="rId3"/>
    <p:sldId id="292" r:id="rId4"/>
    <p:sldId id="301" r:id="rId5"/>
    <p:sldId id="302" r:id="rId6"/>
    <p:sldId id="303" r:id="rId7"/>
    <p:sldId id="304" r:id="rId8"/>
    <p:sldId id="293" r:id="rId9"/>
    <p:sldId id="295" r:id="rId10"/>
    <p:sldId id="296" r:id="rId11"/>
    <p:sldId id="29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000"/>
    <a:srgbClr val="FAF806"/>
    <a:srgbClr val="A44D04"/>
    <a:srgbClr val="558043"/>
    <a:srgbClr val="7CA35C"/>
    <a:srgbClr val="090406"/>
    <a:srgbClr val="C1350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85870" autoAdjust="0"/>
  </p:normalViewPr>
  <p:slideViewPr>
    <p:cSldViewPr>
      <p:cViewPr varScale="1">
        <p:scale>
          <a:sx n="57" d="100"/>
          <a:sy n="57" d="100"/>
        </p:scale>
        <p:origin x="1764" y="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svg"/><Relationship Id="rId1" Type="http://schemas.openxmlformats.org/officeDocument/2006/relationships/image" Target="../media/image1.png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image" Target="../media/image1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svg"/><Relationship Id="rId1" Type="http://schemas.openxmlformats.org/officeDocument/2006/relationships/image" Target="../media/image3.pn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svg"/><Relationship Id="rId1" Type="http://schemas.openxmlformats.org/officeDocument/2006/relationships/image" Target="../media/image5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FDFF6B-7DD0-4DB5-B53F-3EC1328D76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B80EEF-2DF3-436F-ADA6-90A67E48E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(1) content based image retrieval </a:t>
          </a:r>
        </a:p>
      </dgm:t>
    </dgm:pt>
    <dgm:pt modelId="{0F3F5DFC-E398-44E1-A8F5-511074D37C58}" type="par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A30AE2B-CD01-4394-A411-4B5428D481A3}" type="sib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8CE652C6-DC34-4783-9362-C128A362CB1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(2) object recognition</a:t>
          </a:r>
        </a:p>
      </dgm:t>
    </dgm:pt>
    <dgm:pt modelId="{7570DF3F-3F90-4CAF-86F2-7BA035764CB9}" type="parTrans" cxnId="{94702C72-C991-4652-BCE9-A212733C25C1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1CDC8802-F8FB-47CD-8AA3-F43CE353BBF6}" type="sibTrans" cxnId="{94702C72-C991-4652-BCE9-A212733C25C1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42E0E663-E0F0-4DFE-BCB2-B9A4F6A677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(3) tracking moving object</a:t>
          </a:r>
        </a:p>
      </dgm:t>
    </dgm:pt>
    <dgm:pt modelId="{BBD82FFD-7891-43A7-81FC-5C4BD4081FF2}" type="parTrans" cxnId="{63BD2A15-1B72-4EC8-A51F-476A78251AEF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9397EF60-E64A-4ACB-9A29-25C0A53D663E}" type="sibTrans" cxnId="{63BD2A15-1B72-4EC8-A51F-476A78251AEF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9763D9A0-5121-4A4D-8017-4A8DCC864D0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(4) propose your own project </a:t>
          </a:r>
        </a:p>
      </dgm:t>
    </dgm:pt>
    <dgm:pt modelId="{12613CE2-9CD8-4AEE-8274-CEDE52FC3033}" type="parTrans" cxnId="{EC5FD98B-0EB8-44D4-BC63-EB9392F1E4B4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931C6216-EFAB-4F04-AF2F-DC49D38307B5}" type="sibTrans" cxnId="{EC5FD98B-0EB8-44D4-BC63-EB9392F1E4B4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E3EE650-439F-404A-BE42-247A6F128857}" type="pres">
      <dgm:prSet presAssocID="{08FDFF6B-7DD0-4DB5-B53F-3EC1328D76BB}" presName="root" presStyleCnt="0">
        <dgm:presLayoutVars>
          <dgm:dir/>
          <dgm:resizeHandles val="exact"/>
        </dgm:presLayoutVars>
      </dgm:prSet>
      <dgm:spPr/>
    </dgm:pt>
    <dgm:pt modelId="{515B7437-B7B0-4388-9E90-82F742796FC0}" type="pres">
      <dgm:prSet presAssocID="{B3B80EEF-2DF3-436F-ADA6-90A67E48E169}" presName="compNode" presStyleCnt="0"/>
      <dgm:spPr/>
    </dgm:pt>
    <dgm:pt modelId="{BB019258-57CF-4850-AD34-35988F53AA89}" type="pres">
      <dgm:prSet presAssocID="{B3B80EEF-2DF3-436F-ADA6-90A67E48E16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CB896E9-987C-4CE8-B764-43A7581DA0CB}" type="pres">
      <dgm:prSet presAssocID="{B3B80EEF-2DF3-436F-ADA6-90A67E48E169}" presName="spaceRect" presStyleCnt="0"/>
      <dgm:spPr/>
    </dgm:pt>
    <dgm:pt modelId="{FC791DA1-F98C-48C9-9CC4-86668CA9F6FC}" type="pres">
      <dgm:prSet presAssocID="{B3B80EEF-2DF3-436F-ADA6-90A67E48E169}" presName="textRect" presStyleLbl="revTx" presStyleIdx="0" presStyleCnt="4">
        <dgm:presLayoutVars>
          <dgm:chMax val="1"/>
          <dgm:chPref val="1"/>
        </dgm:presLayoutVars>
      </dgm:prSet>
      <dgm:spPr/>
    </dgm:pt>
    <dgm:pt modelId="{FD617F17-1298-425B-BD9B-78A466C4FD0F}" type="pres">
      <dgm:prSet presAssocID="{CA30AE2B-CD01-4394-A411-4B5428D481A3}" presName="sibTrans" presStyleCnt="0"/>
      <dgm:spPr/>
    </dgm:pt>
    <dgm:pt modelId="{407E9111-E42C-4547-AAB9-BF3AD7960DA6}" type="pres">
      <dgm:prSet presAssocID="{8CE652C6-DC34-4783-9362-C128A362CB1D}" presName="compNode" presStyleCnt="0"/>
      <dgm:spPr/>
    </dgm:pt>
    <dgm:pt modelId="{802AF73C-1393-4DB6-97A6-6AC3025CE52C}" type="pres">
      <dgm:prSet presAssocID="{8CE652C6-DC34-4783-9362-C128A362CB1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8D45164-38EF-45C2-A3B8-199E294B9614}" type="pres">
      <dgm:prSet presAssocID="{8CE652C6-DC34-4783-9362-C128A362CB1D}" presName="spaceRect" presStyleCnt="0"/>
      <dgm:spPr/>
    </dgm:pt>
    <dgm:pt modelId="{7E9C6602-96FB-43D4-A7A4-8BD8C7ECA03D}" type="pres">
      <dgm:prSet presAssocID="{8CE652C6-DC34-4783-9362-C128A362CB1D}" presName="textRect" presStyleLbl="revTx" presStyleIdx="1" presStyleCnt="4">
        <dgm:presLayoutVars>
          <dgm:chMax val="1"/>
          <dgm:chPref val="1"/>
        </dgm:presLayoutVars>
      </dgm:prSet>
      <dgm:spPr/>
    </dgm:pt>
    <dgm:pt modelId="{CC55AD53-203F-4434-A7E4-8C8B5360D6D8}" type="pres">
      <dgm:prSet presAssocID="{1CDC8802-F8FB-47CD-8AA3-F43CE353BBF6}" presName="sibTrans" presStyleCnt="0"/>
      <dgm:spPr/>
    </dgm:pt>
    <dgm:pt modelId="{98081AC7-6628-41FD-AEC6-8D26683C1489}" type="pres">
      <dgm:prSet presAssocID="{42E0E663-E0F0-4DFE-BCB2-B9A4F6A67738}" presName="compNode" presStyleCnt="0"/>
      <dgm:spPr/>
    </dgm:pt>
    <dgm:pt modelId="{A510E120-3212-4B42-BBC6-D209CBF59AD5}" type="pres">
      <dgm:prSet presAssocID="{42E0E663-E0F0-4DFE-BCB2-B9A4F6A6773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un"/>
        </a:ext>
      </dgm:extLst>
    </dgm:pt>
    <dgm:pt modelId="{AA4049B1-67B5-46A5-A827-3A7CBC58AA19}" type="pres">
      <dgm:prSet presAssocID="{42E0E663-E0F0-4DFE-BCB2-B9A4F6A67738}" presName="spaceRect" presStyleCnt="0"/>
      <dgm:spPr/>
    </dgm:pt>
    <dgm:pt modelId="{D75BA2B9-86FD-4623-9A12-5C8DE66F1354}" type="pres">
      <dgm:prSet presAssocID="{42E0E663-E0F0-4DFE-BCB2-B9A4F6A67738}" presName="textRect" presStyleLbl="revTx" presStyleIdx="2" presStyleCnt="4">
        <dgm:presLayoutVars>
          <dgm:chMax val="1"/>
          <dgm:chPref val="1"/>
        </dgm:presLayoutVars>
      </dgm:prSet>
      <dgm:spPr/>
    </dgm:pt>
    <dgm:pt modelId="{E7AF9FB6-11D8-4389-AD2C-D11C988BABFE}" type="pres">
      <dgm:prSet presAssocID="{9397EF60-E64A-4ACB-9A29-25C0A53D663E}" presName="sibTrans" presStyleCnt="0"/>
      <dgm:spPr/>
    </dgm:pt>
    <dgm:pt modelId="{3312482B-FF53-4F9E-ADF1-DFEF8D157CEA}" type="pres">
      <dgm:prSet presAssocID="{9763D9A0-5121-4A4D-8017-4A8DCC864D0A}" presName="compNode" presStyleCnt="0"/>
      <dgm:spPr/>
    </dgm:pt>
    <dgm:pt modelId="{12A22883-EF80-4FC8-8057-BF95BC93D375}" type="pres">
      <dgm:prSet presAssocID="{9763D9A0-5121-4A4D-8017-4A8DCC864D0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A366E4E1-EF10-4410-A17B-F10E1BE56087}" type="pres">
      <dgm:prSet presAssocID="{9763D9A0-5121-4A4D-8017-4A8DCC864D0A}" presName="spaceRect" presStyleCnt="0"/>
      <dgm:spPr/>
    </dgm:pt>
    <dgm:pt modelId="{CD3FB7C8-198A-4C13-9152-93CB4BCC3BB5}" type="pres">
      <dgm:prSet presAssocID="{9763D9A0-5121-4A4D-8017-4A8DCC864D0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B5014108-863B-4B9D-AEBB-C0DB68582987}" type="presOf" srcId="{42E0E663-E0F0-4DFE-BCB2-B9A4F6A67738}" destId="{D75BA2B9-86FD-4623-9A12-5C8DE66F1354}" srcOrd="0" destOrd="0" presId="urn:microsoft.com/office/officeart/2018/2/layout/IconLabelList"/>
    <dgm:cxn modelId="{63BD2A15-1B72-4EC8-A51F-476A78251AEF}" srcId="{08FDFF6B-7DD0-4DB5-B53F-3EC1328D76BB}" destId="{42E0E663-E0F0-4DFE-BCB2-B9A4F6A67738}" srcOrd="2" destOrd="0" parTransId="{BBD82FFD-7891-43A7-81FC-5C4BD4081FF2}" sibTransId="{9397EF60-E64A-4ACB-9A29-25C0A53D663E}"/>
    <dgm:cxn modelId="{BE27623C-FEA9-4AFB-AE2F-756B40C3ACC8}" srcId="{08FDFF6B-7DD0-4DB5-B53F-3EC1328D76BB}" destId="{B3B80EEF-2DF3-436F-ADA6-90A67E48E169}" srcOrd="0" destOrd="0" parTransId="{0F3F5DFC-E398-44E1-A8F5-511074D37C58}" sibTransId="{CA30AE2B-CD01-4394-A411-4B5428D481A3}"/>
    <dgm:cxn modelId="{94702C72-C991-4652-BCE9-A212733C25C1}" srcId="{08FDFF6B-7DD0-4DB5-B53F-3EC1328D76BB}" destId="{8CE652C6-DC34-4783-9362-C128A362CB1D}" srcOrd="1" destOrd="0" parTransId="{7570DF3F-3F90-4CAF-86F2-7BA035764CB9}" sibTransId="{1CDC8802-F8FB-47CD-8AA3-F43CE353BBF6}"/>
    <dgm:cxn modelId="{EC5FD98B-0EB8-44D4-BC63-EB9392F1E4B4}" srcId="{08FDFF6B-7DD0-4DB5-B53F-3EC1328D76BB}" destId="{9763D9A0-5121-4A4D-8017-4A8DCC864D0A}" srcOrd="3" destOrd="0" parTransId="{12613CE2-9CD8-4AEE-8274-CEDE52FC3033}" sibTransId="{931C6216-EFAB-4F04-AF2F-DC49D38307B5}"/>
    <dgm:cxn modelId="{EA101099-3D6F-4C33-9D69-8D22DA1C6DB7}" type="presOf" srcId="{9763D9A0-5121-4A4D-8017-4A8DCC864D0A}" destId="{CD3FB7C8-198A-4C13-9152-93CB4BCC3BB5}" srcOrd="0" destOrd="0" presId="urn:microsoft.com/office/officeart/2018/2/layout/IconLabelList"/>
    <dgm:cxn modelId="{70622CEA-3D41-41A8-9C4A-08E54A215CDF}" type="presOf" srcId="{8CE652C6-DC34-4783-9362-C128A362CB1D}" destId="{7E9C6602-96FB-43D4-A7A4-8BD8C7ECA03D}" srcOrd="0" destOrd="0" presId="urn:microsoft.com/office/officeart/2018/2/layout/IconLabelList"/>
    <dgm:cxn modelId="{C62FC1ED-CFB7-4412-B028-1FA9F5706E1E}" type="presOf" srcId="{08FDFF6B-7DD0-4DB5-B53F-3EC1328D76BB}" destId="{CE3EE650-439F-404A-BE42-247A6F128857}" srcOrd="0" destOrd="0" presId="urn:microsoft.com/office/officeart/2018/2/layout/IconLabelList"/>
    <dgm:cxn modelId="{84B352F5-42D7-4326-87F5-9FBE30707195}" type="presOf" srcId="{B3B80EEF-2DF3-436F-ADA6-90A67E48E169}" destId="{FC791DA1-F98C-48C9-9CC4-86668CA9F6FC}" srcOrd="0" destOrd="0" presId="urn:microsoft.com/office/officeart/2018/2/layout/IconLabelList"/>
    <dgm:cxn modelId="{455D9FA5-2271-4C1A-8F50-7E09600F035C}" type="presParOf" srcId="{CE3EE650-439F-404A-BE42-247A6F128857}" destId="{515B7437-B7B0-4388-9E90-82F742796FC0}" srcOrd="0" destOrd="0" presId="urn:microsoft.com/office/officeart/2018/2/layout/IconLabelList"/>
    <dgm:cxn modelId="{905D9001-3471-4560-B8C8-EF76D9A038F8}" type="presParOf" srcId="{515B7437-B7B0-4388-9E90-82F742796FC0}" destId="{BB019258-57CF-4850-AD34-35988F53AA89}" srcOrd="0" destOrd="0" presId="urn:microsoft.com/office/officeart/2018/2/layout/IconLabelList"/>
    <dgm:cxn modelId="{2C178DDC-ABF4-4636-B42B-D6076C43D7CC}" type="presParOf" srcId="{515B7437-B7B0-4388-9E90-82F742796FC0}" destId="{8CB896E9-987C-4CE8-B764-43A7581DA0CB}" srcOrd="1" destOrd="0" presId="urn:microsoft.com/office/officeart/2018/2/layout/IconLabelList"/>
    <dgm:cxn modelId="{7DED3FD1-C50B-4085-8556-C3C998EC315B}" type="presParOf" srcId="{515B7437-B7B0-4388-9E90-82F742796FC0}" destId="{FC791DA1-F98C-48C9-9CC4-86668CA9F6FC}" srcOrd="2" destOrd="0" presId="urn:microsoft.com/office/officeart/2018/2/layout/IconLabelList"/>
    <dgm:cxn modelId="{F29F5536-FCAD-45F9-9F37-DB3BAEFC5AD5}" type="presParOf" srcId="{CE3EE650-439F-404A-BE42-247A6F128857}" destId="{FD617F17-1298-425B-BD9B-78A466C4FD0F}" srcOrd="1" destOrd="0" presId="urn:microsoft.com/office/officeart/2018/2/layout/IconLabelList"/>
    <dgm:cxn modelId="{44D839E5-26C7-4BD8-880C-4F31FDAE7500}" type="presParOf" srcId="{CE3EE650-439F-404A-BE42-247A6F128857}" destId="{407E9111-E42C-4547-AAB9-BF3AD7960DA6}" srcOrd="2" destOrd="0" presId="urn:microsoft.com/office/officeart/2018/2/layout/IconLabelList"/>
    <dgm:cxn modelId="{692CFAB5-4E4D-4A19-AFB7-3EB1D8777F6D}" type="presParOf" srcId="{407E9111-E42C-4547-AAB9-BF3AD7960DA6}" destId="{802AF73C-1393-4DB6-97A6-6AC3025CE52C}" srcOrd="0" destOrd="0" presId="urn:microsoft.com/office/officeart/2018/2/layout/IconLabelList"/>
    <dgm:cxn modelId="{54960347-87A9-446D-B92B-B67FBDB1CE5D}" type="presParOf" srcId="{407E9111-E42C-4547-AAB9-BF3AD7960DA6}" destId="{58D45164-38EF-45C2-A3B8-199E294B9614}" srcOrd="1" destOrd="0" presId="urn:microsoft.com/office/officeart/2018/2/layout/IconLabelList"/>
    <dgm:cxn modelId="{B6BA9E1B-8A94-4F62-8812-71EEE36B88BD}" type="presParOf" srcId="{407E9111-E42C-4547-AAB9-BF3AD7960DA6}" destId="{7E9C6602-96FB-43D4-A7A4-8BD8C7ECA03D}" srcOrd="2" destOrd="0" presId="urn:microsoft.com/office/officeart/2018/2/layout/IconLabelList"/>
    <dgm:cxn modelId="{246CE42D-54E9-427F-96F6-760A08C90177}" type="presParOf" srcId="{CE3EE650-439F-404A-BE42-247A6F128857}" destId="{CC55AD53-203F-4434-A7E4-8C8B5360D6D8}" srcOrd="3" destOrd="0" presId="urn:microsoft.com/office/officeart/2018/2/layout/IconLabelList"/>
    <dgm:cxn modelId="{AA0D1857-DB85-4B6E-B6CA-95C4078D0DD5}" type="presParOf" srcId="{CE3EE650-439F-404A-BE42-247A6F128857}" destId="{98081AC7-6628-41FD-AEC6-8D26683C1489}" srcOrd="4" destOrd="0" presId="urn:microsoft.com/office/officeart/2018/2/layout/IconLabelList"/>
    <dgm:cxn modelId="{044E00DF-E320-4087-96E6-FF2F842BAC43}" type="presParOf" srcId="{98081AC7-6628-41FD-AEC6-8D26683C1489}" destId="{A510E120-3212-4B42-BBC6-D209CBF59AD5}" srcOrd="0" destOrd="0" presId="urn:microsoft.com/office/officeart/2018/2/layout/IconLabelList"/>
    <dgm:cxn modelId="{72E65D5E-7882-420B-9B90-FDDF113340DF}" type="presParOf" srcId="{98081AC7-6628-41FD-AEC6-8D26683C1489}" destId="{AA4049B1-67B5-46A5-A827-3A7CBC58AA19}" srcOrd="1" destOrd="0" presId="urn:microsoft.com/office/officeart/2018/2/layout/IconLabelList"/>
    <dgm:cxn modelId="{E4963CD9-D39A-4DD9-92AA-BA2412EC6E1E}" type="presParOf" srcId="{98081AC7-6628-41FD-AEC6-8D26683C1489}" destId="{D75BA2B9-86FD-4623-9A12-5C8DE66F1354}" srcOrd="2" destOrd="0" presId="urn:microsoft.com/office/officeart/2018/2/layout/IconLabelList"/>
    <dgm:cxn modelId="{C0B9D5B0-AD0D-4089-83CE-EBCE2936D3F4}" type="presParOf" srcId="{CE3EE650-439F-404A-BE42-247A6F128857}" destId="{E7AF9FB6-11D8-4389-AD2C-D11C988BABFE}" srcOrd="5" destOrd="0" presId="urn:microsoft.com/office/officeart/2018/2/layout/IconLabelList"/>
    <dgm:cxn modelId="{962E4186-995D-45D2-91C3-E3D6F9B2DB06}" type="presParOf" srcId="{CE3EE650-439F-404A-BE42-247A6F128857}" destId="{3312482B-FF53-4F9E-ADF1-DFEF8D157CEA}" srcOrd="6" destOrd="0" presId="urn:microsoft.com/office/officeart/2018/2/layout/IconLabelList"/>
    <dgm:cxn modelId="{F52D04E6-F628-4E29-AAE0-89E4EDE9BCAC}" type="presParOf" srcId="{3312482B-FF53-4F9E-ADF1-DFEF8D157CEA}" destId="{12A22883-EF80-4FC8-8057-BF95BC93D375}" srcOrd="0" destOrd="0" presId="urn:microsoft.com/office/officeart/2018/2/layout/IconLabelList"/>
    <dgm:cxn modelId="{66FDCC94-8E21-4E8A-979C-DF5FFE6A39B4}" type="presParOf" srcId="{3312482B-FF53-4F9E-ADF1-DFEF8D157CEA}" destId="{A366E4E1-EF10-4410-A17B-F10E1BE56087}" srcOrd="1" destOrd="0" presId="urn:microsoft.com/office/officeart/2018/2/layout/IconLabelList"/>
    <dgm:cxn modelId="{3E88BE56-B54C-4C83-8142-1C9CB0D04970}" type="presParOf" srcId="{3312482B-FF53-4F9E-ADF1-DFEF8D157CEA}" destId="{CD3FB7C8-198A-4C13-9152-93CB4BCC3BB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8FDFF6B-7DD0-4DB5-B53F-3EC1328D76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B80EEF-2DF3-436F-ADA6-90A67E48E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(1) content based image retrieval </a:t>
          </a:r>
        </a:p>
      </dgm:t>
    </dgm:pt>
    <dgm:pt modelId="{0F3F5DFC-E398-44E1-A8F5-511074D37C58}" type="par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A30AE2B-CD01-4394-A411-4B5428D481A3}" type="sib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E3EE650-439F-404A-BE42-247A6F128857}" type="pres">
      <dgm:prSet presAssocID="{08FDFF6B-7DD0-4DB5-B53F-3EC1328D76BB}" presName="root" presStyleCnt="0">
        <dgm:presLayoutVars>
          <dgm:dir/>
          <dgm:resizeHandles val="exact"/>
        </dgm:presLayoutVars>
      </dgm:prSet>
      <dgm:spPr/>
    </dgm:pt>
    <dgm:pt modelId="{515B7437-B7B0-4388-9E90-82F742796FC0}" type="pres">
      <dgm:prSet presAssocID="{B3B80EEF-2DF3-436F-ADA6-90A67E48E169}" presName="compNode" presStyleCnt="0"/>
      <dgm:spPr/>
    </dgm:pt>
    <dgm:pt modelId="{BB019258-57CF-4850-AD34-35988F53AA89}" type="pres">
      <dgm:prSet presAssocID="{B3B80EEF-2DF3-436F-ADA6-90A67E48E169}" presName="iconRect" presStyleLbl="node1" presStyleIdx="0" presStyleCnt="1" custLinFactNeighborX="3732" custLinFactNeighborY="384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CB896E9-987C-4CE8-B764-43A7581DA0CB}" type="pres">
      <dgm:prSet presAssocID="{B3B80EEF-2DF3-436F-ADA6-90A67E48E169}" presName="spaceRect" presStyleCnt="0"/>
      <dgm:spPr/>
    </dgm:pt>
    <dgm:pt modelId="{FC791DA1-F98C-48C9-9CC4-86668CA9F6FC}" type="pres">
      <dgm:prSet presAssocID="{B3B80EEF-2DF3-436F-ADA6-90A67E48E169}" presName="textRect" presStyleLbl="revTx" presStyleIdx="0" presStyleCnt="1" custScaleX="110067">
        <dgm:presLayoutVars>
          <dgm:chMax val="1"/>
          <dgm:chPref val="1"/>
        </dgm:presLayoutVars>
      </dgm:prSet>
      <dgm:spPr/>
    </dgm:pt>
  </dgm:ptLst>
  <dgm:cxnLst>
    <dgm:cxn modelId="{BE27623C-FEA9-4AFB-AE2F-756B40C3ACC8}" srcId="{08FDFF6B-7DD0-4DB5-B53F-3EC1328D76BB}" destId="{B3B80EEF-2DF3-436F-ADA6-90A67E48E169}" srcOrd="0" destOrd="0" parTransId="{0F3F5DFC-E398-44E1-A8F5-511074D37C58}" sibTransId="{CA30AE2B-CD01-4394-A411-4B5428D481A3}"/>
    <dgm:cxn modelId="{C62FC1ED-CFB7-4412-B028-1FA9F5706E1E}" type="presOf" srcId="{08FDFF6B-7DD0-4DB5-B53F-3EC1328D76BB}" destId="{CE3EE650-439F-404A-BE42-247A6F128857}" srcOrd="0" destOrd="0" presId="urn:microsoft.com/office/officeart/2018/2/layout/IconLabelList"/>
    <dgm:cxn modelId="{84B352F5-42D7-4326-87F5-9FBE30707195}" type="presOf" srcId="{B3B80EEF-2DF3-436F-ADA6-90A67E48E169}" destId="{FC791DA1-F98C-48C9-9CC4-86668CA9F6FC}" srcOrd="0" destOrd="0" presId="urn:microsoft.com/office/officeart/2018/2/layout/IconLabelList"/>
    <dgm:cxn modelId="{455D9FA5-2271-4C1A-8F50-7E09600F035C}" type="presParOf" srcId="{CE3EE650-439F-404A-BE42-247A6F128857}" destId="{515B7437-B7B0-4388-9E90-82F742796FC0}" srcOrd="0" destOrd="0" presId="urn:microsoft.com/office/officeart/2018/2/layout/IconLabelList"/>
    <dgm:cxn modelId="{905D9001-3471-4560-B8C8-EF76D9A038F8}" type="presParOf" srcId="{515B7437-B7B0-4388-9E90-82F742796FC0}" destId="{BB019258-57CF-4850-AD34-35988F53AA89}" srcOrd="0" destOrd="0" presId="urn:microsoft.com/office/officeart/2018/2/layout/IconLabelList"/>
    <dgm:cxn modelId="{2C178DDC-ABF4-4636-B42B-D6076C43D7CC}" type="presParOf" srcId="{515B7437-B7B0-4388-9E90-82F742796FC0}" destId="{8CB896E9-987C-4CE8-B764-43A7581DA0CB}" srcOrd="1" destOrd="0" presId="urn:microsoft.com/office/officeart/2018/2/layout/IconLabelList"/>
    <dgm:cxn modelId="{7DED3FD1-C50B-4085-8556-C3C998EC315B}" type="presParOf" srcId="{515B7437-B7B0-4388-9E90-82F742796FC0}" destId="{FC791DA1-F98C-48C9-9CC4-86668CA9F6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FDFF6B-7DD0-4DB5-B53F-3EC1328D76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B80EEF-2DF3-436F-ADA6-90A67E48E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(2) object recognition</a:t>
          </a:r>
        </a:p>
      </dgm:t>
    </dgm:pt>
    <dgm:pt modelId="{0F3F5DFC-E398-44E1-A8F5-511074D37C58}" type="par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A30AE2B-CD01-4394-A411-4B5428D481A3}" type="sib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E3EE650-439F-404A-BE42-247A6F128857}" type="pres">
      <dgm:prSet presAssocID="{08FDFF6B-7DD0-4DB5-B53F-3EC1328D76BB}" presName="root" presStyleCnt="0">
        <dgm:presLayoutVars>
          <dgm:dir/>
          <dgm:resizeHandles val="exact"/>
        </dgm:presLayoutVars>
      </dgm:prSet>
      <dgm:spPr/>
    </dgm:pt>
    <dgm:pt modelId="{515B7437-B7B0-4388-9E90-82F742796FC0}" type="pres">
      <dgm:prSet presAssocID="{B3B80EEF-2DF3-436F-ADA6-90A67E48E169}" presName="compNode" presStyleCnt="0"/>
      <dgm:spPr/>
    </dgm:pt>
    <dgm:pt modelId="{BB019258-57CF-4850-AD34-35988F53AA89}" type="pres">
      <dgm:prSet presAssocID="{B3B80EEF-2DF3-436F-ADA6-90A67E48E169}" presName="iconRect" presStyleLbl="node1" presStyleIdx="0" presStyleCnt="1" custLinFactNeighborX="3732" custLinFactNeighborY="3847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CB896E9-987C-4CE8-B764-43A7581DA0CB}" type="pres">
      <dgm:prSet presAssocID="{B3B80EEF-2DF3-436F-ADA6-90A67E48E169}" presName="spaceRect" presStyleCnt="0"/>
      <dgm:spPr/>
    </dgm:pt>
    <dgm:pt modelId="{FC791DA1-F98C-48C9-9CC4-86668CA9F6FC}" type="pres">
      <dgm:prSet presAssocID="{B3B80EEF-2DF3-436F-ADA6-90A67E48E169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BE27623C-FEA9-4AFB-AE2F-756B40C3ACC8}" srcId="{08FDFF6B-7DD0-4DB5-B53F-3EC1328D76BB}" destId="{B3B80EEF-2DF3-436F-ADA6-90A67E48E169}" srcOrd="0" destOrd="0" parTransId="{0F3F5DFC-E398-44E1-A8F5-511074D37C58}" sibTransId="{CA30AE2B-CD01-4394-A411-4B5428D481A3}"/>
    <dgm:cxn modelId="{C62FC1ED-CFB7-4412-B028-1FA9F5706E1E}" type="presOf" srcId="{08FDFF6B-7DD0-4DB5-B53F-3EC1328D76BB}" destId="{CE3EE650-439F-404A-BE42-247A6F128857}" srcOrd="0" destOrd="0" presId="urn:microsoft.com/office/officeart/2018/2/layout/IconLabelList"/>
    <dgm:cxn modelId="{84B352F5-42D7-4326-87F5-9FBE30707195}" type="presOf" srcId="{B3B80EEF-2DF3-436F-ADA6-90A67E48E169}" destId="{FC791DA1-F98C-48C9-9CC4-86668CA9F6FC}" srcOrd="0" destOrd="0" presId="urn:microsoft.com/office/officeart/2018/2/layout/IconLabelList"/>
    <dgm:cxn modelId="{455D9FA5-2271-4C1A-8F50-7E09600F035C}" type="presParOf" srcId="{CE3EE650-439F-404A-BE42-247A6F128857}" destId="{515B7437-B7B0-4388-9E90-82F742796FC0}" srcOrd="0" destOrd="0" presId="urn:microsoft.com/office/officeart/2018/2/layout/IconLabelList"/>
    <dgm:cxn modelId="{905D9001-3471-4560-B8C8-EF76D9A038F8}" type="presParOf" srcId="{515B7437-B7B0-4388-9E90-82F742796FC0}" destId="{BB019258-57CF-4850-AD34-35988F53AA89}" srcOrd="0" destOrd="0" presId="urn:microsoft.com/office/officeart/2018/2/layout/IconLabelList"/>
    <dgm:cxn modelId="{2C178DDC-ABF4-4636-B42B-D6076C43D7CC}" type="presParOf" srcId="{515B7437-B7B0-4388-9E90-82F742796FC0}" destId="{8CB896E9-987C-4CE8-B764-43A7581DA0CB}" srcOrd="1" destOrd="0" presId="urn:microsoft.com/office/officeart/2018/2/layout/IconLabelList"/>
    <dgm:cxn modelId="{7DED3FD1-C50B-4085-8556-C3C998EC315B}" type="presParOf" srcId="{515B7437-B7B0-4388-9E90-82F742796FC0}" destId="{FC791DA1-F98C-48C9-9CC4-86668CA9F6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FDFF6B-7DD0-4DB5-B53F-3EC1328D76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B80EEF-2DF3-436F-ADA6-90A67E48E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(3) tracking moving object</a:t>
          </a:r>
        </a:p>
      </dgm:t>
    </dgm:pt>
    <dgm:pt modelId="{0F3F5DFC-E398-44E1-A8F5-511074D37C58}" type="par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A30AE2B-CD01-4394-A411-4B5428D481A3}" type="sib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E3EE650-439F-404A-BE42-247A6F128857}" type="pres">
      <dgm:prSet presAssocID="{08FDFF6B-7DD0-4DB5-B53F-3EC1328D76BB}" presName="root" presStyleCnt="0">
        <dgm:presLayoutVars>
          <dgm:dir/>
          <dgm:resizeHandles val="exact"/>
        </dgm:presLayoutVars>
      </dgm:prSet>
      <dgm:spPr/>
    </dgm:pt>
    <dgm:pt modelId="{515B7437-B7B0-4388-9E90-82F742796FC0}" type="pres">
      <dgm:prSet presAssocID="{B3B80EEF-2DF3-436F-ADA6-90A67E48E169}" presName="compNode" presStyleCnt="0"/>
      <dgm:spPr/>
    </dgm:pt>
    <dgm:pt modelId="{BB019258-57CF-4850-AD34-35988F53AA89}" type="pres">
      <dgm:prSet presAssocID="{B3B80EEF-2DF3-436F-ADA6-90A67E48E169}" presName="iconRect" presStyleLbl="node1" presStyleIdx="0" presStyleCnt="1" custLinFactNeighborX="3732" custLinFactNeighborY="3847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CB896E9-987C-4CE8-B764-43A7581DA0CB}" type="pres">
      <dgm:prSet presAssocID="{B3B80EEF-2DF3-436F-ADA6-90A67E48E169}" presName="spaceRect" presStyleCnt="0"/>
      <dgm:spPr/>
    </dgm:pt>
    <dgm:pt modelId="{FC791DA1-F98C-48C9-9CC4-86668CA9F6FC}" type="pres">
      <dgm:prSet presAssocID="{B3B80EEF-2DF3-436F-ADA6-90A67E48E169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BE27623C-FEA9-4AFB-AE2F-756B40C3ACC8}" srcId="{08FDFF6B-7DD0-4DB5-B53F-3EC1328D76BB}" destId="{B3B80EEF-2DF3-436F-ADA6-90A67E48E169}" srcOrd="0" destOrd="0" parTransId="{0F3F5DFC-E398-44E1-A8F5-511074D37C58}" sibTransId="{CA30AE2B-CD01-4394-A411-4B5428D481A3}"/>
    <dgm:cxn modelId="{C62FC1ED-CFB7-4412-B028-1FA9F5706E1E}" type="presOf" srcId="{08FDFF6B-7DD0-4DB5-B53F-3EC1328D76BB}" destId="{CE3EE650-439F-404A-BE42-247A6F128857}" srcOrd="0" destOrd="0" presId="urn:microsoft.com/office/officeart/2018/2/layout/IconLabelList"/>
    <dgm:cxn modelId="{84B352F5-42D7-4326-87F5-9FBE30707195}" type="presOf" srcId="{B3B80EEF-2DF3-436F-ADA6-90A67E48E169}" destId="{FC791DA1-F98C-48C9-9CC4-86668CA9F6FC}" srcOrd="0" destOrd="0" presId="urn:microsoft.com/office/officeart/2018/2/layout/IconLabelList"/>
    <dgm:cxn modelId="{455D9FA5-2271-4C1A-8F50-7E09600F035C}" type="presParOf" srcId="{CE3EE650-439F-404A-BE42-247A6F128857}" destId="{515B7437-B7B0-4388-9E90-82F742796FC0}" srcOrd="0" destOrd="0" presId="urn:microsoft.com/office/officeart/2018/2/layout/IconLabelList"/>
    <dgm:cxn modelId="{905D9001-3471-4560-B8C8-EF76D9A038F8}" type="presParOf" srcId="{515B7437-B7B0-4388-9E90-82F742796FC0}" destId="{BB019258-57CF-4850-AD34-35988F53AA89}" srcOrd="0" destOrd="0" presId="urn:microsoft.com/office/officeart/2018/2/layout/IconLabelList"/>
    <dgm:cxn modelId="{2C178DDC-ABF4-4636-B42B-D6076C43D7CC}" type="presParOf" srcId="{515B7437-B7B0-4388-9E90-82F742796FC0}" destId="{8CB896E9-987C-4CE8-B764-43A7581DA0CB}" srcOrd="1" destOrd="0" presId="urn:microsoft.com/office/officeart/2018/2/layout/IconLabelList"/>
    <dgm:cxn modelId="{7DED3FD1-C50B-4085-8556-C3C998EC315B}" type="presParOf" srcId="{515B7437-B7B0-4388-9E90-82F742796FC0}" destId="{FC791DA1-F98C-48C9-9CC4-86668CA9F6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FDFF6B-7DD0-4DB5-B53F-3EC1328D76B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3B80EEF-2DF3-436F-ADA6-90A67E48E16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2"/>
              </a:solidFill>
            </a:rPr>
            <a:t>(4) propose your own project </a:t>
          </a:r>
        </a:p>
      </dgm:t>
    </dgm:pt>
    <dgm:pt modelId="{0F3F5DFC-E398-44E1-A8F5-511074D37C58}" type="par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A30AE2B-CD01-4394-A411-4B5428D481A3}" type="sibTrans" cxnId="{BE27623C-FEA9-4AFB-AE2F-756B40C3ACC8}">
      <dgm:prSet/>
      <dgm:spPr/>
      <dgm:t>
        <a:bodyPr/>
        <a:lstStyle/>
        <a:p>
          <a:endParaRPr lang="en-US">
            <a:solidFill>
              <a:schemeClr val="bg2"/>
            </a:solidFill>
          </a:endParaRPr>
        </a:p>
      </dgm:t>
    </dgm:pt>
    <dgm:pt modelId="{CE3EE650-439F-404A-BE42-247A6F128857}" type="pres">
      <dgm:prSet presAssocID="{08FDFF6B-7DD0-4DB5-B53F-3EC1328D76BB}" presName="root" presStyleCnt="0">
        <dgm:presLayoutVars>
          <dgm:dir/>
          <dgm:resizeHandles val="exact"/>
        </dgm:presLayoutVars>
      </dgm:prSet>
      <dgm:spPr/>
    </dgm:pt>
    <dgm:pt modelId="{515B7437-B7B0-4388-9E90-82F742796FC0}" type="pres">
      <dgm:prSet presAssocID="{B3B80EEF-2DF3-436F-ADA6-90A67E48E169}" presName="compNode" presStyleCnt="0"/>
      <dgm:spPr/>
    </dgm:pt>
    <dgm:pt modelId="{BB019258-57CF-4850-AD34-35988F53AA89}" type="pres">
      <dgm:prSet presAssocID="{B3B80EEF-2DF3-436F-ADA6-90A67E48E169}" presName="iconRect" presStyleLbl="node1" presStyleIdx="0" presStyleCnt="1" custLinFactNeighborX="3732" custLinFactNeighborY="3847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mera"/>
        </a:ext>
      </dgm:extLst>
    </dgm:pt>
    <dgm:pt modelId="{8CB896E9-987C-4CE8-B764-43A7581DA0CB}" type="pres">
      <dgm:prSet presAssocID="{B3B80EEF-2DF3-436F-ADA6-90A67E48E169}" presName="spaceRect" presStyleCnt="0"/>
      <dgm:spPr/>
    </dgm:pt>
    <dgm:pt modelId="{FC791DA1-F98C-48C9-9CC4-86668CA9F6FC}" type="pres">
      <dgm:prSet presAssocID="{B3B80EEF-2DF3-436F-ADA6-90A67E48E169}" presName="textRect" presStyleLbl="revTx" presStyleIdx="0" presStyleCnt="1">
        <dgm:presLayoutVars>
          <dgm:chMax val="1"/>
          <dgm:chPref val="1"/>
        </dgm:presLayoutVars>
      </dgm:prSet>
      <dgm:spPr/>
    </dgm:pt>
  </dgm:ptLst>
  <dgm:cxnLst>
    <dgm:cxn modelId="{BE27623C-FEA9-4AFB-AE2F-756B40C3ACC8}" srcId="{08FDFF6B-7DD0-4DB5-B53F-3EC1328D76BB}" destId="{B3B80EEF-2DF3-436F-ADA6-90A67E48E169}" srcOrd="0" destOrd="0" parTransId="{0F3F5DFC-E398-44E1-A8F5-511074D37C58}" sibTransId="{CA30AE2B-CD01-4394-A411-4B5428D481A3}"/>
    <dgm:cxn modelId="{C62FC1ED-CFB7-4412-B028-1FA9F5706E1E}" type="presOf" srcId="{08FDFF6B-7DD0-4DB5-B53F-3EC1328D76BB}" destId="{CE3EE650-439F-404A-BE42-247A6F128857}" srcOrd="0" destOrd="0" presId="urn:microsoft.com/office/officeart/2018/2/layout/IconLabelList"/>
    <dgm:cxn modelId="{84B352F5-42D7-4326-87F5-9FBE30707195}" type="presOf" srcId="{B3B80EEF-2DF3-436F-ADA6-90A67E48E169}" destId="{FC791DA1-F98C-48C9-9CC4-86668CA9F6FC}" srcOrd="0" destOrd="0" presId="urn:microsoft.com/office/officeart/2018/2/layout/IconLabelList"/>
    <dgm:cxn modelId="{455D9FA5-2271-4C1A-8F50-7E09600F035C}" type="presParOf" srcId="{CE3EE650-439F-404A-BE42-247A6F128857}" destId="{515B7437-B7B0-4388-9E90-82F742796FC0}" srcOrd="0" destOrd="0" presId="urn:microsoft.com/office/officeart/2018/2/layout/IconLabelList"/>
    <dgm:cxn modelId="{905D9001-3471-4560-B8C8-EF76D9A038F8}" type="presParOf" srcId="{515B7437-B7B0-4388-9E90-82F742796FC0}" destId="{BB019258-57CF-4850-AD34-35988F53AA89}" srcOrd="0" destOrd="0" presId="urn:microsoft.com/office/officeart/2018/2/layout/IconLabelList"/>
    <dgm:cxn modelId="{2C178DDC-ABF4-4636-B42B-D6076C43D7CC}" type="presParOf" srcId="{515B7437-B7B0-4388-9E90-82F742796FC0}" destId="{8CB896E9-987C-4CE8-B764-43A7581DA0CB}" srcOrd="1" destOrd="0" presId="urn:microsoft.com/office/officeart/2018/2/layout/IconLabelList"/>
    <dgm:cxn modelId="{7DED3FD1-C50B-4085-8556-C3C998EC315B}" type="presParOf" srcId="{515B7437-B7B0-4388-9E90-82F742796FC0}" destId="{FC791DA1-F98C-48C9-9CC4-86668CA9F6FC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FD501B3-A4E3-432D-8A54-0912E977843F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480249-442E-42BA-BB4F-5396FC0CD7F2}">
      <dgm:prSet phldrT="[Text]"/>
      <dgm:spPr/>
      <dgm:t>
        <a:bodyPr/>
        <a:lstStyle/>
        <a:p>
          <a:r>
            <a:rPr lang="en-US" dirty="0"/>
            <a:t>11/15/2019</a:t>
          </a:r>
        </a:p>
        <a:p>
          <a:r>
            <a:rPr lang="en-US" dirty="0"/>
            <a:t>Confirm Project</a:t>
          </a:r>
        </a:p>
      </dgm:t>
    </dgm:pt>
    <dgm:pt modelId="{55D29F15-C1D9-4F2E-89BF-3E18B62530B8}" type="parTrans" cxnId="{54C7BE1A-0DC7-4A67-A072-F148AA285427}">
      <dgm:prSet/>
      <dgm:spPr/>
      <dgm:t>
        <a:bodyPr/>
        <a:lstStyle/>
        <a:p>
          <a:endParaRPr lang="en-US"/>
        </a:p>
      </dgm:t>
    </dgm:pt>
    <dgm:pt modelId="{B013A576-4248-4BA0-AB1C-9B0049B923A5}" type="sibTrans" cxnId="{54C7BE1A-0DC7-4A67-A072-F148AA285427}">
      <dgm:prSet/>
      <dgm:spPr/>
      <dgm:t>
        <a:bodyPr/>
        <a:lstStyle/>
        <a:p>
          <a:endParaRPr lang="en-US"/>
        </a:p>
      </dgm:t>
    </dgm:pt>
    <dgm:pt modelId="{36FA434B-A032-4D1A-9403-FA587D7AD982}">
      <dgm:prSet phldrT="[Text]"/>
      <dgm:spPr/>
      <dgm:t>
        <a:bodyPr/>
        <a:lstStyle/>
        <a:p>
          <a:r>
            <a:rPr lang="en-US" dirty="0"/>
            <a:t>11/25/2019</a:t>
          </a:r>
        </a:p>
        <a:p>
          <a:r>
            <a:rPr lang="en-US" dirty="0"/>
            <a:t>Progress Report</a:t>
          </a:r>
        </a:p>
      </dgm:t>
    </dgm:pt>
    <dgm:pt modelId="{E8D5A539-8D6E-4D32-8D14-63860C029FE2}" type="parTrans" cxnId="{7C27F93C-7946-4404-B3C5-3D80F31CF013}">
      <dgm:prSet/>
      <dgm:spPr/>
      <dgm:t>
        <a:bodyPr/>
        <a:lstStyle/>
        <a:p>
          <a:endParaRPr lang="en-US"/>
        </a:p>
      </dgm:t>
    </dgm:pt>
    <dgm:pt modelId="{1A8993A8-8359-4CE2-B036-E2212E986891}" type="sibTrans" cxnId="{7C27F93C-7946-4404-B3C5-3D80F31CF013}">
      <dgm:prSet/>
      <dgm:spPr/>
      <dgm:t>
        <a:bodyPr/>
        <a:lstStyle/>
        <a:p>
          <a:endParaRPr lang="en-US"/>
        </a:p>
      </dgm:t>
    </dgm:pt>
    <dgm:pt modelId="{C568E7B3-6EF7-4805-AD8D-C7BC4206D8C4}">
      <dgm:prSet phldrT="[Text]"/>
      <dgm:spPr/>
      <dgm:t>
        <a:bodyPr/>
        <a:lstStyle/>
        <a:p>
          <a:r>
            <a:rPr lang="en-US" dirty="0"/>
            <a:t>12/03/2019</a:t>
          </a:r>
        </a:p>
        <a:p>
          <a:r>
            <a:rPr lang="en-US" dirty="0"/>
            <a:t>Oral Presentation</a:t>
          </a:r>
        </a:p>
      </dgm:t>
    </dgm:pt>
    <dgm:pt modelId="{8360E399-D29F-4341-A5AA-C5C1F5096261}" type="parTrans" cxnId="{67E64BA5-C878-4190-8813-ACA89F9680EA}">
      <dgm:prSet/>
      <dgm:spPr/>
      <dgm:t>
        <a:bodyPr/>
        <a:lstStyle/>
        <a:p>
          <a:endParaRPr lang="en-US"/>
        </a:p>
      </dgm:t>
    </dgm:pt>
    <dgm:pt modelId="{AAB66F51-980B-4578-B095-78F55BD9A6CA}" type="sibTrans" cxnId="{67E64BA5-C878-4190-8813-ACA89F9680EA}">
      <dgm:prSet/>
      <dgm:spPr/>
      <dgm:t>
        <a:bodyPr/>
        <a:lstStyle/>
        <a:p>
          <a:endParaRPr lang="en-US"/>
        </a:p>
      </dgm:t>
    </dgm:pt>
    <dgm:pt modelId="{6157AFC5-437D-48FC-80FC-2BF8BD77B8E8}">
      <dgm:prSet/>
      <dgm:spPr/>
      <dgm:t>
        <a:bodyPr/>
        <a:lstStyle/>
        <a:p>
          <a:r>
            <a:rPr lang="en-US" dirty="0"/>
            <a:t>12/07/2019</a:t>
          </a:r>
        </a:p>
        <a:p>
          <a:r>
            <a:rPr lang="en-US" dirty="0"/>
            <a:t>Final Report Due</a:t>
          </a:r>
        </a:p>
      </dgm:t>
    </dgm:pt>
    <dgm:pt modelId="{2700B7EB-D5E9-4F1D-ABB0-A1A731D25131}" type="parTrans" cxnId="{9A4266D7-9FA1-4216-8274-714FD6ED5E89}">
      <dgm:prSet/>
      <dgm:spPr/>
      <dgm:t>
        <a:bodyPr/>
        <a:lstStyle/>
        <a:p>
          <a:endParaRPr lang="en-US"/>
        </a:p>
      </dgm:t>
    </dgm:pt>
    <dgm:pt modelId="{2A3663D9-E8EE-44B3-B38F-69044FDB2F52}" type="sibTrans" cxnId="{9A4266D7-9FA1-4216-8274-714FD6ED5E89}">
      <dgm:prSet/>
      <dgm:spPr/>
      <dgm:t>
        <a:bodyPr/>
        <a:lstStyle/>
        <a:p>
          <a:endParaRPr lang="en-US"/>
        </a:p>
      </dgm:t>
    </dgm:pt>
    <dgm:pt modelId="{D284FABA-1949-44A5-A699-3AA27A2E4E5D}" type="pres">
      <dgm:prSet presAssocID="{3FD501B3-A4E3-432D-8A54-0912E977843F}" presName="rootnode" presStyleCnt="0">
        <dgm:presLayoutVars>
          <dgm:chMax/>
          <dgm:chPref/>
          <dgm:dir/>
          <dgm:animLvl val="lvl"/>
        </dgm:presLayoutVars>
      </dgm:prSet>
      <dgm:spPr/>
    </dgm:pt>
    <dgm:pt modelId="{53032666-D1C5-4ADB-A184-E16CFCB0C271}" type="pres">
      <dgm:prSet presAssocID="{9A480249-442E-42BA-BB4F-5396FC0CD7F2}" presName="composite" presStyleCnt="0"/>
      <dgm:spPr/>
    </dgm:pt>
    <dgm:pt modelId="{1B569F4B-2ACA-40D2-8343-F243C33E65BF}" type="pres">
      <dgm:prSet presAssocID="{9A480249-442E-42BA-BB4F-5396FC0CD7F2}" presName="bentUpArrow1" presStyleLbl="alignImgPlace1" presStyleIdx="0" presStyleCnt="3" custLinFactNeighborX="-10183" custLinFactNeighborY="-24584"/>
      <dgm:spPr/>
    </dgm:pt>
    <dgm:pt modelId="{93567B1C-EC68-407D-B7B0-A415ACABF946}" type="pres">
      <dgm:prSet presAssocID="{9A480249-442E-42BA-BB4F-5396FC0CD7F2}" presName="ParentText" presStyleLbl="node1" presStyleIdx="0" presStyleCnt="4" custScaleX="126940" custLinFactNeighborX="-30148" custLinFactNeighborY="-2558">
        <dgm:presLayoutVars>
          <dgm:chMax val="1"/>
          <dgm:chPref val="1"/>
          <dgm:bulletEnabled val="1"/>
        </dgm:presLayoutVars>
      </dgm:prSet>
      <dgm:spPr/>
    </dgm:pt>
    <dgm:pt modelId="{B7539CE8-70C0-4CA1-9F6E-170DEE004079}" type="pres">
      <dgm:prSet presAssocID="{9A480249-442E-42BA-BB4F-5396FC0CD7F2}" presName="ChildText" presStyleLbl="revTx" presStyleIdx="0" presStyleCnt="3" custLinFactNeighborX="-16135" custLinFactNeighborY="-7195">
        <dgm:presLayoutVars>
          <dgm:chMax val="0"/>
          <dgm:chPref val="0"/>
          <dgm:bulletEnabled val="1"/>
        </dgm:presLayoutVars>
      </dgm:prSet>
      <dgm:spPr/>
    </dgm:pt>
    <dgm:pt modelId="{57D1EFA5-787B-42A6-AD2D-733F13E879E0}" type="pres">
      <dgm:prSet presAssocID="{B013A576-4248-4BA0-AB1C-9B0049B923A5}" presName="sibTrans" presStyleCnt="0"/>
      <dgm:spPr/>
    </dgm:pt>
    <dgm:pt modelId="{9DEA6481-0BF8-4572-84FC-9425920FFD8B}" type="pres">
      <dgm:prSet presAssocID="{36FA434B-A032-4D1A-9403-FA587D7AD982}" presName="composite" presStyleCnt="0"/>
      <dgm:spPr/>
    </dgm:pt>
    <dgm:pt modelId="{A383C9DB-FD5E-403C-BB5E-5AC7484D572E}" type="pres">
      <dgm:prSet presAssocID="{36FA434B-A032-4D1A-9403-FA587D7AD982}" presName="bentUpArrow1" presStyleLbl="alignImgPlace1" presStyleIdx="1" presStyleCnt="3" custLinFactNeighborX="34398" custLinFactNeighborY="-31142"/>
      <dgm:spPr/>
    </dgm:pt>
    <dgm:pt modelId="{EC785218-174B-4415-92CB-F2FCD1E3905D}" type="pres">
      <dgm:prSet presAssocID="{36FA434B-A032-4D1A-9403-FA587D7AD982}" presName="ParentText" presStyleLbl="node1" presStyleIdx="1" presStyleCnt="4" custScaleX="125278" custLinFactNeighborX="-3017" custLinFactNeighborY="-7637">
        <dgm:presLayoutVars>
          <dgm:chMax val="1"/>
          <dgm:chPref val="1"/>
          <dgm:bulletEnabled val="1"/>
        </dgm:presLayoutVars>
      </dgm:prSet>
      <dgm:spPr/>
    </dgm:pt>
    <dgm:pt modelId="{5A16316A-58C4-4D22-B968-640B3F4367F3}" type="pres">
      <dgm:prSet presAssocID="{36FA434B-A032-4D1A-9403-FA587D7AD982}" presName="ChildText" presStyleLbl="revTx" presStyleIdx="1" presStyleCnt="3" custLinFactNeighborX="22818" custLinFactNeighborY="-6311">
        <dgm:presLayoutVars>
          <dgm:chMax val="0"/>
          <dgm:chPref val="0"/>
          <dgm:bulletEnabled val="1"/>
        </dgm:presLayoutVars>
      </dgm:prSet>
      <dgm:spPr/>
    </dgm:pt>
    <dgm:pt modelId="{B582B36B-698C-4CF5-B9CF-9F14145DED01}" type="pres">
      <dgm:prSet presAssocID="{1A8993A8-8359-4CE2-B036-E2212E986891}" presName="sibTrans" presStyleCnt="0"/>
      <dgm:spPr/>
    </dgm:pt>
    <dgm:pt modelId="{B1248074-7177-4FEB-9BBC-187F627D5915}" type="pres">
      <dgm:prSet presAssocID="{C568E7B3-6EF7-4805-AD8D-C7BC4206D8C4}" presName="composite" presStyleCnt="0"/>
      <dgm:spPr/>
    </dgm:pt>
    <dgm:pt modelId="{0021E1AB-5555-43E8-8A84-F1121B120E1F}" type="pres">
      <dgm:prSet presAssocID="{C568E7B3-6EF7-4805-AD8D-C7BC4206D8C4}" presName="bentUpArrow1" presStyleLbl="alignImgPlace1" presStyleIdx="2" presStyleCnt="3" custLinFactNeighborX="77607" custLinFactNeighborY="-30300"/>
      <dgm:spPr/>
    </dgm:pt>
    <dgm:pt modelId="{F549605A-4AD7-4A01-B64C-EA1226D2FA20}" type="pres">
      <dgm:prSet presAssocID="{C568E7B3-6EF7-4805-AD8D-C7BC4206D8C4}" presName="ParentText" presStyleLbl="node1" presStyleIdx="2" presStyleCnt="4" custScaleX="125472" custLinFactNeighborX="26108" custLinFactNeighborY="-13690">
        <dgm:presLayoutVars>
          <dgm:chMax val="1"/>
          <dgm:chPref val="1"/>
          <dgm:bulletEnabled val="1"/>
        </dgm:presLayoutVars>
      </dgm:prSet>
      <dgm:spPr/>
    </dgm:pt>
    <dgm:pt modelId="{EBBFF0D5-F0B6-428C-B390-9166BE1CD9B1}" type="pres">
      <dgm:prSet presAssocID="{C568E7B3-6EF7-4805-AD8D-C7BC4206D8C4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BE4085-9E35-4B5B-B0BD-221D5EFC7DBC}" type="pres">
      <dgm:prSet presAssocID="{AAB66F51-980B-4578-B095-78F55BD9A6CA}" presName="sibTrans" presStyleCnt="0"/>
      <dgm:spPr/>
    </dgm:pt>
    <dgm:pt modelId="{0A963E25-FDB5-4FCF-94B0-DA8490DB7D01}" type="pres">
      <dgm:prSet presAssocID="{6157AFC5-437D-48FC-80FC-2BF8BD77B8E8}" presName="composite" presStyleCnt="0"/>
      <dgm:spPr/>
    </dgm:pt>
    <dgm:pt modelId="{D999FBA4-923F-44C9-8A77-63303B79F2EA}" type="pres">
      <dgm:prSet presAssocID="{6157AFC5-437D-48FC-80FC-2BF8BD77B8E8}" presName="ParentText" presStyleLbl="node1" presStyleIdx="3" presStyleCnt="4" custScaleX="118695" custLinFactNeighborX="53689" custLinFactNeighborY="-14852">
        <dgm:presLayoutVars>
          <dgm:chMax val="1"/>
          <dgm:chPref val="1"/>
          <dgm:bulletEnabled val="1"/>
        </dgm:presLayoutVars>
      </dgm:prSet>
      <dgm:spPr/>
    </dgm:pt>
  </dgm:ptLst>
  <dgm:cxnLst>
    <dgm:cxn modelId="{DDA8B70E-5273-403E-8F52-A9F6FFA39C5A}" type="presOf" srcId="{9A480249-442E-42BA-BB4F-5396FC0CD7F2}" destId="{93567B1C-EC68-407D-B7B0-A415ACABF946}" srcOrd="0" destOrd="0" presId="urn:microsoft.com/office/officeart/2005/8/layout/StepDownProcess"/>
    <dgm:cxn modelId="{54C7BE1A-0DC7-4A67-A072-F148AA285427}" srcId="{3FD501B3-A4E3-432D-8A54-0912E977843F}" destId="{9A480249-442E-42BA-BB4F-5396FC0CD7F2}" srcOrd="0" destOrd="0" parTransId="{55D29F15-C1D9-4F2E-89BF-3E18B62530B8}" sibTransId="{B013A576-4248-4BA0-AB1C-9B0049B923A5}"/>
    <dgm:cxn modelId="{261DEE1F-8844-4556-9CFC-E07CB90A4954}" type="presOf" srcId="{C568E7B3-6EF7-4805-AD8D-C7BC4206D8C4}" destId="{F549605A-4AD7-4A01-B64C-EA1226D2FA20}" srcOrd="0" destOrd="0" presId="urn:microsoft.com/office/officeart/2005/8/layout/StepDownProcess"/>
    <dgm:cxn modelId="{FBCEC431-66DA-40E0-9B97-B17F9DB9C4EC}" type="presOf" srcId="{36FA434B-A032-4D1A-9403-FA587D7AD982}" destId="{EC785218-174B-4415-92CB-F2FCD1E3905D}" srcOrd="0" destOrd="0" presId="urn:microsoft.com/office/officeart/2005/8/layout/StepDownProcess"/>
    <dgm:cxn modelId="{7C27F93C-7946-4404-B3C5-3D80F31CF013}" srcId="{3FD501B3-A4E3-432D-8A54-0912E977843F}" destId="{36FA434B-A032-4D1A-9403-FA587D7AD982}" srcOrd="1" destOrd="0" parTransId="{E8D5A539-8D6E-4D32-8D14-63860C029FE2}" sibTransId="{1A8993A8-8359-4CE2-B036-E2212E986891}"/>
    <dgm:cxn modelId="{45415967-36B9-4296-950D-826083DCBAB5}" type="presOf" srcId="{6157AFC5-437D-48FC-80FC-2BF8BD77B8E8}" destId="{D999FBA4-923F-44C9-8A77-63303B79F2EA}" srcOrd="0" destOrd="0" presId="urn:microsoft.com/office/officeart/2005/8/layout/StepDownProcess"/>
    <dgm:cxn modelId="{67E64BA5-C878-4190-8813-ACA89F9680EA}" srcId="{3FD501B3-A4E3-432D-8A54-0912E977843F}" destId="{C568E7B3-6EF7-4805-AD8D-C7BC4206D8C4}" srcOrd="2" destOrd="0" parTransId="{8360E399-D29F-4341-A5AA-C5C1F5096261}" sibTransId="{AAB66F51-980B-4578-B095-78F55BD9A6CA}"/>
    <dgm:cxn modelId="{7CCAC0D6-F8C8-4B9E-B96D-D0D7C9770067}" type="presOf" srcId="{3FD501B3-A4E3-432D-8A54-0912E977843F}" destId="{D284FABA-1949-44A5-A699-3AA27A2E4E5D}" srcOrd="0" destOrd="0" presId="urn:microsoft.com/office/officeart/2005/8/layout/StepDownProcess"/>
    <dgm:cxn modelId="{9A4266D7-9FA1-4216-8274-714FD6ED5E89}" srcId="{3FD501B3-A4E3-432D-8A54-0912E977843F}" destId="{6157AFC5-437D-48FC-80FC-2BF8BD77B8E8}" srcOrd="3" destOrd="0" parTransId="{2700B7EB-D5E9-4F1D-ABB0-A1A731D25131}" sibTransId="{2A3663D9-E8EE-44B3-B38F-69044FDB2F52}"/>
    <dgm:cxn modelId="{12F51E52-180A-4B31-BF6F-7A789159CECA}" type="presParOf" srcId="{D284FABA-1949-44A5-A699-3AA27A2E4E5D}" destId="{53032666-D1C5-4ADB-A184-E16CFCB0C271}" srcOrd="0" destOrd="0" presId="urn:microsoft.com/office/officeart/2005/8/layout/StepDownProcess"/>
    <dgm:cxn modelId="{43DAC24C-11F9-481B-A5EA-734B9A4742D2}" type="presParOf" srcId="{53032666-D1C5-4ADB-A184-E16CFCB0C271}" destId="{1B569F4B-2ACA-40D2-8343-F243C33E65BF}" srcOrd="0" destOrd="0" presId="urn:microsoft.com/office/officeart/2005/8/layout/StepDownProcess"/>
    <dgm:cxn modelId="{0BB41A46-FDB9-4CE5-BDD3-AE3E213B362C}" type="presParOf" srcId="{53032666-D1C5-4ADB-A184-E16CFCB0C271}" destId="{93567B1C-EC68-407D-B7B0-A415ACABF946}" srcOrd="1" destOrd="0" presId="urn:microsoft.com/office/officeart/2005/8/layout/StepDownProcess"/>
    <dgm:cxn modelId="{9759F69E-C320-40FD-8E08-61C0F3519C5F}" type="presParOf" srcId="{53032666-D1C5-4ADB-A184-E16CFCB0C271}" destId="{B7539CE8-70C0-4CA1-9F6E-170DEE004079}" srcOrd="2" destOrd="0" presId="urn:microsoft.com/office/officeart/2005/8/layout/StepDownProcess"/>
    <dgm:cxn modelId="{7D806DB7-84B4-4A81-99AF-43F2906501D8}" type="presParOf" srcId="{D284FABA-1949-44A5-A699-3AA27A2E4E5D}" destId="{57D1EFA5-787B-42A6-AD2D-733F13E879E0}" srcOrd="1" destOrd="0" presId="urn:microsoft.com/office/officeart/2005/8/layout/StepDownProcess"/>
    <dgm:cxn modelId="{8D3C34DF-217F-4BC0-8141-BB6BBA0DD1E1}" type="presParOf" srcId="{D284FABA-1949-44A5-A699-3AA27A2E4E5D}" destId="{9DEA6481-0BF8-4572-84FC-9425920FFD8B}" srcOrd="2" destOrd="0" presId="urn:microsoft.com/office/officeart/2005/8/layout/StepDownProcess"/>
    <dgm:cxn modelId="{D61E9E8D-ABE0-4185-B247-67C509C7D12B}" type="presParOf" srcId="{9DEA6481-0BF8-4572-84FC-9425920FFD8B}" destId="{A383C9DB-FD5E-403C-BB5E-5AC7484D572E}" srcOrd="0" destOrd="0" presId="urn:microsoft.com/office/officeart/2005/8/layout/StepDownProcess"/>
    <dgm:cxn modelId="{DB2A7C93-9460-43EA-8E6A-5AF7A8510308}" type="presParOf" srcId="{9DEA6481-0BF8-4572-84FC-9425920FFD8B}" destId="{EC785218-174B-4415-92CB-F2FCD1E3905D}" srcOrd="1" destOrd="0" presId="urn:microsoft.com/office/officeart/2005/8/layout/StepDownProcess"/>
    <dgm:cxn modelId="{471FA25C-1C31-4DA2-AD43-E69BCB2001A1}" type="presParOf" srcId="{9DEA6481-0BF8-4572-84FC-9425920FFD8B}" destId="{5A16316A-58C4-4D22-B968-640B3F4367F3}" srcOrd="2" destOrd="0" presId="urn:microsoft.com/office/officeart/2005/8/layout/StepDownProcess"/>
    <dgm:cxn modelId="{DC5427B9-68E0-4C87-89DC-66414BB22CE6}" type="presParOf" srcId="{D284FABA-1949-44A5-A699-3AA27A2E4E5D}" destId="{B582B36B-698C-4CF5-B9CF-9F14145DED01}" srcOrd="3" destOrd="0" presId="urn:microsoft.com/office/officeart/2005/8/layout/StepDownProcess"/>
    <dgm:cxn modelId="{EA8FF851-5B57-4AFD-9232-A57E036CDB23}" type="presParOf" srcId="{D284FABA-1949-44A5-A699-3AA27A2E4E5D}" destId="{B1248074-7177-4FEB-9BBC-187F627D5915}" srcOrd="4" destOrd="0" presId="urn:microsoft.com/office/officeart/2005/8/layout/StepDownProcess"/>
    <dgm:cxn modelId="{E8747DE7-91B7-4411-BAB1-9FC2AB95A496}" type="presParOf" srcId="{B1248074-7177-4FEB-9BBC-187F627D5915}" destId="{0021E1AB-5555-43E8-8A84-F1121B120E1F}" srcOrd="0" destOrd="0" presId="urn:microsoft.com/office/officeart/2005/8/layout/StepDownProcess"/>
    <dgm:cxn modelId="{48C084E5-F49B-4016-8570-38215DFC8DC5}" type="presParOf" srcId="{B1248074-7177-4FEB-9BBC-187F627D5915}" destId="{F549605A-4AD7-4A01-B64C-EA1226D2FA20}" srcOrd="1" destOrd="0" presId="urn:microsoft.com/office/officeart/2005/8/layout/StepDownProcess"/>
    <dgm:cxn modelId="{E7611C0D-E156-4E4B-8151-379FDE769617}" type="presParOf" srcId="{B1248074-7177-4FEB-9BBC-187F627D5915}" destId="{EBBFF0D5-F0B6-428C-B390-9166BE1CD9B1}" srcOrd="2" destOrd="0" presId="urn:microsoft.com/office/officeart/2005/8/layout/StepDownProcess"/>
    <dgm:cxn modelId="{97F85E92-E0D7-4219-A7FE-730FAB64E255}" type="presParOf" srcId="{D284FABA-1949-44A5-A699-3AA27A2E4E5D}" destId="{42BE4085-9E35-4B5B-B0BD-221D5EFC7DBC}" srcOrd="5" destOrd="0" presId="urn:microsoft.com/office/officeart/2005/8/layout/StepDownProcess"/>
    <dgm:cxn modelId="{0DA2AFB9-870A-4D14-9277-9C03A3BAAF09}" type="presParOf" srcId="{D284FABA-1949-44A5-A699-3AA27A2E4E5D}" destId="{0A963E25-FDB5-4FCF-94B0-DA8490DB7D01}" srcOrd="6" destOrd="0" presId="urn:microsoft.com/office/officeart/2005/8/layout/StepDownProcess"/>
    <dgm:cxn modelId="{6775EEB1-63F1-4058-86A6-F9E1F70ABA91}" type="presParOf" srcId="{0A963E25-FDB5-4FCF-94B0-DA8490DB7D01}" destId="{D999FBA4-923F-44C9-8A77-63303B79F2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FD501B3-A4E3-432D-8A54-0912E977843F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480249-442E-42BA-BB4F-5396FC0CD7F2}">
      <dgm:prSet phldrT="[Text]"/>
      <dgm:spPr/>
      <dgm:t>
        <a:bodyPr/>
        <a:lstStyle/>
        <a:p>
          <a:r>
            <a:rPr lang="en-US" dirty="0"/>
            <a:t>11/15/2019</a:t>
          </a:r>
        </a:p>
        <a:p>
          <a:r>
            <a:rPr lang="en-US" dirty="0"/>
            <a:t>Confirm Project</a:t>
          </a:r>
        </a:p>
      </dgm:t>
    </dgm:pt>
    <dgm:pt modelId="{55D29F15-C1D9-4F2E-89BF-3E18B62530B8}" type="parTrans" cxnId="{54C7BE1A-0DC7-4A67-A072-F148AA285427}">
      <dgm:prSet/>
      <dgm:spPr/>
      <dgm:t>
        <a:bodyPr/>
        <a:lstStyle/>
        <a:p>
          <a:endParaRPr lang="en-US"/>
        </a:p>
      </dgm:t>
    </dgm:pt>
    <dgm:pt modelId="{B013A576-4248-4BA0-AB1C-9B0049B923A5}" type="sibTrans" cxnId="{54C7BE1A-0DC7-4A67-A072-F148AA285427}">
      <dgm:prSet/>
      <dgm:spPr/>
      <dgm:t>
        <a:bodyPr/>
        <a:lstStyle/>
        <a:p>
          <a:endParaRPr lang="en-US"/>
        </a:p>
      </dgm:t>
    </dgm:pt>
    <dgm:pt modelId="{36FA434B-A032-4D1A-9403-FA587D7AD982}">
      <dgm:prSet phldrT="[Text]"/>
      <dgm:spPr/>
      <dgm:t>
        <a:bodyPr/>
        <a:lstStyle/>
        <a:p>
          <a:r>
            <a:rPr lang="en-US" dirty="0"/>
            <a:t>11/25/2019</a:t>
          </a:r>
        </a:p>
        <a:p>
          <a:r>
            <a:rPr lang="en-US" dirty="0"/>
            <a:t>Progress Report</a:t>
          </a:r>
        </a:p>
      </dgm:t>
    </dgm:pt>
    <dgm:pt modelId="{E8D5A539-8D6E-4D32-8D14-63860C029FE2}" type="parTrans" cxnId="{7C27F93C-7946-4404-B3C5-3D80F31CF013}">
      <dgm:prSet/>
      <dgm:spPr/>
      <dgm:t>
        <a:bodyPr/>
        <a:lstStyle/>
        <a:p>
          <a:endParaRPr lang="en-US"/>
        </a:p>
      </dgm:t>
    </dgm:pt>
    <dgm:pt modelId="{1A8993A8-8359-4CE2-B036-E2212E986891}" type="sibTrans" cxnId="{7C27F93C-7946-4404-B3C5-3D80F31CF013}">
      <dgm:prSet/>
      <dgm:spPr/>
      <dgm:t>
        <a:bodyPr/>
        <a:lstStyle/>
        <a:p>
          <a:endParaRPr lang="en-US"/>
        </a:p>
      </dgm:t>
    </dgm:pt>
    <dgm:pt modelId="{C568E7B3-6EF7-4805-AD8D-C7BC4206D8C4}">
      <dgm:prSet phldrT="[Text]"/>
      <dgm:spPr/>
      <dgm:t>
        <a:bodyPr/>
        <a:lstStyle/>
        <a:p>
          <a:r>
            <a:rPr lang="en-US" dirty="0"/>
            <a:t>12/03/2019</a:t>
          </a:r>
        </a:p>
        <a:p>
          <a:r>
            <a:rPr lang="en-US" dirty="0"/>
            <a:t>Oral Presentation</a:t>
          </a:r>
        </a:p>
      </dgm:t>
    </dgm:pt>
    <dgm:pt modelId="{8360E399-D29F-4341-A5AA-C5C1F5096261}" type="parTrans" cxnId="{67E64BA5-C878-4190-8813-ACA89F9680EA}">
      <dgm:prSet/>
      <dgm:spPr/>
      <dgm:t>
        <a:bodyPr/>
        <a:lstStyle/>
        <a:p>
          <a:endParaRPr lang="en-US"/>
        </a:p>
      </dgm:t>
    </dgm:pt>
    <dgm:pt modelId="{AAB66F51-980B-4578-B095-78F55BD9A6CA}" type="sibTrans" cxnId="{67E64BA5-C878-4190-8813-ACA89F9680EA}">
      <dgm:prSet/>
      <dgm:spPr/>
      <dgm:t>
        <a:bodyPr/>
        <a:lstStyle/>
        <a:p>
          <a:endParaRPr lang="en-US"/>
        </a:p>
      </dgm:t>
    </dgm:pt>
    <dgm:pt modelId="{6157AFC5-437D-48FC-80FC-2BF8BD77B8E8}">
      <dgm:prSet/>
      <dgm:spPr/>
      <dgm:t>
        <a:bodyPr/>
        <a:lstStyle/>
        <a:p>
          <a:r>
            <a:rPr lang="en-US" dirty="0"/>
            <a:t>12/07/2019</a:t>
          </a:r>
        </a:p>
        <a:p>
          <a:r>
            <a:rPr lang="en-US" dirty="0"/>
            <a:t>Final Report Due</a:t>
          </a:r>
        </a:p>
      </dgm:t>
    </dgm:pt>
    <dgm:pt modelId="{2700B7EB-D5E9-4F1D-ABB0-A1A731D25131}" type="parTrans" cxnId="{9A4266D7-9FA1-4216-8274-714FD6ED5E89}">
      <dgm:prSet/>
      <dgm:spPr/>
      <dgm:t>
        <a:bodyPr/>
        <a:lstStyle/>
        <a:p>
          <a:endParaRPr lang="en-US"/>
        </a:p>
      </dgm:t>
    </dgm:pt>
    <dgm:pt modelId="{2A3663D9-E8EE-44B3-B38F-69044FDB2F52}" type="sibTrans" cxnId="{9A4266D7-9FA1-4216-8274-714FD6ED5E89}">
      <dgm:prSet/>
      <dgm:spPr/>
      <dgm:t>
        <a:bodyPr/>
        <a:lstStyle/>
        <a:p>
          <a:endParaRPr lang="en-US"/>
        </a:p>
      </dgm:t>
    </dgm:pt>
    <dgm:pt modelId="{D284FABA-1949-44A5-A699-3AA27A2E4E5D}" type="pres">
      <dgm:prSet presAssocID="{3FD501B3-A4E3-432D-8A54-0912E977843F}" presName="rootnode" presStyleCnt="0">
        <dgm:presLayoutVars>
          <dgm:chMax/>
          <dgm:chPref/>
          <dgm:dir/>
          <dgm:animLvl val="lvl"/>
        </dgm:presLayoutVars>
      </dgm:prSet>
      <dgm:spPr/>
    </dgm:pt>
    <dgm:pt modelId="{53032666-D1C5-4ADB-A184-E16CFCB0C271}" type="pres">
      <dgm:prSet presAssocID="{9A480249-442E-42BA-BB4F-5396FC0CD7F2}" presName="composite" presStyleCnt="0"/>
      <dgm:spPr/>
    </dgm:pt>
    <dgm:pt modelId="{1B569F4B-2ACA-40D2-8343-F243C33E65BF}" type="pres">
      <dgm:prSet presAssocID="{9A480249-442E-42BA-BB4F-5396FC0CD7F2}" presName="bentUpArrow1" presStyleLbl="alignImgPlace1" presStyleIdx="0" presStyleCnt="3" custLinFactNeighborX="-10183" custLinFactNeighborY="-24584"/>
      <dgm:spPr/>
    </dgm:pt>
    <dgm:pt modelId="{93567B1C-EC68-407D-B7B0-A415ACABF946}" type="pres">
      <dgm:prSet presAssocID="{9A480249-442E-42BA-BB4F-5396FC0CD7F2}" presName="ParentText" presStyleLbl="node1" presStyleIdx="0" presStyleCnt="4" custScaleX="126940" custLinFactNeighborX="-30148" custLinFactNeighborY="-2558">
        <dgm:presLayoutVars>
          <dgm:chMax val="1"/>
          <dgm:chPref val="1"/>
          <dgm:bulletEnabled val="1"/>
        </dgm:presLayoutVars>
      </dgm:prSet>
      <dgm:spPr/>
    </dgm:pt>
    <dgm:pt modelId="{B7539CE8-70C0-4CA1-9F6E-170DEE004079}" type="pres">
      <dgm:prSet presAssocID="{9A480249-442E-42BA-BB4F-5396FC0CD7F2}" presName="ChildText" presStyleLbl="revTx" presStyleIdx="0" presStyleCnt="3" custLinFactNeighborX="-16135" custLinFactNeighborY="-7195">
        <dgm:presLayoutVars>
          <dgm:chMax val="0"/>
          <dgm:chPref val="0"/>
          <dgm:bulletEnabled val="1"/>
        </dgm:presLayoutVars>
      </dgm:prSet>
      <dgm:spPr/>
    </dgm:pt>
    <dgm:pt modelId="{57D1EFA5-787B-42A6-AD2D-733F13E879E0}" type="pres">
      <dgm:prSet presAssocID="{B013A576-4248-4BA0-AB1C-9B0049B923A5}" presName="sibTrans" presStyleCnt="0"/>
      <dgm:spPr/>
    </dgm:pt>
    <dgm:pt modelId="{9DEA6481-0BF8-4572-84FC-9425920FFD8B}" type="pres">
      <dgm:prSet presAssocID="{36FA434B-A032-4D1A-9403-FA587D7AD982}" presName="composite" presStyleCnt="0"/>
      <dgm:spPr/>
    </dgm:pt>
    <dgm:pt modelId="{A383C9DB-FD5E-403C-BB5E-5AC7484D572E}" type="pres">
      <dgm:prSet presAssocID="{36FA434B-A032-4D1A-9403-FA587D7AD982}" presName="bentUpArrow1" presStyleLbl="alignImgPlace1" presStyleIdx="1" presStyleCnt="3" custLinFactNeighborX="34398" custLinFactNeighborY="-31142"/>
      <dgm:spPr/>
    </dgm:pt>
    <dgm:pt modelId="{EC785218-174B-4415-92CB-F2FCD1E3905D}" type="pres">
      <dgm:prSet presAssocID="{36FA434B-A032-4D1A-9403-FA587D7AD982}" presName="ParentText" presStyleLbl="node1" presStyleIdx="1" presStyleCnt="4" custScaleX="125278" custLinFactNeighborX="-3017" custLinFactNeighborY="-7637">
        <dgm:presLayoutVars>
          <dgm:chMax val="1"/>
          <dgm:chPref val="1"/>
          <dgm:bulletEnabled val="1"/>
        </dgm:presLayoutVars>
      </dgm:prSet>
      <dgm:spPr/>
    </dgm:pt>
    <dgm:pt modelId="{5A16316A-58C4-4D22-B968-640B3F4367F3}" type="pres">
      <dgm:prSet presAssocID="{36FA434B-A032-4D1A-9403-FA587D7AD982}" presName="ChildText" presStyleLbl="revTx" presStyleIdx="1" presStyleCnt="3" custLinFactNeighborX="22818" custLinFactNeighborY="-6311">
        <dgm:presLayoutVars>
          <dgm:chMax val="0"/>
          <dgm:chPref val="0"/>
          <dgm:bulletEnabled val="1"/>
        </dgm:presLayoutVars>
      </dgm:prSet>
      <dgm:spPr/>
    </dgm:pt>
    <dgm:pt modelId="{B582B36B-698C-4CF5-B9CF-9F14145DED01}" type="pres">
      <dgm:prSet presAssocID="{1A8993A8-8359-4CE2-B036-E2212E986891}" presName="sibTrans" presStyleCnt="0"/>
      <dgm:spPr/>
    </dgm:pt>
    <dgm:pt modelId="{B1248074-7177-4FEB-9BBC-187F627D5915}" type="pres">
      <dgm:prSet presAssocID="{C568E7B3-6EF7-4805-AD8D-C7BC4206D8C4}" presName="composite" presStyleCnt="0"/>
      <dgm:spPr/>
    </dgm:pt>
    <dgm:pt modelId="{0021E1AB-5555-43E8-8A84-F1121B120E1F}" type="pres">
      <dgm:prSet presAssocID="{C568E7B3-6EF7-4805-AD8D-C7BC4206D8C4}" presName="bentUpArrow1" presStyleLbl="alignImgPlace1" presStyleIdx="2" presStyleCnt="3" custLinFactNeighborX="77607" custLinFactNeighborY="-30300"/>
      <dgm:spPr/>
    </dgm:pt>
    <dgm:pt modelId="{F549605A-4AD7-4A01-B64C-EA1226D2FA20}" type="pres">
      <dgm:prSet presAssocID="{C568E7B3-6EF7-4805-AD8D-C7BC4206D8C4}" presName="ParentText" presStyleLbl="node1" presStyleIdx="2" presStyleCnt="4" custScaleX="125472" custLinFactNeighborX="26108" custLinFactNeighborY="-13690">
        <dgm:presLayoutVars>
          <dgm:chMax val="1"/>
          <dgm:chPref val="1"/>
          <dgm:bulletEnabled val="1"/>
        </dgm:presLayoutVars>
      </dgm:prSet>
      <dgm:spPr/>
    </dgm:pt>
    <dgm:pt modelId="{EBBFF0D5-F0B6-428C-B390-9166BE1CD9B1}" type="pres">
      <dgm:prSet presAssocID="{C568E7B3-6EF7-4805-AD8D-C7BC4206D8C4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BE4085-9E35-4B5B-B0BD-221D5EFC7DBC}" type="pres">
      <dgm:prSet presAssocID="{AAB66F51-980B-4578-B095-78F55BD9A6CA}" presName="sibTrans" presStyleCnt="0"/>
      <dgm:spPr/>
    </dgm:pt>
    <dgm:pt modelId="{0A963E25-FDB5-4FCF-94B0-DA8490DB7D01}" type="pres">
      <dgm:prSet presAssocID="{6157AFC5-437D-48FC-80FC-2BF8BD77B8E8}" presName="composite" presStyleCnt="0"/>
      <dgm:spPr/>
    </dgm:pt>
    <dgm:pt modelId="{D999FBA4-923F-44C9-8A77-63303B79F2EA}" type="pres">
      <dgm:prSet presAssocID="{6157AFC5-437D-48FC-80FC-2BF8BD77B8E8}" presName="ParentText" presStyleLbl="node1" presStyleIdx="3" presStyleCnt="4" custScaleX="118695" custLinFactNeighborX="53689" custLinFactNeighborY="-14852">
        <dgm:presLayoutVars>
          <dgm:chMax val="1"/>
          <dgm:chPref val="1"/>
          <dgm:bulletEnabled val="1"/>
        </dgm:presLayoutVars>
      </dgm:prSet>
      <dgm:spPr/>
    </dgm:pt>
  </dgm:ptLst>
  <dgm:cxnLst>
    <dgm:cxn modelId="{DDA8B70E-5273-403E-8F52-A9F6FFA39C5A}" type="presOf" srcId="{9A480249-442E-42BA-BB4F-5396FC0CD7F2}" destId="{93567B1C-EC68-407D-B7B0-A415ACABF946}" srcOrd="0" destOrd="0" presId="urn:microsoft.com/office/officeart/2005/8/layout/StepDownProcess"/>
    <dgm:cxn modelId="{54C7BE1A-0DC7-4A67-A072-F148AA285427}" srcId="{3FD501B3-A4E3-432D-8A54-0912E977843F}" destId="{9A480249-442E-42BA-BB4F-5396FC0CD7F2}" srcOrd="0" destOrd="0" parTransId="{55D29F15-C1D9-4F2E-89BF-3E18B62530B8}" sibTransId="{B013A576-4248-4BA0-AB1C-9B0049B923A5}"/>
    <dgm:cxn modelId="{261DEE1F-8844-4556-9CFC-E07CB90A4954}" type="presOf" srcId="{C568E7B3-6EF7-4805-AD8D-C7BC4206D8C4}" destId="{F549605A-4AD7-4A01-B64C-EA1226D2FA20}" srcOrd="0" destOrd="0" presId="urn:microsoft.com/office/officeart/2005/8/layout/StepDownProcess"/>
    <dgm:cxn modelId="{FBCEC431-66DA-40E0-9B97-B17F9DB9C4EC}" type="presOf" srcId="{36FA434B-A032-4D1A-9403-FA587D7AD982}" destId="{EC785218-174B-4415-92CB-F2FCD1E3905D}" srcOrd="0" destOrd="0" presId="urn:microsoft.com/office/officeart/2005/8/layout/StepDownProcess"/>
    <dgm:cxn modelId="{7C27F93C-7946-4404-B3C5-3D80F31CF013}" srcId="{3FD501B3-A4E3-432D-8A54-0912E977843F}" destId="{36FA434B-A032-4D1A-9403-FA587D7AD982}" srcOrd="1" destOrd="0" parTransId="{E8D5A539-8D6E-4D32-8D14-63860C029FE2}" sibTransId="{1A8993A8-8359-4CE2-B036-E2212E986891}"/>
    <dgm:cxn modelId="{45415967-36B9-4296-950D-826083DCBAB5}" type="presOf" srcId="{6157AFC5-437D-48FC-80FC-2BF8BD77B8E8}" destId="{D999FBA4-923F-44C9-8A77-63303B79F2EA}" srcOrd="0" destOrd="0" presId="urn:microsoft.com/office/officeart/2005/8/layout/StepDownProcess"/>
    <dgm:cxn modelId="{67E64BA5-C878-4190-8813-ACA89F9680EA}" srcId="{3FD501B3-A4E3-432D-8A54-0912E977843F}" destId="{C568E7B3-6EF7-4805-AD8D-C7BC4206D8C4}" srcOrd="2" destOrd="0" parTransId="{8360E399-D29F-4341-A5AA-C5C1F5096261}" sibTransId="{AAB66F51-980B-4578-B095-78F55BD9A6CA}"/>
    <dgm:cxn modelId="{7CCAC0D6-F8C8-4B9E-B96D-D0D7C9770067}" type="presOf" srcId="{3FD501B3-A4E3-432D-8A54-0912E977843F}" destId="{D284FABA-1949-44A5-A699-3AA27A2E4E5D}" srcOrd="0" destOrd="0" presId="urn:microsoft.com/office/officeart/2005/8/layout/StepDownProcess"/>
    <dgm:cxn modelId="{9A4266D7-9FA1-4216-8274-714FD6ED5E89}" srcId="{3FD501B3-A4E3-432D-8A54-0912E977843F}" destId="{6157AFC5-437D-48FC-80FC-2BF8BD77B8E8}" srcOrd="3" destOrd="0" parTransId="{2700B7EB-D5E9-4F1D-ABB0-A1A731D25131}" sibTransId="{2A3663D9-E8EE-44B3-B38F-69044FDB2F52}"/>
    <dgm:cxn modelId="{12F51E52-180A-4B31-BF6F-7A789159CECA}" type="presParOf" srcId="{D284FABA-1949-44A5-A699-3AA27A2E4E5D}" destId="{53032666-D1C5-4ADB-A184-E16CFCB0C271}" srcOrd="0" destOrd="0" presId="urn:microsoft.com/office/officeart/2005/8/layout/StepDownProcess"/>
    <dgm:cxn modelId="{43DAC24C-11F9-481B-A5EA-734B9A4742D2}" type="presParOf" srcId="{53032666-D1C5-4ADB-A184-E16CFCB0C271}" destId="{1B569F4B-2ACA-40D2-8343-F243C33E65BF}" srcOrd="0" destOrd="0" presId="urn:microsoft.com/office/officeart/2005/8/layout/StepDownProcess"/>
    <dgm:cxn modelId="{0BB41A46-FDB9-4CE5-BDD3-AE3E213B362C}" type="presParOf" srcId="{53032666-D1C5-4ADB-A184-E16CFCB0C271}" destId="{93567B1C-EC68-407D-B7B0-A415ACABF946}" srcOrd="1" destOrd="0" presId="urn:microsoft.com/office/officeart/2005/8/layout/StepDownProcess"/>
    <dgm:cxn modelId="{9759F69E-C320-40FD-8E08-61C0F3519C5F}" type="presParOf" srcId="{53032666-D1C5-4ADB-A184-E16CFCB0C271}" destId="{B7539CE8-70C0-4CA1-9F6E-170DEE004079}" srcOrd="2" destOrd="0" presId="urn:microsoft.com/office/officeart/2005/8/layout/StepDownProcess"/>
    <dgm:cxn modelId="{7D806DB7-84B4-4A81-99AF-43F2906501D8}" type="presParOf" srcId="{D284FABA-1949-44A5-A699-3AA27A2E4E5D}" destId="{57D1EFA5-787B-42A6-AD2D-733F13E879E0}" srcOrd="1" destOrd="0" presId="urn:microsoft.com/office/officeart/2005/8/layout/StepDownProcess"/>
    <dgm:cxn modelId="{8D3C34DF-217F-4BC0-8141-BB6BBA0DD1E1}" type="presParOf" srcId="{D284FABA-1949-44A5-A699-3AA27A2E4E5D}" destId="{9DEA6481-0BF8-4572-84FC-9425920FFD8B}" srcOrd="2" destOrd="0" presId="urn:microsoft.com/office/officeart/2005/8/layout/StepDownProcess"/>
    <dgm:cxn modelId="{D61E9E8D-ABE0-4185-B247-67C509C7D12B}" type="presParOf" srcId="{9DEA6481-0BF8-4572-84FC-9425920FFD8B}" destId="{A383C9DB-FD5E-403C-BB5E-5AC7484D572E}" srcOrd="0" destOrd="0" presId="urn:microsoft.com/office/officeart/2005/8/layout/StepDownProcess"/>
    <dgm:cxn modelId="{DB2A7C93-9460-43EA-8E6A-5AF7A8510308}" type="presParOf" srcId="{9DEA6481-0BF8-4572-84FC-9425920FFD8B}" destId="{EC785218-174B-4415-92CB-F2FCD1E3905D}" srcOrd="1" destOrd="0" presId="urn:microsoft.com/office/officeart/2005/8/layout/StepDownProcess"/>
    <dgm:cxn modelId="{471FA25C-1C31-4DA2-AD43-E69BCB2001A1}" type="presParOf" srcId="{9DEA6481-0BF8-4572-84FC-9425920FFD8B}" destId="{5A16316A-58C4-4D22-B968-640B3F4367F3}" srcOrd="2" destOrd="0" presId="urn:microsoft.com/office/officeart/2005/8/layout/StepDownProcess"/>
    <dgm:cxn modelId="{DC5427B9-68E0-4C87-89DC-66414BB22CE6}" type="presParOf" srcId="{D284FABA-1949-44A5-A699-3AA27A2E4E5D}" destId="{B582B36B-698C-4CF5-B9CF-9F14145DED01}" srcOrd="3" destOrd="0" presId="urn:microsoft.com/office/officeart/2005/8/layout/StepDownProcess"/>
    <dgm:cxn modelId="{EA8FF851-5B57-4AFD-9232-A57E036CDB23}" type="presParOf" srcId="{D284FABA-1949-44A5-A699-3AA27A2E4E5D}" destId="{B1248074-7177-4FEB-9BBC-187F627D5915}" srcOrd="4" destOrd="0" presId="urn:microsoft.com/office/officeart/2005/8/layout/StepDownProcess"/>
    <dgm:cxn modelId="{E8747DE7-91B7-4411-BAB1-9FC2AB95A496}" type="presParOf" srcId="{B1248074-7177-4FEB-9BBC-187F627D5915}" destId="{0021E1AB-5555-43E8-8A84-F1121B120E1F}" srcOrd="0" destOrd="0" presId="urn:microsoft.com/office/officeart/2005/8/layout/StepDownProcess"/>
    <dgm:cxn modelId="{48C084E5-F49B-4016-8570-38215DFC8DC5}" type="presParOf" srcId="{B1248074-7177-4FEB-9BBC-187F627D5915}" destId="{F549605A-4AD7-4A01-B64C-EA1226D2FA20}" srcOrd="1" destOrd="0" presId="urn:microsoft.com/office/officeart/2005/8/layout/StepDownProcess"/>
    <dgm:cxn modelId="{E7611C0D-E156-4E4B-8151-379FDE769617}" type="presParOf" srcId="{B1248074-7177-4FEB-9BBC-187F627D5915}" destId="{EBBFF0D5-F0B6-428C-B390-9166BE1CD9B1}" srcOrd="2" destOrd="0" presId="urn:microsoft.com/office/officeart/2005/8/layout/StepDownProcess"/>
    <dgm:cxn modelId="{97F85E92-E0D7-4219-A7FE-730FAB64E255}" type="presParOf" srcId="{D284FABA-1949-44A5-A699-3AA27A2E4E5D}" destId="{42BE4085-9E35-4B5B-B0BD-221D5EFC7DBC}" srcOrd="5" destOrd="0" presId="urn:microsoft.com/office/officeart/2005/8/layout/StepDownProcess"/>
    <dgm:cxn modelId="{0DA2AFB9-870A-4D14-9277-9C03A3BAAF09}" type="presParOf" srcId="{D284FABA-1949-44A5-A699-3AA27A2E4E5D}" destId="{0A963E25-FDB5-4FCF-94B0-DA8490DB7D01}" srcOrd="6" destOrd="0" presId="urn:microsoft.com/office/officeart/2005/8/layout/StepDownProcess"/>
    <dgm:cxn modelId="{6775EEB1-63F1-4058-86A6-F9E1F70ABA91}" type="presParOf" srcId="{0A963E25-FDB5-4FCF-94B0-DA8490DB7D01}" destId="{D999FBA4-923F-44C9-8A77-63303B79F2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FD501B3-A4E3-432D-8A54-0912E977843F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480249-442E-42BA-BB4F-5396FC0CD7F2}">
      <dgm:prSet phldrT="[Text]"/>
      <dgm:spPr/>
      <dgm:t>
        <a:bodyPr/>
        <a:lstStyle/>
        <a:p>
          <a:r>
            <a:rPr lang="en-US" dirty="0"/>
            <a:t>11/15/2019</a:t>
          </a:r>
        </a:p>
        <a:p>
          <a:r>
            <a:rPr lang="en-US" dirty="0"/>
            <a:t>Confirm Project</a:t>
          </a:r>
        </a:p>
      </dgm:t>
    </dgm:pt>
    <dgm:pt modelId="{55D29F15-C1D9-4F2E-89BF-3E18B62530B8}" type="parTrans" cxnId="{54C7BE1A-0DC7-4A67-A072-F148AA285427}">
      <dgm:prSet/>
      <dgm:spPr/>
      <dgm:t>
        <a:bodyPr/>
        <a:lstStyle/>
        <a:p>
          <a:endParaRPr lang="en-US"/>
        </a:p>
      </dgm:t>
    </dgm:pt>
    <dgm:pt modelId="{B013A576-4248-4BA0-AB1C-9B0049B923A5}" type="sibTrans" cxnId="{54C7BE1A-0DC7-4A67-A072-F148AA285427}">
      <dgm:prSet/>
      <dgm:spPr/>
      <dgm:t>
        <a:bodyPr/>
        <a:lstStyle/>
        <a:p>
          <a:endParaRPr lang="en-US"/>
        </a:p>
      </dgm:t>
    </dgm:pt>
    <dgm:pt modelId="{36FA434B-A032-4D1A-9403-FA587D7AD982}">
      <dgm:prSet phldrT="[Text]"/>
      <dgm:spPr/>
      <dgm:t>
        <a:bodyPr/>
        <a:lstStyle/>
        <a:p>
          <a:r>
            <a:rPr lang="en-US" dirty="0"/>
            <a:t>11/25/2019</a:t>
          </a:r>
        </a:p>
        <a:p>
          <a:r>
            <a:rPr lang="en-US" dirty="0"/>
            <a:t>Progress Report</a:t>
          </a:r>
        </a:p>
      </dgm:t>
    </dgm:pt>
    <dgm:pt modelId="{E8D5A539-8D6E-4D32-8D14-63860C029FE2}" type="parTrans" cxnId="{7C27F93C-7946-4404-B3C5-3D80F31CF013}">
      <dgm:prSet/>
      <dgm:spPr/>
      <dgm:t>
        <a:bodyPr/>
        <a:lstStyle/>
        <a:p>
          <a:endParaRPr lang="en-US"/>
        </a:p>
      </dgm:t>
    </dgm:pt>
    <dgm:pt modelId="{1A8993A8-8359-4CE2-B036-E2212E986891}" type="sibTrans" cxnId="{7C27F93C-7946-4404-B3C5-3D80F31CF013}">
      <dgm:prSet/>
      <dgm:spPr/>
      <dgm:t>
        <a:bodyPr/>
        <a:lstStyle/>
        <a:p>
          <a:endParaRPr lang="en-US"/>
        </a:p>
      </dgm:t>
    </dgm:pt>
    <dgm:pt modelId="{C568E7B3-6EF7-4805-AD8D-C7BC4206D8C4}">
      <dgm:prSet phldrT="[Text]"/>
      <dgm:spPr/>
      <dgm:t>
        <a:bodyPr/>
        <a:lstStyle/>
        <a:p>
          <a:r>
            <a:rPr lang="en-US" dirty="0"/>
            <a:t>12/03/2019</a:t>
          </a:r>
        </a:p>
        <a:p>
          <a:r>
            <a:rPr lang="en-US" dirty="0"/>
            <a:t>Oral Presentation</a:t>
          </a:r>
        </a:p>
      </dgm:t>
    </dgm:pt>
    <dgm:pt modelId="{8360E399-D29F-4341-A5AA-C5C1F5096261}" type="parTrans" cxnId="{67E64BA5-C878-4190-8813-ACA89F9680EA}">
      <dgm:prSet/>
      <dgm:spPr/>
      <dgm:t>
        <a:bodyPr/>
        <a:lstStyle/>
        <a:p>
          <a:endParaRPr lang="en-US"/>
        </a:p>
      </dgm:t>
    </dgm:pt>
    <dgm:pt modelId="{AAB66F51-980B-4578-B095-78F55BD9A6CA}" type="sibTrans" cxnId="{67E64BA5-C878-4190-8813-ACA89F9680EA}">
      <dgm:prSet/>
      <dgm:spPr/>
      <dgm:t>
        <a:bodyPr/>
        <a:lstStyle/>
        <a:p>
          <a:endParaRPr lang="en-US"/>
        </a:p>
      </dgm:t>
    </dgm:pt>
    <dgm:pt modelId="{6157AFC5-437D-48FC-80FC-2BF8BD77B8E8}">
      <dgm:prSet/>
      <dgm:spPr/>
      <dgm:t>
        <a:bodyPr/>
        <a:lstStyle/>
        <a:p>
          <a:r>
            <a:rPr lang="en-US" dirty="0"/>
            <a:t>12/07/2019</a:t>
          </a:r>
        </a:p>
        <a:p>
          <a:r>
            <a:rPr lang="en-US" dirty="0"/>
            <a:t>Final Report Due</a:t>
          </a:r>
        </a:p>
      </dgm:t>
    </dgm:pt>
    <dgm:pt modelId="{2700B7EB-D5E9-4F1D-ABB0-A1A731D25131}" type="parTrans" cxnId="{9A4266D7-9FA1-4216-8274-714FD6ED5E89}">
      <dgm:prSet/>
      <dgm:spPr/>
      <dgm:t>
        <a:bodyPr/>
        <a:lstStyle/>
        <a:p>
          <a:endParaRPr lang="en-US"/>
        </a:p>
      </dgm:t>
    </dgm:pt>
    <dgm:pt modelId="{2A3663D9-E8EE-44B3-B38F-69044FDB2F52}" type="sibTrans" cxnId="{9A4266D7-9FA1-4216-8274-714FD6ED5E89}">
      <dgm:prSet/>
      <dgm:spPr/>
      <dgm:t>
        <a:bodyPr/>
        <a:lstStyle/>
        <a:p>
          <a:endParaRPr lang="en-US"/>
        </a:p>
      </dgm:t>
    </dgm:pt>
    <dgm:pt modelId="{D284FABA-1949-44A5-A699-3AA27A2E4E5D}" type="pres">
      <dgm:prSet presAssocID="{3FD501B3-A4E3-432D-8A54-0912E977843F}" presName="rootnode" presStyleCnt="0">
        <dgm:presLayoutVars>
          <dgm:chMax/>
          <dgm:chPref/>
          <dgm:dir/>
          <dgm:animLvl val="lvl"/>
        </dgm:presLayoutVars>
      </dgm:prSet>
      <dgm:spPr/>
    </dgm:pt>
    <dgm:pt modelId="{53032666-D1C5-4ADB-A184-E16CFCB0C271}" type="pres">
      <dgm:prSet presAssocID="{9A480249-442E-42BA-BB4F-5396FC0CD7F2}" presName="composite" presStyleCnt="0"/>
      <dgm:spPr/>
    </dgm:pt>
    <dgm:pt modelId="{1B569F4B-2ACA-40D2-8343-F243C33E65BF}" type="pres">
      <dgm:prSet presAssocID="{9A480249-442E-42BA-BB4F-5396FC0CD7F2}" presName="bentUpArrow1" presStyleLbl="alignImgPlace1" presStyleIdx="0" presStyleCnt="3" custLinFactNeighborX="-10183" custLinFactNeighborY="-24584"/>
      <dgm:spPr/>
    </dgm:pt>
    <dgm:pt modelId="{93567B1C-EC68-407D-B7B0-A415ACABF946}" type="pres">
      <dgm:prSet presAssocID="{9A480249-442E-42BA-BB4F-5396FC0CD7F2}" presName="ParentText" presStyleLbl="node1" presStyleIdx="0" presStyleCnt="4" custScaleX="126940" custLinFactNeighborX="-30148" custLinFactNeighborY="-2558">
        <dgm:presLayoutVars>
          <dgm:chMax val="1"/>
          <dgm:chPref val="1"/>
          <dgm:bulletEnabled val="1"/>
        </dgm:presLayoutVars>
      </dgm:prSet>
      <dgm:spPr/>
    </dgm:pt>
    <dgm:pt modelId="{B7539CE8-70C0-4CA1-9F6E-170DEE004079}" type="pres">
      <dgm:prSet presAssocID="{9A480249-442E-42BA-BB4F-5396FC0CD7F2}" presName="ChildText" presStyleLbl="revTx" presStyleIdx="0" presStyleCnt="3" custLinFactNeighborX="-16135" custLinFactNeighborY="-7195">
        <dgm:presLayoutVars>
          <dgm:chMax val="0"/>
          <dgm:chPref val="0"/>
          <dgm:bulletEnabled val="1"/>
        </dgm:presLayoutVars>
      </dgm:prSet>
      <dgm:spPr/>
    </dgm:pt>
    <dgm:pt modelId="{57D1EFA5-787B-42A6-AD2D-733F13E879E0}" type="pres">
      <dgm:prSet presAssocID="{B013A576-4248-4BA0-AB1C-9B0049B923A5}" presName="sibTrans" presStyleCnt="0"/>
      <dgm:spPr/>
    </dgm:pt>
    <dgm:pt modelId="{9DEA6481-0BF8-4572-84FC-9425920FFD8B}" type="pres">
      <dgm:prSet presAssocID="{36FA434B-A032-4D1A-9403-FA587D7AD982}" presName="composite" presStyleCnt="0"/>
      <dgm:spPr/>
    </dgm:pt>
    <dgm:pt modelId="{A383C9DB-FD5E-403C-BB5E-5AC7484D572E}" type="pres">
      <dgm:prSet presAssocID="{36FA434B-A032-4D1A-9403-FA587D7AD982}" presName="bentUpArrow1" presStyleLbl="alignImgPlace1" presStyleIdx="1" presStyleCnt="3" custLinFactNeighborX="34398" custLinFactNeighborY="-31142"/>
      <dgm:spPr/>
    </dgm:pt>
    <dgm:pt modelId="{EC785218-174B-4415-92CB-F2FCD1E3905D}" type="pres">
      <dgm:prSet presAssocID="{36FA434B-A032-4D1A-9403-FA587D7AD982}" presName="ParentText" presStyleLbl="node1" presStyleIdx="1" presStyleCnt="4" custScaleX="125278" custLinFactNeighborX="-3017" custLinFactNeighborY="-7637">
        <dgm:presLayoutVars>
          <dgm:chMax val="1"/>
          <dgm:chPref val="1"/>
          <dgm:bulletEnabled val="1"/>
        </dgm:presLayoutVars>
      </dgm:prSet>
      <dgm:spPr/>
    </dgm:pt>
    <dgm:pt modelId="{5A16316A-58C4-4D22-B968-640B3F4367F3}" type="pres">
      <dgm:prSet presAssocID="{36FA434B-A032-4D1A-9403-FA587D7AD982}" presName="ChildText" presStyleLbl="revTx" presStyleIdx="1" presStyleCnt="3" custLinFactNeighborX="22818" custLinFactNeighborY="-6311">
        <dgm:presLayoutVars>
          <dgm:chMax val="0"/>
          <dgm:chPref val="0"/>
          <dgm:bulletEnabled val="1"/>
        </dgm:presLayoutVars>
      </dgm:prSet>
      <dgm:spPr/>
    </dgm:pt>
    <dgm:pt modelId="{B582B36B-698C-4CF5-B9CF-9F14145DED01}" type="pres">
      <dgm:prSet presAssocID="{1A8993A8-8359-4CE2-B036-E2212E986891}" presName="sibTrans" presStyleCnt="0"/>
      <dgm:spPr/>
    </dgm:pt>
    <dgm:pt modelId="{B1248074-7177-4FEB-9BBC-187F627D5915}" type="pres">
      <dgm:prSet presAssocID="{C568E7B3-6EF7-4805-AD8D-C7BC4206D8C4}" presName="composite" presStyleCnt="0"/>
      <dgm:spPr/>
    </dgm:pt>
    <dgm:pt modelId="{0021E1AB-5555-43E8-8A84-F1121B120E1F}" type="pres">
      <dgm:prSet presAssocID="{C568E7B3-6EF7-4805-AD8D-C7BC4206D8C4}" presName="bentUpArrow1" presStyleLbl="alignImgPlace1" presStyleIdx="2" presStyleCnt="3" custLinFactNeighborX="77607" custLinFactNeighborY="-30300"/>
      <dgm:spPr/>
    </dgm:pt>
    <dgm:pt modelId="{F549605A-4AD7-4A01-B64C-EA1226D2FA20}" type="pres">
      <dgm:prSet presAssocID="{C568E7B3-6EF7-4805-AD8D-C7BC4206D8C4}" presName="ParentText" presStyleLbl="node1" presStyleIdx="2" presStyleCnt="4" custScaleX="125472" custLinFactNeighborX="26108" custLinFactNeighborY="-13690">
        <dgm:presLayoutVars>
          <dgm:chMax val="1"/>
          <dgm:chPref val="1"/>
          <dgm:bulletEnabled val="1"/>
        </dgm:presLayoutVars>
      </dgm:prSet>
      <dgm:spPr/>
    </dgm:pt>
    <dgm:pt modelId="{EBBFF0D5-F0B6-428C-B390-9166BE1CD9B1}" type="pres">
      <dgm:prSet presAssocID="{C568E7B3-6EF7-4805-AD8D-C7BC4206D8C4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BE4085-9E35-4B5B-B0BD-221D5EFC7DBC}" type="pres">
      <dgm:prSet presAssocID="{AAB66F51-980B-4578-B095-78F55BD9A6CA}" presName="sibTrans" presStyleCnt="0"/>
      <dgm:spPr/>
    </dgm:pt>
    <dgm:pt modelId="{0A963E25-FDB5-4FCF-94B0-DA8490DB7D01}" type="pres">
      <dgm:prSet presAssocID="{6157AFC5-437D-48FC-80FC-2BF8BD77B8E8}" presName="composite" presStyleCnt="0"/>
      <dgm:spPr/>
    </dgm:pt>
    <dgm:pt modelId="{D999FBA4-923F-44C9-8A77-63303B79F2EA}" type="pres">
      <dgm:prSet presAssocID="{6157AFC5-437D-48FC-80FC-2BF8BD77B8E8}" presName="ParentText" presStyleLbl="node1" presStyleIdx="3" presStyleCnt="4" custScaleX="118695" custLinFactNeighborX="53689" custLinFactNeighborY="-14852">
        <dgm:presLayoutVars>
          <dgm:chMax val="1"/>
          <dgm:chPref val="1"/>
          <dgm:bulletEnabled val="1"/>
        </dgm:presLayoutVars>
      </dgm:prSet>
      <dgm:spPr/>
    </dgm:pt>
  </dgm:ptLst>
  <dgm:cxnLst>
    <dgm:cxn modelId="{DDA8B70E-5273-403E-8F52-A9F6FFA39C5A}" type="presOf" srcId="{9A480249-442E-42BA-BB4F-5396FC0CD7F2}" destId="{93567B1C-EC68-407D-B7B0-A415ACABF946}" srcOrd="0" destOrd="0" presId="urn:microsoft.com/office/officeart/2005/8/layout/StepDownProcess"/>
    <dgm:cxn modelId="{54C7BE1A-0DC7-4A67-A072-F148AA285427}" srcId="{3FD501B3-A4E3-432D-8A54-0912E977843F}" destId="{9A480249-442E-42BA-BB4F-5396FC0CD7F2}" srcOrd="0" destOrd="0" parTransId="{55D29F15-C1D9-4F2E-89BF-3E18B62530B8}" sibTransId="{B013A576-4248-4BA0-AB1C-9B0049B923A5}"/>
    <dgm:cxn modelId="{261DEE1F-8844-4556-9CFC-E07CB90A4954}" type="presOf" srcId="{C568E7B3-6EF7-4805-AD8D-C7BC4206D8C4}" destId="{F549605A-4AD7-4A01-B64C-EA1226D2FA20}" srcOrd="0" destOrd="0" presId="urn:microsoft.com/office/officeart/2005/8/layout/StepDownProcess"/>
    <dgm:cxn modelId="{FBCEC431-66DA-40E0-9B97-B17F9DB9C4EC}" type="presOf" srcId="{36FA434B-A032-4D1A-9403-FA587D7AD982}" destId="{EC785218-174B-4415-92CB-F2FCD1E3905D}" srcOrd="0" destOrd="0" presId="urn:microsoft.com/office/officeart/2005/8/layout/StepDownProcess"/>
    <dgm:cxn modelId="{7C27F93C-7946-4404-B3C5-3D80F31CF013}" srcId="{3FD501B3-A4E3-432D-8A54-0912E977843F}" destId="{36FA434B-A032-4D1A-9403-FA587D7AD982}" srcOrd="1" destOrd="0" parTransId="{E8D5A539-8D6E-4D32-8D14-63860C029FE2}" sibTransId="{1A8993A8-8359-4CE2-B036-E2212E986891}"/>
    <dgm:cxn modelId="{45415967-36B9-4296-950D-826083DCBAB5}" type="presOf" srcId="{6157AFC5-437D-48FC-80FC-2BF8BD77B8E8}" destId="{D999FBA4-923F-44C9-8A77-63303B79F2EA}" srcOrd="0" destOrd="0" presId="urn:microsoft.com/office/officeart/2005/8/layout/StepDownProcess"/>
    <dgm:cxn modelId="{67E64BA5-C878-4190-8813-ACA89F9680EA}" srcId="{3FD501B3-A4E3-432D-8A54-0912E977843F}" destId="{C568E7B3-6EF7-4805-AD8D-C7BC4206D8C4}" srcOrd="2" destOrd="0" parTransId="{8360E399-D29F-4341-A5AA-C5C1F5096261}" sibTransId="{AAB66F51-980B-4578-B095-78F55BD9A6CA}"/>
    <dgm:cxn modelId="{7CCAC0D6-F8C8-4B9E-B96D-D0D7C9770067}" type="presOf" srcId="{3FD501B3-A4E3-432D-8A54-0912E977843F}" destId="{D284FABA-1949-44A5-A699-3AA27A2E4E5D}" srcOrd="0" destOrd="0" presId="urn:microsoft.com/office/officeart/2005/8/layout/StepDownProcess"/>
    <dgm:cxn modelId="{9A4266D7-9FA1-4216-8274-714FD6ED5E89}" srcId="{3FD501B3-A4E3-432D-8A54-0912E977843F}" destId="{6157AFC5-437D-48FC-80FC-2BF8BD77B8E8}" srcOrd="3" destOrd="0" parTransId="{2700B7EB-D5E9-4F1D-ABB0-A1A731D25131}" sibTransId="{2A3663D9-E8EE-44B3-B38F-69044FDB2F52}"/>
    <dgm:cxn modelId="{12F51E52-180A-4B31-BF6F-7A789159CECA}" type="presParOf" srcId="{D284FABA-1949-44A5-A699-3AA27A2E4E5D}" destId="{53032666-D1C5-4ADB-A184-E16CFCB0C271}" srcOrd="0" destOrd="0" presId="urn:microsoft.com/office/officeart/2005/8/layout/StepDownProcess"/>
    <dgm:cxn modelId="{43DAC24C-11F9-481B-A5EA-734B9A4742D2}" type="presParOf" srcId="{53032666-D1C5-4ADB-A184-E16CFCB0C271}" destId="{1B569F4B-2ACA-40D2-8343-F243C33E65BF}" srcOrd="0" destOrd="0" presId="urn:microsoft.com/office/officeart/2005/8/layout/StepDownProcess"/>
    <dgm:cxn modelId="{0BB41A46-FDB9-4CE5-BDD3-AE3E213B362C}" type="presParOf" srcId="{53032666-D1C5-4ADB-A184-E16CFCB0C271}" destId="{93567B1C-EC68-407D-B7B0-A415ACABF946}" srcOrd="1" destOrd="0" presId="urn:microsoft.com/office/officeart/2005/8/layout/StepDownProcess"/>
    <dgm:cxn modelId="{9759F69E-C320-40FD-8E08-61C0F3519C5F}" type="presParOf" srcId="{53032666-D1C5-4ADB-A184-E16CFCB0C271}" destId="{B7539CE8-70C0-4CA1-9F6E-170DEE004079}" srcOrd="2" destOrd="0" presId="urn:microsoft.com/office/officeart/2005/8/layout/StepDownProcess"/>
    <dgm:cxn modelId="{7D806DB7-84B4-4A81-99AF-43F2906501D8}" type="presParOf" srcId="{D284FABA-1949-44A5-A699-3AA27A2E4E5D}" destId="{57D1EFA5-787B-42A6-AD2D-733F13E879E0}" srcOrd="1" destOrd="0" presId="urn:microsoft.com/office/officeart/2005/8/layout/StepDownProcess"/>
    <dgm:cxn modelId="{8D3C34DF-217F-4BC0-8141-BB6BBA0DD1E1}" type="presParOf" srcId="{D284FABA-1949-44A5-A699-3AA27A2E4E5D}" destId="{9DEA6481-0BF8-4572-84FC-9425920FFD8B}" srcOrd="2" destOrd="0" presId="urn:microsoft.com/office/officeart/2005/8/layout/StepDownProcess"/>
    <dgm:cxn modelId="{D61E9E8D-ABE0-4185-B247-67C509C7D12B}" type="presParOf" srcId="{9DEA6481-0BF8-4572-84FC-9425920FFD8B}" destId="{A383C9DB-FD5E-403C-BB5E-5AC7484D572E}" srcOrd="0" destOrd="0" presId="urn:microsoft.com/office/officeart/2005/8/layout/StepDownProcess"/>
    <dgm:cxn modelId="{DB2A7C93-9460-43EA-8E6A-5AF7A8510308}" type="presParOf" srcId="{9DEA6481-0BF8-4572-84FC-9425920FFD8B}" destId="{EC785218-174B-4415-92CB-F2FCD1E3905D}" srcOrd="1" destOrd="0" presId="urn:microsoft.com/office/officeart/2005/8/layout/StepDownProcess"/>
    <dgm:cxn modelId="{471FA25C-1C31-4DA2-AD43-E69BCB2001A1}" type="presParOf" srcId="{9DEA6481-0BF8-4572-84FC-9425920FFD8B}" destId="{5A16316A-58C4-4D22-B968-640B3F4367F3}" srcOrd="2" destOrd="0" presId="urn:microsoft.com/office/officeart/2005/8/layout/StepDownProcess"/>
    <dgm:cxn modelId="{DC5427B9-68E0-4C87-89DC-66414BB22CE6}" type="presParOf" srcId="{D284FABA-1949-44A5-A699-3AA27A2E4E5D}" destId="{B582B36B-698C-4CF5-B9CF-9F14145DED01}" srcOrd="3" destOrd="0" presId="urn:microsoft.com/office/officeart/2005/8/layout/StepDownProcess"/>
    <dgm:cxn modelId="{EA8FF851-5B57-4AFD-9232-A57E036CDB23}" type="presParOf" srcId="{D284FABA-1949-44A5-A699-3AA27A2E4E5D}" destId="{B1248074-7177-4FEB-9BBC-187F627D5915}" srcOrd="4" destOrd="0" presId="urn:microsoft.com/office/officeart/2005/8/layout/StepDownProcess"/>
    <dgm:cxn modelId="{E8747DE7-91B7-4411-BAB1-9FC2AB95A496}" type="presParOf" srcId="{B1248074-7177-4FEB-9BBC-187F627D5915}" destId="{0021E1AB-5555-43E8-8A84-F1121B120E1F}" srcOrd="0" destOrd="0" presId="urn:microsoft.com/office/officeart/2005/8/layout/StepDownProcess"/>
    <dgm:cxn modelId="{48C084E5-F49B-4016-8570-38215DFC8DC5}" type="presParOf" srcId="{B1248074-7177-4FEB-9BBC-187F627D5915}" destId="{F549605A-4AD7-4A01-B64C-EA1226D2FA20}" srcOrd="1" destOrd="0" presId="urn:microsoft.com/office/officeart/2005/8/layout/StepDownProcess"/>
    <dgm:cxn modelId="{E7611C0D-E156-4E4B-8151-379FDE769617}" type="presParOf" srcId="{B1248074-7177-4FEB-9BBC-187F627D5915}" destId="{EBBFF0D5-F0B6-428C-B390-9166BE1CD9B1}" srcOrd="2" destOrd="0" presId="urn:microsoft.com/office/officeart/2005/8/layout/StepDownProcess"/>
    <dgm:cxn modelId="{97F85E92-E0D7-4219-A7FE-730FAB64E255}" type="presParOf" srcId="{D284FABA-1949-44A5-A699-3AA27A2E4E5D}" destId="{42BE4085-9E35-4B5B-B0BD-221D5EFC7DBC}" srcOrd="5" destOrd="0" presId="urn:microsoft.com/office/officeart/2005/8/layout/StepDownProcess"/>
    <dgm:cxn modelId="{0DA2AFB9-870A-4D14-9277-9C03A3BAAF09}" type="presParOf" srcId="{D284FABA-1949-44A5-A699-3AA27A2E4E5D}" destId="{0A963E25-FDB5-4FCF-94B0-DA8490DB7D01}" srcOrd="6" destOrd="0" presId="urn:microsoft.com/office/officeart/2005/8/layout/StepDownProcess"/>
    <dgm:cxn modelId="{6775EEB1-63F1-4058-86A6-F9E1F70ABA91}" type="presParOf" srcId="{0A963E25-FDB5-4FCF-94B0-DA8490DB7D01}" destId="{D999FBA4-923F-44C9-8A77-63303B79F2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FD501B3-A4E3-432D-8A54-0912E977843F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480249-442E-42BA-BB4F-5396FC0CD7F2}">
      <dgm:prSet phldrT="[Text]"/>
      <dgm:spPr/>
      <dgm:t>
        <a:bodyPr/>
        <a:lstStyle/>
        <a:p>
          <a:r>
            <a:rPr lang="en-US" dirty="0"/>
            <a:t>11/15/2019</a:t>
          </a:r>
        </a:p>
        <a:p>
          <a:r>
            <a:rPr lang="en-US" dirty="0"/>
            <a:t>Confirm Project</a:t>
          </a:r>
        </a:p>
      </dgm:t>
    </dgm:pt>
    <dgm:pt modelId="{55D29F15-C1D9-4F2E-89BF-3E18B62530B8}" type="parTrans" cxnId="{54C7BE1A-0DC7-4A67-A072-F148AA285427}">
      <dgm:prSet/>
      <dgm:spPr/>
      <dgm:t>
        <a:bodyPr/>
        <a:lstStyle/>
        <a:p>
          <a:endParaRPr lang="en-US"/>
        </a:p>
      </dgm:t>
    </dgm:pt>
    <dgm:pt modelId="{B013A576-4248-4BA0-AB1C-9B0049B923A5}" type="sibTrans" cxnId="{54C7BE1A-0DC7-4A67-A072-F148AA285427}">
      <dgm:prSet/>
      <dgm:spPr/>
      <dgm:t>
        <a:bodyPr/>
        <a:lstStyle/>
        <a:p>
          <a:endParaRPr lang="en-US"/>
        </a:p>
      </dgm:t>
    </dgm:pt>
    <dgm:pt modelId="{36FA434B-A032-4D1A-9403-FA587D7AD982}">
      <dgm:prSet phldrT="[Text]"/>
      <dgm:spPr/>
      <dgm:t>
        <a:bodyPr/>
        <a:lstStyle/>
        <a:p>
          <a:r>
            <a:rPr lang="en-US" dirty="0"/>
            <a:t>11/25/2019</a:t>
          </a:r>
        </a:p>
        <a:p>
          <a:r>
            <a:rPr lang="en-US" dirty="0"/>
            <a:t>Progress Report</a:t>
          </a:r>
        </a:p>
      </dgm:t>
    </dgm:pt>
    <dgm:pt modelId="{E8D5A539-8D6E-4D32-8D14-63860C029FE2}" type="parTrans" cxnId="{7C27F93C-7946-4404-B3C5-3D80F31CF013}">
      <dgm:prSet/>
      <dgm:spPr/>
      <dgm:t>
        <a:bodyPr/>
        <a:lstStyle/>
        <a:p>
          <a:endParaRPr lang="en-US"/>
        </a:p>
      </dgm:t>
    </dgm:pt>
    <dgm:pt modelId="{1A8993A8-8359-4CE2-B036-E2212E986891}" type="sibTrans" cxnId="{7C27F93C-7946-4404-B3C5-3D80F31CF013}">
      <dgm:prSet/>
      <dgm:spPr/>
      <dgm:t>
        <a:bodyPr/>
        <a:lstStyle/>
        <a:p>
          <a:endParaRPr lang="en-US"/>
        </a:p>
      </dgm:t>
    </dgm:pt>
    <dgm:pt modelId="{C568E7B3-6EF7-4805-AD8D-C7BC4206D8C4}">
      <dgm:prSet phldrT="[Text]"/>
      <dgm:spPr/>
      <dgm:t>
        <a:bodyPr/>
        <a:lstStyle/>
        <a:p>
          <a:r>
            <a:rPr lang="en-US" dirty="0"/>
            <a:t>12/03/2019</a:t>
          </a:r>
        </a:p>
        <a:p>
          <a:r>
            <a:rPr lang="en-US" dirty="0"/>
            <a:t>Oral Presentation</a:t>
          </a:r>
        </a:p>
      </dgm:t>
    </dgm:pt>
    <dgm:pt modelId="{8360E399-D29F-4341-A5AA-C5C1F5096261}" type="parTrans" cxnId="{67E64BA5-C878-4190-8813-ACA89F9680EA}">
      <dgm:prSet/>
      <dgm:spPr/>
      <dgm:t>
        <a:bodyPr/>
        <a:lstStyle/>
        <a:p>
          <a:endParaRPr lang="en-US"/>
        </a:p>
      </dgm:t>
    </dgm:pt>
    <dgm:pt modelId="{AAB66F51-980B-4578-B095-78F55BD9A6CA}" type="sibTrans" cxnId="{67E64BA5-C878-4190-8813-ACA89F9680EA}">
      <dgm:prSet/>
      <dgm:spPr/>
      <dgm:t>
        <a:bodyPr/>
        <a:lstStyle/>
        <a:p>
          <a:endParaRPr lang="en-US"/>
        </a:p>
      </dgm:t>
    </dgm:pt>
    <dgm:pt modelId="{6157AFC5-437D-48FC-80FC-2BF8BD77B8E8}">
      <dgm:prSet/>
      <dgm:spPr/>
      <dgm:t>
        <a:bodyPr/>
        <a:lstStyle/>
        <a:p>
          <a:r>
            <a:rPr lang="en-US" dirty="0"/>
            <a:t>12/07/2019</a:t>
          </a:r>
        </a:p>
        <a:p>
          <a:r>
            <a:rPr lang="en-US" dirty="0"/>
            <a:t>Final Report Due</a:t>
          </a:r>
        </a:p>
      </dgm:t>
    </dgm:pt>
    <dgm:pt modelId="{2700B7EB-D5E9-4F1D-ABB0-A1A731D25131}" type="parTrans" cxnId="{9A4266D7-9FA1-4216-8274-714FD6ED5E89}">
      <dgm:prSet/>
      <dgm:spPr/>
      <dgm:t>
        <a:bodyPr/>
        <a:lstStyle/>
        <a:p>
          <a:endParaRPr lang="en-US"/>
        </a:p>
      </dgm:t>
    </dgm:pt>
    <dgm:pt modelId="{2A3663D9-E8EE-44B3-B38F-69044FDB2F52}" type="sibTrans" cxnId="{9A4266D7-9FA1-4216-8274-714FD6ED5E89}">
      <dgm:prSet/>
      <dgm:spPr/>
      <dgm:t>
        <a:bodyPr/>
        <a:lstStyle/>
        <a:p>
          <a:endParaRPr lang="en-US"/>
        </a:p>
      </dgm:t>
    </dgm:pt>
    <dgm:pt modelId="{D284FABA-1949-44A5-A699-3AA27A2E4E5D}" type="pres">
      <dgm:prSet presAssocID="{3FD501B3-A4E3-432D-8A54-0912E977843F}" presName="rootnode" presStyleCnt="0">
        <dgm:presLayoutVars>
          <dgm:chMax/>
          <dgm:chPref/>
          <dgm:dir/>
          <dgm:animLvl val="lvl"/>
        </dgm:presLayoutVars>
      </dgm:prSet>
      <dgm:spPr/>
    </dgm:pt>
    <dgm:pt modelId="{53032666-D1C5-4ADB-A184-E16CFCB0C271}" type="pres">
      <dgm:prSet presAssocID="{9A480249-442E-42BA-BB4F-5396FC0CD7F2}" presName="composite" presStyleCnt="0"/>
      <dgm:spPr/>
    </dgm:pt>
    <dgm:pt modelId="{1B569F4B-2ACA-40D2-8343-F243C33E65BF}" type="pres">
      <dgm:prSet presAssocID="{9A480249-442E-42BA-BB4F-5396FC0CD7F2}" presName="bentUpArrow1" presStyleLbl="alignImgPlace1" presStyleIdx="0" presStyleCnt="3" custLinFactNeighborX="-10183" custLinFactNeighborY="-24584"/>
      <dgm:spPr/>
    </dgm:pt>
    <dgm:pt modelId="{93567B1C-EC68-407D-B7B0-A415ACABF946}" type="pres">
      <dgm:prSet presAssocID="{9A480249-442E-42BA-BB4F-5396FC0CD7F2}" presName="ParentText" presStyleLbl="node1" presStyleIdx="0" presStyleCnt="4" custScaleX="126940" custLinFactNeighborX="-30148" custLinFactNeighborY="-2558">
        <dgm:presLayoutVars>
          <dgm:chMax val="1"/>
          <dgm:chPref val="1"/>
          <dgm:bulletEnabled val="1"/>
        </dgm:presLayoutVars>
      </dgm:prSet>
      <dgm:spPr/>
    </dgm:pt>
    <dgm:pt modelId="{B7539CE8-70C0-4CA1-9F6E-170DEE004079}" type="pres">
      <dgm:prSet presAssocID="{9A480249-442E-42BA-BB4F-5396FC0CD7F2}" presName="ChildText" presStyleLbl="revTx" presStyleIdx="0" presStyleCnt="3" custLinFactNeighborX="-16135" custLinFactNeighborY="-7195">
        <dgm:presLayoutVars>
          <dgm:chMax val="0"/>
          <dgm:chPref val="0"/>
          <dgm:bulletEnabled val="1"/>
        </dgm:presLayoutVars>
      </dgm:prSet>
      <dgm:spPr/>
    </dgm:pt>
    <dgm:pt modelId="{57D1EFA5-787B-42A6-AD2D-733F13E879E0}" type="pres">
      <dgm:prSet presAssocID="{B013A576-4248-4BA0-AB1C-9B0049B923A5}" presName="sibTrans" presStyleCnt="0"/>
      <dgm:spPr/>
    </dgm:pt>
    <dgm:pt modelId="{9DEA6481-0BF8-4572-84FC-9425920FFD8B}" type="pres">
      <dgm:prSet presAssocID="{36FA434B-A032-4D1A-9403-FA587D7AD982}" presName="composite" presStyleCnt="0"/>
      <dgm:spPr/>
    </dgm:pt>
    <dgm:pt modelId="{A383C9DB-FD5E-403C-BB5E-5AC7484D572E}" type="pres">
      <dgm:prSet presAssocID="{36FA434B-A032-4D1A-9403-FA587D7AD982}" presName="bentUpArrow1" presStyleLbl="alignImgPlace1" presStyleIdx="1" presStyleCnt="3" custLinFactNeighborX="34398" custLinFactNeighborY="-31142"/>
      <dgm:spPr/>
    </dgm:pt>
    <dgm:pt modelId="{EC785218-174B-4415-92CB-F2FCD1E3905D}" type="pres">
      <dgm:prSet presAssocID="{36FA434B-A032-4D1A-9403-FA587D7AD982}" presName="ParentText" presStyleLbl="node1" presStyleIdx="1" presStyleCnt="4" custScaleX="125278" custLinFactNeighborX="-3017" custLinFactNeighborY="-7637">
        <dgm:presLayoutVars>
          <dgm:chMax val="1"/>
          <dgm:chPref val="1"/>
          <dgm:bulletEnabled val="1"/>
        </dgm:presLayoutVars>
      </dgm:prSet>
      <dgm:spPr/>
    </dgm:pt>
    <dgm:pt modelId="{5A16316A-58C4-4D22-B968-640B3F4367F3}" type="pres">
      <dgm:prSet presAssocID="{36FA434B-A032-4D1A-9403-FA587D7AD982}" presName="ChildText" presStyleLbl="revTx" presStyleIdx="1" presStyleCnt="3" custLinFactNeighborX="22818" custLinFactNeighborY="-6311">
        <dgm:presLayoutVars>
          <dgm:chMax val="0"/>
          <dgm:chPref val="0"/>
          <dgm:bulletEnabled val="1"/>
        </dgm:presLayoutVars>
      </dgm:prSet>
      <dgm:spPr/>
    </dgm:pt>
    <dgm:pt modelId="{B582B36B-698C-4CF5-B9CF-9F14145DED01}" type="pres">
      <dgm:prSet presAssocID="{1A8993A8-8359-4CE2-B036-E2212E986891}" presName="sibTrans" presStyleCnt="0"/>
      <dgm:spPr/>
    </dgm:pt>
    <dgm:pt modelId="{B1248074-7177-4FEB-9BBC-187F627D5915}" type="pres">
      <dgm:prSet presAssocID="{C568E7B3-6EF7-4805-AD8D-C7BC4206D8C4}" presName="composite" presStyleCnt="0"/>
      <dgm:spPr/>
    </dgm:pt>
    <dgm:pt modelId="{0021E1AB-5555-43E8-8A84-F1121B120E1F}" type="pres">
      <dgm:prSet presAssocID="{C568E7B3-6EF7-4805-AD8D-C7BC4206D8C4}" presName="bentUpArrow1" presStyleLbl="alignImgPlace1" presStyleIdx="2" presStyleCnt="3" custLinFactNeighborX="77607" custLinFactNeighborY="-30300"/>
      <dgm:spPr/>
    </dgm:pt>
    <dgm:pt modelId="{F549605A-4AD7-4A01-B64C-EA1226D2FA20}" type="pres">
      <dgm:prSet presAssocID="{C568E7B3-6EF7-4805-AD8D-C7BC4206D8C4}" presName="ParentText" presStyleLbl="node1" presStyleIdx="2" presStyleCnt="4" custScaleX="125472" custLinFactNeighborX="26108" custLinFactNeighborY="-13690">
        <dgm:presLayoutVars>
          <dgm:chMax val="1"/>
          <dgm:chPref val="1"/>
          <dgm:bulletEnabled val="1"/>
        </dgm:presLayoutVars>
      </dgm:prSet>
      <dgm:spPr/>
    </dgm:pt>
    <dgm:pt modelId="{EBBFF0D5-F0B6-428C-B390-9166BE1CD9B1}" type="pres">
      <dgm:prSet presAssocID="{C568E7B3-6EF7-4805-AD8D-C7BC4206D8C4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42BE4085-9E35-4B5B-B0BD-221D5EFC7DBC}" type="pres">
      <dgm:prSet presAssocID="{AAB66F51-980B-4578-B095-78F55BD9A6CA}" presName="sibTrans" presStyleCnt="0"/>
      <dgm:spPr/>
    </dgm:pt>
    <dgm:pt modelId="{0A963E25-FDB5-4FCF-94B0-DA8490DB7D01}" type="pres">
      <dgm:prSet presAssocID="{6157AFC5-437D-48FC-80FC-2BF8BD77B8E8}" presName="composite" presStyleCnt="0"/>
      <dgm:spPr/>
    </dgm:pt>
    <dgm:pt modelId="{D999FBA4-923F-44C9-8A77-63303B79F2EA}" type="pres">
      <dgm:prSet presAssocID="{6157AFC5-437D-48FC-80FC-2BF8BD77B8E8}" presName="ParentText" presStyleLbl="node1" presStyleIdx="3" presStyleCnt="4" custScaleX="118695" custLinFactNeighborX="53689" custLinFactNeighborY="-14852">
        <dgm:presLayoutVars>
          <dgm:chMax val="1"/>
          <dgm:chPref val="1"/>
          <dgm:bulletEnabled val="1"/>
        </dgm:presLayoutVars>
      </dgm:prSet>
      <dgm:spPr/>
    </dgm:pt>
  </dgm:ptLst>
  <dgm:cxnLst>
    <dgm:cxn modelId="{DDA8B70E-5273-403E-8F52-A9F6FFA39C5A}" type="presOf" srcId="{9A480249-442E-42BA-BB4F-5396FC0CD7F2}" destId="{93567B1C-EC68-407D-B7B0-A415ACABF946}" srcOrd="0" destOrd="0" presId="urn:microsoft.com/office/officeart/2005/8/layout/StepDownProcess"/>
    <dgm:cxn modelId="{54C7BE1A-0DC7-4A67-A072-F148AA285427}" srcId="{3FD501B3-A4E3-432D-8A54-0912E977843F}" destId="{9A480249-442E-42BA-BB4F-5396FC0CD7F2}" srcOrd="0" destOrd="0" parTransId="{55D29F15-C1D9-4F2E-89BF-3E18B62530B8}" sibTransId="{B013A576-4248-4BA0-AB1C-9B0049B923A5}"/>
    <dgm:cxn modelId="{261DEE1F-8844-4556-9CFC-E07CB90A4954}" type="presOf" srcId="{C568E7B3-6EF7-4805-AD8D-C7BC4206D8C4}" destId="{F549605A-4AD7-4A01-B64C-EA1226D2FA20}" srcOrd="0" destOrd="0" presId="urn:microsoft.com/office/officeart/2005/8/layout/StepDownProcess"/>
    <dgm:cxn modelId="{FBCEC431-66DA-40E0-9B97-B17F9DB9C4EC}" type="presOf" srcId="{36FA434B-A032-4D1A-9403-FA587D7AD982}" destId="{EC785218-174B-4415-92CB-F2FCD1E3905D}" srcOrd="0" destOrd="0" presId="urn:microsoft.com/office/officeart/2005/8/layout/StepDownProcess"/>
    <dgm:cxn modelId="{7C27F93C-7946-4404-B3C5-3D80F31CF013}" srcId="{3FD501B3-A4E3-432D-8A54-0912E977843F}" destId="{36FA434B-A032-4D1A-9403-FA587D7AD982}" srcOrd="1" destOrd="0" parTransId="{E8D5A539-8D6E-4D32-8D14-63860C029FE2}" sibTransId="{1A8993A8-8359-4CE2-B036-E2212E986891}"/>
    <dgm:cxn modelId="{45415967-36B9-4296-950D-826083DCBAB5}" type="presOf" srcId="{6157AFC5-437D-48FC-80FC-2BF8BD77B8E8}" destId="{D999FBA4-923F-44C9-8A77-63303B79F2EA}" srcOrd="0" destOrd="0" presId="urn:microsoft.com/office/officeart/2005/8/layout/StepDownProcess"/>
    <dgm:cxn modelId="{67E64BA5-C878-4190-8813-ACA89F9680EA}" srcId="{3FD501B3-A4E3-432D-8A54-0912E977843F}" destId="{C568E7B3-6EF7-4805-AD8D-C7BC4206D8C4}" srcOrd="2" destOrd="0" parTransId="{8360E399-D29F-4341-A5AA-C5C1F5096261}" sibTransId="{AAB66F51-980B-4578-B095-78F55BD9A6CA}"/>
    <dgm:cxn modelId="{7CCAC0D6-F8C8-4B9E-B96D-D0D7C9770067}" type="presOf" srcId="{3FD501B3-A4E3-432D-8A54-0912E977843F}" destId="{D284FABA-1949-44A5-A699-3AA27A2E4E5D}" srcOrd="0" destOrd="0" presId="urn:microsoft.com/office/officeart/2005/8/layout/StepDownProcess"/>
    <dgm:cxn modelId="{9A4266D7-9FA1-4216-8274-714FD6ED5E89}" srcId="{3FD501B3-A4E3-432D-8A54-0912E977843F}" destId="{6157AFC5-437D-48FC-80FC-2BF8BD77B8E8}" srcOrd="3" destOrd="0" parTransId="{2700B7EB-D5E9-4F1D-ABB0-A1A731D25131}" sibTransId="{2A3663D9-E8EE-44B3-B38F-69044FDB2F52}"/>
    <dgm:cxn modelId="{12F51E52-180A-4B31-BF6F-7A789159CECA}" type="presParOf" srcId="{D284FABA-1949-44A5-A699-3AA27A2E4E5D}" destId="{53032666-D1C5-4ADB-A184-E16CFCB0C271}" srcOrd="0" destOrd="0" presId="urn:microsoft.com/office/officeart/2005/8/layout/StepDownProcess"/>
    <dgm:cxn modelId="{43DAC24C-11F9-481B-A5EA-734B9A4742D2}" type="presParOf" srcId="{53032666-D1C5-4ADB-A184-E16CFCB0C271}" destId="{1B569F4B-2ACA-40D2-8343-F243C33E65BF}" srcOrd="0" destOrd="0" presId="urn:microsoft.com/office/officeart/2005/8/layout/StepDownProcess"/>
    <dgm:cxn modelId="{0BB41A46-FDB9-4CE5-BDD3-AE3E213B362C}" type="presParOf" srcId="{53032666-D1C5-4ADB-A184-E16CFCB0C271}" destId="{93567B1C-EC68-407D-B7B0-A415ACABF946}" srcOrd="1" destOrd="0" presId="urn:microsoft.com/office/officeart/2005/8/layout/StepDownProcess"/>
    <dgm:cxn modelId="{9759F69E-C320-40FD-8E08-61C0F3519C5F}" type="presParOf" srcId="{53032666-D1C5-4ADB-A184-E16CFCB0C271}" destId="{B7539CE8-70C0-4CA1-9F6E-170DEE004079}" srcOrd="2" destOrd="0" presId="urn:microsoft.com/office/officeart/2005/8/layout/StepDownProcess"/>
    <dgm:cxn modelId="{7D806DB7-84B4-4A81-99AF-43F2906501D8}" type="presParOf" srcId="{D284FABA-1949-44A5-A699-3AA27A2E4E5D}" destId="{57D1EFA5-787B-42A6-AD2D-733F13E879E0}" srcOrd="1" destOrd="0" presId="urn:microsoft.com/office/officeart/2005/8/layout/StepDownProcess"/>
    <dgm:cxn modelId="{8D3C34DF-217F-4BC0-8141-BB6BBA0DD1E1}" type="presParOf" srcId="{D284FABA-1949-44A5-A699-3AA27A2E4E5D}" destId="{9DEA6481-0BF8-4572-84FC-9425920FFD8B}" srcOrd="2" destOrd="0" presId="urn:microsoft.com/office/officeart/2005/8/layout/StepDownProcess"/>
    <dgm:cxn modelId="{D61E9E8D-ABE0-4185-B247-67C509C7D12B}" type="presParOf" srcId="{9DEA6481-0BF8-4572-84FC-9425920FFD8B}" destId="{A383C9DB-FD5E-403C-BB5E-5AC7484D572E}" srcOrd="0" destOrd="0" presId="urn:microsoft.com/office/officeart/2005/8/layout/StepDownProcess"/>
    <dgm:cxn modelId="{DB2A7C93-9460-43EA-8E6A-5AF7A8510308}" type="presParOf" srcId="{9DEA6481-0BF8-4572-84FC-9425920FFD8B}" destId="{EC785218-174B-4415-92CB-F2FCD1E3905D}" srcOrd="1" destOrd="0" presId="urn:microsoft.com/office/officeart/2005/8/layout/StepDownProcess"/>
    <dgm:cxn modelId="{471FA25C-1C31-4DA2-AD43-E69BCB2001A1}" type="presParOf" srcId="{9DEA6481-0BF8-4572-84FC-9425920FFD8B}" destId="{5A16316A-58C4-4D22-B968-640B3F4367F3}" srcOrd="2" destOrd="0" presId="urn:microsoft.com/office/officeart/2005/8/layout/StepDownProcess"/>
    <dgm:cxn modelId="{DC5427B9-68E0-4C87-89DC-66414BB22CE6}" type="presParOf" srcId="{D284FABA-1949-44A5-A699-3AA27A2E4E5D}" destId="{B582B36B-698C-4CF5-B9CF-9F14145DED01}" srcOrd="3" destOrd="0" presId="urn:microsoft.com/office/officeart/2005/8/layout/StepDownProcess"/>
    <dgm:cxn modelId="{EA8FF851-5B57-4AFD-9232-A57E036CDB23}" type="presParOf" srcId="{D284FABA-1949-44A5-A699-3AA27A2E4E5D}" destId="{B1248074-7177-4FEB-9BBC-187F627D5915}" srcOrd="4" destOrd="0" presId="urn:microsoft.com/office/officeart/2005/8/layout/StepDownProcess"/>
    <dgm:cxn modelId="{E8747DE7-91B7-4411-BAB1-9FC2AB95A496}" type="presParOf" srcId="{B1248074-7177-4FEB-9BBC-187F627D5915}" destId="{0021E1AB-5555-43E8-8A84-F1121B120E1F}" srcOrd="0" destOrd="0" presId="urn:microsoft.com/office/officeart/2005/8/layout/StepDownProcess"/>
    <dgm:cxn modelId="{48C084E5-F49B-4016-8570-38215DFC8DC5}" type="presParOf" srcId="{B1248074-7177-4FEB-9BBC-187F627D5915}" destId="{F549605A-4AD7-4A01-B64C-EA1226D2FA20}" srcOrd="1" destOrd="0" presId="urn:microsoft.com/office/officeart/2005/8/layout/StepDownProcess"/>
    <dgm:cxn modelId="{E7611C0D-E156-4E4B-8151-379FDE769617}" type="presParOf" srcId="{B1248074-7177-4FEB-9BBC-187F627D5915}" destId="{EBBFF0D5-F0B6-428C-B390-9166BE1CD9B1}" srcOrd="2" destOrd="0" presId="urn:microsoft.com/office/officeart/2005/8/layout/StepDownProcess"/>
    <dgm:cxn modelId="{97F85E92-E0D7-4219-A7FE-730FAB64E255}" type="presParOf" srcId="{D284FABA-1949-44A5-A699-3AA27A2E4E5D}" destId="{42BE4085-9E35-4B5B-B0BD-221D5EFC7DBC}" srcOrd="5" destOrd="0" presId="urn:microsoft.com/office/officeart/2005/8/layout/StepDownProcess"/>
    <dgm:cxn modelId="{0DA2AFB9-870A-4D14-9277-9C03A3BAAF09}" type="presParOf" srcId="{D284FABA-1949-44A5-A699-3AA27A2E4E5D}" destId="{0A963E25-FDB5-4FCF-94B0-DA8490DB7D01}" srcOrd="6" destOrd="0" presId="urn:microsoft.com/office/officeart/2005/8/layout/StepDownProcess"/>
    <dgm:cxn modelId="{6775EEB1-63F1-4058-86A6-F9E1F70ABA91}" type="presParOf" srcId="{0A963E25-FDB5-4FCF-94B0-DA8490DB7D01}" destId="{D999FBA4-923F-44C9-8A77-63303B79F2E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19258-57CF-4850-AD34-35988F53AA89}">
      <dsp:nvSpPr>
        <dsp:cNvPr id="0" name=""/>
        <dsp:cNvSpPr/>
      </dsp:nvSpPr>
      <dsp:spPr>
        <a:xfrm>
          <a:off x="481140" y="1304654"/>
          <a:ext cx="783896" cy="78389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1DA1-F98C-48C9-9CC4-86668CA9F6FC}">
      <dsp:nvSpPr>
        <dsp:cNvPr id="0" name=""/>
        <dsp:cNvSpPr/>
      </dsp:nvSpPr>
      <dsp:spPr>
        <a:xfrm>
          <a:off x="2092" y="2349886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2"/>
              </a:solidFill>
            </a:rPr>
            <a:t>(1) content based image retrieval </a:t>
          </a:r>
        </a:p>
      </dsp:txBody>
      <dsp:txXfrm>
        <a:off x="2092" y="2349886"/>
        <a:ext cx="1741992" cy="696796"/>
      </dsp:txXfrm>
    </dsp:sp>
    <dsp:sp modelId="{802AF73C-1393-4DB6-97A6-6AC3025CE52C}">
      <dsp:nvSpPr>
        <dsp:cNvPr id="0" name=""/>
        <dsp:cNvSpPr/>
      </dsp:nvSpPr>
      <dsp:spPr>
        <a:xfrm>
          <a:off x="2527981" y="1304654"/>
          <a:ext cx="783896" cy="78389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9C6602-96FB-43D4-A7A4-8BD8C7ECA03D}">
      <dsp:nvSpPr>
        <dsp:cNvPr id="0" name=""/>
        <dsp:cNvSpPr/>
      </dsp:nvSpPr>
      <dsp:spPr>
        <a:xfrm>
          <a:off x="2048933" y="2349886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2"/>
              </a:solidFill>
            </a:rPr>
            <a:t>(2) object recognition</a:t>
          </a:r>
        </a:p>
      </dsp:txBody>
      <dsp:txXfrm>
        <a:off x="2048933" y="2349886"/>
        <a:ext cx="1741992" cy="696796"/>
      </dsp:txXfrm>
    </dsp:sp>
    <dsp:sp modelId="{A510E120-3212-4B42-BBC6-D209CBF59AD5}">
      <dsp:nvSpPr>
        <dsp:cNvPr id="0" name=""/>
        <dsp:cNvSpPr/>
      </dsp:nvSpPr>
      <dsp:spPr>
        <a:xfrm>
          <a:off x="4574822" y="1304654"/>
          <a:ext cx="783896" cy="78389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5BA2B9-86FD-4623-9A12-5C8DE66F1354}">
      <dsp:nvSpPr>
        <dsp:cNvPr id="0" name=""/>
        <dsp:cNvSpPr/>
      </dsp:nvSpPr>
      <dsp:spPr>
        <a:xfrm>
          <a:off x="4095774" y="2349886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2"/>
              </a:solidFill>
            </a:rPr>
            <a:t>(3) tracking moving object</a:t>
          </a:r>
        </a:p>
      </dsp:txBody>
      <dsp:txXfrm>
        <a:off x="4095774" y="2349886"/>
        <a:ext cx="1741992" cy="696796"/>
      </dsp:txXfrm>
    </dsp:sp>
    <dsp:sp modelId="{12A22883-EF80-4FC8-8057-BF95BC93D375}">
      <dsp:nvSpPr>
        <dsp:cNvPr id="0" name=""/>
        <dsp:cNvSpPr/>
      </dsp:nvSpPr>
      <dsp:spPr>
        <a:xfrm>
          <a:off x="6621662" y="1304654"/>
          <a:ext cx="783896" cy="78389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3FB7C8-198A-4C13-9152-93CB4BCC3BB5}">
      <dsp:nvSpPr>
        <dsp:cNvPr id="0" name=""/>
        <dsp:cNvSpPr/>
      </dsp:nvSpPr>
      <dsp:spPr>
        <a:xfrm>
          <a:off x="6142615" y="2349886"/>
          <a:ext cx="1741992" cy="6967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2"/>
              </a:solidFill>
            </a:rPr>
            <a:t>(4) propose your own project </a:t>
          </a:r>
        </a:p>
      </dsp:txBody>
      <dsp:txXfrm>
        <a:off x="6142615" y="2349886"/>
        <a:ext cx="1741992" cy="6967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19258-57CF-4850-AD34-35988F53AA89}">
      <dsp:nvSpPr>
        <dsp:cNvPr id="0" name=""/>
        <dsp:cNvSpPr/>
      </dsp:nvSpPr>
      <dsp:spPr>
        <a:xfrm>
          <a:off x="630468" y="396157"/>
          <a:ext cx="778359" cy="77835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1DA1-F98C-48C9-9CC4-86668CA9F6FC}">
      <dsp:nvSpPr>
        <dsp:cNvPr id="0" name=""/>
        <dsp:cNvSpPr/>
      </dsp:nvSpPr>
      <dsp:spPr>
        <a:xfrm>
          <a:off x="38692" y="1134690"/>
          <a:ext cx="1903815" cy="69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</a:rPr>
            <a:t>(1) content based image retrieval </a:t>
          </a:r>
        </a:p>
      </dsp:txBody>
      <dsp:txXfrm>
        <a:off x="38692" y="1134690"/>
        <a:ext cx="1903815" cy="691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19258-57CF-4850-AD34-35988F53AA89}">
      <dsp:nvSpPr>
        <dsp:cNvPr id="0" name=""/>
        <dsp:cNvSpPr/>
      </dsp:nvSpPr>
      <dsp:spPr>
        <a:xfrm>
          <a:off x="630468" y="396157"/>
          <a:ext cx="778359" cy="77835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1DA1-F98C-48C9-9CC4-86668CA9F6FC}">
      <dsp:nvSpPr>
        <dsp:cNvPr id="0" name=""/>
        <dsp:cNvSpPr/>
      </dsp:nvSpPr>
      <dsp:spPr>
        <a:xfrm>
          <a:off x="125756" y="1134690"/>
          <a:ext cx="1729687" cy="69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(2) object recognition</a:t>
          </a:r>
        </a:p>
      </dsp:txBody>
      <dsp:txXfrm>
        <a:off x="125756" y="1134690"/>
        <a:ext cx="1729687" cy="691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19258-57CF-4850-AD34-35988F53AA89}">
      <dsp:nvSpPr>
        <dsp:cNvPr id="0" name=""/>
        <dsp:cNvSpPr/>
      </dsp:nvSpPr>
      <dsp:spPr>
        <a:xfrm>
          <a:off x="630468" y="396157"/>
          <a:ext cx="778359" cy="77835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1DA1-F98C-48C9-9CC4-86668CA9F6FC}">
      <dsp:nvSpPr>
        <dsp:cNvPr id="0" name=""/>
        <dsp:cNvSpPr/>
      </dsp:nvSpPr>
      <dsp:spPr>
        <a:xfrm>
          <a:off x="125756" y="1134690"/>
          <a:ext cx="1729687" cy="69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2"/>
              </a:solidFill>
            </a:rPr>
            <a:t>(3) tracking moving object</a:t>
          </a:r>
        </a:p>
      </dsp:txBody>
      <dsp:txXfrm>
        <a:off x="125756" y="1134690"/>
        <a:ext cx="1729687" cy="6918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019258-57CF-4850-AD34-35988F53AA89}">
      <dsp:nvSpPr>
        <dsp:cNvPr id="0" name=""/>
        <dsp:cNvSpPr/>
      </dsp:nvSpPr>
      <dsp:spPr>
        <a:xfrm>
          <a:off x="630468" y="396157"/>
          <a:ext cx="778359" cy="778359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91DA1-F98C-48C9-9CC4-86668CA9F6FC}">
      <dsp:nvSpPr>
        <dsp:cNvPr id="0" name=""/>
        <dsp:cNvSpPr/>
      </dsp:nvSpPr>
      <dsp:spPr>
        <a:xfrm>
          <a:off x="125756" y="1134690"/>
          <a:ext cx="1729687" cy="6918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2"/>
              </a:solidFill>
            </a:rPr>
            <a:t>(4) propose your own project </a:t>
          </a:r>
        </a:p>
      </dsp:txBody>
      <dsp:txXfrm>
        <a:off x="125756" y="1134690"/>
        <a:ext cx="1729687" cy="691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69F4B-2ACA-40D2-8343-F243C33E65BF}">
      <dsp:nvSpPr>
        <dsp:cNvPr id="0" name=""/>
        <dsp:cNvSpPr/>
      </dsp:nvSpPr>
      <dsp:spPr>
        <a:xfrm rot="5400000">
          <a:off x="1606400" y="919318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67B1C-EC68-407D-B7B0-A415ACABF946}">
      <dsp:nvSpPr>
        <dsp:cNvPr id="0" name=""/>
        <dsp:cNvSpPr/>
      </dsp:nvSpPr>
      <dsp:spPr>
        <a:xfrm>
          <a:off x="696916" y="8"/>
          <a:ext cx="2200319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11/15/2019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Project</a:t>
          </a:r>
        </a:p>
      </dsp:txBody>
      <dsp:txXfrm>
        <a:off x="756155" y="59247"/>
        <a:ext cx="2081841" cy="1094813"/>
      </dsp:txXfrm>
    </dsp:sp>
    <dsp:sp modelId="{B7539CE8-70C0-4CA1-9F6E-170DEE004079}">
      <dsp:nvSpPr>
        <dsp:cNvPr id="0" name=""/>
        <dsp:cNvSpPr/>
      </dsp:nvSpPr>
      <dsp:spPr>
        <a:xfrm>
          <a:off x="2982914" y="76202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3C9DB-FD5E-403C-BB5E-5AC7484D572E}">
      <dsp:nvSpPr>
        <dsp:cNvPr id="0" name=""/>
        <dsp:cNvSpPr/>
      </dsp:nvSpPr>
      <dsp:spPr>
        <a:xfrm rot="5400000">
          <a:off x="3663799" y="2214719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85218-174B-4415-92CB-F2FCD1E3905D}">
      <dsp:nvSpPr>
        <dsp:cNvPr id="0" name=""/>
        <dsp:cNvSpPr/>
      </dsp:nvSpPr>
      <dsp:spPr>
        <a:xfrm>
          <a:off x="2716399" y="1301312"/>
          <a:ext cx="2171511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11/25/2019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Progress Report</a:t>
          </a:r>
        </a:p>
      </dsp:txBody>
      <dsp:txXfrm>
        <a:off x="2775638" y="1360551"/>
        <a:ext cx="2053033" cy="1094813"/>
      </dsp:txXfrm>
    </dsp:sp>
    <dsp:sp modelId="{5A16316A-58C4-4D22-B968-640B3F4367F3}">
      <dsp:nvSpPr>
        <dsp:cNvPr id="0" name=""/>
        <dsp:cNvSpPr/>
      </dsp:nvSpPr>
      <dsp:spPr>
        <a:xfrm>
          <a:off x="5008788" y="1447798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1E1AB-5555-43E8-8A84-F1121B120E1F}">
      <dsp:nvSpPr>
        <dsp:cNvPr id="0" name=""/>
        <dsp:cNvSpPr/>
      </dsp:nvSpPr>
      <dsp:spPr>
        <a:xfrm rot="5400000">
          <a:off x="5721200" y="3586316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9605A-4AD7-4A01-B64C-EA1226D2FA20}">
      <dsp:nvSpPr>
        <dsp:cNvPr id="0" name=""/>
        <dsp:cNvSpPr/>
      </dsp:nvSpPr>
      <dsp:spPr>
        <a:xfrm>
          <a:off x="4770445" y="2590798"/>
          <a:ext cx="217487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12/03/2019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Oral Presentation</a:t>
          </a:r>
        </a:p>
      </dsp:txBody>
      <dsp:txXfrm>
        <a:off x="4829684" y="2650037"/>
        <a:ext cx="2056396" cy="1094813"/>
      </dsp:txXfrm>
    </dsp:sp>
    <dsp:sp modelId="{EBBFF0D5-F0B6-428C-B390-9166BE1CD9B1}">
      <dsp:nvSpPr>
        <dsp:cNvPr id="0" name=""/>
        <dsp:cNvSpPr/>
      </dsp:nvSpPr>
      <dsp:spPr>
        <a:xfrm>
          <a:off x="6272015" y="2872613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9FBA4-923F-44C9-8A77-63303B79F2EA}">
      <dsp:nvSpPr>
        <dsp:cNvPr id="0" name=""/>
        <dsp:cNvSpPr/>
      </dsp:nvSpPr>
      <dsp:spPr>
        <a:xfrm>
          <a:off x="6797728" y="3939627"/>
          <a:ext cx="205740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12/07/2019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Report Due</a:t>
          </a:r>
        </a:p>
      </dsp:txBody>
      <dsp:txXfrm>
        <a:off x="6856967" y="3998866"/>
        <a:ext cx="1938926" cy="109481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69F4B-2ACA-40D2-8343-F243C33E65BF}">
      <dsp:nvSpPr>
        <dsp:cNvPr id="0" name=""/>
        <dsp:cNvSpPr/>
      </dsp:nvSpPr>
      <dsp:spPr>
        <a:xfrm rot="5400000">
          <a:off x="1606400" y="919318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67B1C-EC68-407D-B7B0-A415ACABF946}">
      <dsp:nvSpPr>
        <dsp:cNvPr id="0" name=""/>
        <dsp:cNvSpPr/>
      </dsp:nvSpPr>
      <dsp:spPr>
        <a:xfrm>
          <a:off x="696916" y="8"/>
          <a:ext cx="2200319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11/15/2019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Project</a:t>
          </a:r>
        </a:p>
      </dsp:txBody>
      <dsp:txXfrm>
        <a:off x="756155" y="59247"/>
        <a:ext cx="2081841" cy="1094813"/>
      </dsp:txXfrm>
    </dsp:sp>
    <dsp:sp modelId="{B7539CE8-70C0-4CA1-9F6E-170DEE004079}">
      <dsp:nvSpPr>
        <dsp:cNvPr id="0" name=""/>
        <dsp:cNvSpPr/>
      </dsp:nvSpPr>
      <dsp:spPr>
        <a:xfrm>
          <a:off x="2982914" y="76202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3C9DB-FD5E-403C-BB5E-5AC7484D572E}">
      <dsp:nvSpPr>
        <dsp:cNvPr id="0" name=""/>
        <dsp:cNvSpPr/>
      </dsp:nvSpPr>
      <dsp:spPr>
        <a:xfrm rot="5400000">
          <a:off x="3663799" y="2214719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85218-174B-4415-92CB-F2FCD1E3905D}">
      <dsp:nvSpPr>
        <dsp:cNvPr id="0" name=""/>
        <dsp:cNvSpPr/>
      </dsp:nvSpPr>
      <dsp:spPr>
        <a:xfrm>
          <a:off x="2716399" y="1301312"/>
          <a:ext cx="2171511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11/25/2019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Progress Report</a:t>
          </a:r>
        </a:p>
      </dsp:txBody>
      <dsp:txXfrm>
        <a:off x="2775638" y="1360551"/>
        <a:ext cx="2053033" cy="1094813"/>
      </dsp:txXfrm>
    </dsp:sp>
    <dsp:sp modelId="{5A16316A-58C4-4D22-B968-640B3F4367F3}">
      <dsp:nvSpPr>
        <dsp:cNvPr id="0" name=""/>
        <dsp:cNvSpPr/>
      </dsp:nvSpPr>
      <dsp:spPr>
        <a:xfrm>
          <a:off x="5008788" y="1447798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1E1AB-5555-43E8-8A84-F1121B120E1F}">
      <dsp:nvSpPr>
        <dsp:cNvPr id="0" name=""/>
        <dsp:cNvSpPr/>
      </dsp:nvSpPr>
      <dsp:spPr>
        <a:xfrm rot="5400000">
          <a:off x="5721200" y="3586316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9605A-4AD7-4A01-B64C-EA1226D2FA20}">
      <dsp:nvSpPr>
        <dsp:cNvPr id="0" name=""/>
        <dsp:cNvSpPr/>
      </dsp:nvSpPr>
      <dsp:spPr>
        <a:xfrm>
          <a:off x="4770445" y="2590798"/>
          <a:ext cx="217487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12/03/2019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Oral Presentation</a:t>
          </a:r>
        </a:p>
      </dsp:txBody>
      <dsp:txXfrm>
        <a:off x="4829684" y="2650037"/>
        <a:ext cx="2056396" cy="1094813"/>
      </dsp:txXfrm>
    </dsp:sp>
    <dsp:sp modelId="{EBBFF0D5-F0B6-428C-B390-9166BE1CD9B1}">
      <dsp:nvSpPr>
        <dsp:cNvPr id="0" name=""/>
        <dsp:cNvSpPr/>
      </dsp:nvSpPr>
      <dsp:spPr>
        <a:xfrm>
          <a:off x="6272015" y="2872613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9FBA4-923F-44C9-8A77-63303B79F2EA}">
      <dsp:nvSpPr>
        <dsp:cNvPr id="0" name=""/>
        <dsp:cNvSpPr/>
      </dsp:nvSpPr>
      <dsp:spPr>
        <a:xfrm>
          <a:off x="6797728" y="3939627"/>
          <a:ext cx="205740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12/07/2019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Report Due</a:t>
          </a:r>
        </a:p>
      </dsp:txBody>
      <dsp:txXfrm>
        <a:off x="6856967" y="3998866"/>
        <a:ext cx="1938926" cy="109481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69F4B-2ACA-40D2-8343-F243C33E65BF}">
      <dsp:nvSpPr>
        <dsp:cNvPr id="0" name=""/>
        <dsp:cNvSpPr/>
      </dsp:nvSpPr>
      <dsp:spPr>
        <a:xfrm rot="5400000">
          <a:off x="1606400" y="919318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67B1C-EC68-407D-B7B0-A415ACABF946}">
      <dsp:nvSpPr>
        <dsp:cNvPr id="0" name=""/>
        <dsp:cNvSpPr/>
      </dsp:nvSpPr>
      <dsp:spPr>
        <a:xfrm>
          <a:off x="696916" y="8"/>
          <a:ext cx="2200319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11/15/2019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Project</a:t>
          </a:r>
        </a:p>
      </dsp:txBody>
      <dsp:txXfrm>
        <a:off x="756155" y="59247"/>
        <a:ext cx="2081841" cy="1094813"/>
      </dsp:txXfrm>
    </dsp:sp>
    <dsp:sp modelId="{B7539CE8-70C0-4CA1-9F6E-170DEE004079}">
      <dsp:nvSpPr>
        <dsp:cNvPr id="0" name=""/>
        <dsp:cNvSpPr/>
      </dsp:nvSpPr>
      <dsp:spPr>
        <a:xfrm>
          <a:off x="2982914" y="76202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3C9DB-FD5E-403C-BB5E-5AC7484D572E}">
      <dsp:nvSpPr>
        <dsp:cNvPr id="0" name=""/>
        <dsp:cNvSpPr/>
      </dsp:nvSpPr>
      <dsp:spPr>
        <a:xfrm rot="5400000">
          <a:off x="3663799" y="2214719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85218-174B-4415-92CB-F2FCD1E3905D}">
      <dsp:nvSpPr>
        <dsp:cNvPr id="0" name=""/>
        <dsp:cNvSpPr/>
      </dsp:nvSpPr>
      <dsp:spPr>
        <a:xfrm>
          <a:off x="2716399" y="1301312"/>
          <a:ext cx="2171511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11/25/2019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Progress Report</a:t>
          </a:r>
        </a:p>
      </dsp:txBody>
      <dsp:txXfrm>
        <a:off x="2775638" y="1360551"/>
        <a:ext cx="2053033" cy="1094813"/>
      </dsp:txXfrm>
    </dsp:sp>
    <dsp:sp modelId="{5A16316A-58C4-4D22-B968-640B3F4367F3}">
      <dsp:nvSpPr>
        <dsp:cNvPr id="0" name=""/>
        <dsp:cNvSpPr/>
      </dsp:nvSpPr>
      <dsp:spPr>
        <a:xfrm>
          <a:off x="5008788" y="1447798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1E1AB-5555-43E8-8A84-F1121B120E1F}">
      <dsp:nvSpPr>
        <dsp:cNvPr id="0" name=""/>
        <dsp:cNvSpPr/>
      </dsp:nvSpPr>
      <dsp:spPr>
        <a:xfrm rot="5400000">
          <a:off x="5721200" y="3586316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9605A-4AD7-4A01-B64C-EA1226D2FA20}">
      <dsp:nvSpPr>
        <dsp:cNvPr id="0" name=""/>
        <dsp:cNvSpPr/>
      </dsp:nvSpPr>
      <dsp:spPr>
        <a:xfrm>
          <a:off x="4770445" y="2590798"/>
          <a:ext cx="217487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12/03/2019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Oral Presentation</a:t>
          </a:r>
        </a:p>
      </dsp:txBody>
      <dsp:txXfrm>
        <a:off x="4829684" y="2650037"/>
        <a:ext cx="2056396" cy="1094813"/>
      </dsp:txXfrm>
    </dsp:sp>
    <dsp:sp modelId="{EBBFF0D5-F0B6-428C-B390-9166BE1CD9B1}">
      <dsp:nvSpPr>
        <dsp:cNvPr id="0" name=""/>
        <dsp:cNvSpPr/>
      </dsp:nvSpPr>
      <dsp:spPr>
        <a:xfrm>
          <a:off x="6272015" y="2872613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9FBA4-923F-44C9-8A77-63303B79F2EA}">
      <dsp:nvSpPr>
        <dsp:cNvPr id="0" name=""/>
        <dsp:cNvSpPr/>
      </dsp:nvSpPr>
      <dsp:spPr>
        <a:xfrm>
          <a:off x="6797728" y="3939627"/>
          <a:ext cx="205740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12/07/2019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Report Due</a:t>
          </a:r>
        </a:p>
      </dsp:txBody>
      <dsp:txXfrm>
        <a:off x="6856967" y="3998866"/>
        <a:ext cx="1938926" cy="1094813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569F4B-2ACA-40D2-8343-F243C33E65BF}">
      <dsp:nvSpPr>
        <dsp:cNvPr id="0" name=""/>
        <dsp:cNvSpPr/>
      </dsp:nvSpPr>
      <dsp:spPr>
        <a:xfrm rot="5400000">
          <a:off x="1606400" y="919318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3567B1C-EC68-407D-B7B0-A415ACABF946}">
      <dsp:nvSpPr>
        <dsp:cNvPr id="0" name=""/>
        <dsp:cNvSpPr/>
      </dsp:nvSpPr>
      <dsp:spPr>
        <a:xfrm>
          <a:off x="696916" y="8"/>
          <a:ext cx="2200319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11/15/2019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Confirm Project</a:t>
          </a:r>
        </a:p>
      </dsp:txBody>
      <dsp:txXfrm>
        <a:off x="756155" y="59247"/>
        <a:ext cx="2081841" cy="1094813"/>
      </dsp:txXfrm>
    </dsp:sp>
    <dsp:sp modelId="{B7539CE8-70C0-4CA1-9F6E-170DEE004079}">
      <dsp:nvSpPr>
        <dsp:cNvPr id="0" name=""/>
        <dsp:cNvSpPr/>
      </dsp:nvSpPr>
      <dsp:spPr>
        <a:xfrm>
          <a:off x="2982914" y="76202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83C9DB-FD5E-403C-BB5E-5AC7484D572E}">
      <dsp:nvSpPr>
        <dsp:cNvPr id="0" name=""/>
        <dsp:cNvSpPr/>
      </dsp:nvSpPr>
      <dsp:spPr>
        <a:xfrm rot="5400000">
          <a:off x="3663799" y="2214719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C785218-174B-4415-92CB-F2FCD1E3905D}">
      <dsp:nvSpPr>
        <dsp:cNvPr id="0" name=""/>
        <dsp:cNvSpPr/>
      </dsp:nvSpPr>
      <dsp:spPr>
        <a:xfrm>
          <a:off x="2716399" y="1301312"/>
          <a:ext cx="2171511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11/25/2019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Progress Report</a:t>
          </a:r>
        </a:p>
      </dsp:txBody>
      <dsp:txXfrm>
        <a:off x="2775638" y="1360551"/>
        <a:ext cx="2053033" cy="1094813"/>
      </dsp:txXfrm>
    </dsp:sp>
    <dsp:sp modelId="{5A16316A-58C4-4D22-B968-640B3F4367F3}">
      <dsp:nvSpPr>
        <dsp:cNvPr id="0" name=""/>
        <dsp:cNvSpPr/>
      </dsp:nvSpPr>
      <dsp:spPr>
        <a:xfrm>
          <a:off x="5008788" y="1447798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21E1AB-5555-43E8-8A84-F1121B120E1F}">
      <dsp:nvSpPr>
        <dsp:cNvPr id="0" name=""/>
        <dsp:cNvSpPr/>
      </dsp:nvSpPr>
      <dsp:spPr>
        <a:xfrm rot="5400000">
          <a:off x="5721200" y="3586316"/>
          <a:ext cx="1029667" cy="117224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549605A-4AD7-4A01-B64C-EA1226D2FA20}">
      <dsp:nvSpPr>
        <dsp:cNvPr id="0" name=""/>
        <dsp:cNvSpPr/>
      </dsp:nvSpPr>
      <dsp:spPr>
        <a:xfrm>
          <a:off x="4770445" y="2590798"/>
          <a:ext cx="217487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12/03/2019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Oral Presentation</a:t>
          </a:r>
        </a:p>
      </dsp:txBody>
      <dsp:txXfrm>
        <a:off x="4829684" y="2650037"/>
        <a:ext cx="2056396" cy="1094813"/>
      </dsp:txXfrm>
    </dsp:sp>
    <dsp:sp modelId="{EBBFF0D5-F0B6-428C-B390-9166BE1CD9B1}">
      <dsp:nvSpPr>
        <dsp:cNvPr id="0" name=""/>
        <dsp:cNvSpPr/>
      </dsp:nvSpPr>
      <dsp:spPr>
        <a:xfrm>
          <a:off x="6272015" y="2872613"/>
          <a:ext cx="1260676" cy="9806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99FBA4-923F-44C9-8A77-63303B79F2EA}">
      <dsp:nvSpPr>
        <dsp:cNvPr id="0" name=""/>
        <dsp:cNvSpPr/>
      </dsp:nvSpPr>
      <dsp:spPr>
        <a:xfrm>
          <a:off x="6797728" y="3939627"/>
          <a:ext cx="2057404" cy="1213291"/>
        </a:xfrm>
        <a:prstGeom prst="roundRect">
          <a:avLst>
            <a:gd name="adj" fmla="val 1667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12/07/2019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Final Report Due</a:t>
          </a:r>
        </a:p>
      </dsp:txBody>
      <dsp:txXfrm>
        <a:off x="6856967" y="3998866"/>
        <a:ext cx="1938926" cy="10948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5673F-22EA-4BEC-876D-BD84C3936C24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AE5F7E-3B29-4752-804C-E6609C14C0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437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 – traits</a:t>
            </a:r>
          </a:p>
          <a:p>
            <a:r>
              <a:rPr lang="en-US" dirty="0"/>
              <a:t>4 – triples</a:t>
            </a:r>
          </a:p>
          <a:p>
            <a:r>
              <a:rPr lang="en-US" dirty="0"/>
              <a:t>6- missing / extra regions</a:t>
            </a:r>
          </a:p>
          <a:p>
            <a:endParaRPr lang="en-US" dirty="0"/>
          </a:p>
          <a:p>
            <a:r>
              <a:rPr lang="en-US" dirty="0"/>
              <a:t>Use our image set </a:t>
            </a:r>
            <a:r>
              <a:rPr lang="en-US" dirty="0">
                <a:sym typeface="Wingdings" panose="05000000000000000000" pitchFamily="2" charset="2"/>
              </a:rPr>
              <a:t> we have suggestions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E5F7E-3B29-4752-804C-E6609C14C0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88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Temporal information. (ID)</a:t>
            </a:r>
          </a:p>
          <a:p>
            <a:r>
              <a:rPr lang="en-US" dirty="0"/>
              <a:t>Stack of images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AE5F7E-3B29-4752-804C-E6609C14C0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580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7DD73-BB66-4684-A6EE-609772F97B0F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47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30AAC8-9389-4FC8-B05F-F0B1438583F0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99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363D0-822D-4F02-B1EC-FBECED4F6E3A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799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67A25-C32D-4947-AE59-E03D1A781DA0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03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59153-FD27-4FDC-8F12-D049C730D94E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771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F6206-FEC7-4FB8-A5DC-7FDC2871E75E}" type="datetime1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2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D62E5F-3131-4C63-ADBA-98F7B2ADC2CD}" type="datetime1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07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6304D-3603-4882-BB4A-9D54A5777CEA}" type="datetime1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980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C511F-D1C2-47EC-B3A6-70224BF76C59}" type="datetime1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5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1E5DB-684A-4430-BC9E-A74EB2A7771F}" type="datetime1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32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E38C3A-AA05-4396-91AB-3CEA2EA884B5}" type="datetime1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205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12E82-A071-4730-BD86-0C348496CF3E}" type="datetime1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7957-6286-49DE-863B-6EF24FDB82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16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hyperlink" Target="https://homes.cs.washington.edu/~shapiro/EE596/assignments/hw4/Hw4-report-template.doc" TargetMode="Externa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anvas.uw.edu/courses/1319740/assignments/5067777" TargetMode="External"/><Relationship Id="rId3" Type="http://schemas.openxmlformats.org/officeDocument/2006/relationships/diagramLayout" Target="../diagrams/layout9.xml"/><Relationship Id="rId7" Type="http://schemas.openxmlformats.org/officeDocument/2006/relationships/hyperlink" Target="https://homes.cs.washington.edu/~shapiro/EE596/assignments/hw4/Hw4-report-template.doc" TargetMode="Externa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homes.cs.washington.edu/~shapiro/EE596/assignments/hw4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courses.cs.washington.edu/courses/cse576/06sp/papers/iccvauthored.pdf" TargetMode="External"/><Relationship Id="rId3" Type="http://schemas.openxmlformats.org/officeDocument/2006/relationships/diagramLayout" Target="../diagrams/layout3.xml"/><Relationship Id="rId7" Type="http://schemas.openxmlformats.org/officeDocument/2006/relationships/hyperlink" Target="https://courses.cs.washington.edu/courses/cse576/06sp/papers/yisemvariant.pdf" TargetMode="Externa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4.xml"/><Relationship Id="rId2" Type="http://schemas.microsoft.com/office/2007/relationships/media" Target="../media/media1.mpg"/><Relationship Id="rId1" Type="http://schemas.openxmlformats.org/officeDocument/2006/relationships/video" Target="NULL" TargetMode="Externa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2.xml"/><Relationship Id="rId9" Type="http://schemas.microsoft.com/office/2007/relationships/diagramDrawing" Target="../diagrams/drawin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3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hyperlink" Target="https://canvas.uw.edu/courses/1319740/groups" TargetMode="Externa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hyperlink" Target="https://homes.cs.washington.edu/~shapiro/EE596/assignments/hw4/Hw4-report-template.doc" TargetMode="Externa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ECE</a:t>
            </a:r>
            <a:r>
              <a:rPr lang="zh-TW" altLang="en-US" dirty="0"/>
              <a:t> </a:t>
            </a:r>
            <a:r>
              <a:rPr lang="en-US" altLang="zh-TW" dirty="0"/>
              <a:t>596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HW 4 Notes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57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AE515C2-F4D5-48AA-84BB-27A3F82B9ACA}"/>
              </a:ext>
            </a:extLst>
          </p:cNvPr>
          <p:cNvGraphicFramePr/>
          <p:nvPr/>
        </p:nvGraphicFramePr>
        <p:xfrm>
          <a:off x="-152400" y="1219200"/>
          <a:ext cx="9144000" cy="536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A354E8-5CD8-4ECF-9526-EDB3CFE91876}"/>
              </a:ext>
            </a:extLst>
          </p:cNvPr>
          <p:cNvSpPr txBox="1"/>
          <p:nvPr/>
        </p:nvSpPr>
        <p:spPr>
          <a:xfrm>
            <a:off x="2895600" y="1295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 Sign up your group on Canvas.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 Send Linda (</a:t>
            </a:r>
            <a:r>
              <a:rPr lang="en-US" sz="1400" dirty="0"/>
              <a:t>shapiro@cs.washington.edu</a:t>
            </a:r>
            <a:r>
              <a:rPr lang="en-US" dirty="0"/>
              <a:t>) an email: </a:t>
            </a:r>
          </a:p>
          <a:p>
            <a:r>
              <a:rPr lang="en-US" dirty="0"/>
              <a:t>           group member/project choice/changes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D411F-23BD-4B1A-AEFA-1E9A325D8A36}"/>
              </a:ext>
            </a:extLst>
          </p:cNvPr>
          <p:cNvSpPr/>
          <p:nvPr/>
        </p:nvSpPr>
        <p:spPr>
          <a:xfrm>
            <a:off x="457200" y="5029200"/>
            <a:ext cx="8534400" cy="1447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6791C-A091-4E4B-B90D-E230A774916C}"/>
              </a:ext>
            </a:extLst>
          </p:cNvPr>
          <p:cNvSpPr txBox="1"/>
          <p:nvPr/>
        </p:nvSpPr>
        <p:spPr>
          <a:xfrm>
            <a:off x="4876800" y="266253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 Send Yun-Hsuan (</a:t>
            </a:r>
            <a:r>
              <a:rPr lang="en-US" sz="1400" dirty="0"/>
              <a:t>yhsu83@uw.edu</a:t>
            </a:r>
            <a:r>
              <a:rPr lang="en-US" dirty="0"/>
              <a:t>) an </a:t>
            </a:r>
          </a:p>
          <a:p>
            <a:r>
              <a:rPr lang="en-US" dirty="0"/>
              <a:t>           email: with progress report about </a:t>
            </a:r>
          </a:p>
          <a:p>
            <a:r>
              <a:rPr lang="en-US" dirty="0"/>
              <a:t>           current project progress.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>
                <a:highlight>
                  <a:srgbClr val="FFFF00"/>
                </a:highlight>
                <a:hlinkClick r:id="rId7"/>
              </a:rPr>
              <a:t>template</a:t>
            </a:r>
            <a:r>
              <a:rPr lang="en-US" dirty="0"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8F7B2-4918-405B-AAB4-A25D66CB7945}"/>
              </a:ext>
            </a:extLst>
          </p:cNvPr>
          <p:cNvSpPr txBox="1"/>
          <p:nvPr/>
        </p:nvSpPr>
        <p:spPr>
          <a:xfrm>
            <a:off x="18392" y="3938169"/>
            <a:ext cx="462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 Send Linda (</a:t>
            </a:r>
            <a:r>
              <a:rPr lang="en-US" sz="1400" dirty="0"/>
              <a:t>shapiro@cs.washington.edu</a:t>
            </a:r>
            <a:r>
              <a:rPr lang="en-US" dirty="0"/>
              <a:t>)</a:t>
            </a:r>
          </a:p>
          <a:p>
            <a:r>
              <a:rPr lang="en-US" dirty="0"/>
              <a:t>          your power point slides by 12/02/2019.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 Group presentation: demo + talk </a:t>
            </a:r>
          </a:p>
          <a:p>
            <a:r>
              <a:rPr lang="en-US" dirty="0"/>
              <a:t>          </a:t>
            </a:r>
            <a:r>
              <a:rPr lang="en-US" dirty="0">
                <a:highlight>
                  <a:srgbClr val="FFFF00"/>
                </a:highlight>
              </a:rPr>
              <a:t>(TBA mins</a:t>
            </a:r>
            <a:r>
              <a:rPr lang="en-US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7F1B3-34B0-4370-80D2-91FC81F6A178}"/>
              </a:ext>
            </a:extLst>
          </p:cNvPr>
          <p:cNvSpPr txBox="1"/>
          <p:nvPr/>
        </p:nvSpPr>
        <p:spPr>
          <a:xfrm>
            <a:off x="204952" y="1075832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5624A-1D26-426A-A75F-01BE0A00A101}"/>
              </a:ext>
            </a:extLst>
          </p:cNvPr>
          <p:cNvSpPr txBox="1"/>
          <p:nvPr/>
        </p:nvSpPr>
        <p:spPr>
          <a:xfrm>
            <a:off x="2362200" y="2362098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EAB95-6699-4D08-9164-13A9CFC1DC6A}"/>
              </a:ext>
            </a:extLst>
          </p:cNvPr>
          <p:cNvSpPr txBox="1"/>
          <p:nvPr/>
        </p:nvSpPr>
        <p:spPr>
          <a:xfrm>
            <a:off x="4419600" y="3660338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Tuesday</a:t>
            </a:r>
          </a:p>
        </p:txBody>
      </p:sp>
    </p:spTree>
    <p:extLst>
      <p:ext uri="{BB962C8B-B14F-4D97-AF65-F5344CB8AC3E}">
        <p14:creationId xmlns:p14="http://schemas.microsoft.com/office/powerpoint/2010/main" val="229062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11</a:t>
            </a:fld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AE515C2-F4D5-48AA-84BB-27A3F82B9ACA}"/>
              </a:ext>
            </a:extLst>
          </p:cNvPr>
          <p:cNvGraphicFramePr/>
          <p:nvPr/>
        </p:nvGraphicFramePr>
        <p:xfrm>
          <a:off x="-152400" y="1219200"/>
          <a:ext cx="9144000" cy="536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A354E8-5CD8-4ECF-9526-EDB3CFE91876}"/>
              </a:ext>
            </a:extLst>
          </p:cNvPr>
          <p:cNvSpPr txBox="1"/>
          <p:nvPr/>
        </p:nvSpPr>
        <p:spPr>
          <a:xfrm>
            <a:off x="2895600" y="1295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 Sign up your group on Canvas.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 Send Linda (</a:t>
            </a:r>
            <a:r>
              <a:rPr lang="en-US" sz="1400" dirty="0"/>
              <a:t>shapiro@cs.washington.edu</a:t>
            </a:r>
            <a:r>
              <a:rPr lang="en-US" dirty="0"/>
              <a:t>) an email: </a:t>
            </a:r>
          </a:p>
          <a:p>
            <a:r>
              <a:rPr lang="en-US" dirty="0"/>
              <a:t>           group member/project choice/changes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6791C-A091-4E4B-B90D-E230A774916C}"/>
              </a:ext>
            </a:extLst>
          </p:cNvPr>
          <p:cNvSpPr txBox="1"/>
          <p:nvPr/>
        </p:nvSpPr>
        <p:spPr>
          <a:xfrm>
            <a:off x="4876800" y="266253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 Send Yun-Hsuan (</a:t>
            </a:r>
            <a:r>
              <a:rPr lang="en-US" sz="1400" dirty="0"/>
              <a:t>yhsu83@uw.edu</a:t>
            </a:r>
            <a:r>
              <a:rPr lang="en-US" dirty="0"/>
              <a:t>) an </a:t>
            </a:r>
          </a:p>
          <a:p>
            <a:r>
              <a:rPr lang="en-US" dirty="0"/>
              <a:t>           email: with progress report about </a:t>
            </a:r>
          </a:p>
          <a:p>
            <a:r>
              <a:rPr lang="en-US" dirty="0"/>
              <a:t>           current project progress.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>
                <a:highlight>
                  <a:srgbClr val="FFFF00"/>
                </a:highlight>
                <a:hlinkClick r:id="rId7"/>
              </a:rPr>
              <a:t>template</a:t>
            </a:r>
            <a:r>
              <a:rPr lang="en-US" dirty="0">
                <a:highlight>
                  <a:srgbClr val="FFFF00"/>
                </a:highlight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47F1B3-34B0-4370-80D2-91FC81F6A178}"/>
              </a:ext>
            </a:extLst>
          </p:cNvPr>
          <p:cNvSpPr txBox="1"/>
          <p:nvPr/>
        </p:nvSpPr>
        <p:spPr>
          <a:xfrm>
            <a:off x="204952" y="1075832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Friday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FDFB3-E303-42C2-945B-DE248EFD2982}"/>
              </a:ext>
            </a:extLst>
          </p:cNvPr>
          <p:cNvSpPr txBox="1"/>
          <p:nvPr/>
        </p:nvSpPr>
        <p:spPr>
          <a:xfrm>
            <a:off x="2362200" y="2362098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Monday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A2E434-3C00-4820-A0B8-383A52B34122}"/>
              </a:ext>
            </a:extLst>
          </p:cNvPr>
          <p:cNvSpPr txBox="1"/>
          <p:nvPr/>
        </p:nvSpPr>
        <p:spPr>
          <a:xfrm>
            <a:off x="4419600" y="3660338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Tuesday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B66CC-2F04-43AA-BACF-405B7C9BE1E9}"/>
              </a:ext>
            </a:extLst>
          </p:cNvPr>
          <p:cNvSpPr txBox="1"/>
          <p:nvPr/>
        </p:nvSpPr>
        <p:spPr>
          <a:xfrm>
            <a:off x="6400800" y="4989215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Saturday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EB005E-8A3F-4254-8E15-9B309BF22077}"/>
              </a:ext>
            </a:extLst>
          </p:cNvPr>
          <p:cNvSpPr txBox="1"/>
          <p:nvPr/>
        </p:nvSpPr>
        <p:spPr>
          <a:xfrm>
            <a:off x="18392" y="3938169"/>
            <a:ext cx="462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4. Send Linda (</a:t>
            </a:r>
            <a:r>
              <a:rPr lang="en-US" sz="1400" dirty="0"/>
              <a:t>shapiro@cs.washington.edu</a:t>
            </a:r>
            <a:r>
              <a:rPr lang="en-US" dirty="0"/>
              <a:t>)</a:t>
            </a:r>
          </a:p>
          <a:p>
            <a:r>
              <a:rPr lang="en-US" dirty="0"/>
              <a:t>          your power point slides by 12/02/2019.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5. Group presentation: demo + talk </a:t>
            </a:r>
          </a:p>
          <a:p>
            <a:r>
              <a:rPr lang="en-US" dirty="0"/>
              <a:t>          </a:t>
            </a:r>
            <a:r>
              <a:rPr lang="en-US" dirty="0">
                <a:highlight>
                  <a:srgbClr val="FFFF00"/>
                </a:highlight>
              </a:rPr>
              <a:t>(TBA mins</a:t>
            </a:r>
            <a:r>
              <a:rPr lang="en-US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3D27B0-879F-4236-95C1-7B776C89C212}"/>
              </a:ext>
            </a:extLst>
          </p:cNvPr>
          <p:cNvSpPr txBox="1"/>
          <p:nvPr/>
        </p:nvSpPr>
        <p:spPr>
          <a:xfrm>
            <a:off x="990600" y="5354181"/>
            <a:ext cx="4629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6. Submit code and final report on </a:t>
            </a:r>
            <a:r>
              <a:rPr lang="en-US" dirty="0">
                <a:hlinkClick r:id="rId8"/>
              </a:rPr>
              <a:t>Canvas</a:t>
            </a:r>
            <a:r>
              <a:rPr lang="en-US" dirty="0"/>
              <a:t>. </a:t>
            </a:r>
          </a:p>
          <a:p>
            <a:r>
              <a:rPr lang="en-US" dirty="0"/>
              <a:t>         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>
                <a:highlight>
                  <a:srgbClr val="FFFF00"/>
                </a:highlight>
                <a:hlinkClick r:id="rId7"/>
              </a:rPr>
              <a:t>template</a:t>
            </a:r>
            <a:r>
              <a:rPr lang="en-US" dirty="0">
                <a:highlight>
                  <a:srgbClr val="FFFF00"/>
                </a:highlight>
              </a:rPr>
              <a:t>)</a:t>
            </a:r>
            <a:r>
              <a:rPr lang="en-US" dirty="0"/>
              <a:t> </a:t>
            </a:r>
          </a:p>
          <a:p>
            <a:r>
              <a:rPr lang="en-US" dirty="0"/>
              <a:t>          Late submission till 12/10/2019</a:t>
            </a:r>
          </a:p>
          <a:p>
            <a:r>
              <a:rPr lang="en-US" dirty="0"/>
              <a:t>          (With 10% penalty per day)</a:t>
            </a:r>
          </a:p>
        </p:txBody>
      </p:sp>
    </p:spTree>
    <p:extLst>
      <p:ext uri="{BB962C8B-B14F-4D97-AF65-F5344CB8AC3E}">
        <p14:creationId xmlns:p14="http://schemas.microsoft.com/office/powerpoint/2010/main" val="3235100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2</a:t>
            </a:fld>
            <a:endParaRPr lang="en-US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55E3F75-D352-44A4-8C66-571A966D27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76400"/>
            <a:ext cx="7696200" cy="4679950"/>
          </a:xfrm>
        </p:spPr>
        <p:txBody>
          <a:bodyPr>
            <a:normAutofit/>
          </a:bodyPr>
          <a:lstStyle/>
          <a:p>
            <a:r>
              <a:rPr lang="en-US" sz="2400" dirty="0"/>
              <a:t>Final Project (</a:t>
            </a:r>
            <a:r>
              <a:rPr lang="en-US" sz="2400" dirty="0">
                <a:hlinkClick r:id="rId2"/>
              </a:rPr>
              <a:t>link</a:t>
            </a:r>
            <a:r>
              <a:rPr lang="en-US" sz="2400" dirty="0"/>
              <a:t>)</a:t>
            </a:r>
          </a:p>
          <a:p>
            <a:r>
              <a:rPr lang="en-US" sz="2400" dirty="0"/>
              <a:t>Time: 	roughly 4 weeks</a:t>
            </a:r>
            <a:endParaRPr lang="en-US" sz="2000" dirty="0"/>
          </a:p>
          <a:p>
            <a:r>
              <a:rPr lang="en-US" sz="2400" dirty="0"/>
              <a:t>Type:	group work (1-3 people)</a:t>
            </a:r>
          </a:p>
          <a:p>
            <a:r>
              <a:rPr lang="en-US" sz="2400" dirty="0"/>
              <a:t>Topic:  	four topics for you to choice from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(1) content based image retrieval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(2) object recognition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(3) tracking moving object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                         (4) propose your own project idea</a:t>
            </a:r>
          </a:p>
          <a:p>
            <a:r>
              <a:rPr lang="en-US" sz="2400" dirty="0"/>
              <a:t>Eval:	Oral and Written Report. (&amp; source code)</a:t>
            </a:r>
          </a:p>
          <a:p>
            <a:r>
              <a:rPr lang="en-US" sz="2400" dirty="0"/>
              <a:t>Points:          50 total points (+ extra credit)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22438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Project Topic: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717957-6286-49DE-863B-6EF24FDB8267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128F8D6-90BF-4034-966D-4EF4AA22A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531651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95C6BB-B7DA-499C-A4BE-6D6AB2AC4DAF}"/>
              </a:ext>
            </a:extLst>
          </p:cNvPr>
          <p:cNvCxnSpPr/>
          <p:nvPr/>
        </p:nvCxnSpPr>
        <p:spPr>
          <a:xfrm>
            <a:off x="457200" y="1524000"/>
            <a:ext cx="80581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7995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Project Topic: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717957-6286-49DE-863B-6EF24FDB8267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128F8D6-90BF-4034-966D-4EF4AA22A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958267"/>
              </p:ext>
            </p:extLst>
          </p:nvPr>
        </p:nvGraphicFramePr>
        <p:xfrm>
          <a:off x="5257800" y="-323057"/>
          <a:ext cx="1981200" cy="192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9EF846E-EF5F-4FCD-805F-3D64351BEEF8}"/>
              </a:ext>
            </a:extLst>
          </p:cNvPr>
          <p:cNvCxnSpPr/>
          <p:nvPr/>
        </p:nvCxnSpPr>
        <p:spPr>
          <a:xfrm>
            <a:off x="457200" y="1524000"/>
            <a:ext cx="80581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D2C20AB-12EA-417C-9D9C-D971DEBC53EA}"/>
              </a:ext>
            </a:extLst>
          </p:cNvPr>
          <p:cNvSpPr txBox="1">
            <a:spLocks/>
          </p:cNvSpPr>
          <p:nvPr/>
        </p:nvSpPr>
        <p:spPr>
          <a:xfrm>
            <a:off x="3429000" y="1690688"/>
            <a:ext cx="5299184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/>
                </a:solidFill>
              </a:rPr>
              <a:t>Step 1: color clustering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2: connected component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</a:t>
            </a:r>
            <a:r>
              <a:rPr lang="en-US" sz="1800" dirty="0">
                <a:solidFill>
                  <a:srgbClr val="FFC000"/>
                </a:solidFill>
              </a:rPr>
              <a:t>morphology - get rid of noise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3: attributes of a region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</a:t>
            </a:r>
            <a:r>
              <a:rPr lang="en-US" sz="1800" dirty="0">
                <a:solidFill>
                  <a:srgbClr val="FFC000"/>
                </a:solidFill>
              </a:rPr>
              <a:t>size, color, texture, centroid, bounding box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4: region adjacency graph (RAG)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 </a:t>
            </a:r>
            <a:r>
              <a:rPr lang="en-US" sz="1800" dirty="0">
                <a:solidFill>
                  <a:srgbClr val="FFC000"/>
                </a:solidFill>
              </a:rPr>
              <a:t>inside, </a:t>
            </a:r>
            <a:r>
              <a:rPr lang="en-US" sz="1800" dirty="0" err="1">
                <a:solidFill>
                  <a:srgbClr val="FFC000"/>
                </a:solidFill>
              </a:rPr>
              <a:t>above_adjacency</a:t>
            </a:r>
            <a:r>
              <a:rPr lang="en-US" sz="1800" dirty="0">
                <a:solidFill>
                  <a:srgbClr val="FFC000"/>
                </a:solidFill>
              </a:rPr>
              <a:t>, </a:t>
            </a:r>
            <a:r>
              <a:rPr lang="en-US" sz="1800" dirty="0" err="1">
                <a:solidFill>
                  <a:srgbClr val="FFC000"/>
                </a:solidFill>
              </a:rPr>
              <a:t>below_adjacency</a:t>
            </a:r>
            <a:r>
              <a:rPr lang="en-US" sz="1800" dirty="0">
                <a:solidFill>
                  <a:srgbClr val="FFC000"/>
                </a:solidFill>
              </a:rPr>
              <a:t>, 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C000"/>
                </a:solidFill>
              </a:rPr>
              <a:t>                    </a:t>
            </a:r>
            <a:r>
              <a:rPr lang="en-US" sz="1800" dirty="0" err="1">
                <a:solidFill>
                  <a:srgbClr val="FFC000"/>
                </a:solidFill>
              </a:rPr>
              <a:t>left_adjacency</a:t>
            </a:r>
            <a:r>
              <a:rPr lang="en-US" sz="1800" dirty="0">
                <a:solidFill>
                  <a:srgbClr val="FFC000"/>
                </a:solidFill>
              </a:rPr>
              <a:t>, </a:t>
            </a:r>
            <a:r>
              <a:rPr lang="en-US" sz="1800" dirty="0" err="1">
                <a:solidFill>
                  <a:srgbClr val="FFC000"/>
                </a:solidFill>
              </a:rPr>
              <a:t>right_adjacency</a:t>
            </a:r>
            <a:r>
              <a:rPr lang="en-US" sz="1800" dirty="0">
                <a:solidFill>
                  <a:srgbClr val="FFC000"/>
                </a:solidFill>
              </a:rPr>
              <a:t>, other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5: store step 3, step 4 results of image I 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 </a:t>
            </a:r>
            <a:r>
              <a:rPr lang="en-US" sz="1800" dirty="0">
                <a:solidFill>
                  <a:srgbClr val="FFC000"/>
                </a:solidFill>
              </a:rPr>
              <a:t>in a data structure DS(I) that you designed.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6: a distance measure RELDIST(I1,I2)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 </a:t>
            </a:r>
            <a:r>
              <a:rPr lang="en-US" sz="1800" dirty="0">
                <a:solidFill>
                  <a:srgbClr val="FFC000"/>
                </a:solidFill>
              </a:rPr>
              <a:t>find best region correspondence &amp; error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7: a query system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C000"/>
                </a:solidFill>
              </a:rPr>
              <a:t>                    input image I, output RELDIST(I, other Is)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C000"/>
                </a:solidFill>
              </a:rPr>
              <a:t>                    as a sorted list. (UI not required)</a:t>
            </a:r>
            <a:endParaRPr lang="en-US" sz="2400" dirty="0">
              <a:solidFill>
                <a:srgbClr val="FFC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DE8DD0-1657-42D8-8EDC-F17832FCBF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875" y="2680248"/>
            <a:ext cx="29526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527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Project Topic: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717957-6286-49DE-863B-6EF24FDB8267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128F8D6-90BF-4034-966D-4EF4AA22A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171209"/>
              </p:ext>
            </p:extLst>
          </p:nvPr>
        </p:nvGraphicFramePr>
        <p:xfrm>
          <a:off x="5257800" y="-323057"/>
          <a:ext cx="1981200" cy="192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95C6BB-B7DA-499C-A4BE-6D6AB2AC4DAF}"/>
              </a:ext>
            </a:extLst>
          </p:cNvPr>
          <p:cNvCxnSpPr/>
          <p:nvPr/>
        </p:nvCxnSpPr>
        <p:spPr>
          <a:xfrm>
            <a:off x="457200" y="1524000"/>
            <a:ext cx="80581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9209F7-670C-4D19-AC2F-659F4B7E4F93}"/>
              </a:ext>
            </a:extLst>
          </p:cNvPr>
          <p:cNvSpPr txBox="1">
            <a:spLocks/>
          </p:cNvSpPr>
          <p:nvPr/>
        </p:nvSpPr>
        <p:spPr>
          <a:xfrm>
            <a:off x="457200" y="1738313"/>
            <a:ext cx="8347184" cy="4800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2"/>
                </a:solidFill>
              </a:rPr>
              <a:t>Develop an object recognition system that uses "parts" from interest operators to recognize classes of objects. (ref: Yi’s work)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r>
              <a:rPr lang="en-US" sz="1800" dirty="0">
                <a:solidFill>
                  <a:schemeClr val="bg2"/>
                </a:solidFill>
              </a:rPr>
              <a:t>Step 1: code for detectors and descriptors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</a:t>
            </a:r>
            <a:r>
              <a:rPr lang="en-US" sz="1800" dirty="0">
                <a:solidFill>
                  <a:srgbClr val="FFC000"/>
                </a:solidFill>
              </a:rPr>
              <a:t>e.g. color/texture/line detectors and SIFT descriptors.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2: EM algorithm used for clustering the parts  (</a:t>
            </a:r>
            <a:r>
              <a:rPr lang="en-US" sz="1800" dirty="0">
                <a:solidFill>
                  <a:schemeClr val="bg2"/>
                </a:solidFill>
                <a:hlinkClick r:id="rId7"/>
              </a:rPr>
              <a:t>link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</a:t>
            </a:r>
            <a:r>
              <a:rPr lang="en-US" sz="1800" dirty="0">
                <a:solidFill>
                  <a:srgbClr val="FFC000"/>
                </a:solidFill>
              </a:rPr>
              <a:t>to find out which attributes correlate well with the object of interest.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3: discriminative classifier (</a:t>
            </a:r>
            <a:r>
              <a:rPr lang="en-US" sz="1800" dirty="0">
                <a:solidFill>
                  <a:schemeClr val="bg2"/>
                </a:solidFill>
                <a:hlinkClick r:id="rId8"/>
              </a:rPr>
              <a:t>link</a:t>
            </a:r>
            <a:r>
              <a:rPr lang="en-US" sz="1800" dirty="0">
                <a:solidFill>
                  <a:schemeClr val="bg2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/>
                </a:solidFill>
              </a:rPr>
              <a:t>                    </a:t>
            </a:r>
            <a:r>
              <a:rPr lang="en-US" sz="1800" dirty="0">
                <a:solidFill>
                  <a:srgbClr val="FFC000"/>
                </a:solidFill>
              </a:rPr>
              <a:t>the WEKA package for ideas and code.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B2CC62-8897-428A-B136-8730A24FAE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876800"/>
            <a:ext cx="8991600" cy="1546354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2FC467A9-24A8-46BB-B39E-D129C7313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5312" y="4876800"/>
            <a:ext cx="2854712" cy="154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58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Project Topic: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717957-6286-49DE-863B-6EF24FDB8267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128F8D6-90BF-4034-966D-4EF4AA22A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548264"/>
              </p:ext>
            </p:extLst>
          </p:nvPr>
        </p:nvGraphicFramePr>
        <p:xfrm>
          <a:off x="5257800" y="-323057"/>
          <a:ext cx="1981200" cy="192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95C6BB-B7DA-499C-A4BE-6D6AB2AC4DAF}"/>
              </a:ext>
            </a:extLst>
          </p:cNvPr>
          <p:cNvCxnSpPr/>
          <p:nvPr/>
        </p:nvCxnSpPr>
        <p:spPr>
          <a:xfrm>
            <a:off x="457200" y="1524000"/>
            <a:ext cx="80581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tudy clip 017">
            <a:hlinkClick r:id="" action="ppaction://media"/>
            <a:extLst>
              <a:ext uri="{FF2B5EF4-FFF2-40B4-BE49-F238E27FC236}">
                <a16:creationId xmlns:a16="http://schemas.microsoft.com/office/drawing/2014/main" id="{63C69812-E014-41E6-866E-0E68855B93C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2849563"/>
            <a:ext cx="3276601" cy="262731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BB8819-DE4A-45C3-A4E8-693C6BCA3658}"/>
              </a:ext>
            </a:extLst>
          </p:cNvPr>
          <p:cNvSpPr txBox="1">
            <a:spLocks/>
          </p:cNvSpPr>
          <p:nvPr/>
        </p:nvSpPr>
        <p:spPr>
          <a:xfrm>
            <a:off x="3429000" y="1690688"/>
            <a:ext cx="5562600" cy="466565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bg2"/>
              </a:solidFill>
            </a:endParaRPr>
          </a:p>
          <a:p>
            <a:r>
              <a:rPr lang="en-US" sz="1800" dirty="0">
                <a:solidFill>
                  <a:schemeClr val="bg2"/>
                </a:solidFill>
              </a:rPr>
              <a:t>The system should be able to detect and track multiple objects in a video, even if the background also moves. </a:t>
            </a:r>
          </a:p>
          <a:p>
            <a:r>
              <a:rPr lang="en-US" sz="1800" dirty="0">
                <a:solidFill>
                  <a:schemeClr val="bg2"/>
                </a:solidFill>
              </a:rPr>
              <a:t>Result should show a colored box around each tracked object with its designated identification number.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rgbClr val="FFC000"/>
                </a:solidFill>
              </a:rPr>
              <a:t>Sample Method I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1: compute optical flow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2: cluster the flow vectors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3: find and remove the background region</a:t>
            </a:r>
          </a:p>
          <a:p>
            <a:endParaRPr lang="en-US" sz="1800" dirty="0">
              <a:solidFill>
                <a:schemeClr val="bg2"/>
              </a:solidFill>
            </a:endParaRPr>
          </a:p>
          <a:p>
            <a:r>
              <a:rPr lang="en-US" sz="1800" b="1" dirty="0">
                <a:solidFill>
                  <a:srgbClr val="FFC000"/>
                </a:solidFill>
              </a:rPr>
              <a:t>Sample Method II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1: interest operators (detectors and descriptors)</a:t>
            </a:r>
          </a:p>
          <a:p>
            <a:r>
              <a:rPr lang="en-US" sz="1800" dirty="0">
                <a:solidFill>
                  <a:schemeClr val="bg2"/>
                </a:solidFill>
              </a:rPr>
              <a:t>Step 2: incorporate temporal information</a:t>
            </a:r>
          </a:p>
        </p:txBody>
      </p:sp>
    </p:spTree>
    <p:extLst>
      <p:ext uri="{BB962C8B-B14F-4D97-AF65-F5344CB8AC3E}">
        <p14:creationId xmlns:p14="http://schemas.microsoft.com/office/powerpoint/2010/main" val="234129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</a:rPr>
              <a:t>      Project Topic:         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2128F8D6-90BF-4034-966D-4EF4AA22A1A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3347165"/>
              </p:ext>
            </p:extLst>
          </p:nvPr>
        </p:nvGraphicFramePr>
        <p:xfrm>
          <a:off x="5257800" y="-323057"/>
          <a:ext cx="1981200" cy="19232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095C6BB-B7DA-499C-A4BE-6D6AB2AC4DAF}"/>
              </a:ext>
            </a:extLst>
          </p:cNvPr>
          <p:cNvCxnSpPr/>
          <p:nvPr/>
        </p:nvCxnSpPr>
        <p:spPr>
          <a:xfrm>
            <a:off x="457200" y="1524000"/>
            <a:ext cx="8058150" cy="0"/>
          </a:xfrm>
          <a:prstGeom prst="line">
            <a:avLst/>
          </a:prstGeom>
          <a:ln w="381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42EBD3C-BD95-4DDD-91B2-04422522FBA4}"/>
              </a:ext>
            </a:extLst>
          </p:cNvPr>
          <p:cNvSpPr txBox="1">
            <a:spLocks/>
          </p:cNvSpPr>
          <p:nvPr/>
        </p:nvSpPr>
        <p:spPr>
          <a:xfrm>
            <a:off x="1219200" y="2209802"/>
            <a:ext cx="7661384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2"/>
                </a:solidFill>
              </a:rPr>
              <a:t>Anything computer vision related that interests you!</a:t>
            </a:r>
          </a:p>
          <a:p>
            <a:r>
              <a:rPr lang="en-US" sz="2000" dirty="0">
                <a:solidFill>
                  <a:schemeClr val="bg2"/>
                </a:solidFill>
              </a:rPr>
              <a:t>Roughly of 4-week effort</a:t>
            </a:r>
            <a:endParaRPr lang="en-US" sz="2800" dirty="0">
              <a:solidFill>
                <a:srgbClr val="FFC000"/>
              </a:solidFill>
            </a:endParaRPr>
          </a:p>
          <a:p>
            <a:r>
              <a:rPr lang="en-US" sz="2800" dirty="0">
                <a:solidFill>
                  <a:srgbClr val="FFC000"/>
                </a:solidFill>
              </a:rPr>
              <a:t>Define project objectives in report/email.</a:t>
            </a:r>
            <a:endParaRPr lang="en-US" sz="2000" dirty="0">
              <a:solidFill>
                <a:schemeClr val="bg2"/>
              </a:solidFill>
            </a:endParaRPr>
          </a:p>
        </p:txBody>
      </p:sp>
      <p:pic>
        <p:nvPicPr>
          <p:cNvPr id="1026" name="Picture 2" descr="Image result for computer vision">
            <a:extLst>
              <a:ext uri="{FF2B5EF4-FFF2-40B4-BE49-F238E27FC236}">
                <a16:creationId xmlns:a16="http://schemas.microsoft.com/office/drawing/2014/main" id="{B7038A94-C15E-436C-9DE6-703F8CB7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593"/>
            <a:ext cx="9144000" cy="252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1B717957-6286-49DE-863B-6EF24FDB8267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423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8</a:t>
            </a:fld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AE515C2-F4D5-48AA-84BB-27A3F82B9ACA}"/>
              </a:ext>
            </a:extLst>
          </p:cNvPr>
          <p:cNvGraphicFramePr/>
          <p:nvPr/>
        </p:nvGraphicFramePr>
        <p:xfrm>
          <a:off x="-152400" y="1219200"/>
          <a:ext cx="9144000" cy="536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A354E8-5CD8-4ECF-9526-EDB3CFE91876}"/>
              </a:ext>
            </a:extLst>
          </p:cNvPr>
          <p:cNvSpPr txBox="1"/>
          <p:nvPr/>
        </p:nvSpPr>
        <p:spPr>
          <a:xfrm>
            <a:off x="2895600" y="1295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 Sign up your group on Canvas. (</a:t>
            </a:r>
            <a:r>
              <a:rPr lang="en-US" dirty="0">
                <a:hlinkClick r:id="rId7"/>
              </a:rPr>
              <a:t>link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 Send Linda (</a:t>
            </a:r>
            <a:r>
              <a:rPr lang="en-US" sz="1400" dirty="0"/>
              <a:t>shapiro@cs.washington.edu</a:t>
            </a:r>
            <a:r>
              <a:rPr lang="en-US" dirty="0"/>
              <a:t>) an email: </a:t>
            </a:r>
          </a:p>
          <a:p>
            <a:r>
              <a:rPr lang="en-US" dirty="0"/>
              <a:t>           group member/project choice/changes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D411F-23BD-4B1A-AEFA-1E9A325D8A36}"/>
              </a:ext>
            </a:extLst>
          </p:cNvPr>
          <p:cNvSpPr/>
          <p:nvPr/>
        </p:nvSpPr>
        <p:spPr>
          <a:xfrm>
            <a:off x="457200" y="2438400"/>
            <a:ext cx="8534400" cy="403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B52D398-B9BF-4234-B5DB-93BA5BC3AFEC}"/>
              </a:ext>
            </a:extLst>
          </p:cNvPr>
          <p:cNvSpPr txBox="1"/>
          <p:nvPr/>
        </p:nvSpPr>
        <p:spPr>
          <a:xfrm>
            <a:off x="204952" y="1075832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Friday</a:t>
            </a:r>
          </a:p>
        </p:txBody>
      </p:sp>
    </p:spTree>
    <p:extLst>
      <p:ext uri="{BB962C8B-B14F-4D97-AF65-F5344CB8AC3E}">
        <p14:creationId xmlns:p14="http://schemas.microsoft.com/office/powerpoint/2010/main" val="4223935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7957-6286-49DE-863B-6EF24FDB8267}" type="slidenum">
              <a:rPr lang="en-US" smtClean="0"/>
              <a:t>9</a:t>
            </a:fld>
            <a:endParaRPr lang="en-US"/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8AE515C2-F4D5-48AA-84BB-27A3F82B9ACA}"/>
              </a:ext>
            </a:extLst>
          </p:cNvPr>
          <p:cNvGraphicFramePr/>
          <p:nvPr/>
        </p:nvGraphicFramePr>
        <p:xfrm>
          <a:off x="-152400" y="1219200"/>
          <a:ext cx="9144000" cy="5364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1A354E8-5CD8-4ECF-9526-EDB3CFE91876}"/>
              </a:ext>
            </a:extLst>
          </p:cNvPr>
          <p:cNvSpPr txBox="1"/>
          <p:nvPr/>
        </p:nvSpPr>
        <p:spPr>
          <a:xfrm>
            <a:off x="2895600" y="1295400"/>
            <a:ext cx="518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1. Sign up your group on Canvas.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2. Send Linda (</a:t>
            </a:r>
            <a:r>
              <a:rPr lang="en-US" sz="1400" dirty="0"/>
              <a:t>shapiro@cs.washington.edu</a:t>
            </a:r>
            <a:r>
              <a:rPr lang="en-US" dirty="0"/>
              <a:t>) an email: </a:t>
            </a:r>
          </a:p>
          <a:p>
            <a:r>
              <a:rPr lang="en-US" dirty="0"/>
              <a:t>           group member/project choice/changes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6D411F-23BD-4B1A-AEFA-1E9A325D8A36}"/>
              </a:ext>
            </a:extLst>
          </p:cNvPr>
          <p:cNvSpPr/>
          <p:nvPr/>
        </p:nvSpPr>
        <p:spPr>
          <a:xfrm>
            <a:off x="457200" y="3733800"/>
            <a:ext cx="8534400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36791C-A091-4E4B-B90D-E230A774916C}"/>
              </a:ext>
            </a:extLst>
          </p:cNvPr>
          <p:cNvSpPr txBox="1"/>
          <p:nvPr/>
        </p:nvSpPr>
        <p:spPr>
          <a:xfrm>
            <a:off x="4876800" y="2662535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3. Send Yun-Hsuan (</a:t>
            </a:r>
            <a:r>
              <a:rPr lang="en-US" sz="1400" dirty="0"/>
              <a:t>yhsu83@uw.edu</a:t>
            </a:r>
            <a:r>
              <a:rPr lang="en-US" dirty="0"/>
              <a:t>) an </a:t>
            </a:r>
          </a:p>
          <a:p>
            <a:r>
              <a:rPr lang="en-US" dirty="0"/>
              <a:t>           email: with progress report about </a:t>
            </a:r>
          </a:p>
          <a:p>
            <a:r>
              <a:rPr lang="en-US" dirty="0"/>
              <a:t>           current project progress. </a:t>
            </a:r>
            <a:r>
              <a:rPr lang="en-US" dirty="0">
                <a:highlight>
                  <a:srgbClr val="FFFF00"/>
                </a:highlight>
              </a:rPr>
              <a:t>(</a:t>
            </a:r>
            <a:r>
              <a:rPr lang="en-US" dirty="0">
                <a:highlight>
                  <a:srgbClr val="FFFF00"/>
                </a:highlight>
                <a:hlinkClick r:id="rId7"/>
              </a:rPr>
              <a:t>template</a:t>
            </a:r>
            <a:r>
              <a:rPr lang="en-US" dirty="0">
                <a:highlight>
                  <a:srgbClr val="FFFF00"/>
                </a:highlight>
              </a:rPr>
              <a:t>)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0C6216-BA9F-4D1B-8F1A-5FA0603FA1C1}"/>
              </a:ext>
            </a:extLst>
          </p:cNvPr>
          <p:cNvSpPr txBox="1"/>
          <p:nvPr/>
        </p:nvSpPr>
        <p:spPr>
          <a:xfrm>
            <a:off x="204952" y="1075832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Friday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E97146-CC36-4E15-B63F-8C1E938C592A}"/>
              </a:ext>
            </a:extLst>
          </p:cNvPr>
          <p:cNvSpPr txBox="1"/>
          <p:nvPr/>
        </p:nvSpPr>
        <p:spPr>
          <a:xfrm>
            <a:off x="2362200" y="2362098"/>
            <a:ext cx="12954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Monday</a:t>
            </a:r>
          </a:p>
        </p:txBody>
      </p:sp>
    </p:spTree>
    <p:extLst>
      <p:ext uri="{BB962C8B-B14F-4D97-AF65-F5344CB8AC3E}">
        <p14:creationId xmlns:p14="http://schemas.microsoft.com/office/powerpoint/2010/main" val="37705035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910</Words>
  <Application>Microsoft Office PowerPoint</Application>
  <PresentationFormat>On-screen Show (4:3)</PresentationFormat>
  <Paragraphs>164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ECE 596</vt:lpstr>
      <vt:lpstr>Overview</vt:lpstr>
      <vt:lpstr>      Project Topic:         </vt:lpstr>
      <vt:lpstr>      Project Topic:         </vt:lpstr>
      <vt:lpstr>      Project Topic:         </vt:lpstr>
      <vt:lpstr>      Project Topic:         </vt:lpstr>
      <vt:lpstr>      Project Topic:         </vt:lpstr>
      <vt:lpstr>Timeline</vt:lpstr>
      <vt:lpstr>Timeline</vt:lpstr>
      <vt:lpstr>Timeline</vt:lpstr>
      <vt:lpstr>Timeline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596</dc:title>
  <dc:creator>melody 蘇韻璇</dc:creator>
  <cp:lastModifiedBy>melody 蘇韻璇</cp:lastModifiedBy>
  <cp:revision>15</cp:revision>
  <dcterms:created xsi:type="dcterms:W3CDTF">2019-11-11T01:08:47Z</dcterms:created>
  <dcterms:modified xsi:type="dcterms:W3CDTF">2019-11-12T20:14:10Z</dcterms:modified>
</cp:coreProperties>
</file>