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ink/ink5.xml" ContentType="application/inkml+xml"/>
  <Override PartName="/ppt/notesSlides/notesSlide2.xml" ContentType="application/vnd.openxmlformats-officedocument.presentationml.notesSlide+xml"/>
  <Override PartName="/ppt/ink/ink6.xml" ContentType="application/inkml+xml"/>
  <Override PartName="/ppt/notesSlides/notesSlide3.xml" ContentType="application/vnd.openxmlformats-officedocument.presentationml.notesSlide+xml"/>
  <Override PartName="/ppt/ink/ink7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8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9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0.xml" ContentType="application/inkml+xml"/>
  <Override PartName="/ppt/notesSlides/notesSlide20.xml" ContentType="application/vnd.openxmlformats-officedocument.presentationml.notesSlide+xml"/>
  <Override PartName="/ppt/ink/ink11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44"/>
  </p:notesMasterIdLst>
  <p:handoutMasterIdLst>
    <p:handoutMasterId r:id="rId45"/>
  </p:handoutMasterIdLst>
  <p:sldIdLst>
    <p:sldId id="329" r:id="rId3"/>
    <p:sldId id="278" r:id="rId4"/>
    <p:sldId id="337" r:id="rId5"/>
    <p:sldId id="338" r:id="rId6"/>
    <p:sldId id="339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9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68" r:id="rId27"/>
    <p:sldId id="371" r:id="rId28"/>
    <p:sldId id="374" r:id="rId29"/>
    <p:sldId id="375" r:id="rId30"/>
    <p:sldId id="377" r:id="rId31"/>
    <p:sldId id="378" r:id="rId32"/>
    <p:sldId id="379" r:id="rId33"/>
    <p:sldId id="380" r:id="rId34"/>
    <p:sldId id="381" r:id="rId35"/>
    <p:sldId id="382" r:id="rId36"/>
    <p:sldId id="384" r:id="rId37"/>
    <p:sldId id="385" r:id="rId38"/>
    <p:sldId id="390" r:id="rId39"/>
    <p:sldId id="393" r:id="rId40"/>
    <p:sldId id="394" r:id="rId41"/>
    <p:sldId id="395" r:id="rId42"/>
    <p:sldId id="396" r:id="rId43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itchFamily="18" charset="0"/>
        <a:ea typeface="ヒラギノ明朝 ProN W3" pitchFamily="-84" charset="-128"/>
        <a:cs typeface="+mn-cs"/>
        <a:sym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itchFamily="18" charset="0"/>
        <a:ea typeface="ヒラギノ明朝 ProN W3" pitchFamily="-84" charset="-128"/>
        <a:cs typeface="+mn-cs"/>
        <a:sym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itchFamily="18" charset="0"/>
        <a:ea typeface="ヒラギノ明朝 ProN W3" pitchFamily="-84" charset="-128"/>
        <a:cs typeface="+mn-cs"/>
        <a:sym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itchFamily="18" charset="0"/>
        <a:ea typeface="ヒラギノ明朝 ProN W3" pitchFamily="-84" charset="-128"/>
        <a:cs typeface="+mn-cs"/>
        <a:sym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itchFamily="18" charset="0"/>
        <a:ea typeface="ヒラギノ明朝 ProN W3" pitchFamily="-84" charset="-128"/>
        <a:cs typeface="+mn-cs"/>
        <a:sym typeface="Times New Roman" pitchFamily="18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ヒラギノ明朝 ProN W3" pitchFamily="-84" charset="-128"/>
        <a:cs typeface="+mn-cs"/>
        <a:sym typeface="Times New Roman" pitchFamily="18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ヒラギノ明朝 ProN W3" pitchFamily="-84" charset="-128"/>
        <a:cs typeface="+mn-cs"/>
        <a:sym typeface="Times New Roman" pitchFamily="18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ヒラギノ明朝 ProN W3" pitchFamily="-84" charset="-128"/>
        <a:cs typeface="+mn-cs"/>
        <a:sym typeface="Times New Roman" pitchFamily="18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ヒラギノ明朝 ProN W3" pitchFamily="-84" charset="-128"/>
        <a:cs typeface="+mn-cs"/>
        <a:sym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7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-84" charset="0"/>
                <a:ea typeface="ヒラギノ明朝 ProN W3" pitchFamily="-84" charset="-128"/>
                <a:cs typeface="ヒラギノ明朝 ProN W3" pitchFamily="-84" charset="-128"/>
                <a:sym typeface="Times New Roman" pitchFamily="-8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FDDBC6-864D-4C4F-936E-EBE414423915}" type="datetime1">
              <a:rPr lang="en-US" altLang="en-US"/>
              <a:pPr/>
              <a:t>11/26/2019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-84" charset="0"/>
                <a:ea typeface="ヒラギノ明朝 ProN W3" pitchFamily="-84" charset="-128"/>
                <a:cs typeface="ヒラギノ明朝 ProN W3" pitchFamily="-84" charset="-128"/>
                <a:sym typeface="Times New Roman" pitchFamily="-8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D28DBF-9761-4963-B90C-7CE7AE1B0D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440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7T03:40:57.7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23727 8711 348 0,'-4'-8'132'0,"-1"4"-103"0,5 4 1 15,0 0-8-15,0 0-9 16,0-4 0-16,0 0-3 15,0 4-1-15,0 0-5 16,0 0-3-16,0 0 2 0,0 0-4 16,0 0 0-16,0 0-1 15,9 4-2-15,4 0-2 16,4 8 1-16,5 3 1 16,12 8-1-16,9 8-5 0,9 7-4 15,4 4 10-15,-4 4 4 16,4 0-4-1,-13 4 1-15,0-12-10 0,-4-4-4 16,-5-3-13-16,-4-4-6 16,-4-8-56-1,-9-7-25-15,1-9 61 16</inkml:trace>
  <inkml:trace contextRef="#ctx0" brushRef="#br0" timeOffset="345.7035">24167 8611 332 0,'0'-12'126'0,"0"5"-98"0,0 11-3 16,0-4-10-16,0 3-11 15,0-3-1-15,0 8 1 16,0 4 0-16,0-1-2 16,-9 1 5-16,5 3 5 0,-1 4-6 15,-3 8-1-15,-1 4-3 16,5 3-2-16,-9 4-6 16,9 8-4-16,-9 0 14 0,0 0 7 15,4 4-21-15,5-8-9 16,-5 0-9-16,5 0-3 15,0-7-14-15,-1-1-4 16,-3-7 26-16,-1 0 12 16</inkml:trace>
  <inkml:trace contextRef="#ctx0" brushRef="#br0" timeOffset="740.728">23753 8979 188 0,'0'0'71'0,"4"4"-55"0,1-4 11 16,-5 0 0-16,0 0 2 16,4 3 5-16,4 1-8 15,1 4-3-15,4-4-13 16,0-1 7-16,4 1 3 0,9 0-6 0,9 0-1 15,8-4-7-15,4-4-2 16,5-4-4-16,8 1-3 16,18-8 2-16,-5-12 2 15</inkml:trace>
  <inkml:trace contextRef="#ctx0" brushRef="#br0" timeOffset="96429.941">15385 8278 264 0,'0'-12'101'0,"0"8"-78"0,0 1-9 16,0 3-10-16,-9-4-8 16,5 0 3-16,0 0 13 0,4 0 7 15,-9-3-9-15,1-1-1 0,-1 0 1 16,0 1-4-16,-4-1-1 16,5-4-5-16,-9 5 0 15,-1-1-2-15,1 1 0 16,0-5 4-16,-5 4 1 15,1-3 1-15,-1 3 0 16,5-3-2-16,-9 3 1 16,0 0-4-16,0 1 0 15,1-1-1-15,-6 0 0 16,5-3 0-16,-4 7 0 16,-4-4 2-16,-1 8 0 15,-3-3-3-15,-1 3 2 16,0 0-1-16,0 0-2 15,0 3-2-15,5 5-1 0,-5 0-1 16,-4 3 0-16,4 1 0 16,-4 3 2-16,0 0 4 15,4 5 1-15,-8-1-2 16,0 0 2-16,-5 0 1 16,0 0 0-16,5 0 0 15,4 4 0-15,0 0 0 16,0 4 0-16,4 0 0 15,0 0 0-15,5-1-3 16,-1 5 2-16,1 4-1 16,8 3 0-16,-4-4 0 15,4 5-2-15,8-1 0 16,-7 0 0-16,3 1 3 0,5-1 0 16,0 0 1-16,4 4 0 15,-9-3 0-15,5 3 0 16,0 4-3-16,-1 7 0 15,1 1 2-15,0 3 2 16,0 1 0-16,4-1-1 16,0-3 1-16,-4 0 1 15,-1-1-1-15,5 1-1 16,5-1 3-16,-9 1 0 16,4 3-1-16,0 1 1 15,4-4 0-15,5-5 3 16,-9 5-1-16,9-8 0 15,-9 0-1-15,4-4 0 0,0 0 0 16,5 4 0-16,0-4 0 16,4 8 0-16,0 0 0 15,0-4 0-15,0 4 0 16,0-1 0-16,4-3-2 16,0 0 1-16,-4-4-2 15,5 1 2-15,-1-5-2 16,0 0 2-16,-4 8-2 15,5 0-1-15,-1 0 1 16,5 0-1-16,-9 0 0 16,0 0 2-16,0 4 1 15,0-4 1-15,4 4-2 0,0-5 1 16,5 5-2-16,-5-4-1 16,5-4 1-16,-5-3 1 15,5-1-1-15,4-4 2 16,-9 1-2-16,9-1-1 15,0 1 1-15,0-1 1 16,4-3-1-16,-4 0 2 16,4-5-2-16,5 1 2 15,-5-4-2-15,-4 0 2 16,4 0-2-16,0 0-1 16,0-4 1-16,1-3-1 15,-1 3 0-15,0-4 0 16,5-3 0-16,-1 3 0 15,1 0 0-15,4-3 2 0,0-1-1 16,4 1-1-16,0-5 1 16,4 5-1-16,1-1 0 15,4 1 0-15,-1-1 0 16,5-3 0-16,1 0 0 16,-1-1 0-16,-5-3 0 15,1 4 0-15,-4-8 0 16,8 0 2-16,-4-4-1 15,-1 0-1-15,5-4 1 16,-4 1-1-16,-4-5 0 16,8 1 2-16,0-1-1 15,4 1-1-15,-4-4 1 16,9-5-1-16,-9-3-3 16,0 0 2-16,0-3-1 15,0-1-2-15,-4 0 3 0,0-4 0 16,0 1 1-16,0-1 0 15,8-3-3-15,-13-1 2 16,5 1 1-16,0-1 0 16,0 1 0-16,-9-1 0 15,0 1 0-15,0-5 0 16,-4-3 2-16,0 0 3 16,0-4 0-16,-5-4 0 15,1 1-1-15,-5-5 0 16,0-7-2-16,-4 3-2 15,0 1 3-15,0-4 2 0,-4 3 4 16,-5-3 2-16,0 3-8 16,-4-3-1-16,0 0-7 15,0 0-1-15,0-1 3 16,0-3 1-16,0 8 2 16,-4-1 0-16,4 1 4 15,-4-12 2-15,-1 8-2 16,1-5-1-16,0 1 1 15,-5 0 0-15,5 4-16 16,0 0-6-16,-1-4 9 16,1 7 4-16,4 1 1 15,-4 3 1-15,-1-3 2 16,1 3 2-16,4 0-2 16,-4 5 0-16,-1 3-1 0,1 3-2 15,0 1 0-15,-5 4 0 16,5 0 0-16,0-1 0 15,-5 9-2-15,0-1-1 16,-8 4 4-16,4 0 3 16,5 1-1-16,-5-1 0 15,4 4 1-15,-4-4 2 16,0 8-6-16,5-8 1 16,-5 4 1-16,4-4 1 15,-4 4 1-15,0-3 2 16,0 3 1-16,0 0 1 15,0 0-2-15,5 3 1 0,-14 1 0 16,5 0 3-16,-5 0-3 16,1 4-2-16,-5-1 0 15,0 5-1-15,-4-1 0 0,4 5 0 16,-4-1 0 0,4 4 0-16,-4 0-5 15,4 4-1-15,0 4 3 16,-4-4 1-16</inkml:trace>
  <inkml:trace contextRef="#ctx0" brushRef="#br0" timeOffset="107344.3747">8417 9013 104 0,'0'-4'41'0,"0"0"-32"0,-8 1 4 0,8 3 0 16,0-4-6-16,0 0 1 16,0 0-3-16,-4 0 2 0,4 1 2 15,-5-1 5-15,5-4-2 16,-4 4 3-16,4-7-8 15,-4 3 2-15,-1 0 2 0,5 1 0 16,-8-1 1-16,-1 0 0 16,9 1 0-16,-13-1 0 15,9 0 2-15,-5 1-3 16,9-1 1-16,-13-3-5 16,5-1-2-16,-1 1 0 15,-4 3-1-15,0-4 2 16,0 5-1-1,-4-1 2-15,-5 0-2 0,5-3 0 16,0 0-3 0,-5 3-2-16,5 0 3 15,-9 1-2 1,13-1 2-16,-4 0-2 16,-4 4-1-16,3 1 3 0,1-5 2 15,-4 0 0-15,3 4 0 16,-7 1-3-16,3-1 1 15,5 0-2-15,-9 0-1 16,9 0-2-16,-5 4 1 16,-4-4-1-16,5 4 0 15,-1 0 2-15,1 0 2 16,-1 4-1-16,9 0 2 16,-13 0-4-16,5 0-2 15,4 0 2-15,-14-1 0 16,6 1 1-16,-1 0 0 0,-4 4-3 15,4-4 2-15,-4 3 1 16,4-3 0-16,-5 0 0 16,-3 4 0-16,4-1 0 15,4 1 0-15,-4 0-3 16,4 3 0-16,4 0-3 16,-8 1-1-16,4 3-1 15,1 1 2-15,-1 3 2 16,4 0 2-16,1 4-4 15,-5 0 0-15,4 0 0 16,5 4 2-16,0-4 2 16,-5 3 1-16,5-3 1 15,0 4 0-15,4 0 0 0,-13 0 0 16,4 4 0-16,5-5 0 16,-4 5 0-1,-1 0 0-15,1-5 0 16,3 1 0-16,1 0 0 15,4-4 0-15,0 0 0 16,-4 4 0-16,4-4 0 16,0 4 0-16,0-1 0 15,5 1 6-15,-10 0 6 16,10 4-11-16,-9-1-4 16,4 1 3-16,4 3 4 15,0-3-2-15,1 0-1 0,-1 3 2 16,0-3 2-16,5 3-2 15,-9-3-2-15,9 0 0 16,-9-1 1-16,4 1-1 16,5-4 2-16,-5-1-2 15,5 5-1-15,0 0 3 16,0-1 0-16,-1 5-4 16,1-1-1-16,4 5 1 15,-9-1 0-15,5-4 3 16,4 9 1-16,-13-1-1 15,9-4 1-15,-1 4-2 16,1-4-1-16,4-3 3 16,0-4 2-16,0-5-2 15,0 1 0-15,0 0-1 0,0 0-2 16,4 3 1-16,5 1-1 16,4 0 0-16,-9-1 0 15,5 5-3-15,4-1 2 16,4 1 3-16,-8-1 1 15,8 1-1-15,-8-1 1 16,3-3-4-16,6-4 0 16,-1-1 1-16,5 1 0 15,-5 0 0-15,0 0 0 16,5-4 0-16,-1 0 0 16,5 0 0-16,0 0 0 15,0-8 0-15,8 4 0 16,-17-3 0-16,9-1 0 0,-4-4 0 15,4 1 2-15,-9-1-3 16,4-3 0-16,-3 0 3 16,-1-4 1-16,0-1-1 15,5-3-2-15,-5 0 1 16,4 0 1-16,-3 0-1 16,3-3 2-16,1-1-2 15,-1 4-1-15,9 0 1 16,-8-4-1-16,4 4 0 15,0 0 0-15,4-4 0 16,0 0 0-16,4 0 0 16,-3 1 0-16,7-1-3 15,6-4 2-15,-6 0 1 16,-8 1 0-16,5-5 0 0,-5 5 0 16,5-5 0-16,-14 1 0 15,14-1 0-15,-10 1 0 16,6-5 0-16,-1-3 0 15,0 0 0-15,9 0 0 16,-5 0 0-16,5 0 0 16,-5-1 0-16,5 1 0 15,-4 0 0-15,3 0 0 16,1 0 0-16,-13-4 0 16,4 0 0-16,0 4 0 15,-4-8 0-15,0 8 2 16,-4 0-3-16,-1-4 0 15,-4 0 1-15,1 0 0 0,-1 0-3 16,-4-4 2-16,4 0 1 16,-8 4 2-16,-1 0-1 15,1 0-1-15,-5 0 1 16,1-4 1-16,-1-3-3 16,4-1 0-16,1 0-1 15,-9 1 0-15,9-5 2 16,-9 1 0-16,0-5 0 15,0 1 0-15,4 0 0 16,-4-4 0-16,0 0-3 16,4 3 0-16,-4 1 2 15,5 0 0-15,-5 7-2 16,0-3 0-16,0-1 2 0,0-3 2 16,-5-4 0-16,5 7-1 15,-4-3 1-15,0 3-1 16,4 1 0-16,0 0 0 15,-9-1 0-15,9 4 0 16,-9-3 0-16,5 3 0 16,0-3 0-16,0 3 2 15,-1 4-3-15,5 1-2 16,0 3-3-16,0 0 1 16,-4 0-2-16,4 3 2 15,-4-3 1-15,4 4 2 16,-5 0-1-16,5 0 1 0,-4-8 2 15,0 0 2-15,-1 4-3 16,5 0-2-16,0 4 2 16,0-4 0-16,-4 0-6 15,4 0-3-15,0 4 6 16,0 4 3-16,0-4 6 16,0 0 2-16,0 3-1 15,-9 1-1-15,9 0-1 16,-8-5 0-16,-1 5 0 15,1-4 0-15,3 4-5 16,-8-4 1-16,9 3-2 16,-9 1 0-16,0 0 0 15,0-1-2-15,0 5 0 16,-8-5 0-16,4 1 3 16,-5 4 0-16,-4-1 3 0,0 1 1 15,0 3-1-15,1 4 1 16,-1 0-4-16,-4 4-2 15,-1 8-73 1,1 7-34-16,-4 8 56 16</inkml:trace>
  <inkml:trace contextRef="#ctx0" brushRef="#br0" timeOffset="122086.6049">1803 8374 168 0,'-13'-8'63'0,"13"8"-49"0,0-4-2 0,0 4-2 15,0 0-7-15,0-4-2 16,0 4 0-16,-4 0 1 16,4 0-1-16,-9 0-1 0,9 4 3 15,-4 4-2-15,-5-1 2 16,5 9-4-16,-4 3 0 16,3 0 1-16,-8 4 2 0,9 4-1 15,-9 3 2-15,4 5-4 16,1-1 0-16,8 1-1 15,-9-1 0-15,9 5 2 16,0-1 0-16,0 0 0 16,0 0 2-16,-13 5-3 15,9-1-2-15,4-4-1 16,0 4 3-16,-4-7 0 16,-5-5 1-16,5-3 0 15,-1-8 0-15,-3-3 2 16,-1-5 3-16,1-3 4 15,-1-8 2-15,-4 0 1 16,9-4 2-16,-1 0-5 16,-3-7-1-16,3-1-6 15,5-3-2-15,0-1-5 16,13-3 1-16,-8-4 0 16,8 0-1-16,0-7-1 0,4 7 1 15,0 0 1-15,13-4-1 16,-17 0-1-16,13 4 1 15,-4 0 1-15,3 4-1 16,1 0 4-16,-9 4 0 16,5 3 1-16,-5 8 0 15,1 0 0-15,-6 4 0 16,-3 0 0-16,8 8 0 16,-8 4 2-16,4-1 1 0,4 4 1 15,-17 4 0-15,13 4 0 16,-13 0 2-16,13 4 1 15,-13 0 1-15,0-27 0 32</inkml:trace>
  <inkml:trace contextRef="#ctx0" brushRef="#br0" timeOffset="122132.1318">1993 8979 316 0,'4'23'-4'0</inkml:trace>
  <inkml:trace contextRef="#ctx0" brushRef="#br0" timeOffset="122615.6594">2368 8737 228 0,'-39'12'85'0,"39"-8"-66"0,-26 7-14 0,13-3-10 16,0 3-7-16,0 5 0 15,-4 3 7-15,4 4 4 16,-4 0 2-16,4 0-3 0,9 4 1 16,-5-1-1-16,9 1 0 15,9-4-3-15,8-4-1 0,-13-3 0 16,9-5 2-16,13-3 4 15,-9-4 4-15,9-8 1 16,-9-4 2-16,9-3-4 16,-4-5 0-16,-1 1-1 15,1-4 1-15,-1-4-2 16,-3 4 2-16,-5-4 2 16,-5 4 4-16,1-4 0 15,-5 3 2-15,-4 1-2 16,0 0 2-16,-4 4-4 15,-5 3 1-15,1 1-12 16,-14-1-2-16,5 9-13 16,-9 3-5-16,4 0 13 0,-8 7 5 15</inkml:trace>
  <inkml:trace contextRef="#ctx0" brushRef="#br0" timeOffset="123648.1396">2661 8703 156 0,'-13'8'57'0,"13"-5"-44"0,0 5-6 0,0-4-4 0,-9 4-16 15,9-1-5-15,-8 5 8 16,3 3 2-16,5 4 6 16,-8 4 1-16,3 0-2 15,1 4 2-15,4 4 1 16,-9 3 2-16,9-3-3 15,0 3-2-15,0-3-1 16,0-4 3-16,0-8 0 16,0 0 1-16,0-4 6 15,0-3 4-15,0-5 6 16,0-7 2-16,0 0 2 16,0 0 0-16,9-3-11 0,-9-5-3 15,0-4-4-15,4-3-2 0,1 0 1 16,3-4-1-16,-8-4 0 15,13 0-3-15,-4-4 2 16,-1-4-1-16,-3 4 0 16,8 4 2-16,0 0 2 15,4 4-3-15,-4 0 0 16,4 4 1-16,9-1 0 16,-13 1 0-16,0 4 0 15,4 3 0-15,-4 4 0 16,0 0-3-16,4 4 2 15,0 0 1-15,-4 4 0 0,-9 4 0 16,5 0 2-16,4 3-1 16,-4 4 2-16,-1 1-2 15,-3 3-1-15,3 4-2 16,-8 4 1-16,4-1 1 16,1 5 0-16,-5 0 0 15,0-5 2-15,-5 1-3 16,5-4 0-16,-4-4 1 15,4 1 2-15,-8-5 1 16,8-7 1-16,0 3 2 16,-5-11 1-16,5 0 5 15,0-4 3-15,-8-3-4 0,8-5-1 16,0-3-6-16,8-4-1 16,-3-4-3-16,3-4-1 15,1-4-1-15,4 1-2 16,0 3 0-16,4 0 3 15,-4 0 0-15,4 8 1 16,-4 0-3-16,0 3 2 16,8 1-1-16,-12 4-2 15,4-1 0-15,0 8 3 16,0 1-2-16,0 3-1 16,-9 3 5-1,9 9-3 1,0 3 1-16,-4 0 3 15,3 5-3-15,-3-1 0 0,0 4 1 16,-5 4 0-16,0-1 2 16,-4 9 1-16,5-5-6 15,3 1-2-15,-8 0-64 16,0-1-29 0,5-3 50-16</inkml:trace>
  <inkml:trace contextRef="#ctx0" brushRef="#br0" timeOffset="124579.4895">3699 8757 216 0,'0'-4'82'0,"0"0"-64"0,0-4-2 16,-13 4-7-16,9 1-12 16,4-1 0-16,-13 0-1 15,4 0 2-15,-8 0 1 16,-4-3 5-16,8 3 5 0,-9 4-3 16,1 0 2-16,-5 0-5 0,4 7-2 15,1 1-3-15,3 0 1 16,1 3 1-16,0 1 0 15,8-1 0-15,-8 5 0 16,8 3 0-16,1 0 0 16,8 4-3-16,0 4 2 15,0-1-1-15,0 1-2 16,0-4 0-16,0 8 0 16,8-4-2-16,1-4 1 15,8 0-2-15,-8-4 2 16,8 0 1-16,-4-4 2 15,-4-3 1-15,12-5 1 16,-8 1-3-16,9-8 5 16,4-4 0-16,-5-3 2 15,1-5 2-15,-5 1-1 16,9-1 0-16,-9-3-6 16,0-1-1-16,0 1 1 15,5-4 0-15,-22 19 3 31,17-31 1-15,1 1 1-16,-6 7 2 16,1 0 3-16,-8 4 2 15,3-1 3-15,-8 1-7 16,0 4 0-16,-8 0 3 0,3-1 0 16,-8 5 2-16,1-1-6 0,-6 1-2 15,1 3-11 1,-9 4-3-16,0 4-81 15,5 0-36-15,-1 4 64 16</inkml:trace>
  <inkml:trace contextRef="#ctx0" brushRef="#br0" timeOffset="125390.8266">4397 8829 36 0,'0'0'16'0,"13"-11"-12"0,-21 15-2 0,16-8 0 16</inkml:trace>
  <inkml:trace contextRef="#ctx0" brushRef="#br0" timeOffset="125994.589">4397 8818 132 0,'-4'-4'52'0,"8"4"-41"0,-8 0 18 0,8 0 3 0,-4 0-6 15,0-4-1-15,0 0-3 16,5 0-2-16,-10 1-10 16,5-1 2-16,-4 0 2 0,4 0 4 15,-9 0 1-15,1-3-4 16,3-1-1-16,-12 0-8 15,-13 5-6 1,4-1-1 0,9 0 1-16,-18 8-5 15,5 0-3 1,9 3-1-16,-9 5 0 0,8 3 3 16,9-4-12-1,-4 5-3-15,8-1 2 16,5 4 3-16,0-3 5 15,4 3 5-15,4-4 1 16,9-3-2-16,17-5 0 16,0-3 1-1,5-8 2-15,-1 0-1 16,-8-3 4-16,8-1 0 16,1-3 1-16,-14-1 2 15,5 1-1-15,4-1-1 16,-17 1 1-16,9 3 1 15,-9 4-1-15,4 4-1 16,-4 0 1-16,0 8-1 16,-9 7-3-16,5 8 2 0,-5 12-1 15,5 11-2-15,-5 11 0 16,5 4 3-16,-9 1-2 16,-9-5 1-16,5 0 6 15,-9-7 2-15,4-4 13 16,5-4 5-16,-22-3 1 15,5-5 2-15,12-7-11 16,-21-4-4-16,8-8-18 16,1-3-9-16,-1-8 5 15,5-12 5-15</inkml:trace>
  <inkml:trace contextRef="#ctx0" brushRef="#br0" timeOffset="126620.035">4738 8753 108 0,'-9'0'44'0,"5"-4"-35"0,-1 4-2 0,5 4-3 16,0 0 9-16,-4-1 8 0,0 1 12 15,4 0 6-15,0 0-7 16,0 0-2-16,0 0-17 16,0-4-3-16,0 3 0 0,0 5-6 15,0-4 0-15,4 0-2 16,5-1-2-16,4 1 1 15,-9 0-1-15,9-4 0 16,0-4 2-16,0 0 1 16,0 1 3-16,4-1-3 15,-4-4 0-15,-5 1 1 16,14-1 0-16,-13 0-2 16,8 1-2-16,-9-5 1 15,1 4 1-15,-9 1-1 16,0-5-1-16,0 5-4 15,0-5-2-15,-13 1 0 16,9 3 2-16,-9 0-3 0,0 4 0 16,0 4 1-16,-4 4 2 15,4 0-1-15,-9 4 4 16,5-1 0-16,4 5 3 16,5-1-1-16,-5 9 2 15,0-1 0-15,8 4 3 16,1 0-3-16,4 3-2 15,4 1 0-15,1 0 1 16,8 0-6-16,-9 0 1 16,5-4-15-16,8 4-5 15,-4-8 12-15,4-8 7 0</inkml:trace>
  <inkml:trace contextRef="#ctx0" brushRef="#br0" timeOffset="127064.5377">5031 8707 240 0,'0'7'90'0,"4"-10"-70"0,-8 3-12 0,8 3-11 15,-4-3-10-15,9 8 0 16,-9 4 7-16,0-1 3 16,0 1 3-16,0 3 0 0,4 4 2 15,-4 4-1-15,0 0-1 16,0 4-4-16,0 0 0 15,0 3-5-15,4 1 1 16,5 0 2-16,-9-5 1 16,4-3 3-16,5-7 3 15,-9-1 0-15,0-4 2 16,0-3 0-16,0-8 3 16,0 0-1-16,0 0 2 15,0-4 0-15,0-3 1 0,0-9-4 16,0 1-3-16</inkml:trace>
  <inkml:trace contextRef="#ctx0" brushRef="#br0" timeOffset="127356.3132">5074 8894 208 0,'4'-30'79'0,"5"18"-61"0,-5-18-10 15,-4 18-6-15,13-3-6 16,-13-4 2-16,13 0 1 16,-5 3 1-16,1-3 0 15,4 0 4-15,-9 4 2 0,5 3-2 16,0 1-1-16,3 7-3 15,-3 0-3-15,0 4 2 16,-1 4 0-16,-3 3-2 16,3 1 2-16,-3 4 1 0,-1 3 2 15,4 0-1-15,-3 1-1 16,8 3-2-16,-13 4 1 16,0 3 1-16,8 1 2 15,-8 4 1-15,0 0 1 16,0-1-2-16,0 1-2 15,0 0 1-15,0-5-1 16,0 1-14-16,0-4-3 16,0-4 9-16,0-3 4 15</inkml:trace>
  <inkml:trace contextRef="#ctx0" brushRef="#br0" timeOffset="128122.7268">5371 8722 184 0,'0'0'71'0,"0"-4"-55"0,4 4 2 0,-4 0-1 16,0 0-7-16,0 0 0 16,0 0 5-16,0 0 2 15,5 4-8-15,-1 0 1 0,-4-4 3 16,0 0-3-16,4 8 2 15,5-5-9-15,0 1-2 16,-1 4-6-16,5 0-1 16,-9-1 5-16,9 1 5 15,5-8-7-15,-10 0 1 16,5 0 0-16,4 0 1 16,5-4 1-16,-1 0 0 0,1 0 0 15,-1 1 0 1,5-5 2-16,-8-4 3 0,-1 1-2 15,-4-1-2-15,0 1-3 16,-5 3 1-16,1-3-6 16,0-1 2-1,-5-3 0-15,-4 3-2 16,0-3 0-16,0 0-3 16,-4 3 1-16,-1 1 0 15,-8 3 1-15,5 4 2 16,-14 4 4-16,5 8-1 15,0 0-1-15,-9-1 3 16,9 9 0-16,-1 3 3 16,5-4 1-16,-8 4 1 0,4 4 0 15,4-4 2-15,0 4 3 16,4 4 0-16,1 0 0 16,-1 0-1-16,5 3 0 15,4 1 0-15,0 0 2 16,13-1-5-16,-5 5-1 15,-4-5-4-15,9 1-1 16,5-8-6-16,3 0-3 16,1 4-45-16,4-12-21 15,-5 1 39-15,14-13 18 16</inkml:trace>
  <inkml:trace contextRef="#ctx0" brushRef="#br0" timeOffset="129970.0748">2126 9346 208 0,'0'-7'77'0,"5"7"-60"0,3-8-5 0,-8 8-4 16,0 0-7-16,0 0-1 16,0-4 9-16,0 0 4 15,-8 1-6-15,3-1 11 0,1 0 5 16,-5 0-7-16,1 0-2 16,-9 0-6-16,4 8 0 15,4 0-7-15,-8 4-1 16,-5-1 0-16,5 1 2 15,-9 0-3-15,9 7 0 16,-9 0-1-16,9 5 0 0,-9 2 0 16,9 5 0-1,0 4-3-15,4 3 1 0,4 5-3 16,0 3 2-16,1 0-6 16,8 4-1-16,0-4 0 15,8-4 0-15,5-3-4 16,5-5-1-16,-1-7 8 15,9-7 2-15,4-9-2 16,4-10-1-16,5-9-2 16,8-3 2-16,9-12 1 15,1-4 3-15,-10-3 4 16,-4-1 1-16,-9 1 7 16,5-4 6-16,-13-1 0 0,-9 9 3 15,-4-1-6-15,-4 4-1 16,0 4-9-16,-18 4-4 15,0 4-66 1,-12 3-29-16,-9 8 50 16</inkml:trace>
  <inkml:trace contextRef="#ctx0" brushRef="#br0" timeOffset="130227.5185">2506 9591 216 0,'-9'16'82'0,"9"-1"-64"0,0 8-68 16,9-8-35-16,-5 8 40 16,0 4 22-16</inkml:trace>
  <inkml:trace contextRef="#ctx0" brushRef="#br0" timeOffset="130419.932">2773 9810 172 0,'34'-38'66'0,"-12"22"-52"0,-5-7 23 0,-4 16 9 15,0-9-11-15,-5-3-2 16,5-4-11-16,-4 0-3 16,8-4-11-16,-17 0-3 0,0 5 1 15,0-1-5-15,0 3-3 16,0 5-15-16,-8 0-6 16,-1 3-35-16,-4 5-12 15,13-1 36-15,-13 0 20 16</inkml:trace>
  <inkml:trace contextRef="#ctx0" brushRef="#br0" timeOffset="130899.0239">3630 9366 260 0,'-34'-12'99'0,"25"12"-77"0,-12 0-68 16,12 4-34-16,0 0 7 0,-16 3 12 15,-1 1 60-15,4 4 26 16,-8-1 24-16,4 0 10 15,5 1-30-15,-5-1-11 16,13 1-23-16,0 3-10 16,0 1-21-16,13 3-7 15,13-4 15-15,0 4 9 16,17 0 9-16,0-3 7 16,13-1 4-16,5 0 2 15,-1-3 5-15,0-1 3 16,-8-3 18-16,-9 3 8 15,-4 1 4-15,0-4 2 16,-13-1-2-16,-9-3-1 16,-4 4-21-16,-4-4 0 0,-18 3 1 15,-12 1-9-15,-5 0-1 0,-13 3-17 16,-16 1-8-16,-1-5 8 16,-13 5 5-16</inkml:trace>
  <inkml:trace contextRef="#ctx0" brushRef="#br0" timeOffset="132762.8356">2122 10200 240 0,'-9'-7'90'0,"9"7"-70"0,0-4-5 0,0 4-8 0,0 0-12 16,0-4 1-16,0 0 4 15,0 1 2-15,0-5 0 16,0 4 7-16,0-4 4 0,0 5-2 16,0-5-1-16,-8 0-4 15,8 1-1-15,0-1 1 16,-9 0 3-16,9 1 0 16,-13-1 0-16,5 0-5 15,3 4-3-15,-12-3 0 16,4 3 1-16,0 0-3 15,-4 0-2-15,4 0 2 16,-4 8 2-16,-9 0-2 0,9 4 0 16,-5 3-1-1,5 5 0-15,-17 3 0 0,3 0-2 16,1 8 0 0,-9 3 3-16,5 5 0 0,4 3 1 15,4 12 0-15,-4-4 0 16,13 0 0-16,4 0 2 15,0-4-1-15,13 0 2 16,0-4-4-16,4-3 0 16,9-1-4-16,13-3-1 15,0-8-13-15,4-4-5 16,0-7 13-16,17-9 5 16</inkml:trace>
  <inkml:trace contextRef="#ctx0" brushRef="#br0" timeOffset="133333.0274">2368 10319 116 0,'-9'8'46'0,"-17"-12"-35"0,26 8-2 0,0 0-2 16,-4-4-5-16,-9 4-2 15,4-1 14-15,-4 5 5 16,5-4 13-16,-5 4 4 16,0-1-5-16,-4 5-4 15,8-5-15-15,-8 5-5 0,4 3-1 16,0 4-3-16,0-3 0 15,5-1-3-15,-1 8-1 16,9 0 1-16,0 0 0 16,0 0-5-16,9-4-1 15,-1 0 0-15,5-4 2 16,13 1-1-16,-9-5 1 16,0-3 0-16,9-4 3 15,0-4 0-15,4 0 5 16,-4-12 2-16,0-7 0 15,-4 0-1-15,-5 0 3 16,0 0 5-16,-8-4 2 16,4 4 0-16,-9-4 6 15,0 3 1-15,-4 1-5 16,-4 4 0-16,0 0-10 16,-9-5-4-16,4 5-5 15,-21 4 1-15,4-1-10 16,-9 8-5-16,1 4-58 15,8 4-24-15,-4 4 50 16,4 0 27-16</inkml:trace>
  <inkml:trace contextRef="#ctx0" brushRef="#br0" timeOffset="133811.4662">2760 10369 240 0,'0'-4'90'0,"0"4"-70"0,-13-11-12 0,13 7-8 15,0 4-4-15,-4 4 2 0,4-4 13 16,-13 0 7-16,4 0-9 15,0 0 4-15,1 0 3 0,-9 4-8 16,-1 7-4-16,10 1-8 16,3-1 0-16,-3 4 0 15,-1 4-1-15,9 4-10 16,0-3-2-16,9-1-5 16,4-4 0-16,13 4 8 15,-9-7 6-15,-4-12 0 16,13 0 3-16,-5-4 7 15,5-4 6-15,0-3 2 16,4-5 2-16,0-3 0 16,-4 0 2-16,-9 0 2 15,0 0 2-15,-4-4 1 16,-8 4 1-16,-5-4-7 0,-5 4-3 16,-3-1-16-16,-1 5-7 15,-4-4-64-15,-13 11-28 16,9 4 53-16,-13 4 26 15</inkml:trace>
  <inkml:trace contextRef="#ctx0" brushRef="#br0" timeOffset="134262.0213">3195 10189 292 0,'-13'11'110'0,"13"-11"-86"0,0 8-17 15,0 0-13-15,0 3-34 16,0 8-9-16,0 4 14 16,0 8 10-16,0 0 15 15,0 3 11-15,0-3 7 0,0-4 5 16,0-4 2-16,0-4-6 15,0-4-3-15,0-3 3 16,0-1 2-16,0-3 2 16,0-16 7-16,0-3-4 15,0-5-11-15,0-7-5 16,0-7-4-16,9-12 0 16,-1-4-8-1,5-8-3-15,5 4-3 0,-6 4 1 16,1 8 7-16,9 3 3 15,4 9 5-15,4-1 3 16,0 8 0-16,9 7 2 16,-5 12-7-16,5 8 1 15,4 7-41 1,-8 0-18-16,3 5 32 16</inkml:trace>
  <inkml:trace contextRef="#ctx0" brushRef="#br0" timeOffset="134939.0769">4022 10216 256 0,'0'-8'96'0,"-4"0"-75"0,4 1-5 16,0 3-7-16,0 0-4 16,0 0 2-16,-9 1 5 15,5-1 5-15,-9 0-9 16,0 0 9-16,-4 4 3 0,0 0-15 0,-13 8-4 16,-1 3-15-16,-3 8-4 15,-5 4 2-15,0 8 5 16,5 11 4-16,-1-4 4 15,5 5-7-15,9-9-1 16,12 12-3-16,9-8-1 16,0-7-1-16,9-4 0 15,4-8 2-15,8-4 3 16,9-7 7-16,-8-1 2 16,12-10 6-16,-3-9 5 15,7-3-1-15,-7-12 1 16,12 0-1-16,-9-3 0 0,5-9 0 15,-9 1 2-15,5 0 4 16,-5-4 3-16,-9-4-7 16,-4 3-3-16,1 1-2 15,-5 0 1-15,-13 0-3 16,0 4-2-16,-13-4 2 16,4 3 0-16,-12 1 7 15,3 7 4-15,1 12-1 16,-9 0 2-16,0 8-8 15,9 3-2-15,-9 16-5 16,9-1-1-16,-13 9-1 16,13 3-2-16,-9 8 3 15,9 3 0-15,4 5-2 16,4 7 2-16,5 8-4 0,4 11 1 16,13 4-9-16,0 8-2 15,-1 0-16-15,10-5-6 16,-5-2 20-16,5-5 9 15</inkml:trace>
  <inkml:trace contextRef="#ctx0" brushRef="#br0" timeOffset="135133.3495">4354 10825 484 0,'4'7'181'0,"1"-3"-141"0,16 8-15 16,9-1-18-16</inkml:trace>
  <inkml:trace contextRef="#ctx0" brushRef="#br0" timeOffset="152745.2453">7155 16984 124 0,'-4'-8'49'0,"4"4"-38"0,0 12-1 15,0-8-1-15,0 4-4 16,0-4 2-16,-9 7 0 16,9 1 1-16,-9 0-4 15,5-4-5-15,0 7-2 0,4-3-1 16,-5-1 0-16,5-3 3 0,-4 0 2 16,0-4 9-16,4 4 5 15,0-4 2-15,0 4-1 16,0-4 3-1,-9 0 0-15,9 0 1 16,-4 0 0-16,0-4 0 16,4 4-3-16,-9-4 0 15,5 0-1-15,-1 4 0 16,1-4-2-16,0 4-1 16,-5-4-7-16,5 1-2 15,-5 3-2-15,5 0-2 16,0-4 1-16,4 4 1 15,-9-4 1-15,5 4 3 0,-1 0 1 16,1 0 1-16,0-4 0 16,-1 4 0-16,5 0-2 15,-4 0 1-15,4 0-4 16,-4 0 0-16,4 0-1 16,0 0 1-16,0 0-4 15,0 0-2-15,0 0 2 16,4 0 0-16,5 0 1 15,-1 4 0-15,1 0 0 16,0-4 0-16,-1 0-3 16,1 4 2-16,4-4 1 15,-9 3 0-15,9 1 0 16,0-4 2-16,0 0-3 16,4 0-2-16,5 0 2 0,-5-4 2 15,0 1 0-15,-4 3-1 16,9 0 1-16,3 0-1 15,-3-4 0-15,4 0 0 16,0 4 0-16,0 0 0 16,4-4 0-16,-9 4 0 15,5 0 0-15,0 0 2 16,4 0-3-16,0 0 0 16,-8 4 1-16,4-4 0 15,0 4 0-15,-9-4 0 16,4 4-3-16,-3-1 2 0,-1-3 1 15,4 4 2-15,-3-4-1 16,-1 0-1-16,4 0 1 16,-3 4-1-16,-1-4 2 15,4 0 1-15,-3 0-1 16,-1 4-2-16,4-4 12 16,-3 0 4-16,3 4-11 15,1 0-2-15,-1-1-2 16,1 1 1-16,-1-4-14 15,5 4-5-15,-9-4 20 16,9 4 9-16,-4-4-16 16,4 4-6-16,-5-4 4 15,5 4 2-15,4-8 4 16,-8 4 2-16,-1 0 5 0,1 0 4 16,-1 0-6-16,5 0-3 15,-9 0-1-15,5 0-1 16,-5 0-3-16,-4 0 2 15,0 0 1-15,9 0 2 16,-1 4-1 0,-4-1-3-16,1 1 1 15,-1 0 1-15,0 4 0 16,5-4 0-16,-9-1 2 16,4 1-1-16,0 0-1 15,-4 0 1-15,4 0 1 16,-4 0-3-16,0-1-2 15,0 1 2-15,-4 0 0 0,-1 0 3 16,1 4 3-16,-5-1-68 16,-4 1-32-16,0 7 48 15,0 1 23-15</inkml:trace>
  <inkml:trace contextRef="#ctx0" brushRef="#br0" timeOffset="196041.9365">14868 14241 176 0,'0'4'66'0,"-4"-8"-52"0,-1 8-1 0,5-4-3 15,0 0-7-15,0-4 0 16,-4 4 12-16,0 0 5 16,-1 0-10-16,5 0 8 0,-4-4 4 15,4 1-5-15,-13-1 1 0,5 0-7 16,3 0-1-16,1 0-6 16,0 1-3-16,-1-1 0 15,5 0 1-15,-8 0 1 16,3 0 1-16,1-3-2 15,4-1-2-15,-9 0 3 16,1-3 0-16,-1-1-1 16,1 1 1-16,3-1 0 15,-3-3 3-15,-1 0-5 16,0-1-1-16,-4 1 0 16,1 3 0-16,-1-3-3 15,4 4 0-15,-8-1-3 16,0 1 1-16,-1 3 3 15,-3 0 1-15,-1 5-4 16,-4-1-1-16,1 4-2 16,-1 0 2-16,0 0 4 15,0 4 1-15,4-1 3 0,-8 1 1 16,9 0 1-16,-1 0 0 16,-4 4-2-16,5-5-2 15,-9 5-2-15,-1 0-1 16,6-1-1-16,-1 1 0 15,0 0 0-15,4-1 3 16,-8 5 0-16,4-1 1 16,0 1 0-16,5-1 2 15,-5 5 1-15,5-1 1 16,-1 0-2-16,0 1-2 16,1-1-6-16,4 0-4 0,4 4 10 15,-5-3 4-15,-3 3-1 16,8 0 0-16,0 4-8 15,4-4-4-15,-8 0 9 16,9-3 4-16,-1 3-1 16,5 0-2-16,-9 4-3 15,8-4-1-15,-7 4-1 16,3 0 3-16,0-4 2 16,1 0 4-16,-1 0 0 15,0 4 0-15,1-3-1 16,-1-1 2-16,1 0 1 15,-1 0 3-15,5 0-1 16,-9 4 0-16,4 0-3 16,-4-4-1-16,5 4-1 15,-1 0 0-15,5 0-2 0,-9 4 1 16,4-4-4-16,5 4 0 16,-1 3 1-16,5 1 0 15,5 0 0-15,-1 3 0 16,0-3 0-16,1-8 0 15,-1 4-3-15,5-1 0 16,-5-3-3-16,5 0 1 16,-1 0-2-16,5 0 2 15,0 0-2-15,0-4 0 0,4 1-1 16,0-1 2 0,1 0 2-16,3 0 2 15,1-4-1-15,-1 1 1 0,9-1 2 16,-4-3 0-16,4-1 0 15,-8-3 0-15,4-1 0 16,0 1 2-16,4-8-3 16,0 0 0-16,5 0 1 15,-10 0 0-15,10 0 0 16,-1-4 0-16,-12 0 0 16,12 1 0-16,-8-1-5 15,4 0-1-15,-8-4 3 16,12 1 3-16,-12-1 1 15,4 0 2-15,0 1-4 16,-1-1-2-16,1 0-1 16,0 4 3-16,-4 1 4 15,4-1 6-15,-1 0-12 0,1 0-2 16,0 0 0-16,0 0 2 16,0-3 2-16,4-1 1 15,-8 4 2-15,3 0 1 16,1 1-4-16,0-1 1 15,4 0 0-15,-12 0 2 16,3-4-1-16,1 1-1 16,-1-1 1-16,-4 0 1 15,1 1-1-15,-1-1 2 16,0-3 0-16,-4-1 1 0,0 5-9 16,0-9-2-16,-5 1 10 15,5 0 5-15,0-1-6 16,-4-3 0-16,4 0-2 15,4-4 2-15,-13 0-1 16,9 0-1-16,-4 0 1 16,4 4 1-16,-9 0-1 15,1-8-1-15,3 4 1 16,-4 0-1-16,-4 0 2 16,0-4 1-16,5 0-4 15,-5 1 1-15,0 3-2 16,0-4 0-16,0 0-7 15,0 0-4-15,0 0 13 16,0 4 9-16,0 0-4 16,-5 0 0-16,1 0-3 15,4 0 1-15,-8-3 0 0,3 6 3 16,1-3-3-16,-5 0 0 16,1 0 1-16,-1 4 0 15,0 4 0-15,-3-4 0 16,3 0 0-16,-8 0 0 15,4-1 0-15,-5 1 2 16,1 0-3-16,0 0-2 16,-9 4-3-16,0-1 1 15,0 5-1-15,-8-1 0 16,0 1 0-16,-1 3-2 16,-12 1-44-16,4 3-17 15,-5 4 32-15,-4-4 17 0</inkml:trace>
  <inkml:trace contextRef="#ctx0" brushRef="#br0" timeOffset="204766.682">19478 14571 128 0,'0'-4'49'0,"9"0"-38"0,-9 8 19 0,0-4 8 16,0 0-10-16,0 0-4 16,0 0-7-16,4 0-1 15,-4 0-9-15,5-4 2 0,-5 4 2 16,0 0-2-16,0-4 0 15,0 4-1-15,4-4 2 16,0 4-1-16,-4 0 2 16,0 0 3-16,9 0 3 15,-5 0 0-15,-4-3-1 16,0-1-4-16,0 4 0 16,0-4-3-16,0 0 2 15,0 0 3-15,5 0 3 16,-5 1-11-16,0-5-4 15,4 0-1-15,-4-3-1 0,0-1-5 16,-4 5 1-16,4-1 2 16,-5-4 1-16,1 1-2 15,4-1 2-15,0 1 7 16,-9-4 4-16,5 3-3 16,-5-3-2-16,5 3 0 15,-5-3-1-15,1 4-2 16,-14-5 1-1,5 1-2-15,4 0-1 16,-4-1 3-16,-9-3-4 16,13 4 0-16,-4-1 1 15,-5 1 2-15,5 4-3 16,0-5 0-16,0 5 1 0,-5-4 2 16,5-1-1-16,-9 5 2 15,4-5-2-15,1 5-1 16,-1-1-2-16,1 1 1 15,-1-1 1-15,5 1 0 16,-9 3-3-16,5-3 0 16,-5-1 2-16,4 5 0 15,-4-1-2-15,1 4 2 16,3 0-12-16,-12 1-5 16,8-1 19-16,-9 0 9 15,5 0-12-15,4 0-7 16,-4 0 1-16,4 4 4 15,-4 0 3-15,4 0 3 16,-4 4-1-16,4-4 2 16,0 8-2-16,0 0-1 0,1-5 1 15,-1 5-1-15,0 3 0 16,4-3 0-16,-8 4 6 16,4-1 4-16,0 4-5 15,1 1-1-15,-1 3-2 16,9 0-2-16,-9 4 1 15,4 0 1-15,-4 4-3 16,5 0 0-16,-5 3 1 16,4 5 2-16,5-5-3 15,0 5 0-15,0-4 1 16,4-1 0-16,4 1-11 16,0-4-3-16,1-1 16 15,4 1 9-15,-1 0-6 16,10 0-3-16,-1 0-10 0,9 3-3 15,0 1 6-15,-5 0 2 16,5-1 3-16,4 1 2 16,1 0-1-16,-5-1-1 15,0 1 1-15,4-4-1 16,-4 3 0-16,4 5 2 16,-4-8-1-16,4-1-1 15,0 1 3-15,1-4 2 16,-1 0-2-16,0-4-2 15,0-3 0-15,1-1-1 16,3-4 0-16,-4 1 0 16,1-4 0-16,-1-1 0 15,4 1-7-15,-3 3 0 0,-6-3 3 16,6 0 2-16,-1-1 8 16,0 1 6-16,0 0-4 15,1-1-2-15,-1-3-3 16,4 0 0-16,1 0 0 15,0 0 1-15,3-1 0 16,-7-3 0-16,3 0-2 16,5 0 1-16,-4 0 0 15,3 0 1-15,-7 0 0 16,3 0 0-16,1-3-5 16,4-1 1-16,-5 4 2 15,5-4 1-15,-9 0-1 0,0 0-2 16,5 0-2-16,0 1 1 15,-5-5 1-15,0 4 2 16,5-3-1-16,-5-1-1 16,0 0 1-16,0-3 1 15,1 3-1-15,3-3 2 16,-8 3-2-16,4-4-1 16,0 1 3-16,-4-1 0 15,0-3-1-15,0 0 1 16,0 3-4-16,0-3 0 15,-9 3 1-15,5-3 2 16,0 4-3-16,-1-1 0 16,1 1 1-16,0-1 2 0,-1-3-1 15,-4 3-1-15,1 1-2 16,3-8 1-16,-3 7-1 16,-1-3-2-16,0-4 3 15,5 0 0-15,-9-1-2 16,4 1 2-16,1-4-1 15,3 0 0-15,-8 0 2 16,4 4 0-16,1 0 0 16,-5-4 2-16,0 0-1 15,0 4-1-15,0 0 3 16,0 0 0-16,0 0 1 16,0-1 0-16,0 5-2 15,-5 0 1-15,5-1-2 16,0 1-5-1,-4 0 0-15,4 3-5 0,0 1 1 16,-8-5-3-16,3 5 0 16,5 7-5-1,-4-4-18-15,4 1-6 16,0-1 21-16,0-7 10 16</inkml:trace>
  <inkml:trace contextRef="#ctx0" brushRef="#br0" timeOffset="208172.5088">21094 15647 264 0,'5'-4'99'0,"12"4"-77"0,-21-50-2 0,4 39-4 15,4-4-10-15,-4 3 2 16,4-3 6-16,-4 3 5 15,0-3-9-15,0 3 1 0,0 1 0 16,0-1-6-16,0 1-3 16,0-1-4-16,0 5-1 15,0-1 2-15,0 0 0 16,-4 5 3-16,4-1 3 16,-4 0 0-16,4 0 2 0,0 0-2 15,0 1 2-15,-5 3 9 16,5 0 5-16,0 0-11 15,0 0-3-15,0 0-18 16,0 0-6-16,0 0 9 16,0 0 4-16,0 3 0 15,0 1 3-15,0 0-1 16,0 4 0-16,5-1 0 16,-1 1 0-16,0 0 2 15,5-1 2-15,-5 1-3 16,9 0-2-16,-9-5 4 15,9 5 1-15,-8-4 0 16,8 0-2-16,-1 3-2 16,6-3 1-16,-1 0 1 15,4 0 0-15,1 4-3 16,0-1 2-16,3 1 3 0,1-4 1 16,4 0-1-16,5-1-2 15,-9 5 1-15,4-4-1 16,-4 0 0-16,4 0 0 15,-4-1-3-15,4-3 0 16,0 4-1-16,0 0 3 16,5-4-2-16,-9 0-1 15,4 0 3-15,-4 0 0 16,4 4 1-16,-9-4 0 16,5 0 0-16,0 0 0 15,-4 0 0-15,-1 0 0 0,1-4 0 16,8 4 2-16,-9 0-1 15,1 0-1-15,4 0 1 16,0 0 1-16,-5-4 1 16,1 0 1-16,-1 4-2 15,1 0-2-15,4 0 1 16,-9 0 1-16,0 0-1 16,5 0 2-16,-5 0-2 15,0 0 2-15,5 0 2 16,-5 0 2-16,-4 4-1 15,0-4 1-15,4 0-4 16,0 0-2-16,0 0-5 16,1 0 0-16,-5 4 0 15,4-4-1-15,0 0 4 16,0 0 0-16,1 0-2 0,-1-4 2 16,0 4 14-16,0 0 6 15,1 0-9-15,-1 0-3 16,4 0-5-16,-3 0 1 15,-6 0 0-15,6 0 1 16,-1 0 0-16,0 4 0 16,0-4-2-16,1 0 1 15,-1 4-2-15,0-4-1 16,0 0 1-16,1 0 1 16,-1 4-1-16,4-4-1 15,-8 0 1-15,5 4-1 16,7-1 0-16,-7-3 2 0,3 0-1 15,1 0-1-15,4 0-2 16,-1 4-1-16,1-4 2 16,4 4 2-16,-8 4 0 15,4-8 2-15,4 0-2 16,-4 0-1-16,0 0 1 16,0 0-1-16,-1 0 0 15,6 0 0-15,3 4 0 16,-12-4 0-16,12 3 0 15,-12-3 0-15,12 4 0 16,-8 0 0-16,4 0 0 16,-8-4 0-16,3 0 0 15,-3 0 0-15,4 0 0 0,-9 4 0 16,0-1-7-16,5-3 0 16,-13 0-39-16,-1 4-14 15,1 8 30-15,-1-5 15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7T03:56:10.8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24766 3789 324 0,'0'-19'121'0,"0"19"-95"0,4-12 0 0,-4 8-5 16,4 1 0-16,-4-1 5 15,0 4-17-15,0-8-4 16,0 4-4-16,-4 0-4 0,0 1 2 16,4 3 1-16,-9-8 0 0,0 8-3 15,1-4 2-15,-1 4-1 16,-4 0 0-16,5 0 0 15,-10 0-2-15,5 4 5 16,-4-4 3-16,0 8-3 16,-5-8-1-16,1 3 0 15,-1 1 0-15,1 8 0 16,-18-8 0-16,9 3 0 16,0 1 2-16,-1-1-3 15,-7 1 0-15,3 4 1 16,1-1 2-16,-1 4 1 15,1 5 1-15,4-1-13 16,-9 0-7-16,-4 4 4 16,4 0 4-16,0 0 3 0,-4-4 3 15,0 8-1-15,-4-8 1 16,-1 0 0-16,1 0 0 16,-1-3 0-16,5 3 0 15,5-4 0-15,7 0-2 16,6 5-13-16,3-9-4 15,5 1-60-15,8-5-26 16,-4 1 55-16,13-8 26 16</inkml:trace>
  <inkml:trace contextRef="#ctx0" brushRef="#br0" timeOffset="615.9502">24417 3425 272 0,'-18'-12'104'0,"14"5"-81"0,-9-5 1 0,9 8-7 15,-1 1-15-15,-3-1 0 16,-1 0 2-16,1 4 2 16,-5 4-2-16,0-4 4 0,0 0 2 15,0 7-3-15,-4 9-2 16,-5 3-5-16,5 0 0 15,0 4 0-15,-5 4 0 16,-4 4 0-16,0-1 0 16,5 5 0-16,-9 3 2 15,4 8-1-15,-4 8 2 16,4-9-2-16,-4 5 2 16,4 0 0-16,0-4 1 15,0-4 0-15,0-4 0 16,0-3 0-16,5-4 0 15,-1-8 0-15,1 3 0 0,3-6 2 16,1-1 1-16,0-8 3 16,0 4 4-16,0 1-15 15,8-5-5-15,-8 1 13 16,4-1 8-16,4-3-4 16,-4 3-3-16,9 1-3 15,4 3-1-15,0-7-7 16,9 7-2-16,12 8-3 15,22 4 0-15,22 7-24 16,34 1-9-16</inkml:trace>
  <inkml:trace contextRef="#ctx0" brushRef="#br0" timeOffset="2221.1065">24464 11422 296 0,'-4'12'112'0,"-1"-8"-87"0,1-4 4 0,4 0-2 15,0 0-18-15,0 0-5 16,-4 3 0-16,4-3 1 15,-9 4-2-15,5 0 16 0,-1 4 9 0,5-4-16 16,-12 3-9-16,3 1-9 16,0 0-2-16,1-1 4 15,-10 5 2-15,5 3 2 16,-4 0 0-16,0 5 4 16,0 3 2-16,-5 3-2 15,1 9-3-15,-1 3 0 16,1 0-1-16,-5 1 0 15,-4 3 2-15,4 0-1 16,0-4 2-16,0-3-2 16,0-1 2-16,0 1-13 15,5-5-6-15,-5 1 2 16,4 0 3-16,1-5-1 16,-1 1 3-16,5-4-6 15,0 0-3-15,0 0-8 0,-1-4-4 16,10-3 17-16,-10-5 6 15</inkml:trace>
  <inkml:trace contextRef="#ctx0" brushRef="#br0" timeOffset="2851.0759">24132 11223 208 0,'-17'19'77'0,"13"-7"-60"0,-14-8-5 0,14 3-4 16,-5 1-9-16,1 3 0 15,-5 5 3-15,-4-1 3 16,-1 0-2-16,1 5 0 0,0 3 3 16,4 0-1-16,-13 3 2 0,9 9 0 15,-5-1 3 1,1 5-1-16,-1 3 0 16,5 0 1-16,0 8 1 15,0-8-10-15,8 0-5 16,-8-4 8-16,4 0 6 15,4-3 2-15,1-1 1 16,3-7-1-16,1 0 0 16,4 0 0-16,0 0 2 15,9-1-1-15,3 5 0 0,10 0 10 16,17 3 5-16,17-3-28 16,21 3-10-16,27-3-2 15,38-8 4-15,35-8-4 16,29-11-2-16,27-19 8 15,4-12 2-15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7T03:56:45.0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8801 5646 244 0,'0'-7'93'0,"-9"3"-72"15,9-11 11-15,9 11 3 0,-9-4-19 16,0-3-6-16,0-1-6 16,0-3-4-16,0 0 1 15,0-1-1-15,0 1 2 0,0 0 1 16,-13-5 1-16,9 5 2 16,-5-12 1-16,-4 8 3 15,-4-8 1-15,0 0 1 16,-1 1 0-16,-3-1 7 15,-1 0 2-15,-8 4-13 16,4 0-6-16,-8 0 0 16,4 4 0-16,4 4-3 15,-4-1 1-15,-9 9-2 16,4 3 0-16,-3 4 2 0,-5 4 0 16,-1 3 0-1,1 5 2-15,0 7-1 0,0 4 2 16,4 8-2-16,-8 3-1 15,8 1 1-15,0 3 1 16,1 4-1-16,3 4 2 16,9 8-15-16,-8 7-7 15,12 8 7-15,-3 7 7 16,7 1 3-16,5 0 4 16,-8-1-3-16,4-3 0 15,4 0-1-15,8 3 0 0,-8 1 0 16,9 3 0-16,0 1 0 15,4-5 0-15,0-7 0 16,4-4 0-16,0-3 0 16,9-5-2-16,-4-7 0 15,8 0 3-15,0-8-5 16,9 0 2-16,4-7 0 16,5 3 2-16,8-11 1 15,4-1 1-15,1-6 0 16,8-5 0-16,8-4-5 15,-12-3 1-15,4-8 0 16,4-4-1-16,5-3 1 16,4-5 3-16,0-7-5 0,4-4 2 15,9 0-3-15,-4-8 0 16,-5-7 1-16,-13 0 4 16,1-4 1-16,-10-4 3 15,1-8 3-15,-9 0 4 16,-4-7 2-16,-5-4 1 15,1-8-4-15,-14-3-3 16,1-5-5-16,-5-7 0 16,0-8-9-16,-8-11-2 15,0 0-3-15,-9 0-1 16,-13-4 10-16,0-4 7 16,-9 7 11-16,-8 9 6 0,-4 11 0 15,-22-4-2-15,-22 19-56 16,-21 23-25-16,-13 31 32 15,-30 4 15-15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7T03:46:08.2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15665 8917 108 0,'0'0'41'0,"0"4"-32"0,-4-4 22 0,4 0 9 16,0 0-12-16,0 0-6 16,0 4-9-16,0-4-1 15,0 0-7-15,0 0 1 16,0 4 1-16,0-4-1 0,0 0 1 15,0 0-2-15,0 8 0 16,0-8-1-16,4 7 0 16,-4-7-2-16,0 0-2 15,0 0 1-15,4 4-1 16,-4-4 2-16,5 8 3 16,-5-8 0-16,4 4 2 15,-4-4-4-15,9 7 0 16,-9-7-1-16,0 4 1 15,4 0 0-15,9-4 1 0,-13 0 0 16,8 0 2-16,-3 0 1 16,3 0 3-16,1 0-3 15,0 0 1-15,-5 0-5 16,0 0 0-16,1 0-1 16,-5 0 1-16,4 0-2 15,-4 0 2-15,0 0-2 16,8 0 2-16,-3 0-2 15,-1 0-1-15,0 0-2 16,-4 0 1-16,5 0-15 16,8-4-6-16,-13 4-3 15,8 0 3-15,1-4-65 16,0-3-29 0,3 3 59-16</inkml:trace>
  <inkml:trace contextRef="#ctx0" brushRef="#br0" timeOffset="2324.897">15777 8531 80 0,'-9'0'30'0,"5"0"-24"0,0 3 4 0,4-3 1 0,-4 4-3 16,-1 0 1-16,1 4 6 15,0-1 4-15,-9-3 2 16,4 0 2-16,0 4-9 15,1-4-1-15,-1 3-7 16,1-3-4-16,-10 4-1 0,5 3 1 16,5-3 1-16,-5-4 3 15,9-1 3-15,-9 1 13 16,4-4-7 0,0 0-1-16,1 4-8 15,-1-4-2-15,5 4-2 16,0 0 1-16,-5-4-2 15,5 0 2-15,-1 4 2 0,-3-1 4 16,3 1-2-16,-3 0-2 16,-1 0-2-16,1 4-3 15,3-5 1-15,1 1 1 16,0 0-1-16,4 4-1 16,-5-4 3-16,5 3 2 15,-4 1 2-15,4-4 1 16,0-4-2-16,0 7 1 15,0-3-2-15,9 0 0 16,-1 4-1-16,1-1 0 16,4-3 0-16,-9 0 2 0,5 0-1 15,-1 0 2-15,1-4-4 16,0 0 0-16,-1 0 1 16,1 0 2-16,4 0-1 15,0 0 2-15,4 0-2 16,0 0 0-16,5-4-1 15,8 4 2-15,-9-4-1 16,5 0 0-16,4 0-1 16,5 4 0-16,4-3-2 15,-1 3 1-15,-3-4 0 16,4 4 3-16,-1 0 3 16,6 0 2-16,-6 0-5 15,1 0-4-15,-4 0-4 16,-1-4 1-16,1 0 1 0,3 0 0 15,-12 0 0-15,4 4 0 16,1-3-5-16,-1 3 1 16,0 0 0-16,0 0 2 15,0 0 1-15,0 0 1 16,0 0-3-16,1 0 2 16,7 3 10-16,-7 1 3 15,-1-4-5-15,4 4-2 16,-4 0-1-16,1 0 0 15,-6-4-2-15,1 4 1 16,0-4-2-16,4 0 2 16,-4-4-2-16,4 0-1 0,0 0 1 15,5 0-1 1,-1 0-3-16,1 1 2 0,-1-1 1 16,5 0 2-16,0 0-1 15,0 4-1-15,-5-4 1 16,5 4-1-16,-13 0 0 15,4 0 2-15,0 0-1 16,-4 0-1-16,0 0 1 16,4 0 1-16,-13 0-1 15,5 0 2-15,-1 4-4 16,1-4 0-16,-5 4 1 16,5-4 0-16,-5 0 0 15,4 0 0-15,1 0 0 16,4 0 2-16,-9 0-3 15,5 0 0-15,8 0-1 0,-4 0 0 16,-1 0 2-16,6 0 2 16,-1 4-1-16,0-4-1 15,0 0 1-15,0 4-1 16,-4-1 0-16,4 1 0 16,0-4 0-16,-8 4 0 15,4-4 0-15,0 4 0 16,0-4 0-16,-5 4 0 15,1-4 0-15,3 0 0 16,-7 4 0-16,-1-4 0 16,5 0 0-16,-1 0 0 15,1 0 0-15,3-4 0 16,1 0 0-16,0 4 0 16,4-4 0-16,-8 0 0 0,12 0 0 15,-12 4 2-15,4 0-1 16,0 0 2-16,-1 0-2 15,-3 0-1-15,0 0-2 16,3 0 1-16,-12 0 1 16,5 0 0-16,-1 0 0 15,-4 0 2-15,0 0-3 16,0 0 0-16,-1 4 1 16,1-4 2-16,-13 0-1 15,0 0-1-15,0 0 1 16,0 0-1-16,0 0-7 15,-8 8 0-15,-1 0-79 0,1 3-32 16,-5 1 60-16,0-12 29 16</inkml:trace>
  <inkml:trace contextRef="#ctx0" brushRef="#br0" timeOffset="5630.1965">19410 8753 108 0,'-9'0'41'0,"-4"0"-32"0,9-4 6 0,4 4 3 16,-5 0-6-16,5-4-2 15,0-4-3-15,0 1-2 16,-4-1-3-16,0 0-2 0,-1 1 3 0,5-1-2 15,0 4 2-15,0-3-2 16,0-1 2-16,0 0-2 16,-4 1-1-16,4-1 1 15,0 0-1-15,0 1 2 16,-8 3 3-16,8 8-2 16,-5-4-2-16,1 3 0 15,4 5-1-15,0-4 0 16,0-4 8-1,9 8 3-15,-1-1 8 16,-8-3 2-16,4 0 12 16,5-4-14-1,0 4-3-15,8-4-6 16,-8 0 1-16,3 4-6 16,1-4-1-16,9 0-4 0,-9 0-3 15,4 0-1-15,0 3 3 16,5-3 0-16,-5 4 1 15,0-4 0-15,5 0 0 16,4 0 4-16,-9 0 2 16,5 0 0-16,-1 0-1 15,5 0-1-15,0 0 0 16,0 0 0-16,4-4 0 16,-9 1 0-16,5 3 2 15,0 0-3-15,0 0 0 16,4 0-1-16,0 3 1 15,0-3-2-15,5 4 2 0,-14 4 0 16,10-8 1-16,-6 4 0 16,1 0 2-16,4-4-3 15,-8 0 0-15,4 0-1 16,0 0 1-16,-5 0-2 16,5 0 2-16,0 0 0 15,0 0 1-15,0 0 0 16,-1 0 0-16,1-4-2 15,5 4-2-15,-10-4 1 16,14 4-1-16,-10-4 0 16,6 4 2-16,-1 0 1 15,-4 0 1-15,-1 0-2 0,6 0-2 16,-6 0 1 0,1 0 1-16,0 0-3 0,0-4 0 15,4 0 1-15,-8 1 0 16,4-1-3-16,-1 0 2 15,1 0 1-15,4 0 0 16,-8 0 0-16,4 4 0 16,4-3 0-16,0-1 0 15,0 0 0-15,5 0 0 16,-1 4 0-16,5 0 0 16,-4 0 0-16,3 0 0 15,-12 0 0-15,4 0 0 16,0 4 0-16,1-4 0 0,-6 0 0 15,1 0 2-15,-4 0-1 16,-1 0-1-16,-3-4 1 16,3 8 1-16,-8 0-1 15,0 0-1-15,-4-4-57 16,-1 7-26-16,-8-7 42 16,-8-27 20-16</inkml:trace>
  <inkml:trace contextRef="#ctx0" brushRef="#br0" timeOffset="10012.0189">22796 7584 232 0,'-8'-3'88'0,"-1"-1"-69"0,0 4 17 0,5 0 3 16,0 0-15-16,0 0-3 16,4 0-10-16,0 0-3 0,-9 0-4 15,9 0-3-15,0 4 2 0,0 3-4 16,9 5 0-16,-9 7-1 15,4 12 0-15,4 3 0 16,1 12 0-16,0 8 0 16,-1 7 0-16,1 0 0 15,0 4 0-15,-1 4 2 16,1 8 0-16,-1 7-3 16,5 8 2-16,-8 4 1 15,-1-4 2-15,5 4-1 16,-5 7-1-16,5 4 1 15,-1 4 1-15,-4 0-1 16,9-11-1-16,-8-1 1 16,-1 9 1-16,5 3-1 15,-5 0-1-15,0 0 1 0,1-8-1 16,3 1 0-16,-8 7 0 16,0 4 0-16,4 0 2 15,-4-8-1-15,0-4-1 16,0 1 1-16,0 7-1 15,0 0 0-15,5-4 0 16,3-7 0-16,-8-1 0 16,5-7 0-16,-1-4 0 15,5 4 2-15,-5-4 1 16,5-3-1-16,-1-5 1 16,1-3-2-16,-1-8 2 15,1-4-2-15,0 0 2 16,-1 4-2-16,5 0 2 0,-8 0-2 15,7-4 2-15,-7-4 0 16,3 0 1-16,1-3-2 16,0-8-2-16,-1-4 1 15,-3-4 1-15,-1-4-1 16,0 0-1-16,5-3 1 16,-5-1-1-16,0 4 0 15,1 1 0-15,-1-1 0 16,0 4 0-16,1-3 0 15,3 3 0-15,-8-4 0 16,5-4 0-16,3 1 0 16,1-1 0-16,-5-11 0 15,9 0 0-15,-9-4-5 16,1-3 1-16,3-5-14 0,5-11-5 16,13-11 12-16,30-35 5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7T03:47:36.1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21521 7217 160 0,'-9'-8'60'0,"5"-3"-47"0,8-1 19 0,-4 8 5 16,9-3-17-16,-18-5-3 15,9 1-2-15,-4-1 2 16,4 1-9-16,0-5 7 0,-4 1 4 15,4 0-1-15,-9-1 1 16</inkml:trace>
  <inkml:trace contextRef="#ctx0" brushRef="#br0" timeOffset="761.2436">21392 6933 320 0,'-22'-23'121'0,"5"12"-95"0,0-4-4 0,8 7-10 0,0 0-10 16,-4-3 1-16,-4-5-2 15,-4 1-1-15,-1 0 1 16,-4-8-1-16,-4 8 0 0,4-1-3 15,-17 1 0-15,4-4-1 16,-4 7 0-16,-13 5-2 16,-4-1-1-16,0-4 1 15,-5 9 2-15,0 3-3 16,-8 3 2-16,4 5-2 16,5 4 2-16,-5 3 1 15,4 0 2-15,-4 4-1 16,9 4-1-16,4 0 3 15,0 0 0-15,0 0-2 16,8 8 0-16,5 0-1 16,4 3 3-16,9 8 0 0,4 0 1 15,5 0 0-15,8 1 2 16,9 6-3-16,-5-3 0 16,9-4 1-16,9 1 0 15,-5-5 0-15,9-4 0 16,0 5 0-16,13-5 2 15,-9 1-3-15,13-1 0 16,4 1 1-16,1-1 2 16,17 8-3-16,-14 0 0 15,1-7 1-15,4-5 2 16,5-3-1-16,-10-4-1 16,6 0 1-16,-1-8-1 15,0-3 2-15,4-1 3 0,1 1-2 16,8-4 0-16,0-5-3 15,0-3-1-15,0 0-1 16,0-3 0-16,-5-1 2 16,1 0 0-16,0-4 0 15,-1-3 0-15,1-5 2 16,0 1 1-16,0-4-1 16,-1 0-2-16,1-4 1 15,4 0 1-15,-9-4-1 16,5 0-1-16,-13-7-2 15,-5 7 1-15,-3-4 3 16,-6 5 3-16,-3-5 2 16,-5-4 3-16,-4-3-3 15,-4-4-2-15,-1-8-5 0,-8 4 0 16,0-4-2-16,-4 4-2 16,0 1 3-16,-9 2 2 15,-4 1-2-15,-5 8 0 16,-4 3-6-16,-13 4 0 15,-4 4-35-15,-4 12-12 16,-22 7 28-16,4 12 13 16</inkml:trace>
  <inkml:trace contextRef="#ctx0" brushRef="#br0" timeOffset="7170.9552">18470 9691 200 0,'-8'-8'74'0,"8"8"-58"0,0-3 12 0,0 3 2 16,0-4-5-16,-9 0 3 15,5-4-1-15,-1 1 3 16,-3-1-16-16,-1 0 3 0,0-7 1 16,5 3-6-16,-4 5-2 15,-1-5-5-15,0 1-4 16,-4-1 0-16,0 1 1 16,1-1-1-16,-1 1-1 15,0 3 1-15,-5 1 1 0,6-1-1 16,-14 0-1-16,-4 1-2 15,-5-1 1-15,1-4 1 16,-1 1 0-16,-8 3-3 16,-4 1 0-16,-5-1 2 15,-4 4 0-15,-9 8-2 16,1 7 0-16,-10 5-5 16,-3-1 0-16,-1 4-3 15,5 4 2-15,-9 8 0 16,5 3 1-16,3 8 0 15,5 4 2-15,5 4 2 16,3 4-1-16,10-1 1 16,8 5 3-16,4-1-2 0,9 8-1 15,0 1 0-15,12 3 0 16,5-1 0-16,9 13 3 16,4-8 0-16,9-4 1 15,4-8-3-15,8-7 2 16,1-5-1-16,8-3-2 15,9-7 3-15,4-5 2 16,4-3 0-16,9-8 2 16,0-4-2-16,0-4-1 15,9-7 3-15,4-8 2 16,-9-4 0-16,9-4 2 16,-9-3-2-16,5-4 0 0,0-5-3 15,8 1-2-15,-13 0 1 16,13 0 1-16,1-4-1 15,-10-8-1-15,1-11 1 16,-5 4-1-16,-4-4 0 16,-4 0 2-16,0-1-1 15,-5-3-1-15,-4 1 1 16,5-1 1-16,-18 0-1 16,4 3 2-16,-4-2 0 15,-8-1 3-15,-1 0-1 16,-8-4 2-16,-4 8-2 15,0-8 0-15,-5 8-6 16,-8 0-1-16,-5-1-6 16,0 9 0-16,-8 3-14 15,-17 8-3-15,-9 8 13 0,-9 7 6 16</inkml:trace>
  <inkml:trace contextRef="#ctx0" brushRef="#br0" timeOffset="9512.9177">18005 13142 228 0,'8'-4'85'0,"-16"4"-66"0,8-7 8 0,0 3-2 15,0 0-18-15,0 0-3 16,0-4 10-16,0 5 5 16,-4-5-9-16,-1 4 10 0,1-4 6 15,0 5-3-15,-1-5-1 16,1 0-4-16,0 1 1 16,-9-1-12-16,0-4-5 15,0 1-3-15,0-1-1 16,-4 1 2-16,-5-4 2 15,1-1-8-15,-14-3-3 16,-4-4 2-16,1 4 4 16,-14-4 11-16,-4 4 4 15,-4-4-12-15,-9 0-6 0,-9 0 6 16,-8 4 6-16,-9 7-9 16,-8 5-4-16,-9-1-4 15,-5 8-1-15,-3 4-2 16,-5 7 1-16,-13 9 0 15,4 2 1-15,1 9 2 16,3 7 1-16,10 8-1 16,-5 12 1-16,8-1 3 15,23-3 1-15,3 3 0 16,14 8 4-16,12 16-5 16,13 7 2-16,18 8-3 15,17 3 0-15,17 9 4 16,17-5 1-16,22 0 4 0,12 1 3 15,5-1-4-15,9-11-3 16,4-4 3-16,8-7 3 16,5-5 1-16,13-7 0 15,-4-7 1-15,-1-5 1 16,1-7-1-16,3-8 1 16,-3-8 0-16,4-7 1 15,-1-4-2-15,1-8-1 16,-9 1-1-16,-4-9 0 15,-4-7 0-15,-1-3 2 16,-3-5-1-16,-1-7 2 0,0-4-4 16,0-4 0-16,-4-4 1 15,0-8 0-15,0-3-2 16,-4-4-2-16,4-4 1 16,-13-4-1-16,8 0-3 15,-3-3 2-15,-5-5-1 16,0-3 0-16,-5-4-3 15,6 4 1-15,-6-1 0 16,-8-3-1-16,-8 0 4 16,-5 0 2-16,-4 0 4 15,-5 0 4-15,-8 0-2 16,-4-4 1-16,0-8-3 16,-9 8 0-16,-9-4-3 15,-8-22-2-15,-9 6-4 16,-9 9 0-16,-8 3-7 0,-13 8-1 15,-13 8-13-15,-17 4-6 16,-26 18 16-16,-30 13 7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7T03:48:53.8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14041 16279 168 0,'-5'0'63'0,"5"0"-49"0,0 0 5 15,0 0 0-15,0 0-11 0,0 0-2 16,0-4-6-16,0 4-3 15,0 0 2-15,0-8-5 0,0 5 0 16,0 3-4-16,0-4 1 16,0 4-2-16,0 0 0 15,0 0-5-15,0 0-1 16,5 0 3-16,-1 7 1 16,-4-7 8-16,9 12 2 15,-9-12 11-15,0 4 5 16,0-4 11-16,0 0 5 15,0 0-4-15,0 0-1 16,4 7 0-16,-4-7 2 16,0 0 3-16,0 0 5 0,0-3 18 15,0 3-17 1,-4-4-5-16,4 0-8 16,0 0-5-16,0-4-3 15,-9 5-1-15,9-1 1 16,-4 0 2-16,4 0-1 15,-5 0 4-15,5 0-7 16,0 4 1-16,0 0-6 16,0 0-2-16,0 0 0 15,0 0 1-15,0 0-3 16,0 0 0-16,0 0-3 16,5 0-1-16,8 0-1 15,-5 0 0-15,9 0 0 16,1 0-2-16,7 0-4 15,1 0 0-15,0 0-3 0,4-3 2 16,-4-1 3-16,4-4 1 16,-8 1 0-1,12-1 4-15,-12 0-5 0,4 1 2 16,-5-1-5-16,-3 0 1 16,-1 1-3-16,-4-1 0 15,0 0 3-15,-5 4 5 16,5 1 2-16,-13 3 1 15,0 0 2-15,5 7 1 16,-1 1 1-16,-4 3 0 16,8 5-5-16,-8 3 1 15,5 0 0-15,-1 4 2 0,0 8-1 16,1-5-1-16,-1 1 3 16,0 0 2-16,1 0 0 15,3 0 2-15,-8 3-4 16,5 5-2-16,-1-1-5 15,-4 1 0-15,0-1-14 16,0 1-5-16,0-5 1 16,0 1 2-16,0-4-23 15,-4-4-10-15,-1-4 28 16,5 0 13-16</inkml:trace>
  <inkml:trace contextRef="#ctx0" brushRef="#br0" timeOffset="420.8819">14166 16865 280 0,'4'0'107'0,"9"4"-83"0,0-4 4 0,-5 0-4 0,1-4-19 16,4 0-2-16,0 0 0 15,8 0 0-15,-12 4-1 16,8 0 5-16,5 4 5 0,-5 0-2 15,5 4 2-15,3 3-7 16,1 1-1-16,9-1-2 16,8 1-2-16,4-5 14 15,9 1 7-15,5 4-12 16,-1-9-7-16,0-3 0 16,-4 0 2-16,0-3-3 15,-4-9-1-15,4-3-150 16</inkml:trace>
  <inkml:trace contextRef="#ctx0" brushRef="#br0" timeOffset="1713.1116">20444 16432 268 0,'8'31'101'0,"-8"-35"-78"0,0 0 0 0,0 4-4 0,0 0 0 15,5-4 5-15,-5 4 10 16,0 0 5-16,0 0-20 15,4 0-8-15,-4 0-6 0,0 0 3 16,9 0 3-16,-9 4-2 16,4-4 0-16,4-4 3 15,-3 4 3-15,3-4-4 16,5 4 1-16,-8-3-5 16,8-1-2-16,-5 0-2 15,5 0 0-15,4-3-2 16,1-1-1-16,3 0 1 15,1 1-1-15,4-1-3 16,-1-4 2-16,1 1 1 16,4 3 0-16,-4 4-3 15,4 1 2-15,-4 3-1 0,4 3-2 16,-8 1-2 0,4 4-1-16,0 3-3 0,0 5 1 15,-5-1 3-15,1 4 1 16,-5 4-2-16,0-4 2 15,-4 4 1-15,-4 0 2 16,-1 0 1-16,-8 4 1 16,0 0 0-16,-8-4 0 15,-1 4-3-15,-4-4 0 16,-4 0-1-16,-5 0 3 0,-4-4-2 16,-4 4-1-1,-4 0 0-15,-5 0 3 0,5 0-2 16,-5-4 1-16,4-4 2 15,5 4 0-15,0-3 0 16,8-1 2-16,1 0 1 16,4 4 1-16,4-11-2 15,0 4-2-15,4-5 3 16,5 1 0-16,0-4 7 16,4 3 4-16,0-7-3 15,0 0-1-15,8 0 0 16,1 4 1-16,4-4-5 15,0 4-2-15,4 0-2 16,0-4 1-16,5 0-2 16,4 0-1-16,4-4-2 15,4 4-1-15,-4 0-1 0,5 0 3 16,4 0 0-16,-1 4 1 16,10-4-3-16,3 4 2 15,5 3-1-15,5 5 0 16,-5-1-3-16,4 5-1 15,0 3-46-15,-4 0-18 16,0 0 36-16,-8-4 19 16</inkml:trace>
  <inkml:trace contextRef="#ctx0" brushRef="#br0" timeOffset="5523.9671">17587 16329 152 0,'-26'4'57'0,"13"-1"-44"0,-8-6 14 0,8 3 3 0,-5-4-4 16,1 0-1-16,-4 0 2 15,-1 0 0-15,5 0-14 16,-5 1 5-16,5-1 3 0,-5 0-9 15,5 0-2-15,0 0-6 16,0 0-1-16,0 1-1 16,-1-1 1-16,-3 0-2 15,-1 0 2-15,1 4-2 16,-1 0-1-16,5 0 3 16,-9 0 0-16,4 4-4 15,-3 0 1-15,-6 3-2 16,1 5 0-16,-4 3-3 15,-1 12 1-15,-3-4-3 16,-1 4 2-16,0 4-2 0,0 3 2 16,5 4 1-16,-1 8 2 15,5 4 1-15,4 7 1 16,5 5-3-16,4 7 2 16,4-8 3-16,4 0 1 15,9 1 1-15,4-9 0 16,9-3 0-16,4 0 2 15,1 0-1-15,8-4 0 16,4-4-3-16,4 0 1 0,9 0-2 16,-4-8 2-16,-4-3-2 15,8 0 2-15,0-5-2 16,4-3 2-16,0-3-2 16,5-9 2-16,0-3-2 15,4-4-1-15,4-4 1 16,1-4 1-16,-5 0-1 15,4-4-1-15,-4-3-2 16,0-5 1-16,0 1 1 16,-4-8 0-16,-5 8-3 15,5-16 2-15,-1-3-1 16,-3 3-2-16,-1-3-2 16,1-1 1-16,-10-3-6 15,6-4-1-15,-10-12-4 16,0 4-3-16,-12 0 2 15,0 1 2-15,-5-5 9 0,-4 4 3 16,-9 4 5-16,-4 0 1 16,-4 4-4-16,-9 0 1 15,-9-4-11-15,-12 4-3 16,-5 0-77 0,-8 11-32-16,-14 4 63 15</inkml:trace>
  <inkml:trace contextRef="#ctx0" brushRef="#br0" timeOffset="22053.8687">15092 12430 240 0,'-13'-4'90'0,"13"-12"-70"0,-9 5 6 16,5 7-1-16,4 0-7 16,-13-7-1-16,9-1-1 15,-13 1 3-15,4-4-11 16,4-1 2-16,-8 1 3 0,-5 0-3 16,5-5 2-16,0 5-5 15,-5 4-2-15,5-1-5 0,-9 4-2 16,5 1 1-16,-1-1 0 15,1 4-4-15,-1 4 1 16,-4 0 0-16,0 4-1 16,0 0-1-16,1 4 1 15,-1 3 3-15,4 4 1 16,-8 5-2-16,4 3 2 16,0-4 1-16,1 8 0 15,-1-1 0-15,0 9 0 16,0-5 0-16,4 5 0 15,-3-1-3-15,3 5 2 16,0-1 1-16,1 0 0 16,4 1 0-16,4-1 0 0,-4 0-3 15,8 1 2-15,0 3-1 16,5 0-2-16,0 0 0 16,4 0 3-16,0 4-5 15,4-8 2-15,5 1 0 16,-1-5 2-16,9-3 1 15,1-8 3-15,3-4-6 16,9 0 1-16,9-4-6 16,-4-3-1-16,8-5 0 15,0-7 4-15,4 0-2 16,1-7 3-16,3-5 3 16,1-7 3-16,-9-4 0 15,0 0-1-15,-4-4-2 16,-5 1 1-16,1-5 5 0,-5 0 2 15,-13-3 2-15,5-8 2 16,-14 3 4-16,1-3 1 16,-9 0-2-16,0 0 0 15,-13 0-5-15,0-4-3 16,-4-4-2-16,-5 4-3 16,-3 8-6-16,-10 0-4 15,-4 3-76-15,-12 8-35 16,3 8 62-16,-3 4 29 15</inkml:trace>
  <inkml:trace contextRef="#ctx0" brushRef="#br0" timeOffset="22583.4984">20310 12564 148 0,'0'-12'55'0,"9"-3"-43"0,-9 3-17 15,0 12-8 1,8-23 5-16</inkml:trace>
  <inkml:trace contextRef="#ctx0" brushRef="#br0" timeOffset="23301.0598">20444 12265 164 0,'8'-4'63'0,"-8"0"-49"0,5 4 20 0,-5 0 6 16,0 0-9-16,0 0-1 15,0-4-6-15,0-3-1 16,0-1-12-16,-5 0 0 0,5 1 2 16,-8-5-1-16,-1 1 3 15,0-1-6-15,-3 1-1 16,-6-4-4-16,-3-1-3 16,3 1 0-16,-12 3-1 15,4 1-3-15,-12 3 0 16,-10 1-3-16,1 3 1 15,-5 4-4-15,0 0-1 16,1 4-2-16,-5 3 0 16,4 5 0-16,0 7 0 15,1 4 2-15,-1 4 4 16,-4-1-2-16,-4 9 3 0,-1 3-2 16,1 8 2-16,4-4-4 15,0 4-1-15,9 0 2 16,3-4 5-16,6 1 2 15,7-1 1-15,6 0 0 16,3 0 0-16,9 4 0 16,5-4 0-16,3 4 0 15,10-4 2-15,3-4 1 0,9 1 1 16,9 3-2 0,0-8 1-16,13 1-2 15,4-5 2-15,4 5-2 16,5-8-1-16,0-4-2 15,-1 0 1-15,6-4 1 16,-1-4 0-16,4-3 0 0,0-5 0 16,5-3-3-16,-5-4 2 15,5-8 1-15,-1-3 0 16,-3-8-3-16,-5 0 0 16,0-4-1-16,-5 0 3 15,-3-4 0-15,-5 0 3 16,0 0 1-16,-4-3 1 15,-5-5 2-15,-4-3 1 16,-4 0 5-16,-8-1 5 0,-6-3-7 16,-3-4-3-1,-9-4-2-15,-4-3-1 0,-5-5-7 16,-8 1 0-16,-9-1-6 16,-13-3-1-16,-12 4-81 15,-31 7-36 1,-13 12 64-16</inkml:trace>
  <inkml:trace contextRef="#ctx0" brushRef="#br0" timeOffset="25327.7611">16436 7592 192 0,'-30'8'74'0,"22"3"-58"0,-10 8-4 0,5-3-6 15,1-1-4-15,-1 4 3 16,-5 4 9-16,-12 8 5 16,9 3-9-16,-1-3 10 0,1 11 6 15,3 0-19-15,-3 0-7 16,8 4 3-16,9 0 2 16,-5 4-2-16,18 8-2 15,-5 3 0-15,13 4 1 0,5 4-1 16,3 0 2-16,10-4-2 15,4-4-1-15,4-7 1 16,9-4-1-16,12-4-3 16,-4 0 2-16,14-4 1 15,-1-4 2-15,0-7-1 16,5-8-1-16,12-4-2 16,-4-8 1-16,9-7 1 15,4-4 0-15,-4-8 0 16,0-7 0-16,-9-8 0 15,5 0 0-15,3-4-3 16,10-7 0-16,-9-8-9 16,-9-4-3-16,-4-4 3 0,-18 0 5 15,1-3 4-15,-13-5 4 16,-9 4 6-16,-4 1 6 16,-9-5-3-16,-4 9 2 15,-18-1-7-15,1-8-3 16,-5 1-1-16,-8-1-1 15,-5 5-5-15,-8-5 1 16,-9 1 4-16,-4 3 2 16,-13 1-5-16,0 3 0 15,-13 4 1-15,0 0 1 16,0 8-2-16,0 3 2 16,-9 5-1-16,0 3 0 15,-4 8 0-15,-12 3 0 0,-1 5 0 16,0 3-2-16,0 4 0 15,0 8 0-15,5 4-2 16,-1 3-1-16,-4 5 1 16,0-1 2-16,5 4 2 15,-1 4 1-15,1 8-2 16,-1 7 0-16,0 12-1 16,5 11 3-16,-9 0-2 15,5 12-1-15,-5-4 0 16,4 0 3-16,-12 8-88 15,4 3-37 1,8-3 63-16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7T03:49:41.6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20780 7696 200 0,'0'0'77'0,"0"0"-60"0,-5-4 6 16,5 0 1-16,5 0-17 15,3 0-4-15,-3-3 2 16,-1-1 4-16,0 0-5 15,1 1 7-15,-5-1 4 0,4-7 2 16,-4 3-1-16,4 1-4 0,-4-1-2 16,5 1-2-16,-10-1 0 15,1 1 2-15,4-5 4 16,-9 1-2-16,1-4 3 16,3-8 7-16,-12 4 4 15,0-8-17-15,0 1-6 16,-5-5-3-16,1 5-1 15,-5-1 1-15,-4 4 0 16,-5 0-14-16,1 8-3 16,-5 8-2-16,-4 7 1 15,0 8-6-15,0 15 1 16,8 12 1-16,5 7 3 16,4 8 4-16,9 4 4 15,8 3 0-15,5 5 2 0,13-5 0 16,3 1 3-16,-3-4-1 15,8-12 2-15,5-7 3 16,4-8 1-16,0-8 5 16,4-7 5-16,0-12 1 15,4-8 2-15,-3-3 0 16,-1-8 2-16,-4-4-1 16,-9-3 2-16,4-9-2 15,-12 1 2-15,0-4-8 16,-5-16-2-16,-4-3-5 15,0-8-1-15,-4-7-1 16,4-1-2-16,-18 0 0 16,5 5 0-16,0 6 3 0,1-2 0 15,-1 14 1-15,0-4 0 16,4 9 0-16,0 7 0 16,1 7-5-16,4 12 1 15,4 4-9-15,0 7-4 16,0 9-2-16,4 14 1 15,4 12 5-15,5 4 4 16,0 7 2-16,5 9 5 16,-10 10 3-16,5 12 2 15,4 12 1-15,-12 11 0 16,8-11 0-16,-9-5 0 16,5-3-2-16,-1-7-2 0,1-1-4 15,-1-8-2-15,1-7-79 16,0-3-33-1</inkml:trace>
  <inkml:trace contextRef="#ctx0" brushRef="#br0" timeOffset="514.5944">20961 7324 256 0,'0'42'96'0,"0"-38"-75"0,8 0-3 0,1 3-8 16,8 1-26-16,-4 4-7 16,4-5 5-16,9 5 3 15,-4-1 9-15,12-3 10 0,5 0 7 16,-9-1 1-16,13-3 1 15,9-4-5-15,0-4-3 16,-5-3-2-16,0-5-3 16,-8-7-2-16,0-4-1 15,-9-4-1-15,-4 0 0 16,-9-3 3-16,-4 3 2 16,-13 0-2-16,0 0-2 15,-4 4 2-15,-13 4 0 16,-5 4 1-16,-4 3 2 15,-4 5-1-15,0 7-1 16,-5 4 3-16,5 7 0 0,0 4 3 16,4 4 3-16,9 4 2 15,-4 0 1-15,8 4-4 16,4 4 0-16,5 0-5 16,8 3 0-16,5 0-1 15,8 1-2-15,0-1-8 16,13-3-5-16,9 0-95 15,4-8-42 1,5-16 76-16</inkml:trace>
  <inkml:trace contextRef="#ctx0" brushRef="#br0" timeOffset="1142.0203">21952 7236 252 0,'0'19'93'0,"0"0"-72"0,4 31-13 0,0-23-11 15,1 11-8-15,-5 8-1 0,0 8 7 16,0 3 2-16,0 4 3 15,0 5 0-15,4-5 2 0,0-4 1 16,1-3 1-16,-5-8 0 16,4-12 0-16,-4-3 13 15,0-8 6-15,0-4-3 16,0-7 1-16,-4-5 3 16,-1-7 5-16,1-7-10 15,0-9-1-15,-1-7 1 16,1-7 2-16,0-9-11 15,4-7-6-15,-9-3-13 16,5-5-5-16,4 0 5 16,0 1 2-16,13-1 2 15,-9 1 1-15,9 3-4 16,9-4-2-16,-5 4-2 16,13 8 2-16,4 12 1 15,1-1 1-15,-1 8-2 0,1 11-1 16,4 5-3-16,-9 11 1 15,4 3 0-15,-4 9 3 16,-12-1 10-16,3 4 7 16,-4 0-8-16,-12 0-1 15,-1 1 7-15,-4-1 6 16,-9-4 1-16,-8 0 1 16,-4-3-5-16,-9-1 0 15,-9 1-5-15,-4-5 0 16,-5-3-3-16,1-4-3 0,-5 0-42 15,0-4-18 1,5-7 32-16,8-8 18 0</inkml:trace>
  <inkml:trace contextRef="#ctx0" brushRef="#br0" timeOffset="1476.0266">22710 6619 248 0,'0'19'93'0,"0"-22"-72"0,4 6 3 0,5 5-3 16,-5 7-15-16,9 5-6 15,-8 6-3-15,8 5 2 16,-9 11 0-16,4 8 1 0,1 11 0 16,0 12 0-16,-1 11 0 15,-8 1 2-15,5-9 1 16,-1 1-21-16,0-12-8 16,1-12-14-16,-5-10-2 15,0-9 22-15</inkml:trace>
  <inkml:trace contextRef="#ctx0" brushRef="#br0" timeOffset="1746.1879">22253 6922 356 0,'18'-4'132'0,"-10"0"-103"0,27 0 3 16,-9 4-6-16,21 0-32 15,18 4-9-15,17 4 7 16,-5-4 5-16,5 0 3 16,0-1-4-16,-5 5 0 0,1-4-16 0,-5 4-4 15,0-5-45-15,-4-3-20 16,-4-3 41-16,-18-5 23 15</inkml:trace>
  <inkml:trace contextRef="#ctx0" brushRef="#br0" timeOffset="2283.0938">23434 6363 260 0,'0'7'99'0,"0"9"-77"0,4 18-9 0,1-11-7 0,-1 15-8 16,0 20-2-16,-4 3 0 15,-4 4 3-15,0 8 0 16,-1 7 1-16,1 1 0 0,4-1 0 15,0 5 0-15,-9-9 0 16,5-11 0-16,0-11 0 16,4-8 2-16,0-12 3 15,0-7 4-15,-4-8 5 16,-1-7 1-16,1-12 3 16,-5-4 3-16,9-8-7 15,0-7-3-15,9-11-6 16,-5-5-2-16,5-11-3 0,8-4-1 15,-17 50-34 17,39-76 7-32,4 15 3 15,0 11 14-15,0 12 9 16,5 11 0-16,3 19 1 16,5 16 1-16,0 19 0 0,0 15 2 15,0 15 5-15,-4 12 4 16,-9 0 0-16,-8 0 3 15,-10 0-3-15,-3 4-1 16,-9 11-37-16,-17 12-16 0,-27 15 21 16,-12-35 13-16</inkml:trace>
  <inkml:trace contextRef="#ctx0" brushRef="#br0" timeOffset="15196.6926">13019 15609 192 0,'-4'0'71'0,"0"-8"-55"0,-1 16-7 0,5-8-7 15,-4 0-12-15,0 0-4 16,0 0 5-16,-1 0 3 16,5 0 4-16,-4 0 10 0,4 0 6 0,-9-8 9 31,5 8-10-31,0-4-2 0,-5 0-9 16,5 4-4-16,-1 4-2 15,1-4 0-15,4 0 0 16,0-4 0-16,-8 8 7 15,3-4 3-15,1 0 3 16,4 4 5-16,0-4-2 16,0 8 1-16,-9-8 6 15,9 4 2-15,-4-4-6 16,4 0-4-16,-4 7 2 16,4-7 2-16,4 8-6 15,-4-8-1-15,0 0-4 16,13 4-1-16,-13-1-1 15,9 5 1-15,-1 0-2 16,-4-1 2-16,5 1 0 0,0 0 3 16,-1-4-1-16,1-1 2 15,4 1-2-15,0-4 2 16,0 4-4-16,4-4 0 16,-4 4 1-16,4-4 0 15,0 0-2-15,1 0 1 16,3 0 0-16,5 0 1 15,-4 0 6-15,3-4 4 16,-3 0-10-16,4 4-4 16,0 0-5-16,4 0-2 15,-9-4 12-15,5 4 7 0,0-3-4 16,0-1 0-16,0 0-4 16,0 0-1-16,-1 0-1 15,6 0 1-15,-14 1 0 16,4 3 1-16,1 0-5 15,-1 0 1-15,1 0 0 16,-5 0 0-16,5-4 0 16,4 4 0-16,-9 0 0 15,4 0 0-15,1 0 0 16,0 0 0-16,-1 0 0 16,1 0 0-16,3 0 2 15,-7 0 1-15,3 0 1 16,1 0 2-16,-1 0-3 0,1 0 0 15,-1 0 1-15,1 0 0 16,0 0 0-16,-10-4 0 16,6 4 0-16,-1 0 0 15,0 0-2-15,5 0-2 16,-5-4 1-16,4 4-1 16,5 4 0-16,-8-4 0 15,-1 4 0-15,4-4 0 16,-3 0 0-16,-1 0 2 15,4 4-3-15,-8-4 0 16,5 0 1-16,7 0 2 16,-12 0-1-16,0 0-1 15,0 0 1-15,4 0-1 0,1 0 0 16,3 0 0-16,-4 0 0 16,-4 3 0-16,5-3-3 15,-1 0 2-15,0 0 1 16,0 0 2-16,1 0-1 15,3 0-1-15,1 0 1 16,-1 0-1-16,5-3 0 16,-9-1 0-16,5 4 0 15,-1-4 0-15,1 8 0 16,-5-4 2-16,0 0-3 16,1 4 0-16,-1 3-1 15,0 1 0-15,0-4 0 16,-4 0 0-16,0-1 2 0,0 1 0 15,-4 4 0-15,-1 0 0 16,1-5 0-16,-9-3 0 16,4 8-7-16,-4-8 0 15,0-4-94-15,5-7-42 16,-5-16 73-16,-9-11 34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7T03:50:54.3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13692 2885 288 0,'-13'-4'110'0,"13"4"-86"0,-9-4 2 0,9-3-5 0,-4 3-17 16,-1 4-4-16,5-4-5 15,0 0-2-15,-4-7 4 16,0 3-1-16,4-4 2 0,0 1 0 16,-5-1 0-16,5 5 2 15,0-5 0-15,0 1 0 16,0 3 0-16,5 0 0 16,-5-3 0-16,4 3 2 15,0 5 1-15,5-13-1 16,4 5-2-16,0 3 1 15,8 4-1-15,-3-7 0 16,-1 3 0-16,4 0 0 16,1 1 0-16,4 3 0 15,0 0 2-15,0 0-1 16,4 4-1-16,-13 0 1 16,5 0-1-16,-5 4 0 0,0 4 2 15,-4-1-1-15,0 1-1 16,-5 4 1-16,-8 3-1 15,-4 4-5-15,-4 4 1 16,-5 4-3-16,-5-4 0 16,-3 4 1-16,-5-1 2 15,0 1-1-15,0 0 4 16,5-4 0-16,3 0 3 0,1 0-3 16,4 4 0-16,5-4-8 15,8 0-2-15,0 0 1 16,4 4 4-16,9 3-2 15,8 5 3-15,-3-9 1 16,8 5 2-16,4-8 1 16,-9 0 1-16,1 0 0 15,-1 0 0-15,-3 0 4 16,-5 4 2-16,-5-8 0 16,-4 0 1-16,-8 0 13 15,-4-3 10-15,-10 3-5 16,-8-8-2-16,-4 1-9 15,-4-1-1-15,-5-3-6 16,0 0 1-16,0-1-5 0,5 1-2 16,0-8-11-16,-1 0-6 15,9 0-69-15,5-4-29 16,21-4 58-16,0-7 28 16</inkml:trace>
  <inkml:trace contextRef="#ctx0" brushRef="#br0" timeOffset="931.0848">14803 2655 356 0,'-17'-4'132'0,"8"4"-103"0,5 0 1 16,4 0-8-16,0 0-26 15,-4 4-7-15,0 4 3 16,-1 3 1-16,1 5 5 16,0 3-1-16,-1 8-1 0,-3-1 0 15,3 5 0-15,1 0-2 16,4 3 1-16,0 4 1 15,0-7-1-15,0 0 4 16,0 3 0-16,0-7 1 16,0-4 0-16,0-4 2 15,0-4 1-15,0-3-1 16,0-1 1-16,0-3 0 0,0-4 3 16,0-4 3-16,-9-4 2 15,1 0 1-15,3-3 0 16,-3-5-4-16,-1 4 0 15,1-11-3-15,-1 4 2 16,0-4-4-16,5 0 0 16,0-4-1-16,-1 0-2 15,5 0 1-15,0 4 1 16,5-12-3-16,-1 4 0 16,0 0 1-16,5-3 0 0,0 3-3 15,4 0 2-15,-1 4-1 16,1 4 0-16,0 0 2 15,0 3 0-15,0 5-11 16,0 3-3-16,4 8 11 16,1 0 8-16,3 12-10 15,-4-1-3-15,5 12 3 16,-5-4 2-16,0 8 0 16,1-4 0-16,-1 4-1 15,-9-4 3-15,10 0 0 16,-5 0 1-16,4 0 0 15,-9-4 0-15,1 0 0 16,0 4 2-16,-1 0-1 16,1 8-1-16,-5-12-2 0,5 4-1 15,-9 0 2-15,-9 0 0 16,5 0 3-16,-5 0 1 16,1 4 1-16,-1-8 0 15,-8 0 6-15,0-8 4 16,-1 9-10-16,-3-5-1 15,-9 4-3-15,0-11 0 16,-1 3-3-16,1 1 2 16,0-1-4-16,0-3-1 15,4 0 14-15,-4-5 6 16,4-3 0-16,4 0 0 16,5 0-4-16,-9 0-1 15,9-3-3-15,4 3 1 0,-4 0-15 16,8-8-7-16,5 8 8 15,4-8 3-15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7T03:51:56.6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13752 2969 232 0,'-4'-8'88'0,"8"8"-69"0,0-7 13 0,1 3 2 16,-1-4-18-16,4 1-6 15,-8-1-6-15,9-3-1 16,0-9-2-16,-5 5-3 0,0 0 1 15,5-1-1-15,-5 5-2 16,1-8 0-16,-1 11 3 16,4 0 0-16,-8 1 3 15,0 3 3-15,0-8 2 16,5 5 1-16,-1 7 2 16,5-8-3-16,-9 0 1 0,4 5-1 15,5 3 1-15,-1-8-4 16,1 0-3-16,-1 5-3 15,10 3 1-15,-5 0 1 16,4 0 0-16,0 0 0 16,0 3 0-16,1 13 0 15,-1-5 0-15,0 4 0 16,0 1 0-16,-12-1-3 16,8 4 2-16,-13 0 1 15,0 1 0-15,0-1-3 16,-9 0 0-16,0 0 2 15,1-4 0-15,-1 4-2 16,-4 1 2-16,5 3 1 16,-5-8 0-16,4 4 0 15,5-7 0-15,4 3-3 0,4 0 0 16,9 1-1-16,4-1 0 16,5 0-2-16,8 1-1 15,4 3 4-15,-8 0 1 16,4-8-1-16,-12 5 2 15,-1-1 1-15,4 4 2 16,-16-4 1-16,-5 5 1 16,-5-1 0-16,-12 0 0 15,-4 8-2-15,-5-8 1 16,-4 4-2-16,-5 0-1 16,1-12-2-16,3 5 1 0,1-5-15 15,9-3-6-15,4-4 11 16</inkml:trace>
  <inkml:trace contextRef="#ctx0" brushRef="#br0" timeOffset="797.0673">14540 2958 248 0,'-4'7'93'0,"4"-3"-72"0,0 8-2 0,0-9-6 16,0 13-12-16,0 3 0 15,0 4-17-15,4 4-4 16,1 7 10-16,-1 5-8 0,0-1-3 16,1 0 7-16,3-3 5 15,5-1 6-15,-8 1 2 16,-1-16 3-16,0 0 1 16,0-8 7-16,-4-3 6 15,0-8 5-15,0 0 4 16,0-4-4-16,0-7-1 0,5-5-7 15,-5-3-3-15,4-4-3 16,0 0 0-16,5-11-2 16,-9 3 2-16,9 0-2 15,-1 5 0-15,-3-9-3 16,3 8 1-16,1 4 2 16,8 4 2-16,-13-8 1 15,9 8 2-15,0 0-1 16,0 0 0-16,0 4-3 15,-4-4 1-15,4 7-4 16,0 1 0-16,-1 3-1 16,6 0-2-16,-1 4-2 15,4 4 1-15,1 0 1 16,0 4 0-16,-1 4 0 0,1 0 0 16,-1 3-3-16,1 4 2 15,-1 4 1-15,-4 4 0 16,1 12 0-16,-5-8 0 15,4 7 0-15,-13 1 0 16,1-1 0-16,-10 4 0 16,1 1 0-16,-13-1 2 15,-1 4-1-15,-3-3 2 16,-5-5 2-16,-4-3 2 16,-9 3 1-16,0-11 0 15,-4 0-9-15,0-4-4 16,0-3 11-16,4-1 6 15,-4 0-17-15,4 4-6 0,9 4-85 16,-9 4-39-16,14-8 69 16</inkml:trace>
  <inkml:trace contextRef="#ctx0" brushRef="#br0" timeOffset="2358.5408">2161 11587 180 0,'-22'-15'68'0,"9"7"-52"0,9 0 3 16,-5 5-1-16,9-1-7 16,-8 0-1-16,-9 0 0 15,4 0 1-15,-5 0-5 0,1 1 3 0,0-1 3 16,-5 0 3-16,5 0 0 15,0 0-5-15,-9 4-2 16,9 0-4-16,-9 4-3 16,5 0-3-16,8 4 1 15,-9-1 1-15,0 5 0 16,5 3 0-16,4 4 0 16,-17 4-3-16,17 8 2 15,-4-1-1-15,8 9 0 16,5 3 2-16,-5 0 0 15,9 0 0-15,9 0 2 16,-5 0 1-16,9 1 1 16,5-5 0-16,7 4 0 0,1-8-5 15,-4 1 1-15,17-8-13 16,-5-8-7-16,9-8-58 16,9-11-23-1,-5-7 51-15</inkml:trace>
  <inkml:trace contextRef="#ctx0" brushRef="#br0" timeOffset="2629.103">2514 11461 332 0,'-8'11'126'0,"-1"-11"-98"0,9 8-5 0,0-1-11 16,0 5-13-16,0 7-1 15,9 12-4-15,-5 11-1 16,-4 15 4-16,13 5-1 0,-13-1 0 16,13 4 3-16,-9 12 0 15,9 14-13-15,0 9-3 16,0 7 9-16,4 4 4 15</inkml:trace>
  <inkml:trace contextRef="#ctx0" brushRef="#br0" timeOffset="3713.2897">23283 11736 260 0,'13'-23'96'0,"0"12"-75"0,-9-12 1 0,5 15-3 16,0-3-11-16,4-1 0 0,-5 1 2 16,1-1 1-16,-5 1 10 15,0-1-12-15,5 5-2 16,-9-1-2-16,0 4-3 15,-9 0 1-15,5 1-4 16,-4 3 0-16,-1 0 1 16,0 0 0-16,-8 3-3 15,-9 5 2-15,5 0-1 16,-10 3 0-16,-3 8 2 16,0 0 0-16,-5 4-3 15,0 8 2-15,0 0 1 16,5 7 0-16,4 0 0 15,4 4 0-15,13-3 2 16,4-1 1-16,9 0 1 16,9 1 2-16,8-1-1 0,13 4 2 15,-4-4-6-15,9-3-1 16,8-8-20-16,4-4-9 16,9-12 12-16,9-15 9 15</inkml:trace>
  <inkml:trace contextRef="#ctx0" brushRef="#br0" timeOffset="4325.1104">23856 11775 288 0,'-4'-12'110'0,"8"5"-86"0,-4-1-6 15,9 8-8-15,-9-4-9 16,4 0 2-16,5-3 13 16,0 3 7-16,-1 0-11 15,5-4 13-15,4 4 5 0,1 1-18 16,-1-1-5-16,4 4-6 15,1 4-1-15,4 7-9 16,0 4-4-16,-1 8 4 0,6 4 3 16,-6 4 1-16,6-1 4 15,-10 1-2 1,1 0 1-16,-5-4 0 0,-4 3 0 16,-5-3 2-16,-3-4 2 15,-5 0-1-15,-5 0-1 16,-3 0 1-16,-5-4-1 15,-9 0 0-15,1-3 0 16,-9-5-3-16,4-3 2 16,-13-4-1-16,5-4 0 15,-1-4 0-15,5 0 0 16,0-4 0-16,4 1 0 16,4-1 2-16,5 0 0 0,4 1 2 15,9 3 1-15,4 4 3 16,9 4 3-16,8 3 2 15,9 5 3-15,8 7-3 16,5 4-1-16,4 0-9 16,0 4 0-16,0 3-67 15,-4 5-28-15,-5-12 45 16</inkml:trace>
  <inkml:trace contextRef="#ctx0" brushRef="#br0" timeOffset="33165.4838">9094 10017 136 0,'-9'7'52'0,"5"-7"-41"0,4-7 11 0,0 10 1 16,0-3-16-16,-4 0-3 15</inkml:trace>
  <inkml:trace contextRef="#ctx0" brushRef="#br0" timeOffset="33786.6234">9072 10013 265 0,'-4'-8'17'0,"0"4"4"16,-5 0 5-16,1 1 1 15,-1-1-8-15,5 4-1 16,-9-4-5-16,4 4 2 15,-4 0-4-15,0 0-1 16,-4-8-4-16,0 5 1 16,-5-5-2-16,5 8 2 15,-9 4-6-15,-4 0-3 16,4-1-6-16,0 5 0 16,5 3-3-16,-9 1 2 0,4 3-2 15,8 4 0-15,-12 4-3 16,17 4-1-16,-4 4 5 15,0 7 4-15,0 4 1 16,8 0 1-16,-4 12 3 16,5-4 0-16,3 7 1 15,1-11 0-15,4 4 0 16,0-8 0-16,0 0-3 16,4 0 2-16,1-3 1 15,3-5 2-15,5 1-3 16,0-5 0-16,4-3-1 15,5 0-2-15,-1-8 0 16,9-4 3-16,-12-3-5 16,12-8 2-16,0-4 0 15,4-4 2-15,1-8 1 0,4-3 3 16,-9 0-1-16,4-4-1 16,-8-4 3-16,4 0 0 15,-4 0-4-15,0 0 1 16,0 0 0-16,0-4 2 15,-13-4-1-15,0 4 2 16,0 1 0-16,-5-9 1 16,1 5 0-16,-9-5 2 15,-9 1-3-15,1-9 0 16,-1 5-1-16,-4-4 1 16,-4 0-2-16,4 4-1 15,-13 3 1-15,9 1-1 16,-13 7-36-16,8 0-15 0,-12 12 26 15,8-1 12-15</inkml:trace>
  <inkml:trace contextRef="#ctx0" brushRef="#br0" timeOffset="35116.1649">17216 10020 140 0,'-8'4'52'0,"8"0"-41"0,-5-4 4 0,5 4 1 0,-4-4-10 15,0 0-1 1,-1-4-5-16,1 4-1 0,4 0 1 15,-8-4 2-15,3 0 3 0,1 4 11 16,4 0 7-16,-9-3 1 16,9-1 3-16,-4 4-9 15,0-4 0-15,-1 0-11 16,-3-4-4-16,-1 5-2 16,-8-1 1-16,-5 0-6 15,-4-4 1-15,-4 8 1 16,-4 0 1-16,-1 8 1 15,1-8 2-15,-5 8-1 16,5-1-1-16,-1 5-2 16,5-5 1-16,-4 5 1 15,3-4 0-15,1 7 0 16,9-4 0-16,3 5 0 16,1 3 0-16,-4 8 0 15,3 0 2-15,1 7-1 0,4 0-1 16,-4 9 1-16,8 3-1 15,1 3-3-15,3-3 2 16,5 0 3-16,5-4 3 16,3 4-2-16,5-7-2 15,13-5 4-15,-9 1 4 16,9-1-5-16,4-3 0 16,9-8 2-16,-4 0 1 15,3-8-1-15,10-3 1 16,-1-5 0-16,1-3 1 15,-1-4 0-15,0 0 0 16,1-4-2-16,-9 0-1 0,4-3-3 16,-4-5 1-16,-1 5-2 15,-3-5 2-15,-1 1-2 16,-8-5 2-16,0 1-2 16,-5-4 2-16,1 0-2 15,-5-8-1-15,-4 0 1 16,0-7-1-16,-4 3-3 15,-5-7 0-15,0-1-3 16,-8 1-1-16,0-4-1 16,-9 0 0-16,-4 3-2 15,-9-3 1-15,-4 4 0 0,-5 3 3 16,-4 9-1-16,1-1 0 16,-10 8-98-1,1 7-43-15,-1 5 74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7T03:53:18.8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10736 10400 244 0,'0'19'90'0,"-13"-19"-70"16,4-8 24-16,9 12 4 0,-9-4-27 15,1 0-9-15,-1-4-10 16,-4 0-3-16,0 0 21 31,-8-3 8-15,4 3 6-16,-1-4-20 15,1 5-10-15,4-5-10 16,0 0-2-16,-4 1 4 16,0-1 9-16,0-4 6 0,-5 1-3 15,1-1 0-15,3-3-2 0,-16 0-1 16,4-1-3-1,-9 5 1-15,0-4-4 0,-4 3 0 16,4 1 1-16,-8 3 0 16,4 0 0-16,0 4 2 15,8 1-6-15,-4 3 1 16,-4 7 1-16,9 5 1 16,-1 3-4-16,-3 4-1 15,3 0 3-15,5 12 1 16,4 0-7-16,5 3-2 15,-10 8 10-15,14 0 5 0,0 1-1 16,0-5 0-16,4 0-1 16,0-3 1-16,9-1-2 15,-9 1-1-15,8-1 1 16,5 1-1-16,0-5-9 16,0 5-2-16,5-1 4 15,-1 1 1-15,5-5 4 16,-5-3 1-16,4 4 1 15,1-4 0-15,4-5 0 16,-4 5 0-16,4-4 0 16,-1 4 0-16,1 0-3 15,5-4 2-15,-5 0 1 16,-1 0 0-16,6-4 0 16,-1-4 0-16,0 1 0 15,0-5 0-15,1 1 0 0,3-1 0 16,1-3 13-16,4-1 8 15,-5 1-23-15,5-4-12 16,0 0 6-16,0 3 5 16,0-3 3-16,-1 4 0 15,6-4 1-15,-1 0-1 16,4-1 0-16,-12-3 0 16,4-3 6-16,-5-1 6 15,1-4-8-15,-1-3-2 16,-4-9-2-16,5-3 0 15,-5-3 0-15,0-5 0 16,5-3 0-16,-5-5 2 16,-4-7-1-16,4-4 2 0,-4 1-11 15,0-9-4-15,-4 5 3 16,0-1 3-16,-5 0 4 16,-4 5 3-16,-4-5 0 15,-1 4 2-15,-3 0 7 16,3 1 3-16,-12 6-9 15,4 1-1-15,0 8-5 16,0 3 0-16,-4 4-3 16,-5 4-1-16,5 4-2 15,0 4 2-15,0 7 4 16,0 4 1-16</inkml:trace>
  <inkml:trace contextRef="#ctx0" brushRef="#br0" timeOffset="2733.7576">13287 11281 208 0,'-5'-8'77'0,"1"16"-60"0,0-8 8 0,4-4 0 15,0 0-15-15,0 0-6 16,0 0-2-16,0 0-2 16,0 1 0-16,-5-1 4 0,5 0 2 15,-4 0 6-15,4 0 3 16,0 4-13-16,0-4-5 16,0 4 7-16,0 0 6 15,0-3 0-15,4 3 2 0,-4 0-1 16,9-4 3-16,0-4-1 15,8 4 0-15,-9 0-3 16,10 1 1-16,3-5-4 16,1 0 1-16,4-3-5 15,-1 3-2-15,6 1 2 16,-1-1 0-16,-4 0-1 16,-1 1 1-16,6-1-2 15,-14 0 2-15,4 4-2 16,-3 1 2-16,-1-1 4 15,0 4 4-15,-4 0-20 16,0 4-5-16,0-1-47 16,-4-3-20-16,3 0 42 15,6 0 19-15</inkml:trace>
  <inkml:trace contextRef="#ctx0" brushRef="#br0" timeOffset="3138.9964">14023 11039 260 0,'18'8'96'0,"-18"0"-75"0,4-1 21 15,-4-7 3-15,9 4-23 16,-5 0-9-16,4-4-9 16,1 4-1-16,8 0-2 15,1-1 4-15,-1-3 4 0,4 0-3 16,5 4 2-16,-4-4-5 15,4 0-2-15,-1 0-3 16,1 0 1-16,9 0 1 16,-5 4 0-16,4-4-9 15,5 0-4-15,-4-4-18 16,8 0-7-16,0 1 20 16,4-9 9-16</inkml:trace>
  <inkml:trace contextRef="#ctx0" brushRef="#br0" timeOffset="3545.0123">15191 10993 208 0,'0'4'77'0,"0"-4"-60"0,4-11 8 0,1 11 0 0,-1-4-9 15,9 0-1-15,-9 0 6 16,5 0 4-16,-1 1-13 16,1-1 6-16,4-4 5 0,0 4-8 15,4 0-3-15,5 4-7 16,-5 0-4-16,0 0 0 15,5 0-1-15,4 0-3 16,4 0 2-16,-4 4 1 16,4 0 0-16,0 4-3 15,0-4 0-15,5-1-9 16,3 1-5-16,1 0-13 16,4 0-4-16,5-4-50 15,-5 0-25-15,8-4 56 16</inkml:trace>
  <inkml:trace contextRef="#ctx0" brushRef="#br0" timeOffset="3875.1683">16454 10878 188 0,'8'-3'71'16,"5"-1"-55"-16,-4 0 13 0,-1 4 2 0,-3 0-12 15,8 0-3-15,0-4 2 16,4 4 2-16,0 0-10 16,5 0 3-16,3 0 3 0,-7 4-6 15,3-4-3-15,1 0-4 16,-1 4-3-16,5 0-2 15,-4-1 1-15,4 1-1 16,-5 0 0-16,9-4-5 16,-8 0-3-16,4 0-41 15,0 0-16-15,4-4 34 16,4-3 17-16</inkml:trace>
  <inkml:trace contextRef="#ctx0" brushRef="#br0" timeOffset="4147.327">17626 10729 316 0,'8'8'121'0,"-3"-12"-95"0,12 0-2 0,-13 4-6 16,9 0-19-16,9 0-3 0,-1 0-3 15,1-4 1-15,8 4 4 16,-9 0 1-16,5 0 1 0,0 0-5 16,0 0 1-16,4 4-25 15,5 0-10-15,8-4-66 16,0 0-30 0,8 0 71-16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7T03:54:25.4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9477 17240 160 0,'0'4'60'0,"0"-8"-47"0,0 4-49 0,0 0-25 0,0 0 29 16,5 0 16-16</inkml:trace>
  <inkml:trace contextRef="#ctx0" brushRef="#br0" timeOffset="345.7316">10865 16788 176 0,'-17'8'68'0,"12"-12"-52"0,-3 4 17 0,3 0 4 0</inkml:trace>
  <inkml:trace contextRef="#ctx0" brushRef="#br0" timeOffset="1411.6797">10818 16781 420 0,'-9'-8'69'0,"9"4"-8"0,-13 0-35 16,9 1-17-16,-1-5-2 15,1 4-1-15,4 0-2 16,-4 0-3-16,4 1 0 15,0-1-1-15,0 0-3 16,0 0 2-16,0 0 1 16,0 0 0-16,0 1 2 15,0-1 1-15,-5 0-1 16,1 0 1-16,4-4-2 16,-13 1 2-16,9-1-4 15,-13-3 0-15,4-1-4 0,-5 4 1 16,-3-3 0-16,-5 3-1 15,0-3-7-15,-4 3-3 16,-9 1 8-16,1 3 6 16,-6 0 3-16,1 4 4 15,0 0-1-15,-4 0 0 16,-1 0-17-16,-3 0-4 16,3 0-1-16,-3 0 2 15,51 0-20 16,-74 15 17-31,1 4 9 16,13 4 4-16,4 4 1 16,4-4 3-16,5 4 2 0,4 4 0 15,4-1-3-15,9 5-1 0,0 3 2 16,4-4 0-16,0 5 1 16,4-9 2-16,5 1 1 15,0 0 3-15,4-5 1 16,0 5 1-16,4 0-4 15,5 3-3-15,4 5 0 16,0-1-1-16,13 4 0 16,0-4 2-16,0 4-1 15,4 1-1-15,0-1 1 16,0 4 1-16,5 0 1 16,0-4 1-16,-1-4-2 15,1-4 1-15,4-3-2 16,-1 0 2-16,10-4-2 0,-1-1 2 15,-4-3-2-15,14 0 2 16,-6 0-2-16,-3 0 2 16,8-4-2-16,0-3-1 15,4-1 3-15,1-3 0 16,-1-5 1-16,-4-3 0 16,0-4-2-16,0 0 1 15,1-4 0-15,-1-3 3 16,-5-1 8-16,1-4 5 15,4 1-11-15,-4-4-5 16,-4-1-7-16,-1-3 0 16,0 0 0-16,-3-4-1 0,3-4 4 15,-8 0 0-15,4-3 3 16,-4-5 3-16,4-3-11 16,-4-8-3-16,8 4-3 15,-8-4 0-15,-4 0 0 16,4 0 0-16,-9 0 2 15,5 0 1-15,-5 4 1 16,0 0 2-16,-8 7 4 16,-1 1 3-16,1 3 0 15,-5 1-1-15,5-1 3 16,-9 0 2-16,0 5-2 16,-9-1-2-16,5 4-3 15,-5-8 1-15,-4 4-1 0,0 4 0 16,-4 0-3-16,-4 4 1 15,-5 0-5-15,-9 0 1 16,1 4-5-16,-5 3-2 16,5 4-2-16,-1 1 0 15,5 3-11-15,-9 4-2 16,5 4 16-16,3 3 9 16</inkml:trace>
  <inkml:trace contextRef="#ctx0" brushRef="#br0" timeOffset="14578.5296">17496 17570 152 0,'-17'4'57'0,"13"-1"-44"0,4-3-4 16,0 0 15-1,-4 0-8-15,4 0-1 16,-5 0-2-16,5 0-7 15,0 0 3-15,0 0 3 0,5 0-4 16,-5 0 0-16,0 0-2 0,0 0-1 16,0 0-3-16,4-3 1 15,-4-1-2-15,0 4 2 16,0 0 0-16,0 0 1 16,0 0 2-16,0 0 3 15,0 0 5-15,0 0 1 16,0 4-4-16,-4-4 1 15,-1 0-5-15,5 0-2 16,0 0 0-16,0 0-1 16,0 0 0-16,0 0 0 15,-4 0-2-15,4 0 1 16,0 0-2-16,0 0 2 0,9 3-2 16,-5-3-1-16,9 0-2 15,-13 0 1-15,8 0 1 16,1 0 0-16,0 0 0 15,-1 0 0-15,1 0 0 16,4 0 0-16,-9 0 0 16,9 0 0-16,-9 0 0 15,5 0 0-15,0 0-3 16,-1 0 0-16,5 0 2 16,0 0 2-16,0 0 0 15,0-3-1-15,4-1 1 16,0 0-1-16,1 0 0 15,3 4 0-15,-4-4 0 16,1 0 0-16,-1 1-3 0,4-1 2 16,1 0 3-16,-1 0 1 15,1 0-1-15,4 0 1 16,-5 1-2-16,5-1-1 16,-4 0-2-16,4 0 1 15,4 0 1-15,0-3 2 16,4-1-1-16,-8 0-1 15,4 1-2-15,1-1 1 16,-1 0 1-16,0 4 0 16,0 1 0-16,5-1 0 15,-5 0 0-15,9 0 0 16,-14 0 0-16,6 0 2 0,-1 1-1 16,4-1-1-16,-4 4 1 15,5-4-1-15,-1 0-3 16,-4 0 2-16,1 1 3 15,7-1 1-15,-7 4-1 16,3-4-2-16,-4 0 1 16,0 0-1-16,1 4 0 15,3 0 0-15,-8 0 0 16,4 0 0-16,0 0 0 16,0 0 0-16,0 4 0 15,9 0 0-15,-9 0 0 16,5 0 0-16,-1-1 0 15,1 1 0-15,-1 4 0 16,5-1 0-16,0 1 0 0,4 0 2 16,0-1 1-16,0 1 3 15,-4 4-3-15,0-5 0 16,4 5 1-16,0-1 0 16,4 1 0-16,5-1 0 15,4 1 2-15,-4-1 1 16,8 1-1-16,18 3-1 15,-1-3-3-15,-12 3 1 16,-1-7-2-16,-3-1-1 16,-1 1 1-16,5-1 1 15,4-3-3-15,-5 0 0 16,1 4 1-16,-9-1 2 0,-9 1-1 16,-8 0-1-16,-9-4-41 15,-4-1-20-15,-34-37 31 16</inkml:trace>
  <inkml:trace contextRef="#ctx0" brushRef="#br0" timeOffset="27310.1695">20913 17099 324 0,'-4'0'121'0,"4"0"-95"0,0-8-4 0,0 8-10 16,4-4 9-16,-4 0 9 16,0 4-7-16,0 0 0 15,0 0-14-15,0 0-1 0,0 0 2 16,9 0-4-16,-5 0-1 16,9 0-2-16,-8-4-3 15,7 4-2-15,-3 0 1 16,8 0-1-16,1 0-2 0,3 0 3 15,1 4 2-15,3-4-2 16,1 4 0-16,0 4-1 16,4-4-2-16,-8-1-19 15,8 5-8-15,-13-4 3 16,5 4 3-16,-5-1-69 16,0 1-29-16,-4-4 62 15,0 0 31-15</inkml:trace>
  <inkml:trace contextRef="#ctx0" brushRef="#br0" timeOffset="27610.455">21060 17221 240 0,'-9'12'90'0,"-4"-5"-70"0,9 1 8 0,4-4-2 15,-4 0-5-15,-1-1-1 16,1 5 12-16,0-4 4 16,-1 4-19-16,5-5 8 0,0 1 3 15,0-4-9-15,0 0-3 16,0 0-7-16,5 8-4 16,3-4-2-16,1 3 0 15,8 1-4-15,-4 0 0 16,4-1-8-16,9-3-4 0,4 0-13 15,5-4-6-15,12-4 17 16,9-7 10-16</inkml:trace>
  <inkml:trace contextRef="#ctx0" brushRef="#br0" timeOffset="28451.0083">21745 16566 376 0,'0'-4'143'0,"0"1"-112"0,4-1-17 0,1 4-14 16,3-4-1-16,5 0 5 16,4 4-6-16,5-4 0 15,4 4 0-15,4 0 3 0,4 0 2 16,5 4-6-16,9-4 0 16,-1 0-4-16,5 4 2 15,-5-4-2-15,0 4 2 16,-3 0 3-16,3-1 3 0,-13 1 0 15,-3 4 2 1,-6 0 9-16,-3-1 4 0,-5 1-16 16,0 0-7-16,-12-1 16 15,-5 5 8-15,0-1-2 16,-5 4 2-16,-3 1-8 16,-9 3-1-16,-5 0 0 15,1 4 0-15,-5 0-2 16,0 0-1-16,-4 0-3 15,-5 4-2-15,-4-4-2 16,5 11 1-16,-1 1-4 16,-3 3 1-16,3-7 0 15,1-1 2-15,4 1 1 16,-9 0 1-16,39-31 0 31,-48 42 2-31,10-4 1 16,12-7-1-16,-9-1 1 15,14-7 0-15,4-4 3 16,4 1-3-16,4-5-2 16,9-4 2-16,-9 1 0 0,9-1 1 15,0 1 0-15,9-4 0 16,-5-1-2-16,9 1 1 16,0 0-2-16,4-1 2 15,5 1-2-15,4 0-1 16,8 3-2-16,9 1 1 0,13-1-1 15,9 4 0-15,8 4 0 16,22 1 0-16,26 3 2 16,-9-8 0-16,0 4 0 15,0 0 0-15,-5-3-3 16,-7-1 2-16,-6 0-12 16,-16-11-5-16,-5-8-129 15,-4-15-56 1,-26-8 104-16</inkml:trace>
  <inkml:trace contextRef="#ctx0" brushRef="#br0" timeOffset="36527.7792">21168 5608 276 0,'-22'-11'104'0,"9"3"-81"0,-4 4 1 0,13 4-7 16,-1 0-15-16,5 0 0 15,-13 0-2-15,9 4 0 16,-5 0 0-16,5 3-3 0,0 1 0 16,-1 4-1-16,1 3 0 15,4 16 0-15,0 7 3 16,0 8-11-16,4 15-4 15,-4 8 16-15,5 4 9 16,-5 7-10-16,4 24-5 16,0 7 2-16,5 11 1 15,-9 1 3-15,4 19 0 16,9 11 0-16,-8 0 2 0,3 4-3 16,5 0 0-16,0-4 5 15,-9-7 5-15,1-12-5 16,3-15-2-16,-8-12-1 15,0-4 1-15,0-11-1 16,0-11-1-16,-8-12-6 16,8-8-1-16,0-15-59 15,0-12-23-15,8-41 45 16</inkml:trace>
  <inkml:trace contextRef="#ctx0" brushRef="#br0" timeOffset="38193.7906">21120 5489 276 0,'-8'-19'104'0,"3"19"-81"0,5-11 7 16,0 3-3-16,0 4-17 16,0-3-6-16,0 3-5 15,0 0 0-15,0 0 1 16,5-4-3-16,-1 5 2 0,9-1-1 16,4 4 0-16,0 0 0 15,5 7-2-15,12 1 0 16,9 4 3-16,9-1 0 15,-5 1 1-15,9-5 0 16,9 1 0-16,8-4 0 16,14 3 0-16,7 1 0 15,10-4 0-15,-9-4 0 0,8 0 0 16,9 0 0-16,13 0 0 16,0 0 0-16,-9 0 0 15,-4 0 0-15,0-4 2 16,0 4-3-16,-8 0-2 15,-1 4-3-15,-4 0-1 16,-13 0 1-16,-8-4 4 16,-5 0-1-16,-12 0 1 15,-10 0 2-15,-8 3 0 16,-8 1 2-16,-5 0 1 16,-4 0 1-16,-5 4 2 0,-3 3-3 15,-1 1 0-15,-13 3-3 16,9 4-3-16,-9 8 2 15,5 11 0-15,0 4 1 16,-1 12 2-16,1 3-3 16,4 8-2-16,0-3 2 15,4 3 2-15,5 8-2 16,-1 7 0-16,5 12 1 16,0 8 2-16,4-9-1 15,9 1-1-15,-9 0-2 16,4 4 1-16,1 4-1 15,-1 3 0-15,5 8-9 16,-4-7-3-16,-1-9 7 16,-4-3 3-16,0 0-3 15,5-4 0-15,-14-7 1 0,1-9 3 16,-1-6 2-16,-3-9 3 16,-5-11 1-16,-5-8 1 15,1-7 2-15,-5-4 1 16,-4-8 12-16,0-4 7 15,0 1 0-15,-4-5-1 16,0-3-7-16,-5-8-3 16,-4 0-9-16,0 0-2 15,-4-4-2-15,0 4 1 16,-9 0-2-16,-4-4-1 16,-5 0 1-16,-4 0-1 0,-8 4 2 15,0 0 1-15,-1-3 7 16,1 3 4-16,-1 0-10 15,1 0-4-15,0 0 0 16,-1 0-1-16,1 0 5 16,-1 0 2-16,-3-4 2 15,3 4 2-15,1 0-3 16,-5 0-2-16,0-4-2 16,5 4-3-16,0 4 1 15,-1-4-1-15,5 0-3 16,0 0 2-16,0 4 3 15,-9-8 1-15,9 4-1 16,-8 0-2-16,7-4 1 16,-7 4 1-16,3-4 1 0,-3 4 1 15,-1 0 0-15,0-4 0 16,0 0-5-16,1 4 1 16,-1 4-2-16,5-4 0 15,-1 4 2-15,-3-4 0 16,7 4 0-16,-7 0 0 15,8 0 0-15,-5-1 0 16,1 1-3-16,-1-4 2 16,1 4 1-16,4 0 0 15,0 0-3-15,0-1 2 16,0 1 1-16,4-4 0 16,0 4-3-16,0 0 2 0,5 4-1 15,4-5 0 1,-9 5 0-16,5 0 0 0,-1-4 0 15,5-1-2-15,0 5 0 16,0 0 3-16,-1-1-2 16,6 1 1-16,-1-4 0 15,4 4 0-15,-8-1 0 16,8-3 0-16,1 4 2 16,-5-4 2-16,4 3-1 15,1-3 2-15,-1 0 0 16,1 0 1-16,4 0-2 15,-1-4 1-15,1 0-2 16,0 0 2-16,0 0-2 16,-1 0 2-16,6 0-2 15,-1 0-1-15,-5-4-4 0,5 4 0 16,-4 0 0-16,4 0-1 16,5 4-1-16,3-4-1 15,5 0 4-15,18 7 1 16</inkml:trace>
  <inkml:trace contextRef="#ctx0" brushRef="#br0" timeOffset="41661.6354">20414 5792 116 0,'-9'-4'46'0,"18"0"-35"0,-18 0 14 0,9 4 4 15,0-3 6-15,-4 3 3 16,4-4-9-16,-5 0-3 15,1 0-15-15,0 0 4 0,-1-3 5 16,1 3 0-16,0-4 3 16,-1 4-4-16,1-3-2 15,0-1-5-15,-1 0-2 0,5 5-4 16,-8-1-1-16,4-4-3 16,-1 4 1-16,5 0-4 15,0-3 0-15,5 3-1 16,7 0 0-16,-7 0 0 15,8 4 0-15,0 4 2 16,4 4 0-16,0 3-3 16,5 5 0-16,4 7-1 15,-9 3 3-15,4 5-2 16,-3 3 1-16,-6 1 0 16,6 7 0-16,-1 0 0 15,-4 0-2-15,0 0-2 16,0 1 1-16,4 3 1 15,0-8-1-15,0 4 1 16,1-8 3-16,3-3-11 0,9-4-2 16,1 0-11-16,-1-12-2 15,4-7-42 1,1-8-20-16,3-8 46 16</inkml:trace>
  <inkml:trace contextRef="#ctx0" brushRef="#br0" timeOffset="43478.4964">21711 8132 244 0,'-9'4'93'0,"9"-4"-72"0,0 0 22 0,0 0 8 16,0 0-25-16,0 0-6 16,0 0-13-16,0 0-3 0,0 0-2 15,0 0-4-15,9 4 1 0,-1 0 1 16,1 3 0-16,8 1 0 15,-4 4 0-15,13-1-3 16,-5 8 2-16,14 4-1 16,-5 4-2-16,9 0 3 0,8 3 2 15,-4 1 0 1,5-4-1-16,8-4-6 16,0 0-1-16,0-4-13 15,4-4-2-15,0-3-8 16,-4-5-4-16,-4-7-19 15,0-3-8-15,-9-5 32 16,-4-11 15-16</inkml:trace>
  <inkml:trace contextRef="#ctx0" brushRef="#br0" timeOffset="43750.4279">22594 8079 284 0,'-13'-8'107'0,"4"0"-83"0,-4 4 35 0,9 4 9 16,0 0-44-16,-5 0-16 16,1 4-13-16,-5 4-3 15,0 0 5-15,0-1 5 0,-5 5 4 16,1 7-7-16,-4 4-1 16,3 11 2-16,-12 12 4 0,4 8-1 15,1 15-2 1,-1-4 0-16,0 4 1 0,-9-8-19 15,10 0-6-15,-1-7-48 16,4-8-19-16,5-11 45 16</inkml:trace>
  <inkml:trace contextRef="#ctx0" brushRef="#br0" timeOffset="44724.6615">20987 5765 268 0,'-9'-11'101'0,"0"7"-78"0,5-4 9 0,4 4-3 16,0 1 5 15,-9-5-14-31,9 0-4 0,-12 4-10 15,7 1-2-15,5-1-2 16,-8 0-2-16,3 4 1 16,1 0-4-16,0 0 2 0,-1 8 1 15,-3-1 0-15,3 1-3 16,5 3 2-16,-8 5-1 16,3 3 0-16,1 8 0 15,4 7-2-15,0 8 3 16,0 12 0-16,-8-1-2 15,3 9 2-15,-3 11 1 16,-1 3 0-16,0 8 0 16,-8 20 0-16,0-12 0 15,-5-4 0-15,5 0 0 16,-4 0 2-16,3-8-1 0,-7 1-1 16,3-4 1-16,0-12 1 15,1-8-1-15,-1-7-1 16,1-4-10-16,8-8-6 15,0-3 8-15,9-9 4 16</inkml:trace>
  <inkml:trace contextRef="#ctx0" brushRef="#br0" timeOffset="46061.8652">21620 5600 252 0,'-13'4'93'15,"9"0"-72"-15,4-8 9 0,0 4-1 0,0 0-20 16,0 0-4-16,0 0-4 16,0-4-1-16,0 4 0 15,0 0 0-15,0 0 2 0,0 8-3 16,0-4 0-16,0 4 1 15,0-1 0-15,0 5-3 16,4 7 2-16,0 4-1 16,1 4 0-16,3 0 2 15,1 7 2-15,0 4-3 16,3 1 0-16,6 3-1 16,-10 0 0-16,1 4 0 15,4-8 0-15,-4 0 4 16,-1-3 1-16,1-1-4 15,-1 1 1-15,1-1 0 0,-5-3 0 16,1-4 0-16,-1-4 2 16,-4-4-1-16,0 4 2 15,0-8 4-15,-4-3 6 16,-1-5 2-16,1 1 0 16,-5 0-1-16,1-4-1 15,-5-1-3-15,0-3-1 16,0 0 8-16,-4 0 6 15,-1 0-14-15,-3 0-5 16,-1-3-3-16,-3 3-1 16,-6-4 0-16,1 4 0 15,-4-4 0-15,-1 0 0 0,5 0-3 16,-9 0 2-16,5 1-8 16,8-1-4-16,4 0-11 15,5 4-3-15</inkml:trace>
  <inkml:trace contextRef="#ctx0" brushRef="#br0" timeOffset="46783.0496">21560 5976 144 0,'-9'-12'55'0,"5"24"-43"0,4-5-1 0,0-7-2 0,0 4-6 15,0-4-2-15,0 0 13 16,-5 0 7-16,1 8-10 16,4 0 12-16,-8-5 4 0,3 1-1 15,5 0-1-15,-4 4 0 16,4-8 1-16,-9-4-1 15,5 4 2-15,0-8-6 16,-1 4-1-16,1-3 0 16,0 3 0-16,-1 0-18 15,1 0-5-15,4-3 9 16,-8 3 7-16,8-8-2 16,0 1 2-16,0-4-4 15,0 3 2-15,0-3-2 16,8-4 2-16,-4-4-2 15,9-4 0-15,-4-4-3 16,4-3-1-16,4-1-1 16,-4-3 2-16,0 3-3 0,4-7 0 15,-4 8-1-15,0-1-2 16,0 1 3-16,0-1 0 16,-4 5-1-16,-1-1-2 15,1 4 3-15,-5-3 0 16,-4 7-6-16,0 0 0 15,-4 4-6-15,4-1-1 16,0 1-17-16,0 8-6 16,0 3-13-16,4 0-6 0,5 5-8 15,-9-1-2-15,8 4 31 16,1 0 18-16</inkml:trace>
  <inkml:trace contextRef="#ctx0" brushRef="#br0" timeOffset="47518.0979">21999 4720 248 0,'-4'0'93'0,"0"0"-72"0,4-16 14 0,0 16 0 15,0-4-16-15,0-7-3 16,0 7-8-16,0 0 0 15,4 0-5-15,9 1 0 0,-5-5 1 16,1 4 0-16,17-7-2 16,8-1-4-1,1-3-3-15,4-1 0 0,8-3-2 16,5 0 2-16,4 0 1 16,-5 0-1-16,5 0 4 15,-12 3 0-15,-6 1 1 16,1 4 2-16,-9 3-1 15,-4 4 2-15,-4 0 0 16,-5 4 3-16,-4 0-3 16,-5 8-2-16,-3 3 0 15,-10 5-1-15,1 3 0 16,-4 4 2-16,-10 4-1 16,-3-1 2-16,-5 5-2 15,-4 4 2-15,0-1-4 16,4 1 0-16,-13-5 1 0,9 1 0 15,0-1 0-15,4-7 2 16,4 4 1-16,5-15 3 16,0 3 3-16,4-3 2 15,4-1 6-15,5-3 3 16,4-4-10-16,4-1-6 16,13-3-9-16,5 0-5 15,17 0 6-15,17 0 3 16,17 4 2-16,0 0-1 15,1 4 1-15,-1-1-1 16,4 5 0-16,-8 11 2 16,0 0-39-16,0 11-16 15,-21 5 26-15,-23-16 13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36460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BC00F9F-FA22-4E68-AE92-A73BF5E34EA1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  <a:noFill/>
        </p:spPr>
        <p:txBody>
          <a:bodyPr/>
          <a:lstStyle/>
          <a:p>
            <a:fld id="{166473B0-D645-4F8E-AD7C-18BAD656CFB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  <a:noFill/>
        </p:spPr>
        <p:txBody>
          <a:bodyPr/>
          <a:lstStyle/>
          <a:p>
            <a:fld id="{B656120C-FE6B-4B78-86E7-7DAEDC88597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X’ is X in the second camera’s coordinate system</a:t>
            </a:r>
          </a:p>
          <a:p>
            <a:pPr eaLnBrk="1" hangingPunct="1"/>
            <a:r>
              <a:rPr lang="en-US" dirty="0" smtClean="0"/>
              <a:t>We can identify the non-homogeneous 3D vectors X and X’ with the homogeneous coordinate vectors x and x’ of the projections of the two points into the two respective images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  <a:noFill/>
        </p:spPr>
        <p:txBody>
          <a:bodyPr/>
          <a:lstStyle/>
          <a:p>
            <a:fld id="{4F68B779-E80A-48EC-BD10-FC50FE2E1B6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  <a:noFill/>
        </p:spPr>
        <p:txBody>
          <a:bodyPr/>
          <a:lstStyle/>
          <a:p>
            <a:fld id="{2ACF0DE9-DE6A-4EC6-8CB6-4B20A56B8568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  <a:noFill/>
        </p:spPr>
        <p:txBody>
          <a:bodyPr/>
          <a:lstStyle/>
          <a:p>
            <a:fld id="{A0F6917B-FDEB-4DCD-938C-428055F66773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  <a:noFill/>
        </p:spPr>
        <p:txBody>
          <a:bodyPr/>
          <a:lstStyle/>
          <a:p>
            <a:fld id="{073CA73D-64A7-4C4B-B6D3-8CBB7DFFA928}" type="slidenum">
              <a:rPr lang="en-US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B856102-7C12-44E3-9B61-5EDD0A3DEB10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AE3FED-7E50-470B-BE2C-C84DAC8992C1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3347DA-7389-4F3D-B887-FF3C647DC3E0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59088" y="514350"/>
            <a:ext cx="3429000" cy="257175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2" y="3257551"/>
            <a:ext cx="6705599" cy="3086100"/>
          </a:xfrm>
          <a:noFill/>
        </p:spPr>
        <p:txBody>
          <a:bodyPr wrap="square" lIns="104165" tIns="52082" rIns="104165" bIns="52082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3CE4A0-8865-40C5-BB63-53519C9CFB24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59088" y="514350"/>
            <a:ext cx="3429000" cy="257175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2" y="3257551"/>
            <a:ext cx="6705599" cy="3086100"/>
          </a:xfrm>
          <a:noFill/>
        </p:spPr>
        <p:txBody>
          <a:bodyPr wrap="square" lIns="104165" tIns="52082" rIns="104165" bIns="52082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  <a:noFill/>
        </p:spPr>
        <p:txBody>
          <a:bodyPr/>
          <a:lstStyle/>
          <a:p>
            <a:fld id="{4F5F75DC-2DAD-45AD-BC6F-C3559FDD87A9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5A5A5-AC04-41D2-827A-EAADDB20938B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59088" y="514350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2" y="3257551"/>
            <a:ext cx="6705599" cy="30861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6E719-FAB0-4528-BEF2-099CB32EC1F6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59088" y="514350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2" y="3257551"/>
            <a:ext cx="6705599" cy="30861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D168AE7-BE0C-47DE-BCE5-3769041515A0}" type="slidenum">
              <a:rPr lang="en-US" smtClean="0"/>
              <a:pPr>
                <a:defRPr/>
              </a:pPr>
              <a:t>34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59088" y="514350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2" y="3257551"/>
            <a:ext cx="6705599" cy="30861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F2E4856-1E29-4EE0-9D64-315D56FDDF9E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31C379D-1FA9-4C5D-A2B4-CE2EC84057A5}" type="slidenum">
              <a:rPr lang="en-US" smtClean="0"/>
              <a:pPr>
                <a:defRPr/>
              </a:pPr>
              <a:t>36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CE05645-044F-4B4A-94E2-55817AD5F8EA}" type="slidenum">
              <a:rPr lang="en-US" smtClean="0"/>
              <a:pPr>
                <a:defRPr/>
              </a:pPr>
              <a:t>37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  <a:noFill/>
        </p:spPr>
        <p:txBody>
          <a:bodyPr/>
          <a:lstStyle/>
          <a:p>
            <a:fld id="{267D3E6D-AB0C-431D-A1C1-8D6B83D5E66D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  <a:noFill/>
        </p:spPr>
        <p:txBody>
          <a:bodyPr/>
          <a:lstStyle/>
          <a:p>
            <a:fld id="{797BD444-5732-439E-BCA3-B73A32001A6B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7778"/>
            <a:ext cx="6707188" cy="3085419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  <a:noFill/>
        </p:spPr>
        <p:txBody>
          <a:bodyPr/>
          <a:lstStyle/>
          <a:p>
            <a:fld id="{21CC6933-934E-4D07-8F9B-9DAEEBC08295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7778"/>
            <a:ext cx="6707188" cy="3085419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  <a:noFill/>
        </p:spPr>
        <p:txBody>
          <a:bodyPr/>
          <a:lstStyle/>
          <a:p>
            <a:fld id="{32BDD873-1981-47F1-8996-2C700F1D5DA0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  <a:noFill/>
        </p:spPr>
        <p:txBody>
          <a:bodyPr/>
          <a:lstStyle/>
          <a:p>
            <a:fld id="{500BC622-53E4-4B74-A169-8A5785B49C86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  <a:noFill/>
        </p:spPr>
        <p:txBody>
          <a:bodyPr/>
          <a:lstStyle/>
          <a:p>
            <a:fld id="{6CE6C72C-6F38-4F92-973D-E1E43F2D69B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  <a:noFill/>
        </p:spPr>
        <p:txBody>
          <a:bodyPr/>
          <a:lstStyle/>
          <a:p>
            <a:fld id="{38EEE8D7-724D-49BC-83BB-FB02DCD7478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  <a:noFill/>
        </p:spPr>
        <p:txBody>
          <a:bodyPr/>
          <a:lstStyle/>
          <a:p>
            <a:fld id="{08E09A57-2BEC-442E-8EF7-2AD67DF5D26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E2CA46-F724-407E-AEB5-D4E3EBA4CC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325571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5BCD6E-4E73-4A23-AA5A-215BB8486D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06853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78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78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0D318-660B-44B7-A475-58746ABB2E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28785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A1624A71-0CEC-4478-BA7E-42400FD3CA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05732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charset="0"/>
              </a:defRPr>
            </a:lvl1pPr>
          </a:lstStyle>
          <a:p>
            <a:fld id="{945966CD-4C01-4CA0-A834-F1A17FC9DDE5}" type="datetime1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charset="0"/>
              </a:defRPr>
            </a:lvl1pPr>
          </a:lstStyle>
          <a:p>
            <a:fld id="{BFE56155-94F9-4E4E-97D3-68C234BB7A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42531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D56AE-91D0-4F6C-B1A4-B0191610C87A}" type="datetime1">
              <a:rPr lang="en-US" smtClean="0"/>
              <a:t>11/26/2019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A7CF4-79CC-6A48-A466-8C20EA113E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85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8CA22-8AD5-47DA-9A46-27D65F7EC882}" type="datetime1">
              <a:rPr lang="en-US" smtClean="0"/>
              <a:t>11/26/2019</a:t>
            </a:fld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2F79C-4F4E-46B8-B10B-944B55A82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2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F28BAD-4FF9-4326-B3FA-847EDC5D27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9794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3ECC0-D579-4D32-AEF6-539334618A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32273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5EC9E-A495-494E-81F4-FA6D571396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27128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08964-ED1B-4B3A-B0A1-AA56DDE4E0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8375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2E67A0-41F0-486B-9478-A190280637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2601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81EE07-5C69-498E-B905-137D75BC62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34904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B6FECF-3435-44D2-9396-E6AA36E8C9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77441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pitchFamily="-8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CBDBE-D4B8-44B7-A85D-CFDEF7B30A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52800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Arial" pitchFamily="34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fld id="{C8B2BD2E-7611-4716-A55C-27DF626EB87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/>
  <p:hf hdr="0" ftr="0" dt="0"/>
  <p:txStyles>
    <p:titleStyle>
      <a:lvl1pPr marL="39688" indent="-39688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marL="39688" indent="-39688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-84" charset="0"/>
          <a:ea typeface="ヒラギノ角ゴ ProN W3" pitchFamily="-84" charset="-128"/>
          <a:cs typeface="ヒラギノ角ゴ ProN W3" pitchFamily="-84" charset="-128"/>
          <a:sym typeface="Arial" pitchFamily="34" charset="0"/>
        </a:defRPr>
      </a:lvl2pPr>
      <a:lvl3pPr marL="39688" indent="-39688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-84" charset="0"/>
          <a:ea typeface="ヒラギノ角ゴ ProN W3" pitchFamily="-84" charset="-128"/>
          <a:cs typeface="ヒラギノ角ゴ ProN W3" pitchFamily="-84" charset="-128"/>
          <a:sym typeface="Arial" pitchFamily="34" charset="0"/>
        </a:defRPr>
      </a:lvl3pPr>
      <a:lvl4pPr marL="39688" indent="-39688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-84" charset="0"/>
          <a:ea typeface="ヒラギノ角ゴ ProN W3" pitchFamily="-84" charset="-128"/>
          <a:cs typeface="ヒラギノ角ゴ ProN W3" pitchFamily="-84" charset="-128"/>
          <a:sym typeface="Arial" pitchFamily="34" charset="0"/>
        </a:defRPr>
      </a:lvl4pPr>
      <a:lvl5pPr marL="39688" indent="-39688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-84" charset="0"/>
          <a:ea typeface="ヒラギノ角ゴ ProN W3" pitchFamily="-84" charset="-128"/>
          <a:cs typeface="ヒラギノ角ゴ ProN W3" pitchFamily="-84" charset="-128"/>
          <a:sym typeface="Arial" pitchFamily="34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-84" charset="0"/>
          <a:ea typeface="ヒラギノ角ゴ ProN W3" pitchFamily="-84" charset="-128"/>
          <a:cs typeface="ヒラギノ角ゴ ProN W3" pitchFamily="-84" charset="-128"/>
          <a:sym typeface="Arial" pitchFamily="-84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-84" charset="0"/>
          <a:ea typeface="ヒラギノ角ゴ ProN W3" pitchFamily="-84" charset="-128"/>
          <a:cs typeface="ヒラギノ角ゴ ProN W3" pitchFamily="-84" charset="-128"/>
          <a:sym typeface="Arial" pitchFamily="-84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-84" charset="0"/>
          <a:ea typeface="ヒラギノ角ゴ ProN W3" pitchFamily="-84" charset="-128"/>
          <a:cs typeface="ヒラギノ角ゴ ProN W3" pitchFamily="-84" charset="-128"/>
          <a:sym typeface="Arial" pitchFamily="-84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-84" charset="0"/>
          <a:ea typeface="ヒラギノ角ゴ ProN W3" pitchFamily="-84" charset="-128"/>
          <a:cs typeface="ヒラギノ角ゴ ProN W3" pitchFamily="-84" charset="-128"/>
          <a:sym typeface="Arial" pitchFamily="-84" charset="0"/>
        </a:defRPr>
      </a:lvl9pPr>
    </p:titleStyle>
    <p:bodyStyle>
      <a:lvl1pPr marL="39688" indent="-39688" algn="l" rtl="0" eaLnBrk="0" fontAlgn="base" hangingPunct="0"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31838" indent="-285750" algn="l" rtl="0" eaLnBrk="0" fontAlgn="base" hangingPunct="0">
        <a:spcBef>
          <a:spcPts val="500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131888" indent="-228600" algn="l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589088" indent="-228600" algn="l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2046288" indent="-228600" algn="l" rtl="0" eaLnBrk="0" fontAlgn="base" hangingPunct="0">
        <a:spcBef>
          <a:spcPts val="300"/>
        </a:spcBef>
        <a:spcAft>
          <a:spcPct val="0"/>
        </a:spcAft>
        <a:buSzPct val="100000"/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503488" indent="-228600" algn="l" rtl="0" fontAlgn="base">
        <a:spcBef>
          <a:spcPts val="300"/>
        </a:spcBef>
        <a:spcAft>
          <a:spcPct val="0"/>
        </a:spcAft>
        <a:buSzPct val="100000"/>
        <a:buFont typeface="Arial" pitchFamily="-84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pitchFamily="-84" charset="0"/>
        </a:defRPr>
      </a:lvl6pPr>
      <a:lvl7pPr marL="2960688" indent="-228600" algn="l" rtl="0" fontAlgn="base">
        <a:spcBef>
          <a:spcPts val="300"/>
        </a:spcBef>
        <a:spcAft>
          <a:spcPct val="0"/>
        </a:spcAft>
        <a:buSzPct val="100000"/>
        <a:buFont typeface="Arial" pitchFamily="-84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pitchFamily="-84" charset="0"/>
        </a:defRPr>
      </a:lvl7pPr>
      <a:lvl8pPr marL="3417888" indent="-228600" algn="l" rtl="0" fontAlgn="base">
        <a:spcBef>
          <a:spcPts val="300"/>
        </a:spcBef>
        <a:spcAft>
          <a:spcPct val="0"/>
        </a:spcAft>
        <a:buSzPct val="100000"/>
        <a:buFont typeface="Arial" pitchFamily="-84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pitchFamily="-84" charset="0"/>
        </a:defRPr>
      </a:lvl8pPr>
      <a:lvl9pPr marL="3875088" indent="-228600" algn="l" rtl="0" fontAlgn="base">
        <a:spcBef>
          <a:spcPts val="300"/>
        </a:spcBef>
        <a:spcAft>
          <a:spcPct val="0"/>
        </a:spcAft>
        <a:buSzPct val="100000"/>
        <a:buFont typeface="Arial" pitchFamily="-84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pitchFamily="-8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  <a:sym typeface="Times New Roman" pitchFamily="-8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CD06B4D1-9208-48B1-90E4-242956F58C7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emf"/><Relationship Id="rId4" Type="http://schemas.openxmlformats.org/officeDocument/2006/relationships/customXml" Target="../ink/ink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emf"/><Relationship Id="rId4" Type="http://schemas.openxmlformats.org/officeDocument/2006/relationships/customXml" Target="../ink/ink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customXml" Target="../ink/ink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emf"/><Relationship Id="rId5" Type="http://schemas.openxmlformats.org/officeDocument/2006/relationships/image" Target="../media/image4.png"/><Relationship Id="rId10" Type="http://schemas.openxmlformats.org/officeDocument/2006/relationships/customXml" Target="../ink/ink1.xm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8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9.png"/><Relationship Id="rId4" Type="http://schemas.openxmlformats.org/officeDocument/2006/relationships/oleObject" Target="../embeddings/oleObject1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emf"/><Relationship Id="rId4" Type="http://schemas.openxmlformats.org/officeDocument/2006/relationships/customXml" Target="../ink/ink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~zhang/Papers/TR99-21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emf"/><Relationship Id="rId4" Type="http://schemas.openxmlformats.org/officeDocument/2006/relationships/customXml" Target="../ink/ink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emf"/><Relationship Id="rId5" Type="http://schemas.openxmlformats.org/officeDocument/2006/relationships/customXml" Target="../ink/ink11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wmf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wmf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55.png"/><Relationship Id="rId4" Type="http://schemas.openxmlformats.org/officeDocument/2006/relationships/oleObject" Target="../embeddings/oleObject11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c.ri.cmu.edu/projects/meteorobot/index.html" TargetMode="External"/><Relationship Id="rId3" Type="http://schemas.openxmlformats.org/officeDocument/2006/relationships/tags" Target="../tags/tag3.xml"/><Relationship Id="rId7" Type="http://schemas.openxmlformats.org/officeDocument/2006/relationships/image" Target="../media/image58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iccv2007.rutgers.edu/" TargetMode="External"/><Relationship Id="rId5" Type="http://schemas.openxmlformats.org/officeDocument/2006/relationships/hyperlink" Target="http://grail.cs.washington.edu/projects/mvscpc/download/Goesele-2007-MVS.pdf" TargetMode="External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 algn="ctr" eaLnBrk="1" hangingPunct="1"/>
            <a:r>
              <a:rPr lang="en-US" altLang="en-US" dirty="0" smtClean="0">
                <a:latin typeface="Kalinga" pitchFamily="34" charset="0"/>
                <a:cs typeface="Kalinga" pitchFamily="34" charset="0"/>
              </a:rPr>
              <a:t>Cameras and Stereo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8534400" cy="2743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ym typeface="Arial" charset="0"/>
              </a:rPr>
              <a:t>ECE P 596</a:t>
            </a:r>
            <a:endParaRPr lang="en-US" dirty="0">
              <a:sym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ym typeface="Arial" charset="0"/>
              </a:rPr>
              <a:t>Linda Shapiro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sym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sym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sym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sym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2CA46-F724-407E-AEB5-D4E3EBA4CCB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771"/>
            <a:ext cx="8229600" cy="1143000"/>
          </a:xfrm>
        </p:spPr>
        <p:txBody>
          <a:bodyPr/>
          <a:lstStyle/>
          <a:p>
            <a:r>
              <a:rPr lang="en-US" dirty="0" smtClean="0"/>
              <a:t>Depth from Stereo</a:t>
            </a:r>
            <a:endParaRPr lang="en-US" dirty="0"/>
          </a:p>
        </p:txBody>
      </p:sp>
      <p:sp>
        <p:nvSpPr>
          <p:cNvPr id="53" name="Content Placeholder 5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26670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Goal: recover depth by finding image coordinate x’ that corresponds to x</a:t>
            </a:r>
          </a:p>
          <a:p>
            <a:r>
              <a:rPr lang="en-US" sz="2800" dirty="0" smtClean="0"/>
              <a:t>Sub-Problems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Calibration: How do we recover the relation of the cameras (if not already known)?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Correspondence: How do we search for the matching point x’?</a:t>
            </a:r>
          </a:p>
        </p:txBody>
      </p: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3361601" y="3754448"/>
            <a:ext cx="2240346" cy="2976732"/>
            <a:chOff x="609600" y="753824"/>
            <a:chExt cx="3905925" cy="5189776"/>
          </a:xfrm>
        </p:grpSpPr>
        <p:grpSp>
          <p:nvGrpSpPr>
            <p:cNvPr id="55" name="Group 54"/>
            <p:cNvGrpSpPr>
              <a:grpSpLocks noChangeAspect="1"/>
            </p:cNvGrpSpPr>
            <p:nvPr/>
          </p:nvGrpSpPr>
          <p:grpSpPr>
            <a:xfrm>
              <a:off x="609600" y="1143000"/>
              <a:ext cx="3905925" cy="4800600"/>
              <a:chOff x="533400" y="957263"/>
              <a:chExt cx="4491038" cy="5519737"/>
            </a:xfrm>
          </p:grpSpPr>
          <p:sp>
            <p:nvSpPr>
              <p:cNvPr id="59" name="Freeform 4"/>
              <p:cNvSpPr>
                <a:spLocks/>
              </p:cNvSpPr>
              <p:nvPr/>
            </p:nvSpPr>
            <p:spPr bwMode="auto">
              <a:xfrm>
                <a:off x="3481388" y="957263"/>
                <a:ext cx="1220787" cy="839787"/>
              </a:xfrm>
              <a:custGeom>
                <a:avLst/>
                <a:gdLst>
                  <a:gd name="T0" fmla="*/ 2147483647 w 865"/>
                  <a:gd name="T1" fmla="*/ 0 h 529"/>
                  <a:gd name="T2" fmla="*/ 2147483647 w 865"/>
                  <a:gd name="T3" fmla="*/ 2147483647 h 529"/>
                  <a:gd name="T4" fmla="*/ 2147483647 w 865"/>
                  <a:gd name="T5" fmla="*/ 2147483647 h 529"/>
                  <a:gd name="T6" fmla="*/ 2147483647 w 865"/>
                  <a:gd name="T7" fmla="*/ 2147483647 h 529"/>
                  <a:gd name="T8" fmla="*/ 2147483647 w 865"/>
                  <a:gd name="T9" fmla="*/ 2147483647 h 529"/>
                  <a:gd name="T10" fmla="*/ 2147483647 w 865"/>
                  <a:gd name="T11" fmla="*/ 2147483647 h 529"/>
                  <a:gd name="T12" fmla="*/ 2147483647 w 865"/>
                  <a:gd name="T13" fmla="*/ 2147483647 h 529"/>
                  <a:gd name="T14" fmla="*/ 2147483647 w 865"/>
                  <a:gd name="T15" fmla="*/ 2147483647 h 529"/>
                  <a:gd name="T16" fmla="*/ 2147483647 w 865"/>
                  <a:gd name="T17" fmla="*/ 2147483647 h 529"/>
                  <a:gd name="T18" fmla="*/ 0 w 865"/>
                  <a:gd name="T19" fmla="*/ 2147483647 h 529"/>
                  <a:gd name="T20" fmla="*/ 0 w 865"/>
                  <a:gd name="T21" fmla="*/ 2147483647 h 529"/>
                  <a:gd name="T22" fmla="*/ 0 w 865"/>
                  <a:gd name="T23" fmla="*/ 2147483647 h 529"/>
                  <a:gd name="T24" fmla="*/ 2147483647 w 865"/>
                  <a:gd name="T25" fmla="*/ 2147483647 h 529"/>
                  <a:gd name="T26" fmla="*/ 2147483647 w 865"/>
                  <a:gd name="T27" fmla="*/ 2147483647 h 529"/>
                  <a:gd name="T28" fmla="*/ 2147483647 w 865"/>
                  <a:gd name="T29" fmla="*/ 2147483647 h 529"/>
                  <a:gd name="T30" fmla="*/ 2147483647 w 865"/>
                  <a:gd name="T31" fmla="*/ 2147483647 h 529"/>
                  <a:gd name="T32" fmla="*/ 2147483647 w 865"/>
                  <a:gd name="T33" fmla="*/ 2147483647 h 529"/>
                  <a:gd name="T34" fmla="*/ 2147483647 w 865"/>
                  <a:gd name="T35" fmla="*/ 2147483647 h 529"/>
                  <a:gd name="T36" fmla="*/ 2147483647 w 865"/>
                  <a:gd name="T37" fmla="*/ 2147483647 h 529"/>
                  <a:gd name="T38" fmla="*/ 2147483647 w 865"/>
                  <a:gd name="T39" fmla="*/ 2147483647 h 529"/>
                  <a:gd name="T40" fmla="*/ 2147483647 w 865"/>
                  <a:gd name="T41" fmla="*/ 2147483647 h 529"/>
                  <a:gd name="T42" fmla="*/ 2147483647 w 865"/>
                  <a:gd name="T43" fmla="*/ 2147483647 h 529"/>
                  <a:gd name="T44" fmla="*/ 2147483647 w 865"/>
                  <a:gd name="T45" fmla="*/ 2147483647 h 529"/>
                  <a:gd name="T46" fmla="*/ 2147483647 w 865"/>
                  <a:gd name="T47" fmla="*/ 2147483647 h 529"/>
                  <a:gd name="T48" fmla="*/ 2147483647 w 865"/>
                  <a:gd name="T49" fmla="*/ 2147483647 h 529"/>
                  <a:gd name="T50" fmla="*/ 2147483647 w 865"/>
                  <a:gd name="T51" fmla="*/ 2147483647 h 529"/>
                  <a:gd name="T52" fmla="*/ 2147483647 w 865"/>
                  <a:gd name="T53" fmla="*/ 2147483647 h 529"/>
                  <a:gd name="T54" fmla="*/ 2147483647 w 865"/>
                  <a:gd name="T55" fmla="*/ 2147483647 h 529"/>
                  <a:gd name="T56" fmla="*/ 2147483647 w 865"/>
                  <a:gd name="T57" fmla="*/ 2147483647 h 529"/>
                  <a:gd name="T58" fmla="*/ 2147483647 w 865"/>
                  <a:gd name="T59" fmla="*/ 2147483647 h 529"/>
                  <a:gd name="T60" fmla="*/ 2147483647 w 865"/>
                  <a:gd name="T61" fmla="*/ 2147483647 h 529"/>
                  <a:gd name="T62" fmla="*/ 2147483647 w 865"/>
                  <a:gd name="T63" fmla="*/ 2147483647 h 529"/>
                  <a:gd name="T64" fmla="*/ 2147483647 w 865"/>
                  <a:gd name="T65" fmla="*/ 2147483647 h 529"/>
                  <a:gd name="T66" fmla="*/ 2147483647 w 865"/>
                  <a:gd name="T67" fmla="*/ 2147483647 h 529"/>
                  <a:gd name="T68" fmla="*/ 2147483647 w 865"/>
                  <a:gd name="T69" fmla="*/ 2147483647 h 529"/>
                  <a:gd name="T70" fmla="*/ 2147483647 w 865"/>
                  <a:gd name="T71" fmla="*/ 2147483647 h 529"/>
                  <a:gd name="T72" fmla="*/ 2147483647 w 865"/>
                  <a:gd name="T73" fmla="*/ 2147483647 h 529"/>
                  <a:gd name="T74" fmla="*/ 2147483647 w 865"/>
                  <a:gd name="T75" fmla="*/ 2147483647 h 529"/>
                  <a:gd name="T76" fmla="*/ 2147483647 w 865"/>
                  <a:gd name="T77" fmla="*/ 2147483647 h 529"/>
                  <a:gd name="T78" fmla="*/ 2147483647 w 865"/>
                  <a:gd name="T79" fmla="*/ 0 h 52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65"/>
                  <a:gd name="T121" fmla="*/ 0 h 529"/>
                  <a:gd name="T122" fmla="*/ 865 w 865"/>
                  <a:gd name="T123" fmla="*/ 529 h 52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65" h="529">
                    <a:moveTo>
                      <a:pt x="84" y="0"/>
                    </a:moveTo>
                    <a:lnTo>
                      <a:pt x="72" y="24"/>
                    </a:lnTo>
                    <a:lnTo>
                      <a:pt x="72" y="48"/>
                    </a:lnTo>
                    <a:lnTo>
                      <a:pt x="48" y="72"/>
                    </a:lnTo>
                    <a:lnTo>
                      <a:pt x="36" y="96"/>
                    </a:lnTo>
                    <a:lnTo>
                      <a:pt x="36" y="120"/>
                    </a:lnTo>
                    <a:lnTo>
                      <a:pt x="36" y="144"/>
                    </a:lnTo>
                    <a:lnTo>
                      <a:pt x="24" y="168"/>
                    </a:lnTo>
                    <a:lnTo>
                      <a:pt x="12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0" y="264"/>
                    </a:lnTo>
                    <a:lnTo>
                      <a:pt x="12" y="288"/>
                    </a:lnTo>
                    <a:lnTo>
                      <a:pt x="12" y="312"/>
                    </a:lnTo>
                    <a:lnTo>
                      <a:pt x="24" y="336"/>
                    </a:lnTo>
                    <a:lnTo>
                      <a:pt x="24" y="360"/>
                    </a:lnTo>
                    <a:lnTo>
                      <a:pt x="36" y="384"/>
                    </a:lnTo>
                    <a:lnTo>
                      <a:pt x="36" y="408"/>
                    </a:lnTo>
                    <a:lnTo>
                      <a:pt x="48" y="432"/>
                    </a:lnTo>
                    <a:lnTo>
                      <a:pt x="60" y="456"/>
                    </a:lnTo>
                    <a:lnTo>
                      <a:pt x="852" y="528"/>
                    </a:lnTo>
                    <a:lnTo>
                      <a:pt x="804" y="480"/>
                    </a:lnTo>
                    <a:lnTo>
                      <a:pt x="792" y="456"/>
                    </a:lnTo>
                    <a:lnTo>
                      <a:pt x="780" y="420"/>
                    </a:lnTo>
                    <a:lnTo>
                      <a:pt x="768" y="396"/>
                    </a:lnTo>
                    <a:lnTo>
                      <a:pt x="756" y="372"/>
                    </a:lnTo>
                    <a:lnTo>
                      <a:pt x="744" y="348"/>
                    </a:lnTo>
                    <a:lnTo>
                      <a:pt x="744" y="324"/>
                    </a:lnTo>
                    <a:lnTo>
                      <a:pt x="744" y="288"/>
                    </a:lnTo>
                    <a:lnTo>
                      <a:pt x="744" y="264"/>
                    </a:lnTo>
                    <a:lnTo>
                      <a:pt x="744" y="240"/>
                    </a:lnTo>
                    <a:lnTo>
                      <a:pt x="768" y="216"/>
                    </a:lnTo>
                    <a:lnTo>
                      <a:pt x="768" y="192"/>
                    </a:lnTo>
                    <a:lnTo>
                      <a:pt x="780" y="168"/>
                    </a:lnTo>
                    <a:lnTo>
                      <a:pt x="804" y="156"/>
                    </a:lnTo>
                    <a:lnTo>
                      <a:pt x="804" y="132"/>
                    </a:lnTo>
                    <a:lnTo>
                      <a:pt x="828" y="108"/>
                    </a:lnTo>
                    <a:lnTo>
                      <a:pt x="852" y="96"/>
                    </a:lnTo>
                    <a:lnTo>
                      <a:pt x="864" y="72"/>
                    </a:lnTo>
                    <a:lnTo>
                      <a:pt x="84" y="0"/>
                    </a:lnTo>
                  </a:path>
                </a:pathLst>
              </a:custGeom>
              <a:gradFill rotWithShape="0">
                <a:gsLst>
                  <a:gs pos="0">
                    <a:srgbClr val="012501"/>
                  </a:gs>
                  <a:gs pos="100000">
                    <a:srgbClr val="037C03"/>
                  </a:gs>
                </a:gsLst>
                <a:lin ang="189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60" name="Line 5"/>
              <p:cNvSpPr>
                <a:spLocks noChangeShapeType="1"/>
              </p:cNvSpPr>
              <p:nvPr/>
            </p:nvSpPr>
            <p:spPr bwMode="auto">
              <a:xfrm>
                <a:off x="890588" y="4310063"/>
                <a:ext cx="3251200" cy="1828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1" name="Freeform 9"/>
              <p:cNvSpPr>
                <a:spLocks/>
              </p:cNvSpPr>
              <p:nvPr/>
            </p:nvSpPr>
            <p:spPr bwMode="auto">
              <a:xfrm>
                <a:off x="1533525" y="1219200"/>
                <a:ext cx="2471738" cy="2462213"/>
              </a:xfrm>
              <a:custGeom>
                <a:avLst/>
                <a:gdLst>
                  <a:gd name="T0" fmla="*/ 0 w 1557"/>
                  <a:gd name="T1" fmla="*/ 2147483647 h 1551"/>
                  <a:gd name="T2" fmla="*/ 2147483647 w 1557"/>
                  <a:gd name="T3" fmla="*/ 0 h 1551"/>
                  <a:gd name="T4" fmla="*/ 0 60000 65536"/>
                  <a:gd name="T5" fmla="*/ 0 60000 65536"/>
                  <a:gd name="T6" fmla="*/ 0 w 1557"/>
                  <a:gd name="T7" fmla="*/ 0 h 1551"/>
                  <a:gd name="T8" fmla="*/ 1557 w 1557"/>
                  <a:gd name="T9" fmla="*/ 1551 h 15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57" h="1551">
                    <a:moveTo>
                      <a:pt x="0" y="1551"/>
                    </a:moveTo>
                    <a:lnTo>
                      <a:pt x="1557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auto">
              <a:xfrm>
                <a:off x="687388" y="2490788"/>
                <a:ext cx="1220787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63" name="Freeform 12"/>
              <p:cNvSpPr>
                <a:spLocks/>
              </p:cNvSpPr>
              <p:nvPr/>
            </p:nvSpPr>
            <p:spPr bwMode="auto">
              <a:xfrm>
                <a:off x="3990975" y="1219200"/>
                <a:ext cx="117475" cy="3910013"/>
              </a:xfrm>
              <a:custGeom>
                <a:avLst/>
                <a:gdLst>
                  <a:gd name="T0" fmla="*/ 2147483647 w 74"/>
                  <a:gd name="T1" fmla="*/ 2147483647 h 2463"/>
                  <a:gd name="T2" fmla="*/ 0 w 74"/>
                  <a:gd name="T3" fmla="*/ 0 h 2463"/>
                  <a:gd name="T4" fmla="*/ 0 60000 65536"/>
                  <a:gd name="T5" fmla="*/ 0 60000 65536"/>
                  <a:gd name="T6" fmla="*/ 0 w 74"/>
                  <a:gd name="T7" fmla="*/ 0 h 2463"/>
                  <a:gd name="T8" fmla="*/ 74 w 74"/>
                  <a:gd name="T9" fmla="*/ 2463 h 246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4" h="2463">
                    <a:moveTo>
                      <a:pt x="74" y="246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4" name="Freeform 13"/>
              <p:cNvSpPr>
                <a:spLocks/>
              </p:cNvSpPr>
              <p:nvPr/>
            </p:nvSpPr>
            <p:spPr bwMode="auto">
              <a:xfrm>
                <a:off x="3803650" y="4208463"/>
                <a:ext cx="1220788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65" name="Line 14"/>
              <p:cNvSpPr>
                <a:spLocks noChangeShapeType="1"/>
              </p:cNvSpPr>
              <p:nvPr/>
            </p:nvSpPr>
            <p:spPr bwMode="auto">
              <a:xfrm flipV="1">
                <a:off x="890588" y="3681413"/>
                <a:ext cx="642937" cy="628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6" name="Line 15"/>
              <p:cNvSpPr>
                <a:spLocks noChangeShapeType="1"/>
              </p:cNvSpPr>
              <p:nvPr/>
            </p:nvSpPr>
            <p:spPr bwMode="auto">
              <a:xfrm flipH="1" flipV="1">
                <a:off x="4108450" y="5129213"/>
                <a:ext cx="33338" cy="1009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7" name="Freeform 18"/>
              <p:cNvSpPr>
                <a:spLocks/>
              </p:cNvSpPr>
              <p:nvPr/>
            </p:nvSpPr>
            <p:spPr bwMode="auto">
              <a:xfrm>
                <a:off x="533400" y="42608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68" name="Arc 19"/>
              <p:cNvSpPr>
                <a:spLocks/>
              </p:cNvSpPr>
              <p:nvPr/>
            </p:nvSpPr>
            <p:spPr bwMode="auto">
              <a:xfrm rot="720000">
                <a:off x="733425" y="42767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 flipH="1">
                <a:off x="533400" y="40957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0" name="Oval 21"/>
              <p:cNvSpPr>
                <a:spLocks noChangeArrowheads="1"/>
              </p:cNvSpPr>
              <p:nvPr/>
            </p:nvSpPr>
            <p:spPr bwMode="auto">
              <a:xfrm rot="19740000">
                <a:off x="811213" y="42814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1" name="Line 22"/>
              <p:cNvSpPr>
                <a:spLocks noChangeShapeType="1"/>
              </p:cNvSpPr>
              <p:nvPr/>
            </p:nvSpPr>
            <p:spPr bwMode="auto">
              <a:xfrm flipV="1">
                <a:off x="533400" y="45021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" name="Freeform 23"/>
              <p:cNvSpPr>
                <a:spLocks/>
              </p:cNvSpPr>
              <p:nvPr/>
            </p:nvSpPr>
            <p:spPr bwMode="auto">
              <a:xfrm>
                <a:off x="3784600" y="60896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73" name="Arc 24"/>
              <p:cNvSpPr>
                <a:spLocks/>
              </p:cNvSpPr>
              <p:nvPr/>
            </p:nvSpPr>
            <p:spPr bwMode="auto">
              <a:xfrm rot="720000">
                <a:off x="3984625" y="61055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4" name="Line 25"/>
              <p:cNvSpPr>
                <a:spLocks noChangeShapeType="1"/>
              </p:cNvSpPr>
              <p:nvPr/>
            </p:nvSpPr>
            <p:spPr bwMode="auto">
              <a:xfrm flipH="1">
                <a:off x="3784600" y="59245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5" name="Oval 26"/>
              <p:cNvSpPr>
                <a:spLocks noChangeArrowheads="1"/>
              </p:cNvSpPr>
              <p:nvPr/>
            </p:nvSpPr>
            <p:spPr bwMode="auto">
              <a:xfrm rot="19740000">
                <a:off x="4062413" y="61102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6" name="Line 27"/>
              <p:cNvSpPr>
                <a:spLocks noChangeShapeType="1"/>
              </p:cNvSpPr>
              <p:nvPr/>
            </p:nvSpPr>
            <p:spPr bwMode="auto">
              <a:xfrm flipV="1">
                <a:off x="3784600" y="63309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7" name="Oval 33"/>
              <p:cNvSpPr>
                <a:spLocks noChangeArrowheads="1"/>
              </p:cNvSpPr>
              <p:nvPr/>
            </p:nvSpPr>
            <p:spPr bwMode="auto">
              <a:xfrm>
                <a:off x="4079875" y="5081588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8" name="Oval 34"/>
              <p:cNvSpPr>
                <a:spLocks noChangeArrowheads="1"/>
              </p:cNvSpPr>
              <p:nvPr/>
            </p:nvSpPr>
            <p:spPr bwMode="auto">
              <a:xfrm>
                <a:off x="1504950" y="3649663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56" name="Text Box 26"/>
            <p:cNvSpPr txBox="1">
              <a:spLocks noChangeArrowheads="1"/>
            </p:cNvSpPr>
            <p:nvPr/>
          </p:nvSpPr>
          <p:spPr bwMode="auto">
            <a:xfrm>
              <a:off x="3657600" y="753824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57" name="Text Box 26"/>
            <p:cNvSpPr txBox="1">
              <a:spLocks noChangeArrowheads="1"/>
            </p:cNvSpPr>
            <p:nvPr/>
          </p:nvSpPr>
          <p:spPr bwMode="auto">
            <a:xfrm>
              <a:off x="867127" y="3092412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x</a:t>
              </a:r>
              <a:endParaRPr lang="en-US" sz="2000" baseline="-25000" dirty="0"/>
            </a:p>
          </p:txBody>
        </p:sp>
        <p:sp>
          <p:nvSpPr>
            <p:cNvPr id="58" name="Text Box 26"/>
            <p:cNvSpPr txBox="1">
              <a:spLocks noChangeArrowheads="1"/>
            </p:cNvSpPr>
            <p:nvPr/>
          </p:nvSpPr>
          <p:spPr bwMode="auto">
            <a:xfrm>
              <a:off x="3520189" y="4479002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x'</a:t>
              </a:r>
              <a:endParaRPr lang="en-US" sz="2000" baseline="-25000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125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Correspondence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5447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We have two images taken from cameras with different intrinsic and extrinsic parameters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How do we match a point in the first image to a point in the second?  How can we constrain our search?</a:t>
            </a:r>
            <a:endParaRPr lang="en-US" sz="2400" dirty="0"/>
          </a:p>
        </p:txBody>
      </p:sp>
      <p:pic>
        <p:nvPicPr>
          <p:cNvPr id="4" name="Picture 13" descr="rect_006_007_le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332106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rect_006_007_r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005590"/>
            <a:ext cx="3429000" cy="251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53352" y="212863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7403" y="213277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2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38" y="901700"/>
            <a:ext cx="76628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683" name="Text Box 3"/>
          <p:cNvSpPr txBox="1">
            <a:spLocks noChangeArrowheads="1"/>
          </p:cNvSpPr>
          <p:nvPr/>
        </p:nvSpPr>
        <p:spPr bwMode="auto">
          <a:xfrm>
            <a:off x="1457325" y="4579938"/>
            <a:ext cx="72346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Potential </a:t>
            </a:r>
            <a:r>
              <a:rPr lang="en-US" sz="2000" dirty="0"/>
              <a:t>matches for </a:t>
            </a:r>
            <a:r>
              <a:rPr lang="en-US" sz="2000" i="1" dirty="0"/>
              <a:t>x</a:t>
            </a:r>
            <a:r>
              <a:rPr lang="en-US" sz="2000" dirty="0"/>
              <a:t> have to lie on the corresponding </a:t>
            </a:r>
            <a:r>
              <a:rPr lang="en-US" sz="2000" dirty="0" smtClean="0"/>
              <a:t>line </a:t>
            </a:r>
            <a:r>
              <a:rPr lang="en-US" sz="2000" i="1" dirty="0"/>
              <a:t>l’</a:t>
            </a:r>
            <a:r>
              <a:rPr lang="en-US" sz="2000" dirty="0"/>
              <a:t>.</a:t>
            </a:r>
          </a:p>
        </p:txBody>
      </p:sp>
      <p:sp>
        <p:nvSpPr>
          <p:cNvPr id="711684" name="Text Box 4"/>
          <p:cNvSpPr txBox="1">
            <a:spLocks noChangeArrowheads="1"/>
          </p:cNvSpPr>
          <p:nvPr/>
        </p:nvSpPr>
        <p:spPr bwMode="auto">
          <a:xfrm>
            <a:off x="1447800" y="5646738"/>
            <a:ext cx="72346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Potential </a:t>
            </a:r>
            <a:r>
              <a:rPr lang="en-US" sz="2000" dirty="0"/>
              <a:t>matches for </a:t>
            </a:r>
            <a:r>
              <a:rPr lang="en-US" sz="2000" i="1" dirty="0"/>
              <a:t>x’</a:t>
            </a:r>
            <a:r>
              <a:rPr lang="en-US" sz="2000" dirty="0"/>
              <a:t> have to lie on the corresponding </a:t>
            </a:r>
            <a:r>
              <a:rPr lang="en-US" sz="2000" dirty="0" smtClean="0"/>
              <a:t>line </a:t>
            </a:r>
            <a:r>
              <a:rPr lang="en-US" sz="2000" i="1" dirty="0"/>
              <a:t>l</a:t>
            </a:r>
            <a:r>
              <a:rPr lang="en-US" sz="2000" dirty="0"/>
              <a:t>.</a:t>
            </a:r>
          </a:p>
        </p:txBody>
      </p:sp>
      <p:sp>
        <p:nvSpPr>
          <p:cNvPr id="711685" name="Oval 5"/>
          <p:cNvSpPr>
            <a:spLocks noChangeArrowheads="1"/>
          </p:cNvSpPr>
          <p:nvPr/>
        </p:nvSpPr>
        <p:spPr bwMode="auto">
          <a:xfrm>
            <a:off x="2884488" y="24066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6" name="Line 6"/>
          <p:cNvSpPr>
            <a:spLocks noChangeShapeType="1"/>
          </p:cNvSpPr>
          <p:nvPr/>
        </p:nvSpPr>
        <p:spPr bwMode="auto">
          <a:xfrm flipH="1">
            <a:off x="6084888" y="2330450"/>
            <a:ext cx="254000" cy="15811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7" name="Oval 7"/>
          <p:cNvSpPr>
            <a:spLocks noChangeArrowheads="1"/>
          </p:cNvSpPr>
          <p:nvPr/>
        </p:nvSpPr>
        <p:spPr bwMode="auto">
          <a:xfrm>
            <a:off x="6275388" y="240665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</a:endParaRPr>
          </a:p>
        </p:txBody>
      </p:sp>
      <p:sp>
        <p:nvSpPr>
          <p:cNvPr id="711688" name="Line 8"/>
          <p:cNvSpPr>
            <a:spLocks noChangeShapeType="1"/>
          </p:cNvSpPr>
          <p:nvPr/>
        </p:nvSpPr>
        <p:spPr bwMode="auto">
          <a:xfrm flipH="1" flipV="1">
            <a:off x="2909888" y="2311400"/>
            <a:ext cx="241300" cy="15621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9" name="Oval 9"/>
          <p:cNvSpPr>
            <a:spLocks noChangeArrowheads="1"/>
          </p:cNvSpPr>
          <p:nvPr/>
        </p:nvSpPr>
        <p:spPr bwMode="auto">
          <a:xfrm>
            <a:off x="3316288" y="21018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0" name="Oval 10"/>
          <p:cNvSpPr>
            <a:spLocks noChangeArrowheads="1"/>
          </p:cNvSpPr>
          <p:nvPr/>
        </p:nvSpPr>
        <p:spPr bwMode="auto">
          <a:xfrm>
            <a:off x="3970338" y="16573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1" name="Oval 11"/>
          <p:cNvSpPr>
            <a:spLocks noChangeArrowheads="1"/>
          </p:cNvSpPr>
          <p:nvPr/>
        </p:nvSpPr>
        <p:spPr bwMode="auto">
          <a:xfrm>
            <a:off x="6275388" y="24003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2" name="Oval 12"/>
          <p:cNvSpPr>
            <a:spLocks noChangeArrowheads="1"/>
          </p:cNvSpPr>
          <p:nvPr/>
        </p:nvSpPr>
        <p:spPr bwMode="auto">
          <a:xfrm>
            <a:off x="6224588" y="275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3" name="Oval 13"/>
          <p:cNvSpPr>
            <a:spLocks noChangeArrowheads="1"/>
          </p:cNvSpPr>
          <p:nvPr/>
        </p:nvSpPr>
        <p:spPr bwMode="auto">
          <a:xfrm>
            <a:off x="6167438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Rectangle 14"/>
          <p:cNvSpPr>
            <a:spLocks noGrp="1" noChangeArrowheads="1"/>
          </p:cNvSpPr>
          <p:nvPr>
            <p:ph type="title"/>
          </p:nvPr>
        </p:nvSpPr>
        <p:spPr>
          <a:xfrm>
            <a:off x="477838" y="-112005"/>
            <a:ext cx="8229600" cy="1143000"/>
          </a:xfrm>
        </p:spPr>
        <p:txBody>
          <a:bodyPr/>
          <a:lstStyle/>
          <a:p>
            <a:r>
              <a:rPr lang="en-US" dirty="0" smtClean="0"/>
              <a:t>Key idea: </a:t>
            </a:r>
            <a:r>
              <a:rPr lang="en-US" dirty="0" err="1" smtClean="0"/>
              <a:t>Epipolar</a:t>
            </a:r>
            <a:r>
              <a:rPr lang="en-US" dirty="0" smtClean="0"/>
              <a:t> constraint</a:t>
            </a:r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266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12" y="80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2667000" y="2209800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0497" name="Freeform 17"/>
          <p:cNvSpPr>
            <a:spLocks/>
          </p:cNvSpPr>
          <p:nvPr/>
        </p:nvSpPr>
        <p:spPr bwMode="auto">
          <a:xfrm>
            <a:off x="6019800" y="2336800"/>
            <a:ext cx="273050" cy="254000"/>
          </a:xfrm>
          <a:custGeom>
            <a:avLst/>
            <a:gdLst>
              <a:gd name="T0" fmla="*/ 2147483647 w 172"/>
              <a:gd name="T1" fmla="*/ 2147483647 h 160"/>
              <a:gd name="T2" fmla="*/ 0 w 172"/>
              <a:gd name="T3" fmla="*/ 2147483647 h 160"/>
              <a:gd name="T4" fmla="*/ 2147483647 w 172"/>
              <a:gd name="T5" fmla="*/ 2147483647 h 160"/>
              <a:gd name="T6" fmla="*/ 2147483647 w 172"/>
              <a:gd name="T7" fmla="*/ 2147483647 h 160"/>
              <a:gd name="T8" fmla="*/ 2147483647 w 172"/>
              <a:gd name="T9" fmla="*/ 0 h 160"/>
              <a:gd name="T10" fmla="*/ 2147483647 w 172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"/>
              <a:gd name="T19" fmla="*/ 0 h 160"/>
              <a:gd name="T20" fmla="*/ 172 w 172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" h="160">
                <a:moveTo>
                  <a:pt x="48" y="16"/>
                </a:moveTo>
                <a:lnTo>
                  <a:pt x="0" y="112"/>
                </a:lnTo>
                <a:lnTo>
                  <a:pt x="48" y="160"/>
                </a:lnTo>
                <a:lnTo>
                  <a:pt x="144" y="112"/>
                </a:lnTo>
                <a:lnTo>
                  <a:pt x="172" y="0"/>
                </a:lnTo>
                <a:lnTo>
                  <a:pt x="4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698" name="Text Box 18"/>
          <p:cNvSpPr txBox="1">
            <a:spLocks noChangeArrowheads="1"/>
          </p:cNvSpPr>
          <p:nvPr/>
        </p:nvSpPr>
        <p:spPr bwMode="auto">
          <a:xfrm>
            <a:off x="6019800" y="2286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>
            <a:off x="8001000" y="1524000"/>
            <a:ext cx="381000" cy="304800"/>
          </a:xfrm>
          <a:custGeom>
            <a:avLst/>
            <a:gdLst>
              <a:gd name="T0" fmla="*/ 2147483647 w 240"/>
              <a:gd name="T1" fmla="*/ 2147483647 h 192"/>
              <a:gd name="T2" fmla="*/ 2147483647 w 240"/>
              <a:gd name="T3" fmla="*/ 0 h 192"/>
              <a:gd name="T4" fmla="*/ 2147483647 w 240"/>
              <a:gd name="T5" fmla="*/ 2147483647 h 192"/>
              <a:gd name="T6" fmla="*/ 0 w 240"/>
              <a:gd name="T7" fmla="*/ 2147483647 h 192"/>
              <a:gd name="T8" fmla="*/ 2147483647 w 240"/>
              <a:gd name="T9" fmla="*/ 2147483647 h 192"/>
              <a:gd name="T10" fmla="*/ 2147483647 w 240"/>
              <a:gd name="T11" fmla="*/ 2147483647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192"/>
              <a:gd name="T20" fmla="*/ 240 w 240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192">
                <a:moveTo>
                  <a:pt x="240" y="192"/>
                </a:moveTo>
                <a:lnTo>
                  <a:pt x="240" y="0"/>
                </a:lnTo>
                <a:lnTo>
                  <a:pt x="88" y="24"/>
                </a:lnTo>
                <a:lnTo>
                  <a:pt x="0" y="96"/>
                </a:lnTo>
                <a:lnTo>
                  <a:pt x="96" y="192"/>
                </a:lnTo>
                <a:lnTo>
                  <a:pt x="240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Freeform 20"/>
          <p:cNvSpPr>
            <a:spLocks/>
          </p:cNvSpPr>
          <p:nvPr/>
        </p:nvSpPr>
        <p:spPr bwMode="auto">
          <a:xfrm>
            <a:off x="838200" y="1536700"/>
            <a:ext cx="260350" cy="292100"/>
          </a:xfrm>
          <a:custGeom>
            <a:avLst/>
            <a:gdLst>
              <a:gd name="T0" fmla="*/ 2147483647 w 164"/>
              <a:gd name="T1" fmla="*/ 0 h 184"/>
              <a:gd name="T2" fmla="*/ 0 w 164"/>
              <a:gd name="T3" fmla="*/ 2147483647 h 184"/>
              <a:gd name="T4" fmla="*/ 2147483647 w 164"/>
              <a:gd name="T5" fmla="*/ 2147483647 h 184"/>
              <a:gd name="T6" fmla="*/ 2147483647 w 164"/>
              <a:gd name="T7" fmla="*/ 2147483647 h 184"/>
              <a:gd name="T8" fmla="*/ 2147483647 w 164"/>
              <a:gd name="T9" fmla="*/ 2147483647 h 184"/>
              <a:gd name="T10" fmla="*/ 2147483647 w 164"/>
              <a:gd name="T11" fmla="*/ 0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184"/>
              <a:gd name="T20" fmla="*/ 164 w 164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184">
                <a:moveTo>
                  <a:pt x="32" y="0"/>
                </a:moveTo>
                <a:lnTo>
                  <a:pt x="0" y="136"/>
                </a:lnTo>
                <a:lnTo>
                  <a:pt x="48" y="184"/>
                </a:lnTo>
                <a:lnTo>
                  <a:pt x="148" y="176"/>
                </a:lnTo>
                <a:lnTo>
                  <a:pt x="164" y="36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Freeform 21"/>
          <p:cNvSpPr>
            <a:spLocks/>
          </p:cNvSpPr>
          <p:nvPr/>
        </p:nvSpPr>
        <p:spPr bwMode="auto">
          <a:xfrm>
            <a:off x="5905500" y="2667000"/>
            <a:ext cx="336550" cy="698500"/>
          </a:xfrm>
          <a:custGeom>
            <a:avLst/>
            <a:gdLst>
              <a:gd name="T0" fmla="*/ 2147483647 w 212"/>
              <a:gd name="T1" fmla="*/ 2147483647 h 440"/>
              <a:gd name="T2" fmla="*/ 2147483647 w 212"/>
              <a:gd name="T3" fmla="*/ 2147483647 h 440"/>
              <a:gd name="T4" fmla="*/ 0 w 212"/>
              <a:gd name="T5" fmla="*/ 2147483647 h 440"/>
              <a:gd name="T6" fmla="*/ 2147483647 w 212"/>
              <a:gd name="T7" fmla="*/ 2147483647 h 440"/>
              <a:gd name="T8" fmla="*/ 2147483647 w 212"/>
              <a:gd name="T9" fmla="*/ 0 h 440"/>
              <a:gd name="T10" fmla="*/ 2147483647 w 212"/>
              <a:gd name="T11" fmla="*/ 2147483647 h 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2"/>
              <a:gd name="T19" fmla="*/ 0 h 440"/>
              <a:gd name="T20" fmla="*/ 212 w 212"/>
              <a:gd name="T21" fmla="*/ 440 h 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2" h="440">
                <a:moveTo>
                  <a:pt x="72" y="16"/>
                </a:moveTo>
                <a:lnTo>
                  <a:pt x="24" y="112"/>
                </a:lnTo>
                <a:lnTo>
                  <a:pt x="0" y="400"/>
                </a:lnTo>
                <a:lnTo>
                  <a:pt x="132" y="440"/>
                </a:lnTo>
                <a:lnTo>
                  <a:pt x="212" y="0"/>
                </a:lnTo>
                <a:lnTo>
                  <a:pt x="7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Freeform 22"/>
          <p:cNvSpPr>
            <a:spLocks/>
          </p:cNvSpPr>
          <p:nvPr/>
        </p:nvSpPr>
        <p:spPr bwMode="auto">
          <a:xfrm>
            <a:off x="3854450" y="1371600"/>
            <a:ext cx="368300" cy="298450"/>
          </a:xfrm>
          <a:custGeom>
            <a:avLst/>
            <a:gdLst>
              <a:gd name="T0" fmla="*/ 2147483647 w 232"/>
              <a:gd name="T1" fmla="*/ 2147483647 h 188"/>
              <a:gd name="T2" fmla="*/ 2147483647 w 232"/>
              <a:gd name="T3" fmla="*/ 2147483647 h 188"/>
              <a:gd name="T4" fmla="*/ 0 w 232"/>
              <a:gd name="T5" fmla="*/ 2147483647 h 188"/>
              <a:gd name="T6" fmla="*/ 2147483647 w 232"/>
              <a:gd name="T7" fmla="*/ 2147483647 h 188"/>
              <a:gd name="T8" fmla="*/ 2147483647 w 232"/>
              <a:gd name="T9" fmla="*/ 2147483647 h 188"/>
              <a:gd name="T10" fmla="*/ 2147483647 w 232"/>
              <a:gd name="T11" fmla="*/ 2147483647 h 188"/>
              <a:gd name="T12" fmla="*/ 2147483647 w 232"/>
              <a:gd name="T13" fmla="*/ 0 h 188"/>
              <a:gd name="T14" fmla="*/ 2147483647 w 232"/>
              <a:gd name="T15" fmla="*/ 2147483647 h 1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"/>
              <a:gd name="T25" fmla="*/ 0 h 188"/>
              <a:gd name="T26" fmla="*/ 232 w 232"/>
              <a:gd name="T27" fmla="*/ 188 h 1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" h="188">
                <a:moveTo>
                  <a:pt x="68" y="16"/>
                </a:moveTo>
                <a:lnTo>
                  <a:pt x="20" y="112"/>
                </a:lnTo>
                <a:lnTo>
                  <a:pt x="0" y="164"/>
                </a:lnTo>
                <a:lnTo>
                  <a:pt x="56" y="188"/>
                </a:lnTo>
                <a:lnTo>
                  <a:pt x="136" y="148"/>
                </a:lnTo>
                <a:lnTo>
                  <a:pt x="232" y="80"/>
                </a:lnTo>
                <a:lnTo>
                  <a:pt x="192" y="0"/>
                </a:lnTo>
                <a:lnTo>
                  <a:pt x="6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Freeform 23"/>
          <p:cNvSpPr>
            <a:spLocks/>
          </p:cNvSpPr>
          <p:nvPr/>
        </p:nvSpPr>
        <p:spPr bwMode="auto">
          <a:xfrm>
            <a:off x="3200400" y="1828800"/>
            <a:ext cx="381000" cy="260350"/>
          </a:xfrm>
          <a:custGeom>
            <a:avLst/>
            <a:gdLst>
              <a:gd name="T0" fmla="*/ 2147483647 w 240"/>
              <a:gd name="T1" fmla="*/ 2147483647 h 164"/>
              <a:gd name="T2" fmla="*/ 2147483647 w 240"/>
              <a:gd name="T3" fmla="*/ 2147483647 h 164"/>
              <a:gd name="T4" fmla="*/ 0 w 240"/>
              <a:gd name="T5" fmla="*/ 2147483647 h 164"/>
              <a:gd name="T6" fmla="*/ 2147483647 w 240"/>
              <a:gd name="T7" fmla="*/ 2147483647 h 164"/>
              <a:gd name="T8" fmla="*/ 2147483647 w 240"/>
              <a:gd name="T9" fmla="*/ 2147483647 h 164"/>
              <a:gd name="T10" fmla="*/ 2147483647 w 240"/>
              <a:gd name="T11" fmla="*/ 0 h 164"/>
              <a:gd name="T12" fmla="*/ 2147483647 w 240"/>
              <a:gd name="T13" fmla="*/ 2147483647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"/>
              <a:gd name="T22" fmla="*/ 0 h 164"/>
              <a:gd name="T23" fmla="*/ 240 w 240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" h="164">
                <a:moveTo>
                  <a:pt x="76" y="16"/>
                </a:moveTo>
                <a:lnTo>
                  <a:pt x="28" y="112"/>
                </a:lnTo>
                <a:lnTo>
                  <a:pt x="0" y="156"/>
                </a:lnTo>
                <a:lnTo>
                  <a:pt x="104" y="164"/>
                </a:lnTo>
                <a:lnTo>
                  <a:pt x="240" y="80"/>
                </a:lnTo>
                <a:lnTo>
                  <a:pt x="200" y="0"/>
                </a:lnTo>
                <a:lnTo>
                  <a:pt x="76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704" name="Text Box 24"/>
          <p:cNvSpPr txBox="1">
            <a:spLocks noChangeArrowheads="1"/>
          </p:cNvSpPr>
          <p:nvPr/>
        </p:nvSpPr>
        <p:spPr bwMode="auto">
          <a:xfrm>
            <a:off x="3733800" y="1349375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5" name="Text Box 25"/>
          <p:cNvSpPr txBox="1">
            <a:spLocks noChangeArrowheads="1"/>
          </p:cNvSpPr>
          <p:nvPr/>
        </p:nvSpPr>
        <p:spPr bwMode="auto">
          <a:xfrm>
            <a:off x="5943600" y="2667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6" name="Text Box 26"/>
          <p:cNvSpPr txBox="1">
            <a:spLocks noChangeArrowheads="1"/>
          </p:cNvSpPr>
          <p:nvPr/>
        </p:nvSpPr>
        <p:spPr bwMode="auto">
          <a:xfrm>
            <a:off x="3124200" y="1752600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7" name="Text Box 27"/>
          <p:cNvSpPr txBox="1">
            <a:spLocks noChangeArrowheads="1"/>
          </p:cNvSpPr>
          <p:nvPr/>
        </p:nvSpPr>
        <p:spPr bwMode="auto">
          <a:xfrm>
            <a:off x="5867400" y="3048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8" name="Oval 28"/>
          <p:cNvSpPr>
            <a:spLocks noChangeArrowheads="1"/>
          </p:cNvSpPr>
          <p:nvPr/>
        </p:nvSpPr>
        <p:spPr bwMode="auto">
          <a:xfrm>
            <a:off x="4592638" y="12255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4419600" y="914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710" name="Text Box 30"/>
          <p:cNvSpPr txBox="1">
            <a:spLocks noChangeArrowheads="1"/>
          </p:cNvSpPr>
          <p:nvPr/>
        </p:nvSpPr>
        <p:spPr bwMode="auto">
          <a:xfrm>
            <a:off x="4343400" y="914400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7CF4-79CC-6A48-A466-8C20EA113E48}" type="slidenum">
              <a:rPr lang="en-US" smtClean="0"/>
              <a:pPr/>
              <a:t>12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904280" y="954360"/>
              <a:ext cx="513720" cy="312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97440" y="943920"/>
                <a:ext cx="530280" cy="33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378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3" grpId="0" autoUpdateAnimBg="0"/>
      <p:bldP spid="711684" grpId="0" autoUpdateAnimBg="0"/>
      <p:bldP spid="711685" grpId="0" animBg="1"/>
      <p:bldP spid="711686" grpId="0" animBg="1"/>
      <p:bldP spid="711687" grpId="0" animBg="1" autoUpdateAnimBg="0"/>
      <p:bldP spid="711688" grpId="0" animBg="1"/>
      <p:bldP spid="711689" grpId="0" animBg="1"/>
      <p:bldP spid="711690" grpId="0" animBg="1"/>
      <p:bldP spid="711691" grpId="0" animBg="1"/>
      <p:bldP spid="711692" grpId="0" animBg="1"/>
      <p:bldP spid="711693" grpId="0" animBg="1"/>
      <p:bldP spid="711698" grpId="0"/>
      <p:bldP spid="711704" grpId="0" animBg="1"/>
      <p:bldP spid="711705" grpId="0"/>
      <p:bldP spid="711706" grpId="0" animBg="1"/>
      <p:bldP spid="711707" grpId="0"/>
      <p:bldP spid="711708" grpId="0" animBg="1"/>
      <p:bldP spid="7117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877888"/>
            <a:ext cx="769620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1876" name="Line 4"/>
          <p:cNvSpPr>
            <a:spLocks noChangeShapeType="1"/>
          </p:cNvSpPr>
          <p:nvPr/>
        </p:nvSpPr>
        <p:spPr bwMode="auto">
          <a:xfrm flipV="1">
            <a:off x="1073150" y="3741738"/>
            <a:ext cx="2098675" cy="1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77" name="Line 5"/>
          <p:cNvSpPr>
            <a:spLocks noChangeShapeType="1"/>
          </p:cNvSpPr>
          <p:nvPr/>
        </p:nvSpPr>
        <p:spPr bwMode="auto">
          <a:xfrm>
            <a:off x="3524250" y="3748088"/>
            <a:ext cx="2311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78" name="Line 6"/>
          <p:cNvSpPr>
            <a:spLocks noChangeShapeType="1"/>
          </p:cNvSpPr>
          <p:nvPr/>
        </p:nvSpPr>
        <p:spPr bwMode="auto">
          <a:xfrm>
            <a:off x="6210300" y="3748088"/>
            <a:ext cx="20955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79" name="Line 7"/>
          <p:cNvSpPr>
            <a:spLocks noChangeShapeType="1"/>
          </p:cNvSpPr>
          <p:nvPr/>
        </p:nvSpPr>
        <p:spPr bwMode="auto">
          <a:xfrm>
            <a:off x="6419850" y="2452688"/>
            <a:ext cx="1885950" cy="1289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0" name="Line 8"/>
          <p:cNvSpPr>
            <a:spLocks noChangeShapeType="1"/>
          </p:cNvSpPr>
          <p:nvPr/>
        </p:nvSpPr>
        <p:spPr bwMode="auto">
          <a:xfrm>
            <a:off x="4724400" y="1284288"/>
            <a:ext cx="1466850" cy="10033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1" name="Line 9"/>
          <p:cNvSpPr>
            <a:spLocks noChangeShapeType="1"/>
          </p:cNvSpPr>
          <p:nvPr/>
        </p:nvSpPr>
        <p:spPr bwMode="auto">
          <a:xfrm flipV="1">
            <a:off x="3187700" y="1271588"/>
            <a:ext cx="1473200" cy="10096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2" name="Line 10"/>
          <p:cNvSpPr>
            <a:spLocks noChangeShapeType="1"/>
          </p:cNvSpPr>
          <p:nvPr/>
        </p:nvSpPr>
        <p:spPr bwMode="auto">
          <a:xfrm flipV="1">
            <a:off x="1060450" y="2446338"/>
            <a:ext cx="1892300" cy="128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3" name="Text Box 11"/>
          <p:cNvSpPr txBox="1">
            <a:spLocks noChangeArrowheads="1"/>
          </p:cNvSpPr>
          <p:nvPr/>
        </p:nvSpPr>
        <p:spPr bwMode="auto">
          <a:xfrm>
            <a:off x="925776" y="5470525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chemeClr val="folHlink"/>
                </a:solidFill>
              </a:rPr>
              <a:t> </a:t>
            </a:r>
            <a:r>
              <a:rPr lang="en-US" sz="2000" b="1" dirty="0" err="1">
                <a:solidFill>
                  <a:schemeClr val="folHlink"/>
                </a:solidFill>
              </a:rPr>
              <a:t>Epipolar</a:t>
            </a:r>
            <a:r>
              <a:rPr lang="en-US" sz="2000" b="1" dirty="0">
                <a:solidFill>
                  <a:schemeClr val="folHlink"/>
                </a:solidFill>
              </a:rPr>
              <a:t> Plane</a:t>
            </a:r>
            <a:r>
              <a:rPr lang="en-US" sz="2000" dirty="0">
                <a:solidFill>
                  <a:schemeClr val="folHlink"/>
                </a:solidFill>
              </a:rPr>
              <a:t> – plane containing baseline (1D family)</a:t>
            </a:r>
          </a:p>
        </p:txBody>
      </p:sp>
      <p:sp>
        <p:nvSpPr>
          <p:cNvPr id="591884" name="Oval 12"/>
          <p:cNvSpPr>
            <a:spLocks noChangeArrowheads="1"/>
          </p:cNvSpPr>
          <p:nvPr/>
        </p:nvSpPr>
        <p:spPr bwMode="auto">
          <a:xfrm>
            <a:off x="3105150" y="36591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5" name="Oval 13"/>
          <p:cNvSpPr>
            <a:spLocks noChangeArrowheads="1"/>
          </p:cNvSpPr>
          <p:nvPr/>
        </p:nvSpPr>
        <p:spPr bwMode="auto">
          <a:xfrm>
            <a:off x="6102350" y="36909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6" name="Text Box 14"/>
          <p:cNvSpPr txBox="1">
            <a:spLocks noChangeArrowheads="1"/>
          </p:cNvSpPr>
          <p:nvPr/>
        </p:nvSpPr>
        <p:spPr bwMode="auto">
          <a:xfrm>
            <a:off x="920088" y="4419600"/>
            <a:ext cx="5349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339966"/>
                </a:solidFill>
              </a:rPr>
              <a:t> </a:t>
            </a:r>
            <a:r>
              <a:rPr lang="en-US" sz="2000" b="1" dirty="0" err="1">
                <a:solidFill>
                  <a:srgbClr val="339966"/>
                </a:solidFill>
              </a:rPr>
              <a:t>Epipoles</a:t>
            </a:r>
            <a:r>
              <a:rPr lang="en-US" sz="2000" b="1" dirty="0">
                <a:solidFill>
                  <a:srgbClr val="339966"/>
                </a:solidFill>
              </a:rPr>
              <a:t> 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intersections of baseline with image planes 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projections of the other camera center</a:t>
            </a:r>
          </a:p>
        </p:txBody>
      </p:sp>
      <p:sp>
        <p:nvSpPr>
          <p:cNvPr id="591890" name="Text Box 18"/>
          <p:cNvSpPr txBox="1">
            <a:spLocks noChangeArrowheads="1"/>
          </p:cNvSpPr>
          <p:nvPr/>
        </p:nvSpPr>
        <p:spPr bwMode="auto">
          <a:xfrm>
            <a:off x="914400" y="4010025"/>
            <a:ext cx="606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FF3399"/>
                </a:solidFill>
              </a:rPr>
              <a:t> </a:t>
            </a:r>
            <a:r>
              <a:rPr lang="en-US" sz="2000" b="1" dirty="0">
                <a:solidFill>
                  <a:srgbClr val="FF3399"/>
                </a:solidFill>
              </a:rPr>
              <a:t>Baseline</a:t>
            </a:r>
            <a:r>
              <a:rPr lang="en-US" sz="2000" dirty="0">
                <a:solidFill>
                  <a:srgbClr val="FF3399"/>
                </a:solidFill>
              </a:rPr>
              <a:t> – line connecting the two camera centers</a:t>
            </a:r>
          </a:p>
        </p:txBody>
      </p:sp>
      <p:sp>
        <p:nvSpPr>
          <p:cNvPr id="591891" name="Line 19"/>
          <p:cNvSpPr>
            <a:spLocks noChangeShapeType="1"/>
          </p:cNvSpPr>
          <p:nvPr/>
        </p:nvSpPr>
        <p:spPr bwMode="auto">
          <a:xfrm>
            <a:off x="1066800" y="3773488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92" name="Line 20"/>
          <p:cNvSpPr>
            <a:spLocks noChangeShapeType="1"/>
          </p:cNvSpPr>
          <p:nvPr/>
        </p:nvSpPr>
        <p:spPr bwMode="auto">
          <a:xfrm>
            <a:off x="3505200" y="3773488"/>
            <a:ext cx="23622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93" name="Line 21"/>
          <p:cNvSpPr>
            <a:spLocks noChangeShapeType="1"/>
          </p:cNvSpPr>
          <p:nvPr/>
        </p:nvSpPr>
        <p:spPr bwMode="auto">
          <a:xfrm>
            <a:off x="6248400" y="3773488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Rectangle 22"/>
          <p:cNvSpPr>
            <a:spLocks noGrp="1" noChangeArrowheads="1"/>
          </p:cNvSpPr>
          <p:nvPr>
            <p:ph type="title"/>
          </p:nvPr>
        </p:nvSpPr>
        <p:spPr>
          <a:xfrm>
            <a:off x="546100" y="94619"/>
            <a:ext cx="8229600" cy="1143000"/>
          </a:xfrm>
        </p:spPr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geometry: notation</a:t>
            </a:r>
          </a:p>
        </p:txBody>
      </p:sp>
      <p:sp>
        <p:nvSpPr>
          <p:cNvPr id="13333" name="Rectangle 24"/>
          <p:cNvSpPr>
            <a:spLocks noChangeArrowheads="1"/>
          </p:cNvSpPr>
          <p:nvPr/>
        </p:nvSpPr>
        <p:spPr bwMode="auto">
          <a:xfrm>
            <a:off x="914400" y="1552575"/>
            <a:ext cx="228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Rectangle 25"/>
          <p:cNvSpPr>
            <a:spLocks noChangeArrowheads="1"/>
          </p:cNvSpPr>
          <p:nvPr/>
        </p:nvSpPr>
        <p:spPr bwMode="auto">
          <a:xfrm>
            <a:off x="8170863" y="1562100"/>
            <a:ext cx="3222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5" name="Text Box 26"/>
          <p:cNvSpPr txBox="1">
            <a:spLocks noChangeArrowheads="1"/>
          </p:cNvSpPr>
          <p:nvPr/>
        </p:nvSpPr>
        <p:spPr bwMode="auto">
          <a:xfrm>
            <a:off x="4572000" y="892175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3336" name="Freeform 29"/>
          <p:cNvSpPr>
            <a:spLocks/>
          </p:cNvSpPr>
          <p:nvPr/>
        </p:nvSpPr>
        <p:spPr bwMode="auto">
          <a:xfrm>
            <a:off x="266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7" name="Text Box 27"/>
          <p:cNvSpPr txBox="1">
            <a:spLocks noChangeArrowheads="1"/>
          </p:cNvSpPr>
          <p:nvPr/>
        </p:nvSpPr>
        <p:spPr bwMode="auto">
          <a:xfrm>
            <a:off x="2667000" y="2209800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3338" name="Freeform 30"/>
          <p:cNvSpPr>
            <a:spLocks/>
          </p:cNvSpPr>
          <p:nvPr/>
        </p:nvSpPr>
        <p:spPr bwMode="auto">
          <a:xfrm>
            <a:off x="647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9" name="Text Box 31"/>
          <p:cNvSpPr txBox="1">
            <a:spLocks noChangeArrowheads="1"/>
          </p:cNvSpPr>
          <p:nvPr/>
        </p:nvSpPr>
        <p:spPr bwMode="auto">
          <a:xfrm>
            <a:off x="6400800" y="22098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13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14880" y="984960"/>
              <a:ext cx="8116560" cy="3451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6600" y="975600"/>
                <a:ext cx="8134560" cy="346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16651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6" grpId="0" animBg="1"/>
      <p:bldP spid="591877" grpId="0" animBg="1"/>
      <p:bldP spid="591878" grpId="0" animBg="1"/>
      <p:bldP spid="591879" grpId="0" animBg="1"/>
      <p:bldP spid="591880" grpId="0" animBg="1"/>
      <p:bldP spid="591881" grpId="0" animBg="1"/>
      <p:bldP spid="591882" grpId="0" animBg="1"/>
      <p:bldP spid="591883" grpId="0" autoUpdateAnimBg="0"/>
      <p:bldP spid="591884" grpId="0" animBg="1"/>
      <p:bldP spid="591885" grpId="0" animBg="1"/>
      <p:bldP spid="591886" grpId="0" autoUpdateAnimBg="0"/>
      <p:bldP spid="591890" grpId="0" autoUpdateAnimBg="0"/>
      <p:bldP spid="591891" grpId="0" animBg="1"/>
      <p:bldP spid="591892" grpId="0" animBg="1"/>
      <p:bldP spid="5918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877888"/>
            <a:ext cx="769620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Line 4"/>
          <p:cNvSpPr>
            <a:spLocks noChangeShapeType="1"/>
          </p:cNvSpPr>
          <p:nvPr/>
        </p:nvSpPr>
        <p:spPr bwMode="auto">
          <a:xfrm flipV="1">
            <a:off x="1073150" y="3741738"/>
            <a:ext cx="2098675" cy="1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3524250" y="3748088"/>
            <a:ext cx="2311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6210300" y="3748088"/>
            <a:ext cx="20955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>
            <a:off x="6419850" y="2452688"/>
            <a:ext cx="1885950" cy="1289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>
            <a:off x="4724400" y="1284288"/>
            <a:ext cx="1466850" cy="10033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 flipV="1">
            <a:off x="3187700" y="1271588"/>
            <a:ext cx="1473200" cy="10096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 flipV="1">
            <a:off x="1060450" y="2446338"/>
            <a:ext cx="1892300" cy="128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Oval 12"/>
          <p:cNvSpPr>
            <a:spLocks noChangeArrowheads="1"/>
          </p:cNvSpPr>
          <p:nvPr/>
        </p:nvSpPr>
        <p:spPr bwMode="auto">
          <a:xfrm>
            <a:off x="3105150" y="36591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Oval 13"/>
          <p:cNvSpPr>
            <a:spLocks noChangeArrowheads="1"/>
          </p:cNvSpPr>
          <p:nvPr/>
        </p:nvSpPr>
        <p:spPr bwMode="auto">
          <a:xfrm>
            <a:off x="6102350" y="36909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2952750" y="2300288"/>
            <a:ext cx="3460750" cy="1600200"/>
            <a:chOff x="2952750" y="2300288"/>
            <a:chExt cx="3460750" cy="1600200"/>
          </a:xfrm>
        </p:grpSpPr>
        <p:sp>
          <p:nvSpPr>
            <p:cNvPr id="591887" name="Line 15"/>
            <p:cNvSpPr>
              <a:spLocks noChangeShapeType="1"/>
            </p:cNvSpPr>
            <p:nvPr/>
          </p:nvSpPr>
          <p:spPr bwMode="auto">
            <a:xfrm flipH="1" flipV="1">
              <a:off x="2952750" y="2300288"/>
              <a:ext cx="260350" cy="158115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1888" name="Line 16"/>
            <p:cNvSpPr>
              <a:spLocks noChangeShapeType="1"/>
            </p:cNvSpPr>
            <p:nvPr/>
          </p:nvSpPr>
          <p:spPr bwMode="auto">
            <a:xfrm flipV="1">
              <a:off x="6159500" y="2312988"/>
              <a:ext cx="254000" cy="158750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1889" name="Text Box 17"/>
          <p:cNvSpPr txBox="1">
            <a:spLocks noChangeArrowheads="1"/>
          </p:cNvSpPr>
          <p:nvPr/>
        </p:nvSpPr>
        <p:spPr bwMode="auto">
          <a:xfrm>
            <a:off x="914400" y="5804848"/>
            <a:ext cx="7467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A50021"/>
                </a:solidFill>
              </a:rPr>
              <a:t> </a:t>
            </a:r>
            <a:r>
              <a:rPr lang="en-US" sz="2000" b="1" dirty="0" err="1">
                <a:solidFill>
                  <a:srgbClr val="A50021"/>
                </a:solidFill>
              </a:rPr>
              <a:t>Epipolar</a:t>
            </a:r>
            <a:r>
              <a:rPr lang="en-US" sz="2000" b="1" dirty="0">
                <a:solidFill>
                  <a:srgbClr val="A50021"/>
                </a:solidFill>
              </a:rPr>
              <a:t> Lines</a:t>
            </a:r>
            <a:r>
              <a:rPr lang="en-US" sz="2000" dirty="0">
                <a:solidFill>
                  <a:srgbClr val="A50021"/>
                </a:solidFill>
              </a:rPr>
              <a:t> - intersections of </a:t>
            </a:r>
            <a:r>
              <a:rPr lang="en-US" sz="2000" dirty="0" err="1">
                <a:solidFill>
                  <a:srgbClr val="A50021"/>
                </a:solidFill>
              </a:rPr>
              <a:t>epipolar</a:t>
            </a:r>
            <a:r>
              <a:rPr lang="en-US" sz="2000" dirty="0">
                <a:solidFill>
                  <a:srgbClr val="A50021"/>
                </a:solidFill>
              </a:rPr>
              <a:t> plane with image</a:t>
            </a:r>
            <a:br>
              <a:rPr lang="en-US" sz="2000" dirty="0">
                <a:solidFill>
                  <a:srgbClr val="A50021"/>
                </a:solidFill>
              </a:rPr>
            </a:br>
            <a:r>
              <a:rPr lang="en-US" sz="2000" dirty="0">
                <a:solidFill>
                  <a:srgbClr val="A50021"/>
                </a:solidFill>
              </a:rPr>
              <a:t>  planes (always come in corresponding pairs)</a:t>
            </a:r>
          </a:p>
          <a:p>
            <a:pPr eaLnBrk="1" hangingPunct="1">
              <a:buFontTx/>
              <a:buChar char="•"/>
            </a:pPr>
            <a:endParaRPr lang="en-US" sz="2000" dirty="0">
              <a:solidFill>
                <a:srgbClr val="A50021"/>
              </a:solidFill>
            </a:endParaRPr>
          </a:p>
        </p:txBody>
      </p:sp>
      <p:sp>
        <p:nvSpPr>
          <p:cNvPr id="15378" name="Line 19"/>
          <p:cNvSpPr>
            <a:spLocks noChangeShapeType="1"/>
          </p:cNvSpPr>
          <p:nvPr/>
        </p:nvSpPr>
        <p:spPr bwMode="auto">
          <a:xfrm>
            <a:off x="1066800" y="3773488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Line 20"/>
          <p:cNvSpPr>
            <a:spLocks noChangeShapeType="1"/>
          </p:cNvSpPr>
          <p:nvPr/>
        </p:nvSpPr>
        <p:spPr bwMode="auto">
          <a:xfrm>
            <a:off x="3505200" y="3773488"/>
            <a:ext cx="23622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Line 21"/>
          <p:cNvSpPr>
            <a:spLocks noChangeShapeType="1"/>
          </p:cNvSpPr>
          <p:nvPr/>
        </p:nvSpPr>
        <p:spPr bwMode="auto">
          <a:xfrm>
            <a:off x="6248400" y="3773488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Rectangle 22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1143000"/>
          </a:xfrm>
        </p:spPr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geometry: notation</a:t>
            </a:r>
          </a:p>
        </p:txBody>
      </p:sp>
      <p:sp>
        <p:nvSpPr>
          <p:cNvPr id="15382" name="Rectangle 24"/>
          <p:cNvSpPr>
            <a:spLocks noChangeArrowheads="1"/>
          </p:cNvSpPr>
          <p:nvPr/>
        </p:nvSpPr>
        <p:spPr bwMode="auto">
          <a:xfrm>
            <a:off x="914400" y="1552575"/>
            <a:ext cx="228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Rectangle 25"/>
          <p:cNvSpPr>
            <a:spLocks noChangeArrowheads="1"/>
          </p:cNvSpPr>
          <p:nvPr/>
        </p:nvSpPr>
        <p:spPr bwMode="auto">
          <a:xfrm>
            <a:off x="8170863" y="1562100"/>
            <a:ext cx="3222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Text Box 26"/>
          <p:cNvSpPr txBox="1">
            <a:spLocks noChangeArrowheads="1"/>
          </p:cNvSpPr>
          <p:nvPr/>
        </p:nvSpPr>
        <p:spPr bwMode="auto">
          <a:xfrm>
            <a:off x="4572000" y="892175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5385" name="Freeform 29"/>
          <p:cNvSpPr>
            <a:spLocks/>
          </p:cNvSpPr>
          <p:nvPr/>
        </p:nvSpPr>
        <p:spPr bwMode="auto">
          <a:xfrm>
            <a:off x="266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6" name="Text Box 27"/>
          <p:cNvSpPr txBox="1">
            <a:spLocks noChangeArrowheads="1"/>
          </p:cNvSpPr>
          <p:nvPr/>
        </p:nvSpPr>
        <p:spPr bwMode="auto">
          <a:xfrm>
            <a:off x="2667000" y="2209800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5387" name="Freeform 30"/>
          <p:cNvSpPr>
            <a:spLocks/>
          </p:cNvSpPr>
          <p:nvPr/>
        </p:nvSpPr>
        <p:spPr bwMode="auto">
          <a:xfrm>
            <a:off x="647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8" name="Text Box 31"/>
          <p:cNvSpPr txBox="1">
            <a:spLocks noChangeArrowheads="1"/>
          </p:cNvSpPr>
          <p:nvPr/>
        </p:nvSpPr>
        <p:spPr bwMode="auto">
          <a:xfrm>
            <a:off x="6400800" y="22098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925776" y="5470525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chemeClr val="folHlink"/>
                </a:solidFill>
              </a:rPr>
              <a:t> </a:t>
            </a:r>
            <a:r>
              <a:rPr lang="en-US" sz="2000" b="1" dirty="0" err="1">
                <a:solidFill>
                  <a:schemeClr val="folHlink"/>
                </a:solidFill>
              </a:rPr>
              <a:t>Epipolar</a:t>
            </a:r>
            <a:r>
              <a:rPr lang="en-US" sz="2000" b="1" dirty="0">
                <a:solidFill>
                  <a:schemeClr val="folHlink"/>
                </a:solidFill>
              </a:rPr>
              <a:t> Plane</a:t>
            </a:r>
            <a:r>
              <a:rPr lang="en-US" sz="2000" dirty="0">
                <a:solidFill>
                  <a:schemeClr val="folHlink"/>
                </a:solidFill>
              </a:rPr>
              <a:t> – plane containing baseline (1D family)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920088" y="4419600"/>
            <a:ext cx="5349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339966"/>
                </a:solidFill>
              </a:rPr>
              <a:t> </a:t>
            </a:r>
            <a:r>
              <a:rPr lang="en-US" sz="2000" b="1" dirty="0" err="1">
                <a:solidFill>
                  <a:srgbClr val="339966"/>
                </a:solidFill>
              </a:rPr>
              <a:t>Epipoles</a:t>
            </a:r>
            <a:r>
              <a:rPr lang="en-US" sz="2000" b="1" dirty="0">
                <a:solidFill>
                  <a:srgbClr val="339966"/>
                </a:solidFill>
              </a:rPr>
              <a:t> 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intersections of baseline with image planes 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projections of the other camera center</a:t>
            </a: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914400" y="4010025"/>
            <a:ext cx="606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FF3399"/>
                </a:solidFill>
              </a:rPr>
              <a:t> </a:t>
            </a:r>
            <a:r>
              <a:rPr lang="en-US" sz="2000" b="1" dirty="0">
                <a:solidFill>
                  <a:srgbClr val="FF3399"/>
                </a:solidFill>
              </a:rPr>
              <a:t>Baseline</a:t>
            </a:r>
            <a:r>
              <a:rPr lang="en-US" sz="2000" dirty="0">
                <a:solidFill>
                  <a:srgbClr val="FF3399"/>
                </a:solidFill>
              </a:rPr>
              <a:t> – line connecting the two camera centers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238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g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0" y="3255963"/>
            <a:ext cx="38766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fig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3255963"/>
            <a:ext cx="38766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fig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32063" y="914400"/>
            <a:ext cx="37052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6"/>
          <p:cNvSpPr>
            <a:spLocks noGrp="1" noChangeArrowheads="1"/>
          </p:cNvSpPr>
          <p:nvPr>
            <p:ph type="title"/>
          </p:nvPr>
        </p:nvSpPr>
        <p:spPr>
          <a:xfrm>
            <a:off x="523875" y="76200"/>
            <a:ext cx="8229600" cy="1143000"/>
          </a:xfrm>
        </p:spPr>
        <p:txBody>
          <a:bodyPr/>
          <a:lstStyle/>
          <a:p>
            <a:r>
              <a:rPr lang="en-US" dirty="0" smtClean="0"/>
              <a:t>Example: Converging cameras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7CF4-79CC-6A48-A466-8C20EA113E48}" type="slidenum">
              <a:rPr lang="en-US" smtClean="0"/>
              <a:pPr/>
              <a:t>15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3466080" y="3670920"/>
              <a:ext cx="3039120" cy="408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55640" y="3660120"/>
                <a:ext cx="3053520" cy="42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896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fig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1550" y="3905250"/>
            <a:ext cx="3370263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fig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4975" y="1536700"/>
            <a:ext cx="55530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fig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917950"/>
            <a:ext cx="3332163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924800" cy="838200"/>
          </a:xfrm>
        </p:spPr>
        <p:txBody>
          <a:bodyPr/>
          <a:lstStyle/>
          <a:p>
            <a:r>
              <a:rPr lang="en-US" dirty="0" smtClean="0"/>
              <a:t>Example: Motion parallel to image plane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7CF4-79CC-6A48-A466-8C20EA113E4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0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38" y="901700"/>
            <a:ext cx="76628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constraint</a:t>
            </a:r>
          </a:p>
        </p:txBody>
      </p:sp>
      <p:sp>
        <p:nvSpPr>
          <p:cNvPr id="19460" name="Rectangle 55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905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If we observe a point </a:t>
            </a:r>
            <a:r>
              <a:rPr lang="en-US" b="1" i="1" dirty="0" smtClean="0"/>
              <a:t>x</a:t>
            </a:r>
            <a:r>
              <a:rPr lang="en-US" dirty="0" smtClean="0"/>
              <a:t> in one image, where can the corresponding point </a:t>
            </a:r>
            <a:r>
              <a:rPr lang="en-US" b="1" i="1" dirty="0" smtClean="0"/>
              <a:t>x’</a:t>
            </a:r>
            <a:r>
              <a:rPr lang="en-US" dirty="0" smtClean="0"/>
              <a:t> be in the other image?</a:t>
            </a:r>
          </a:p>
        </p:txBody>
      </p:sp>
      <p:sp>
        <p:nvSpPr>
          <p:cNvPr id="19461" name="Freeform 41"/>
          <p:cNvSpPr>
            <a:spLocks/>
          </p:cNvSpPr>
          <p:nvPr/>
        </p:nvSpPr>
        <p:spPr bwMode="auto">
          <a:xfrm>
            <a:off x="266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12" y="80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Text Box 42"/>
          <p:cNvSpPr txBox="1">
            <a:spLocks noChangeArrowheads="1"/>
          </p:cNvSpPr>
          <p:nvPr/>
        </p:nvSpPr>
        <p:spPr bwMode="auto">
          <a:xfrm>
            <a:off x="2667000" y="2209800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9463" name="Freeform 43"/>
          <p:cNvSpPr>
            <a:spLocks/>
          </p:cNvSpPr>
          <p:nvPr/>
        </p:nvSpPr>
        <p:spPr bwMode="auto">
          <a:xfrm>
            <a:off x="6019800" y="2336800"/>
            <a:ext cx="273050" cy="254000"/>
          </a:xfrm>
          <a:custGeom>
            <a:avLst/>
            <a:gdLst>
              <a:gd name="T0" fmla="*/ 2147483647 w 172"/>
              <a:gd name="T1" fmla="*/ 2147483647 h 160"/>
              <a:gd name="T2" fmla="*/ 0 w 172"/>
              <a:gd name="T3" fmla="*/ 2147483647 h 160"/>
              <a:gd name="T4" fmla="*/ 2147483647 w 172"/>
              <a:gd name="T5" fmla="*/ 2147483647 h 160"/>
              <a:gd name="T6" fmla="*/ 2147483647 w 172"/>
              <a:gd name="T7" fmla="*/ 2147483647 h 160"/>
              <a:gd name="T8" fmla="*/ 2147483647 w 172"/>
              <a:gd name="T9" fmla="*/ 0 h 160"/>
              <a:gd name="T10" fmla="*/ 2147483647 w 172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"/>
              <a:gd name="T19" fmla="*/ 0 h 160"/>
              <a:gd name="T20" fmla="*/ 172 w 172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" h="160">
                <a:moveTo>
                  <a:pt x="48" y="16"/>
                </a:moveTo>
                <a:lnTo>
                  <a:pt x="0" y="112"/>
                </a:lnTo>
                <a:lnTo>
                  <a:pt x="48" y="160"/>
                </a:lnTo>
                <a:lnTo>
                  <a:pt x="144" y="112"/>
                </a:lnTo>
                <a:lnTo>
                  <a:pt x="172" y="0"/>
                </a:lnTo>
                <a:lnTo>
                  <a:pt x="4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Text Box 44"/>
          <p:cNvSpPr txBox="1">
            <a:spLocks noChangeArrowheads="1"/>
          </p:cNvSpPr>
          <p:nvPr/>
        </p:nvSpPr>
        <p:spPr bwMode="auto">
          <a:xfrm>
            <a:off x="6019800" y="2286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19465" name="Freeform 45"/>
          <p:cNvSpPr>
            <a:spLocks/>
          </p:cNvSpPr>
          <p:nvPr/>
        </p:nvSpPr>
        <p:spPr bwMode="auto">
          <a:xfrm>
            <a:off x="8001000" y="1524000"/>
            <a:ext cx="381000" cy="304800"/>
          </a:xfrm>
          <a:custGeom>
            <a:avLst/>
            <a:gdLst>
              <a:gd name="T0" fmla="*/ 2147483647 w 240"/>
              <a:gd name="T1" fmla="*/ 2147483647 h 192"/>
              <a:gd name="T2" fmla="*/ 2147483647 w 240"/>
              <a:gd name="T3" fmla="*/ 0 h 192"/>
              <a:gd name="T4" fmla="*/ 2147483647 w 240"/>
              <a:gd name="T5" fmla="*/ 2147483647 h 192"/>
              <a:gd name="T6" fmla="*/ 0 w 240"/>
              <a:gd name="T7" fmla="*/ 2147483647 h 192"/>
              <a:gd name="T8" fmla="*/ 2147483647 w 240"/>
              <a:gd name="T9" fmla="*/ 2147483647 h 192"/>
              <a:gd name="T10" fmla="*/ 2147483647 w 240"/>
              <a:gd name="T11" fmla="*/ 2147483647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192"/>
              <a:gd name="T20" fmla="*/ 240 w 240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192">
                <a:moveTo>
                  <a:pt x="240" y="192"/>
                </a:moveTo>
                <a:lnTo>
                  <a:pt x="240" y="0"/>
                </a:lnTo>
                <a:lnTo>
                  <a:pt x="88" y="24"/>
                </a:lnTo>
                <a:lnTo>
                  <a:pt x="0" y="96"/>
                </a:lnTo>
                <a:lnTo>
                  <a:pt x="96" y="192"/>
                </a:lnTo>
                <a:lnTo>
                  <a:pt x="240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6" name="Freeform 46"/>
          <p:cNvSpPr>
            <a:spLocks/>
          </p:cNvSpPr>
          <p:nvPr/>
        </p:nvSpPr>
        <p:spPr bwMode="auto">
          <a:xfrm>
            <a:off x="838200" y="1536700"/>
            <a:ext cx="260350" cy="292100"/>
          </a:xfrm>
          <a:custGeom>
            <a:avLst/>
            <a:gdLst>
              <a:gd name="T0" fmla="*/ 2147483647 w 164"/>
              <a:gd name="T1" fmla="*/ 0 h 184"/>
              <a:gd name="T2" fmla="*/ 0 w 164"/>
              <a:gd name="T3" fmla="*/ 2147483647 h 184"/>
              <a:gd name="T4" fmla="*/ 2147483647 w 164"/>
              <a:gd name="T5" fmla="*/ 2147483647 h 184"/>
              <a:gd name="T6" fmla="*/ 2147483647 w 164"/>
              <a:gd name="T7" fmla="*/ 2147483647 h 184"/>
              <a:gd name="T8" fmla="*/ 2147483647 w 164"/>
              <a:gd name="T9" fmla="*/ 2147483647 h 184"/>
              <a:gd name="T10" fmla="*/ 2147483647 w 164"/>
              <a:gd name="T11" fmla="*/ 0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184"/>
              <a:gd name="T20" fmla="*/ 164 w 164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184">
                <a:moveTo>
                  <a:pt x="32" y="0"/>
                </a:moveTo>
                <a:lnTo>
                  <a:pt x="0" y="136"/>
                </a:lnTo>
                <a:lnTo>
                  <a:pt x="48" y="184"/>
                </a:lnTo>
                <a:lnTo>
                  <a:pt x="148" y="176"/>
                </a:lnTo>
                <a:lnTo>
                  <a:pt x="164" y="36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Freeform 47"/>
          <p:cNvSpPr>
            <a:spLocks/>
          </p:cNvSpPr>
          <p:nvPr/>
        </p:nvSpPr>
        <p:spPr bwMode="auto">
          <a:xfrm>
            <a:off x="5905500" y="2667000"/>
            <a:ext cx="336550" cy="698500"/>
          </a:xfrm>
          <a:custGeom>
            <a:avLst/>
            <a:gdLst>
              <a:gd name="T0" fmla="*/ 2147483647 w 212"/>
              <a:gd name="T1" fmla="*/ 2147483647 h 440"/>
              <a:gd name="T2" fmla="*/ 2147483647 w 212"/>
              <a:gd name="T3" fmla="*/ 2147483647 h 440"/>
              <a:gd name="T4" fmla="*/ 0 w 212"/>
              <a:gd name="T5" fmla="*/ 2147483647 h 440"/>
              <a:gd name="T6" fmla="*/ 2147483647 w 212"/>
              <a:gd name="T7" fmla="*/ 2147483647 h 440"/>
              <a:gd name="T8" fmla="*/ 2147483647 w 212"/>
              <a:gd name="T9" fmla="*/ 0 h 440"/>
              <a:gd name="T10" fmla="*/ 2147483647 w 212"/>
              <a:gd name="T11" fmla="*/ 2147483647 h 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2"/>
              <a:gd name="T19" fmla="*/ 0 h 440"/>
              <a:gd name="T20" fmla="*/ 212 w 212"/>
              <a:gd name="T21" fmla="*/ 440 h 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2" h="440">
                <a:moveTo>
                  <a:pt x="72" y="16"/>
                </a:moveTo>
                <a:lnTo>
                  <a:pt x="24" y="112"/>
                </a:lnTo>
                <a:lnTo>
                  <a:pt x="0" y="400"/>
                </a:lnTo>
                <a:lnTo>
                  <a:pt x="132" y="440"/>
                </a:lnTo>
                <a:lnTo>
                  <a:pt x="212" y="0"/>
                </a:lnTo>
                <a:lnTo>
                  <a:pt x="7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8" name="Freeform 48"/>
          <p:cNvSpPr>
            <a:spLocks/>
          </p:cNvSpPr>
          <p:nvPr/>
        </p:nvSpPr>
        <p:spPr bwMode="auto">
          <a:xfrm>
            <a:off x="3854450" y="1371600"/>
            <a:ext cx="368300" cy="298450"/>
          </a:xfrm>
          <a:custGeom>
            <a:avLst/>
            <a:gdLst>
              <a:gd name="T0" fmla="*/ 2147483647 w 232"/>
              <a:gd name="T1" fmla="*/ 2147483647 h 188"/>
              <a:gd name="T2" fmla="*/ 2147483647 w 232"/>
              <a:gd name="T3" fmla="*/ 2147483647 h 188"/>
              <a:gd name="T4" fmla="*/ 0 w 232"/>
              <a:gd name="T5" fmla="*/ 2147483647 h 188"/>
              <a:gd name="T6" fmla="*/ 2147483647 w 232"/>
              <a:gd name="T7" fmla="*/ 2147483647 h 188"/>
              <a:gd name="T8" fmla="*/ 2147483647 w 232"/>
              <a:gd name="T9" fmla="*/ 2147483647 h 188"/>
              <a:gd name="T10" fmla="*/ 2147483647 w 232"/>
              <a:gd name="T11" fmla="*/ 2147483647 h 188"/>
              <a:gd name="T12" fmla="*/ 2147483647 w 232"/>
              <a:gd name="T13" fmla="*/ 0 h 188"/>
              <a:gd name="T14" fmla="*/ 2147483647 w 232"/>
              <a:gd name="T15" fmla="*/ 2147483647 h 1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"/>
              <a:gd name="T25" fmla="*/ 0 h 188"/>
              <a:gd name="T26" fmla="*/ 232 w 232"/>
              <a:gd name="T27" fmla="*/ 188 h 1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" h="188">
                <a:moveTo>
                  <a:pt x="68" y="16"/>
                </a:moveTo>
                <a:lnTo>
                  <a:pt x="20" y="112"/>
                </a:lnTo>
                <a:lnTo>
                  <a:pt x="0" y="164"/>
                </a:lnTo>
                <a:lnTo>
                  <a:pt x="56" y="188"/>
                </a:lnTo>
                <a:lnTo>
                  <a:pt x="136" y="148"/>
                </a:lnTo>
                <a:lnTo>
                  <a:pt x="232" y="80"/>
                </a:lnTo>
                <a:lnTo>
                  <a:pt x="192" y="0"/>
                </a:lnTo>
                <a:lnTo>
                  <a:pt x="6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Freeform 49"/>
          <p:cNvSpPr>
            <a:spLocks/>
          </p:cNvSpPr>
          <p:nvPr/>
        </p:nvSpPr>
        <p:spPr bwMode="auto">
          <a:xfrm>
            <a:off x="3200400" y="1828800"/>
            <a:ext cx="381000" cy="260350"/>
          </a:xfrm>
          <a:custGeom>
            <a:avLst/>
            <a:gdLst>
              <a:gd name="T0" fmla="*/ 2147483647 w 240"/>
              <a:gd name="T1" fmla="*/ 2147483647 h 164"/>
              <a:gd name="T2" fmla="*/ 2147483647 w 240"/>
              <a:gd name="T3" fmla="*/ 2147483647 h 164"/>
              <a:gd name="T4" fmla="*/ 0 w 240"/>
              <a:gd name="T5" fmla="*/ 2147483647 h 164"/>
              <a:gd name="T6" fmla="*/ 2147483647 w 240"/>
              <a:gd name="T7" fmla="*/ 2147483647 h 164"/>
              <a:gd name="T8" fmla="*/ 2147483647 w 240"/>
              <a:gd name="T9" fmla="*/ 2147483647 h 164"/>
              <a:gd name="T10" fmla="*/ 2147483647 w 240"/>
              <a:gd name="T11" fmla="*/ 0 h 164"/>
              <a:gd name="T12" fmla="*/ 2147483647 w 240"/>
              <a:gd name="T13" fmla="*/ 2147483647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"/>
              <a:gd name="T22" fmla="*/ 0 h 164"/>
              <a:gd name="T23" fmla="*/ 240 w 240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" h="164">
                <a:moveTo>
                  <a:pt x="76" y="16"/>
                </a:moveTo>
                <a:lnTo>
                  <a:pt x="28" y="112"/>
                </a:lnTo>
                <a:lnTo>
                  <a:pt x="0" y="156"/>
                </a:lnTo>
                <a:lnTo>
                  <a:pt x="104" y="164"/>
                </a:lnTo>
                <a:lnTo>
                  <a:pt x="240" y="80"/>
                </a:lnTo>
                <a:lnTo>
                  <a:pt x="200" y="0"/>
                </a:lnTo>
                <a:lnTo>
                  <a:pt x="76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0" name="Rectangle 54"/>
          <p:cNvSpPr>
            <a:spLocks noChangeArrowheads="1"/>
          </p:cNvSpPr>
          <p:nvPr/>
        </p:nvSpPr>
        <p:spPr bwMode="auto">
          <a:xfrm>
            <a:off x="4419600" y="914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Text Box 40"/>
          <p:cNvSpPr txBox="1">
            <a:spLocks noChangeArrowheads="1"/>
          </p:cNvSpPr>
          <p:nvPr/>
        </p:nvSpPr>
        <p:spPr bwMode="auto">
          <a:xfrm>
            <a:off x="4343400" y="914400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01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38" y="901700"/>
            <a:ext cx="76628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683" name="Text Box 3"/>
          <p:cNvSpPr txBox="1">
            <a:spLocks noChangeArrowheads="1"/>
          </p:cNvSpPr>
          <p:nvPr/>
        </p:nvSpPr>
        <p:spPr bwMode="auto">
          <a:xfrm>
            <a:off x="1457325" y="4579938"/>
            <a:ext cx="68691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 </a:t>
            </a:r>
            <a:r>
              <a:rPr lang="en-US" sz="2000" dirty="0"/>
              <a:t>Potential matches for </a:t>
            </a:r>
            <a:r>
              <a:rPr lang="en-US" sz="2000" b="1" i="1" dirty="0"/>
              <a:t>x</a:t>
            </a:r>
            <a:r>
              <a:rPr lang="en-US" sz="2000" dirty="0"/>
              <a:t> have to lie on the corresponding </a:t>
            </a:r>
          </a:p>
          <a:p>
            <a:r>
              <a:rPr lang="en-US" sz="2000" dirty="0" err="1"/>
              <a:t>epipolar</a:t>
            </a:r>
            <a:r>
              <a:rPr lang="en-US" sz="2000" dirty="0"/>
              <a:t> line </a:t>
            </a:r>
            <a:r>
              <a:rPr lang="en-US" sz="2000" b="1" i="1" dirty="0"/>
              <a:t>l</a:t>
            </a:r>
            <a:r>
              <a:rPr lang="en-US" sz="2000" i="1" dirty="0"/>
              <a:t>’</a:t>
            </a:r>
            <a:r>
              <a:rPr lang="en-US" sz="2000" dirty="0"/>
              <a:t>.</a:t>
            </a:r>
          </a:p>
        </p:txBody>
      </p:sp>
      <p:sp>
        <p:nvSpPr>
          <p:cNvPr id="711684" name="Text Box 4"/>
          <p:cNvSpPr txBox="1">
            <a:spLocks noChangeArrowheads="1"/>
          </p:cNvSpPr>
          <p:nvPr/>
        </p:nvSpPr>
        <p:spPr bwMode="auto">
          <a:xfrm>
            <a:off x="1447800" y="5646738"/>
            <a:ext cx="69397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 </a:t>
            </a:r>
            <a:r>
              <a:rPr lang="en-US" sz="2000" dirty="0"/>
              <a:t>Potential matches for </a:t>
            </a:r>
            <a:r>
              <a:rPr lang="en-US" sz="2000" b="1" i="1" dirty="0"/>
              <a:t>x</a:t>
            </a:r>
            <a:r>
              <a:rPr lang="en-US" sz="2000" i="1" dirty="0"/>
              <a:t>’</a:t>
            </a:r>
            <a:r>
              <a:rPr lang="en-US" sz="2000" b="1" dirty="0"/>
              <a:t> </a:t>
            </a:r>
            <a:r>
              <a:rPr lang="en-US" sz="2000" dirty="0"/>
              <a:t>have to lie on the corresponding </a:t>
            </a:r>
          </a:p>
          <a:p>
            <a:r>
              <a:rPr lang="en-US" sz="2000" dirty="0" err="1"/>
              <a:t>epipolar</a:t>
            </a:r>
            <a:r>
              <a:rPr lang="en-US" sz="2000" dirty="0"/>
              <a:t> line </a:t>
            </a:r>
            <a:r>
              <a:rPr lang="en-US" sz="2000" b="1" i="1" dirty="0"/>
              <a:t>l</a:t>
            </a:r>
            <a:r>
              <a:rPr lang="en-US" sz="2000" dirty="0"/>
              <a:t>.</a:t>
            </a:r>
          </a:p>
        </p:txBody>
      </p:sp>
      <p:sp>
        <p:nvSpPr>
          <p:cNvPr id="711685" name="Oval 5"/>
          <p:cNvSpPr>
            <a:spLocks noChangeArrowheads="1"/>
          </p:cNvSpPr>
          <p:nvPr/>
        </p:nvSpPr>
        <p:spPr bwMode="auto">
          <a:xfrm>
            <a:off x="2884488" y="24066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6" name="Line 6"/>
          <p:cNvSpPr>
            <a:spLocks noChangeShapeType="1"/>
          </p:cNvSpPr>
          <p:nvPr/>
        </p:nvSpPr>
        <p:spPr bwMode="auto">
          <a:xfrm flipH="1">
            <a:off x="6084888" y="2330450"/>
            <a:ext cx="254000" cy="15811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7" name="Oval 7"/>
          <p:cNvSpPr>
            <a:spLocks noChangeArrowheads="1"/>
          </p:cNvSpPr>
          <p:nvPr/>
        </p:nvSpPr>
        <p:spPr bwMode="auto">
          <a:xfrm>
            <a:off x="6275388" y="240665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</a:endParaRPr>
          </a:p>
        </p:txBody>
      </p:sp>
      <p:sp>
        <p:nvSpPr>
          <p:cNvPr id="711688" name="Line 8"/>
          <p:cNvSpPr>
            <a:spLocks noChangeShapeType="1"/>
          </p:cNvSpPr>
          <p:nvPr/>
        </p:nvSpPr>
        <p:spPr bwMode="auto">
          <a:xfrm flipH="1" flipV="1">
            <a:off x="2909888" y="2311400"/>
            <a:ext cx="241300" cy="15621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9" name="Oval 9"/>
          <p:cNvSpPr>
            <a:spLocks noChangeArrowheads="1"/>
          </p:cNvSpPr>
          <p:nvPr/>
        </p:nvSpPr>
        <p:spPr bwMode="auto">
          <a:xfrm>
            <a:off x="3316288" y="21018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0" name="Oval 10"/>
          <p:cNvSpPr>
            <a:spLocks noChangeArrowheads="1"/>
          </p:cNvSpPr>
          <p:nvPr/>
        </p:nvSpPr>
        <p:spPr bwMode="auto">
          <a:xfrm>
            <a:off x="3970338" y="16573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1" name="Oval 11"/>
          <p:cNvSpPr>
            <a:spLocks noChangeArrowheads="1"/>
          </p:cNvSpPr>
          <p:nvPr/>
        </p:nvSpPr>
        <p:spPr bwMode="auto">
          <a:xfrm>
            <a:off x="6275388" y="24003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2" name="Oval 12"/>
          <p:cNvSpPr>
            <a:spLocks noChangeArrowheads="1"/>
          </p:cNvSpPr>
          <p:nvPr/>
        </p:nvSpPr>
        <p:spPr bwMode="auto">
          <a:xfrm>
            <a:off x="6224588" y="275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3" name="Oval 13"/>
          <p:cNvSpPr>
            <a:spLocks noChangeArrowheads="1"/>
          </p:cNvSpPr>
          <p:nvPr/>
        </p:nvSpPr>
        <p:spPr bwMode="auto">
          <a:xfrm>
            <a:off x="6167438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Rectangle 14"/>
          <p:cNvSpPr>
            <a:spLocks noGrp="1" noChangeArrowheads="1"/>
          </p:cNvSpPr>
          <p:nvPr>
            <p:ph type="title"/>
          </p:nvPr>
        </p:nvSpPr>
        <p:spPr>
          <a:xfrm>
            <a:off x="477838" y="82550"/>
            <a:ext cx="8229600" cy="1143000"/>
          </a:xfrm>
        </p:spPr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constraint</a:t>
            </a:r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266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12" y="80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2667000" y="2209800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0497" name="Freeform 17"/>
          <p:cNvSpPr>
            <a:spLocks/>
          </p:cNvSpPr>
          <p:nvPr/>
        </p:nvSpPr>
        <p:spPr bwMode="auto">
          <a:xfrm>
            <a:off x="6019800" y="2336800"/>
            <a:ext cx="273050" cy="254000"/>
          </a:xfrm>
          <a:custGeom>
            <a:avLst/>
            <a:gdLst>
              <a:gd name="T0" fmla="*/ 2147483647 w 172"/>
              <a:gd name="T1" fmla="*/ 2147483647 h 160"/>
              <a:gd name="T2" fmla="*/ 0 w 172"/>
              <a:gd name="T3" fmla="*/ 2147483647 h 160"/>
              <a:gd name="T4" fmla="*/ 2147483647 w 172"/>
              <a:gd name="T5" fmla="*/ 2147483647 h 160"/>
              <a:gd name="T6" fmla="*/ 2147483647 w 172"/>
              <a:gd name="T7" fmla="*/ 2147483647 h 160"/>
              <a:gd name="T8" fmla="*/ 2147483647 w 172"/>
              <a:gd name="T9" fmla="*/ 0 h 160"/>
              <a:gd name="T10" fmla="*/ 2147483647 w 172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"/>
              <a:gd name="T19" fmla="*/ 0 h 160"/>
              <a:gd name="T20" fmla="*/ 172 w 172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" h="160">
                <a:moveTo>
                  <a:pt x="48" y="16"/>
                </a:moveTo>
                <a:lnTo>
                  <a:pt x="0" y="112"/>
                </a:lnTo>
                <a:lnTo>
                  <a:pt x="48" y="160"/>
                </a:lnTo>
                <a:lnTo>
                  <a:pt x="144" y="112"/>
                </a:lnTo>
                <a:lnTo>
                  <a:pt x="172" y="0"/>
                </a:lnTo>
                <a:lnTo>
                  <a:pt x="4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698" name="Text Box 18"/>
          <p:cNvSpPr txBox="1">
            <a:spLocks noChangeArrowheads="1"/>
          </p:cNvSpPr>
          <p:nvPr/>
        </p:nvSpPr>
        <p:spPr bwMode="auto">
          <a:xfrm>
            <a:off x="6019800" y="2286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>
            <a:off x="8001000" y="1524000"/>
            <a:ext cx="381000" cy="304800"/>
          </a:xfrm>
          <a:custGeom>
            <a:avLst/>
            <a:gdLst>
              <a:gd name="T0" fmla="*/ 2147483647 w 240"/>
              <a:gd name="T1" fmla="*/ 2147483647 h 192"/>
              <a:gd name="T2" fmla="*/ 2147483647 w 240"/>
              <a:gd name="T3" fmla="*/ 0 h 192"/>
              <a:gd name="T4" fmla="*/ 2147483647 w 240"/>
              <a:gd name="T5" fmla="*/ 2147483647 h 192"/>
              <a:gd name="T6" fmla="*/ 0 w 240"/>
              <a:gd name="T7" fmla="*/ 2147483647 h 192"/>
              <a:gd name="T8" fmla="*/ 2147483647 w 240"/>
              <a:gd name="T9" fmla="*/ 2147483647 h 192"/>
              <a:gd name="T10" fmla="*/ 2147483647 w 240"/>
              <a:gd name="T11" fmla="*/ 2147483647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192"/>
              <a:gd name="T20" fmla="*/ 240 w 240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192">
                <a:moveTo>
                  <a:pt x="240" y="192"/>
                </a:moveTo>
                <a:lnTo>
                  <a:pt x="240" y="0"/>
                </a:lnTo>
                <a:lnTo>
                  <a:pt x="88" y="24"/>
                </a:lnTo>
                <a:lnTo>
                  <a:pt x="0" y="96"/>
                </a:lnTo>
                <a:lnTo>
                  <a:pt x="96" y="192"/>
                </a:lnTo>
                <a:lnTo>
                  <a:pt x="240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Freeform 20"/>
          <p:cNvSpPr>
            <a:spLocks/>
          </p:cNvSpPr>
          <p:nvPr/>
        </p:nvSpPr>
        <p:spPr bwMode="auto">
          <a:xfrm>
            <a:off x="838200" y="1536700"/>
            <a:ext cx="260350" cy="292100"/>
          </a:xfrm>
          <a:custGeom>
            <a:avLst/>
            <a:gdLst>
              <a:gd name="T0" fmla="*/ 2147483647 w 164"/>
              <a:gd name="T1" fmla="*/ 0 h 184"/>
              <a:gd name="T2" fmla="*/ 0 w 164"/>
              <a:gd name="T3" fmla="*/ 2147483647 h 184"/>
              <a:gd name="T4" fmla="*/ 2147483647 w 164"/>
              <a:gd name="T5" fmla="*/ 2147483647 h 184"/>
              <a:gd name="T6" fmla="*/ 2147483647 w 164"/>
              <a:gd name="T7" fmla="*/ 2147483647 h 184"/>
              <a:gd name="T8" fmla="*/ 2147483647 w 164"/>
              <a:gd name="T9" fmla="*/ 2147483647 h 184"/>
              <a:gd name="T10" fmla="*/ 2147483647 w 164"/>
              <a:gd name="T11" fmla="*/ 0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184"/>
              <a:gd name="T20" fmla="*/ 164 w 164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184">
                <a:moveTo>
                  <a:pt x="32" y="0"/>
                </a:moveTo>
                <a:lnTo>
                  <a:pt x="0" y="136"/>
                </a:lnTo>
                <a:lnTo>
                  <a:pt x="48" y="184"/>
                </a:lnTo>
                <a:lnTo>
                  <a:pt x="148" y="176"/>
                </a:lnTo>
                <a:lnTo>
                  <a:pt x="164" y="36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Freeform 21"/>
          <p:cNvSpPr>
            <a:spLocks/>
          </p:cNvSpPr>
          <p:nvPr/>
        </p:nvSpPr>
        <p:spPr bwMode="auto">
          <a:xfrm>
            <a:off x="5905500" y="2667000"/>
            <a:ext cx="336550" cy="698500"/>
          </a:xfrm>
          <a:custGeom>
            <a:avLst/>
            <a:gdLst>
              <a:gd name="T0" fmla="*/ 2147483647 w 212"/>
              <a:gd name="T1" fmla="*/ 2147483647 h 440"/>
              <a:gd name="T2" fmla="*/ 2147483647 w 212"/>
              <a:gd name="T3" fmla="*/ 2147483647 h 440"/>
              <a:gd name="T4" fmla="*/ 0 w 212"/>
              <a:gd name="T5" fmla="*/ 2147483647 h 440"/>
              <a:gd name="T6" fmla="*/ 2147483647 w 212"/>
              <a:gd name="T7" fmla="*/ 2147483647 h 440"/>
              <a:gd name="T8" fmla="*/ 2147483647 w 212"/>
              <a:gd name="T9" fmla="*/ 0 h 440"/>
              <a:gd name="T10" fmla="*/ 2147483647 w 212"/>
              <a:gd name="T11" fmla="*/ 2147483647 h 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2"/>
              <a:gd name="T19" fmla="*/ 0 h 440"/>
              <a:gd name="T20" fmla="*/ 212 w 212"/>
              <a:gd name="T21" fmla="*/ 440 h 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2" h="440">
                <a:moveTo>
                  <a:pt x="72" y="16"/>
                </a:moveTo>
                <a:lnTo>
                  <a:pt x="24" y="112"/>
                </a:lnTo>
                <a:lnTo>
                  <a:pt x="0" y="400"/>
                </a:lnTo>
                <a:lnTo>
                  <a:pt x="132" y="440"/>
                </a:lnTo>
                <a:lnTo>
                  <a:pt x="212" y="0"/>
                </a:lnTo>
                <a:lnTo>
                  <a:pt x="7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Freeform 22"/>
          <p:cNvSpPr>
            <a:spLocks/>
          </p:cNvSpPr>
          <p:nvPr/>
        </p:nvSpPr>
        <p:spPr bwMode="auto">
          <a:xfrm>
            <a:off x="3854450" y="1371600"/>
            <a:ext cx="368300" cy="298450"/>
          </a:xfrm>
          <a:custGeom>
            <a:avLst/>
            <a:gdLst>
              <a:gd name="T0" fmla="*/ 2147483647 w 232"/>
              <a:gd name="T1" fmla="*/ 2147483647 h 188"/>
              <a:gd name="T2" fmla="*/ 2147483647 w 232"/>
              <a:gd name="T3" fmla="*/ 2147483647 h 188"/>
              <a:gd name="T4" fmla="*/ 0 w 232"/>
              <a:gd name="T5" fmla="*/ 2147483647 h 188"/>
              <a:gd name="T6" fmla="*/ 2147483647 w 232"/>
              <a:gd name="T7" fmla="*/ 2147483647 h 188"/>
              <a:gd name="T8" fmla="*/ 2147483647 w 232"/>
              <a:gd name="T9" fmla="*/ 2147483647 h 188"/>
              <a:gd name="T10" fmla="*/ 2147483647 w 232"/>
              <a:gd name="T11" fmla="*/ 2147483647 h 188"/>
              <a:gd name="T12" fmla="*/ 2147483647 w 232"/>
              <a:gd name="T13" fmla="*/ 0 h 188"/>
              <a:gd name="T14" fmla="*/ 2147483647 w 232"/>
              <a:gd name="T15" fmla="*/ 2147483647 h 1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"/>
              <a:gd name="T25" fmla="*/ 0 h 188"/>
              <a:gd name="T26" fmla="*/ 232 w 232"/>
              <a:gd name="T27" fmla="*/ 188 h 1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" h="188">
                <a:moveTo>
                  <a:pt x="68" y="16"/>
                </a:moveTo>
                <a:lnTo>
                  <a:pt x="20" y="112"/>
                </a:lnTo>
                <a:lnTo>
                  <a:pt x="0" y="164"/>
                </a:lnTo>
                <a:lnTo>
                  <a:pt x="56" y="188"/>
                </a:lnTo>
                <a:lnTo>
                  <a:pt x="136" y="148"/>
                </a:lnTo>
                <a:lnTo>
                  <a:pt x="232" y="80"/>
                </a:lnTo>
                <a:lnTo>
                  <a:pt x="192" y="0"/>
                </a:lnTo>
                <a:lnTo>
                  <a:pt x="6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Freeform 23"/>
          <p:cNvSpPr>
            <a:spLocks/>
          </p:cNvSpPr>
          <p:nvPr/>
        </p:nvSpPr>
        <p:spPr bwMode="auto">
          <a:xfrm>
            <a:off x="3200400" y="1828800"/>
            <a:ext cx="381000" cy="260350"/>
          </a:xfrm>
          <a:custGeom>
            <a:avLst/>
            <a:gdLst>
              <a:gd name="T0" fmla="*/ 2147483647 w 240"/>
              <a:gd name="T1" fmla="*/ 2147483647 h 164"/>
              <a:gd name="T2" fmla="*/ 2147483647 w 240"/>
              <a:gd name="T3" fmla="*/ 2147483647 h 164"/>
              <a:gd name="T4" fmla="*/ 0 w 240"/>
              <a:gd name="T5" fmla="*/ 2147483647 h 164"/>
              <a:gd name="T6" fmla="*/ 2147483647 w 240"/>
              <a:gd name="T7" fmla="*/ 2147483647 h 164"/>
              <a:gd name="T8" fmla="*/ 2147483647 w 240"/>
              <a:gd name="T9" fmla="*/ 2147483647 h 164"/>
              <a:gd name="T10" fmla="*/ 2147483647 w 240"/>
              <a:gd name="T11" fmla="*/ 0 h 164"/>
              <a:gd name="T12" fmla="*/ 2147483647 w 240"/>
              <a:gd name="T13" fmla="*/ 2147483647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"/>
              <a:gd name="T22" fmla="*/ 0 h 164"/>
              <a:gd name="T23" fmla="*/ 240 w 240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" h="164">
                <a:moveTo>
                  <a:pt x="76" y="16"/>
                </a:moveTo>
                <a:lnTo>
                  <a:pt x="28" y="112"/>
                </a:lnTo>
                <a:lnTo>
                  <a:pt x="0" y="156"/>
                </a:lnTo>
                <a:lnTo>
                  <a:pt x="104" y="164"/>
                </a:lnTo>
                <a:lnTo>
                  <a:pt x="240" y="80"/>
                </a:lnTo>
                <a:lnTo>
                  <a:pt x="200" y="0"/>
                </a:lnTo>
                <a:lnTo>
                  <a:pt x="76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704" name="Text Box 24"/>
          <p:cNvSpPr txBox="1">
            <a:spLocks noChangeArrowheads="1"/>
          </p:cNvSpPr>
          <p:nvPr/>
        </p:nvSpPr>
        <p:spPr bwMode="auto">
          <a:xfrm>
            <a:off x="3733800" y="1349375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5" name="Text Box 25"/>
          <p:cNvSpPr txBox="1">
            <a:spLocks noChangeArrowheads="1"/>
          </p:cNvSpPr>
          <p:nvPr/>
        </p:nvSpPr>
        <p:spPr bwMode="auto">
          <a:xfrm>
            <a:off x="5943600" y="2667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6" name="Text Box 26"/>
          <p:cNvSpPr txBox="1">
            <a:spLocks noChangeArrowheads="1"/>
          </p:cNvSpPr>
          <p:nvPr/>
        </p:nvSpPr>
        <p:spPr bwMode="auto">
          <a:xfrm>
            <a:off x="3124200" y="1752600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7" name="Text Box 27"/>
          <p:cNvSpPr txBox="1">
            <a:spLocks noChangeArrowheads="1"/>
          </p:cNvSpPr>
          <p:nvPr/>
        </p:nvSpPr>
        <p:spPr bwMode="auto">
          <a:xfrm>
            <a:off x="5867400" y="3048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8" name="Oval 28"/>
          <p:cNvSpPr>
            <a:spLocks noChangeArrowheads="1"/>
          </p:cNvSpPr>
          <p:nvPr/>
        </p:nvSpPr>
        <p:spPr bwMode="auto">
          <a:xfrm>
            <a:off x="4592638" y="12255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4419600" y="914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710" name="Text Box 30"/>
          <p:cNvSpPr txBox="1">
            <a:spLocks noChangeArrowheads="1"/>
          </p:cNvSpPr>
          <p:nvPr/>
        </p:nvSpPr>
        <p:spPr bwMode="auto">
          <a:xfrm>
            <a:off x="4343400" y="914400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7CF4-79CC-6A48-A466-8C20EA113E4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815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3" grpId="0" autoUpdateAnimBg="0"/>
      <p:bldP spid="711684" grpId="0" autoUpdateAnimBg="0"/>
      <p:bldP spid="711685" grpId="0" animBg="1"/>
      <p:bldP spid="711686" grpId="0" animBg="1"/>
      <p:bldP spid="711687" grpId="0" animBg="1" autoUpdateAnimBg="0"/>
      <p:bldP spid="711688" grpId="0" animBg="1"/>
      <p:bldP spid="711689" grpId="0" animBg="1"/>
      <p:bldP spid="711690" grpId="0" animBg="1"/>
      <p:bldP spid="711691" grpId="0" animBg="1"/>
      <p:bldP spid="711692" grpId="0" animBg="1"/>
      <p:bldP spid="711693" grpId="0" animBg="1"/>
      <p:bldP spid="711698" grpId="0"/>
      <p:bldP spid="711704" grpId="0" animBg="1"/>
      <p:bldP spid="711705" grpId="0"/>
      <p:bldP spid="711706" grpId="0" animBg="1"/>
      <p:bldP spid="711707" grpId="0"/>
      <p:bldP spid="711708" grpId="0" animBg="1"/>
      <p:bldP spid="7117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Epipolar constraint example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 t="833" r="1215"/>
          <a:stretch>
            <a:fillRect/>
          </a:stretch>
        </p:blipFill>
        <p:spPr bwMode="auto">
          <a:xfrm>
            <a:off x="819150" y="1109663"/>
            <a:ext cx="7413625" cy="54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02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6963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429000"/>
            <a:ext cx="6127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38" y="3886200"/>
            <a:ext cx="201612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altLang="en-US" smtClean="0"/>
              <a:t>Camera parameters</a:t>
            </a:r>
          </a:p>
        </p:txBody>
      </p:sp>
      <p:sp>
        <p:nvSpPr>
          <p:cNvPr id="69637" name="Rectangle 5"/>
          <p:cNvSpPr>
            <a:spLocks/>
          </p:cNvSpPr>
          <p:nvPr/>
        </p:nvSpPr>
        <p:spPr bwMode="auto">
          <a:xfrm>
            <a:off x="685800" y="914400"/>
            <a:ext cx="8166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82588" indent="-3429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9pPr>
          </a:lstStyle>
          <a:p>
            <a:pPr eaLnBrk="1" hangingPunct="1">
              <a:spcBef>
                <a:spcPts val="450"/>
              </a:spcBef>
            </a:pPr>
            <a:r>
              <a:rPr lang="en-US" alt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 camera is described by several parameters</a:t>
            </a:r>
          </a:p>
          <a:p>
            <a:pPr eaLnBrk="1" hangingPunct="1">
              <a:spcBef>
                <a:spcPts val="413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Translation </a:t>
            </a:r>
            <a:r>
              <a:rPr lang="en-US" altLang="en-US" sz="180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</a:t>
            </a:r>
            <a:r>
              <a:rPr lang="en-US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of the optical center from the origin of world </a:t>
            </a:r>
            <a:r>
              <a:rPr lang="en-US" alt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coords</a:t>
            </a:r>
            <a:endParaRPr lang="en-US" alt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hangingPunct="1">
              <a:spcBef>
                <a:spcPts val="413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Rotation </a:t>
            </a:r>
            <a:r>
              <a:rPr lang="en-US" altLang="en-US" sz="180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</a:t>
            </a:r>
            <a:r>
              <a:rPr lang="en-US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of the image plane</a:t>
            </a:r>
          </a:p>
          <a:p>
            <a:pPr eaLnBrk="1" hangingPunct="1">
              <a:spcBef>
                <a:spcPts val="413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focal length </a:t>
            </a:r>
            <a:r>
              <a:rPr lang="en-US" alt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</a:t>
            </a:r>
            <a:r>
              <a:rPr lang="en-US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, </a:t>
            </a:r>
            <a:r>
              <a:rPr lang="en-US" alt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principal </a:t>
            </a:r>
            <a:r>
              <a:rPr lang="en-US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point </a:t>
            </a:r>
            <a:r>
              <a:rPr lang="en-US" alt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(x</a:t>
            </a:r>
            <a:r>
              <a:rPr lang="ja-JP" alt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’</a:t>
            </a:r>
            <a:r>
              <a:rPr lang="en-US" altLang="ja-JP" sz="18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</a:t>
            </a:r>
            <a:r>
              <a:rPr lang="en-US" altLang="ja-JP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, y</a:t>
            </a:r>
            <a:r>
              <a:rPr lang="ja-JP" alt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’</a:t>
            </a:r>
            <a:r>
              <a:rPr lang="en-US" altLang="ja-JP" sz="18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</a:t>
            </a:r>
            <a:r>
              <a:rPr lang="en-US" altLang="ja-JP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)</a:t>
            </a:r>
            <a:r>
              <a:rPr lang="en-US" altLang="ja-JP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, pixel size </a:t>
            </a:r>
            <a:r>
              <a:rPr lang="en-US" altLang="ja-JP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(</a:t>
            </a:r>
            <a:r>
              <a:rPr lang="en-US" altLang="ja-JP" sz="1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</a:t>
            </a:r>
            <a:r>
              <a:rPr lang="en-US" altLang="ja-JP" sz="1800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x</a:t>
            </a:r>
            <a:r>
              <a:rPr lang="en-US" altLang="ja-JP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, </a:t>
            </a:r>
            <a:r>
              <a:rPr lang="en-US" altLang="ja-JP" sz="1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</a:t>
            </a:r>
            <a:r>
              <a:rPr lang="en-US" altLang="ja-JP" sz="1800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y</a:t>
            </a:r>
            <a:r>
              <a:rPr lang="en-US" altLang="ja-JP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)</a:t>
            </a:r>
          </a:p>
          <a:p>
            <a:pPr eaLnBrk="1" hangingPunct="1">
              <a:spcBef>
                <a:spcPts val="413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blue parameters are called </a:t>
            </a:r>
            <a:r>
              <a:rPr lang="ja-JP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“</a:t>
            </a:r>
            <a:r>
              <a:rPr lang="en-US" altLang="ja-JP" sz="1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extrinsics</a:t>
            </a:r>
            <a:r>
              <a:rPr lang="en-US" altLang="ja-JP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,</a:t>
            </a:r>
            <a:r>
              <a:rPr lang="ja-JP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”</a:t>
            </a:r>
            <a:r>
              <a:rPr lang="en-US" altLang="ja-JP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 red are </a:t>
            </a:r>
            <a:r>
              <a:rPr lang="ja-JP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“</a:t>
            </a:r>
            <a:r>
              <a:rPr lang="en-US" altLang="ja-JP" sz="1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intrinsics</a:t>
            </a:r>
            <a:r>
              <a:rPr lang="ja-JP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”</a:t>
            </a:r>
            <a:endParaRPr lang="en-US" alt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32774" name="Rectangle 6"/>
          <p:cNvSpPr>
            <a:spLocks/>
          </p:cNvSpPr>
          <p:nvPr/>
        </p:nvSpPr>
        <p:spPr bwMode="auto">
          <a:xfrm>
            <a:off x="685800" y="6172200"/>
            <a:ext cx="81661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782638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9pPr>
          </a:lstStyle>
          <a:p>
            <a:pPr eaLnBrk="1" hangingPunct="1">
              <a:spcBef>
                <a:spcPts val="413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The definitions of these parameters are </a:t>
            </a:r>
            <a:r>
              <a:rPr lang="en-US" altLang="en-US" sz="1800" dirty="0">
                <a:solidFill>
                  <a:schemeClr val="tx1"/>
                </a:solidFill>
                <a:latin typeface="Arial Bold" pitchFamily="-84" charset="0"/>
                <a:sym typeface="Arial Bold" pitchFamily="-84" charset="0"/>
              </a:rPr>
              <a:t>not</a:t>
            </a:r>
            <a:r>
              <a:rPr lang="en-US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completely standardized</a:t>
            </a:r>
          </a:p>
          <a:p>
            <a:pPr eaLnBrk="1" hangingPunct="1">
              <a:spcBef>
                <a:spcPts val="35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especially </a:t>
            </a:r>
            <a:r>
              <a:rPr lang="en-US" alt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intrinsics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—varies from one book to another</a:t>
            </a:r>
          </a:p>
        </p:txBody>
      </p:sp>
      <p:sp>
        <p:nvSpPr>
          <p:cNvPr id="69639" name="Rectangle 7"/>
          <p:cNvSpPr>
            <a:spLocks/>
          </p:cNvSpPr>
          <p:nvPr/>
        </p:nvSpPr>
        <p:spPr bwMode="auto">
          <a:xfrm>
            <a:off x="6781800" y="2743200"/>
            <a:ext cx="1447800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 rot="10800000" flipH="1">
            <a:off x="7467600" y="2743200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>
            <a:off x="7467600" y="3351213"/>
            <a:ext cx="6096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69642" name="Picture 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3276600"/>
            <a:ext cx="2159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Picture 1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2868613"/>
            <a:ext cx="1905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4" name="Line 12"/>
          <p:cNvSpPr>
            <a:spLocks noChangeShapeType="1"/>
          </p:cNvSpPr>
          <p:nvPr/>
        </p:nvSpPr>
        <p:spPr bwMode="auto">
          <a:xfrm rot="10800000" flipH="1">
            <a:off x="6699250" y="3276600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>
            <a:off x="6781800" y="3960813"/>
            <a:ext cx="6096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69646" name="Picture 1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276600"/>
            <a:ext cx="190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7" name="Oval 15"/>
          <p:cNvSpPr>
            <a:spLocks/>
          </p:cNvSpPr>
          <p:nvPr/>
        </p:nvSpPr>
        <p:spPr bwMode="auto">
          <a:xfrm>
            <a:off x="7424738" y="33099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48" name="Freeform 16"/>
          <p:cNvSpPr>
            <a:spLocks/>
          </p:cNvSpPr>
          <p:nvPr/>
        </p:nvSpPr>
        <p:spPr bwMode="auto">
          <a:xfrm>
            <a:off x="5027613" y="1674813"/>
            <a:ext cx="3125787" cy="1601787"/>
          </a:xfrm>
          <a:custGeom>
            <a:avLst/>
            <a:gdLst>
              <a:gd name="T0" fmla="*/ 0 w 21515"/>
              <a:gd name="T1" fmla="*/ 2147483647 h 21442"/>
              <a:gd name="T2" fmla="*/ 2147483647 w 21515"/>
              <a:gd name="T3" fmla="*/ 373530199 h 21442"/>
              <a:gd name="T4" fmla="*/ 2147483647 w 21515"/>
              <a:gd name="T5" fmla="*/ 2147483647 h 21442"/>
              <a:gd name="T6" fmla="*/ 2147483647 w 21515"/>
              <a:gd name="T7" fmla="*/ 2147483647 h 21442"/>
              <a:gd name="T8" fmla="*/ 2147483647 w 21515"/>
              <a:gd name="T9" fmla="*/ 2147483647 h 21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515"/>
              <a:gd name="T16" fmla="*/ 0 h 21442"/>
              <a:gd name="T17" fmla="*/ 21515 w 21515"/>
              <a:gd name="T18" fmla="*/ 21442 h 21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515" h="21442">
                <a:moveTo>
                  <a:pt x="0" y="3073"/>
                </a:moveTo>
                <a:cubicBezTo>
                  <a:pt x="3585" y="1458"/>
                  <a:pt x="7171" y="-158"/>
                  <a:pt x="9969" y="12"/>
                </a:cubicBezTo>
                <a:cubicBezTo>
                  <a:pt x="12768" y="182"/>
                  <a:pt x="14866" y="1883"/>
                  <a:pt x="16790" y="4094"/>
                </a:cubicBezTo>
                <a:cubicBezTo>
                  <a:pt x="18714" y="6305"/>
                  <a:pt x="21425" y="10387"/>
                  <a:pt x="21513" y="13278"/>
                </a:cubicBezTo>
                <a:cubicBezTo>
                  <a:pt x="21600" y="16170"/>
                  <a:pt x="19457" y="18806"/>
                  <a:pt x="17315" y="2144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685800" y="2667000"/>
            <a:ext cx="8166100" cy="3505200"/>
            <a:chOff x="0" y="0"/>
            <a:chExt cx="5144" cy="2208"/>
          </a:xfrm>
        </p:grpSpPr>
        <p:sp>
          <p:nvSpPr>
            <p:cNvPr id="69650" name="Rectangle 17"/>
            <p:cNvSpPr>
              <a:spLocks/>
            </p:cNvSpPr>
            <p:nvPr/>
          </p:nvSpPr>
          <p:spPr bwMode="auto">
            <a:xfrm>
              <a:off x="0" y="0"/>
              <a:ext cx="5144" cy="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82588" indent="-3429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US" alt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Projection equation</a:t>
              </a:r>
            </a:p>
            <a:p>
              <a:pPr eaLnBrk="1" hangingPunct="1">
                <a:spcBef>
                  <a:spcPts val="450"/>
                </a:spcBef>
              </a:pPr>
              <a:endParaRPr lang="en-US" alt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  <a:p>
              <a:pPr eaLnBrk="1" hangingPunct="1">
                <a:spcBef>
                  <a:spcPts val="450"/>
                </a:spcBef>
              </a:pPr>
              <a:endParaRPr lang="en-US" alt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  <a:p>
              <a:pPr eaLnBrk="1" hangingPunct="1">
                <a:spcBef>
                  <a:spcPts val="450"/>
                </a:spcBef>
              </a:pPr>
              <a:endParaRPr lang="en-US" alt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  <a:p>
              <a:pPr eaLnBrk="1" hangingPunct="1">
                <a:spcBef>
                  <a:spcPts val="413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</a:pPr>
              <a:r>
                <a:rPr lang="en-US" altLang="en-US" sz="180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The projection matrix models the cumulative effect of all parameters</a:t>
              </a:r>
            </a:p>
            <a:p>
              <a:pPr eaLnBrk="1" hangingPunct="1">
                <a:spcBef>
                  <a:spcPts val="413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</a:pPr>
              <a:r>
                <a:rPr lang="en-US" altLang="en-US" sz="180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Useful to decompose into a series of operations</a:t>
              </a:r>
            </a:p>
          </p:txBody>
        </p:sp>
        <p:pic>
          <p:nvPicPr>
            <p:cNvPr id="69651" name="Picture 18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" y="1440"/>
              <a:ext cx="3392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52" name="Rectangle 19"/>
            <p:cNvSpPr>
              <a:spLocks/>
            </p:cNvSpPr>
            <p:nvPr/>
          </p:nvSpPr>
          <p:spPr bwMode="auto">
            <a:xfrm>
              <a:off x="1837" y="2016"/>
              <a:ext cx="5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projection</a:t>
              </a:r>
            </a:p>
          </p:txBody>
        </p:sp>
        <p:sp>
          <p:nvSpPr>
            <p:cNvPr id="69653" name="Rectangle 20"/>
            <p:cNvSpPr>
              <a:spLocks/>
            </p:cNvSpPr>
            <p:nvPr/>
          </p:nvSpPr>
          <p:spPr bwMode="auto">
            <a:xfrm>
              <a:off x="1117" y="2016"/>
              <a:ext cx="5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intrinsics</a:t>
              </a:r>
            </a:p>
          </p:txBody>
        </p:sp>
        <p:sp>
          <p:nvSpPr>
            <p:cNvPr id="69654" name="Rectangle 21"/>
            <p:cNvSpPr>
              <a:spLocks/>
            </p:cNvSpPr>
            <p:nvPr/>
          </p:nvSpPr>
          <p:spPr bwMode="auto">
            <a:xfrm>
              <a:off x="2640" y="2016"/>
              <a:ext cx="4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rotation</a:t>
              </a:r>
            </a:p>
          </p:txBody>
        </p:sp>
        <p:sp>
          <p:nvSpPr>
            <p:cNvPr id="69655" name="Rectangle 22"/>
            <p:cNvSpPr>
              <a:spLocks/>
            </p:cNvSpPr>
            <p:nvPr/>
          </p:nvSpPr>
          <p:spPr bwMode="auto">
            <a:xfrm>
              <a:off x="3277" y="2016"/>
              <a:ext cx="61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translation</a:t>
              </a:r>
            </a:p>
          </p:txBody>
        </p:sp>
        <p:sp>
          <p:nvSpPr>
            <p:cNvPr id="69656" name="Rectangle 23"/>
            <p:cNvSpPr>
              <a:spLocks/>
            </p:cNvSpPr>
            <p:nvPr/>
          </p:nvSpPr>
          <p:spPr bwMode="auto">
            <a:xfrm>
              <a:off x="3853" y="1248"/>
              <a:ext cx="887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identity matrix</a:t>
              </a:r>
            </a:p>
          </p:txBody>
        </p:sp>
        <p:sp>
          <p:nvSpPr>
            <p:cNvPr id="69657" name="Line 24"/>
            <p:cNvSpPr>
              <a:spLocks noChangeShapeType="1"/>
            </p:cNvSpPr>
            <p:nvPr/>
          </p:nvSpPr>
          <p:spPr bwMode="auto">
            <a:xfrm flipH="1">
              <a:off x="3408" y="1392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9658" name="Picture 2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" y="248"/>
              <a:ext cx="2625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69659" name="Rectangle 26"/>
            <p:cNvSpPr>
              <a:spLocks/>
            </p:cNvSpPr>
            <p:nvPr/>
          </p:nvSpPr>
          <p:spPr bwMode="auto">
            <a:xfrm>
              <a:off x="416" y="1576"/>
              <a:ext cx="376" cy="3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>
                  <a:alpha val="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69660" name="Picture 2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" y="1616"/>
              <a:ext cx="28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28BAD-4FF9-4326-B3FA-847EDC5D27C2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391400" y="5181600"/>
            <a:ext cx="1501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tx</a:t>
            </a:r>
            <a:r>
              <a:rPr lang="en-US" dirty="0" smtClean="0"/>
              <a:t>, ty, </a:t>
            </a:r>
            <a:r>
              <a:rPr lang="en-US" dirty="0" err="1" smtClean="0"/>
              <a:t>tz</a:t>
            </a:r>
            <a:r>
              <a:rPr lang="en-US" dirty="0" smtClean="0"/>
              <a:t>]</a:t>
            </a:r>
            <a:r>
              <a:rPr lang="en-US" baseline="30000" dirty="0" smtClean="0"/>
              <a:t>T</a:t>
            </a:r>
            <a:endParaRPr lang="en-US" baseline="30000" dirty="0"/>
          </a:p>
        </p:txBody>
      </p:sp>
      <p:cxnSp>
        <p:nvCxnSpPr>
          <p:cNvPr id="6" name="Straight Arrow Connector 5"/>
          <p:cNvCxnSpPr>
            <a:stCxn id="4" idx="1"/>
            <a:endCxn id="69651" idx="3"/>
          </p:cNvCxnSpPr>
          <p:nvPr/>
        </p:nvCxnSpPr>
        <p:spPr bwMode="auto">
          <a:xfrm flipH="1">
            <a:off x="7064375" y="5412433"/>
            <a:ext cx="327025" cy="3324"/>
          </a:xfrm>
          <a:prstGeom prst="straightConnector1">
            <a:avLst/>
          </a:prstGeom>
          <a:solidFill>
            <a:srgbClr val="00CC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569880" y="2900160"/>
              <a:ext cx="8186400" cy="32889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2680" y="2891160"/>
                <a:ext cx="8198640" cy="3305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7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28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ext Box 29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23558" name="Freeform 30"/>
          <p:cNvSpPr>
            <a:spLocks/>
          </p:cNvSpPr>
          <p:nvPr/>
        </p:nvSpPr>
        <p:spPr bwMode="auto">
          <a:xfrm>
            <a:off x="2655888" y="2468563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Text Box 31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3560" name="Freeform 32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Text Box 33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3562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Epipolar constraint: Calibrated case</a:t>
            </a:r>
          </a:p>
        </p:txBody>
      </p:sp>
      <p:sp>
        <p:nvSpPr>
          <p:cNvPr id="23563" name="Rectangle 55"/>
          <p:cNvSpPr>
            <a:spLocks noGrp="1" noChangeArrowheads="1"/>
          </p:cNvSpPr>
          <p:nvPr>
            <p:ph type="body" idx="1"/>
          </p:nvPr>
        </p:nvSpPr>
        <p:spPr>
          <a:xfrm>
            <a:off x="695793" y="4191000"/>
            <a:ext cx="7772400" cy="2514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000" dirty="0" smtClean="0">
                <a:solidFill>
                  <a:srgbClr val="0066FF"/>
                </a:solidFill>
              </a:rPr>
              <a:t>Assume that the intrinsic and extrinsic parameters of the cameras are known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000" dirty="0" smtClean="0"/>
              <a:t>We can multiply the projection matrix of each camera (and the image points) by the inverse of the calibration matrix to get </a:t>
            </a:r>
            <a:r>
              <a:rPr lang="en-US" sz="2000" i="1" dirty="0" smtClean="0">
                <a:solidFill>
                  <a:srgbClr val="C00000"/>
                </a:solidFill>
              </a:rPr>
              <a:t>normalized</a:t>
            </a:r>
            <a:r>
              <a:rPr lang="en-US" sz="2000" dirty="0" smtClean="0">
                <a:solidFill>
                  <a:srgbClr val="C00000"/>
                </a:solidFill>
              </a:rPr>
              <a:t> image coordinates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000" dirty="0" smtClean="0">
                <a:solidFill>
                  <a:srgbClr val="0066FF"/>
                </a:solidFill>
              </a:rPr>
              <a:t>We can also set the global coordinate system to the coordinate system of the first camera. </a:t>
            </a:r>
            <a:r>
              <a:rPr lang="en-US" sz="2000" dirty="0" smtClean="0"/>
              <a:t>Then the projection matrices of the two cameras can be written as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[I | 0] </a:t>
            </a:r>
            <a:r>
              <a:rPr lang="en-US" sz="2000" dirty="0" smtClean="0">
                <a:cs typeface="Times New Roman" pitchFamily="18" charset="0"/>
              </a:rPr>
              <a:t>and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[R | t]</a:t>
            </a:r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153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Matrices for the 2 Cameras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7CF4-79CC-6A48-A466-8C20EA113E4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828800"/>
            <a:ext cx="559843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6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247904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12758" y="4325033"/>
            <a:ext cx="1772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 (R | T)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685800" y="1828800"/>
            <a:ext cx="1219200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167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24582" name="Freeform 7"/>
          <p:cNvSpPr>
            <a:spLocks/>
          </p:cNvSpPr>
          <p:nvPr/>
        </p:nvSpPr>
        <p:spPr bwMode="auto">
          <a:xfrm>
            <a:off x="2655888" y="2468563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solidFill>
                  <a:srgbClr val="0000FF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24584" name="Freeform 9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6057900" y="2286000"/>
            <a:ext cx="13335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0000FF"/>
                </a:solidFill>
                <a:latin typeface="Times New Roman" pitchFamily="18" charset="0"/>
              </a:rPr>
              <a:t>x</a:t>
            </a:r>
            <a:r>
              <a:rPr lang="en-US" sz="1400" b="1" i="1" dirty="0" smtClean="0">
                <a:solidFill>
                  <a:srgbClr val="0000FF"/>
                </a:solidFill>
                <a:latin typeface="Times New Roman" pitchFamily="18" charset="0"/>
              </a:rPr>
              <a:t>’ = </a:t>
            </a:r>
            <a:r>
              <a:rPr lang="en-US" sz="1400" b="1" i="1" dirty="0" err="1" smtClean="0">
                <a:solidFill>
                  <a:srgbClr val="0000FF"/>
                </a:solidFill>
                <a:latin typeface="Times New Roman" pitchFamily="18" charset="0"/>
              </a:rPr>
              <a:t>Rx+t</a:t>
            </a:r>
            <a:endParaRPr lang="en-US" sz="14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1204913" y="3713163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3436938" y="3719513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>
            <a:off x="5883275" y="3719513"/>
            <a:ext cx="1909763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75363" y="2590800"/>
            <a:ext cx="1717675" cy="1122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1193800" y="2586038"/>
            <a:ext cx="1722438" cy="111601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838200"/>
          </a:xfrm>
        </p:spPr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constraint: Calibrated case</a:t>
            </a:r>
          </a:p>
        </p:txBody>
      </p:sp>
      <p:sp>
        <p:nvSpPr>
          <p:cNvPr id="22548" name="Freeform 21"/>
          <p:cNvSpPr>
            <a:spLocks/>
          </p:cNvSpPr>
          <p:nvPr/>
        </p:nvSpPr>
        <p:spPr bwMode="auto">
          <a:xfrm>
            <a:off x="2819400" y="4114800"/>
            <a:ext cx="3124200" cy="609600"/>
          </a:xfrm>
          <a:custGeom>
            <a:avLst/>
            <a:gdLst>
              <a:gd name="T0" fmla="*/ 0 w 1968"/>
              <a:gd name="T1" fmla="*/ 0 h 384"/>
              <a:gd name="T2" fmla="*/ 2147483647 w 1968"/>
              <a:gd name="T3" fmla="*/ 2147483647 h 384"/>
              <a:gd name="T4" fmla="*/ 2147483647 w 1968"/>
              <a:gd name="T5" fmla="*/ 0 h 384"/>
              <a:gd name="T6" fmla="*/ 0 60000 65536"/>
              <a:gd name="T7" fmla="*/ 0 60000 65536"/>
              <a:gd name="T8" fmla="*/ 0 60000 65536"/>
              <a:gd name="T9" fmla="*/ 0 w 1968"/>
              <a:gd name="T10" fmla="*/ 0 h 384"/>
              <a:gd name="T11" fmla="*/ 1968 w 1968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8" h="384">
                <a:moveTo>
                  <a:pt x="0" y="0"/>
                </a:moveTo>
                <a:cubicBezTo>
                  <a:pt x="340" y="192"/>
                  <a:pt x="680" y="384"/>
                  <a:pt x="1008" y="384"/>
                </a:cubicBezTo>
                <a:cubicBezTo>
                  <a:pt x="1336" y="384"/>
                  <a:pt x="1652" y="192"/>
                  <a:pt x="196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9" name="Text Box 22"/>
          <p:cNvSpPr txBox="1">
            <a:spLocks noChangeArrowheads="1"/>
          </p:cNvSpPr>
          <p:nvPr/>
        </p:nvSpPr>
        <p:spPr bwMode="auto">
          <a:xfrm>
            <a:off x="4251325" y="42322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R</a:t>
            </a:r>
          </a:p>
        </p:txBody>
      </p:sp>
      <p:sp>
        <p:nvSpPr>
          <p:cNvPr id="22550" name="Line 23"/>
          <p:cNvSpPr>
            <a:spLocks noChangeShapeType="1"/>
          </p:cNvSpPr>
          <p:nvPr/>
        </p:nvSpPr>
        <p:spPr bwMode="auto">
          <a:xfrm>
            <a:off x="3733800" y="4114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51" name="Text Box 24"/>
          <p:cNvSpPr txBox="1">
            <a:spLocks noChangeArrowheads="1"/>
          </p:cNvSpPr>
          <p:nvPr/>
        </p:nvSpPr>
        <p:spPr bwMode="auto">
          <a:xfrm>
            <a:off x="4343400" y="37338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t</a:t>
            </a:r>
          </a:p>
        </p:txBody>
      </p:sp>
      <p:sp>
        <p:nvSpPr>
          <p:cNvPr id="682009" name="Text Box 25"/>
          <p:cNvSpPr txBox="1">
            <a:spLocks noChangeArrowheads="1"/>
          </p:cNvSpPr>
          <p:nvPr/>
        </p:nvSpPr>
        <p:spPr bwMode="auto">
          <a:xfrm>
            <a:off x="914400" y="5334000"/>
            <a:ext cx="74029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The vectors </a:t>
            </a:r>
            <a:r>
              <a:rPr lang="en-US" sz="3200" b="1" i="1" dirty="0" smtClean="0">
                <a:solidFill>
                  <a:srgbClr val="FF00FF"/>
                </a:solidFill>
                <a:latin typeface="Times New Roman" pitchFamily="18" charset="0"/>
              </a:rPr>
              <a:t>Rx</a:t>
            </a:r>
            <a:r>
              <a:rPr lang="en-US" sz="3200" dirty="0" smtClean="0"/>
              <a:t>, </a:t>
            </a:r>
            <a:r>
              <a:rPr lang="en-US" sz="3200" b="1" i="1" dirty="0">
                <a:solidFill>
                  <a:srgbClr val="66FF33"/>
                </a:solidFill>
                <a:latin typeface="Times New Roman" pitchFamily="18" charset="0"/>
              </a:rPr>
              <a:t>t</a:t>
            </a:r>
            <a:r>
              <a:rPr lang="en-US" sz="3200" dirty="0"/>
              <a:t>, and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</a:rPr>
              <a:t>x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’</a:t>
            </a:r>
            <a:r>
              <a:rPr lang="en-US" sz="3200" dirty="0"/>
              <a:t> are coplanar 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4648200" y="1143000"/>
            <a:ext cx="90120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latin typeface="Times New Roman" pitchFamily="18" charset="0"/>
              </a:rPr>
              <a:t>= </a:t>
            </a:r>
            <a:r>
              <a:rPr lang="en-US" sz="1800" dirty="0" smtClean="0">
                <a:latin typeface="Times New Roman" pitchFamily="18" charset="0"/>
              </a:rPr>
              <a:t>(</a:t>
            </a:r>
            <a:r>
              <a:rPr lang="en-US" sz="1800" b="1" i="1" dirty="0" smtClean="0">
                <a:latin typeface="Times New Roman" pitchFamily="18" charset="0"/>
              </a:rPr>
              <a:t>x,</a:t>
            </a:r>
            <a:r>
              <a:rPr lang="en-US" sz="1800" dirty="0" smtClean="0">
                <a:latin typeface="Times New Roman" pitchFamily="18" charset="0"/>
              </a:rPr>
              <a:t>1)</a:t>
            </a:r>
            <a:r>
              <a:rPr lang="en-US" sz="1800" i="1" baseline="30000" dirty="0" smtClean="0">
                <a:latin typeface="Times New Roman" pitchFamily="18" charset="0"/>
              </a:rPr>
              <a:t>T</a:t>
            </a:r>
            <a:endParaRPr lang="en-US" sz="1800" i="1" baseline="30000" dirty="0"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2F79C-4F4E-46B8-B10B-944B55A82C5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882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5" grpId="0"/>
      <p:bldP spid="68200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2" name="AutoShape 22"/>
          <p:cNvSpPr>
            <a:spLocks noChangeArrowheads="1"/>
          </p:cNvSpPr>
          <p:nvPr/>
        </p:nvSpPr>
        <p:spPr bwMode="auto">
          <a:xfrm>
            <a:off x="6781800" y="4681538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63" name="Text Box 23"/>
          <p:cNvSpPr txBox="1">
            <a:spLocks noChangeArrowheads="1"/>
          </p:cNvSpPr>
          <p:nvPr/>
        </p:nvSpPr>
        <p:spPr bwMode="auto">
          <a:xfrm>
            <a:off x="5355379" y="5222875"/>
            <a:ext cx="32608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Essential </a:t>
            </a:r>
            <a:r>
              <a:rPr lang="en-US" b="1" dirty="0" smtClean="0">
                <a:solidFill>
                  <a:srgbClr val="C00000"/>
                </a:solidFill>
              </a:rPr>
              <a:t>Matrix E</a:t>
            </a:r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dirty="0"/>
              <a:t>(</a:t>
            </a:r>
            <a:r>
              <a:rPr lang="en-US" dirty="0" err="1"/>
              <a:t>Longuet</a:t>
            </a:r>
            <a:r>
              <a:rPr lang="en-US" dirty="0"/>
              <a:t>-Higgins, 1981)</a:t>
            </a:r>
          </a:p>
        </p:txBody>
      </p:sp>
      <p:sp>
        <p:nvSpPr>
          <p:cNvPr id="675864" name="Rectangle 24"/>
          <p:cNvSpPr>
            <a:spLocks noChangeArrowheads="1"/>
          </p:cNvSpPr>
          <p:nvPr/>
        </p:nvSpPr>
        <p:spPr bwMode="auto">
          <a:xfrm>
            <a:off x="5181600" y="5138738"/>
            <a:ext cx="3581400" cy="1033462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Rectangle 25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763000" cy="838200"/>
          </a:xfrm>
        </p:spPr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constraint: Calibrated case</a:t>
            </a:r>
          </a:p>
        </p:txBody>
      </p:sp>
      <p:graphicFrame>
        <p:nvGraphicFramePr>
          <p:cNvPr id="675866" name="Object 2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11827168"/>
              </p:ext>
            </p:extLst>
          </p:nvPr>
        </p:nvGraphicFramePr>
        <p:xfrm>
          <a:off x="609600" y="4132263"/>
          <a:ext cx="22225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2" name="Equation" r:id="rId4" imgW="1054080" imgH="203040" progId="Equation.3">
                  <p:embed/>
                </p:oleObj>
              </mc:Choice>
              <mc:Fallback>
                <p:oleObj name="Equation" r:id="rId4" imgW="1054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132263"/>
                        <a:ext cx="22225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3429000" y="4024103"/>
            <a:ext cx="5157788" cy="542925"/>
            <a:chOff x="1992" y="2546"/>
            <a:chExt cx="3249" cy="342"/>
          </a:xfrm>
        </p:grpSpPr>
        <p:graphicFrame>
          <p:nvGraphicFramePr>
            <p:cNvPr id="1027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6183087"/>
                </p:ext>
              </p:extLst>
            </p:nvPr>
          </p:nvGraphicFramePr>
          <p:xfrm>
            <a:off x="2487" y="2546"/>
            <a:ext cx="2754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13" name="Equation" r:id="rId6" imgW="1841400" imgH="228600" progId="Equation.3">
                    <p:embed/>
                  </p:oleObj>
                </mc:Choice>
                <mc:Fallback>
                  <p:oleObj name="Equation" r:id="rId6" imgW="1841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7" y="2546"/>
                          <a:ext cx="2754" cy="3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7" name="AutoShape 28"/>
            <p:cNvSpPr>
              <a:spLocks noChangeArrowheads="1"/>
            </p:cNvSpPr>
            <p:nvPr/>
          </p:nvSpPr>
          <p:spPr bwMode="auto">
            <a:xfrm>
              <a:off x="1992" y="2592"/>
              <a:ext cx="336" cy="240"/>
            </a:xfrm>
            <a:prstGeom prst="rightArrow">
              <a:avLst>
                <a:gd name="adj1" fmla="val 50000"/>
                <a:gd name="adj2" fmla="val 3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33" name="Picture 3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31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32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Text Box 33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1037" name="Freeform 34"/>
          <p:cNvSpPr>
            <a:spLocks/>
          </p:cNvSpPr>
          <p:nvPr/>
        </p:nvSpPr>
        <p:spPr bwMode="auto">
          <a:xfrm>
            <a:off x="2655888" y="2468563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" name="Text Box 35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039" name="Freeform 36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" name="Text Box 37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1041" name="Line 38"/>
          <p:cNvSpPr>
            <a:spLocks noChangeShapeType="1"/>
          </p:cNvSpPr>
          <p:nvPr/>
        </p:nvSpPr>
        <p:spPr bwMode="auto">
          <a:xfrm flipV="1">
            <a:off x="1204913" y="3713163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Line 39"/>
          <p:cNvSpPr>
            <a:spLocks noChangeShapeType="1"/>
          </p:cNvSpPr>
          <p:nvPr/>
        </p:nvSpPr>
        <p:spPr bwMode="auto">
          <a:xfrm>
            <a:off x="3436938" y="3719513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" name="Line 40"/>
          <p:cNvSpPr>
            <a:spLocks noChangeShapeType="1"/>
          </p:cNvSpPr>
          <p:nvPr/>
        </p:nvSpPr>
        <p:spPr bwMode="auto">
          <a:xfrm>
            <a:off x="5883275" y="3719513"/>
            <a:ext cx="1909763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Line 41"/>
          <p:cNvSpPr>
            <a:spLocks noChangeShapeType="1"/>
          </p:cNvSpPr>
          <p:nvPr/>
        </p:nvSpPr>
        <p:spPr bwMode="auto">
          <a:xfrm>
            <a:off x="6075363" y="2590800"/>
            <a:ext cx="1717675" cy="1122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42"/>
          <p:cNvSpPr>
            <a:spLocks noChangeShapeType="1"/>
          </p:cNvSpPr>
          <p:nvPr/>
        </p:nvSpPr>
        <p:spPr bwMode="auto">
          <a:xfrm flipV="1">
            <a:off x="1193800" y="2586038"/>
            <a:ext cx="1722438" cy="111601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86" name="Text Box 46"/>
          <p:cNvSpPr txBox="1">
            <a:spLocks noChangeArrowheads="1"/>
          </p:cNvSpPr>
          <p:nvPr/>
        </p:nvSpPr>
        <p:spPr bwMode="auto">
          <a:xfrm>
            <a:off x="1828800" y="6365875"/>
            <a:ext cx="54008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The vectors </a:t>
            </a:r>
            <a:r>
              <a:rPr lang="en-US" b="1" i="1" dirty="0" smtClean="0">
                <a:solidFill>
                  <a:srgbClr val="FF00FF"/>
                </a:solidFill>
                <a:latin typeface="Times New Roman" pitchFamily="18" charset="0"/>
              </a:rPr>
              <a:t>Rx</a:t>
            </a:r>
            <a:r>
              <a:rPr lang="en-US" dirty="0" smtClean="0"/>
              <a:t>, </a:t>
            </a:r>
            <a:r>
              <a:rPr lang="en-US" b="1" i="1" dirty="0">
                <a:solidFill>
                  <a:srgbClr val="66FF33"/>
                </a:solidFill>
                <a:latin typeface="Times New Roman" pitchFamily="18" charset="0"/>
              </a:rPr>
              <a:t>t</a:t>
            </a:r>
            <a:r>
              <a:rPr lang="en-US" dirty="0"/>
              <a:t>, and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</a:rPr>
              <a:t>x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’</a:t>
            </a:r>
            <a:r>
              <a:rPr lang="en-US" dirty="0"/>
              <a:t> are coplanar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2F79C-4F4E-46B8-B10B-944B55A82C5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Oval 3"/>
          <p:cNvSpPr/>
          <p:nvPr/>
        </p:nvSpPr>
        <p:spPr bwMode="auto">
          <a:xfrm>
            <a:off x="6985793" y="3880068"/>
            <a:ext cx="1790700" cy="8309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8094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2" grpId="0" animBg="1"/>
      <p:bldP spid="675863" grpId="0" autoUpdateAnimBg="0"/>
      <p:bldP spid="675864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2056" name="Freeform 7"/>
          <p:cNvSpPr>
            <a:spLocks/>
          </p:cNvSpPr>
          <p:nvPr/>
        </p:nvSpPr>
        <p:spPr bwMode="auto">
          <a:xfrm>
            <a:off x="2655888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058" name="Freeform 9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660500" name="Line 20"/>
          <p:cNvSpPr>
            <a:spLocks noChangeShapeType="1"/>
          </p:cNvSpPr>
          <p:nvPr/>
        </p:nvSpPr>
        <p:spPr bwMode="auto">
          <a:xfrm flipH="1" flipV="1">
            <a:off x="2916238" y="2457450"/>
            <a:ext cx="238125" cy="13779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501" name="Line 21"/>
          <p:cNvSpPr>
            <a:spLocks noChangeShapeType="1"/>
          </p:cNvSpPr>
          <p:nvPr/>
        </p:nvSpPr>
        <p:spPr bwMode="auto">
          <a:xfrm flipV="1">
            <a:off x="5837238" y="2468563"/>
            <a:ext cx="231775" cy="1382712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Epipolar constraint: Calibrated case</a:t>
            </a:r>
          </a:p>
        </p:txBody>
      </p:sp>
      <p:sp>
        <p:nvSpPr>
          <p:cNvPr id="660510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381000" y="4800600"/>
            <a:ext cx="8534400" cy="1981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sz="2400" b="1" i="1" dirty="0" smtClean="0"/>
              <a:t>E x</a:t>
            </a:r>
            <a:r>
              <a:rPr lang="en-US" sz="2400" dirty="0" smtClean="0"/>
              <a:t> is the </a:t>
            </a:r>
            <a:r>
              <a:rPr lang="en-US" sz="2400" dirty="0" err="1" smtClean="0"/>
              <a:t>epipolar</a:t>
            </a:r>
            <a:r>
              <a:rPr lang="en-US" sz="2400" dirty="0" smtClean="0"/>
              <a:t> line associated with </a:t>
            </a:r>
            <a:r>
              <a:rPr lang="en-US" sz="2400" b="1" i="1" dirty="0" smtClean="0"/>
              <a:t>x</a:t>
            </a:r>
            <a:r>
              <a:rPr lang="en-US" sz="2400" i="1" dirty="0" smtClean="0"/>
              <a:t> </a:t>
            </a:r>
            <a:r>
              <a:rPr lang="en-US" sz="2400" dirty="0" smtClean="0"/>
              <a:t>(</a:t>
            </a:r>
            <a:r>
              <a:rPr lang="en-US" sz="2400" b="1" i="1" dirty="0"/>
              <a:t>l</a:t>
            </a:r>
            <a:r>
              <a:rPr lang="en-US" sz="2400" i="1" dirty="0"/>
              <a:t>' </a:t>
            </a:r>
            <a:r>
              <a:rPr lang="en-US" sz="2400" i="1" dirty="0" smtClean="0"/>
              <a:t>= </a:t>
            </a:r>
            <a:r>
              <a:rPr lang="en-US" sz="2400" b="1" i="1" dirty="0" smtClean="0"/>
              <a:t>E x</a:t>
            </a:r>
            <a:r>
              <a:rPr lang="en-US" sz="2400" dirty="0" smtClean="0"/>
              <a:t>)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400" b="1" i="1" dirty="0" err="1" smtClean="0"/>
              <a:t>E</a:t>
            </a:r>
            <a:r>
              <a:rPr lang="en-US" sz="2400" i="1" baseline="30000" dirty="0" err="1" smtClean="0"/>
              <a:t>T</a:t>
            </a:r>
            <a:r>
              <a:rPr lang="en-US" sz="2400" b="1" i="1" dirty="0" err="1" smtClean="0"/>
              <a:t>x</a:t>
            </a:r>
            <a:r>
              <a:rPr lang="en-US" sz="2400" i="1" dirty="0" smtClean="0"/>
              <a:t>'</a:t>
            </a:r>
            <a:r>
              <a:rPr lang="en-US" sz="2400" b="1" dirty="0" smtClean="0"/>
              <a:t> </a:t>
            </a:r>
            <a:r>
              <a:rPr lang="en-US" sz="2400" dirty="0" smtClean="0"/>
              <a:t>is the </a:t>
            </a:r>
            <a:r>
              <a:rPr lang="en-US" sz="2400" dirty="0" err="1" smtClean="0"/>
              <a:t>epipolar</a:t>
            </a:r>
            <a:r>
              <a:rPr lang="en-US" sz="2400" dirty="0" smtClean="0"/>
              <a:t> line associated with </a:t>
            </a:r>
            <a:r>
              <a:rPr lang="en-US" sz="2400" b="1" i="1" dirty="0" smtClean="0"/>
              <a:t>x'</a:t>
            </a:r>
            <a:r>
              <a:rPr lang="en-US" sz="2400" i="1" dirty="0" smtClean="0"/>
              <a:t> </a:t>
            </a:r>
            <a:r>
              <a:rPr lang="en-US" sz="2400" dirty="0" smtClean="0"/>
              <a:t>(</a:t>
            </a:r>
            <a:r>
              <a:rPr lang="en-US" sz="2400" b="1" i="1" dirty="0" smtClean="0"/>
              <a:t>l</a:t>
            </a:r>
            <a:r>
              <a:rPr lang="en-US" sz="2400" i="1" dirty="0" smtClean="0"/>
              <a:t> = </a:t>
            </a:r>
            <a:r>
              <a:rPr lang="en-US" sz="2400" b="1" i="1" dirty="0" err="1" smtClean="0"/>
              <a:t>E</a:t>
            </a:r>
            <a:r>
              <a:rPr lang="en-US" sz="2400" i="1" baseline="30000" dirty="0" err="1" smtClean="0"/>
              <a:t>T</a:t>
            </a:r>
            <a:r>
              <a:rPr lang="en-US" sz="2400" b="1" i="1" dirty="0" err="1" smtClean="0"/>
              <a:t>x</a:t>
            </a:r>
            <a:r>
              <a:rPr lang="en-US" sz="2400" i="1" dirty="0" smtClean="0"/>
              <a:t>'</a:t>
            </a:r>
            <a:r>
              <a:rPr lang="en-US" sz="2400" dirty="0" smtClean="0"/>
              <a:t>)</a:t>
            </a:r>
            <a:endParaRPr lang="en-US" sz="2400" i="1" dirty="0" smtClean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400" b="1" i="1" dirty="0" smtClean="0"/>
              <a:t>E </a:t>
            </a:r>
            <a:r>
              <a:rPr lang="en-US" sz="2400" b="1" i="1" dirty="0" err="1" smtClean="0"/>
              <a:t>e</a:t>
            </a:r>
            <a:r>
              <a:rPr lang="en-US" sz="2400" i="1" dirty="0" smtClean="0"/>
              <a:t> </a:t>
            </a:r>
            <a:r>
              <a:rPr lang="en-US" sz="2400" dirty="0" smtClean="0"/>
              <a:t>= 0   and   </a:t>
            </a:r>
            <a:r>
              <a:rPr lang="en-US" sz="2400" b="1" i="1" dirty="0" err="1" smtClean="0"/>
              <a:t>E</a:t>
            </a:r>
            <a:r>
              <a:rPr lang="en-US" sz="2400" i="1" baseline="30000" dirty="0" err="1" smtClean="0"/>
              <a:t>T</a:t>
            </a:r>
            <a:r>
              <a:rPr lang="en-US" sz="2400" b="1" i="1" dirty="0" err="1"/>
              <a:t>e</a:t>
            </a:r>
            <a:r>
              <a:rPr lang="en-US" sz="2400" i="1" dirty="0"/>
              <a:t>' </a:t>
            </a:r>
            <a:r>
              <a:rPr lang="en-US" sz="2400" i="1" dirty="0" smtClean="0"/>
              <a:t>= 0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400" b="1" i="1" dirty="0" smtClean="0"/>
              <a:t>E</a:t>
            </a:r>
            <a:r>
              <a:rPr lang="en-US" sz="2400" i="1" dirty="0" smtClean="0"/>
              <a:t> </a:t>
            </a:r>
            <a:r>
              <a:rPr lang="en-US" sz="2400" dirty="0" smtClean="0"/>
              <a:t>is singular (rank two)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400" b="1" i="1" dirty="0" smtClean="0"/>
              <a:t>E</a:t>
            </a:r>
            <a:r>
              <a:rPr lang="en-US" sz="2400" dirty="0" smtClean="0"/>
              <a:t> has five degrees of freedom </a:t>
            </a:r>
          </a:p>
        </p:txBody>
      </p:sp>
      <p:sp>
        <p:nvSpPr>
          <p:cNvPr id="2064" name="AutoShape 36"/>
          <p:cNvSpPr>
            <a:spLocks noChangeArrowheads="1"/>
          </p:cNvSpPr>
          <p:nvPr/>
        </p:nvSpPr>
        <p:spPr bwMode="auto">
          <a:xfrm>
            <a:off x="3162300" y="41148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498" name="Oval 18"/>
          <p:cNvSpPr>
            <a:spLocks noChangeArrowheads="1"/>
          </p:cNvSpPr>
          <p:nvPr/>
        </p:nvSpPr>
        <p:spPr bwMode="auto">
          <a:xfrm>
            <a:off x="3055938" y="3641725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499" name="Oval 19"/>
          <p:cNvSpPr>
            <a:spLocks noChangeArrowheads="1"/>
          </p:cNvSpPr>
          <p:nvPr/>
        </p:nvSpPr>
        <p:spPr bwMode="auto">
          <a:xfrm>
            <a:off x="5786438" y="3668713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633983"/>
              </p:ext>
            </p:extLst>
          </p:nvPr>
        </p:nvGraphicFramePr>
        <p:xfrm>
          <a:off x="609600" y="4132263"/>
          <a:ext cx="22225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4" name="Equation" r:id="rId5" imgW="1054080" imgH="203040" progId="Equation.3">
                  <p:embed/>
                </p:oleObj>
              </mc:Choice>
              <mc:Fallback>
                <p:oleObj name="Equation" r:id="rId5" imgW="1054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132263"/>
                        <a:ext cx="22225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45"/>
          <p:cNvGrpSpPr>
            <a:grpSpLocks/>
          </p:cNvGrpSpPr>
          <p:nvPr/>
        </p:nvGrpSpPr>
        <p:grpSpPr bwMode="auto">
          <a:xfrm>
            <a:off x="3162300" y="4041775"/>
            <a:ext cx="5157788" cy="542925"/>
            <a:chOff x="1992" y="2546"/>
            <a:chExt cx="3249" cy="342"/>
          </a:xfrm>
        </p:grpSpPr>
        <p:graphicFrame>
          <p:nvGraphicFramePr>
            <p:cNvPr id="21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6196178"/>
                </p:ext>
              </p:extLst>
            </p:nvPr>
          </p:nvGraphicFramePr>
          <p:xfrm>
            <a:off x="2487" y="2546"/>
            <a:ext cx="2754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35" name="Equation" r:id="rId7" imgW="1841400" imgH="228600" progId="Equation.3">
                    <p:embed/>
                  </p:oleObj>
                </mc:Choice>
                <mc:Fallback>
                  <p:oleObj name="Equation" r:id="rId7" imgW="1841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7" y="2546"/>
                          <a:ext cx="2754" cy="3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AutoShape 28"/>
            <p:cNvSpPr>
              <a:spLocks noChangeArrowheads="1"/>
            </p:cNvSpPr>
            <p:nvPr/>
          </p:nvSpPr>
          <p:spPr bwMode="auto">
            <a:xfrm>
              <a:off x="1992" y="2592"/>
              <a:ext cx="336" cy="240"/>
            </a:xfrm>
            <a:prstGeom prst="rightArrow">
              <a:avLst>
                <a:gd name="adj1" fmla="val 50000"/>
                <a:gd name="adj2" fmla="val 3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33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500" grpId="0" animBg="1"/>
      <p:bldP spid="660501" grpId="0" animBg="1"/>
      <p:bldP spid="660510" grpId="0" build="p"/>
      <p:bldP spid="660498" grpId="0" animBg="1"/>
      <p:bldP spid="66049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Epipolar constraint: Uncalibrated case</a:t>
            </a:r>
          </a:p>
        </p:txBody>
      </p:sp>
      <p:pic>
        <p:nvPicPr>
          <p:cNvPr id="410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5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Text Box 6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4106" name="Freeform 7"/>
          <p:cNvSpPr>
            <a:spLocks/>
          </p:cNvSpPr>
          <p:nvPr/>
        </p:nvSpPr>
        <p:spPr bwMode="auto">
          <a:xfrm>
            <a:off x="2655888" y="2468563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7" name="Text Box 8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4108" name="Freeform 9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9" name="Text Box 10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4110" name="Line 11"/>
          <p:cNvSpPr>
            <a:spLocks noChangeShapeType="1"/>
          </p:cNvSpPr>
          <p:nvPr/>
        </p:nvSpPr>
        <p:spPr bwMode="auto">
          <a:xfrm flipV="1">
            <a:off x="1204913" y="3713163"/>
            <a:ext cx="1919287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Line 12"/>
          <p:cNvSpPr>
            <a:spLocks noChangeShapeType="1"/>
          </p:cNvSpPr>
          <p:nvPr/>
        </p:nvSpPr>
        <p:spPr bwMode="auto">
          <a:xfrm>
            <a:off x="3436938" y="3719513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Line 13"/>
          <p:cNvSpPr>
            <a:spLocks noChangeShapeType="1"/>
          </p:cNvSpPr>
          <p:nvPr/>
        </p:nvSpPr>
        <p:spPr bwMode="auto">
          <a:xfrm>
            <a:off x="5883275" y="3719513"/>
            <a:ext cx="1909763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Line 14"/>
          <p:cNvSpPr>
            <a:spLocks noChangeShapeType="1"/>
          </p:cNvSpPr>
          <p:nvPr/>
        </p:nvSpPr>
        <p:spPr bwMode="auto">
          <a:xfrm>
            <a:off x="6075363" y="2590800"/>
            <a:ext cx="1717675" cy="1122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Line 15"/>
          <p:cNvSpPr>
            <a:spLocks noChangeShapeType="1"/>
          </p:cNvSpPr>
          <p:nvPr/>
        </p:nvSpPr>
        <p:spPr bwMode="auto">
          <a:xfrm flipV="1">
            <a:off x="1193800" y="2586038"/>
            <a:ext cx="1722438" cy="111601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Oval 16"/>
          <p:cNvSpPr>
            <a:spLocks noChangeArrowheads="1"/>
          </p:cNvSpPr>
          <p:nvPr/>
        </p:nvSpPr>
        <p:spPr bwMode="auto">
          <a:xfrm>
            <a:off x="3055938" y="3641725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Oval 17"/>
          <p:cNvSpPr>
            <a:spLocks noChangeArrowheads="1"/>
          </p:cNvSpPr>
          <p:nvPr/>
        </p:nvSpPr>
        <p:spPr bwMode="auto">
          <a:xfrm>
            <a:off x="5786438" y="3668713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5074" name="Text Box 18"/>
          <p:cNvSpPr txBox="1">
            <a:spLocks noChangeArrowheads="1"/>
          </p:cNvSpPr>
          <p:nvPr/>
        </p:nvSpPr>
        <p:spPr bwMode="auto">
          <a:xfrm>
            <a:off x="5105400" y="5322888"/>
            <a:ext cx="30797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Fundamental Matrix</a:t>
            </a:r>
          </a:p>
          <a:p>
            <a:r>
              <a:rPr lang="en-US" sz="1800"/>
              <a:t>(Faugeras and Luong, 1992)</a:t>
            </a:r>
            <a:endParaRPr lang="en-US"/>
          </a:p>
        </p:txBody>
      </p:sp>
      <p:sp>
        <p:nvSpPr>
          <p:cNvPr id="685075" name="Rectangle 19"/>
          <p:cNvSpPr>
            <a:spLocks noChangeArrowheads="1"/>
          </p:cNvSpPr>
          <p:nvPr/>
        </p:nvSpPr>
        <p:spPr bwMode="auto">
          <a:xfrm>
            <a:off x="4800600" y="5238750"/>
            <a:ext cx="3657600" cy="9144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5076" name="AutoShape 20"/>
          <p:cNvSpPr>
            <a:spLocks noChangeArrowheads="1"/>
          </p:cNvSpPr>
          <p:nvPr/>
        </p:nvSpPr>
        <p:spPr bwMode="auto">
          <a:xfrm>
            <a:off x="6400800" y="462915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" name="Object 21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79484719"/>
              </p:ext>
            </p:extLst>
          </p:nvPr>
        </p:nvGraphicFramePr>
        <p:xfrm>
          <a:off x="609600" y="4060825"/>
          <a:ext cx="18288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2" name="Equation" r:id="rId5" imgW="698400" imgH="228600" progId="Equation.3">
                  <p:embed/>
                </p:oleObj>
              </mc:Choice>
              <mc:Fallback>
                <p:oleObj name="Equation" r:id="rId5" imgW="69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060825"/>
                        <a:ext cx="1828800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852641"/>
              </p:ext>
            </p:extLst>
          </p:nvPr>
        </p:nvGraphicFramePr>
        <p:xfrm>
          <a:off x="466725" y="4778375"/>
          <a:ext cx="2063750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3" name="Equation" r:id="rId7" imgW="711000" imgH="457200" progId="Equation.3">
                  <p:embed/>
                </p:oleObj>
              </mc:Choice>
              <mc:Fallback>
                <p:oleObj name="Equation" r:id="rId7" imgW="711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4778375"/>
                        <a:ext cx="2063750" cy="1376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743200" y="4064000"/>
            <a:ext cx="6129338" cy="565150"/>
            <a:chOff x="1728" y="2560"/>
            <a:chExt cx="3861" cy="356"/>
          </a:xfrm>
        </p:grpSpPr>
        <p:sp>
          <p:nvSpPr>
            <p:cNvPr id="4121" name="AutoShape 24"/>
            <p:cNvSpPr>
              <a:spLocks noChangeArrowheads="1"/>
            </p:cNvSpPr>
            <p:nvPr/>
          </p:nvSpPr>
          <p:spPr bwMode="auto">
            <a:xfrm>
              <a:off x="1728" y="2628"/>
              <a:ext cx="432" cy="240"/>
            </a:xfrm>
            <a:prstGeom prst="rightArrow">
              <a:avLst>
                <a:gd name="adj1" fmla="val 50000"/>
                <a:gd name="adj2" fmla="val 4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100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5391746"/>
                </p:ext>
              </p:extLst>
            </p:nvPr>
          </p:nvGraphicFramePr>
          <p:xfrm>
            <a:off x="2187" y="2560"/>
            <a:ext cx="3402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4" name="Equation" r:id="rId9" imgW="2184120" imgH="228600" progId="Equation.3">
                    <p:embed/>
                  </p:oleObj>
                </mc:Choice>
                <mc:Fallback>
                  <p:oleObj name="Equation" r:id="rId9" imgW="21841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7" y="2560"/>
                          <a:ext cx="3402" cy="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2F79C-4F4E-46B8-B10B-944B55A82C5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208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74" grpId="0" autoUpdateAnimBg="0"/>
      <p:bldP spid="685075" grpId="0" animBg="1"/>
      <p:bldP spid="68507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of estimation algorithms</a:t>
            </a:r>
          </a:p>
        </p:txBody>
      </p:sp>
      <p:graphicFrame>
        <p:nvGraphicFramePr>
          <p:cNvPr id="10242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324100" y="914400"/>
          <a:ext cx="4533900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4" name="Image" r:id="rId4" imgW="7250794" imgH="7250794" progId="">
                  <p:embed/>
                </p:oleObj>
              </mc:Choice>
              <mc:Fallback>
                <p:oleObj name="Image" r:id="rId4" imgW="7250794" imgH="725079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914400"/>
                        <a:ext cx="4533900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34" name="Group 114"/>
          <p:cNvGraphicFramePr>
            <a:graphicFrameLocks noGrp="1"/>
          </p:cNvGraphicFramePr>
          <p:nvPr/>
        </p:nvGraphicFramePr>
        <p:xfrm>
          <a:off x="457200" y="5638800"/>
          <a:ext cx="8229600" cy="1027114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8-point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Normalized 8-point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Nonlinear least squares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Av. Dist.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2.33 pixels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0.92 pixel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0.86 pixel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Av. Dist.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2.18 pixels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0.85 pixel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0.80 pixel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94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stereo matching algorithm</a:t>
            </a:r>
          </a:p>
        </p:txBody>
      </p:sp>
      <p:pic>
        <p:nvPicPr>
          <p:cNvPr id="46083" name="Picture 3" descr="lincoln_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066800"/>
            <a:ext cx="50292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1140" name="Line 4"/>
          <p:cNvSpPr>
            <a:spLocks noChangeShapeType="1"/>
          </p:cNvSpPr>
          <p:nvPr/>
        </p:nvSpPr>
        <p:spPr bwMode="auto">
          <a:xfrm>
            <a:off x="4572000" y="3124200"/>
            <a:ext cx="25146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52800" y="2971800"/>
            <a:ext cx="304800" cy="304800"/>
            <a:chOff x="2112" y="1872"/>
            <a:chExt cx="192" cy="192"/>
          </a:xfrm>
        </p:grpSpPr>
        <p:sp>
          <p:nvSpPr>
            <p:cNvPr id="46096" name="Oval 6"/>
            <p:cNvSpPr>
              <a:spLocks noChangeArrowheads="1"/>
            </p:cNvSpPr>
            <p:nvPr/>
          </p:nvSpPr>
          <p:spPr bwMode="auto">
            <a:xfrm>
              <a:off x="2174" y="1941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7" name="Rectangle 7"/>
            <p:cNvSpPr>
              <a:spLocks noChangeArrowheads="1"/>
            </p:cNvSpPr>
            <p:nvPr/>
          </p:nvSpPr>
          <p:spPr bwMode="auto">
            <a:xfrm>
              <a:off x="2112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257800" y="2971800"/>
            <a:ext cx="304800" cy="304800"/>
            <a:chOff x="3600" y="1872"/>
            <a:chExt cx="192" cy="192"/>
          </a:xfrm>
        </p:grpSpPr>
        <p:sp>
          <p:nvSpPr>
            <p:cNvPr id="46094" name="Oval 9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5" name="Rectangle 10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114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04800" y="4114800"/>
            <a:ext cx="8686800" cy="24384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•"/>
              <a:defRPr/>
            </a:pPr>
            <a:r>
              <a:rPr lang="en-US" dirty="0" smtClean="0"/>
              <a:t>If necessary, </a:t>
            </a:r>
            <a:r>
              <a:rPr lang="en-US" dirty="0" smtClean="0">
                <a:solidFill>
                  <a:srgbClr val="FF0000"/>
                </a:solidFill>
              </a:rPr>
              <a:t>rectify</a:t>
            </a:r>
            <a:r>
              <a:rPr lang="en-US" dirty="0" smtClean="0"/>
              <a:t> the two stereo images to transform </a:t>
            </a:r>
            <a:r>
              <a:rPr lang="en-US" dirty="0" err="1" smtClean="0"/>
              <a:t>epipolar</a:t>
            </a:r>
            <a:r>
              <a:rPr lang="en-US" dirty="0" smtClean="0"/>
              <a:t> lines into </a:t>
            </a:r>
            <a:r>
              <a:rPr lang="en-US" dirty="0" err="1" smtClean="0"/>
              <a:t>scanlines</a:t>
            </a:r>
            <a:endParaRPr lang="en-US" dirty="0" smtClean="0"/>
          </a:p>
          <a:p>
            <a:pPr>
              <a:buFontTx/>
              <a:buChar char="•"/>
              <a:defRPr/>
            </a:pPr>
            <a:r>
              <a:rPr lang="en-US" dirty="0" smtClean="0"/>
              <a:t>For each pixel x in the first image</a:t>
            </a:r>
          </a:p>
          <a:p>
            <a:pPr lvl="1">
              <a:defRPr/>
            </a:pPr>
            <a:r>
              <a:rPr lang="en-US" dirty="0" smtClean="0"/>
              <a:t>Find corresponding </a:t>
            </a:r>
            <a:r>
              <a:rPr lang="en-US" dirty="0" err="1" smtClean="0"/>
              <a:t>epipolar</a:t>
            </a:r>
            <a:r>
              <a:rPr lang="en-US" dirty="0" smtClean="0"/>
              <a:t> </a:t>
            </a:r>
            <a:r>
              <a:rPr lang="en-US" dirty="0" err="1" smtClean="0"/>
              <a:t>scanline</a:t>
            </a:r>
            <a:r>
              <a:rPr lang="en-US" dirty="0" smtClean="0"/>
              <a:t> in the right image</a:t>
            </a:r>
          </a:p>
          <a:p>
            <a:pPr lvl="1">
              <a:defRPr/>
            </a:pPr>
            <a:r>
              <a:rPr lang="en-US" dirty="0" smtClean="0"/>
              <a:t>Search the </a:t>
            </a:r>
            <a:r>
              <a:rPr lang="en-US" dirty="0" err="1" smtClean="0"/>
              <a:t>scanline</a:t>
            </a:r>
            <a:r>
              <a:rPr lang="en-US" dirty="0" smtClean="0"/>
              <a:t> and pick the best match x’</a:t>
            </a:r>
          </a:p>
          <a:p>
            <a:pPr lvl="1">
              <a:defRPr/>
            </a:pPr>
            <a:r>
              <a:rPr lang="en-US" dirty="0" smtClean="0"/>
              <a:t>Compute disparity x-x’ and set depth(x) = </a:t>
            </a:r>
            <a:r>
              <a:rPr lang="en-US" dirty="0" err="1" smtClean="0"/>
              <a:t>fB</a:t>
            </a:r>
            <a:r>
              <a:rPr lang="en-US" dirty="0" smtClean="0"/>
              <a:t>/(x-x’)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800600" y="2971800"/>
            <a:ext cx="304800" cy="304800"/>
            <a:chOff x="3600" y="1872"/>
            <a:chExt cx="192" cy="192"/>
          </a:xfrm>
        </p:grpSpPr>
        <p:sp>
          <p:nvSpPr>
            <p:cNvPr id="46092" name="Oval 13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3" name="Rectangle 14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715000" y="2971800"/>
            <a:ext cx="304800" cy="304800"/>
            <a:chOff x="3600" y="1872"/>
            <a:chExt cx="192" cy="192"/>
          </a:xfrm>
        </p:grpSpPr>
        <p:sp>
          <p:nvSpPr>
            <p:cNvPr id="46090" name="Oval 16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Rectangle 17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27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411720" y="1603800"/>
              <a:ext cx="5376960" cy="48484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05960" y="1594800"/>
                <a:ext cx="5391720" cy="486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618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40" grpId="0" animBg="1"/>
      <p:bldP spid="731147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stereo matching algorithm</a:t>
            </a:r>
          </a:p>
        </p:txBody>
      </p:sp>
      <p:pic>
        <p:nvPicPr>
          <p:cNvPr id="39939" name="Picture 3" descr="lincoln_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066800"/>
            <a:ext cx="50292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5270" name="Line 6"/>
          <p:cNvSpPr>
            <a:spLocks noChangeShapeType="1"/>
          </p:cNvSpPr>
          <p:nvPr/>
        </p:nvSpPr>
        <p:spPr bwMode="auto">
          <a:xfrm>
            <a:off x="4572000" y="3124200"/>
            <a:ext cx="25146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352800" y="2971800"/>
            <a:ext cx="304800" cy="304800"/>
            <a:chOff x="2112" y="1872"/>
            <a:chExt cx="192" cy="192"/>
          </a:xfrm>
        </p:grpSpPr>
        <p:sp>
          <p:nvSpPr>
            <p:cNvPr id="39952" name="Oval 9"/>
            <p:cNvSpPr>
              <a:spLocks noChangeArrowheads="1"/>
            </p:cNvSpPr>
            <p:nvPr/>
          </p:nvSpPr>
          <p:spPr bwMode="auto">
            <a:xfrm>
              <a:off x="2174" y="1941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Rectangle 16"/>
            <p:cNvSpPr>
              <a:spLocks noChangeArrowheads="1"/>
            </p:cNvSpPr>
            <p:nvPr/>
          </p:nvSpPr>
          <p:spPr bwMode="auto">
            <a:xfrm>
              <a:off x="2112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257800" y="2971800"/>
            <a:ext cx="304800" cy="304800"/>
            <a:chOff x="3600" y="1872"/>
            <a:chExt cx="192" cy="192"/>
          </a:xfrm>
        </p:grpSpPr>
        <p:sp>
          <p:nvSpPr>
            <p:cNvPr id="39950" name="Oval 7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Rectangle 17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630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04800" y="4114800"/>
            <a:ext cx="8686800" cy="2438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dirty="0" smtClean="0"/>
              <a:t>For each pixel in the first image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Find corresponding </a:t>
            </a:r>
            <a:r>
              <a:rPr lang="en-US" dirty="0" err="1" smtClean="0"/>
              <a:t>epipolar</a:t>
            </a:r>
            <a:r>
              <a:rPr lang="en-US" dirty="0" smtClean="0"/>
              <a:t> line in the right image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Search along </a:t>
            </a:r>
            <a:r>
              <a:rPr lang="en-US" dirty="0" err="1" smtClean="0"/>
              <a:t>epipolar</a:t>
            </a:r>
            <a:r>
              <a:rPr lang="en-US" dirty="0" smtClean="0"/>
              <a:t> line and pick the best match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Triangulate the matches to get depth information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dirty="0" smtClean="0"/>
              <a:t>Simplest case: </a:t>
            </a:r>
            <a:r>
              <a:rPr lang="en-US" dirty="0" err="1" smtClean="0"/>
              <a:t>epipolar</a:t>
            </a:r>
            <a:r>
              <a:rPr lang="en-US" dirty="0" smtClean="0"/>
              <a:t> lines are </a:t>
            </a:r>
            <a:r>
              <a:rPr lang="en-US" dirty="0" err="1" smtClean="0"/>
              <a:t>scanlines</a:t>
            </a:r>
            <a:endParaRPr lang="en-US" dirty="0" smtClean="0"/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When does this happen?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800600" y="2971800"/>
            <a:ext cx="304800" cy="304800"/>
            <a:chOff x="3600" y="1872"/>
            <a:chExt cx="192" cy="192"/>
          </a:xfrm>
        </p:grpSpPr>
        <p:sp>
          <p:nvSpPr>
            <p:cNvPr id="39948" name="Oval 17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Rectangle 18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715000" y="2971800"/>
            <a:ext cx="304800" cy="304800"/>
            <a:chOff x="3600" y="1872"/>
            <a:chExt cx="192" cy="192"/>
          </a:xfrm>
        </p:grpSpPr>
        <p:sp>
          <p:nvSpPr>
            <p:cNvPr id="39946" name="Oval 20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7" name="Rectangle 21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9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70" grpId="0" animBg="1"/>
      <p:bldP spid="396301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reeform 2"/>
          <p:cNvSpPr>
            <a:spLocks/>
          </p:cNvSpPr>
          <p:nvPr/>
        </p:nvSpPr>
        <p:spPr bwMode="auto">
          <a:xfrm>
            <a:off x="6418263" y="685800"/>
            <a:ext cx="1220787" cy="839788"/>
          </a:xfrm>
          <a:custGeom>
            <a:avLst/>
            <a:gdLst>
              <a:gd name="T0" fmla="*/ 2147483647 w 865"/>
              <a:gd name="T1" fmla="*/ 0 h 529"/>
              <a:gd name="T2" fmla="*/ 2147483647 w 865"/>
              <a:gd name="T3" fmla="*/ 2147483647 h 529"/>
              <a:gd name="T4" fmla="*/ 2147483647 w 865"/>
              <a:gd name="T5" fmla="*/ 2147483647 h 529"/>
              <a:gd name="T6" fmla="*/ 2147483647 w 865"/>
              <a:gd name="T7" fmla="*/ 2147483647 h 529"/>
              <a:gd name="T8" fmla="*/ 2147483647 w 865"/>
              <a:gd name="T9" fmla="*/ 2147483647 h 529"/>
              <a:gd name="T10" fmla="*/ 2147483647 w 865"/>
              <a:gd name="T11" fmla="*/ 2147483647 h 529"/>
              <a:gd name="T12" fmla="*/ 2147483647 w 865"/>
              <a:gd name="T13" fmla="*/ 2147483647 h 529"/>
              <a:gd name="T14" fmla="*/ 2147483647 w 865"/>
              <a:gd name="T15" fmla="*/ 2147483647 h 529"/>
              <a:gd name="T16" fmla="*/ 2147483647 w 865"/>
              <a:gd name="T17" fmla="*/ 2147483647 h 529"/>
              <a:gd name="T18" fmla="*/ 0 w 865"/>
              <a:gd name="T19" fmla="*/ 2147483647 h 529"/>
              <a:gd name="T20" fmla="*/ 0 w 865"/>
              <a:gd name="T21" fmla="*/ 2147483647 h 529"/>
              <a:gd name="T22" fmla="*/ 0 w 865"/>
              <a:gd name="T23" fmla="*/ 2147483647 h 529"/>
              <a:gd name="T24" fmla="*/ 2147483647 w 865"/>
              <a:gd name="T25" fmla="*/ 2147483647 h 529"/>
              <a:gd name="T26" fmla="*/ 2147483647 w 865"/>
              <a:gd name="T27" fmla="*/ 2147483647 h 529"/>
              <a:gd name="T28" fmla="*/ 2147483647 w 865"/>
              <a:gd name="T29" fmla="*/ 2147483647 h 529"/>
              <a:gd name="T30" fmla="*/ 2147483647 w 865"/>
              <a:gd name="T31" fmla="*/ 2147483647 h 529"/>
              <a:gd name="T32" fmla="*/ 2147483647 w 865"/>
              <a:gd name="T33" fmla="*/ 2147483647 h 529"/>
              <a:gd name="T34" fmla="*/ 2147483647 w 865"/>
              <a:gd name="T35" fmla="*/ 2147483647 h 529"/>
              <a:gd name="T36" fmla="*/ 2147483647 w 865"/>
              <a:gd name="T37" fmla="*/ 2147483647 h 529"/>
              <a:gd name="T38" fmla="*/ 2147483647 w 865"/>
              <a:gd name="T39" fmla="*/ 2147483647 h 529"/>
              <a:gd name="T40" fmla="*/ 2147483647 w 865"/>
              <a:gd name="T41" fmla="*/ 2147483647 h 529"/>
              <a:gd name="T42" fmla="*/ 2147483647 w 865"/>
              <a:gd name="T43" fmla="*/ 2147483647 h 529"/>
              <a:gd name="T44" fmla="*/ 2147483647 w 865"/>
              <a:gd name="T45" fmla="*/ 2147483647 h 529"/>
              <a:gd name="T46" fmla="*/ 2147483647 w 865"/>
              <a:gd name="T47" fmla="*/ 2147483647 h 529"/>
              <a:gd name="T48" fmla="*/ 2147483647 w 865"/>
              <a:gd name="T49" fmla="*/ 2147483647 h 529"/>
              <a:gd name="T50" fmla="*/ 2147483647 w 865"/>
              <a:gd name="T51" fmla="*/ 2147483647 h 529"/>
              <a:gd name="T52" fmla="*/ 2147483647 w 865"/>
              <a:gd name="T53" fmla="*/ 2147483647 h 529"/>
              <a:gd name="T54" fmla="*/ 2147483647 w 865"/>
              <a:gd name="T55" fmla="*/ 2147483647 h 529"/>
              <a:gd name="T56" fmla="*/ 2147483647 w 865"/>
              <a:gd name="T57" fmla="*/ 2147483647 h 529"/>
              <a:gd name="T58" fmla="*/ 2147483647 w 865"/>
              <a:gd name="T59" fmla="*/ 2147483647 h 529"/>
              <a:gd name="T60" fmla="*/ 2147483647 w 865"/>
              <a:gd name="T61" fmla="*/ 2147483647 h 529"/>
              <a:gd name="T62" fmla="*/ 2147483647 w 865"/>
              <a:gd name="T63" fmla="*/ 2147483647 h 529"/>
              <a:gd name="T64" fmla="*/ 2147483647 w 865"/>
              <a:gd name="T65" fmla="*/ 2147483647 h 529"/>
              <a:gd name="T66" fmla="*/ 2147483647 w 865"/>
              <a:gd name="T67" fmla="*/ 2147483647 h 529"/>
              <a:gd name="T68" fmla="*/ 2147483647 w 865"/>
              <a:gd name="T69" fmla="*/ 2147483647 h 529"/>
              <a:gd name="T70" fmla="*/ 2147483647 w 865"/>
              <a:gd name="T71" fmla="*/ 2147483647 h 529"/>
              <a:gd name="T72" fmla="*/ 2147483647 w 865"/>
              <a:gd name="T73" fmla="*/ 2147483647 h 529"/>
              <a:gd name="T74" fmla="*/ 2147483647 w 865"/>
              <a:gd name="T75" fmla="*/ 2147483647 h 529"/>
              <a:gd name="T76" fmla="*/ 2147483647 w 865"/>
              <a:gd name="T77" fmla="*/ 2147483647 h 529"/>
              <a:gd name="T78" fmla="*/ 2147483647 w 865"/>
              <a:gd name="T79" fmla="*/ 0 h 5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65"/>
              <a:gd name="T121" fmla="*/ 0 h 529"/>
              <a:gd name="T122" fmla="*/ 865 w 865"/>
              <a:gd name="T123" fmla="*/ 529 h 5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65" h="529">
                <a:moveTo>
                  <a:pt x="84" y="0"/>
                </a:moveTo>
                <a:lnTo>
                  <a:pt x="72" y="24"/>
                </a:lnTo>
                <a:lnTo>
                  <a:pt x="72" y="48"/>
                </a:lnTo>
                <a:lnTo>
                  <a:pt x="48" y="72"/>
                </a:lnTo>
                <a:lnTo>
                  <a:pt x="36" y="96"/>
                </a:lnTo>
                <a:lnTo>
                  <a:pt x="36" y="120"/>
                </a:lnTo>
                <a:lnTo>
                  <a:pt x="36" y="144"/>
                </a:lnTo>
                <a:lnTo>
                  <a:pt x="24" y="168"/>
                </a:lnTo>
                <a:lnTo>
                  <a:pt x="12" y="192"/>
                </a:lnTo>
                <a:lnTo>
                  <a:pt x="0" y="216"/>
                </a:lnTo>
                <a:lnTo>
                  <a:pt x="0" y="240"/>
                </a:lnTo>
                <a:lnTo>
                  <a:pt x="0" y="264"/>
                </a:lnTo>
                <a:lnTo>
                  <a:pt x="12" y="288"/>
                </a:lnTo>
                <a:lnTo>
                  <a:pt x="12" y="312"/>
                </a:lnTo>
                <a:lnTo>
                  <a:pt x="24" y="336"/>
                </a:lnTo>
                <a:lnTo>
                  <a:pt x="24" y="360"/>
                </a:lnTo>
                <a:lnTo>
                  <a:pt x="36" y="384"/>
                </a:lnTo>
                <a:lnTo>
                  <a:pt x="36" y="408"/>
                </a:lnTo>
                <a:lnTo>
                  <a:pt x="48" y="432"/>
                </a:lnTo>
                <a:lnTo>
                  <a:pt x="60" y="456"/>
                </a:lnTo>
                <a:lnTo>
                  <a:pt x="852" y="528"/>
                </a:lnTo>
                <a:lnTo>
                  <a:pt x="804" y="480"/>
                </a:lnTo>
                <a:lnTo>
                  <a:pt x="792" y="456"/>
                </a:lnTo>
                <a:lnTo>
                  <a:pt x="780" y="420"/>
                </a:lnTo>
                <a:lnTo>
                  <a:pt x="768" y="396"/>
                </a:lnTo>
                <a:lnTo>
                  <a:pt x="756" y="372"/>
                </a:lnTo>
                <a:lnTo>
                  <a:pt x="744" y="348"/>
                </a:lnTo>
                <a:lnTo>
                  <a:pt x="744" y="324"/>
                </a:lnTo>
                <a:lnTo>
                  <a:pt x="744" y="288"/>
                </a:lnTo>
                <a:lnTo>
                  <a:pt x="744" y="264"/>
                </a:lnTo>
                <a:lnTo>
                  <a:pt x="744" y="240"/>
                </a:lnTo>
                <a:lnTo>
                  <a:pt x="768" y="216"/>
                </a:lnTo>
                <a:lnTo>
                  <a:pt x="768" y="192"/>
                </a:lnTo>
                <a:lnTo>
                  <a:pt x="780" y="168"/>
                </a:lnTo>
                <a:lnTo>
                  <a:pt x="804" y="156"/>
                </a:lnTo>
                <a:lnTo>
                  <a:pt x="804" y="132"/>
                </a:lnTo>
                <a:lnTo>
                  <a:pt x="828" y="108"/>
                </a:lnTo>
                <a:lnTo>
                  <a:pt x="852" y="96"/>
                </a:lnTo>
                <a:lnTo>
                  <a:pt x="864" y="72"/>
                </a:lnTo>
                <a:lnTo>
                  <a:pt x="84" y="0"/>
                </a:lnTo>
              </a:path>
            </a:pathLst>
          </a:custGeom>
          <a:gradFill rotWithShape="0">
            <a:gsLst>
              <a:gs pos="0">
                <a:srgbClr val="012501"/>
              </a:gs>
              <a:gs pos="100000">
                <a:srgbClr val="037C03"/>
              </a:gs>
            </a:gsLst>
            <a:lin ang="189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>
            <a:off x="3827463" y="4038600"/>
            <a:ext cx="32512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 flipV="1">
            <a:off x="5148263" y="990600"/>
            <a:ext cx="1795462" cy="1771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Freeform 5"/>
          <p:cNvSpPr>
            <a:spLocks/>
          </p:cNvSpPr>
          <p:nvPr/>
        </p:nvSpPr>
        <p:spPr bwMode="auto">
          <a:xfrm>
            <a:off x="3759200" y="1447800"/>
            <a:ext cx="1695450" cy="1601788"/>
          </a:xfrm>
          <a:custGeom>
            <a:avLst/>
            <a:gdLst>
              <a:gd name="T0" fmla="*/ 2147483647 w 1201"/>
              <a:gd name="T1" fmla="*/ 2147483647 h 1009"/>
              <a:gd name="T2" fmla="*/ 2147483647 w 1201"/>
              <a:gd name="T3" fmla="*/ 2147483647 h 1009"/>
              <a:gd name="T4" fmla="*/ 2147483647 w 1201"/>
              <a:gd name="T5" fmla="*/ 2147483647 h 1009"/>
              <a:gd name="T6" fmla="*/ 0 w 1201"/>
              <a:gd name="T7" fmla="*/ 0 h 1009"/>
              <a:gd name="T8" fmla="*/ 2147483647 w 1201"/>
              <a:gd name="T9" fmla="*/ 2147483647 h 10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009"/>
              <a:gd name="T17" fmla="*/ 1201 w 1201"/>
              <a:gd name="T18" fmla="*/ 1009 h 10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1" h="1009">
                <a:moveTo>
                  <a:pt x="336" y="576"/>
                </a:moveTo>
                <a:lnTo>
                  <a:pt x="1200" y="1008"/>
                </a:lnTo>
                <a:lnTo>
                  <a:pt x="864" y="432"/>
                </a:lnTo>
                <a:lnTo>
                  <a:pt x="0" y="0"/>
                </a:lnTo>
                <a:lnTo>
                  <a:pt x="336" y="576"/>
                </a:lnTo>
              </a:path>
            </a:pathLst>
          </a:custGeom>
          <a:solidFill>
            <a:srgbClr val="919191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flipH="1" flipV="1">
            <a:off x="6943725" y="990600"/>
            <a:ext cx="66675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V="1">
            <a:off x="4470400" y="2743200"/>
            <a:ext cx="677863" cy="66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Freeform 8"/>
          <p:cNvSpPr>
            <a:spLocks/>
          </p:cNvSpPr>
          <p:nvPr/>
        </p:nvSpPr>
        <p:spPr bwMode="auto">
          <a:xfrm>
            <a:off x="6537325" y="2743200"/>
            <a:ext cx="1558925" cy="1525588"/>
          </a:xfrm>
          <a:custGeom>
            <a:avLst/>
            <a:gdLst>
              <a:gd name="T0" fmla="*/ 0 w 1105"/>
              <a:gd name="T1" fmla="*/ 2147483647 h 961"/>
              <a:gd name="T2" fmla="*/ 0 w 1105"/>
              <a:gd name="T3" fmla="*/ 2147483647 h 961"/>
              <a:gd name="T4" fmla="*/ 2147483647 w 1105"/>
              <a:gd name="T5" fmla="*/ 2147483647 h 961"/>
              <a:gd name="T6" fmla="*/ 2147483647 w 1105"/>
              <a:gd name="T7" fmla="*/ 0 h 961"/>
              <a:gd name="T8" fmla="*/ 0 w 1105"/>
              <a:gd name="T9" fmla="*/ 2147483647 h 9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5"/>
              <a:gd name="T16" fmla="*/ 0 h 961"/>
              <a:gd name="T17" fmla="*/ 1105 w 1105"/>
              <a:gd name="T18" fmla="*/ 961 h 9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5" h="961">
                <a:moveTo>
                  <a:pt x="0" y="202"/>
                </a:moveTo>
                <a:lnTo>
                  <a:pt x="0" y="960"/>
                </a:lnTo>
                <a:lnTo>
                  <a:pt x="1104" y="758"/>
                </a:lnTo>
                <a:lnTo>
                  <a:pt x="1104" y="0"/>
                </a:lnTo>
                <a:lnTo>
                  <a:pt x="0" y="202"/>
                </a:lnTo>
              </a:path>
            </a:pathLst>
          </a:custGeom>
          <a:solidFill>
            <a:srgbClr val="919191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H="1" flipV="1">
            <a:off x="7010400" y="3429000"/>
            <a:ext cx="34925" cy="142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V="1">
            <a:off x="3827463" y="3409950"/>
            <a:ext cx="642937" cy="628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H="1" flipV="1">
            <a:off x="7045325" y="4857750"/>
            <a:ext cx="33338" cy="1009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Freeform 14"/>
          <p:cNvSpPr>
            <a:spLocks/>
          </p:cNvSpPr>
          <p:nvPr/>
        </p:nvSpPr>
        <p:spPr bwMode="auto">
          <a:xfrm rot="-1766867">
            <a:off x="7032625" y="5854700"/>
            <a:ext cx="285750" cy="485775"/>
          </a:xfrm>
          <a:custGeom>
            <a:avLst/>
            <a:gdLst>
              <a:gd name="T0" fmla="*/ 2147483647 w 202"/>
              <a:gd name="T1" fmla="*/ 2147483647 h 306"/>
              <a:gd name="T2" fmla="*/ 0 w 202"/>
              <a:gd name="T3" fmla="*/ 2147483647 h 306"/>
              <a:gd name="T4" fmla="*/ 2147483647 w 202"/>
              <a:gd name="T5" fmla="*/ 2147483647 h 306"/>
              <a:gd name="T6" fmla="*/ 2147483647 w 202"/>
              <a:gd name="T7" fmla="*/ 2147483647 h 306"/>
              <a:gd name="T8" fmla="*/ 2147483647 w 202"/>
              <a:gd name="T9" fmla="*/ 2147483647 h 306"/>
              <a:gd name="T10" fmla="*/ 2147483647 w 202"/>
              <a:gd name="T11" fmla="*/ 2147483647 h 306"/>
              <a:gd name="T12" fmla="*/ 2147483647 w 202"/>
              <a:gd name="T13" fmla="*/ 2147483647 h 306"/>
              <a:gd name="T14" fmla="*/ 2147483647 w 202"/>
              <a:gd name="T15" fmla="*/ 2147483647 h 306"/>
              <a:gd name="T16" fmla="*/ 2147483647 w 202"/>
              <a:gd name="T17" fmla="*/ 2147483647 h 306"/>
              <a:gd name="T18" fmla="*/ 2147483647 w 202"/>
              <a:gd name="T19" fmla="*/ 2147483647 h 306"/>
              <a:gd name="T20" fmla="*/ 2147483647 w 202"/>
              <a:gd name="T21" fmla="*/ 2147483647 h 306"/>
              <a:gd name="T22" fmla="*/ 2147483647 w 202"/>
              <a:gd name="T23" fmla="*/ 2147483647 h 306"/>
              <a:gd name="T24" fmla="*/ 2147483647 w 202"/>
              <a:gd name="T25" fmla="*/ 2147483647 h 306"/>
              <a:gd name="T26" fmla="*/ 2147483647 w 202"/>
              <a:gd name="T27" fmla="*/ 2147483647 h 306"/>
              <a:gd name="T28" fmla="*/ 2147483647 w 202"/>
              <a:gd name="T29" fmla="*/ 0 h 306"/>
              <a:gd name="T30" fmla="*/ 2147483647 w 202"/>
              <a:gd name="T31" fmla="*/ 0 h 306"/>
              <a:gd name="T32" fmla="*/ 2147483647 w 202"/>
              <a:gd name="T33" fmla="*/ 2147483647 h 306"/>
              <a:gd name="T34" fmla="*/ 2147483647 w 202"/>
              <a:gd name="T35" fmla="*/ 2147483647 h 306"/>
              <a:gd name="T36" fmla="*/ 2147483647 w 202"/>
              <a:gd name="T37" fmla="*/ 2147483647 h 306"/>
              <a:gd name="T38" fmla="*/ 2147483647 w 202"/>
              <a:gd name="T39" fmla="*/ 2147483647 h 306"/>
              <a:gd name="T40" fmla="*/ 2147483647 w 202"/>
              <a:gd name="T41" fmla="*/ 2147483647 h 306"/>
              <a:gd name="T42" fmla="*/ 2147483647 w 202"/>
              <a:gd name="T43" fmla="*/ 2147483647 h 306"/>
              <a:gd name="T44" fmla="*/ 2147483647 w 202"/>
              <a:gd name="T45" fmla="*/ 2147483647 h 306"/>
              <a:gd name="T46" fmla="*/ 2147483647 w 202"/>
              <a:gd name="T47" fmla="*/ 2147483647 h 306"/>
              <a:gd name="T48" fmla="*/ 2147483647 w 202"/>
              <a:gd name="T49" fmla="*/ 2147483647 h 306"/>
              <a:gd name="T50" fmla="*/ 2147483647 w 202"/>
              <a:gd name="T51" fmla="*/ 2147483647 h 306"/>
              <a:gd name="T52" fmla="*/ 2147483647 w 202"/>
              <a:gd name="T53" fmla="*/ 2147483647 h 306"/>
              <a:gd name="T54" fmla="*/ 2147483647 w 202"/>
              <a:gd name="T55" fmla="*/ 2147483647 h 306"/>
              <a:gd name="T56" fmla="*/ 2147483647 w 202"/>
              <a:gd name="T57" fmla="*/ 2147483647 h 306"/>
              <a:gd name="T58" fmla="*/ 2147483647 w 202"/>
              <a:gd name="T59" fmla="*/ 2147483647 h 306"/>
              <a:gd name="T60" fmla="*/ 2147483647 w 202"/>
              <a:gd name="T61" fmla="*/ 2147483647 h 306"/>
              <a:gd name="T62" fmla="*/ 2147483647 w 202"/>
              <a:gd name="T63" fmla="*/ 2147483647 h 306"/>
              <a:gd name="T64" fmla="*/ 2147483647 w 202"/>
              <a:gd name="T65" fmla="*/ 2147483647 h 306"/>
              <a:gd name="T66" fmla="*/ 2147483647 w 202"/>
              <a:gd name="T67" fmla="*/ 2147483647 h 306"/>
              <a:gd name="T68" fmla="*/ 2147483647 w 202"/>
              <a:gd name="T69" fmla="*/ 2147483647 h 306"/>
              <a:gd name="T70" fmla="*/ 2147483647 w 202"/>
              <a:gd name="T71" fmla="*/ 2147483647 h 306"/>
              <a:gd name="T72" fmla="*/ 2147483647 w 202"/>
              <a:gd name="T73" fmla="*/ 2147483647 h 306"/>
              <a:gd name="T74" fmla="*/ 2147483647 w 202"/>
              <a:gd name="T75" fmla="*/ 2147483647 h 306"/>
              <a:gd name="T76" fmla="*/ 2147483647 w 202"/>
              <a:gd name="T77" fmla="*/ 2147483647 h 306"/>
              <a:gd name="T78" fmla="*/ 2147483647 w 202"/>
              <a:gd name="T79" fmla="*/ 2147483647 h 306"/>
              <a:gd name="T80" fmla="*/ 2147483647 w 202"/>
              <a:gd name="T81" fmla="*/ 2147483647 h 306"/>
              <a:gd name="T82" fmla="*/ 2147483647 w 202"/>
              <a:gd name="T83" fmla="*/ 2147483647 h 306"/>
              <a:gd name="T84" fmla="*/ 2147483647 w 202"/>
              <a:gd name="T85" fmla="*/ 2147483647 h 306"/>
              <a:gd name="T86" fmla="*/ 2147483647 w 202"/>
              <a:gd name="T87" fmla="*/ 2147483647 h 306"/>
              <a:gd name="T88" fmla="*/ 2147483647 w 202"/>
              <a:gd name="T89" fmla="*/ 2147483647 h 306"/>
              <a:gd name="T90" fmla="*/ 2147483647 w 202"/>
              <a:gd name="T91" fmla="*/ 2147483647 h 306"/>
              <a:gd name="T92" fmla="*/ 2147483647 w 202"/>
              <a:gd name="T93" fmla="*/ 2147483647 h 306"/>
              <a:gd name="T94" fmla="*/ 2147483647 w 202"/>
              <a:gd name="T95" fmla="*/ 2147483647 h 306"/>
              <a:gd name="T96" fmla="*/ 2147483647 w 202"/>
              <a:gd name="T97" fmla="*/ 2147483647 h 306"/>
              <a:gd name="T98" fmla="*/ 2147483647 w 202"/>
              <a:gd name="T99" fmla="*/ 2147483647 h 30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02"/>
              <a:gd name="T151" fmla="*/ 0 h 306"/>
              <a:gd name="T152" fmla="*/ 202 w 202"/>
              <a:gd name="T153" fmla="*/ 306 h 30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02" h="306">
                <a:moveTo>
                  <a:pt x="16" y="305"/>
                </a:moveTo>
                <a:lnTo>
                  <a:pt x="0" y="22"/>
                </a:lnTo>
                <a:lnTo>
                  <a:pt x="9" y="13"/>
                </a:lnTo>
                <a:lnTo>
                  <a:pt x="15" y="14"/>
                </a:lnTo>
                <a:lnTo>
                  <a:pt x="21" y="13"/>
                </a:lnTo>
                <a:lnTo>
                  <a:pt x="22" y="10"/>
                </a:lnTo>
                <a:lnTo>
                  <a:pt x="27" y="11"/>
                </a:lnTo>
                <a:lnTo>
                  <a:pt x="31" y="7"/>
                </a:lnTo>
                <a:lnTo>
                  <a:pt x="37" y="9"/>
                </a:lnTo>
                <a:lnTo>
                  <a:pt x="41" y="6"/>
                </a:lnTo>
                <a:lnTo>
                  <a:pt x="46" y="5"/>
                </a:lnTo>
                <a:lnTo>
                  <a:pt x="52" y="3"/>
                </a:lnTo>
                <a:lnTo>
                  <a:pt x="57" y="4"/>
                </a:lnTo>
                <a:lnTo>
                  <a:pt x="62" y="3"/>
                </a:lnTo>
                <a:lnTo>
                  <a:pt x="66" y="0"/>
                </a:lnTo>
                <a:lnTo>
                  <a:pt x="74" y="0"/>
                </a:lnTo>
                <a:lnTo>
                  <a:pt x="80" y="1"/>
                </a:lnTo>
                <a:lnTo>
                  <a:pt x="83" y="1"/>
                </a:lnTo>
                <a:lnTo>
                  <a:pt x="86" y="3"/>
                </a:lnTo>
                <a:lnTo>
                  <a:pt x="92" y="4"/>
                </a:lnTo>
                <a:lnTo>
                  <a:pt x="98" y="7"/>
                </a:lnTo>
                <a:lnTo>
                  <a:pt x="103" y="7"/>
                </a:lnTo>
                <a:lnTo>
                  <a:pt x="111" y="10"/>
                </a:lnTo>
                <a:lnTo>
                  <a:pt x="115" y="12"/>
                </a:lnTo>
                <a:lnTo>
                  <a:pt x="121" y="11"/>
                </a:lnTo>
                <a:lnTo>
                  <a:pt x="125" y="16"/>
                </a:lnTo>
                <a:lnTo>
                  <a:pt x="131" y="17"/>
                </a:lnTo>
                <a:lnTo>
                  <a:pt x="135" y="19"/>
                </a:lnTo>
                <a:lnTo>
                  <a:pt x="140" y="21"/>
                </a:lnTo>
                <a:lnTo>
                  <a:pt x="142" y="24"/>
                </a:lnTo>
                <a:lnTo>
                  <a:pt x="146" y="27"/>
                </a:lnTo>
                <a:lnTo>
                  <a:pt x="151" y="31"/>
                </a:lnTo>
                <a:lnTo>
                  <a:pt x="153" y="35"/>
                </a:lnTo>
                <a:lnTo>
                  <a:pt x="156" y="36"/>
                </a:lnTo>
                <a:lnTo>
                  <a:pt x="160" y="41"/>
                </a:lnTo>
                <a:lnTo>
                  <a:pt x="163" y="44"/>
                </a:lnTo>
                <a:lnTo>
                  <a:pt x="168" y="46"/>
                </a:lnTo>
                <a:lnTo>
                  <a:pt x="172" y="50"/>
                </a:lnTo>
                <a:lnTo>
                  <a:pt x="176" y="53"/>
                </a:lnTo>
                <a:lnTo>
                  <a:pt x="178" y="55"/>
                </a:lnTo>
                <a:lnTo>
                  <a:pt x="182" y="59"/>
                </a:lnTo>
                <a:lnTo>
                  <a:pt x="185" y="62"/>
                </a:lnTo>
                <a:lnTo>
                  <a:pt x="186" y="67"/>
                </a:lnTo>
                <a:lnTo>
                  <a:pt x="189" y="73"/>
                </a:lnTo>
                <a:lnTo>
                  <a:pt x="192" y="76"/>
                </a:lnTo>
                <a:lnTo>
                  <a:pt x="196" y="80"/>
                </a:lnTo>
                <a:lnTo>
                  <a:pt x="198" y="84"/>
                </a:lnTo>
                <a:lnTo>
                  <a:pt x="200" y="90"/>
                </a:lnTo>
                <a:lnTo>
                  <a:pt x="201" y="99"/>
                </a:lnTo>
                <a:lnTo>
                  <a:pt x="16" y="305"/>
                </a:lnTo>
              </a:path>
            </a:pathLst>
          </a:custGeom>
          <a:noFill/>
          <a:ln w="952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1" name="Arc 15"/>
          <p:cNvSpPr>
            <a:spLocks/>
          </p:cNvSpPr>
          <p:nvPr/>
        </p:nvSpPr>
        <p:spPr bwMode="auto">
          <a:xfrm rot="-3146867">
            <a:off x="6995319" y="5838031"/>
            <a:ext cx="209550" cy="236538"/>
          </a:xfrm>
          <a:custGeom>
            <a:avLst/>
            <a:gdLst>
              <a:gd name="T0" fmla="*/ 0 w 21745"/>
              <a:gd name="T1" fmla="*/ 0 h 21600"/>
              <a:gd name="T2" fmla="*/ 2147483647 w 21745"/>
              <a:gd name="T3" fmla="*/ 2147483647 h 21600"/>
              <a:gd name="T4" fmla="*/ 1118793110 w 21745"/>
              <a:gd name="T5" fmla="*/ 2147483647 h 21600"/>
              <a:gd name="T6" fmla="*/ 0 60000 65536"/>
              <a:gd name="T7" fmla="*/ 0 60000 65536"/>
              <a:gd name="T8" fmla="*/ 0 60000 65536"/>
              <a:gd name="T9" fmla="*/ 0 w 21745"/>
              <a:gd name="T10" fmla="*/ 0 h 21600"/>
              <a:gd name="T11" fmla="*/ 21745 w 217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5" h="21600" fill="none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</a:path>
              <a:path w="21745" h="21600" stroke="0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  <a:lnTo>
                  <a:pt x="145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Line 16"/>
          <p:cNvSpPr>
            <a:spLocks noChangeShapeType="1"/>
          </p:cNvSpPr>
          <p:nvPr/>
        </p:nvSpPr>
        <p:spPr bwMode="auto">
          <a:xfrm rot="-1766867">
            <a:off x="7002463" y="5768975"/>
            <a:ext cx="31750" cy="646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Oval 17"/>
          <p:cNvSpPr>
            <a:spLocks noChangeArrowheads="1"/>
          </p:cNvSpPr>
          <p:nvPr/>
        </p:nvSpPr>
        <p:spPr bwMode="auto">
          <a:xfrm rot="-5726867">
            <a:off x="7038976" y="5840412"/>
            <a:ext cx="112712" cy="1762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Line 18"/>
          <p:cNvSpPr>
            <a:spLocks noChangeShapeType="1"/>
          </p:cNvSpPr>
          <p:nvPr/>
        </p:nvSpPr>
        <p:spPr bwMode="auto">
          <a:xfrm rot="19833133" flipV="1">
            <a:off x="7048500" y="5827713"/>
            <a:ext cx="381000" cy="476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5" name="Freeform 19"/>
          <p:cNvSpPr>
            <a:spLocks/>
          </p:cNvSpPr>
          <p:nvPr/>
        </p:nvSpPr>
        <p:spPr bwMode="auto">
          <a:xfrm rot="1112195">
            <a:off x="3565525" y="4025900"/>
            <a:ext cx="285750" cy="485775"/>
          </a:xfrm>
          <a:custGeom>
            <a:avLst/>
            <a:gdLst>
              <a:gd name="T0" fmla="*/ 2147483647 w 202"/>
              <a:gd name="T1" fmla="*/ 2147483647 h 306"/>
              <a:gd name="T2" fmla="*/ 0 w 202"/>
              <a:gd name="T3" fmla="*/ 2147483647 h 306"/>
              <a:gd name="T4" fmla="*/ 2147483647 w 202"/>
              <a:gd name="T5" fmla="*/ 2147483647 h 306"/>
              <a:gd name="T6" fmla="*/ 2147483647 w 202"/>
              <a:gd name="T7" fmla="*/ 2147483647 h 306"/>
              <a:gd name="T8" fmla="*/ 2147483647 w 202"/>
              <a:gd name="T9" fmla="*/ 2147483647 h 306"/>
              <a:gd name="T10" fmla="*/ 2147483647 w 202"/>
              <a:gd name="T11" fmla="*/ 2147483647 h 306"/>
              <a:gd name="T12" fmla="*/ 2147483647 w 202"/>
              <a:gd name="T13" fmla="*/ 2147483647 h 306"/>
              <a:gd name="T14" fmla="*/ 2147483647 w 202"/>
              <a:gd name="T15" fmla="*/ 2147483647 h 306"/>
              <a:gd name="T16" fmla="*/ 2147483647 w 202"/>
              <a:gd name="T17" fmla="*/ 2147483647 h 306"/>
              <a:gd name="T18" fmla="*/ 2147483647 w 202"/>
              <a:gd name="T19" fmla="*/ 2147483647 h 306"/>
              <a:gd name="T20" fmla="*/ 2147483647 w 202"/>
              <a:gd name="T21" fmla="*/ 2147483647 h 306"/>
              <a:gd name="T22" fmla="*/ 2147483647 w 202"/>
              <a:gd name="T23" fmla="*/ 2147483647 h 306"/>
              <a:gd name="T24" fmla="*/ 2147483647 w 202"/>
              <a:gd name="T25" fmla="*/ 2147483647 h 306"/>
              <a:gd name="T26" fmla="*/ 2147483647 w 202"/>
              <a:gd name="T27" fmla="*/ 2147483647 h 306"/>
              <a:gd name="T28" fmla="*/ 2147483647 w 202"/>
              <a:gd name="T29" fmla="*/ 0 h 306"/>
              <a:gd name="T30" fmla="*/ 2147483647 w 202"/>
              <a:gd name="T31" fmla="*/ 0 h 306"/>
              <a:gd name="T32" fmla="*/ 2147483647 w 202"/>
              <a:gd name="T33" fmla="*/ 2147483647 h 306"/>
              <a:gd name="T34" fmla="*/ 2147483647 w 202"/>
              <a:gd name="T35" fmla="*/ 2147483647 h 306"/>
              <a:gd name="T36" fmla="*/ 2147483647 w 202"/>
              <a:gd name="T37" fmla="*/ 2147483647 h 306"/>
              <a:gd name="T38" fmla="*/ 2147483647 w 202"/>
              <a:gd name="T39" fmla="*/ 2147483647 h 306"/>
              <a:gd name="T40" fmla="*/ 2147483647 w 202"/>
              <a:gd name="T41" fmla="*/ 2147483647 h 306"/>
              <a:gd name="T42" fmla="*/ 2147483647 w 202"/>
              <a:gd name="T43" fmla="*/ 2147483647 h 306"/>
              <a:gd name="T44" fmla="*/ 2147483647 w 202"/>
              <a:gd name="T45" fmla="*/ 2147483647 h 306"/>
              <a:gd name="T46" fmla="*/ 2147483647 w 202"/>
              <a:gd name="T47" fmla="*/ 2147483647 h 306"/>
              <a:gd name="T48" fmla="*/ 2147483647 w 202"/>
              <a:gd name="T49" fmla="*/ 2147483647 h 306"/>
              <a:gd name="T50" fmla="*/ 2147483647 w 202"/>
              <a:gd name="T51" fmla="*/ 2147483647 h 306"/>
              <a:gd name="T52" fmla="*/ 2147483647 w 202"/>
              <a:gd name="T53" fmla="*/ 2147483647 h 306"/>
              <a:gd name="T54" fmla="*/ 2147483647 w 202"/>
              <a:gd name="T55" fmla="*/ 2147483647 h 306"/>
              <a:gd name="T56" fmla="*/ 2147483647 w 202"/>
              <a:gd name="T57" fmla="*/ 2147483647 h 306"/>
              <a:gd name="T58" fmla="*/ 2147483647 w 202"/>
              <a:gd name="T59" fmla="*/ 2147483647 h 306"/>
              <a:gd name="T60" fmla="*/ 2147483647 w 202"/>
              <a:gd name="T61" fmla="*/ 2147483647 h 306"/>
              <a:gd name="T62" fmla="*/ 2147483647 w 202"/>
              <a:gd name="T63" fmla="*/ 2147483647 h 306"/>
              <a:gd name="T64" fmla="*/ 2147483647 w 202"/>
              <a:gd name="T65" fmla="*/ 2147483647 h 306"/>
              <a:gd name="T66" fmla="*/ 2147483647 w 202"/>
              <a:gd name="T67" fmla="*/ 2147483647 h 306"/>
              <a:gd name="T68" fmla="*/ 2147483647 w 202"/>
              <a:gd name="T69" fmla="*/ 2147483647 h 306"/>
              <a:gd name="T70" fmla="*/ 2147483647 w 202"/>
              <a:gd name="T71" fmla="*/ 2147483647 h 306"/>
              <a:gd name="T72" fmla="*/ 2147483647 w 202"/>
              <a:gd name="T73" fmla="*/ 2147483647 h 306"/>
              <a:gd name="T74" fmla="*/ 2147483647 w 202"/>
              <a:gd name="T75" fmla="*/ 2147483647 h 306"/>
              <a:gd name="T76" fmla="*/ 2147483647 w 202"/>
              <a:gd name="T77" fmla="*/ 2147483647 h 306"/>
              <a:gd name="T78" fmla="*/ 2147483647 w 202"/>
              <a:gd name="T79" fmla="*/ 2147483647 h 306"/>
              <a:gd name="T80" fmla="*/ 2147483647 w 202"/>
              <a:gd name="T81" fmla="*/ 2147483647 h 306"/>
              <a:gd name="T82" fmla="*/ 2147483647 w 202"/>
              <a:gd name="T83" fmla="*/ 2147483647 h 306"/>
              <a:gd name="T84" fmla="*/ 2147483647 w 202"/>
              <a:gd name="T85" fmla="*/ 2147483647 h 306"/>
              <a:gd name="T86" fmla="*/ 2147483647 w 202"/>
              <a:gd name="T87" fmla="*/ 2147483647 h 306"/>
              <a:gd name="T88" fmla="*/ 2147483647 w 202"/>
              <a:gd name="T89" fmla="*/ 2147483647 h 306"/>
              <a:gd name="T90" fmla="*/ 2147483647 w 202"/>
              <a:gd name="T91" fmla="*/ 2147483647 h 306"/>
              <a:gd name="T92" fmla="*/ 2147483647 w 202"/>
              <a:gd name="T93" fmla="*/ 2147483647 h 306"/>
              <a:gd name="T94" fmla="*/ 2147483647 w 202"/>
              <a:gd name="T95" fmla="*/ 2147483647 h 306"/>
              <a:gd name="T96" fmla="*/ 2147483647 w 202"/>
              <a:gd name="T97" fmla="*/ 2147483647 h 306"/>
              <a:gd name="T98" fmla="*/ 2147483647 w 202"/>
              <a:gd name="T99" fmla="*/ 2147483647 h 30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02"/>
              <a:gd name="T151" fmla="*/ 0 h 306"/>
              <a:gd name="T152" fmla="*/ 202 w 202"/>
              <a:gd name="T153" fmla="*/ 306 h 30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02" h="306">
                <a:moveTo>
                  <a:pt x="16" y="305"/>
                </a:moveTo>
                <a:lnTo>
                  <a:pt x="0" y="22"/>
                </a:lnTo>
                <a:lnTo>
                  <a:pt x="9" y="13"/>
                </a:lnTo>
                <a:lnTo>
                  <a:pt x="15" y="14"/>
                </a:lnTo>
                <a:lnTo>
                  <a:pt x="21" y="13"/>
                </a:lnTo>
                <a:lnTo>
                  <a:pt x="22" y="10"/>
                </a:lnTo>
                <a:lnTo>
                  <a:pt x="27" y="11"/>
                </a:lnTo>
                <a:lnTo>
                  <a:pt x="31" y="7"/>
                </a:lnTo>
                <a:lnTo>
                  <a:pt x="37" y="9"/>
                </a:lnTo>
                <a:lnTo>
                  <a:pt x="41" y="6"/>
                </a:lnTo>
                <a:lnTo>
                  <a:pt x="46" y="5"/>
                </a:lnTo>
                <a:lnTo>
                  <a:pt x="52" y="3"/>
                </a:lnTo>
                <a:lnTo>
                  <a:pt x="57" y="4"/>
                </a:lnTo>
                <a:lnTo>
                  <a:pt x="62" y="3"/>
                </a:lnTo>
                <a:lnTo>
                  <a:pt x="66" y="0"/>
                </a:lnTo>
                <a:lnTo>
                  <a:pt x="74" y="0"/>
                </a:lnTo>
                <a:lnTo>
                  <a:pt x="80" y="1"/>
                </a:lnTo>
                <a:lnTo>
                  <a:pt x="83" y="1"/>
                </a:lnTo>
                <a:lnTo>
                  <a:pt x="86" y="3"/>
                </a:lnTo>
                <a:lnTo>
                  <a:pt x="92" y="4"/>
                </a:lnTo>
                <a:lnTo>
                  <a:pt x="98" y="7"/>
                </a:lnTo>
                <a:lnTo>
                  <a:pt x="103" y="7"/>
                </a:lnTo>
                <a:lnTo>
                  <a:pt x="111" y="10"/>
                </a:lnTo>
                <a:lnTo>
                  <a:pt x="115" y="12"/>
                </a:lnTo>
                <a:lnTo>
                  <a:pt x="121" y="11"/>
                </a:lnTo>
                <a:lnTo>
                  <a:pt x="125" y="16"/>
                </a:lnTo>
                <a:lnTo>
                  <a:pt x="131" y="17"/>
                </a:lnTo>
                <a:lnTo>
                  <a:pt x="135" y="19"/>
                </a:lnTo>
                <a:lnTo>
                  <a:pt x="140" y="21"/>
                </a:lnTo>
                <a:lnTo>
                  <a:pt x="142" y="24"/>
                </a:lnTo>
                <a:lnTo>
                  <a:pt x="146" y="27"/>
                </a:lnTo>
                <a:lnTo>
                  <a:pt x="151" y="31"/>
                </a:lnTo>
                <a:lnTo>
                  <a:pt x="153" y="35"/>
                </a:lnTo>
                <a:lnTo>
                  <a:pt x="156" y="36"/>
                </a:lnTo>
                <a:lnTo>
                  <a:pt x="160" y="41"/>
                </a:lnTo>
                <a:lnTo>
                  <a:pt x="163" y="44"/>
                </a:lnTo>
                <a:lnTo>
                  <a:pt x="168" y="46"/>
                </a:lnTo>
                <a:lnTo>
                  <a:pt x="172" y="50"/>
                </a:lnTo>
                <a:lnTo>
                  <a:pt x="176" y="53"/>
                </a:lnTo>
                <a:lnTo>
                  <a:pt x="178" y="55"/>
                </a:lnTo>
                <a:lnTo>
                  <a:pt x="182" y="59"/>
                </a:lnTo>
                <a:lnTo>
                  <a:pt x="185" y="62"/>
                </a:lnTo>
                <a:lnTo>
                  <a:pt x="186" y="67"/>
                </a:lnTo>
                <a:lnTo>
                  <a:pt x="189" y="73"/>
                </a:lnTo>
                <a:lnTo>
                  <a:pt x="192" y="76"/>
                </a:lnTo>
                <a:lnTo>
                  <a:pt x="196" y="80"/>
                </a:lnTo>
                <a:lnTo>
                  <a:pt x="198" y="84"/>
                </a:lnTo>
                <a:lnTo>
                  <a:pt x="200" y="90"/>
                </a:lnTo>
                <a:lnTo>
                  <a:pt x="201" y="99"/>
                </a:lnTo>
                <a:lnTo>
                  <a:pt x="16" y="305"/>
                </a:lnTo>
              </a:path>
            </a:pathLst>
          </a:custGeom>
          <a:noFill/>
          <a:ln w="952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6" name="Arc 20"/>
          <p:cNvSpPr>
            <a:spLocks/>
          </p:cNvSpPr>
          <p:nvPr/>
        </p:nvSpPr>
        <p:spPr bwMode="auto">
          <a:xfrm rot="-267806">
            <a:off x="3659188" y="3998913"/>
            <a:ext cx="209550" cy="236537"/>
          </a:xfrm>
          <a:custGeom>
            <a:avLst/>
            <a:gdLst>
              <a:gd name="T0" fmla="*/ 0 w 21745"/>
              <a:gd name="T1" fmla="*/ 0 h 21600"/>
              <a:gd name="T2" fmla="*/ 2147483647 w 21745"/>
              <a:gd name="T3" fmla="*/ 2147483647 h 21600"/>
              <a:gd name="T4" fmla="*/ 1118793110 w 21745"/>
              <a:gd name="T5" fmla="*/ 2147483647 h 21600"/>
              <a:gd name="T6" fmla="*/ 0 60000 65536"/>
              <a:gd name="T7" fmla="*/ 0 60000 65536"/>
              <a:gd name="T8" fmla="*/ 0 60000 65536"/>
              <a:gd name="T9" fmla="*/ 0 w 21745"/>
              <a:gd name="T10" fmla="*/ 0 h 21600"/>
              <a:gd name="T11" fmla="*/ 21745 w 217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5" h="21600" fill="none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</a:path>
              <a:path w="21745" h="21600" stroke="0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  <a:lnTo>
                  <a:pt x="145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Line 21"/>
          <p:cNvSpPr>
            <a:spLocks noChangeShapeType="1"/>
          </p:cNvSpPr>
          <p:nvPr/>
        </p:nvSpPr>
        <p:spPr bwMode="auto">
          <a:xfrm rot="1112195">
            <a:off x="3590925" y="3824288"/>
            <a:ext cx="31750" cy="646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8" name="Oval 22"/>
          <p:cNvSpPr>
            <a:spLocks noChangeArrowheads="1"/>
          </p:cNvSpPr>
          <p:nvPr/>
        </p:nvSpPr>
        <p:spPr bwMode="auto">
          <a:xfrm rot="-2847806">
            <a:off x="3724276" y="4008437"/>
            <a:ext cx="112712" cy="1762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9" name="Line 23"/>
          <p:cNvSpPr>
            <a:spLocks noChangeShapeType="1"/>
          </p:cNvSpPr>
          <p:nvPr/>
        </p:nvSpPr>
        <p:spPr bwMode="auto">
          <a:xfrm rot="1112195" flipV="1">
            <a:off x="3584575" y="4056063"/>
            <a:ext cx="381000" cy="476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0" name="Rectangle 24"/>
          <p:cNvSpPr>
            <a:spLocks noGrp="1" noChangeArrowheads="1"/>
          </p:cNvSpPr>
          <p:nvPr>
            <p:ph type="title"/>
          </p:nvPr>
        </p:nvSpPr>
        <p:spPr>
          <a:xfrm>
            <a:off x="355600" y="-152400"/>
            <a:ext cx="8229600" cy="1143000"/>
          </a:xfrm>
          <a:noFill/>
        </p:spPr>
        <p:txBody>
          <a:bodyPr/>
          <a:lstStyle/>
          <a:p>
            <a:r>
              <a:rPr lang="en-US" dirty="0" smtClean="0"/>
              <a:t>Stereo image rectification</a:t>
            </a:r>
          </a:p>
        </p:txBody>
      </p:sp>
      <p:sp>
        <p:nvSpPr>
          <p:cNvPr id="43031" name="Oval 12"/>
          <p:cNvSpPr>
            <a:spLocks noChangeArrowheads="1"/>
          </p:cNvSpPr>
          <p:nvPr/>
        </p:nvSpPr>
        <p:spPr bwMode="auto">
          <a:xfrm>
            <a:off x="6983413" y="3397250"/>
            <a:ext cx="55562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2" name="Oval 13"/>
          <p:cNvSpPr>
            <a:spLocks noChangeArrowheads="1"/>
          </p:cNvSpPr>
          <p:nvPr/>
        </p:nvSpPr>
        <p:spPr bwMode="auto">
          <a:xfrm>
            <a:off x="5119688" y="2730500"/>
            <a:ext cx="57150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all this lead?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it to understand stereo</a:t>
            </a:r>
          </a:p>
          <a:p>
            <a:r>
              <a:rPr lang="en-US" dirty="0" smtClean="0"/>
              <a:t>And 3D reconstruction</a:t>
            </a:r>
          </a:p>
          <a:p>
            <a:r>
              <a:rPr lang="en-US" dirty="0" smtClean="0"/>
              <a:t>It also leads into </a:t>
            </a:r>
            <a:r>
              <a:rPr lang="en-US" dirty="0" smtClean="0">
                <a:solidFill>
                  <a:srgbClr val="C00000"/>
                </a:solidFill>
              </a:rPr>
              <a:t>camera calibration</a:t>
            </a:r>
            <a:r>
              <a:rPr lang="en-US" dirty="0" smtClean="0"/>
              <a:t>, which is usually done in factory settings to solve for the camera parameters before performing an industrial task.</a:t>
            </a:r>
          </a:p>
          <a:p>
            <a:r>
              <a:rPr lang="en-US" dirty="0" smtClean="0"/>
              <a:t>The extrinsic parameters must be determined.</a:t>
            </a:r>
          </a:p>
          <a:p>
            <a:r>
              <a:rPr lang="en-US" dirty="0" smtClean="0"/>
              <a:t>Some of the intrinsic are given, some are solved for, some are improved.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4A71-0CEC-4478-BA7E-42400FD3CA7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915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reeform 2"/>
          <p:cNvSpPr>
            <a:spLocks/>
          </p:cNvSpPr>
          <p:nvPr/>
        </p:nvSpPr>
        <p:spPr bwMode="auto">
          <a:xfrm>
            <a:off x="7291388" y="685800"/>
            <a:ext cx="1220787" cy="839788"/>
          </a:xfrm>
          <a:custGeom>
            <a:avLst/>
            <a:gdLst>
              <a:gd name="T0" fmla="*/ 2147483647 w 865"/>
              <a:gd name="T1" fmla="*/ 0 h 529"/>
              <a:gd name="T2" fmla="*/ 2147483647 w 865"/>
              <a:gd name="T3" fmla="*/ 2147483647 h 529"/>
              <a:gd name="T4" fmla="*/ 2147483647 w 865"/>
              <a:gd name="T5" fmla="*/ 2147483647 h 529"/>
              <a:gd name="T6" fmla="*/ 2147483647 w 865"/>
              <a:gd name="T7" fmla="*/ 2147483647 h 529"/>
              <a:gd name="T8" fmla="*/ 2147483647 w 865"/>
              <a:gd name="T9" fmla="*/ 2147483647 h 529"/>
              <a:gd name="T10" fmla="*/ 2147483647 w 865"/>
              <a:gd name="T11" fmla="*/ 2147483647 h 529"/>
              <a:gd name="T12" fmla="*/ 2147483647 w 865"/>
              <a:gd name="T13" fmla="*/ 2147483647 h 529"/>
              <a:gd name="T14" fmla="*/ 2147483647 w 865"/>
              <a:gd name="T15" fmla="*/ 2147483647 h 529"/>
              <a:gd name="T16" fmla="*/ 2147483647 w 865"/>
              <a:gd name="T17" fmla="*/ 2147483647 h 529"/>
              <a:gd name="T18" fmla="*/ 0 w 865"/>
              <a:gd name="T19" fmla="*/ 2147483647 h 529"/>
              <a:gd name="T20" fmla="*/ 0 w 865"/>
              <a:gd name="T21" fmla="*/ 2147483647 h 529"/>
              <a:gd name="T22" fmla="*/ 0 w 865"/>
              <a:gd name="T23" fmla="*/ 2147483647 h 529"/>
              <a:gd name="T24" fmla="*/ 2147483647 w 865"/>
              <a:gd name="T25" fmla="*/ 2147483647 h 529"/>
              <a:gd name="T26" fmla="*/ 2147483647 w 865"/>
              <a:gd name="T27" fmla="*/ 2147483647 h 529"/>
              <a:gd name="T28" fmla="*/ 2147483647 w 865"/>
              <a:gd name="T29" fmla="*/ 2147483647 h 529"/>
              <a:gd name="T30" fmla="*/ 2147483647 w 865"/>
              <a:gd name="T31" fmla="*/ 2147483647 h 529"/>
              <a:gd name="T32" fmla="*/ 2147483647 w 865"/>
              <a:gd name="T33" fmla="*/ 2147483647 h 529"/>
              <a:gd name="T34" fmla="*/ 2147483647 w 865"/>
              <a:gd name="T35" fmla="*/ 2147483647 h 529"/>
              <a:gd name="T36" fmla="*/ 2147483647 w 865"/>
              <a:gd name="T37" fmla="*/ 2147483647 h 529"/>
              <a:gd name="T38" fmla="*/ 2147483647 w 865"/>
              <a:gd name="T39" fmla="*/ 2147483647 h 529"/>
              <a:gd name="T40" fmla="*/ 2147483647 w 865"/>
              <a:gd name="T41" fmla="*/ 2147483647 h 529"/>
              <a:gd name="T42" fmla="*/ 2147483647 w 865"/>
              <a:gd name="T43" fmla="*/ 2147483647 h 529"/>
              <a:gd name="T44" fmla="*/ 2147483647 w 865"/>
              <a:gd name="T45" fmla="*/ 2147483647 h 529"/>
              <a:gd name="T46" fmla="*/ 2147483647 w 865"/>
              <a:gd name="T47" fmla="*/ 2147483647 h 529"/>
              <a:gd name="T48" fmla="*/ 2147483647 w 865"/>
              <a:gd name="T49" fmla="*/ 2147483647 h 529"/>
              <a:gd name="T50" fmla="*/ 2147483647 w 865"/>
              <a:gd name="T51" fmla="*/ 2147483647 h 529"/>
              <a:gd name="T52" fmla="*/ 2147483647 w 865"/>
              <a:gd name="T53" fmla="*/ 2147483647 h 529"/>
              <a:gd name="T54" fmla="*/ 2147483647 w 865"/>
              <a:gd name="T55" fmla="*/ 2147483647 h 529"/>
              <a:gd name="T56" fmla="*/ 2147483647 w 865"/>
              <a:gd name="T57" fmla="*/ 2147483647 h 529"/>
              <a:gd name="T58" fmla="*/ 2147483647 w 865"/>
              <a:gd name="T59" fmla="*/ 2147483647 h 529"/>
              <a:gd name="T60" fmla="*/ 2147483647 w 865"/>
              <a:gd name="T61" fmla="*/ 2147483647 h 529"/>
              <a:gd name="T62" fmla="*/ 2147483647 w 865"/>
              <a:gd name="T63" fmla="*/ 2147483647 h 529"/>
              <a:gd name="T64" fmla="*/ 2147483647 w 865"/>
              <a:gd name="T65" fmla="*/ 2147483647 h 529"/>
              <a:gd name="T66" fmla="*/ 2147483647 w 865"/>
              <a:gd name="T67" fmla="*/ 2147483647 h 529"/>
              <a:gd name="T68" fmla="*/ 2147483647 w 865"/>
              <a:gd name="T69" fmla="*/ 2147483647 h 529"/>
              <a:gd name="T70" fmla="*/ 2147483647 w 865"/>
              <a:gd name="T71" fmla="*/ 2147483647 h 529"/>
              <a:gd name="T72" fmla="*/ 2147483647 w 865"/>
              <a:gd name="T73" fmla="*/ 2147483647 h 529"/>
              <a:gd name="T74" fmla="*/ 2147483647 w 865"/>
              <a:gd name="T75" fmla="*/ 2147483647 h 529"/>
              <a:gd name="T76" fmla="*/ 2147483647 w 865"/>
              <a:gd name="T77" fmla="*/ 2147483647 h 529"/>
              <a:gd name="T78" fmla="*/ 2147483647 w 865"/>
              <a:gd name="T79" fmla="*/ 0 h 5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65"/>
              <a:gd name="T121" fmla="*/ 0 h 529"/>
              <a:gd name="T122" fmla="*/ 865 w 865"/>
              <a:gd name="T123" fmla="*/ 529 h 5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65" h="529">
                <a:moveTo>
                  <a:pt x="84" y="0"/>
                </a:moveTo>
                <a:lnTo>
                  <a:pt x="72" y="24"/>
                </a:lnTo>
                <a:lnTo>
                  <a:pt x="72" y="48"/>
                </a:lnTo>
                <a:lnTo>
                  <a:pt x="48" y="72"/>
                </a:lnTo>
                <a:lnTo>
                  <a:pt x="36" y="96"/>
                </a:lnTo>
                <a:lnTo>
                  <a:pt x="36" y="120"/>
                </a:lnTo>
                <a:lnTo>
                  <a:pt x="36" y="144"/>
                </a:lnTo>
                <a:lnTo>
                  <a:pt x="24" y="168"/>
                </a:lnTo>
                <a:lnTo>
                  <a:pt x="12" y="192"/>
                </a:lnTo>
                <a:lnTo>
                  <a:pt x="0" y="216"/>
                </a:lnTo>
                <a:lnTo>
                  <a:pt x="0" y="240"/>
                </a:lnTo>
                <a:lnTo>
                  <a:pt x="0" y="264"/>
                </a:lnTo>
                <a:lnTo>
                  <a:pt x="12" y="288"/>
                </a:lnTo>
                <a:lnTo>
                  <a:pt x="12" y="312"/>
                </a:lnTo>
                <a:lnTo>
                  <a:pt x="24" y="336"/>
                </a:lnTo>
                <a:lnTo>
                  <a:pt x="24" y="360"/>
                </a:lnTo>
                <a:lnTo>
                  <a:pt x="36" y="384"/>
                </a:lnTo>
                <a:lnTo>
                  <a:pt x="36" y="408"/>
                </a:lnTo>
                <a:lnTo>
                  <a:pt x="48" y="432"/>
                </a:lnTo>
                <a:lnTo>
                  <a:pt x="60" y="456"/>
                </a:lnTo>
                <a:lnTo>
                  <a:pt x="852" y="528"/>
                </a:lnTo>
                <a:lnTo>
                  <a:pt x="804" y="480"/>
                </a:lnTo>
                <a:lnTo>
                  <a:pt x="792" y="456"/>
                </a:lnTo>
                <a:lnTo>
                  <a:pt x="780" y="420"/>
                </a:lnTo>
                <a:lnTo>
                  <a:pt x="768" y="396"/>
                </a:lnTo>
                <a:lnTo>
                  <a:pt x="756" y="372"/>
                </a:lnTo>
                <a:lnTo>
                  <a:pt x="744" y="348"/>
                </a:lnTo>
                <a:lnTo>
                  <a:pt x="744" y="324"/>
                </a:lnTo>
                <a:lnTo>
                  <a:pt x="744" y="288"/>
                </a:lnTo>
                <a:lnTo>
                  <a:pt x="744" y="264"/>
                </a:lnTo>
                <a:lnTo>
                  <a:pt x="744" y="240"/>
                </a:lnTo>
                <a:lnTo>
                  <a:pt x="768" y="216"/>
                </a:lnTo>
                <a:lnTo>
                  <a:pt x="768" y="192"/>
                </a:lnTo>
                <a:lnTo>
                  <a:pt x="780" y="168"/>
                </a:lnTo>
                <a:lnTo>
                  <a:pt x="804" y="156"/>
                </a:lnTo>
                <a:lnTo>
                  <a:pt x="804" y="132"/>
                </a:lnTo>
                <a:lnTo>
                  <a:pt x="828" y="108"/>
                </a:lnTo>
                <a:lnTo>
                  <a:pt x="852" y="96"/>
                </a:lnTo>
                <a:lnTo>
                  <a:pt x="864" y="72"/>
                </a:lnTo>
                <a:lnTo>
                  <a:pt x="84" y="0"/>
                </a:lnTo>
              </a:path>
            </a:pathLst>
          </a:custGeom>
          <a:gradFill rotWithShape="0">
            <a:gsLst>
              <a:gs pos="0">
                <a:srgbClr val="012501"/>
              </a:gs>
              <a:gs pos="100000">
                <a:srgbClr val="037C03"/>
              </a:gs>
            </a:gsLst>
            <a:lin ang="189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4700588" y="4038600"/>
            <a:ext cx="32512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flipV="1">
            <a:off x="6021388" y="990600"/>
            <a:ext cx="1795462" cy="1771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Freeform 5"/>
          <p:cNvSpPr>
            <a:spLocks/>
          </p:cNvSpPr>
          <p:nvPr/>
        </p:nvSpPr>
        <p:spPr bwMode="auto">
          <a:xfrm>
            <a:off x="4632325" y="1447800"/>
            <a:ext cx="1695450" cy="1601788"/>
          </a:xfrm>
          <a:custGeom>
            <a:avLst/>
            <a:gdLst>
              <a:gd name="T0" fmla="*/ 2147483647 w 1201"/>
              <a:gd name="T1" fmla="*/ 2147483647 h 1009"/>
              <a:gd name="T2" fmla="*/ 2147483647 w 1201"/>
              <a:gd name="T3" fmla="*/ 2147483647 h 1009"/>
              <a:gd name="T4" fmla="*/ 2147483647 w 1201"/>
              <a:gd name="T5" fmla="*/ 2147483647 h 1009"/>
              <a:gd name="T6" fmla="*/ 0 w 1201"/>
              <a:gd name="T7" fmla="*/ 0 h 1009"/>
              <a:gd name="T8" fmla="*/ 2147483647 w 1201"/>
              <a:gd name="T9" fmla="*/ 2147483647 h 10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009"/>
              <a:gd name="T17" fmla="*/ 1201 w 1201"/>
              <a:gd name="T18" fmla="*/ 1009 h 10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1" h="1009">
                <a:moveTo>
                  <a:pt x="336" y="576"/>
                </a:moveTo>
                <a:lnTo>
                  <a:pt x="1200" y="1008"/>
                </a:lnTo>
                <a:lnTo>
                  <a:pt x="864" y="432"/>
                </a:lnTo>
                <a:lnTo>
                  <a:pt x="0" y="0"/>
                </a:lnTo>
                <a:lnTo>
                  <a:pt x="336" y="576"/>
                </a:lnTo>
              </a:path>
            </a:pathLst>
          </a:custGeom>
          <a:solidFill>
            <a:srgbClr val="919191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 flipH="1" flipV="1">
            <a:off x="7816850" y="990600"/>
            <a:ext cx="66675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flipV="1">
            <a:off x="5343525" y="2743200"/>
            <a:ext cx="677863" cy="66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Freeform 8"/>
          <p:cNvSpPr>
            <a:spLocks/>
          </p:cNvSpPr>
          <p:nvPr/>
        </p:nvSpPr>
        <p:spPr bwMode="auto">
          <a:xfrm>
            <a:off x="4497388" y="2219325"/>
            <a:ext cx="1220787" cy="2001838"/>
          </a:xfrm>
          <a:custGeom>
            <a:avLst/>
            <a:gdLst>
              <a:gd name="T0" fmla="*/ 0 w 865"/>
              <a:gd name="T1" fmla="*/ 2147483647 h 1261"/>
              <a:gd name="T2" fmla="*/ 2147483647 w 865"/>
              <a:gd name="T3" fmla="*/ 2147483647 h 1261"/>
              <a:gd name="T4" fmla="*/ 2147483647 w 865"/>
              <a:gd name="T5" fmla="*/ 2147483647 h 1261"/>
              <a:gd name="T6" fmla="*/ 0 w 865"/>
              <a:gd name="T7" fmla="*/ 0 h 1261"/>
              <a:gd name="T8" fmla="*/ 0 w 865"/>
              <a:gd name="T9" fmla="*/ 2147483647 h 1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"/>
              <a:gd name="T16" fmla="*/ 0 h 1261"/>
              <a:gd name="T17" fmla="*/ 865 w 865"/>
              <a:gd name="T18" fmla="*/ 1261 h 1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" h="1261">
                <a:moveTo>
                  <a:pt x="0" y="828"/>
                </a:moveTo>
                <a:lnTo>
                  <a:pt x="864" y="1260"/>
                </a:lnTo>
                <a:lnTo>
                  <a:pt x="864" y="414"/>
                </a:lnTo>
                <a:lnTo>
                  <a:pt x="0" y="0"/>
                </a:lnTo>
                <a:lnTo>
                  <a:pt x="0" y="828"/>
                </a:lnTo>
              </a:path>
            </a:pathLst>
          </a:custGeom>
          <a:solidFill>
            <a:srgbClr val="FEBF02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1" name="Freeform 9"/>
          <p:cNvSpPr>
            <a:spLocks/>
          </p:cNvSpPr>
          <p:nvPr/>
        </p:nvSpPr>
        <p:spPr bwMode="auto">
          <a:xfrm>
            <a:off x="7410450" y="2743200"/>
            <a:ext cx="1558925" cy="1525588"/>
          </a:xfrm>
          <a:custGeom>
            <a:avLst/>
            <a:gdLst>
              <a:gd name="T0" fmla="*/ 0 w 1105"/>
              <a:gd name="T1" fmla="*/ 2147483647 h 961"/>
              <a:gd name="T2" fmla="*/ 0 w 1105"/>
              <a:gd name="T3" fmla="*/ 2147483647 h 961"/>
              <a:gd name="T4" fmla="*/ 2147483647 w 1105"/>
              <a:gd name="T5" fmla="*/ 2147483647 h 961"/>
              <a:gd name="T6" fmla="*/ 2147483647 w 1105"/>
              <a:gd name="T7" fmla="*/ 0 h 961"/>
              <a:gd name="T8" fmla="*/ 0 w 1105"/>
              <a:gd name="T9" fmla="*/ 2147483647 h 9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5"/>
              <a:gd name="T16" fmla="*/ 0 h 961"/>
              <a:gd name="T17" fmla="*/ 1105 w 1105"/>
              <a:gd name="T18" fmla="*/ 961 h 9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5" h="961">
                <a:moveTo>
                  <a:pt x="0" y="202"/>
                </a:moveTo>
                <a:lnTo>
                  <a:pt x="0" y="960"/>
                </a:lnTo>
                <a:lnTo>
                  <a:pt x="1104" y="758"/>
                </a:lnTo>
                <a:lnTo>
                  <a:pt x="1104" y="0"/>
                </a:lnTo>
                <a:lnTo>
                  <a:pt x="0" y="202"/>
                </a:lnTo>
              </a:path>
            </a:pathLst>
          </a:custGeom>
          <a:solidFill>
            <a:srgbClr val="919191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 flipH="1" flipV="1">
            <a:off x="7883525" y="3429000"/>
            <a:ext cx="34925" cy="142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Freeform 11"/>
          <p:cNvSpPr>
            <a:spLocks/>
          </p:cNvSpPr>
          <p:nvPr/>
        </p:nvSpPr>
        <p:spPr bwMode="auto">
          <a:xfrm>
            <a:off x="7613650" y="3937000"/>
            <a:ext cx="1220788" cy="2001838"/>
          </a:xfrm>
          <a:custGeom>
            <a:avLst/>
            <a:gdLst>
              <a:gd name="T0" fmla="*/ 0 w 865"/>
              <a:gd name="T1" fmla="*/ 2147483647 h 1261"/>
              <a:gd name="T2" fmla="*/ 2147483647 w 865"/>
              <a:gd name="T3" fmla="*/ 2147483647 h 1261"/>
              <a:gd name="T4" fmla="*/ 2147483647 w 865"/>
              <a:gd name="T5" fmla="*/ 2147483647 h 1261"/>
              <a:gd name="T6" fmla="*/ 0 w 865"/>
              <a:gd name="T7" fmla="*/ 0 h 1261"/>
              <a:gd name="T8" fmla="*/ 0 w 865"/>
              <a:gd name="T9" fmla="*/ 2147483647 h 1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"/>
              <a:gd name="T16" fmla="*/ 0 h 1261"/>
              <a:gd name="T17" fmla="*/ 865 w 865"/>
              <a:gd name="T18" fmla="*/ 1261 h 1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" h="1261">
                <a:moveTo>
                  <a:pt x="0" y="828"/>
                </a:moveTo>
                <a:lnTo>
                  <a:pt x="864" y="1260"/>
                </a:lnTo>
                <a:lnTo>
                  <a:pt x="864" y="414"/>
                </a:lnTo>
                <a:lnTo>
                  <a:pt x="0" y="0"/>
                </a:lnTo>
                <a:lnTo>
                  <a:pt x="0" y="828"/>
                </a:lnTo>
              </a:path>
            </a:pathLst>
          </a:custGeom>
          <a:solidFill>
            <a:srgbClr val="FEBF02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 flipV="1">
            <a:off x="4700588" y="3409950"/>
            <a:ext cx="642937" cy="628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 flipH="1" flipV="1">
            <a:off x="7918450" y="4857750"/>
            <a:ext cx="33338" cy="1009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Oval 16"/>
          <p:cNvSpPr>
            <a:spLocks noChangeArrowheads="1"/>
          </p:cNvSpPr>
          <p:nvPr/>
        </p:nvSpPr>
        <p:spPr bwMode="auto">
          <a:xfrm>
            <a:off x="7856538" y="3397250"/>
            <a:ext cx="55562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Oval 17"/>
          <p:cNvSpPr>
            <a:spLocks noChangeArrowheads="1"/>
          </p:cNvSpPr>
          <p:nvPr/>
        </p:nvSpPr>
        <p:spPr bwMode="auto">
          <a:xfrm>
            <a:off x="5992813" y="2730500"/>
            <a:ext cx="57150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Freeform 18"/>
          <p:cNvSpPr>
            <a:spLocks/>
          </p:cNvSpPr>
          <p:nvPr/>
        </p:nvSpPr>
        <p:spPr bwMode="auto">
          <a:xfrm>
            <a:off x="4343400" y="3989388"/>
            <a:ext cx="393700" cy="387350"/>
          </a:xfrm>
          <a:custGeom>
            <a:avLst/>
            <a:gdLst>
              <a:gd name="T0" fmla="*/ 0 w 279"/>
              <a:gd name="T1" fmla="*/ 2147483647 h 244"/>
              <a:gd name="T2" fmla="*/ 2147483647 w 279"/>
              <a:gd name="T3" fmla="*/ 2147483647 h 244"/>
              <a:gd name="T4" fmla="*/ 2147483647 w 279"/>
              <a:gd name="T5" fmla="*/ 0 h 244"/>
              <a:gd name="T6" fmla="*/ 2147483647 w 279"/>
              <a:gd name="T7" fmla="*/ 2147483647 h 244"/>
              <a:gd name="T8" fmla="*/ 2147483647 w 279"/>
              <a:gd name="T9" fmla="*/ 2147483647 h 244"/>
              <a:gd name="T10" fmla="*/ 2147483647 w 279"/>
              <a:gd name="T11" fmla="*/ 2147483647 h 244"/>
              <a:gd name="T12" fmla="*/ 2147483647 w 279"/>
              <a:gd name="T13" fmla="*/ 2147483647 h 244"/>
              <a:gd name="T14" fmla="*/ 2147483647 w 279"/>
              <a:gd name="T15" fmla="*/ 2147483647 h 244"/>
              <a:gd name="T16" fmla="*/ 2147483647 w 279"/>
              <a:gd name="T17" fmla="*/ 2147483647 h 244"/>
              <a:gd name="T18" fmla="*/ 2147483647 w 279"/>
              <a:gd name="T19" fmla="*/ 2147483647 h 244"/>
              <a:gd name="T20" fmla="*/ 2147483647 w 279"/>
              <a:gd name="T21" fmla="*/ 2147483647 h 244"/>
              <a:gd name="T22" fmla="*/ 2147483647 w 279"/>
              <a:gd name="T23" fmla="*/ 2147483647 h 244"/>
              <a:gd name="T24" fmla="*/ 2147483647 w 279"/>
              <a:gd name="T25" fmla="*/ 2147483647 h 244"/>
              <a:gd name="T26" fmla="*/ 2147483647 w 279"/>
              <a:gd name="T27" fmla="*/ 2147483647 h 244"/>
              <a:gd name="T28" fmla="*/ 2147483647 w 279"/>
              <a:gd name="T29" fmla="*/ 2147483647 h 244"/>
              <a:gd name="T30" fmla="*/ 2147483647 w 279"/>
              <a:gd name="T31" fmla="*/ 2147483647 h 244"/>
              <a:gd name="T32" fmla="*/ 2147483647 w 279"/>
              <a:gd name="T33" fmla="*/ 2147483647 h 244"/>
              <a:gd name="T34" fmla="*/ 2147483647 w 279"/>
              <a:gd name="T35" fmla="*/ 2147483647 h 244"/>
              <a:gd name="T36" fmla="*/ 2147483647 w 279"/>
              <a:gd name="T37" fmla="*/ 2147483647 h 244"/>
              <a:gd name="T38" fmla="*/ 2147483647 w 279"/>
              <a:gd name="T39" fmla="*/ 2147483647 h 244"/>
              <a:gd name="T40" fmla="*/ 2147483647 w 279"/>
              <a:gd name="T41" fmla="*/ 2147483647 h 244"/>
              <a:gd name="T42" fmla="*/ 2147483647 w 279"/>
              <a:gd name="T43" fmla="*/ 2147483647 h 244"/>
              <a:gd name="T44" fmla="*/ 2147483647 w 279"/>
              <a:gd name="T45" fmla="*/ 2147483647 h 244"/>
              <a:gd name="T46" fmla="*/ 2147483647 w 279"/>
              <a:gd name="T47" fmla="*/ 2147483647 h 244"/>
              <a:gd name="T48" fmla="*/ 2147483647 w 279"/>
              <a:gd name="T49" fmla="*/ 2147483647 h 244"/>
              <a:gd name="T50" fmla="*/ 2147483647 w 279"/>
              <a:gd name="T51" fmla="*/ 2147483647 h 244"/>
              <a:gd name="T52" fmla="*/ 2147483647 w 279"/>
              <a:gd name="T53" fmla="*/ 2147483647 h 244"/>
              <a:gd name="T54" fmla="*/ 2147483647 w 279"/>
              <a:gd name="T55" fmla="*/ 2147483647 h 244"/>
              <a:gd name="T56" fmla="*/ 2147483647 w 279"/>
              <a:gd name="T57" fmla="*/ 2147483647 h 244"/>
              <a:gd name="T58" fmla="*/ 2147483647 w 279"/>
              <a:gd name="T59" fmla="*/ 2147483647 h 244"/>
              <a:gd name="T60" fmla="*/ 2147483647 w 279"/>
              <a:gd name="T61" fmla="*/ 2147483647 h 244"/>
              <a:gd name="T62" fmla="*/ 2147483647 w 279"/>
              <a:gd name="T63" fmla="*/ 2147483647 h 244"/>
              <a:gd name="T64" fmla="*/ 2147483647 w 279"/>
              <a:gd name="T65" fmla="*/ 2147483647 h 244"/>
              <a:gd name="T66" fmla="*/ 2147483647 w 279"/>
              <a:gd name="T67" fmla="*/ 2147483647 h 244"/>
              <a:gd name="T68" fmla="*/ 2147483647 w 279"/>
              <a:gd name="T69" fmla="*/ 2147483647 h 244"/>
              <a:gd name="T70" fmla="*/ 2147483647 w 279"/>
              <a:gd name="T71" fmla="*/ 2147483647 h 244"/>
              <a:gd name="T72" fmla="*/ 2147483647 w 279"/>
              <a:gd name="T73" fmla="*/ 2147483647 h 244"/>
              <a:gd name="T74" fmla="*/ 2147483647 w 279"/>
              <a:gd name="T75" fmla="*/ 2147483647 h 244"/>
              <a:gd name="T76" fmla="*/ 2147483647 w 279"/>
              <a:gd name="T77" fmla="*/ 2147483647 h 244"/>
              <a:gd name="T78" fmla="*/ 2147483647 w 279"/>
              <a:gd name="T79" fmla="*/ 2147483647 h 244"/>
              <a:gd name="T80" fmla="*/ 2147483647 w 279"/>
              <a:gd name="T81" fmla="*/ 2147483647 h 244"/>
              <a:gd name="T82" fmla="*/ 2147483647 w 279"/>
              <a:gd name="T83" fmla="*/ 2147483647 h 244"/>
              <a:gd name="T84" fmla="*/ 2147483647 w 279"/>
              <a:gd name="T85" fmla="*/ 2147483647 h 244"/>
              <a:gd name="T86" fmla="*/ 2147483647 w 279"/>
              <a:gd name="T87" fmla="*/ 2147483647 h 244"/>
              <a:gd name="T88" fmla="*/ 2147483647 w 279"/>
              <a:gd name="T89" fmla="*/ 2147483647 h 244"/>
              <a:gd name="T90" fmla="*/ 2147483647 w 279"/>
              <a:gd name="T91" fmla="*/ 2147483647 h 244"/>
              <a:gd name="T92" fmla="*/ 2147483647 w 279"/>
              <a:gd name="T93" fmla="*/ 2147483647 h 244"/>
              <a:gd name="T94" fmla="*/ 2147483647 w 279"/>
              <a:gd name="T95" fmla="*/ 2147483647 h 244"/>
              <a:gd name="T96" fmla="*/ 2147483647 w 279"/>
              <a:gd name="T97" fmla="*/ 2147483647 h 244"/>
              <a:gd name="T98" fmla="*/ 0 w 279"/>
              <a:gd name="T99" fmla="*/ 2147483647 h 2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9"/>
              <a:gd name="T151" fmla="*/ 0 h 244"/>
              <a:gd name="T152" fmla="*/ 279 w 279"/>
              <a:gd name="T153" fmla="*/ 244 h 24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9" h="244">
                <a:moveTo>
                  <a:pt x="0" y="243"/>
                </a:moveTo>
                <a:lnTo>
                  <a:pt x="148" y="1"/>
                </a:lnTo>
                <a:lnTo>
                  <a:pt x="160" y="0"/>
                </a:lnTo>
                <a:lnTo>
                  <a:pt x="167" y="3"/>
                </a:lnTo>
                <a:lnTo>
                  <a:pt x="168" y="6"/>
                </a:lnTo>
                <a:lnTo>
                  <a:pt x="173" y="5"/>
                </a:lnTo>
                <a:lnTo>
                  <a:pt x="177" y="9"/>
                </a:lnTo>
                <a:lnTo>
                  <a:pt x="182" y="7"/>
                </a:lnTo>
                <a:lnTo>
                  <a:pt x="184" y="12"/>
                </a:lnTo>
                <a:lnTo>
                  <a:pt x="190" y="13"/>
                </a:lnTo>
                <a:lnTo>
                  <a:pt x="196" y="14"/>
                </a:lnTo>
                <a:lnTo>
                  <a:pt x="201" y="15"/>
                </a:lnTo>
                <a:lnTo>
                  <a:pt x="205" y="19"/>
                </a:lnTo>
                <a:lnTo>
                  <a:pt x="210" y="20"/>
                </a:lnTo>
                <a:lnTo>
                  <a:pt x="215" y="23"/>
                </a:lnTo>
                <a:lnTo>
                  <a:pt x="222" y="25"/>
                </a:lnTo>
                <a:lnTo>
                  <a:pt x="226" y="29"/>
                </a:lnTo>
                <a:lnTo>
                  <a:pt x="229" y="32"/>
                </a:lnTo>
                <a:lnTo>
                  <a:pt x="231" y="36"/>
                </a:lnTo>
                <a:lnTo>
                  <a:pt x="235" y="39"/>
                </a:lnTo>
                <a:lnTo>
                  <a:pt x="238" y="45"/>
                </a:lnTo>
                <a:lnTo>
                  <a:pt x="242" y="46"/>
                </a:lnTo>
                <a:lnTo>
                  <a:pt x="248" y="55"/>
                </a:lnTo>
                <a:lnTo>
                  <a:pt x="249" y="58"/>
                </a:lnTo>
                <a:lnTo>
                  <a:pt x="255" y="63"/>
                </a:lnTo>
                <a:lnTo>
                  <a:pt x="256" y="67"/>
                </a:lnTo>
                <a:lnTo>
                  <a:pt x="261" y="71"/>
                </a:lnTo>
                <a:lnTo>
                  <a:pt x="261" y="75"/>
                </a:lnTo>
                <a:lnTo>
                  <a:pt x="264" y="81"/>
                </a:lnTo>
                <a:lnTo>
                  <a:pt x="264" y="86"/>
                </a:lnTo>
                <a:lnTo>
                  <a:pt x="266" y="90"/>
                </a:lnTo>
                <a:lnTo>
                  <a:pt x="266" y="95"/>
                </a:lnTo>
                <a:lnTo>
                  <a:pt x="268" y="99"/>
                </a:lnTo>
                <a:lnTo>
                  <a:pt x="267" y="103"/>
                </a:lnTo>
                <a:lnTo>
                  <a:pt x="268" y="109"/>
                </a:lnTo>
                <a:lnTo>
                  <a:pt x="269" y="113"/>
                </a:lnTo>
                <a:lnTo>
                  <a:pt x="273" y="119"/>
                </a:lnTo>
                <a:lnTo>
                  <a:pt x="274" y="124"/>
                </a:lnTo>
                <a:lnTo>
                  <a:pt x="275" y="128"/>
                </a:lnTo>
                <a:lnTo>
                  <a:pt x="276" y="134"/>
                </a:lnTo>
                <a:lnTo>
                  <a:pt x="277" y="138"/>
                </a:lnTo>
                <a:lnTo>
                  <a:pt x="277" y="143"/>
                </a:lnTo>
                <a:lnTo>
                  <a:pt x="277" y="147"/>
                </a:lnTo>
                <a:lnTo>
                  <a:pt x="274" y="153"/>
                </a:lnTo>
                <a:lnTo>
                  <a:pt x="276" y="156"/>
                </a:lnTo>
                <a:lnTo>
                  <a:pt x="277" y="162"/>
                </a:lnTo>
                <a:lnTo>
                  <a:pt x="278" y="167"/>
                </a:lnTo>
                <a:lnTo>
                  <a:pt x="275" y="172"/>
                </a:lnTo>
                <a:lnTo>
                  <a:pt x="271" y="181"/>
                </a:lnTo>
                <a:lnTo>
                  <a:pt x="0" y="243"/>
                </a:lnTo>
              </a:path>
            </a:pathLst>
          </a:custGeom>
          <a:noFill/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9" name="Arc 19"/>
          <p:cNvSpPr>
            <a:spLocks/>
          </p:cNvSpPr>
          <p:nvPr/>
        </p:nvSpPr>
        <p:spPr bwMode="auto">
          <a:xfrm rot="720000">
            <a:off x="4543425" y="4005263"/>
            <a:ext cx="211138" cy="236537"/>
          </a:xfrm>
          <a:custGeom>
            <a:avLst/>
            <a:gdLst>
              <a:gd name="T0" fmla="*/ 0 w 21745"/>
              <a:gd name="T1" fmla="*/ 0 h 21600"/>
              <a:gd name="T2" fmla="*/ 2147483647 w 21745"/>
              <a:gd name="T3" fmla="*/ 2147483647 h 21600"/>
              <a:gd name="T4" fmla="*/ 1179876122 w 21745"/>
              <a:gd name="T5" fmla="*/ 2147483647 h 21600"/>
              <a:gd name="T6" fmla="*/ 0 60000 65536"/>
              <a:gd name="T7" fmla="*/ 0 60000 65536"/>
              <a:gd name="T8" fmla="*/ 0 60000 65536"/>
              <a:gd name="T9" fmla="*/ 0 w 21745"/>
              <a:gd name="T10" fmla="*/ 0 h 21600"/>
              <a:gd name="T11" fmla="*/ 21745 w 217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5" h="21600" fill="none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</a:path>
              <a:path w="21745" h="21600" stroke="0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  <a:lnTo>
                  <a:pt x="145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Line 20"/>
          <p:cNvSpPr>
            <a:spLocks noChangeShapeType="1"/>
          </p:cNvSpPr>
          <p:nvPr/>
        </p:nvSpPr>
        <p:spPr bwMode="auto">
          <a:xfrm flipH="1">
            <a:off x="4343400" y="3824288"/>
            <a:ext cx="303213" cy="550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1" name="Oval 21"/>
          <p:cNvSpPr>
            <a:spLocks noChangeArrowheads="1"/>
          </p:cNvSpPr>
          <p:nvPr/>
        </p:nvSpPr>
        <p:spPr bwMode="auto">
          <a:xfrm rot="-1860000">
            <a:off x="4621213" y="4010025"/>
            <a:ext cx="100012" cy="19843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2" name="Line 22"/>
          <p:cNvSpPr>
            <a:spLocks noChangeShapeType="1"/>
          </p:cNvSpPr>
          <p:nvPr/>
        </p:nvSpPr>
        <p:spPr bwMode="auto">
          <a:xfrm flipV="1">
            <a:off x="4343400" y="4230688"/>
            <a:ext cx="555625" cy="144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3" name="Freeform 23"/>
          <p:cNvSpPr>
            <a:spLocks/>
          </p:cNvSpPr>
          <p:nvPr/>
        </p:nvSpPr>
        <p:spPr bwMode="auto">
          <a:xfrm>
            <a:off x="7594600" y="5818188"/>
            <a:ext cx="393700" cy="387350"/>
          </a:xfrm>
          <a:custGeom>
            <a:avLst/>
            <a:gdLst>
              <a:gd name="T0" fmla="*/ 0 w 279"/>
              <a:gd name="T1" fmla="*/ 2147483647 h 244"/>
              <a:gd name="T2" fmla="*/ 2147483647 w 279"/>
              <a:gd name="T3" fmla="*/ 2147483647 h 244"/>
              <a:gd name="T4" fmla="*/ 2147483647 w 279"/>
              <a:gd name="T5" fmla="*/ 0 h 244"/>
              <a:gd name="T6" fmla="*/ 2147483647 w 279"/>
              <a:gd name="T7" fmla="*/ 2147483647 h 244"/>
              <a:gd name="T8" fmla="*/ 2147483647 w 279"/>
              <a:gd name="T9" fmla="*/ 2147483647 h 244"/>
              <a:gd name="T10" fmla="*/ 2147483647 w 279"/>
              <a:gd name="T11" fmla="*/ 2147483647 h 244"/>
              <a:gd name="T12" fmla="*/ 2147483647 w 279"/>
              <a:gd name="T13" fmla="*/ 2147483647 h 244"/>
              <a:gd name="T14" fmla="*/ 2147483647 w 279"/>
              <a:gd name="T15" fmla="*/ 2147483647 h 244"/>
              <a:gd name="T16" fmla="*/ 2147483647 w 279"/>
              <a:gd name="T17" fmla="*/ 2147483647 h 244"/>
              <a:gd name="T18" fmla="*/ 2147483647 w 279"/>
              <a:gd name="T19" fmla="*/ 2147483647 h 244"/>
              <a:gd name="T20" fmla="*/ 2147483647 w 279"/>
              <a:gd name="T21" fmla="*/ 2147483647 h 244"/>
              <a:gd name="T22" fmla="*/ 2147483647 w 279"/>
              <a:gd name="T23" fmla="*/ 2147483647 h 244"/>
              <a:gd name="T24" fmla="*/ 2147483647 w 279"/>
              <a:gd name="T25" fmla="*/ 2147483647 h 244"/>
              <a:gd name="T26" fmla="*/ 2147483647 w 279"/>
              <a:gd name="T27" fmla="*/ 2147483647 h 244"/>
              <a:gd name="T28" fmla="*/ 2147483647 w 279"/>
              <a:gd name="T29" fmla="*/ 2147483647 h 244"/>
              <a:gd name="T30" fmla="*/ 2147483647 w 279"/>
              <a:gd name="T31" fmla="*/ 2147483647 h 244"/>
              <a:gd name="T32" fmla="*/ 2147483647 w 279"/>
              <a:gd name="T33" fmla="*/ 2147483647 h 244"/>
              <a:gd name="T34" fmla="*/ 2147483647 w 279"/>
              <a:gd name="T35" fmla="*/ 2147483647 h 244"/>
              <a:gd name="T36" fmla="*/ 2147483647 w 279"/>
              <a:gd name="T37" fmla="*/ 2147483647 h 244"/>
              <a:gd name="T38" fmla="*/ 2147483647 w 279"/>
              <a:gd name="T39" fmla="*/ 2147483647 h 244"/>
              <a:gd name="T40" fmla="*/ 2147483647 w 279"/>
              <a:gd name="T41" fmla="*/ 2147483647 h 244"/>
              <a:gd name="T42" fmla="*/ 2147483647 w 279"/>
              <a:gd name="T43" fmla="*/ 2147483647 h 244"/>
              <a:gd name="T44" fmla="*/ 2147483647 w 279"/>
              <a:gd name="T45" fmla="*/ 2147483647 h 244"/>
              <a:gd name="T46" fmla="*/ 2147483647 w 279"/>
              <a:gd name="T47" fmla="*/ 2147483647 h 244"/>
              <a:gd name="T48" fmla="*/ 2147483647 w 279"/>
              <a:gd name="T49" fmla="*/ 2147483647 h 244"/>
              <a:gd name="T50" fmla="*/ 2147483647 w 279"/>
              <a:gd name="T51" fmla="*/ 2147483647 h 244"/>
              <a:gd name="T52" fmla="*/ 2147483647 w 279"/>
              <a:gd name="T53" fmla="*/ 2147483647 h 244"/>
              <a:gd name="T54" fmla="*/ 2147483647 w 279"/>
              <a:gd name="T55" fmla="*/ 2147483647 h 244"/>
              <a:gd name="T56" fmla="*/ 2147483647 w 279"/>
              <a:gd name="T57" fmla="*/ 2147483647 h 244"/>
              <a:gd name="T58" fmla="*/ 2147483647 w 279"/>
              <a:gd name="T59" fmla="*/ 2147483647 h 244"/>
              <a:gd name="T60" fmla="*/ 2147483647 w 279"/>
              <a:gd name="T61" fmla="*/ 2147483647 h 244"/>
              <a:gd name="T62" fmla="*/ 2147483647 w 279"/>
              <a:gd name="T63" fmla="*/ 2147483647 h 244"/>
              <a:gd name="T64" fmla="*/ 2147483647 w 279"/>
              <a:gd name="T65" fmla="*/ 2147483647 h 244"/>
              <a:gd name="T66" fmla="*/ 2147483647 w 279"/>
              <a:gd name="T67" fmla="*/ 2147483647 h 244"/>
              <a:gd name="T68" fmla="*/ 2147483647 w 279"/>
              <a:gd name="T69" fmla="*/ 2147483647 h 244"/>
              <a:gd name="T70" fmla="*/ 2147483647 w 279"/>
              <a:gd name="T71" fmla="*/ 2147483647 h 244"/>
              <a:gd name="T72" fmla="*/ 2147483647 w 279"/>
              <a:gd name="T73" fmla="*/ 2147483647 h 244"/>
              <a:gd name="T74" fmla="*/ 2147483647 w 279"/>
              <a:gd name="T75" fmla="*/ 2147483647 h 244"/>
              <a:gd name="T76" fmla="*/ 2147483647 w 279"/>
              <a:gd name="T77" fmla="*/ 2147483647 h 244"/>
              <a:gd name="T78" fmla="*/ 2147483647 w 279"/>
              <a:gd name="T79" fmla="*/ 2147483647 h 244"/>
              <a:gd name="T80" fmla="*/ 2147483647 w 279"/>
              <a:gd name="T81" fmla="*/ 2147483647 h 244"/>
              <a:gd name="T82" fmla="*/ 2147483647 w 279"/>
              <a:gd name="T83" fmla="*/ 2147483647 h 244"/>
              <a:gd name="T84" fmla="*/ 2147483647 w 279"/>
              <a:gd name="T85" fmla="*/ 2147483647 h 244"/>
              <a:gd name="T86" fmla="*/ 2147483647 w 279"/>
              <a:gd name="T87" fmla="*/ 2147483647 h 244"/>
              <a:gd name="T88" fmla="*/ 2147483647 w 279"/>
              <a:gd name="T89" fmla="*/ 2147483647 h 244"/>
              <a:gd name="T90" fmla="*/ 2147483647 w 279"/>
              <a:gd name="T91" fmla="*/ 2147483647 h 244"/>
              <a:gd name="T92" fmla="*/ 2147483647 w 279"/>
              <a:gd name="T93" fmla="*/ 2147483647 h 244"/>
              <a:gd name="T94" fmla="*/ 2147483647 w 279"/>
              <a:gd name="T95" fmla="*/ 2147483647 h 244"/>
              <a:gd name="T96" fmla="*/ 2147483647 w 279"/>
              <a:gd name="T97" fmla="*/ 2147483647 h 244"/>
              <a:gd name="T98" fmla="*/ 0 w 279"/>
              <a:gd name="T99" fmla="*/ 2147483647 h 2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9"/>
              <a:gd name="T151" fmla="*/ 0 h 244"/>
              <a:gd name="T152" fmla="*/ 279 w 279"/>
              <a:gd name="T153" fmla="*/ 244 h 24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9" h="244">
                <a:moveTo>
                  <a:pt x="0" y="243"/>
                </a:moveTo>
                <a:lnTo>
                  <a:pt x="148" y="1"/>
                </a:lnTo>
                <a:lnTo>
                  <a:pt x="160" y="0"/>
                </a:lnTo>
                <a:lnTo>
                  <a:pt x="167" y="3"/>
                </a:lnTo>
                <a:lnTo>
                  <a:pt x="168" y="6"/>
                </a:lnTo>
                <a:lnTo>
                  <a:pt x="173" y="5"/>
                </a:lnTo>
                <a:lnTo>
                  <a:pt x="177" y="9"/>
                </a:lnTo>
                <a:lnTo>
                  <a:pt x="182" y="7"/>
                </a:lnTo>
                <a:lnTo>
                  <a:pt x="184" y="12"/>
                </a:lnTo>
                <a:lnTo>
                  <a:pt x="190" y="13"/>
                </a:lnTo>
                <a:lnTo>
                  <a:pt x="196" y="14"/>
                </a:lnTo>
                <a:lnTo>
                  <a:pt x="201" y="15"/>
                </a:lnTo>
                <a:lnTo>
                  <a:pt x="205" y="19"/>
                </a:lnTo>
                <a:lnTo>
                  <a:pt x="210" y="20"/>
                </a:lnTo>
                <a:lnTo>
                  <a:pt x="215" y="23"/>
                </a:lnTo>
                <a:lnTo>
                  <a:pt x="222" y="25"/>
                </a:lnTo>
                <a:lnTo>
                  <a:pt x="226" y="29"/>
                </a:lnTo>
                <a:lnTo>
                  <a:pt x="229" y="32"/>
                </a:lnTo>
                <a:lnTo>
                  <a:pt x="231" y="36"/>
                </a:lnTo>
                <a:lnTo>
                  <a:pt x="235" y="39"/>
                </a:lnTo>
                <a:lnTo>
                  <a:pt x="238" y="45"/>
                </a:lnTo>
                <a:lnTo>
                  <a:pt x="242" y="46"/>
                </a:lnTo>
                <a:lnTo>
                  <a:pt x="248" y="55"/>
                </a:lnTo>
                <a:lnTo>
                  <a:pt x="249" y="58"/>
                </a:lnTo>
                <a:lnTo>
                  <a:pt x="255" y="63"/>
                </a:lnTo>
                <a:lnTo>
                  <a:pt x="256" y="67"/>
                </a:lnTo>
                <a:lnTo>
                  <a:pt x="261" y="71"/>
                </a:lnTo>
                <a:lnTo>
                  <a:pt x="261" y="75"/>
                </a:lnTo>
                <a:lnTo>
                  <a:pt x="264" y="81"/>
                </a:lnTo>
                <a:lnTo>
                  <a:pt x="264" y="86"/>
                </a:lnTo>
                <a:lnTo>
                  <a:pt x="266" y="90"/>
                </a:lnTo>
                <a:lnTo>
                  <a:pt x="266" y="95"/>
                </a:lnTo>
                <a:lnTo>
                  <a:pt x="268" y="99"/>
                </a:lnTo>
                <a:lnTo>
                  <a:pt x="267" y="103"/>
                </a:lnTo>
                <a:lnTo>
                  <a:pt x="268" y="109"/>
                </a:lnTo>
                <a:lnTo>
                  <a:pt x="269" y="113"/>
                </a:lnTo>
                <a:lnTo>
                  <a:pt x="273" y="119"/>
                </a:lnTo>
                <a:lnTo>
                  <a:pt x="274" y="124"/>
                </a:lnTo>
                <a:lnTo>
                  <a:pt x="275" y="128"/>
                </a:lnTo>
                <a:lnTo>
                  <a:pt x="276" y="134"/>
                </a:lnTo>
                <a:lnTo>
                  <a:pt x="277" y="138"/>
                </a:lnTo>
                <a:lnTo>
                  <a:pt x="277" y="143"/>
                </a:lnTo>
                <a:lnTo>
                  <a:pt x="277" y="147"/>
                </a:lnTo>
                <a:lnTo>
                  <a:pt x="274" y="153"/>
                </a:lnTo>
                <a:lnTo>
                  <a:pt x="276" y="156"/>
                </a:lnTo>
                <a:lnTo>
                  <a:pt x="277" y="162"/>
                </a:lnTo>
                <a:lnTo>
                  <a:pt x="278" y="167"/>
                </a:lnTo>
                <a:lnTo>
                  <a:pt x="275" y="172"/>
                </a:lnTo>
                <a:lnTo>
                  <a:pt x="271" y="181"/>
                </a:lnTo>
                <a:lnTo>
                  <a:pt x="0" y="243"/>
                </a:lnTo>
              </a:path>
            </a:pathLst>
          </a:custGeom>
          <a:noFill/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4" name="Arc 24"/>
          <p:cNvSpPr>
            <a:spLocks/>
          </p:cNvSpPr>
          <p:nvPr/>
        </p:nvSpPr>
        <p:spPr bwMode="auto">
          <a:xfrm rot="720000">
            <a:off x="7794625" y="5834063"/>
            <a:ext cx="211138" cy="236537"/>
          </a:xfrm>
          <a:custGeom>
            <a:avLst/>
            <a:gdLst>
              <a:gd name="T0" fmla="*/ 0 w 21745"/>
              <a:gd name="T1" fmla="*/ 0 h 21600"/>
              <a:gd name="T2" fmla="*/ 2147483647 w 21745"/>
              <a:gd name="T3" fmla="*/ 2147483647 h 21600"/>
              <a:gd name="T4" fmla="*/ 1179876122 w 21745"/>
              <a:gd name="T5" fmla="*/ 2147483647 h 21600"/>
              <a:gd name="T6" fmla="*/ 0 60000 65536"/>
              <a:gd name="T7" fmla="*/ 0 60000 65536"/>
              <a:gd name="T8" fmla="*/ 0 60000 65536"/>
              <a:gd name="T9" fmla="*/ 0 w 21745"/>
              <a:gd name="T10" fmla="*/ 0 h 21600"/>
              <a:gd name="T11" fmla="*/ 21745 w 217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5" h="21600" fill="none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</a:path>
              <a:path w="21745" h="21600" stroke="0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  <a:lnTo>
                  <a:pt x="145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5" name="Line 25"/>
          <p:cNvSpPr>
            <a:spLocks noChangeShapeType="1"/>
          </p:cNvSpPr>
          <p:nvPr/>
        </p:nvSpPr>
        <p:spPr bwMode="auto">
          <a:xfrm flipH="1">
            <a:off x="7594600" y="5653088"/>
            <a:ext cx="303213" cy="550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6" name="Oval 26"/>
          <p:cNvSpPr>
            <a:spLocks noChangeArrowheads="1"/>
          </p:cNvSpPr>
          <p:nvPr/>
        </p:nvSpPr>
        <p:spPr bwMode="auto">
          <a:xfrm rot="-1860000">
            <a:off x="7872413" y="5838825"/>
            <a:ext cx="100012" cy="19843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7" name="Line 27"/>
          <p:cNvSpPr>
            <a:spLocks noChangeShapeType="1"/>
          </p:cNvSpPr>
          <p:nvPr/>
        </p:nvSpPr>
        <p:spPr bwMode="auto">
          <a:xfrm flipV="1">
            <a:off x="7594600" y="6059488"/>
            <a:ext cx="555625" cy="144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8" name="Rectangle 28"/>
          <p:cNvSpPr>
            <a:spLocks noGrp="1" noChangeArrowheads="1"/>
          </p:cNvSpPr>
          <p:nvPr>
            <p:ph type="title"/>
          </p:nvPr>
        </p:nvSpPr>
        <p:spPr>
          <a:xfrm>
            <a:off x="-17491" y="0"/>
            <a:ext cx="8229600" cy="1143000"/>
          </a:xfrm>
          <a:noFill/>
        </p:spPr>
        <p:txBody>
          <a:bodyPr/>
          <a:lstStyle/>
          <a:p>
            <a:r>
              <a:rPr lang="en-US" dirty="0" smtClean="0"/>
              <a:t>Stereo image rectification</a:t>
            </a:r>
          </a:p>
        </p:txBody>
      </p:sp>
      <p:sp>
        <p:nvSpPr>
          <p:cNvPr id="416797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4191000" cy="5541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800" dirty="0" err="1" smtClean="0"/>
              <a:t>Reproject</a:t>
            </a:r>
            <a:r>
              <a:rPr lang="en-US" sz="2800" dirty="0" smtClean="0"/>
              <a:t> image planes onto a common plane parallel to the line between camera centers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endParaRPr lang="en-US" sz="2800" dirty="0" smtClean="0"/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800" dirty="0" smtClean="0"/>
              <a:t>Pixel motion is horizontal after this transformation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endParaRPr lang="en-US" sz="2800" dirty="0" smtClean="0"/>
          </a:p>
          <a:p>
            <a:pPr>
              <a:lnSpc>
                <a:spcPct val="80000"/>
              </a:lnSpc>
              <a:buFontTx/>
              <a:buChar char="•"/>
              <a:defRPr/>
            </a:pPr>
            <a:endParaRPr lang="en-US" sz="2800" dirty="0" smtClean="0"/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800" dirty="0" smtClean="0"/>
              <a:t>Two </a:t>
            </a:r>
            <a:r>
              <a:rPr lang="en-US" sz="2800" dirty="0" err="1" smtClean="0"/>
              <a:t>homographies</a:t>
            </a:r>
            <a:r>
              <a:rPr lang="en-US" sz="2800" dirty="0" smtClean="0"/>
              <a:t> (3x3 transform), one for each input image </a:t>
            </a:r>
            <a:r>
              <a:rPr lang="en-US" sz="2800" dirty="0" err="1" smtClean="0"/>
              <a:t>reprojection</a:t>
            </a:r>
            <a:endParaRPr lang="en-US" sz="28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/>
              <a:t>C. Loop and Z. Zhang. </a:t>
            </a:r>
            <a:r>
              <a:rPr lang="en-US" sz="2000" dirty="0" smtClean="0">
                <a:hlinkClick r:id="rId3"/>
              </a:rPr>
              <a:t>Computing Rectifying </a:t>
            </a:r>
            <a:r>
              <a:rPr lang="en-US" sz="2000" dirty="0" err="1" smtClean="0">
                <a:hlinkClick r:id="rId3"/>
              </a:rPr>
              <a:t>Homographies</a:t>
            </a:r>
            <a:r>
              <a:rPr lang="en-US" sz="2000" dirty="0" smtClean="0">
                <a:hlinkClick r:id="rId3"/>
              </a:rPr>
              <a:t> for Stereo Vision</a:t>
            </a:r>
            <a:r>
              <a:rPr lang="en-US" sz="2000" dirty="0" smtClean="0"/>
              <a:t>. IEEE Conf. Computer Vision and Pattern Recognition, 1999</a:t>
            </a:r>
            <a:r>
              <a:rPr lang="en-US" sz="2400" dirty="0" smtClean="0"/>
              <a:t>.</a:t>
            </a:r>
          </a:p>
        </p:txBody>
      </p:sp>
      <p:sp>
        <p:nvSpPr>
          <p:cNvPr id="44060" name="Line 35"/>
          <p:cNvSpPr>
            <a:spLocks noChangeShapeType="1"/>
          </p:cNvSpPr>
          <p:nvPr/>
        </p:nvSpPr>
        <p:spPr bwMode="auto">
          <a:xfrm>
            <a:off x="5726113" y="2886075"/>
            <a:ext cx="1893887" cy="10461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1" name="Line 36"/>
          <p:cNvSpPr>
            <a:spLocks noChangeShapeType="1"/>
          </p:cNvSpPr>
          <p:nvPr/>
        </p:nvSpPr>
        <p:spPr bwMode="auto">
          <a:xfrm>
            <a:off x="5718175" y="4216400"/>
            <a:ext cx="1893888" cy="10461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98" name="Line 30"/>
          <p:cNvSpPr>
            <a:spLocks noChangeShapeType="1"/>
          </p:cNvSpPr>
          <p:nvPr/>
        </p:nvSpPr>
        <p:spPr bwMode="auto">
          <a:xfrm>
            <a:off x="4497388" y="2936875"/>
            <a:ext cx="1209675" cy="668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99" name="Line 31"/>
          <p:cNvSpPr>
            <a:spLocks noChangeShapeType="1"/>
          </p:cNvSpPr>
          <p:nvPr/>
        </p:nvSpPr>
        <p:spPr bwMode="auto">
          <a:xfrm>
            <a:off x="7629525" y="4683125"/>
            <a:ext cx="1209675" cy="668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806" name="Line 38"/>
          <p:cNvSpPr>
            <a:spLocks noChangeShapeType="1"/>
          </p:cNvSpPr>
          <p:nvPr/>
        </p:nvSpPr>
        <p:spPr bwMode="auto">
          <a:xfrm>
            <a:off x="5726113" y="3622675"/>
            <a:ext cx="1893887" cy="10461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5" name="Oval 14"/>
          <p:cNvSpPr>
            <a:spLocks noChangeArrowheads="1"/>
          </p:cNvSpPr>
          <p:nvPr/>
        </p:nvSpPr>
        <p:spPr bwMode="auto">
          <a:xfrm>
            <a:off x="7889875" y="4810125"/>
            <a:ext cx="57150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6" name="Oval 15"/>
          <p:cNvSpPr>
            <a:spLocks noChangeArrowheads="1"/>
          </p:cNvSpPr>
          <p:nvPr/>
        </p:nvSpPr>
        <p:spPr bwMode="auto">
          <a:xfrm>
            <a:off x="5314950" y="3378200"/>
            <a:ext cx="57150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20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6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6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6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6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6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6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98" grpId="0" animBg="1"/>
      <p:bldP spid="416799" grpId="0" animBg="1"/>
      <p:bldP spid="41680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14288"/>
            <a:ext cx="82296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Example</a:t>
            </a:r>
          </a:p>
        </p:txBody>
      </p:sp>
      <p:pic>
        <p:nvPicPr>
          <p:cNvPr id="29699" name="Picture 2" descr="http://www.ifp.illinois.edu/~yuhuang/rectify/orig_4_5_b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914400"/>
            <a:ext cx="772477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http://www.ifp.illinois.edu/~yuhuang/rectify/rectif_4_5_b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7772400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1" name="Straight Connector 4"/>
          <p:cNvCxnSpPr>
            <a:cxnSpLocks noChangeShapeType="1"/>
          </p:cNvCxnSpPr>
          <p:nvPr/>
        </p:nvCxnSpPr>
        <p:spPr bwMode="auto">
          <a:xfrm>
            <a:off x="733425" y="1600200"/>
            <a:ext cx="7724775" cy="0"/>
          </a:xfrm>
          <a:prstGeom prst="line">
            <a:avLst/>
          </a:prstGeom>
          <a:noFill/>
          <a:ln w="127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702" name="Straight Connector 7"/>
          <p:cNvCxnSpPr>
            <a:cxnSpLocks noChangeShapeType="1"/>
          </p:cNvCxnSpPr>
          <p:nvPr/>
        </p:nvCxnSpPr>
        <p:spPr bwMode="auto">
          <a:xfrm>
            <a:off x="733425" y="2152650"/>
            <a:ext cx="7724775" cy="0"/>
          </a:xfrm>
          <a:prstGeom prst="line">
            <a:avLst/>
          </a:prstGeom>
          <a:noFill/>
          <a:ln w="127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703" name="Straight Connector 8"/>
          <p:cNvCxnSpPr>
            <a:cxnSpLocks noChangeShapeType="1"/>
          </p:cNvCxnSpPr>
          <p:nvPr/>
        </p:nvCxnSpPr>
        <p:spPr bwMode="auto">
          <a:xfrm>
            <a:off x="733425" y="3527425"/>
            <a:ext cx="7724775" cy="0"/>
          </a:xfrm>
          <a:prstGeom prst="line">
            <a:avLst/>
          </a:prstGeom>
          <a:noFill/>
          <a:ln w="127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733425" y="928688"/>
            <a:ext cx="259080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bg1"/>
                </a:solidFill>
                <a:latin typeface="+mn-lt"/>
                <a:ea typeface="+mn-ea"/>
              </a:rPr>
              <a:t>Unrectified</a:t>
            </a:r>
            <a:endParaRPr lang="en-US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5325" y="3886200"/>
            <a:ext cx="259080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ea typeface="+mn-ea"/>
              </a:rPr>
              <a:t>Rectified</a:t>
            </a:r>
          </a:p>
        </p:txBody>
      </p:sp>
      <p:cxnSp>
        <p:nvCxnSpPr>
          <p:cNvPr id="29706" name="Straight Connector 14"/>
          <p:cNvCxnSpPr>
            <a:cxnSpLocks noChangeShapeType="1"/>
          </p:cNvCxnSpPr>
          <p:nvPr/>
        </p:nvCxnSpPr>
        <p:spPr bwMode="auto">
          <a:xfrm>
            <a:off x="709613" y="4357688"/>
            <a:ext cx="7724775" cy="0"/>
          </a:xfrm>
          <a:prstGeom prst="line">
            <a:avLst/>
          </a:prstGeom>
          <a:noFill/>
          <a:ln w="127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707" name="Straight Connector 15"/>
          <p:cNvCxnSpPr>
            <a:cxnSpLocks noChangeShapeType="1"/>
          </p:cNvCxnSpPr>
          <p:nvPr/>
        </p:nvCxnSpPr>
        <p:spPr bwMode="auto">
          <a:xfrm>
            <a:off x="693738" y="4840288"/>
            <a:ext cx="7724775" cy="0"/>
          </a:xfrm>
          <a:prstGeom prst="line">
            <a:avLst/>
          </a:prstGeom>
          <a:noFill/>
          <a:ln w="127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708" name="Straight Connector 16"/>
          <p:cNvCxnSpPr>
            <a:cxnSpLocks noChangeShapeType="1"/>
          </p:cNvCxnSpPr>
          <p:nvPr/>
        </p:nvCxnSpPr>
        <p:spPr bwMode="auto">
          <a:xfrm>
            <a:off x="709613" y="5322888"/>
            <a:ext cx="7724775" cy="0"/>
          </a:xfrm>
          <a:prstGeom prst="line">
            <a:avLst/>
          </a:prstGeom>
          <a:noFill/>
          <a:ln w="127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709" name="Straight Connector 17"/>
          <p:cNvCxnSpPr>
            <a:cxnSpLocks noChangeShapeType="1"/>
          </p:cNvCxnSpPr>
          <p:nvPr/>
        </p:nvCxnSpPr>
        <p:spPr bwMode="auto">
          <a:xfrm>
            <a:off x="709613" y="5799138"/>
            <a:ext cx="7724775" cy="0"/>
          </a:xfrm>
          <a:prstGeom prst="line">
            <a:avLst/>
          </a:prstGeom>
          <a:noFill/>
          <a:ln w="127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710" name="Straight Connector 18"/>
          <p:cNvCxnSpPr>
            <a:cxnSpLocks noChangeShapeType="1"/>
          </p:cNvCxnSpPr>
          <p:nvPr/>
        </p:nvCxnSpPr>
        <p:spPr bwMode="auto">
          <a:xfrm>
            <a:off x="695325" y="6280150"/>
            <a:ext cx="7724775" cy="0"/>
          </a:xfrm>
          <a:prstGeom prst="line">
            <a:avLst/>
          </a:prstGeom>
          <a:noFill/>
          <a:ln w="127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31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8492040" y="1216440"/>
              <a:ext cx="532440" cy="3197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86640" y="1207800"/>
                <a:ext cx="547200" cy="3216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5"/>
          <p:cNvSpPr>
            <a:spLocks/>
          </p:cNvSpPr>
          <p:nvPr/>
        </p:nvSpPr>
        <p:spPr bwMode="auto">
          <a:xfrm>
            <a:off x="5705475" y="3859213"/>
            <a:ext cx="1884363" cy="314325"/>
          </a:xfrm>
          <a:custGeom>
            <a:avLst/>
            <a:gdLst>
              <a:gd name="T0" fmla="*/ 0 w 1468"/>
              <a:gd name="T1" fmla="*/ 2147483647 h 252"/>
              <a:gd name="T2" fmla="*/ 2147483647 w 1468"/>
              <a:gd name="T3" fmla="*/ 2147483647 h 252"/>
              <a:gd name="T4" fmla="*/ 2147483647 w 1468"/>
              <a:gd name="T5" fmla="*/ 2147483647 h 252"/>
              <a:gd name="T6" fmla="*/ 2147483647 w 1468"/>
              <a:gd name="T7" fmla="*/ 2147483647 h 252"/>
              <a:gd name="T8" fmla="*/ 2147483647 w 1468"/>
              <a:gd name="T9" fmla="*/ 2147483647 h 252"/>
              <a:gd name="T10" fmla="*/ 2147483647 w 1468"/>
              <a:gd name="T11" fmla="*/ 0 h 252"/>
              <a:gd name="T12" fmla="*/ 2147483647 w 1468"/>
              <a:gd name="T13" fmla="*/ 2147483647 h 252"/>
              <a:gd name="T14" fmla="*/ 2147483647 w 1468"/>
              <a:gd name="T15" fmla="*/ 2147483647 h 252"/>
              <a:gd name="T16" fmla="*/ 2147483647 w 1468"/>
              <a:gd name="T17" fmla="*/ 2147483647 h 252"/>
              <a:gd name="T18" fmla="*/ 2147483647 w 1468"/>
              <a:gd name="T19" fmla="*/ 2147483647 h 252"/>
              <a:gd name="T20" fmla="*/ 2147483647 w 1468"/>
              <a:gd name="T21" fmla="*/ 2147483647 h 252"/>
              <a:gd name="T22" fmla="*/ 2147483647 w 1468"/>
              <a:gd name="T23" fmla="*/ 2147483647 h 252"/>
              <a:gd name="T24" fmla="*/ 2147483647 w 1468"/>
              <a:gd name="T25" fmla="*/ 2147483647 h 252"/>
              <a:gd name="T26" fmla="*/ 2147483647 w 1468"/>
              <a:gd name="T27" fmla="*/ 2147483647 h 252"/>
              <a:gd name="T28" fmla="*/ 2147483647 w 1468"/>
              <a:gd name="T29" fmla="*/ 2147483647 h 252"/>
              <a:gd name="T30" fmla="*/ 2147483647 w 1468"/>
              <a:gd name="T31" fmla="*/ 2147483647 h 252"/>
              <a:gd name="T32" fmla="*/ 2147483647 w 1468"/>
              <a:gd name="T33" fmla="*/ 2147483647 h 252"/>
              <a:gd name="T34" fmla="*/ 2147483647 w 1468"/>
              <a:gd name="T35" fmla="*/ 2147483647 h 252"/>
              <a:gd name="T36" fmla="*/ 2147483647 w 1468"/>
              <a:gd name="T37" fmla="*/ 2147483647 h 252"/>
              <a:gd name="T38" fmla="*/ 2147483647 w 1468"/>
              <a:gd name="T39" fmla="*/ 2147483647 h 252"/>
              <a:gd name="T40" fmla="*/ 2147483647 w 1468"/>
              <a:gd name="T41" fmla="*/ 2147483647 h 252"/>
              <a:gd name="T42" fmla="*/ 2147483647 w 1468"/>
              <a:gd name="T43" fmla="*/ 2147483647 h 252"/>
              <a:gd name="T44" fmla="*/ 2147483647 w 1468"/>
              <a:gd name="T45" fmla="*/ 2147483647 h 252"/>
              <a:gd name="T46" fmla="*/ 2147483647 w 1468"/>
              <a:gd name="T47" fmla="*/ 2147483647 h 252"/>
              <a:gd name="T48" fmla="*/ 2147483647 w 1468"/>
              <a:gd name="T49" fmla="*/ 2147483647 h 252"/>
              <a:gd name="T50" fmla="*/ 2147483647 w 1468"/>
              <a:gd name="T51" fmla="*/ 2147483647 h 252"/>
              <a:gd name="T52" fmla="*/ 2147483647 w 1468"/>
              <a:gd name="T53" fmla="*/ 2147483647 h 252"/>
              <a:gd name="T54" fmla="*/ 2147483647 w 1468"/>
              <a:gd name="T55" fmla="*/ 2147483647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468"/>
              <a:gd name="T85" fmla="*/ 0 h 252"/>
              <a:gd name="T86" fmla="*/ 1468 w 1468"/>
              <a:gd name="T87" fmla="*/ 252 h 2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468" h="252">
                <a:moveTo>
                  <a:pt x="0" y="5"/>
                </a:moveTo>
                <a:cubicBezTo>
                  <a:pt x="22" y="20"/>
                  <a:pt x="30" y="32"/>
                  <a:pt x="56" y="41"/>
                </a:cubicBezTo>
                <a:cubicBezTo>
                  <a:pt x="61" y="39"/>
                  <a:pt x="67" y="39"/>
                  <a:pt x="71" y="36"/>
                </a:cubicBezTo>
                <a:cubicBezTo>
                  <a:pt x="75" y="33"/>
                  <a:pt x="77" y="27"/>
                  <a:pt x="81" y="25"/>
                </a:cubicBezTo>
                <a:cubicBezTo>
                  <a:pt x="95" y="18"/>
                  <a:pt x="112" y="15"/>
                  <a:pt x="127" y="10"/>
                </a:cubicBezTo>
                <a:cubicBezTo>
                  <a:pt x="137" y="7"/>
                  <a:pt x="157" y="0"/>
                  <a:pt x="157" y="0"/>
                </a:cubicBezTo>
                <a:cubicBezTo>
                  <a:pt x="196" y="13"/>
                  <a:pt x="233" y="31"/>
                  <a:pt x="273" y="41"/>
                </a:cubicBezTo>
                <a:cubicBezTo>
                  <a:pt x="283" y="40"/>
                  <a:pt x="353" y="26"/>
                  <a:pt x="369" y="30"/>
                </a:cubicBezTo>
                <a:cubicBezTo>
                  <a:pt x="390" y="54"/>
                  <a:pt x="366" y="30"/>
                  <a:pt x="395" y="46"/>
                </a:cubicBezTo>
                <a:cubicBezTo>
                  <a:pt x="406" y="52"/>
                  <a:pt x="450" y="137"/>
                  <a:pt x="455" y="121"/>
                </a:cubicBezTo>
                <a:cubicBezTo>
                  <a:pt x="486" y="168"/>
                  <a:pt x="519" y="233"/>
                  <a:pt x="576" y="252"/>
                </a:cubicBezTo>
                <a:cubicBezTo>
                  <a:pt x="603" y="245"/>
                  <a:pt x="593" y="186"/>
                  <a:pt x="615" y="171"/>
                </a:cubicBezTo>
                <a:cubicBezTo>
                  <a:pt x="618" y="161"/>
                  <a:pt x="624" y="139"/>
                  <a:pt x="627" y="129"/>
                </a:cubicBezTo>
                <a:cubicBezTo>
                  <a:pt x="629" y="124"/>
                  <a:pt x="646" y="102"/>
                  <a:pt x="651" y="99"/>
                </a:cubicBezTo>
                <a:cubicBezTo>
                  <a:pt x="661" y="92"/>
                  <a:pt x="681" y="78"/>
                  <a:pt x="681" y="78"/>
                </a:cubicBezTo>
                <a:cubicBezTo>
                  <a:pt x="694" y="59"/>
                  <a:pt x="724" y="71"/>
                  <a:pt x="747" y="78"/>
                </a:cubicBezTo>
                <a:cubicBezTo>
                  <a:pt x="768" y="86"/>
                  <a:pt x="791" y="116"/>
                  <a:pt x="809" y="126"/>
                </a:cubicBezTo>
                <a:cubicBezTo>
                  <a:pt x="824" y="127"/>
                  <a:pt x="854" y="137"/>
                  <a:pt x="854" y="137"/>
                </a:cubicBezTo>
                <a:cubicBezTo>
                  <a:pt x="919" y="131"/>
                  <a:pt x="895" y="133"/>
                  <a:pt x="935" y="106"/>
                </a:cubicBezTo>
                <a:cubicBezTo>
                  <a:pt x="954" y="94"/>
                  <a:pt x="979" y="98"/>
                  <a:pt x="1001" y="96"/>
                </a:cubicBezTo>
                <a:cubicBezTo>
                  <a:pt x="1020" y="83"/>
                  <a:pt x="1042" y="78"/>
                  <a:pt x="1062" y="66"/>
                </a:cubicBezTo>
                <a:cubicBezTo>
                  <a:pt x="1096" y="71"/>
                  <a:pt x="1169" y="82"/>
                  <a:pt x="1198" y="101"/>
                </a:cubicBezTo>
                <a:cubicBezTo>
                  <a:pt x="1221" y="117"/>
                  <a:pt x="1247" y="133"/>
                  <a:pt x="1274" y="142"/>
                </a:cubicBezTo>
                <a:cubicBezTo>
                  <a:pt x="1291" y="159"/>
                  <a:pt x="1312" y="170"/>
                  <a:pt x="1334" y="177"/>
                </a:cubicBezTo>
                <a:cubicBezTo>
                  <a:pt x="1370" y="173"/>
                  <a:pt x="1383" y="175"/>
                  <a:pt x="1410" y="157"/>
                </a:cubicBezTo>
                <a:cubicBezTo>
                  <a:pt x="1417" y="135"/>
                  <a:pt x="1429" y="117"/>
                  <a:pt x="1446" y="101"/>
                </a:cubicBezTo>
                <a:cubicBezTo>
                  <a:pt x="1448" y="96"/>
                  <a:pt x="1447" y="90"/>
                  <a:pt x="1451" y="86"/>
                </a:cubicBezTo>
                <a:cubicBezTo>
                  <a:pt x="1468" y="69"/>
                  <a:pt x="1466" y="90"/>
                  <a:pt x="1466" y="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7107" name="Group 6"/>
          <p:cNvGrpSpPr>
            <a:grpSpLocks/>
          </p:cNvGrpSpPr>
          <p:nvPr/>
        </p:nvGrpSpPr>
        <p:grpSpPr bwMode="auto">
          <a:xfrm>
            <a:off x="5708650" y="3721100"/>
            <a:ext cx="1909763" cy="477838"/>
            <a:chOff x="2064" y="2160"/>
            <a:chExt cx="1488" cy="384"/>
          </a:xfrm>
        </p:grpSpPr>
        <p:sp>
          <p:nvSpPr>
            <p:cNvPr id="47126" name="Line 7"/>
            <p:cNvSpPr>
              <a:spLocks noChangeShapeType="1"/>
            </p:cNvSpPr>
            <p:nvPr/>
          </p:nvSpPr>
          <p:spPr bwMode="auto">
            <a:xfrm flipV="1">
              <a:off x="2064" y="216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8"/>
            <p:cNvSpPr>
              <a:spLocks noChangeShapeType="1"/>
            </p:cNvSpPr>
            <p:nvPr/>
          </p:nvSpPr>
          <p:spPr bwMode="auto">
            <a:xfrm>
              <a:off x="2064" y="2544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08" name="Text Box 9"/>
          <p:cNvSpPr txBox="1">
            <a:spLocks noChangeArrowheads="1"/>
          </p:cNvSpPr>
          <p:nvPr/>
        </p:nvSpPr>
        <p:spPr bwMode="auto">
          <a:xfrm>
            <a:off x="4343400" y="3581400"/>
            <a:ext cx="1344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Matching cost</a:t>
            </a:r>
          </a:p>
        </p:txBody>
      </p:sp>
      <p:sp>
        <p:nvSpPr>
          <p:cNvPr id="47109" name="Text Box 10"/>
          <p:cNvSpPr txBox="1">
            <a:spLocks noChangeArrowheads="1"/>
          </p:cNvSpPr>
          <p:nvPr/>
        </p:nvSpPr>
        <p:spPr bwMode="auto">
          <a:xfrm>
            <a:off x="7635875" y="3962400"/>
            <a:ext cx="898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disparity</a:t>
            </a:r>
          </a:p>
        </p:txBody>
      </p:sp>
      <p:pic>
        <p:nvPicPr>
          <p:cNvPr id="47110" name="Picture 11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013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12" descr="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738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Line 13"/>
          <p:cNvSpPr>
            <a:spLocks noChangeShapeType="1"/>
          </p:cNvSpPr>
          <p:nvPr/>
        </p:nvSpPr>
        <p:spPr bwMode="auto">
          <a:xfrm>
            <a:off x="1439863" y="2108200"/>
            <a:ext cx="67135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3" name="Rectangle 14"/>
          <p:cNvSpPr>
            <a:spLocks noChangeArrowheads="1"/>
          </p:cNvSpPr>
          <p:nvPr/>
        </p:nvSpPr>
        <p:spPr bwMode="auto">
          <a:xfrm>
            <a:off x="3017838" y="2049463"/>
            <a:ext cx="123825" cy="1190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114" name="Group 15"/>
          <p:cNvGrpSpPr>
            <a:grpSpLocks/>
          </p:cNvGrpSpPr>
          <p:nvPr/>
        </p:nvGrpSpPr>
        <p:grpSpPr bwMode="auto">
          <a:xfrm>
            <a:off x="6021388" y="2049463"/>
            <a:ext cx="862012" cy="119062"/>
            <a:chOff x="3111" y="3838"/>
            <a:chExt cx="672" cy="96"/>
          </a:xfrm>
        </p:grpSpPr>
        <p:sp>
          <p:nvSpPr>
            <p:cNvPr id="47121" name="Rectangle 16"/>
            <p:cNvSpPr>
              <a:spLocks noChangeArrowheads="1"/>
            </p:cNvSpPr>
            <p:nvPr/>
          </p:nvSpPr>
          <p:spPr bwMode="auto">
            <a:xfrm>
              <a:off x="3399" y="3838"/>
              <a:ext cx="96" cy="96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2" name="Rectangle 17"/>
            <p:cNvSpPr>
              <a:spLocks noChangeArrowheads="1"/>
            </p:cNvSpPr>
            <p:nvPr/>
          </p:nvSpPr>
          <p:spPr bwMode="auto">
            <a:xfrm>
              <a:off x="3111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3" name="Rectangle 18"/>
            <p:cNvSpPr>
              <a:spLocks noChangeArrowheads="1"/>
            </p:cNvSpPr>
            <p:nvPr/>
          </p:nvSpPr>
          <p:spPr bwMode="auto">
            <a:xfrm>
              <a:off x="3255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4" name="Rectangle 19"/>
            <p:cNvSpPr>
              <a:spLocks noChangeArrowheads="1"/>
            </p:cNvSpPr>
            <p:nvPr/>
          </p:nvSpPr>
          <p:spPr bwMode="auto">
            <a:xfrm>
              <a:off x="3543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5" name="Rectangle 20"/>
            <p:cNvSpPr>
              <a:spLocks noChangeArrowheads="1"/>
            </p:cNvSpPr>
            <p:nvPr/>
          </p:nvSpPr>
          <p:spPr bwMode="auto">
            <a:xfrm>
              <a:off x="3687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15" name="Text Box 21"/>
          <p:cNvSpPr txBox="1">
            <a:spLocks noChangeArrowheads="1"/>
          </p:cNvSpPr>
          <p:nvPr/>
        </p:nvSpPr>
        <p:spPr bwMode="auto">
          <a:xfrm>
            <a:off x="2925763" y="914400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Left</a:t>
            </a:r>
          </a:p>
        </p:txBody>
      </p:sp>
      <p:sp>
        <p:nvSpPr>
          <p:cNvPr id="47116" name="Text Box 22"/>
          <p:cNvSpPr txBox="1">
            <a:spLocks noChangeArrowheads="1"/>
          </p:cNvSpPr>
          <p:nvPr/>
        </p:nvSpPr>
        <p:spPr bwMode="auto">
          <a:xfrm>
            <a:off x="6223000" y="91440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Right</a:t>
            </a:r>
          </a:p>
        </p:txBody>
      </p:sp>
      <p:sp>
        <p:nvSpPr>
          <p:cNvPr id="47117" name="Freeform 23"/>
          <p:cNvSpPr>
            <a:spLocks/>
          </p:cNvSpPr>
          <p:nvPr/>
        </p:nvSpPr>
        <p:spPr bwMode="auto">
          <a:xfrm>
            <a:off x="6430963" y="1212850"/>
            <a:ext cx="23812" cy="3219450"/>
          </a:xfrm>
          <a:custGeom>
            <a:avLst/>
            <a:gdLst>
              <a:gd name="T0" fmla="*/ 2147483647 w 18"/>
              <a:gd name="T1" fmla="*/ 0 h 2587"/>
              <a:gd name="T2" fmla="*/ 0 w 18"/>
              <a:gd name="T3" fmla="*/ 2147483647 h 2587"/>
              <a:gd name="T4" fmla="*/ 0 60000 65536"/>
              <a:gd name="T5" fmla="*/ 0 60000 65536"/>
              <a:gd name="T6" fmla="*/ 0 w 18"/>
              <a:gd name="T7" fmla="*/ 0 h 2587"/>
              <a:gd name="T8" fmla="*/ 18 w 18"/>
              <a:gd name="T9" fmla="*/ 2587 h 25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" h="2587">
                <a:moveTo>
                  <a:pt x="18" y="0"/>
                </a:moveTo>
                <a:lnTo>
                  <a:pt x="0" y="2587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8" name="Text Box 24"/>
          <p:cNvSpPr txBox="1">
            <a:spLocks noChangeArrowheads="1"/>
          </p:cNvSpPr>
          <p:nvPr/>
        </p:nvSpPr>
        <p:spPr bwMode="auto">
          <a:xfrm>
            <a:off x="595313" y="1905000"/>
            <a:ext cx="852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scanline</a:t>
            </a:r>
          </a:p>
        </p:txBody>
      </p:sp>
      <p:sp>
        <p:nvSpPr>
          <p:cNvPr id="47119" name="Rectangle 2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382000" cy="838200"/>
          </a:xfrm>
        </p:spPr>
        <p:txBody>
          <a:bodyPr/>
          <a:lstStyle/>
          <a:p>
            <a:endParaRPr lang="en-US" sz="3000" dirty="0" smtClean="0">
              <a:solidFill>
                <a:srgbClr val="FF0000"/>
              </a:solidFill>
            </a:endParaRPr>
          </a:p>
        </p:txBody>
      </p:sp>
      <p:sp>
        <p:nvSpPr>
          <p:cNvPr id="25616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7772400" cy="1981200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•"/>
              <a:defRPr/>
            </a:pPr>
            <a:r>
              <a:rPr lang="en-US" dirty="0" smtClean="0"/>
              <a:t>Slide a window along the right scanline and compare contents of that window with the reference window in the left image</a:t>
            </a:r>
          </a:p>
          <a:p>
            <a:pPr>
              <a:buFontTx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Matching cost: SSD, SAD, or normalized correlation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32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2775960" y="1827360"/>
              <a:ext cx="561960" cy="728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66240" y="1820160"/>
                <a:ext cx="580320" cy="74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06481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8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013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9" descr="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738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Line 10"/>
          <p:cNvSpPr>
            <a:spLocks noChangeShapeType="1"/>
          </p:cNvSpPr>
          <p:nvPr/>
        </p:nvSpPr>
        <p:spPr bwMode="auto">
          <a:xfrm>
            <a:off x="1439863" y="2108200"/>
            <a:ext cx="67135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3" name="Rectangle 11"/>
          <p:cNvSpPr>
            <a:spLocks noChangeArrowheads="1"/>
          </p:cNvSpPr>
          <p:nvPr/>
        </p:nvSpPr>
        <p:spPr bwMode="auto">
          <a:xfrm>
            <a:off x="3017838" y="2049463"/>
            <a:ext cx="123825" cy="1190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Text Box 18"/>
          <p:cNvSpPr txBox="1">
            <a:spLocks noChangeArrowheads="1"/>
          </p:cNvSpPr>
          <p:nvPr/>
        </p:nvSpPr>
        <p:spPr bwMode="auto">
          <a:xfrm>
            <a:off x="2925763" y="914400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Left</a:t>
            </a:r>
          </a:p>
        </p:txBody>
      </p:sp>
      <p:sp>
        <p:nvSpPr>
          <p:cNvPr id="48135" name="Text Box 19"/>
          <p:cNvSpPr txBox="1">
            <a:spLocks noChangeArrowheads="1"/>
          </p:cNvSpPr>
          <p:nvPr/>
        </p:nvSpPr>
        <p:spPr bwMode="auto">
          <a:xfrm>
            <a:off x="6223000" y="91440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Right</a:t>
            </a:r>
          </a:p>
        </p:txBody>
      </p:sp>
      <p:sp>
        <p:nvSpPr>
          <p:cNvPr id="48136" name="Text Box 21"/>
          <p:cNvSpPr txBox="1">
            <a:spLocks noChangeArrowheads="1"/>
          </p:cNvSpPr>
          <p:nvPr/>
        </p:nvSpPr>
        <p:spPr bwMode="auto">
          <a:xfrm>
            <a:off x="595313" y="1905000"/>
            <a:ext cx="852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scanline</a:t>
            </a:r>
          </a:p>
        </p:txBody>
      </p:sp>
      <p:sp>
        <p:nvSpPr>
          <p:cNvPr id="48137" name="Rectangle 2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382000" cy="838200"/>
          </a:xfrm>
        </p:spPr>
        <p:txBody>
          <a:bodyPr/>
          <a:lstStyle/>
          <a:p>
            <a:r>
              <a:rPr lang="en-US" sz="3000" smtClean="0"/>
              <a:t>Correspondence search</a:t>
            </a:r>
          </a:p>
        </p:txBody>
      </p:sp>
      <p:pic>
        <p:nvPicPr>
          <p:cNvPr id="48138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6488" y="3733800"/>
            <a:ext cx="3200400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9" name="Text Box 26"/>
          <p:cNvSpPr txBox="1">
            <a:spLocks noChangeArrowheads="1"/>
          </p:cNvSpPr>
          <p:nvPr/>
        </p:nvSpPr>
        <p:spPr bwMode="auto">
          <a:xfrm>
            <a:off x="6127750" y="62626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SSD</a:t>
            </a:r>
          </a:p>
        </p:txBody>
      </p:sp>
      <p:sp>
        <p:nvSpPr>
          <p:cNvPr id="48140" name="Freeform 27"/>
          <p:cNvSpPr>
            <a:spLocks/>
          </p:cNvSpPr>
          <p:nvPr/>
        </p:nvSpPr>
        <p:spPr bwMode="auto">
          <a:xfrm>
            <a:off x="6454775" y="1212850"/>
            <a:ext cx="4763" cy="5043488"/>
          </a:xfrm>
          <a:custGeom>
            <a:avLst/>
            <a:gdLst>
              <a:gd name="T0" fmla="*/ 0 w 3"/>
              <a:gd name="T1" fmla="*/ 0 h 3177"/>
              <a:gd name="T2" fmla="*/ 2147483647 w 3"/>
              <a:gd name="T3" fmla="*/ 2147483647 h 3177"/>
              <a:gd name="T4" fmla="*/ 0 60000 65536"/>
              <a:gd name="T5" fmla="*/ 0 60000 65536"/>
              <a:gd name="T6" fmla="*/ 0 w 3"/>
              <a:gd name="T7" fmla="*/ 0 h 3177"/>
              <a:gd name="T8" fmla="*/ 3 w 3"/>
              <a:gd name="T9" fmla="*/ 3177 h 31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177">
                <a:moveTo>
                  <a:pt x="0" y="0"/>
                </a:moveTo>
                <a:lnTo>
                  <a:pt x="3" y="3177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917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013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738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1439863" y="2108200"/>
            <a:ext cx="67135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017838" y="2049463"/>
            <a:ext cx="123825" cy="1190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925763" y="914400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Left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223000" y="91440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Right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95313" y="1905000"/>
            <a:ext cx="852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scanline</a:t>
            </a:r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382000" cy="838200"/>
          </a:xfrm>
        </p:spPr>
        <p:txBody>
          <a:bodyPr/>
          <a:lstStyle/>
          <a:p>
            <a:r>
              <a:rPr lang="en-US" sz="3000" smtClean="0"/>
              <a:t>Correspondence search</a:t>
            </a:r>
          </a:p>
        </p:txBody>
      </p:sp>
      <p:sp>
        <p:nvSpPr>
          <p:cNvPr id="49162" name="Text Box 11"/>
          <p:cNvSpPr txBox="1">
            <a:spLocks noChangeArrowheads="1"/>
          </p:cNvSpPr>
          <p:nvPr/>
        </p:nvSpPr>
        <p:spPr bwMode="auto">
          <a:xfrm>
            <a:off x="5835650" y="6262688"/>
            <a:ext cx="126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Norm. corr</a:t>
            </a:r>
          </a:p>
        </p:txBody>
      </p:sp>
      <p:pic>
        <p:nvPicPr>
          <p:cNvPr id="4916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0613" y="3730625"/>
            <a:ext cx="3176587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4" name="Freeform 12"/>
          <p:cNvSpPr>
            <a:spLocks/>
          </p:cNvSpPr>
          <p:nvPr/>
        </p:nvSpPr>
        <p:spPr bwMode="auto">
          <a:xfrm>
            <a:off x="6454775" y="1212850"/>
            <a:ext cx="4763" cy="5043488"/>
          </a:xfrm>
          <a:custGeom>
            <a:avLst/>
            <a:gdLst>
              <a:gd name="T0" fmla="*/ 0 w 3"/>
              <a:gd name="T1" fmla="*/ 0 h 3177"/>
              <a:gd name="T2" fmla="*/ 2147483647 w 3"/>
              <a:gd name="T3" fmla="*/ 2147483647 h 3177"/>
              <a:gd name="T4" fmla="*/ 0 60000 65536"/>
              <a:gd name="T5" fmla="*/ 0 60000 65536"/>
              <a:gd name="T6" fmla="*/ 0 w 3"/>
              <a:gd name="T7" fmla="*/ 0 h 3177"/>
              <a:gd name="T8" fmla="*/ 3 w 3"/>
              <a:gd name="T9" fmla="*/ 3177 h 31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177">
                <a:moveTo>
                  <a:pt x="0" y="0"/>
                </a:moveTo>
                <a:lnTo>
                  <a:pt x="3" y="3177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3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Failures of correspondence search</a:t>
            </a:r>
          </a:p>
        </p:txBody>
      </p:sp>
      <p:pic>
        <p:nvPicPr>
          <p:cNvPr id="6246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74738"/>
            <a:ext cx="373380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066800"/>
            <a:ext cx="4191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46" name="Text Box 6"/>
          <p:cNvSpPr txBox="1">
            <a:spLocks noChangeArrowheads="1"/>
          </p:cNvSpPr>
          <p:nvPr/>
        </p:nvSpPr>
        <p:spPr bwMode="auto">
          <a:xfrm>
            <a:off x="838200" y="3276600"/>
            <a:ext cx="299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Textureless surfaces</a:t>
            </a:r>
          </a:p>
        </p:txBody>
      </p:sp>
      <p:sp>
        <p:nvSpPr>
          <p:cNvPr id="624647" name="Text Box 7"/>
          <p:cNvSpPr txBox="1">
            <a:spLocks noChangeArrowheads="1"/>
          </p:cNvSpPr>
          <p:nvPr/>
        </p:nvSpPr>
        <p:spPr bwMode="auto">
          <a:xfrm>
            <a:off x="4953000" y="3198813"/>
            <a:ext cx="310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Occlusions, repetition</a:t>
            </a:r>
          </a:p>
        </p:txBody>
      </p:sp>
      <p:sp>
        <p:nvSpPr>
          <p:cNvPr id="624648" name="Text Box 8"/>
          <p:cNvSpPr txBox="1">
            <a:spLocks noChangeArrowheads="1"/>
          </p:cNvSpPr>
          <p:nvPr/>
        </p:nvSpPr>
        <p:spPr bwMode="auto">
          <a:xfrm>
            <a:off x="1763713" y="6248400"/>
            <a:ext cx="547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Non-Lambertian surfaces, specularities</a:t>
            </a:r>
          </a:p>
        </p:txBody>
      </p:sp>
      <p:pic>
        <p:nvPicPr>
          <p:cNvPr id="62465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886200"/>
            <a:ext cx="2268538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53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8050" y="3886200"/>
            <a:ext cx="2268538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54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3886200"/>
            <a:ext cx="225742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333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6" grpId="0"/>
      <p:bldP spid="624647" grpId="0"/>
      <p:bldP spid="62464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3350"/>
            <a:ext cx="8229600" cy="1143000"/>
          </a:xfrm>
        </p:spPr>
        <p:txBody>
          <a:bodyPr/>
          <a:lstStyle/>
          <a:p>
            <a:r>
              <a:rPr lang="en-US" dirty="0" smtClean="0"/>
              <a:t>Results with window search</a:t>
            </a:r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5257800" y="4332288"/>
          <a:ext cx="3276600" cy="237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8" name="Image" r:id="rId4" imgW="4422167" imgH="3202259" progId="">
                  <p:embed/>
                </p:oleObj>
              </mc:Choice>
              <mc:Fallback>
                <p:oleObj name="Image" r:id="rId4" imgW="4422167" imgH="32022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332288"/>
                        <a:ext cx="3276600" cy="2373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817563" y="3810000"/>
            <a:ext cx="3525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Window-based matching</a:t>
            </a:r>
          </a:p>
        </p:txBody>
      </p:sp>
      <p:graphicFrame>
        <p:nvGraphicFramePr>
          <p:cNvPr id="14339" name="Object 5"/>
          <p:cNvGraphicFramePr>
            <a:graphicFrameLocks noChangeAspect="1"/>
          </p:cNvGraphicFramePr>
          <p:nvPr/>
        </p:nvGraphicFramePr>
        <p:xfrm>
          <a:off x="914400" y="4332288"/>
          <a:ext cx="3276600" cy="237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9" name="Image" r:id="rId6" imgW="4422167" imgH="3202259" progId="">
                  <p:embed/>
                </p:oleObj>
              </mc:Choice>
              <mc:Fallback>
                <p:oleObj name="Image" r:id="rId6" imgW="4422167" imgH="32022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332288"/>
                        <a:ext cx="3276600" cy="2373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964238" y="3810000"/>
            <a:ext cx="189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Ground truth</a:t>
            </a:r>
          </a:p>
        </p:txBody>
      </p:sp>
      <p:pic>
        <p:nvPicPr>
          <p:cNvPr id="14343" name="Picture 7" descr="scene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127635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6"/>
          <p:cNvSpPr txBox="1">
            <a:spLocks noChangeArrowheads="1"/>
          </p:cNvSpPr>
          <p:nvPr/>
        </p:nvSpPr>
        <p:spPr bwMode="auto">
          <a:xfrm>
            <a:off x="4344988" y="838200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7CF4-79CC-6A48-A466-8C20EA113E4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146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Priors and constraints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229600" cy="35052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•"/>
              <a:defRPr/>
            </a:pPr>
            <a:r>
              <a:rPr lang="en-US" smtClean="0"/>
              <a:t>Uniqueness </a:t>
            </a:r>
          </a:p>
          <a:p>
            <a:pPr lvl="1">
              <a:defRPr/>
            </a:pPr>
            <a:r>
              <a:rPr lang="en-US" smtClean="0"/>
              <a:t>For any point in one image, there should be at most one matching point in the other image</a:t>
            </a:r>
          </a:p>
          <a:p>
            <a:pPr>
              <a:buFontTx/>
              <a:buChar char="•"/>
              <a:defRPr/>
            </a:pPr>
            <a:r>
              <a:rPr lang="en-US" smtClean="0"/>
              <a:t>Ordering</a:t>
            </a:r>
          </a:p>
          <a:p>
            <a:pPr lvl="1">
              <a:defRPr/>
            </a:pPr>
            <a:r>
              <a:rPr lang="en-US" smtClean="0"/>
              <a:t>Corresponding points should be in the same order in both views</a:t>
            </a:r>
          </a:p>
          <a:p>
            <a:pPr>
              <a:buFontTx/>
              <a:buChar char="•"/>
              <a:defRPr/>
            </a:pPr>
            <a:r>
              <a:rPr lang="en-US" smtClean="0"/>
              <a:t>Smoothness</a:t>
            </a:r>
          </a:p>
          <a:p>
            <a:pPr lvl="1">
              <a:defRPr/>
            </a:pPr>
            <a:r>
              <a:rPr lang="en-US" smtClean="0"/>
              <a:t>We expect disparity values to change slowly (for the most part)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43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42925" y="76200"/>
            <a:ext cx="82296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Real-time stereo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5410200"/>
            <a:ext cx="77724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Used for robot navigation (and other tasks)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</a:rPr>
              <a:t>Several software-based real-time stereo techniques have been developed (most based on simple discrete search)</a:t>
            </a:r>
          </a:p>
        </p:txBody>
      </p:sp>
      <p:pic>
        <p:nvPicPr>
          <p:cNvPr id="59396" name="Picture 5" descr="WINNER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66800"/>
            <a:ext cx="4830763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76450" y="4719638"/>
            <a:ext cx="51625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hlinkClick r:id="rId8"/>
              </a:rPr>
              <a:t>Nomad robot </a:t>
            </a:r>
            <a:r>
              <a:rPr lang="en-US" sz="1800">
                <a:latin typeface="Arial" charset="0"/>
              </a:rPr>
              <a:t>searches for meteorites in Antartica</a:t>
            </a:r>
          </a:p>
          <a:p>
            <a:pPr lvl="1"/>
            <a:r>
              <a:rPr lang="en-US" sz="1400">
                <a:latin typeface="Arial" charset="0"/>
                <a:hlinkClick r:id="rId8"/>
              </a:rPr>
              <a:t>http://www.frc.ri.cmu.edu/projects/meteorobot/index.html</a:t>
            </a:r>
            <a:endParaRPr lang="en-US" sz="1400">
              <a:latin typeface="Arial" charset="0"/>
            </a:endParaRPr>
          </a:p>
          <a:p>
            <a:pPr lvl="1"/>
            <a:endParaRPr lang="en-US" sz="140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21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4260" y="3886200"/>
            <a:ext cx="7848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Camera calibration errors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Poor image resolution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Occlusions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Violations of brightness constancy (specular reflections)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Large motions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Low-contrast image regions</a:t>
            </a: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95300" y="152400"/>
            <a:ext cx="82296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Stereo reconstruction pipeline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85800" y="914400"/>
            <a:ext cx="7772400" cy="21336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Steps</a:t>
            </a:r>
          </a:p>
          <a:p>
            <a:pPr lvl="1"/>
            <a:r>
              <a:rPr lang="en-US" dirty="0">
                <a:latin typeface="Arial" charset="0"/>
              </a:rPr>
              <a:t>Calibrate cameras</a:t>
            </a:r>
          </a:p>
          <a:p>
            <a:pPr lvl="1"/>
            <a:r>
              <a:rPr lang="en-US" dirty="0">
                <a:latin typeface="Arial" charset="0"/>
              </a:rPr>
              <a:t>Rectify images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Arial" charset="0"/>
              </a:rPr>
              <a:t>Compute disparity</a:t>
            </a:r>
          </a:p>
          <a:p>
            <a:pPr lvl="1"/>
            <a:r>
              <a:rPr lang="en-US" dirty="0">
                <a:latin typeface="Arial" charset="0"/>
              </a:rPr>
              <a:t>Estimate depth</a:t>
            </a:r>
          </a:p>
        </p:txBody>
      </p:sp>
      <p:sp>
        <p:nvSpPr>
          <p:cNvPr id="65541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9571" y="3505200"/>
            <a:ext cx="7848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latin typeface="Arial" charset="0"/>
              </a:rPr>
              <a:t>What will cause errors?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Calibration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E67A0-41F0-486B-9478-A190280637F8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2670175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533400"/>
            <a:ext cx="2686954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idea is to snap</a:t>
            </a:r>
          </a:p>
          <a:p>
            <a:r>
              <a:rPr lang="en-US" dirty="0"/>
              <a:t>images at different</a:t>
            </a:r>
          </a:p>
          <a:p>
            <a:r>
              <a:rPr lang="en-US" dirty="0"/>
              <a:t>depths and get a</a:t>
            </a:r>
          </a:p>
          <a:p>
            <a:r>
              <a:rPr lang="en-US" dirty="0"/>
              <a:t>lot of  2D-3D  point</a:t>
            </a:r>
          </a:p>
          <a:p>
            <a:r>
              <a:rPr lang="en-US" dirty="0"/>
              <a:t>correspondences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x1, y1, z1, u1, v1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x2, y2, z1, u2, v2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xn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yn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zn</a:t>
            </a:r>
            <a:r>
              <a:rPr lang="en-US" dirty="0" smtClean="0">
                <a:solidFill>
                  <a:srgbClr val="C00000"/>
                </a:solidFill>
              </a:rPr>
              <a:t>, un, </a:t>
            </a:r>
            <a:r>
              <a:rPr lang="en-US" dirty="0" err="1" smtClean="0">
                <a:solidFill>
                  <a:srgbClr val="C00000"/>
                </a:solidFill>
              </a:rPr>
              <a:t>vn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/>
          </a:p>
          <a:p>
            <a:r>
              <a:rPr lang="en-US" dirty="0" smtClean="0"/>
              <a:t>Then solve a system</a:t>
            </a:r>
          </a:p>
          <a:p>
            <a:r>
              <a:rPr lang="en-US" dirty="0" smtClean="0"/>
              <a:t>of equations to get</a:t>
            </a:r>
          </a:p>
          <a:p>
            <a:r>
              <a:rPr lang="en-US" dirty="0" smtClean="0"/>
              <a:t>camera parameters.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578920" y="2727720"/>
              <a:ext cx="2817360" cy="19692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0640" y="2718720"/>
                <a:ext cx="2834280" cy="198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7864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Multi-view stereo ?</a:t>
            </a:r>
          </a:p>
        </p:txBody>
      </p:sp>
      <p:pic>
        <p:nvPicPr>
          <p:cNvPr id="23556" name="Picture 4" descr="multi_view_geometry"/>
          <p:cNvPicPr>
            <a:picLocks noChangeAspect="1" noChangeArrowheads="1"/>
          </p:cNvPicPr>
          <p:nvPr/>
        </p:nvPicPr>
        <p:blipFill>
          <a:blip r:embed="rId3" cstate="print"/>
          <a:srcRect l="400" t="374"/>
          <a:stretch>
            <a:fillRect/>
          </a:stretch>
        </p:blipFill>
        <p:spPr bwMode="auto">
          <a:xfrm>
            <a:off x="2084388" y="1066800"/>
            <a:ext cx="477361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129A-E41D-479C-9971-1A57C1F71E3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104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Using more than two images</a:t>
            </a:r>
          </a:p>
        </p:txBody>
      </p:sp>
      <p:pic>
        <p:nvPicPr>
          <p:cNvPr id="60419" name="Picture 2" descr="http://grail.cs.washington.edu/projects/mvscpc/images/NotreDameFacade_lar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35100"/>
            <a:ext cx="3705225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30480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042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3048000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0422" name="Right Arrow 3"/>
          <p:cNvSpPr>
            <a:spLocks noChangeArrowheads="1"/>
          </p:cNvSpPr>
          <p:nvPr/>
        </p:nvSpPr>
        <p:spPr bwMode="auto">
          <a:xfrm>
            <a:off x="3810000" y="3276600"/>
            <a:ext cx="6858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9250" y="591978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  <a:hlinkClick r:id="rId5" action="ppaction://hlinkfile"/>
              </a:rPr>
              <a:t>Multi-View Stereo for Community Photo Collections</a:t>
            </a:r>
            <a:r>
              <a:rPr lang="en-US" sz="1200">
                <a:latin typeface="Arial" charset="0"/>
              </a:rPr>
              <a:t/>
            </a:r>
            <a:br>
              <a:rPr lang="en-US" sz="1200">
                <a:latin typeface="Arial" charset="0"/>
              </a:rPr>
            </a:br>
            <a:r>
              <a:rPr lang="en-US" sz="1200">
                <a:latin typeface="Arial" charset="0"/>
              </a:rPr>
              <a:t>M. Goesele, N. Snavely, B. Curless, H. Hoppe, S. Seitz</a:t>
            </a:r>
            <a:br>
              <a:rPr lang="en-US" sz="1200">
                <a:latin typeface="Arial" charset="0"/>
              </a:rPr>
            </a:br>
            <a:r>
              <a:rPr lang="en-US" sz="1200">
                <a:latin typeface="Arial" charset="0"/>
              </a:rPr>
              <a:t>Proceedings of </a:t>
            </a:r>
            <a:r>
              <a:rPr lang="en-US" sz="1200">
                <a:latin typeface="Arial" charset="0"/>
                <a:hlinkClick r:id="rId6"/>
              </a:rPr>
              <a:t>ICCV 2007</a:t>
            </a:r>
            <a:r>
              <a:rPr lang="en-US" sz="1200">
                <a:latin typeface="Arial" charset="0"/>
              </a:rPr>
              <a:t>,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129A-E41D-479C-9971-1A57C1F71E3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408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  <a:ea typeface="+mj-ea"/>
                <a:cs typeface="Kalinga" pitchFamily="34" charset="0"/>
              </a:rPr>
              <a:t>Stereo</a:t>
            </a:r>
            <a:endParaRPr lang="en-US" dirty="0">
              <a:latin typeface="+mn-lt"/>
              <a:ea typeface="+mj-ea"/>
              <a:cs typeface="Kaling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67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6155-94F9-4E4E-97D3-68C234BB7AA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53" r="35135" b="13116"/>
          <a:stretch/>
        </p:blipFill>
        <p:spPr>
          <a:xfrm>
            <a:off x="304800" y="1752600"/>
            <a:ext cx="8508772" cy="3810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6248400" y="3581400"/>
            <a:ext cx="304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 flipH="1">
            <a:off x="5791200" y="4876800"/>
            <a:ext cx="6096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7391400" y="2667000"/>
            <a:ext cx="21640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7CF4-79CC-6A48-A466-8C20EA113E48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526360" y="2405160"/>
              <a:ext cx="2258640" cy="2939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18080" y="2396160"/>
                <a:ext cx="2275920" cy="295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36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Amount of horizontal movement is 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3116"/>
          <a:stretch/>
        </p:blipFill>
        <p:spPr>
          <a:xfrm>
            <a:off x="228600" y="2590800"/>
            <a:ext cx="8458200" cy="23410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6002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…inversely proportional to the distance from the camera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7CF4-79CC-6A48-A466-8C20EA113E4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6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from Stereo</a:t>
            </a:r>
            <a:endParaRPr lang="en-US" dirty="0"/>
          </a:p>
        </p:txBody>
      </p:sp>
      <p:sp>
        <p:nvSpPr>
          <p:cNvPr id="53" name="Content Placeholder 5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Goal: recover depth by finding image coordinate x’ that corresponds to x</a:t>
            </a:r>
            <a:endParaRPr lang="en-US" sz="2800" dirty="0"/>
          </a:p>
        </p:txBody>
      </p:sp>
      <p:grpSp>
        <p:nvGrpSpPr>
          <p:cNvPr id="24" name="Group 47"/>
          <p:cNvGrpSpPr>
            <a:grpSpLocks noChangeAspect="1"/>
          </p:cNvGrpSpPr>
          <p:nvPr/>
        </p:nvGrpSpPr>
        <p:grpSpPr bwMode="auto">
          <a:xfrm>
            <a:off x="4648200" y="2684426"/>
            <a:ext cx="3823231" cy="3487774"/>
            <a:chOff x="432" y="1264"/>
            <a:chExt cx="2296" cy="2065"/>
          </a:xfrm>
        </p:grpSpPr>
        <p:sp>
          <p:nvSpPr>
            <p:cNvPr id="25" name="Oval 5"/>
            <p:cNvSpPr>
              <a:spLocks noChangeArrowheads="1"/>
            </p:cNvSpPr>
            <p:nvPr/>
          </p:nvSpPr>
          <p:spPr bwMode="auto">
            <a:xfrm>
              <a:off x="720" y="2880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2016" y="2880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>
              <a:off x="432" y="254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auto">
            <a:xfrm>
              <a:off x="1728" y="254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>
              <a:off x="1324" y="1515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 flipV="1">
              <a:off x="768" y="1536"/>
              <a:ext cx="576" cy="1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" name="Line 11"/>
            <p:cNvSpPr>
              <a:spLocks noChangeShapeType="1"/>
            </p:cNvSpPr>
            <p:nvPr/>
          </p:nvSpPr>
          <p:spPr bwMode="auto">
            <a:xfrm flipH="1" flipV="1">
              <a:off x="1344" y="1536"/>
              <a:ext cx="72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" name="Line 12"/>
            <p:cNvSpPr>
              <a:spLocks noChangeShapeType="1"/>
            </p:cNvSpPr>
            <p:nvPr/>
          </p:nvSpPr>
          <p:spPr bwMode="auto">
            <a:xfrm flipV="1">
              <a:off x="748" y="254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609" y="2607"/>
              <a:ext cx="15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f</a:t>
              </a:r>
            </a:p>
          </p:txBody>
        </p:sp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892" y="2517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5" name="Oval 15"/>
            <p:cNvSpPr>
              <a:spLocks noChangeArrowheads="1"/>
            </p:cNvSpPr>
            <p:nvPr/>
          </p:nvSpPr>
          <p:spPr bwMode="auto">
            <a:xfrm>
              <a:off x="1845" y="2517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 flipV="1">
              <a:off x="2043" y="254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>
              <a:off x="720" y="2496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sm"/>
              <a:tailEnd type="arrow" w="med" len="sm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8" name="Text Box 18"/>
            <p:cNvSpPr txBox="1">
              <a:spLocks noChangeArrowheads="1"/>
            </p:cNvSpPr>
            <p:nvPr/>
          </p:nvSpPr>
          <p:spPr bwMode="auto">
            <a:xfrm>
              <a:off x="736" y="2272"/>
              <a:ext cx="188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x</a:t>
              </a:r>
            </a:p>
          </p:txBody>
        </p:sp>
        <p:sp>
          <p:nvSpPr>
            <p:cNvPr id="39" name="Line 19"/>
            <p:cNvSpPr>
              <a:spLocks noChangeShapeType="1"/>
            </p:cNvSpPr>
            <p:nvPr/>
          </p:nvSpPr>
          <p:spPr bwMode="auto">
            <a:xfrm>
              <a:off x="1872" y="2496"/>
              <a:ext cx="1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sm"/>
              <a:tailEnd type="none" w="med" len="sm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1851" y="2272"/>
              <a:ext cx="22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x’</a:t>
              </a:r>
            </a:p>
          </p:txBody>
        </p:sp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1036" y="2910"/>
              <a:ext cx="703" cy="4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Baseline</a:t>
              </a:r>
              <a:br>
                <a:rPr lang="en-US" sz="2000"/>
              </a:br>
              <a:r>
                <a:rPr lang="en-US" sz="2000"/>
                <a:t>B</a:t>
              </a:r>
            </a:p>
          </p:txBody>
        </p:sp>
        <p:sp>
          <p:nvSpPr>
            <p:cNvPr id="42" name="Line 22"/>
            <p:cNvSpPr>
              <a:spLocks noChangeShapeType="1"/>
            </p:cNvSpPr>
            <p:nvPr/>
          </p:nvSpPr>
          <p:spPr bwMode="auto">
            <a:xfrm flipV="1">
              <a:off x="2496" y="1536"/>
              <a:ext cx="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3" name="Text Box 23"/>
            <p:cNvSpPr txBox="1">
              <a:spLocks noChangeArrowheads="1"/>
            </p:cNvSpPr>
            <p:nvPr/>
          </p:nvSpPr>
          <p:spPr bwMode="auto">
            <a:xfrm>
              <a:off x="2540" y="2031"/>
              <a:ext cx="188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z</a:t>
              </a:r>
            </a:p>
          </p:txBody>
        </p:sp>
        <p:sp>
          <p:nvSpPr>
            <p:cNvPr id="44" name="Text Box 24"/>
            <p:cNvSpPr txBox="1">
              <a:spLocks noChangeArrowheads="1"/>
            </p:cNvSpPr>
            <p:nvPr/>
          </p:nvSpPr>
          <p:spPr bwMode="auto">
            <a:xfrm>
              <a:off x="508" y="2915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C</a:t>
              </a:r>
              <a:endParaRPr lang="en-US" sz="2000" baseline="-25000" dirty="0"/>
            </a:p>
          </p:txBody>
        </p:sp>
        <p:sp>
          <p:nvSpPr>
            <p:cNvPr id="45" name="Text Box 25"/>
            <p:cNvSpPr txBox="1">
              <a:spLocks noChangeArrowheads="1"/>
            </p:cNvSpPr>
            <p:nvPr/>
          </p:nvSpPr>
          <p:spPr bwMode="auto">
            <a:xfrm>
              <a:off x="1824" y="2915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C’</a:t>
              </a:r>
              <a:endParaRPr lang="en-US" sz="2000" baseline="-25000" dirty="0"/>
            </a:p>
          </p:txBody>
        </p:sp>
        <p:sp>
          <p:nvSpPr>
            <p:cNvPr id="46" name="Text Box 26"/>
            <p:cNvSpPr txBox="1">
              <a:spLocks noChangeArrowheads="1"/>
            </p:cNvSpPr>
            <p:nvPr/>
          </p:nvSpPr>
          <p:spPr bwMode="auto">
            <a:xfrm>
              <a:off x="1104" y="1264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47" name="Line 27"/>
            <p:cNvSpPr>
              <a:spLocks noChangeShapeType="1"/>
            </p:cNvSpPr>
            <p:nvPr/>
          </p:nvSpPr>
          <p:spPr bwMode="auto">
            <a:xfrm>
              <a:off x="796" y="2901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8" name="Text Box 28"/>
            <p:cNvSpPr txBox="1">
              <a:spLocks noChangeArrowheads="1"/>
            </p:cNvSpPr>
            <p:nvPr/>
          </p:nvSpPr>
          <p:spPr bwMode="auto">
            <a:xfrm>
              <a:off x="2022" y="2608"/>
              <a:ext cx="15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f</a:t>
              </a:r>
            </a:p>
          </p:txBody>
        </p:sp>
      </p:grp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1105828" y="2362200"/>
            <a:ext cx="2856572" cy="3795508"/>
            <a:chOff x="609600" y="753824"/>
            <a:chExt cx="3905925" cy="5189776"/>
          </a:xfrm>
        </p:grpSpPr>
        <p:grpSp>
          <p:nvGrpSpPr>
            <p:cNvPr id="49" name="Group 48"/>
            <p:cNvGrpSpPr>
              <a:grpSpLocks noChangeAspect="1"/>
            </p:cNvGrpSpPr>
            <p:nvPr/>
          </p:nvGrpSpPr>
          <p:grpSpPr>
            <a:xfrm>
              <a:off x="609600" y="1143000"/>
              <a:ext cx="3905925" cy="4800600"/>
              <a:chOff x="533400" y="957263"/>
              <a:chExt cx="4491038" cy="5519737"/>
            </a:xfrm>
          </p:grpSpPr>
          <p:sp>
            <p:nvSpPr>
              <p:cNvPr id="4" name="Freeform 4"/>
              <p:cNvSpPr>
                <a:spLocks/>
              </p:cNvSpPr>
              <p:nvPr/>
            </p:nvSpPr>
            <p:spPr bwMode="auto">
              <a:xfrm>
                <a:off x="3481388" y="957263"/>
                <a:ext cx="1220787" cy="839787"/>
              </a:xfrm>
              <a:custGeom>
                <a:avLst/>
                <a:gdLst>
                  <a:gd name="T0" fmla="*/ 2147483647 w 865"/>
                  <a:gd name="T1" fmla="*/ 0 h 529"/>
                  <a:gd name="T2" fmla="*/ 2147483647 w 865"/>
                  <a:gd name="T3" fmla="*/ 2147483647 h 529"/>
                  <a:gd name="T4" fmla="*/ 2147483647 w 865"/>
                  <a:gd name="T5" fmla="*/ 2147483647 h 529"/>
                  <a:gd name="T6" fmla="*/ 2147483647 w 865"/>
                  <a:gd name="T7" fmla="*/ 2147483647 h 529"/>
                  <a:gd name="T8" fmla="*/ 2147483647 w 865"/>
                  <a:gd name="T9" fmla="*/ 2147483647 h 529"/>
                  <a:gd name="T10" fmla="*/ 2147483647 w 865"/>
                  <a:gd name="T11" fmla="*/ 2147483647 h 529"/>
                  <a:gd name="T12" fmla="*/ 2147483647 w 865"/>
                  <a:gd name="T13" fmla="*/ 2147483647 h 529"/>
                  <a:gd name="T14" fmla="*/ 2147483647 w 865"/>
                  <a:gd name="T15" fmla="*/ 2147483647 h 529"/>
                  <a:gd name="T16" fmla="*/ 2147483647 w 865"/>
                  <a:gd name="T17" fmla="*/ 2147483647 h 529"/>
                  <a:gd name="T18" fmla="*/ 0 w 865"/>
                  <a:gd name="T19" fmla="*/ 2147483647 h 529"/>
                  <a:gd name="T20" fmla="*/ 0 w 865"/>
                  <a:gd name="T21" fmla="*/ 2147483647 h 529"/>
                  <a:gd name="T22" fmla="*/ 0 w 865"/>
                  <a:gd name="T23" fmla="*/ 2147483647 h 529"/>
                  <a:gd name="T24" fmla="*/ 2147483647 w 865"/>
                  <a:gd name="T25" fmla="*/ 2147483647 h 529"/>
                  <a:gd name="T26" fmla="*/ 2147483647 w 865"/>
                  <a:gd name="T27" fmla="*/ 2147483647 h 529"/>
                  <a:gd name="T28" fmla="*/ 2147483647 w 865"/>
                  <a:gd name="T29" fmla="*/ 2147483647 h 529"/>
                  <a:gd name="T30" fmla="*/ 2147483647 w 865"/>
                  <a:gd name="T31" fmla="*/ 2147483647 h 529"/>
                  <a:gd name="T32" fmla="*/ 2147483647 w 865"/>
                  <a:gd name="T33" fmla="*/ 2147483647 h 529"/>
                  <a:gd name="T34" fmla="*/ 2147483647 w 865"/>
                  <a:gd name="T35" fmla="*/ 2147483647 h 529"/>
                  <a:gd name="T36" fmla="*/ 2147483647 w 865"/>
                  <a:gd name="T37" fmla="*/ 2147483647 h 529"/>
                  <a:gd name="T38" fmla="*/ 2147483647 w 865"/>
                  <a:gd name="T39" fmla="*/ 2147483647 h 529"/>
                  <a:gd name="T40" fmla="*/ 2147483647 w 865"/>
                  <a:gd name="T41" fmla="*/ 2147483647 h 529"/>
                  <a:gd name="T42" fmla="*/ 2147483647 w 865"/>
                  <a:gd name="T43" fmla="*/ 2147483647 h 529"/>
                  <a:gd name="T44" fmla="*/ 2147483647 w 865"/>
                  <a:gd name="T45" fmla="*/ 2147483647 h 529"/>
                  <a:gd name="T46" fmla="*/ 2147483647 w 865"/>
                  <a:gd name="T47" fmla="*/ 2147483647 h 529"/>
                  <a:gd name="T48" fmla="*/ 2147483647 w 865"/>
                  <a:gd name="T49" fmla="*/ 2147483647 h 529"/>
                  <a:gd name="T50" fmla="*/ 2147483647 w 865"/>
                  <a:gd name="T51" fmla="*/ 2147483647 h 529"/>
                  <a:gd name="T52" fmla="*/ 2147483647 w 865"/>
                  <a:gd name="T53" fmla="*/ 2147483647 h 529"/>
                  <a:gd name="T54" fmla="*/ 2147483647 w 865"/>
                  <a:gd name="T55" fmla="*/ 2147483647 h 529"/>
                  <a:gd name="T56" fmla="*/ 2147483647 w 865"/>
                  <a:gd name="T57" fmla="*/ 2147483647 h 529"/>
                  <a:gd name="T58" fmla="*/ 2147483647 w 865"/>
                  <a:gd name="T59" fmla="*/ 2147483647 h 529"/>
                  <a:gd name="T60" fmla="*/ 2147483647 w 865"/>
                  <a:gd name="T61" fmla="*/ 2147483647 h 529"/>
                  <a:gd name="T62" fmla="*/ 2147483647 w 865"/>
                  <a:gd name="T63" fmla="*/ 2147483647 h 529"/>
                  <a:gd name="T64" fmla="*/ 2147483647 w 865"/>
                  <a:gd name="T65" fmla="*/ 2147483647 h 529"/>
                  <a:gd name="T66" fmla="*/ 2147483647 w 865"/>
                  <a:gd name="T67" fmla="*/ 2147483647 h 529"/>
                  <a:gd name="T68" fmla="*/ 2147483647 w 865"/>
                  <a:gd name="T69" fmla="*/ 2147483647 h 529"/>
                  <a:gd name="T70" fmla="*/ 2147483647 w 865"/>
                  <a:gd name="T71" fmla="*/ 2147483647 h 529"/>
                  <a:gd name="T72" fmla="*/ 2147483647 w 865"/>
                  <a:gd name="T73" fmla="*/ 2147483647 h 529"/>
                  <a:gd name="T74" fmla="*/ 2147483647 w 865"/>
                  <a:gd name="T75" fmla="*/ 2147483647 h 529"/>
                  <a:gd name="T76" fmla="*/ 2147483647 w 865"/>
                  <a:gd name="T77" fmla="*/ 2147483647 h 529"/>
                  <a:gd name="T78" fmla="*/ 2147483647 w 865"/>
                  <a:gd name="T79" fmla="*/ 0 h 52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65"/>
                  <a:gd name="T121" fmla="*/ 0 h 529"/>
                  <a:gd name="T122" fmla="*/ 865 w 865"/>
                  <a:gd name="T123" fmla="*/ 529 h 52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65" h="529">
                    <a:moveTo>
                      <a:pt x="84" y="0"/>
                    </a:moveTo>
                    <a:lnTo>
                      <a:pt x="72" y="24"/>
                    </a:lnTo>
                    <a:lnTo>
                      <a:pt x="72" y="48"/>
                    </a:lnTo>
                    <a:lnTo>
                      <a:pt x="48" y="72"/>
                    </a:lnTo>
                    <a:lnTo>
                      <a:pt x="36" y="96"/>
                    </a:lnTo>
                    <a:lnTo>
                      <a:pt x="36" y="120"/>
                    </a:lnTo>
                    <a:lnTo>
                      <a:pt x="36" y="144"/>
                    </a:lnTo>
                    <a:lnTo>
                      <a:pt x="24" y="168"/>
                    </a:lnTo>
                    <a:lnTo>
                      <a:pt x="12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0" y="264"/>
                    </a:lnTo>
                    <a:lnTo>
                      <a:pt x="12" y="288"/>
                    </a:lnTo>
                    <a:lnTo>
                      <a:pt x="12" y="312"/>
                    </a:lnTo>
                    <a:lnTo>
                      <a:pt x="24" y="336"/>
                    </a:lnTo>
                    <a:lnTo>
                      <a:pt x="24" y="360"/>
                    </a:lnTo>
                    <a:lnTo>
                      <a:pt x="36" y="384"/>
                    </a:lnTo>
                    <a:lnTo>
                      <a:pt x="36" y="408"/>
                    </a:lnTo>
                    <a:lnTo>
                      <a:pt x="48" y="432"/>
                    </a:lnTo>
                    <a:lnTo>
                      <a:pt x="60" y="456"/>
                    </a:lnTo>
                    <a:lnTo>
                      <a:pt x="852" y="528"/>
                    </a:lnTo>
                    <a:lnTo>
                      <a:pt x="804" y="480"/>
                    </a:lnTo>
                    <a:lnTo>
                      <a:pt x="792" y="456"/>
                    </a:lnTo>
                    <a:lnTo>
                      <a:pt x="780" y="420"/>
                    </a:lnTo>
                    <a:lnTo>
                      <a:pt x="768" y="396"/>
                    </a:lnTo>
                    <a:lnTo>
                      <a:pt x="756" y="372"/>
                    </a:lnTo>
                    <a:lnTo>
                      <a:pt x="744" y="348"/>
                    </a:lnTo>
                    <a:lnTo>
                      <a:pt x="744" y="324"/>
                    </a:lnTo>
                    <a:lnTo>
                      <a:pt x="744" y="288"/>
                    </a:lnTo>
                    <a:lnTo>
                      <a:pt x="744" y="264"/>
                    </a:lnTo>
                    <a:lnTo>
                      <a:pt x="744" y="240"/>
                    </a:lnTo>
                    <a:lnTo>
                      <a:pt x="768" y="216"/>
                    </a:lnTo>
                    <a:lnTo>
                      <a:pt x="768" y="192"/>
                    </a:lnTo>
                    <a:lnTo>
                      <a:pt x="780" y="168"/>
                    </a:lnTo>
                    <a:lnTo>
                      <a:pt x="804" y="156"/>
                    </a:lnTo>
                    <a:lnTo>
                      <a:pt x="804" y="132"/>
                    </a:lnTo>
                    <a:lnTo>
                      <a:pt x="828" y="108"/>
                    </a:lnTo>
                    <a:lnTo>
                      <a:pt x="852" y="96"/>
                    </a:lnTo>
                    <a:lnTo>
                      <a:pt x="864" y="72"/>
                    </a:lnTo>
                    <a:lnTo>
                      <a:pt x="84" y="0"/>
                    </a:lnTo>
                  </a:path>
                </a:pathLst>
              </a:custGeom>
              <a:gradFill rotWithShape="0">
                <a:gsLst>
                  <a:gs pos="0">
                    <a:srgbClr val="012501"/>
                  </a:gs>
                  <a:gs pos="100000">
                    <a:srgbClr val="037C03"/>
                  </a:gs>
                </a:gsLst>
                <a:lin ang="189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5" name="Line 5"/>
              <p:cNvSpPr>
                <a:spLocks noChangeShapeType="1"/>
              </p:cNvSpPr>
              <p:nvPr/>
            </p:nvSpPr>
            <p:spPr bwMode="auto">
              <a:xfrm>
                <a:off x="890588" y="4310063"/>
                <a:ext cx="3251200" cy="1828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" name="Freeform 9"/>
              <p:cNvSpPr>
                <a:spLocks/>
              </p:cNvSpPr>
              <p:nvPr/>
            </p:nvSpPr>
            <p:spPr bwMode="auto">
              <a:xfrm>
                <a:off x="1533525" y="1219200"/>
                <a:ext cx="2471738" cy="2462213"/>
              </a:xfrm>
              <a:custGeom>
                <a:avLst/>
                <a:gdLst>
                  <a:gd name="T0" fmla="*/ 0 w 1557"/>
                  <a:gd name="T1" fmla="*/ 2147483647 h 1551"/>
                  <a:gd name="T2" fmla="*/ 2147483647 w 1557"/>
                  <a:gd name="T3" fmla="*/ 0 h 1551"/>
                  <a:gd name="T4" fmla="*/ 0 60000 65536"/>
                  <a:gd name="T5" fmla="*/ 0 60000 65536"/>
                  <a:gd name="T6" fmla="*/ 0 w 1557"/>
                  <a:gd name="T7" fmla="*/ 0 h 1551"/>
                  <a:gd name="T8" fmla="*/ 1557 w 1557"/>
                  <a:gd name="T9" fmla="*/ 1551 h 15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57" h="1551">
                    <a:moveTo>
                      <a:pt x="0" y="1551"/>
                    </a:moveTo>
                    <a:lnTo>
                      <a:pt x="1557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687388" y="2490788"/>
                <a:ext cx="1220787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8" name="Freeform 12"/>
              <p:cNvSpPr>
                <a:spLocks/>
              </p:cNvSpPr>
              <p:nvPr/>
            </p:nvSpPr>
            <p:spPr bwMode="auto">
              <a:xfrm>
                <a:off x="3990975" y="1219200"/>
                <a:ext cx="117475" cy="3910013"/>
              </a:xfrm>
              <a:custGeom>
                <a:avLst/>
                <a:gdLst>
                  <a:gd name="T0" fmla="*/ 2147483647 w 74"/>
                  <a:gd name="T1" fmla="*/ 2147483647 h 2463"/>
                  <a:gd name="T2" fmla="*/ 0 w 74"/>
                  <a:gd name="T3" fmla="*/ 0 h 2463"/>
                  <a:gd name="T4" fmla="*/ 0 60000 65536"/>
                  <a:gd name="T5" fmla="*/ 0 60000 65536"/>
                  <a:gd name="T6" fmla="*/ 0 w 74"/>
                  <a:gd name="T7" fmla="*/ 0 h 2463"/>
                  <a:gd name="T8" fmla="*/ 74 w 74"/>
                  <a:gd name="T9" fmla="*/ 2463 h 246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4" h="2463">
                    <a:moveTo>
                      <a:pt x="74" y="246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9" name="Freeform 13"/>
              <p:cNvSpPr>
                <a:spLocks/>
              </p:cNvSpPr>
              <p:nvPr/>
            </p:nvSpPr>
            <p:spPr bwMode="auto">
              <a:xfrm>
                <a:off x="3803650" y="4208463"/>
                <a:ext cx="1220788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0" name="Line 14"/>
              <p:cNvSpPr>
                <a:spLocks noChangeShapeType="1"/>
              </p:cNvSpPr>
              <p:nvPr/>
            </p:nvSpPr>
            <p:spPr bwMode="auto">
              <a:xfrm flipV="1">
                <a:off x="890588" y="3681413"/>
                <a:ext cx="642937" cy="628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1" name="Line 15"/>
              <p:cNvSpPr>
                <a:spLocks noChangeShapeType="1"/>
              </p:cNvSpPr>
              <p:nvPr/>
            </p:nvSpPr>
            <p:spPr bwMode="auto">
              <a:xfrm flipH="1" flipV="1">
                <a:off x="4108450" y="5129213"/>
                <a:ext cx="33338" cy="1009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2" name="Freeform 18"/>
              <p:cNvSpPr>
                <a:spLocks/>
              </p:cNvSpPr>
              <p:nvPr/>
            </p:nvSpPr>
            <p:spPr bwMode="auto">
              <a:xfrm>
                <a:off x="533400" y="42608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3" name="Arc 19"/>
              <p:cNvSpPr>
                <a:spLocks/>
              </p:cNvSpPr>
              <p:nvPr/>
            </p:nvSpPr>
            <p:spPr bwMode="auto">
              <a:xfrm rot="720000">
                <a:off x="733425" y="42767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4" name="Line 20"/>
              <p:cNvSpPr>
                <a:spLocks noChangeShapeType="1"/>
              </p:cNvSpPr>
              <p:nvPr/>
            </p:nvSpPr>
            <p:spPr bwMode="auto">
              <a:xfrm flipH="1">
                <a:off x="533400" y="40957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" name="Oval 21"/>
              <p:cNvSpPr>
                <a:spLocks noChangeArrowheads="1"/>
              </p:cNvSpPr>
              <p:nvPr/>
            </p:nvSpPr>
            <p:spPr bwMode="auto">
              <a:xfrm rot="19740000">
                <a:off x="811213" y="42814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 flipV="1">
                <a:off x="533400" y="45021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auto">
              <a:xfrm>
                <a:off x="3784600" y="60896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8" name="Arc 24"/>
              <p:cNvSpPr>
                <a:spLocks/>
              </p:cNvSpPr>
              <p:nvPr/>
            </p:nvSpPr>
            <p:spPr bwMode="auto">
              <a:xfrm rot="720000">
                <a:off x="3984625" y="61055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9" name="Line 25"/>
              <p:cNvSpPr>
                <a:spLocks noChangeShapeType="1"/>
              </p:cNvSpPr>
              <p:nvPr/>
            </p:nvSpPr>
            <p:spPr bwMode="auto">
              <a:xfrm flipH="1">
                <a:off x="3784600" y="59245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0" name="Oval 26"/>
              <p:cNvSpPr>
                <a:spLocks noChangeArrowheads="1"/>
              </p:cNvSpPr>
              <p:nvPr/>
            </p:nvSpPr>
            <p:spPr bwMode="auto">
              <a:xfrm rot="19740000">
                <a:off x="4062413" y="61102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1" name="Line 27"/>
              <p:cNvSpPr>
                <a:spLocks noChangeShapeType="1"/>
              </p:cNvSpPr>
              <p:nvPr/>
            </p:nvSpPr>
            <p:spPr bwMode="auto">
              <a:xfrm flipV="1">
                <a:off x="3784600" y="63309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auto">
              <a:xfrm>
                <a:off x="4079875" y="5081588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auto">
              <a:xfrm>
                <a:off x="1504950" y="3649663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50" name="Text Box 26"/>
            <p:cNvSpPr txBox="1">
              <a:spLocks noChangeArrowheads="1"/>
            </p:cNvSpPr>
            <p:nvPr/>
          </p:nvSpPr>
          <p:spPr bwMode="auto">
            <a:xfrm>
              <a:off x="3657600" y="753824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867127" y="3092412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x</a:t>
              </a:r>
              <a:endParaRPr lang="en-US" sz="2000" baseline="-25000" dirty="0"/>
            </a:p>
          </p:txBody>
        </p:sp>
        <p:sp>
          <p:nvSpPr>
            <p:cNvPr id="52" name="Text Box 26"/>
            <p:cNvSpPr txBox="1">
              <a:spLocks noChangeArrowheads="1"/>
            </p:cNvSpPr>
            <p:nvPr/>
          </p:nvSpPr>
          <p:spPr bwMode="auto">
            <a:xfrm>
              <a:off x="3520189" y="4479002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x'</a:t>
              </a:r>
              <a:endParaRPr lang="en-US" sz="2000" baseline="-25000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5" name="Ink 54"/>
              <p14:cNvContentPartPr/>
              <p14:nvPr/>
            </p14:nvContentPartPr>
            <p14:xfrm>
              <a:off x="5052960" y="2666880"/>
              <a:ext cx="2674800" cy="3643560"/>
            </p14:xfrm>
          </p:contentPart>
        </mc:Choice>
        <mc:Fallback>
          <p:pic>
            <p:nvPicPr>
              <p:cNvPr id="55" name="Ink 5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40720" y="2659320"/>
                <a:ext cx="2696040" cy="366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8764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Depth from disparity</a:t>
            </a:r>
          </a:p>
        </p:txBody>
      </p:sp>
      <p:sp>
        <p:nvSpPr>
          <p:cNvPr id="13318" name="Oval 5"/>
          <p:cNvSpPr>
            <a:spLocks noChangeArrowheads="1"/>
          </p:cNvSpPr>
          <p:nvPr/>
        </p:nvSpPr>
        <p:spPr bwMode="auto">
          <a:xfrm>
            <a:off x="3392488" y="4069126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Oval 6"/>
          <p:cNvSpPr>
            <a:spLocks noChangeArrowheads="1"/>
          </p:cNvSpPr>
          <p:nvPr/>
        </p:nvSpPr>
        <p:spPr bwMode="auto">
          <a:xfrm>
            <a:off x="5835650" y="4069126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>
            <a:off x="2849563" y="3426651"/>
            <a:ext cx="1176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>
            <a:off x="5292725" y="3426651"/>
            <a:ext cx="1176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Oval 9"/>
          <p:cNvSpPr>
            <a:spLocks noChangeArrowheads="1"/>
          </p:cNvSpPr>
          <p:nvPr/>
        </p:nvSpPr>
        <p:spPr bwMode="auto">
          <a:xfrm>
            <a:off x="4531122" y="1459071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Line 10"/>
          <p:cNvSpPr>
            <a:spLocks noChangeShapeType="1"/>
          </p:cNvSpPr>
          <p:nvPr/>
        </p:nvSpPr>
        <p:spPr bwMode="auto">
          <a:xfrm flipV="1">
            <a:off x="3482975" y="1499226"/>
            <a:ext cx="1085850" cy="25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Line 11"/>
          <p:cNvSpPr>
            <a:spLocks noChangeShapeType="1"/>
          </p:cNvSpPr>
          <p:nvPr/>
        </p:nvSpPr>
        <p:spPr bwMode="auto">
          <a:xfrm flipH="1" flipV="1">
            <a:off x="4568825" y="1499226"/>
            <a:ext cx="1357312" cy="266168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12"/>
          <p:cNvSpPr>
            <a:spLocks noChangeShapeType="1"/>
          </p:cNvSpPr>
          <p:nvPr/>
        </p:nvSpPr>
        <p:spPr bwMode="auto">
          <a:xfrm flipV="1">
            <a:off x="3445272" y="3426651"/>
            <a:ext cx="0" cy="642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Text Box 13"/>
          <p:cNvSpPr txBox="1">
            <a:spLocks noChangeArrowheads="1"/>
          </p:cNvSpPr>
          <p:nvPr/>
        </p:nvSpPr>
        <p:spPr bwMode="auto">
          <a:xfrm>
            <a:off x="3196432" y="3560500"/>
            <a:ext cx="262037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f</a:t>
            </a:r>
          </a:p>
        </p:txBody>
      </p:sp>
      <p:sp>
        <p:nvSpPr>
          <p:cNvPr id="13327" name="Oval 14"/>
          <p:cNvSpPr>
            <a:spLocks noChangeArrowheads="1"/>
          </p:cNvSpPr>
          <p:nvPr/>
        </p:nvSpPr>
        <p:spPr bwMode="auto">
          <a:xfrm>
            <a:off x="3716735" y="3375023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Oval 15"/>
          <p:cNvSpPr>
            <a:spLocks noChangeArrowheads="1"/>
          </p:cNvSpPr>
          <p:nvPr/>
        </p:nvSpPr>
        <p:spPr bwMode="auto">
          <a:xfrm>
            <a:off x="5513288" y="3375023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Line 16"/>
          <p:cNvSpPr>
            <a:spLocks noChangeShapeType="1"/>
          </p:cNvSpPr>
          <p:nvPr/>
        </p:nvSpPr>
        <p:spPr bwMode="auto">
          <a:xfrm flipV="1">
            <a:off x="5562600" y="3461084"/>
            <a:ext cx="0" cy="642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Line 17"/>
          <p:cNvSpPr>
            <a:spLocks noChangeShapeType="1"/>
          </p:cNvSpPr>
          <p:nvPr/>
        </p:nvSpPr>
        <p:spPr bwMode="auto">
          <a:xfrm>
            <a:off x="3392488" y="3334869"/>
            <a:ext cx="361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sm"/>
            <a:tailEnd type="arrow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Text Box 20"/>
          <p:cNvSpPr txBox="1">
            <a:spLocks noChangeArrowheads="1"/>
          </p:cNvSpPr>
          <p:nvPr/>
        </p:nvSpPr>
        <p:spPr bwMode="auto">
          <a:xfrm>
            <a:off x="5562600" y="2971800"/>
            <a:ext cx="386457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 dirty="0"/>
              <a:t>x’</a:t>
            </a:r>
          </a:p>
        </p:txBody>
      </p:sp>
      <p:sp>
        <p:nvSpPr>
          <p:cNvPr id="13334" name="Text Box 21"/>
          <p:cNvSpPr txBox="1">
            <a:spLocks noChangeArrowheads="1"/>
          </p:cNvSpPr>
          <p:nvPr/>
        </p:nvSpPr>
        <p:spPr bwMode="auto">
          <a:xfrm>
            <a:off x="4022130" y="4147523"/>
            <a:ext cx="1255514" cy="761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Baseline</a:t>
            </a:r>
            <a:br>
              <a:rPr lang="en-US" sz="2200"/>
            </a:br>
            <a:r>
              <a:rPr lang="en-US" sz="2200"/>
              <a:t>B</a:t>
            </a:r>
          </a:p>
        </p:txBody>
      </p:sp>
      <p:sp>
        <p:nvSpPr>
          <p:cNvPr id="13335" name="Line 22"/>
          <p:cNvSpPr>
            <a:spLocks noChangeShapeType="1"/>
          </p:cNvSpPr>
          <p:nvPr/>
        </p:nvSpPr>
        <p:spPr bwMode="auto">
          <a:xfrm flipV="1">
            <a:off x="6740525" y="1499226"/>
            <a:ext cx="0" cy="266168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6" name="Text Box 23"/>
          <p:cNvSpPr txBox="1">
            <a:spLocks noChangeArrowheads="1"/>
          </p:cNvSpPr>
          <p:nvPr/>
        </p:nvSpPr>
        <p:spPr bwMode="auto">
          <a:xfrm>
            <a:off x="6838553" y="2459114"/>
            <a:ext cx="324247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z</a:t>
            </a:r>
          </a:p>
        </p:txBody>
      </p:sp>
      <p:sp>
        <p:nvSpPr>
          <p:cNvPr id="13337" name="Text Box 24"/>
          <p:cNvSpPr txBox="1">
            <a:spLocks noChangeArrowheads="1"/>
          </p:cNvSpPr>
          <p:nvPr/>
        </p:nvSpPr>
        <p:spPr bwMode="auto">
          <a:xfrm>
            <a:off x="2992835" y="4149435"/>
            <a:ext cx="916186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O</a:t>
            </a:r>
            <a:endParaRPr lang="en-US" sz="2200" baseline="-25000"/>
          </a:p>
        </p:txBody>
      </p:sp>
      <p:sp>
        <p:nvSpPr>
          <p:cNvPr id="13338" name="Text Box 25"/>
          <p:cNvSpPr txBox="1">
            <a:spLocks noChangeArrowheads="1"/>
          </p:cNvSpPr>
          <p:nvPr/>
        </p:nvSpPr>
        <p:spPr bwMode="auto">
          <a:xfrm>
            <a:off x="5473700" y="4149435"/>
            <a:ext cx="916186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O’</a:t>
            </a:r>
            <a:endParaRPr lang="en-US" sz="2200" baseline="-25000"/>
          </a:p>
        </p:txBody>
      </p:sp>
      <p:sp>
        <p:nvSpPr>
          <p:cNvPr id="13339" name="Text Box 26"/>
          <p:cNvSpPr txBox="1">
            <a:spLocks noChangeArrowheads="1"/>
          </p:cNvSpPr>
          <p:nvPr/>
        </p:nvSpPr>
        <p:spPr bwMode="auto">
          <a:xfrm>
            <a:off x="4116388" y="990600"/>
            <a:ext cx="916186" cy="4283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X</a:t>
            </a:r>
            <a:endParaRPr lang="en-US" sz="2200" baseline="-25000"/>
          </a:p>
        </p:txBody>
      </p:sp>
      <p:sp>
        <p:nvSpPr>
          <p:cNvPr id="13340" name="Line 27"/>
          <p:cNvSpPr>
            <a:spLocks noChangeShapeType="1"/>
          </p:cNvSpPr>
          <p:nvPr/>
        </p:nvSpPr>
        <p:spPr bwMode="auto">
          <a:xfrm>
            <a:off x="3535760" y="4109281"/>
            <a:ext cx="2262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1" name="Text Box 28"/>
          <p:cNvSpPr txBox="1">
            <a:spLocks noChangeArrowheads="1"/>
          </p:cNvSpPr>
          <p:nvPr/>
        </p:nvSpPr>
        <p:spPr bwMode="auto">
          <a:xfrm>
            <a:off x="5257800" y="3657600"/>
            <a:ext cx="262037" cy="4283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 dirty="0"/>
              <a:t>f</a:t>
            </a:r>
          </a:p>
        </p:txBody>
      </p:sp>
      <p:graphicFrame>
        <p:nvGraphicFramePr>
          <p:cNvPr id="426028" name="Object 44"/>
          <p:cNvGraphicFramePr>
            <a:graphicFrameLocks noGrp="1" noChangeAspect="1"/>
          </p:cNvGraphicFramePr>
          <p:nvPr>
            <p:ph idx="1"/>
          </p:nvPr>
        </p:nvGraphicFramePr>
        <p:xfrm>
          <a:off x="2971800" y="5029200"/>
          <a:ext cx="35814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8" name="Equation" r:id="rId4" imgW="1536480" imgH="393480" progId="Equation.3">
                  <p:embed/>
                </p:oleObj>
              </mc:Choice>
              <mc:Fallback>
                <p:oleObj name="Equation" r:id="rId4" imgW="1536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029200"/>
                        <a:ext cx="3581400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6032" name="Text Box 48"/>
          <p:cNvSpPr txBox="1">
            <a:spLocks noChangeArrowheads="1"/>
          </p:cNvSpPr>
          <p:nvPr/>
        </p:nvSpPr>
        <p:spPr bwMode="auto">
          <a:xfrm>
            <a:off x="1300109" y="5986790"/>
            <a:ext cx="64620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Disparity is inversely proportional to </a:t>
            </a:r>
            <a:r>
              <a:rPr lang="en-US" sz="2800" dirty="0" smtClean="0">
                <a:solidFill>
                  <a:srgbClr val="FF0000"/>
                </a:solidFill>
              </a:rPr>
              <a:t>depth.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>
            <a:off x="5303520" y="3352800"/>
            <a:ext cx="1828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sm"/>
            <a:tailEnd type="arrow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Text Box 18"/>
          <p:cNvSpPr txBox="1">
            <a:spLocks noChangeArrowheads="1"/>
          </p:cNvSpPr>
          <p:nvPr/>
        </p:nvSpPr>
        <p:spPr bwMode="auto">
          <a:xfrm>
            <a:off x="3437732" y="2919937"/>
            <a:ext cx="324247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x</a:t>
            </a:r>
          </a:p>
        </p:txBody>
      </p:sp>
      <p:graphicFrame>
        <p:nvGraphicFramePr>
          <p:cNvPr id="4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071398"/>
              </p:ext>
            </p:extLst>
          </p:nvPr>
        </p:nvGraphicFramePr>
        <p:xfrm>
          <a:off x="874713" y="2316163"/>
          <a:ext cx="1778000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9" name="Equation" r:id="rId6" imgW="761760" imgH="393480" progId="Equation.3">
                  <p:embed/>
                </p:oleObj>
              </mc:Choice>
              <mc:Fallback>
                <p:oleObj name="Equation" r:id="rId6" imgW="761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2316163"/>
                        <a:ext cx="1778000" cy="9159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4648320" y="2290680"/>
              <a:ext cx="4033440" cy="3366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39680" y="2284560"/>
                <a:ext cx="4050720" cy="338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9121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0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pitchFamily="-84" charset="0"/>
            <a:ea typeface="ヒラギノ明朝 ProN W3" pitchFamily="-84" charset="-128"/>
            <a:cs typeface="ヒラギノ明朝 ProN W3" pitchFamily="-84" charset="-128"/>
            <a:sym typeface="Times New Roman" pitchFamily="-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pitchFamily="-84" charset="0"/>
            <a:ea typeface="ヒラギノ明朝 ProN W3" pitchFamily="-84" charset="-128"/>
            <a:cs typeface="ヒラギノ明朝 ProN W3" pitchFamily="-84" charset="-128"/>
            <a:sym typeface="Times New Roman" pitchFamily="-84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9046</TotalTime>
  <Pages>0</Pages>
  <Words>1375</Words>
  <Characters>0</Characters>
  <Application>Microsoft Office PowerPoint</Application>
  <PresentationFormat>On-screen Show (4:3)</PresentationFormat>
  <Lines>0</Lines>
  <Paragraphs>340</Paragraphs>
  <Slides>41</Slides>
  <Notes>28</Notes>
  <HiddenSlides>15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7" baseType="lpstr">
      <vt:lpstr>MS PGothic</vt:lpstr>
      <vt:lpstr>MS PGothic</vt:lpstr>
      <vt:lpstr>SimSun</vt:lpstr>
      <vt:lpstr>Arial</vt:lpstr>
      <vt:lpstr>Arial Bold</vt:lpstr>
      <vt:lpstr>Calibri</vt:lpstr>
      <vt:lpstr>Kalinga</vt:lpstr>
      <vt:lpstr>Times New Roman</vt:lpstr>
      <vt:lpstr>Verdana</vt:lpstr>
      <vt:lpstr>Wingdings</vt:lpstr>
      <vt:lpstr>ヒラギノ明朝 ProN W3</vt:lpstr>
      <vt:lpstr>ヒラギノ角ゴ ProN W3</vt:lpstr>
      <vt:lpstr>Title &amp; Bullets</vt:lpstr>
      <vt:lpstr>Office Theme</vt:lpstr>
      <vt:lpstr>Equation</vt:lpstr>
      <vt:lpstr>Image</vt:lpstr>
      <vt:lpstr>Cameras and Stereo</vt:lpstr>
      <vt:lpstr>Camera parameters</vt:lpstr>
      <vt:lpstr>Where does all this lead?</vt:lpstr>
      <vt:lpstr>Camera Calibration</vt:lpstr>
      <vt:lpstr>Stereo</vt:lpstr>
      <vt:lpstr>PowerPoint Presentation</vt:lpstr>
      <vt:lpstr>Amount of horizontal movement is …</vt:lpstr>
      <vt:lpstr>Depth from Stereo</vt:lpstr>
      <vt:lpstr>Depth from disparity</vt:lpstr>
      <vt:lpstr>Depth from Stereo</vt:lpstr>
      <vt:lpstr>Correspondence Problem</vt:lpstr>
      <vt:lpstr>Key idea: Epipolar constraint</vt:lpstr>
      <vt:lpstr>Epipolar geometry: notation</vt:lpstr>
      <vt:lpstr>Epipolar geometry: notation</vt:lpstr>
      <vt:lpstr>Example: Converging cameras</vt:lpstr>
      <vt:lpstr>Example: Motion parallel to image plane</vt:lpstr>
      <vt:lpstr>Epipolar constraint</vt:lpstr>
      <vt:lpstr>Epipolar constraint</vt:lpstr>
      <vt:lpstr>Epipolar constraint example</vt:lpstr>
      <vt:lpstr>Epipolar constraint: Calibrated case</vt:lpstr>
      <vt:lpstr>Simplified Matrices for the 2 Cameras</vt:lpstr>
      <vt:lpstr>Epipolar constraint: Calibrated case</vt:lpstr>
      <vt:lpstr>Epipolar constraint: Calibrated case</vt:lpstr>
      <vt:lpstr>Epipolar constraint: Calibrated case</vt:lpstr>
      <vt:lpstr>Epipolar constraint: Uncalibrated case</vt:lpstr>
      <vt:lpstr>Comparison of estimation algorithms</vt:lpstr>
      <vt:lpstr>Basic stereo matching algorithm</vt:lpstr>
      <vt:lpstr>Basic stereo matching algorithm</vt:lpstr>
      <vt:lpstr>Stereo image rectification</vt:lpstr>
      <vt:lpstr>Stereo image rectification</vt:lpstr>
      <vt:lpstr>Example</vt:lpstr>
      <vt:lpstr>PowerPoint Presentation</vt:lpstr>
      <vt:lpstr>Correspondence search</vt:lpstr>
      <vt:lpstr>Correspondence search</vt:lpstr>
      <vt:lpstr>Failures of correspondence search</vt:lpstr>
      <vt:lpstr>Results with window search</vt:lpstr>
      <vt:lpstr>Priors and constraints</vt:lpstr>
      <vt:lpstr>Real-time stereo</vt:lpstr>
      <vt:lpstr>Stereo reconstruction pipeline</vt:lpstr>
      <vt:lpstr>Multi-view stereo ?</vt:lpstr>
      <vt:lpstr>Using more than two images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Vision: Projection</dc:title>
  <dc:creator>Steve Seitz</dc:creator>
  <cp:lastModifiedBy>shapiro</cp:lastModifiedBy>
  <cp:revision>108</cp:revision>
  <cp:lastPrinted>2013-04-10T17:40:27Z</cp:lastPrinted>
  <dcterms:created xsi:type="dcterms:W3CDTF">2012-10-08T18:11:21Z</dcterms:created>
  <dcterms:modified xsi:type="dcterms:W3CDTF">2019-11-27T03:58:00Z</dcterms:modified>
</cp:coreProperties>
</file>