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4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97" r:id="rId3"/>
    <p:sldMasterId id="2147483709" r:id="rId4"/>
    <p:sldMasterId id="2147483745" r:id="rId5"/>
  </p:sldMasterIdLst>
  <p:notesMasterIdLst>
    <p:notesMasterId r:id="rId69"/>
  </p:notesMasterIdLst>
  <p:sldIdLst>
    <p:sldId id="256" r:id="rId6"/>
    <p:sldId id="51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375" r:id="rId15"/>
    <p:sldId id="406" r:id="rId16"/>
    <p:sldId id="405" r:id="rId17"/>
    <p:sldId id="534" r:id="rId18"/>
    <p:sldId id="431" r:id="rId19"/>
    <p:sldId id="407" r:id="rId20"/>
    <p:sldId id="411" r:id="rId21"/>
    <p:sldId id="432" r:id="rId22"/>
    <p:sldId id="515" r:id="rId23"/>
    <p:sldId id="518" r:id="rId24"/>
    <p:sldId id="438" r:id="rId25"/>
    <p:sldId id="439" r:id="rId26"/>
    <p:sldId id="425" r:id="rId27"/>
    <p:sldId id="426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4" r:id="rId39"/>
    <p:sldId id="555" r:id="rId40"/>
    <p:sldId id="556" r:id="rId41"/>
    <p:sldId id="557" r:id="rId42"/>
    <p:sldId id="558" r:id="rId43"/>
    <p:sldId id="559" r:id="rId44"/>
    <p:sldId id="560" r:id="rId45"/>
    <p:sldId id="561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576" r:id="rId61"/>
    <p:sldId id="577" r:id="rId62"/>
    <p:sldId id="578" r:id="rId63"/>
    <p:sldId id="579" r:id="rId64"/>
    <p:sldId id="580" r:id="rId65"/>
    <p:sldId id="581" r:id="rId66"/>
    <p:sldId id="582" r:id="rId67"/>
    <p:sldId id="583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35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16:07.9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11102 14789 116 0,'-13'-38'46'0,"13"22"-35"16,0-7 16-16,0 12 5 0,0-1 5 16,-9 1 4-16,9-4-13 15,0-1-5-15,0 5-13 16,0-5-2-16,0 5 2 0,0 3-4 15,0 1-1-15,0-1 2 16,0 0 2-16,0 1 2 16,0 3 3-16,0 0-1 15,0 4 2-15,-4-4-4 16,4 4-1-16,0 0-9 16,4 8 0-16,5 3-3 0,-5 9 0 15,5 6 2-15,0 13 0 16,8 14 0-16,-9 12 2 15,5 8-1-15,0 0 2 16,0 7 0-16,0 1 1 16,-4 15 0-16,-1 7 0 15,1 0 0-15,-5-3 0 16,1-4-2-16,-5 7 1 16,0 4-2-16,0 1-1 15,0-1 3-15,-5-8 0 16,1-7-1-16,0 0-2 0,-1-7 1 15,1-5 1-15,0-3-1 16,-1-1 2-16,1-7 9 16,0-8 4-16,4-7-14 15,-9-8-5-15,5-4 11 16,0-7 6-16,-1-5 2 16,1-7 1-16,0-4-3 15,4 1-1-15,-5-5-5 16,5-4-3-16,0-3 0 15,0 3-1-15,0-3-5 16,0 0 1-16,5-1-2 16,-1 1-2-16,0 0 3 15,5-1 0-15,4-3 1 16,-9 4 0-16,9 0 0 0,0 3 0 16,4 1 0-1,0-1 0-15,5 1 0 0,4 3 2 16,0 0-1-16,8 4-1 15,1 4-2-15,3 4 1 16,1 0 1-16,0 0 0 16,0 0 0-16,0-1 0 15,4 1-3-15,0 0 2 16,4 0 1-16,5 0 0 16,0-1 0-16,4-3 0 15,0 4 0-15,0-4 0 16,4 4 0-16,-4-4 2 15,-4-8-1-15,-1 1 2 0,1-5-2 16,0 1 2-16,-1-1-2 16,5-3-1-16,5-1 1 15,3 1 1-15,5 0-3 16,0-1 0-16,-4 1-1 16,4 0 0-16,-13-1 2 15,9-3 0-15,3 0 0 16,6 4 0-16,3-1-3 15,1 1 2-15,-1 0-1 16,1-4 0-16,4-1 0 16,-9-3-2-16,-13 0 3 15,27 4 2-15,-1 0 0 16,0 4-1-16,-21-1 1 0,21 1-1 16,-4 0-3-16,4-1 2 15,0-3 1-15,4 4 0 16,-3-1 0-16,-1 1 0 15,0 0-3-15,-4-4 0 16,4-4 2-16,-8-4 2 16,12 0 0-16,-4 0 2 15,9-4-2-15,0 1-1 16,4-5 1-16,-4 1-1 16,0-1-3-16,4 1 2 15,0 3 1-15,0 4 0 16,-4 1 2-16,-1-1 1 15,-20 0-1-15,21-4-2 16,-1 1 1-16,1 3 1 16,-4 0-1-16,3 0 2 15,-7 0 0-15,-1-3 1 0,21-5-5 16,-7 1 1-16,-1-1 2 16,-5 4 1-16,1 1-4 15,0-5 1-15,-4 5 0 16,-1-1 0-16,1 4 2 15,-1 0 1-15,5 0-1 16,0 4-2-16,-9 0 1 16,0 0-1-16,4-3 4 15,-8 3 2-15,9 0-2 16,-1 0-1-16,1 3-1 16,8-3 1-16,0 4 0 15,4-4 1-15,1 0-2 0,-1 0 1 16,9 0-2-16,0 0-1 15,0 0 1-15,9-4 1 16,4 1-1-16,4-1-1 16,5-8 1-16,-5-3-1 15,13 4 0-15,0-1 0 16,5-7 0-16,-1 4 0 16,5 3-3-16,4-3 2 15,-4-4-4-15,17 3 1 16,-13 5-3-16,9-5 0 15,-13 1-3-15,0 4 1 16,-13-1-2-16,-5 4 2 0,-12 1 0 16,-5-5 1-16,-12 1 2 15,-5 3 2-15,-4-3-1 16,-14 3 1-16,6 0-2 16,-10 1-1-16,-4-1-10 15,-4 4-1-15,-8 0 9 16,-5 1 5-16,-5-5 14 15,-12 0 8-15,13-3 6 16,-52 11 27 15,73-27-21-15,-13 0-8-16,-4 4-5 16,-12 4-1-16,-6 0-12 15,-8 0-4-15,1 0 0 16,-5-1-1-16,-5-3 1 0,5 0-3 0,-9 0 0 15,0 0-3-15,5 0 1 16,-13-3 1-16,3 3 2 16,-3-4 1-16,0-4 1 15,-1 4 0-15,1-3 2 16,-5-9-1-16,1-3 2 16,-1-4-2-16,0-3 2 15,-4-1-4-15,4 0 0 16,1 0 1-16,-5 0 2 15,0-3-3-15,4-1 0 16,-4 1 1-16,0-13 0 16,0 1 0-16,-4-7 0 15,-5-5 0-15,1 0 0 0,-1 1-3 16,-13-5 2-16,5 1-1 16,0-4 0-16,-13-8-3 15,4 4 1-15,0 0-3 16,0 3 2-16,0 1-4 15,-4-4 1-15,-4-4-3 16,4 0 0-16,-1-8-1 16,1 9 0-16,0-5-15 15,-9-4-8-15,5 1 12 16,-1-5 5-16,5 1-6 16,0 15-4-16,4 3 6 15,0 17 5-15,5 6 10 16,-1 9 4-16,1 7 0 0,3 11 2 15,-7 8-4-15,-1 4 1 16,4 8-5-16,-17 7 1 16,-12 8-1-16,-10 12 3 15,5 3-1-15,0 8 2 16,-8 0 1-16,-1 4-1 16,0 4 1-16,-4-5 3 15,-4 5 2-15,0 0 4 0,-9-4 4 16,9-1 2-1,0 1 1-15,-1-4 2 16,1 0-5-16,-4-4-1 16,-10 0 0-16,-7-3 0 0,-1-5-4 15,-4 1-3-15,4-1 2 16,0-3 0-16,-17-4 1 16,0 0 2-16,4-4 3 15,9 0 2-15,-4-4-1 16,-1 0-1-16,-3-4-5 15,-5-3-1-15,-5-1-1 16,5 1 1-16,0-5-2 16,-4 1-1-16,-13 0 1 15,-1-1-1-15,5 1 0 16,5 0 0-16,-5-1 0 16,-5 5 0-16,1 3 0 15,9 1 0-15,3-5 0 16,-3 1 0-16,3 3 0 0,-3 0 0 15,-5 1 0-15,4-5 2 16,0 1-3-16,-8-5 0 16,0 5 1-16,-5-4 2 15,1-5-1-15,3 1-1 16,-3 4 1-16,-1-8-1 16,-4 0 2-16,9 0 3 15,0 0 0-15,0-4 0 16,-9 4-3-16,0-4 1 15,4 1-2-15,-4-1-1 16,-8-8 1-16,-5 5 1 16,4-1 5-16,10-3 6 15,-14 3-7-15,9 4-1 16,4 4-12-16,8 0-5 0,1 0 12 16,-9 4 9-16,9 8-13 15,-5 3-4-15,5 0 2 16,4 1 2-16,9 3 1 15,4 4 1-15,4 4 2 16,9 3 0-16,4-3 0 16,5 0 2-16,8 0-1 15,-13 0-1-15,5 3-2 16,-1 5 1-16,-4 7-6 16,-8 0 0-16,8-4 1 15,0 4 1-15,0 1 0 16,9 3 1-16,-9-4 3 15,9 0 2-15,4 0-2 16,1 4 0-16,3 4-8 0,5-4-2 16,4 7-1-16,4-3 2 15,5 4 4-15,8-8 3 16,9 0 2-16,4 0 3 16,1-4-1-16,7 0-1 15,5 0-2-15,5-3 1 16,4-1-4-16,-1-4 1 15,-3 1 0-15,8-1 2 16,9-3-1-16,-14 0 1 16,10 3 2-16,-9-3 0 15,4 0 0-15,4-1 2 16,0 5 1-16,-12-1 1 16,4-3-2-16,-1 7 1 0,-7 1-2 15,3-1 2-15,0 0 0 16,1 4 1-16,4-3 2 15,-9 7 3-15,0 3-2 16,4 5-2-16,1 0-2 16,4 3-3-16,-1 8 1 15,10 4-1-15,-9-7 0 16,4 3 0-16,4-4 0 16,0-4 2-16,1 1-1 15,-1-4-1-15,1 3 1 16,-1 1 1-16,5-1-1 15,-1 4 2-15,1 1-2 0,4 3-1 16,0 0-4 0,9-4-2-16,-1 4-39 0,14 0-18 15,-1-3 33-15,5-20 14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33:11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14118 4934 120 0,'-4'0'46'0,"4"0"-35"0,4 0 3 0,-4 0 1 15,0 0-7-15,0 0-2 16,0-4-1-16,0 0-1 16,0 1-2-16,0 3-2 0,0-4 3 15,4 4 2-15,-4-4 2 16,5 4 1-16,-1-4 0 15,0 0 0-15,1 0 2 16,-5 4 1-16,8 0 1 16,-8-3 0-16,0 3 2 15,0 0-3-15,0 0-1 16,0 0-4-16,0 0 1 0,0 0 9 16,0 0 5-16,0 0-7 15,0 0-1-15,0 0 2 16,0 0 0-16,0 0-4 15,0 0 1-15,0 0-3 16,0 0 2-16,5 0-2 16,8 0 2-16,-13 0 9 15,0-4 5-15,8 0-18 16,1 0-5-16,-1 0-3 16,5 0 0-16,5 1-4 15,-10-1 1-15,5-4 6 31,4 4-1-31,-8-3 11 16,8 3-6-16,13-4-3 16,-4 0-2-16,4-3-1 15,-4 7 0-15,4-4 0 0,1 8 0 16,-1-7 2-16,4 7-1 0,-8-4-1 16,4 4 1-1,26 4-32 16,-39 0-124-31,-4-1-56 16,5 1 107-16</inkml:trace>
  <inkml:trace contextRef="#ctx0" brushRef="#br0" timeOffset="1334.2054">15549 4670 160 0,'4'-12'60'0,"-8"-3"-47"0,8 7 15 0,0 4 2 15,-4-3-15-15,9-1-6 16,-9 0-5-16,9-3-4 15,-5-4 1-15,0 3-1 0,5 1 0 16,-1-8 0-16,1 3 2 16,-5 1 3-16,5 3 2 15,0 1 5-15,-9 3 5 16,4 1 2-16,0 3 1 16,-4 4-5-16,9 7 1 15,-9 5-5-15,0 11 1 16,0 11-3-16,0 12 0 0,0 4-1 15,-9 4 0 1,5-4-4-16,0-1-1 0,-5-7-1 16,5 1 1-16,-1-5-2 15,1-4 2-15,-5 1-4 16,5-12-2-16,0-4-12 16,4-4-5-16,-9-3-18 15,5-5-6-15,4-7 21 16,0-7 12-16</inkml:trace>
  <inkml:trace contextRef="#ctx0" brushRef="#br0" timeOffset="2052.3435">16100 4628 132 0,'30'-16'52'0,"-21"9"-41"0,26-1-7 0,-23 0-6 16,1 4-4-16,0-3 4 15,5-1 3-15,-14 1 2 16,9 3 10-16,-5-8 3 16,5 5 12-16,-8 3 5 15,-1 0 0-15,5 0 0 16,-9 4-18-16,-9 0 4 0,9 4 4 15,-4 0-6-15,-1 3 1 0,-16 9-7 16,8-9 1-16,-9 9-3 16,-4-1 0-16,-4 0-5 15,4 4-1-15,-4 1-1 16,0-1 1-16,-4 0-2 16,3 0 2-16,-7-4-2 15,-5 5 2-15,12-9 2 16,-7 4 2-16,3-7-1 15,1 0 1-15,4-1 0 16,-1 1 1-16,10-8 4 16,4 4 3-16,-5 3-11 15,5-7-1-15,4 8-5 16,0-8 0-16,4 0 2 0,1 4 0 16,3-4 0-16,1 0 0 15,4 0-5-15,0 0 1 16,0-4 0-16,4 4 2 15,5 0 7-15,4 0 7 16,4 0-6-16,5 0-3 16,8 4-13-16,9-4-4 15,8 4 18-15,13 0 8 16,-4 7-4-16,18-7-2 16,-10 4-4-16,5-1 1 15,-4 1-2-15,0 0-1 16,-9 3 1-16,-9 1 1 0,0 3-1 15,-4 0-1-15,-8 4 3 16,-1 0 0-16,-12 8-4 16,-1-4-1-16,-3 4-6 15,-5 0-2-15,0 0-90 16,-5 0-40-16,9-16 71 16,-4-11 34-16</inkml:trace>
  <inkml:trace contextRef="#ctx0" brushRef="#br0" timeOffset="2548.2146">17880 4777 280 0,'-9'4'104'0,"9"0"-81"0,-8-4 7 0,8 3-3 15,-9 1-22-15,-4 0-4 16,0 0-2-16,-8 0 0 16,-1 7 1-16,-4 1 2 0,0 3 1 15,-4-3-1-15,4 7-2 16,5 4 1-16,4 0-1 15,4 0 0-15,0 0 0 0,8 3 0 16,5-6 0-16,0-5 0 16,9 0 0-16,4 1 2 15,0-9 1-15,4 1 1 16,5-8 2-16,8-4 1 16,0-4 1-16,0-3 0 15,-4-4 0-15,0-1 0 16,-5 1 0-16,-3-16-2 15,-1 12-1-15,-17-4 8 16,0 0 6-16,-13 0-23 16,0 0-9-16,-13 4-5 15,-4 0 0-15,-9 0-83 16,0 15-34-16,1 0 68 0,12-4 34 16</inkml:trace>
  <inkml:trace contextRef="#ctx0" brushRef="#br0" timeOffset="2922.7715">18884 4501 304 0,'-4'-15'115'0,"-1"3"-89"0,5-7-8 16,-34 0-12 0,4 4-7-16,-1-1 5 15,14 9 2-15,-17-5 0 16,4 8-1-16,-1 8-3 16,1 8-2-16,4-1 1 0,-8 16-4 15,12 8 0-15,-3 3-1 16,7 12 0-16,10-1 0 15,3 5 3-15,-3 4-5 16,8-13 2-16,0 9-3 16,8 0 0-16,-3-1-5 15,3 5 0-15,1-12-21 16,0 0-5-16,-5-12 17 0,0-7 11 16</inkml:trace>
  <inkml:trace contextRef="#ctx0" brushRef="#br0" timeOffset="3214.4837">18130 4788 368 0,'13'20'140'0,"0"-32"-109"0,12 4 7 0,-7 5-3 0,-5-1-25 15,13-4-5-15,-5 8-13 16,14 0-3-16,3 0 6 16,1 0-2-16,4 4 0 0,5 4-32 15,-1-1-13-15,9-3 26 16,13 0 13-16</inkml:trace>
  <inkml:trace contextRef="#ctx0" brushRef="#br0" timeOffset="3602.3302">20207 4379 340 0,'-13'7'126'0,"17"-3"-98"0,-4 4-8 0,0-1-8 16,0 5-13-16,0 7 0 16,-4 8 1-16,4 11 0 0,-5 8 0 15,5 8 0-15,0 3 0 0,0 5-3 16,-8-5 2-16,16 8-6 16,-16-11 0-16,16-1-13 15,-8 1-2-15,0-8-45 16,5-8-19-16,8-15 44 15,-9-15 22-15</inkml:trace>
  <inkml:trace contextRef="#ctx0" brushRef="#br0" timeOffset="3884.541">19647 4585 368 0,'17'12'140'0,"-9"-20"-109"0,23 1 0 0,-14 7-6 16,17-4-17-16,14 4-4 15,21 0-6-15,-9 0-1 16,13 4 2-16,9-1 0 15,-4 9-6-15,-9-12-91 16,-1 8 54-16,1-5-71 16,-4 5 67-16,8-16 24 0</inkml:trace>
  <inkml:trace contextRef="#ctx0" brushRef="#br0" timeOffset="4454.0065">20909 4038 296 0,'-4'11'112'0,"8"1"-87"0,-13 22-11 0,9-15-12 15,0 12-10-15,-17 3 2 16,9 5 4-16,-14 18 1 16,5-3 1-16,-9 15 0 15,9-8 0-15,-5 16 2 16,-4-8-1-16,13-8 2 16,-4-7 0-16,4-16 3 15,5-4 8-15,-1-11 27 16,5 4-21-16,-1-8 15 15,5-11-17-15,0-4-3 16,0-4 1-16,0-4 1 16,9-4-9-16,4-11 2 0,-4 0 1 15,3-12-4-15,1 1 1 0,0-9-5 16,5 5-2-16,-1-4-3 16,4 3 1-16,5 4 1 15,-4 5 2-15,-1 7 1 16,1 3 3-16,-1 9-8 31,5 3 2-31,-9 11-8 16,9 9 5-16,-4 7-5 15,4 7 4-15,-5 9-4 16,-4-1 4-16,5 0-15 16,-5-3 10-16,-4 3-11 0,4-4-44 15,-4-3-18-15,0-12 42 16,0-3 20-16</inkml:trace>
  <inkml:trace contextRef="#ctx0" brushRef="#br0" timeOffset="4919.3839">21318 4639 352 0,'9'35'132'0,"0"-35"-103"0,12 3-1 0,-8 1-18 16,-9 4-9-16,14-4-14 15,3 3 6-15,5-3 8 16,4 4 0-16,0-8 13 16,9 8-7-16,-9-16 1 15,5 8-5-15,4-4-2 0,-5-4 0 16,-4-3-1-16,-4-1 0 15,-4-3 2-15,-5-4-10 16,-4 0-9 0,4 3 9-16,-17-7-3 15,4 8 7-15,-8-4-4 16,4 4 4-16,-17-1-2 0,-9 1 1 16,0 4 1-1,5 7 2-15,-10 4 5 16,5 4-1-16,-4 11 4 0,4 0 0 15,5 8 2-15,8 8 0 16,4-4 0-16,9 7-4 0,5-3 6 16,3 3 3-16,5 1-6 0,4-9-2 15,5 1-27-15,8 0-11 16,9-4 17-16,0-15 8 16</inkml:trace>
  <inkml:trace contextRef="#ctx0" brushRef="#br0" timeOffset="5734.4432">22249 4490 388 0,'0'4'145'0,"4"3"-112"0,-4 1-23 15,0 0-19-15,0 7-5 16,0 4 5-16,-4 8 4 16,-4 11 0-16,3 4 4 15,1 0-2-15,0-11 1 0,-1 3 2 16,1-3 0-16,0-4 0 16,4-8 2-16,0 0-1 15,0-11 2-15,0 0 0 16,0-5 1-16,0-3 6 15,0-7 11-15,0-5-5 16,4 1-4-16,0-12-2 16,1-4-6-1,3-4-1-15,1 1-1 0,-1-9 1 16,10 5-2-16,-10-1 2 16,10 1 0-16,-6 0 3 15,6 3-1-15,-5 8 2 16,4 4-4-16,0 3-2 15,0 5-5-15,-4 7 0 16,-4 0 0-16,8 8-1 16,5 4 1-16,3 7 0 15,-3 0 3-15,0 5 2 16,-5-1 0-16,0 4-1 0,0 3-2 16,-8 1-1-16,4-4 4 15,-5 0 1-15,1 0 0 16,-5-4-2-16,1 1 1 15,-5-1-1-15,0-15 0 16,0 3 2-16,0-7-1 16,0 0 2-16,0-4 2 15,0-3 0 1,8-9 0-16,10-3-1 16,-14 0 0-16,9-4 0 15,8-4 0-15,-3-3-5 16,3 3 1-16,14-8-2 15,-10 9 0-15,10 3 4 16,4 3 3-16,12 13 4 0,5 11 2 16,13 19-3-16,13 19 0 15,-9 11 1-15,5 5 2 16,-18-1-3-16,1 16-3 16,-5 23-38-16,-9 34-15 15,-8-7 24-15,-18-47 12 16</inkml:trace>
  <inkml:trace contextRef="#ctx0" brushRef="#br0" timeOffset="24346.9691">1601 7251 280 0,'0'-15'107'0,"0"7"-83"0,0 1-1 0,0 3-3 16,0-4-16-16,0 0-2 16,4 1-9-16,-4-5-3 15,9 1 6-15,-9-1-1 0,4 1 3 16,-4-1 2-16,0 1 0 15,0-1 0-15,0 5 0 16,0-1-3-16,9 0 2 16,-9 5 1-16,8-1 2 15,1 0 3-15,4 4 2 16,-9 0 1-16,9 0 0 16,4 4-2-16,-8 0 1 15,-1 3-6-15,14 5-1 16,-5-1 0-16,-4 8 2 0,13 4-1 15,-9 8-1-15,0 3 1 16,5 5 1-16,0-1-3 16,-5 0 0-16,9 1 1 15,-9-1 2-15,13 0-1 16,-13 1 2-16,9-1-2 16,4-4-1-16,-4-3-6 15,9-4-1-15,3-4-61 16,6-16-27-16,7-10 49 15,1-20 22-15</inkml:trace>
  <inkml:trace contextRef="#ctx0" brushRef="#br0" timeOffset="24723.8484">2523 7071 332 0,'-26'31'126'0,"9"-31"-98"0,8-8 8 0,5 8-5 15,0 0-17-15,-9 0-5 0,4 0-15 16,-8 0-4-16,-18 8 5 15,14 0 0-15,-18 3 3 0,0 4 11 16,-8 5 5-16,4 2-6 16,-9 9-2-16,0 7-4 15,9 1-2-15,-13 7-4 16,13 0 0-16,-4 3 2 16,-1 5 1-16,5 4 3 15,-9 3 1-15,9 15-32 16,0 9-13-16,0-1 21 15,9-34 10-15</inkml:trace>
  <inkml:trace contextRef="#ctx0" brushRef="#br0" timeOffset="53563.0392">6737 11296 148 0,'-9'-8'55'0,"18"12"-43"0,-9 0-3 0,0-4-5 16,0 0-2-16,0 0 1 0,0 0 1 16,0 0 2-16,0 0-3 15,0 0 5-15,0 0 4 0,0 0 0 16,0 0 1-16,0 0 1 15,0 0 2-15,0 0-1 16,0 0 4-16,0-4-5 16,0 4 2-16,0 0-3 15,0 0 0-15,0-4-1 16,0 4 0-16,0 0-4 16,0 0-3-16,0 0-2 15,0 0 0-15,0 0 0 16,0 0 3-16,0 0-1 15,0 0 0-15,0 0-3 16,0 0-2-16,0 0 3 16,9 0 0-16,-1 0 1 15,1 0 2-15,4 0-1 0,-9 0 0 16,9 0-1-16,0 0 0 16,0 0-5-16,4 4 1 15,5 0 0-15,-1 0 0 16,1-4 0-16,4 4 0 15,-5-4-3-15,5 3 2 16,0-3-1-16,0 0 0 16,4 0 0-16,-4 0 0 15,4-3 4-15,0 3 1 16,0 0-4-16,-4 0 1 0,4 0 0 16,5 0 2-16,-5 0-1 15,0 0-1-15,9 3 1 16,-9 1-1-1,9 0-3-15,-13 4 2 0,8-4 1 16,1 3 0-16,3-3-3 16,-8 0 2-16,5-4 1 15,4 4 2-15,-1-4-1 16,6 4 2-16,-6-4-2 16,5 0-1-16,1 0 1 15,-6 3-1-15,5-3 0 16,5 4 0-16,-1 0 0 15,-4 0 2-15,0 0-1 16,0 0-1-16,-4-1 1 16,0-3-1-16,-5 0 0 0,5 4 0 15,-9-4 0-15,5 4 0 16,-1-4 0-16,5 4 2 16,0 0-3-16,0-4 0 15,0 4 1-15,12-1 0 16,-12 1 0-16,0 0 0 15,4-4 0-15,0 0 0 16,0 0 0-16,0 0 0 16,-8 0 0-16,3 0 0 15,-3-4 0-15,4 0 0 16,-9 1 0-16,9-1 0 16,-9 0 0-16,4 4 0 0,1 0 0 15,-1 0 2-15,1 0-3 16,-1 0 0-16,5 0 1 15,0 0 0-15,-1 0 0 16,6 0 0-16,-6 0 0 16,1 0 0-16,0 0 0 15,-5 0 0-15,1 0 0 16,-1 0 0-16,5 0 0 16,4 0 0-16,-4 0 0 15,0 0 2-15,8 0-1 16,5 0-1-16,-13 0-2 15,4 0 1-15,-5 0 1 16,1 0 0-16,0 0 0 16,0 0 0-16,-5 0 0 0,1 0 0 15,-1 0 0-15,5 0 0 16,-9 0-3-16,5 4 2 16,-1-4 1-16,1 7 0 15,-1-3 0-15,5 4 0 16,0-4 0-16,-1 3 0 15,1 1 0-15,4 0 0 16,-4-5 0-16,8 1 0 16,-3 0 0-16,3 0 0 15,-8-4 0-15,4 0 0 16,-4 0 0-16,-1 0 0 16,1 0 0-16,0 0 2 0,4 0-1 15,-4 4-1-15,-5 0 1 16,5-1-1-16,0 1 0 15,-9 0 0-15,0 4 0 16,5-4 0-16,-1 3-3 16,5-3 2-16,-9 0 1 15,5 0 0-15,-1 0-3 16,0-4 2-16,1 3 1 16,4-3 0-16,-1 0 0 15,10 0 0-15,-1-3 0 16,1 3 0-16,3-4 0 15,-3 4 0-15,-5 0 0 16,9 0 0-16,-14 0 0 16,5 0 0-16,-4 0 0 15,-17 0 0-15,-5 0 0 0,13 4 0 16,-13-1 0-16,14 1 0 16,20 0-3-16,1 0 2 15,-5 0 1-15,1-4 0 16,-1 0 0-16,1 0 2 15,3 0-3-15,-8 0 0 16,9 0 1-16,-9 0 0 16,9 0 0-16,-13-4 0 15,4 4 0-15,-4-4 2 16,8 4-1-16,-8-4-1 16,4 0 1-16,0 1 1 15,4 3-1-15,-4 0-1 0,-4 0 1 16,4 0-1-16,0 0-3 15,0-4 2-15,5 0 1 16,-5 4 2-16,0-4-1 16,-4 0 2-16,4 0-2 15,-4 1-1-15,4-1 1 16,-4 4-1-16,-1 0 0 16,10 0 0-16,-10 4 0 15,1-4 0-15,0 3 0 16,4 5 0-16,5-4 0 15,-10 4 0-15,10-1 0 16,-1 1 0-16,0 0 0 16,1-1 0-16,4 1 0 15,4 0 0-15,-5-1 0 16,5 1 0-16,0-4 0 16,0 0 2-16,0-1 1 15,0-3 1-15,0 4 0 0,9-4 0 16,-9 0-2-16,4-4 1 15,1 1-2-15,3-1-1 16,1 0 1-16,4 0 1 16,-4 0-1-16,-1 0-1 15,5-3 1-15,0-1 1 16,4 0-1-16,1 5 2 16,-10-1-2-16,5 4-1 15,0 0 1-15,0 4-1 16,-4-1 0-16,4 1 2 0,0 0-3 15,0 0 0-15,-5 0 1 16,5 0 2-16,-4-1 10 16,-1 1 4-16,1 0-21 15,-5 0-8-15,1 0 8 16,3 0 4-16,-3-1-1 16,-5 1 2-16,8 0 0 15,-8 0 2-15,0 0-3 16,0 3 0-16,-8-3 1 15,3 0 0-15,1-4 0 16,4 0 2-16,-8-4-3 16,3 0 0-16,10-3 1 15,-1 3 0-15,0-4 8 16,5 1 7-16,4-1-7 0,-9 0-4 16,13 1-14-16,1 3-4 15,-14 0 7-15,0 0 6 16,9 0 1-16,-4 0 0 15,-1 1-2-15,1-5 1 16,-5 4 10-16,1-4 5 16,-1 5-6-16,-4-1-4 15,0 0-8-15,-4 0-2 16,0 0 5-16,-1 0 2 16,1 1 3-16,0-1 2 15,-5 0-3-15,0 0-2 16,1 4 0-16,-1 0-1 15,-8 0 0-15,4 0 2 0,-4 0-1 16,0 0 2-16,8 0-2 16,-12 0-1-16,8 0 1 15,0 0-1-15,8 0 0 16,1 0 0-16,4-4 0 16,-4 0 0-16,4 1 0 15,0-1 0-15,-4 0 0 16,-5 0 2-16,-4 0 1 0,-4 4 1 15,-5 4-2 1,-8 0 1-16,0 4-2 16,-4-1-1-16,-5 1 1 15,-9 0 1-15,-3-1-8 16,-5 5-1-16,-5-5-51 0,-12 9-24 16,-13-1 42-16,0-15 20 15</inkml:trace>
  <inkml:trace contextRef="#ctx0" brushRef="#br0" timeOffset="110494.2795">18638 13200 232 0,'-4'7'88'0,"4"-7"-69"0,0 0 17 15,0 0 5-15,0 0-18 16,0 0-4-16,0 0-8 16,0-4 0-16,0 4-6 15,0-3 4-15,0 3 1 0,0-4-1 16,0 0 2-16,0 4-6 16,0-4-3-16,0-4-1 0,-4 1 1 15,-1-5-3-15,1-3 0 16,0 0 1-16,-1-5 0 15,-3 1-3-15,-1-8 2 16,1 1-1-16,-5-1 0 16,0 4 2-16,-5 4 2 15,1 3-1-15,0 5-1 16,0 11 1-16,-5 11-1 16,1 5-5-16,-1 7-1 15,5 15 0-15,-5 4 4 16,5 0 1-16,4 4 1 15,5 0 0-15,-1 0 0 16,0 0-3-16,9 0 2 16,0-4-1-16,0-4-2 0,0 1-4 15,5-5 0-15,8-7-5 16,-5-4 1-16,5-4-3 16,4-7 0-16,5-5 3 15,4-7 3-15,4-7-2 16,4-9 2-16,-3-3 0 15,-1-8 1-15,4 1 5 16,-8-5 1-16,4 0 2 16,-13 1 0-16,-4-5 0 15,0 5 0-15,0-1 0 16,-13 0 0-16,0 4 4 16,-8 1 2-16,-1 3 2 15,0 4 0-15,-4 7 0 0,0 4 2 16,1 5-1-16,-1 6 2 15,4-3 0-15,0 8 1 16,1 0 7-16,3 3 2 16,1 1-4-16,4 3 0 15,0 0 1-15,0 12 3 16,4 8-13-16,1 11-5 16,3 11-2-16,1 4 1 15,0 4-12-15,-1 4-6 16,5 4-7-16,-4-15-1 15,-1-5-86 1,5-7-37-16,-4-15 75 0</inkml:trace>
  <inkml:trace contextRef="#ctx0" brushRef="#br0" timeOffset="110825.8545">18996 13563 296 0,'4'-7'112'0,"-4"-1"-87"0,9-3-4 16,-5 7-10-16,9-4-7 0,-13 0 0 15,9 1 11-15,-1 3 7 16,-3 4-11-16,-5 0 12 0,4 4 6 15,0 7-6-15,1 5-4 16,-1 7-10-16,0 3-6 16,0 13-5-16,5-1 1 15,-5 0-8-15,1 4-2 16,3-3-12-16,1-5-5 16,0-3-69-16,3-8-31 15,6-4 63-15,-1-15 34 16</inkml:trace>
  <inkml:trace contextRef="#ctx0" brushRef="#br0" timeOffset="111546.093">20383 12847 264 0,'13'-8'101'0,"-4"-3"-78"0,0-8-7 0,-9 11-8 16,4-3-24-16,0-5-4 16,-4-3-3-16,0 0 1 15,-4 0 12-15,-9 0 8 0,-4 7 4 16,-5 5 11-16,-8 7 3 16,-5 7-3-16,-3 9 0 15,-14 7-6-15,5 7-2 16,4 12 0-16,4 8-1 15,4 8 2-15,5 7 3 16,13-12 2-16,-9 1 1 16,17-4-4-16,9-4 0 15,9-8-5-15,17-4-2 16,-5-7 0-16,14-11-1 0,4-9 0 16,4-11 2-16,0-7-1 15,0-8 2-15,0-8-2 16,0-7-1-16,-13-5-6 31,5 5 3-31,-9-12-3 16,-1 4 3-16,-7-12 2 0,-10-3-2 15,-3 11 7 1,-1 3-3-16,-8-22 38 31,-14 54-20-15,1 11-3-16,9 11-10 15,-10 12-3-15,10 16-1 16,3 10-2-16,1 13 1 0,0 10-1 0,-1 1 2 16,5 12-1-16,0 6-1 15,0 17-15-15,-4-5-7 16,4-3 11-16,0-8 5 16</inkml:trace>
  <inkml:trace contextRef="#ctx0" brushRef="#br0" timeOffset="112146.0333">20491 13192 280 0,'0'-15'104'0,"4"3"-81"16,1-22 7-16,3 14-14 16,-8 9-11-16,5-20-26 15,8 1 12-15,-1-16-8 0,1 0 21 16,0 7 9-16,5 1 7 16,-10 7 5-16,5 1-13 15,4 3 0-15,-8 4 1 0,4 4 2 31,0 7-8-31,0 1-4 16,0 3-2-16,8 4-1 0,1 8-5 0,4 8-1 16,-1 11 0-16,6 11 2 15,-6 12 2-15,-3 12-4 0,-5 3 2 16,-4 0 2-16,-9-3 3 16,1-5 2-16,-10-11 3 15,-7-7 19 1,3-1-14-16,-13-3 7 15,-3-4-14-15,-1-8-4 16,4-4-5-16,-12-7 0 16,8-4 3-16,0-4 14 0,4-4 7 15,5-4 26 1,9 4-24-16,-1-3 3 0,18-1-11 16,-5-3-3-1,13 7-5-15,9 0-6 16,8 4 0-16,18 4 1 0,-9 3-5 15,9 9 1-15,-5 7-18 16,-4 0-94 0,-4 4 63-16,0 11-64 0,-5-4 69 15</inkml:trace>
  <inkml:trace contextRef="#ctx0" brushRef="#br0" timeOffset="112436.3019">21353 13188 392 0,'0'0'148'0,"0"8"-115"0,4-12-16 0,-4 4-13 0,0 0-90 16,0-4-34 0,0 4 61-16</inkml:trace>
  <inkml:trace contextRef="#ctx0" brushRef="#br0" timeOffset="112596.36">22331 12912 464 0,'0'0'173'0,"4"8"-135"0,1-12-83 0,-1 0-45 16</inkml:trace>
  <inkml:trace contextRef="#ctx0" brushRef="#br0" timeOffset="112806.88">22702 12755 436 0,'21'19'162'0,"-12"-15"-126"0,-1 0-8 0,1 0-13 16,0 0-97-16,-5 0-39 0,4-4 61 16,5 0 29-16</inkml:trace>
  <inkml:trace contextRef="#ctx0" brushRef="#br0" timeOffset="113483.1572">23568 12518 368 0,'4'-8'140'0,"0"8"-109"0,5-11-9 16,-5 3-9-16,1-4-23 0,3-7-6 16,-8 0 22-16,-8-4 9 15,-1 0-6-15,-4 0 2 0,-4-4 0 16,-5 1 2-16,-8 3 5 16,-4-4-10-16,-10 8-2 15,-3 3-6-15,-9 5-1 16,4 7-4-16,-4 12-1 15,0 7-2-15,0 12 0 16,5 11 0-16,3 4 0 16,9 12 0-16,-4-1 2 15,13 5-3-15,4-1-1 16,13 1 7-16,5-1 4 16,8-7 2-16,8-4 3 15,-3-4-3-15,8-7 0 0,8-5-12 16,-4-7-7-16,5-4 4 15,4-7 4-15,0-8 5 16,-1-4 4-16,1-8 0 16,0-3 2-16,0-9 9 15,4-6 7-15,-8-5-23 16,-1-4-9-16,-3-3-1 16,-6-8 0-16,-3-7 2 15,4-5 0-15,-13-7-2 16,0 4-1-16,0 3 1 15,0 9 1-15,0 6 10 16,-9 13 6-16,9 11 12 0,0 3 6 16,0 16-7-16,0 19-3 15,9 16-2-15,-9 7-1 16,9 8 9-16,-1 7 4 16,5 8-14-16,-4 4-5 15,-1 0-2-15,1 8 1 16,-5-1-49-16,1 1-19 15,3-4 31-15,-8-23 18 16</inkml:trace>
  <inkml:trace contextRef="#ctx0" brushRef="#br0" timeOffset="113772.5605">23516 12506 428 0,'0'16'162'0,"13"-9"-126"0,-5 20-19 15,1-12-16-15,-9 12-28 16,4 11-8-16,1 8 25 15,-1 8 12-15,0 4 1 16,-4-1-12-16,0-3-4 0,0 3-40 0,0-7-16 16,0-12 36-16,0-11 17 15</inkml:trace>
  <inkml:trace contextRef="#ctx0" brushRef="#br0" timeOffset="114068.0665">23895 12273 384 0,'9'34'145'0,"-9"-22"-112"0,0 3-8 0,0-4-18 15,0 1-8-15,-13 11-7 0,-4 7-6 16,-5 1-2-16,-4 4 15 15,-4-9 19 1,4 5-9-16,-8 0 5 0,-1-4-4 16,9-1 1-16,9-3-6 15,0-4-3 1,8 4-1-16,18 0-19 16,0 0 10-16,25 8-17 0,18 7-122 15</inkml:trace>
  <inkml:trace contextRef="#ctx0" brushRef="#br0" timeOffset="114907.8164">21030 13835 324 0,'0'4'123'0,"0"-4"-95"0,4 0-2 0,-4 0-5 15,0 0-2-15,0 0 5 0,0 0-21 16,-4 0-2-1,8 8-2-15,0 3 9 0,1 1-12 16,3 7-7-16,-8 15 6 16,9 24 4-1,4 7 1-15,4 38 0 16,5 5 1-16,12 49-1 0,-12-4 8 16,3-8 7-16,1-7-5 15,-4-4-1-15,-1-11-5 16,-3-27-5-1,-1-1 0-15,0-10 1 0,-13-13-7 16,5-18 0-16,-5-16-32 16,-4-15-50-1,0 0 47-15,-4-23-13 0,-5-3 34 16,5-13 12-16</inkml:trace>
  <inkml:trace contextRef="#ctx0" brushRef="#br0" timeOffset="115314.9773">20922 14831 324 0,'-17'0'123'0,"17"4"-95"0,-5-4 16 0,5 8 2 16,0-1-18-16,5 5-6 16,-5 3-9-16,4 0-1 15,0 8-3-15,1 0 6 16,8 12-8-16,0 11 1 0,-1 4-5 15,1-1-2 1,5 9 0-16,-1 11-1 16,0 0 0-16,0 7 0 15,5-7 0-15,-5 0 2 16,5-11-1-16,-5 3 4 16,4-7-3-16,-3-1 1 0,-1-7 1 15,0-4 2-15,0-7 1 16,1-5 1-16,-1-7 0 15,0-11-2 1,0 3-4-16,9-15-3 0,13-7-2 16,0-9-1-16,8-7 0 15,9-11 0-15,13-12 3 16,4-8-2-16,9-15-1 0,-4-15-66 31,8-8 39-31,17-57 12 0</inkml:trace>
  <inkml:trace contextRef="#ctx0" brushRef="#br0" timeOffset="116574.124">23964 15854 476 0,'17'4'178'0,"-12"-4"-138"0,-1-8-11 0,-4 8-14 16,0-4-16-16,-4 0-2 16,-5-3-3-16,0-1 1 15,1 0 3-15,-14-3 1 0,-4-1 3 16,-8 1-3-16,-22-1 0 15,-13-3 1-15,-26-4 0 16,0 0-3-16,-8 0 2 0,-18 3 1 16,-17 1 2-1,1 3-1-15,-1 5-1 16,-18 7 1-16,-12 0-1 0,5 11-3 16,-18 8 2-16,-9 8-4 15,5 8 1-15,0 7 0 16,-9 15-1-16,4 8-1 15,9 8-1-15,13 8 1 16,9 11 2-16,-1 7 2 16,22 12 1-16,9 8 1 15,13 7 2-15,8-7-3 16,13 7 0-16,9 12 1 16,13-11 2-16,12 3 1 0,18-11 3 15,9-1-1-15,12 1 0 16,18-8-3-16,4-3 1 15,17-1-2-15,13-8 2 16,9-3-7-16,26 15 1 16,8-4-1-16,13-15-1 15,9-7-1-15,13-9 1 16,17-11 1-16,0-15 2 16,4-8-1-16,5-7-1 15,8-12-2-15,9-8-1 16,-1-7 1-16,-3-4 2 15,4-4-1-15,-1-12 4 16,1 1 0-16,-4-1 1 0,4-3 0 16,-9-4 0-16,9-8 4 15,-22 0 2-15,-4-4 0 16,-9-3 1-16,1-8-2 16,-10-4 2-16,1-4 0 15,-9-4 1-15,-8-3-4 16,-1-1-1-16,-8 1-3 15,-5-8-1-15,5-4-1 16,-4-12 0-16,-9-7-3 16,-5-4 1-16,-3 1-3 15,-9 2 2-15,-1-2-2 16,-12-13 2-16,0-3 1 16,-13-4 2-16,4 4-1 15,-17-1-1-15,0-7 3 0,0-19 2 16,-9 4 0-16,-4 0-1 15,0 7 1-15,-4 5-1 16,-5-9 0-16,-4 12 0 16,-4 8 2-16,-9 7 1 15,-4 12-1-15,-9 8-2 16,-13 3-8-16,-21-3-3 16,-26 7-54-16,-48 8-21 15,-8 19 41-15,-4 19 20 16</inkml:trace>
  <inkml:trace contextRef="#ctx0" brushRef="#br0" timeOffset="117520.0605">20319 17524 252 0,'0'11'96'0,"8"-3"-75"0,-8-4-1 0,5 3-7 16,-5-7-14-16,0 0-1 0,8 4 0 16,1 0 1-16,-1 0 1 15,1 4 8-15,0-5 5 0,-5 1 2 16,0 0 1-16,-4-4 18 31,9 0-10-15,0 0-1-16,4 0-11 15,-9 0-5-15,4-4 9 16,-3-3 6 0,3 3-11-16,-3-4-4 15,3 0-4-15,-8-3 0 0,5-1-2 16,-5 1 2-16,0-4-4 16,-5-1-2-16,5 1 2 15,-13-4-2-15,0 3-1 0,1 1-15 16,-6 4-5-16,1 3 25 15,-5 4 12-15,1 8-13 16,4 8-6-16,-13 7 6 0,8 7 4 16,0 13-12-16,1 7-7 15,8 11 3-15,9-7 4 16,-5 0 3-16,9-4 3 16,9-8-1-16,4-3-1 15,-13-35-13 16,43 7 7-31,-5-11 3 16,-7-7 1-16,3-8 5 16,-4-8-5-16,-8 0 0 15,-1 0 3-15,-3-7 1 0,-5 7 8 16,-5 4 17 0,1 4-12-16,-5 0 21 15,0 15-18-15,1 8 6 0,3 19-16 16,-8 0-6-16,5 11 2 15,-1 8 4-15,5 12-2 16,-9 3-16-16,0 1-8 0,0-5-77 16,0-3-33-16,0-4 68 15,0-19 32-15</inkml:trace>
  <inkml:trace contextRef="#ctx0" brushRef="#br0" timeOffset="117869.8475">20905 17777 376 0,'8'26'140'0,"-3"-14"-109"0,-5-8-9 0,4 7 28 16,-4 1-34-16,4 3-13 16,1 4-7-16,3 4 0 15,-8 4-5-15,0 7 2 0,0 1-15 16,0 3-3-16,0-3-130 15,-8-5-59 1</inkml:trace>
  <inkml:trace contextRef="#ctx0" brushRef="#br0" timeOffset="118107.9221">21413 17210 368 0,'0'-4'140'0,"-4"4"-109"0,8 0-6 0,-8-4-12 16</inkml:trace>
  <inkml:trace contextRef="#ctx0" brushRef="#br0" timeOffset="118499.2664">21392 17194 548 0,'-13'-3'-13'0,"-5"3"4"16,-3 3 11-16,-1 5 7 0,1 7 6 16,-5 8 5-16,4 8-28 15,1 3-11-15,4 9-2 16,8-1 1-16,9 0 5 15,0 0 4-15,4-8 5 16,9 1 3-16,5-8 0 16,3-8 1-16,1 0 0 15,12-19-2-15,-4-4 0 16,5-11 0-16,-5-4 0 16,-4-4 3-16,4-4 2 15,-13-4 2-15,-4-7-1 16,-4-4 1-16,-1-4 0 15,-8-4 1-15,0 4 0 16,-4 12 2-16,0-1 6 16,-1 12 2-16,5 4 12 15,0 19 13-15,5 8-14 16,3 7-9 0,1 8-3-16,-5 8-6 0,9 11-2 15,-9 4-7-15,5 4-3 16,0 3-34-16,-1-3-13 15,1-4-104 1,0-8-48-16,-1-7 105 16</inkml:trace>
  <inkml:trace contextRef="#ctx0" brushRef="#br0" timeOffset="118885.8789">21702 17294 280 0,'4'0'104'0,"1"-8"-81"0,3 1 31 16,1 3 11-16,8 0-28 16,-4 0-8-16,4 4-16 15,0 4-6-15,5 4-4 16,4 7-3-16,-9 4 1 0,-8 4-4 15,-1 4 0-15,-3 7-9 16,-5 5-3-16,-5-1 8 0,-3 0 6 16,-1 1-4-16,-8-9 0 15,8-3 10 1,1-8 9-16,-1-4 4 0,5-3 2 16,4-4-3-16,8-5 2 15,5 1-4-15,13-4-1 16,-4 0-11-16,16-4-1 15,10 1-15-15,3-5-5 16,10-4-63-16,-1-7-29 16,0-11 57-16,-8-5 26 15</inkml:trace>
  <inkml:trace contextRef="#ctx0" brushRef="#br0" timeOffset="119218.1773">22309 17072 440 0,'0'46'165'0,"5"-39"-129"0,-1 1-18 0,-4-8-19 15,0 0-118-15,0 0-47 16,-4-11 84-1</inkml:trace>
  <inkml:trace contextRef="#ctx0" brushRef="#br0" timeOffset="119393.7523">22602 17068 500 0,'31'38'187'16,"-18"-30"-146"-16,-5-8-37 0,1 0-29 0,-5 0-65 15,0-8-22-15</inkml:trace>
  <inkml:trace contextRef="#ctx0" brushRef="#br0" timeOffset="119952.0595">23128 16673 400 0,'-4'4'151'0,"4"-8"-118"0,-9 1-22 0,9-1-17 15,-13-4-15-15,0 0-3 16,-8 5 20-16,-5 3 11 16,-4 7-2-16,-9 9 15 0,0 7 9 15,-4 0-13-15,4 7-4 16,5 1-16-16,4 7-7 16,4-7-4-16,9 7-1 15,12-3 0-15,-3-1 0 0,16-11 4 16,1-4 5-16,8-11-7 15,5 0-1-15,-1-12-10 16,5-12-2-16,4-7-1 16,-4-3 2-16,0-13-1 15,-4 1 0-15,-5-4-5 16,-4-8 0-16,-5-4 6 16,-8 1 5-16,0 3 17 15,-4 8 9-15,0 11 27 16,-1 8 12-16,5 8 15 15,-8 11 6-15,8 8-11 16,0 11-3-16,8 8-25 16,-8 12-10-16,9 11-10 0,0 11-3 15,4 4-14 1,-1 5-8-16,1-5 16 0,0 8 10 16,-4-8-59-16,0-7-29 15,-1-8 41-15,1-16 19 16</inkml:trace>
  <inkml:trace contextRef="#ctx0" brushRef="#br0" timeOffset="120256.6393">23313 16493 364 0,'9'4'134'0,"0"-4"-104"0,4 0-10 15,-13 0-14-15,8 8-7 16,1 3 2-16,-1 5 6 16,1 7 6-16,0 4-7 15,-1 3 1-15,1 8 0 0,0 5-6 16,-5 3-2-16,4 3-18 15,1 1-5-15,-9-4-83 16,0 0-34-16,0-8 72 16,0-18 37-16</inkml:trace>
  <inkml:trace contextRef="#ctx0" brushRef="#br0" timeOffset="120570.888">23585 16708 344 0,'-13'34'129'0,"13"-22"-100"0,-13 7-24 0,4-7-16 0,-4 3-4 16,5 4 4-16,-9 4 29 15,8 0 14-15,5 8-15 16,-1 11 18-16,5-12 5 0,9 1-12 16,4 0-3-16,8-1-17 15,5 1-6-15,5 3-10 16,3 5-3-16,-4-5-56 16,0-3-23-16,0-4 46 15,-4-12 24-15</inkml:trace>
  <inkml:trace contextRef="#ctx0" brushRef="#br0" timeOffset="121800.3349">23839 16141 344 0,'9'4'129'0,"-9"-8"-100"0,0-4-9 0,0 5-10 16,-9-5-17-16,5-4-3 0,-9 1 12 15,0-4 8 1,-9 3-5-16,-8 1 15 0,-9-1 7 0,-4 1 1 15,-13 3 1-15,-4 4-14 16,-5 0-4-16,5 1-7 16,-22 3-1-16,0 0-1 15,-12 3-2-15,-6 1 1 16,-3 4-1-16,4 3 0 16,-5 5 0-16,-12-1-3 15,-4 0 2-15,-5 1-1 16,4 3 0-16,-8 4 2 15,-1-4 0-15,-3 0 0 16,-1 0 0-16,9 4 0 16,0-4 0-16,5 8-3 15,-5-4 2-15,8-4-1 16,1 4 0-16,8 0 0 0,9-4 0 16,-9 1 0-16,9-1 0 15,-8 4 0-15,8 0-2 16,4 3 0-16,9 1 0 15,8 4 0-15,5 7 0 16,-1 8-2-16,1 4 1 16,9 7 1-16,-5 9-1 15,8 6-1-15,5 13 1 16,5 3 1-16,-1 7 2 16,9 9-8-16,4 7-3 15,9 0 7-15,8-4 5 16,9 0 5-16,9-11 5 15,13 0-2-15,12 0-2 0,9-8-2 16,9-4-3-16,4-7-2 16,9-1 1-16,13-11 5 15,8-3 5-15,4-13-5 16,10-6-2-16,7-5 1 16,6-7 0-16,-1-20-1 31,0 4-2-31,13-18 1 15,-9-1-1-15,14-19 2 16,-5 4-1-16,25-16 2 0,-7-3 0 16,-14-1 3-1,0 1-3-15,14-4 3 0,-1-4-2 16,-17 4 3 0,0 0-4-16,0-4 0 0,-4 4-1 0,-5 0 1 15,5-4-2-15,-5 0 2 16,-8 0-2-16,0 0-1 15,-9 0 1-15,5 4-1 0,-14 0 0 16,5 3 0-16,4 1 2 16,0 0-1-16,13-12-1 15,-4-4 1-15,-17 8-1 16,-5 0 0-16,0 0 0 16,-4 0 0-16,0-3 2 15,0-1-1-15,-9 0-1 16,5 0-2-16,-9 4 1 15,9 0-1-15,-18-4 0 16,1 1 0-16,-1-1-2 0,-4-4-2 16,-4 1-1-16,0-5 1 15,-14-3 2-15,6 0-1 16,-10-1 1-16,-4-3 0 16,1 4 3-16,-10 4-2 15,1 7 1-15,-18 0 2 16,1 0 0-16,-18 0-3 15,-4 4 0-15,-9 0-1 16,-4 8 0-16,-5 4 3 16,1 3 0-16,-5 8-8 15,-8 4-2-15,-5 4-73 16,-4-1-34-16,5 1 60 16,3-4 29-16</inkml:trace>
  <inkml:trace contextRef="#ctx0" brushRef="#br0" timeOffset="204296.64">4936 5267 304 0,'0'-15'112'0,"0"0"-87"0,21 3-4 0,-3 4-10 15,-18 1-20-15,17-5-4 16,-17 1 1-16,8-1 5 16,-8 1 4-16,5-1 2 0,-5 5 3 15,0-5 1-15,0 5 1 16,0 7-7-16,0-8-2 0,0 8-5 16,0 0 1-16,0 0 5 15,4 8 4-15,0-1 3 16,1 5 3-16,8-1-1 15,-9 1 2-15,5-1 0 16,8 1 3-16,-4-5 1 16,8 1 3-16,9 0-1 15,-8-5 2-15,12 1-6 16,5-4-1-16,4 0-2 16,-4 0-1-16,13 0-3 15,0-4 1-15,4 4-2 16,0-3 2-16,0-1-2 15,0 4-1-15,-9 0 1 16,9-4-1-16,-9 0 11 0,9-4 7 16,0 1-9-16,-8-5-2 15,4 1-1-15,-1-1 3 16,-8 5-2-16,0-1-2 16,-4 0 0-16,4 5-1 15,-4 3-2-15,-9 0-2 16,0 0 1-16,9 0 1 15,-9 7-1-15,0 5-1 16,1-12 1-16,3 7-1 16,5 1 0-16,-9 0 0 15,9-1 2-15,4 1 1 16,-4 0 3-16,0-1 1 16,4 1 1-16,4-8 2 0,-8 0-1 15,4 0 0-15,4 4-3 16,-12-4-1-16,8 4-3 15,0-1-2-15,-4 1 3 16,-1 0 0-16,1 4 1 16,-4-1 0-16,-1 1 0 15,1 4 2-15,-5-1-3 16,0 4-2-16,-4-3 0 16,0-4 1-16,-5 7 1 15,1-7 3-15,-5 3-3 16,0-3-2-16,5-1 2 15,-5-7 0-15,0 4-4 16,1-4 1-16,-6 4 0 16,1-4 0-16,0 4-3 0,5 0 2 15,-14-4-26-15,4 23-9 16,10-8 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38:08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13554 3747 128 0,'0'0'49'0,"0"0"-38"0,-9-12 10 0,13 12 2 15,-4-4 4-15,0 1 6 16,-4-5-7-16,0 0-3 16,-1 4-13-16,1-11-4 0,0 4-2 15,4-5-5-15,0-3 1 16,0 4 0-16,-9-1 2 16,5-3-1-16,0 0-1 15,-5-8 7-15,0-3 5 16,-4-5 3-16,5 5 3 15,-9-9-4-15,-5-3 2 16,5 0-3-16,-13-4 2 0,4 0-2 16,-4 4 0-16,-5-8-1 15,5 8 0 1,-13 4 7-16,4-1 5 0,-8 9-18 16,-1-12-4-16,1 7 1 15,-18 8 3-15,1 1-14 16,-1 3-7-16,-4 7 8 15,-4 5 5-15,4 7 2 16,-4 8 0-16,-5 3 1 16,22 5 1-16,13-4-1 15,-17 3 2-15,-27 12 2 16,6 0 2-16,7 8-8 16,-8-1-4-16,14 16 5 15,-1 4 4-15,-9 11-2 16,5 16-1-16,-5 0 0 0,1 7 1 15,-1 0-1-15,5 23-1 16,0 20 1-16,8-5 1 16,5 5-10-16,4 3-4 15,4 8 3-15,0 7 3 16,5-11 1-16,4-3 4 16,-5 7 0-16,5-4 1 0,4-4 0 15,5-11 2 1,8-16-1-16,0-19-1 15,9-15 1-15,-5 38-1 16,1 31 0-16,4-7 0 16,8-5 0-16,-4 8 0 15,13 0 0-15,13-4 2 16,9-7-1-16,3-4-1 0,14 3-2 16,9 1 1-16,-1-1 1 15,9-3 0-15,0-12 0 16,9 0 0-16,-1 5 0 15,10 2 0-15,3-2 0 16,5-1 2-16,-4-8-1 16,-5-3-1-16,4-1 1 15,5 1-1-15,4-4-3 16,1-8 2-16,3-4 1 16,1-15 2-16,-1-12 1 15,-8-11 1-15,4-15 4 16,26-8 5-16,0-12-9 15,0-14-5-15,0-13-4 0,-17-7 0 16,4-11 9-16,9-20 5 16,-5-15-2-16,18-4-2 15,-9-7-2-15,-13 0 0 16,-4-5-4-16,0-3 0 16,-5-8 1-16,1 1 0 15,-5-5-3-15,-9-3 2 16,-8-1 1-16,0-3 2 15,-21-4-1-15,-1-8 2 16,-8-7-2-16,-18 38 2 16,-3 23 0-16,-1-58 1 0,4-91-2 15,-8 14 1-15,-13-3-2 16,0 4-1-16,-17 8 1 16,-9-1-1-16,-4 12 2 15,-4 8 3-15,-5 11 4 16,-9 0 2-16,-3 8-1 15,-5 19 1-15,0 4-6 16,0 19-1-16,-13 7-13 16,0 12-4-16,-26 12-113 15,-8 15-48-15,-5 19 88 16,0 15 43-16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41:27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 7627 280 0,'-13'3'107'0,"9"-3"-83"0,-5-3-1 0,9 3-3 0,-4 3-14 16,4-3-3-16,-9 0-5 15,5 4 1-15,-5 4 1 16,5-4-3-16,0 0 2 0,4-1 1 15,0 5 2-15,0 0-3 16,0 3 0-16,0 8-1 16,8 4 0-16,1 4 0 15,4 8 0-15,4 3 2 16,0 8 0-16,5-4 0 16,-5 4 0-16,5 0-3 15,-1 0 2-15,1 4-1 16,8 0 0-16,-21-1 2 15,8 1 2-15,0-8-1 16,5 0-1-16,-14-7 1 16,5-5-1-16,0-7 2 0,0-7 3 15,-9-1 4-15,5-7 2 16,-9-8 1-16,0 0 0 16,0-4-4-16,0-4 0 15,0 1-3-15,0-5 2 16,0 1 0-16,0-5 1 15,0-3 2-15,0-4 4 16,4 0-8-16,-4-4-1 16,9-3-3-16,-5 3-2 15,-4-4-2-15,9 1 1 0,-5-1-4 16,9 0 1-16,-9 5 6 16,9-9 4-16,-8 8-3 15,3 0 0-15,-8 8-1 16,9 0 1-16,-9 8-2 15,8 3 2-15,-8 0-22 16,5 12-9-16,3-4 9 16,-3 19 3-1,8 4 10-15,-9 4 2 16,9 8 2-16,0-1 0 16,0 4-2-16,4 1 0 0,0 3 0 15,5 0 3 1,-5-4 0-16,9 1 1 15,-9-13 0-15,13-3 0 16,-17-4 0-16,17-7-3 0,0-8 2 16,-4-4 1-16,-4-4 2 15,4 0-1-15,0-7-1 16,4-1 1-16,-9-3-1 16,5-4-3-16,0 0 2 15,-5-4 1-15,-3-4 2 16,-5 4 1-16,0 0 1 15,0 0 4-15,-13 0 3 16,0 0 0-16,0 0 1 16,0 0-6-16,-13 0-2 15,8 0-11-15,-8-4-3 0,9 4-17 16,-9 0-8-16,-8 8 19 16,3 7 8-16</inkml:trace>
  <inkml:trace contextRef="#ctx0" brushRef="#br0" timeOffset="871.8382">3682 7987 160 0,'0'3'60'0,"0"-3"-47"0,0 0 13 0,0 0 3 0,4-3-15 16,9-5-2-16,-13 8-8 15,0-4-3-15,4-3 0 16,9-5 5-16,-13 8 4 0,9 0 1 16,-9-3 1-16,4-1 0 15,-4 0 0-15,0 1-6 16,0-1-2-16,0 4 0 16,0-3 0-16,-4-1 0 15,4 4 0-15,-9 4-2 16,9-4-2-16,-17 4-2 15,4 4 1-15,0 4-4 0,5 3 1 16,-14 8 0-16,9 1 2 16,5-1 1-16,-5 4 1 15,-5-4-3-15,14 0 2 16,-4 0 3-16,-1 0 3 16,5 0 2-16,4 1 1 15,0-1-4-15,0 0-3 16,4 0 2-16,5 0 0 15,3 0-1-15,1-3 1 16,5-1 0-16,3-4 1 16,-12-3 2-16,8-4 1 15,0-4 1-15,0-4 0 16,5-4-2-16,-9 1 1 0,4-5-2 16,0 1 0-16,-12-1-1 15,3-3 0-15,-8 0 2 16,-8-1 3-16,3 5-4 15,-12-4-1-15,0 3-7 16,4 1-2-16,-13-1-5 16,0 4-1-16,5 1-12 15,-1 7-3-15,1 0-92 16,8 4-41 0,8 3 81-16</inkml:trace>
  <inkml:trace contextRef="#ctx0" brushRef="#br0" timeOffset="1382.9285">4186 7845 316 0,'-13'11'121'0,"17"-3"-95"0,-8 0-6 0,4-8-14 16,-8 19-9-1,8 4-1-15,-13 0 3 0,13 4 0 16,-13-1 1-16,8 5 0 0,5-4 0 16,0 4 0-16,-4-1 0 15,4-3 0-15,0-4 0 16,0 0 0-16,0-4 0 15,0-4 2-15,0-3 1 16,0-1 3-16,0-3 1 16,0 0 3-16,0-8 4 15,0 0 1-15,-9-8 0 32,9 4-7-32,0-7-10 15,0-1 1-15,0-7 2 0,0 0 4 16,0-4 2-16,0-4-3 15,9 4-3-15,-5 0 0 16,5-4 1 0,4 4-1-16,4-3 2 0,-4 3-15 0,0 4-20 31,0 7 16-31,0-3-82 0,4 7 54 16,0 4-57-16,5 8 58 15,8 4 24-15</inkml:trace>
  <inkml:trace contextRef="#ctx0" brushRef="#br0" timeOffset="1816.9768">5061 7803 336 0,'-9'0'126'0,"9"0"-98"0,-4 4-14 16,4-4-30-1,-17 3-20 1,4 5 18-16,-13 7-1 0,-9 1 12 16,-3 3 4-16,-1 4-1 15,-9 0 3-15,5 4 1 16,5 0 2-16,3-5 3 0,5 1-7 15,8-3 0-15,14-5 0 32,-1 4 1-32,9 4 1 0,9-4 4 15,12-3 5 1,1 7-5-16,17 0 0 0,8-4 2 0,-4-4 3 16,9 4-4-1,-13-4-1-15,-1 1-2 0,-3-1-6 16,-9 4 2-1,0 4-1-15,-18-4-14 0,1 1-6 16,-18 3 12-16,1-4 7 16</inkml:trace>
  <inkml:trace contextRef="#ctx0" brushRef="#br0" timeOffset="2417.3295">5324 8013 336 0,'-9'0'126'0,"9"-3"-98"0,9 6-8 16,-9 5-10-16,0-8-21 15,13 4-5-15,-9 4-3 16,9-5 1-16,0 5 10 16,0-8 0-16,4 0 1 0,0 0 4 15,13-4 1-15,-12 0 4 0,20-11 3 16,-12 0-2-16,9-8 0 16,-1 0-1-16,1 0 1 15,-14 0-4-15,5 0-2 16,-4 0 2-16,3 4 0 15,-16-4 1-15,-5 4 2 16,5-1-1-16,-9 1-1 16,-4 4-2-16,-5 4 1 15,0 3-4-15,-16 4 1 16,-6 4 0-16,1 8-1 16,-4 3 1-16,-5 8 3 0,-4 8 0 15,0 4 1-15,8 3 2 16,-12 1 3-16,4 3 4 15,0 0 2-15,13 1 1 16,-9 7 0-16,17 3 0 16,1 5 2-16,3 3 2 15,18 5 2-15,26 7-1 16,9-4-1-16,25-4 3 16,22 0 2-16,13-11-9 15,12-4-4-15,31-4-10 16,5 0-1-16,16-3 1 15,-8-9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16:40.1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10188 5715 124 0,'0'-11'49'0,"0"-1"-38"0,0 16 6 16,0-4 1-16,0 0-10 0,0 0-4 16,0 0-3-16,0 0-1 15,0 0 0-15,0 4 4 0,0-4 5 16,0 0 8-16,0 0 7 15,0-4 4-15,-17 4 6 16,9-4 1-16,-1 4 3 16,5-7-4-16,-1-1 2 15,5 0-3-15,0 5 2 16,5-1-21-16,-5 0-8 16,0 4-16-16,0 0-6 15,0 0 5-15,13 4 6 16,-13 3 4-16,0-3 1 15,8 4 0-15,1-4 0 16,-1 3 0-16,-3-7 0 0,3 4 0 16,5 0 2-1,0-4 1-15,0 0-1 16,4 0-2-16,1 0 1 16,-1 0-1-16,0 0-3 15,0 4 2-15,1 0 1 16,-1-4 2-16,0 4-3 15,0-1 0-15,0 1 1 16,5 0 0-16,-5 0 13 16,1-4 6-16,3 0-20 15,5 0-8-15,4 0 9 16,-4 0 9-16,4 0-4 16,9 0-2-16,-13 0-5 15,4 0-1-15,4 4 2 0,5 0 0 16,-13-1 1-16,4 1 0 15,9 0 0-15,-5 0 0 16,1 0 0-16,-1 0 0 16,1-1 0-16,-1 1 0 15,1 0-5-15,4-4 1 16,-1 0 0-16,5 0-1 16,5-4 12-16,-5 0 8 15,9 1-8-15,-9 3-3 16,4 0-3-16,-4 0-1 15,-4 3 0-15,0 1 0 0,-5 0 0 16,1 0 0 0,3 0 0-16,-7-1 0 0,3 5-3 15,5 0 2-15,0-4-10 16,-1 3-3-16,6 1 7 16,-1-4 3-16,8 3 15 15,-3 1 5-15,-1-8-8 16,1 4-4-16,-1 0-3 15,0 0-1-15,1 3 0 16,3 1 0-16,-7 0-11 16,7-1-5-16,5 5 19 15,-8-1 9-15,3 1-5 16,1-5-3-16,-5 1-3 16,5 0-1-16,0-1 0 0,-5 1 0 15,-4 0-3-15,5-4 2 16,-1-4 3-16,1 0 1 15,16 0-4-15,1-4 1 16,4-4 0-16,-13 4 2 16,4-3-1-16,5-1-1 15,-5 4 1-15,0 4-1 16,-4 0 0-16,0 0 0 16,0 4-3-16,5 0 2 15,-1 0 1-15,5 3 0 16,-5-3 0-16,0 0 0 15,9 4 0-15,-13-1 0 0,5-7 2 16,-1 8 1 0,0-4 1-16,5-4 2 0,0 3-5 15,-1 1-1-15,1 0 4 16,4 0 2-16,-5 0-5 16,1 0 0-16,-5-4 1 15,-4 0 1-15,5 0-1 16,-1 0-2-16,-4-4 1 15,4 0 1-15,1 4 1 16,-5-4 1-16,0 0-2 16,0 4-2-16,0 4 1 15,0-4 1-15,0 8-1 16,-9-8 2-16,-8 11-2 16,0-3-1-16,-5-8 3 15,-4 8 0-15,-4 3-4 16,0 1 1-16,-4 3-7 0,-9 0 0 15,-5 4-50-15,-12 4-19 16,-9 4 38-16,-13-8 19 16</inkml:trace>
  <inkml:trace contextRef="#ctx0" brushRef="#br0" timeOffset="1365.2478">4354 7021 176 0,'30'-11'66'0,"-21"11"-52"0,-9 0-1 0,0 0-3 15,0 0-9-15,0 0-1 16,0 0-2-16,0 0 0 16,0 0 2-16,-9 4 2 0,9 0 3 15,-8-1 7-15,3-3 4 16,5 0 3-16,0 4 3 15,0-4-3-15,-8 0 0 16,8 0-4-16,0 0-1 16,0 0-2-16,0 0 2 15,0 0-3-15,0 0 1 16,0 0-1-16,0-4 1 0,8 1 0 16,-8-1 2-16,13 0-3 15,-13 0 1-15,9 0-1 16,0 0 1-16,3 1-6 15,-7-5-4-15,8 0-1 16,4-3-1-16,-4-1-5 16,4 1 1-16,9-1 4 15,-13 5 4-15,17-1-6 16,-4 0 0-16,4 1 0 16,0-1 1-16,0 0 1 15,5 5 0-15,4-1-3 16,4 0 2-16,0 0 7 0,-4 0 6 15,-1 0-6-15,5 1-1 16,5-5-1-16,-9 0 0 16,4 1-2-16,0-1-2 15,4 0-2-15,9 4 1 16,-4 1 1-16,4-1 2 16,0 4-1-16,4 0-1 15,-4 0 1-15,0 0-1 16,-8 0 0-16,8-4 0 15,-9 0-3-15,9 0 2 16,0 0 3-16,-8 4 1 16,3 0-4-16,1 0 1 15,-9 0 2-15,0 4 3 0,-13 0-2 16,0 0 0-16,-8 4-1 16,0-1-2-16,-14 1-4 15,5 0 0-15,0 3-18 16,-4 4-8-16,4 1-68 15,8 3-29-15,5 4 66 16,-9-8 31-16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17:40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9348 13307 140 0,'-30'23'52'0,"17"-16"-41"0,0 5-4 0,13-8-7 15,-4 0-4-15,4-4 0 0,0 3-4 16,0-3 0-16,0 0 2 16,0 0 3-16,0-3 2 15,0 3 1-15,0-4 0 16,0 0 2-16,0 0-1 15,0 0 2-15,4 0 2 16,5 1 2-16,-5-5-1 16,0 0-1-16,5-3-3 15,0-1 1-15,4-3 2 16,4 0 4-16,9-5-4 16,-5-3 4-16,5-3 3 0,9-5-4 15,-1 0-2-15,0 1-3 16,1-1 0-16,-5 0 0 15,0 1 3-15,0-1-3 16,1-3 0-16,-1-1 1 16,9 1 2-16,-14-5-3 0,6 1 0 15,-1 4 3-15,4 3 1 16,1 0 1-16,3 5 2 16,1 3 1-16,0 0 3 15,0 0-1-15,0 4 0 16,-5-1-5-16,0 5 0 15,-8 0-3-15,0-1 2 16,0 1-2-16,-4 4 0 16,-1-5-3-16,5 1 1 15,-9 3-2-15,0 1-1 16,5-1 1-16,-5 5 1 16,-4-1-1-16,4 0 2 15,1 1-2-15,3-1-1 0,5 1 1 16,-9 3 1-16,9 0-1 15,0 0-1-15,0 0-2 16,4 0 1-16,0 1 1 16,5-1 0-16,-1 0 0 15,-4-4 2-15,5 4-1 16,-1-3 2-16,1-1 0 16,3 0 1-16,-3 1 0 15,-14-1 0-15,5 0 0 16,-4-3 2-16,4-4-1 15,-9-1 0-15,5-3-3 0,3-4 1 16,1 0-2 0,0-4 2-16,4 1-2 0,0-1-1 15,1 0 1-15,-1 0-1 16,-4 0 0-16,-1 0 2 16,6 1-1-16,-10-1-1 15,5-4 1-15,4 1-1 16,5-5 0-16,3 1 0 15,-7-5 0-15,3 1 2 16,-8-4-3-16,4 0 0 16,-4-4 1-16,4 0 0 15,5-8 0-15,-1 1 0 16,0 7 0-16,5 4 0 0,4 3-3 16,0 1 2-16,5 3 1 15,4 1 2-15,4 3-1 16,-5 1-1-16,1-1 1 15,-5 4-1-15,-8 0 2 16,0 1 3-16,-5-1 0 16,5 0 0-16,0-4-1 15,4-3 0-15,4-1 0 16,5 1 2-16,4-1-3 16,5 1 0-16,-1 3-1 15,0-3 1-15,-4 3 0 16,-4-7 1-16,-5 3-2 15,1-3 1-15,-1 4-4 16,-4-1 0-16,5 5 10 0,8-5 5 16,-5 1-17-16,1-1-7 15,0 5 4-15,4-1 2 16,0 0 4-16,-5-7 0 16,-3 7 0-16,8-7 0 15,-13 4 0-15,9-5 2 16,4 1 8-16,0 0 5 15,0 3-9-15,8-7-6 16,-3 0-9-16,3 0-3 16,-8-4 7-16,-8 0 2 15,-1 0 3-15,1-4 2 16,-5 0 5-16,13-3 6 16,-5 3-7-16,10 4-3 15,3 0-13-15,5 4-4 0,-4 0 2 16,-1 3 3-16,-3 1 5 15,-9 4 2-15,-5-1 2 16,-4 1 0-16,0-5 0 16,-4 5 2-16,4-8-1 15,0 0-1-15,9-4-2 16,8 0-1-16,5 4 2 16,-5 7 0-16,9 1-2 15,-9-1 0-15,-8 5 2 16,-9-1 0-16,-8 0 1 15,-10 4 0-15,-3 1 2 16,-5-1 1-16,-4 4 1 16,0 0 0-16,-4-4-2 15,-5 0 1-15,5-3-2 0,-9-1-1 16,0-4 1-16,-9 1-1 16,5 0 2-16,-5-1 1 15,-4 1 7-15,0-1 4 16,-8 4-7-16,-5 1-4 15,-17 3-5-15,0 0 1 16,-9 4 1-16,-4 4 2 16,4 4-1-16,1-1 2 15,3 5-4-15,-4 3 0 16,5 1 1-16,4 3 0 16,-13 4-9-16,0-4-2 15,-13 4 4-15,-4 0 1 16,-1 4 1-16,1 3 1 0,4 9 0 15,-4-1 3-15,8 4 0 16,1 4 1-16,-14 0 0 16,-8 4 2-16,0 4-1 15,0 11-1-15,4 4-2 16,9 11 1-16,-5-3 1 16,9 7 0-16,-9-3 0 15,-3-5 2-15,-6-7-1 16,1 0 2-16,4-4 0 15,5 0 1-15,4 4 4 16,8-4 3-16,0 1-9 16,5-1 0-16,4-4-4 0,-9 4-2 15,5 0 3-15,0-3 0 16,-1-1 3-16,5 0 3 16,5 1-2-16,3-1-2 15,5 0 0-15,0 0-1 16,4 1-5-16,5 3-1 15,-1 0 3-15,1 0 1 16,-1 4 2-16,-3 4 2 16,-6 3 1-16,1-3 3 15,0 0-3-15,0-8-2 16,0 4 0-16,4-8-1 16,-12-3 4-16,8-4 2 15,4-5 2-15,4 5 2 0,-3-4-1 16,-1 0 0-16,0-1-5 15,4 1-1-15,-3 0-1 16,-5 0 1-16,0 4-2 16,-1-1-1-16,-12 1 1 15,5 3-1-15,-1 1 0 16,5 7 0-16,-5-4-3 16,9-3 2-16,0 3 1 15,4 0 2-15,9-3-1 16,-5-1-1-16,5-3 1 15,0 3-1-15,-4-3 0 16,-1 3 0-16,-4 1 0 16,0-1 0-16,-4 1 0 15,9 3 0-15,-5 0-3 0,5 1 0 16,-1-1 2-16,5 0 0 16,0-3 1-16,0-5 0 15,4 5 0-15,0-1 0 16,4 1-5-16,1-4 1 15,4 3 0-15,-1 0-1 16,6 1 1-16,-1 3 0 16,0 4 0-16,4 4 0 15,0 4-8-15,1 0-3 16,-1 0 8-16,5 0 6 16,0 3-1-16,-1-7 1 15,-3 0 1-15,-1 0 0 16,9-4 6-16,-9 0 4 0,5-3-12 15,0 3-3-15,-1 0 2 16,5 4 1-16,0 0 2 16,5 0 0-16,-1-4 0 15,9 0 2-15,-9-4-3 16,9 4 0-16,-8-3 5 16,7-1 2-16,1-4-2 15,5-3-3-15,-1 0 0 16,4-4-1-16,5-1 0 15,-4-3 2-15,4 0-3 16,8 0 0-16,1 0 1 16,-1 0 0-16,5 0 0 15,-9 0 0-15,13 0 0 0,-4 0 0 16,-9 4-18-16,17-4-8 16,-3 0 14-16,3-8 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18:04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5750 5938 172 0,'-4'3'66'0,"4"9"-52"0,4-12 12 0,-4 0 4 15,0 0-9-15,0 0-2 0,0 0-3 16,0 0 0-16,0 0-8 16,0-4 10-16,0 4 5 0,0-4 4 15,-4 4 3-15,0-7-10 16,-1-1-2-16,1 0-8 16,-5 1-4-16,9-1 5 15,-21 0 5-15,8-3-15 16,-9 3-4-16,-8 0 4 15,4 8 6-15,-8 0-5 16,-1 8-1-16,-8 7-14 16,5 12-5-16,-10 8 3 15,9 7 1-15,1 4 9 0,-1 4 2 16,4 7 0 0,1 8 0-16,4 8-1 15,0 7 3-15,8 1 0 0,9-8 1 16,-4-1-3-16,17-7 2 15,0-3-1-15,0-5-2 16,17 1 3-16,9-5 0 16,13-3 1-16,17-4 0 15,0-8 0-15,4-7 0 16,13-4 0-16,1-8 2 16,-18-4-1-16,8-7-1 15,1-4 1-15,-1-8-1 16,5-4 2-16,-8-7 1 15,-1-4-4-15,-4-8 1 16,4 0 2-16,-4-4 1 16,-17-3-1-16,-4 0 1 0,-5-1 2 15,-13-3 4-15,-4-8 0 16,-13 0 0-16,0-4 6 16,-22 0 4-16,1 0-9 15,-5-3-6-15,-8-5-5 16,-10 1 0-16,1 3 1 15,0 1 0-15,0-5-9 16,-4 8-2-16,-9 1 17 16,-5 7 7-16,-20 3-19 15,-1 12-7-15,-4 16 1 16,-5 22 2-16,-8 16-129 16</inkml:trace>
  <inkml:trace contextRef="#ctx0" brushRef="#br0" timeOffset="36006.4542">9533 6252 160 0,'0'-8'63'0,"0"4"-49"0,0 0 3 0,5 0-1 16,-5 1-8-16,0-1-2 16,-5 0-1-16,5-4-1 15,-8 1-2-15,4 3 1 0,-1-4 0 0,1-3-1 16,0 3 1-16,-1-3 0 16,-3-1 3-16,8 1-1 15,-9-1 0-15,0 1 1 16,9-9 1-16,-17 9 1 15,4-4 0-15,5-5-2 16,-10 1 1-16,6 4-2 16,-6 0 0-16,1-1-3 15,0 5-2-15,0-8-2 16,4 3 1-16,-9 1-1 16,5 0-2-16,0-1-2 15,-1 1 1-15,-3 0 3 16,4-1 1-16,-1 9-2 15,1-1 2-15,-4 0-1 16,-5 1 0-16,4 3 2 0,1 0 2 16,-1 4-3-16,1 0 0 15,-5 4-1-15,0 0 0 16,0 3 2-16,-4 1 0 16,-5 0 2-16,1 3 1 15,4 5-1-15,-9-5 1 16,4 1-2-16,1 3 2 15,8 0-2-15,-8 4 2 16,12 1-2-16,-8-1 2 16,4 4-2-16,9-4-1 0,-9 4 1 15,4 0-1-15,1 0 0 16,4 4 2-16,-1-1-3 16,6 1 0-16,-6 0 3 15,5-4 1-15,0 0-1 16,1 0 1-16,3 0-2 15,0 8-1-15,1-5 1 16,3 1-1-16,1 0 0 16,4 0 2-16,0 0-3 15,4-1 0-15,-4 5 1 16,13 0 0-16,-8-1-3 16,3 1 2-16,9-4 1 15,-4 0 0-15,5-4-3 16,3 0 2-16,1-4 1 15,8-4 0-15,4 0 0 0,5-3 0 16,4-1 0-16,-4-3 2 16,13-4-3-16,4 0 0 15,-13-4 1-15,4-4 2 16,-4 0-1-16,0-4-1 16,-12 1 1-16,3-5 1 15,-4-3-1-15,-4 0 2 16,0-5-2-16,0 1 2 15,0 0-2-15,-5 0 2 16,5-8 2-16,0 0 4 16,-13 1-9-16,4-1-2 15,-4-4 5-15,0 0 3 16,-9-3-3-16,5 3 0 0,-1-3-1 16,1-1-2-16,0 1-2 15,-5-4 1-15,0 7 1 16,5 4 2-16,-1 0-3 15,-3 1 0-15,-1 3 1 16,-4 0 2-16,0 0-1 16,-4 3 2-16,-1-3-2 15,-3 8-1-15,-5 0 1 16,0-1-1-16,0 5-7 16,0 3-3-16,0 4 6 15,5 8 1-15</inkml:trace>
  <inkml:trace contextRef="#ctx0" brushRef="#br0" timeOffset="37684.0087">7444 5221 136 0,'0'-15'52'0,"4"7"-41"0,5-7 7 16,3 11-2-16,-12-4-7 0,5 1-1 16,3-1-4-16,-3 1-3 15,3-5 0-15,-3 4 1 0,3-3 1 16,-8 3-6-16,0 1 0 16,0-1 3-16,0-4 4 15,0 1-1-15,-13-1 0 16,0 1-1-16,0 3-2 15,-17 1-2-15,4 3 1 16,-8 4 1-16,0 0 2 16,-1 4-6-16,1 3-1 15,3 5 2-15,1 3 1 16,0 4 4-16,0 0 1 16,4 4-4-16,0 0 1 15,0 8 0-15,5-4 0 0,-9 3 0 16,12 1 0-16,-3 4 2 15,4-1 1-15,-1 0 3 16,10 1 1-16,-5-8 3 16,9 0 1-16,4-1-1 15,4 1-1-15,0 0-5 16,9 0-1-16,-4 0-1 16,8-1-2-16,9 5 1 15,-18-4 1-15,10 0-1 16,-1-4 2-16,-4 0-4 15,4 0 0-15,-4 3 3 16,0-6 1-16,0 6-4 16,0-3 1-16,-5 0 2 15,1-3-1-15,0-1 2 16,-1-8-2-16,5 1 2 16,0-5-2-16,-4 5 2 15,4-8 0-15,0-4 1 16,0 0 0-16,4 0 2 15,0 0-3-15,5-4 0 16,-5 4-1-16,9-8-2 16,-9 4 1-16,9 1-1 15,4-5 0-15,0 0 0 16,-8-3 0-16,12-1 2 16,1 1-1-16,-10-5 2 0,6 1-2 15,-10-4-1 1,1 0 1-16,-5-4 1 0,0-4 1 15,0 0 1-15,1 0 0 16,-10 1 2-16,1-5 1 16,-1 0 3-16,5-3-1 15,-13 3 2-15,5 1-4 16,-5 3-2-16,0-4-2 16,0 0 0-16,0-3 0 15,-5-1 1-15,5 5-2 16,-13-1 1-16,5 1-2 15,-5-1 2-15,0 0-2 16,-4 4-1-16,4 1 1 16,-17-1-1-16,4 0-3 15,-4 4 2-15,-1 0-1 16,1 4-2-16,-4 4 0 0,-5 3 0 16,9 8-4-16,-9 12-2 15,5 7-9-15,-5 12 0 16,9 8-47-16,-9 10-22 15,9 17 46-15,12 3 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21:45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14036 4926 260 0,'-8'-11'99'0,"8"7"-77"0,0-4-4 16,0 5-8-16,0-1-17 16,0 0-3-16,0 0 0 15,0 0 1-15,0-3 6 16,0 3 1-16,-5 0 4 0,1-4 3 16,-5 8 2-16,1-11 3 0,4 7 4 15,-9 0-4-15,4-4 0 16,-4 1 0-16,0-1 4 15,5 0-4-15,-14 1 2 16,22 7-3 0,-35-4-7-1,5 8-1 1,4-4-6-16,-8 7-1 16,12 1 0-16,-8 0 2 15,4 7 2-15,1-3-1 0,3 3 1 16,0 0 0-16,5 4 0 15,0-3 0-15,4 3 0 16,0 0 2-16,9 0 2 16,-9 8-1-16,9-8 2 0,4 4-2 15,0 0-1-15,0 0 1 16,0 4 1-16,0 0-3 16,4-4 0-16,9 3 1 15,-13 1 2-15,4-4-1 16,5 8 2-16,-5-4-2 15,5 3-1-15,-5-3 1 16,5 4-1-16,-9-4 0 16,4 3 0-16,-4 1 0 15,0 0 0-15,0-1 0 16,4 1 0-16,1-1 0 16,-1 1 0-16,-4 4 0 15,4-5 2-15,-4 1-1 0,4 0 2 16,1-1 0-16,-1-3 1 15,0 0-2-15,1 0 1 16,8-1 0-16,-9-3 1 16,5 4-2-16,-1-8 1 15,1-3-2-15,-1-1 2 16,10 0 0-16,-10-3 1 16,5-5 0-16,4 5 2 15,-8-4-1-15,8-1 2 16,1-3-4-16,-1-4 0 15,0 4-1-15,5-4-2 16,-1-4 1-16,1-4-1 0,4 5-3 16,-9-9 2-1,4 1 1-15,1-5 2 0,-1 1-1 16,1-4-1-16,-5-4-2 16,5 0 1-16,-5 0-1 15,0-4 0-15,0 0 0 16,1 0-2-16,-5 1 0 15,-1-5 3-15,-3 0 0 16,0 1 3-16,-1 3-1 16,-8-8-1-16,0 1 1 15,0-4-1-15,0 3 0 16,0-7 0-16,0 0 0 16,0 0 0-16,-8 0 0 15,-1 0 2-15,0-1-1 16,1 1 2-16,-5 0-2 0,4 4 2 15,-8 0 13-15,0-1 7 16,-5 5-16-16,1 3-8 16,-5 0-7-16,0 1-3 15,5 7 19-15,-10 4 9 16,6 3-19-16,3 5-10 16,5 3-96-16,-9 16-41 15,9-4 76-15</inkml:trace>
  <inkml:trace contextRef="#ctx0" brushRef="#br0" timeOffset="6051.6657">22710 5945 140 0,'-8'-4'55'0,"8"-3"-43"0,0-1 1 16,0 4 0-16,0 0-7 16,0 1-1-16,0-1 6 15,-9 4 3-15,5 0-7 16,-1-4 7-16,5 0 3 0,0 4 2 16,-8 0 1-16,3 0-5 15,1 0 1-15,4 0 2 0,0 0 1 16,0 0-2-1,0 0 0-15,4-4-1 0,1 0 0 16,3 4-6-16,1-3-2 16,0-1-4-16,3 0-1 15,1 0-3-15,5 0-1 16,-1 0 1-16,4 1 0 16,1-1 0-16,4 0 0 15,0 0-3-15,0 0 2 16,4-3 1-16,4 3 0 15,-8 4 0-15,4-4 0 16,0 0 0-16,-4 4 2 0,0 0-1 16,4-8-1-16,-8 8 1 15,-1-3 1-15,1 3-3 16,-5 0 0-16,-4 3 1 16,4-3 0-16,-12 0 0 15,-1 0 0-15,-4 0 0 16,0 0 2-16,0 0-1 15,-4 0-1-15,-1 0 1 16,-3 0 1-16,-1 0-1 16,-4 0 2-16,-4 0-2 15,0 0-1-15,-5 0 1 16,1 0-1-16,-5 0 0 16,0 8 0-16,0-8 0 15,4 0 0-15,-8 0-3 16,4 0 2-16,1 0 1 0,-6 0 0 15,6 0-3-15,-6 4 2 16,10-4-1-16,-1 4 3 16,1-4 1-1,8 4 0-15,4-4 1 16,1 0-2-16,8 0-1 16,0 0-6-16,4 3-1 15,9 1-2-15,8 0 3 16,-3 4-1-16,7-1 2 15,6 1-2-15,7 4 0 16,1-5-1-16,-4 5 2 16,3-1 4-16,1 1 1 15,0-5 1-15,-5-3 0 0,5 0 0 16,-17 0 0-16,-1-4 4 16,-3 0 5-16,-6 4 1 15,-3-4 2-15,-5 0-2 16,-4 0-1-16,-4 4-5 15,-5-4-3-15,-3 0-3 16,-6 0 1-16,-3 0 1 16,-9 0 2-16,-1 3-1 15,-3-3 2-15,-5 0 0 16,0 0 1-16,-12 4-2 16,-1-4-2-16,5 8 1 15,-1-8 1-15,1 4-1 16,-1-1-1-16,5 1-2 0,5 4-1 15,3-4-78-15,1 0-35 16,8-12 56-16,9-23 31 16</inkml:trace>
  <inkml:trace contextRef="#ctx0" brushRef="#br0" timeOffset="49891.0232">5707 11817 352 0,'-4'34'132'0,"4"-30"-103"0,0 4-6 0,0-8-8 16,0 4-6-16,0 3 2 15,0 1-19-15,-9 3-8 16,5 9 7-16,-9-1 2 0,4 4 2 15,-12 7 6-15,4 9 1 16,-1 10 0-16,-8 13 1 16,-4 7-2-16,4 7-1 15,1 5-2-15,-1-1 1 16,9 4-10-16,-1 12-5 16,-12 8-23-16,13-1-10 15,4-3-62 1,4-9-26-16,5-10 71 15</inkml:trace>
  <inkml:trace contextRef="#ctx0" brushRef="#br0" timeOffset="56523.8521">4863 11779 392 0,'-22'7'148'0,"13"-7"-115"0,9-11 8 0,0 7-2 15,0 0-25-15,0 0-5 16,9 0-8-16,-9 1-2 15,13 3 1-15,-4 0 2 0,8 7 3 16,0 5 2-16,5 3 1 16,3 8-4-16,6 0-1 15,-6 0-1-15,6 4 1 16,-1 0 4-16,13 7 6 16,9 16-3-16,12 15 2 15,-3 12-9-15,12 7-2 16,-13-4-3-16,5-7 0 15,-9 0 2-15,-5 3 0 16,10 16-3-16,-9 4 2 16,4 0-4-16,0-16 1 15,0-3 2-15,-5-12 1 0,1-4-2 16,-5-7 2-16,1-4 1 16,-5-4 2-16,-9-12-6 15,-3-7-1-15,7-12-56 16,-8-7-23-16,14-16 42 15,-10-15 21-15</inkml:trace>
  <inkml:trace contextRef="#ctx0" brushRef="#br0" timeOffset="72094.5214">10369 13881 168 0,'0'-4'66'0,"0"8"-52"0,0-4 14 0,0 0 3 15,0 0-12-15,0 4-1 16,-4 0-1-16,0-4 1 15,-1 0-10-15,5 0 7 0,-8 0 4 16,-1 4 5-16,1-4 3 16,-1 4-3-16,0-1-3 15,1-3-7-15,-5 0-4 16,4 0-3-16,-4 0 0 16,5 0 5-16,3 0 4 15,1 0-2-15,0 0 0 16,-1 0-4-16,5 0-1 0,0 0-1 15,0 0 0-15,0 0-4 16,5 0-1-16,3 0-3 16,1 0-1-16,8 0-1 15,-8 0 0-15,4 0 2 16,4 0 0-16,-8 0-3 16,8 0 2-16,0-3 1 15,5 3 0-15,-1 0-3 16,5 0 2-16,-4 0-1 15,3 0-2-15,1 0 0 16,0 0 0-16,0 3 3 16,0-3 0-16,0 4 1 15,-5-4 0-15,5 0 0 16,-13 0 0-16,4 4 0 0,-4-4 2 16,0 0-3-16,-4 0 0 15,-1 0 1-15,1 0 0 16,-9 0 0-16,0 0 0 15,0 0 2-15,0 0 1 16,0-4 1-16,0 4 2 16,-4 0-3-16,-1 0 0 15,-3 0-1-15,-1-4 1 16,-4 4-2-16,0 0-1 16,-4 0 1-16,-5 0 1 15,1 0-3-15,-5 0 0 16,-4 0 1-16,4 4 2 15,-8 0-1-15,3 0 2 0,1 0-4 16,-4 0 0-16,4-1 3 16,-1 1 1-16,6-4-1 15,3 0-2-15,1 4 3 16,8-4 0-16,4 0 1 16,5 0 0-16,-1 0-2 15,5 0-2-15,0 0 1 16,9 4-4-1,8-4 2-15,-8 4-1 16,4-4 0-16,4 4 2 16,0-4 0-16,-4 0-3 15,13 0 2-15,-9 0-1 16,5 0 0-16,-1 0 0 16,1 0 0-16,-1 0 0 0,5 0 0 15,-8-4-3-15,3 4 1 16,-12 0-3-16,4 0 0 15,0 0-5-15,-5 0 0 16,5 4-1-16,-9-1 1 16,1 1-13-16,-1 8-79 15,-4 3-14 1,-9 0 59-16,5-3 31 16</inkml:trace>
  <inkml:trace contextRef="#ctx0" brushRef="#br0" timeOffset="73447.0703">14980 13958 216 0,'-4'-8'82'0,"4"12"-64"0,0-8 7 0,0 4-1 16,0 0-11-16,0 0 0 15,-5 0 8-15,1 4 4 16,0 0-13-16,-1 0 4 0,1 0 2 16,4-4 1-16,0 0 1 0,0 0-7 15,0 0 0-15,0-4 5 16,0 4 6-16,0-4-9 16,4 0-3-16,5 0-7 15,4 4-2-15,0 0-1 16,4-4-2-16,-4 1 1 15,13 3-1-15,-9 0-3 16,5 0 0-16,4 0-3 16,-1 0 1-16,6 0 3 15,-1 0 1-15,4 0-2 16,5 0 0-16,-9 0 2 16,5 0 0-16,-1-4-2 15,1 4 2-15,3 0 1 16,-3-4 0-16,-9 4 0 0,4 0 0 15,-13 0-3-15,5 0 0 16,-14 0-9-16,5 0-5 16,-4 0 20-16,-9 0 9 15,0 0-5-15,-5 4 1 16,-3 0-1 0,-9-4 1-16,-9 0 0 15,0 0 0-15,0 0 0 16,-4 0-4-16,-9-4-1 15,5 4-1-15,-5-4 1 16,-4 4-4-16,4 0 0 16,-13 0 1-16,5 0 2 15,-1 0-1-15,5 4-1 0,9-4 1 16,-14 0-1-16,10 0-3 16,3 0 2-16,5 0-1 15,4 0-2-15,5 0-2 16,-1 4 1-16,5-1 1 15,0 1-1-15,-1 0-12 16,6-4-6-16,-1 0-63 16,0 0-29-16,4-4 60 15,9-11 27-15</inkml:trace>
  <inkml:trace contextRef="#ctx0" brushRef="#br0" timeOffset="83085.3008">11425 14050 104 0,'0'-4'38'0,"9"0"-29"0,-9 0 6 16,0 4 0-16,4-4 0 15,-4 1 1-15,0-1 3 16,0 0 2-16,0 0 4 0,9 0 4 16,-9 1-15-16,0-1-4 0,0 0 1 15,-9 4-5-15,9-4-1 16,-4 4 0-16,4-4-1 15,0 4 0-15,0 0 0 16,0 0 9-16,0 0 3 16,0 0 1-16,0 0 0 15,0 0 2-15,13 0 2 16,-13-4-2-16,4 4-2 16,0-3-5-16,5-1 0 15,-1 0 2-15,1 0 1 0,0 4-6 16,4 0-1-1,-9 0-2-15,9 0-1 0,8 0-3 16,-12 0 1-16,13 0-2 16,3 0-1-16,-3-4 1 15,4 0-1-15,0 1 0 16,4-5 2-16,4 4-1 16,1 0-1-16,-1 0-2 15,5 1 1-15,8-1 1 16,1 4 2-16,4 0-1 15,4 0-1-15,-5 0-2 16,1 0 1-16,0 0-1 16,-1-4 0-16,5 0 2 15,-8 0 0-15,4 0 0 16,-1 1 0-16,-8-1 2 16,0 0 1-16,-4 0-1 0,-4 0-2 15,-5 0 5-15,-4 1 4 16,-9-1-3-16,-4 0-1 15,4 0 0-15,-13 4-1 16,-4 0-2-16,0-4-2 16,-4 4 1-16,4-4-1 15,-13 1 0-15,0 3 0 16,0 0-3-16,-4 0 2 16,0 0 1-16,-5 0 2 15,5-4-3-15,-9 4-2 16,0 0 2-16,-4 0 0 0,0-4 1 15,-4 4 2-15,3 0-1 16,1 0 2-16,-9 0 0 16,1 4 1-16,3 0-2 15,-4-4-2-15,-4 0 1 16,0 0-1-16,0 0 0 16,-4 0 0-16,-1 3-3 15,-3 1 0-15,8 0 4 16,-1 0 1-16,6 0-3 15,8-4 1-15,-5 0-2 16,13 4 0-16,-3-1-5 16,12 1 0-16,-5-4-57 15,10 0-24-15,8 0 45 0,13-11 21 16</inkml:trace>
  <inkml:trace contextRef="#ctx0" brushRef="#br0" timeOffset="84525.668">13661 14004 252 0,'-4'0'93'0,"4"4"-72"0,-4-8 5 0,4 4-1 0,0 0-18 16,-5 0-4-16,-3 0 4 15,4 0 5-15,-5 0-6 16,5 0 8-16,-14 0 3 0,5 0-5 16,5 0 1-16,-9 0-8 15,-1 0-3-15,5 0-1 16,5 0-1-16,-9 4 0 15,4-4 2-15,4 4 1 16,5-4 1-16,-1 0 0 16,1 0 0-16,4 0-2 15,0 0-2-15,9 0-2 16,4 0 1-16,17 0-1 16,-4-4-2-16,12 0-4 15,6 0 0-15,3 0-1 16,5 0 3-16,4-3 4 15,0 3 1-15,0 0-2 0,4 0 2 16,-4 0 3-16,-4 1 1 16,-9-1 3-16,-4 4 3 15,-5 0 2-15,-8 0 1 16,-9 0 2-16,-4 0 2 16,-4 0-5-16,-9 0-1 15,0 0-2-15,-5 0 0 16,1 0-2-16,-9 4-1 15,5-1-1-15,-10-3 0 16,-3-3 0 0,4 3-2-16,-9-4-2 0,4 0 1 15,-4-4 1-15,0 4-3 16,1 1 0-16,-6-1-1 16,-3 0-2-16,0 0 3 15,-1 4 2-15,1 0-2 16,-5 4 0-16,4 0 1 15,1 0 0-15,4-1-3 16,-13 1 2-16,8 0-1 16,1 0-2-16,-5 0 3 15,4-4 2-15,5 0 0 16,4 0 2-16,5 0-2 16,4-4 2-16,-1 0-2 0,5 0-1 15,5 4 1-15,-5-4-1 16,9 1 0-16,-9-1 0 15,4 0 0-15,5 0 2 16,-1 0-3-16,5 4-2 16,0 0-3-16,0 0 1 15,0 0-10-15,9 8-3 16,4-4 15-16,4 3 9 16,9-3-18-16,4 0-6 15,5-4 4-15,3 0 3 16,1 0 0-16,9-4 2 15,-5 0 0-15,0 1 3 16,0-5 2-16,-4 4 2 0,-1 0 1 16,-7 0 3-16,-1 1-1 15,-4 3 2-15,0 0-2 16,-14 3-1-16,1-3-2 16,-4 4 1-16,-9-4-4 15,-4 4 1-15,-5 0-11 16,-4 0-6-16,-8 3 12 15,-5 1 6-15</inkml:trace>
  <inkml:trace contextRef="#ctx0" brushRef="#br0" timeOffset="99601.7748">21439 14161 388 0,'-9'27'145'0,"9"-20"-112"0,9-3 3 16,-5 0-6-16,5 0-58 15,4 0-19-15,4 0-117 0,0-1-48 16,9 5 109-16,9-8 53 16</inkml:trace>
  <inkml:trace contextRef="#ctx0" brushRef="#br0" timeOffset="108967.7541">9521 15321 64 0,'12'4'27'0,"-12"-8"-21"0,0 4 18 0,0 0 7 0,0 0-10 15,0 0-2-15,0 0-5 16,0 0 1-16,0 0-2 15,0 0 2-15,0 0-8 16,-8 4 0-16,4 0 3 0,4-4 0 16,-5 4 4-16,5 0-3 15,0-4 1-15,0 0 2 16,0 4 3-16,0-4 2 16,-4 0 1-16,0 0 0 15,4 0 2-15,0 0-1 16,0 0-1-16,0 0-4 15,-5 0 0-15,5 0-7 16,-4 0-3-16,0 0-1 0,4 0-1 16,0 0 0-16,0-4 2 15,0 4 3-15,-9 0 5 16,9 0-4-16,-4-4 2 16,4 0-3-16,-5 0 2 15,5 0 0-15,0 4 3 16,0 0-5-16,0 0-1 15,0 0 0-15,0 0 0 16,0 0-2-16,0 0 1 16,0 0-4-16,0 0 0 0,5 0-3 15,-1 0-1-15,5 0-1 16,-1 0 0-16,1 0 0 16,0 0 0-16,3 0 0 15,6 0 0-15,-5 0 0 16,4 0 0-16,0 0 2 15,0 0 2-15,1 0-1 16,-1 0-1-16,0-3-2 16,0-1 1-16,5 0 3 15,-1 0 1-15,1 0-4 16,-5 0 1-16,0 1 0 16,-4-1 0-16,5 0 2 15,-10 4 1-15,1 0-6 16,-1 0 0-16,5 0 1 15,-8 0 3-15,8 0 2 0,-13 0 1 16,4 0-5-16,0 0 1 16,5 4 0-16,-5 0 0 15,5-4-3-15,-1 0 2 16,1 0 1-16,0 3 0 16,-1 1 0-16,1 4 0 15,-1-4 0-15,5 3 0 16,-8 1 0-16,3 0 0 15,1-1-3-15,0 1 2 16,-5 0-4-16,0-1 1 16,-4 1-16-16,0 0-4 15,-4 3-100-15,0 1-45 16,-5-5 83-16,-4-7 45 0</inkml:trace>
  <inkml:trace contextRef="#ctx0" brushRef="#br0" timeOffset="110468.1417">15549 15302 212 0,'-5'-4'79'0,"1"4"-61"0,4 0 6 0,0 0 0 16,0 0-11-16,0-3 0 15,-4 3-1-15,4 0 2 16,0 0-7-16,0 0 7 0,0 0 5 16,0 0-1-16,0 0-1 15,0 0-7-15,-9 0-2 16,5 0 0-16,4 0 0 0,0 0 11 15,0 0 7-15,0 0-20 16,0 0-9-16,0 0 8 16,0 0 6-16,0 0-3 15,0 0 0-15,4-4 0 16,5 4 0-16,-5-4-2 16,5 4 1-16,-5-4 0 15,5 4 1-15,4-4-2 16,-5 4 1-16,1-4-2 15,4 1 0-15,0-1-3 16,4 0 1-16,0 0-2 16,5 0-1-16,-1 0 1 15,1 1 1-15,4-1-1 0,-1 0 2 16,6 0-2 0,-10 4-1-16,14 0-2 0,-14 0 1 15,14 0 1-15,-14 4 2 16,5 0-1-16,0 0-1 15,0-1-2-15,0 1 1 16,-1 0-1-16,-7 0 0 16,-5 0-7-16,0 3-2 15,-9 1-60-15,-8 4-28 16,-22 3 51-16,-9-7 26 16</inkml:trace>
  <inkml:trace contextRef="#ctx0" brushRef="#br0" timeOffset="118695.2119">9559 16708 120 0,'5'0'46'0,"-1"4"-35"0,-17-8-2 0,13 4-2 15,-4 0-19-15,4 0-6 0,0 0-5 16,-9 0-1-16,0 4 14 16,1 0 7-16,-1 3 18 15,5 1 8-15,-5 0 4 16,1-5 1-16,8 1-2 16,-9 0-1-16,5 0 3 15,-1 4 5-15,5-1-18 16,-17-3 3-16,9 0 2 0,3 0-9 15,-3-4-3-15,8 4-8 16,-9-1 0-16,5-3-2 16,-1 0 0-16,5 0 0 15,-8 0 0-15,4 0 6 16,-5 0 2-16,9-3 4 0,-13 3 1 16,9-4 3-16,-9 4 2 15,8-4-1-15,-3 4 1 16,3 0 0-16,1 0 3 15,0 0-5-15,0 0 2 16,-1 0 2-16,1 0 1 16,4 0-19-16,-4 0-7 15,4-4 14-15,0 0 8 16,0 4-4-16,0 0-1 16,0-4-2-16,0 4 0 15,0 0-2-15,4-3-1 16,0-1-1-16,1 0 0 15,-1 0-5-15,0 0 1 0,5 0 0 16,-5 1 0-16,5-1 2 16,4 4 1-16,-9-4-4 15,9 4 1-15,-9 0 0 16,5 0 2-16,-1 0-1 16,1 0-1-16,4 0 1 15,0-4 1-15,8 0 1 16,-16 0 1-16,8 4-2 15,0 0 1-15,0 0 0 16,-1 0 1-16,6 0 0 16,-1 0 2-16,4 0-3 15,-12 0 0-15,8 0 1 16,1-3-2 0,-1 3 1-16,0-4-2 0,0 4-1 15,1 0 1-15,-1 0 1 16,-4 0-1-16,13 0 2 15,-14 0-2-15,1 0 2 16,5 0-2-16,-5 0-1 16,4 0 3-16,-4 0 0 15,4 0-1-15,0 4-2 16,0-1-2-16,1 1 1 16,3 0 1-16,-4 0 0 15,5 0 0-15,0 0 0 16,3-1-3-16,-7 1 2 15,3 0 1-15,-4 4 0 0,5-4 0 16,-1 3 2-16,1 1-1 16,0 0-1-16,3-5-2 15,-3 1 1-15,0 0 1 16,-1 0 0-16,-4 0 0 16,5 0 0-16,-5 3 0 15,5-3 2-15,-5 0-1 16,0 0-1-16,0-4 1 15,1 0-1-15,-1 3 0 16,0-3 0-16,0 0 0 16,1 0 0-16,3 0-3 15,-4 0 2-15,5 0 1 16,-1 0 0-16,1-3 0 16,-1-1 0-16,1 0 0 15,4 0 2-15,-9 0-1 0,0 4-1 16,5 0 1-16,-5 0-1 15,-4 0 0-15,4-3 0 16,1 3 0-16,-1 0 0 16,-4-4 0-16,4 4 0 15,0 0-3-15,0 0 2 16,5 4-1-16,-5-4 0 16,0 0 2-16,5 3 2 15,-13-3-1-15,8 4-1 16,-4-4 1-16,4 0-1 15,-8 0 0-15,4 0 0 16,-5 0 0-16,1 0 0 0,-1 0 0 16,1 0 0-16,0 0 0 15,-1 0 0-15,-8 0-3 16,9 0 2-16,-5 0 1 16,-4 0 0-16,9 0-3 15,-9 0 2-15,0 0-1 16,0 0 0-16,0 0 0 15,0 0-2-15,0 0-13 16,0 0-4-16,0 0-110 16,0 0-50-16,0 0 92 15</inkml:trace>
  <inkml:trace contextRef="#ctx0" brushRef="#br0" timeOffset="125633.3105">13536 17240 220 0,'-4'4'85'0,"0"-8"-66"0,-9 4 14 16,9 0 2-16,4 0-18 15,0 0-5-15,-9-4-5 16,5 4 0-16,-1-3-4 16,-3-1 9-16,-1 4 5 0,-4-4 2 0,5 0 1 15,-10 0-7 1,5 1-3-16,5-1-3 0,-5 0-2 15,0 0 3-15,4 0 5 16,1 0-14-16,-1 1-3 16,5-5 14-16,-9 4 7 15,4 0-3-15,5 0-3 16,0 1-4-16,-1-1-2 16,1 0-3-16,4 0-2 15,0-4-2-15,0 5 1 16,4-1-1-16,5 0-2 15,0 0 0-15,-1 4 3 16,5-4-2-16,4 4-1 16,1-4 3-16,-1 4 0 15,4 0-4-15,5 0 1 0,0 0 2 16,0-3 1-16,4-1-10 16,0 4-3-1,0-4 7-15,1 0 6 0,3 4 1 16,1 0 3-16,3 0 0 15,1 0 3-15,0-4-8 16,4 4 0-16,0-4 2 16,0 4 4-16,5 0-6 15,-5 0 0-15,0 0-2 16,0 0 2-16,-4 0 1 16,-1 0 1-16,-7-3 6 15,3 3 6-15,5-4-4 16,-5 0 0-16,-4 0-4 0,1 4-1 15,-1-4 1-15,4 4 0 16,-4 0-5-16,1 0 1 16,-1 0 0-16,4 4 2 15,1-4-1-15,-1 4-1 16,5 0 1-16,-5 0-1 16,5-1 0-16,-4 1 2 15,-1 0-1-15,1 0-1 16,-1 0 1-16,-4 0-1 15,5-1-3-15,-1 1 0 16,5-4 2-16,-5 4 0 16,5 0 1-16,4 0 2 15,0 0-1-15,5 3 2 16,-9-3-2-16,-1 4 2 0,5-4 0 16,5-1 3-16,-9-3-3 15,-1 4 0-15,-3-4-1 16,4 0 1-16,-9 0 0 15,4 0 1-15,1-4-2 16,3 4 1-16,1 0-2 16,-4 0-1-16,-5 0 1 15,9 0 1-15,-1-3-1 16,1 3 2-16,0-4-2 16,4 4 2-16,-4-4-2 15,0 4-1-15,-1-4 1 16,6 4 1-16,-6-4-3 0,-3 4 0 15,8-4 3-15,0 4 1 16,4 0-4-16,-4 0 1 16,9 0 0-16,-9 4 2 15,0 0-1-15,9 4-1 16,0-4 1-16,12 3 1 16,-8-3 1-16,-4 0 1 15,0-4-5-15,0 0 1 16,-1 0 2-16,1 0 1 15,4 0-1-15,0 0 1 16,-4 0 0-16,-1 0 1 16,1 0-2-16,0 0 1 15,-1 0 2-15,-7 0 2 16,3-4-3-16,-8 0-1 0,-5-3 1 16,5 3 0-16,0 0-2 15,0 0 1-15,8 0-4 16,-4-3 0-16,0 3 1 15,0 0 2-15,5 0-3 16,-5 0 0-16,8 4 1 16,-7-4 0-16,3 1 0 15,-4-1 0-15,-4 0 0 16,0 0 2-16,-1-4-1 16,1 1-1-16,0-1-2 15,-5 0 1-15,5 5 1 16,0-1 0-16,0 0 0 15,0 0 0-15,-5 0 0 0,0 0 0 16,1 1 0-16,-1-1 0 16,5 0 0-16,-4 4 0 15,3-4 0-15,-12 4 0 16,4 0 0-16,9 0 0 16,-13-4 0-16,4 4 0 15,-8 0 0-15,4 0 2 16,-1-4-3-16,1 4 0 15,0-3 1-15,0 6 0 16,-4-3 0-16,3 0 0 16,1 0 0-16,4 4 0 15,1 0 0-15,-6-4 0 0,6 0 0 16,-5 4 2-16,-1 0-3 16,-3 0 0-16,-1-4-1 15,1 3 0-15,0 1 2 16,-5 0 0-16,0-4-3 15,0 4 0-15,0 0 2 16,-4 0 2-16,0-4-2 16,-4 3 0-16,0-3-1 15,-9 0 0-15,0 0 2 16,0 0 0-16,0 0-9 16,0 0-2-16,0-3-73 15,-5 3-32-15,-8-50 57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24:51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9008 7837 124 0,'0'-7'49'0,"-9"7"-38"0,5-8 8 0,0 8 1 16,4-4 1-16,-5 0 2 15,1 0-4-15,-5-3-1 16,5 3-10-16,-5 0-1 0,-8-4 0 0,4 5 1 15,5-5 2 1,-1 0-3-16,-8 1-2 0,8 3 2 16,-4 0 2-16,5 0 0 15,-1 0 0-15,0 1-1 16,5 3 2-16,0 0-3 16,4 0-2-16,-9-4 2 15,5 0 0-15,-1 4 1 16,5 0 0-16,-4 0 0 15,4 0 2-15,0 0-1 16,0 0 0-16,0 0-1 16,0 0 0-16,0 0-4 15,4-4-3-15,-4 4 0 16,0 0-1-16,9 0 0 16,-9 0 2-16,9 0-3 15,-5 0 0-15,9 0-1 0,0 0 0 16,4 0 2-16,-4-4 0 15,4 4-3-15,1 0 2 16,-1 0-1-16,0 0 0 16,0 0 2-16,5 0 0 15,-9-4 2-15,4 4 1 16,0-3-1-16,0 3 1 16,1 0-2-16,-1 0-1 15,0 0 1-15,0 0-1 16,1 3 0-16,3 1 2 15,-8-4-1-15,9 4-1 16,-1 0 3-16,-4-4 0 0,5 0 1 16,-5 0 0-16,5 4 0 15,-1-4 0-15,1 0 0 16,4 0 0-16,-9 0 6 16,4 4 4-16,1-4-10 15,0 0-4-15,-1 0-3 16,1 0 2-16,3 0-2 15,-7 0 1-15,-1 0 2 16,4-4 0-16,-3 0 4 16,-1 4 5-16,5-4-3 15,-10 0-1-15,6 0 0 16,-1 1-1-16,0-1-2 16,0 0 1-16,14 0-2 0,-14 0-1 15,4 0 1 1,1 1-1-16,-1-1 0 0,1 0 0 15,-1 0 0-15,5 4 0 16,-4 0 0-16,4 0 2 16,0 0-1-16,-1 0-1 15,1 4 1-15,0-4-1 16,4 0 0-16,-4 0 0 16,-4 0 2-16,4 0 1 15,-1 4-1-15,1-4 1 16,-4 0-2-16,-1 0 2 15,5 0 0-15,-13 0 1 16,4 0-2-16,1 0-2 0,-1 0 1 16,0 0 1-1,0 0-1-15,1 0-1 0,-1 0 1 16,0 4 1-16,0-1-3 16,1 1 0-16,3-4 1 15,-4 4 2-15,-4 0-3 16,4 0 0-16,1 0 1 15,-1-1 2-15,0 1-1 16,0 0-1-16,1 0 1 16,-1 0-1-16,0 0 0 15,0-1 0-15,-4 1 0 16,0 0 0-16,-9 0 2 16,-4-4 3-16,0 0-7 0,-4 8 0 15,0 3-132 1,-22 4-57-16,-4-11 96 15</inkml:trace>
  <inkml:trace contextRef="#ctx0" brushRef="#br0" timeOffset="5582.8353">5785 9297 188 0,'-5'3'71'0,"5"1"-55"0,0-4-2 16,0-4-4-16,0 4-7 15,0 0 0-15,0 0 1 16,0 0 0-16,0 0-2 15,0 0 1-15,0 4 2 0,0-4 4 16,0 0 5-16,0 4 1 16,0-4 0-16,0 0 4 15,0 0 0-15,0-4-4 16,0 4-1-16,0 0-6 0,0 0-3 16,0 0-2-16,0 0 0 15,0 0-2-15,5 4-1 16,3 4 1-16,-3-4-1 15,3-1 0-15,5 1 0 16,-9 0 0-16,9 0 0 16,-8 0 0-16,8 0 2 15,0-1 1-15,-1 1 1 16,6 0-2-16,-5-4 1 16,0 0 0-16,12 4 1 15,-3-4-2-15,0 0 1 16,3 0-2-16,6 4 2 15,3 0-2-15,-8-1 2 0,8-3-2 16,-3 4 2-16,-1 0-4 16,0 0 0-16,-9 0 1 15,1 0 2-15,8-1 1 16,-13 1 3-16,9-4-1 16,-4 0 0-1,-1 0-1-15,5-4-2 16,-4 4 1-16,4 0 0 15,4 0 1-15,-9 0-2 16,5 0-2-16,0 4 1 16,4-4-1-16,0 4 0 15,5 0 2-15,-5 0-1 16,0-1-1-16,5 1 1 0,-1 4-1 16,5-4-3-16,-9 3 2 15,4-3 1-15,-3 0 0 16,-1 0 2-16,0-4 1 15,-4 0-1-15,4 0 1 16,0 0 4-16,0-4 4 16,0 0-9-16,5 4 0 15,-5 0-2-15,5 0 0 16,-1 0 0-16,0 0 0 16,1 0 0-16,4 4 2 15,-1 0-1-15,1 0-1 16,4 0 3-16,0-1 0 15,-8-3-4-15,4 0 1 0,-5-3 0 16,5-1 0-16,-5 0 0 16,5 0 2-16,4 0-1 15,0 0 2-15,5 1-2 16,-1-1 2-16,1 4-2 16,-1 0 2-16,0-4 0 15,1 4 1-15,-5 0-2 16,-4 0-2-16,-1 0-2 15,-3 0 1-15,-1-4 1 16,1 0 0-16,4 4 0 16,-1-4 0-16,1 4 0 15,4 0 0-15,9 0 0 16,-5 0 0-16,9 0 0 16,-4 0 2-16,0 0 1 15,-5 4 1-15,-4-4 0 0,-4 0 0 16,-4 4 0-16,-1-4 0 15,-8-4-2-15,4 4 1 16,0-4-2-16,0 1 2 16,5-1-4-16,-9 0 0 15,8 4 3-15,5 0 1 16,0 0-1-16,-1 0-2 16,1 0 1-16,0 0-1 15,0 0 0-15,0 0 0 16,-5 0 0-16,1 0 0 15,-5-4 0-15,0 4 0 16,-4-4 0-16,0 1 0 0,-1-1 0 16,6 0 0-16,-6 0 0 15,10-4 0-15,-5 5 0 16,5-5 0-16,3 4 0 16,-3 0 0-16,4 0 0 15,-1 1 0-15,-3-1-3 16,-1 4 2-16,1 0 3 15,-1 0 1-15,1 0-1 16,-1 4-2-16,-4-1 1 16,-4 1-1-16,0 0-3 15,4 0 2-15,-13 0 1 16,5-4 2-16,-5 0-1 16,0 0-1-16,5 0-2 0,-5 0 1 15,0 0 1-15,5 4 2 16,-13-4 3-16,4 3 2 15,0 1 1-15,-5 0 2 16,5-4-1-16,-13 0 2 16,0 0-2-16,0 0 0 15,0 0-3-15,0 0 1 16,0 8-4-16,0-8 0 16,0 7-1-16,0 1 1 15,0-8-2-15,0 0-1 16,4 8 1-16,-4-8-1 15,0 0-3-15,5 7 2 16,-5-7 1-16,0 0 0 0,0 0 0 16,8 8 2-16,-8-8-12 15,0 0-3-15,30 15-302 32</inkml:trace>
  <inkml:trace contextRef="#ctx0" brushRef="#br0" timeOffset="20640.0801">5449 10266 88 0,'-5'-16'35'0,"5"9"-27"0,0-5 9 15,0 8 2-15,0-3-14 16,9-5-2-16,0 4-2 16,-1-3-1-16,-8 0 2 15,4 3 3-15,1 0 4 16,-1 4 5-16,0-3-6 0,1 3-2 15,3-4-3-15,-8 4-3 16,0 1 1-16,0-1-1 0,0 0 0 16,0 0 4-16,0 0 2 15,-8 4 11-15,3-4 4 16,1 1 0-16,0-1-1 16,-1 4 1-16,1-4-1 15,4 0 2-15,-8 0 1 16,8 0-12-16,-9 4-7 15,9 0 2-15,0-3 0 16,0-1 2-16,0 4 0 0,-4 0-2 16,4-4 1-1,0 0-2-15,0 4 0 0,0-4-1 16,0 4 0-16,4 0-5 16,-4 0 1-16,9 0 0 15,-1 4 2-15,1 0-1 16,-1 0-1-16,5-4 1 15,5 0 1-15,-14 0-1 16,9 0 2-16,0 4 0 16,13-4 1-16,-14 3-2 15,6-3 1-15,-1 0 0 16,0 0 1-16,5 0-2 16,-9 0 1-16,4 0 0 15,0 0 3-15,0 0 1 16,-4-3 1-16,0 3-2 0,0 0-1 15,4 0-3-15,-4 0 1 16,0 0 7-16,4 0 3 16,-4 0-15-16,5 0-6 15,3 0 10-15,-4-4 5 16,1 4-2-16,-5 0-3 16,4 0-1-16,0 0 1 15,0 0-1-15,5 0-1 16,-5 0-6-16,5 0-1 15,-1 0 5-15,-4 4 6 16,9-4-7-16,-9 3 1 16,5 1 2-16,0 0 4 15,-1 0-1-15,1 0-2 0,-1 0 0 16,5-1-1-16,-9 1 0 16,5 0 0-16,-1 0 0 15,5 0 0-15,-13 0 0 16,9-1 0-16,-5-3-3 15,4 4 0-15,-8 0 4 16,9 0 1-16,0 0 0 16,-1 0-2-16,5-4 1 15,0 0-1-15,4 3 0 16,4-3 2-16,5 0-3 16,0 0 0-16,0 4 1 15,-5-4 0-15,5 4-3 16,0-4 2-16,-9 4 1 15,0-4 0-15,-8 4 0 16,8 0 0-16,-9-4 0 0,-3 0 0 16,3 3 0-16,-4-3 0 15,1 0 0-15,-1 0 0 16,0 0 0-16,5-3 0 16,-5-1 0-16,-4 4 2 15,4-4-1-15,0 0-1 16,0 0 1-16,1 0 1 15,3 4-8-15,1 0-1 16,4 0 10-16,-9 0 5 0,4 0-3 16,1 0-1-16,0 0-2 15,-1 4-2-15,5 0 1 16,-5 0-1-16,1-4 0 16,-9 4 0-16,8 0 0 15,1-4 0-15,0 0 0 16,3 3 0-16,-12-3 0 15,9 0 0-15,-5 0 0 16,5 0 2-16,-9 0-1 16,4 0 2-16,0 0-2 15,0 0-1-15,-8 0 1 16,8-3-1-16,0 3 0 16,1 0 0-16,3 0 0 15,-8 0 0-15,4 0 0 16,5-4 0-16,-1 4 0 0,1 0 0 15,0 0-3-15,8 0 2 16,-9-4 1-16,9 4 2 16,-8 0-1-16,12 0-1 15,-8 0 1-15,4 0-1 16,-4 0 0-16,4 0 0 16,-8 0 0-16,4 0 0 15,4 4 0-15,-8-4 0 16,-1 4 0-16,9-4 0 15,-21 0 0-15,12 0 0 16,-3 0 0-16,3 0 0 16,-8-4 0-16,4 0 2 15,1 4-1-15,-1 0-1 16,0 0 1-16,0 0-1 0,1 0 0 16,3 0 0-16,-4 4 0 15,5 0 2-15,-1-1-1 16,1 1-1-16,0 0 1 15,8 0-1-15,-9 0 0 16,9-1 2-16,-8 1 1 16,4 0 1-16,4 0-2 15,-13 0 1-15,5 0-2 16,-1-1-1-16,1 1 1 16,-1 0-1-16,1 4 0 15,4-1 2-15,-9 1-1 16,5-4-1-16,-5 4-2 15,0-5 1-15,0 1 1 0,5 0 2 16,-5 0-1-16,5 0-1 16,3 0-2-16,10 3-1 15,-5-3 2-15,9 0 0 16,0 0 1-16,-1 0 0 16,5-1 2-16,1 1 1 15,-1 0-1-15,0 0-2 16,8 0-2-16,-20 0 1 15,12-1 1-15,-13 1 2 16,4 4-1-16,1-4-1 16,4 0 1-16,-1-1-1 15,10 1-3-15,-5 0 2 16,9-4 1-16,-5 0 2 16,13 0-1-16,1 0-1 0,-5-4 1 15,-5 0-1-15,-3 4 0 16,-5 0 0-16,-9-3 0 15,5-1 0-15,-4 0-3 16,3 0 2-16,1 0 3 16,0 0 1-16,8 1-1 15,-8-1-2-15,4 0 3 16,0 0 0-16,0 0-1 16,-4 0 1-16,0 1-2 15,0 3-1-15,-1 0 1 16,-3-4-1-16,-1 4 0 15,-3 0 0-15,-1 0 0 16,0-4 0-16,0 4 0 0,0 0 0 16,9-4 0-16,0 4 0 15,0 0 0-15,8 0 0 16,0-4 0-16,1 4 0 16,-1 0 0-16,5 0 0 15,-13-7 0-15,-1 7 0 16,-3 0 2-16,4 0 1 15,-13 0-1-15,4 7-2 16,-9-3 1-16,5-4 1 16,0 4-1-16,0-4-1 15,0 4 1-15,4 0-1 16,0-4 0-16,0 0 0 16,0 0 0-16,0 3 0 15,5-3 0-15,-5 0 0 0,5 0 0 16,3 4 2-16,-12-4-1 15,4 0-1-15,5 4 1 16,-5 0-1-16,0 0 0 16,-4 0 0-16,4-1 0 15,-13 1 0-15,9 0-3 16,-4 0 2-16,4 0 1 16,0 0 2-16,-1-4-1 15,6 3-1-15,-1-3 1 16,0 4-1-16,4-4-3 15,1 0 2-15,-1 4 3 16,5-4 1-16,-17 0-4 0,12 0 1 16,1 0 0-16,-5 0 2 15,0 0-1-15,0-4 2 16,-4 0-2-16,0 1-1 16,4 3 1-16,-13-4-1 15,5 4 0-15,-1 0 2 16,-4 0-3-16,5-4 0 15,-5 4 1-15,5-4 2 16,-5 4-1-16,5-4-1 16,-1 4 1-16,5-4-1 0,-9 4 0 15,5-3 0 1,4 3 0-16,-5-4 0 16,5 4 0-16,-4-4 0 0,-1 0 0 15,5 0 2-15,0 4-1 16,0 0-1-16,-5 0 1 15,1-4 1-15,4 4-3 16,-9 0 0-16,4 0 1 16,1 0 0-16,-1 0 0 15,-3 0 0-15,-1 0 0 16,0 0 0-16,-4 0 0 16,0 0 0-16,0 0 0 15,0 0 0-15,0 0 0 16,0 0 0-16,0 4 0 15,0-4 0-15,4 0 0 16,0 0 0-16,0 4 0 16,1-4 0-16,-1 0 0 15,0-4 0-15,5 4 0 0,-1-4 0 16,1 1 0-16,3-1 0 16,-7 4 0-16,3-4 0 15,1 0 0-15,4 0 0 16,0-3-3-16,-9 7 2 15,4 0 1-15,1 0 2 16,-5 0-1-16,0 0 2 16,1 0-2-16,-1 0-1 15,4 0 1-15,-12 0-1 16,4 0 0-16,0 0 0 16,8 0 0-16,-12 0 0 15,4 0 0-15,0-4 0 0,-5 4 2 16,5 0 1-16,-4 0-4 15,0 0 1-15,-1 0 0 16,1 0 2-16,-1 0-1 16,5 0-1-16,-13 0 1 15,5 0 1-15,-5 0 1 16,0 0 1-16,8 4-5 16,-8-4 1-16,0 0 2 15,9 7 1-15,-9-7 1 16,0 0 0-16,0 0-2 15,0 0 1-15,0 0 0 16,0 0 1-16,0 0-2 16,0 0 1-16,0 0-2 15,0 0 2-15,4 4-2 0,-4-4-1 16,0 0 1-16,0 0 1 16,0 0-1-16,0 0-1 15,5 4 1-15,-5-4-1 16,0 0 0-16,8 4 0 15,-8-4-3-15,4 4 2 16,1-1 1-16,-5-3 0 16,8 4 0-16,-3 0 0 15,-1 4 0-15,-4-8 0 16,9 7 0-16,-9-7 0 16,0 0 0-16,8 4 0 15,-3 4 0-15,-5-8 2 0,0 0-1 16,0 0-1-16,8 0 1 15,-8 0-1-15,9 4 0 16,-9-4 0-16,8 0 0 16,-8 0 0-16,9 0-3 15,0 0 2-15,-1 0 1 16,5 0 0-16,-9 0-3 16,9 0 2-16,-8 0 1 15,3-4 2-15,1 4-1 16,0-4-1-16,-1 4 1 15,1 0-1-15,-1 0 0 16,-3-4 0-16,-5 4 2 16,8 0 1-16,-8 0-4 15,5-4 1-15,-5 4 0 0,4-3 0 16,-4 3 0-16,4-4 0 16,-4 4 0-16,0 0 0 15,5-4-3-15,-5 4 2 16,0 0 1-16,0 0 2 15,0 0-1-15,0 0-1 16,0 0 1-16,0 0-1 16,0 0 0-16,0 0 0 15,0 0 0-15,0 0 0 16,0 0 0-16,0 0 0 16,0 0 0-16,0 0 0 15,0 0 0-15,0 0 2 0,0 0-1 16,0 0 2-1,0 0-4-15,0 0 0 0,0 0 1 16,0 0 0-16,0 0 0 16,0 0 0-16,0 0 0 15,0 0 0-15,0 0 0 16,0 0 2-16,-5 0-3 16,1 0 0-16,0-4-4 15,-1 0-1-15,-3 0-19 16,3 1-7-16,14 14-315 31,0-15 188-31</inkml:trace>
  <inkml:trace contextRef="#ctx0" brushRef="#br0" timeOffset="33374.0971">726 7025 288 0,'-22'-4'107'0,"22"1"-83"0,-8-1 2 0,8 4-4 15,0 0-14-15,-9 0-2 16,1 0-4-16,8 0-2 15,-13 0 1-15,8 4-1 0,-8-1 2 16,13 1-1-16,-4 0 2 16,-9 0-2-16,13 0-1 15,-8 0-2-15,8 3 1 16,0 1 1-16,0 0 0 16,8-1-3-16,5 1 0 15,-4 3 2-15,4 1 2 16,8-4-2-16,1-1 0 15,4 1 1-15,4-4 0 16,4 0 0-16,5-4 2 0,-9 0-1 16,9-4-1-1,-5 0 1-15,-8 0 1 0,9-4-1 16,4 1-1-16,-9-5 1 16,0-3 1-16,-4 0-1 15,-5-1-1-15,5-3 1 16,4 0 1-16,-12-4 1 15,7-4 1-15,-12 4-2 16,5 4 1-16,-6-4 0 16,6 4 1-16,-10 0 0 15,-3 0 2-15,-5-1-1 16,-5 5 0-16,-3-4 8 16,3 4 6-16,-8-1-12 0,1 1-6 15,-6 4-8-15,-3-1-1 16,4 1 13-16,-1-1 6 15,-12 1-3-15,4 7 0 16,-21 0-6-16,17 4-4 16,-13 4-2-16,4 3 3 15,9 1-11-15,-18 4-2 16,10-1 7-16,3 1 6 16,5 3 1-16,0 0 3 15,0 4-2-15,4 0 2 16,8 4-2-16,-7 4-1 15,7 4 1-15,5 0-1 16,-12 3 2-16,16 8 3 16,-4-4-2-16,0 5-2 0,9 3 0 15,-5 0-1-15,1-4-5 16,-1-4 1-16,-4 0 2 16,13 1 1-16,-4-5 1 15,4 0 0-15,4-3 2 16,9-4 3-16,4 0-2 15,9-4-2-15,17 0 0 16,9-8 1-16,0 0-3 16,8-7-2-16,0-4-1 15,1-4 3-15,-5-8-2 16,0 1-1-16,-5-5 3 16,5 1 2-16,0-1 4 15,-13 4 4-15,18 1-75 16,-14 3-32-16,5 0 49 0,-31 0 26 15</inkml:trace>
  <inkml:trace contextRef="#ctx0" brushRef="#br0" timeOffset="33808.4926">1967 7021 416 0,'-30'-19'156'0,"21"15"-121"0,5 1-10 15,4 3-11-15,0 0-15 16,-4 3 0-16,-1 5-4 16,-3 0 1-16,8 7 2 15,-9 4 1-15,9 4 1 0,0 8-3 0,-9 0 2 16,1 3 1-16,4 4 0 15,4 1-3-15,0-1 0 16,0-4-7-16,0 5-4 16,12 3-54-16,-3 4-25 15,8-4 48-15,-8-11 22 16</inkml:trace>
  <inkml:trace contextRef="#ctx0" brushRef="#br0" timeOffset="34753.2811">834 8205 348 0,'-13'-19'132'0,"13"15"-103"0,8-4 3 0,-8 8-6 16,5 0-21-16,-1-3-2 15,5 3-2-15,-5 0 1 16,13 0-1-16,0 3-9 0,-8 1-3 15,8 4 4-15,13-1 1 16,-12 5 4-16,12-1 1 16,0 1-4-16,9-4 1 15,-9-8-3-15,13-4 2 16,4-4-2-16,5-3 2 16,-4-5-2-16,8-3 2 0,-9 0 3 15,9 0 1-15,-9 0 3 16,-4-4 1-16,-8 0-1 15,-1-4-2-15,-16 4 1 16,3 0 1-16,-12 4-6 16,-9 0-1-16,-9 0-9 15,-12 3-2-15,-14 9-7 16,-12-1 0-16,-1 4 5 16,-8 8 6-16,5 7 7 15,-10 9 3-15,-8 3 2 16,9-4 0-16,-9 0 6 15,9 4 6-15,-1 0-8 16,5 0-5-16,0 4 5 0,18-1 2 16,-10 1 1-16,14 4 3 15,-5 3-5-15,9 5-1 16,13-1 0-16,-14 4 0 16,14-4-2-16,9 1 1 15,-10-1 2-15,14 0 4 16,4-3 0-16,0-1 2 15,4 1-4-15,14-1 1 16,7-3-3-16,6-1 0 16,-1 1-3-16,13 0 1 15,4-1 0-15,5-3 1 16,0-4 0-16,-9-4 0 0,8-3-2 16,-7-5-2-16,3-7-2 15,13-4 1-15,-4-4-48 16,18-4-19-16,12-7 34 15,-13-8 17-15</inkml:trace>
  <inkml:trace contextRef="#ctx0" brushRef="#br0" timeOffset="35322.6261">2083 8305 400 0,'-17'-31'151'0,"17"19"-118"0,4 1-11 0,-4 7-14 16,5 0-12-16,3 0 3 15,-8 1-5-15,13-1 2 16,-4 0 2-16,-1 4 1 0,5 4 1 16,0 3-5-16,9 5 1 15,-5 7-3-15,-4 4 2 0,13 8-6 16,-22-1-3-16,9 5 5 16,-4 3 3-16,-5-3 4 15,-4 3 1-15,-4 0 1 16,-5-3 0-16,-8-5 0 15,-13 1 2-15,4 0-1 16,-13-5 2-16,0 1-2 16,-4-4 2-16,0 0-2 15,4-7 2-15,5-1 7 16,8-4 3-16,-8-3-9 16,16-4-6-1,5 0-4-15,5-1 5 16,16 5 5-16,23 0-2 15,3 3 1-15,22 1-3 0,13 7-1 16,4 0-1-16,-8 4 0 16,-5 0-5-16,5 4 0 15,-5-4-81-15,-8 4-35 16,-9-8 62-16</inkml:trace>
  <inkml:trace contextRef="#ctx0" brushRef="#br0" timeOffset="36132.6283">946 9687 344 0,'-22'-11'129'0,"22"7"-100"0,0 0 4 0,0 4-2 15,0 0-31-15,0 0-9 16,17 0 2-16,-17 0 2 16,5 0 4-16,8 0-2 0,0 4 2 15,4 4-1-15,9 3 0 16,0 1-3-16,4-1-1 15,0 1-2-15,0-9 2 16,5-3 4-16,3-3 1 16,5-5 1-16,0-4 0 15,-8-7 0-15,12-4 2 16,-12 0-1-16,-1-7 2 16,-4 3-2-16,1-4 2 0,-6 1-2 15,-12 3-1-15,-8 4 1 16,-5 4-1-16,-5-8-5 15,-8 8-1-15,-12 3-4 16,-6 5-1-16,-3-1-3 16,-5 9 1-16,-4 6 2 15,4 9 2-15,-8 3 3 16,12 8 4-16,-12 4-1 16,8 4 1-16,5 3 4 15,-9 8 1-15,13 4-1 16,4 8 1-16,-4-4 2 15,4-4 4-15,8 3 2 16,18-7 3-16,-12 1-1 16,24-5 2-16,-12 0-4 15,18 0-1-15,-10 1-4 0,10-1-1 16,12 0-3-16,-17 1 1 16,17-5-2-16,0 1-1 15,-4-1 1-15,8-3 1 16,5-1-10-16,8-3-4 15,14-8 6-15,25-15 2 16</inkml:trace>
  <inkml:trace contextRef="#ctx0" brushRef="#br0" timeOffset="36718.5289">2122 9955 340 0,'-17'-11'129'0,"8"15"-100"0,-4-16 4 15,13 12-2-15,0-4-22 16,0-3-7-16,0-1-9 15,0 0-3-15,0 1 5 16,0-1 15-16,13 0 9 0,-4-3-9 0,-1 3-3 16,5 1-7-16,5-1-1 15,-1 0-1-15,0 1 0 16,5-1 0-16,12 4 0 16,-17 0 2-16,9 8 0 15,0 0 0-15,-9 4 0 16,1 3-3-16,-10 4 2 15,-4 1-4-15,-4 3 1 16,-4 0 2-16,-9 0 1 16,-4 0 1-16,4 1 0 15,0-1 0-15,-4 0 0 16,8-4 0-16,5 0 2 16,4 1-3-16,4 3 0 0,5 0 1 15,8 0 0-15,0 4-5 16,5 4 1-16,-5-4 11 15,-4 4 4-15,-4 0 7 16,-1-1 1-16,-8 5 3 16,0-4 1-16,0 0-8 15,-17-4-2-15,-9 0-12 16,-4 0-3-16,0 7-67 16,-9 5-32-16,-8-1 52 15,8 1 26-15</inkml:trace>
  <inkml:trace contextRef="#ctx0" brushRef="#br0" timeOffset="37037.0104">1428 11319 508 0,'-17'4'189'0,"34"0"-147"0,-17 3-24 0,0 1-24 0,0 3-30 15,0 9-7-15,0 3-48 16,9 7-21-16,-9 8 59 16,4 1 27-16,-4-9 20 0</inkml:trace>
  <inkml:trace contextRef="#ctx0" brushRef="#br0" timeOffset="37230.839">1571 12246 504 0,'-18'69'189'0,"5"-62"-147"0,5 1-16 0,8-8-18 16,0 8-77-16,0-4-31 15,8 11 50 1</inkml:trace>
  <inkml:trace contextRef="#ctx0" brushRef="#br0" timeOffset="37426.0142">1553 12851 488 0,'-26'19'184'0,"26"-7"-143"0,-4-1-27 0,4-3-21 0,0 3-65 16,4 1-22-16,1 3 48 15,3 4 23-15</inkml:trace>
  <inkml:trace contextRef="#ctx0" brushRef="#br0" timeOffset="37639.3782">1661 13368 420 0,'-26'19'159'0,"35"-15"-124"0,-18 11-7 0,1-7-13 15,8 3-27-15,0 1-6 16,8-1-104-16,-8 5-46 15,9-9 86-15,-9-7 41 0,-9-11 31 16</inkml:trace>
  <inkml:trace contextRef="#ctx0" brushRef="#br0" timeOffset="37845.5765">1527 14349 556 0,'-17'23'209'0,"17"-20"-163"0,0-6-37 16,0 3-29-16,-13-4-125 16,13-4-47-16,0-7 98 15,0-20 50-15</inkml:trace>
  <inkml:trace contextRef="#ctx0" brushRef="#br0" timeOffset="46298.5147">14730 14812 140 0,'-9'-11'55'16,"9"7"-43"-16,-4 0 16 0,4 0 5 0,0 0-10 16,0 0-3-16,-4 1-3 15,-1-1-1-15,1 0-8 16,4 0 4-16,-4 0 1 0,0 0 0 16,-1 4 2-16,5-3-2 15,-8 3 2-15,3 0 1 16,1 0-1-16,4 0-3 0,0 0 0 15,0 0-7-15,-9 0-1 16,5 0-4-16,4 3-3 16,-4 1-5-16,-1 4 0 15,5 0-1-15,-4 3 3 16,0 1 2-16,0 3-1 16,-1 0-5-16,5 0-2 15,-8 1-4-15,-1 3-1 16,0 0 1-16,1 0 2 15,-1-3 8-15,1 7 3 16,3-8 5-16,-3 0 3 16,3 1 11-16,1-5 5 0,0-7-18 15,4 3-6-15,0 1-1 16,0-4 1-16,4 4 13 16,0-5 8-16,-4-3 0 15,0 0-1-15,13 4-3 16,-8 0-1-16,3-4-5 15,1 0 0-15,-1 0-3 16,5 0 2-16,0 0-4 16,4 4 0-16,5-4 1 15,8 4 0-15,0-4 0 16,5 4 0-16,-1-4 9 16,5 0 3-16,-9-4-10 15,9 0-5-15,4 0-6 16,-4 0-2-16,-5 0 12 0,9 4 7 15,1-3-4-15,3-1-2 16,0 0-1-16,1 0 1 16,-1 0-3-16,1 0 0 15,-1 1 1-15,0 3 0 16,-8 0-2-16,0 0-2 16,-5 0 1-16,5 0 1 15,0 0-3-15,4-4 0 16,0 4 1-16,4 0 0 15,1-4 0-15,-1 4 2 16,1 0-3-16,-5 0 0 16,0 0 1-16,0 0 2 0,0-4-3 15,-4 4 0-15,0 0 1 16,-1 0 2-16,1 0-3 16,0 0 0-16,0 0 1 15,4 4 0-15,4 0 2 16,1 0 1-16,-1-4-1 15,0 3 1-15,9-3-2 16,0 0 2-16,-8 0-2 16,-1 0-1-16,-4 0 1 15,0 0 1-15,1 0-3 16,-1-3 0-16,0-1 1 16,4 4 0-16,-4-4 2 15,9 4 1-15,-9 0-1 0,4 0-2 16,1 0 1-16,-1 0 1 15,1 0-1-15,-1 0-1 16,-8 0-2-16,4 0 1 16,0 0 1-16,0 0 2 15,0 0-1-15,0 0-1 16,5-4 1-16,8 0-1 16,0 4 0-16,0 0 2 15,0-3-1-15,0 3 2 16,0 0-2-16,-13 0-1 15,0 0 1-15,0 0-1 16,0 0 0-16,0 3 0 16,-13 1-3-16,18-4 2 0,-1-4 1 15,5 4 2-15,-13 0-3 16,12-3 0-16,5-5 1 16,0 4 2-16,-4 0-1 15,0 0-1-15,-1 4 1 16,-7 0-1-16,7-3 0 15,-12 3 0-15,4 0 0 16,0 0 0-16,0 0 0 16,5 0 0-16,3-4 0 15,1 0 0-15,-5-4 0 16,1 4 0-16,-1-3 0 16,-4-1 2-16,-4-3-1 15,0 7-1-15,-5 0 1 0,1 0 1 16,-1 4-3-1,5 0 0-15,0 0 1 0,4 0 0 16,-4 0 0-16,8 0 2 16,1 0-1-16,-5 0-1 15,0 0 1-15,0 0-1 16,4 0-3-16,-8-4 2 16,0 4 1-16,-5-4 2 15,1 1-1-15,-5-1-1 16,0 0-2-16,0 0 1 15,5 0 1-15,-9 0 0 16,4 1 0-16,0-1 2 16,0 0-3-16,5 0 0 0,-5 4 1 15,4-4 2-15,-4 4-1 16,0 0-1-16,5 0 1 16,-5 0-1-16,-4 0 0 15,0 4 0-15,-5 0 4 16,-3 0 5-16,-1 0 1 15,-9-1 2-15,-8-3-4 16,-4 0-3-16,-13-7-60 16,-5-1-25-16,-12-11 40 15,12-19 20-15</inkml:trace>
  <inkml:trace contextRef="#ctx0" brushRef="#br0" timeOffset="56072.4707">15182 15716 240 0,'-8'-8'90'0,"4"16"-70"15,-1-16 2-15,5 8-6 0,-4 0 0 16,4-4 2-16,-9 4 6 16,5-3 2-16,0-1-13 15,-1 4 3-15,-3 0 4 0,-1 0 0 16,1 0 3-16,3-4-22 15,1 4-7-15,4 0 2 16,-9 0 1-16,9 0 11 16,0 0 5-16,0 0-17 15,0 0-7-15,9 4 3 16,0 0 1-16,-1-1 5 16,5 1 1-16,4 4-2 15,1 0 2-15,3-5 1 16,5 1 0-16,0 0 0 15,4-4 0-15,-4 0 0 16,4 0 0-16,0-4 0 0,0 0 0 16,5-3 0-16,-1-1 0 15,-8-3 0-15,-4-1 2 16,-1 1-1-16,-4-1-1 16,-4 1 1-16,5-1-1 15,-14 1 0-15,9-1 2 16,-13 1-1-16,4-5-1 15,-4 5-2-15,0-1 1 0,0 1-1 16,0-1-2-16,-4-3-2 16,4 4-1-16,-9-1-3 15,1 4-1-15,-14 1-1 16,5 3 0-16,-5 8 0 16,1 3 0-16,-5 1 0 15,0 4 2-15,-13 3-1 16,5 4 2-16,-1 0 5 15,5 0 4-15,0 12 1 0,-5-8 2 16,5 4 2 0,0 0 4-16,0-1 2 15,4 1 3-15,9 0-3 16,-9 0-1-16,13-4-4 16,-4 7-1-16,8 1-3 0,5 0-2 15,8 3-2-15,9 1 1 16,4-1 1-16,9 1 2 15,9-1-1-15,8-7-1 16,4-4-2-16,9-4 1 16,0-4-6-16,5-7 0 15,3-4-54-15,-3-8-22 16,-5-11 42-16,0-8 21 16</inkml:trace>
  <inkml:trace contextRef="#ctx0" brushRef="#br0" timeOffset="56421.466">16174 15624 352 0,'-39'31'132'0,"26"-20"-103"0,0-7-8 16,9 4-9-16,-5 3-20 0,0 8-2 16,1 0 5-16,-5 4 2 15,0 8 3 1,0 4 0-16,0 3 0 0,9 8 0 0,-9 4 0 15,8-4-5-15,-3-1 1 16,8-2-22-16,0-9-8 16,0-7-100-1</inkml:trace>
  <inkml:trace contextRef="#ctx0" brushRef="#br0" timeOffset="56657.4475">16156 15429 424 0,'-38'11'159'0,"25"-11"-124"0,4-4-9 16,5 4-12-16,-1-4-59 15,-3 1-20-15,3-1-71 16,1 0-28-16,8-4 86 16,5-3 41-16</inkml:trace>
  <inkml:trace contextRef="#ctx0" brushRef="#br0" timeOffset="57287.069">16966 15716 348 0,'-4'-8'132'0,"4"4"-103"0,-9-11 1 0,9 7-6 15,0-3-16-15,-4-4-4 16,0-1 3-16,-5-3 3 15,1-4-5-15,-5 4 10 0,-5 0 7 16,-3 4-11-16,-1-1-4 0,-4 5-11 16,-8 3-5-16,0 4-2 15,-10 4-1-15,1 8-11 16,0 3-3-16,4 5 14 16,-4 3 6-16,9 4 11 15,12 8 5-15,-3-1-3 16,7 1-2-16,10-1-13 15,3-3-8-15,5-4 9 16,9-4 3-16,0 1 3 16,4-9 3-16,-1 1 8 15,6-5 3-15,-1-3-13 16,0 0-4-16,0-4 12 16,1 0 6-16,3 0-4 15,-12 4-3-15,4-1-4 16,0 5-3-16,0 4-4 15,0 11 0-15,-1 7-7 16,1 16-3-16,0 8 5 0,0 3 5 16,-8 8 1-16,3-3-1 15,-8-1 9-15,0 0 6 16,0-11-3-16,-4-4 0 16,-5-4 7-16,-4-4 2 15,0-7-2-15,0-4 1 16,-4-4-7-16,-4-8-3 15,3-3-12-15,1-8-6 16,-4-8-49-16,8-12-23 16,8-18 41-16,5-27 22 0</inkml:trace>
  <inkml:trace contextRef="#ctx0" brushRef="#br0" timeOffset="57841.7384">17203 15758 300 0,'-8'0'112'0,"8"0"-87"0,4-4-13 16,-4 4-14-16,9 0-7 0,8 0 3 15,-8 0 9-15,3 0 8 16,6 0-5-16,-1 0 6 0,9-4 3 16,4-3-7-16,9-5-2 15,-1-3-6-15,1-4-1 16,-4 0 1-16,-1-4 0 16,-4 0-3-16,-4 4 2 15,-4-1 1-15,-5 1 2 16,-4 4 1-16,-4 0 1 15,-5 3 0-15,-8 1 0 16,-5-1-2-16,-8 4-2 16,-13 8-2-16,-9 4-1 15,0 8 2-15,-13-1 2 16,5 5 2-16,-1 7 3 0,1 7-1 16,4 1 2-1,4-1 0-15,9 1 3 0,4 0 1 16,5-1 3-16,3 5-7 15,5-1-4-15,9 1-2 16,4 3-1-16,4 4 0 16,9 0 2-16,5-3-1 15,8-1 2-15,4-4-26 16,4-7-10-16,9-4-47 16,9-11-21-16,8-12 53 15,1-16 24-15</inkml:trace>
  <inkml:trace contextRef="#ctx0" brushRef="#br0" timeOffset="58383.6755">18074 15524 352 0,'-22'16'132'0,"14"-5"-103"0,-5-3-6 0,13-4-8 16,-13 3-6-16,8 5 5 16,-7-1-21-16,3 12-10 15,-4 4 9-15,0 4 3 0,4 3 4 0,-4 5-2 16,5 7 2-16,4 3-1 16,-1-3-2-16,1 0-2 15,0-7-1-15,4-9 4 16,-9-7 1-16,9-4 6 15,0-7 5-15,0-5 8 16,0-7 7-16,0-3-20 16,0-9-8-16,0-3 7 15,0-8 7-15,9-8-5 16,-9 1-2-16,8-5-2 16,1-3-1-16,4-1-9 15,0 5-4-15,4 3 7 16,5 1 5-16,-1 7 1 15,1 4 3-15,3 7-4 16,1 1 0-16,-4 7 1 16,4 4 0-16,-9 11 0 0,4 8 0 15,-3 4 6-15,3 8 4 16,-3 4-3-16,-6 3-2 16,1 8-2-16,0 4 0 15,-4-1-2-15,0 1-1 16,-1-4-15-16,5-4-7 15,-4-7 11-15</inkml:trace>
  <inkml:trace contextRef="#ctx0" brushRef="#br0" timeOffset="58862.776">19634 15455 348 0,'8'-15'129'0,"1"4"-100"0,4-16 2 16,-9 15-5-16,9-11-18 15,-13-7-2-15,0-5-11 16,0-7-4-16,-13-4 5 15,0 0-1-15,-4 4 1 0,-5 0 11 16,-12 7 8-16,-5 5-17 0,-8 11-7 16,-5 7 6-16,0 8 3 15,5 8 1-15,8 12-1 16,-8 3 3-16,8 7 2 16,13 9-7-16,-4 7 0 15,8 12-2-15,5 11 2 16,4 11-1-16,9 1 1 15,0 3 11-15,4-3 5 16,4 3-6-16,0 1-2 16,1 3-6-16,-1-3-1 15,4-5 1-15,1-7 0 16,-9-11-5-16,4-9-1 16,1-6-13-16,-1-9-5 0,-4-7-42 15,0-8-20-15,-4-11 45 16,-5-16 21-16</inkml:trace>
  <inkml:trace contextRef="#ctx0" brushRef="#br0" timeOffset="59134.4912">18569 15754 376 0,'5'-4'140'0,"8"12"-109"0,4-8-15 0,-4 0-16 16,13 4-4-16,12 0 3 15,10 3 8-15,3 1 6 16,-3 0-7-16,12-1 1 0,0 5 0 16,5-1-3-16,4 5-1 15,-9 3-10-15,9 0-3 16,9 0-63-16,-5-4-27 15,-4-7 51-15,-4-8 25 16</inkml:trace>
  <inkml:trace contextRef="#ctx0" brushRef="#br0" timeOffset="59779.7723">20474 15704 324 0,'-13'12'121'0,"13"-27"-95"0,-4 7-2 16,4 8-6-16,0-8-19 16,-5 1-3-16,5-5 10 15,-13 4 8-15,0-3-7 16,1-1 12-16,-14 1 4 0,0-4-7 15,-4-1-4-15,-1 1-14 16,-20 7-6-16,-5 8-7 16,-5 0-4-16,1 8-5 0,0 4 0 15,-5 11 0 1,9 3-1-16,4 9 1 16,9 3 3-16,9 0 4 0,8 5 6 15,0-1 1-15,13 0 2 16,9-4 5-16,4-3 1 15,13-5 8-15,4-7 4 16,5-4-3-16,8-7-2 16,9-5 6-16,-9-7 3 15,13-3 1-15,-4-5 1 16,-1-3-6-16,5-5-4 16,-4-3-3-16,0-4-3 0,-9-4-2 15,-4 0-1-15,-4 1-5 16,3-5 0-16,-7 0 2 15,-14 1 1-15,5-1 5 16,-9 4 2-16,0 4 6 16,-5 4 3-16,5 8 5 15,-4 7 2-15,4 4-3 16,-4 11-1-16,4 5-4 16,-9 3 1-16,9 4-4 15,0 7-2-15,0 9 4 16,9 3 4-16,-9 4-16 15,8 0-5-15,1 0-38 16,0-4-15-16,8-4 26 16,4-15 17-16</inkml:trace>
  <inkml:trace contextRef="#ctx0" brushRef="#br0" timeOffset="60243.7617">21068 15643 296 0,'0'4'110'0,"0"-8"-86"0,5 0 5 0,-1 0-5 0,-4-3-19 16,0-1-2-16,0-3 4 15,-4-5 3-15,-1 5-5 16,-3-1 12-16,-1 1 9 0,-12-1-19 16,-5 1-7-16,-9 3-6 15,-8 4 0-15,0 8-1 16,-9 4 0-16,9 3 4 16,-8 12 3-16,8 8-1 15,4 11 0-15,4-4 3 16,5 1 3-16,9-1 9 15,8 4 3-15,8 4-11 16,18 4-5-16,5 0-4 16,3-4 2-16,14 0-2 15,8-8 1-15,0-4 2 16,4-7 0-16,-4-4 2 0,9-7 1 16,0-5-23-16,8-7-9 15,0-12-83 1,9-7-38-16,-4-12 76 15</inkml:trace>
  <inkml:trace contextRef="#ctx0" brushRef="#br0" timeOffset="60876.2776">21202 15670 340 0,'0'15'126'0,"4"-7"-98"0,9 0 6 16,-8-1-4-16,8-3-19 16,8 4-6-16,1-1-3 15,3 5-2-15,10-4 0 16,-1-1-5-16,5 1-1 0,0 0 0 15,0-1 4-15,8-3 1 16,-4-8 1-16,9 0 2 16,-9-3 1-16,0-5 1 15,0-3 0-15,-4 0-7 16,0-1 0-16,-18-3 3 16,1 0 2-16,-5 0-3 0,-4 3-1 15,-9 1 5-15,-8-4 5 16,-5 4-17-16,1 3-6 15,-18 1 2-15,-4-1 3 16,-5 5 1-16,-3 3 1 16,-10 4 5-16,5 0 1 15,0 7 2-15,-4 5 2 16,-1 7 1-16,9 4 3 16,9 11-1-16,4-3 2 15,0 0 0-15,9-1 3 16,4 5-3-16,5-4 1 15,3 3 1-15,14 4 5 16,4 1-6-16,8 3 0 0,5 0 0 16,0 0 0-16,4 4-2 15,9-4-1-15,-9-4-1 16,5-3 0-16,-1-4-2 16,5-9-2-16,0-6-15 15,8-9-5-15,9-10-113 16,13-17-49-1,0-14 94-15</inkml:trace>
  <inkml:trace contextRef="#ctx0" brushRef="#br0" timeOffset="61610.0743">23184 15559 332 0,'0'4'123'0,"4"-16"-95"0,-4 12-11 0,0 0-9 0,0 0-6 16,0-4 1-16,-4 1 10 16,-4-1 6-16,3 0-10 15,-12-4 6-15,0 1 3 0,-5-1-8 16,-8-4-1-16,-4 1-7 16,-5-1-2-16,-4 1 0 15,-5-1 2-15,1 5-1 16,0-1-1-16,3 4 1 15,1 4-1-15,5 4-3 16,-6 4 2-16,14 3-4 16,-4 5 1-16,12-1 0 15,-4 4 2-15,14 0-10 16,-6 0-4-16,10 4 8 16,3-3 6-16,5 3 8 15,5-4 7-15,8 4-7 0,4-4-1 16,4 4-3-16,10-4-2 15,-1 0 1-15,8 0-1 16,6 0 0-16,-6-3 0 16,1-1 0-16,4 0 2 15,0 1-1-15,0-5-1 16,-4 1 1-16,0 3-1 16,0 0 0-16,-5 1 2 15,-4-1-1-15,-4 4 2 16,0 0-2-16,-4 0 2 15,-5 4-2-15,0 0-1 0,-4 0-2 16,-9 0 1-16,1-4 5 16,-10 1 2-16,-8-1 9 15,-8 0 2-15,-9 0 5 16,-13-4 3-16,-13 1-9 16,-13-1-2-16,-13 0 7 15,-13 1 4-15,-26-9-49 16,-47-14-21-16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26:57.2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9663 5179 272 0,'-5'0'101'0,"10"0"-78"0,-1 0 4 0,-4 0-3 16,0 0-19-16,0 0-2 15,0 0-2-15,0 0-1 16,0 0 0-16,0 4 0 0,0 4 2 16,0-1 1-16,0 5 1 15,0 7-2-15,0 8 1 16,0 3-4-16,4 9 0 15,1-1 1-15,-5 8 0 16,4 4 0-16,-4 7 0 16,0 4 0-16,4 12 0 15,1-8 0-15,-1 8 2 16,5-8-1-16,-5-3-1 0,4-9 1 16,5 1-1-16,5-8-14 15,-5-12-3-15,-1-7 7 16,1-8 4-16</inkml:trace>
  <inkml:trace contextRef="#ctx0" brushRef="#br0" timeOffset="224.3963">10141 5520 404 0,'-9'-15'151'0,"18"22"-118"0,-5-3 0 0,-4 0-9 16</inkml:trace>
  <inkml:trace contextRef="#ctx0" brushRef="#br0" timeOffset="344.5684">10150 5535 645 0,'0'20'0'16,"0"2"-1"-16,0 13-4 0,0 15-1 16,0 0-17-16,0 3-5 15,0 8-10-15,4-3-2 16,13-12-57-16,-13-8-27 16,9-15 65-16,5-15 30 0</inkml:trace>
  <inkml:trace contextRef="#ctx0" brushRef="#br0" timeOffset="869.7744">10533 5489 348 0,'-13'0'129'0,"9"8"-100"0,4 4-4 16,0-1-7-16,0 4-14 15,0 8-2-15,0 4-1 16,0 11-1-16,0 8 0 0,0 4-3 0,0 0 2 16,4 0 1-16,1-8 2 15,-1 0-1-15,0-7-1 16,0-9 7-16,5-3 5 16,-9-4-2-16,0-7 0 15,0-4 5-15,0-8 4 16,0 0 0-16,0-8-2 15,0-4-7-15,-9-7-2 16,5-4-4-16,0-11-3 16,4-8-3-16,0-4-1 15,4 0-1-15,9 0 0 16,0 4 0-16,9 7 0 16,3 8 0-16,-3 8 0 15,-5 8 0-15,13 3 0 16,18 4 0-16,-1 12 3 0,-8 7-2 15,-5 8 1-15,5 8 2 16,-9 7 0-16,0 4 0 16,-4 4 0-16,-8-4 0 15,-1-3 0-15,0-5 2 16,-4-7 1-16,-4-12-4 16,-1-3-1-16,-3-20-81 15,-10-11 45 1,-3-15 16-16</inkml:trace>
  <inkml:trace contextRef="#ctx0" brushRef="#br0" timeOffset="1085.5555">10081 5210 412 0,'-5'38'154'0,"5"-42"-120"0,0 0 15 0,0 4-1 16,0-3-31-16,0-1-11 15,5 0-54-15,3-4-23 16,1 1 36-16,8-1 28 0,-13 0 21 0</inkml:trace>
  <inkml:trace contextRef="#ctx0" brushRef="#br0" timeOffset="1695.9868">11128 5374 348 0,'-17'54'132'0,"4"-69"-103"0,4 11 23 0,9 4 4 16,0 0-32-16,0 0-12 15,4 8-14-15,5-5-4 16,0 5 3-16,8 0-6 0,-9-1 2 16,1 1-2-16,13-4 3 15,12 0 4-15,5 0 1 16,0-4 1-16,-5-4 0 15,9-12 0-15,0 1 2 16,5-4 1-16,-18-4 3 16,4-4-1-16,-4 0 0 15,-4-3-3-15,-8-1-2 16,-6 4 1-16,-3 0-1 16,0 1-5-16,-9 3 1 15,-9 0-3-15,-8 7 2 16,0 5-4-16,-9 7-1 15,0 16-4-15,-4-1-1 0,-5 12 8 16,5 8 6-16,0 3 7 16,4 8 7-16,9-3-5 15,0 3 0-15,4-4 2 16,4 4 1-16,5 0-1 16,4 4-1-16,4 4 1 15,9 0 4-15,0 3-6 16,4-7 0-16,5-7-6 15,-1-9-4-15,5-7-10 16,4-7-3-16,5-5-16 16,4-11-8-16,-1-8-67 15,1-11-31-15,8-11 71 0,-8-5 34 16</inkml:trace>
  <inkml:trace contextRef="#ctx0" brushRef="#br0" timeOffset="2145.8031">12261 5198 328 0,'17'-19'123'0,"-17"4"-95"0,0-4 18 0,5 19 1 15,-5-12-19-15,0 8-3 16,-5 1-15-16,-3 3-6 0,-5 0-3 16,-9 0-4-16,5 3 0 0,0 1-5 15,-13 15-2-15,4-3 0 16,-13 10 1-16,-8 17-8 15,8-1-3-15,9-4 16 16,4-3 11-16,13-5-2 16,4-3 0-16,9-4-8 15,9-4-2-15,4-4 8 16,4-7 7-16,4 0-2 16,10-8 0-16,-10-8-6 15,9-7-4-15,-4-1-6 16,4-10 0-16,-8-1 4 15,-1-4 4-15,-3 4-1 16,-10-3 0-16,1 14 5 16,0 1 5-16,-1 11 6 15,9 8 3-15,-12 11-5 0,3 5-3 16,1 6-3-16,0 5 0 16,-1 0-4-16,9 3-2 15,-8 1-9-15,4-1-3 16,4 4-67-16,0-7-30 15,5-12 55-15,0-15 26 16</inkml:trace>
  <inkml:trace contextRef="#ctx0" brushRef="#br0" timeOffset="2612.2574">12636 4995 296 0,'21'23'112'0,"-21"-15"-87"0,9 11 11 0,0-4-2 0,-1 8-21 15,1 12-7-15,0 7-7 16,-1 4 0-16,5 0 1 16,-4-4-5-16,-1-4 1 0,1-3 2 15,0-5 1-15,-1 1 3 16,5-16 3-16,-13 1 13 15,4-5 6-15,1-3-8 16,-5-8-2-16,0 0 3 16,-5-4 1-16,1-4-3 15,-5-11 1-15,1 0-5 0,-1-12-1 16,-4-11-4-16,0-7-1 16,9-9-3-16,-9-3-2 15,9 0 1 1,8 3-1-16,9 8 2 0,-4 4 3 15,12 8 7-15,9 7 2 16,5 8-7-16,4 4-2 16,-1 0-3-16,6 8-2 15,3 7-6-15,-4 8-1 16,0 7-19-16,-4 1-6 16,-5 7-40-16,5 4-17 15,-13 4 47-15,-9-8 22 16</inkml:trace>
  <inkml:trace contextRef="#ctx0" brushRef="#br0" timeOffset="3076.7646">15122 4700 348 0,'17'0'132'0,"-8"-7"-103"0,4-9 21 0,-4 13 1 16,-1-9-28-16,1-3-7 15,-5-4-11-15,-4-4-2 16,0 0-1-16,-4 0 1 0,-9-8 2 15,-13 8-2-15,-8 0-2 16,-5 8-5-16,-17 7 0 16,-9 8-3-16,-4 12 2 15,0 11-2-15,0 11 2 16,5 16 3-16,8-4 3 16,8 0 2-16,14 4 1 15,12-5 6-15,5 9 4 16,13 7 6-16,12 5 2 15,10 2-5-15,7-10-2 16,10-4-9-16,-1-16-2 16,1-8-11-16,8-10-3 0,4-13-37 15,9-14-16-15,5-13 32 16,3-10 18-16</inkml:trace>
  <inkml:trace contextRef="#ctx0" brushRef="#br0" timeOffset="3495.7463">15756 4344 380 0,'-22'-4'143'0,"13"12"-112"0,-12 11-8 0,12-4-12 16,-8 12-14-16,0 12 0 15,-5 7 2-15,1 7 0 16,-1 1 1-16,5-4 0 0,4-1 2 16,4-10-3-16,9-1 0 15,5-4 3-15,8-3 1 16,-5-12 5-16,9-3 5 16,5-9-1-16,4-7 3 15,4-7-2-15,4-5 0 16,1-3-3-16,-1-8 1 15,-3-8-6-15,-6-11-1 16,-7-12-4-16,-14-3-1 16,-4-1-6-16,-4 1 0 15,-14 7-2-15,-12 8 1 0,-4 8 0 16,-9 11 0-16,-9 11-6 16,5 12-2-16,-5 8-46 15,9 7-22-15,8 12 46 16,14-8 23-16</inkml:trace>
  <inkml:trace contextRef="#ctx0" brushRef="#br0" timeOffset="10748.7759">15863 4436 212 0,'-8'-19'82'0,"8"19"-64"0,0-19 22 16,0 7 4-16,0 1-9 15,-9-1-3-15,5 1-10 16,-1-1-1-16,5 1-12 16,-8-4-1-16,4-1 2 0,-1 5-4 15,1 3-1-15,0 4-2 16,-1-7 0-16,1 3-4 16,0 0 0-16,4 5-1 15,0-1-2-15,0 4 0 16,0 0 3-16,0 7 0 15,4 5 1-15,5 3-3 0,-1 8 0 16,9 12 2-16,-8 3 0 16,4 0 1-16,0-7 0 15,-4-4 0-15,3 7 0 16,6 5 0-16,-10-1 2 16,1-11 12-16,0-4 6 15,-5-4-17-15,4-4-6 16,-8-3 14-16,0-12 9 15,0 0-1-15,-8-12 8 16,4-7-9 0,-1-8-9-16,1-7-4 0,0-8-5 15,-1-1-1-15,5 1-1 16,0 4-2-16,5-8 0 16,3 12 0-16,1-5-2 15,4 9-1-15,4 7 1 16,5 0 4-16,-1 7-1 15,5 5 1-15,4 3-3 16,0 8 1-16,0 4-3 16,5 4 2-16,-5 3 1 15,5 4-1-15,-10 5-3 16,6 3 0-16,-6 3-3 16,-3 9 0-16,0-4 6 15,-5 7 2-15,-4-11 0 16,0 3 2-16,-5-11-1 0,1 1 0 15,-5-5 13-15,0-7 7 16,-4-8-7-16,0-4-3 16,0-4-5-16,0-11 0 15,0-4 0-15,5-4 3 16,3-4-5-16,-3 1-3 16,3-5 1-16,5 1 0 15,4 11-2-15,5 0 0 16,0 8 2-16,3 3 0 15,14 8 1-15,-9 4 0 16,5 8 2-16,4 3 3 16,-1 9 0-16,1 10 2 0,-4 16-2 15,-5 8 2-15,4-4-6 16,-12 11-1-16,4-4-9 16,0-3-4-16,-1-4-35 15,6-8-14-15,-1-8 32 16,0-15 15-16</inkml:trace>
  <inkml:trace contextRef="#ctx0" brushRef="#br0" timeOffset="11408.8624">17251 3295 404 0,'13'30'151'0,"-13"-30"-118"0,4 4 11 0,0 8-2 16,5-8-26-16,-9 3-8 16,4 8-11-16,1 8-3 15,-1 4 3-15,0 8-3 0,-4 7-1 16,0 19 4-16,-4 23 3 15,-5 12-4-15,-4 0-1 16,0-19-1-16,0-5 2 16,9-10-1-16,-9-9 4 15,9-7 0-15,-9-8 3 16,9-11 1-16,-1-4 1 16,1-4 4-16,0-7 3 0,4-8 0 15,0-4 3-15,0-4-5 31,4 0-5-31,-4-11-7 16,9-1 1-16,8-14-1 0,0-8-5 16,0-1 0-16,9-3 2 15,4 0 1-15,5 7 3 16,-1 9-4-16,1-1 2 0,4 12 0 16,-1 11-1-16,-3 4-12 31,-1 7 9-31,1 16-5 0,-5 4 3 0,-4 0-1 15,-5 0 6 1,-3 0 5-16,-10 3 1 0,-8-3 4 16,-8 4 4-16,-5-12 8 15,0 4-9-15,-9-4 5 16,1 0-8 0,-5-4 2-16,-13-3-4 0,0-8-4 15,5 0 0-15,-5-4 1 16,-8-4-14-16,8 0-5 15,4 0-127-15,9-4-57 16,5 5 103-16</inkml:trace>
  <inkml:trace contextRef="#ctx0" brushRef="#br0" timeOffset="11816.2187">18539 3643 432 0,'-8'-15'162'0,"3"15"-126"0,-8 0-12 16,5 0-22 0,3 8-7-16,-25 11-4 0,-4 4 1 15,-9 15 2-15,0 12 1 16,-5 0-2-1,9 7 4-15,1 8-2 0,12-4-9 0,8-11-7 32,1 0 10-32,17-4 2 0,9-8 10 0,8-7 4 15,13-12 6-15,9-11 6 16,13-12-3-16,-1-4 6 16,5 1-11-1,9-24 13-15,-5 4-13 0,-8-23 9 16,-4 1-10-16,-14-20 2 15,-17 7-4-15,-17 5-1 16,-13 3-7-16,-25 8-1 16,-27 16 1-16,-21 11-8 0,-13 19-1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27:56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4298 18029 168 0,'-26'4'63'0,"22"-4"-49"0,4 4-4 15,-9-4 23 1,1 0-13-16,3 0-3 0,5 0-1 16,-4 0-9-16,4 0 2 0,-13 0 2 15,9 4-2-15,-5-4 2 16,5 4-6-16,0-1-1 15,4 1-2-15,-9 0-2 0,5 0 3 16,4 4 2 0,-9-1 2-16,9 1 1 15,0-4 0-15,0 3 2 16,0 1-3-16,0-4 1 16,0 4-3-16,9-5 0 15,-5 1-1-15,5 0 0 16,-1 0 0-16,1 4 0 0,8-1 0 15,-8 1 0-15,8 0-2 16,-4-1 1-16,-4 1-2 16,12 0-1-16,-8-1 1 15,4 1-1-15,0-4 0 16,1 0 0-16,3-1 0 16,1-3 0-16,8 0-3 15,-4 0 2-15,4 0 3 16,-4-3 1-16,4-1-1 15,0 0-2-15,0-4 1 16,5 4-1-16,-9-3 2 16,4 3 1-16,-4 0 1 15,4-4 2-15,-9 5-3 0,5-5 0 16,0 4 1-16,-4 0 0 16,-1 0-2-16,1 1 3 15,-1-1 1 1,-4 4 4-16,1-4 4 15,-1 0-8-15,-4 4-3 16,0 0-5-16,-5 0 1 16,1 0 1-16,0 0 0 15,-5 0-5-15,5 0 1 16,-9 0 8-16,0 0 7 16,0 0-3-16,4 0 0 15,-4 0 0-15,0 0 0 0,4 0-4 16,-4 0-1-16,0 0-1 15,0 0-2-15,0 0 3 16,0 0 0-16,0 4-1 16,0-4-2-16,0 0 1 15,0 0-1-15,0 0 0 16,0 0 0-16,0 0 0 16,0 0 0-16,0 0 0 15,0 0 2-15,0 0-1 16,0 0-1-16,9 0-2 15,-9 0 1-15,0 0 1 16,0 0 0-16,0 0 0 16,0 0 0-16,0 4 2 15,0-4 1-15,0 0-1 16,0 0-2-16,4 4 1 0,5-4-1 16,-9 0 0-16,0 0 0 15,0 0 0-15,0 3 0 16,13 1 0-16,-13-4 0 15,0 8 0-15,0-8 0 16,0 0-3-16,4 4 2 16,0 0 1-16,-4-4 0 15,9 3 0-15,-9-3 0 16,0 0 0-16,0 0 0 16,0 0 0-16,4 4 2 15,-4-4-1-15,9 4-1 16,-9-4 1-16,0 0 1 0,0 8-1 15,0-8-1-15,0 0-2 16,8 4 1 0,-8-4 1-16,0 0 2 0,0 0 1 15,0 3 1-15,0-3-2 16,9 4 1-16,-9 4-2 16,0-8 2-16,0 0 0 15,0 0 1-15,0 4-2 16,0-4 1-16,0 0-2 15,0 7 2-15,0-7 0 16,0 0 3-16,0 0-5 16,0 0-3-16,0 8 1 15,0-8 0-15,0 8 1 16,0-8 0-16,0 0 0 0,0 0 0 16,0 0 0-16,0 0 0 15,0 0 0-15,0 0 0 16,0 0 0-16,0 0 0 15,0 4 0-15,0-4 0 16,0 0-5-16,0 0-1 16,0 0-37-16,0 0-14 15,0 7-110 1,13 1-48-16,-9-4 111 16</inkml:trace>
  <inkml:trace contextRef="#ctx0" brushRef="#br0" timeOffset="5538.9424">5091 18232 204 0,'-4'-7'77'0,"8"7"-60"0,-8-8 8 0,4 4 2 16,0 0-3-16,0 1 3 15,0-5-15-15,0 4-5 0,0 0-4 16,-9 0 4-16,5 1 5 0,4 3-4 16,-9-4 0-16,5 4-4 15,4 0-3-15,-9 4 0 16,9-1-1-16,-4 1 0 15,0 0 0-15,4-4 4 16,0 4 2-16,0 4 0 16,0-8 1-16,4 7-4 15,9-3-2-15,0 0 0 16,0 0-1-16,-5 0 0 16,14-4 0-16,-5 0 0 15,0 0 0-15,13-4 0 16,-4 4 2-16,4 0-1 15,5-4 2-15,4 0-2 16,-1 0-1-16,-3 0 3 16,8 1 0-16,0-1 1 0,-8 0 0 15,3 4 0-15,5 0 0 16,-12 0 0-16,3 0 2 16,-4 0-1-16,0 0 0 15,-4 0 5-15,0 0 6 16,4 0-10-16,-4 0-4 15,-4 0-3-15,4 4-1 16,4-4 2-16,-9 0 0 16,9 0-5-16,-8 0 1 15,4 0 0-15,4 0 2 0,0 0 1 16,0 0 1-16,0 0 0 16,9 0 0-16,0 0 0 15,-13 0 0 1,4 4 0-16,0-1 0 0,0 1 0 15,9-4 0-15,-9 0 0 16,0 0 0-16,-4 0-3 16,5-4 2-16,-1 1 1 15,4-1 0-15,5 0 8 16,-9-4 7-16,5 1-7 16,3-1-2-16,-3 0-4 15,4 1 1-15,-9-5-2 16,4 4 2-16,-4 1-2 15,1-1-1-15,-1 0 1 16,-4 1-1-16,-1-1 0 16,6 0 0-16,-10 5 0 0,5-5 0 15,0 0 0-15,0 1 0 16,4-1 0-16,0 0 0 16,0 1-3-16,5-1 2 15,3 0 1-15,-7 1 2 16,3-1-1-16,5 4 2 15,-5 0-2-15,14 1 2 16,-1-1 0-16,-8 0 1 16,0 0-5-16,-5 0 1 15,-4 4 2-15,5-4 3 16,-14 4 0-16,5-3 2 0,4-1-4 16,-4 0-2-16,-4 0 0 15,8 4 1-15,4 0-1 16,-3 0-1-16,3 0 1 15,5 0 1-15,0 0-1 16,4 0-1-16,0 0 1 16,8 0-1-16,-12 4 0 15,0-4 0-15,0 4-3 16,0-4 2-16,-1 4 1 16,1-4 0-16,0 0 0 15,4 0 0-15,0 0-3 16,4 0 2-16,5 0 1 15,9-4 2-15,-5 0-1 16,0 0-1-16,-5 0 1 16,1 0-1-16,-5 1 0 0,1-5 0 15,-1 0 0-15,1 1 0 16,8-1 0-16,0 0 0 16,0 1-3-16,4 3 2 15,0 0 1-15,5 0 2 16,0 4-1-16,-9 0-1 15,0 0 1-15,-5 0-1 16,5 0 0-16,9 4 2 16,4 0-1-16,4-4-1 15,0 0 1-15,5 4-1 16,-5-4 0-16,-13 0 0 16,1 0 0-16,-1 0 0 0,0-4-3 15,5 4 2-15,4 0 1 16,-4 0 2-16,-1 0-1 15,5 0-1-15,0 0 1 16,-8 4-1-16,-5-4 0 16,4 3 0-16,0 1-3 15,1 0 2-15,3 0 1 16,5 0 2-16,0 0-1 16,0-4-1-16,4 0 1 15,-4-4-1-15,-4 0 0 16,-1 0 0-16,10 0 0 15,-10 0 0-15,14 4-3 16,-1 0 2-16,5 4 1 16,0 0 2-16,-13 4-1 0,-4-4 2 15,-1-4-4-15,5 3 0 16,0-3 1-16,9 0 2 16,-1 0-1-16,5 0 2 15,-26 0-2-15,18-3 2 16,-6-1-2-16,-3 0 2 15,0 0 0-15,-5 0 1 16,5 4 0-16,-1 0 0 16,5 0-2-16,-4 0 1 15,0-4 0-15,-5 1 1 16,-4-1-2-16,-4 0-2 16,4-4-2-16,-9 1 1 0,5-5 1 15,-1 4 0-15,5-3 0 16,0 3 2-16,0 1-1 15,1-1-1-15,-1 0 1 16,4 5 1-16,-4-5-3 16,0 0 0-16,-4 1 1 15,4-1 2-15,4 0-1 16,5 1-1-16,-1 3-2 16,5 0 1-16,0 0 1 15,4 4 0-15,-4 0 0 16,-4-4 0-16,0 0 2 15,-1 1 1-15,5-5-1 16,0 0-2-16,13 4 1 16,-9 1-1-16,9-1 0 15,-9 0 2-15,1 0-1 0,-1 0-1 16,-4 0 1-16,4 1-1 16,5-1 0-16,3 0 0 15,-3 0 0-15,0 0 0 16,-5 4-3-16,-4-4 2 15,-5 1 1-15,5-1 2 16,-4 0-1-16,8 0-1 16,0 0 1-16,1 0-1 15,3 1-3-15,-3 3 2 16,-6 0 1-16,1 0 0 16,5 0 0-16,3 0 2 15,5 0-1-15,-4 3-1 16,4 1-2-16,-1-4 1 0,-3 4 1 15,-5-4 2-15,5 0-1 16,-1 0-1-16,5 4-2 16,9 0 1-16,-5 0 1 15,-4-1 2-15,-5 1-3 16,-8 0 0-16,4 0 1 16,-8 0 2-16,4 0-1 15,4 3-1-15,5 1 1 16,-1 3-1-16,1 1 0 15,0-1 0-15,-9 1-3 16,-1-1 2-16,10 5 1 16,-18 3 2-16,9 0-1 15,-4 4 2-15,0 0-4 0,-5 0 0 16,0 4 1-16,-4-4 2 16,-4 4-1-16,-5-1-1 15,-4 1 1-15,-4 0-1 16,0 0 0-16,-9 0 0 15,0-4 0-15,5 0 2 16,-14 0-1-16,5 3-1 16,0 1 1-16,-9 4-1 15,5-1 0-15,-14 1 2 16,5 0-3-16,-4-1 0 16,-9 1 3-16,-4 3 1 15,-1 1-1-15,-3-1 1 0,-1 1-2 16,-4-1 2-16,0 1 4 15,-4-1 4-15,0-3-11 16,0-4-4-16,-1-4 2 16,1-4 0-16,0-4 2 15,-5 1 0-15,1-1 0 16,-5-7 0-16,0 3 0 16,0-3 0-16,0-1-3 15,0 1 2-15,5-4 1 16,-9 3 0-16,4 1 0 15,4 0 0-15,5-1 0 16,-9 1 0-16,5-4 0 16,-5 4 0-16,0-1 0 15,0 1 0-15,-4-4 0 16,-4 0 2-16,-1-4-1 0,-4 7-1 16,-8-7-2-16,8 4 1 15,0-4 1-15,1 4 0 16,3 0 0-16,1 3 0 15,-5 1 0-15,9 0 2 16,4-1-3-16,4 1 0 16,1 0 1-16,3-1 2 15,1 1-1-15,0 0-1 16,8-4 1-16,-8 3 1 16,4 1 3-16,0 0 2 15,0-1-8-15,0 1-4 16,1-4 7-16,-1 3 3 15,-5 1-2-15,1 0 0 0,-4-1-1 16,3 5-2-16,-12-1 1 16,4 1 1-16,-4-1-1 15,-4 1-1-15,-5-1-2 16,0-3 1-16,-8-4-1 16,-5-8-2-16,-4-4-33 15,-17-19-15-15,-18-22-97 16,-4-32-43-16</inkml:trace>
  <inkml:trace contextRef="#ctx0" brushRef="#br0" timeOffset="7057.0544">4328 18443 88 0,'9'8'33'0,"-5"-12"-26"0,-4 8 9 0,-4-1 5 0,4-3-6 16,0 0 0-16,0 4-9 15,0-4-2-15,0 4-7 16,0-4 0-16,0 0-6 15,0 0-1-15,0 0 2 16,4-4 5-16</inkml:trace>
  <inkml:trace contextRef="#ctx0" brushRef="#br0" timeOffset="9786.754">4354 18432 177 0,'0'-16'3'0,"4"1"2"16,9 0-1-16,-13-1 22 15,0 5 10-15,0 3 8 0,5-3 5 16,-5-1-9-16,-5 8-2 15,5 0-21-15,0 4 1 0,-8 0 2 16,3-3-5-16,1 3 0 16,-4 3-3-16,3 1 2 15,-8 0-5-15,0 0-1 16,0 4 7-16,1-1 4 16,-6 1-5-16,5 0-1 15,-4 3-9-15,0-3-3 16,0 3-3-16,4 1-2 15,-9-1-2-15,5 5 1 16,0-1 3-16,-1 0 1 16,-3 4 1-16,4 4 0 15,-1 0 0-15,1 4 0 0,4 4-3 16,-4-1 0-16,8 1-9 16,5 0-5-16,4-1 9 15,0 1 4-15,13 0 5 16,-4-5 2-16,12 1 3 15,5 0 3-15,4 0-6 16,5 0-2-16,3-4-1 16,10 0 2-16,-14-8-8 15,5 0-1-15,4-3 8 16,0-5 4-16,0 1-2 16,5 0 0-16,-1-1-3 15,5 1-1-15,0-4-1 16,-1 0 0-16,1 0 0 15,0-1-2-15,-1 1 0 0,1 0 3 16,-9 0 0 0,-8-4 1-1,3 0 6-15,6-4 6 0,-1 0-17 0,4 0-6 16,0 1 16-16,9-1 10 16,-8 0-7-16,8 0-1 15,0 0-5-15,0 0-2 16,-4 4 1-16,-1-3-1 15,-3-1 0-15,-1 0 0 16,1 0 2-16,-1 0 1 16,0-3 1-16,5 3 0 15,0 0 0-15,4 0 2 16,4 0-3-16,-13 0 0 0,9 1-1 16,-12-1-2-16,-1 0 1 15,-9 8 1-15,5-4-1 16,-9 0-1-16,0 4 1 15,-4-1 1-15,-4 1-1 16,3 0-1-16,1 0-2 16,0-4 1-16,9 4 1 15,-1 0 2-15,-8-1-3 16,4 1 0-16,9-4 1 16,0 4 0-16,0-4 0 15,-5 0 2-15,5 4-1 16,4-4-1-16,-9 0 1 15,5 0-1-15,-9 0 0 0,0 0 2 16,1-4-1-16,-10 4-1 16,5 0 1-16,0-4 1 15,13-3-1-15,-9 3 2 16,0 0-2-16,4 0-1 16,1 0-2-16,4 0 1 15,-9 1 1-15,9-1 0 16,4 0 0-16,-5 0 2 15,-3-4-1-15,8 1-1 16,-4-1 1-16,0-3-1 16,-5 3 0-16,1 4 0 15,-10-4 0-15,6 5 0 16,7-1 0-16,-12 0 0 0,9 0 0 16,3 4 0-16,14-4 0 15,-9 4 0-15,9-4 0 16,0 4 0-16,-1 0 0 15,1 0 0-15,-9-3 0 16,0 3 0-16,-4-4 0 16,0 4 0-16,0-4 0 15,-1 4 0-15,5 0-3 16,5 0 2-16,-1-4 1 16,9 0 2-16,13 0-1 15,-8 1-1-15,3-5 1 16,-8 4-1-16,-4-3 0 15,-5 3 0-15,5 0 0 16,-13 0 2-16,4 0-1 16,0 4 2-16,0 0-2 0,0 0 2 15,9-4-2-15,-9 1 2 16,9 3-2-16,-9-4 2 16,8 4-2-16,-7-4-1 15,-6 0 1-15,1 4 1 16,-4 0-1-16,-1 0-1 15,1 0 1-15,-10 0 1 16,6 0-3-16,-1 4 0 16,4 0 1-16,1 0 2 15,-1-1-3-15,1 1 0 16,3 0 1-16,-3 0 2 16,4-4-3-16,-1 0 0 15,1 4 1-15,0-4 2 0,0 0-1 16,-1 0-1-16,-3 4 1 15,-1-1-1-15,-3 1-3 16,-1 0 2-16,4 4 1 16,-4-5 2-16,5 5-1 15,4-4-1-15,-1 0 1 16,10 0-1-16,-1-4 0 16,-12 3 0-16,-5 1-3 15,4-4 2-15,31 0 1 16,-9 0 0-16,-4 0 0 15,-5 4 2-15,-8 0-1 16,-5 0-1-16,-3 0 1 0,3 3-1 16,-8 1 0-16,8 0 2 15,1-1-1-15,-5 1-1 16,9 0 1-16,8-5-1 16,5 1 0-16,-5 0 0 15,1 0-3-15,-1 4 2 16,0-5 1-16,-3 1 0 15,-6 0 0-15,1 0 0 0,0 0 0 16,0-4 2 0,4 0-1-16,-5 4-1 15,10-4-2-15,4 3 1 16,4 1 1-16,0-4 0 0,4 4 0 16,-4-4 0-16,-4 4 0 15,-1 0 0-15,-12-4 0 16,9 0 0-16,-5 0 0 15,4 0 2-15,5 4-1 16,4-4-1-16,4 0-2 16,9 3 1-16,-13 1 1 15,9-4 2-15,-5 4-3 16,-4-4 0-16,-4-8 1 16,-1 5 2-16,1-1-1 15,0 0-1-15,4-4-2 16,9 4 1-16,-5-3 1 0,0 3 2 15,5 0-1 1,-9 0-1-16,0 0-2 0,0 4 1 16,-9 0 1-16,5-3 0 15,4-1 0-15,0 4 2 16,9-4-1-16,4 4-1 16,0-4-2-16,4 4 1 15,-4 0 1-15,-5-4 0 16,1 0 0-16,0 1 0 15,4-1 0-15,4 4 2 16,4 0-1-16,5 0-1 16,-9 0 1-16,-4 0 1 15,-4 0-3-15,0 0 0 16,4 0 1-16,4 4 0 16,0-1 0-16,0 1 0 15,5 0 0-15,0 4 0 0,-1-1 0 16,-4 1 0-16,-8-4 0 15,0 0 0-15,-9-4 0 16,8 4 0-16,1-4 0 16,0 3 2-16,3-3-3 15,-3 4 0-15,0 0 1 16,-5 0 0-16,-4-4 0 16,-4 0 0-16,-1-4 0 15,1 4 0-15,4 0 0 16,0-4 0-16,5 0 0 15,3 4 0-15,1 0 0 16,-1 0 0-16,-12 0 2 16,4 0 1-16,-8 0-1 0,3 0-2 15,-8-3 1-15,9 3-1 16,-9 0-3-16,9 0 2 16,-5 0 1-16,5 0 2 15,-5 0-1-15,1 0 2 16,-1 0-2-16,-4 0-1 15,9 0 1-15,-13 0-1 16,0 0-3-16,-1 0 2 16,-3 0 1-16,-1 0 2 15,5 0-1-15,0 0-1 16,4-4 1-16,9 4-1 16,4-4 0-16,-9 4 0 0,9 0 0 15,0 4 0-15,0 3 0 16,-4 1 0-16,-1 0 0 15,-16-1 2-15,4 1-1 16,0 4 2-16,-9-5-2 16,0 5 2-1,-4-5 0-15,0 1 1 0,-18-4-2 16,1 0 1-16,-1-4-11 16,-3-4-4-16,3-4-43 15,-8-11-18-15,5-19 37 16,-5-20 20-16</inkml:trace>
  <inkml:trace contextRef="#ctx0" brushRef="#br0" timeOffset="12836.6836">20508 17857 332 0,'0'15'126'0,"0"-11"-98"0,0-4 17 0,0 0 1 16,0 0-21-16,0 0-6 16,0 0 2-16,0 0 3 15,0 0-13-15,0 0 5 0,5 0 4 16,-1 0-2-16,5 4-1 15,-9-4-5-15,0 0-2 16,4 4-9-16,4 0 0 16,1 3-3-16,0 5 0 0,8 7-3 15,4 4 1-15,14 11-5 16,12 5 1-16,1 7 2 16,16 3 1-16,1 1-2 15,13 4 0-15,8-1-1 16,4-3 2-16,5-4-16 15,-4-7-8-15,-1-9-50 16,1-11-21-16,-5-15 50 16,-9-19 26-16</inkml:trace>
  <inkml:trace contextRef="#ctx0" brushRef="#br0" timeOffset="13152.2098">21594 17742 412 0,'-17'27'154'0,"21"-16"-120"0,-17 12-38 0,5-7-24 0,-5 10-5 16,-22 17 4-16,5 10 23 15,0 12 11-15,4 12-1 16,-13 7 0-16,5 4 0 0,-5 12-104 16,-4-8-46-1,0-4 73-15</inkml:trace>
  <inkml:trace contextRef="#ctx0" brushRef="#br0" timeOffset="13483.3878">20582 18232 328 0,'8'-3'123'0,"5"-1"-95"0,4-4-6 0,1 4-10 16,-5-3-8-16,17-5 0 15,4 4 13-15,9 1 6 16,13-5-11-16,13 5-13 0,13-1-5 15,17-4 4-15,18 5 3 16,-1 3-10-16,13 0-4 16,-4-4-56-16,4 5-24 15,1-1 45-15,-23-4 25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27T02:30:20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6466 3862 204 0,'-9'-12'77'0,"-8"12"-60"0,12-11 6 16,1 11 1-16,0-4-11 15,-1 0-2-15,-8 4-6 0,5-8-2 16,-9 4-1-16,4 1-2 0,-9-1 5 15,-4 0 1 1,9 4 2-16,0 0 0 16,4 0-9-16,0 4-1 15,0 0 0-15,-4 3 3 16,4 1-2-16,4 0 0 16,1 3 12-16,8-11 7 15,-9 4-5-15,9 0 0 16,0 0-3-16,9 3-1 15,-9-7-5-15,8 0-1 16,5 8-1-16,0-4 1 16,0 3-2-16,4 1 2 15,1 4-2-15,3-9-1 0,-8 9 1 16,17-4-1-16,-8 3 0 16,8 1 0-16,-4-5-3 15,8 5 2-15,5-1 1 16,0 1 0-16,4-5 0 15,4 5 0-15,9-5 0 16,5 5 0-16,-1-8 0 16,0 7 0-16,-4-11 0 15,5 0 0-15,-5 0 0 16,8 4 2-16,5 0-1 16,-4 0-1-16,4 3 1 15,0-3-1-15,-9 0 2 0,-4 0 1 16,-9 0 5-1,-3 0-4 1,-1-4 2-16,0 3-3 0,0-3 3 16,4 4-4-16,-4-4 4 15,5 4-4-15,-5-4 1 16,4 4-1-16,1-4-2 16,-1 0 1-16,0 0-1 15,1 4 0-15,-1-4 0 16,-4 7 0-16,13-7 0 15,-17 0-3-15,-4 0 2 16,3 0 1-16,5 4 0 16,0 0 0-16,-4 0 0 15,4 4 0-15,-4-5 2 16,4 1-1-16,-13 0-1 0,13-4 1 16,1-4-1-1,7 0 0-15,1 1 2 16,-13-9-1-16,8 4-1 0,-4-11 1 15,5 0 1-15,-10 4-3 16,10-4 0-16,-1-1 1 16,1 1 0-16,-1 0 0 0,0 0 0 15,1 0 2-15,-5 0-3 16,-4 0 0-16,-1-1 1 16,-3 1 2-16,-5 0-1 15,0 0-1-15,-8-4 9 31,-1 4-5-31,1-4 5 0,-5-8-9 0,-4 4 4 16,4 8-3 0,-8-11 9-16,4 3-6 0,-9 0 1 15,-4-8 1-15,0 1 1 16,-4-4 1-16,0 3 2 16,-18-11-5-16,0 4 1 0,-12-4 1 15,-1 0-3-15,-12 0-3 16,0 8 0-16,-9 0-1 15,-9-1-3-15,5 5 2 16,-1 7 1-16,-12 4 0 16,4 4-7-1,0 0 4-15,-13-12 1 0,-8 12 2 16,4 4 0-16,0-1 0 16,4 5 2-16,-5 3-3 15,10 4 0 1,-1-7 1-16,-12 3 0 0,-5 8 0 15,5-7 2-15,3 7-3 16,-3 0 0-16,-1 0 1 16,1-4-3-1,8 8 2-15,-13 3 1 0,0-7 0 16,5 12 0-16,12-5 0 16,1 1-3-1,8 4 2-15,-4-1 1 0,4 1 0 16,0-1 0-16,13 4-3 15,-9 4 2-15,18 8 1 0,-5 0-3 16,9 11 2-16,4 1-1 0,9 10 0 16,4 5 2-16,9 4 2 15,-5-1-3-15,9 0 0 16,9 1-1-16,4-1 0 16,-13 5 2-16,13 3 0 15,0 4 0-15,0-4 2 16,13-12-1-16,-13 1-1 15,0-4 1-15,4-12 1 16,5 0-43-16,17 1-17 16,13-9 29-16,17-45 14 15</inkml:trace>
  <inkml:trace contextRef="#ctx0" brushRef="#br0" timeOffset="23856.8933">1920 5053 92 0,'4'-8'35'0,"-4"4"-27"0,4-3 0 0,5 3-2 15,-9 0-4-15,4-4-2 16,9 1 1-16,-13-1-1 16,4 0 0-16,5 1 0 15,-5-5 0-15,5 4 2 16,4 1-1-16,-9-1-1 0,9 1 5 16,-9-5 1-16,5 4 15 15,0 1 6-15,-1-1 0 16,1-3-2-16,-5 3-7 15,0 0-3-15,5 1-9 16,-5-1 5-16,-4 4 4 0,5 0 2 16,-5-7 1-16,0 7-3 15,0 0-1-15,0-4 3 16,0 5 1-16,-5-1 2 16,5 0 0-16,-4 0-7 15,-5 4 0-15,5-4-4 16,4 4 2-16,0 0-6 15,-4 0-1-15,4 0-2 16,-9 0-2-16,9 4 1 16,0 0-1-16,0 4-3 0,0 3 2 15,0-3-1-15,0 7 0 16,0 4 0-16,0 4 0 16,9 4 0-16,-5 7 0 15,-4 9 2-15,4-1 2 16,5 4-1-16,-5 0-1 15,-4-4 1-15,5 0-1 16,3 0 0-16,-8-7 0 16,5-1 0-16,3-3 0 15,-8-8 0-15,0 0 0 16,0-4 0-16,0-4 2 16,0-3-1-16,0-1-1 0,0-3 1 15,0-8-1-15,0 0 0 16,0 0 2-16,0 0-3 15,0-8-2-15,0 4 2 16,0-15-2 0,0-4-1-16,0-11 0 15,9 3 0-15,-1 0 0 16,1-7 0-16,0-4-2 16,4 0 1-16,4 0-2 15,9 3 0-15,4 1-1 16,0 4 2-16,9 3-1 15,-9 8 2-15,4-12-2 0,1 13 2 16,-13 2 1-16,12 5-1 16,-12 4 1-16,-5 3 3 15,9 0-5-15,-9 4 2 16,4 4 4-16,1 4 2 16,4 4-3-16,-9 0-1 15,0 3 1-15,-4 4 0 16,4 8 3-16,1 4 1 15,-5 11-1-15,4 1 1 16,-9 7-4-16,-8 4 0 16,5 3 1-16,-5 1 0 15,0-4 0-15,-5-1 2 16,5-3 3-16,-8 0 4 0,-5-4 0 16,9-3 0-16,-14-1-5 15,10-4-1-15,3-3-8 16,-3 0-4-16,8-1-97 15,0-14-43 1,0-9 75-16</inkml:trace>
  <inkml:trace contextRef="#ctx0" brushRef="#br0" timeOffset="24536.7593">2932 5355 260 0,'-13'-3'99'0,"18"3"-77"0,3 3-9 0,-8-3-13 16,9 8-8-16,17-8-1 15,-18 8 3-15,10-12 4 16,3 4-1-16,1-8-1 0,3 1 0 15,-3-5 3-15,4 1 0 16,4-5 1-16,-13 1 0 16,9-4 2-16,-9 0 1 15,-4-1 3-15,5-3 1 16,-18 4 3-16,12 0-3 16,-12 0-2-16,0 4 2 15,0-1 0-15,-12 5-3 16,12-1-3-16,-18 5-3 15,5 3 1-15,-4 4-4 16,-9 0 1-16,9 4 2 16,-13 3 1-16,4 1 1 15,-4 4 0-15,4 7-3 16,4-8 2-16,1 8 5 0,4 8 2 16,-1 4-7-16,5 3-1 15,9 5 0-15,-4-1 1 16,8 0 1-16,8 8 0 15,-4-8 0-15,14 5 2 16,3-1-3-16,-3 0 0 16,12-8-10-16,-4 1-5 15,8-5-69 1,5-22-31-16,0-8 59 16</inkml:trace>
  <inkml:trace contextRef="#ctx0" brushRef="#br0" timeOffset="25267.8327">3419 5217 264 0,'-21'8'99'0,"12"-8"-77"0,0 12-7 16,9-5-7-16,-8 5-6 0,8 3 1 15,-13 8-10-15,13 8-3 16,-9-1 5-16,5 5 2 0,4-5 5 16,0 1-3-16,0 0-2 15,0-1-5-15,13-3 0 16,-9 0 2-16,5-8 3 15,-1-4 2-15,10-3 3 16,-10-4 5-16,5-8 4 16,4-4 0-16,-8-4 3 15,8-3-1-15,-4-1 2 16,-9-7-4-16,9 4-1 16,-8-8-6-16,3 0-1 15,-3-12-1-15,-5 5-2 0,0-1 1 16,0-4 1-16,-5 1-1 15,5 3-1 1,-13 1 1-16,13 3 1 0,-13 4-3 16,9 4 0-16,4 3-6 15,0 13-16 1,0 3-3-16,0 11 2 16,9 8 2-16,-1 4 6 15,5 8 2-15,5 3 6 16,7 5 3-16,-7-9 0 15,7 9 4-15,6-9-2 16,-10 1 1-16,5-8 2 16,4-4 0-16,-4-4 2 15,-9 1 3-15,13-16 7 0,-17 0 2 16,5 0 8-16,-1-16 4 16,-4 1 1-16,0-4 1 15,0 0-4-15,-5-20 8 16,-8-7-9-1,0-3-3-15,-8-5 0 16,-1 0-10-16,0 5-3 16,1 7-20-16,3 3-6 15,-12 9 9-15,4 3 7 16</inkml:trace>
  <inkml:trace contextRef="#ctx0" brushRef="#br0" timeOffset="25973.0989">2144 6236 304 0,'-5'-27'115'0,"-8"16"-89"0,13-4 8 0,-4 7-4 0,-5-3-5 15,1-5 2-15,-1 1-24 16,-4 0-8-16,-4-5 1 16,0 1 14-16,-9 0 11 0,4 4-8 15,1-1-4-15,-1 1-9 16,1 4-2-16,4 7-2 16,-5 4 0-16,5 0-8 15,4 11-5-15,4 5 13 16,-4 3 6-16,0 8 1 15,13 3 0-15,-8 12-8 16,8 8-4-16,8 11 2 16,-8 12 4-16,13 0-3 15,-8 0 2-15,8-8 0 16,0-4-1-16,8-3-3 16,-12-1-2-16,8-3-11 0,0-1-4 15,0-7-4-15,-4-7-2 16,0-5-38-16,0-11-16 15,0-8 47-15,-9-15 22 16</inkml:trace>
  <inkml:trace contextRef="#ctx0" brushRef="#br0" timeOffset="26262.889">1588 6435 348 0,'13'20'129'0,"-18"-24"-100"0,23-4 0 15,-14 4-5-15,13 0-21 16,5 1-5-16,-1-1-5 15,9 0-1-15,9 4 5 16,4 4-12-16,0 3-3 0,13 5-47 16,9 3-21-16,-9 1 43 15,17-5 21-15</inkml:trace>
  <inkml:trace contextRef="#ctx0" brushRef="#br0" timeOffset="26860.7645">2893 6259 376 0,'-17'-19'143'0,"17"15"-112"0,-17-3-8 0,17 7-10 0,-4-4-28 15,-5 0-6-15,-8 0 5 16,4-4 6-16,-13 1 7 16,9-1-3-16,-13-3 2 0,-1 3-3 15,6 4 2-15,-14 8-4 16,4 4-1-16,5 7 0 16,0 8 1-16,0 4 1 15,4 11 0-15,0 12-2 16,9 3 1-16,4 9 3 15,13-1 3-15,-9-3-14 16,9-5-3-16,9-7 3 16,0-8 5-16,-5-7 7 15,9-4 3-15,0-8 4 16,4-8 1-16,0-7 3 16,5-8 1-16,-1-3-1 0,5-8-1 15,-9-8-6-15,9-4 1 16,-4-8-2-16,-1-3-2 15,-3-4 0-15,-1 0 0 16,-17 3 3-16,8 5 2 16,-3 3 9-16,-5 8 3 15,0 8 7-15,0 3 4 16,-5 9-8-16,5 3-2 16,-8 11-8-16,8 8-2 15,0 8-4-15,0 4-1 16,0 7-1-16,0 4-2 15,8 4-46-15,1-4-19 16,13-3 35-16,8-9 19 0</inkml:trace>
  <inkml:trace contextRef="#ctx0" brushRef="#br0" timeOffset="27206.8656">3445 6179 320 0,'-35'-12'121'0,"27"9"-95"0,-14 3-15 0,14 3-15 15,-5 1-16-15,-13 4 0 16,0 7-5-16,-4 4 1 15,-5 4 13-15,5 4 10 0,0 4 6 16,0 7 10-16,4-3 2 16,0 7-4-16,9 4-3 15,4 3-3-15,9 1-2 16,8 0-3-16,9-4-2 16,4-4-6-16,9-4-4 15,-9-7-21-15,31-8-7 16,-5-12 19-16,13-11 10 15</inkml:trace>
  <inkml:trace contextRef="#ctx0" brushRef="#br0" timeOffset="27807.2935">3445 6374 320 0,'-9'4'121'0,"9"-4"-95"0,0 4-11 16,0-4-10-16,9 7-16 16,0 5-3-16,12-1 3 15,1 1 2-15,8-4 5 0,9-1 0 0,-9-3 2 16,17-4 2-16,-21-4 0 15,8-3 0-15,1-5 2 16,-1-3 1-16,-3-4 3 16,-6 0 3-16,-3-4 2 15,0 0-1-15,-10-4 1 16,10 4-6-16,-22 4-1 16,9-1 0-16,-9 5 2 15,0-4-3-15,-9 7-2 16,9 1-3-16,-22 3-1 15,10 5-1-15,-10 3 0 16,0-4 0-16,-3 8 0 16,-1 3 0-16,-4 5 3 0,8 3-2 15,-4 0 1-15,-8 4 0 16,12 4-2-16,-8 8 3 16,8 4 2-16,1 3-2 15,4 0-2-15,-1 4 2 16,6 4 2-16,7 0 0 15,-3 0 2-15,3 0 4 16,10 0 4-16,3 0-2 16,14 0 2-16,4 4-2 15,12 3 0-15,1 1-3 16,0-4-1-16,8 3-3 16,27-10-2-16,38-17 1 15,26-26 1-15</inkml:trace>
  <inkml:trace contextRef="#ctx0" brushRef="#br0" timeOffset="42728.9435">7939 7355 116 0,'-8'-4'46'0,"3"4"-35"0,-3 0 12 16,8 0 5-16,-5 0-10 15,1 0 0-15,0 0 1 16,4-8 2-16,-5 4-11 16,-3 1 10-16,3-5 3 0,1 0 4 15,4 1 3-15,-8-5-3 0,8 8-2 16,-13-3-5-16,8-1-2 16,1 0-10-16,0 4-3 15,-1 4-1-15,5 0 0 16,-8 0-2-16,3 0 1 15,5 0-2-15,0 0 2 16,0 0-7-16,0 8-1 16,5-4 2-1,3 4 1-15,1-5 4 16,0 5-1-16,4-4-1 16,4 0 1-16,0 0 1 15,5-1-1-15,3 1-1 16,1 0 1-16,4-4-1 15,1 4-3-15,3-4 2 0,1-4-4 16,3 8 1-16,1-4-3 16,0 0 2-16,-5 0 1 15,-4-4 2-15,-4 0 1 16,0 0 3-16,0 1-1 16,-9-1-1-16,1 0 1 15,3 4-1-15,-12 0-3 16,4 0 2-16,-5 4-17 15,1 0-8-15,-1-4 14 16</inkml:trace>
  <inkml:trace contextRef="#ctx0" brushRef="#br0" timeOffset="43748.7158">11804 7320 232 0,'-8'-4'88'0,"3"-7"-69"0,5 11-3 15,0 0-4-15,0 0-9 16,0 0-2-16,0 0 8 16,0-4 6-16,0 4-7 15,0 0 9-15,5-4 5 0,-5 0-2 0,4 1-2 16,0-5-10-16,5 4-3 15,0 0-5-15,3 4-1 16,6 0-1-16,8 4 0 16,4 0 0-16,4 4 0 15,5-1 0-15,13 5 0 16,-9-1 2-16,4 1 0 16,1-5 0-16,-5 1 2 15,-5 0 1-15,1-4 1 16,-13-1 0-16,4-3 2 15,-13 0-3-15,5 0-2 0,-5 0-53 16,0-15-23 0,-4-12 38-16</inkml:trace>
  <inkml:trace contextRef="#ctx0" brushRef="#br0" timeOffset="44740.1484">16837 7404 176 0,'13'-7'66'0,"-13"-1"-52"0,9-3 3 0,-1 7-2 16,1 0-2-16,0-11 3 15,-1 7 2-15,5-3 1 16,-13-5-10-16,4 1 1 0,9 3 3 16,-8 1-3-16,-1-1 0 15,0 1-6-15,1 3-3 0,-5 1-3 16,0-1 1-1,4 0 1-15,0 4 2 16,0 1-1-16,5-1 2 16,-9 0 0-16,9 0 3 15,-1 0 1-15,1 4 3 0,0-4 1 16,3 4 3-16,1 0-3 16,0 0 1-16,9 0-7 15,-5 0-1-15,0 0-2 16,9 4-2-16,4 0 1 15,9 4 1-15,0-1-1 16,8 1-1-16,9 4 1 16,9 3-1-16,-5-4 0 15,5 5 0-15,4-1 0 16,4 0 0-16,9 1 0 16,-9-5 2-16,5-3 1 15,-9 0 3-15,0-5-1 0,-13 1 0 16,-9 0-3-16,-8 0-2 15,-5 3-10-15,-3-3-6 16,-23 0 8-16,-8 8 4 16</inkml:trace>
  <inkml:trace contextRef="#ctx0" brushRef="#br0" timeOffset="68085.9667">20698 4425 260 0,'-4'-8'99'0,"8"0"-77"0,0 1 0 0,-4 3-3 15,0 4-13-15,5-8-3 16,-5 4-2-16,4 0 1 16,0-3-1-16,0-1 2 0,-4 1 0 15,0-1 7-15,0 0 6 16,-4 1-2-16,4-1 2 15,-8 0-3-15,-1-7 2 16,0 7 3-16,-4 4 3 16,0-7-13-16,-4 7-5 15,0 0-2-15,0 4 1 0,-5 0-1 16,1 8 2-16,-1 3-2 16,1 1-1-1,-10 11-10-15,6 4-6 0,-1 3 8 16,0 9 4-16,4-1 0 15,1 4 3-15,3 4 1 16,1 0 2-16,4 0-3 16,5-4 0-16,-5 0 1 15,8-4 0-15,5-3 0 16,0-1 0-16,0-3-3 16,9-4 2-16,4-4-8 15,4 0-4-15,5-4-20 16,4-4-8-16,4-3 18 15,13-12 13-15</inkml:trace>
  <inkml:trace contextRef="#ctx0" brushRef="#br0" timeOffset="68581.0037">20969 4517 252 0,'0'-4'93'0,"0"-4"-72"0,-4 0 9 0,4 5-1 16,0 3-15-16,0-4-3 15,-4 4-7-15,-1 0-3 16,5 0 0-16,-8 4-1 0,4-1 2 0,-1 5-3 16,-8 4 0-16,5 3-1 15,-1 4 0-15,0 8 2 16,1 0 2-16,3 7-3 15,1 1-2-15,4-1 2 16,0-3 0-16,4-1 3 16,9-3 1-16,-4-4 1 15,8 0 0-15,1-4-2 16,3-3-2-16,9-9 1 16,-4-3 1-16,9-4 1 15,-1-4 1-15,5-7 0 16,-5-1 0-16,-4-7 2 15,-4-12 3-15,-4 1 2 16,-5-1 1-16,-8 1-4 0,-5-9 0 16,-8 5-5-16,-5-1-2 15,-12 5-3-15,-5 7 1 16,-4-4-4-16,-1 12 1 16,-3 7-18-16,8 8-6 15,-8 4-16-15,12 7-7 16,0-3 27-16,10 3 15 15</inkml:trace>
  <inkml:trace contextRef="#ctx0" brushRef="#br0" timeOffset="69094.0914">21331 4398 324 0,'-13'0'121'0,"9"7"-95"0,8-7-8 16,-4 0-17 0,9 12-7-16,4-4 1 15,8 3 3-15,5 1 1 16,0-1 1-16,4 4 0 0,9-3-3 15,-9-4 2-15,9-1-1 16,0-7 0-16,4-4 4 0,-4-3 1 16,-5-5 1-16,5 1 2 15,-13-1-1-15,4-7 0 16,-13 0-3-16,5 0-2 16,-14 3-4-16,1 1-2 15,-18 0-6-15,1 0-3 16,-5-1 2-16,-9 9 2 15,-8-1 2-15,0 8 3 16,-4 11 4-16,3 1 3 16,1 3 4-16,4 8 4 15,5 8-2-15,4-1 1 16,8 13-1-16,0 3 1 16,5 7-7-16,8 1 0 15,9 3-6-15,4-7 1 0,9-4-49 16,4-4-19-16,14-7 36 15,3-20 18-15</inkml:trace>
  <inkml:trace contextRef="#ctx0" brushRef="#br0" timeOffset="69558.703">22684 4030 392 0,'5'-46'148'0,"-1"35"-115"0,5-12-11 0,-9 11-13 16,-9-7-16-16,5 0 0 16,-1-8-6-16,-12 4-2 15,0-8 9-15,0 5 2 0,-9-1 6 16,0 8 3-16,-4 0 2 15,-5 7-12-15,1 8-4 16,-5 4-1-16,0 8 4 16,5 7 3-16,4 8 4 15,-1 8-2-15,6 11-2 16,-1 15-1-16,9 9 0 16,4-1 3-16,4 0 0 15,5 4-2-15,4 7 2 16,4 9 1-16,5-1 2 15,4-4-1-15,4 1-1 0,0-9 1 16,0-3-1-16,0-4-5 16,1-3 1-16,3-9-7 15,-4-7-3-15,1-7-10 16,-10-9-5-16,5-11-35 16,-4-7-16-16,-1-12 39 15,1-12 22-15</inkml:trace>
  <inkml:trace contextRef="#ctx0" brushRef="#br0" timeOffset="69848.653">21913 4448 424 0,'4'-8'159'0,"5"4"-124"0,4 4-5 0,0 0-9 16,8 4-22-16,14 4-3 16,4 3-1-16,8 1 3 0,9 3 1 15,9-4 1-15,4 1 2 0,12-4-43 16,-3 3-19-16,21-11 30 15,-8-4 14-15</inkml:trace>
  <inkml:trace contextRef="#ctx0" brushRef="#br0" timeOffset="69993.2085">23210 4670 552 0,'9'80'206'0,"12"-65"-160"0,-12-7-20 16,-9-8-21-16,0 4-67 0,-5 4-21 16</inkml:trace>
  <inkml:trace contextRef="#ctx0" brushRef="#br0" timeOffset="121593.1301">23029 8676 288 0,'9'8'110'0,"-5"-12"-86"0,5 8 31 0,-1-8 7 16,-8 0-41-16,0 4-15 16,0 0-4-16,9 0-1 15,-1 0 1-15,-8 0 5 0,0 0 3 16,5 0 6-16,3 4 2 15,1 0-7-15,8 0-2 16,-4 7-7-16,9 1-2 16,4 11-2-16,8 7-2 15,9 8 0-15,9 12 3 16,4 12-2-16,8 7 1 16,1-1-7-16,0-2-4 15,-1-5-9-15,-3 4-3 16,-1-8-36-16,-8-3-13 15,-5-8 37-15,-4-15 19 0</inkml:trace>
  <inkml:trace contextRef="#ctx0" brushRef="#br0" timeOffset="121969.1958">23981 8515 384 0,'-4'8'143'0,"4"0"-112"0,0 3-21 0,-9-3-17 15,5 7 8-15,0 4 7 16,-13 8-5-16,4 0 0 16,-5 7-3-16,-3 5 0 0,-5 10 0 15,-4 13 0-15,4 7 2 16,-13 0-1-16,0 7 2 16,5-3-13-16,-5-4-3 15,0-8-3-15,5-7 2 16,-5-4-32-16,5-12-14 15,3-8 31-15,-3-14 14 16</inkml:trace>
  <inkml:trace contextRef="#ctx0" brushRef="#br0" timeOffset="122300.8798">22865 9220 364 0,'-4'19'134'0,"17"-30"-104"0,-4 11 29 0,-1-4 8 16,-4 4-33-16,9-4-10 15,5-4-15-15,12 1-5 16,17 3-2-16,9 0-2 0,22 0 1 16,4 0-4-16,8 4 0 15,22 0-3-15,17-3 1 16,22-1-118-16,4 0-54 16,-21-19 82-16,-5 8 41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5F2E-4F06-C949-8A01-629B6EA24B4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08ED-37D9-F24B-BCD9-FD10A567C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557CE-33E3-4EB7-B94C-77F79F415A7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F91923-2B51-4274-9318-E12E686628C9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24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5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782F7-CD3A-47BD-AD1A-8A11D286F2B6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8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1E2F8-FE8A-4904-969F-BC4E7A1C0A6C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34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7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F1033-7029-4551-A030-EDBF38168881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48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98DAA1-2A0C-4DE0-B1B3-B147AE55A58B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47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11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03FA2B-FECF-4D72-98BB-1C7236678402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48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6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4D63C2-3675-4D61-9133-23C4B4F8C9C3}" type="slidenum">
              <a:rPr lang="en-US" smtClean="0">
                <a:solidFill>
                  <a:prstClr val="black"/>
                </a:solidFill>
                <a:cs typeface="Arial" charset="0"/>
              </a:rPr>
              <a:pPr eaLnBrk="1" hangingPunct="1"/>
              <a:t>52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90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CE980-7CF1-4EB2-B453-079FECA805CC}" type="slidenum">
              <a:rPr lang="en-US"/>
              <a:pPr/>
              <a:t>54</a:t>
            </a:fld>
            <a:endParaRPr lang="en-US"/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1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0374E-4968-4C2A-9A07-22289999B2B0}" type="slidenum">
              <a:rPr lang="en-US"/>
              <a:pPr/>
              <a:t>55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7E215-4F9F-4C18-ABB1-CD892116A8F5}" type="slidenum">
              <a:rPr lang="en-US"/>
              <a:pPr/>
              <a:t>56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9BD17-FB12-4AF1-90F8-698AAB4D494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BABC1-11E5-46F6-AAB8-E72E62887842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163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966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B15E8E2-A828-46BE-A9A7-F1CD75ECF7D7}" type="slidenum">
              <a:rPr lang="de-CH" sz="1200" b="1">
                <a:solidFill>
                  <a:srgbClr val="EEECE1"/>
                </a:solidFill>
                <a:latin typeface="Trebuchet M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CH" sz="1200" b="1">
              <a:solidFill>
                <a:srgbClr val="EEECE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98C49-978E-4F32-87CD-F33064687765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682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C71FD2C-2F05-41EC-B5D0-DC377D6BAD4E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83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6AB80-869A-434D-A4EB-C97162DC92B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C77FB-3C66-49FE-9B46-60FFC930A9A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806B5-D1EE-423C-A40E-B197ACBA4597}" type="slidenum">
              <a:rPr lang="en-US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0546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1C8DD9A-A8FD-48E3-9774-FD6438459B5F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5302E-4B77-4A9F-A5E1-8E7AD46636B3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4414" y="8687405"/>
            <a:ext cx="2972098" cy="45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2" tIns="48327" rIns="96652" bIns="48327" anchor="b"/>
          <a:lstStyle>
            <a:lvl1pPr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85813" indent="-303213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8088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92275" indent="-242888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4875" indent="-241300" defTabSz="1022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320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92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64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3675" indent="-241300" defTabSz="1022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541C994-F501-48F4-8C01-A9806440BBD6}" type="slidenum">
              <a:rPr lang="en-US" sz="1300">
                <a:solidFill>
                  <a:srgbClr val="000000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</p:spPr>
        <p:txBody>
          <a:bodyPr lIns="96652" tIns="48327" rIns="96652" bIns="48327"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B3A4-F075-40B2-81B8-614E8825083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51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F145E-4D98-4EFE-A2EC-499DA0C419D4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B8408B-212A-4AAC-B5CD-009FD38EE67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57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6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7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2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2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9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8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577530-F841-445A-9BBF-C142C1C9EEB7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878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1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3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1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12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1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45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8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C2203-1A54-4B40-9D28-67CFE83A4C5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86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3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6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23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06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27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9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4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8F8274-9A3A-4D3F-B883-4F0268AE9B6A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00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43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6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2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9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5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07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4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09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CBB8D0-63F1-4333-8B68-4F833FF6310E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421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054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75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4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3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2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A1F748-6AC3-41A0-80E9-5E243F3D64A3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91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8138ED-CFD4-4439-98B5-D554D0B40B4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70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E0B9DC-22BC-4D85-995C-96D3930A00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6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065F8-D59F-4C04-88BB-AB4D5FF65E2C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6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553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2706"/>
            <a:ext cx="7772400" cy="494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40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8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615FC6-65EA-469E-A2AC-6B14F4DC4664}" type="slidenum">
              <a:rPr lang="en-US">
                <a:solidFill>
                  <a:srgbClr val="000000"/>
                </a:solidFill>
                <a:cs typeface="Arial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sion.ucsd.edu/~bbabenk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0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asc.ri.cmu.edu/NNFaceDetector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hpl.hp.com/techreports/Compaq-DEC/CRL-98-11.pdf" TargetMode="Externa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4.jpeg"/><Relationship Id="rId7" Type="http://schemas.openxmlformats.org/officeDocument/2006/relationships/image" Target="../media/image42.wmf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customXml" Target="../ink/ink1.xml"/><Relationship Id="rId5" Type="http://schemas.openxmlformats.org/officeDocument/2006/relationships/image" Target="../media/image41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3.x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52.png"/><Relationship Id="rId5" Type="http://schemas.openxmlformats.org/officeDocument/2006/relationships/tags" Target="../tags/tag23.xml"/><Relationship Id="rId15" Type="http://schemas.openxmlformats.org/officeDocument/2006/relationships/image" Target="../media/image55.emf"/><Relationship Id="rId10" Type="http://schemas.openxmlformats.org/officeDocument/2006/relationships/image" Target="../media/image51.png"/><Relationship Id="rId4" Type="http://schemas.openxmlformats.org/officeDocument/2006/relationships/tags" Target="../tags/tag22.xml"/><Relationship Id="rId9" Type="http://schemas.openxmlformats.org/officeDocument/2006/relationships/image" Target="../media/image50.png"/><Relationship Id="rId14" Type="http://schemas.openxmlformats.org/officeDocument/2006/relationships/customXml" Target="../ink/ink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7.xml"/><Relationship Id="rId7" Type="http://schemas.openxmlformats.org/officeDocument/2006/relationships/image" Target="../media/image4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5" Type="http://schemas.openxmlformats.org/officeDocument/2006/relationships/tags" Target="../tags/tag29.xml"/><Relationship Id="rId10" Type="http://schemas.openxmlformats.org/officeDocument/2006/relationships/image" Target="../media/image53.png"/><Relationship Id="rId4" Type="http://schemas.openxmlformats.org/officeDocument/2006/relationships/tags" Target="../tags/tag28.xml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52.png"/><Relationship Id="rId18" Type="http://schemas.openxmlformats.org/officeDocument/2006/relationships/image" Target="../media/image58.png"/><Relationship Id="rId3" Type="http://schemas.openxmlformats.org/officeDocument/2006/relationships/tags" Target="../tags/tag32.xml"/><Relationship Id="rId21" Type="http://schemas.openxmlformats.org/officeDocument/2006/relationships/image" Target="../media/image60.emf"/><Relationship Id="rId7" Type="http://schemas.openxmlformats.org/officeDocument/2006/relationships/tags" Target="../tags/tag36.xml"/><Relationship Id="rId12" Type="http://schemas.openxmlformats.org/officeDocument/2006/relationships/image" Target="../media/image51.png"/><Relationship Id="rId17" Type="http://schemas.openxmlformats.org/officeDocument/2006/relationships/image" Target="../media/image57.png"/><Relationship Id="rId2" Type="http://schemas.openxmlformats.org/officeDocument/2006/relationships/tags" Target="../tags/tag31.xml"/><Relationship Id="rId16" Type="http://schemas.openxmlformats.org/officeDocument/2006/relationships/image" Target="../media/image56.png"/><Relationship Id="rId20" Type="http://schemas.openxmlformats.org/officeDocument/2006/relationships/customXml" Target="../ink/ink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9.png"/><Relationship Id="rId5" Type="http://schemas.openxmlformats.org/officeDocument/2006/relationships/tags" Target="../tags/tag34.xml"/><Relationship Id="rId15" Type="http://schemas.openxmlformats.org/officeDocument/2006/relationships/image" Target="../media/image5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7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9.em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customXml" Target="../ink/ink9.xml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emf"/><Relationship Id="rId4" Type="http://schemas.openxmlformats.org/officeDocument/2006/relationships/customXml" Target="../ink/ink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sb.edu/~mturk/Papers/mturk-CVPR9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customXml" Target="../ink/ink11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raphics.cs.cmu.edu/courses/15-463/2005_fall/www/Papers/faces.pdf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eautycheck.de/" TargetMode="External"/><Relationship Id="rId4" Type="http://schemas.openxmlformats.org/officeDocument/2006/relationships/image" Target="../media/image1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Face/Flesh Detection and Face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Linda Shapiro</a:t>
            </a:r>
          </a:p>
          <a:p>
            <a:endParaRPr lang="en-US" dirty="0"/>
          </a:p>
          <a:p>
            <a:r>
              <a:rPr lang="en-US" dirty="0" smtClean="0"/>
              <a:t>ECE P 596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B3A4-F075-40B2-81B8-614E8825083F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Face detection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3600" y="2286000"/>
            <a:ext cx="2235200" cy="16764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28800" y="4267200"/>
            <a:ext cx="511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/>
              <a:t>State-of-the-art face detection demo</a:t>
            </a:r>
          </a:p>
          <a:p>
            <a:pPr algn="ctr"/>
            <a:r>
              <a:rPr lang="en-US" b="0" dirty="0" smtClean="0"/>
              <a:t>(Courtesy </a:t>
            </a:r>
            <a:r>
              <a:rPr lang="en-US" b="0" dirty="0" smtClean="0">
                <a:hlinkClick r:id="rId4"/>
              </a:rPr>
              <a:t>Boris </a:t>
            </a:r>
            <a:r>
              <a:rPr lang="en-US" b="0" dirty="0" err="1" smtClean="0">
                <a:hlinkClick r:id="rId4"/>
              </a:rPr>
              <a:t>Babenko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the faces? </a:t>
            </a:r>
            <a:endParaRPr lang="en-US" dirty="0"/>
          </a:p>
        </p:txBody>
      </p:sp>
      <p:pic>
        <p:nvPicPr>
          <p:cNvPr id="6146" name="Picture 2" descr="http://scien.stanford.edu/pages/labsite/2007/psych221/projects/07/face%20detection/images/shuttle2_fac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7" y="2057400"/>
            <a:ext cx="515865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What kind of features?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32 x 32 </a:t>
            </a:r>
            <a:r>
              <a:rPr lang="en-US" dirty="0" err="1" smtClean="0"/>
              <a:t>subimages</a:t>
            </a:r>
            <a:r>
              <a:rPr lang="en-US" dirty="0" smtClean="0"/>
              <a:t> at different levels of a pyramid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rectangular features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33CC"/>
                </a:solidFill>
              </a:rPr>
              <a:t>What kind of classifiers?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Rowley: neural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Viola/Jones: </a:t>
            </a:r>
            <a:r>
              <a:rPr lang="en-US" dirty="0" err="1" smtClean="0">
                <a:solidFill>
                  <a:srgbClr val="FF0000"/>
                </a:solidFill>
              </a:rPr>
              <a:t>Adaboost</a:t>
            </a:r>
            <a:r>
              <a:rPr lang="en-US" dirty="0" smtClean="0">
                <a:solidFill>
                  <a:srgbClr val="FF0000"/>
                </a:solidFill>
              </a:rPr>
              <a:t> over simple one-node decision trees (stumps)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166252-0A01-48AE-AB30-AF9C68B2D85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17538"/>
            <a:ext cx="7953375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smtClean="0"/>
              <a:t> Object Detection:</a:t>
            </a:r>
            <a:br>
              <a:rPr lang="en-US" altLang="en-US" sz="3600" smtClean="0"/>
            </a:br>
            <a:r>
              <a:rPr lang="en-US" altLang="en-US" sz="3600" smtClean="0"/>
              <a:t> Rowley’s Face Finder</a:t>
            </a:r>
            <a:endParaRPr lang="en-US" altLang="en-US" smtClean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28670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latin typeface="Times New Roman" pitchFamily="18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31416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41325" y="2630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ipt MT Bold" pitchFamily="66" charset="0"/>
            </a:endParaRP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441325" y="2249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ipt MT Bold" pitchFamily="66" charset="0"/>
            </a:endParaRPr>
          </a:p>
        </p:txBody>
      </p:sp>
      <p:pic>
        <p:nvPicPr>
          <p:cNvPr id="10248" name="Picture 8" descr="rowle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806574"/>
            <a:ext cx="44958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41325" y="2243138"/>
            <a:ext cx="274947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1. convert to gray scale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2. normalize for </a:t>
            </a:r>
            <a:r>
              <a:rPr lang="en-US" altLang="en-US" sz="1800" dirty="0" smtClean="0">
                <a:solidFill>
                  <a:schemeClr val="tx2"/>
                </a:solidFill>
              </a:rPr>
              <a:t>lighting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8000"/>
                </a:solidFill>
              </a:rPr>
              <a:t>3. histogram equalization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</a:rPr>
              <a:t>4. apply neural net(s)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A50021"/>
                </a:solidFill>
              </a:rPr>
              <a:t>    trained on 16K images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84111" y="4605338"/>
            <a:ext cx="215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What data is fed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the classifier?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20 x 20 windows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a pyramid structure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717925" y="58229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11" y="4868442"/>
            <a:ext cx="2240319" cy="170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Viola/Jones: Image Features</a:t>
            </a:r>
          </a:p>
        </p:txBody>
      </p:sp>
      <p:pic>
        <p:nvPicPr>
          <p:cNvPr id="12291" name="Picture 4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7800"/>
            <a:ext cx="3429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517525" y="1600200"/>
            <a:ext cx="3521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</a:rPr>
              <a:t>“Rectangle filters”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293" name="Picture 6" descr="qu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1600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685800" y="4248150"/>
            <a:ext cx="45418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Value =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white area) – </a:t>
            </a:r>
            <a:b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800" i="1" dirty="0">
                <a:solidFill>
                  <a:srgbClr val="000000"/>
                </a:solidFill>
                <a:latin typeface="Arial" charset="0"/>
                <a:cs typeface="Arial" charset="0"/>
              </a:rPr>
              <a:t>∑ (pixels in black area)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15664" y="1502819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+1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149614" y="1507702"/>
            <a:ext cx="367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-1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6749-8CA8-49DA-A68F-85171B0F5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87" y="2915682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People call them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-like features,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since similar to 2D </a:t>
            </a:r>
            <a:r>
              <a:rPr lang="en-US" dirty="0" err="1" smtClean="0">
                <a:solidFill>
                  <a:srgbClr val="FF0000"/>
                </a:solidFill>
              </a:rPr>
              <a:t>Haar</a:t>
            </a:r>
            <a:r>
              <a:rPr lang="en-US" dirty="0" smtClean="0">
                <a:solidFill>
                  <a:srgbClr val="FF0000"/>
                </a:solidFill>
              </a:rPr>
              <a:t> wavelets.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Feature extraction</a:t>
            </a:r>
          </a:p>
        </p:txBody>
      </p:sp>
      <p:sp>
        <p:nvSpPr>
          <p:cNvPr id="580612" name="Footer Placeholder 3"/>
          <p:cNvSpPr txBox="1"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>
                <a:solidFill>
                  <a:srgbClr val="000000"/>
                </a:solidFill>
                <a:latin typeface="Trebuchet MS" pitchFamily="34" charset="0"/>
              </a:rPr>
              <a:t>K. Grauman, B. Leibe</a:t>
            </a:r>
          </a:p>
        </p:txBody>
      </p:sp>
      <p:pic>
        <p:nvPicPr>
          <p:cNvPr id="5806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14775" y="1528763"/>
            <a:ext cx="4856163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Filters can be different sizes.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Filters can be anywhere in the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    box being analyzed.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Feature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output is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very simple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     convolution.</a:t>
            </a:r>
          </a:p>
          <a:p>
            <a:pPr marL="400050" lvl="1" indent="-342900" defTabSz="9144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</a:rPr>
              <a:t>Requires sums of large boxes.</a:t>
            </a:r>
          </a:p>
        </p:txBody>
      </p:sp>
      <p:sp>
        <p:nvSpPr>
          <p:cNvPr id="580615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pic>
        <p:nvPicPr>
          <p:cNvPr id="580618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2138" y="3502025"/>
            <a:ext cx="32861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Efficiently computable with 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integral image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: any sum can be computed in constant time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Avoid scaling images </a:t>
            </a:r>
            <a:r>
              <a:rPr lang="en-US" sz="2100" b="1" dirty="0" smtClean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scale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  <a:sym typeface="Wingdings" pitchFamily="2" charset="2"/>
              </a:rPr>
              <a:t>features directly for same cost</a:t>
            </a: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80620" name="Text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8650" y="1092200"/>
            <a:ext cx="324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000000"/>
                </a:solidFill>
                <a:latin typeface="Trebuchet MS" pitchFamily="34" charset="0"/>
              </a:rPr>
              <a:t>“Rectangular”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35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0" y="381000"/>
            <a:ext cx="7315200" cy="609600"/>
          </a:xfrm>
        </p:spPr>
        <p:txBody>
          <a:bodyPr/>
          <a:lstStyle/>
          <a:p>
            <a:r>
              <a:rPr lang="en-US"/>
              <a:t>Large library of filters</a:t>
            </a:r>
          </a:p>
        </p:txBody>
      </p:sp>
      <p:pic>
        <p:nvPicPr>
          <p:cNvPr id="582658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t="38298" r="24236" b="10341"/>
          <a:stretch>
            <a:fillRect/>
          </a:stretch>
        </p:blipFill>
        <p:spPr bwMode="auto">
          <a:xfrm>
            <a:off x="446088" y="982663"/>
            <a:ext cx="61801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266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26225" y="1311275"/>
            <a:ext cx="24177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Considering all possible filter parameters: </a:t>
            </a:r>
            <a:r>
              <a:rPr lang="en-US" sz="2100" b="1" dirty="0">
                <a:solidFill>
                  <a:srgbClr val="3506BA"/>
                </a:solidFill>
                <a:latin typeface="Trebuchet MS" pitchFamily="34" charset="0"/>
              </a:rPr>
              <a:t>position, scale, and type: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 smtClean="0">
                <a:solidFill>
                  <a:srgbClr val="FF0000"/>
                </a:solidFill>
                <a:latin typeface="Trebuchet MS" pitchFamily="34" charset="0"/>
              </a:rPr>
              <a:t>160,000</a:t>
            </a:r>
            <a:r>
              <a:rPr lang="en-US" sz="2100" b="1" dirty="0">
                <a:solidFill>
                  <a:srgbClr val="FF0000"/>
                </a:solidFill>
                <a:latin typeface="Trebuchet MS" pitchFamily="34" charset="0"/>
              </a:rPr>
              <a:t>+ 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possible features associated with each 24 x 24 window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2100" b="1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1463" y="5108575"/>
            <a:ext cx="6499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Use </a:t>
            </a:r>
            <a:r>
              <a:rPr lang="en-US" sz="2100" b="1" dirty="0" err="1">
                <a:solidFill>
                  <a:srgbClr val="FF0000"/>
                </a:solidFill>
                <a:latin typeface="Trebuchet MS" pitchFamily="34" charset="0"/>
              </a:rPr>
              <a:t>AdaBoost</a:t>
            </a:r>
            <a:r>
              <a:rPr lang="en-US" sz="2100" b="1" dirty="0">
                <a:solidFill>
                  <a:srgbClr val="000000"/>
                </a:solidFill>
                <a:latin typeface="Trebuchet MS" pitchFamily="34" charset="0"/>
              </a:rPr>
              <a:t> both to select the informative features and to form the classifier</a:t>
            </a:r>
          </a:p>
        </p:txBody>
      </p:sp>
      <p:sp>
        <p:nvSpPr>
          <p:cNvPr id="582662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600" y="6350000"/>
            <a:ext cx="307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latin typeface="Trebuchet MS" pitchFamily="34" charset="0"/>
              </a:rPr>
              <a:t>Viola &amp; Jones, CVPR 2001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selection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For a 24x24 detection region, the number of possible rectangle features is ~160,000!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At test time, it is impractical to evaluate the entire feature set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Can we create a good classifier using just a small subset of all possible features?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How to select such a subset?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65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AdaBoost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Input</a:t>
            </a:r>
            <a:r>
              <a:rPr lang="en-US" sz="2400" dirty="0" smtClean="0"/>
              <a:t> is a set of training examples 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err="1" smtClean="0"/>
              <a:t>i</a:t>
            </a:r>
            <a:r>
              <a:rPr lang="en-US" sz="2400" dirty="0" smtClean="0"/>
              <a:t> = 1 to m.</a:t>
            </a:r>
          </a:p>
          <a:p>
            <a:r>
              <a:rPr lang="en-US" sz="2400" dirty="0" smtClean="0"/>
              <a:t>We train a </a:t>
            </a:r>
            <a:r>
              <a:rPr lang="en-US" sz="2400" dirty="0" smtClean="0">
                <a:solidFill>
                  <a:srgbClr val="FF0000"/>
                </a:solidFill>
              </a:rPr>
              <a:t>sequence of weak classifiers</a:t>
            </a:r>
            <a:r>
              <a:rPr lang="en-US" sz="2400" dirty="0" smtClean="0"/>
              <a:t>, such as decision trees, neural nets or SVMs. Weak because not as strong as the final classifier.</a:t>
            </a:r>
          </a:p>
          <a:p>
            <a:r>
              <a:rPr lang="en-US" sz="2400" dirty="0" smtClean="0"/>
              <a:t>The training examples will have </a:t>
            </a:r>
            <a:r>
              <a:rPr lang="en-US" sz="2400" dirty="0" smtClean="0">
                <a:solidFill>
                  <a:srgbClr val="FF0000"/>
                </a:solidFill>
              </a:rPr>
              <a:t>weights</a:t>
            </a:r>
            <a:r>
              <a:rPr lang="en-US" sz="2400" dirty="0" smtClean="0"/>
              <a:t>, initially all equal.</a:t>
            </a:r>
          </a:p>
          <a:p>
            <a:r>
              <a:rPr lang="en-US" sz="2400" dirty="0" smtClean="0"/>
              <a:t>At each step, we use the current weights, train a new classifier, and use its performance on the training data to produce </a:t>
            </a:r>
            <a:r>
              <a:rPr lang="en-US" sz="2400" dirty="0" smtClean="0">
                <a:solidFill>
                  <a:srgbClr val="FF0000"/>
                </a:solidFill>
              </a:rPr>
              <a:t>new weights </a:t>
            </a:r>
            <a:r>
              <a:rPr lang="en-US" sz="2400" dirty="0" smtClean="0"/>
              <a:t>for the next step</a:t>
            </a:r>
            <a:r>
              <a:rPr lang="en-US" sz="2400" dirty="0"/>
              <a:t> </a:t>
            </a:r>
            <a:r>
              <a:rPr lang="en-US" sz="2400" dirty="0" smtClean="0"/>
              <a:t>(normalized).</a:t>
            </a:r>
          </a:p>
          <a:p>
            <a:r>
              <a:rPr lang="en-US" sz="2400" dirty="0" smtClean="0"/>
              <a:t>But we </a:t>
            </a:r>
            <a:r>
              <a:rPr lang="en-US" sz="2400" dirty="0" smtClean="0">
                <a:solidFill>
                  <a:srgbClr val="3506BA"/>
                </a:solidFill>
              </a:rPr>
              <a:t>keep ALL </a:t>
            </a:r>
            <a:r>
              <a:rPr lang="en-US" sz="2400" dirty="0" smtClean="0"/>
              <a:t>the weak classifiers.</a:t>
            </a:r>
          </a:p>
          <a:p>
            <a:r>
              <a:rPr lang="en-US" sz="2400" dirty="0" smtClean="0"/>
              <a:t>When it’s time for testing on a new feature vector, we will </a:t>
            </a:r>
            <a:r>
              <a:rPr lang="en-US" sz="2400" dirty="0" smtClean="0">
                <a:solidFill>
                  <a:srgbClr val="FF0000"/>
                </a:solidFill>
              </a:rPr>
              <a:t>combine the results from all of the weak classifiers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works on exactly </a:t>
            </a:r>
            <a:r>
              <a:rPr lang="en-US" dirty="0" smtClean="0">
                <a:solidFill>
                  <a:srgbClr val="FF0000"/>
                </a:solidFill>
              </a:rPr>
              <a:t>one rectangle feature.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weak classifier has 3 associated variables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threshold </a:t>
            </a:r>
            <a:r>
              <a:rPr lang="el-GR" dirty="0" smtClean="0">
                <a:solidFill>
                  <a:srgbClr val="FF0000"/>
                </a:solidFill>
              </a:rPr>
              <a:t>θ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polarity p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its weight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α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polarity can be 0 or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weak classifier computes its one feature 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1, we want f &gt;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When the polarity is 0, we want f &lt; </a:t>
            </a:r>
            <a:r>
              <a:rPr lang="el-GR" dirty="0" smtClean="0">
                <a:solidFill>
                  <a:srgbClr val="3506BA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3506BA"/>
                </a:solidFill>
                <a:latin typeface="Arial"/>
                <a:cs typeface="Arial"/>
              </a:rPr>
              <a:t> for 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The weight will be used in the final classification by </a:t>
            </a:r>
            <a:r>
              <a:rPr lang="en-US" dirty="0" err="1" smtClean="0">
                <a:latin typeface="Arial"/>
                <a:cs typeface="Arial"/>
              </a:rPr>
              <a:t>AdaBoost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7530-F841-445A-9BBF-C142C1C9EEB7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1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</a:t>
            </a:r>
            <a:r>
              <a:rPr lang="en-US" dirty="0" err="1" smtClean="0"/>
              <a:t>Bakic</a:t>
            </a:r>
            <a:r>
              <a:rPr lang="en-US" dirty="0" smtClean="0"/>
              <a:t> flesh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Fleck and Forsyth flesh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of Rowley face </a:t>
            </a:r>
            <a:r>
              <a:rPr lang="en-US" dirty="0"/>
              <a:t>d</a:t>
            </a:r>
            <a:r>
              <a:rPr lang="en-US" dirty="0" smtClean="0"/>
              <a:t>etector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Viola Jones face detector with </a:t>
            </a:r>
            <a:r>
              <a:rPr lang="en-US" dirty="0" err="1" smtClean="0"/>
              <a:t>Adaboost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Face recognition with PCA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First two features selected by boosting: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4770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Boosting for face detection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458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A 200-feature classifier can yield 95% detection rate and a false positive rate of 1 in 14084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9138"/>
            <a:ext cx="5257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5"/>
          <p:cNvSpPr txBox="1">
            <a:spLocks noChangeArrowheads="1"/>
          </p:cNvSpPr>
          <p:nvPr/>
        </p:nvSpPr>
        <p:spPr bwMode="auto">
          <a:xfrm>
            <a:off x="2057400" y="6411913"/>
            <a:ext cx="487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/>
              <a:t>Receiver operating characteristic (ROC) curve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C1639-4E2F-4550-BAEE-C5BDC1CB80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39484" r="24835" b="8292"/>
          <a:stretch>
            <a:fillRect/>
          </a:stretch>
        </p:blipFill>
        <p:spPr bwMode="auto">
          <a:xfrm>
            <a:off x="1066800" y="1165225"/>
            <a:ext cx="71199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3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287863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 dirty="0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36972" r="24269" b="8212"/>
          <a:stretch>
            <a:fillRect/>
          </a:stretch>
        </p:blipFill>
        <p:spPr bwMode="auto">
          <a:xfrm>
            <a:off x="665163" y="982663"/>
            <a:ext cx="7812087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571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3810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b="1">
                <a:solidFill>
                  <a:srgbClr val="000099"/>
                </a:solidFill>
                <a:latin typeface="Trebuchet MS" pitchFamily="34" charset="0"/>
              </a:rPr>
              <a:t>Viola-Jones Face Detector: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38ED-CFD4-4439-98B5-D554D0B40B4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7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84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Face recognition: </a:t>
            </a:r>
            <a:r>
              <a:rPr lang="en-US" dirty="0" smtClean="0"/>
              <a:t>once you’ve detected and cropped a face, try to recognize 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6565" name="AutoShape 5"/>
          <p:cNvSpPr>
            <a:spLocks noChangeArrowheads="1"/>
          </p:cNvSpPr>
          <p:nvPr/>
        </p:nvSpPr>
        <p:spPr bwMode="auto">
          <a:xfrm>
            <a:off x="3810000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Detection</a:t>
            </a:r>
          </a:p>
        </p:txBody>
      </p:sp>
      <p:graphicFrame>
        <p:nvGraphicFramePr>
          <p:cNvPr id="1346567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5181600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Image" r:id="rId5" imgW="977778" imgH="1002821" progId="Photoshop.Image.10">
                  <p:embed/>
                </p:oleObj>
              </mc:Choice>
              <mc:Fallback>
                <p:oleObj name="Image" r:id="rId5" imgW="977778" imgH="1002821" progId="Photoshop.Image.10">
                  <p:embed/>
                  <p:pic>
                    <p:nvPicPr>
                      <p:cNvPr id="134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6569" name="AutoShape 9"/>
          <p:cNvSpPr>
            <a:spLocks noChangeArrowheads="1"/>
          </p:cNvSpPr>
          <p:nvPr/>
        </p:nvSpPr>
        <p:spPr bwMode="auto">
          <a:xfrm>
            <a:off x="6324600" y="3276600"/>
            <a:ext cx="1447800" cy="838200"/>
          </a:xfrm>
          <a:prstGeom prst="rightArrow">
            <a:avLst>
              <a:gd name="adj1" fmla="val 50000"/>
              <a:gd name="adj2" fmla="val 43182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Recognition</a:t>
            </a:r>
          </a:p>
        </p:txBody>
      </p:sp>
      <p:sp>
        <p:nvSpPr>
          <p:cNvPr id="1346570" name="Text Box 10"/>
          <p:cNvSpPr txBox="1">
            <a:spLocks noChangeArrowheads="1"/>
          </p:cNvSpPr>
          <p:nvPr/>
        </p:nvSpPr>
        <p:spPr bwMode="auto">
          <a:xfrm>
            <a:off x="7848600" y="3505200"/>
            <a:ext cx="104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“Sally”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5" grpId="0" animBg="1"/>
      <p:bldP spid="1346569" grpId="0" animBg="1"/>
      <p:bldP spid="13465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Typical scenario: few examples per face, identify or verify test example</a:t>
            </a:r>
          </a:p>
          <a:p>
            <a:r>
              <a:rPr lang="en-US" sz="3600" dirty="0" smtClean="0"/>
              <a:t>What’s hard: changes in expression, lighting, age, </a:t>
            </a:r>
            <a:r>
              <a:rPr lang="en-US" sz="3600" dirty="0" smtClean="0">
                <a:solidFill>
                  <a:srgbClr val="FF0000"/>
                </a:solidFill>
              </a:rPr>
              <a:t>occlusion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viewpoint</a:t>
            </a:r>
          </a:p>
          <a:p>
            <a:r>
              <a:rPr lang="en-US" sz="3600" dirty="0" smtClean="0"/>
              <a:t>Basic approaches (all nearest neighbor)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Project into a new subspace (or kernel space) (e.g., “</a:t>
            </a:r>
            <a:r>
              <a:rPr lang="en-US" dirty="0" err="1" smtClean="0">
                <a:solidFill>
                  <a:srgbClr val="000099"/>
                </a:solidFill>
              </a:rPr>
              <a:t>Eigenfaces</a:t>
            </a:r>
            <a:r>
              <a:rPr lang="en-US" dirty="0" smtClean="0">
                <a:solidFill>
                  <a:srgbClr val="000099"/>
                </a:solidFill>
              </a:rPr>
              <a:t>”=PCA)</a:t>
            </a:r>
          </a:p>
          <a:p>
            <a:pPr marL="971550" lvl="1" indent="-457200">
              <a:buFont typeface="Calibri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Measure face features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5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face recognition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Verification:</a:t>
            </a:r>
            <a:r>
              <a:rPr lang="en-US" dirty="0" smtClean="0"/>
              <a:t> a person is claiming a particular identity; verify whether that is true</a:t>
            </a:r>
          </a:p>
          <a:p>
            <a:pPr lvl="1"/>
            <a:r>
              <a:rPr lang="en-US" dirty="0" smtClean="0"/>
              <a:t>E.g., security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Closed-world identification</a:t>
            </a:r>
            <a:r>
              <a:rPr lang="en-US" dirty="0" smtClean="0"/>
              <a:t>: assign a face to one person from among a known set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General identification</a:t>
            </a:r>
            <a:r>
              <a:rPr lang="en-US" dirty="0" smtClean="0"/>
              <a:t>: assign a face to a known person or to “unknown”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face recognition hard?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19639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Expression</a:t>
            </a:r>
          </a:p>
        </p:txBody>
      </p:sp>
      <p:pic>
        <p:nvPicPr>
          <p:cNvPr id="337924" name="Picture 4" descr="http://ursispaltenstein.ch/blog/images/uploads_img/hillary_clintons_many_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5334000" cy="33337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28</a:t>
            </a:fld>
            <a:endParaRPr lang="en-US"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08" y="57215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36" y="2404222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58" y="467042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47561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89" y="243755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422" y="1938716"/>
            <a:ext cx="14462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Lighting</a:t>
            </a:r>
          </a:p>
        </p:txBody>
      </p:sp>
      <p:pic>
        <p:nvPicPr>
          <p:cNvPr id="95284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6" name="Picture 54" descr="C:\Users\Hoiem\Documents\Classes\Spring 2012 - Computer Vision\hws\hw5\faces\person01_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0" y="2590800"/>
            <a:ext cx="2189680" cy="21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7" name="Picture 55" descr="C:\Users\Hoiem\Documents\Classes\Spring 2012 - Computer Vision\hws\hw5\faces\person01_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86" y="2590800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88" name="Picture 56" descr="C:\Users\Hoiem\Documents\Classes\Spring 2012 - Computer Vision\hws\hw5\faces\person01_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2" y="2590801"/>
            <a:ext cx="2189679" cy="218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Person Detection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sz="2000" smtClean="0"/>
              <a:t>Example: Face Detection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z="2000" smtClean="0"/>
              <a:t>Example: Skin Detection</a:t>
            </a:r>
            <a:endParaRPr lang="en-US" alt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9"/>
          <a:stretch>
            <a:fillRect/>
          </a:stretch>
        </p:blipFill>
        <p:spPr bwMode="auto">
          <a:xfrm>
            <a:off x="838200" y="1600200"/>
            <a:ext cx="5638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477000" y="2971800"/>
            <a:ext cx="2017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(</a:t>
            </a:r>
            <a:r>
              <a:rPr lang="en-US" altLang="en-US" sz="1400">
                <a:latin typeface="Times New Roman" pitchFamily="18" charset="0"/>
                <a:hlinkClick r:id="rId3"/>
              </a:rPr>
              <a:t>Rowley, Baluja &amp; Kanade, 1998</a:t>
            </a:r>
            <a:r>
              <a:rPr lang="en-US" altLang="en-US" sz="1400">
                <a:latin typeface="Times New Roman" pitchFamily="18" charset="0"/>
              </a:rPr>
              <a:t>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4"/>
          <a:stretch>
            <a:fillRect/>
          </a:stretch>
        </p:blipFill>
        <p:spPr bwMode="auto">
          <a:xfrm>
            <a:off x="838200" y="4267200"/>
            <a:ext cx="5791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477000" y="6248400"/>
            <a:ext cx="197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</a:rPr>
              <a:t>(</a:t>
            </a:r>
            <a:r>
              <a:rPr lang="en-US" altLang="en-US" sz="1600">
                <a:latin typeface="Times New Roman" pitchFamily="18" charset="0"/>
                <a:hlinkClick r:id="rId5"/>
              </a:rPr>
              <a:t>Jones &amp; Rehg, 1999</a:t>
            </a:r>
            <a:r>
              <a:rPr lang="en-US" altLang="en-US" sz="16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752600"/>
            <a:ext cx="17636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Occlusion</a:t>
            </a:r>
          </a:p>
        </p:txBody>
      </p:sp>
      <p:pic>
        <p:nvPicPr>
          <p:cNvPr id="340994" name="Picture 2" descr="http://farm1.static.flickr.com/110/273004917_7914351d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762500" cy="31718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face recognition hard?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480810"/>
            <a:ext cx="17379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Viewpoint</a:t>
            </a:r>
          </a:p>
        </p:txBody>
      </p:sp>
      <p:pic>
        <p:nvPicPr>
          <p:cNvPr id="5" name="Picture 2" descr="http://gps-tsc.upc.es/GTAV/ResearchAreas/UPCFaceDatabase/Imatges/FacePoseI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4210"/>
            <a:ext cx="5410200" cy="405009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>
          <a:xfrm>
            <a:off x="457200" y="-3192"/>
            <a:ext cx="8229600" cy="1143000"/>
          </a:xfrm>
        </p:spPr>
        <p:txBody>
          <a:bodyPr/>
          <a:lstStyle/>
          <a:p>
            <a:r>
              <a:rPr lang="en-US" dirty="0" smtClean="0"/>
              <a:t>Simple idea for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4" y="990600"/>
            <a:ext cx="8534400" cy="51355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Treat face image as a vector of intensities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 smtClean="0"/>
              <a:t>Recognize face by nearest neighbor in database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1905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53932"/>
            <a:ext cx="2675467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581400" y="42672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95800" y="1905000"/>
          <a:ext cx="527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4" imgW="126720" imgH="126720" progId="Equation.3">
                  <p:embed/>
                </p:oleObj>
              </mc:Choice>
              <mc:Fallback>
                <p:oleObj name="Equation" r:id="rId4" imgW="126720" imgH="1267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05000"/>
                        <a:ext cx="527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4648200" y="4191000"/>
          <a:ext cx="1738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1738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965"/>
              </p:ext>
            </p:extLst>
          </p:nvPr>
        </p:nvGraphicFramePr>
        <p:xfrm>
          <a:off x="4302125" y="5365750"/>
          <a:ext cx="4111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8" imgW="1168200" imgH="317160" progId="Equation.3">
                  <p:embed/>
                </p:oleObj>
              </mc:Choice>
              <mc:Fallback>
                <p:oleObj name="Equation" r:id="rId8" imgW="1168200" imgH="317160" progId="Equation.3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5365750"/>
                        <a:ext cx="41116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52" descr="C:\Users\Hoiem\Documents\Classes\Spring 2012 - Computer Vision\hws\hw5\faces\person01_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89" y="1437643"/>
            <a:ext cx="924557" cy="9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3987360" y="4790520"/>
              <a:ext cx="4574880" cy="1649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8000" y="4780440"/>
                <a:ext cx="4596840" cy="16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4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49262" y="-114324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1219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When viewed as vectors of pixel values, face images are extremely high-dimensional</a:t>
            </a:r>
          </a:p>
          <a:p>
            <a:pPr lvl="1"/>
            <a:r>
              <a:rPr lang="en-US" sz="2000" dirty="0" smtClean="0"/>
              <a:t>100x100 image = 10,000 dimensions</a:t>
            </a:r>
          </a:p>
          <a:p>
            <a:pPr lvl="1"/>
            <a:r>
              <a:rPr lang="en-US" sz="2000" dirty="0" smtClean="0"/>
              <a:t>Slow and lots of storage</a:t>
            </a:r>
          </a:p>
          <a:p>
            <a:pPr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But very few 10,000-dimensional vectors are valid face images</a:t>
            </a:r>
          </a:p>
          <a:p>
            <a:pPr>
              <a:buFontTx/>
              <a:buChar char="•"/>
            </a:pPr>
            <a:r>
              <a:rPr lang="en-US" sz="2400" dirty="0" smtClean="0"/>
              <a:t>We want to effectively model the subspace of face images</a:t>
            </a:r>
          </a:p>
        </p:txBody>
      </p:sp>
      <p:pic>
        <p:nvPicPr>
          <p:cNvPr id="19460" name="Picture 11" descr="training_f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67440" y="2036880"/>
              <a:ext cx="4107960" cy="492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1320" y="2026440"/>
                <a:ext cx="4124520" cy="5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2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90800" y="2209800"/>
          <a:ext cx="3810000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Image" r:id="rId4" imgW="6374603" imgH="7301587" progId="Photoshop.Image.10">
                  <p:embed/>
                </p:oleObj>
              </mc:Choice>
              <mc:Fallback>
                <p:oleObj name="Image" r:id="rId4" imgW="6374603" imgH="7301587" progId="Photoshop.Image.10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09800"/>
                        <a:ext cx="3810000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9890"/>
            <a:ext cx="8229600" cy="1143000"/>
          </a:xfrm>
        </p:spPr>
        <p:txBody>
          <a:bodyPr/>
          <a:lstStyle/>
          <a:p>
            <a:r>
              <a:rPr lang="en-US" dirty="0" smtClean="0"/>
              <a:t>The space of all face images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err="1" smtClean="0"/>
              <a:t>Eigenface</a:t>
            </a:r>
            <a:r>
              <a:rPr lang="en-US" sz="2800" dirty="0" smtClean="0"/>
              <a:t> idea: construct a </a:t>
            </a:r>
            <a:r>
              <a:rPr lang="en-US" sz="2800" dirty="0" smtClean="0">
                <a:solidFill>
                  <a:srgbClr val="FF0000"/>
                </a:solidFill>
              </a:rPr>
              <a:t>low-dimensional linear subspace</a:t>
            </a:r>
            <a:r>
              <a:rPr lang="en-US" sz="2800" dirty="0" smtClean="0"/>
              <a:t> that best explains the variation in the set of face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343680" y="2889000"/>
              <a:ext cx="2304000" cy="192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38280" y="2878920"/>
                <a:ext cx="2319480" cy="19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9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Linear subspaces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9600"/>
            <a:ext cx="7772400" cy="762000"/>
          </a:xfrm>
        </p:spPr>
        <p:txBody>
          <a:bodyPr/>
          <a:lstStyle/>
          <a:p>
            <a:r>
              <a:rPr lang="en-US" altLang="en-US" sz="2000" dirty="0" smtClean="0"/>
              <a:t>Classification (to what class does x belong) can be expensive</a:t>
            </a:r>
          </a:p>
          <a:p>
            <a:pPr lvl="1"/>
            <a:r>
              <a:rPr lang="en-US" altLang="en-US" sz="1800" dirty="0" smtClean="0"/>
              <a:t>Big search problem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5436" name="Line 6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6" name="Oval 11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7" name="Oval 13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8" name="Oval 14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69" name="Oval 15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0" name="Oval 16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1" name="Oval 17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2" name="Oval 18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3" name="Oval 19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4" name="Oval 20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5" name="Oval 21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6" name="Oval 23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7" name="Oval 24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8" name="Oval 25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79" name="Oval 26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0" name="Oval 27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1" name="Oval 28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2" name="Oval 29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3" name="Oval 30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4" name="Oval 31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5" name="Oval 32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6" name="Oval 33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7" name="Oval 34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8" name="Oval 35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89" name="Oval 36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0" name="Oval 37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1" name="Oval 38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2" name="Oval 39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3" name="Oval 40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4" name="Oval 41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5" name="Oval 42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6" name="Oval 43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7" name="Oval 44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8" name="Oval 45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399" name="Oval 46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0" name="Oval 49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1" name="Oval 51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2" name="Oval 53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3" name="Oval 54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4" name="Oval 55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5" name="Oval 57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6" name="Oval 58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7" name="Oval 59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5408" name="Oval 60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443453" name="Rectangle 61"/>
          <p:cNvSpPr>
            <a:spLocks noChangeArrowheads="1"/>
          </p:cNvSpPr>
          <p:nvPr/>
        </p:nvSpPr>
        <p:spPr bwMode="auto">
          <a:xfrm>
            <a:off x="685800" y="5181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Suppose the data points are arranged as above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Idea—fit a line, classifier measures distance to line</a:t>
            </a:r>
          </a:p>
        </p:txBody>
      </p:sp>
      <p:pic>
        <p:nvPicPr>
          <p:cNvPr id="15410" name="Picture 7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1" name="Line 68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06" name="Picture 7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4464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7" name="Text Box 78"/>
          <p:cNvSpPr txBox="1">
            <a:spLocks noChangeArrowheads="1"/>
          </p:cNvSpPr>
          <p:nvPr/>
        </p:nvSpPr>
        <p:spPr bwMode="auto">
          <a:xfrm>
            <a:off x="4648200" y="12954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 </a:t>
            </a:r>
            <a:r>
              <a:rPr lang="en-US" altLang="en-US" sz="1600" dirty="0">
                <a:solidFill>
                  <a:srgbClr val="FF0000"/>
                </a:solidFill>
              </a:rPr>
              <a:t>is the major direction of the orange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points and 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perpendicular to</a:t>
            </a:r>
            <a:r>
              <a:rPr lang="en-US" altLang="en-US" sz="1600" b="1" dirty="0">
                <a:solidFill>
                  <a:srgbClr val="FF0000"/>
                </a:solidFill>
              </a:rPr>
              <a:t> 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1.</a:t>
            </a:r>
            <a:endParaRPr lang="en-US" altLang="en-US" sz="16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Convert </a:t>
            </a:r>
            <a:r>
              <a:rPr lang="en-US" altLang="en-US" sz="1600" b="1" dirty="0"/>
              <a:t>x</a:t>
            </a:r>
            <a:r>
              <a:rPr lang="en-US" altLang="en-US" sz="1600" dirty="0"/>
              <a:t> into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1</a:t>
            </a:r>
            <a:r>
              <a:rPr lang="en-US" altLang="en-US" sz="1600" dirty="0"/>
              <a:t>, </a:t>
            </a:r>
            <a:r>
              <a:rPr lang="en-US" altLang="en-US" sz="1600" b="1" dirty="0"/>
              <a:t>v</a:t>
            </a:r>
            <a:r>
              <a:rPr lang="en-US" altLang="en-US" sz="1600" b="1" baseline="-25000" dirty="0"/>
              <a:t>2</a:t>
            </a:r>
            <a:r>
              <a:rPr lang="en-US" altLang="en-US" sz="1600" dirty="0"/>
              <a:t> coordinates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2133600" y="2286000"/>
            <a:ext cx="609600" cy="381000"/>
            <a:chOff x="1728" y="1440"/>
            <a:chExt cx="384" cy="240"/>
          </a:xfrm>
        </p:grpSpPr>
        <p:sp>
          <p:nvSpPr>
            <p:cNvPr id="15434" name="Line 84"/>
            <p:cNvSpPr>
              <a:spLocks noChangeShapeType="1"/>
            </p:cNvSpPr>
            <p:nvPr/>
          </p:nvSpPr>
          <p:spPr bwMode="auto">
            <a:xfrm flipH="1">
              <a:off x="1968" y="1536"/>
              <a:ext cx="14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85"/>
            <p:cNvSpPr>
              <a:spLocks noChangeShapeType="1"/>
            </p:cNvSpPr>
            <p:nvPr/>
          </p:nvSpPr>
          <p:spPr bwMode="auto">
            <a:xfrm>
              <a:off x="1728" y="144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5427" name="Group 79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5429" name="Picture 67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30" name="Line 62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63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432" name="Picture 65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33" name="Picture 75" descr="Edittex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28" name="Picture 105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>
            <a:grpSpLocks/>
          </p:cNvGrpSpPr>
          <p:nvPr/>
        </p:nvGrpSpPr>
        <p:grpSpPr bwMode="auto">
          <a:xfrm>
            <a:off x="3946525" y="2514600"/>
            <a:ext cx="5197475" cy="1660525"/>
            <a:chOff x="2400" y="1200"/>
            <a:chExt cx="3274" cy="1046"/>
          </a:xfrm>
        </p:grpSpPr>
        <p:sp>
          <p:nvSpPr>
            <p:cNvPr id="15420" name="Oval 47"/>
            <p:cNvSpPr>
              <a:spLocks noChangeArrowheads="1"/>
            </p:cNvSpPr>
            <p:nvPr/>
          </p:nvSpPr>
          <p:spPr bwMode="auto">
            <a:xfrm>
              <a:off x="2400" y="168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1" name="Oval 48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2" name="Oval 50"/>
            <p:cNvSpPr>
              <a:spLocks noChangeArrowheads="1"/>
            </p:cNvSpPr>
            <p:nvPr/>
          </p:nvSpPr>
          <p:spPr bwMode="auto">
            <a:xfrm>
              <a:off x="2448" y="1200"/>
              <a:ext cx="48" cy="4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itchFamily="18" charset="0"/>
              </a:endParaRPr>
            </a:p>
          </p:txBody>
        </p:sp>
        <p:sp>
          <p:nvSpPr>
            <p:cNvPr id="15423" name="Text Box 82"/>
            <p:cNvSpPr txBox="1">
              <a:spLocks noChangeArrowheads="1"/>
            </p:cNvSpPr>
            <p:nvPr/>
          </p:nvSpPr>
          <p:spPr bwMode="auto">
            <a:xfrm>
              <a:off x="2928" y="1248"/>
              <a:ext cx="27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2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4" name="Text Box 83"/>
            <p:cNvSpPr txBox="1">
              <a:spLocks noChangeArrowheads="1"/>
            </p:cNvSpPr>
            <p:nvPr/>
          </p:nvSpPr>
          <p:spPr bwMode="auto">
            <a:xfrm>
              <a:off x="2890" y="1728"/>
              <a:ext cx="2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</a:rPr>
                <a:t>What does the </a:t>
              </a:r>
              <a:r>
                <a:rPr lang="en-US" altLang="en-US" sz="1600" b="1" dirty="0">
                  <a:solidFill>
                    <a:srgbClr val="000099"/>
                  </a:solidFill>
                </a:rPr>
                <a:t>v</a:t>
              </a:r>
              <a:r>
                <a:rPr lang="en-US" altLang="en-US" sz="1600" b="1" baseline="-25000" dirty="0">
                  <a:solidFill>
                    <a:srgbClr val="000099"/>
                  </a:solidFill>
                </a:rPr>
                <a:t>1</a:t>
              </a:r>
              <a:r>
                <a:rPr lang="en-US" altLang="en-US" sz="1600" dirty="0">
                  <a:solidFill>
                    <a:srgbClr val="000099"/>
                  </a:solidFill>
                </a:rPr>
                <a:t> coordinate measure?</a:t>
              </a:r>
            </a:p>
          </p:txBody>
        </p:sp>
        <p:sp>
          <p:nvSpPr>
            <p:cNvPr id="15425" name="Text Box 110"/>
            <p:cNvSpPr txBox="1">
              <a:spLocks noChangeArrowheads="1"/>
            </p:cNvSpPr>
            <p:nvPr/>
          </p:nvSpPr>
          <p:spPr bwMode="auto">
            <a:xfrm>
              <a:off x="2928" y="144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distance to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for classification—near 0 for orange pts</a:t>
              </a:r>
            </a:p>
          </p:txBody>
        </p:sp>
        <p:sp>
          <p:nvSpPr>
            <p:cNvPr id="15426" name="Text Box 113"/>
            <p:cNvSpPr txBox="1">
              <a:spLocks noChangeArrowheads="1"/>
            </p:cNvSpPr>
            <p:nvPr/>
          </p:nvSpPr>
          <p:spPr bwMode="auto">
            <a:xfrm>
              <a:off x="2928" y="1920"/>
              <a:ext cx="274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position along line</a:t>
              </a:r>
            </a:p>
            <a:p>
              <a:pPr lvl="1" eaLnBrk="1" hangingPunct="1">
                <a:spcBef>
                  <a:spcPct val="0"/>
                </a:spcBef>
                <a:buFontTx/>
                <a:buChar char="-"/>
              </a:pPr>
              <a:r>
                <a:rPr lang="en-US" altLang="en-US" sz="1400" dirty="0"/>
                <a:t> use it to specify which orange point it is</a:t>
              </a:r>
            </a:p>
          </p:txBody>
        </p:sp>
      </p:grpSp>
      <p:sp>
        <p:nvSpPr>
          <p:cNvPr id="15417" name="Text Box 79"/>
          <p:cNvSpPr txBox="1">
            <a:spLocks noChangeArrowheads="1"/>
          </p:cNvSpPr>
          <p:nvPr/>
        </p:nvSpPr>
        <p:spPr bwMode="auto">
          <a:xfrm>
            <a:off x="4114800" y="6400800"/>
            <a:ext cx="483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Selected slides adapted from Steve Seitz, Linda Shapiro, Raj Rao</a:t>
            </a:r>
          </a:p>
        </p:txBody>
      </p:sp>
      <p:sp>
        <p:nvSpPr>
          <p:cNvPr id="15418" name="Text Box 80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5419" name="Text Box 81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2125663"/>
            <a:ext cx="3733800" cy="449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1842120" y="1810800"/>
              <a:ext cx="1591920" cy="756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32760" y="1804680"/>
                <a:ext cx="1607760" cy="7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7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7" grpId="0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Dimensionality red</a:t>
            </a:r>
            <a:r>
              <a:rPr lang="en-US" altLang="en-US" smtClean="0"/>
              <a:t>uction</a:t>
            </a: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6447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8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89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0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1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2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3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4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5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6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7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8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7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8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09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0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1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2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3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4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5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6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7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8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19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0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1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2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3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4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5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6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7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8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29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0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1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2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3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6434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6435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36" name="Group 67"/>
          <p:cNvGrpSpPr>
            <a:grpSpLocks/>
          </p:cNvGrpSpPr>
          <p:nvPr/>
        </p:nvGrpSpPr>
        <p:grpSpPr bwMode="auto">
          <a:xfrm>
            <a:off x="76200" y="1660525"/>
            <a:ext cx="3200400" cy="992188"/>
            <a:chOff x="48" y="1046"/>
            <a:chExt cx="2016" cy="625"/>
          </a:xfrm>
        </p:grpSpPr>
        <p:grpSp>
          <p:nvGrpSpPr>
            <p:cNvPr id="16440" name="Group 68"/>
            <p:cNvGrpSpPr>
              <a:grpSpLocks/>
            </p:cNvGrpSpPr>
            <p:nvPr/>
          </p:nvGrpSpPr>
          <p:grpSpPr bwMode="auto">
            <a:xfrm>
              <a:off x="1488" y="1243"/>
              <a:ext cx="576" cy="428"/>
              <a:chOff x="1872" y="1243"/>
              <a:chExt cx="576" cy="428"/>
            </a:xfrm>
          </p:grpSpPr>
          <p:pic>
            <p:nvPicPr>
              <p:cNvPr id="16442" name="Picture 69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1243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3" name="Line 70"/>
              <p:cNvSpPr>
                <a:spLocks noChangeShapeType="1"/>
              </p:cNvSpPr>
              <p:nvPr/>
            </p:nvSpPr>
            <p:spPr bwMode="auto">
              <a:xfrm flipV="1">
                <a:off x="211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Line 71"/>
              <p:cNvSpPr>
                <a:spLocks noChangeShapeType="1"/>
              </p:cNvSpPr>
              <p:nvPr/>
            </p:nvSpPr>
            <p:spPr bwMode="auto">
              <a:xfrm rot="16200000" flipV="1">
                <a:off x="1872" y="1296"/>
                <a:ext cx="24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6445" name="Picture 72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1392"/>
                <a:ext cx="14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73" descr="Edittex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1573"/>
                <a:ext cx="98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1" name="Picture 74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046"/>
              <a:ext cx="77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37" name="Rectangle 78"/>
          <p:cNvSpPr>
            <a:spLocks noChangeArrowheads="1"/>
          </p:cNvSpPr>
          <p:nvPr/>
        </p:nvSpPr>
        <p:spPr bwMode="auto">
          <a:xfrm>
            <a:off x="685800" y="4343400"/>
            <a:ext cx="7848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Dimensionality reduction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We can represent the orange points with </a:t>
            </a:r>
            <a:r>
              <a:rPr lang="en-US" altLang="en-US" sz="1800" i="1"/>
              <a:t>only</a:t>
            </a:r>
            <a:r>
              <a:rPr lang="en-US" altLang="en-US" sz="1800"/>
              <a:t> their </a:t>
            </a:r>
            <a:r>
              <a:rPr lang="en-US" altLang="en-US" sz="1800" b="1"/>
              <a:t>v</a:t>
            </a:r>
            <a:r>
              <a:rPr lang="en-US" altLang="en-US" sz="1800" b="1" baseline="-25000"/>
              <a:t>1</a:t>
            </a:r>
            <a:r>
              <a:rPr lang="en-US" altLang="en-US" sz="1800"/>
              <a:t> coordinates</a:t>
            </a:r>
          </a:p>
          <a:p>
            <a:pPr lvl="2" eaLnBrk="1" hangingPunct="1">
              <a:buFontTx/>
              <a:buChar char="–"/>
            </a:pPr>
            <a:r>
              <a:rPr lang="en-US" altLang="en-US" sz="1600"/>
              <a:t>since </a:t>
            </a:r>
            <a:r>
              <a:rPr lang="en-US" altLang="en-US" sz="1600" b="1"/>
              <a:t>v</a:t>
            </a:r>
            <a:r>
              <a:rPr lang="en-US" altLang="en-US" sz="1600" b="1" baseline="-25000"/>
              <a:t>2</a:t>
            </a:r>
            <a:r>
              <a:rPr lang="en-US" altLang="en-US" sz="1600"/>
              <a:t> coordinates are all essentially 0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This makes it much cheaper to store and compare points</a:t>
            </a:r>
          </a:p>
          <a:p>
            <a:pPr lvl="1" eaLnBrk="1" hangingPunct="1">
              <a:buFontTx/>
              <a:buChar char="•"/>
            </a:pPr>
            <a:r>
              <a:rPr lang="en-US" altLang="en-US" sz="1800"/>
              <a:t>A bigger deal for higher dimensional problems (like images!)</a:t>
            </a:r>
          </a:p>
        </p:txBody>
      </p:sp>
      <p:sp>
        <p:nvSpPr>
          <p:cNvPr id="16438" name="Text Box 66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6439" name="Text Box 67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</p:spTree>
    <p:extLst>
      <p:ext uri="{BB962C8B-B14F-4D97-AF65-F5344CB8AC3E}">
        <p14:creationId xmlns:p14="http://schemas.microsoft.com/office/powerpoint/2010/main" val="30310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altLang="en-US" sz="3600" smtClean="0"/>
              <a:t>Eigenvectors and Eigenvalues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368425" y="990600"/>
            <a:ext cx="2819400" cy="2819400"/>
            <a:chOff x="2064" y="336"/>
            <a:chExt cx="2016" cy="2016"/>
          </a:xfrm>
        </p:grpSpPr>
        <p:sp>
          <p:nvSpPr>
            <p:cNvPr id="17481" name="Line 5"/>
            <p:cNvSpPr>
              <a:spLocks noChangeShapeType="1"/>
            </p:cNvSpPr>
            <p:nvPr/>
          </p:nvSpPr>
          <p:spPr bwMode="auto">
            <a:xfrm>
              <a:off x="2064" y="2352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"/>
            <p:cNvSpPr>
              <a:spLocks noChangeShapeType="1"/>
            </p:cNvSpPr>
            <p:nvPr/>
          </p:nvSpPr>
          <p:spPr bwMode="auto">
            <a:xfrm rot="-5400000">
              <a:off x="1056" y="1344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2" name="Oval 9"/>
          <p:cNvSpPr>
            <a:spLocks noChangeArrowheads="1"/>
          </p:cNvSpPr>
          <p:nvPr/>
        </p:nvSpPr>
        <p:spPr bwMode="auto">
          <a:xfrm>
            <a:off x="3352800" y="1828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2438400" y="2590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2819400" y="2362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3048000" y="2057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6670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26670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2438400" y="2438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2895600" y="2209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3124200" y="1905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3200400" y="1981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2" name="Oval 19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3" name="Oval 20"/>
          <p:cNvSpPr>
            <a:spLocks noChangeArrowheads="1"/>
          </p:cNvSpPr>
          <p:nvPr/>
        </p:nvSpPr>
        <p:spPr bwMode="auto">
          <a:xfrm>
            <a:off x="28194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4" name="Oval 21"/>
          <p:cNvSpPr>
            <a:spLocks noChangeArrowheads="1"/>
          </p:cNvSpPr>
          <p:nvPr/>
        </p:nvSpPr>
        <p:spPr bwMode="auto">
          <a:xfrm>
            <a:off x="3048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5" name="Oval 22"/>
          <p:cNvSpPr>
            <a:spLocks noChangeArrowheads="1"/>
          </p:cNvSpPr>
          <p:nvPr/>
        </p:nvSpPr>
        <p:spPr bwMode="auto">
          <a:xfrm>
            <a:off x="3657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6" name="Oval 23"/>
          <p:cNvSpPr>
            <a:spLocks noChangeArrowheads="1"/>
          </p:cNvSpPr>
          <p:nvPr/>
        </p:nvSpPr>
        <p:spPr bwMode="auto">
          <a:xfrm>
            <a:off x="29718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7" name="Oval 24"/>
          <p:cNvSpPr>
            <a:spLocks noChangeArrowheads="1"/>
          </p:cNvSpPr>
          <p:nvPr/>
        </p:nvSpPr>
        <p:spPr bwMode="auto">
          <a:xfrm>
            <a:off x="2743200" y="2971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8" name="Oval 25"/>
          <p:cNvSpPr>
            <a:spLocks noChangeArrowheads="1"/>
          </p:cNvSpPr>
          <p:nvPr/>
        </p:nvSpPr>
        <p:spPr bwMode="auto">
          <a:xfrm>
            <a:off x="3124200" y="3505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29" name="Oval 26"/>
          <p:cNvSpPr>
            <a:spLocks noChangeArrowheads="1"/>
          </p:cNvSpPr>
          <p:nvPr/>
        </p:nvSpPr>
        <p:spPr bwMode="auto">
          <a:xfrm>
            <a:off x="23622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0" name="Oval 27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1" name="Oval 28"/>
          <p:cNvSpPr>
            <a:spLocks noChangeArrowheads="1"/>
          </p:cNvSpPr>
          <p:nvPr/>
        </p:nvSpPr>
        <p:spPr bwMode="auto">
          <a:xfrm>
            <a:off x="1905000" y="2438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2" name="Oval 29"/>
          <p:cNvSpPr>
            <a:spLocks noChangeArrowheads="1"/>
          </p:cNvSpPr>
          <p:nvPr/>
        </p:nvSpPr>
        <p:spPr bwMode="auto">
          <a:xfrm>
            <a:off x="1828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3" name="Oval 30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4" name="Oval 31"/>
          <p:cNvSpPr>
            <a:spLocks noChangeArrowheads="1"/>
          </p:cNvSpPr>
          <p:nvPr/>
        </p:nvSpPr>
        <p:spPr bwMode="auto">
          <a:xfrm>
            <a:off x="22860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5" name="Oval 32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6" name="Oval 33"/>
          <p:cNvSpPr>
            <a:spLocks noChangeArrowheads="1"/>
          </p:cNvSpPr>
          <p:nvPr/>
        </p:nvSpPr>
        <p:spPr bwMode="auto">
          <a:xfrm>
            <a:off x="2819400" y="1676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7" name="Oval 34"/>
          <p:cNvSpPr>
            <a:spLocks noChangeArrowheads="1"/>
          </p:cNvSpPr>
          <p:nvPr/>
        </p:nvSpPr>
        <p:spPr bwMode="auto">
          <a:xfrm>
            <a:off x="2209800" y="1981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8" name="Oval 35"/>
          <p:cNvSpPr>
            <a:spLocks noChangeArrowheads="1"/>
          </p:cNvSpPr>
          <p:nvPr/>
        </p:nvSpPr>
        <p:spPr bwMode="auto">
          <a:xfrm>
            <a:off x="3200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39" name="Oval 36"/>
          <p:cNvSpPr>
            <a:spLocks noChangeArrowheads="1"/>
          </p:cNvSpPr>
          <p:nvPr/>
        </p:nvSpPr>
        <p:spPr bwMode="auto">
          <a:xfrm>
            <a:off x="3200400" y="3124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0" name="Oval 37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1" name="Oval 38"/>
          <p:cNvSpPr>
            <a:spLocks noChangeArrowheads="1"/>
          </p:cNvSpPr>
          <p:nvPr/>
        </p:nvSpPr>
        <p:spPr bwMode="auto">
          <a:xfrm>
            <a:off x="2438400" y="1752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2" name="Oval 39"/>
          <p:cNvSpPr>
            <a:spLocks noChangeArrowheads="1"/>
          </p:cNvSpPr>
          <p:nvPr/>
        </p:nvSpPr>
        <p:spPr bwMode="auto">
          <a:xfrm>
            <a:off x="2971800" y="1524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3" name="Oval 40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4" name="Oval 41"/>
          <p:cNvSpPr>
            <a:spLocks noChangeArrowheads="1"/>
          </p:cNvSpPr>
          <p:nvPr/>
        </p:nvSpPr>
        <p:spPr bwMode="auto">
          <a:xfrm>
            <a:off x="3657600" y="2057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5" name="Oval 42"/>
          <p:cNvSpPr>
            <a:spLocks noChangeArrowheads="1"/>
          </p:cNvSpPr>
          <p:nvPr/>
        </p:nvSpPr>
        <p:spPr bwMode="auto">
          <a:xfrm>
            <a:off x="2590800" y="1371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6" name="Oval 43"/>
          <p:cNvSpPr>
            <a:spLocks noChangeArrowheads="1"/>
          </p:cNvSpPr>
          <p:nvPr/>
        </p:nvSpPr>
        <p:spPr bwMode="auto">
          <a:xfrm>
            <a:off x="3657600" y="3048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7" name="Oval 44"/>
          <p:cNvSpPr>
            <a:spLocks noChangeArrowheads="1"/>
          </p:cNvSpPr>
          <p:nvPr/>
        </p:nvSpPr>
        <p:spPr bwMode="auto">
          <a:xfrm>
            <a:off x="3810000" y="2667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8" name="Oval 45"/>
          <p:cNvSpPr>
            <a:spLocks noChangeArrowheads="1"/>
          </p:cNvSpPr>
          <p:nvPr/>
        </p:nvSpPr>
        <p:spPr bwMode="auto">
          <a:xfrm>
            <a:off x="3810000" y="23622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49" name="Oval 46"/>
          <p:cNvSpPr>
            <a:spLocks noChangeArrowheads="1"/>
          </p:cNvSpPr>
          <p:nvPr/>
        </p:nvSpPr>
        <p:spPr bwMode="auto">
          <a:xfrm>
            <a:off x="16002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0" name="Oval 47"/>
          <p:cNvSpPr>
            <a:spLocks noChangeArrowheads="1"/>
          </p:cNvSpPr>
          <p:nvPr/>
        </p:nvSpPr>
        <p:spPr bwMode="auto">
          <a:xfrm>
            <a:off x="3886200" y="19050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1" name="Oval 48"/>
          <p:cNvSpPr>
            <a:spLocks noChangeArrowheads="1"/>
          </p:cNvSpPr>
          <p:nvPr/>
        </p:nvSpPr>
        <p:spPr bwMode="auto">
          <a:xfrm>
            <a:off x="3200400" y="1447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2" name="Oval 49"/>
          <p:cNvSpPr>
            <a:spLocks noChangeArrowheads="1"/>
          </p:cNvSpPr>
          <p:nvPr/>
        </p:nvSpPr>
        <p:spPr bwMode="auto">
          <a:xfrm>
            <a:off x="1905000" y="2133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3" name="Oval 50"/>
          <p:cNvSpPr>
            <a:spLocks noChangeArrowheads="1"/>
          </p:cNvSpPr>
          <p:nvPr/>
        </p:nvSpPr>
        <p:spPr bwMode="auto">
          <a:xfrm>
            <a:off x="3276600" y="25146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4" name="Oval 51"/>
          <p:cNvSpPr>
            <a:spLocks noChangeArrowheads="1"/>
          </p:cNvSpPr>
          <p:nvPr/>
        </p:nvSpPr>
        <p:spPr bwMode="auto">
          <a:xfrm>
            <a:off x="3581400" y="22098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5" name="Oval 52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6" name="Oval 53"/>
          <p:cNvSpPr>
            <a:spLocks noChangeArrowheads="1"/>
          </p:cNvSpPr>
          <p:nvPr/>
        </p:nvSpPr>
        <p:spPr bwMode="auto">
          <a:xfrm>
            <a:off x="2286000" y="27432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7" name="Oval 54"/>
          <p:cNvSpPr>
            <a:spLocks noChangeArrowheads="1"/>
          </p:cNvSpPr>
          <p:nvPr/>
        </p:nvSpPr>
        <p:spPr bwMode="auto">
          <a:xfrm>
            <a:off x="2057400" y="2819400"/>
            <a:ext cx="76200" cy="762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17458" name="Oval 55"/>
          <p:cNvSpPr>
            <a:spLocks noChangeArrowheads="1"/>
          </p:cNvSpPr>
          <p:nvPr/>
        </p:nvSpPr>
        <p:spPr bwMode="auto">
          <a:xfrm>
            <a:off x="2057400" y="2286000"/>
            <a:ext cx="76200" cy="76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7459" name="Picture 5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30175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60" name="Group 58"/>
          <p:cNvGrpSpPr>
            <a:grpSpLocks/>
          </p:cNvGrpSpPr>
          <p:nvPr/>
        </p:nvGrpSpPr>
        <p:grpSpPr bwMode="auto">
          <a:xfrm>
            <a:off x="2362200" y="1973263"/>
            <a:ext cx="914400" cy="679450"/>
            <a:chOff x="1872" y="1243"/>
            <a:chExt cx="576" cy="428"/>
          </a:xfrm>
        </p:grpSpPr>
        <p:pic>
          <p:nvPicPr>
            <p:cNvPr id="17476" name="Picture 59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243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77" name="Line 60"/>
            <p:cNvSpPr>
              <a:spLocks noChangeShapeType="1"/>
            </p:cNvSpPr>
            <p:nvPr/>
          </p:nvSpPr>
          <p:spPr bwMode="auto">
            <a:xfrm flipV="1">
              <a:off x="211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1"/>
            <p:cNvSpPr>
              <a:spLocks noChangeShapeType="1"/>
            </p:cNvSpPr>
            <p:nvPr/>
          </p:nvSpPr>
          <p:spPr bwMode="auto">
            <a:xfrm rot="16200000" flipV="1">
              <a:off x="1872" y="12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79" name="Picture 62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392"/>
              <a:ext cx="1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80" name="Picture 63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73"/>
              <a:ext cx="9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61" name="Line 65"/>
          <p:cNvSpPr>
            <a:spLocks noChangeShapeType="1"/>
          </p:cNvSpPr>
          <p:nvPr/>
        </p:nvSpPr>
        <p:spPr bwMode="auto">
          <a:xfrm>
            <a:off x="2133600" y="2286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Text Box 67"/>
          <p:cNvSpPr txBox="1">
            <a:spLocks noChangeArrowheads="1"/>
          </p:cNvSpPr>
          <p:nvPr/>
        </p:nvSpPr>
        <p:spPr bwMode="auto">
          <a:xfrm>
            <a:off x="4616450" y="1050925"/>
            <a:ext cx="3917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Consider the variation along a direction </a:t>
            </a:r>
            <a:r>
              <a:rPr lang="en-US" altLang="en-US" sz="1600" b="1"/>
              <a:t>v</a:t>
            </a:r>
            <a:r>
              <a:rPr lang="en-US" altLang="en-US" sz="1600"/>
              <a:t> among all of the orange points:</a:t>
            </a:r>
          </a:p>
        </p:txBody>
      </p:sp>
      <p:sp>
        <p:nvSpPr>
          <p:cNvPr id="444489" name="Text Box 73"/>
          <p:cNvSpPr txBox="1">
            <a:spLocks noChangeArrowheads="1"/>
          </p:cNvSpPr>
          <p:nvPr/>
        </p:nvSpPr>
        <p:spPr bwMode="auto">
          <a:xfrm>
            <a:off x="4616450" y="2406650"/>
            <a:ext cx="3235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minimizes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pic>
        <p:nvPicPr>
          <p:cNvPr id="17464" name="Picture 7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0525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4506" name="Text Box 90"/>
          <p:cNvSpPr txBox="1">
            <a:spLocks noChangeArrowheads="1"/>
          </p:cNvSpPr>
          <p:nvPr/>
        </p:nvSpPr>
        <p:spPr bwMode="auto">
          <a:xfrm>
            <a:off x="4648200" y="3092450"/>
            <a:ext cx="3292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9"/>
                </a:solidFill>
              </a:rPr>
              <a:t>What unit vector </a:t>
            </a:r>
            <a:r>
              <a:rPr lang="en-US" altLang="en-US" sz="1600" b="1" dirty="0">
                <a:solidFill>
                  <a:srgbClr val="000099"/>
                </a:solidFill>
              </a:rPr>
              <a:t>v</a:t>
            </a:r>
            <a:r>
              <a:rPr lang="en-US" altLang="en-US" sz="1600" dirty="0">
                <a:solidFill>
                  <a:srgbClr val="000099"/>
                </a:solidFill>
              </a:rPr>
              <a:t> maximizes </a:t>
            </a:r>
            <a:r>
              <a:rPr lang="en-US" altLang="en-US" sz="1600" i="1" dirty="0" err="1">
                <a:solidFill>
                  <a:srgbClr val="000099"/>
                </a:solidFill>
              </a:rPr>
              <a:t>var</a:t>
            </a:r>
            <a:r>
              <a:rPr lang="en-US" altLang="en-US" sz="1600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444515" name="Text Box 99"/>
          <p:cNvSpPr txBox="1">
            <a:spLocks noChangeArrowheads="1"/>
          </p:cNvSpPr>
          <p:nvPr/>
        </p:nvSpPr>
        <p:spPr bwMode="auto">
          <a:xfrm>
            <a:off x="1143000" y="6096000"/>
            <a:ext cx="528478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Solution:	</a:t>
            </a:r>
            <a:r>
              <a:rPr lang="en-US" altLang="en-US" sz="1600" b="1" dirty="0">
                <a:solidFill>
                  <a:srgbClr val="FF0000"/>
                </a:solidFill>
              </a:rPr>
              <a:t>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largest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              	v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>
                <a:solidFill>
                  <a:srgbClr val="FF0000"/>
                </a:solidFill>
              </a:rPr>
              <a:t> is eigenvector of </a:t>
            </a:r>
            <a:r>
              <a:rPr lang="en-US" altLang="en-US" sz="1600" b="1" dirty="0">
                <a:solidFill>
                  <a:srgbClr val="FF0000"/>
                </a:solidFill>
              </a:rPr>
              <a:t>A</a:t>
            </a:r>
            <a:r>
              <a:rPr lang="en-US" altLang="en-US" sz="1600" dirty="0">
                <a:solidFill>
                  <a:srgbClr val="FF0000"/>
                </a:solidFill>
              </a:rPr>
              <a:t> with </a:t>
            </a:r>
            <a:r>
              <a:rPr lang="en-US" altLang="en-US" sz="1600" i="1" dirty="0">
                <a:solidFill>
                  <a:srgbClr val="FF0000"/>
                </a:solidFill>
              </a:rPr>
              <a:t>smallest</a:t>
            </a:r>
            <a:r>
              <a:rPr lang="en-US" altLang="en-US" sz="1600" dirty="0">
                <a:solidFill>
                  <a:srgbClr val="FF0000"/>
                </a:solidFill>
              </a:rPr>
              <a:t> eigenvalue</a:t>
            </a:r>
          </a:p>
        </p:txBody>
      </p:sp>
      <p:pic>
        <p:nvPicPr>
          <p:cNvPr id="444517" name="Picture 10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798763"/>
            <a:ext cx="2360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8" name="Picture 102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433763"/>
            <a:ext cx="23971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519" name="Picture 103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4275138"/>
            <a:ext cx="46228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0" name="Picture 104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757363"/>
            <a:ext cx="4181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1" name="Text Box 73"/>
          <p:cNvSpPr txBox="1">
            <a:spLocks noChangeArrowheads="1"/>
          </p:cNvSpPr>
          <p:nvPr/>
        </p:nvSpPr>
        <p:spPr bwMode="auto">
          <a:xfrm>
            <a:off x="3167063" y="38100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1</a:t>
            </a:r>
          </a:p>
        </p:txBody>
      </p:sp>
      <p:sp>
        <p:nvSpPr>
          <p:cNvPr id="17472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Pixel 2</a:t>
            </a:r>
          </a:p>
        </p:txBody>
      </p:sp>
      <p:sp>
        <p:nvSpPr>
          <p:cNvPr id="20555" name="Text Box 75"/>
          <p:cNvSpPr txBox="1">
            <a:spLocks noChangeArrowheads="1"/>
          </p:cNvSpPr>
          <p:nvPr/>
        </p:nvSpPr>
        <p:spPr bwMode="auto">
          <a:xfrm>
            <a:off x="6989763" y="4343400"/>
            <a:ext cx="2154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 = </a:t>
            </a:r>
            <a:r>
              <a:rPr lang="en-US" altLang="en-US" sz="2000" dirty="0" smtClean="0">
                <a:solidFill>
                  <a:srgbClr val="FF0000"/>
                </a:solidFill>
              </a:rPr>
              <a:t>covariance </a:t>
            </a:r>
            <a:r>
              <a:rPr lang="en-US" altLang="en-US" sz="2000" dirty="0">
                <a:solidFill>
                  <a:srgbClr val="FF0000"/>
                </a:solidFill>
              </a:rPr>
              <a:t>matrix </a:t>
            </a:r>
            <a:r>
              <a:rPr lang="en-US" altLang="en-US" sz="2000" dirty="0"/>
              <a:t>of data points (if divided by no. of points)</a:t>
            </a:r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6400800" y="5105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7" name="Text Box 77"/>
          <p:cNvSpPr txBox="1">
            <a:spLocks noChangeArrowheads="1"/>
          </p:cNvSpPr>
          <p:nvPr/>
        </p:nvSpPr>
        <p:spPr bwMode="auto">
          <a:xfrm>
            <a:off x="4908550" y="4191000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1739520" y="1728000"/>
              <a:ext cx="6633360" cy="448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7640" y="1719000"/>
                <a:ext cx="6654600" cy="449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89" grpId="0" build="p" autoUpdateAnimBg="0"/>
      <p:bldP spid="444506" grpId="0" build="p" autoUpdateAnimBg="0"/>
      <p:bldP spid="444515" grpId="0" animBg="1"/>
      <p:bldP spid="20555" grpId="0"/>
      <p:bldP spid="20556" grpId="0" animBg="1"/>
      <p:bldP spid="2055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461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000" dirty="0"/>
              <a:t>Suppose each data point is N-dimensional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Same procedure applies:</a:t>
            </a:r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endParaRPr lang="en-US" dirty="0"/>
          </a:p>
          <a:p>
            <a:pPr marL="782638" lvl="1">
              <a:buClr>
                <a:srgbClr val="000000"/>
              </a:buClr>
            </a:pPr>
            <a:r>
              <a:rPr lang="en-US" sz="1800" dirty="0">
                <a:solidFill>
                  <a:srgbClr val="C00000"/>
                </a:solidFill>
              </a:rPr>
              <a:t>The eigenvectors of </a:t>
            </a:r>
            <a:r>
              <a:rPr lang="en-US" sz="18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A</a:t>
            </a:r>
            <a:r>
              <a:rPr lang="en-US" sz="1800" dirty="0">
                <a:solidFill>
                  <a:srgbClr val="C00000"/>
                </a:solidFill>
              </a:rPr>
              <a:t> define a new coordinate system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largest eigenvalue captures the most variation among training vectors </a:t>
            </a:r>
            <a:r>
              <a:rPr lang="en-US" sz="1600" dirty="0">
                <a:solidFill>
                  <a:srgbClr val="C0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endParaRPr lang="en-US" sz="1600" dirty="0">
              <a:solidFill>
                <a:srgbClr val="C0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sz="1600" dirty="0">
                <a:solidFill>
                  <a:srgbClr val="C00000"/>
                </a:solidFill>
              </a:rPr>
              <a:t>eigenvector with smallest eigenvalue has least variation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compress the data by only using the top few eigenvectors</a:t>
            </a:r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corresponds to choosing a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/>
              <a:t>linear subspace</a:t>
            </a:r>
            <a:r>
              <a:rPr lang="ja-JP" altLang="en-US" sz="1600" dirty="0">
                <a:latin typeface="Arial"/>
              </a:rPr>
              <a:t>”</a:t>
            </a:r>
            <a:endParaRPr lang="en-US" sz="1600" dirty="0"/>
          </a:p>
          <a:p>
            <a:pPr marL="1639888" lvl="3">
              <a:buClr>
                <a:srgbClr val="000000"/>
              </a:buClr>
            </a:pPr>
            <a:r>
              <a:rPr lang="en-US" sz="1400" dirty="0"/>
              <a:t>represent points on a line, plane, or </a:t>
            </a:r>
            <a:r>
              <a:rPr lang="ja-JP" altLang="en-US" sz="1400" dirty="0">
                <a:latin typeface="Arial"/>
              </a:rPr>
              <a:t>“</a:t>
            </a:r>
            <a:r>
              <a:rPr lang="en-US" sz="1400" dirty="0"/>
              <a:t>hyper-plane</a:t>
            </a:r>
            <a:r>
              <a:rPr lang="ja-JP" altLang="en-US" sz="1400" dirty="0">
                <a:latin typeface="Arial"/>
              </a:rPr>
              <a:t>”</a:t>
            </a:r>
            <a:endParaRPr lang="en-US" sz="1400" dirty="0"/>
          </a:p>
          <a:p>
            <a:pPr marL="1182688" lvl="2">
              <a:buClr>
                <a:srgbClr val="000000"/>
              </a:buClr>
            </a:pPr>
            <a:r>
              <a:rPr lang="en-US" sz="1600" dirty="0"/>
              <a:t>these eigenvectors are known as the </a:t>
            </a:r>
            <a:r>
              <a:rPr lang="en-US" sz="1600" dirty="0">
                <a:solidFill>
                  <a:srgbClr val="C00000"/>
                </a:solidFill>
                <a:latin typeface="Arial Bold Italic" charset="0"/>
                <a:cs typeface="Arial Bold Italic" charset="0"/>
                <a:sym typeface="Arial Bold Italic" charset="0"/>
              </a:rPr>
              <a:t>principal components</a:t>
            </a:r>
            <a:endParaRPr lang="en-US" sz="1600" dirty="0">
              <a:solidFill>
                <a:srgbClr val="C00000"/>
              </a:solidFill>
              <a:latin typeface="Arial Bold Italic" charset="0"/>
              <a:ea typeface="ヒラギノ角ゴ ProN W6" charset="0"/>
              <a:cs typeface="ヒラギノ角ゴ ProN W6" charset="0"/>
              <a:sym typeface="Arial Bold Italic" charset="0"/>
            </a:endParaRP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087562"/>
            <a:ext cx="462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4760" y="2402280"/>
              <a:ext cx="8164440" cy="357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20" y="2391480"/>
                <a:ext cx="8185680" cy="35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39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The space of faces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An image is a point in a high dimensional space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An N x M image is a point in R</a:t>
            </a:r>
            <a:r>
              <a:rPr lang="en-US" sz="1800" baseline="30000" dirty="0"/>
              <a:t>NM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We can define vectors in this space as we did in the 2D case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4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2050"/>
            <a:ext cx="7127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76880" y="1186200"/>
              <a:ext cx="3253320" cy="1027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9320" y="1178280"/>
                <a:ext cx="327312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167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 Bakic Flesh Finder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Convert pixels to </a:t>
            </a:r>
            <a:r>
              <a:rPr lang="en-US" altLang="en-US" dirty="0" smtClean="0">
                <a:solidFill>
                  <a:srgbClr val="FF0000"/>
                </a:solidFill>
              </a:rPr>
              <a:t>normalized (</a:t>
            </a:r>
            <a:r>
              <a:rPr lang="en-US" altLang="en-US" dirty="0" err="1" smtClean="0">
                <a:solidFill>
                  <a:srgbClr val="FF0000"/>
                </a:solidFill>
              </a:rPr>
              <a:t>r,g</a:t>
            </a:r>
            <a:r>
              <a:rPr lang="en-US" altLang="en-US" dirty="0" smtClean="0">
                <a:solidFill>
                  <a:srgbClr val="FF0000"/>
                </a:solidFill>
              </a:rPr>
              <a:t>) </a:t>
            </a:r>
            <a:r>
              <a:rPr lang="en-US" altLang="en-US" dirty="0" smtClean="0"/>
              <a:t>space</a:t>
            </a:r>
          </a:p>
          <a:p>
            <a:r>
              <a:rPr lang="en-US" altLang="en-US" dirty="0" smtClean="0"/>
              <a:t>Train a binary </a:t>
            </a:r>
            <a:r>
              <a:rPr lang="en-US" altLang="en-US" dirty="0" smtClean="0">
                <a:solidFill>
                  <a:srgbClr val="FF0000"/>
                </a:solidFill>
              </a:rPr>
              <a:t>classifier</a:t>
            </a:r>
            <a:r>
              <a:rPr lang="en-US" altLang="en-US" dirty="0" smtClean="0"/>
              <a:t> to recognize pixels in this space as skin or not skin by giving it lots of examples of both classes.</a:t>
            </a:r>
          </a:p>
          <a:p>
            <a:r>
              <a:rPr lang="en-US" altLang="en-US" dirty="0" smtClean="0"/>
              <a:t>On test images, have the classifier </a:t>
            </a:r>
            <a:r>
              <a:rPr lang="en-US" altLang="en-US" dirty="0" smtClean="0">
                <a:solidFill>
                  <a:srgbClr val="FF0000"/>
                </a:solidFill>
              </a:rPr>
              <a:t>label the skin pixels.</a:t>
            </a:r>
          </a:p>
          <a:p>
            <a:r>
              <a:rPr lang="en-US" altLang="en-US" dirty="0" smtClean="0"/>
              <a:t>Find large </a:t>
            </a:r>
            <a:r>
              <a:rPr lang="en-US" altLang="en-US" dirty="0" smtClean="0">
                <a:solidFill>
                  <a:srgbClr val="FF0000"/>
                </a:solidFill>
              </a:rPr>
              <a:t>connected components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2794254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hapiro\AppData\Local\Temp\hilar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43603" y="1284797"/>
            <a:ext cx="789594" cy="15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441800" y="6358320"/>
              <a:ext cx="6448680" cy="54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1720" y="6346080"/>
                <a:ext cx="6465600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40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8" name="Line 2"/>
          <p:cNvSpPr>
            <a:spLocks noChangeShapeType="1"/>
          </p:cNvSpPr>
          <p:nvPr/>
        </p:nvSpPr>
        <p:spPr bwMode="auto">
          <a:xfrm rot="10800000" flipH="1">
            <a:off x="1676400" y="2362200"/>
            <a:ext cx="2819400" cy="24384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 rot="-4680000">
            <a:off x="1547813" y="1601788"/>
            <a:ext cx="3276600" cy="25146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6480" y="0"/>
                </a:moveTo>
                <a:lnTo>
                  <a:pt x="0" y="21600"/>
                </a:lnTo>
                <a:lnTo>
                  <a:pt x="15120" y="21600"/>
                </a:lnTo>
                <a:lnTo>
                  <a:pt x="21600" y="0"/>
                </a:lnTo>
                <a:close/>
                <a:moveTo>
                  <a:pt x="6480" y="0"/>
                </a:moveTo>
              </a:path>
            </a:pathLst>
          </a:custGeom>
          <a:solidFill>
            <a:srgbClr val="DDDDDD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Dimensionality reduction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905000"/>
          </a:xfrm>
          <a:ln/>
        </p:spPr>
        <p:txBody>
          <a:bodyPr rIns="132080"/>
          <a:lstStyle/>
          <a:p>
            <a:pPr marL="382588" indent="-342900">
              <a:lnSpc>
                <a:spcPct val="90000"/>
              </a:lnSpc>
            </a:pPr>
            <a:r>
              <a:rPr lang="en-US" sz="2000" dirty="0"/>
              <a:t>The set of faces is a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subspace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of the set of images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Suppose it is K dimensional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We can find the best subspace using PCA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sz="1800" dirty="0"/>
              <a:t>This is like fitting </a:t>
            </a:r>
            <a:r>
              <a:rPr lang="en-US" sz="1800" dirty="0" smtClean="0"/>
              <a:t>a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hyper-plane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to the set of faces</a:t>
            </a: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spanned by vectors 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v</a:t>
            </a:r>
            <a:r>
              <a:rPr lang="en-US" sz="16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600" dirty="0">
                <a:latin typeface="Arial Bold" charset="0"/>
                <a:cs typeface="Arial Bold" charset="0"/>
                <a:sym typeface="Arial Bold" charset="0"/>
              </a:rPr>
              <a:t>, ..., </a:t>
            </a:r>
            <a:r>
              <a:rPr lang="en-US" sz="16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16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endParaRPr lang="en-US" sz="1600" baseline="-250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90000"/>
              </a:lnSpc>
              <a:buClr>
                <a:srgbClr val="000000"/>
              </a:buClr>
            </a:pPr>
            <a:r>
              <a:rPr lang="en-US" sz="1600" dirty="0"/>
              <a:t>any face 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rot="10800000" flipH="1">
            <a:off x="1676400" y="1752600"/>
            <a:ext cx="1588" cy="3048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rot="10800000" flipH="1">
            <a:off x="1676400" y="4800600"/>
            <a:ext cx="41910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rot="10800000" flipH="1">
            <a:off x="1676400" y="2514600"/>
            <a:ext cx="762000" cy="2286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rot="10800000" flipH="1">
            <a:off x="1676400" y="3657600"/>
            <a:ext cx="1905000" cy="1143000"/>
          </a:xfrm>
          <a:prstGeom prst="line">
            <a:avLst/>
          </a:prstGeom>
          <a:noFill/>
          <a:ln w="28575" cap="flat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438400" y="2514600"/>
            <a:ext cx="1143000" cy="1143000"/>
          </a:xfrm>
          <a:prstGeom prst="line">
            <a:avLst/>
          </a:prstGeom>
          <a:noFill/>
          <a:ln w="28575" cap="flat">
            <a:solidFill>
              <a:srgbClr val="3333CC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7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6213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67088"/>
            <a:ext cx="712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6516688"/>
            <a:ext cx="391795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41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2"/>
          <a:stretch/>
        </p:blipFill>
        <p:spPr bwMode="auto">
          <a:xfrm>
            <a:off x="1987313" y="1317812"/>
            <a:ext cx="968875" cy="11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orangutan face hai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657600" y="3086100"/>
            <a:ext cx="893583" cy="104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95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12"/>
            <a:ext cx="8229600" cy="1143000"/>
          </a:xfrm>
          <a:ln/>
        </p:spPr>
        <p:txBody>
          <a:bodyPr rIns="132080"/>
          <a:lstStyle/>
          <a:p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488"/>
            <a:ext cx="8229600" cy="4525963"/>
          </a:xfrm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PCA extracts the eigenvectors of </a:t>
            </a: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Gives a set of vectors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2</a:t>
            </a:r>
            <a:r>
              <a:rPr lang="en-US" sz="2000" dirty="0"/>
              <a:t>,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3</a:t>
            </a:r>
            <a:r>
              <a:rPr lang="en-US" sz="2000" dirty="0"/>
              <a:t>, ...</a:t>
            </a:r>
          </a:p>
          <a:p>
            <a:pPr marL="782638" lvl="1">
              <a:buClr>
                <a:srgbClr val="000000"/>
              </a:buClr>
            </a:pPr>
            <a:r>
              <a:rPr lang="en-US" sz="2000" dirty="0"/>
              <a:t>Each one of these vectors is a direction in face space</a:t>
            </a:r>
          </a:p>
          <a:p>
            <a:pPr marL="1182688" lvl="2">
              <a:buClr>
                <a:srgbClr val="000000"/>
              </a:buClr>
            </a:pPr>
            <a:r>
              <a:rPr lang="en-US" sz="1800" dirty="0"/>
              <a:t>what do these look like?</a:t>
            </a:r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268538" y="2514600"/>
            <a:ext cx="4437062" cy="4114800"/>
            <a:chOff x="0" y="0"/>
            <a:chExt cx="2795" cy="2592"/>
          </a:xfrm>
        </p:grpSpPr>
        <p:pic>
          <p:nvPicPr>
            <p:cNvPr id="46084" name="Pictur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0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"/>
              <a:ext cx="1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48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" y="45"/>
              <a:ext cx="18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45"/>
              <a:ext cx="19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3076" y="44436"/>
            <a:ext cx="8229600" cy="1143000"/>
          </a:xfrm>
        </p:spPr>
        <p:txBody>
          <a:bodyPr/>
          <a:lstStyle/>
          <a:p>
            <a:r>
              <a:rPr lang="en-US" dirty="0" smtClean="0"/>
              <a:t>Visualization of </a:t>
            </a:r>
            <a:r>
              <a:rPr lang="en-US" dirty="0" err="1" smtClean="0"/>
              <a:t>eigenfaces</a:t>
            </a: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43000"/>
            <a:ext cx="7820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995488" y="1143000"/>
            <a:ext cx="568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Principal component (eigenvector) 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0" y="311943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μ + 3</a:t>
            </a:r>
            <a:r>
              <a:rPr lang="el-GR" dirty="0">
                <a:solidFill>
                  <a:prstClr val="black"/>
                </a:solidFill>
              </a:rPr>
              <a:t>σ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u</a:t>
            </a:r>
            <a:r>
              <a:rPr lang="en-US" baseline="-14000" dirty="0" err="1">
                <a:solidFill>
                  <a:prstClr val="black"/>
                </a:solidFill>
              </a:rPr>
              <a:t>k</a:t>
            </a:r>
            <a:endParaRPr lang="en-US" baseline="-14000" dirty="0">
              <a:solidFill>
                <a:prstClr val="black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10000" y="5100638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μ – 3</a:t>
            </a:r>
            <a:r>
              <a:rPr lang="el-GR">
                <a:solidFill>
                  <a:prstClr val="black"/>
                </a:solidFill>
              </a:rPr>
              <a:t>σ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14000">
                <a:solidFill>
                  <a:prstClr val="black"/>
                </a:solidFill>
              </a:rPr>
              <a:t>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429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Projecting onto the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276"/>
            <a:ext cx="8229600" cy="4525963"/>
          </a:xfrm>
          <a:ln/>
        </p:spPr>
        <p:txBody>
          <a:bodyPr rIns="132080"/>
          <a:lstStyle/>
          <a:p>
            <a:pPr marL="382588" indent="-342900"/>
            <a:r>
              <a:rPr lang="en-US" sz="2000" dirty="0"/>
              <a:t>The </a:t>
            </a:r>
            <a:r>
              <a:rPr lang="en-US" sz="2000" dirty="0" err="1"/>
              <a:t>eigenfaces</a:t>
            </a:r>
            <a:r>
              <a:rPr lang="en-US" sz="2000" dirty="0"/>
              <a:t> </a:t>
            </a:r>
            <a:r>
              <a:rPr lang="en-US" sz="2000" dirty="0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>
                <a:latin typeface="Arial Bold" charset="0"/>
                <a:cs typeface="Arial Bold" charset="0"/>
                <a:sym typeface="Arial Bold" charset="0"/>
              </a:rPr>
              <a:t>1</a:t>
            </a:r>
            <a:r>
              <a:rPr lang="en-US" sz="2000" dirty="0"/>
              <a:t>, ..., </a:t>
            </a:r>
            <a:r>
              <a:rPr lang="en-US" sz="2000" dirty="0" err="1">
                <a:latin typeface="Arial Bold" charset="0"/>
                <a:cs typeface="Arial Bold" charset="0"/>
                <a:sym typeface="Arial Bold" charset="0"/>
              </a:rPr>
              <a:t>v</a:t>
            </a:r>
            <a:r>
              <a:rPr lang="en-US" sz="2000" baseline="-25000" dirty="0" err="1">
                <a:latin typeface="Arial Bold" charset="0"/>
                <a:cs typeface="Arial Bold" charset="0"/>
                <a:sym typeface="Arial Bold" charset="0"/>
              </a:rPr>
              <a:t>K</a:t>
            </a:r>
            <a:r>
              <a:rPr lang="en-US" sz="2000" dirty="0"/>
              <a:t> span the space of faces</a:t>
            </a:r>
          </a:p>
          <a:p>
            <a:pPr marL="782638" lvl="1">
              <a:buClr>
                <a:srgbClr val="000000"/>
              </a:buClr>
            </a:pPr>
            <a:r>
              <a:rPr lang="en-US" sz="1800" dirty="0"/>
              <a:t>A face is converted to </a:t>
            </a:r>
            <a:r>
              <a:rPr lang="en-US" sz="1800" dirty="0" err="1"/>
              <a:t>eigenface</a:t>
            </a:r>
            <a:r>
              <a:rPr lang="en-US" sz="1800" dirty="0"/>
              <a:t> coordinates by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830388"/>
            <a:ext cx="5570537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21" name="Group 17"/>
          <p:cNvGrpSpPr>
            <a:grpSpLocks/>
          </p:cNvGrpSpPr>
          <p:nvPr/>
        </p:nvGrpSpPr>
        <p:grpSpPr bwMode="auto">
          <a:xfrm>
            <a:off x="228600" y="3505200"/>
            <a:ext cx="7189788" cy="1871663"/>
            <a:chOff x="0" y="0"/>
            <a:chExt cx="4529" cy="1179"/>
          </a:xfrm>
        </p:grpSpPr>
        <p:pic>
          <p:nvPicPr>
            <p:cNvPr id="47109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6"/>
              <a:ext cx="3521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>
              <a:off x="624" y="519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7111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8" t="16777" r="27960" b="20270"/>
            <a:stretch>
              <a:fillRect/>
            </a:stretch>
          </p:blipFill>
          <p:spPr bwMode="auto">
            <a:xfrm>
              <a:off x="0" y="0"/>
              <a:ext cx="527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70"/>
              <a:ext cx="12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Picture 10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" y="1041"/>
              <a:ext cx="33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1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" y="1041"/>
              <a:ext cx="3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2" name="Freeform 18"/>
          <p:cNvSpPr>
            <a:spLocks/>
          </p:cNvSpPr>
          <p:nvPr/>
        </p:nvSpPr>
        <p:spPr bwMode="auto">
          <a:xfrm rot="-5400000">
            <a:off x="2819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3" name="Picture 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55850"/>
            <a:ext cx="32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4" name="Freeform 20"/>
          <p:cNvSpPr>
            <a:spLocks/>
          </p:cNvSpPr>
          <p:nvPr/>
        </p:nvSpPr>
        <p:spPr bwMode="auto">
          <a:xfrm rot="-5400000">
            <a:off x="43434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Freeform 21"/>
          <p:cNvSpPr>
            <a:spLocks/>
          </p:cNvSpPr>
          <p:nvPr/>
        </p:nvSpPr>
        <p:spPr bwMode="auto">
          <a:xfrm rot="-5400000">
            <a:off x="6324600" y="1601788"/>
            <a:ext cx="152400" cy="1219200"/>
          </a:xfrm>
          <a:custGeom>
            <a:avLst/>
            <a:gdLst>
              <a:gd name="T0" fmla="*/ 21600 w 21600"/>
              <a:gd name="T1" fmla="*/ 0 h 21600"/>
              <a:gd name="T2" fmla="*/ 10800 w 21600"/>
              <a:gd name="T3" fmla="*/ 1800 h 21600"/>
              <a:gd name="T4" fmla="*/ 10800 w 21600"/>
              <a:gd name="T5" fmla="*/ 9000 h 21600"/>
              <a:gd name="T6" fmla="*/ 0 w 21600"/>
              <a:gd name="T7" fmla="*/ 10800 h 21600"/>
              <a:gd name="T8" fmla="*/ 10800 w 21600"/>
              <a:gd name="T9" fmla="*/ 12600 h 21600"/>
              <a:gd name="T10" fmla="*/ 10800 w 21600"/>
              <a:gd name="T11" fmla="*/ 19800 h 21600"/>
              <a:gd name="T12" fmla="*/ 21600 w 21600"/>
              <a:gd name="T1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6" name="Picture 22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59025"/>
            <a:ext cx="3349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3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351088"/>
            <a:ext cx="41751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6858000" y="3048000"/>
            <a:ext cx="2130425" cy="2044700"/>
            <a:chOff x="0" y="0"/>
            <a:chExt cx="1342" cy="1288"/>
          </a:xfrm>
        </p:grpSpPr>
        <p:pic>
          <p:nvPicPr>
            <p:cNvPr id="47128" name="Picture 24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39" t="19997" r="2151" b="52223"/>
            <a:stretch>
              <a:fillRect/>
            </a:stretch>
          </p:blipFill>
          <p:spPr bwMode="auto">
            <a:xfrm>
              <a:off x="847" y="288"/>
              <a:ext cx="49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473" y="831"/>
              <a:ext cx="295" cy="1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0" y="0"/>
              <a:ext cx="768" cy="288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7132" name="Picture 2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890838"/>
            <a:ext cx="528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Ink 2"/>
              <p14:cNvContentPartPr/>
              <p14:nvPr/>
            </p14:nvContentPartPr>
            <p14:xfrm>
              <a:off x="571680" y="1031760"/>
              <a:ext cx="8111520" cy="2363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4480" y="1020600"/>
                <a:ext cx="8124840" cy="23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1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8760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Recognition with </a:t>
            </a:r>
            <a:r>
              <a:rPr lang="en-US" dirty="0" err="1"/>
              <a:t>eigenfaces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676900"/>
          </a:xfrm>
          <a:ln/>
        </p:spPr>
        <p:txBody>
          <a:bodyPr rIns="132080"/>
          <a:lstStyle/>
          <a:p>
            <a:pPr marL="496888" indent="-457200"/>
            <a:r>
              <a:rPr lang="en-US" sz="2000" dirty="0"/>
              <a:t>Algorithm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Process the image database (set of images with labels)</a:t>
            </a:r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Run PCA—compute </a:t>
            </a:r>
            <a:r>
              <a:rPr lang="en-US" sz="1600" dirty="0" err="1"/>
              <a:t>eigenfaces</a:t>
            </a:r>
            <a:endParaRPr lang="en-US" sz="1600" dirty="0"/>
          </a:p>
          <a:p>
            <a:pPr marL="1296988" lvl="2" indent="-342900">
              <a:buClr>
                <a:srgbClr val="000000"/>
              </a:buClr>
              <a:buFont typeface="Arial" charset="0"/>
              <a:buChar char="•"/>
            </a:pPr>
            <a:r>
              <a:rPr lang="en-US" sz="1600" dirty="0"/>
              <a:t>Calculate the K coefficients for each image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Given a new image (to be recognized) </a:t>
            </a:r>
            <a:r>
              <a:rPr lang="en-US" sz="1800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x</a:t>
            </a:r>
            <a:r>
              <a:rPr lang="en-US" sz="1800" dirty="0">
                <a:solidFill>
                  <a:srgbClr val="FF0000"/>
                </a:solidFill>
              </a:rPr>
              <a:t>, calculate K coefficients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Detect if x is a face</a:t>
            </a:r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sz="1800" dirty="0"/>
          </a:p>
          <a:p>
            <a:pPr marL="877888" lvl="1" indent="-381000">
              <a:buSzPct val="99000"/>
              <a:buFont typeface="Arial" charset="0"/>
              <a:buAutoNum type="arabicPeriod"/>
            </a:pPr>
            <a:endParaRPr lang="en-US" dirty="0"/>
          </a:p>
          <a:p>
            <a:pPr marL="877888" lvl="1" indent="-381000">
              <a:buSzPct val="99000"/>
              <a:buFont typeface="Arial" charset="0"/>
              <a:buAutoNum type="arabicPeriod" startAt="4"/>
            </a:pPr>
            <a:r>
              <a:rPr lang="en-US" sz="1800" dirty="0">
                <a:solidFill>
                  <a:srgbClr val="FF0000"/>
                </a:solidFill>
              </a:rPr>
              <a:t>If it is a face, who is it?</a:t>
            </a:r>
          </a:p>
        </p:txBody>
      </p:sp>
      <p:pic>
        <p:nvPicPr>
          <p:cNvPr id="481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94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/>
          </p:cNvSpPr>
          <p:nvPr/>
        </p:nvSpPr>
        <p:spPr bwMode="auto">
          <a:xfrm>
            <a:off x="901700" y="5020733"/>
            <a:ext cx="7785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1296988" indent="-342900">
              <a:spcBef>
                <a:spcPts val="35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Find closest labeled face in database</a:t>
            </a:r>
          </a:p>
          <a:p>
            <a:pPr marL="1296988" indent="-342900">
              <a:spcBef>
                <a:spcPts val="3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earest-neighbor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in K-dimensional space</a:t>
            </a:r>
          </a:p>
        </p:txBody>
      </p:sp>
      <p:pic>
        <p:nvPicPr>
          <p:cNvPr id="4813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705225"/>
            <a:ext cx="73215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6360" y="1453680"/>
              <a:ext cx="8150400" cy="532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60" y="1447200"/>
                <a:ext cx="8170200" cy="53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7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9380"/>
            <a:ext cx="7772400" cy="990600"/>
          </a:xfrm>
          <a:ln/>
        </p:spPr>
        <p:txBody>
          <a:bodyPr rIns="132080"/>
          <a:lstStyle/>
          <a:p>
            <a:r>
              <a:rPr lang="en-US" dirty="0"/>
              <a:t>Choosing the dimension K</a:t>
            </a:r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2814638" y="1066800"/>
            <a:ext cx="3236912" cy="2520950"/>
            <a:chOff x="0" y="0"/>
            <a:chExt cx="2038" cy="1588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0" y="0"/>
              <a:ext cx="1932" cy="1429"/>
              <a:chOff x="0" y="0"/>
              <a:chExt cx="1932" cy="1429"/>
            </a:xfrm>
          </p:grpSpPr>
          <p:pic>
            <p:nvPicPr>
              <p:cNvPr id="49155" name="Picture 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1" b="7906"/>
              <a:stretch>
                <a:fillRect/>
              </a:stretch>
            </p:blipFill>
            <p:spPr bwMode="auto">
              <a:xfrm>
                <a:off x="0" y="0"/>
                <a:ext cx="1931" cy="1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156" name="Rectangle 4"/>
              <p:cNvSpPr>
                <a:spLocks/>
              </p:cNvSpPr>
              <p:nvPr/>
            </p:nvSpPr>
            <p:spPr bwMode="auto">
              <a:xfrm>
                <a:off x="630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157" name="Rectangle 5"/>
              <p:cNvSpPr>
                <a:spLocks/>
              </p:cNvSpPr>
              <p:nvPr/>
            </p:nvSpPr>
            <p:spPr bwMode="auto">
              <a:xfrm>
                <a:off x="246" y="214"/>
                <a:ext cx="144" cy="15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9159" name="Rectangle 7"/>
            <p:cNvSpPr>
              <a:spLocks/>
            </p:cNvSpPr>
            <p:nvPr/>
          </p:nvSpPr>
          <p:spPr bwMode="auto">
            <a:xfrm>
              <a:off x="389" y="1388"/>
              <a:ext cx="1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K</a:t>
              </a:r>
            </a:p>
          </p:txBody>
        </p:sp>
        <p:sp>
          <p:nvSpPr>
            <p:cNvPr id="49160" name="Rectangle 8"/>
            <p:cNvSpPr>
              <a:spLocks/>
            </p:cNvSpPr>
            <p:nvPr/>
          </p:nvSpPr>
          <p:spPr bwMode="auto">
            <a:xfrm>
              <a:off x="1749" y="1388"/>
              <a:ext cx="28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NM</a:t>
              </a:r>
            </a:p>
          </p:txBody>
        </p:sp>
        <p:sp>
          <p:nvSpPr>
            <p:cNvPr id="49161" name="Rectangle 9"/>
            <p:cNvSpPr>
              <a:spLocks/>
            </p:cNvSpPr>
            <p:nvPr/>
          </p:nvSpPr>
          <p:spPr bwMode="auto">
            <a:xfrm>
              <a:off x="61" y="1388"/>
              <a:ext cx="26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9688" bIns="0">
              <a:spAutoFit/>
            </a:bodyPr>
            <a:lstStyle/>
            <a:p>
              <a:pPr marL="39688">
                <a:lnSpc>
                  <a:spcPct val="105000"/>
                </a:lnSpc>
                <a:spcBef>
                  <a:spcPts val="350"/>
                </a:spcBef>
              </a:pPr>
              <a:r>
                <a:rPr lang="en-US" sz="16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i </a:t>
              </a:r>
              <a:r>
                <a:rPr lang="en-US" sz="16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= </a:t>
              </a:r>
            </a:p>
          </p:txBody>
        </p:sp>
      </p:grpSp>
      <p:sp>
        <p:nvSpPr>
          <p:cNvPr id="49163" name="Rectangle 11"/>
          <p:cNvSpPr>
            <a:spLocks/>
          </p:cNvSpPr>
          <p:nvPr/>
        </p:nvSpPr>
        <p:spPr bwMode="auto">
          <a:xfrm>
            <a:off x="1447800" y="1330325"/>
            <a:ext cx="1238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39688" bIns="0">
            <a:spAutoFit/>
          </a:bodyPr>
          <a:lstStyle/>
          <a:p>
            <a:pPr marL="39688">
              <a:lnSpc>
                <a:spcPct val="105000"/>
              </a:lnSpc>
              <a:spcBef>
                <a:spcPts val="35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eigenvalues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  <a:ln/>
        </p:spPr>
        <p:txBody>
          <a:bodyPr rIns="132080"/>
          <a:lstStyle/>
          <a:p>
            <a:pPr marL="382588" indent="-342900"/>
            <a:r>
              <a:rPr lang="en-US"/>
              <a:t>How many eigenfaces to use?</a:t>
            </a:r>
          </a:p>
          <a:p>
            <a:pPr marL="382588" indent="-342900"/>
            <a:r>
              <a:rPr lang="en-US"/>
              <a:t>Look at the decay of the eigenvalues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eigenvalue tells you the amount of variance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in the direction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of that eigenface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ignore eigenfaces with low variance</a:t>
            </a:r>
          </a:p>
        </p:txBody>
      </p:sp>
      <p:pic>
        <p:nvPicPr>
          <p:cNvPr id="491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419225"/>
            <a:ext cx="1984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Face </a:t>
            </a:r>
            <a:r>
              <a:rPr lang="en-US" b="1" smtClean="0"/>
              <a:t>x</a:t>
            </a:r>
            <a:r>
              <a:rPr lang="en-US" smtClean="0"/>
              <a:t> in “face space” coordinates: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1162050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2613025" y="5029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1831975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µ       +    w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1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2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+w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u</a:t>
            </a:r>
            <a:r>
              <a:rPr lang="en-US" baseline="-25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533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400050" y="57150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407988" y="5867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1162050" y="58674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3048000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685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685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838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</a:rPr>
              <a:t>After computing </a:t>
            </a:r>
            <a:r>
              <a:rPr lang="en-US" sz="2800" dirty="0" err="1">
                <a:solidFill>
                  <a:prstClr val="black"/>
                </a:solidFill>
              </a:rPr>
              <a:t>eigenfaces</a:t>
            </a:r>
            <a:r>
              <a:rPr lang="en-US" sz="2800" dirty="0">
                <a:solidFill>
                  <a:prstClr val="black"/>
                </a:solidFill>
              </a:rPr>
              <a:t> using 400 face images from ORL face database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a face in a video frame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83A6BF-5F6D-4CFC-92DB-BE32CD9A1E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5124" name="Picture 4" descr="f00_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f00_i01_c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f00_i01_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146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286000" y="5638800"/>
            <a:ext cx="38004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(all work contributed by Vera Bakic)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838200" y="3581400"/>
            <a:ext cx="7777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 video frame                pixels classified in               largest 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           normalized r-g space        component with aspect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                                                                                     similar to a face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Eigenvalues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(variance along eigenvectors)</a:t>
            </a:r>
          </a:p>
        </p:txBody>
      </p:sp>
      <p:grpSp>
        <p:nvGrpSpPr>
          <p:cNvPr id="32771" name="Group 8"/>
          <p:cNvGrpSpPr>
            <a:grpSpLocks/>
          </p:cNvGrpSpPr>
          <p:nvPr/>
        </p:nvGrpSpPr>
        <p:grpSpPr bwMode="auto">
          <a:xfrm>
            <a:off x="990600" y="1458913"/>
            <a:ext cx="6858000" cy="5143500"/>
            <a:chOff x="990600" y="1458913"/>
            <a:chExt cx="6858000" cy="5143500"/>
          </a:xfrm>
        </p:grpSpPr>
        <p:pic>
          <p:nvPicPr>
            <p:cNvPr id="32772" name="Picture 3" descr="eigenvalu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889125" y="5426075"/>
              <a:ext cx="51816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	Preserving variance (minimizing MSE) does not necessarily lead to qualitatively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914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2667000" y="3379788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with </a:t>
            </a:r>
            <a:r>
              <a:rPr lang="en-US" dirty="0" err="1" smtClean="0"/>
              <a:t>eigenfaces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Process labeled training images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mean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 and covariance matrix </a:t>
            </a:r>
            <a:r>
              <a:rPr lang="el-GR" sz="2400" b="1" dirty="0" smtClean="0">
                <a:cs typeface="Arial" charset="0"/>
              </a:rPr>
              <a:t>Σ</a:t>
            </a:r>
            <a:endParaRPr lang="en-US" sz="2400" b="1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Find k principal components (eigenvectors of </a:t>
            </a:r>
            <a:r>
              <a:rPr lang="el-GR" sz="2400" b="1" dirty="0" smtClean="0">
                <a:cs typeface="Arial" charset="0"/>
              </a:rPr>
              <a:t>Σ</a:t>
            </a:r>
            <a:r>
              <a:rPr lang="en-US" sz="2400" dirty="0" smtClean="0">
                <a:cs typeface="Arial" charset="0"/>
              </a:rPr>
              <a:t>) 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Project each training image 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onto subspace spanned by principal components: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i1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Given novel image </a:t>
            </a:r>
            <a:r>
              <a:rPr lang="en-US" sz="2800" b="1" dirty="0" smtClean="0">
                <a:solidFill>
                  <a:srgbClr val="C00000"/>
                </a:solidFill>
              </a:rPr>
              <a:t>x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onto subspace:</a:t>
            </a:r>
            <a:br>
              <a:rPr lang="en-US" sz="2400" dirty="0" smtClean="0"/>
            </a:br>
            <a:r>
              <a:rPr lang="en-US" sz="2400" dirty="0" smtClean="0"/>
              <a:t>(w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) = (</a:t>
            </a:r>
            <a:r>
              <a:rPr lang="en-US" sz="2400" b="1" dirty="0" smtClean="0"/>
              <a:t>u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), … , </a:t>
            </a:r>
            <a:r>
              <a:rPr lang="en-US" sz="2400" b="1" dirty="0" err="1" smtClean="0"/>
              <a:t>u</a:t>
            </a:r>
            <a:r>
              <a:rPr lang="en-US" sz="2400" baseline="-25000" dirty="0" err="1" smtClean="0"/>
              <a:t>k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– </a:t>
            </a:r>
            <a:r>
              <a:rPr lang="en-US" sz="2400" b="1" dirty="0" smtClean="0">
                <a:cs typeface="Arial" charset="0"/>
              </a:rPr>
              <a:t>µ</a:t>
            </a:r>
            <a:r>
              <a:rPr lang="en-US" sz="2400" dirty="0" smtClean="0">
                <a:cs typeface="Arial" charset="0"/>
              </a:rPr>
              <a:t>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Optional: check reconstruction error </a:t>
            </a:r>
            <a:r>
              <a:rPr lang="en-US" sz="2400" b="1" dirty="0" smtClean="0"/>
              <a:t>x</a:t>
            </a:r>
            <a:r>
              <a:rPr lang="en-US" sz="2400" dirty="0" smtClean="0"/>
              <a:t> – </a:t>
            </a:r>
            <a:r>
              <a:rPr lang="en-US" sz="2400" b="1" dirty="0" smtClean="0"/>
              <a:t>x</a:t>
            </a:r>
            <a:r>
              <a:rPr lang="en-US" sz="2400" dirty="0" smtClean="0"/>
              <a:t> to determine whether image is really a face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Classify as closest training face in k-dimensional subspace</a:t>
            </a:r>
          </a:p>
        </p:txBody>
      </p:sp>
      <p:sp>
        <p:nvSpPr>
          <p:cNvPr id="1238020" name="Text Box 4"/>
          <p:cNvSpPr txBox="1">
            <a:spLocks noChangeArrowheads="1"/>
          </p:cNvSpPr>
          <p:nvPr/>
        </p:nvSpPr>
        <p:spPr bwMode="auto">
          <a:xfrm>
            <a:off x="5807075" y="4724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844550" y="6415088"/>
            <a:ext cx="768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M. Turk and A. </a:t>
            </a:r>
            <a:r>
              <a:rPr lang="en-US" dirty="0" err="1">
                <a:solidFill>
                  <a:prstClr val="black"/>
                </a:solidFill>
              </a:rPr>
              <a:t>Pentland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Face Recognition using Eigenfaces</a:t>
            </a:r>
            <a:r>
              <a:rPr lang="en-US" dirty="0">
                <a:solidFill>
                  <a:prstClr val="black"/>
                </a:solidFill>
              </a:rPr>
              <a:t>, CVPR 1991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General dimensionality reduction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Lower storage requirements (eigenvectors + a few numbers per face)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Faster matching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99"/>
                </a:solidFill>
              </a:rPr>
              <a:t>What other applications?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6"/>
            <a:ext cx="8229600" cy="1143000"/>
          </a:xfrm>
        </p:spPr>
        <p:txBody>
          <a:bodyPr/>
          <a:lstStyle/>
          <a:p>
            <a:r>
              <a:rPr lang="en-US" dirty="0"/>
              <a:t>Enhancing gender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042" y="5181600"/>
            <a:ext cx="8572500" cy="8302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         more                  same                </a:t>
            </a:r>
            <a:r>
              <a:rPr lang="en-US" sz="1800" b="1" dirty="0"/>
              <a:t>original</a:t>
            </a:r>
            <a:r>
              <a:rPr lang="en-US" sz="1800" dirty="0"/>
              <a:t>   </a:t>
            </a:r>
            <a:r>
              <a:rPr lang="en-US" sz="1800" dirty="0" smtClean="0"/>
              <a:t>       androgynous     </a:t>
            </a:r>
            <a:r>
              <a:rPr lang="en-US" sz="1800" dirty="0"/>
              <a:t>more opposite</a:t>
            </a:r>
          </a:p>
        </p:txBody>
      </p:sp>
      <p:pic>
        <p:nvPicPr>
          <p:cNvPr id="792580" name="Picture 4" descr="Rowland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7239000" cy="4073525"/>
          </a:xfrm>
          <a:prstGeom prst="rect">
            <a:avLst/>
          </a:prstGeom>
          <a:noFill/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2582" name="Text Box 6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832200" y="1013760"/>
              <a:ext cx="1321920" cy="207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2120" y="1003680"/>
                <a:ext cx="1343160" cy="20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8300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326"/>
            <a:ext cx="8229600" cy="1143000"/>
          </a:xfrm>
        </p:spPr>
        <p:txBody>
          <a:bodyPr/>
          <a:lstStyle/>
          <a:p>
            <a:r>
              <a:rPr lang="en-US" dirty="0"/>
              <a:t>Changing age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2667000" cy="52578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Face becomes “rounder” and “more textured” and “grayer”</a:t>
            </a:r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447800"/>
            <a:ext cx="5410200" cy="4343400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original			                        shape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    color				           both</a:t>
            </a:r>
          </a:p>
        </p:txBody>
      </p:sp>
      <p:pic>
        <p:nvPicPr>
          <p:cNvPr id="793605" name="Picture 5" descr="Rowland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68" y="1143000"/>
            <a:ext cx="3200400" cy="4357688"/>
          </a:xfrm>
          <a:prstGeom prst="rect">
            <a:avLst/>
          </a:prstGeom>
          <a:noFill/>
        </p:spPr>
      </p:pic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685800" y="5867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D. Rowland and D. </a:t>
            </a:r>
            <a:r>
              <a:rPr lang="en-US" sz="1800" dirty="0" err="1">
                <a:solidFill>
                  <a:schemeClr val="tx2"/>
                </a:solidFill>
              </a:rPr>
              <a:t>Perrett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>
                <a:solidFill>
                  <a:schemeClr val="tx2"/>
                </a:solidFill>
                <a:hlinkClick r:id="rId4"/>
              </a:rPr>
              <a:t>“Manipulating Facial Appearance through Shape and Color,”</a:t>
            </a:r>
            <a:r>
              <a:rPr lang="en-US" sz="1800" dirty="0">
                <a:solidFill>
                  <a:schemeClr val="tx2"/>
                </a:solidFill>
              </a:rPr>
              <a:t> IEEE CG&amp;A, September 1995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7294563" y="6477000"/>
            <a:ext cx="1792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Slide credit: A. Efros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37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701"/>
            <a:ext cx="8229600" cy="1143000"/>
          </a:xfrm>
        </p:spPr>
        <p:txBody>
          <a:bodyPr/>
          <a:lstStyle/>
          <a:p>
            <a:r>
              <a:rPr lang="en-US" dirty="0"/>
              <a:t>Which face is more attractive?</a:t>
            </a: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7798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9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363" y="1143000"/>
            <a:ext cx="37798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9976" name="Text Box 8"/>
          <p:cNvSpPr txBox="1">
            <a:spLocks noChangeArrowheads="1"/>
          </p:cNvSpPr>
          <p:nvPr/>
        </p:nvSpPr>
        <p:spPr bwMode="auto">
          <a:xfrm>
            <a:off x="2651125" y="6288088"/>
            <a:ext cx="382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hlinkClick r:id="rId5"/>
              </a:rPr>
              <a:t>http://www.beautycheck.de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in Cleft Severity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large database of normal 3D faces.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construct their principal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reconstruct any normal face accurately using these components.</a:t>
            </a:r>
          </a:p>
          <a:p>
            <a:r>
              <a:rPr lang="en-US" dirty="0" smtClean="0"/>
              <a:t>But when we reconstruct a cleft face from the normal components, there is a </a:t>
            </a:r>
            <a:r>
              <a:rPr lang="en-US" dirty="0" smtClean="0">
                <a:solidFill>
                  <a:srgbClr val="FF0000"/>
                </a:solidFill>
              </a:rPr>
              <a:t>lot of error.</a:t>
            </a:r>
          </a:p>
          <a:p>
            <a:r>
              <a:rPr lang="en-US" dirty="0" smtClean="0"/>
              <a:t>This error can be used to measure the </a:t>
            </a:r>
            <a:r>
              <a:rPr lang="en-US" dirty="0" smtClean="0">
                <a:solidFill>
                  <a:srgbClr val="FF0000"/>
                </a:solidFill>
              </a:rPr>
              <a:t>severit</a:t>
            </a:r>
            <a:r>
              <a:rPr lang="en-US" dirty="0" smtClean="0"/>
              <a:t>y of the cleft.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PCA Reconstruction Error to Judge Cleft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35" y="1600200"/>
            <a:ext cx="498212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07480" y="2745720"/>
              <a:ext cx="1416600" cy="416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480" y="2737080"/>
                <a:ext cx="1436400" cy="4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1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Would PCA on image pixels work well as a general compression technique?</a:t>
            </a:r>
          </a:p>
        </p:txBody>
      </p:sp>
      <p:pic>
        <p:nvPicPr>
          <p:cNvPr id="4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09600" y="4572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40458C"/>
                </a:solidFill>
                <a:latin typeface="Arial" charset="0"/>
                <a:ea typeface="宋体"/>
              </a:rPr>
              <a:t>P = 200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857D-8177-8548-99B7-0529A15C318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41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2F0DAC-E4BF-4D2B-BC30-05AB3964D00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Fleck and Forsyth’s </a:t>
            </a:r>
            <a:br>
              <a:rPr lang="en-US" altLang="en-US" smtClean="0"/>
            </a:br>
            <a:r>
              <a:rPr lang="en-US" altLang="en-US" smtClean="0"/>
              <a:t>Flesh Detector</a:t>
            </a:r>
          </a:p>
        </p:txBody>
      </p:sp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1066800" y="2209800"/>
            <a:ext cx="5919788" cy="2308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Convert RGB to HSI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Use the intensity component to compute a texture 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texture = med2 ( | I - med1(I) | 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If a pixel falls into either of the following ranges,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it’s a potential skin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texture &lt; 5, 110 &lt; hue &lt; 150, 20 &lt; saturation &lt;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   texture &lt; 5, 130 &lt; hue &lt; 170, 30 &lt; saturation &lt; 130</a:t>
            </a:r>
          </a:p>
        </p:txBody>
      </p:sp>
      <p:sp>
        <p:nvSpPr>
          <p:cNvPr id="6149" name="Text Box 1029"/>
          <p:cNvSpPr txBox="1">
            <a:spLocks noChangeArrowheads="1"/>
          </p:cNvSpPr>
          <p:nvPr/>
        </p:nvSpPr>
        <p:spPr bwMode="auto">
          <a:xfrm>
            <a:off x="7010400" y="2667000"/>
            <a:ext cx="1893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median filters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hlink"/>
                </a:solidFill>
              </a:rPr>
              <a:t>radii 4 and 6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143000" y="5181600"/>
            <a:ext cx="628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* Margaret Fleck, David Forsyth, and Chris Bregler (1996)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“Finding Naked People,” 1996 </a:t>
            </a:r>
            <a:r>
              <a:rPr lang="en-US" altLang="en-US" sz="1800" b="1"/>
              <a:t>European Conference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Computer Vision </a:t>
            </a:r>
            <a:r>
              <a:rPr lang="en-US" altLang="en-US" sz="1800"/>
              <a:t>, Volume II, pp. 592-602.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Extension to 3D Objects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97850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</a:rPr>
              <a:t>Murase and Nayar (1994, 1995) extended this idea to 3D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training set had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views of each object</a:t>
            </a:r>
            <a:r>
              <a:rPr lang="en-US" altLang="en-US" sz="2400">
                <a:latin typeface="Times New Roman" pitchFamily="18" charset="0"/>
              </a:rPr>
              <a:t>, on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dark background.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views included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rotations</a:t>
            </a:r>
            <a:r>
              <a:rPr lang="en-US" altLang="en-US" sz="2400">
                <a:latin typeface="Times New Roman" pitchFamily="18" charset="0"/>
              </a:rPr>
              <a:t> of the object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a turntable and also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multiple (discrete) illuminations</a:t>
            </a:r>
            <a:r>
              <a:rPr lang="en-US" altLang="en-US" sz="240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system could be used first to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identify</a:t>
            </a:r>
            <a:r>
              <a:rPr lang="en-US" altLang="en-US" sz="2400">
                <a:latin typeface="Times New Roman" pitchFamily="18" charset="0"/>
              </a:rPr>
              <a:t> the object and then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 determine its (approximate)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pose </a:t>
            </a:r>
            <a:r>
              <a:rPr lang="en-US" altLang="en-US" sz="2400">
                <a:latin typeface="Times New Roman" pitchFamily="18" charset="0"/>
              </a:rPr>
              <a:t>and illumination.</a:t>
            </a:r>
          </a:p>
        </p:txBody>
      </p:sp>
    </p:spTree>
    <p:extLst>
      <p:ext uri="{BB962C8B-B14F-4D97-AF65-F5344CB8AC3E}">
        <p14:creationId xmlns:p14="http://schemas.microsoft.com/office/powerpoint/2010/main" val="12099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Sample Objects</a:t>
            </a:r>
            <a:br>
              <a:rPr lang="en-US" altLang="en-US" sz="3600" smtClean="0"/>
            </a:br>
            <a:r>
              <a:rPr lang="en-US" altLang="en-US" sz="3600" smtClean="0"/>
              <a:t>Columbia Object Recognition Database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7" t="30556" r="21529" b="13889"/>
          <a:stretch>
            <a:fillRect/>
          </a:stretch>
        </p:blipFill>
        <p:spPr bwMode="auto">
          <a:xfrm>
            <a:off x="2209800" y="1676400"/>
            <a:ext cx="4876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Significance of this work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788275" cy="4121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The extension to 3D objects was an important contribution.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Instead of using brute force search, the authors observed that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All the views of a single object, when transformed into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eigenvector space became points on a manifold in that space.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Using this, they developed fast algorithms to find the closest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object manifold to an unknown input image.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Recognition with pose finding took less than a second.</a:t>
            </a:r>
          </a:p>
        </p:txBody>
      </p:sp>
    </p:spTree>
    <p:extLst>
      <p:ext uri="{BB962C8B-B14F-4D97-AF65-F5344CB8AC3E}">
        <p14:creationId xmlns:p14="http://schemas.microsoft.com/office/powerpoint/2010/main" val="32662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Appearance-Based Recognition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7562850" cy="521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8" charset="0"/>
              </a:rPr>
              <a:t> Training images must be representative of the instances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 of objects to be recognized.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The object must be well-framed.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Positions and sizes must be controlled.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Dimensionality reduction is needed.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It is not powerful enough to handle general scenes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  without prior segmentation into relevant objects.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* The newer systems that use “parts” from interest operators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imes New Roman" pitchFamily="18" charset="0"/>
              </a:rPr>
              <a:t>   are an answer to these restrictions.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93725" y="5680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4000" y="2438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815263" cy="4800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b="1" dirty="0"/>
              <a:t>Skin Filter</a:t>
            </a:r>
            <a:r>
              <a:rPr lang="en-US" dirty="0"/>
              <a:t>: The algorithm first locates images containing large areas </a:t>
            </a:r>
          </a:p>
          <a:p>
            <a:pPr marL="342900" indent="-342900">
              <a:defRPr/>
            </a:pPr>
            <a:r>
              <a:rPr lang="en-US" dirty="0"/>
              <a:t>     whose color and texture is appropriate for skin.</a:t>
            </a:r>
          </a:p>
          <a:p>
            <a:pPr marL="342900" indent="-342900"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2.  Grouper</a:t>
            </a:r>
            <a:r>
              <a:rPr lang="en-US" dirty="0"/>
              <a:t>: Within these areas, the algorithm finds elongated regions</a:t>
            </a:r>
          </a:p>
          <a:p>
            <a:pPr>
              <a:defRPr/>
            </a:pPr>
            <a:r>
              <a:rPr lang="en-US" dirty="0"/>
              <a:t>     and groups them into possible human limbs and connected groups</a:t>
            </a:r>
          </a:p>
          <a:p>
            <a:pPr>
              <a:defRPr/>
            </a:pPr>
            <a:r>
              <a:rPr lang="en-US" dirty="0"/>
              <a:t>     of limbs, using specialized groupers which incorporate substantial </a:t>
            </a:r>
          </a:p>
          <a:p>
            <a:pPr>
              <a:defRPr/>
            </a:pPr>
            <a:r>
              <a:rPr lang="en-US" dirty="0"/>
              <a:t>     amounts of information about object structure.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3.   Images containing sufficiently </a:t>
            </a:r>
            <a:r>
              <a:rPr lang="en-US" dirty="0">
                <a:solidFill>
                  <a:srgbClr val="FF0000"/>
                </a:solidFill>
              </a:rPr>
              <a:t>large skin-colored groups of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     possible limbs</a:t>
            </a:r>
            <a:r>
              <a:rPr lang="en-US" dirty="0"/>
              <a:t> are reported as potentially containing naked people.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algorithm was tested on a database of 4854 images: 565 images </a:t>
            </a:r>
          </a:p>
          <a:p>
            <a:pPr>
              <a:defRPr/>
            </a:pPr>
            <a:r>
              <a:rPr lang="en-US" dirty="0"/>
              <a:t>of naked people and 4289 control images from a variety of sources. </a:t>
            </a:r>
          </a:p>
          <a:p>
            <a:pPr>
              <a:defRPr/>
            </a:pPr>
            <a:r>
              <a:rPr lang="en-US" dirty="0"/>
              <a:t>The skin filter identified 448 test images and 485 control images as </a:t>
            </a:r>
          </a:p>
          <a:p>
            <a:pPr>
              <a:defRPr/>
            </a:pPr>
            <a:r>
              <a:rPr lang="en-US" dirty="0"/>
              <a:t>containing substantial areas of skin. Of these, the grouper identified </a:t>
            </a:r>
          </a:p>
          <a:p>
            <a:pPr>
              <a:defRPr/>
            </a:pPr>
            <a:r>
              <a:rPr lang="en-US" dirty="0"/>
              <a:t>241 test images and 182 control images as containing people-like shapes.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Grouping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37500" r="28751" b="35156"/>
          <a:stretch>
            <a:fillRect/>
          </a:stretch>
        </p:blipFill>
        <p:spPr bwMode="auto">
          <a:xfrm>
            <a:off x="685800" y="1752600"/>
            <a:ext cx="75850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200400" y="38100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Some True Positives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057400" y="6096000"/>
            <a:ext cx="590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False Negatives                                         True Negative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5200" y="228600"/>
            <a:ext cx="2066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Results</a:t>
            </a:r>
          </a:p>
        </p:txBody>
      </p:sp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44531" r="33749" b="41406"/>
          <a:stretch>
            <a:fillRect/>
          </a:stretch>
        </p:blipFill>
        <p:spPr bwMode="auto">
          <a:xfrm>
            <a:off x="2286000" y="990600"/>
            <a:ext cx="457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1|0.2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x \rightarrow \left(&#10;(x - \overline{x}) \cdot v_1, (x - \overline{x}) \cdot v_2&#10;\right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071.875"/>
  <p:tag name="PICTUREFILESIZE" val="132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x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3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{\bf \overline{x}}&#10;$ \tiny is the mean \\ of the orange \\&#10;points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82.5"/>
  <p:tag name="PICTUREFILESIZE" val="107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2 = min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34.3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v}_1 = max_{\bf v}~\{var(\bf v)\}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746.1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var({\bf v}) &amp; = &amp; \bf \sum_x \|(x - \overline{\bf x})^T \cdot v\| \\&#10;&amp; = &amp; \bf \sum_x v^T (x - \overline{\bf x}) (x - \overline{\bf x})^T v  \\&#10;&amp; = &amp;\bf  v^T \left[\sum_x (x - \overline{\bf x}) (x - \overline{\bf x})^T\right] v  \\&#10;&amp; = &amp; \bf v^T A v~~\mbox{where}~A = \sum_x (x - \overline{\bf x}) (x - \overline{\bf x})^T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803.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ar(\bf v) = \sum_{\mbox{\tiny orange point}~{\bf x}} \|(\bf x - \overline{\bf x})^T \cdot v\|^2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300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2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v_1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71.125"/>
  <p:tag name="PICTUREFILESIZE" val="7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f \overline{x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8.625"/>
  <p:tag name="PICTUREFILESIZE" val="4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mosai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mosa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sa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sai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sai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2509</Words>
  <Application>Microsoft Office PowerPoint</Application>
  <PresentationFormat>On-screen Show (4:3)</PresentationFormat>
  <Paragraphs>481</Paragraphs>
  <Slides>63</Slides>
  <Notes>19</Notes>
  <HiddenSlides>7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ＭＳ Ｐゴシック</vt:lpstr>
      <vt:lpstr>宋体</vt:lpstr>
      <vt:lpstr>Arial</vt:lpstr>
      <vt:lpstr>Arial Bold</vt:lpstr>
      <vt:lpstr>Arial Bold Italic</vt:lpstr>
      <vt:lpstr>Calibri</vt:lpstr>
      <vt:lpstr>Script MT Bold</vt:lpstr>
      <vt:lpstr>Times New Roman</vt:lpstr>
      <vt:lpstr>Times New Roman Italic</vt:lpstr>
      <vt:lpstr>Trebuchet MS</vt:lpstr>
      <vt:lpstr>Wingdings</vt:lpstr>
      <vt:lpstr>ヒラギノ角ゴ ProN W6</vt:lpstr>
      <vt:lpstr>mosaic</vt:lpstr>
      <vt:lpstr>2_Office Theme</vt:lpstr>
      <vt:lpstr>Blank Presentation</vt:lpstr>
      <vt:lpstr>1_Blank Presentation</vt:lpstr>
      <vt:lpstr>2_Blank Presentation</vt:lpstr>
      <vt:lpstr>Image</vt:lpstr>
      <vt:lpstr>Equation</vt:lpstr>
      <vt:lpstr> Face/Flesh Detection and Face Recognition</vt:lpstr>
      <vt:lpstr>What’s Coming</vt:lpstr>
      <vt:lpstr>Person Detection</vt:lpstr>
      <vt:lpstr>Review:  Bakic Flesh Finder</vt:lpstr>
      <vt:lpstr>Finding a face in a video frame</vt:lpstr>
      <vt:lpstr>Fleck and Forsyth’s  Flesh Detector</vt:lpstr>
      <vt:lpstr>Algorithm </vt:lpstr>
      <vt:lpstr>Grouping</vt:lpstr>
      <vt:lpstr>PowerPoint Presentation</vt:lpstr>
      <vt:lpstr>Face detection</vt:lpstr>
      <vt:lpstr>Face detection</vt:lpstr>
      <vt:lpstr>Face Detection</vt:lpstr>
      <vt:lpstr> Object Detection:  Rowley’s Face Finder</vt:lpstr>
      <vt:lpstr>Viola/Jones: Image Features</vt:lpstr>
      <vt:lpstr>Feature extraction</vt:lpstr>
      <vt:lpstr>Large library of filters</vt:lpstr>
      <vt:lpstr>Feature selection</vt:lpstr>
      <vt:lpstr>Basic AdaBoost Review</vt:lpstr>
      <vt:lpstr>Weak Classifiers</vt:lpstr>
      <vt:lpstr>Boosting for face detection</vt:lpstr>
      <vt:lpstr>Boosting for face detection</vt:lpstr>
      <vt:lpstr>PowerPoint Presentation</vt:lpstr>
      <vt:lpstr>PowerPoint Presentation</vt:lpstr>
      <vt:lpstr>Face recognition: once you’ve detected and cropped a face, try to recognize it</vt:lpstr>
      <vt:lpstr>Face recognition: overview</vt:lpstr>
      <vt:lpstr>Typical face recognition scenarios</vt:lpstr>
      <vt:lpstr>What makes face recognition hard?</vt:lpstr>
      <vt:lpstr>PowerPoint Presentation</vt:lpstr>
      <vt:lpstr>What makes face recognition hard?</vt:lpstr>
      <vt:lpstr>What makes face recognition hard?</vt:lpstr>
      <vt:lpstr>What makes face recognition hard?</vt:lpstr>
      <vt:lpstr>Simple idea for face recognition</vt:lpstr>
      <vt:lpstr>The space of all face images</vt:lpstr>
      <vt:lpstr>The space of all face images</vt:lpstr>
      <vt:lpstr>Linear subspaces</vt:lpstr>
      <vt:lpstr>Dimensionality reduction</vt:lpstr>
      <vt:lpstr>Eigenvectors and Eigenvalues</vt:lpstr>
      <vt:lpstr>Principal component analysis (PCA)</vt:lpstr>
      <vt:lpstr>The space of faces</vt:lpstr>
      <vt:lpstr>Dimensionality reduction</vt:lpstr>
      <vt:lpstr>Dimensionality reduction</vt:lpstr>
      <vt:lpstr>Eigenfaces</vt:lpstr>
      <vt:lpstr>Visualization of eigenfaces</vt:lpstr>
      <vt:lpstr>Projecting onto the eigenfaces</vt:lpstr>
      <vt:lpstr>Recognition with eigenfaces</vt:lpstr>
      <vt:lpstr>Choosing the dimension K</vt:lpstr>
      <vt:lpstr>Representation and reconstruction</vt:lpstr>
      <vt:lpstr>Representation and reconstruction</vt:lpstr>
      <vt:lpstr>Reconstruction</vt:lpstr>
      <vt:lpstr>PowerPoint Presentation</vt:lpstr>
      <vt:lpstr>Note</vt:lpstr>
      <vt:lpstr>Recognition with eigenfaces </vt:lpstr>
      <vt:lpstr>PCA</vt:lpstr>
      <vt:lpstr>Enhancing gender</vt:lpstr>
      <vt:lpstr>Changing age</vt:lpstr>
      <vt:lpstr>Which face is more attractive?</vt:lpstr>
      <vt:lpstr>Use in Cleft Severity Analysis</vt:lpstr>
      <vt:lpstr>Use of PCA Reconstruction Error to Judge Cleft Severity</vt:lpstr>
      <vt:lpstr>Question</vt:lpstr>
      <vt:lpstr>Extension to 3D Objects</vt:lpstr>
      <vt:lpstr>Sample Objects Columbia Object Recognition Database</vt:lpstr>
      <vt:lpstr>Significance of this work</vt:lpstr>
      <vt:lpstr>Appearance-Based Recognition 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</dc:title>
  <dc:creator>Ali Farhadi</dc:creator>
  <cp:lastModifiedBy>shapiro</cp:lastModifiedBy>
  <cp:revision>115</cp:revision>
  <dcterms:created xsi:type="dcterms:W3CDTF">2013-05-20T23:23:00Z</dcterms:created>
  <dcterms:modified xsi:type="dcterms:W3CDTF">2019-11-27T02:45:35Z</dcterms:modified>
</cp:coreProperties>
</file>