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6" r:id="rId14"/>
    <p:sldId id="265" r:id="rId15"/>
    <p:sldId id="267" r:id="rId16"/>
    <p:sldId id="268" r:id="rId17"/>
    <p:sldId id="269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07" r:id="rId51"/>
    <p:sldId id="308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6" d="100"/>
          <a:sy n="86" d="100"/>
        </p:scale>
        <p:origin x="93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07:22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9215 10105 196 0,'0'-4'74'0,"-9"4"-58"0,9-4 5 0,0 4-3 16,0 0-9-16,0 0 6 15,-4-4-2 1,-5 0-7-16,0 1 4 0,5-5 2 16,-9 0 7-16,5 1 5 15,-1-1-6-15,-4 0 0 16,0 1-5-16,0-1 0 15,-4 0-3-15,0-3 1 16,4 3-2-16,-13-7 2 16,0 3-6-16,-4-3-1 15,0-8 4-15,-5 0 5 16,5 4-7-16,-17 0-3 16,8 3-2-16,-13-3-1 0,1 4 0 15,3 0 2-15,-16 3-3 16,7 4 0-16,1 5-6 15,0 3-3-15,-8 0 3 16,3 11 4-16,-3 4 0 16,-1 8 1-16,1 8 0 15,-1 0 0-15,0 7 0 16,1 4 0-16,3 8 0 16,-3 7 0-16,3 16 0 15,5 0-2-15,5 7 3 16,-5-3 0-16,8-8 1 15,-3 4 0-15,7 3-3 0,10 9 2 16,0-1 1-16,8 0 0 16,8-3-3-16,-3-1 2 15,4-11 1-15,17-4 0 16,-13 0-3-16,13 0 0 16,13 0-1-16,-13 0 0 15,17 1 3-15,4-5 0 16,10 0-2-16,-1 0 2 15,0-7-1-15,0-4 0 16,17-4 0-16,-8 0 0 16,4-8 2-16,0 0 2 15,1-3-1-15,3-1-1 16,0 1 1-16,9-1-1 0,0-3 0 16,9 0 0-16,4-1 0 15,4-3 0-15,-8-4 0 16,-1-4 0-16,-3-4 0 15,-1-3 0-15,0-8 0 16,5-4 0-16,0-8 0 16,-5-3 2-16,13-9-1 15,-4-3 2-15,-4-3-2 16,-5-5 2-16,-8 0-2 16,0-3 2-16,-1-1-2 15,-3-3 2-15,-1-4-2 16,-4-8-1-16,-4-3 1 15,0-5-1-15,-5-3-3 16,1 0 2-16,-5-1 1 0,-4-10 0 16,4 3 0-16,-9 7 0 15,1-7-3-15,-5 0 2 16,0-3-1-16,-8-1 0 16,0 0 0-16,-5 4 0 15,0 0 2-15,-4 8 0 16,-4 0 0-16,4-1 0 15,-4-3-3-15,4-8 2 16,-13 5 3-16,0-5 1 16,0 8 3-16,-4 3 1 15,-5 5 16-15,1 7 8 16,-5 8-19-16,0 4-8 0,0 7-3 16,-4 8 0-1,0 8-49-15,4 7-19 0,-17 8 31 16,0 8 18-16</inkml:trace>
  <inkml:trace contextRef="#ctx0" brushRef="#br0" timeOffset="1758.0745">11623 11346 124 0,'-8'0'46'0,"-1"-8"-35"0,9 16 3 15,0-8 1-15,0 0-3 16,0 0 3-16,0 0 3 16,0 0 1-16,0 0-10 15,0 0 3-15,0 0 2 0,0 0-1 16,9 4 2-16,-9-4 1 15,8 3-1-15,-3 1-1 16,3 0 1-16,1-4-2 16,-1 0 2-16,1 4-4 15,0-4-1-15,4 4-2 0,0-4 0 16,-1 0 0-16,6 0 2 16,-5 4-1-16,4-4 0 15,0 0-1-15,5 0 0 16,4-4-2-16,-5 4 1 15,5-4-2-15,8 0 0 16,1 0 8-16,-1 4 3 16,1-4-14-16,4 1-5 15,-1-1 6-15,1 4 7 16,0-4 0-16,-5 0 0 16,5-4-2-16,-9 1 0 15,5-1 0-15,4-3 0 0,4-1-2 16,4 4 1-16,9-3-2 15,4 3 0-15,5-3-1 16,-5-1 0-16,1 5 0 16,-1-9 0-16,5 1-2 15,8 0 1-15,-4-1 0 16,4 1 3-16,9 0-3 16,-9-1 0-16,5 1 1 15,-18 0 0-15,5-1 0 16,-5 1 0-16,0 0-2 15,5-1-2-15,0 1 1 16,-1 0 1-16,1 0-1 16,-9-1-1-16,-4-3 1 15,-5 8 1-15,-8-1-3 16,-5 4-2-16,-4 1-3 0,-4-1 1 16,-8 0-13-16,-10 1-5 15,-4-1-65-15,1 0-30 16,-10 5 61-16,-3-5 29 15</inkml:trace>
  <inkml:trace contextRef="#ctx0" brushRef="#br0" timeOffset="2524.2933">13248 10836 232 0,'-9'-4'88'0,"9"1"-69"0,0-5 8 16,0 8-1-16,9-4-5 15,-9 0 2-15,4 0 4 16,0 1 4-16,5-1-17 15,0 4 7-15,-1 0 6 0,1-4-24 16,4 4-7-16,0 0 11 16,4 0 6-16,0 0-5 15,0 4-2-15,5 0-2 16,4-1 0-16,4 5 0 16,4-4 0-16,1 0-2 0,4-4 1 15,4 0 0-15,4 0 3 16,5-4-1-16,0 0 2 15,4 0-2-15,0 4 0 16,-5 0-3-16,1 0-2 16,-5 0 3-16,-3 0 0 15,-6 4-1-15,-8-4-2 16,-4 0 1-16,0 4 1 16,-4 0 1-16,-5 0 1 15,0-1-2-15,0 1 1 16,-4-4-2-16,0 4-1 15,0 0 1-15,0 0 1 0,-4 0-1 16,-1-1-1-16,-3-3 1 16,-1 4 1-16,-4-4 1 15,0 0 1-15,0 0-5 16,0 0 1-16,0 0 2 16,0 0 1-16,0 0-1 15,0 4 1-15,0 4-2 16,-4-1-1-16,-1 5-2 15,5 3-1-15,-13 4-1 16,-4 8 3-16,0 12 0 16,-5 3 1-16,1 0-3 15,-1 0 0-15,-8 0 2 16,9 4 0-16,-5 0 1 0,0 4 2 16,4 3-3-1,-3 1 0-15,7 0-10 0,-8-8-5 16,14-4-58-16,-6 0-26 15,10-8 51-15</inkml:trace>
  <inkml:trace contextRef="#ctx0" brushRef="#br0" timeOffset="21545.144">4854 10764 216 0,'0'-12'82'0,"9"8"-64"0,-5-7-4 0,0 7-8 16,9-4-6-16,4 4 0 16,1-3 4-16,-1-1 2 15,4-3-2-15,-3-1 4 0,-1-3 4 16,-4-1-4-16,4 5 0 16,5-4-4-16,-5-5-3 15,9 1-3-15,-5 0 1 16,5 0-1-16,9-4 0 15,8 0 2-15,8 0 2 16,1 0-1-16,13 0-1 16,4 4-2-16,0 0 1 15,-1 4 1-15,-3 3 2 16,8 8-3-16,9 0 0 0,-4 4 1 16,8 4 0-16,-13 4 0 15,-8 0 2-15,-5-1-1 16,-4 1 2-16,-4-1-2 15,-9 1-1-15,4-4-15 16,-4-4-5-16,-12-4 10 16,3-7 7-16</inkml:trace>
  <inkml:trace contextRef="#ctx0" brushRef="#br0" timeOffset="22084.7806">6091 9975 208 0,'13'-4'79'0,"-1"4"-61"0,1 0-7 0,-4 4-9 0,13-4-8 15,-9 0 1-15,17 3 3 16,-9 1 3-16,5 0 0 15,0 4-1-15,-9-1 3 0,5 1-2 16,12 0-1-16,-17-1 1 16,5 5 1-16,-1-5-1 15,5 5-1-15,-4-4-2 16,4 3 1-16,-5-3 3 16,5 3 1-16,0 5 1 15,-9-5 2-15,9 4 1 16,-13 1 3-16,4 3-1 15,-12 4 2-15,-5 11 7 16,-5 8 3-16,-21 20-17 0,-8-5-7 16,-5 12 1-16,-25 4 0 15,-14 11-27-15,-17 23-10 16,5 16 19-16,3-12 10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25:16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10098 15536 108 0,'-9'4'41'0,"18"-4"-32"0,-13 4 11 0,4-4 4 16,0 0-4-16,0 0-2 15,0 0-10-15,0 0-5 16,0 0-2-16,0 0 3 0,0 3 5 15,0 1-1-15,0-4 3 16,0 4 0-16,0-4 3 16,-5 0 2-16,5 0-1 15,0 0-3-15,0-4-2 16,0 4 0-16,0-4 1 16,-8 4 1-16,8-3 0 0,0-1 0 15,0 0 0-15,0 4-4 16,0-4 0-16,0 4-3 15,0-4 0-15,0 0-6 16,0 1 1-16,0-1-2 16,0 4 0-16,0 0 2 15,0 0 0-15,8-4 0 16,-8 4 0-16,0 0 0 16,0-4 0-16,5 0 0 15,3 0 0-15,5 1 0 16,-13 3 2-16,4-4 1 15,1 0 1-15,3 0 0 16,1 0 0-16,0 0-2 16,4 1 1-16,-5-1-2 0,-4 0-1 15,9 0 1-15,-8 0 1 16,8 0 3-16,-5 1 2 16,5-1-1-16,-8 0 1 15,7 0-2-15,-3 0 0 16,0 0-3-16,-1 4 1 15,-3-3-2-15,3 3 2 16,1-4 0-16,-1 4 1 16,-3 0 0-16,-1-4 0 15,9 4-2-15,-9 0 1 16,1 0 0-16,3 0 1 16,-3 0 4-16,3 0 3 0,1 0-11 15,-1 0-4-15,1 0 4 16,0 4 4-16,4 0 2 15,-1-1 2-15,1 1-4 16,5 0-1-16,-1 0-1 16,0 0 1-16,5 0 0 15,-1-1 1-15,5 1 0 16,0 0 0-16,4 0 0 16,9 0 2-16,-13 0-1 15,4-1 0-15,4 1-3 16,5 0 1-16,-9 0-2 15,0 0 2-15,-4 0-2 16,4-1-1-16,-4 1 1 16,0 0 1-16,0 0-3 0,0 0 0 15,0 0 3-15,0-1 1 16,4 1-1-16,0 0-2 16,4-4 1-16,1 0-1 15,-1 0 2-15,5 0 1 16,0 0-1-16,0-4-2 15,-1 0 3-15,1 1 0 16,0-1-1-16,-5 0-2 16,1 4 1-16,-1-4 1 15,-12 0-1-15,12 0-1 16,-8 1 3-16,4-1 0 16,1 0-1-16,-1 0-2 15,0 0-2-15,0 0 1 16,0 1 1-16,0-1 2 0,1 4-1 15,-1 0-1-15,-4 0 3 16,-1 0 0-16,1 0-1 16,-4 0-2-16,4 0 1 15,-9 4 1-15,-4-1-1 16,0 1 2-16,-5 0 0 16,5-4 1-16,-13 0-5 15,0 0 1-15,0 0-5 16,0 0 1-16,0-4-18 15,0 0-8-15,0-3-81 16,13-9-35 0,17-3 77-16</inkml:trace>
  <inkml:trace contextRef="#ctx0" brushRef="#br0" timeOffset="1111.4842">11727 15164 280 0,'-9'0'107'0,"9"0"-83"0,9 0-3 0,-9 0-4 16,0 0-15-16,0 0-3 16,0 0 0-16,0 0 2 15,0 0 0-15,4 4 6 0,0 0 3 16,5 0-3-16,0 4-2 15,3-1-5-15,-3-3-2 16,8 4 1-16,1-1 0 16,-1 1-2-16,4 3 0 15,10 1-1-15,-10 3 3 16,14 1 0-16,-5-1 1 16,0 4 0-16,9 0 0 15,-9 0 0-15,4 4 0 16,-8-3 0-16,4 3 0 15,-4-4 0-15,-9 4 2 16,1 0-1-16,-5 3 2 16,-5 5-2-16,-4 0 2 0,-4 15-2 15,-4-12-1-15,-13 8 1 16,4-3 1 0,-9-5 3-16,-3-3-2 15,-1-1 0-15,0-3-1 16,4 0-2-16,1-4-32 15,4-4-14-15,-9-4 21 16,0-11 12-16</inkml:trace>
  <inkml:trace contextRef="#ctx0" brushRef="#br0" timeOffset="2042.0727">13623 15655 284 0,'8'-8'107'16,"-8"12"-83"-16,13-16-7 0,-9 12-9 16,5-7-11-16,0-1 13 15,4 0 6-15,-13-7-8 16,4 7 11-16,-4-3 18 15,-4-4-11 1,-9-5-13-16,0 1-8 16,-4 0-4-16,-5 0-1 15,-8 4 0-15,-5-1 2 16,1 1 1-16,-5 3-1 16,0 5 1-16,1 3-15 15,-10 4-5-15,1 8 0 16,-5 3 2-16,0 8-2 15,5 4 0-15,-9 4-1 0,9 8-2 16,-1 7 5-16,5 4 1 16,13-4-2-16,-5 0-3 15,14 4 2-15,-1-4 2 16,5 0 0-16,17-4 2 16,0-7 0-16,9 0 3 15,8-8 6-15,13-4 4 16,-8-4 1-16,12-3 2 15,-8-5 2-15,8-10 4 16,5-5-2-16,0-4-2 16,0-3 0-16,0-4-1 0,-1 0-2 15,1-4-2-15,0 0 1 16,0-4-1-16,4-4-5 16,-13-3 1-16,0-1 0 15,5 1 2-15,-18-1-1 16,4 1-1-16,-3 3 3 15,-1 1 2-15,-17-5-2 16,4 12 0-16,-4 4-1 16,0 0 0-16,-4 4 6 15,-5 3 2-15,1 8 2 16,-1 4 0-16,0 0 0 16,1 12 0-16,-1 3-4 15,5 4-1-15,-5 8-1 16,5 15 1-16,4 8 0 0,-4 0 1 15,4 3 9-15,0 1 3 16,0 3-7-16,4 5-3 16,-4-1-4-16,4-7-2 15,-4-1-52-15,9 1-25 16,-9-4 39-16,0-23 18 16</inkml:trace>
  <inkml:trace contextRef="#ctx0" brushRef="#br0" timeOffset="5107.0137">13773 15984 172 0,'0'-4'66'0,"5"0"-52"0,-5 1 3 0,4-1-2 0,-4 0-2 16,9 0 3-16,-9 0 2 16,0 0 3-16,4 1-11 15,-4-1 1-15,0 0 2 0,4 0-3 16,1 0 0-16,-5 0-2 16,0 4 2-16,4-3-1 15,-4 3 2-15,0 0 3 16,0 0 3-16,0 0-3 15,0 0 2-15,0 0-5 16,0 0-1-16,4 7-4 16,1 5 1-16,-1-1-6 15,4 8-1-15,-3 8-2 0,-1 8-2 16,5 3-4-16,-5 4 0 16,0 8 2-16,1 0 3 15,-5-4 2-15,0 3 1 16,0-10 0-16,0-1 0 15,0-3 0-15,0-9 2 16,-5-3-1-16,5-4 2 16,-4-3-2-16,4-5-1 15,-4 1 1-15,4-5 1 16,-9-3 1-16,9-4 1 16,-4-4-2-16,4-3-2 15,-5-1 1-15,5 0 1 0,0 1-1 16,0-5-1-16,5-7 1 15,-1-4-1-15,5 4-3 16,-9 0 0-16,8 0 2 16,1 0 0-16,0 3-2 15,3 1 2-15,-7 3 1 16,8 1 0-16,0-1 0 16,0 5 2-16,0-1-1 15,-1 0-1-15,1 1 3 16,0 3 0-16,5 0 1 15,-10 4 2-15,5 0 8 16,4 0 3-16,-8 4-11 16,4 4-5-16,-5 3-1 15,1 4-1-15,0 5-2 0,-1 3 2 16,-3-4 1-16,-1 4 0 16,5 0 0-16,-9 0 2 15,0-4-10-15,0 0-2 16,0 0-44-16,-9-4-16 15,5-3 35-15</inkml:trace>
  <inkml:trace contextRef="#ctx0" brushRef="#br0" timeOffset="5691.2377">14829 16225 304 0,'30'4'112'0,"-30"-4"-87"0,9-11 7 15,0 7-3-15,-5-4-20 16,4 1-7-16,1-5 0 16,-9 1 0-16,0-1 0 0,0 1 14 0,-9-1 6 15,5-3-15 1,0-1-8-16,-5 1 4 0,-4 0 2 16,0-1-11-16,0-3-5 15,-4 4 2-15,4 0 3 16,-13-1 1-16,5 5 4 15,4-1-2-15,-5 5-1 16,1 3-2-16,-1 4 1 16,5 4-2-16,0 3 0 15,-1 9-1-15,5 3 2 16,0 8 2-16,1 7 2 16,7 4 1-16,-8 5 1 15,9 6 0-15,4 1 2 16,0 4 1-16,4-4 1 15,1-1 0-15,3 5 0 0,1 0-2 16,-1-1 1-16,1-3-4 16,4-4 0-16,-9 0-1 15,9-8-2-15,-8-7-6 16,-1-4-2-16,0-4-17 16,0-4-9-16,-4-4 20 15</inkml:trace>
  <inkml:trace contextRef="#ctx0" brushRef="#br0" timeOffset="6013.9656">14545 16432 344 0,'26'4'129'0,"-5"0"-100"0,14 0-9 0,-14-1-8 15,9 5-18-15,5 0-1 0,-1-1-73 16,5 5-32-16,0-1 57 16,-5 5 27-16,-4-9 24 0</inkml:trace>
  <inkml:trace contextRef="#ctx0" brushRef="#br0" timeOffset="9427.3512">7017 14207 184 0,'-4'4'68'0,"8"-4"-52"0,-4 0-1 15,0 0-1-15,0 0 1 16,4 4 3-16,-4-4 2 0,0 0 0 15,0 0-11-15,0 0-1 0,0 0-1 16,0 0 1-16,0 0 2 16,0 0-3-16,0 0 1 15,0 0-1-15,0 0 1 16,-4 0 2-16,4 0 4 16,0 0-4-16,0 0 0 15,0 0-2-15,0 0 0 16,0 0-2-16,0-4 1 15,0 0 0-15,0 0 1 16,0 0-4-16,0-3-1 16,4-1 1-16,1-4 0 15,8 1 6-15,-9-4 4 16,9-1-12-16,-9 1-3 0,5-4 0 16,-1 0 0-16,1-1-2 15,0-3 0-15,-1 1 2 16,1-1 0-16,4 0 1 15,4 0 0-15,-8 0-3 16,8 0 2-16,-9 0 1 16,5-4 0-16,5 0-3 15,-1-4 2-15,4 1 3 16,5-5 1-16,4-3-1 16,1 0-2-16,-1-8 1 15,0 4-1-15,-4 3 0 16,4 1 0-16,0 3-3 15,-8 5 2-15,4 3 1 16,-5 4 0-16,-4 4 4 0,1 4 5 16,-6-1-3-16,6 5-1 15,-10-1-2-15,-3 5-3 16,8-1-8-16,-9 0-3 16,9 4 6-16,-13 1 4 15,4-1 4-15,0 0 3 16,1 0-5-16,3 0-1 15,-8 4 2-15,9-4 3 16,0 4-11-16,-9 0-5 16,0 0 0-16,0-3 4 15,0 3-12-15,4 0-4 0,0 0-118 32,5-4-54-32,-5-4 100 0</inkml:trace>
  <inkml:trace contextRef="#ctx0" brushRef="#br0" timeOffset="10733.9383">8642 12644 228 0,'8'0'88'0,"-8"-4"-69"0,0 8 13 0,0-4 0 15,0 0-17-15,0-4-3 16,0 0 3-16,-8 1 2 16,8-1 18-1,-5 0-19-15,1-4-3 0,-9 4-2 16,4-3-7-16,-4-1 0 15,1-3-2-15,-6 3-2 16,1-3 1-16,-5-1-1 16,1-3 0-16,-5 3 2 15,0 1 8-15,-4-1 5 16,-4 1-18-16,-5 3-7 16,-9 4-1-16,1 4 4 15,0 0 2-15,4 8 3 0,-1 0-1 16,6 3-1-16,3 1-2 15,5 3-1-15,4 4-5 16,9 0-3-16,0 4 2 16,12 8 0-16,-3-1 3 15,8 5 4-15,8 3-4 16,5 4 2-16,13 0-5 16,0-7-2-16,4-1 0 15,13-7-1-15,0 0 4 16,0-4 3-16,1-8 2 15,7-7 5-15,-25 0-1 16,17-12 1-16,0-4 2 16,-4-3 2-16,-4-5-3 15,-1-7 0-15,0 0 1 16,1 0 2-16,-5 0 1 0,-4 0 3 16,4 0 1-16,-13 1 1 15,5-1-2-15,-13-4 1 16,3 4-2-16,-7 0 0 15,-5 0-3-15,0 4-2 16,-5-1 1-16,5 1-1 16,-12 4 0-16,3 0 2 15,0 3 1-15,1 5 3 16,3 3 1-16,-8 0 3 16,9 4-5-16,-4 4-1 15,3 3 0-15,5 1 2 0,-4 0-3 16,-5 3-2-16,5 4 4 15,4 5 1-15,0 3-2 16,0 7-1-16,0 9 1 16,4 3 0-16,5 4-2 15,-5 3-2-15,9 5 3 16,-13 0 2-16,4-8 2 16,1 0 1-16,3-4-4 15,-8-4-3-15,5-7-3 16,-1-1-1-16,0-3-64 15,5 0-30-15,-9-8 49 16</inkml:trace>
  <inkml:trace contextRef="#ctx0" brushRef="#br0" timeOffset="11875.2452">9503 12629 216 0,'5'-4'82'0,"-1"15"-64"0,-4-11 9 16,0 0 0-16,0 0-10 15,0 0-2-15,0 0 5 16,0 0 4-16,0 0-13 0,0 0 7 0,0 0 3 16,4 0-5-16,-4 0-1 15,0 0-7-15,0 0-3 16,0 0 0-16,-4-3-1 15,0-1 4-15,-1 0 5 16,-3 0-9-16,-1 0-2 16,0 0 0-16,-3 1 1 15,-6 3-1 1,1-4-13-16,0 4-2 16,4 4 1-16,-4 3 5 15,4 5 2-15,0-1 0 16,0 5 4-16,4 7 0 15,1 3-2-15,8 9 0 16,-9 3 2-16,9 4 0 0,0 4-2 16,9 0 0-16,-9 8 2 15,4-8 0-15,0-4 1 16,5 0 0-16,-1-7 0 16,-3-1 2-16,-1-3-3 15,-4-5 0-15,0 1-4 16,0-8-1-16,0 1-17 15,0-5-5-15,-4-4-61 16,-1-3-24 0,-3-4 60-16</inkml:trace>
  <inkml:trace contextRef="#ctx0" brushRef="#br0" timeOffset="12973.0906">9516 12617 176 0,'-8'0'66'0,"12"4"-52"0,-13-8 6 16,9 4-3-16,-4-4-6 16,4 4 1-16,0-3-1 15,0-1 1-15,0 0-6 0,0 0 5 16,0 0 2-16,4 1 0 0,-4-1 2 15,0 4-6-15,5-4-1 16,3 4 0-16,-3-4 2 16,-1 4-1-16,4 0 0 15,10 4-5-15,-14 0-1 16,9 0-1-16,0 3 1 16,0 1 0-16,0 3 1 15,0 5-5-15,0 3 1 16,0 4 0-16,-1 7 2 15,-3 5-1-15,0 3-1 16,-1 8 1-16,1 0 1 16,0 0 1-16,-9 8 1 0,0-16-2 15,0 8-2-15,0-8 1 16,0-3 1-16,0-1-1 16,0-11-1-16,0 0-15 15,0-8-5-15,4-7-102 16,0-8-47-1,9-15 87-15</inkml:trace>
  <inkml:trace contextRef="#ctx0" brushRef="#br0" timeOffset="13364.3642">9870 12495 284 0,'0'-4'107'0,"-9"-11"-83"0,9 15 4 0,0 0-2 0,0 0-4 16,0 0 4-16,0 0 1 16,0 3 1-16,0 5-15 15,0 0 1-15,0 7 0 16,0 4-7-16,9 4-4 16,-9 8 0-16,8 11-4 15,1 12-2-15,4 7-3 16,4 4 1-16,9 4-46 15,-5 11-20-15,14-3 36 16,4-12 17-16</inkml:trace>
  <inkml:trace contextRef="#ctx0" brushRef="#br0" timeOffset="14938.1299">7215 17279 264 0,'-8'3'101'0,"8"1"-78"0,0 0-7 0,0-4-6 15,0 0-5-15,0 4 4 16,0 0 11-16,0 3 5 15,0 1-13-15,0 0 4 0,0-1 4 16,0 1-9-16,0 0-3 16,0-1-5-16,0 1-3 15,0 4 1-15,0-1-1 0,8 4-3 16,1 5 2-16,4 2 1 16,13 1 0-16,-9 8 0 15,13 4 0-15,5-1 0 16,3 8 0-16,10-4 0 15,-5 1 0-15,0-1 0 16,-4 0 2-16,-5 1 1 16,1-1 1-16,-1-4-5 15,1-3 1-15,-10-4 0 16,6-4 0-16,-10-4-20 16,9-7-7-16,5-9 14 15,-5-6 6-15</inkml:trace>
  <inkml:trace contextRef="#ctx0" brushRef="#br0" timeOffset="15958.4939">9305 17447 160 0,'-17'-11'63'0,"0"3"-49"0,-1-3 7 0,5 7 0 16,5-4-18-16,-18-3-3 16,0-1 1-16,-4 1 1 15,0 3 0-15,-18 4 1 0,1 4 2 16,-5 8 0-16,-4 3 0 15,0 5-1-15,9 3 0 16,-5 4-2-16,9 7-2 16,4 1-2-16,9 7 1 15,-4 1-4-15,4 7 1 16,8-4 2-16,5 0 3 16,8 0 4-16,0 0 4 15,9 4 0-15,9-4 0 16,-5 0-1-16,9-3 0 0,9-5-4 15,8-3-1-15,0-5 1 16,0-3 2-16,9-7-3 16,0-5-2-16,0-3 2 15,-1-8 2-15,1-8 7 16,0-3 2-16,-4-5-7 16,-1-3-4-16,-8-4 2 15,0-3 4-15,0-5-5 16,-5 0 0-16,1-3-2 15,-5-1-2-15,-4 5 1 16,0-1-1-16,-5-7-3 16,1-1 2-16,0 1 1 15,-9 11 0-15,-9 4 0 0,9 4 0 16,-4 4 0-16,4 7 0 16,-5-3-3-16,1 7 2 15,4 4 1-15,0 8 0 16,0 15 0-16,0-1 2 15,4 9-1-15,1 4 2 16,-1 7 2-16,5 11 2 16,-1 9 3-16,5 3 4 15,-9 8-6-15,5-5-2 16,0-6-3-16,4-1 0 16,-9-11-2-16,9 3 2 15,-13-14-15-15,4-5-7 0,-4-7 10 16,4-12 4-16</inkml:trace>
  <inkml:trace contextRef="#ctx0" brushRef="#br0" timeOffset="16799.95">9633 17803 272 0,'0'8'101'0,"0"-4"-78"0,0 0 2 0,0-4-5 0,0 7-9 15,4 1-1-15,5 3-2 16,-9 9 2-16,4 3-5 15,4 7-1-15,-3 5 0 0,-1 3-2 16,0 4-2-16,1 0 1 16,-1 8 1-16,0-4-1 15,1-4-1-15,-1-4 3 16,-4 1 0-16,0-9 1 16,0-3 0-16,0-8 2 15,0-3 3-15,0-5 0 16,0-3 0-16,0 0-1 15,0-8 2-15,0-4-10 16,-4 0-4-16,4-4 2 16,-5-3 0-16,5-5 2 15,0-3 0-15,0-4 0 16,0 0 2-16,0 0-1 16,0-7-1-16,5 7 1 0,-1 0-1 15,5 0 0-15,-5 0 0 16,4 4 0-16,1-1 0 15,0 5 0-15,8 0 0 16,-4 3-3-16,0 1 2 16,0 3 1-16,0 0 0 15,0 5 0-15,4-1 0 16,-4 4-3-16,4 4 2 16,0-1 1-16,0 5 0 15,1 4 0-15,-5 3 2 16,4 0-1-16,4 8 2 0,-12 0-2 15,4 8-1-15,0 3 1 16,-5 1-1-16,5 3 2 16,-8-3 3-16,-1-1 2 15,-4-3 1-15,0-1-35 16,0-7-16-16,0-4 21 16,-4-3 10-16</inkml:trace>
  <inkml:trace contextRef="#ctx0" brushRef="#br0" timeOffset="17415.4774">10232 17949 352 0,'4'4'132'0,"0"0"-103"0,0-4-4 0,1 0-9 15,-1 0-8-15,0-4 2 16,5 4 4-16,-9 0 3 16,9 0-9-16,-1 0 0 0,1 0 2 15,4 4-6-15,-5-1-2 16,5 1-1-16,0 0-1 0,0 4-3 15,4-1 0-15,1 5 2 16,-1 3 0-16,0 1-2 16,0 3 2-16,1 4-1 15,-1 0-2-15,0 3-2 16,-13 1 1-16,1 4 1 16,-5 0-1-16,0-1 4 15,-5 5 0-15,1-5-13 16,-13-7-3-16,0 0 13 15,-1 0 9-15,-3-4-11 16,-1-3-5-16,-4-9 3 16,5 1 2-16,4-8 4 15,8-4 1-15,-8 0 1 16,12-3 2-16,5-5-1 16,5 1 2-16,12-1 7 0,0 5 5 15,5 3-5-15,12 0-1 16,9 4 4-16,13 4 1 15,9 3-1-15,0 5 2 16,-1 3 1-16,1 4-1 16,-9 1-5-16,-13-1-2 15,9 0-48-15,-5 4-21 16,-4 0 29-16,-13-8 15 16</inkml:trace>
  <inkml:trace contextRef="#ctx0" brushRef="#br0" timeOffset="48118.376">9258 14896 108 0,'-13'0'44'0,"8"0"-35"0,1 0 12 0,4 0 1 16,-4 0-4-16,4 0 0 15,-13 0 3-15,9 0 1 16,-9 0-11-16,4 0 4 0,0 0 3 16,5 0-4-16,-9 0 2 15,5 0-5-15,-5 0-1 16,4-4-2-16,0 4 2 16,1 0-1-16,-1 0 0 15,5 0-3-15,0 4 1 16,-5-4 0-16,0 0 1 15,5 4-2-15,0-4-1 16,-1 0-1-16,5 0 0 16,0 4-2-16,0-4 1 15,0 0-2-15,0 0 4 16,5 4-1-16,-5-4 1 16,8 4-1-16,1-1 2 15,4 1 1-15,0-4-1 16,-5 0-1-16,10 0-1 15,-1-4 0-15,4 1 0 16,10-1 0-16,-6-4 0 16,10 0 0-16,-1 1-2 15,5-5 1-15,13 1 2 16,-9-1 2-16,0 1 1 16,-4-5 2-16,0 1-10 15,-5 0-4-15,5-4-1 16,0-4 3-16,-1 0 10 15,10 0 4-15,4-4-5 0,4 4-4 16,0 0 0-16,0 0 2 16,4 0 0-16,-4 0 0 15,-4 0-1-15,-1 0 0 16,-3 0-2-16,-1 0 1 16,1 0 0-16,3 0 1 15,-3 0-2-15,8 0-2 16,0 4 1-16,0-8 1 15,4 0-1-15,-4 4-1 16,-4-7 1-16,-5 7-1 16,-4 0-3-16,0 0 2 0,-4 0 1 15,4 0 2-15,0-4-1 16,0 0-1-16,5 4 1 16,8 0-1-16,0 0 0 15,4 0 0-15,-4 4 0 16,0 0 0-16,0 0-3 15,-4 0 2-15,0-4 1 16,-1 0 2-16,1 4-3 16,4-4 0-16,9 0 1 15,-1 0 0-15,1 0 0 16,0 0 2-16,4 0-1 16,-13 0-1-16,-5 0 1 15,-3 0-1-15,-5 0 0 16,0-4 0-16,-4 8 0 0,-1 0 0 15,1 0 0-15,4-1 0 16,-4 5 0-16,-9 4 0 16,0-1 0-16,0 1 2 15,-4 3-1-15,-4 0 2 16,-5 1-2-16,0 3 2 16,-4 0-2-16,-4 0-1 15,-5 0-2-15,1 0-1 16,-5 1-5-16,0-1-2 15,0 0-55-15,8 0-21 16,9-3 41-16,18-5 23 16</inkml:trace>
  <inkml:trace contextRef="#ctx0" brushRef="#br0" timeOffset="57411.3002">15592 12468 184 0,'0'8'68'0,"0"-20"-52"0,0 12-1 15,0 0-4-15,4-4-5 16,-4 0 1-16,0 4 13 16,0-3 7-16,0 3-13 15,0-4 7-15,0 0 3 0,0 4-6 0,0-4 0 16,-4 4-9-16,4-4-3 16,0 4 1-16,0-4 0 15,0 1 1-15,-9-1 2 16,9 0-1-16,0 0 2 15,0 0-4-15,0 0 1 16,0 1-5-16,0-1 0 16,0 0 1-16,-4 0 0 15,4 0 6-15,0 1 4 16,-4-1-10-16,4 0-1 16,0 0-5-16,0-4 0 15,-9 1 4-15,5 3 3 16,-1 0-2-16,1 0 0 15,0-3 1-15,-5-1 0 0,5 4 0 16,-9-4 0-16,4 1 0 16,1-1 0-16,-1 0 0 15,-4 1 0-15,0-5-2 16,0 5-2-16,0-1 1 16,-8 0 1-16,4 1-3 15,-1-1 0-15,1 0 1 16,-4 1 0-16,-1-1-3 15,5 0 0-15,-9 4 2 16,4 1 0-16,1-5-2 16,-1 4 2-16,1 0 1 15,-1 1 0-15,5 3-5 16,-9 0 1-16,5 0 0 16,-1 3 2-16,0-3-1 0,1 4 1 15,4 0-7-15,-1 4-2 16,1-1 8-16,0 5 6 15,4-1-8-15,0 1-1 16,-4-1-2-16,-5 5 2 16,5 7 2-16,0 0 2 15,0 0-1-15,-1 7-1 16,5 1-2-16,-4 3 1 16,4-3 1-16,0 3-1 15,0 1-1-15,1 3 1 16,-1 0-2-16,8 5 2 15,-3-1-2-15,3 4 2 16,5 0-4-16,5-4-1 0,3 0 0 16,5-4 4-16,0-3 1 15,4-1 0-15,5-3-5 16,-1-4-2-16,1-4 7 16,0-4 4-16,-1-8 2 15,1-7-1-15,-1-4 1 16,1 0-1-16,-1-4 4 15,5-7 2-15,-13-1 0 16,4-3 1-16,-4-4 2 16,0-4 2-16,-4 0 1 15,-1-4 0-15,-3-7-2 16,-5 11 1-16,0 3-4 16,0-6-2-16,-5-13 0 15,-3 5-1-15,-1-1-2 0,1 5 1 16,-1-1 0-16,-4 4 3 15,4 0 10-15,-4 4 5 16,0 1-18-16,5 2-8 16,-9 5 2-16,8 0 0 15,5 7 0-15,-5 0 2 16,9 5 1-16,0 3 2 16,0 0-3-16,0 11 0 15,0 4 5-15,0 8 5 16,9 4-5-16,-1 8 0 15,1 3-2-15,4 4-2 16,-9 4 1-16,9 0-1 0,0 0-11 16,4 4-5-1,9-4-54-15,-9 0-21 0,5-12 46 16,-1-19 23-16</inkml:trace>
  <inkml:trace contextRef="#ctx0" brushRef="#br0" timeOffset="58523.6089">15592 12445 236 0,'-13'4'90'0,"26"-4"-70"0,-13 0-5 16,0 0-6-16,0 0-8 0,0 0-1 16,0 4 12-16,0-8 4 15,0 8-8-15,0-4 9 16,0 3 5-16,0-3-5 0,0 0-2 15,0 0-6-15,0 8-1 16,0 0 1-16,0-8 2 16,0 0-1-16,0 7-1 15,4-7 3-15,-4 8 5 16,0-8-14-16,0 0-5 16,0 0-3-16,4 8 1 15,-4-8 13-15,5 7 8 16,-5-7-6-16,0 0-3 15,0 0-5-15,0 0 0 16,0 0 0-16,0 4 1 16,0-4 0-16,0 4 0 0,0-4-2 15,0 4 1-15,0-4-2 16,0 0-1-16,0 0 1 16,0 4 1-16,0-4-1 15,0 0 2-15,0 0-2 16,0 0 2-16,0 0-2 15,0 4-1-15,0-4 1 16,0 3-1-16,0-3 0 16,0 0 0-16,0 0 0 15,0 0 0-15,0 0 0 16,0 4 2-16,0-4-1 16,0 0-1-16,0 0 1 15,0 0 1-15,0 0-1 0,0 0-1 16,0 0 1-16,0 0-1 15,-5 0 0-15,5 0 0 16,0 0 0-16,0 0 0 16,0 0 0-16,0 0 0 15,0 4 0-15,0-4 0 16,0 0 0-16,0 0 0 16,0 0 0-16,0 0 2 15,0 0-1-15,0 0-1 16,0 0 1-16,0 0-1 15,0 0-3-15,0 0 0 16,0-4-9-16,0 4-5 0,5-4-57 16,3 4-26-16,10-3 51 15,-10-17 25-15</inkml:trace>
  <inkml:trace contextRef="#ctx0" brushRef="#br0" timeOffset="59315.8733">15678 13088 304 0,'0'4'112'0,"-4"-11"-87"0,-1 3 22 0,5 0 3 16,0 0-34-16,0-4-10 16,0 5 1-16,-4 3 2 15,4-4-4-15,0 4 4 0,0 0 3 16,0 4-6-16,0-4-1 15,0 11-10-15,0 1-4 16,0 7 0-16,4 8 3 16,1 3-10-16,-1 5-5 15,5 3 3-15,-5 8 2 16,9 0 5-16,-9 0 2 0,5 0 3 16,-1-8 4-16,-3-3 1 15,-1-9 3-15,5-3 3 16,-9-3 4-16,0-9 2 15,0-3 1-15,-9-8 7 16,5-4 2-16,-5-8-13 16,0-7-6-16,1-4-2 15,-5-11-1-15,9-5 1 16,-9-3 0-16,4-7 0 16,0-9 2-16,1-3-8 15,8-4-3-15,-9 3 0 16,9 1 3-16,9 4-2 15,-9-1 3-15,8 8-2 0,1 8 2 16,4 4-2-16,0 4 2 16,0 7-2-16,4 4 0 15,5 4 1-15,-9 7 4 16,8 8-1-16,1 8-1 16,-1 11 0-16,5 12 0 15,0 12 3-15,0 6 0 16,0 9 1-16,-1 7 0 15,-3 5 0-15,0-5 2 16,-5 0-1-16,0-3 2 16,-4-1 2-16,0-3 2 15,-5-1-3-15,1-7-1 0,-5-4-1 16,5 0-2-16,-5-7-15 16,1-4-7-16,-5-8 8 15</inkml:trace>
  <inkml:trace contextRef="#ctx0" brushRef="#br0" timeOffset="60189.7266">16333 12525 272 0,'-4'8'101'0,"-1"-8"-78"0,5-4 15 0,0 0 4 0,0 4-21 16,0 0-6-16,0 0-5 15,0 0-2-15,5 8-4 16,-1 0-3-16,5 15 0 15,-1 7-1-15,5 16 0 16,4 19 0-16,1 8-3 16,-1 8 2-16,4-5 1 15,-8 1 2-15,5-12-1 16,-1 0 2-16,0-4-7 16,-4-7 1-16,4-8-54 15,-8-8-24-15</inkml:trace>
  <inkml:trace contextRef="#ctx0" brushRef="#br0" timeOffset="60533.2556">16893 12027 316 0,'0'-3'121'0,"-4"-1"-95"0,8 4-4 16,-4 0-8-16</inkml:trace>
  <inkml:trace contextRef="#ctx0" brushRef="#br0" timeOffset="60913.4512">16893 12016 511 0,'-4'-4'14'0,"0"0"-7"15,-1-3 5-15,-3 3 1 0,3 0-9 16,-8 4-1-16,9 0-3 0,-9 0 2 16,4 0-3-16,1 0 0 15,-1 4 1-15,1 0 2 16,-1 3-1-16,0 1-1 16,5 0 1-16,0-1-1 15,-1 1 0-15,1 0 0 16,4-1-3-16,0 1 0 15,0 0 6-15,0-1 5 16,4 1-2-16,1 0 2 16,-1-5-3-16,-4 5 2 15,0 0-4-15,0-1-2 16,4 1 0-16,-4 0 1 0,0 3-3 16,0 1-2-16,-4-1 2 15,0 5 0-15,-1-1 3 16,1 0 1-16,0 0-4 15,0-3 1-15,-1-1 0 16,5-3 2-16,-8 0-3 16,3-4 0-16,1-4-43 15,0-4-18-15,4-4 31 16,8-11 15-16</inkml:trace>
  <inkml:trace contextRef="#ctx0" brushRef="#br0" timeOffset="61735.0419">17229 11572 344 0,'-4'7'129'0,"4"-7"-100"0,0 4 4 0,0-4-4 16,0 8-30-16,0 3-11 15,0 5 3-15,0 10 2 16,4 5 5-16,1 11-1 0,3 4-1 0,-8 0 3 16,9 4 0-16,-1 4-6 15,5-1 0-15,5 1-6 16,-1-4-2-16,0-4 6 15,0-8 3-15,5-7 4 16,-5-9 3-16,-4-6 4 16,4-5 4-16,5-3 5 15,-14-8 3-15,5-4 0 16,-4-4 1-16,0-7 6 16,-5-4 5-16,0-4-10 15,-8-8-1-15,0-3-6 16,-5-4-2-16,0-5-2 15,5-6 0-15,-13-5-2 16,4 0-1-16,0 5-1 16,0-1 0-16,0 8-2 15,0 3 1-15,0 5-2 16,5 7-1-16,-1 0-4 0,9 8-2 16,-13 8-6-16,9 3 0 15,4 4-10-15,4 12-3 16,0 7-6-16,5 8-1 15,8 12 6-15,5 3 3 16,4 4 7-16,4 0 2 16,0 0 4-16,0-7 4 15,0-5 1-15,0-3 0 16,1-8 4-16,-6-3 0 16,6-5 1-16,-6 1 2 15,6-5-1-15,-6-3 2 16,6-4 0-16,-14 0 3 0,4-7 3 15,-3-1 2-15,-1 0 6 16,-13-3 1-16,0-5-3 16,1-7 1-16,-5-7 0 15,-5-1-1-15,-3-7-3 16,-5-8-2-16,-4-4-11 16,-5 0-1-16,1 1-7 15,-5 6-1-15,-4 1-15 16,4 8-4-16,0 3-91 15,-4 4-40 1,4 4 82-16</inkml:trace>
  <inkml:trace contextRef="#ctx0" brushRef="#br0" timeOffset="63072.7273">18035 11422 244 0,'0'-7'93'0,"0"7"-72"0,4-4 9 0,-4 4-1 15,0 0-2-15,0 0 3 16,9 4-5-16,-5 3-3 15,5 5-12-15,-1 3-6 0,10 12-1 16,-10 7-4-16,5 12 0 16,4 4 1-16,-8 8 0 15,4-5-5-15,0 1 1 16,0-4-16-16,4-4-6 16,0-4-89-1,5-8-38-15,4-15 78 16</inkml:trace>
  <inkml:trace contextRef="#ctx0" brushRef="#br0" timeOffset="63505.8601">18569 11265 280 0,'-8'-7'104'0,"8"7"-81"0,-5 0 9 16,-3-4 1-16,3 0-28 15,1 4-6-15,-4-8-6 16,-1 4 1-16,-4 4 4 16,-4-3 1-16,-1 6 1 0,6 1 0 0,-14 4 0 15,8 3-3-15,6 5 2 16,-6 3-1-16,1 8 0 15,4 7 0-15,5 8 0 16,8 8 2-16,0 11 0 16,0 8 0-16,4 0 0 15,4-7 0-15,5-5 0 16,0-3 2-16,5-1 1 16,-10-3-1-16,5-4-2 15,4-4 3-15,-8-4 0 16,0-7-1-16,-1-4-2 15,-4-8-6-15,1-4-4 16,-5-3-16-16,0-4-9 16,-5-12 19-16,-7-4 10 0</inkml:trace>
  <inkml:trace contextRef="#ctx0" brushRef="#br0" timeOffset="63747.8014">18186 11786 304 0,'4'8'112'0,"5"-4"-87"0,8 0 2 16,-4-4-6-16,0 0-14 16,4 0-2-16,5 0 1 0,-1 3 3 15,9-3-4-15,-8 0-1 0,12 0 0 16,-8-3-13-16,9 3-4 15,-1-8-120 1,1-4-52-16,3-11 95 16</inkml:trace>
  <inkml:trace contextRef="#ctx0" brushRef="#br0" timeOffset="64181.6843">18914 10790 248 0,'0'0'93'0,"0"0"-72"0,4-3 18 16,-4 3 3-16,5 0-27 16,-5 0-5-1,8 7-5-15,5 8-3 16,0 5 1-16,4 14 2 0,1 8 0 0,-1 8 0 15,4 7-6-15,1-3 1 16,-1 0-2-16,5-4 0 16,-8-1-3-16,3-3-1 15,1 0-8-15,-1-7-4 16,1-5-8-16,-9-7-4 16,4-8 17-16</inkml:trace>
  <inkml:trace contextRef="#ctx0" brushRef="#br0" timeOffset="64470.6145">18724 11227 296 0,'31'11'110'0,"-23"-14"-86"0,14 3 29 16,-9 0 6-16,8 0-38 15,-4-8-12-15,14 4-6 16,-6-4 1-16,14 1-1 16,-9-1 0-16,5 1 3 0,4-1-8 15,-1 0-3-15,6-3-59 0,3-5-27 16,-4-3 46-16,-9-4 22 15</inkml:trace>
  <inkml:trace contextRef="#ctx0" brushRef="#br0" timeOffset="65549.5534">20164 11097 260 0,'4'-12'96'0,"5"-3"-75"0,-9 3 21 0,0 5 6 15,0-1-22-15,4-3-6 16,-4-5 1-16,0-3 0 16,-4 0-10-16,-1-4 2 0,1 4 1 15,0 0-3-15,-5 0-1 0,5-4-6 16,-14 0-1-16,1 0-3 16,0 3-1-16,0-2-1 15,-5-1 0-15,1 0 2 16,-10 3 0-16,-3 5-7 15,4 0 0-15,0 3-8 16,-5 5-3-16,5 7 3 16,0 3 1-16,0 9 0 15,0 7-1-15,-1 8-3 16,6 11 1-16,3 12 2 16,9 7 4-16,9 1 2 15,-5 7 3-15,9-8 2 16,9-3-1-16,-5-8 1 15,9-4 3-15,4-7 0 16,5-5 1-16,-5-7 0 0,5-4 2 16,3-3 1-16,6-9 1 15,-10-3 4-15,5 0 3 16,0-8 0-16,-5 0 3 16,1-3-3-16,-5-5 1 15,-4-7-7-15,-4-8-1 16,4-7-2-16,-9-4-2 15,0-5-4-15,-4-6 0 16,0 49-9 15,-8-69 9-31,-10 11 4 16,10 8 5-16,3 16 2 16,1 7-3-16,0 8-3 0,4 7 0 15,0 12-1-15,4 8 0 0,5 15-3 16,-1 15 2-16,10 12 1 15,-1 11 2-15,-9-7 1 16,5 0 3-16,5-1-3 16,-5 1-2-16,4 0-5 15,0-5-2-15,0 1-88 16,1-4-38-16,-1-11 66 16,0-24 33-16</inkml:trace>
  <inkml:trace contextRef="#ctx0" brushRef="#br0" timeOffset="66929.5395">20276 11131 140 0,'0'0'52'0,"4"0"-41"0,-8 4 18 16,4-4 3-16,0 0-2 15,0 4 0-15,0 0-4 16,0-4-1-16,0 0-14 16,0 0 2-16,0 0 3 0,0 0-2 15,0 4 2-15,0 3-3 16,0 1 2-16,0 0-2 15,0-8 0-15,0 0-3 16,0 3 1-16,4 5 9 16,-4-8 5-16,0 8-20 0,0-1-7 15,0-7 4-15,0 0 5 16,0 8 1-16,0 0 3 16,0-8-4-16,0 0-2 15,0 7 0-15,0-3-1 16,0 4-2-16,0-1 1 15,4 1-2-15,-4 0 2 16,0-1-4-16,0 5 0 16,5 3-1-16,-1 4-2 15,-4 4 3-15,8 8 0 16,-8 11-2-16,0 8 2 16,5 4 1-16,-1-1 0 15,5-3-3-15,-9 0 2 16,4-8 3-16,-4-4 1 0,4-7-1 15,-4-8 1-15,0-4 0 16,0-4 3-16,0-7 6 16,0-8 2-16,0-8 10 15,0-7-8 1,0-8-2-16,-4-8-4 16,0-7-1-16,4-8-5 15,-9 0-3-15,9-7-3 16,0 3 1-16,0 4 3 15,9 4 1-15,-9 0 1 16,4-1 2-16,5 9-8 16,-1-1-3-16,9 9 0 15,-8 3 3-15,8 7-1 0,1 5-1 16,3 7-2-16,9 12-1 16,-4 3-1-16,4 4 2 15,0 5 2-15,1 6 2 16,-1 5 1-16,-4 7 1 15,-5 1 0-15,-4 3 0 16,1 0-3-16,-5-4 2 16,0 1-6-16,-5-13 0 15,-4-3-17-15,1 0-4 16,3-11-59-16,-8-5-23 16,5-7 57-16,-1-11 29 15</inkml:trace>
  <inkml:trace contextRef="#ctx0" brushRef="#br0" timeOffset="67366.1623">20827 11284 300 0,'0'-11'112'0,"9"11"-87"0,-1-12 0 16,1 9-5-16,-5-5-1 15,5 0 3-15,0 4 2 16,-1 1 2-16,9-1-14 0,-8 4 0 0,4 0-1 16,4 4-11-16,0 3-2 15,1 5-1-15,3 3-2 16,-12 4 1-16,4 4 3 16,-5 0-2-16,-3 4-1 15,-10 4-6-15,-3 3-2 16,-5 1 7-16,-4-5 4 15,-1-3 2-15,5 0-1 16,-12-8 1-16,7 0-1 16,5-7 6-16,5-1 6 15,-1-3 5-15,9-4 2 16,0-4-6-16,4 0 0 16,9-4-10-16,13-4-2 15,9-3-6-15,12-5-1 16,13 1-13-16,18-4-5 0,0 0-86 15,3-4-38-15,-3-4 76 16,-13-4 36-16</inkml:trace>
  <inkml:trace contextRef="#ctx0" brushRef="#br0" timeOffset="68148.4562">20978 10580 388 0,'-4'11'145'0,"4"-3"-112"0,0-12-12 0,0 4-12 0,0 0-36 16,8 11-9-16,-3 1-9 16,3-1 0-16,-8 1 25 15,9 3 6-15,-5 1 8 0</inkml:trace>
  <inkml:trace contextRef="#ctx0" brushRef="#br0" timeOffset="69255.6184">21689 9833 368 0,'0'4'140'0,"0"-4"-109"0,4 0-4 15,-4 0-11-15,0 0-21 16,5 7-6-16,-5-7 9 16,4 16 7-16,0-5-3 15,1 16-1-15,-1 7 1 16,0 9 1-16,-4 10-1 15,9 8 1-15,-9 8-20 16,4 0-6-16,0 0 5 16,5-7 5-16,0-9 3 15,-1-7 4-15,1-8-1 16,4-3 0-16,-5-4 1 16,5-8 2-16,0-8 2 15,-4 0 3-15,4-3 4 16,-5-5 7-16,1-7-3 15,0 0 1-15,-1-4 0 16,-3-3-3-16,-1-9 1 16,-4 1-3-16,4-4 2 15,-4-8 2-15,0-3 2 16,0-5-3-16,0-3-3 16,-4-8 0-16,4-4 1 15,0 0-5-15,-4 0-1 16,-1 4 0-16,1 4 2 15,0 4-1-15,-1 4 2 16,1-9 7 0,4 5-1-16,-9 8 0 0,5 3-8 15,0 8-2-15,-5 3-5 16,5 9-1-16,0 3-10 16,-1 8-3-16,5 7 5 15,0 8 6-15,5 12-7 16,-1 7-2-16,9 12 0 15,-5 11 3-15,10 4 2 16,-1 4 1-16,4 0 2 16,5-7 1-16,0-9 3 15,9-7 4-15,-10-8 1 16,6-7 3-16,-1-8 3 16,0-11 4-16,0-1 9 15,-4-7 3-15,-5-8 3 0,1-4 0 16,0-3-2-16,-5-8-2 15,-4-4-2-15,4-4 1 16,-8 0-1-16,-5-19-2 16,-8 0-6-16,4-7-2 15,-5-1-4-15,-3-4-3 16,-5 9 0-16,0-5 1 16,-4 0-6-16,4 1 1 15,-9-5-4-15,5 16 2 16,-9 0-6-16,4 8-3 15,5 3-17-15,-4 8-5 16,-1 4-54-16,1 7-21 0,-5 9 57 16,4-1 30-16</inkml:trace>
  <inkml:trace contextRef="#ctx0" brushRef="#br0" timeOffset="70066.334">22456 10204 420 0,'0'0'156'0,"4"-4"-121"0,1 1-1 16,-1-1-8-16,4 0-18 16,-3 0-4-16,8 0 3 15,-9 4 3-15,5 0-5 16,4 0-3-16,0 0 1 0,-1 4-4 16,1 4 0-16,5-1-6 15,-1 5 0-15,0 3-6 16,0 4 1-16,1 4-3 15,-6 8 2-15,1-8-2 0,-8 4 0 16,-5 0-1-16,-5-4 2 16,-3 3-8-16,-9-6 0 15,-1-5 2-15,-12 0 4 16,4-3 5-16,-4-8 5 16,0-1 3-16,0-3 2 15,4-3 1-15,9-1 2 16,-1 0 3-16,1-4 2 15,9 8 5-15,3-4 5 16,5 4 4-16,13-3 2 16,4 3-15-16,1 3-4 15,-1 1-3-15,22 0-1 16,12 8-11-16,5-1-5 0,5 4-41 16,-1 1-15-16,-4-1 37 15,-4-19 18-15</inkml:trace>
  <inkml:trace contextRef="#ctx0" brushRef="#br0" timeOffset="70608.3059">23141 9634 288 0,'-9'-20'110'0,"5"13"-86"0,-4-12-9 0,3 11-10 0,-3-3-13 15,-5-1 0-15,-5-3 8 16,1-1 5-16,-4 5-2 16,3 3 5-16,-7 1 2 0,7 3-10 15,5 4-4-15,-4 4-7 16,-4 3-4-16,8 9 4 15,8 3 4-15,-3 8 6 16,8 11 5-16,8 12-6 16,-3 3-3-16,8 9 0 15,8-5 3-15,1 0 7 16,4-3 5-16,-1 3-8 16,1 1 0-16,4-1-4 15,-8-3-2-15,4-4 0 16,-5-8 0-16,5 4-11 15,-13-15-2-15,0-5 6 16,0-6 5-16</inkml:trace>
  <inkml:trace contextRef="#ctx0" brushRef="#br0" timeOffset="70848.8758">22930 10155 392 0,'34'-4'145'0,"-12"8"-112"16,25-8-8-16,-21 4-11 0,22 0-21 15,25 4-5-15,0-4-91 16,13 3-39-16,-8-3 72 15,-5 4 35-15,-17-15 27 0</inkml:trace>
  <inkml:trace contextRef="#ctx0" brushRef="#br0" timeOffset="82017.6978">13601 12970 300 0,'-4'4'112'0,"8"-4"-87"0,-4-12 4 0,0 12-2 16,0-4-12-16,-4-7 0 15,-1 3-1-15,1 0 4 16,0 1 1-16,-13-1 1 16,4 0 2-16,0 1 1 15,0-1-6-15,-4 0 0 0,-5 1-8 16,5-1-1-16,0 0-2 16,-9 1-1-16,4 3-1 15,1 0 0-15,-1 4-7 16,1 4 0-16,-1 4-4 15,5 3 2-15,0 8-8 16,4 4-4-16,4 8-5 16,9 3-1-16,-9 1-3 15,18-1 1-15,-9 1 16 16,13-5 7-16,4-3 0 16,0-4 2-16,5-4 9 15,4 1 5-15,0-5-6 16,4-4-2-16,0-3-2 15,-4-4 0-15,0-4-2 0,4-8 1 16,-13 0 0-16,5 1 1 16,-5-8-2-16,-9 3 1 15,5-7-4 1,-8 4 2-16,-1 3 2 16,5 4-1-16,-9 5 1 15,0-1-4-15,0 4-2 16,0 11-1-1,-9 1 0-15,9 7 3 16,0 0-2-16,0 8-1 16,0 7 0-16,0 5 0 15,0 7 5-15,-4 3 1 16,-1 5 4-16,1 0 1 0,-5-1 3 16,1-3 1-16,-9 0 1 15,4-12 0-15,0-3 0 16,0-9 0-16,-4-3-4 15,-5-7-3-15,5-5-9 16,0-3-5-16,-14-12-46 16,6-4-21-16,-6-7 39 15,6-16 18-15</inkml:trace>
  <inkml:trace contextRef="#ctx0" brushRef="#br0" timeOffset="82830.4346">14131 11729 296 0,'-4'-12'110'0,"8"12"-86"0,-4-7 11 0,-4 7 1 15,-1-4-7-15,1 0 3 16,-4 4-25-16,-1 4-10 0,0 3 0 16,-8 1 7-16,4 4 5 0,-4 7-13 15,-5 4-7-15,1 7 8 16,-5 5 3-16,0 11 3 15,0 19 3-15,5 23-3 16,-5 15-2-16,9 1-5 16,4 7-2-16,4 8 9 15,18 11 7-15,-1-8-11 16,22-11-5-16,5-7-7 16,25-1-2-16,-60-103-98 31</inkml:trace>
  <inkml:trace contextRef="#ctx0" brushRef="#br0" timeOffset="83504.1">22421 8799 268 0,'0'-19'101'0,"5"11"-78"0,-1-7 0 0,5 11-4 16,-9-4-2-1,4 0 15-15,5-7-2 16,-1 0-15-16,1-1-4 0,-1 5-1 16,1-4 9-16,4 3 8 15,0 1-8-15,0-1-1 16,-4 4-6-16,3 5-2 15,14-5-6-15,-8 0-1 16,-1 4-1-16,22 8 1 16,8 4-2-16,0 3-1 15,-8-3-2-15,34 15-1 16,22 19 2-16,0 20 0 16,0 18 1-16,-5 23 0 15,-17 1-3-15,-4 3 2 16,-4 19-1-16,-9 16-2 0,-17 0-13 15,-9 3-4-15,-13 24-53 16,-17 15-22-16,-13-12 48 16,-21-19 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26:59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11089 13376 236 0,'0'-27'90'0,"0"15"-70"0,0-7 4 0,0 12-3 15,0-5-7-15,0 1 0 16,0-5 5-16,-9 5 5 16,5-5-13-16,0 1 5 0,-5-4 2 15,1-4-2-15,-1 4 1 0,-4 0-5 16,0 0 0-16,-4-1-14 15,4 5-3-15,0 0 11 16,-4-4 7-16,-5 3-6 16,5 1-1-16,-9 0-4 15,0-1 1-15,0-3-2 16,9 4-1-16,-13-4 1 16,8 3-1-16,1 1 0 15,-1 0 2-15,5-1-3 16,-13 5 0-16,8-1 1 15,1 1 2-15,-1-1-1 16,5 1-1-16,-9 3-2 16,5 1 1-16,-1-1 1 15,1 0 2-15,-1 1-1 0,1-1-1 16,3 0 1-16,1 1-1 16,0 3 0-16,0-4 0 15,-5 1 0-15,5-1 2 16,-5 0-1-16,5 4-1 15,0 1 1-15,-5-5-1 16,-8-4 0-16,4 1 0 16,-8 3 0-16,4 1 0 15,-1-1-3-15,1 0 0 16,4 1 4-16,-8-1 1 16,12 0 0-16,-8 4-2 15,4 1 1-15,5-1-1 16,-14 4-3-16,9 0 2 0,1 0 1 15,3 4 0-15,1-1 0 16,3 1 0-16,-8 0-3 16,1 4 2-16,-1-1-1 15,9 1 0-15,-9 0 2 16,4 3 0-16,1 1-3 16,-5-1 0-16,8 1 2 15,-7-1 0-15,3 1-10 16,1 3-3-16,3 0 7 15,-3 1 6-15,4 3 10 16,-1 0 4-16,1 4-15 16,0 0-8-16,4 0 5 15,-4 4 4-15,4 3 1 16,0 1 0-16,0 3 1 0,0-3 1 16,0 0 1-16,0-1 3 15,4-3-8-15,1-4 0 16,-1 4 2-16,5-4 4 15,0 0-1-15,4 8-2 16,-9-5 2-16,9 1 0 16,0 0-4-16,0 0 1 15,9 0 0-15,-9-1 2 16,4 1-1-16,0 4-1 16,5 0-2-16,-1-1 1 15,1-3 3-15,0 4 1 16,4-1-4-16,-9 1 1 0,5 0 0 15,-1 3 2-15,5 1-3 16,-4-5 0-16,4 1 1 16,-9-4 2-16,9 3-3 15,-9 1 0-15,5 0 1 16,-1-1 0-16,10 5-9 16,-14-5-2-16,9 5 12 15,8-1 9-15,-12 1-12 16,8-1-4-16,1-3-1 15,-1-4 4-15,4 7 0 16,-3-3 1-16,3-4 2 16,-4-1 0-16,1 1 0 15,-1 0 0-15,0-8 0 16,5 0 2-16,-5-3-3 16,4-1 0-16,10 0 1 0,-14-3 2 15,9-1-3-15,-1-3 0 16,1 0 12-16,0-1 5 15,4 1-22-15,-8-8-7 16,4 0 6-16,0 0 5 16,-1 0 2-16,6-4 0 15,-1 0-2-15,-4-3 1 16,-1-5 1-16,6 1 2 16,-6-1-1-16,6-3-1 15,-5-4-2-15,-1-1 1 16,1 1 3-16,-9-4 1 15,5 4-1-15,-5-4-2 0,0 4-2 16,5-4 1-16,-5 0 1 16,-4-4 2-16,4 4-3 15,1 0 0-15,-1 0 1 16,0 0 0-16,0 0 11 16,1-3 5-16,-1-1-22 15,0 4-7-15,0 0 17 16,1-4 8-16,3 4-5 15,-8 0-3-15,0 4-6 16,4-4 1-16,-4 4-8 16,0 0-4-16,0-1 7 15,0 1 5-15,4 0 1 16,-8 0 0-16,-1 0-2 16,1-4 1-16,4 4 3 0,-9-4 1 15,1 4 5-15,3-4 3 16,-8 0-6-16,4 0-3 15,-4 3-4-15,5-6 1 16,-5 7 1-16,0-4 0 16,0 0 0-16,0 0 0 15,0 0 0-15,0 0 0 16,-5 0 0-16,5 0 0 16,0 0 0-16,0 0 2 15,0 0-3-15,0 0 0 16,0 0 1-16,0 0 0 15,-4 0 0-15,4 4 0 0,0-4 0 16,0 0 0-16,0 0 0 16,0 4 0-16,0-4 0 15,0 3 0-15,0 5 0 16,0 0 0-16,0 3 0 16,-8 1 2-16,3-1-1 15,1 1-1-15,4 3-10 16,-9 0-4-16,5 1-6 15,0-1-1-15,-1 4-54 16,1 1-23-16,4-1 50 16</inkml:trace>
  <inkml:trace contextRef="#ctx0" brushRef="#br0" timeOffset="28121.3904">13175 12901 196 0,'0'-8'74'0,"0"0"-58"0,4 1-4 0,-4 7-4 15,0-4-1-15,0 0 4 16,0 0 5-16,0 0 4 16,0 1-10-16,0-5-1 0,0 4 1 15,0 0 0-15,-4-3 2 16,4-1-2-16,0 0-1 16,-5 1-1-16,5 3 2 15,-4 0-3-15,0 0 1 16,4 0-3-16,0 1 0 0,-5-1-1 15,5 0 0-15,-4 0 0 16,-5 4 2-16,5 0 1 16,0 0 1-16,4 0-2 15,-9 4 1-15,5 0-4 16,-1 0 0-16,-3 3-1 16,-1 1 1-16,5-1 0 15,-9 5 1-15,9 3-2 16,-9 4-2-16,0 1 1 15,0 3-1-15,0 7-3 16,-4 5 2-16,0 3 1 16,-5 0 0-16,-4-3-3 15,0 3 2-15,-4 0 1 16,0-3 2-16,-5 3-3 16,1 0 0-16,-5 1 3 0,9 3 1 15,-9 0-1-15,5 0-2 16,-1 0 1-16,5-3-1 15,0-1 0-15,4-4 2 16,0 5-1-16,5-9 2 16,4 1 7-16,-1-4 3 15,5-4-9-15,0-4-4 16,5 0 2-16,-1-4 2 16,9-3 1-16,-8-4 2 15,3-1 0-15,5 1 1 0,5-1 0 16,3 1 0-16,-3-4-2 15,7 0-1-15,6-4-3 16,3 0 1-16,5 0-2 16,4 0-1-16,9 0 1 15,-9 0-1-15,13 0 0 16,-4 0 0-16,-4 0 0 16,8 4 0-16,-5-4 0 15,5 0 0-15,-4 3 0 16,4 1 2-16,0-4-3 15,5 0 0-15,-1 0 1 16,5 4 0-16,4-4-3 16,0 4 2-16,-9 0-1 15,5 0 0-15,0-1 0 16,-5 1 0-16,1-4 2 0,-14 0 0 16,5 0 0-16,0 0 0 15,-14 0-3-15,6 0 2 16,-10 0 1-16,1-4 2 15,-1 1-1-15,-3-1-1 16,-1 0 1-16,-4 0-1 16,-5-4 2-16,1 1 1 15,-5 3-1-15,1-4 1 16,-5-3 0-16,0-1 1 16,-5-3 2-1,-3-12-1 1,-1 0-3-16,5 1 2 0,-9-5-3 15,8 0 2-15,-12 1-2 16,9-5 2-16,-5 5-2 16,4-1-1-16,0 0-2 15,1 1 1-15,-5-1 1 16,0 4 2-16,0 0-3 16,0 1 0-16,-4-1-1 15,0 0 0-15,-1 0 2 16,1 4 0-16,-4-8-3 15,-1 1 2 1,5-1 1-16,-9 4 0 16,4 1 0-16,1-1 0 15,-1 0 0-15,1 0 0 16,-1 4 0-16,1-4 0 16,-1 4 2-16,5-3-1 15,4 6 2-15,-4 1-2 0,0 0-1 16,4 4-2-16,4-1 1 15,-8 5-34-15,8-1-15 16,1 5 26-16,3-1 14 16</inkml:trace>
  <inkml:trace contextRef="#ctx0" brushRef="#br0" timeOffset="30778.3612">14299 13686 296 0,'0'8'110'0,"0"-12"-86"0,0 0 7 0,0 4-4 15,0-4-22-15,0 4-4 0,0-4-4 16,0 4 1-16,0 4 1 16,-8 0 3-16,8 4 1 0,0 3-1 15,0 1 1-15,0-1-2 16,0 12-3-1,0 4-1-15,0 4-1 16,0-1 3-16,0 1 0 16,0 3 1-16,0 5 0 15,0-1 2-15,0 0-3 16,-5 0 0-16,1 5 1 16,0-5 2-16,-1-4-1 15,1 1-1-15,0-5 1 16,-1-7 1-16,5 0-1 15,-8-7 2-15,3-5 0 0,1-3 1 16,0 0 2-16,4-8 3 16,-4-4 0-16,4-8 2 15,0 1 0-15,0-12 3 16,0 4-9-16,0-4-3 16,4-4-2-16,0 0 0 15,0 0 0-15,9-3 0 16,-8-1 0-16,3 0 0 15,1 1 0-15,0 3 2 16,8-4-1-16,-9 4 2 16,5 4-2-16,0-3 2 15,0 6-15-15,4 1-5 16,-8 4 7-16,4 0 2 16,4 3 3-16,0 1 4 0,1 3-5 15,3 8 2-15,-4 4 0 16,-4 4-1-16,5 3 1 15,-1 0 0-15,0 5 3 16,0 3 2-16,1 4 0 16,-1 0 2-16,0 8-2 15,0 3 2-15,-4 8 0 16,0 4 1-16,0 4 0 16,-4 0 0-16,-1 0 0 15,1-8 2-15,-5 4 6 16,0-8 4-16,-4-4-10 15,0-3-4-15,0-4-1 16,-4-4-1-16,0-8-7 16,0 4-3-16,-1-7-32 15,5-1-15-15,-8-3 30 0,3-12 13 16</inkml:trace>
  <inkml:trace contextRef="#ctx0" brushRef="#br0" timeOffset="31379.4838">15583 13870 288 0,'9'-19'107'0,"-9"3"-83"0,4-3-3 16,-4 8-4-16,0-8-18 15,0-4-1-15,-4 0 5 16,-5-4 5-16,1 0-4 15,-5 0 0-15,-5 0 2 0,10 4-3 16,-22-3-2-16,4 3-3 16,-4 3-1-16,4 5-1 0,-9 4 3 15,14 7-2-15,-9 4 1 16,8 7-3-16,1 5-1 16,3 7-2-16,1 8 0 15,4 7 5-15,4 16 1 16,1-4 2-16,4 0 2 15,4 4 1-15,4 7 1 16,4 5-2-16,1 7 1 16,0 3-2-16,-1 1 2 15,1 0-2-15,0-8 2 16,4 0-2-16,-5-11 2 16,1-5 0-16,-1-6 3 15,1-5-3-15,-5-4-2 0,1-3-5 16,-5-4-2-16,0-4-19 15,0-8-7-15,0-3-87 16,-5-5-38 0,1-7 80-16</inkml:trace>
  <inkml:trace contextRef="#ctx0" brushRef="#br0" timeOffset="31745.2185">14941 14234 356 0,'22'3'134'0,"-9"-3"-104"0,8-7 3 0,-4 3-7 16,9 0-32-16,9-3-7 16,4-1 17-16,-1 4 10 0,5 0-6 15,-4 4-15-15,0 4-7 0,0 0-5 16,0 0-1-16,4 3-66 15,4 5-28-15,-8-1 58 16,-13-11 28-16</inkml:trace>
  <inkml:trace contextRef="#ctx0" brushRef="#br0" timeOffset="37252.0635">15329 12989 268 0,'30'4'101'0,"-21"-12"-78"0,12-7-2 16,-8 7-5-16,9 0-23 16,12-3-7-16,1 3 2 15,-5 1 4-15,0 3 5 16,-4 4 4-16,0 4 2 0,0-1-6 15,-1 5 0-15,6 0-48 16,-14 3-20-16,-4-3 36 16,4 3 19-16</inkml:trace>
  <inkml:trace contextRef="#ctx0" brushRef="#br0" timeOffset="37894.6007">15286 13364 140 0,'4'0'55'0,"-4"-4"-43"0,0 1 10 0,0 3 1 16,0 0 0-16,5 0 3 15,-1-4 14-15,-4 4 10 16,4 0-27-16,5-4-12 0,-9 4-6 15,0-4 7-15,0 4 7 16,4-4-1-16,0 4-1 16,5 0-1-16,-9-4 0 15,9 4 0-15,-1-3 3 16,5 3-13-16,0 0-4 16,0 0-1-16,0 0 1 15,4 0-1-15,9 0-1 16,-13 0-6-16,13 3-4 15,-5 1-1-15,1 0 1 16,-5 4-7-16,0-4-2 0,1 3-36 16,-1 1-15-16,-4 0 37 15,-5-1 17-15</inkml:trace>
  <inkml:trace contextRef="#ctx0" brushRef="#br0" timeOffset="40446.7178">16785 13368 280 0,'9'-11'104'0,"8"3"-81"0,-4-4-2 0,-4 9-4 15,-1-5-15-15,1 0-1 16,-5 1 5-16,1-5 6 15,3 4 22 1,-8-11-18-16,-8 8 0 0,8-5-4 16,-5-3-1-16,1 0 1 15,-5 0-6-15,-4 0-4 16,-4 4-1-16,0-1 1 16,-5 1-1-16,5 7 2 15,-13 4-13-15,4 4-6 16,-8 8 4-16,-1 0 4 15,1 7-2-15,-5 0 0 16,13 8-4-16,-8 0-1 16,12 4-1-16,-4 4 2 15,13-1 6-15,5 1 2 0,3 4 4 16,5-5 1-16,5-3 3 16,3-4 1-16,5 0 3 15,5-4 3-15,-1-4 2 16,4-3 1-16,5-4-2 15,0-1-1-15,8 1-3 16,-3 0-1-16,7 3-6 16,-7 1 1-16,3 7-2 15,5 4 0-15,0 19 0 16,-5-8 0-16,-4 5 2 16,-4 3 0-16,-4 0 0 15,-5-4 2-15,-4 0 1 16,-9 1 1-16,-4 3-2 15,-4 0 1-15,0 0 2 0,-5-4 4 16,-8-3 2-16,-1-4 1 16,-7-5 0-16,3-3 0 15,-4-3-2-15,-4-9-1 16,0-3-10-16,-5-8-4 16,-3-8-48-16,-1-7-22 15,0-12 35-15,5-8 21 16</inkml:trace>
  <inkml:trace contextRef="#ctx0" brushRef="#br0" timeOffset="41106.998">17117 12659 304 0,'0'-7'112'0,"4"3"-87"0,-4 4-4 0,0-4-8 16,0 4-8-16,0-4 0 15,0 0 5-15,0 4 6 16,0 0-8-16,0 0 11 0,0 0 4 16,0 0-18-16,0 0-7 15,0 0 0-15,0 0 0 0,0 0 6 16,0 0 5-16,0 0-3 16,-4 0-1-16,4 0-2 15,0 4-3-15,-4 4-10 16,4 0-4-16,0 7 7 15,0 4 6-15,-9 8 5 16,5 7 3-16,0 12-6 16,-5 0-2-16,5 4-3 15,-5 0 3-15,9 0 0 16,-13-8 1-16,9-4 0 16,4-3 0-16,-9-5-3 15,5-7 0-15,0 0-23 16,4-4-10-16,4-3-102 15,9-5-49 1,-5-7 95-16</inkml:trace>
  <inkml:trace contextRef="#ctx0" brushRef="#br0" timeOffset="41947.6367">17897 12334 208 0,'4'-4'77'0,"-4"-4"-60"0,0 5 2 0,0 3-2 16,0 0-11-16,-4 0-1 16,0 0-3-16,-1 0 1 15,-3 3-2-15,-1 1 2 0,1 0 0 16,-14 4-1-16,5-1 1 0,0 5-2 16,-5 3 2-16,5 1-2 15,-9 6-1-15,0 1 1 16,-4 4-1-16,4 4 0 15,-4 3 0-15,0 5 0 16,-5 3 0-16,1 8 0 16,-1 7 0-16,1 12 0 15,4 8 2-15,0 3 1 16,4 0 1-16,0-3 4 16,4 7 3-16,1 4-2 15,4 4 0-15,8-4 1 16,-4-7 1-16,9-8 3 15,-1-1 2-15,5-10-3 16,0-5 2-16,5-7-4 16,-1 0-1-16,0-4-6 0,5-8-3 15,0-3 0-15,-1-5 1 16,-4-3-10-16,1-8-2 16,-1-4-44-16,0-3-19 15,5-8 35-15,4-8 20 16</inkml:trace>
  <inkml:trace contextRef="#ctx0" brushRef="#br0" timeOffset="42444.964">17759 13261 320 0,'-4'4'121'0,"4"-8"-95"0,0 8-4 0,0-4-8 16,0 0-13-16,0 7-3 16,0 1 5-16,0 3 3 15,0 1-3-15,0 3 0 0,0 4 3 16,0 4-1-16,0 4 2 15,0 4-6-15,0 3-1 16,0 1-2-16,4-1 0 16,5-3-3-16,-9 0 1 15,4-5-7-15,0-3-3 16,1-4-6-16,-1-3-2 16,0-9-15-16,1-3-4 15,8-4 22-15,-9-7 10 16</inkml:trace>
  <inkml:trace contextRef="#ctx0" brushRef="#br0" timeOffset="43133.8643">17975 13303 260 0,'0'0'96'0,"0"0"-75"0,0 4 10 0,0-4-2 16,0 0-13-16,0 11-2 16,4 1 3-16,0-1 3 15,-4 8-10-15,5 4-1 0,-5 4 1 16,0 4 5-16,0 3 3 16,0 5-12-16,0-5-3 15,0 4-2-15,0 1-1 16,0-5-3-16,0-7 2 15,0 0-1-15,0-4-2 16,0-4 0-16,0-8 3 16,0-3-2-16,0 0-1 15,0-12 22 1,0-4-7-16,0-3-3 16,0-5-7-16,0-3-1 15,0-8-2-15,0-3-2 0,0-9-6 16,4-3-2-16,0 4 7 15,5-4 4-15,-1 4 2 16,1-1 2-16,0 1-2 16,-1 4 2-16,1-1 0 15,4 1 1-15,0 3-2 16,0 0 1-16,4 5-11 16,4 3-2-16,-3 3 3 15,-5 5 1-15,4 7-1 16,0 5 2-16,0 6 3 15,1 5 1-15,-1 7-2 16,0 1 2-16,0 3 1 16,1 4 2-16,-1 4-1 15,4 7 2-15,-12 8-2 0,4 8 2 16,0 7 9-16,-5 1 4 16,5-4-12-16,-8-1-4 15,-1-3-1-15,5-8 2 16,-9-4 2-16,0-7 1 15,0-4-24-15,0 0-9 16,0-4-74-16,0-8-33 16,8-4 71-16,5-7 33 15</inkml:trace>
  <inkml:trace contextRef="#ctx0" brushRef="#br0" timeOffset="43432.6381">18755 13697 260 0,'8'4'99'0,"-8"0"-77"0,5-4 11 0,-5 0 0 16</inkml:trace>
  <inkml:trace contextRef="#ctx0" brushRef="#br0" timeOffset="43959.9705">18780 13736 521 0,'5'11'37'0,"-1"5"-16"16,-4-1-13-16,0 0-5 15,4 4-4-15,1 4-2 16,-1 0-1-16,0 4 3 16,1 0 0-16,3 4 1 0,-8-1 0 15,0 5 0-15,5-5 0 16,-1 1 0-16,0-4 2 15,0 0 1 1,-4-8-1-16,5 0-2 0,3-8 1 16,-8-3 1-16,0-8 3 15,5 0 2-15,-5-4-1 16,4-7 1-16,0-8-6 16,9-1-3-16,-8-3-2 15,3-3 0-15,1-1 0 16,-1-4 3-16,5 4 0 15,0-3 1-15,0-1 0 16,0 0 0-16,0 1-16 16,4 3-4-16,-8 0 21 15,4 4 10-15,4 8-4 16,0 0-3-16,-8 3-1 0,4 4 0 16,4 5-4-1,-8 3 1-15,4 3-2 0,4 9 0 16,0 3 2-16,-4 4 2 15,4 1-3-15,-4 2 0 16,0 5 1-16,0 8 2 16,-4 3-1-16,-1 4 2 15,1 4-2-15,-5 4 2 16,-4-4-7-16,0-4 1 16,0-4-1-16,-4-3-1 15,4-8-69-15,0-8-32 16,0-8 53-16,4-22 26 0</inkml:trace>
  <inkml:trace contextRef="#ctx0" brushRef="#br0" timeOffset="44439.4086">19944 13916 376 0,'4'-8'143'0,"-4"4"-112"0,0-7-14 16,0 7-14-16,0-4-5 0,0-3 3 15,-4-1 5-15,4 1 1 16,-13-5-3-16,9 1-3 0,-14 0 2 16,5 0-4-16,-4 3-2 15,0 1 2-15,0 3 0 16,4 4 1-16,-4 4 0 15,-1 4 0-15,10 4 0 16,-1 3-7-16,5 4-3 16,-5 8 8-16,5 4 5 15,4 4-1-15,0 3-1 16,0 12-5-16,4 8-2 16,5 7 3-16,-9 0 1 15,4 1-1-15,0-5 2 16,5 1 10-16,-5-12 3 15,5-8-5-15,0-4-2 16,-9-3-3-16,4-8-2 16,-4-4-8-16,0-4-3 0,0-3-3 15,0-4-1-15,-4-5-21 16,4-3-9-16,-13-7-56 16,0-5-24-1,0-3 65-15</inkml:trace>
  <inkml:trace contextRef="#ctx0" brushRef="#br0" timeOffset="44653.5922">19552 14176 344 0,'8'8'129'0,"5"-4"-100"0,5 3 7 16,-1-3-5 0,0 0-8-16,5 0 0 15,12 4 1-15,5-1 0 16,4 1-13-16,9-1-2 0,-5-3 1 15,0-4-11-15,5 0-1 16,0-4-15-16,-9-3-4 16,-4-5-38-16,-1 1-14 15,-16-8 38-15,-5-8 18 16</inkml:trace>
  <inkml:trace contextRef="#ctx0" brushRef="#br0" timeOffset="45121.2933">17837 12828 340 0,'-5'8'126'0,"5"-8"-98"0,5 3 12 0,-5-3 0 15,0 0-22-15,4 4-7 16,0 0-10-16,5-4-3 0,0 4 1 15,8-4-62-15,0 0-24 0,18-4 43 16,12-11 22-16</inkml:trace>
  <inkml:trace contextRef="#ctx0" brushRef="#br0" timeOffset="45730.8494">19487 12288 340 0,'9'15'126'0,"8"-19"-98"0,-17 1-8 0,9-1 25 15,8 0-31-15,4 4-17 16,10 4-8-16,7 7 4 16,18 8 19-16,13 8 12 0,13 12-10 15,9 3-2-15,-1 0-6 16,5 4-1-16,4 11-1 15,0 16 0-15,-8 11-2 16,-10 8 1-16,1 0-2 16,-21-4-1-16,-10 0-2 15,-8 12 1-15,-12 7-1 16,-10 0 0-16,-4-7-3 16,-17-8-1-16,-13-4-2 15,-4-11 0-15,-9-5-2 16,-4-3-1-16,-4-4-100 0,-9-11-43 15,4-20 78-15,4-18 40 16</inkml:trace>
  <inkml:trace contextRef="#ctx0" brushRef="#br0" timeOffset="50358.8315">21202 12786 272 0,'9'8'104'0,"-1"-5"-81"0,1 1-4 16,0 0-6-16,3 4-10 15,6 3-2-15,12 4 13 16,4 8 7-16,9 4-10 0,0 8 5 16,9 7 4-16,4 4-11 0,5 0-5 15,-5 0-13-15,0 4-7 16,0-1-21-16,-9 1-9 15,-8-4 25-15,-5-8 10 16</inkml:trace>
  <inkml:trace contextRef="#ctx0" brushRef="#br0" timeOffset="50778.3008">21728 12862 344 0,'0'8'129'0,"0"-4"-100"0,0 7-11 0,0 1-10 16,0 3-10-16,0 12-2 15,0 11 3-15,0 8 0 16,-9 0 1-16,5-4 0 0,0 4 2 15,-5 4-3-15,5 4 0 16,-1 3-17-16,1-3-8 16,4-1-57-16,-9-10-26 15,1-9 57-15,-5-15 26 16</inkml:trace>
  <inkml:trace contextRef="#ctx0" brushRef="#br0" timeOffset="51005.8509">21370 13238 420 0,'30'11'156'0,"-21"-15"-121"0,17 4 6 16,-13 0-5-16,8 0-26 15,5 0-7-15,9 0-6 16,12 0 2-16,-4 0 0 15,9 4-13-15,-9 4-5 0,4 3-74 16,-4 1-33-16,-8-4 64 16,-14-5 31-16</inkml:trace>
  <inkml:trace contextRef="#ctx0" brushRef="#br0" timeOffset="55009.5865">14579 15804 204 0,'0'4'77'0,"0"-8"-60"0,0-7 8 0,0 11 2 0,0-4-16 16,0 4-6-16,0 0 1 15,0 0 3-15,0-4-5 16,0 0 13-16,0 4 6 0,0 0 0 16,0 0-2-16,0 0-5 15,0-4-2-15,0 4-2 16,0 0 2-16,0 0 4 15,0 0 1-15,0 0-13 16,-8 4-3-16,3-4-7 16,5 4-2-16,-4-4 0 0,0 0 4 15,-1 4 1-15,1 0 1 16,0 3 0-16,-1 1 2 16,1 0 3-16,0 3 4 15,0 4-6-15,-1 1-2 16,5 7-1-16,0 3 2 15,0 5-1-15,0 7 2 16,0 5-2-16,5-1 2 16,-1 0-15-16,4 0-7 15,1 0 3-15,4-4 2 16,4-3 3-16,-8-1 5 16,8-3 1-16,5-4 0 15,-1-8 1-15,5 0 0 0,4-4 0 16,0-3 0-16,5-4 0 15,-1-5 0-15,-4-3 3 16,1-7 0-16,3-1 1 16,-8-3 2-16,4-9 1 15,-4 1 1-15,4 0-2 16,-4-4-2-16,4-4 1 16,-8-3-1-16,-1-1-3 15,1-3 2-15,-1 3 1 16,-3 0 0-16,-1 1 0 15,-4-1 0-15,-5 0 0 16,1 5 0-16,0-1-3 16,-5 4 2-16,0 4 1 15,-4-1 0-15,0 5 0 0,0 0 0 16,0 3 0-16,-4 1 2 16,4 3 1-16,-4 0 3 15,-1 1-5-15,1 3-3 16,4 0 1-16,0 0 0 15,0 4-2-15,0 0 2 16,0 0 1-16,0 0 0 16,0 0 0-16,0 0 0 15,0 8 0-15,0 0 0 16,4-1-3-16,1 1 2 16,-1 3 1-16,0 1 0 15,5-1-3-15,-5 1 2 16,5-1 1-16,-1 5 2 0,1-1-3 15,0 0 0-15,-1 5-1 16,1-1 0-16,4 4 2 16,4 0 2-16,-8 0-1 15,4 0-1-15,-5 3 1 16,5 1 1-16,0 0-3 16,0 0-2-16,-4 0 2 15,8 7 0-15,0-3 1 16,-8-1 0-16,4 1 0 15,4-4 0-15,-13 0 0 16,9-1 2-16,0 1-3 16,0 0 0-16,0 0 1 15,-5 0 2-15,1 0-1 16,0-1-1-16,4 1 1 0,-9 0-1 16,9 0 0-16,-13 3 0 15,8-3-3-15,-3 4 2 16,-1-4 1-16,-4-1 2 15,0 1-1-15,0-4 2 16,0 4-2-16,0-4-1 16,0 4-2-16,0-4 1 15,0-4-1-15,-4 0 0 16,4 0 0-16,-5-3 0 16,1-1 2-16,0 0 0 15,-9 1 0-15,9-1 0 16,-14 0 0-16,1-3 2 0,0-1-1 15,0 1-1-15,-1-1 1 16,1 1 1-16,0-1-1 16,-9 1-1-16,9-5 3 15,0 5 2-15,-5-5 4 16,1 1 5-16,-1 0-4 16,5-1 0-16,-9-3-4 15,4 0-1-15,1-4-3 16,-1 0 1-16,1 0 11 15,-5 0 6-15,4 0-13 16,-4 0-5-16,5 0-5 16,-5-4-1-16,0 0 0 15,0 1 0-15,0-1 0 0,1 0 0 16,3 0 11-16,-12-4 5 16,12 1-5-16,-8-1-2 15,4 1-3-15,5-1-2 16,3 0-10-16,1 1-4 15,-4-1 5-15,3 0 4 16,10-3-49-16,-1 3-21 16,13-7 38-1</inkml:trace>
  <inkml:trace contextRef="#ctx0" brushRef="#br0" timeOffset="56617.0004">15768 16302 236 0,'0'11'90'0,"0"-7"-70"0,-4-4 10 16,4 0 2-16,0 0-20 15,0 0-4-15,0 0-1 16,0 0 2-16,0 0-4 16,0 0 8-16,0 4 4 0,0 4-5 0,-4-8-2 15,4 0-3-15,0 0-2 16,-4 0-1-16,4 4 2 15,-5-4-1-15,5 3 0 16,0 1-6-16,-4 0 1 16,4 8-2-16,0-1-2 15,0 4-4-15,0 5 0 16,4 3-1-16,1 3 1 16,-1 9-2-16,0 3 1 15,5 0 0-15,-5 5 3 16,0-1 2-16,1-4-1 15,-1 0 4-15,5-3 2 16,-9-5 0-16,0-3 2 16,0-8 0-16,0 0 1 0,0-7 4 15,0-1 3-15,0-3-2 16,0-8 2-16,0 0-4 16,0-8-2-16,0-3-2 15,0-4 0-15,0-8-2 16,0-4-1-16,0-4 1 15,0-3-1-15,0-5 0 16,0 1 0-16,4 0-5 16,0 0 1-16,1-1 2 15,3 5 3-15,1-1-2 16,-1 1-2-16,1-1 2 16,4 9 0-16,-4 3 1 15,4 3 0-15,-1 1 0 0,6 8 2 16,-10 3-1-16,10 0-1 15,-1 12 1-15,0 4-1 16,0 3 0-16,0 9 0 16,1 3 0-16,-1 3 2 15,-4 5 3-15,4 3 2 16,-4 5 1-16,0-1 0 16,-4 0-2-16,-5 5-1 15,5-1-1-15,-9 0 2 16,0-4-3-16,0-3 0 15,0-9 1-15,-9 1 0 16,5-8-22-16,-1-3-10 16,-3-9-99-1</inkml:trace>
  <inkml:trace contextRef="#ctx0" brushRef="#br0" timeOffset="57562.367">16923 16402 244 0,'0'-8'93'0,"0"4"-72"0,0-11 0 0,0 7-4 15,0 0-15-15,0-3-2 16,0-1 12-16,-8 1 8 16,-1-1-9-16,-4-3 5 0,-4 0 2 15,-5-4-8-15,-4 3-1 16,1 5-5-16,-1-1-3 15,-4 5 0-15,4-1 1 16,4 4-1-16,-8 4-1 16,9 4 1-16,-1 4-1 15,5 3-3-15,4 4 0 0,4 5-1 16,9 10 0-16,-8 1 3 16,16 3 0-16,-4 1 1 15,9 3 0-15,-4 4 0 16,4 4 2-16,4 4-1 15,0-4 2-15,-4 0-2 16,5 0 2-16,-1-8-4 16,-4 1-2-16,0-5-7 15,-5-7-4-15,5-4-10 16,-13-4-3-16,0-8-29 16,0 1-12-16,-8-16 36 15</inkml:trace>
  <inkml:trace contextRef="#ctx0" brushRef="#br0" timeOffset="57821.102">16449 16562 328 0,'13'-3'123'0,"0"3"-95"0,13-8-2 0,-9 4-5 16,5 4-2-16,12 0 3 0,1 4-14 15,4 0-6-15,-1 0-2 16,5-1-10-16,-4 1-3 0,-4 0-48 16,-1-4-20-16,-4 0 41 15,-4-4 20-15</inkml:trace>
  <inkml:trace contextRef="#ctx0" brushRef="#br0" timeOffset="58311.8892">17061 15739 348 0,'4'-4'129'0,"5"4"-100"0,0-4 4 0,-1 4-2 0,1 0-29 16,4 0-7-16,4-4 18 15,-4 1 10-15,13 3-10 16,-5-4 2-16,14 0 1 0,-5 0-6 15,9-4-1-15,4 1-5 16,0-1-3-16,-4 0 0 16,0 1-1-16,-1-1-3 15,-3 0 0-15,-1 1-7 16,1 3-2-16,-14 0-33 16,5-4-15-16,-9 5 28 15,1-9 17-15</inkml:trace>
  <inkml:trace contextRef="#ctx0" brushRef="#br0" timeOffset="59137.7831">18940 15387 280 0,'-4'-4'107'0,"-1"0"-83"0,-12-8-7 0,8 9-9 0,-4-1-13 16,-4-4 1-16,-17 0 13 15,-1 1 8-15,1-1-8 16,-9 0 2-16,-5 5 0 0,-3-1-6 16,-5 4-1-16,-5 7-2 15,1 5-2-15,0 3-2 16,-1 8 1-16,-3 4-1 15,8 7-2-15,4 1 0 16,9 7 3-16,4 4-2 16,9 8 1-16,4-5 2 0,9-3 0 15,4 0-3 1,9 0 2-16,8 0-4 0,9-4-1 16,4-3 0-16,5-5 4 15,3-3-1-15,10-8-1 16,4-4 3-16,-1-8 2 15,-7-3 2-15,3-8 1 16,5-4 0-16,-5-7 2 16,1-4-1-16,-1-5 0 15,-4-3-10-15,1-3-2 16,-10-1-3-16,1-4-1 16,-9-7-1-16,0-8 2 0,-9 0-5 15,-4-4-1-15,0 0 2 16,-4 8 3-16,-1 0 5 15,1 8 1-15,0 3 7 16,-1 8 4-16,-3 4 1 16,3 7 1-16,1 5 2 15,0 7 4-15,-1 7-6 16,5 12-2-16,5 8 3 16,-1 12 2-16,5 7-2 15,4 11 2-15,0-3-2 16,0 7 2-16,-1 4-4 15,1 4 1-15,0 0-5 16,0-4-2-16,4 0-16 16,-4-7-7-16,0-12 8 0,0-12 8 15</inkml:trace>
  <inkml:trace contextRef="#ctx0" brushRef="#br0" timeOffset="59364.0767">19104 15816 368 0,'8'7'140'0,"-3"1"-109"0,-1-4 0 16,-4-4-8-16</inkml:trace>
  <inkml:trace contextRef="#ctx0" brushRef="#br0" timeOffset="59769.4211">19125 15846 591 0,'0'19'-1'0,"4"4"-1"16,-4 8 2-16,0 7 2 0,0 8-3 15,0 4 0-15,0 0-10 16,0 0-5-16,0-4 8 15,0-4 4-15,0 0 11 0,0-8 8 16,0-7-5-16,0-8-3 16,0-3-4-16,0-5 0 15,0-3 0-15,0-8 3 16,0-4-3-16,0-8-2 16,9-11-5-16,-9-7-2 15,9-12-2-15,-1-12 0 16,5 4-6-16,0 0-4 15,9 1 7-15,-5 6 4 16,13 5 5-16,-13 4 1 16,14 7 1-16,-6 8 2 15,6 7 12-15,-1 8 6 16,4 4-10-16,-8 12-6 16,4 7 0-16,-4 12-1 15,-4 11 1-15,-1 11 0 0,5 5-2 16,-13 3 1-16,0-3 0 15,0-5 1-15,-9-7-9 16,0-4-4-16,5-3-44 16,-9-1-17-16,4-7 35 15,1-8 18-15</inkml:trace>
  <inkml:trace contextRef="#ctx0" brushRef="#br0" timeOffset="60249.2749">20189 16172 252 0,'22'4'96'0,"-13"-8"-75"0,-1-4 14 0,-3 4 3 16,-1-3-22-16,4-5-8 15,-8 1 2-15,5-5 5 16,-5 1-7-16,-5 3 15 0,-3-3 7 16,-1 0-22-16,-4-1-10 15,5 5 7-15,-10 0 8 16,-3-1 0-16,4 4 1 16,-1 1-4-16,6 3-1 15,-1 4-5-15,4 4-3 0,5 3 0 16,-9 9-1-1,4 3-3-15,5 8 2 0,4 11-1 16,4 8 0 0,0 4 2-16,1-1 0 0,-1 5 0 15,9-8 0-15,-4 0 0 16,-1-4 0-16,1-4-5 16,-1-3 1-16,1-4-5 15,0-5 1-15,-9-3-7 16,4-7-3-16,-4-5-37 15,0-3-16-15,-13-8-51 16,4-4-21 0,-21-4 76-16</inkml:trace>
  <inkml:trace contextRef="#ctx0" brushRef="#br0" timeOffset="60459.4252">19737 16390 376 0,'13'8'140'0,"0"-8"-109"0,13-8-2 0,-9 8-9 15,9 0-11-15,13 0 0 16,-5 4 3-16,13 4 5 16,9-5-9-16,-17 1-7 0,17-4-1 0,0 0-38 15,0-7-16-15,0-5 27 16,-8-7 13-16</inkml:trace>
  <inkml:trace contextRef="#ctx0" brushRef="#br0" timeOffset="61045.7162">20095 15034 332 0,'38'4'126'0,"-7"-12"-98"0,20 12-3 16,-16 0-7-16,16 7-16 15,18 9-1-15,13 6 1 16,4 9 3-16,14 7-2 15,-6 19 5-15,10 20 4 0,-1 11-11 16,-17 3-2-16,-4 13 4 16,-8-1 3-16,-18 4-12 15,-9 8-5-15,-13-1-28 16,-16-6-10-16,-23-5 25 0,-21-15 12 16</inkml:trace>
  <inkml:trace contextRef="#ctx0" brushRef="#br0" timeOffset="61751.8951">14562 15268 236 0,'4'-16'88'0,"-4"13"-69"0,0-5 11 0,0 4 1 15,0 0-15-15,0 0-3 16,0-3 3-16,-4-1 3 16,0 1-9-16,-1-1 8 0,-3 4 2 15,-5-4-4-15,4 5 1 16,-8 3-1-16,0 0-1 15,0 3-7-15,-5 1-3 16,0 4-3-16,-12 3-2 0,-1 8-2 16,-3 8-1-16,-5 19-1 15,4 19 3-15,4 20-7 16,-3 3-2-16,7 23 3 16,6 27 4-16,7 7 0 15,5-3 1-15,9 15 11 16,8 12 3-16,9-12-5 15,13-12-4-15,13-7-16 16,13 4-6-16,17-12 7 16,8-27 7-16</inkml:trace>
  <inkml:trace contextRef="#ctx0" brushRef="#br0" timeOffset="69422.4639">7151 5842 244 0,'-18'-8'93'0,"18"0"-72"0,-4 1-4 0,0 7-5 16,-1-4-7-16,-3 0 0 16,-1 0 5-16,1 0 4 15,-1 1-7-15,-4-1 2 0,9 0 4 16,-9 0-1-16,0 4 1 15,9 0-3-15,-5 0-1 16,5 0-1-16,-1 0 2 16,1 0-1-16,0 0 0 0,-1 0-5 15,1 0-1-15,0 4-3 16,4 0-1-16,0-4 1 16,0 7 0-16,0 1-3 15,0 4 2-15,4-1 1 16,-4 1 0-16,4-1 0 15,1 1 0-15,3-5 0 16,1 1 0-16,0 0 0 16,8 3 0-16,-4-3 0 15,-5-1 0-15,10 1 0 16,-1 0 2-16,4-1-1 16,1-3-1-16,8 4-2 15,-8-4 1-15,4 0 1 0,4 3 2 16,0 1-1-16,0-8-1 15,4 4 1-15,-8-1 1 16,9-3 1-16,-5 4 1 16,9 4 4-16,0-8 5 15,-14 0-14-15,6 4-3 16,-1 0 5-16,-4-4 4 16,4 0-2-16,0 0-2 15,4 0 0-15,-8 0 1 16,4 0-1-16,5 0 2 15,-1 0-4-15,1 0 0 16,4 3-1-16,-1-3-2 16,5 0 3-16,-4 0 2 0,-4 4 2 15,3 0 1-15,1 0-2 16,0-8 1-16,-5 4-4 16,5-4 0-16,-9 4 1 15,9 0 0-15,-9-4-3 16,5 4 2-16,-1 0-6 15,5 0 0-15,0 0 1 16,-5 4 3-16,5-4 2 16,4 4 3-16,-4 0-3 15,0 0 0-15,0 0 10 16,-1-1 3-16,1 1-5 16,0-4-4-16,-5 4-5 15,1-4 1-15,-5-4 1 0,9 4 2 16,-9 0-1-16,4 0 2 15,1 0-2-15,-1 0-1 16,5 0 1-16,0 0-1 16,0 4 2-16,-1-4 1 15,6 0 1-15,-1 4 0 16,-5-4-2-16,-3 0-2 16,4 4-2-16,-1-8 1 15,-3 4 1-15,4 0 2 16,-9-4-1-16,9 0-1 15,-1 0-2-15,6 4 1 16,-1-3 1-16,0 3 2 16,0-4-3-16,4 4 0 15,-4 0 1-15,0 0 0 16,0 4 0-16,1-4 0 0,-1 0 0 16,-5-4 0-16,1 0 0 15,4 0 0-15,-4 0 0 16,4 0 0-16,0 1 0 15,-4-1 2-15,-4-4-3 16,3 0 0-16,5 5 3 16,0-1 3-16,-4 4-4 15,0-8-1-15,4 8 0 16,0-4 0-16,0 1 0 16,-4-1 0-16,-4 4 0 15,3-4 2-15,-3 0-3 16,-5 4 0-16,0 0 1 15,5 4 0-15,-1-4 0 0,1 4 2 16,-1 3-3 0,5 5 0-16,-9-8 1 0,4 3 2 15,1 5-3-15,-1-5 0 16,1 5 1-16,-5-4 0 16,0-1 0-16,5 1 0 15,-10 0 0-15,6-1 2 16,-5-3-3-16,4 4 0 15,-9-8 1-15,5 4 0 16,-4-1 0-16,3 1 0 16,-7 0 0-16,3 0 2 15,1 0-3-15,-1 0 0 16,1 3 1-16,-1-7 2 0,1 4-1 16,0 0-1-16,-1-4-2 15,-4 8 1-15,1-8 3 16,-1 3 1-16,-4 1 3 15,-5-4 3-15,1-4-2 16,-9 4 1-16,0 0-3 16,0 0 0-16,0 0-10 15,0 8-2-15,-4 0-53 16,-1 3-25-16,-12 12 43 16,4-11 23-16</inkml:trace>
  <inkml:trace contextRef="#ctx0" brushRef="#br0" timeOffset="84659.7864">14683 17309 108 0,'-9'-4'41'16,"9"8"-32"-16,0-4 9 0,0 0 1 0,-9 0-7 16,9 0-2-16,-4 0 3 15,0 0 2-15,-1 4-8 16,1-4 2-16,0 0 2 0,0 0-2 15,-1 0 0-15,-3 0-1 16,-1 0 0-16,0 0-2 16,5 0 1-16,-5 0-2 15,5 0 0-15,-4 0 1 16,3 0 1-16,-3-4 3 16,3 0 1-16,1 1-1 0,0 3 1 15,-1 0-4-15,1 0 1 16,4-4-1-16,0 4 3 15,0 0-3-15,0 0-2 16,0-4 0-16,4 0 1 16,1 0-1-16,-1 0 2 15,5 4-2-15,-1-3 2 16,1 3 0-16,4-4 1 16,4 0-2-16,0 0 1 15,-4 4-2-15,13-4 2 16,-9 0-4-16,5 4 0 0,4 0-1 15,0 0 1 1,4-3-2-16,0 3-1 0,0-4 5 16,0 0 1-16,0-4 0 15,9 1 1-15,-9-5-4 16,9 5 0-16,4-1 8 16,0 0 4-16,9 1-9 15,-5-1-4-15,5 0-3 16,0 4-1-16,4 1 2 15,-13-1 0-15,4 0-3 16,-4 0 2-16,0 0 1 16,5 0 0-16,-9 1-5 15,-1-1 1-15,5 0 0 16,5 4 2-16,-1 0-1 16,1 0 1-16,8 0 11 15,-9 0 5-15,0 0-6 0,9 0-4 16,-12 0-3-16,-1 0 1 15,0 0-1-15,-4 0 2 16,4 0-2-16,-5 0 2 16,1 0-4-16,0 0 0 15,0 0 1-15,8 0 2 16,-12 4-1-16,3-4 2 16,1 0 0-16,-4 4 1 15,-5-1-2-15,4 5-2 16,1-4 1-1,-9 0-1-15,-1 0 0 16,-3-4-3-16,0 0 2 0,-5 3-15 16,0-3-4-16,0-3-131 15,-4-5-57 1,0-4 106-16</inkml:trace>
  <inkml:trace contextRef="#ctx0" brushRef="#br0" timeOffset="86749.4271">18130 16716 200 0,'-5'0'74'0,"5"0"-58"0,-8-4-4 0,8 4-6 16,0 0 35 15,-4 4-13-31,-1-4-4 15,5 0-9-15,0 0-3 16,-4 0-3-16,0 0 2 16,4 0-6-16,0 0 1 0,0 0 15 47,8 0-8-47,-3-4 1 0,7 4-4 15,-7-4-1-15,8 0-3 16,-5 4-1-16,5 0-3 15,4-4 3-15,1 0 1 0,-5 1 0 16,4-1 1-16,0 0-6 16,5 0-3-16,4 0-2 15,-5 0 0-15,5 1 11 16,4-1 8-16,5 0-8 16,3 0-1-16,-3-4-2 15,4 5 2-15,-1-1-1 16,5 0 0-16,1-4-3 15,-1 5-2-15,-5-1 1 16,1 0 1-16,0 0-1 0,0 0 2 16,0-3 0-16,-5 3 1 15,0 0-2-15,5 0-2 16,0 0 3-16,-4 0 0 16,3 1 1-16,1-1 2 15,0 0-3-15,0 4 0 16,-5 0-1-16,5 0 1 15,-5 0 0-15,5 0 1 16,0 0-2-16,-9 0 1 16,5 0-2-16,-1 0 2 15,-4-4-2-15,0 4 2 16,1-4-2-16,3 4-1 0,-8 0 1 16,4 0-1-1,0 0 0-15,0 0 2 0,5 0-1 16,-9 0 2-16,4 0-4 15,0 0 0-15,0 0 1 16,-4 4 2-16,0-4-3 16,0 4 0-16,4 0 1 15,-9 0 0-15,1-1 0 16,-5 1 0-16,0 0-3 16,1 0 2-16,-10 0-4 15,5 0 1-15,-4-1-5 16,-1 1 1-16,1 0-12 15,-9-4-2-15,9 0-41 16,-9 0-17-16,0 0 44 0,0-4 21 16</inkml:trace>
  <inkml:trace contextRef="#ctx0" brushRef="#br0" timeOffset="87933.9119">14536 17681 296 0,'-4'11'110'0,"-5"-11"-86"0,1-4 31 0,3 4 7 0,1 0-37 15,0-3-12-15,-1 3-15 16,1 0-4-16,0 0 3 16,-1 0 8-16,5 3 6 0,-8-3-1 15,4 4 2-15,-1 0-7 16,5 0-3-16,0 0-10 16,0 3-3-16,0 13-5 15,5 3-1-15,-1 11 14 16,4 8 6-16,-3 12 0 15,-1 3-2-15,5 1 0 16,-1-1 1-16,-3 1-12 16,3-5-3-16,-8-3-7 15,5 0-3-15,-5-8-5 0,0-8-2 16,0 1-9-16,-5-8-2 16,5-4 22-16,-13 0 10 15</inkml:trace>
  <inkml:trace contextRef="#ctx0" brushRef="#br0" timeOffset="88250.4825">14252 18148 244 0,'17'-4'90'0,"-8"4"-70"0,4-7 15 16,-5 3 0-16,9 0-5 15,-8-4 2-15,13 1-1 16,3-1 1-16,-3-4-17 16,4 1-7-16,4-1-1 0,4 1-15 15,-3-1-5-15,3 1 7 16,5 0 5-16,0-1-1 15,8 1-1-15,-4-5-27 16,0 1-12-16,0 0 21 16,-4-1 10-16</inkml:trace>
  <inkml:trace contextRef="#ctx0" brushRef="#br0" timeOffset="88775.4268">15070 17914 300 0,'-12'16'112'0,"20"-9"-87"0,-16 9-2 0,8-9-9 0,8 9-13 16,-8 3-2-16,0 4 0 15,4 4 0-15,1 3 1 16,-1 1 0-16,0 0 2 0,-4 3-1 16,5-3 2-16,-1-8-2 15,0 0 2-15,-4 3 2 16,0-10 2-16,9-5 3 16,-9 1 1-16,0-1-3 15,0-3 0-15,0 0 8 16,0-12 7-16,0 0-14 15,-9-4-5-15,5 1-5 16,0-9-1-16,-1 1-7 16,5-12-2-16,0 0 4 15,0-3 3-15,0-5 1 0,0-3 1 16,5-4 0-16,3 0 0 16,1 0 0-16,0-1-2 15,-1 5-2-15,5 0 1 16,0 7 1-16,0 1 2 15,4 3-4-15,-4 4 2 16,0 4-9-16,0 3-2 16,4 5-41-16,5 3-15 15,-5 0 36-15,-4 5 20 16</inkml:trace>
  <inkml:trace contextRef="#ctx0" brushRef="#br0" timeOffset="89225.2768">15639 17784 320 0,'-8'8'121'0,"8"-4"-95"0,-9 7-4 15,5-3-8-15,4 3-9 16,0 1 0-16,0 3 1 0,0 4 1 16,0 0-3-16,0 4-1 0,0 0 1 15,0 0-2-15,4 0 1 16,5 4-2-16,-5-4-1 16,9 0-2-16,-9-4 1 15,5-3 1-15,-1-1 2 16,1-4-1-16,4-3 2 15,0-4 7-15,0 0 5 16,4-4-9-16,-4-4-4 16,4-4-3-16,0-3-1 15,1-1 2-15,-10-3 0 16,5 0-3-16,-4-1 0 16,-1-3-1-16,-3 0 0 15,-1 0 9-15,-4 0 4 0,0 0-35 16,0-4-14-1,0 0 19-15,0-4 10 0</inkml:trace>
  <inkml:trace contextRef="#ctx0" brushRef="#br0" timeOffset="89990.1992">15984 17807 260 0,'-4'4'96'0,"4"0"-75"0,4 4 23 16,-4-8 7-16,0 0-23 0,0 0-5 15,4 3-5-15,-4-3 0 16,9 4-10-16,-1 0 2 0,1 0 1 15,0 0-4-15,4-1-2 16,0 1-2-16,4 0-3 16,0 0-2-16,5-4 1 15,-1 0 1-15,1 0 0 16,4 0 0-16,-14 0 2 16,14-4-1-16,-8 0-1 15,-6-3-2-15,6 3 1 16,-1-4 1-16,-4 1 2 15,0-1-1-15,-5 0 2 0,5 1-2 16,-8 3 2-16,8-4-4 16,-13 0-2-16,4 5-1 15,-4-5 3-15,0 4-2 16,0 0-1-16,-4 0 0 16,-5 1 3-16,0-1-5 15,-4 0 2-15,0 0-5 16,1 0 1-16,-14 4 4 15,4 0 4-15,-4 4-1 16,5 4 0-16,-5-1 1 16,0 1 2-16,5 4 1 15,-1 3 1-15,0 0-5 16,9 4 1-16,-8 0-2 16,8 4 0-16,9 0 2 15,-9 4 0-15,8 0-3 0,-3 0 0 16,8 4 10-16,8-1 8 15,-3-3-6-15,8 4-2 16,-5-5-2-16,5 5-1 16,4-8 2-16,1 4 3 15,3 0-2-15,1-4 1 16,4 3-5-16,0-6-2 16,-5-1 0-16,1 0-1 15,-1-4-5-15,9-3-1 16,-8-1-8-16,12-3-2 15,-8-4-70-15,9-8-31 16,-5-8 60-16,0-14 29 0</inkml:trace>
  <inkml:trace contextRef="#ctx0" brushRef="#br0" timeOffset="91433.4915">19048 17160 332 0,'0'0'126'0,"-5"-4"-98"0,5 4 10 0,0 0-3 16,0 0-31-16,0-4-8 15,-8 0 22-15,-1 4 11 16,0 0-13-16,-4 0-4 0,-4 0-1 0,0 4-9 16,-5 4-1-16,5 0-1 15,-13 3 0-15,9 4 0 16,-5 5 0-16,-4 2-3 16,8 9 0-16,5 4-3 15,4 3-1-15,4 0-3 16,-4 4 1-16,9 4 0 15,4 0 1-15,9-7-4 16,-1-5 0-16,9 1 8 16,-4-13 5-16,5-2-3 15,-1-5 0-15,4-4-2 16,5-3 3-16,-9-4 6 16,5-4 7-16,-5-4-4 15,0-4 0-15,5-3-4 16,-5-4-1-16,-4-5 1 15,-4 1 0-15,-1-7 2 0,-8 3 1 16,-4-4-8-16,0-4-1 16,-5 0-9-16,-4 1-1 15,0-1-9-15,-4 1-1 16,0 3-64-16,-5 0-26 16,-8 0 58-16,9 4 29 15</inkml:trace>
  <inkml:trace contextRef="#ctx0" brushRef="#br0" timeOffset="91837.5079">19241 17271 352 0,'0'8'132'0,"9"-5"-103"0,-18 5-6 16,9-4-10-16,0 4 8 16,0 3 11-16,-4 4-10 15,0 5-4-15,4 3-11 16,-9 0-5-16,5 3-1 0,0 1-4 16,4 0 2-16,4-4-4 15,0 4 1-15,5-4-5 0,-1 0 1 16,5-4-1-16,5 0 3 15,3-7 2-15,1-5 2 16,8 1 1-16,-9-12 1 16,14-4 0-16,-14 1 0 15,14-5 0-15,-14-7 2 16,5 0-17-16,-4-4-6 16,-5-4 5-16,-4 0 6 15,0-3-57-15,-9-9-25 16,1-3 47-16,-5 0 22 15</inkml:trace>
  <inkml:trace contextRef="#ctx0" brushRef="#br0" timeOffset="92349.6991">19871 17049 360 0,'0'11'134'0,"0"-3"-104"0,4 0 12 0,-4-1-2 16,0-7-26-16,0 4-10 15,4 4-1-15,-4 3-1 16,9 5 0-16,-9-1 3 0,4 4 1 15,0 8-5-15,5 4 0 16,0 3-3-16,4 8 0 16,-9 4 0-16,9-4 0 15,-9 0-3-15,5 0 1 16,-1-3-5-16,1-1 1 16,4-7-5-16,-9-4 1 0,-4-1-40 15,0-14-16-15,0-1-75 16,-4-3-31-1,-9-20 91-15</inkml:trace>
  <inkml:trace contextRef="#ctx0" brushRef="#br0" timeOffset="92588.4816">19746 17240 376 0,'0'8'143'0,"8"-8"-112"0,1 4-6 0,4-4-11 16,-9 0 1-16,9 4 5 15,9-1 3-15,-5 1 1 16,4 4-13-16,5-4-7 0,0 0-2 16,13-4-44-16,4 0-17 0,9-8-115 31,4-4-52-31,-9-3 117 15</inkml:trace>
  <inkml:trace contextRef="#ctx0" brushRef="#br0" timeOffset="93249.2892">20474 17397 396 0,'0'20'148'0,"0"-17"-115"0,4 1-5 16,-4 0-8-16,0 4-16 16,0 3 0-16,0 4 4 15,0 5 3-15,0 3-6 16,0 0-3-16,0 3 1 0,0 5-4 15,0 0 0-15,0-5 1 0,0 1 0 16,0 4-5-16,0 0-1 16,-4-1-2-16,4 1 2 15,0-4 2-15,-4-1-1 16,4-3 1-16,0 0 3 16,-9-3 0-16,5-5 1 15,-1-4 0-15,5-7 2 16,-8-4-6-16,3-4 1 15,1-3-1-15,0-9-1 16,-1-7 1-16,1-3 3 16,0-5 0-16,4-3 3 15,0-12-1-15,0 0-1 0,0-4 1 16,4-4 1-16,0-7 1 16,1 3 1-16,-1 5-5 15,5 3-1-15,-1 0-4 16,10 8-1-16,-10 8-1 15,9 3 0-15,1 4-9 16,-1 8-1-16,4 4 2 16,1 7 2-16,-1 4 9 15,-3 4 4-15,-1 8 6 16,-4 0 2-16,-4 3-1 16,-9 4 1-16,-9 5-2 15,-4 2 0-15,-4 5-3 16,-9 4 1-16,-4 0-7 15,0-1-1-15,-9 1-42 0,4-8-17 16,-16 0 33-16,7-12 15 16</inkml:trace>
  <inkml:trace contextRef="#ctx0" brushRef="#br0" timeOffset="93698.337">20638 17443 364 0,'-13'16'134'0,"13"-9"-104"0,-5 1-15 16,5 0-12-16,0-1-9 15,0 5 1-15,0 3 14 16,0 4 6-16,0 4-7 16,5 0-4-16,-1 4-1 0,5-4-11 15,4-4-2-15,4 0 0 16,4-3 1-16,5-5 6 15,0-3 1-15,4-4 6 16,-8-4 2-16,4 0 4 0,-1-4 1 16,-3-4-3-16,-1 0-3 15,-3-3 0-15,-5-4 1 16,-5-1-8-16,5-7-3 16,-13-7-22-16,0-1-7 15,0-7 17-15,-13-4 9 16</inkml:trace>
  <inkml:trace contextRef="#ctx0" brushRef="#br0" timeOffset="94103.7063">21112 16945 376 0,'0'23'143'0,"0"-19"-112"0,0 4-8 16,0 0-12-16,0 3-22 15,0 4-5-15,0 4 16 16,0 1 11-16,4 3-4 0,0 7-6 0,5 5-3 16,-5 3 1-16,9 8 0 15,-13 0 1-15,9 4 0 16,-1-4 0-16,1-4 0 16,0 0-7-16,-5-4-3 15,0-3-5-15,0-8-2 16,-4-4-17-16,0-8-5 15,0 0 22-15</inkml:trace>
  <inkml:trace contextRef="#ctx0" brushRef="#br0" timeOffset="94466.4284">20780 17206 288 0,'8'4'107'0,"-3"-8"-83"0,-1 4-1 16,0 4-3-16,5 0 17 15,8-4 10-15,-13 3-8 16,9 1-5-16,5 0-20 16,3 0 4-16,-4-4 3 0,9 0-7 15,4 0-3-15,9 4-4 0,-9-4-2 16,5 0-6-16,-1 0-1 16,5-4-10-16,-4 4-3 15,-10 0-43-15,10-4-17 16,-5-4 39-16,9-3 18 15</inkml:trace>
  <inkml:trace contextRef="#ctx0" brushRef="#br0" timeOffset="95711.2018">22094 17210 376 0,'13'7'140'0,"-13"-10"-109"0,0 6-6 0,0-3-12 0,0 0-7 16,0 0 1-16,0 0 8 16,0 0 4-16,-4 4-9 15,4-4-1-15,-9 4-2 0,0 0-3 16,5 0-1-16,0-1-3 15,-1 5-1-15,1 0-4 16,4 3-1-16,0 1-4 16,4 3 1-16,1 0-6 15,3 5-3-15,10-1 7 16,-10 0 6-16,9 0-9 16,5-4-6-16,4 1 11 15,-9-5 6-15,9 1 12 16,-4-5 6-16,8-3-5 0,-13-4-3 15,4 0 7-15,-3-4 2 16,-5 0 4-16,0-3 0 16,-1-5-7-16,-12 1 0 15,0-4-10-15,-12-5-2 16,3-6-10-16,-8-1-4 16,-18-4-18-16,-8-3-7 15,0-5-126 1,-4-10-53-16,-1-5 110 15</inkml:trace>
  <inkml:trace contextRef="#ctx0" brushRef="#br0" timeOffset="96162.0514">22727 16628 248 0,'-21'-4'93'0,"21"-4"-72"0,-22-3 20 0,22 11 7 15,-13-8-11-15,0-4-1 16,1 5-7-16,-1-1-4 15,0 4-13-15,0 0 1 0,0 4 1 16,0 0-7-16,4 4-4 16,1 4-2-16,3 3-1 15,5 9 0-15,0 6 0 16,5 9-5-16,3 7 1 16,-3 8 2-16,8 7 3 15,-9-3 0-15,4-1-1 16,1 5 1-16,0-5-1 15,4-3-7-15,0 0 0 16,-13-4-4-16,4-8 0 16,0-3-16-16,-4-5-8 0,0-7-47 15,-4-3-20-15,0-13 51 16,-14-11 26-16</inkml:trace>
  <inkml:trace contextRef="#ctx0" brushRef="#br0" timeOffset="96400.7281">22396 16888 356 0,'17'15'134'0,"-9"-3"-104"0,14-8 16 0,-9-1-1 16,8 5-21-16,-3 4-3 15,8-1-4-15,8 1-2 16,1 3-7-16,3-4-7 0,-8 1-4 16,14-1-42-16,-14-3-18 15,8-4 32-15,1-4 18 16</inkml:trace>
  <inkml:trace contextRef="#ctx0" brushRef="#br0" timeOffset="97392.1176">21137 18236 248 0,'-4'4'93'0,"17"-4"-72"0,-13 0 11 0,4 0 1 0,-8-11-1 16,4 7 4-16,0 0 2 16,0 0 3-16,0 4-22 15,0 0 5-15,0 0 0 0,0 8 10 16,0-1-14-1,0 1-4-15,4 3-12 16,1 9-8 0,3-1-2-1,-8 0-2-15,5 0-2 16,-5 0-1-16,0 0-5 16,4 4-1-16,-4 0 1 15,0 0 0-15,0-4-2 16,0 1-2-16,-4-5 3 15,4-4 2-15,0 1 0 0,0-4 0 16,0-5 3-16,0-3 3 16,0-3 2-16,0-5 3 15,0-4-1-15,0-7 1 16,0-4 3-16,0 0 0 16,4-7 1-16,0-5 2 15,1 5 3-15,3-5 4 16,5 1 0-16,-9-1 2 15,9 5 3-15,-4 3 1 16,4 0 0-16,4 8 1 16,-8 0-15-16,8 7-5 15,0 4-1-15,0 5 2 0,1 3 11 16,-1 7 6-16,0 1-6 16,5 7-4-16,-5 4-14 15,0 4-4-15,0 4 9 16,5 4 5-16,-13 3 3 15,-1 5 3-15,-4-9-16 16,5-3-8-16,-9-4-57 16,0-4-26-16,0-3 52 15,0-9 27-15</inkml:trace>
  <inkml:trace contextRef="#ctx0" brushRef="#br0" timeOffset="97977.369">21568 18094 336 0,'0'35'126'0,"0"-20"-98"0,9-7 17 0,-5-4-1 15,5 0-29-15,4 3-9 16,0 1-1-16,4 3 1 16,-4 1-3-16,4-1 7 0,0 1 5 0,5-1-9 15,4-3-4-15,-5-4-6 16,5 0-2-16,4-4 0 16,-4-4 4-16,0-4-1 15,0 1-1-15,4-1-2 16,-8-4-1-16,3-3-1 15,-7 0 2-15,-1-1-7 16,-4 1-4-16,-5 0 15 16,-3-1 8-16,-5 1-11 15,0 0-6-15,-9 3 1 16,5 1 3-16,-13-1-1 16,8 5 3-16,-8 3 5 15,4 4 0 1,-9 4 0-16,5 3 3 15,0 9 2-15,0 3 9 16,-1 4 5-16,5 0-9 0,5 4-6 16,-1-1 4-16,5 5 4 15,0 0-4-15,4-1 0 16,4-3-4-16,0-4-3 16,5 0-5-16,8-4-2 15,-8 0-6-15,4-7 0 16,4-1-65-16,9-7-25 15,4-11 51-15,-4-13 26 16</inkml:trace>
  <inkml:trace contextRef="#ctx0" brushRef="#br0" timeOffset="98369.2338">22275 17742 344 0,'0'15'129'0,"4"-11"-100"0,1 4 2 16,-1 0-5-16,0-1-18 0,5 5-4 15,-1 3 1-15,1 4 4 16,0 8-5-16,-1 7 5 0,1 5 1 16,0 3-5-16,3 4-3 15,6 0-4-15,-14 0 1 16,9 0-1-16,-4-4-2 16,3-4-4-16,-7 0 0 15,8-7-7-15,-9-4-1 16,0-8-9-16,1-4-2 15,-5-3-18-15,0-1-9 16,-13-11 29 0</inkml:trace>
  <inkml:trace contextRef="#ctx0" brushRef="#br0" timeOffset="98654.6008">22047 18003 332 0,'0'3'126'0,"4"1"-98"0,13-4 10 16,-8 0-3-16,4 0-11 15,4 4 0-15,0 0 4 16,0 4 3-16,5-1-17 15,-1 1-1-15,10-4 0 0,-5-1-9 0,8-3-5 16,0 0-17-16,1-3-8 16,4-9-51-16,-1-3-20 15,-3-4 50-15,4 0 24 16</inkml:trace>
  <inkml:trace contextRef="#ctx0" brushRef="#br0" timeOffset="99480.2307">22577 17964 292 0,'0'8'110'0,"4"-4"-86"0,-4-4 7 15,0 0-2-15,9 7-14 16,-9 1-1-16,4 4 3 16,0 3 3-16,-4 0-10 15,0 0-1-15,4 5 1 0,1 3-6 16,-1-8-2-16,-4-4-1 16,4 9-1-16,9 3-9 15,-13 0-4-15,9 0 11 16,0-4 5-16,-1-4 2 15,1 0 0-15,-1 4-6 16,5-11-1-16,-8 0 1 16,8-4 2-16,-5-1 2 0,1-3 3 15,4 0-1-15,-5-3 2 16,10-5 0-16,-18 0 1 16,4-3-4-16,0-5-1 15,0 1-1-15,1 0 1 16,-5 0 0-16,0-1 3 15,4 1-3-15,-4 0 0 16,0-1 1-16,0 1 2 16,4 3-1-16,-4 5 0 15,5-1-1-15,-10 0 0 16,5 5-2-16,0-1-2 16,0 4-2-16,-4 0 1 0,4 0-1 15,-4 0-2-15,4 0-4 16,0 7 0-16,0 1-9 15,0-4-2-15,4 4-3 16,0-1-2-16,9 5-11 16,-13-1 11-1,9 1 5-15,-5-1 7 16,5-3 6-16,0 3 3 16,-1-3 4-16,9-4 4 15,-8 0 2-15,0-4 5 16,4-4 3-16,-1-4 11 15,1 4 9-15,-8-3-19 16,-1-1-6-16,0 0 2 0,1-3 1 16,-1-1 0-16,-4 1 2 15,0-1-6-15,-4-3-1 16,-1 0-4-16,-3-1-1 16,3 1-3-16,-8 0-3 15,1 0-16-15,-1-5-5 16,-5-3-67-16,1-3-28 15,0-5 59-15,4 0 30 16</inkml:trace>
  <inkml:trace contextRef="#ctx0" brushRef="#br0" timeOffset="100080.9143">23150 17914 304 0,'-5'8'115'0,"5"-8"-89"0,-4 0-8 16,4 0-7-16,0 0-1 15,-4 4 5-15,-1 4 10 0,1-1 5 16,0 1-16 0,0-4-15-16,-1 3-7 0,5 1 15 0,-13 4 8 15,5-1-4-15,-1 1-1 16,5-1-6-16,-1 1-3 16,5 3 0-16,-8 0 1 15,4 0-6-15,4 1-1 16,0-1-3-16,0 0 2 15,4 1-5-15,4-1-1 16,-8 0 11-16,5-7 7 16,-1 0-2-16,5-1 0 15,4 1-2-15,0-4-2 16,-1 0 1-16,1-4-1 16,5 0-7-16,-5-4 0 15,-1 0 12-15,-3-4 6 0,4 5 1 16,-13-5 3-16,4 0-6 15,-4 1-1-15,0-1-4 16,0-4-1-16,-4 1-3 16,4 3-1-16,-9 1-4 15,1-1-1-15,-9-7-6 16,-1-1 0-16,1 1-18 16,0-4-6-16,0-4-109 15,-1-4-51 1,5 0 100-16</inkml:trace>
  <inkml:trace contextRef="#ctx0" brushRef="#br0" timeOffset="100514.6882">23309 17922 316 0,'0'23'121'0,"4"-15"-95"0,-4 3 3 0,0-3-6 15,0 0-17-15,0 3-4 16,0 4 1-16,0 5 0 16,0-5-1-16,0-4 1 0,0 5 2 15,0-5 9-15,0 8 3 16,9 4-11-16,-9-4-5 0,0 1-8 15,0-5-1-15,0-4 13 16,0-3 8-16,0 0-4 16,0-4 0-16,0-4-1 15,0-4 0-15,0 0-2 16,0-8 3 0,0-3-3-16,4 0-1 15,-4-4 2-15,5-1 0 16,3 1 1-16,-3 0-2 15,-1 0 1-15,0 4 0 16,1-1 3-16,3 5-5 16,-4 3-3-16,5 4-4 15,-5 1-1-15</inkml:trace>
  <inkml:trace contextRef="#ctx0" brushRef="#br0" timeOffset="100580.243">23408 17983 132 0,'0'-3'52'0,"0"3"-41"0,13 7-2 0,0-3-5 16</inkml:trace>
  <inkml:trace contextRef="#ctx0" brushRef="#br0" timeOffset="100934.1568">23572 17547 332 0,'4'0'126'0,"-4"15"-98"0,0-11 17 15,0-4-1-15,9 8-15 16,-9 3-2-16,4 1-5 16,1-1 1-16,3 4-13 15,-8 8-3-15,4 0-1 0,-4 0-3 16,5 0-2-16,-1 4-3 15,0 0-1-15,5 0-5 16,-5 0-2-16,5-1-15 16,-5 1-6-16,9 0 0 15,-13-8 2-15,4-4-4 16,1 1 1-16,-1-1-67 16,0-3-29-16,1-20 66 15</inkml:trace>
  <inkml:trace contextRef="#ctx0" brushRef="#br0" timeOffset="101340.7576">23787 17627 288 0,'0'12'110'0,"5"-9"-86"0,-1 5 5 0,-4-8-5 0,0 4-5 15,0 4 1-15,0 3 2 16,-4 1 3-16,-1-1-13 16,1 1-13-16,0-1-8 0,-1 1 2 15,1-5 2-15,0 5 18 16,0-1 11-16,-1-3-8 16,1 0-1-16,4-1-9 15,-9 1-2-15,5-4 0 16,4 0 2-16,0-1 3 15,4 5 2-15,5 0 1 16,4-1 0-16,4 5-2 16,9 3 1-16,13 4-2 15,17 4 0-15,0 4-5 16,0 0-3-16,-13-4 0 16,26 15 1-16,-13-7-17 15,8 11-4-15,-8-8-106 0,0 12-44 16,-4 12 79-16,-17-8 42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0:05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5181 7297 152 0,'-12'4'57'0,"7"-8"-44"0,5 0 12 0,0 1 1 16,0 3-10-16,0 0-4 15,0-4 4-15,0 0 1 16,0 0-8-16,-4 0 6 0,0 4 4 16,4-4-8-16,-5 4-3 15,1-3 1-15,4-1 4 16,0 0-5-16,-4 0-2 0,-5 4-1 15,9 0 1-15,0-4 1 16,0 0 1-16,-9 1 0 16,9-1 2-16,0 0-1 15,-8 0 0-15,8 0-3 16,-9-3 1-16,5-1-2 16,-9 4 2-16,9-4-4 15,-9 5-2-15,-9-1 0 16,14 4-1-16,-18-4-3 15,8 8 0-15,-7 3-1 16,-1 5 0-16,-4-1 0 16,8 12 3-16,-8 4-2 15,4 0 1-15,0 0 0 0,0 4 0 16,5-1 0-16,-9 5 0 16,4 7 2-16,9 4 0 15,-5 7 0-15,5 5 2 16,-5 3 1-16,9 0 1 15,-4 1-2-15,4-9 1 16,5 1-2-16,-1 0 2 16,0-5 0-16,5 1 1 15,4 4-2-15,-9-1 1 16,5-3 0-16,4 4 1 16,-4-1 0-16,-5-3 2 15,5 0 6-15,4-4 4 16,-9-4-10-16,5 0-6 0,4-4 2 15,-9-3 2-15,5-1 3 16,4-3 3-16,0 0 1 16,-17-4 3-16,17-1-3 15,-9-3 1-15,5 0-3 16,4 0 0-16,0-4-1 16,0 1 0-16,0-1-2 15,0 0-1-15,4 0-3 16,5 0 1-16,-5 0-2 15,9 0 2-15,0 1-2 16,0-1-1-16,8 0 3 16,10 0 0-16,7 0-1 15,-3 0-2-15,4-3-4 16,-5-1 0-16,5 0-14 16,4 1-5-16,9-5-109 0,4 1-48 15,0-12 92-15,-9-8 47 16</inkml:trace>
  <inkml:trace contextRef="#ctx0" brushRef="#br0" timeOffset="5796.1068">7362 14287 232 0,'0'4'88'16,"4"-12"-69"-16,-4 1 0 0,0 7-7 0,9-4-8 16,-9 4-3-16,0 0 4 15,4 0 1-15,-4 0-2 16,4 0-1-16,-4 0 1 0,9 4 2 16,-9-4 3-16,4 7-4 15,5-7-3-15,-9 4 1 16,8 0 2-16,-8-4 0 15,9 4 0-15,4-4-1 16,-4 4 2-16,4 0-3 16,4-1 0-16,0 1-1 0,0 0 1 15,5-4 0-15,-1 4 1 16,1 0-2-16,4 0 1 16,0-1 0-16,-5 1 1 15,9 0-2-15,-8 0 1 16,12 4-2-16,-16-8 2 15,12 0-2-15,4 0 2 16,1 0 0-16,3 3 1 16,1 1 0-16,4-4 2 15,0 0-3-15,1 0 0 16,7 0 1-16,-8-4 0 16,9 1-2-16,-18-1 1 15,5 4 0-15,0 0 1 16,0 0-2-16,0 0 1 0,4 0 11 15,4 0 8-15,-4 0-13 16,9 0-7-16,-5 0-5 16,1 0-1-16,-1 0 0 15,5-4 3-15,-5 4-2 16,1 0 1-16,-1 0 0 16,-8 0 0-16,0 0 0 15,4 0 0-15,0 0 0 16,0 0-2-16,0 0 0 15,0 0 3-15,4 0 11 16,1 0 8-16,-1 0-9 16,5-4-2-16,0 4-5 15,-5 0 1-15,-4 0-2 16,4 0 2-16,-12 0-4 16,8 0 0-16,0 4 1 0,5-4 2 15,-1 0-1-15,5 0-1 16,-1 0-2-16,5 0 1 15,0 0 3-15,5-4 1 16,-5 4-1-16,-5 0 1 16,1-4 0-16,-4 4 1 15,3 0-2-15,-8 0 1 16,9 0-2-16,4 0-1 16,0 0 1-16,4 0 1 15,-4 0-1-15,5 0 2 16,-5-4-2-16,-5 4-1 0,5 0 1 15,-4 0 1-15,0-3-1 16,0 3-1-16,4-4 1 16,4 4-1-16,13-4 0 15,0 0 0-15,1 0 0 16,-5-3 2-16,-9 3-1 16,-4 0 2-16,0 4-2 15,4-4-1-15,5 4 1 16,4-4-1-16,0 0 0 15,4-3 2-15,5-1-3 16,-9 0 0-16,-9 5 1 16,-4-1 2-16,-4 4-1 15,-1-4-1-15,-3 4 1 0,-1 0-1 16,1-4 0-16,-5 4 2 16,-5 0-1-16,-7 0-1 15,-6 0 1-15,-7 0 1 16,-5 0-8-16,-5 0-3 15,-12-8-301 1,-5-7 168 0</inkml:trace>
  <inkml:trace contextRef="#ctx0" brushRef="#br0" timeOffset="10075.5573">13700 13403 272 0,'0'-4'104'0,"-4"4"-81"0,4-4-2 16,0 4-7-16,0 0-15 15,0 0-4-15,0 0 11 16,0 0 8-16,0 0-7 0,0 0 8 0,0 0 2 16,0 4-7-16,-4 0-3 15,-1 3-7-15,1-3 0 16,0 4 2-16,4-1 1 16,-9 5-1-16,5-1 1 15,-1 5-2-15,-3-1-1 16,-5 0 1-16,0 8-1 15,-4 4 0-15,-5 4 2 16,1 7-1-16,-5 4 2 16,-4 4-2-16,-1-4 2 15,6 0 0-15,-14 4 1 16,4 4-2-16,1 4-2 16,-5 3 1-16,0 1-1 15,1-1 0-15,-1 1 2 0,0-1 1 16,-4 0 1-16,4-7-2 15,0-4 1-15,5-4 4 16,-1-7 6-16,5-5-9 16,4-3-5-16,1 0-4 15,7-4-2-15,1-4 12 16,8-3 9-16,5-1-5 16,-5-4 0-16,9-3-5 15,9 0-3-15,-9-1-3 16,13-3 1-16,0 0-4 15,4 0-1-15,5 0 3 16,-1-1 1-16,5 5-7 16,13 0-2-16,-5-1 4 15,9 1 3-15,5 4 7 0,8-1 6 16,0 1-10-16,4-1-1 16,5 1 3-16,-5-1 3 15,5 1-1-15,-5-1-2 16,5 1 0-16,-1-1 1 15,1 0-1-15,0-3 2 16,-1 0-11-16,-3-4-4 16,-1-4 6-16,0 3 2 15,-17-3 4-15,0 4 2 16,1-4 5-16,-14 0 6 16,0 0-7-16,-9-4-3 15,1 1-5-15,-9-1-1 0,-4-4-3 16,3 0-1-16,-12-3 12 15,0 0 9-15,0-5-5 16,-4-3 0-16,-4 0-5 16,3-4-3-16,-3-4 0 15,-1 0-1-15,0-3 0 16,1-5 0-16,-5-7 0 16,0 4 0-16,-4-4-3 15,-1-1 2-15,1-2-4 16,0-1 1-16,0-4 2 15,-1-4 1-15,6 4-8 16,-6-3-4-16,-3 3 7 16,4 0 5-16,-1 0 3 15,1-3 4-15,0-1-3 0,0 4-2 16,-5 1 0-16,1-1-1 16,-1 0 0-16,5 4 2 15,-13-4-6-15,4 4-1 16,-4 4 2-16,-5 8 1 15,-4 3 4-15,1 0 3 16,-10 5 0-16,5 6 0 16,0 5-54-16,4 0-22 15,0 3 38-15,5 5 18 16</inkml:trace>
  <inkml:trace contextRef="#ctx0" brushRef="#br0" timeOffset="12042.3119">14674 14257 160 0,'0'3'63'0,"0"1"-49"0,0-8-2 0,0 4-4 0,0 0 2 15,0 0 4-15,0 0 1 16,0 8 4-16,0-8-11 16,0 0 0-16,0 0-1 0,0 8-1 15,0 3 1-15,0-11-2 16,0 0 2-16,4 4 0 15,-4-4 1-15,0 0 0 16,0 0 2-16,5 8-1 16,-5-8 2-16,8 7-2 15,-8-7 2-15,0 0-2 16,0 0 0-16,0 4-1 0,0-4 0 16,0 8 0-16,0 0 0 15,0-8 0-15,0 0 0 16,0 0-2-16,0 0-1 15,0 0-1-15,0 0 2 16,0 0-3-16,0 0 0 16,0 0-1-16,0 0 1 15,5 7 11-15,-5-7 6 16,0 0-13-16,0 0-3 16,0 0-5-16,0 0-1 15,4-4 0-15,-4 4 0 16,0 0 2-16,0 0 0 15,4 0-5-15,-4 0 1 0,0 0 2 16,0 0 1-16,0 0-2 16,0 0 2-16,0 0 1 15,0 0 0-15,0 0-3 16,0 0 2-16,0 0 1 16,4 0 0-16,-4 0 0 15,0 0 0-15,0 0 0 16,0 0 0-16,0 0 0 15,5 4 0-15,-5-4-3 16,4 4 2-16,0 0 1 16,-4-4 0-16,9 4 0 15,-9-4 0-15,0 4 0 16,0-4 0-16,0 7 11 0,0-7 5 16,4 8-19-16,1-4-9 15,3 3 5-15,-8 1 3 16,5 4 11-16,-5 3 8 15,4 4-16-15,-4 0-8 16,0 0 4-16,4 4 1 16,-4 4 4-16,5 0 2 15,-1 0-1-15,-4 3-1 16,0 1 1-16,4 0-1 16,-4-1 0-16,4-3 0 15,-4 0-3-15,0-4 2 16,0 0 10-16,0-4 3 15,0-4-16-15,0-3-7 16,0-5 16-16,0-3 7 0,0-4-4 16,0 0-2-16,0-4-6 15,0 1-1-15,9-5-1 16,-9-4 0-16,0-3 2 16,0 0 2-16,9-4-3 15,-1 0 0-15,-3-4 1 16,-1 0 0-16,5 0 0 15,-1-4 0-15,5 4-3 16,0 0 2-16,0-4-6 16,0 4 0-16,4 4 5 15,-4 0 6-15,0 0-2 16,0 3 1-16,4 5-10 16,-8 3-3-16,4 4 3 15,4 0 3-15,-9 4 3 0,10 4 1 16,-1 4 0-16,-4 3 0 15,4 1 0-15,-8 3 0 16,4 4 13-16,4 1 6 16,-8 3-9-16,3 3-6 15,-3 5-18-15,0 3-6 16,-5 5 23-16,0-1 11 16,-4 4-5-16,0 0-2 15,-4-3-21-15,0-1-5 16,-5 4 4-16,0-11 4 15,5-4-15-15,-9-1-6 16,9-3 17-16,-9-4 7 0</inkml:trace>
  <inkml:trace contextRef="#ctx0" brushRef="#br0" timeOffset="12446.6371">15398 14517 328 0,'-4'12'123'0,"8"-5"-95"0,-8-3-6 0,4 4-8 16,0-1 4-16,0 1 8 16,0 7-4-16,0 5-1 15,0 2-12-15,0 5 3 0,0 12 2 16,0 3-7-16,0 8-4 15,0 3-5-15,0 5 1 16,0 7-4-16,4-8 1 0,-4-3-55 16,4-4-23-16,5-4 41 15,-5-12 21-15</inkml:trace>
  <inkml:trace contextRef="#ctx0" brushRef="#br0" timeOffset="16335.0538">15902 13824 248 0,'9'7'93'0,"-9"-7"-72"0,4-3 5 0,-4 3-3 15,9 0-15-15,-1 0-2 16,9 0 5-16,-8 0 4 16,8 0-7-16,1 0 4 0,3 3 4 15,5-3-6-15,8 4-3 0,1 4-4 16,4 0-3-16,-1-1 1 15,6 1-1-15,-6 0-3 16,5 3 2-16,1 1-8 16,3-5-4-1,0 5-18-15,1-1-7 0,3-3 20 16,-3-4 9-16</inkml:trace>
  <inkml:trace contextRef="#ctx0" brushRef="#br0" timeOffset="16876.7983">16587 13295 260 0,'-13'8'96'0,"5"0"-75"0,-1-8 17 0,9 0 3 15,-4 3-26-15,-1 1-10 16,-8 4 18 15,-8 7-10-31,-1 4-1 0,-8 1-6 16,4-1-5-16,1 0-3 15,-1 4-1-15,-4-4 2 16,-1 8-5-16,-7-4 2 0,-1 7 0 16,4-3 2-16,-3 0 1 15,-6 4 1-15,6-5 0 16,7 5 0-16,-7-4 4 16,8 0 2-16,4-4 0 15,8 4 1-15,-3-4 7 16,8-4 5-16,9 0-16 15,4 0-6-15,0 0 7 16,8 4 6-16,10 4-2 16,3 4 0-16,5-1-4 15,4 5-1-15,5 3-1 16,-1-4 1-16,1 5-4 0,3-5-2 16,-8 1-16-16,14 7-5 15,-14-4 10-15,13-11 7 16</inkml:trace>
  <inkml:trace contextRef="#ctx0" brushRef="#br0" timeOffset="18527.4347">17703 13950 164 0,'9'4'63'0,"-9"-8"-49"0,-9 4 22 0,9 0 10 16,0 0-11-16,0 0 0 15,0 0-7-15,-4 0 0 16,4 0-16-16,-4 0 0 0,4 0-1 16,0 4-4-16,0-4 1 15,-9 4-3-15,5-4 0 16,-1 0-1-16,5 0 0 15,0 0 0-15,0 0 2 0,0 0-3 16,0 0 0-16,0 0 1 16,0 0 0-16,0-4 9 15,0 0 3-15,5 4-16 16,-5 0-9-16,0 0 10 16,0 0 6-16,0-4-6 15,0 1 1-15,4-1-2 16,-4 0 0-16,0 4-3 15,9 0 0-15,-9 0 4 16,0-4 3-16,0 0-3 16,0 0-1-16,0 1-2 15,4 3 0-15,-4-4 0 16,0 4 0-16,0-4 2 0,0 0 0 16,0 0 0-16,0 0 0 15,4-3-3-15,-4 3 0 16,0 0-1-16,0-4 3 15,0 5 0-15,0-5 1 16,0 0-3-16,0-3 2 16,-4-1 1-16,0 1 0 15,4 3 0-15,-13-7 2 16,4 3-1-16,0-3-1 16,1 7 1-16,-5-3 1 15,-4-1-1-15,-1 5 2 16,-7-1 0-16,3 4 1 15,-8 4 2-15,4 4 1 16,-8 4-19-16,3 3-9 0,1 1 2 16,0 7 3-16,4-4 0 15,0 8 1-15,5 0-3 16,4 0-2-16,8 4 5 16,-4 0 4-16,9 0-1 15,4-1 3-15,8 1-2 16,5-4 2-16,4 0 3 15,5-4 1-15,4-3 3 16,4-5 1-16,4-3-2 16,1-4 2-16,-5-4 3 15,0-4 1-15,5-4 1 16,-14 0 2-16,5 1 1 16,0-5 1-16,-4 1-2 15,-5-1 1-15,0-3 0 0,-4 0 3 16,-4-1-1-16,-1 5 2 15,1-1-2-15,-9-3 0 16,0 0-3-16,0 3-1 16,-9-3-3-16,5 7 1 15,0-3-2-15,4 3 2 16,-9 0-2-16,5 5-1 16,-1-1 1-16,1 4-1 15,0 0 0-15,-1 0 2 16,1 0-3-16,4 7 0 15,0-7-1-15,0 12 0 16,0-4 2-16,0 3 0 16,0 1 0-16,0-1 0 0,0 1 0 15,4-1 0-15,-4 4-3 16,5 1 2-16,-1-1 1 16,0 0 2-16,5 4-1 15,0 1-1-15,-9-1-2 16,8 4 1-16,5 0 1 15,-4 0 2-15,-5 0-3 16,5 4 0-16,-5-1 1 16,5-3 0-16,-5 4-3 15,0 4 2-15,5-4-1 16,-9-1 0-16,4 5 2 16,0-4 0-16,-4 0-3 15,0-1 2-15,0-3-1 16,0 4 0-16,-4 0 0 0,0-4 0 15,4 0 0-15,-13 4 0 16,9-4 2-16,-9 0 0 16,0-4 0-16,0 0 2 15,-4 0-1-15,-1-3-1 16,-3-1 1-16,-1-4-1 16,-4-3 0-16,-8 0 2 15,4-4-6-15,-9-1 1 16,0-3-12-16,5-3-6 15,-1-5 12-15,-4-11 4 16</inkml:trace>
  <inkml:trace contextRef="#ctx0" brushRef="#br0" timeOffset="19787.9203">18250 13280 148 0,'-8'4'57'0,"4"-4"-44"0,4 7 14 0,0-7 5 0,0 0-5 16,0 0-1-16,0 0-1 16,0 0 1-16,0 0-14 15,0 8 6-15,0-8 3 0,0 0-5 16,0 0-1-16,0 0-5 15,0 0 1-15,0 0-4 16,0 0 1-16,0 0-3 16,0 0 2-16,0 4-4 15,0-4 0-15,0 0 1 16,0 0 0-16,0 8-2 16,0-8 1-16,-9 3-2 15,9-3-1-15,-4 4 1 16,4-4 1-16,0 0-1 15,-5 4-1-15,5 0 1 0,-4 0-1 16,0-4 0-16,-1 4 2 16,1-1-1-16,0 5 2 15,4 0 7-15,-9-1 5 16,5 1-16-16,-1 4-6 16,-3-1 3-16,-1 4 1 15,1 1 3-15,-1 3 0 16,5 0 0-16,-9 8 0 15,8 0-3-15,-7 3 2 16,3 1 1-16,0-4 2 16,1 7 5-16,-1-3 4 15,0-1-9-15,9-3-2 16,-8 0-1-16,-1-8 0 16,5 0-2-16,0-3 2 0,-1-1 5 15,1-4 2-15,0-3-27 16,4-8-10-16,0 4-117 15,0-8-50 1,0-15 101-16</inkml:trace>
  <inkml:trace contextRef="#ctx0" brushRef="#br0" timeOffset="20104.3257">18806 13069 260 0,'5'16'99'0,"-10"-13"-77"0,5 1 2 0,0-4-2 0,0 0-14 15,-4 4-2-15</inkml:trace>
  <inkml:trace contextRef="#ctx0" brushRef="#br0" timeOffset="20607.8907">18793 13111 471 0,'-8'12'23'0,"3"-1"0"0,-12-3-13 16,9 0-4-16,-1 3-2 16,0-3 0-16,1 0-2 15,3-1 1-15,-8 1 7 16,9 0 5-16,-9-1-9 16,5 1-4-16,3-1-1 15,-3 1-1-15,3 0 0 16,-8-1 0-16,9 1 0 15,-9 0 0-15,5-1 0 16,-1 1 2-16,0 4-12 16,1-1-3-16,-1 1 15 0,-8 3 9 15,4 4-4-15,4 0-1 16,-8 0-4-16,4 4-2 16,0 4-2-16,0 4 1 15,0-1-10-15,0 5-3 16,5 3 16-16,4 4 9 15,-9 8-4-15,8-8-3 16,5 0-3-16,0 4-1 16,0 0-3-16,0 4 2 15,9 4 1-15,0-1 0 16,3 1-7-16,1 0 0 16,0-5 1-16,5 1 3 0,-1-4 0 15,4 4 1-15,-8-8 11 16,5-4 3-16,-1-3-5 15,0-5-4-15,-4-3-2 16,4 0 1-16,0-4-10 16,-8-4-4-16,4 0 3 15,-4-3 3-15,-1-5-16 16,-8-3-6-16,9-4 15 16,-1-8 6-16</inkml:trace>
  <inkml:trace contextRef="#ctx0" brushRef="#br0" timeOffset="21440.0668">19237 13399 376 0,'-4'0'140'0,"8"4"-109"0,-8-4-4 16,4 0-11-16,0 0-12 16,0 3-3-16,0 5 0 15,0 3 1-15,-9 9-1 16,5 3 2-16,0 7 0 0,-1 12-4 15,5 12 1-15,0 7-5 16,-4 1 1-16,4-1-3 16,0 8 2-16,0-4-26 15,4-4-9-15,1-3-79 16</inkml:trace>
  <inkml:trace contextRef="#ctx0" brushRef="#br0" timeOffset="22069.8944">19522 13491 372 0,'-9'19'140'0,"9"-8"-109"0,-9 8-11 0,5-7-13 0,0 11-8 16,-5 8 2-16,-4 14 0 16,0-2 2-16,9 3-2 15,-13 0-1-15,8-4 1 0,0-4-1 16,5-4 2-16,4-3-10 16,0-8-4-16,4-4 3 15,-4-3 3-15,5-5 4 16,-1-7 1-16,-4-4 12 15,9-4 7-15,-1-4-14 16,1-3-3-16,4-8-2 16,0-8 0-16,0-4 1 15,4-3 0-15,-4-5-5 16,4-3-1-16,0 0 0 0,1 0 4 16,3 0 10-1,5 0 4-15,-9 0-3 0,9 3-3 16,-4 9 1-16,-1 3 2 15,5 4-4-15,-9 8-1 16,5 3 0-16,-1 8 0 16,1 4-5-16,-1 8 1 15,1 3 0-15,4 12 0 16,-5 8 0-16,1 7 0 16,-5 5-3-16,0 10 2 15,5-3 1-15,-9 0 2 16,-5 3-3-16,1 1-2 0,-5-4-5 15,1-4 0-15,-1 0-12 16,-4-4-2-16,0-4-39 16,0-3-15-16,0-12 39 15,0-8 19-15</inkml:trace>
  <inkml:trace contextRef="#ctx0" brushRef="#br0" timeOffset="22911.17">20418 14008 296 0,'0'4'112'0,"0"-4"-87"0,4 0 4 0,-4 0-2 0,0 0-12 16,0 7 0-16,4-3 4 16,-4 4 2-16,0-1-10 15,0 5-13-15,0-1-4 0,0 5 2 16,0 3 4-16,0 4 7 16,0 4 4-16,0-1-4 15,5 5-2-15,-1 0-22 16,0 7-9-16,-4-4 11 15,5 1 7-15,3-4 6 16,-8-5 4-16,0-3-1 16,0-4-1-16,0-3 3 15,0-5 2-15,0-3 11 16,0-8 7-16,0 0-17 16,0 0-7-16,0-4-7 0,0-4-1 15,0-7 14-15,-8 0 6 16,8-4-5-16,0-4-1 15,0 0-3-15,8-4-2 16,-8-4-4-16,5-3 0 16,8-1 2-16,-9 1 1 15,4-1-4-15,1 1-1 16,8 3 5-16,-8 4 5 16,4 4-2-16,0 4-1 15,0 4 0-15,0 7-1 16,4 5 0-16,0 3 0 15,0 3-3-15,1 9 0 16,-10-1 4-16,9 8 3 0,-4 4-3 16,0 8-1-16,0 4 2 15,-4 3 1-15,-1 4-1 16,-3 4 1-16,3 4-2 16,-8-8-1-16,0 0-4 15,-8-4 0-15,3-3-16 16,5-5-6-16,-4-3-60 15,0-8-24-15,0-3 57 16,-1-9 27-16</inkml:trace>
  <inkml:trace contextRef="#ctx0" brushRef="#br0" timeOffset="23153.4568">21129 14069 360 0,'-13'38'134'0,"13"-30"-104"0,4 11-13 0,5-7-13 15,-5 3 6-15,-4 8 7 16,0 4-5-16,0 7-4 15,0 8-5-15,0 0 0 0,0-3 2 0</inkml:trace>
  <inkml:trace contextRef="#ctx0" brushRef="#br0" timeOffset="23751.3673">20659 12943 340 0,'4'-12'129'0,"9"16"-100"0,-13-4 0 0,0 0-7 0,9 0-4 15,4 0 3-15,0 4-2 16,8 0 0-16,-3 0-10 16,7 7-3-16,6 1 0 0,7 3-3 15,1 8-2-15,4 4 0 16,13 7-1-16,5 8-3 15,3 8 2-15,10 15 1 16,-6 12 2-16,1 11-1 16,-8 8-1-16,-1 3 1 15,-8 9-1-15,-5 3-3 16,-8 7 2-16,-9 5-8 16,-4-4-2-16,-17 3-54 15,-9-3-21-15,-9-12 43 16,-8-15 22-16</inkml:trace>
  <inkml:trace contextRef="#ctx0" brushRef="#br0" timeOffset="32444.5868">22865 13249 280 0,'5'-4'104'0,"-5"1"-81"0,0-9 1 0,4 12-5 16,0-8-11-16,1 1-2 16,-5 3 10-16,0 4 6 15,0 0-11-15,0 0 1 0,-5 4-1 16,5 3-9-16,-4 5-2 15,-5 7-4-15,-4 8 0 16,0 7 0-16,1 5 0 16,-1-9 3-16,-5 32 0 15,-16 26 1-15,-1 0 2 16,10-8 1-16,-14 1 1 16,9-5 11-16,-5-3 5 0,9-4-17 15,0-23-8-15,14-8 10 16,-14 4 6-16,0 4-1 15,4-7 0-15,5-9-4 16,4-7-1-16,4-4-1 16,9 1 2-16,0-9-3 15,0-3 0-15,18-4-6 16,-5-1 0-16,12-3-4 16,6-3 0-16,7-1 1 15,10 0 2-15,8 4 2 16,0-4 1-16,4 0-2 15,1 8 2-15,3-4-12 16,-8 4-5-16,4 0 23 0,-3 0 10 16,-6-1-6-16,-16 1-5 15,-5-4-5-15,0 4-2 16,-4 0-7-16,4-4-4 16,-8 0 8-16,-1 0 2 15,-4-4 4-15,-4 0 0 16,-4-3 8-16,-5-5 5 15,-4 1-4-15,0-5-3 16,0-11-1-16,-4 4-1 16,0-7-5-16,-1-8 1 15,5-5 0-15,-13-3 2 16,9-3-1-16,-13-9-1 16,4 1-2-16,4-5 1 0,-8 1 1 15,0 11 0-15,8 12-3 16,-4-16 2-16,-17-18-10 15,4 14-5-15,5 5 14 16,-5 10 8-16,4 9-44 16,1 3-21-16,4 12 27 15,12 8 16-15</inkml:trace>
  <inkml:trace contextRef="#ctx0" brushRef="#br0" timeOffset="33210.2989">23697 13923 300 0,'-9'4'112'0,"18"-4"-87"0,-9 0 9 15,0 0-1-15,0 0-19 16,0 8-2-16,0 0 3 16,0 7 4-16,0 0-9 15,0 8-8-15,0 4-4 0,0 7 1 16,0 5 0-16,-9 7 1 16,9 0 0-16,0 0 0 15,0-4 0-15,-4 0 0 16,0-4 2-16,4-7-3 15,0-4 0-15,0-4 1 16,0-4 2-16,0-8-1 16,0 1 2-16,0-12-2 15,0 0 2-15,0-8-4 16,0 0 0-16,0-3 1 0,0-8 0 16,4-8 0-16,0-4 2 15,5-3-1-15,-5 3 2 16,1 8-18-16,3-19-6 15,9-11 5-15,5 3 4 16,-9 4 5-16,4 7 3 16,0 9 2-16,1 3 1 15,-1 4 1-15,0 8 2 16,0 11-1-16,-4 4 2 16,9 11-2-16,-14 9 2 15,5 6-2-15,0 13-1 16,-4 10 3-16,-5 1 0 0,5 12-1 15,-9-1 1-15,0 4 0 16,-9-8 1-16,5-7-7 16,0 0-2-16,-5-8-16 15,5-7-6-15,-1-9 11 16</inkml:trace>
  <inkml:trace contextRef="#ctx0" brushRef="#br0" timeOffset="33676.0809">24494 13912 272 0,'0'-15'101'0,"0"7"-78"0,0-4 9 0,0 5-3 15,0-1-24-15,0 0-9 16,-4-3 7-16,-1-4 7 16,-3-1-5-16,-5 13 7 0,0-5 1 15,0 0-9-15,4 12-1 0,-8 0-5 16,4 7-2-16,5 8 0 15,-5 4 3-15,4 8 0 16,0 7 3-16,5 8 1 16,0 8 3-1,4 7-1-15,4 1 0 0,0 7-1 16,1 3 2-16,-1-7-3 16,5 0 0-16,4 1-1 15,-13-1 1-15,4-4-4 16,0-7-2-16,1-8-7 15,-1-8-4-15,0-7-21 16,1-5-8-16,-1-7 25 16,-4-19 14-16</inkml:trace>
  <inkml:trace contextRef="#ctx0" brushRef="#br0" timeOffset="33947.0604">24283 14356 376 0,'52'39'140'0,"-18"-28"-109"0,44 16-6 0,-40-12-12 0,18 0-16 16,9 5-2-16,4-5-49 16,4 0-21-16,1-3 38 15,-14-12 18-15,-4-12 15 0</inkml:trace>
  <inkml:trace contextRef="#ctx0" brushRef="#br0" timeOffset="49005.3408">10559 8806 128 0,'-9'-4'49'15,"5"-3"-38"-15,4 11 1 0,0-8 1 0,0 4-9 16,0 0 0-16,0 0 0 15,0 0 2-15,0 4-3 16,0-4 3-16,9 3 0 0,-9-3 4 16,4 4 1-16,0 4-5 15,1 0-4-15,-1-5-1 16,0 1-1-16,-4-4 0 16,9 4 0-16,-1 0 0 15,-8 7 0-15,0-3 0 16,0 0 0-16,0-1-3 0,0 1 2 15,0 0 1-15,0-4 0 16,0-4-3-16,0 3 2 16,0 1 1-16,0 0 2 15,0 0-1-15,0 0 2 16,0 0 0-16,-4-4 3 16,0 0 1-16,4 0 3 15,-4 0-5-15,4 0-1 16,-5 0-2-16,1 0 1 15,4 0 15 17,-4 3-2-32,-1 1-2 0,1 0-7 15,-5 0-5-15,5 0-1 16,-9 0-1-16,5 3 0 16,-1-3 0-16,0 4 0 0,1 3 0 15,-1-3 2-15,0-4 3 16,5 3 2-16,-4-3 5 15,3 0 3-15,1 0 0 16,0 0 1-16,-1-1-2 16,-3 1 1-16,8-4-4 15,0 0 1-15,0 0-7 16,0 0-1-16,0 0-2 16,0 0 1-16,0 0-4 15,0 0 0-15,0 0 1 16,8 4 0-16,-8 0 0 15,9 0 0-15,0-4-3 16,-1 4 2-16,5-1 1 0,-4 1 0 16,4-4-3-16,0 4 2 15,-1-4 1-15,1 4 0 16,0 0-3-16,5 0 2 16,3-4 1-16,-8 7 0 15,4-3-3-15,0 4 2 16,1-8 1-16,-1 7 0 15,0-3 0-15,5 4 2 16,-9-4-1-16,8 0-1 16,1 3 3-1,-1-3-4-15,5 4 0 16,-9-8 1-16,5 7 0 0,4-7 0 16,-9 4 0-16,0 0 0 15,0 0 2-15,1-4 1 16,-10 4 1-16,5-4-2 15,0 4 1-15,-4-1 0 16,4-3 1-16,4 0-2 16,-8 0 1-16,4 0-2 15,4 0 2-15,-9 0-2 16,5 0-1-16,0 0 1 16,0 0 1-16,4 0-1 15,1 0 2-15,-1 0-4 16,0 0 0-16,0 0 1 15,1 0 2-15,-1 0-3 16,0 0 0-16,5 0 1 0,-5 4 2 16,0-4-3-16,5 0 0 15,-1 0 1-15,1 0 0 16,8 0 0-16,-13 4 2 16,5-4-1-16,-1 0-1 15,1 0 1-15,-1 0-1 16,1 0 0-16,4 4 0 15,-9-4 0-15,4 4 0 16,-3-4 0-16,-5 4 0 16,0-4 0-16,4 3 0 15,-4-3 0-15,4 4 2 0,4-4-1 16,-3 0-1-16,-5 4 1 16,12-4-1-16,-7 0 0 15,3 0 0-15,1 0 0 16,-1 0 0-16,1-4 11 15,-1 4 7-15,5 0-18 16,-4 0-8-16,4-4 3 16,0 4 1-16,4-3 10 15,-4-1 6-15,-1 0-15 16,1 0-5-16,0 0 10 16,0 4 8-16,4 0-14 15,-13-4-4-15,5 1 10 16,-1 3 5-16,1-4-2 15,0 4-3-15,3-4-4 0,-7 4 1 16,3-4 1 0,1 4 0-16,4-4 0 0,-5 4 0 15,1-4 0-15,4 4 0 16,-5 0-5-16,9 0-1 16,-13 0 3-16,9 0 3 15,0 0 1-15,0 0-1 16,0-3 1-16,4-1-1 15,-8 0 0-15,3 4 0 16,1-4-3-16,0 0 2 16,0 0 1-16,0 1 0 15,-5-1 0-15,5 0 0 16,0 0 0-16,-9 4 0 16,5-4 6-16,-1 0 6 0,1 4-15 15,-5-3-7-15,0 3 5 16,5 0 1-16,0-4 4 15,-1 4 0-15,-4 0 8 16,5 0 5-16,-5 0-15 16,0 4-8-16,5-1 5 15,-5-3 1-15,-4 4 10 16,0 4 4-16,-4 0-16 16,-1-1-8-16,1 1-119 15,-5 7-51 1,-4-7 93-16</inkml:trace>
  <inkml:trace contextRef="#ctx0" brushRef="#br0" timeOffset="51196.2984">13218 15804 160 0,'8'-8'60'0,"-3"1"-47"0,-1 3 21 0,-4 4 6 0,0 0-3 15,0 0 3-15,0 0-7 16,0 0 0-16,4 4-19 16,-4-4 1-16,0 0-1 0,0 0-5 15,0 0-1-15,0 0-2 16,0 0 1-16,0 4 11 16,-4-1 8-16,0 5-18 15,-1 0-6-15,1-1-2 16,-5 5-1-16,-4-1-2 15,-4 8 2-15,-4 8 3 16,-5 8 1-16,-9 7-4 16,1 8 1-16,-1 3 0 15,-8 5 0-15,0 3-5 16,-4 0-1-16,-1 1 0 0,1-9 2 16,0 1 13-16,3-1 8 15,1 1-4-15,5-4-2 16,3 0-2-16,9-8-1 15,9-8 0-15,-5-3 2 16,10-4-5-16,7-8-1 16,-3-4-4-16,16-3-1 15,-3-1-1-15,7-3 0 16,10-1-3-16,0-3 1 16,12 0 2-16,5 0 3 15,4 0 0-15,4-4-1 16,1 4-2-16,3-1 1 0,1 5 1 15,4 0 0-15,-4-1-5 16,12 1 1-16,10 0 0 16,-1 3 2-16,0 1-6 15,5-1-2-15,-14 5-5 16,1-1-2-16,-5-7 14 16,1 3 6-16,-5 4 2 15,-5-3 0-15,5-4-3 16,-12-1 1-16,-1 1-13 15,0-1-3-15,-17-3 15 16,-1 0 9-16,-3-4-6 16,0 0-3-16,-14 0-8 15,1 0-1-15,-5-4 14 16,-4 0 9-16,-4 1-1 16,-5-9 0-16,1 1-5 0,-10-5 1 15,1-3-4-15,-4 0-2 16,-5-8 0-16,0 0 1 15,-4-3-1-15,-1-5 0 16,1-3-1-16,-4 0 0 16,4-4 0-16,-9-1 0 15,4-2-5-15,1-1 1 16,-5-4 2-16,0 4 1 16,5 0-1-16,-1 4 1 15,-3 3-2-15,3 1-1 16,1 4 1-16,-1-1 1 15,5 8-1-15,0 1-1 0,0 3-6 16,4 3-1-16,4 1-26 16,5 4-8-16,4 0 21 15,9-5 10-15</inkml:trace>
  <inkml:trace contextRef="#ctx0" brushRef="#br0" timeOffset="52504.1354">14243 16888 212 0,'-8'4'79'0,"3"3"-61"0,5-7 1 0,0 0-3 16,0 4 8-16,0 0 8 15,0 4-11-15,-4-4-2 16,4 3-11-16,0-3 4 0,0-4 1 15,-4 0 0-15,4 12 0 16,0-12-3-16,-9 3-1 16,5 5 1-16,-1 0 1 15,5-4 3-15,-8-1 2 16,3 1-12-16,1 0-4 16,0-4 0-16,-1 4-1 15,1 0-4-15,0 0 1 16,0-1 8-16,4 1 5 15,0 0-2-15,0 4-2 16,0 11-5 0,0 0-2-16,4-4-2 15,0 4 3-15,-4 4-2 16,4 0 1-16,-4 4 2 16,5-4 0-16,-1 0 0 15,0 0 0-15,1-4 0 16,3-3 2-16,-8-1-1 15,5-4 2-15,-5-3 0 16,0-8 1-16,0 0-2 16,4-4 1-16,5-3-2 15,-9-1 2-15,0-7-2 16,4-5-1-16,0-2 1 16,1-5-1-16,-1-4 0 15,0-3 0-15,0-9 0 0,1 5 0 16,3 0-3-1,1-4 2-15,0 0-4 0,-1 3 1 16,9 5-7-16,-4-1-1 16,0 5 9-16,0 3 4 15,4 4 2-15,1 4 3 16,-1 3-3-16,0 9-2 16,0 3 0-16,1 4 1 15,3 4-8-15,-4 3-3 16,-4 9 11-16,5-1 5 15,-1 8-11-15,-4 4-4 16,0 0 9-16,0-1 9 16,0 9-12-16,-5-1-2 0,-4-3 7 15,1 7 5-15,-1-7-1 16,-4 0-2-16,0-1 0 16,0 1 1-16,-4 0-1 15,-1-1 0-15,1 1-3 16,0 0 1-16,0-5 0 15,-1 5 1-15,5-4-5 16,-8-4 1-16,3 0 0 16,1 0 0-16,0-4-5 15,-1-4 1-15,1-3-16 16,0-1-4-16,-1-3 5 16,1-1 4-16,4-7-90 15,0-3-42-15,0-9 75 16,0-7 36-16</inkml:trace>
  <inkml:trace contextRef="#ctx0" brushRef="#br0" timeOffset="54109.7316">14881 17267 264 0,'0'4'101'0,"4"-8"-78"0,0 4-7 16,-4 0 51-16,0 0-25 0,0 0-3 15,0 0-7-15,0-4-19 16,0 0 3-16,0 1 4 0,9-1-5 16,-9 0 0-16,0 0-7 15,0 0 0-15,0 0-3 16,4-3 0-16,1-1-3 15,-5 1 1-15,4-1-2 16,0 0 2-16,1 1-2 16,-1-1-1-16,0 0 1 15,5 4 1-15,-5 1-1 16,0-1-1-16,5 0 1 16,-5 4 1-16,5 0-3 15,0 4-2-15,-1 0 2 16,1 3 0-16,-5 1 1 15,9 3 0-15,-9 5-3 16,1-1 0-16,-1 4 2 0,0 0 2 16,1 0 0-16,-1 4-1 15,0 0 1-15,5 0-1 16,-9 0 0-16,0 0 2 16,0 0-1-16,0 0-1 15,-9 0 1-15,5-4-1 16,0 4 0-16,-1-3 2 15,-3-5-1-15,-1 4-1 16,0-4-2-16,1 1-1 16,-9-1-1-16,4 0 0 15,4-3 0-15,-8-5 3 16,-5 1-2-16,5-4-1 0,0-4 0 16,0-4 3-16,4 0-2 15,4 0-1-15,0-7 0 16,5 7 3-16,0 0 0 15,0-3 1-15,-1-1 0 16,5-3 0-16,5 3 0 16,-1-4 0-16,0 9 0 15,9-5 0-15,-9 0 2 16,5 1 1-16,0 3-4 16,4 0 1-16,-1 4 2 15,1 0 1-15,0 4-1 16,0 0 1-16,4 3-2 15,1 1 2-15,-1 7-2 16,0-3-1-16,0 3 1 0,1 0 1 16,-1 1-1-16,0-5-1 15,0 1-13-15,5-1-6 16,-13 1-50-16,3-9-20 16,1-3 46-16,9-15 22 15</inkml:trace>
  <inkml:trace contextRef="#ctx0" brushRef="#br0" timeOffset="58102.0256">7362 17317 160 0,'-22'-4'60'0,"14"4"-47"0,-1-8 15 15,5 5 2-15</inkml:trace>
  <inkml:trace contextRef="#ctx0" brushRef="#br0" timeOffset="58926.06">7310 17290 317 0,'-4'-11'19'0,"-1"-1"-11"16,5 1 6-16,-8 3 5 0,4 0-1 16,4 1 1-16,-9-1 1 15,5 4 2-15,-1-3-6 16,1 3 1-16,0-4-8 16,4 4-3-16,0-3-3 15,0 3 0-15,0 0-2 0,4 0 2 16,0 0-4-16,5 0 0 15,4 1 1-15,13 3 0 16,0 0-3-16,8 0 2 16,18 3 1-16,-5 1 0 15,5 0 0-15,0 0 0 16,4-4 0-16,4 4 0 16,9-4 0-16,8 4 0 15,10 3 0-15,3 1 0 16,-12 0 0-16,3-5 2 15,1 1 3-15,0 0 4 0,4 0 0 16,9 0 2-16,0-1-2 16,-5 1 2-16,-16-4-11 15,-1 0-2-15,0 0-1 16,5-4-2-16,-9 1 1 16,4 3 3-16,0 0 13 15,0 0 7-15,1 0-7 16,-5 0-4-16,-13 0-5 15,0 0 0-15,0 0-2 16,-9 0-1-16,5 0 1 16,4 3-1-16,0 1 0 15,0 0 2-15,4 4-1 16,1-1 2-16,3 1-4 16,-8 0 0-16,-8-1 1 15,3 1 2-15,1 0-3 0,4-1 0 16,-9 1 1-16,9 0 0 15,9-1 0-15,-5 1 0 16,5 0 0-16,4-1 2 16,-9-3-3-16,5 0 0 15,-9 0 1-15,0-4 2 16,-9 0-3-16,5 0 0 16,4 0 1-16,4 0 0 15,1 0 2-15,-1 0 1 16,0 0-1-16,1-4-2 15,-10 4 1-15,1 0-1 16,-4 0 0-16,-5 0 0 0,0 0 0 16,-5 0 0-16,-3 0 0 15,4 0 0-15,-9 4 0 16,-4 0 0-16,4 0 2 16,-4-1 1-16,-5 1-1 15,-3 0 1-15,-6 0-2 16,-3 0-1-16,0 0 1 15,-9-4-1-15,8-4-62 16,10-4-28-16,7-19 46 16,6-19 21-16</inkml:trace>
  <inkml:trace contextRef="#ctx0" brushRef="#br0" timeOffset="59887.67">15622 16493 236 0,'-4'8'90'0,"-1"-8"-70"0,-3 0 21 15,8 0 4-15,0 0-17 16,0 0-3-16,0 0-6 16,8 0-1-16,-3 0-9 15,8 0 3-15,-13 0 2 0,8 0-5 16,1-4-1-16,4 4-4 16,4 0-1-16,9 0-3 15,0 0-1-15,8 4 1 16,14 4 0-16,3 3 0 0,10 1 0 15,3 3 0-15,1 0 0 16,4 1-9-16,0-1-2 16,0 0 6-16,0 5 2 15,-5-5 5-15,1 0 1 16,-9 0-6-16,-4-3 0 16,-1-1-19-16,-8-7-6 15,-12 0-73-15,-6-4-32 16,-3-8 69-16,-13-7 35 15</inkml:trace>
  <inkml:trace contextRef="#ctx0" brushRef="#br0" timeOffset="60382.8033">16290 15984 324 0,'-13'8'123'0,"4"-1"-95"0,1-10 7 16,3 6-4-16,1-3-15 16,-5 4-4-16,-3 0-3 15,-1 0-1-15,-5 4-4 16,-3 3 6-16,-1 0 3 0,-8 1-6 15,0 3-4-15,0 4-5 0,-5 1-1 16,1 3-1-16,4 3 3 16,-9 1 0-16,4 0 1 15,1 0 0-15,4 0 0 16,0 7 0-16,4-7 0 16,0-4 0-16,4 0 0 15,5 0 0-15,4 0 0 16,5 0 0-16,-1 0 0 15,5 0 0-15,4 0 2 16,4 0-1-16,5 4 2 16,-1 3-2-16,5 5 2 15,4-1-2-15,5 4-1 0,4 5-2 16,0-5 1-16,4 8-17 16,4-4-8-16,5 4-59 15,8 0-25-15,1-8 57 16,8-3 27-16</inkml:trace>
  <inkml:trace contextRef="#ctx0" brushRef="#br0" timeOffset="61313.16">18276 16528 324 0,'5'0'121'0,"-10"-4"-95"0,5 0 0 0,0 4-7 16,0-4-17-16,0 1 0 0,0-1 9 16,-4 0 5-16,0-4-8 15,-1 1 13-15,1-5 6 0,-9 1-14 16,5-1-5-16,-10-3-7 15,-3-4-2-15,-5 0 1 16,-4-1 2-16,-5 1-6 16,1 0-1-16,-5 4-5 15,-4 7 1-15,0 4-2 16,0 4 2-16,0 4-8 16,4 11-4-16,-9 8-11 15,10 8-5-15,3 4-5 16,14 3 1-16,3 0 10 15,14 0 3-15,4-3 8 16,9-4 4-16,8-1 1 0,9-7 2 16,4-4 11-16,4-7 6 15,5-5 12-15,0-7 5 16,0 0 0-16,0-3-1 16,4-5 1-16,-5 0-1 15,-7 1 0-15,-1-5 0 16,-4 1-5-16,-1-1 1 15,-7 1-3-15,-1 3 0 16,-4 4-5-16,-5 0-3 16,1 1 0-16,0 3 1 15,-9 0-3-15,8 3-2 16,1 1-5-16,-5 8 0 0,-4-12-11 31,18 42 5-15,-14 8 3-16,4 3 2 15,-3 1 4-15,3-1-2 16,-3 1 1-16,-1 0 2 16,-4-8 0-16,-4 0 2 0,4-46 32 31,-22 57-3-15,-8-7 0-16,0-12-25 15,0-3-11-15,-1-9 10 16,-7-3 7-16,-10-3-5 15,5-5-3-15,-4-7-3 0,-5-8-6 16,0-4-1-16,1-4-72 16,8-11-33-16,-5-12 57 0,9-7 26 15</inkml:trace>
  <inkml:trace contextRef="#ctx0" brushRef="#br0" timeOffset="62215.5164">18436 15919 236 0,'0'8'90'0,"0"-5"-70"0,0 1 17 16,0-4 2-16,0 0-12 15,0 0-3-15,0 4-3 0,0 0 1 16,-5 4-12-16,1-5-1 0,0 1 1 16,-1 4 0-16,1 0 2 15,0-1-9-15,4-3-1 16,-4 4-7-16,4-4-1 15,-9-1 0-15,5 1 4 16,-1 0 12-16,5 0 8 16,0 0-7-16,-8 0-1 15,3-1-2-15,1 1 0 16,4 0-2-16,-4 0 1 16,4 0-2-16,-5-4 0 15,5 0 8 1,-4 3-8-1,0 1 1-15,0 0-2 16,4 0 0-16,-9 0-2 16,5 0-2-16,4-1 1 15,-5 1-1-15,5 4 0 0,-8 0 0 16,3-1 2-16,1 1-3 16,0 0-2-16,-1 3 2 15,1 1 0-15,0-1-2 16,0 8 2-16,4 0 1 15,-9 1 0-15,5-1-3 16,-5 7 2-16,0 5 1 16,1 0 0-16,-1-1 0 15,1 1 0-15,-1-4 0 16,0 0 0-16,-4-4 0 0,5 0 0 16,-10 0 0-16,6 0 2 15,-1-4-1-15,0 0 2 16,4-4-4-16,0 1 0 15,9-16-26 17,-12 11 4-32,3-3 2 15,0-4-81-15,1-1-35 16,-1-3 69-16,0-7 34 16</inkml:trace>
  <inkml:trace contextRef="#ctx0" brushRef="#br0" timeOffset="66935.569">19332 15662 160 0,'-9'16'63'0,"14"-9"-49"0,-14-11 16 0,5 8 3 15,-1 4-18-15,1 0-8 16,-9-1 1-16,9 5 2 16,-13-1-5-16,4-3-1 0,4 3 0 15,-8 1-5-15,4-1 1 0,4 1-2 16,-4-4-2-16,0 3-8 15,5-3-3-15,-1-1-58 16,5-3-24 0,0 0 49-16</inkml:trace>
  <inkml:trace contextRef="#ctx0" brushRef="#br0" timeOffset="67381.6599">19254 15616 220 0,'-13'12'82'0,"5"-5"-64"0,-5 1 2 0,9 4-4 16,-5 3-3-16,0 4 5 16,-4 4 3-16,1 0 2 15,-1 4-12-15,0 7-2 0,4 5-2 16,-8 7-1-16,4 11 1 16,4 8 2-16,-4 4 5 15,9 4-4-15,-9 0 2 16,9 3-3-16,0-3 2 0,-1 4 3 15,5-1 3-15,0 1-16 16,5-4-4-16,-1-1-5 16,4-6 2-16,1-5 15 15,0-4 6-15,-1-3-18 16,5-8-9-16,0-8 11 16,0 0 9-16,0-3-52 15,4-8-21-15,0-8 30 16,5-11 17-16</inkml:trace>
  <inkml:trace contextRef="#ctx0" brushRef="#br0" timeOffset="67772.5436">19625 16447 344 0,'0'12'129'0,"4"-8"-100"0,-4 0 4 0,0-4-4 0,0 11-15 16,0 4-3-16,0 5 7 16,0-1 3-16,0 8-11 15,0 3-3-15,0 5-3 0,0-1-9 16,5 4-2-16,-1 1-18 16,0-5-7-16,1-7-3 15,3 0 1-15,1-12-58 16,-1 0-27-16,1-15 62 15,4-7 31-15</inkml:trace>
  <inkml:trace contextRef="#ctx0" brushRef="#br0" timeOffset="67998.3959">19707 16107 400 0,'-4'3'148'0,"4"1"-115"0,0-4-9 0,0 0-11 16,0 0-19-16,0 0-3 16,0 0-33-16,4 4-15 15,0 0 30-15,5 0 13 0,8-8 11 16</inkml:trace>
  <inkml:trace contextRef="#ctx0" brushRef="#br0" timeOffset="68642.5564">20164 16287 384 0,'-5'3'145'0,"10"1"-112"0,-5 8-8 15,4-5-9-15,-4 9-7 0,4 3 2 16,-4 4 3 0,-4 0 2-16,4 4-9 15,0-1-4-15,0 9-2 0,0-1-1 0,0 5 0 16,4-1 2-16,-4-3 1 15,5-5-1-15,-1 1-2 16,4-8 3-16,-8-4 0 16,5-4-1-16,-5-3 1 15,4-5-2-15,-4-7 2 16,0 0-2-16,0-3 2 16,9-5-4-16,-9-4 0 15,4-3 1-15,0-4 0 16,1-4-3-16,-1-4 0 15,5-3-1-15,3-5 3 0,-7 1-2 16,8-1 1 0,-5 4-3-16,5-7 1 0,4 4-3 15,-8 3 2-15,4 4-2 16,0 0 2-16,0 8 3 16,0 4 1-16,0 3-2 15,0 5 2-15,0 3 1 16,0 4 0-16,-1 8-3 15,1 7 2-15,0 4 1 16,5 8 0-16,-10 4 0 16,1-1 2-16,-1 5 1 15,-3-1 1-15,3 4-2 16,-8 1 1-16,0-5-7 16,0 1-1-16,0-5-20 15,-8-3-7-15,8-8-34 0,0 0-15 16,0-7 43-16,0-12 19 15</inkml:trace>
  <inkml:trace contextRef="#ctx0" brushRef="#br0" timeOffset="69153.7798">20732 16601 340 0,'0'11'129'0,"9"-11"-100"0,0 0-4 16,-5 4-7-16,5 0-14 15,3 4 0-15,1-1 13 16,0 5 6-16,0 3-11 15,0 4-2-15,4 4-3 0,-12 0-6 16,8 8 0-16,-5-1-3 16,5 5 0-16,-13-1 2 15,4 1 2-15,-4-5-3 16,-4 5-2-16,4-8-1 16,-13-4 0-16,0-4 3 0,0-4 0 15,-4 0 3 1,0-3 1-16,0-4 1 0,4-5 2 15,4 1-1-15,-4-4 2 16,9 0 0-16,4 0 3 16,17 0-1-16,0 4 0 15,-4-4-5-15,13 4-3 16,-4 0-3-16,12 3 1 16,-4 1-1-16,13 4 0 15,-4-1-9-15,9 1-5 16,-1-5-39-16,0 1-16 15,-3-8 37-15,-1-12 17 16</inkml:trace>
  <inkml:trace contextRef="#ctx0" brushRef="#br0" timeOffset="69768.9734">20551 15578 288 0,'5'-4'110'0,"-5"8"-86"0,8-8 0 0,-3 4-4 16,8-4-12-16,-5 4 0 15,9 0 11-15,5 4 5 16,0 0-12-16,3 4 0 0,1-1-1 15,4 1-9-15,1 7-2 16,3 1-4-16,0-1 3 16,1 8 9-16,-1 0 6 15,5 4-8-15,-9 0-4 0,5 3-1 16,-1 9-1-16,1 3-3 16,-1 7 2-16,5 5-8 15,-13 0-4-15,4 7 11 16,-13 4 7-16,1 0-6 15,3 4-1-15,-17-4 1 16,5 0 0-16,-9 0 1 16,-4 4 0-16,-1-3-3 15,1-5 2-15,-9-8 1 16,0 1 0-16,0-8-5 16,0-8-1-16,0-7-22 15,5-8-8-15,-1-8-222 31,9-30 140-31</inkml:trace>
  <inkml:trace contextRef="#ctx0" brushRef="#br0" timeOffset="70684.8706">22318 15647 312 0,'9'8'115'0,"-9"-20"-89"0,0 20 5 16,0-8-3-16,0 4-18 15,0 3-3-15,0 5 6 16,0 3 3-16,-9 0-7 16,5 5 1-16,-1-1 3 0,-7 4-7 15,-1 4-1-15,0 7-3 16,-9 4 1-16,5 4-2 16,0 1-1-16,-5 3 5 15,5-1 1-15,-9-2 0 16,9-1-1-16,4-8 1 15,-4 1 1-15,4-5 1 16,4-3 0-16,0 4 2 0,5-12 1 16,0-4-3-16,4 1-3 15,0-1 4-15,0-4 2 16,0-3-6-16,8 0-1 16,10-4-4-16,-1-4-1 15,4 0-1-15,1 0-2 16,4 3 0-16,4 1 3 15,5 0 0-15,8 0 3 16,4 4-3-16,5-5-2 16,-5 5 2-16,5 0 0 15,4 3 1-15,-4 1 0 16,4-1 0-16,-13 1 2 0,0-1-1 16,-5 1-1-16,1-5-2 15,-4 1 1-15,-5 0 3 16,-4-1 1-16,-5-3-1 15,-3 0 1-15,-6-4-2 16,1 0 2-16,-4 0-4 16,0 0 0-16,-5-4 1 15,0 0 0-15,-4-3 0 16,0-1 0-16,-4-4 0 16,-5-3 2-16,1 0-1 15,-5-4 2-15,4-4-2 16,-12-4-1-16,8 0-2 15,-5 0-1-15,1 0 2 16,-4-3 0-16,-5-5-2 0,0 1 2 16,4-4 1-16,-3-1 2 15,-1 1-1-15,0 0 2 16,4-1-2-16,1 1 2 16,4 7-2-16,-9 1 2 15,8 7-7-15,6 4 1 16,-6-1-8-16,-3 5-1 15,8 0-33-15,9 3-13 16,-5 1-120 0,18-4-53-16,12 11 119 15</inkml:trace>
  <inkml:trace contextRef="#ctx0" brushRef="#br0" timeOffset="71091.5789">23326 16156 340 0,'-4'0'126'0,"8"0"-98"0,-4 4 6 0,0-4-6 16,5 8-7-16,-5 0-1 16,0-1-2-16,0-3 1 15,8 11-10-15,-8 8-5 0,0 4-3 16,0 8-4-16,0-1 0 15,0 1-3-15,0-1-1 16,0 4 1-16,0-3 2 16,0-5 2-16,5-3 1 15,-5 0 1-15,0-8 0 16,0-3 2-16,0-1 3 16</inkml:trace>
  <inkml:trace contextRef="#ctx0" brushRef="#br0" timeOffset="71420.7259">23331 16631 432 0,'-5'-15'162'0,"10"4"-126"0,3-5-10 16,-8 9-12-16,5-5-13 16,-1-7 2-16,0 0-4 15,5-4-2-15,-1-4 2 16,5-4 0-16,0 12 3 0,-4 4-1 16,4-8-1-16,4-4 1 15,-8 4 1-15,4 4-1 16,0 7 2-16,-1 1-2 15,1 7 2-15,-4 0 0 0,4 8 1 16,4 11-5-16,-4 1 1 16,-4-5-2-16,-1 16-2 15,5 15 3-15,-4 8 2 16,-9 4 2-16,0 3 1 16,-9 1-5-16,5-16-1 15,0-8-8-15,-5 4-2 16,-4 5-15-16,0-9-8 15,0-11-41-15,9-8-18 16,0-3 49-16,4-20 23 16</inkml:trace>
  <inkml:trace contextRef="#ctx0" brushRef="#br0" timeOffset="71688.7886">24055 16367 176 0,'17'-4'68'0,"-13"4"-52"0,13-4 17 0,-8 1 4 16</inkml:trace>
  <inkml:trace contextRef="#ctx0" brushRef="#br0" timeOffset="72023.1701">24119 16348 403 0,'9'-4'51'15,"-1"0"-25"-15,1-7-5 0,4-1-1 16,-4 5-2-16,-1-5 1 15,1 1-4-15,-9-1-1 16,0-7-6-16,0 4 0 16,-9-1-5-16,1 5-2 15,-1-1-3-15,-4 1 1 16,-4-1 3-16,0 5 3 16,-1 3-7-16,1 4 0 0,4 4-5 15,0 3 2-15,5 5 3 16,3 3 3-16,5-3 0 15,-4 18-1-15,4 20 1 16,4-4-1-16,1 4 0 16,3 0 0-16,1-1 0 15,4-3 2-15,-5 0-6 16,1 0 1-16,0-4-1 16,-5-3-1-16,5-9-23 15,-18 5-11-15,0-8-18 16,1-4-5-16,-5-4 34 15,-4-12 15-15</inkml:trace>
  <inkml:trace contextRef="#ctx0" brushRef="#br0" timeOffset="72385.2399">23826 16516 348 0,'13'8'129'0,"4"0"-100"0,1-4-4 15,-5 3-7-15,4 1-16 16,9 0-1-16,4-1-1 16,-9 1 2-16,1-4-1 15,-5 0-49-15,9-4-22 0,17-12 35 16,-4-3 17-16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2:22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5018 6573 180 0,'-18'-15'68'0,"10"0"-52"0,8 3 1 0,0 12-2 0,-13-7-4 15,9-1 3-15,-14 0 4 16,5-3 3-16,5-1-11 15,-9 1 3-15,-1-1 3 0,1-3-8 16,0 3-2-16,4 1-4 16,-9-4 1-16,14-1-2 15,-5 5-1-15,-4-1-2 16,4 1 1-16,4-1-6 16,5 5 0-16,-9-1 9 15,9 0 6-15,-9 1 1 16,4-5 0-16,0 8-1 15,5 1 2-15,0-1-3 0,4 0 1 16,0 0-5-16,0 0 0 16,-13 0 1-16,13 4 0 15,0-3 2-15,0-1 1 16,-4 4-1-16,4 0 1 16,0 0-2-16,0 0 2 15,0-4-2-15,0 4 0 16,0 0-3-16,0 0-2 15,0 0 1-15,0 0 1 16,4 8-1-16,9-1-1 16,-13 1 1-16,0 0-1 15,4-1 0-15,5 9 0 0,4-9 0 16,-9 5 2-16,5-1-1 16,-1 1-1-16,5-1 1 15,0-3 1-15,0 3 1 16,0-3 1-16,0 0-5 15,4-1 1-15,5 1 0 16,-5 0 2-16,0-1 8 16,5 1 3-16,-5-4-9 15,4 0-1-15,-3-1-3 16,-1 5 2-16,0-4-3 16,5 4-2-1,-1-5 2-15,1 1-5 16,-5 4 2-16,9-4 2 15,-9 0 1-15,5-1 1 0,3 1 0 16,1 0-3-16,-8 4 0 16,12-4 2-16,-13-1 0 15,9 1 1-15,0 4 0 16,4-4 0-16,-9 3 0 16,10 1 8-16,-10-4 5 15,14 0-6-15,-14 3-4 16,14-3-2-16,-18 0 1 15,9 0-1-15,-1 0-1 16,6-1 3-16,-10 1 0 16,1 0-1-16,-1 0 1 15,1 0-2-15,-1 0-1 16,5-1 1-16,-4 1 1 16,4 0 1-16,-1 0 1 0,-3 0-2 15,8-4-2-15,-8 0 3 16,4 4 0-16,4-4 1 15,-9 3 0-15,9 1-2 16,1-4-2-16,-1 0 1 16,-4 0 1-16,4 0-1 15,4 4-1-15,5-4 1 16,-17 4 1-16,-1-4-1 16,5 4-1-16,0 0 1 15,0-1 1-15,8 1-1 16,-17-4-1-16,9 4 3 15,0-4 0-15,-4 0-4 16,4 0 1-16,4 0 0 16,-9 0 0-16,5 0 0 0,4 0 0 15,0 4 0-15,1 0 2 16,-1 3-1-16,9-3-1 16,-5 0 1-16,-4 0-1 15,0 4 0-15,5-5 0 16,-5 1-3-16,4 0 2 15,-3 0 1-15,-1 0 2 16,0-4-1-16,0 0-1 16,0 0 1-16,5 0-1 15,-1 0 0-15,1 0 0 16,-1-4-3-16,-4 4 2 16,5 0 1-16,4 0 2 0,-9-4-3 15,8 4 0-15,-3 0 1 16,4 0 2-16,-1 0-1 15,6 0-1-15,-6 0 1 16,1 0-1-16,-4-4-3 16,-1 4 2-16,1 0 3 15,3-4 1-15,-8 4-1 16,9-3-2-16,-9-1 1 16,5 4-1-16,4-8 0 15,4 4 0-15,-9 4 0 16,9 0 0-16,0 0-3 15,-4 0 2-15,0 0 1 16,4-4 2-16,-4 1-1 16,8 3-1-16,-21 0 1 0,9-8-1 15,-1 4 0-15,5 0 0 16,-5 4 0-16,5-4 0 16,0 4 0-16,-5-3 0 15,5-1 0-15,4 0 0 16,-4 4 0-16,0-4 0 15,-5 4 0-15,1 0 0 16,-5 0 0-16,4 0 0 16,-3 0 0-16,3 0 0 15,-12-8 2-15,3 8 1 16,1-7-4-16,0 7 1 16,-4-4 0-16,8 8 2 0,-13-8-1 15,-4 4-1-15,0 0 1 16,4 0 1-16,18 4 1 15,-14-8 1-15,5 0-2 16,0 4 1-16,0 0 0 16,4 0 1-16,-9 0-2 15,1 0-2-15,4-4 1 16,0 0-1-16,-9 4 0 16,4 0 0-16,-3-3 0 15,3 3 2-15,1 0-1 16,-5 3-1-16,0-3 1 15,5 4-1-15,-5-8 0 16,5 8 0-16,-5-4 0 16,0 4 0-16,5-8 0 15,-5 4 0-15,0 0-3 16,0 0 2-16,1 0 1 0,-1 0 2 16,4 0-1-16,-3 0 2 15,-6-4-2-15,1 8-1 16,5-8 1-16,-1 4-1 15,0 0 0-15,0 0 0 16,1 0 0-16,-1 0 0 16,4 0 0-16,-3 0 0 15,-1 0 0-15,-4 0 0 16,4-3 0-16,0 3 0 16,0 0 0-16,1 0 2 15,-1 0-1-15,0 0-1 0,0 0 1 16,1 0-1-16,3-4 0 15,-4 4 0-15,-4-4 0 16,5 4 0-16,-6 0-3 16,6 0 2-16,-1-4 1 15,0 4 0-15,-8-4 0 16,4 0 2-16,0 4-1 16,0 0-1-16,0-3-2 15,-1 3 1-15,1-4 1 16,0 4 2-16,0-4-1 15,-4 0-1-15,4 4 1 16,4 0-1-16,-8 0 0 16,4 0 2-16,-5-4-3 0,5 4-2 15,0 0 2-15,4 0 2 16,-8 0 0-16,4 0-1 16,4 0-2-16,-8 0 1 15,4 4 1-15,0-4 2 16,-1 4-1-16,1-4-1 15,0 4 1-15,0 0-1 16,0-1 0-16,0-3 0 16,0 4 0-16,0 0 0 15,0-4 0-15,4 4 0 16,-8 0 0-16,4 0 0 16,4-4 0-16,-9 3 0 15,5-3 0-15,0 4 0 0,0 0-3 16,0 0 2-16,0 0 1 15,0 0 2-15,0-1-1 16,0-3 2-16,4 0-4 16,-13 4 0-16,9-4 1 15,0 4 2-15,0-8-1 16,4 4-1-16,-4 0-2 16,0 8 1-16,-4-8 1 15,4 0 2-15,-5 0-3 16,10 0 0-16,-10 4 1 15,5-4 2-15,0 0-1 16,0 4-1-16,-4-4 1 16,8 3-1-16,-8-6 0 15,4 6 0-15,4-3 0 16,-9 0 0-16,5 0 0 0,0 0 0 16,0 0-3-16,4 0 2 15,1 0 1-15,-5 0 2 16,4 0-1-16,0 0-1 15,0-3 1-15,5 6-1 16,-9-3 0-16,4 0 0 16,0 0 0-16,0 0 0 15,1 4 0-15,-1 0 2 16,4-4-1-16,1 4-1 16,4-8 1-16,-13 4-1 15,13 0 0-15,-9 4 2 16,4 0-1-16,1-4-1 0,4 0 1 15,0 4-1-15,-9-4 0 16,4-4 2-16,1 0-1 16,4 4-1-16,0-4 1 15,0 4 1-15,4-4-1 16,-9 4 2-16,9 0-2 16,1 0-1-16,-1-4 1 15,0 4-1-15,0 0 0 16,5 0 2-16,-10 4-1 15,6-4-1-15,7 0 1 16,-16 0-1-16,4 0 2 16,0-4 1-16,-1 4-1 15,1-3-2-15,0 3-2 16,-9-4 1-16,5 8 1 16,-5-8 0-16,0-4 0 0,1 4 2 15,3-3-1 1,-4 7-1-16,1-8 3 15,-5 4-2-15,0-4-1 16,-1 1 1-16,1 3-1 16,0-4 0-16,0 1 0 15,0 3 0-15,0-8 0 16,0 5-3-16,4-1 2 16,-8-3 1-16,4 3 2 15,4-4-3-15,-8 1 0 16,8-1 1-16,-4 1 0 0,4 3 0 15,0-3 2 1,-4-1 1-16,0 1 3 0,0-1-8 16,4 1-3-16,-8-1 3 15,4-3 0-15,4 0 2 16,-8 3 2-16,-1-3-1 16,1 0-1-16,0-1 1 15,-1 5 1-15,5-8-1 16,-13 3-1-16,4 5 1 15,1-5 1-15,-1 1-1 16,0 0-1-16,-4-1 1 16,0 5-1-16,0-1 0 15,0-3 2-15,0 4-1 16,0-8-1-16,0-4 1 16,0 3-1-16,0-10 0 15,-4-1 0 1,4 4 0-16,0-3 0 15,0 3-3-15,0 0 2 16,0 0 1-16,-4-3 2 16,-1 3-1-16,1 0-1 15,4 0-2-15,0 0-1 16,-9 1 2-16,5-1 2 16,0 4-2-16,0 0-2 15,-1-4 2-15,1 4 0 16,0 8-2-16,-1-5 0 15,-12-2 2 1,4-1 0-16,0 3-2 16,0-3 2-16,-4 4 1 15,0 0 0-15,0 4 0 16,-1-8 0-16,1 4-3 16,0-4 2-16,0 11 1 15,-5-7 0-15,1 0-3 16,-1 4 0-16,0-1-1 15,5 1 3-15,-9 7-2 16,5-3 1-16,-1 3 0 16,1-3 0-16,-1 7 2 15,-8-4 0-15,8 4 0 16,-3 0 0-16,-1 4-3 16,4 0 2-16,1 0 1 15,-5 0 0-15,0 0-3 0,0 0 2 16,-4 0-1-16,-5 0 0 15,5 4 2-15,0-4 0 16,4 4 0-16,-4 0 0 16,4 4-3-16,-4-5 2 15,0 5 1-15,0-4 0 16,4 4 0-16,0-1 0 16,0-3 0-16,5 4 0 15,-9-1-3-15,4 1 0 16,0 4-1-16,0-5 3 15,4 5 0-15,-3-8 1 0,3 7 0 16,5-3 2-16,4-1-1 16,-4 1-1-16,-5 0-2 15,9-1 1-15,0 5 1 16,-4-5 0-16,0 5-3 16,4-4 0-16,-4 3 2 15,4 1 2-15,0-5-2 16,0 1-2-16,-4 3 2 15,-1 1 2-15,5-1 0 16,-4 1-1-16,4 3 1 16,-4 1-1-16,4 3 0 15,0-8 0-15,-4 8-3 16,4 4 2-16,0 0 1 16,0 4 0-16,0 0 0 0,5 0 0 15,-1 3 0 1,-4-3 2-16,9 4 1 0,-9-1 1 15,4 1-2-15,5-4-2 16,-5 4 1-16,5-1-1 16,4 1-3-16,-9-8 2 15,5 4 1-15,0-4 2 16,4 0-1-16,-9 0-1 16,5 0 1-16,4-8 1 15,-4 4-3-15,4 0 0 16,0 0 3-16,0-3 3 15,4 3-2-15,0 0-2 16,-4 0 0-16,9 0 1 16,-9 0-1-16,4 8 2 0,0-4-4 15,5 4 0-15,-5 0 1 16,1 0 2-16,-1-4 1 16,5 3 1-16,-1-3-5 15,1 0 1-15,-5 0 0 16,9 0 2-16,-13-4-1 15,4 4-1-15,5-3 3 16,0-1 0-16,-5 0-4 16,0-4 1-16,5 1 0 15,-5-1 0-15,0-4 0 16,5 5 0-16,-9-9 0 16,9 5 2-1,-5-1-1-15,0-3-5 0,5 0 0 16,4-1-64-16,-5 1-29 15,10-8 49-15</inkml:trace>
  <inkml:trace contextRef="#ctx0" brushRef="#br0" timeOffset="15537.16">12636 15260 208 0,'0'-4'77'0,"0"4"-60"0,4-4 13 0,-4 4 3 16,0 0-6-16,0 0 1 15,0 0-2-15,0 0-1 0,0 0-14 16,0-3 0-16,0-1 2 0,0 0-3 15,0-4 0-15,5 4-4 16,-1-3-1-16,0-1-3 16,0-3-2-16,5-1 14 15,0-3 5-15,-1-4-12 16,5 0-3-16,0-8-3 16,4-4 1-16,-4 0-14 15,5-3-5-15,3-4 7 16,-4-4 2-16,5 3 6 15,-1 1 1-15,-3 3 1 16,-1 1 0-16,0 3-3 16,-4 5 2-16,0 3-1 15,0 7-2-15,-4 1-2 16,-1 7 1-16,-4 4 1 16,-4 4-1-16,0 0 1 0,5 16 3 15,-1 3-2-15,0 8 1 16,1 7 2-16,-1 5 0 15,0 3 0-15,5 4 0 16,0-4 0-16,3 4 2 16,1-8 1-16,0-4 3 15,5-3 3-15,-1-4 2 16,4-4 8-16,1 0 2 16,4-4-15-16,0-4-5 15,4-3-7-15,-4-4 1 16,4-1 1-16,4-3 2 15,1-4 5-15,8-4 3 0,0-3-16 16,9-9-7-16,-9-14-56 16,4-13-25-16,0-14 51 15,-3-4 23-15</inkml:trace>
  <inkml:trace contextRef="#ctx0" brushRef="#br0" timeOffset="16082.2675">13170 14169 336 0,'-4'7'126'0,"4"-3"-98"0,-4-4 10 15,4 0-1-15,-5 0-8 16,1 0 3-16,-5 0-5 16,5 0 1-16,0 4-16 15,4-4-5-15,-9 4-2 0,5-4-14 16,4 0-4-16,0 7-69 16,4 1-28-16,5 0 56 15,-5-12 29-15</inkml:trace>
  <inkml:trace contextRef="#ctx0" brushRef="#br0" timeOffset="17430.4044">13868 13985 236 0,'-4'-12'88'0,"0"1"-69"0,-1 3 4 0,1 4-4 16,0-3-6-16,-5-1 2 0,0-4 5 16,-3 5 4-16,-6-9-12 15,1 1 2-15,0-4 2 0,-5 0-6 16,1 0-1-16,-5 0-5 16,-4-1-1-16,-5 1-1 15,1 0 1-15,4 4-2 16,-9-4 2-16,-9 3-4 15,5 1 0-15,5 3-1 16,-10 1 0-16,5 3 2 16,0 4 0-16,0 1-3 15,-4 3 2-15,-5 3-1 16,9 9-2-16,-9 3 0 16,0 8 3-16,5 0-5 15,0 8 2-15,-1-4 0 16,1 7-1-16,-1 1 1 15,1 3 0-15,4 8 0 0,4 4 3 16,0 7 2-16,0 1 2 16,5 7-1-16,0 0 1 15,3 0 0-15,6-4 3 16,-1 0-3-16,8 5-2 16,-7-1 0-16,12 4 1 15,0 3-1-15,0 5-1 16,13 0-2-16,0-5 1 15,0-3 1-15,8-4 0 16,-3 1-3-16,8-5 0 16,8 0-1-16,-4 0 0 15,9 1 0-15,4-9 0 16,9 1-2-16,0-4 1 0,8 0-4 16,1-8 1-16,8-4-1 15,8-7 3-15,1-5-1 16,-5-6 2-16,5-5 1 15,-5-7-1-15,5-8 4 16,4 0 2-16,0-12-2 16,0-3 0-16,4-8 1 15,-4 0 2-15,-4-4-3 16,-9 0 0-16,0-7 1 16,-5 3 0-16,-3-3 0 15,-5-1 0-15,0-3 0 0,-4-4 0 16,-5 3 0-1,1-3 0-15,-5 0 0 0,-4-8 0 16,-5 1 2-16,1-1 3 16,-5 0 2-16,-4-4 3 15,-4-3-3-15,4-4 1 16,-13 3-5-16,0-3 0 16,0-4-1-16,0 0 1 15,0 0-2-15,-13-16-1 16,4 4 1-16,-4 1-1 15,0 7 0-15,-4 0 0 16,0 12-3-16,4 7 2 16,-5 8-8-16,-7 7-2 15,3 8-43-15,1 1-16 0,-5 10 30 16,8 1 19-16</inkml:trace>
  <inkml:trace contextRef="#ctx0" brushRef="#br0" timeOffset="18465.9602">17837 15268 200 0,'8'-4'77'0,"-8"8"-60"0,0-8 24 16,0 4 8-16,0 0-5 16,0 0-1-16,0 0-9 15,0 0-1-15,0 0-19 16,0 0 14-16,0 0 6 0,0 0-5 15,0 0 0-15,0 0-12 16,0 0-5-16,9 0-5 0,0 0-2 16,-1 0-6-16,5-4-1 15,4-4 1-15,5 1 0 16,4-5-4-16,0-3 1 16,0-8 0-16,8-4-1 15,5-3-3-15,-5-9 0 16,1-3-1-16,3 0 1 15,-12 0-2-15,5-4-1 16,-10 4-3-16,1 3 1 16,-9 5 2-16,-1 3 2 15,-3 5-3-15,-5 6-3 16,1 9 11-16,3 3 4 16,-8 4 3-16,0 4 3 0,0 8-3 15,0 7 0-15,0 8 1 16,0 8 0-16,0 3-9 15,5 9-2-15,8-1 2 16,-9 8 0-16,9-8 14 16,0 0 6-16,4 0-3 15,0 0 1-15,0 0-4 16,1 0 0-16,-1 0 1 16,0 1 4-16,0-1-2 15,-4 0 1-15,0 0-3 16,-4-4-1-16,-5-3-1 15,-4-1 0-15,-4-3-2 16,-5-4 1-16,-4 3-4 16,0-7 0-16,-13-4-1 0,1-3-2 15,-10-5-2-15,-8-3-1 16,-4-12-9-16,-9-7-3 16,-5-9-67-16,-3-14-28 15,-1-16 56-15,9-3 27 16</inkml:trace>
  <inkml:trace contextRef="#ctx0" brushRef="#br0" timeOffset="18754.2285">18091 14349 404 0,'9'65'151'0,"-9"-62"-118"0,0 1 22 16,0-4 1-16,0 0-36 16,4 8-9-16,-4-8-18 15,0 4-6-15,0 0 7 16,-4 3-11-16,-1-3-1 0,1 4-76 15,0-1-35-15,-9-3 66 16</inkml:trace>
  <inkml:trace contextRef="#ctx0" brushRef="#br0" timeOffset="20177.3686">18444 13782 256 0,'5'0'96'0,"-18"0"-75"0,21 11 56 31,-8-11-22-31,0-4-7 0,0-3-21 16,0-1-9-16,-8 0-9 15,3 1-1-15,1-5-5 16,0 1-2-16,-5-1 2 0,1 5 0 15,-5-5 3-15,0-3-1 16,0-1 0-16,0 5-3 16,-4-1 1-16,-1-3-2 15,-3 4-1-15,-9-8 1 16,4 3-1-16,-9 5-3 16,1-1 2-16,4 1-1 15,-13 3 0-15,0 0-3 16,-1 5 1-16,-7 3 0 15,8 0-1-15,-13 3 1 16,0 1 3-16,0 8-5 16,0-1 2-16,-9 1 0 15,9 3-1-15,0 8-10 16,4 0-2-16,0 0 10 0,5 4 6 16,0 3 6-16,-1 1 2 15,1 4-1-15,8 3-1 16,-8 4-3-16,8 4-2 15,0 4-10-15,5 7-4 16,4 4 5-16,-1 5 2 16,10 3 2-16,-1-1 4 15,5-2-2-15,0-1-1 16,8 4 3-16,5 0 2 16,4-1-2-16,4 5-2 15,5-4 2-15,8 4 2 0,0-8-2 16,1 0-2-16,7-7-1 15,6-5 3-15,3-3-2 16,9-8-1-16,-4 0 3 16,8-3 2-16,1-5-2 15,8-7 0-15,8-4-1 16,1-4-2-16,0-7 0 16,4-5 3-16,4-7 0 15,0 0 1-15,9-4-3 16,-9 1 2-16,5-9 1 15,-1-3 0-15,-3-4 0 16,-1-4 0-16,-73 23-5 31,108-50 5-15,-22 12 2-16,-13-8 2 0,-8 0 0 16,-5 0-2-16,-8-4 1 15,-9 0-2-15,0-4-1 0,-9 1 1 16,-4-1-1-16,-8-3 0 15,0-5 0-15,-10-3 0 16,1 0 0-16,-8-4 2 16,-5 4-1-16,-5 0-1 15,-3 4 1-15,-9-1-1 16,-9-10 2-16,-9 3 1 16,-4 7 1-16,-4 9 0 15,-8 3 0-15,-5 4 0 16,-9 4-2-16,0 8-2 0,-17 3-4 15,1 4 0-15,3 12-5 16,0-1 1-16,1 5-16 16,4 7-7-16,4 0-93 15,4 12-41 1,9-8 84-16</inkml:trace>
  <inkml:trace contextRef="#ctx0" brushRef="#br0" timeOffset="23255.5984">14023 14705 236 0,'-4'0'88'0,"8"0"-69"0,-4-8-5 16,0 8-5-16,0 0-4 15,0 0 2-15,5 0 14 16,-5 0 6-16,0 0-13 16,0 0 5-16,0 0 2 0,0 0-9 15,-5 0-2-15,1 0-2 16,0 0 2-16,-1 0-3 0,1 0-2 15,0 0 0-15,4 0-1 16,0 4 6-16,0-4 6 16,0 0-10-16,0 0-4 15,0 0-8-15,4 4-1 16,5 0 3-16,12 3 2 16,-3-3 2-16,12 4 0 15,8-4 4-15,6-1 5 16,3 1-5-16,9-4 0 15,9 0-2-15,4 0 1 16,12 0 0-16,-7 0 1 16,8 0 2-16,-5-4 1 15,-4 1-1-15,5-1 1 0,-1 0 0 16,-3 4 1-16,-1 0-2 16,0 0 1-16,-4 4-2 15,0 0 0-15,-4-1-1 16,-9-3 2-16,0 4 1 15,0-4 1-15,-9 0-4 16,1 0-1-16,-1 0-1 16,0 0 1-16,1 0-2 15,-1 0 2-15,1 4-2 16,-1-4-1-16,5 0 3 16,-14 4 0-16,6-4 1 15,-1 4 0-15,-5-4-2 16,-3 0-2-16,-1 0 1 15,1 0 1-15,-1 0 1 0,-8 0 1 16,4 0-2-16,1 0 1 16,-6 0 0-16,1 0 1 15,4 0 0-15,-12 0 0 16,3 0 0-16,-4 0 0 16,1 0-2-16,3 0 1 15,-12 4 0-15,4-1 1 16,-5 1 0-16,5-4 2 15,0 0-1-15,-9 0 0 16,1 4-3-16,-5-4 1 16,8 4-2-16,-8-4-1 0,9 4 1 15,-9-4-1-15,9 4-3 16,-9-4 2-16,8 3 1 16,-8-3 2-16,5 4-3 15,-5-4 0-15,0 0-8 16,8 0-2-16,-8-4-49 15,0-3-21-15,0-1 42 16,5-7 19-16</inkml:trace>
  <inkml:trace contextRef="#ctx0" brushRef="#br0" timeOffset="25026.5736">19543 13280 288 0,'9'4'107'0,"-18"3"-83"0,18-7 6 15,-9 0-1-15,4 0-18 16,0 4-6-16,-4-4 5 16,0 0 5-16,0 0-7 15,0 0 11-15,0 0 7 0,0 0-8 16,0 0 0-16,0 0-10 15,0 0-3-15,0 0-1 16,0 0 0-16,0 0 2 0,0 0 1 16,0 0-1-16,0 0 1 15,0 0-2-15,0 0 2 16,0 0-2-16,-4 4 0 16,4-4-1-16,-4 4 0 15,4 0-2-15,0 0 1 16,0-1-2-16,-9 5 2 15,5 0-2-15,-1-1 2 16,-3 1-4-16,-1 4-2 16,5-1 2-16,-13 4 0 15,4 8-2-15,0 4 0 16,0 4-1-16,-4 11 3 16,-1 4 0-16,-3 0 1 0,4 4 0 15,-5-4 0-15,5-4 0 16,-13 0 0-16,8-4 0 15,-4 0 0-15,9-3 0 16,-9-1 2-16,5 1-1 16,-1-4 2-16,5-1-2 15,0-3-1-15,8-4 3 16,-8 0 0-16,8-4 1 16,1-4 2-16,3-3 1 15,5-1 1-15,0-3 0 16,0-4 0-16,9 0-4 15,4 0-1-15,4-4-3 16,5 0-3-16,3 0 6 16,6 0 3-16,3 0-3 0,5 0-2 15,8 0-3-15,1 0-1 16,-1 3 2-16,5 1 2 16,4 0-5-16,0 0 1 15,0 0 1-15,-4 3 1 16,-1 1 1-16,1-4 2 15,-5 0-1-15,-4 0-1 16,-4 3-2-16,-4-3-1 16,3 4-1-16,-7-8 3 15,-1 3 0-15,-4-3 3 16,-9 0-3-16,4 0-2 0,-12 0 2 16,0 0 0-16,-1 0 3 15,-3-3 1-15,-1-1 1 16,-4-4-2-1,-4-3 5 1,-5-5 7-16,-4 1-7 16,4 0-3-16,-8-4-3 15,4-1 1-15,5-3 1 16,-14 0 1-16,5 0-2 16,0-3-2-16,4-1 3 15,-5 0 0-15,1 0-1 16,-4 0-2-16,3-3 1 15,1-1-1-15,0 0-3 16,0 1 2-16,4-1 1 16,-13-3 0-16,4 3-3 15,1-3 2-15,-1-1 1 0,1-3 0 16,-9 3 0-16,8 5 0 16,-4 3 0-16,9 0 2 15,0 4-3-15,-9 4-2 16,13 0-1-16,-4 4 3 15,8-1-18-15,5 5-7 16,4-1-94-16,13 1-43 16,4-5 83-16,9 1 40 15</inkml:trace>
  <inkml:trace contextRef="#ctx0" brushRef="#br0" timeOffset="25597.1664">20439 14337 384 0,'13'27'145'0,"5"-31"-112"0,-10 0 1 16,5 4-5-16,4-7-16 15,-8 3 0-15,4-4 6 16,0 0 2-16,0 1-10 16,-5-5 4-16,1 1 3 0,0-5-10 0,-1-3-4 15,1 0-8-15,-1 0-2 16,5 4 0-16,-8-1 2 16,8 5-3-16,-13 3 0 15,8 4-1-15,1 1 0 16,-1 3-2-16,5 3-1 15,-4 5 1-15,0 4 4 16,-1 7 1-16,5 4 3 16,4 3 1-16,-8 13 3 15,4-5 3-15,-4 1 4 16,-1-1 0-16,1-3 0 16,-1-1 1-16,-8 1 4 15,-8-4 1-15,3 0 3 16,1-4-8-16,4 0-1 0,-8-4-7 15,-1-4-2-15,0 0-9 16,1-3-2-16,-5-4 8 16,0-5 4-16,-4-3-5 15,-1-3 1-15,-3-5 1 16,4-4 3-16,-14-3-5 16,6-8-1-16,-6-4-75 15,-3-15-34-15,4-11 55 16,13-9 30-16</inkml:trace>
  <inkml:trace contextRef="#ctx0" brushRef="#br0" timeOffset="25806.8199">20457 13625 464 0,'-5'38'176'0,"-3"-27"-137"0,8 1-5 0,0-4-9 16,0-1-30-16,0 1-6 15,0 0-33-15,-5 3-13 16,-3 4 29-16,-9 5 14 0,-1-17 13 16</inkml:trace>
  <inkml:trace contextRef="#ctx0" brushRef="#br0" timeOffset="27819.3252">14084 13242 268 0,'-9'-8'101'0,"0"8"-78"0,5-4-2 0,0 0-8 16,4 4-3-16,-4 0 4 15,4 0 5-15,-9 4 3 16,5-4-11-16,-1 4 2 0,5-4 1 15,-8 4 4-15,-1-4 3 0,5 0-22 16,-1 0-8-16,1 0 14 16,0 4 7-16,0-1-18 15,4 1-9-15,-9 0 7 16,5 0 3-16,-1 0 4 16,5 3 1-16,0 1-3 15,0 0 0-15,0 3 2 16,0 1 0-16,-4 7 1 15,4 0 0-15,0 4-3 16,0 8 2-16,0 3-4 16,0 4-1-16,0 5-2 15,0-1 2-15,0 4-1 16,0 3 2-16,0-10 1 16,0-5 2-16,0 1 1 15,0-5 3-15,4-3 3 0,1-4 4 16,-1-4-2-16,5 0-2 15,-9 1 0-15,4-5-1 16,0-4 2-16,0 1 1 16,1-4 8-16,3-1 4 15,-3 1-14-15,3 0-4 16,1-5-2-16,0 1 0 16,-1-4-4-16,1 0 1 15,-1-4 8-15,5 1 5 16,-4-1-4-16,4-4-1 15,0-3-2-15,8-1 1 16,-3-3 0-16,-6-1 1 16,6-3 0-16,-1-4 2 0,-4-7-3 15,0-1-2-15,8-3 2 16,-12-1 2-16,4-7-2 16,-4 0-2-16,3-4 0 15,1 8 1-15,-13 3-1 16,5 1-1-16,-1 3-2 15,-4 4 1-15,0 4 3 16,-4 4 1-16,-1 4 1 16,5 3 0-16,-8 5-2 15,3 3-2-15,1 0-2 16,-4 4-1-16,3 4-3 16,5 3-1-16,0 9-14 15,0 3-6-15,0 8 11 16,0 7 9-16,0 4-4 0,5 8-2 15,7 4 0-15,1 8 0 16,-4-12 1-16,4 0 0 16,4-4 4-16,0-8 3 15,-4-3-2-15,5-1 2 16,-1-7 3-16,4-3 1 16,5-5 3-16,-9-7 3 15,9-8 2-15,0 0 1 16,4-4 4-16,-4 0 3 15,4-4 0-15,-4-3 1 16,4-1-4-16,0-3-2 16,-4-8 7-16,0-4 6 0,-9 0-6 15,1-7 1-15,-10-1-7 16,5 1-1-16,-4-1-11 16,-5 1-1-16</inkml:trace>
  <inkml:trace contextRef="#ctx0" brushRef="#br0" timeOffset="28435.6366">15122 14146 328 0,'9'-8'123'0,"-1"-4"-95"0,5-3-2 0,-4 7-5 0,0-3-6 15,-1-1 3-15,1 1 3 16,-1-4 2-16,1-1-12 16,4 1-2-16,-9 0-2 0,5 3-3 15,-1 1-3-15,-3 3-7 16,-1 0-1-16,5 1-17 15,-9-1-4-15,0 4 23 16,0 4 13-16,-9 8-24 16,5 0-10-16,-1 7 3 15,1 8 5-15,4 4 9 16,0 7 5-16,0 4 3 16,4 1 1-16,5-1 8 15,0 0 5-15,8-3 13 16,-8-5 6-16,8-7-19 15,0-3-6-15,5-5-4 16,-1-4 2-16,5-7-7 0,-4-8 0 16,12-7-11-16,-4-4-4 15,0-8-35-15,-4-12-14 16,0-7 34-16,-4-8 16 16</inkml:trace>
  <inkml:trace contextRef="#ctx0" brushRef="#br0" timeOffset="28662.0684">15152 13606 428 0,'-13'15'159'0,"13"-4"-124"0,0-11-11 16,0 0-14-16,0 0-19 15,5 4-2-15,-1 4-7 16,9-4-4-16,4-1-138 16,5 1-60-16,12-4 109 15,5-15 56-15</inkml:trace>
  <inkml:trace contextRef="#ctx0" brushRef="#br0" timeOffset="29259.982">16005 14188 348 0,'18'23'129'0,"-10"-19"-100"0,1-4 11 0,0 0 0 15,3-4-20-15,-7-4-3 16,8 0 4-16,0 1 4 0,-5-1-13 16,1-3 2-16,0-1 2 0,-1-3-6 15,1-4-3-15,-1-1-9 16,5 1-1-16,-13 0-1 16,5-4-1-16,-1 0 1 15,5 4 3-15,-9 0-5 16,0 0 2-16,0 3-5 15,4 5 1-15,-4-1-1 16,0 5 1-16,4-1-4 16,0 4 0-16,5 4-5 15,0 8-2-15,-1 3 0 16,1 1 1-16,4 11 5 16,0 4 6-16,0 7 4 15,4 8 4-15,0 4-2 16,0 4 0-16,-4 0 12 15,5 0 5-15,-14 3-15 16,5-7-7-16,-5-4 9 0,-4-3 7 16,0-1 1-16,-4-4 2 15,-5-3-1-15,-4 0 2 16,-4-4-5-16,-1-1-1 16,-3-3-4-16,-1-4-3 15,-3-7-3-15,-1-4-1 16,-4-8-25-16,-1-4-11 15,-3-4-64-15,-5-7-26 16,0-8 71-16,5-19 37 16</inkml:trace>
  <inkml:trace contextRef="#ctx0" brushRef="#br0" timeOffset="29488.4697">16118 13632 504 0,'-18'65'187'0,"23"-45"-146"0,-10-5-11 15,5-7-14-15,-4-1-57 16,-5 1-19-16,-12 7 27 0,-18 12 17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4:44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9391 2701 132 0,'-4'15'49'0,"8"-15"-38"0,-8 4 4 0,4-4 0 16,-4 4-5-16,4 8 0 16,-9-9 5-16,5 1 4 15,-5 8-9-15,5-9 3 0,-5 1 1 16,5 8-7-16,0-12-2 15,-1 0 1-15,1 4 3 16,0-1 7-16,4-3 2 0,0 0 4 16,0 0 1-16,0 0-1 15,0 12 1-15,4-8-11 16,0 3-2-16,5-3-6 16,-1 0-1-16,5-4-1 15,5 4 1-15,-1-4 0 16,-4 4 1-16,13 3-2 15,-9-3 1-15,13 4-2 16,0-8-1-16,5 8 1 16,3 3 1-16,-7-11-1 15,3 4-1-15,5-4-2 16,8 4 1-16,-4 0 1 16,5 3 0-16,3-3 0 0,1 4 2 15,0-1-1-15,8 1 2 16,-4 4-4-16,5-12 0 15,-14 3 1-15,9 1 0 16,0 0 0-16,4-4 0 16,1 8 0-16,3-8 0 15,1 7 0-15,4 1 0 16,-13 0 0-16,4-1 2 16,1-3-1-16,-5 0-1 15,8-4 1-15,-3 0-1 16,-1 0 0-16,0 8 2 15,5-8-3-15,-1 3 0 0,5 5 1 16,-4 0 2-16,0-8 1 16,-9 0 3-16,0-8-1 15,4 0 0-15,0 5 5 16,1-9 6-16,-1 4-10 16,5 5-6-16,-5-1-5 15,5 0 0-15,-1-4 1 16,-8 1 2-16,0-5-1 15,0 5 1-15,0-5 13 16,-4 4 7-16,0-11-9 16,-1 4-2-16,1 0-5 15,0-1 1-15,-5-3 0 16,1 0 1-16,-5 0-2 16,4-12-2-16,-12 4 1 15,3 1-1-15,1-5 0 0,-9 4 2 16,0-7-3-16,5 3 0 15,-14 0 3-15,5-3 1 16,0 3-4-16,-4 1 1 16,-1 3 0-16,1-8 2 15,-5 8-1-15,0-7-1 16,0-8 1-16,1-4 1 16,-10 4-1-16,5-12-1 15,-13 4 1-15,-4-7-1 16,-9-1-3-16,0 13 2 15,0-5 1-15,-4 8 2 0,0 3-3 16,-13 9 0-16,-1-9-1 16,-3 13 0-16,-5-1 0 15,-4-4 0-15,0-3 0 16,0-1 0-16,-9 1 0 16,0-5-2-16,5 1 0 15,-9 4 3-15,0 3 0 16,4-7 3-16,1 7-1 15,3 4-1-15,-16-7 1 16,8 7-1-16,0 4 0 16,-5-8 0-16,1 4 0 15,0 1 0-15,-9 7-3 16,8-1 2-16,-8 5 1 16,9 4 0-16,0-1 0 15,-5 1 0-15,5 3 0 0,-1-7 0 16,1 3 0-16,0 1 0 15,-1 3-3-15,1-4 2 16,0 12 1-16,-5-7 0 16,5 7 0-16,0 0 0 15,-1-8 0-15,1 4 0 16,-9 0 0-16,4 1 0 16,1 3-3-16,-5 0 2 15,4 0 1-15,-4 0 2 16,0 3-3-16,0 1 0 15,0-4 1-15,5 4 0 16,-5-4 0-16,0 0 0 16,4 8 0-16,-8-1 0 0,13-3 0 15,-9 15 0-15,8-3-3 16,-3 3 2-16,8-8-8 16,0 5-4-16,4-1 7 15,0 4 5-15,13 4 5 16,-17-4 3-16,9 8-3 15,0 4-3-15,8 7 0 16,-9-7 1-16,10 3-1 16,-1 5 2-16,4-1-4 15,10 0 0-15,-6-7-6 16,6 7 0-16,3-3 3 16,5-9 2-16,-9 5-1 15,13 0 0-15,-4 3 2 16,0-3 2-16,8 3-2 15,0-7 0-15,5 7-1 0,-5 1 0 16,5 3 2-16,4 8 2 16,-4-7-1-16,4-1-1 15,0 8 1-15,0-8-1 16,0 0 0-16,0 1 0 16,0-9-3-16,0 5 2 15,0-12 1-15,0 4 2 16,0-1-3-16,4 1 0 15,-4 12 1-15,4-13 0 16,5 9 0-16,-9 7 2 16,4-4-1-16,1 1 2 0,-1 6-2 15,5-6 2-15,-1-1 2 16,1 0 2-16,-1-3-8 16,1-4-1-16,0-5 6 15,4-3 5-15,4 0-2 16,-9-4 1-16,10-3-3 15,-5-1 2-15,4-11-2 16,-4 4 0-16,4-1-1 16,0-7 0-16,0 8-7 15,1-4-2-15,3 3-45 16,5 1-16-16,0 7 33 16,-5-7 17-16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7:24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13644 5210 192 0,'-8'-8'74'0,"8"4"-58"0,-5 0 1 0,5 1-3 16,0 3-1-16,0 0 4 15,-4-4 8-15,4 4 5 16,-4-8-1-16,-5 0 0 16,0 1-10-16,1-1-1 15,-1 4-9-15,5 1-1 16,-9-1-2-16,9-4 1 15,-9 0 0-15,4 5 1 16,0 3 2-16,1-12 4 16,8 8-13-16,-9 0-4 15,9 1 7-15,-4-1 6 16,0 0-2-16,4 4 0 0,0-4-2 16,4 4-1-16,-4-4-1 15,0 0 0-15,4 4-2 16,5 0-2-16,-9-3 1 15,8 3-1-15,1 0 0 16,0 0 2-16,4-4-3 16,-5 4 0-16,1 0 1 15,4 0 0-15,-5 0 0 16,1 0 0-16,0 0 0 16,4 0 2-16,4 0-1 15,0 0-1-15,0 0 1 16,1 0-1-16,-1 0-3 15,0 0 2-15,5 0 1 16,-1 0 0-16,1 0 0 0,3 0 0 16,-7 0 0-16,3 0 0 15,5 0 0-15,0 0 0 16,0 0 0-16,4 0 0 16,0 0 0-16,0 0 2 15,0 0-1-15,1 0-1 16,-1 0 1-16,-4 0 1 15,-1 0-1-15,1 0 2 16,0 0-2-16,4-4-1 16,-8 4 1-16,12 0 1 15,-12 0 1-15,12 0 1 16,-8 0-5-16,4 0 1 16,1 0-2-16,3 0 0 0,1 0 2 15,-1 4 2-15,0 0-1 16,5-1 2-16,0 1-2 15,-5 0-1-15,5-4 1 16,-9 4 1-16,1 0-1 16,3 0-1-16,-12-1 3 15,12 1 0-15,-12 0-1 16,3 0-2-16,1 4 1 16,0-8 1-16,0 3-1 15,0 1 2-15,0 0-2 16,4 4-1-16,0-8 1 15,0 4 1-15,0-1-1 0,1 1-1 16,3 4 1-16,-4-4 1 16,0-1-1-16,1 1-1 15,3 4 1-15,-8-4 1 16,4 0-1-16,-4-1 2 16,0 5-2-16,0-4 2 15,-5 4-2-15,1-5-1 16,-1 5 1-16,1-4 1 15,4 4-1-15,-5-5-1 16,5 1 1-16,0 0 1 16,0 4-1-16,4-4-1 15,0 3 1-15,5-7-1 0,-1 4-3 16,5 0 2 0,0 7 1-16,-1-11 2 0,1 4-1 15,8 0-1-15,-3 4-2 16,-1-4 1-16,-5 3 1 15,6-3 0-15,-14 0 0 16,8 0 2-16,6 0-3 16,-6-1 0-16,5 1 1 15,9-4 0-15,-9 4 2 16,0 0 1-16,5 0-1 16,-9-4 1-16,-5 4 2 15,0-4 2-15,5 7-1 16,-13-7-1-16,-4 0-3 15,-1 0 1-15,-4 0 0 16,-4-4 1-16,0 8-2 16,0-8 1-16,-13 4-2 0,5-3-1 15,-5-5-26-15,-5 4-12 16,5 4 16-16,17 23 12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8:50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 9840 228 0,'-21'-11'85'0,"12"15"-66"0,5-16 1 0,4 12-4 15,-5-7-9-15,-3-1 1 16,8-4 1-16,-5 5 5 15,1-5-8-15,-5 9 3 0,1-5 2 16,3 0-4-16,5 1-2 16,0-1-2-16,-4 0 0 15,4 1-2-15,0 3-1 16,0-4 5-16,-8 4 1 16,3 0 6-16,5 1 5 0,0-1-5 15,0-4 1-15,5 0-6 16,3 1-2-16,-4-1 0 15,1 0-1-15,3 1-2 16,5-1-2-16,-8 4 1 16,8-3-1-16,0-1 0 15,8 4 0-15,-12 0-3 16,8 0 2-16,13 1 1 16,-17-1 0-16,17 0 0 15,-4 0 0-15,8 0 0 16,5 4 2-16,-4 0-1 15,4 0-1-15,-5 0 1 16,5 0-1-16,-9 0 0 0,0 4 0 16,0 0-3-16,5 0 2 15,-14 0 3-15,14-1 1 16,-18 1-1-16,13 0 1 16,5 0 7-16,-5 7 3 15,0-3-9-15,0 0-1 16,0-4-3-16,5 3 0 15,8 1-3-15,-13 0 2 16,9-5 1-16,-5 1 0 16,5 0-5-16,-5 4 1 15,5-4 6-15,-9-1 4 16,5 1-3-16,-5 0 0 16,-4 0 1-16,0 0 0 0,4 0-2 15,0-1-2-15,-4 1 3 16,4 0 2-16,0 0-2 15,5 0-2-15,4-4 2 16,-9 0 0-16,13 4-1 16,-4-4 1-16,-1 0 0 15,1 3 1-15,-4-3-2 16,3 0 1-16,1 0-2 16,-4 0-1-16,-5 4 1 15,0 0 1-15,4 0-1 16,-12 0-1-16,12 0 1 15,5-1 1-15,0 1-3 16,4-4 0-16,9 4 3 16,-9-4 3-16,4 0 0 0,9 0 0 15,-13 0-1-15,9 0 0 16,-9 0 0-16,-4 0 0 16,-5 0 0-16,5 4 0 15,-9 0-2-15,-4-4 1 16,4 0-2-16,1 3-1 15,-1 1 1-15,0 0-1 16,4 0 0-16,5 0 0 16,-4-4 0-16,3 4 0 15,10-1 0-15,-9-3 0 16,-5 4 0-16,5 0 0 16,0-4 0-16,-5 4 0 15,5 4 0-15,-13-5 0 0,4 5 0 16,-9-8 0-16,10 8 0 15,-10-4 2-15,5-1-3 16,8-3 0-16,-8 4 1 16,4-4 2-16,9 0-3 15,4 0 0-15,-8 0 1 16,8 0 2-16,4 4-3 16,-4-4 0-16,0 0 1 15,1 0 0-15,-6 4 0 16,-8-8 0-16,1 4 0 15,-1 0 0-15,-4 4 0 16,0-4 0-16,-1 0 0 16,1 0 0-16,4 0-3 0,1 0 2 15,-1 4 1-15,8-4 2 16,-7 0-3-16,12 0 0 16,-9 0 1-16,5 0 0 15,0 0 0-15,0 0 0 16,-1 0 0-16,1 0 2 15,-9-4-3-15,9 4 0 16,-13 4 1-16,4-8 2 16,0 0-1-16,-4 4-1 15,-4 0-2-15,3 0 1 16,1 0 1-16,5-4 0 16,-1 0 0-16,4 1 0 0,5 3 0 15,4 0 0-15,9-4 0 16,-9 4 0-16,0-4 0 15,0 0 0-15,4 4 0 16,-8 0 0-16,-4 0-3 16,3 0 2-16,-3-4 1 15,-1 4 0-15,5 0 0 16,0 0 2-16,4 0-1 16,4 0 2-16,9 0-4 15,-8 0-2-15,4 0 2 16,-1 4 2-16,1 0-2 15,8 0 0-15,-21 3 1 16,4-3 0-16,-8 4 0 16,-1-8 0-16,1 4 0 15,3 0 2-15,-3-1-3 16,4 1 0-16,-1 0 1 0,1 0 2 16,0 0-1-16,0 3-1 15,-1-3 1-15,1 0-1 16,-4 0 0-16,-1 4 0 15,-4-1 0-15,1-7 2 16,3 8 1-16,-17-4 1 16,5 0-2-16,-1-4-2 15,-8-4-8-15,4 4-3 16,5-4-45-16,8 8-18 16,13-8 36-16,-4-11 19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39:18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10994 10752 108 0,'-4'0'41'0,"0"-4"-32"0,-1 4 13 16,5 4 3-16,0-4-7 16,-4 0-3-16,4 0-4 15,0 0 0-15,-9 0-6 16,5 0-1-16,0 0 0 0,-5-4-5 15,0 4 1-15,1 0 2 16,-1 0 3-16,5 0 2 16,-5 0 3-16,5 0-1 15,-5 0 2-15,-4 0-2 0,9 0 0 16,-9 0-1-16,9 0 0 16,-5 0 0-16,5 0 0 15,0 0 7-15,-1 0 2 16,-3 0-4-16,3-4 0 15,1 1-4-15,4 3 0 16,-8 0-1-16,3 0 0 16,1 0-2-16,-5 0-1 15,1-4-3-15,3 4 1 16,-3-4-2-16,3 4 2 0,1 0-2 16,-4-4 2-16,-1 4-2 15,-4-4-1 1,0 0 3-16,0 4 0 0,-4-3-1 15,-5-1 1-15,5 4-2 16,0 0 2-16,-9-4-4 16,4 4-2-16,1 4-1 15,-1 0 3-15,-3-1-2 16,7 5-1-16,-12 0 0 16,4 3 3-16,-4 1-5 15,4 3 2-15,-4 0 0 16,4 4-1-16,-13 4-1 15,9 0-1-15,0 0 4 16,0 4 1-16,8 0-1 16,-12 8 2-16,12-5 1 15,-3 1 0-15,-1 3-3 0,4 1 2 16,1 3 1-16,3-3 0 16,1-1 0-16,0 0 0 15,0 1 0-15,4-1 2 16,0 5-1-16,0-1 2 15,9 0 0-15,-9 1 1 16,8-1-5-16,-3-7 1 16,3-8 2-16,1 7 1 15,0 16-1-15,4-11 1 16,0-1-2-16,0 1 2 16,4-1-2-16,0-3-1 15,1-8 1-15,3 0-1 0,1 0 0 16,0-4 0-16,8 0 0 15,-13-4 0-15,5-3-5 16,4-1 1-16,8 8 0 16,9-7 2-16,-17-1-1 15,13 1 1-15,4-5 0 16,0 1 0-16,5-4 0 16,-1-4 0-16,5-4 2 15,-9-4 0-15,5 1 0 16,-1-5 2-16,1 1-1 15,4-4-1-15,-1-1 1 16,1 1-1-16,0-4 0 16,-5 0 0-16,1-4 0 15,-1 0 2-15,5 0-1 16,-9 0-1-16,0 0 1 0,5 0 1 16,-14 0-1-16,5 0 2 15,-8 4 0-15,-1-1 1 16,0-3 0-16,-4-3 2 15,-9 3-1-15,9 4 2 16,-21-1-2-16,16 1 0 16,-8-4-3-16,0 4 1 15,-8-4-2-15,8 0-1 16,-5 0 1-16,5 0-1 16,0 0 0-16,-4 0 0 15,-5 0-3-15,5 0 2 16,-5-4 1-16,5 4 2 0,-5-3-1 15,5-1-1-15,-9 0 1 16,9 4-1-16,-9 0 0 16,4 0 2-16,-4 0-1 15,9 4 2-15,-13 0-2 16,8 3-1-16,-4 1 3 16,0 0 0-16,0 0-1 15,5-1 1-15,-9 5-2 16,4-5 2-16,4 5-4 15,-4-1-2-15,9 5-5 16,-9-1 0-16,0 4-14 16,4 0-3-16,5 1-86 15,-5 3-37-15,1-4 76 16</inkml:trace>
  <inkml:trace contextRef="#ctx0" brushRef="#br0" timeOffset="2023.6991">10874 7029 184 0,'-9'-11'71'0,"-8"11"-55"0,8-8 11 0,5 8 0 16,-1-4-13-16,1 0-5 16,-4 0-4-16,-1 1 1 15,0-1-3-15,1 0 5 0,-1 0 2 16,-4 0-3-16,5 1 1 15,-1-9-7-15,-4 8-1 16,4 0 13-16,1-3 8 16,-1-1-4-16,-8 0-2 0,8-3-4 15,1 3 0-15,-5-3-2 16,4 3 0-16,-4-3-5 16,0 3-1-16,0-4-1 15,0 5 1-15,0-1-2 16,1 0-1-16,-1 1-2 15,0 3-1-15,-5 0-3 16,1 0 1-16,4 4-2 16,-4 0 0-16,-9 4-1 15,13 4 2-15,-13 3-1 16,5 5 0-16,-5 3 1 16,0 4 2-16,-4 4-1 15,0 3 4-15,0 12-2 16,4 0 1-16,0 8 2 0,4 4 0 15,5-1 0-15,-4 1 0 16,3-4 0-16,5 0 0 16,1 3 0-16,-1 1 0 15,0 0-3-15,8-1 2 16,-8 1 1-16,9 3 0 16,4-7 0-16,0 4 0 15,0-1-5-15,4-7 1 16,9-4-3-16,0-3 0 15,-4-5 1-15,12 1 2 16,5-9-3-16,4-3 2 16,1-3 1-16,-1-1-1 0,0-8 1 15,4-3 3-15,5-4 0 16,-9-8 1-16,5 0 0 16,-1-4 0-16,1 1-3 15,-1-5 2-15,5 1 1 16,-4-5 0-16,-1-3 0 15,0-4 0-15,-3-4 0 16,3 1 0-16,-8-1 0 16,4 0 0-16,-8-4 2 15,-1 1 1-15,-4-5 1 16,1 1 0-16,-1-1 0 16,-8-3 2-16,-1-4-3 15,-4 4 0-15,-4-8 1 16,0 4 2-16,-4-1-3 0,-4-3-2 15,-1-3 2-15,0 6 2 16,-4 1-2-16,-4-4 0 16,0 8-1-16,0 4 1 15,-5 3-9-15,5 8-1 16,-5 8-56-16,5-1-23 16,-9 1 44-16,0 4 21 15</inkml:trace>
  <inkml:trace contextRef="#ctx0" brushRef="#br0" timeOffset="3782.4435">13558 9737 168 0,'-9'-4'66'0,"14"12"-52"0,-10-12 12 16,5 4 4-16,0-4-14 16,0 4-3-16,0-4 3 15,-4 1 1-15,0-1-8 16,-1 0 6-16,1 0 2 0,0 0-5 15,-5-3 1-15,1 3-4 0,-1-4 0 16,0 0-1-16,1 5 0 16,-5-1-4-16,0 0-1 15,-4 0-1-15,-1 0-2 16,1 0-2-16,-4 1 1 16,-1-1-1-16,-8 4-2 15,0 0 0-15,0 4 0 16,-5 3-2-16,5 1 1 15,-9 3-4-15,5 5-1 16,-5 7-4-16,-8 0 1 16,3 11 0-16,1-3 1 15,0 7 4-15,5 0 5 16,3 1 2-16,5-5 1 16,-5 8 2-16,10 0 1 0,-1 1 1 15,4-1 2-15,9 4 3 16,0 0 2-16,5 0-3 15,3 0 0-15,5 0-3 16,5-4 2-16,3 0-2 16,-3-4 0-16,8 0-3 15,-1-3 1-15,1-4-2 16,5-1 2-16,3-3-2 16,5-4 2-16,0 4-2 15,-5-4-1-15,14-4 1 16,-14 0-1-16,5 0 0 15,0-7 0-15,0-1 0 16,4-3 2-16,0-4-1 0,0-1 2 16,5-3-2-16,-5-3-1 15,9-1 1-15,-5-4-1 16,1 1 0-16,-1-1 2 16,1-4-1-16,-5 1 2 15,4-4-2-15,-3 3 2 16,3-3-2-16,-4-1-1 15,-4-7 1-15,4 0 1 16,-4-3-3-16,0-5 0 16,0 0-1-16,0-3 0 15,-5 3 0-15,1-3 0 16,-1-5 0-16,1 1-2 0,-5 0 0 16,0-4 0-16,1-4-2 15,-1 4 1-15,-4 3 1 16,0 1 2-16,-5-8-1 15,1 15 1-15,-1-15 6 16,-8 4-2 0,0 4 1-16,-8 4-1 15,-1-1 1-15,-4-3-7 16,-4-1 1-16,-17 1-78 16,-14 0-36-1,-29 0 60-15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41:10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13170 15207 180 0,'-4'-4'68'0,"0"0"-52"0,-1 8 12 0,5 0 5 15,-4-4-15-15,-5 0-2 16,5 0 1-16,0 0 3 16,4 0-10-16,-13 0 3 0,8 0 1 15,1 0-1-15,0 3 0 0,0 1-3 16,-1 0-1-16,1 0-1 16,4-4 0-16,-9 4 2 15,5-1 1-15,0 1 1 16,4 0 0-16,-9 0 0 15,5 0 0-15,-1-4-2 16,1 4-1-16,0-4-1 16,4 0 0-16,0 0-4 15,0 0-1-15,4 3-1 16,5 1 1-16,4 0-2 16,-9 0 2-16,9 0 0 15,-4 0 1-15,3-1 0 16,6-3 0-16,-1 4-2 15,0 0-2-15,5 0-2 0,-5-4 1 16,-4 4 3-16,13-4 1 16,-9 4-1-16,5-1 1 15,-1-3-2-15,1 4 2 16,-1-4 0-16,1 4 3 16,4 0-1-16,-9 0 0 15,0 0-1-15,5-1 0 16,-5 1-2-16,4 0-2 15,-3-4 1-15,3 4 1 16,-4-4 1-16,5 0 1 16,-1 0-2-1,1 4-2-15,-5-4 1 0,0 0-1 16,1 0 0-16,-1 0 2 16,0 4 1-16,5-1-4 15,-1-3 1-15,-3 4 0 16,3 0 2-16,-4-4-1 15,5 4 2-15,4 0-2 16,-9-4 2-16,4 4-4 16,1-4 0-16,0 3 1 15,-1 1 0-15,1 0 0 16,4-4 2-16,-14 4-3 16,14 0 0-16,-8 0 1 15,3-1 0-15,-4 1 0 16,5-4 2-16,-1 0-1 15,-3 4-1-15,3-4 1 16,-4 0-1-16,5 0 0 0,-5 0 2 16,0 0-3-16,1 0 0 15,-1 0 1-15,4 0 0 16,-3 0 0-16,-1 0 0 16,0-4 0-16,0 4 2 15,1-4-3-15,3 1 0 16,1-1 1-16,-5 0 2 15,5 0-1-15,-1 0-1 16,1 0 1-16,-1 1 1 16,1-1-1-16,-1 0-1 15,1 0 3-15,-1 0 0 16,5 0-4-16,0 1 1 16,-4 3 0-16,-1-4 0 0,9 0 0 15,-4 4 0-15,4-4 0 16,-8 0 0-16,-1 0 0 15,1 1 0-15,-1-1 0 16,1 0 0-16,4 0 0 16,-9 0 0-16,5 0 0 15,-1 1 0-15,5-1 0 16,0 4 0-16,-5 0 0 16,5 0 0-16,0 0 0 15,0 0 0-15,4 0 0 16,0 0 0-16,5 0 0 15,-5 0 0-15,9 0 0 16,-9 4 0-16,4-4 0 0,1 0 0 16,4 0 0-16,-9 0 0 15,0 0 0-15,0 0 0 16,-4 0 0-16,0 0 0 16,0 0 0-16,4 0 0 15,-9 0 0-15,14 0 2 16,-14 0-1-16,14 0-1 15,4 0-2-15,-9 0 1 16,0-4 1-16,4 4 2 16,-8 0-3-16,4 0 0 15,1 0 3-15,-1 0 1 16,0 0-1-16,-4-4-2 16,4 4 3-16,0 0 0 0,0-4-4 15,-8 0 1-15,-1 0 0 16,10 1 0-16,-14-1 0 15,4 0 0-15,1 0 0 16,4 0 0-16,0 0 0 16,-5 1 0-16,1-1 0 15,-1 0 0-15,1 0-3 16,-1 0 2-16,5 0 1 16,-9 1 2-16,5 3-1 15,-1 0 2-15,-3 0-2 16,3 0-1-16,-4 0 1 15,1 0-1-15,-1 0 0 16,0 0 0-16,-8 3 0 16,-1 1 0-16,1 0 0 0,0-4 0 15,-9 0-3-15,0 0 2 16,0 0-1-16,0 0 0 16,0 0 0-16,4 8-2 15,-4-8-6-15,0 0-2 16,0 0-70-16,4 7-31 15,-4-7 58-15,13-11 30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41:47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16953 5612 132 0,'-8'0'49'0,"4"-4"-38"0,-5 4 4 0,9 0 0 16,0 0-9 0,-4 0-1-16,-1 4 6 15,5-4 2-15,-8 4-6 16,-1 0-6-16,0-1-2 0,1 1 1 0,-1 0 2 15,1 0 3-15,3 7 4 16,-8-7 2-16,9 0 3 16,-9 0-5-16,4 4-3 15,5-5-1-15,0 1-1 16,0 4-2-16,4-4-2 16,-5 3 7-16,5-7 3 15,-8 0 3-15,8 0 5 16,-5 0-4-16,1 0 2 15,4-7-5-15,0 3 1 16,-9-4-3-16,5-3 0 16,4-5-3-16,0-7 1 0,0 4 0 15,4-8 3-15,5 1-3 16,0-16-2-16,4-4-2 16,-1 0-3-16,1-8 1 15,0-3-1-15,0-5 0 16,5-3 2-16,3-8-1 15,-4 1-1-15,-4-13-2 16,13 5 1-16,-9-4 1 16,9-8 2-16,4-4-1 15,9 4-1-15,0-4-2 16,4 8 1-16,0 0 1 16,0 8 2-16,0-5-3 15,0 9 0-15,5 11-1 16,-14 7 0-16,5 5-9 0,-13 7-3 15,4 11-11-15,0 8-4 16,0-3-53 0,-4 11-21-16,0-1 53 15</inkml:trace>
  <inkml:trace contextRef="#ctx0" brushRef="#br0" timeOffset="676.9298">18462 3314 108 0,'-13'19'44'0,"8"0"-35"0,-8 8-2 0,9-12-1 0,0 4 6 15,-5 4 4-15,1 4 6 16,-1-8 3-16,0 1-2 16,9-5 0-16,-8 0-12 15,8 1-2-15,0-9 1 0,8 5-2 16,10-12 1-16,-6 0-3 15,14 0 1-15,0 0-2 16,9 0 0-16,3-8-3 16,6 0-2-16,7-3 1 15,1-4 1-15,0 3-10 16,-1-11-2-16,5 4-59 16,-8-4-24-1,-1 0 47-15</inkml:trace>
  <inkml:trace contextRef="#ctx0" brushRef="#br0" timeOffset="1051.4541">18970 2981 236 0,'-9'0'90'0,"9"0"-70"0,-4 3-3 0,4-3-7 0,0 8-11 16,0 4 1-16,0 3-2 16,0 12 0-16,0 15 2 15,0 12 0-15,0 11 0 0,0 11 0 16,-4 1 2-16,-1-1-1 15,1 13 2-15,4-1-4 16,-4 7 0-16,0-18 3 16,-1 7 1-16,5-19-1 15,0-7-2-15,5-8-4 16,-1-12-2-16,4-11-66 16,5-12-26-1,13-23 51-15</inkml:trace>
  <inkml:trace contextRef="#ctx0" brushRef="#br0" timeOffset="1486.7088">19655 3050 188 0,'-30'26'71'0,"13"-18"-55"0,0 15-2 0,8-4-6 16,0 16-11-16,-8 7 0 0,0 19-1 15,-5-3 2-15,9 3 1 16,0 0-2-16,9-7 2 0,4-1-1 16,4 1-2-16,9-16 0 15,5 1 0-15,-6-13 3 16,10-6 2-16,0-9 6 15,-1-3 4-15,5-16 13 16,-9-3 10-16,5-9 4 16,-1 1 2-16,-3-11-3 15,-1-5 2-15,-9 1-12 16,1-8-5-16,-9-1-6 16,0 1 0-16,-13 4-9 15,9-4-4-15,-13 4-11 16,-1 3-5-16,1 8-2 15,-4 8 1-15,-1 0-63 16,5 7-25-16,-9 5 49 16,13 3 27-16</inkml:trace>
  <inkml:trace contextRef="#ctx0" brushRef="#br0" timeOffset="2042.2909">20452 2916 328 0,'-17'-12'123'0,"13"8"-95"0,-9 0-2 0,13 4-7 15,-4 0-17-15,-14 0-5 16,5 0-1-16,-4 8 2 16,0 4-1-16,-5-1 1 0,5 8 0 15,0 4-2-15,0 12-2 16,4 3 1-16,-5 4-4 16,6 4-1-16,3 4-2 15,5 0 0-15,4 3 0 16,4-7 2-16,5-4 4 15,3-7 3-15,-3-5 0 16,8-3 1-16,1-8 4 16,3-7 3-16,1-4 0 15,3-5 2-15,-3-6 2 0,4-5 2 16,0-4 1-16,0-3 2 16,-1-4 2-16,1-4 2 15,-8-8 1-15,-1-3 3 16,-4-4-8-16,-5-1-3 15,-8-14-2-15,-8 7 1 16,-1 4-3-16,-4-4-2 16,-4 7-5-16,0 9 0 15,-5 3-11-15,1 0-5 16,-1 8-69-16,5 0-31 16,4 7 59-16,9-3 31 15</inkml:trace>
  <inkml:trace contextRef="#ctx0" brushRef="#br0" timeOffset="2719.1222">21172 2659 372 0,'-4'-8'140'0,"-1"1"-109"0,10 3-17 0,-5 4-15 16,8 11-2 0,1-3 6-16,8 11 1 15,5 19 3-15,3 1-4 16,6 14-2-16,3 16 2 0,-8 4-11 0,4 15-4 16,0 16-10-16,0-13-1 15,5-2-15-15,-9-17-3 16,4-3-73-1,-9-23-30-15,1-4 76 16</inkml:trace>
  <inkml:trace contextRef="#ctx0" brushRef="#br0" timeOffset="3153.3985">21129 2812 308 0,'-13'0'115'0,"17"-8"-89"0,9-11 5 16,0 15-1-16,4-3-21 15,5-9-7-15,12 5-5 16,9 0 2-16,9 3 0 15,-5 0 1-15,5 4 2 0,0 4-1 16,-5 8 2-16,9 7-4 16,9 12 0-16,-9 8-4 0,4 3 1 15,-8 8-3-15,-5 8 0 16,-8 11-1 0,-4 0 2-16,-14-4 4 0,-8 8 3 15,-9-12 0-15,-12 9-1 16,-14-17 5-16,-8-3 4 15,-9 0 4-15,-8-11 2 16,-9-1 0-16,0 1 4 16,-13-9-11-16,-4 5-4 15,-5-12-32-15,-12 8-14 16,3 0 22-16,14-12 9 16</inkml:trace>
  <inkml:trace contextRef="#ctx0" brushRef="#br0" timeOffset="3725.5366">18612 4635 312 0,'9'-19'115'0,"4"11"-89"0,13-3-8 0,-5-1-7 16,14 5-12-16,12-12-2 15,9 0 4-15,9-4 3 16,21-8-1-16,17 0 5 0,18-3 2 15,-5-8-3-15,31 0 1 16,21-1-5-16,-9-6 0 16,18 3-1-16,17 0-2 0,-13-4 1 15,-9 4-1-15,-12 4 0 16,-1 0 2-16,-12 7 1 16,-22 5 1-16,-13 10-2 15,-22 1 1-15,-12 4 9 16,-5 11 4-16,-4-4-54 15,-13 16-25-15,0 4 31 16,-17-5 15-16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08:13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15928 10181 92 0,'9'8'35'0,"-9"-4"-27"0,4 0 16 0,-4-4 4 16,0 0-11-16,0 0-2 15,8 3 4-15,-8-3 2 16,5 0-10-16,-5 0 11 0,0 0 5 15,4 0-1-15,-4 0-1 16,0 0-11-16,9 0-4 16,-9 0 0-16,4 0 4 0,-4 0-6 15,0 0 0 1,0 0 0-16,0 0 0 0,4 0 0 16,-4 0 0-16,0 0 0 15,0 0 0-15,0 0-2 16,0 0 1-16,0 0-2 15,0-3 0-15,0 3-1 16,0-4 2-16,0 4-1 16,-4 0 2-16,0 0-4 15,4 0-2-15,0 0 0 16,0 0 1-16,0 0-1 16,0 0-1-16,0 0 1 15,0 0-1-15,0 0 2 0,0 0 1 16,0 0-4-16,0 0 1 15,0 0 0-15,0 0 2 16,0 0 8-16,0 0 5 16,0 0-7-16,0 0-2 15,4 0-4-15,5 0-2 16,-1 4-8-16,1-4-5 16,-1 0 15-16,-3 0 10 15,8 0-16-15,-5 0-8 16,5 0 5-1,4 3 3-15,-8-3 3 16,4 4 1-16,4-4 0 16,1 0 0-16,-1 0 2 15,4 4-3-15,-3-4 0 16,-6 0 1-16,14 0 2 0,-8 0-1 16,-6 0-1-16,6 0 1 15,-1 0-1-15,0 0-3 16,0 0 2-16,-4 0 1 15,5 0 0-15,-5 0 0 16,4-4 2-16,-4 4 8 16,4 0 3-16,-4 0-15 15,0 0-8-15,0 0 2 16,0-4 2-16,0 4 15 16,-1 0 6-16,1 0-7 15,0 0-4-15,0 0-14 16,0 0-4-16,4 0 7 0,-8 0 3 15,0 0 4 1,4 0 0-16,-1 0 0 0,1 0 0 16,-8 0 8-16,3 0 7 15,-3 0-18-15,-5 0-7 16,4 0 4-16,0 0 2 16,9 0 4-16,-13 0 2 15,0 0 3-15,0 0 4 16,0 0-4-16,0 0-3 15,0 0-6-15,0 0 0 16,0 0 6-16,0 0 4 16,0 0-8-16,0 0-3 15,0 0 3-15,0 0 0 0,0 0-1 16,0 0 2-16,0 0 1 16,0 0 2-16,0 0 1 15,0 0 1-15,0 0-18 16,0 0-5-16,0 4 9 15,-8-4 5-15</inkml:trace>
  <inkml:trace contextRef="#ctx0" brushRef="#br0" timeOffset="1831.7613">16966 10656 148 0,'13'12'57'0,"5"-16"-44"0,3 15-4 16,-8-3-2-16,4 0-6 15,9 3 2-15,-9 5 11 16,9-1 6-16,0 4-10 16,4 0-1-16,0 4 1 0,9 0-2 15,-9 0 3-15,5 4 0 16,4 0 1-16,8 0-4 15,-8-1 0-15,4 9-3 16,0-5 0-16,4 1-1 16,1 4 2-16,-1-1-1 15,5-3 0-15,-5-1-1 16,9 5 2-16,9-1-5 0,-9 5-1 16,4-1 0-16,1-4 0 15,-1 5 2-15,-4-1 3 16,9 0-7-16,-9 1 0 15,-9-5 0-15,5 1 3 16,-1-5 0-16,-12 1-1 16,0-4 1-16,-5-4-1 15,-3-4-3-15,-6 0 2 16,-3-4-19-16,-5-3-7 16,0-5 14-16,-17-18 6 15</inkml:trace>
  <inkml:trace contextRef="#ctx0" brushRef="#br0" timeOffset="2417.598">16497 10036 156 0,'-5'0'60'0,"5"0"-47"0,0-4 13 0,0 4 3 16</inkml:trace>
  <inkml:trace contextRef="#ctx0" brushRef="#br0" timeOffset="2644.5839">16492 10032 329 0,'0'0'30'0,"0"0"-16"0,0 0-2 0,0 0 1 16,5 8-5-16,-1-5-2 15,5 5-3-15,-1 0 0 16,5 3-2-16,-4 1 2 16,8 3-2-16,5 4 2 15,-5 4-2-15,4 4-1 16,5 4 1-16,-9 7-1 16,9 0 0-16,0 4 0 15,4 1 0-15,-4-1 2 16,0 0-1-16,4-4 2 0,-4 0-13 15,-4-3-6-15,12 3 6 16,-12-3 5 0</inkml:trace>
  <inkml:trace contextRef="#ctx0" brushRef="#br0" timeOffset="3724.0362">18117 10936 272 0,'-26'27'104'0,"22"-23"-81"0,4-4 5 16,0 0-2-16,0 0-28 15,0 0-7-15,0 7 7 16,8 5 5-16,1-1 0 16,4 1 9-16,4 3 5 0,0 4-7 15,1 4-3-15,3 0-4 16,5 8-3-16,0 3 1 16,4-3-1-16,4 3 0 0,1 1 0 15,4 3 0-15,-1 4 0 16,6 4 0-1,-6 0 0-15,-7 0 0 0,-6 0 2 16,1-4 1-16,-9-3 1 16,-4 3 2-16,-13 0 1 15,-8-4-3-15,-1-3-3 16,-21-1-7-16,0-3-1 16,-13-1-41-16,-13-7-16 15,-26-7 33-15,-17-28 15 16</inkml:trace>
  <inkml:trace contextRef="#ctx0" brushRef="#br0" timeOffset="4414.0849">16148 8944 148 0,'8'4'57'0,"-8"4"-44"0,5-12 5 0,-5 4-1 15,4 0 3-15,5 4 24 16,8-4-1 0,4 0-23-16,-12 0 12 0,4 0 2 15,-5 0-3-15,5 0-1 16,0 0-8-16,-8-4-3 15,8 4 2-15,-5-8 14 16,5 1-5-16,4-5-7 16,1 1-4-16,-5-5-7 15,12 1-2-15,-7-4-4 16,7 0-1-16,6-4-3 16,7 0 1-16,1 0-4 15,9-4-2-15,-1 0-1 16,5-4 0-16,-1-3 3 15,-3-1 0-15,-5 1-2 16,4-4 2-16,-8-1 1 16,4-3 0-16,0 0 0 15,0 0 2-15,0 0-1 16,-4 4-1-16,0-1 1 16,-5 9-1-16,1 3 2 15,-14 0 1-15,1 8-1 16,-5 0-2-16,-4 3-6 15,-4 1-1-15,-5 0-17 0,0 3-4 16,1 1-50-16,-1-1-19 16,0 5 56-16,5-9 31 15</inkml:trace>
  <inkml:trace contextRef="#ctx0" brushRef="#br0" timeOffset="4849.5368">16872 7749 288 0,'-22'12'107'16,"22"-20"-83"-16,0-3 10 0,4 7 0 0,1 0-24 16,3 0-6-16,1-4 2 15,0 1 5-15,-1-1-5 16,5 0 8-16,4 1 5 0,-4-1-15 15,13 0-3-15,0 5 0 16,8-1 3-16,5 0-1 16,4 0-2-16,0 0-3 15,9 0-1-15,0 4 4 16,-1 0 1-16,1 0-3 16,-4 4 1-16,-1 0 0 15,-8 0 0-15,-9 4 0 16,4-1 0-16,-3 5 2 15,-6-1 1-15,1 5-1 16,-4 3 1-16,-1 4-11 0,-3 3-4 16,3 9 3-16,-8 7 5 15,-4 0 3-15,4 4 3 16,-13 0-3-16,0 12 0 16,0 11-37-16,-13 15-14 15,0 27 24-15,-17-8 11 16</inkml:trace>
  <inkml:trace contextRef="#ctx0" brushRef="#br0" timeOffset="8964.8593">16234 7719 120 0,'-4'-4'46'0,"4"11"-35"0,0-14 18 16,0 7 7-16,0 0-16 15,0 0-6-15,0 0-8 16,0 0-3-16,0 0-1 15,0 0 1-15,0 0 0 0,0 0 5 16,0 0 3-16,0 0 0 16,0 0 1-16,0 0-2 15,0 0 1-15,0 0-4 16,0 0-2-16,-9 0-31 16,5 4-13-16,4-4 20 15,4-4 9-15</inkml:trace>
  <inkml:trace contextRef="#ctx0" brushRef="#br0" timeOffset="9578.0112">16988 6788 156 0,'0'-8'60'0,"13"12"-47"0,-5-15 6 0,1 7 0 0,-5 0 0 16,5-4 1-16,0 1 8 15,-1-5 5-15,1 4-17 16,-1 1 6-16,1-5 5 0,0-3-6 16,-5 3 0-16,0-3-6 15,-4 4 1-15,-4-5-7 16,-5 5-1-16,-4-5-4 16,-4 5-3-16,-4-1-7 15,-5 12-1-15,-4 8-6 0,-9 15-2 16,0 8-2-1,0 7 0-15,5 4 0 0,8 8 1 16,0 4 4-16,13 7 3 16,13 0 2-16,0 0 3 15,13-7 2-15,4-4 3 16,9-8 2-16,-4-11 1 16,4-8 9-16,0-8 6 15,-1-7 3-15,-3-5 4 16,-1-6-3-16,-3-5-2 15,-1-4 0-15,-8-7-1 16,-5-8-7-16,-4-3 0 16,-9-5-10-16,1-3-2 0,-10-4-3 15,-7 4-2-15,-19-4-59 16,-3-1-27-16,-18 1 45 16,9 0 22-16</inkml:trace>
  <inkml:trace contextRef="#ctx0" brushRef="#br0" timeOffset="10118.7153">17583 6550 292 0,'-5'8'110'0,"-3"4"-86"0,3 14-9 0,5-7-8 16,-4 8-7-16,-5 4 0 16,1 3 8-16,-14 1 5 15,5 3-6-15,0 4 0 0,0 4 0 16,-1 0-3-16,5 0-3 16,5 4 2-16,-10-8 0 15,10-7 5-15,-1-5 5 16,5-7-1-16,4-7 1 15,-9-5 4-15,5-7 3 16,4-4 1-16,0-4 2 0,0-7-9 16,0-9-3-16,4-3-4 15,5-7-2-15,-9-5-6 16,9 1 1-16,-1-12-2 16,1 11 0-16,4-3 0 15,-5 11 0-15,5 0-3 16,5 8 1-16,-1 4 0 15,0 3-1-15,-8 9-3 16,4 6 0 0,4 9-1-16,-13 3-1 15,9 8 1-15,-9 12-2 16,5 7 2-16,0 12-6 16,8-1-3-16,-9 1-15 15,5-1-4-15,5-7-46 16,-1-4-19-16,0-7 53 15,9-20 25-15</inkml:trace>
  <inkml:trace contextRef="#ctx0" brushRef="#br0" timeOffset="10629.3248">17794 6738 272 0,'-13'15'104'0,"13"-15"-81"0,0 12-6 0,0-4-9 0,4 3-11 16,0 0 0-16,5 5 4 15,4-1 3-15,4 0-1 16,5 1 7-16,8-1 5 0,-4 0-3 16,12 1-2-16,6-5-3 15,-1-3 0-15,0-4 0 16,0 0 1-16,-4-8 2 15,4-4 4-15,-13-3-8 16,4-1-1-16,-3-3 8 16,-14-4 6-16,4-1-17 15,-12 1-5-15,4 0 3 16,-5-4 4-16,-8-4-13 16,-4 1-4-16,-4-5 0 15,-5 8 0-15,-5 4-3 16,-7 3-1-16,-10 16 3 0,1 8 3 15,-1 15 5 1,5 0 3-16,0 4 6 0,8 4 6 16,5 3-1-16,4 8 3 15,4 8-4-15,9 4 1 16,0 7-5-16,18-4 0 16,-1 1-6-16,9-1-2 15,8-7-14-15,14-4-5 16,8-12-91-1,17-7-39-15,9-23 79 16</inkml:trace>
  <inkml:trace contextRef="#ctx0" brushRef="#br0" timeOffset="11094.6297">19328 6562 320 0,'-13'0'121'0,"13"-15"-95"0,-9 18 0 16,1-3-7-16,3 4-21 16,1 0-3-16,-13 8 0 15,4 3 2-15,-5 4 2 16,1 8 1-16,0 3 2 0,4 1-1 0,-8 11-1 15,8 8-4-15,0 0 0 16,8 3-3-16,5 1 2 16,5-4 3-16,3-8 1 15,5-8 1-15,4-3 2 16,5-8 3-16,4-8 4 16,4-3 2-16,0-8 1 15,5-8 5-15,-1-4 3 16,-8-7 3-16,4-8 1 15,-13-4-5-15,5-4 1 16,-13-3-7-16,-5 0 0 16,0-5-8-16,-8 9-3 15,-9-1-4-15,-4 4-1 16,-5 8-14-16,-8-4-6 0,8 4-50 16,1 4-22-16,-1 7 49 15,5 0 25-15</inkml:trace>
  <inkml:trace contextRef="#ctx0" brushRef="#br0" timeOffset="11469.7052">20047 6700 316 0,'-17'7'118'0,"8"-18"-92"0,-4 30-7 0,5-15-10 15,-1 7-20-15,-8 1-5 16,0 3 8-16,4 1 6 16,-4 3 2-16,-5 4 3 0,9 3 0 15,9 9-4-15,-5-1 1 16,9 1 0-16,9 3 0 16,-1-7 6-16,10-4 4 15,3-4 6-15,5-8 4 16,13-4-1-16,-9-3 0 15,4-8 5-15,1-4 5 16,-9-3-10-16,0-1-3 16,0-7-7-16,-5-5-1 15,-4-3-10-15,1-7-3 0,-1-5-19 16,0-3-10-16,-4-8-57 16,8-19-26-1,1-12 61-15,0-3 28 0</inkml:trace>
  <inkml:trace contextRef="#ctx0" brushRef="#br0" timeOffset="11785.5673">20775 5968 264 0,'5'0'101'0,"-10"0"-78"0,10 23 0 0,-5-19-6 15,8 11-12-15,-8 8-3 16,0 0 1-16,0 4 0 16,0 8-1-16,-8-1 1 0,3 16 0 15,5 11-1-15,-4 16 1 16,4 7-2-16,0-7 2 16,-8-5-2-16,3-7-1 15,1-3 1-15,4-5 1 16,0-3-1-16,0-4 2 15,4-4-7-15,1-8 1 16,3-4-19-16,-8-11-6 16,0-4 15-16,0-11 6 15</inkml:trace>
  <inkml:trace contextRef="#ctx0" brushRef="#br0" timeOffset="12057.3815">20245 6493 340 0,'-12'23'129'0,"24"-12"-100"0,-12-11 4 16,9 4-4-16,0 0-24 15,8 0-6-15,4 4 7 16,5-1 8-16,9 1-7 15,8 0 3-15,4 3 1 0,9 4-6 16,0-3-1-16,0-1-13 0,5-3-4 16,8 3-65-16,8-3-25 15,5-8 52-15,-4-11 26 16</inkml:trace>
  <inkml:trace contextRef="#ctx0" brushRef="#br0" timeOffset="12596.1767">21353 6554 296 0,'-13'16'110'0,"4"3"-86"0,1 23-11 0,3-15-11 0,1 3-8 15,-5 5 4-15,1 3 5 16,-1 8 6-16,1 4-5 15,3 3 0-15,-3 5 2 0,3 3-3 16,1-7 0-16,4-12 1 16,0-4 0-16,-9-7 6 15,9-4 6-15,0-8 9 16,0-8 5-16,-4-3-12 16,4-8-5-16,4-8 3 15,-4-11 1-15,9-4-8 16,-9-11-5-16,0-8-8 15,9-4 0-15,-1-4 2 16,5 4 1-16,0-8-2 16,4 8 2-16,5 0-1 15,8 0-2-15,-4 8-4 0,8 7-2 16,1 5-4-16,-5 6 1 16,0 9 11-16,0 11 8 15,1 4-2-15,-6 7 0 16,-3 5-2-16,-5 3 1 15,-4 4-2-15,-4 0 2 16,-9 0-15-16,0 0-7 16,-13 3 10-16,0-3 4 15,0 0-1-15,-13-3 0 16,0-1-19-16,0-4-9 16,-4-3-101-1,0-9-46-15,0-6 93 16</inkml:trace>
  <inkml:trace contextRef="#ctx0" brushRef="#br0" timeOffset="12942.0494">21870 6815 184 0,'-22'11'68'0,"18"-3"-52"0,-9 11-10 0,9-8-5 16,0 9-8-16,-1 6 0 15,5 5 10-15,5 7 7 16,3 1-4-16,5-5-1 0,4 4-1 16,9-7 0-16,4-4 2 15,5-8 17-15,4-8 7 16,4-3 13-16,-5-4 8 15,-3-4-12-15,-1-4-3 16,1-7-15-16,-5-5-5 16,-4-3-18-16,0-8-9 15,0-3-74-15,-1-12-33 16,-7-8 60-16,3-11 29 16</inkml:trace>
  <inkml:trace contextRef="#ctx0" brushRef="#br0" timeOffset="13273.4064">23012 6240 316 0,'-9'23'118'0,"9"-19"-92"0,0 7 0 15,4-3-8-15,-4 11-16 16,0 16-2-16,0 7-4 16,0 11 0-16,-4 9 3 0,4-1 2 0,-8 0 2 15,-1 4-1-15,0 8-2 16,1 8 1-16,3 3 1 16,-3-8-3-16,3-3 0 15,5-8 1-15,0-11 0 16,0-8-18-16,0-12-5 15,0-7-64-15,0-4-25 16,-4-27 57 0</inkml:trace>
  <inkml:trace contextRef="#ctx0" brushRef="#br0" timeOffset="13573.6752">22103 6650 328 0,'30'11'123'0,"-17"-18"-95"0,25 3 5 15,-16 0-3-15,13 0-17 16,21 0-2-16,12 4-1 16,10 0 1-16,0 4-5 15,-1 0 0-15,-4 0 4 0,-4 0-15 0,5 3-6 16,-5 1-5 0,-13 7-1-16</inkml:trace>
  <inkml:trace contextRef="#ctx0" brushRef="#br0" timeOffset="23556.8834">6233 6746 144 0,'-9'-19'55'0,"9"15"-43"0,9 4-1 0,-9-4-2 15,8 0-4-15,1 0 2 16,-9-3 16-16,-9-1 7 16,9-4-15-16,9 1-2 0,-9 3 1 15,0 1-8-15,0-1-1 16,0 0-1-16,0 1 2 15,-9-5 3-15,5 4 2 16,0-3-1-16,4 3 1 16,-13 1-4-16,4-1 1 15,1 0-3-15,-1 1 0 16,-17-1-1-16,13 0 0 0,-4-3-2 16,-5 3-2-16,-3 1 1 15,-6 3 1-15,1-4-1 16,0 0 2-16,0 1-2 15,0 3-1-15,-9 0-2 16,5 0 1-16,-5 4-4 16,-9 0 1-16,1 0 0 15,-13 4 2-15,4 0 1 16,0 4 1-16,-5-1 0 16,5 1 0-16,-4 0 0 15,4 3 0-15,0-3-3 16,-4 11 2-16,-5 0-6 15,-4 4-3-15,0-4 10 16,0 4 6-16,0-4-4 0,9 8-1 16,0-4-6-16,4 8 1 15,0-4-3-15,8 3 2 16,1 1 1-16,-9-1-1 16,17 1-1-16,-13 4-1 15,9-1 1-15,4 8 2 16,5-4-1-16,-5 5 4 15,13-1-2-15,5 7-1 16,-1 1 3-16,14-4 0 16,-5 0 1-16,13 0 0 15,4 0 0-15,9 0 0 16,4 4-3-16,5 0 2 16,12-4 1-16,-8 3 0 0,8 1-3 15,5-8 2-15,-9 0 1 16,9 1 0-16,0-5 0 15,-9-4 0-15,9-3 2 16,4-4 1-16,0-4-4 16,9 0 1-16,4-4 2 15,-13-4 1-15,13 1-4 16,0-5 1-16,-4 1 0 16,4-5 0-16,-18 1 0 15,14-4 0-15,0 0 0 16,0-4 2-16,4 0-1 15,0 0 2-15,-9 0-4 16,22 0 0-16,4-4 1 0,-13 0 2 16,-4-4-1-16,5-3 2 15,-14-1-2-15,5-3-1 16,8 0 1-16,-8-1 1 16,4-3-1-16,0-11-1 15,4 3 1-15,-4 0-1 16,0-4 0-16,-4 1 0 15,-5-1 2-15,-3 0 1 16,-6 1-4-16,1-1-1 16,-9 0 1-16,0 1 0 15,-8-5 1-15,0 5 0 16,-1-1 0-16,-4 4 2 0,9 0-1 16,-22 1-1-1,5-9 3-15,-5 8 2 0,-4-3 2 16,0-5 3-16,-4 1-1 15,-5-1 2-15,5-3-2 16,-13 3 0-16,4-3-3 16,0 4-1-16,0-1 1 15,-4 5 1-15,-5-1-1 16,9 0 1-16,-8 4-4 16,4-3 0-16,-5 3-1 15,-4 0 1-15,-4 4-2 16,0-4 2-16,8 1 0 15,-12-1 1-15,8 8-5 16,-13-4 1-16,5 0-2 0,-1 4 0 16,5 3-11-16,0 5-7 15,0 7 11-15,4 15 6 16</inkml:trace>
  <inkml:trace contextRef="#ctx0" brushRef="#br0" timeOffset="48222.5925">11055 8699 148 0,'-5'-8'55'0,"1"1"-43"0,4 3-1 0,0 0-2 16,0 4 3-1,0 0 2-15,0-4 1 0,0 0 4 16,0 1-11 0,0 3 0-16,0-8 2 0,-4 0-6 0,4 1 0 15,0-1 0-15,0 0 0 16,0-3 0-16,0 3 2 15,0-3-1-15,0-1 0 16,-5 5-3-16,1-5 1 16,4 1-2-16,-9 3-1 15,5-4 3-15,0 5 0 16,-5-1 1-16,1 0 0 16,-5 1-2-16,-5-1-2 15,-3 4 1-15,-5 0-1 16,-4 1 0-16,-5 3 0 15,5 3 0-15,-9 1 0 0,5 4 0 16,-5 3 0-16,-4 1-3 16,0 3 0-16,0 8-1 15,4 4 3-15,-8 0 0 16,4 0 1-16,-9-1 0 16,0 5 0-16,0 0 0 15,5-4 0-15,4 3 0 16,4 1 0-16,-8 3-3 15,12 5 2-15,-8 3-1 16,17 8-2-16,-12-1 0 16,7 1 3-16,6 4-2 15,-1-1 1-15,4 1 2 16,5-4 2-16,0 0-3 0,-1 3 0 16,6 5 1-16,3-1 2 15,0 8-1-15,1 0 2 16,3 4-2-16,1-7-1 15,0-5 3-15,-1 0 0 16,5-3 1-16,0 3 0 16,0 1-2-16,0 3-2 15,5 1 1-15,3-5 1 16,5 4 1-16,-8-3 1 16,8-5-2-16,-9-3 1 15,9-4 4-15,0-4 4 0,0-3-9 16,0-1-2-1,-1 0 3-15,1-3 3 0,0-1-12 16,5 1-3-16,-1-1 13 16,-4-3 8-16,4-1-3 15,0-3-2-15,0-4-4 16,5 0 0-16,0-4 0 16,3 0 1-16,1-3-2 15,4-5 1-15,1-3-2 16,-6-4 2-16,1-1 0 15,4-3 1-15,-4-3 0 16,0-5 2-16,4-3-1 16,0-5 2-16,1-7 0 15,-6 4 1-15,1-4-2 0,0 0 1 16,0-4-2-16,-4-3 0 16,3 3-3-16,1-4 1 15,0 1-2-15,0-1-1 16,0 0 3-16,0 1 2 15,-5-5-4-15,5 1-1 16,-9 3 2-16,5-7 1 16,-1-1-1-16,1 1 1 15,-9 0-2-15,8 0-1 16,-3-1 1-16,-1-3 1 16,0 4-1-16,0-1-1 15,-4 1 1-15,0 0-1 16,0 3 0-16,0 1 0 0,-4-1 8 15,-1-10 7-15,1 6-20 16,0 1-11-16,-1 3 5 16,1 1 6-16,4-1 1 15,-9 1 2-15,0 0 0 16,5-1 0-16,-5-3 0 16,5-1 0-16,0 5 0 15,-1 0 0-15,1-1 0 16,-5 4 0-16,9 1-3 15,-9-1 1-15,1 1 0 16,3-1-1-16,1-4-1 16,-5 5-1-16,5-5-1 15,-5 1 2-15,0-1-1 16,5 1 2-16,-9-1 1 0,4 1 2 16,1-1 1-16,-5 1 3 15,0 0-1-15,-5-1 2 16,1 4 0-16,4 1 3 15,-13 3 1-15,9 0 1 16,-9 0-2-16,0-3 1 16,0 11-4-16,-4-4 0 15,4 0-3-15,0 0-3 16,0-4-5-16,-4 8-2 16,-5-1-61-16,5 5-26 15,-22-4 50-15,0-4 23 16</inkml:trace>
  <inkml:trace contextRef="#ctx0" brushRef="#br0" timeOffset="57770.6192">10727 7673 184 0,'4'-12'68'0,"1"8"-52"0,-1 0-8 16,-4 4-4-16,0 0 2 15,4 0 4-15,5 0 8 16,-9 0 6-16,4-3-13 16,1-1 1-16,3 0-1 0,-8 4-6 15,9 0-1-15,-5 0-2 16,5 0 1-16,-1 0-4 15,1 0 0-15,0 0 1 16,12 0-3 0,5 0 2-16,-5 4 1 0,1 0 0 15,0-4 0-15,-1 0 0 16,5 3 0-16,0 1 0 16,4-4 0-16,-8 4 2 15,12 0-1-15,-8 0 2 16,4 0-2-16,9-1 2 15,-9 1-2-15,4 0 2 16,1 0 0-16,-1 0 1 16,1 0 2-16,-5-1 3 15,4 1 0-15,1-4 0 16,-5 0-3-16,0 0-1 16,0 0-3-16,-4 0 1 0,4 0-2 15,-8 0-1-15,0 0 1 16,8 4 1-16,-9-4 1 15,5 0 1-15,0 4-5 16,0-4 1-16,4 4 2 16,0 0 1-16,5-1-1 15,-1 1-2-15,1 0 1 16,3 0-1-16,-3-4 0 16,8 4 0-16,-4 0 0 15,-1-1 0-15,-3 1 0 16,4 0 0-16,-5 0-3 15,1 4 2-15,3-1 1 16,-12-3 2-16,4 0-1 16,1 0-1-16,16 3-2 0,-4 1 1 15,0 0 3-15,0-1 1 16,0-3-4-16,0 0 1 16,1 0 0-16,3 3 2 15,-4-3-1-15,0 4-1 16,-4-4 1-16,0 0-1 15,-1-1 0-15,1 1 0 16,0-4 0-16,0 4 0 16,4-4 0-16,4 0 0 15,-4 0 0-15,5 0 2 16,-9 0-1-16,4-4 2 16,0 0-2-16,4 1 2 15,-4-1 0-15,-4-4 1 0,0 0 0 16,-5 1 0-16,1-5 2 15,-1 1 1-15,1-5 1 16,-9 1 0-16,8-8 9 16,0 0 6-16,-3-4-14 15,-6 1-7-15,-3-1-9 16,0-4-1-16,-5 4 13 16,0 1 8-16,-4-1-2 15,-4 0 2-15,4 0-6 16,-9 4 1-16,0-11-3 15,-4 3 2-15,0-3-2 16,0-1 0-16,0 8-1 0,-4-15 0 16,0-4 0-16,-5 0 2 15,0 0-3-15,-4 0 0 16,5-4-3-16,-10 8-1 16,1-4 1-16,0 8 2 15,-5-4-3-15,1 7 0 16,-5 5 1-16,0-12 2 15,-4-4-3-15,0 4 0 16,13 11-1-16,-26-15-2 16</inkml:trace>
  <inkml:trace contextRef="#ctx0" brushRef="#br0" timeOffset="58686.8578">13399 6355 420 0,'-35'-34'159'0,"18"7"-124"0,-13 4-11 0,17 11-14 0,-4 1-10 15,-5-5 0-15,-8 1-3 16,-5 0 2-16,1-1 1 15,-14 1 0-15,18 4 0 0,4 3-3 16,-12-3 2-16,-18-5-1 16,0 9 0-16,0-9 0 15,0 5-2-15,0-5 0 16,0 13 3-16,0-5 0 16,0 8 1-16,0-4-3 15,0 8 2-15,4-4 1 16,-4 0 2-16,8 4-1 15,1 0-1-15,0-1-2 16,-1-3 1-16,1 4-1 16,-1 0 0-16,5 0 2 15,-13 0 0-15,9 3 0 0,0 1 0 16,3 4 0-16,1-5 0 16,0 5-5-16,4-1 1 15,1 1 0-15,-10 3 2 16,10 0 1-16,-1-3 3 15,4-1-3-15,1 5-2 16,4-1-1-16,-9 0 3 16,4 1 0-16,1-1 1 15,-5 12-11-15,5 0-5 16,8-1 8-16,-4 1 4 16,4 0 7-16,-4 4 6 15,8-5-5-15,5 5-2 0,0 0-1 16,-1 3-1-1,1 1 0-15,4-5 0 0,-4 5 0 16,0-5 0-16,0-3 0 16,4 0 2-16,-5-4-1 15,1 4-1-15,0-4-2 16,4 4 1-16,-9-1 1 16,9 1 2-16,-4 0-3 15,4 8 0-15,0-5 1 16,0 1 0-16,1-1 0 15,3 5 0-15,-8-4 0 16,4-1 2-16,4 5-3 16,-4-5 0-16,9 5 1 15,-13-5 2-15,4-3-3 0,4 0 0 16,0-4 1-16,1 0 0 16,-1-4 0-16,1 4 0 15,-1-4 0-15,5 4 0 16,-1 0-5-16,1 0 1 15,4-4 0-15,-9 1 2 16,5 2 1-16,0-2 1 16,4 3 0-16,0 0 0 15,0-4-3-15,0 0 2 16,0 0 1-16,0-4 0 16,0 5-3-16,0-5 2 15,0 0 10-15,0 0 5 16,0-3-6-16,0-1-4 0,0 1-3 15,0-1 1-15,0-3-1 16,0 4 2-16,0-1-13 16,0 4-3-16,0 12-73 15,0 19-33-15,0 4 61 16,4-31 29-16</inkml:trace>
  <inkml:trace contextRef="#ctx0" brushRef="#br0" timeOffset="62620.1244">14945 9557 148 0,'-8'-19'57'0,"12"11"-44"0,-17-3 7 0,9 7 1 15,0-4 2-15,4 1 3 16,-9-5 0-16,0 1-1 16,-4-1-14-16,1-3-2 0,-6-1 1 15,1-3-2-15,-9 4 3 16,5-4-6-16,-5 0-3 15,-4 3-8-15,-5-3-1 16,5 0-2-16,-9 4 3 16,-8-1 2-16,4 1 2 15,-5 7-4-15,1 5 2 16,0-1-3-16,-1 4 2 0,-4 0-2 16,1 11 2-16,8 5-2 15,0 3 2-15,-1 4-2 16,14 0 2-16,-8 4 1 15,7 3-1-15,6 8 6 16,3 5 1-16,5 3 0 16,4 3 1-16,0-10 0 15,4 26 1-15,1-4 0 16,-1-4 0-16,5 1 0 16,4-4 0-16,0-1 0 15,0-3 0-15,0 0 0 16,0 0 0-16,8 7 0 15,5-3 0-15,5-5 0 16,-1 5 0-16,9-4 0 16,-1-4 0-16,6-4 2 0,3 0 3 15,1-7-4-15,3-5-3 16,1-7-6-16,0-4 0 16,0-3 6-16,12-5 6 15,-12-3 2-15,0-4 2 16,4-4-2-16,-4 0-1 15,0 0-3-15,-1-4 1 16,1-8-2-16,-4 5 2 16,3-9-2-16,-7-3 2 15,-6 0-2-15,1-4 2 16,0-4 0-16,-4-3 1 16,-5-5-2-16,-4 1-1 0,4-1-1 15,-13-3 2-15,9 0-5 16,-8-8-1-16,-5 7 0 15,0-3 0-15,0 0 0 16,-9-4 0-16,0 8 0 16,-8-20 2-1,0 1 1-15,0 3-1 16,-1 8-2-16,1 0-2 16,-4 4-1-16,3 4-5 15,-3 0-2-15,-1 7-20 16,1 0-5-16,-1 8 18 15,-12 0 11-15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43:2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12584 17011 40 0,'-69'-85'16'0,"26"39"-12"0,-13-49-2 0,30 52 0 16</inkml:trace>
  <inkml:trace contextRef="#ctx0" brushRef="#br0" timeOffset="778.7286">12438 15551 420 0,'-9'12'156'0,"5"-8"-121"0,-1-12 6 0,5 8-5 0,5 0-26 16,-1 0-5-16,0-4-4 15,1 0-1-15,-1 0 0 16,-4 4 4-16,0 0 2 0,4 8 0 16,1 0-1-16,3 3-3 15,5 8-2-15,4 12-4 16,9 3-2-16,13 9-2 15,4 6 2-15,5 9-1 16,3 3 0-16,5 8-7 16,0 0-2-16,-4 0-9 15,0-4-4-15,-5-7-13 16,-4-5-4-16,-4-3-57 16,-9-12-23-16,-4-15 66 15,-5-19 31-15</inkml:trace>
  <inkml:trace contextRef="#ctx0" brushRef="#br0" timeOffset="1093.1029">13110 15463 440 0,'-9'12'165'0,"5"-9"-129"0,8 1-9 0,-4-4-13 0,0 8-15 16,0 0-2-16,5 7 2 16,-1 4 2-16,0 12 0 15,-4 7-1-15,0 12 3 0,0 7 0 16,0 12 1-16,0 12-5 16,0 7 1-16,-4 0-2 15,0-4 0-15,-1-7-7 16,1-8-4-16,-9-4-13 15,9-12-4-15,-9-7-44 16,0-11-16-16,0-16 46 16,-17-11 23-16</inkml:trace>
  <inkml:trace contextRef="#ctx0" brushRef="#br0" timeOffset="1438.9011">12252 16287 372 0,'-13'7'140'0,"18"-3"-109"0,3-4-17 0,-3 0-17 0,3-4-3 16,1 0 2-16,8 1 26 15,-8-1 10-15,8 0-16 16,0-8 11-16,5 5 6 0,8-5-13 16,9 1-3-16,17-8-11 15,17-4-4-15,0-4-4 16,9 0 1-16,4 0 1 16,9 0 2-16,4 1-1 15,9-1 2-15,4 4-4 16,-17 4 0-16,-9 3-12 15,0 1-5-15</inkml:trace>
  <inkml:trace contextRef="#ctx0" brushRef="#br0" timeOffset="17503.9018">7646 16248 108 0,'13'-11'41'0,"-9"15"-32"0,-4-8 11 0,5 4 4 0,3-4-2 16,-8 0 1-16,0 0-6 16,0 1 0-16,0-1-10 15,0 0-2-15,0-4 1 0,0 1-3 16,0-1 0-16,0 0-1 16,0 1-2-16,9-1 1 15,-9 0 1-15,0 4-1 16,0-3 2-16,0 3 2 15,-9 0 4-15,9 0 5 16,0 0 1-16,0 1 5 0,0-1 2 16,0 0-9-16,0 0-3 15,0 0-2-15,-8 4 2 16,8-4-1-16,0 4 2 16,0-3-2-16,0 3 2 15,8-4-2-15,-8 4 0 16,0 0-3-16,0 0 1 15,0 0-2-15,0 0 2 16,0 0 0-16,0 0 1 16,9 0-2-16,-9 0 1 15,9 0 0-15,-5 0 3 16,4 0-5-16,1 4-1 0,8-4-2 16,-17 0-2-16,9 0 1 15,0 3-1-15,-1-3-3 16,5 4 2-16,4 0 1 15,-4-4 2-15,-4 4-1 16,4 0-1-16,0-4-2 16,4 0 1-16,5 4 1 15,-10-1 0-15,6-3 0 16,-1 0 0-16,0 0-3 16,0 0 2-16,5 0 1 15,-5 0 0-15,0 4 0 16,-4-4 0-16,5 0-5 15,-1 0 1-15,0 0 0 16,0 0 2-16,1 0 10 16,-1 0 4-16,0 0-5 15,0 0-2-15,0 0-1 0,5 0 0 16,-5 0-2-16,-4 0 1 16,4 0 0-16,9 0 1 15,-17 0 0-15,8 0 0 16,0 0-2-16,1 0 1 15,-1 0 0-15,0 0 1 16,0 0-2-16,-4 0-2 16,4 0 3-16,-4 0 2 15,5 0 0-15,-5 0 0 16,8 0-3-16,-8 0 1 16,4 0-2-16,0 0-1 15,1 0 1-15,-1-4-1 16,0 4 0-16,0 0 2 0,9 0-1 15,0-3 2-15,-9 3-2 16,5-4 2-16,-1 0 0 16,-3 0 1-16,3 0 0 15,1 0 0-15,-5 1-2 16,9 3 1-16,-9 0-2 16,9-4 2-16,-9 0-2 15,5 4 2-15,-5 0-4 16,0 0 0-16,5 0 3 15,-5 0 1-15,-4 4-4 16,0 0 1-16,0-1-2 16,0 1 0-16,0 0 2 15,0 0 0-15,4 0 0 16,-9 0 0-16,5 3 0 0,5-3 0 16,-10 4 0-16,5-4 0 15,0-1 0-15,0 1 0 16,0 0 0-16,0 0 2 15,-9 0-1-15,5 0 2 16,-5-1-2-16,-4-3 2 16,0 0-2-16,0 0-1 15,0 0 1-15,0 0 1 16,0 0-1-16,0 0-1 16,-4 0 1-16,-1 0-1 15,1 0 0-15,-9-3 0 0,5-1-3 16,-10 0 2-16,1 4-1 15,0-4-2-15,-5 4 3 16,1-4 2-16,-5 0-2 16,0 1 0-16,-4-1 1 15,0 0 0-15,0 0 0 16,4 0 0-16,-9 0-3 16,5 1 2-16,0-1 1 15,-5 0 0-15,1 0-3 16,8 0 2-16,-13-3 3 15,9 3 1-15,-9-4-1 16,5 4-2-16,-1-3-2 16,5 3 1-16,-4 0 1 15,4 0 2-15,0 0-3 0,-1 0 0 16,1 1 1 0,0 3 0-16,4 0 0 0,0 0 0 15,0 0-3-15,9 0 0 16,0-4 2-16,-13 4 2 15,4 0 0-15,4-4-1 16,-3 0 1-16,3 0-1 16,-4 4-3-16,0-4 0 15,5 1 2-15,-5-1 2 16,4 0-2-16,-3 0 0 16,3 4-1-16,0 0 0 15,1 0 2-15,-1 0 2 16,9 0-6-16,-8 0 1 0,4 0 1 15,4 0 3-15,0 0 0 16,4 0-1-16,1 0 1 16,8 0 1-16,-9 0-3 15,9 0 0-15,0 0 1 16,0 0 0-16</inkml:trace>
  <inkml:trace contextRef="#ctx0" brushRef="#br0" timeOffset="18403.7974">7831 16034 420 0,'18'0'159'0,"-5"4"-124"0,8-1-11 32,5 5-16-17,4-4-12-15,9 0 0 0,-5 0 3 16,-3-1 0-16,3-3 3 16,5 0-1-16,0 4-3 0,8-4-1 15,-17 0 2-15,13 0 0 16,-17 0 1-16,9 0 2 15,-1 0-1-15,1 0-1 16,-1 0-2-16,0 0 1 16,1 0 1-16,-5 0 0 15,0 0 0-15,9 0 2 16,-4 0-3-16,-5 0 0 16,4 0 1-16,-8 0 0 15,0 0 0-15,4 0 0 16,0 4 0-16,-4 0 0 15,0 0-3-15,0 0 2 0,0-4 1 16,-5 3 2-16,5-3-3 16,-9 4 0-16,5 0-1 15,-9 0 0-15,4 0 2 16,-4 0 0-16,0-1 0 16,-5 1 0-16,1-4 2 15,0 4 1-15,-9-4-4 16,0 0 1-16,0 0 2 15,0 0 1-15,0 0 1 16,-9 0 0 0,0 0 0-16,1 0-2 15,-9 0-2-15,8 0 1 16,-13 0 1-16,1 0-3 16,-5 0 0-16,0 0 1 15,0 0 0-15,5 0 0 0,-9 0 0 16,4 0-3-16,0 0 2 15,-4 4 1-15,-5-4 2 16,1 0-1-16,-1 0-1 16,5 0 1-16,-9 0-1 15,5 0 0-15,-5 0 0 16,0 0-3-16,1 0 2 16,3 0-1-16,-4-4 0 15,1 4 2-15,3-4 2 16,-4 4-1-16,0 0-1 15,5 0-2-15,0 0 1 16,-1 0-1-16,1 0 0 0,3 0 2 16,-7 0 0-16,3 0 0 15,5 0 0-15,4 0 0 16,-8 0 0-16,4 0 0 16,4-4 2-16,0 1-1 15,4 3 2-15,-4-4-2 16,9 0 2-16,-9 4-4 15,9-4 0-15,4 4 1 16,-4-4 2-16,0 4-3 16,4 0-2-16,0 0-1 15,0 0 3-15,4 0-5 16,1 4 2-16,-1-4-31 16,5 4-12-16,-1 0 24 0,5 0 11 15</inkml:trace>
  <inkml:trace contextRef="#ctx0" brushRef="#br0" timeOffset="29348.8031">15312 11610 272 0,'0'0'101'0,"0"-8"-78"16,0 5 0-16,0-1-4 0,4 0-13 15,-4 4-3-15,0-4 9 16,0 4 4-16,0-4-8 16,0 4 7-16,0 0 4 0,0 0 3 15,-4 0 2-15,4 0-13 16,0 0-7-16,-9 0-2 15,9-4-2-15,-4 4-7 16,0 0 0-16,4 0 1 16,-5 0 3-16,1 0 2 15,4 4 1-15,-4 0 0 16,4 0 0-16,-5 4 0 0,1-1 2 16,4 5 1-16,-9 3 3 15,5 4-3-15,0 0-2 16,-5 4 0-16,0 4 1 15,1 8-1-15,-5-1 2 16,-4 0-2-16,-1 1-1 16,-3-1-2-16,-5 5 1 15,-4-1-8-15,-5 4-2 16,-3 0 1-16,-1-3 4 16,0-9 1-16,-4 5 0 15,0-8 1-15,0-1 0 16,4-3 0-16,-8-4 0 0,4-7 0 15,4-4 0-15,0-8 0 16,5 0 0-16,-1-4 3 16,9-4 2-16,-4-3 0 15,9-5-1-15,-1 1 3 16,5 0 0-16,-1-4 1 16,6 3 0-16,3-3 0 15,5 0 0-15,-1 0-5 16,5 0 1-16,5-1-2 15,-1 5 0-15,5 0 0 16,-1-1 0-16,9 5 0 16,-8 3-2-16,4 1 3 15,4-1 0-15,0 4 3 16,1 4 1-16,3 0-1 0,-4 8 1 16,5-1-4-16,0 5 0 15,-1-1 1-15,9 9 2 16,-8-1-1-16,-1 4 2 15,1 4 0-15,8 3 3 16,-8 1-1-16,-1 3 0 16,9 5-1-16,-12 3 2 15,3-8 1-15,-4 5 3 16,1-5-12-16,-6 0-3 16,1-7 13-16,0-4 6 15,-4 0-4-15,4-4-1 16,-13 1-7-16,4-1-2 0,0-4-9 15,5-3-2-15,-9-1-47 16,4-3-19-16,1-1 39 16,3-7 21-16</inkml:trace>
  <inkml:trace contextRef="#ctx0" brushRef="#br0" timeOffset="29995.7879">15243 12575 292 0,'-5'-4'110'0,"10"4"-86"0,8 0-9 0,-9 0-10 16,9-3 0-16,-4-5 4 15,4 4 11-15,4-7 5 16,0-1-13-16,5-3-2 0,3-1-3 16,6-7-3-16,3 0-1 15,-4 4-1-15,0-4-2 16,5 0 3-16,-14 0 0 15,5-3 5-15,-4 3 5 16,4-4-9-16,-9-4-5 0,-4 4 1 16,0 0-1-16,0 5 1 15,4 2 0-15,-13 1 0 16,5 4 2-16,-1 3 1 16,1 5 1-16,0-1-16 15,-1 4-6-15,1 4 6 16,-1 0 4-16,5 4 1 15,5 8 0-15,-10 3 1 16,10 8 4-16,-6 4 1 16,6 3 3-16,-10 1 3 15,5 0 2-15,-8-1 10 16,-1-3 6-16,-4 0-10 16,-4-4-4-16,-9 0 0 0,0-4 2 15,-13-4-6-15,0 1-1 16,-4-5-4-16,0 1-1 15,-9-9-6-15,-9 1-3 16,5-8-5-16,-4-7-4 16,4-8-16-16,0-4-5 15,4-12 21-15,0-11 10 16</inkml:trace>
  <inkml:trace contextRef="#ctx0" brushRef="#br0" timeOffset="30359.54">15493 11154 332 0,'-5'-4'126'0,"10"8"-98"0,-1-4-1 16,0 8-8-16,-4 0-12 0,0-1 9 16,5 12 3-1,-1 0-11 1,0 4 1-16,1 0 1 0,-1 8-6 0,-4 7-2 15,0 8-17-15,0 4-7 16,13 8-82-16,-9-1-36 16,9-11 72-16,9-23 34 15</inkml:trace>
  <inkml:trace contextRef="#ctx0" brushRef="#br0" timeOffset="31136.2223">16760 12054 388 0,'8'-4'145'0,"9"1"-112"0,-4-17-3 15,0 13-10-15,-13-1-22 16,9 0-5-16,-5-3 11 16,0 0 9-16,-4-9-6 15,0 5 8-15,0-4 2 0,-4 4-12 0,0-5-2 16,-5 5-7-16,-4 0 0 15,9 3 0-15,-13 1-1 16,4-1-1-16,-4 5-1 16,-1 7 1-16,5 0 2 15,1 7-3-15,-6 5 2 16,1 3-4-16,0 8-1 16,0 4-4-16,4 4-1 15,0 3 8-15,8 4 3 16,-8 4 4-16,9 1 2 15,4-1-3-15,0-4 0 16,0-4-1-16,0-3 0 16,4-4 13-16,1 0 5 0,3-12-4 15,-8 0-2-15,9-7-1 16,0 0 1-16,-1-8-3 16,5-4 1-16,-8-4-3 15,7-3 0-15,-12-1-1 16,5-3 0-16,-1-8-2 15,0 4 1-15,1 0-2 16,-5-4 2-16,4 0-2 16,-4 4 2-16,4-1-2 15,1 5 2-15,3 4-2 16,-8 7 2-16,5 4-2 16,-1 4-1-16,4 3-2 15,1 9 1-15,0 7-1 16,4 11 0-16,0 4 0 0,-1 16 0 15,1-4-7-15,5 0-2 16,-1-5-7-16,0-6-2 16,0-9-13-16,1-7-7 15,-1-7-97 1,4-9-45-16,5-14 94 16</inkml:trace>
  <inkml:trace contextRef="#ctx0" brushRef="#br0" timeOffset="31526.8822">17057 11924 376 0,'-9'8'143'16,"9"-4"-112"-16,0 7-8 0,0-3-12 0,0 3-22 15,0 5-3-15,0 6 9 16,0 5 5-16,0 12 1 15,0 3 4-15,0 4 4 0,9 3-12 16,-9-3-2-16,4 0 8 16,0-7 7-16,5-9-2 15,-9-3-2-15,4-8 3 16,-4-3 2-16,5-9 2 16,-5-7 3-16,0-4-3 15,0-7 2-15,0-8-6 16,0-4-1-16,0-8-4 0,4-7-1 15,0-8-1-15,1 4 1 16,3 0-2-16,1 3 2 16,-1 5-4-16,5 3 0 15,0 4-8-15,0 4-4 16,5 4-33-16,-1 4-13 16,4 4 31-16,5-5 14 15</inkml:trace>
  <inkml:trace contextRef="#ctx0" brushRef="#br0" timeOffset="32141.947">17315 11966 312 0,'-4'8'115'0,"13"-4"-89"0,-9 0-10 16,4 3-11-16,0-3 0 15,5 4 4-15,0 3 7 16,3-3 4-16,6 3-10 16,-1-3-1-16,4 3 1 0,5 1-6 15,0-1-2-15,4-3 3 16,1 0 4-16,3-4-14 15,-4-4-6-15,0 0 21 0,5 0 9 16,-9-4-8-16,8 0-4 16,-8-4 0-1,0 1 0-15,-9-5-1 0,5 1-1 16,-5-1-3-16,-13 1-2 16,5-1-2-16,-5-3-1 15,-4 0-1-15,-4-1 0 16,-5 1-4-16,5 0 0 15,-13-1-1-15,-5 5 1 16,5-1 2-16,-18 5 2 16,1 3 2-16,4 4 1 15,0 4-4-15,-1 3 1 16,6 5 0-16,3 3-1 0,-4 4 15 16,9 4 7-16,4 0-2 15,-4 8 2-15,8 7-8 16,5 0-1-16,4 5-2 15,4-1 1-15,5 4-6 16,-1 0-1-16,5 0-5 16,5-4 1-16,3-4-18 15,1-4-6-15,8-7-71 16,0-4-30-16,4-15 66 16,5-20 34-16</inkml:trace>
  <inkml:trace contextRef="#ctx0" brushRef="#br0" timeOffset="32982.4521">18634 11893 408 0,'0'8'151'0,"4"-8"-118"0,-4-4-13 0,0 4-13 0,0 0-11 15,0 0 2-15,0 0 5 16,0 8 6-16,0 3-5 16,0 1-2-16,0 3-1 0,0 4-8 15,0 4-3-15,0 8-1 16,0 3 1-16,0 1 4 15,0 3 3-15,0 1 2 16,5-5 1-16,3 4-9 16,-8-7-4-16,4 0 7 15,1-8 2-15,3-4 4 16,-3-4 0-16,-1-3 6 16,5-5 6-16,-5-3-15 15,5-4-5-15,-1-4 13 16,-8-3 7-16,4-5-3 15,9-3-2-15,-8-4-7 16,3-1 0-16,1-6 2 16,-5-5 1-16,1 0 3 0,3-3 1 15,1-1-1-15,-1 1 1 16,-8-1-4-16,0 5-2 16,5 3 2-16,-5 0 2 15,4 8-4-15,-4 4-1 16,-4 3-5-16,4 8-1 15,0 4-8-15,0 8-2 16,0 4 7-16,0 7 4 16,4 7-14-16,0 9-4 15,1 3 6-15,3 8 7 16,5 0 2-16,0 4 3 16,9-4-2-16,-1-4 2 0,-4-7 3 15,5-5 1-15,-5-3 3 16,5-8 3-16,-1-4 2 15,-3-3 3-15,-1-4 12 16,0-1 6-16,0-11-8 16,1-3-2-16,-18 7 36 31,21-31-21-15,-12-3-7-16,4-1-9 15,-5 1-4-15,-3-8-7 16,-1-1-4-16,-4 5-1 15,0 0-15-15,-4 3-5 0,-1 5-21 16,1-1-8-16,0-7-130 16,-1-4-60-16,5-8 122 15</inkml:trace>
  <inkml:trace contextRef="#ctx0" brushRef="#br0" timeOffset="33508.8092">19203 11913 320 0,'0'15'121'0,"0"-11"-95"0,4 7-6 0,0-7-9 0,1 4-4 16,-1-1 6-16,9 5 10 16,-9-4 8-16,9 3-16 15,-9 0-2-15,9-3 1 0,0 4-6 16,0-9 0-16,4 1-2 15,1 0-1-15,-1-8 3 16,4 4 3-16,-3-4-4 16,-1 1 1-16,4-5-3 15,-8-4 0-15,9-3-8 16,-18 4 0-16,5-5-4 16,-5 1 2-16,-4-4-6 15,-4-4-1-15,0-4 0 16,-5 4 2-16,-13 0-1 15,5 4 0-15,0 4-5 16,-9 3-1-16,5 1 10 16,-1 7 3-16,0 4 4 15,1 4 2-15,4 7-1 0,-1 8-1 16,1 0-2-16,4 4 1 16,0 4 7-16,5 0 6 15,8 0-4-15,0 4 0 16,8 3 0-16,1 0 0 15,4 5-4-15,4-5-1 16,-4 1-6-16,4-5 0 16,9 1-8-16,-9-8-1 15,22-4-48-15,-13-4-23 16,8-7 43-16,5-12 22 16</inkml:trace>
  <inkml:trace contextRef="#ctx0" brushRef="#br0" timeOffset="33841.5977">19862 11959 376 0,'0'7'140'0,"9"-3"-109"0,-5 8-11 16,0-5-13-16,5 5 0 16,-9 3 8-16,4 8 7 0,0 0 4 15,1 4-13-15,-1 3-6 0,-4 5-2 16,0 3-6-16,0-3 1 16,0-1-5-16,0 1-1 15,-4-5-4-15,-1-7-1 16,1-7-10-16,0-9-1 15,4-3-44-15,-9-19-17 16,1-24 43 0</inkml:trace>
  <inkml:trace contextRef="#ctx0" brushRef="#br0" timeOffset="34019.725">19797 11537 416 0,'-4'19'156'0,"4"-19"-121"0,0 4-12 16,0-4-15-16,4 8-42 15,-4 0-15-15,0 3 3 16,0 4 2-16,5 8 25 16,8 0 8-16,-5 4 8 0</inkml:trace>
  <inkml:trace contextRef="#ctx0" brushRef="#br0" timeOffset="34514.0317">20594 11924 348 0,'5'8'132'0,"-1"-12"-103"0,-4 0 1 0,0 4-8 16,0-4-15-16,-4 0-2 15,-1 1 12-15,1-5 8 16,-4 4-12-16,-1 0 0 0,-8 4-2 16,-5 0-9-16,-4 4 0 15,0-4-2-15,1 4 0 16,3 0 0-16,1 3 0 16,3 1-3-16,5-4 0 15,0 4-1-15,9-5 0 0,0 5 0 16,4 4 3-16,8-1-7 15,5 4 1-15,5 4-4 16,3 4 2-16,1 12 0 16,4 11 1-16,-1 4-4 15,-3 7 0-15,-5 4 6 16,-4 5 5-16,-4-9 13 16,-1-3 4-16,-16-5-3 15,-1-3-3-15,-4 0-1 16,-4-4 1-16,-5-3-3 15,-3-5 1-15,-14-7-7 16,4-4-1-16,-4-11-7 16,1-9-3-16,-1-6-10 15,4-13-5-15,-3-7-35 16,-1-15-14-16,22-31 39 16,8-15 18-16</inkml:trace>
  <inkml:trace contextRef="#ctx0" brushRef="#br0" timeOffset="35129.1934">20724 11618 312 0,'-5'26'118'0,"10"-10"-92"0,3 11-7 0,-8-12-10 0,0 12-12 15,5 3 0-15,-5 9 4 16,0 3 3-16,0 4-1 16,4 4 0-16,-4 3 1 0,4 5-2 15,-4-1 1-15,5-3-2 16,-1-5-1-16,0-3 3 16,1-3 0-16,-5-17 3 15,8 1 3-15,-8-8 9 16,0-3 6-16,0-9-13 15,0-7-4-15,0 0 2 16,0-15 2 0,4-4-4-16,1-4-8 15,3-8-2-15,-3-7-4 16,3-4 2-16,5 0-8 0,0 0-2 16,4-4 10-1,-4 3 5-15,5 5-2 0,-1 4 2 16,4 7-2-16,5 4 0 15,-9 4 0-15,5 11-2 16,-5 4 16-16,0 8 8 16,1 0-9-16,3 7-4 15,-8 9-4-15,4 3-3 16,-4 11-2-16,0 8 1 16,-8 8 3-16,-1 4 1 15,0-1-4-15,5 1 1 16,-9-1 2-16,0-7 1 15,0-3-6-15,0-9 0 0,0-3-10 16,0-8-4-16,-9-4-2 16,9-8-1-16,-4-7-69 15,0-8-28-15,-1-23 60 16,5-15 29-16</inkml:trace>
  <inkml:trace contextRef="#ctx0" brushRef="#br0" timeOffset="35489.9005">21318 11399 332 0,'5'12'126'0,"-1"-1"-98"0,9 12-10 0,0-7-12 16,-9 7-5-16,0 11 1 15,5 12 15-15,0 8 6 16,-1 15-11-16,-3 0-13 0,3-1-5 16,1 5 11-16,-5 4 6 15,0-1-14-15,5 1-7 16,-9-4 13-16,0-4 9 15,0 0-16-15,0-16-6 16,0-7 13-16,0-7 6 16,-9-13-52-16,5-3-22 0,0-11 32 15,-5-16 16-15</inkml:trace>
  <inkml:trace contextRef="#ctx0" brushRef="#br0" timeOffset="35804.3614">20844 11847 372 0,'0'23'140'0,"5"-23"-109"0,12 4 11 0,-8-4-3 15,8 0-13-15,4 0-3 16,5 0 4-16,-4-4 5 16,12 4-17-16,5-3 1 0,4 3 0 15,9 0-10-15,-9 0-4 16,4 0-3-16,-4 0-1 16,0 0-9-16,5 0-3 15,-9 0-50-15,4 0-21 16,-4 0 55-16,8-4 28 15</inkml:trace>
  <inkml:trace contextRef="#ctx0" brushRef="#br0" timeOffset="36661.9321">22353 11771 268 0,'4'-4'101'0,"-4"4"-78"0,8-8-11 0,-8 8-9 15,0-3-3-15,0-1 4 16,-8 0 12-16,4 0 7 16,-5-4-12-16,0 5 3 0,1-5 2 15,-10 4-6-15,-3 0-3 16,4-3-2-16,-18 3-1 15,5 0 2-15,0 0 3 16,0 4-4-16,4 0-1 16,0 4 7-16,0 4 2 0,5 3-6 15,-5 1-2-15,4 3-1 16,5 0 2-16,4 4-1 16,0 1 0-16,9-1-1 15,4 4 0-15,0-4-2 16,0 4-2-16,8-4 1 15,10 4-1-15,-1-4-3 16,9 0 0-16,0 0 2 16,4 0 0-16,4-3 1 15,1-1 0-15,-1 0 0 16,1 1 0-16,-1-1-3 16,5 0 2-16,-9 5-1 15,-8-5 0-15,-5-4 2 16,9 12 0-16,-5 4 0 15,1 0 0-15,-1 0 0 0,-3 0 0 16,-6 3 0-16,-3-3 2 16,0 0-1-16,-5-4-1 15,-4 4 3-15,-4-4 0 16,-5 0 1-16,0 0 0 16,-3-4 6-16,-6 0 4 15,-8 0 4-15,5-4 1 16,4-3-2-16,-22 7 2 15,-17 4-8-15,0 4-4 16,8 0 2-16,10-4 4 16,3-4-5-16,5 0-2 15,0-4-10-15,0-3-5 16,0-5-11-16,-9-3-5 0,-9-8-59 16,-8-11-27-16,9-8 57 15,8-46 29-15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44:49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9986 10944 116 0,'-4'-4'46'0,"4"4"-35"0,0-4 7 0,0 4 2 15,0 0 5-15,-5 0 5 16,5 0 3-16,-4 0 3 16,0 0-20-16,-1-4 2 0,5 0 0 15,-8 0 5-15,3-3 6 16,1-1-5-16,4 0-2 15,-4 1-4-15,4-1-1 0,0 0 4 16,0 1 3-16,-9-1-17 16,9 0-5-16,0 1-8 15,0-1-1-15,0 0 4 16,0 5 1-16,0-1 2 16,9 0 0-16,-9 0 0 15,8 4 2-15,5 0 1 16,0 4 3-16,5 0-3 15,7 0 0-15,-7-1-3 16,7 1-1-16,1 4 1 16,9-4 2-16,4 0-3 15,-9-1 0-15,9 1 1 16,-1 0 0-16,1 0 0 16,0 0 2-16,0 0-1 15,8-1 2-15,-4 1-2 0,5 0-1 16,-1 0 1-16,5 0-1 15,4 0-3-15,0-1 2 16,-5 1-1-16,1 0 0 16,0-4 2-16,-5 0 0 15,1 0 0-15,-1 0 2 16,0 0-1-16,1 0-1 16,-1 0 1-16,5 0-1 15,0 0-3-15,-9 0 0 16,0 0 2-16,0 0 2 15,0 0-2-15,-4 0-2 16,0 0 2-16,-1 0 2 16,-3 0-2-16,-1 0-2 0,1 0 2 15,3 0 0-15,-7 0-2 16,7 0 2-16,6 0 1 16,-6 0 0-16,-3 0 0 15,4 0 0-15,-1 0 4 16,-8 0 5-16,14-4-3 15,-6 4-1-15,-7-4-11 16,3 1-4-16,-4 3 11 16,0-4 6-16,0 0-2 15,1 0-1-15,-1 0-2 16,0 4 1-16,4-4-2 16,-8 4-1-16,4-3 1 15,9 3 1-15,-9 0-3 0,5 0 0 16,-5 0 3-16,4 0 1 15,5 0-1-15,-9 3-2 16,5 1-2-16,-1 0 1 16,1 0 1-16,-1 0 0 15,5 3 0-15,-9 1 0 16,0-4 0-16,5 0 0 16,-5 0 0-16,5 3 0 15,-1-3 0-15,0 0 0 16,1 0 0-16,4 0 2 15,-5-1-1-15,5 1-1 16,-9 0 1-16,5 4-1 16,-1-4 0-16,1-1 2 0,-1-3-3 15,-4 4 0-15,5 0 1 16,-5 0 0-16,9 0 0 16,-14 0 0-16,6-1-3 15,-1 1 2-15,9 0 1 16,4-4 0-16,-5 0 0 15,-3 0 0-15,4 0 2 16,-9 0 1-16,9 0-1 16,-5 0-2-16,1-4 1 15,-1 0-1-15,1 4 0 16,-10-3 2-16,6 3-1 16,7 0 2-16,-12-4-2 15,9 4-1-15,-5 0 3 16,0 0 0-16,-4 0-4 15,4 4-1-15,0-1 1 0,-4 1 2 16,4 0 0-16,-4 0-1 16,4 0 1-16,0-1-1 15,1 1-3-15,-1 0 2 16,0 0 1-16,0 0 2 16,0 0-1-16,0-1-1 15,0 1 1-15,1 0-1 16,-1 0 0-16,4 0 2 15,-4-4-3-15,1 0 0 16,3 0 1-16,-8 0 2 16,4 0-3-16,0 4 0 0,0-4 1 15,5 3 2-15,-1 1 1 16,5 0 1-16,0 0-2 16,-5-4-2-16,5 0 1 15,4 0-1-15,0 4 0 16,5 0 2-16,-9-4-3 15,8 0 0-15,5 0 3 16,-9 3 1-16,0-3-1 16,0 0-2-16,0 0 1 15,0 0-1-15,0 0 2 16,5 0 3-16,-1 0-4 16,-4 0-1-16,4 0 2 15,-8-3 1-15,4-1-4 16,5 0 1-16,-10 0 0 15,1 4 2-15,0-8 1 16,0 8 1-16,0-3 0 0,-1 3 0 16,-3 0-2-16,4 0-2 15,-5 0 1-15,5 0 1 16,0 0-1-16,-1 0-1 16,6-4 1-16,-1 4-1 15,4-4 2-15,0 0 1 16,-3 0-4-16,7 0 1 15,-12 4 0-15,0-3 0 16,0-1 0-16,4 4 0 16,4-4 0-16,-8 4 2 15,4-4-1-15,4 4-1 16,1 0 1-16,-1 0-1 0,1 0 0 16,-1 0 2-16,-8 0-3 15,8-4 0-15,0 4 1 16,-8 0 0-16,0 0 0 15,0 0 2-15,4 0-1 16,0 4-1-16,4-4 1 16,5 4-1-16,0-4 2 15,4 0 1-15,0 0-1 16,-9 0 1-16,5 0-2 16,0 0-1-16,4 4 1 15,-13-4 1-15,0 4-1 16,0-1 2-16,0 1-2 15,0 0 2-15,5 0-2 0,-10 0 2 16,10 0-2-16,-1-1 2 16,1 1-2-16,-5 0-1 15,0-4 1-15,0 4 1 16,-4 0-1-16,-1 0 2 16,5-4-2-16,-12 0-1 15,-1 3 1-15,9 1-1 16,-5 0 2-16,-4 0 1 15,5 0-1-15,-1 0-2 16,5-1 1-16,0 1-1 16,-1 0 0-16,1 0 2 15,0-4-1-15,-5 4 2 16,5 0-2-16,-4-1-1 0,-1-3 1 16,1 4 1-16,-1-4-1 15,-4 4 2-15,0 0-2 16,5 0 2-16,-14 0-2 15,5-1-1-15,0 1-4 16,0-4 0-16,4 0 6 16,0 0 4-16,1 0-1 15,3 4 0-15,-8-4-6 16,8 0 1-16,1 4 0 16,4 0 2-16,-9 0-3 15,4-1 0-15,1 1 1 16,3-4 0-16,-3 4 0 15,-5 0 0-15,0 4 0 16,0-8 0-16,-8 3 0 16,4-3 0-16,0 4 0 0,-5-4 0 15,1 0 2-15,4 0 1 16,-1 0-1-16,-3 0-2 16,4 4 1-16,-5-8 1 15,5 4-3-15,0 0 0 16,4 0 1-16,-8 0 2 15,4 4-1-15,0-4 2 16,-5 0-4-16,1 0 0 16,-1 4 1-16,1-4 2 15,4 4-1-15,-9-4-1 16,4 3 1-16,-3-3 1 0,-1 0-1 16,4 0 2-16,-8 4-2 15,0 0-1-15,0-4 1 16,-4 0-1-16,-9 0 0 15,0 0 2-15,0 0-8 16,-9-8-3-16,-12 1-44 16,3-1-17-16,-12 12 24 15,-4-12 13-15</inkml:trace>
  <inkml:trace contextRef="#ctx0" brushRef="#br0" timeOffset="70037.7509">4906 14395 108 0,'0'15'41'0,"-9"0"-32"0,0-19 9 0,9 4 1 15,-4 0-9-15,4 0-1 16,-4 4 6-16,-5-4 4 16,5 0-9-16,0 4 3 0,4-4 3 15,0-8-6-15,0 4-1 16,0 1-5-16,-9 3-1 15,9 0 1-15,0 0 0 16,0 0 0-16,-9-4 0 16,9-4-2-16,0 4-2 15,0 1 3-15,-4-1 0 16,4 0-4-16,0 4 1 16,0 0 0-16,0-4 0 15,0 4 0-15,0-8 0 0,0 5 2 16,4-1 1-16,5 0-1 15,-9-4 1-15,0 1-2 16,0-1-1-16,0 4 1 16,0 0 1-16,0 0-1 15,0-3-1-15,0 3 1 16,0 0-1-16,0 0 0 16,0 0 0-16,0 1-3 15,0 3 2-15,-13 0 1 16,13-4 0-16,-9 11 0 15,5-3 0-15,0 4-3 16,-5 3 2-16,5 1 1 16,4-1 0-16,-13 1-3 0,4-1 2 15,5 9 1-15,0-9 0 16,4 4 0-16,-9 1 2 16,5-1-1-16,4-4-1 15,0 1-2-15,0-1 1 16,0-3 1-16,0-4 2 15,0-4 1-15,0 0 1 16,0 4-5-16,13 0-1 16,-13-4 1-16,8-4 0 15,10 0 3 1,-10 0-1-16,5-4-1 16,0-7 1-16,0 4 1 15,-4-1-3-15,-1-3 0 0,5 3 1 16,0-3 2-16,-4 4-3 15,4-5 0-15,-13 1 3 16,0 3 1-16,8 5-1 16,-16-5-2-16,8 1-2 15,0-1 1-15,-13 5 3 16,8-1 1-16,1 4-1 16,4 0-2-16,-13 0-2 15,13 4-1-15,-13 0 2 16,5 0 0-16,-1 0-2 15,0 4 2-15,5 0 1 16,-9 0 0-16,9 4 0 16,-9 3 2-16,9 4-3 15,-5-3-2-15,5-4 2 16,4 3 0-16,4 8 1 16,5-7 2-1,-5 3-1-15,0-4 2 16,5-3-2-16,-1-4 2 15,1 0-2-15,4 3-1 16,0-7 3 0,4 0 0-16,-4-3 1 15,9-5-2-15,-14 0-2 16,1 1 1-16,4-5-1 16,-5 1 0-16,10-1 2 15,-18 5-1-15,4-1 2 16,9-4-2-16,-13 5 2 0,0-1-2 15,0 0-1-15,-17 1 1 16,17-1 1-16,-18 0-3 16,5 1 0-16,5-1-1 15,-1 4 0-15,1 4 0 16,-14 0-2 0,5 0 3-16,0 0 0 15,-5 4 1-15,5 0-3 16,4 4 2-16,0-1 1 15,0 5 0-15,0-1 0 16,9 1 2-16,-9 3-3 16,9-3 0-16,4-1 1 15,-9 4 0-15,9 4 0 0,0-7 0 16,9-1 0 0,-5 1 2-16,9-1-1 0,-9-3 2 15,5 0 0-15,-1-8 3 16,1 4 6-16,4-4 2 15,-9 0-10-15,9 0-1 16,0 0 1-16,-9 0 5 16,5 0-1-16,0-4 1 15,-9-4-5-15,4 4-1 16,0 0-8-16,-4-7-2 16,-4-4 2-16,-9-16 2 15</inkml:trace>
  <inkml:trace contextRef="#ctx0" brushRef="#br0" timeOffset="73373.368">10253 12625 200 0,'22'4'77'0,"-22"-4"-60"0,8-4-1 16,1 4-1-16,-1 0-13 16,1-4-1-16,4 0 5 15,-9 4 6-15,9 0-6 16,-8-4 3-16,3 4 2 0,-4-3-11 15,1-1-2-15,-1 0-17 16,0 0-7-16,5-3-51 16,-9-5-20-16,0 4 52 15</inkml:trace>
  <inkml:trace contextRef="#ctx0" brushRef="#br0" timeOffset="74256.5634">10059 12299 208 0,'-30'8'79'0,"21"-8"-61"0,-16 0-1 0,16 0-2 0,0 0-5 16,-4 0 2-16,0 0 9 16,5 0 6-16,-9 0-14 15,4 0 11-15,0 0 3 0,0 0-6 16,0 0 1-16,9 0 2 15,-9 4 5-15,8 0-23 16,5-4-7-16,-8 4 1 16,8-4 1-16,0 0 3 15,0 0 0-15,8 3-2 16,-3 5 1-16,8-4-4 16,-5 4 0-16,5-1-1 15,4 1 0-15,1 0-7 16,3-1-2-16,1 1 15 15,4 0 6-15,-1-1-2 16,1-3-2-16,4 4-1 16,-8-1-1-16,12-7 0 0,-12 4 0 15,4 4-2-15,4-1 1 16,-4-3 0-16,0 0 3 16,0 0-3-16,-1 0 0 15,1 0-1-15,-9-1 1 16,5-3-2-16,4 0-1 15,4 8 3-15,-8-8 0 16,3 0 1-16,1 0 0 16,0 0-2-16,0 0-2 15,0 0 3-15,4 0 0 16,0-4-1-16,0 4-2 16,-4 0 1-16,0 0 1 0,0 0-1 15,4 0 2-15,-4-4-2 16,0 4-1-16,4 0 3 15,-4 0 0-15,-5 0-1 16,1-3-2-16,4-1 1 16,-9 4-1-16,0 0 0 15,5 0 0-15,-5 0 2 16,0-4 1-16,5 4-1 16,-5 0 1-16,0 0-2 15,5 0 2-15,-5-4-4 16,5 4 0-16,-1-4 1 15,1 4 2-15,-1 0-1 16,5 0 2-16,0 0-4 16,0 0 0-16,0 0 1 0,-5 0 2 15,5 0-1-15,0-4-1 16,-5 4-2-16,1 0 1 16,4 0 1-16,0 0 2 15,-9 0 1-15,4 0 1 16,-3 0 0-16,-5 0 0 15,0 0-2-15,-1 0-2 16,-3 0-4-16,0 0 0 16,-5-3-69-16,9-1-30 15,8-12 52-15,-12-14 27 16</inkml:trace>
  <inkml:trace contextRef="#ctx0" brushRef="#br0" timeOffset="90470.7732">12838 14268 132 0,'-4'-4'52'0,"4"8"-41"0,-9-4-4 16,9 0-5-16,-4 0 9 15,4-4 7-15,-4 0 8 16,4 4 7-16,0-7-18 16,0 3-2-16,0-4-1 0,-9 1-3 15,5-1 0-15,0 0-3 16,-1 1 1-16,5-1-2 15,-4-3 2-15,0 3-2 0,-1 0 0 16,1 1-1-16,4-1 2 16,0 0 3-16,0 1 5 15,-9 3-2-15,9 0 1 16,0 4 23 15,0-4-15-31,0 0-5 16,0 4-8-16,0-4-1 15,0 4-2-15,0 0 2 16,0 0-4-16,0 0 0 0,9 0 1 16,-9 0 2-16,4 0 3 0,5 0-6 15,0 0-2-15,-1 0-1 16,1 0 0-16,-1 0 0 16,5 0 0-1,5 0 0 1,-1 0 2-16,0 0 1 15,0 0 1-15,-4 0-2 16,5 0 1-16,-1 0 0 16,0 0 1-16,0 0-2 15,0 0 1-15,5 4-2 16,0 0 2-16,-1 0-2 16,5 0-1-16,-9 0 1 15,9-1-1-15,4 1 0 16,-4 0 0-16,0 0 2 15,0 0 1-15,4 0-1 0,0-1-2 16,0 1 1-16,0 0-1 16,1 0 0-16,-1 0 2 15,0 0-3-15,0-1 0 16,-4 1 3-16,0 0 1 16,0 4-1-16,-1-4-2 15,-3-1 1-15,0 5 1 16,3-4 1-16,-3 3 1 15,4-3 0-15,0 0 0 16,0 0-2-16,4 0 1 16,-9 0 0-16,5-1 1 15,0 1 0-15,-5 0 2 0,5 0-1 16,5-4 0-16,-10 4-1 16,1-4 0-16,-1 0 0 15,1 0 0-15,4 0-2 16,-9 0 1-16,4 0-2 15,1 0-1-15,-1 0 3 16,1 0 0-16,-1 0-1 16,5 0-2-16,-8 0 1 15,-5 0-1-15,4 0 0 16,0 0 0-16,0 0-3 16,5 0 2-16,-5 0 1 15,0 0 2-15,5 0-3 16,-5 0 0-16,0 0 1 15,5 0 2-15,-5 0-1 0,5 0-1 16,3 0 1-16,-7 0-1 16,3 0-3-16,1-4 2 15,-1 4 1-15,1-4 2 16,8 0-1-16,-13 4 2 16,9-4-4-16,-4 1 0 15,-1-1 1-15,5 0 2 16,-9 0-3-16,1 0 0 15,-6 4 1-15,6-4 2 16,-1 1-1-16,0-1-1 16,0 0-2-16,1 0 1 15,-1 4 1-15,0-4 2 16,-13 4-1-16,5 0-1 0,-9 0 1 16,4-3 1-16,-4 3-3 15,0-4 0-15,5 0-12 16,20-8-183-1,14-11-67 1,4-11 131-16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50:01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13011 3781 148 0,'-5'-4'55'0,"5"0"-43"0,0-3 12 0,0 7 5 16,0 0-15-16,0 0-5 15,0 0-8-15,0 0-1 16,0 0 0-16,-4 0 2 0,0 0 1 15,4 0 1-15,-4 0 2 16,-1 0-3-16,1 0-2 16,4 0 0-16,0 0 1 15,0 0 14 17,-9 0-6-32,5 0 0 0,4 0-4 15,0 0 1-15,0 0-2 16,0 0 0-16,0 0-3 15,0 0-4-15,0 0 1 0,0 0 1 16,13 0 0-16,-13 0 0 16,4 0 0-16,5 0 0 15,-1 0 0-15,1 0 0 16,0 0 0-16,8 0 0 16,-8 0 0-16,3 4 0 15,6-4 2-15,-10 3-1 16,5 1-1-16,0-4-2 15,0 0 1-15,0 0 1 16,9 0 0-16,-5 0 2 0,0 4 1 16,0-4-1-16,1 0-2 15,-1 4 3-15,0 0 0 16,0-4-1-16,5 4 1 16,-5-1-2-16,5-3 2 15,-5 4-2-15,4 0 2 16,-3-4 0-16,3 0 1 15,-4 4 0-15,1 0 0 16,-1-4 0-16,4 0 0 16,-3 0-2-16,-1 0 1 15,0 4-2-15,5-4-1 0,-5 0 1 16,-4 0 1-16,4 0-1 16,0 0-1-16,0 0 1 15,1 0-1-15,-5 0 0 16,4 0 2-16,4 0 1 15,-3 0 1-15,-5 0-2 16,4-4-2-16,0 4 1 16,0-4 1-16,5 0 1 15,4 4 1-15,-13-4 0 16,12 4 0-16,-7-4 0 16,-1 4 0-16,5 0 0 15,-5-3 0-15,4 3-2 16,1 0-2-16,-5 0 1 15,5 0 1-15,-1 0-1 16,-4 0-1-16,1 0 1 0,-1 0-1 16,0 0 0-16,5 0 0 15,-1 0 2-15,-4 0 1 16,1 0 1-16,-1-4 0 16,0 4-2-16,0-4 1 15,1 4-2-15,3-4-1 16,-4 0 1-16,1 0-1 15,3 1 0-15,-4-1 2 16,-4 4-1-16,5 0 2 16,-1-8-2-16,0 4 2 15,0 1-4-15,1-1 0 16,3 4 1-16,-4-8 2 16,5 8 1-16,-5-4 1 15,5 4-2-15,-1 0-2 0,5-4 1 16,-9 4-1-16,5-3 0 15,-1 3 2-15,1 0-1 16,-1 0-1-16,5 0 1 16,-8 0 1-16,3 0-1 15,1 0-1-15,-1 0-2 16,1 0 1-16,-1 0 1 16,5 0 0-16,-9 0 0 15,5-8 0-15,-1 4 0 16,1 4 2-16,-1-4-1 15,1 4-1-15,4 0 1 16,-9-4-1-16,5 4 0 16,4 0 0-16,-1 0 0 15,1 0 0-15,0 0 0 0,0 0 2 16,0 0-3-16,4 0 0 16,-8 0-1-16,3 0 0 15,1 0 2-15,0 0 2 16,0 0-1-16,0 0-1 15,4 0 1-15,-4 0-1 16,0 0 0-16,4 0 0 16,-9 0 0-16,1 0 2 15,4 0-1-15,0-7-1 16,-5 3-2-16,1 4 1 16,8-4 1-16,-9 4 2 15,5-4-1-15,0 4-1 0,0 0 1 16,0 0-1-16,0 0 0 15,0 4 2-15,4 0-1 16,-4 0-1-16,4 3 1 16,-9-7-1-16,5 4 0 15,0 0 0-15,0 0 0 16,-5 4 0-16,1-8 0 16,-1 3 2-16,-8-3-1 15,5 4 2-15,-5-4-2 16,-1 4-1-16,-3 4-2 15,0-8 1-15,-1 7-142 16,1 5-65 0,0-8 104-16</inkml:trace>
  <inkml:trace contextRef="#ctx0" brushRef="#br0" timeOffset="17930.605">4975 8760 72 0,'0'-3'27'16,"-13"3"-21"-16,13 0 7 0,-5 0 4 0,5 0-7 15,0 0-1-15,0 0-3 16,-8 0 1-16,3-4 0 16,5 0 3-16,-4 4-1 15,0-4 0-15</inkml:trace>
  <inkml:trace contextRef="#ctx0" brushRef="#br0" timeOffset="19802.7259">4927 8745 214 0,'0'0'6'0,"0"0"-3"16,-8 0-5-16,8 0 1 0,0 4 1 16,0-4 0-16,0 0 0 15,0 0 0-15,-13-4 0 16,13 4 0-16,0 0 0 0,0 0 2 16,0 0 3-16,0 0 2 15,0 4 1-15,0-4 2 16,-5 4 1-16,5-4 1 15,0 0-2-15,0 0 1 16,0 0-4-16,0 0 1 16,0 0-3-16,0 0 0 15,0 0-3-15,0 0 1 16,0 0-2-16,0 0-1 16,0 0 1-16,0 0 1 15,0 0 1-15,0 0 1 16,5 4 0-16,-5-4 0 15,0 0 2-15,0 0 1 0,0 0-1 16,13 0-1-16,-13 0-1 16,0 0 2-16,0 0-3 15,0 0 0-15,0 0 1 16,8 3 0-16,-8-3 2 16,0 0 1-16,0 0-8 15,0 0-1-15,9 0 4 16,-9 0 4-16,4 0-1 15,-4 0 2-15,4 0-2 16,-4 0 2-16,0 0-2 16,13 0 2-16,-13 0-2 15,0 0 0-15,0 0-3 16,18 0 1 0,-18 0 0-16,4 0-1 15,9 0 1-15,-13 0-2 0,8 0 2 16,-3 0-2-16,3 0-1 15,-8 0 1-15,9 0 1 16,0 0-1-16,-5 0 2 16,5-3-2-16,-1 6 2 15,1-3-2-15,4 0 2 16,-9 0-2-16,5 0 2 16,-5 0-2-16,9 0 2 15,-13 0-2-15,0 0 2 16,13 0-2-16,-13 0 2 15,8 0-2-15,-8 0 2 0,9-3-2 16,0 3 2-16,-5-4 0 16,0 4 1-16,5-4-2 15,-5 4 1-15,13 0-2 16,-17 0-1-16,18-4 1 16,-18 4 1-16,8 0-1 15,-3 0 2-15,3 0-2 16,-3 0-1-16,-1 0 1 15,4 0 1-15,10-4-1 16,-18 4-1-16,8 0 3 16,1 0 0-16,0 0-4 15,3 0 1-15,-7 0 11 16,8 0 5-16,-9 0-19 16,5 0-7-16,4 0 4 15,-1 0 2-15,-3 4 4 16,4-4 0-16,0 0-3 0,0 0 2 15,0 4 10-15,4-4 5 16,0 0-15-16,-12 0-8 16,8 0 12-16,-1 0 9 15,1-4-16-15,0 4-6 16,5 0 4-16,-10 0 5 16,9 0 1-16,-4 0 3 15,-8 0 2-15,8 0 4 16,-1 0-4-1,-3 0-5-15,8 0-1 16,-8 0 1-16,4 0 0 16,0 0 0-16,-9 0 0 0,5 0 0 15,-1 0 0-15,1-4-3 16,4 4 2-16,-9 0 1 16,5 0 2-16,-1 0-3 15,5 0 0-15,-4 0 1 16,-5 0 2-16,5-4-1 15,0 4-1-15,-1-3-2 16,-4-1 1-16,9 4 1 16,-8 0 0-16,3-4 0 15,5 4 0-15,-8-4 0 16,7 4 2-16,1-4-1 16,-8 4-1-16,8-4 1 15,0 4-1-15,-1 0 0 16,6 0 0-16,-5 0-5 0,-5 0 1 15,5 0 2-15,4 0 1 16,-8 0 1-16,4 0 0 16,4 0 2-16,-4 0 3 15,4 0-7-15,1 0 0 16,3-3-2-16,-8 3 2 16,4 0 5-16,-4 0 6 15,4 0-5-15,-4 0-2 16,0 0-8-16,5 0-1 15,-10 0 3-15,18 0 2 16,-17 3-1-16,8-3 2 16,-4 0 7-16,4 4 6 15,-4-4-15-15,0 0 4 16,0 4 7-16,4-4-4 16,-8 4-1-16,12-4-2 15,-12 0-1-15,-5 0 0 16,9 0 2-16,-9 0-1 15,9 0-1-15,-8 0 1 16,3 0-1-16,1 0 0 16,-1 0 2-16,5 0-3 15,-8 0 0-15,3 0 1 16,1 0 0-16,4 0 0 16,-4 0 0-16,-1 0-3 15,5 0 2-15,-4-4 3 16,8 4 1-16,0 0-1 0,-13 0-2 15,5 0 1-15,4 0-1 16,0 0-3-16,0 0 2 16,4 0 1-16,-8 0 0 15,8 0 0-15,-8 0 2 16,3 0-3-16,6 0 0 16,-10 0 1-16,1 0 2 15,0 0-1-15,4 0-1 16,-9 0 3-16,9 0 0 15,-9 4-1-15,9-4-2 16,-4 0 1-16,-9 0-1 16,0 0 0-16,0 0 0 0,4 4-3 15,-4-4 2-15,4 4-15 16,26 7-4 0,26 4 12-16</inkml:trace>
  <inkml:trace contextRef="#ctx0" brushRef="#br0" timeOffset="24186.5971">8637 8757 216 0,'0'-4'82'0,"0"4"-64"0,-4 0-2 16,4 0-7-16,0 0-7 15,-9 0 1-15,5 0 7 16,0 0 5-16,-1-4-7 16,1 4 7-16,-5 0 2 0,5-4-5 15,4 4-2-15,0-4-3 16,0 4-2-16,0-4-3 0,0 4 1 16,0 0-2-16,0 0-1 15,0-3 1-15,0 3 1 16,0-4-1-16,0 4-1 15,0 0 3-15,0 0 0 16,0 0 1-16,0 0 0 16,0 0-2-16,0 0-2 15,0 0 3-15,0 0 0 16,0 0-1-16,0 0 1 16,0 0-2-16,0 0-1 15,0 0 1-15,0 0 1 16,0 0-3-16,0 0 0 0,0 0 1 15,0 0 2-15,0 0-1 16,0 0 2-16,0 0-2 16,4 4-1-16,9-4 3 15,-4 0 0-15,4 0-1 16,-9 3-2-16,1-3 1 16,3 4 1-16,1 0-1 15,-1 0-1-15,1 0 1 16,4 0-1-16,-9-1 0 15,1 1 2-15,3-4-1 16,-4 4 2-16,5 0 0 16,0 0 1-16,8-4 0 15,-13 4 0-15,9-1 0 16,-4 1 0-16,4-4 0 16,4 4 0-16,-13 0 0 0,9 0 0 15,0-1-2-15,0-3-2 16,0 0 7-16,0 0 3 15,4 4-5-15,-8 0-3 16,-1-4-1-16,5 0-1 16,0 0-3-16,0 0 0 15,4 0-1-15,-8 0 3 16,0 0 0-16,4 0 1 16,-5 0 0-16,5 0 0 15,-4 0-3-15,4 0 2 16,-5 0 1-16,5 0 0 15,-4 0-3-15,4 0 2 0,0-4 1 16,4 0 0-16,-4 4 6 16,-5 0 4-16,5 0-5 15,5 0-1-15,-10 0-2 16,5 0-2-16,0 0 1 16,0 0-1-16,0 0 0 15,4 0 0-15,0 0 0 16,1 0 0-16,-1 0 0 15,-4 0 2-15,4 0-1 16,-4 0-1-16,4 0 1 16,0 0 1-16,1 0-1 15,-1 0 2-15,4 0-2 16,-3 0 2-16,-5 4-2 16,0-4 2-16,4 0-2 15,-4 0 2-15,4 0-2 0,4 0 2 16,-3 0-2-16,-10 0 2 15,10 0-2-15,-6 0-1 16,6 0 1-16,-10 0-1 16,5-4 0-16,5 4 0 15,-14 0 0-15,9 0 0 16,-5-3 0-16,5-1 0 16,5 0 0-16,-10 4 2 15,5-4-3-15,4 0 0 16,1 1 1-16,-10-1 2 15,5 0-1-15,4 4 2 0,-8-4-2 16,8 4 2-16,0 0-2 16,1-4-1-16,-1 0-2 15,0 4 1-15,5 0 1 16,-1 0 2-16,1 0-1 16,-1 0-1-16,-3 0 1 15,7 0 1-15,-7 0-1 16,3 0-1-16,-4 0 1 15,-4 0 1-15,5 0-1 16,-6 4-1-16,1-4 1 16,0 4-1-16,-4 0 0 15,0 0 2-15,-1-4-3 16,-8 0-2-16,0 0-14 16,0 0-4-16,0 0 2 0,4 11 3 15</inkml:trace>
  <inkml:trace contextRef="#ctx0" brushRef="#br0" timeOffset="50790.7658">5147 12832 180 0,'-4'-4'68'0,"-5"4"-52"0,9-4 1 16,0 4-2-16,0 0 1 16,-9 0 4-16,9-4-6 15,0 0-1-15,-8 4-7 16,8-3-2-16,-9-1 0 0,5 0 0 16,4 0 0-16,-9 0 6 15,5 1 6-15,0-1-15 16,-9 0-4-16,13 0 4 15,-9 0 4-15,5 0 0 16,-9 1 2-16,9-1-2 16,-5 0 0-16,5-4-1 0,-5 4 0 15,0-3-2-15,5 3 1 16,-5 0 2-16,9 0 2 16,0 0-3-16,0 1-3 15,-8 3 0-15,8 0 1 16,0-4-1-16,0 4 2 15,8 0 0-15,-8 0 1 16,5 0-2-16,3 0-2 16,1-4 1-16,0 4-1 15,4 0 0-15,-5 0 0 0,5-4 0 16,0 0 0-16,4 0 0 16,5 1 0-16,-5 3 0 15,-4-4 0-15,4 0 0 16,9 0 2-16,-4 4-1 15,3-4 2-15,-7 0-2 16,8 1 2-16,-9 3 0 16,9-4 3-16,-1 4-3 15,-3-4 0-15,4 4-1 16,4 0-2-16,-8-4 1 16,8 4-1-16,-4 0 0 15,12 0 0-15,-16 0-3 16,8 0 2-16,-4 0 5 15,0 0 2-15,-5 0-2 16,5 0-3-16,4-4 2 0,-17 4 0 16,13 0 1-16,-9 0 0 15,9-4-2-15,-9 4-2 16,5 0 1-16,0 0-1 16,-5 0 2-16,9 0 1 15,-5 0-1-15,1 0 1 16,-5 0-2-16,5 4-1 15,-1-4 1-15,1 4-1 16,-1-4 0-16,5 4 0 16,-9-4 6-16,5 4 6 15,-1 0-8-15,1-1-2 16,-5 1-7-16,5 0-1 0,-1 0 3 16,5 0 1-1,-9 0 8-15,1-1 4 0,3-3-5 16,-8 0-1-16,13 4-2 15,-9 0 1-15,-8-4-4 16,8 0 0-16,-4 0 1 16,8 4 2-1,-8-4-1-15,9 0-3 16,-5 0 1-16,5 0 1 16,-5 0 2-16,4 0-1 15,1 0 2-15,0 0-2 16,-1 4-1-16,5-4 1 15,-9 0-1-15,13 0 0 16,-8 0 2-16,4 4-1 16,0-4-1-16,4 0 1 15,-9 0-1-15,5 0 0 0,0 0 2 16,0 0-1-16,0 0-1 16,-5 0 1-16,1 0-1 15,-1 0 0-15,1 0 0 16,-1 0 0-16,1 0 0 15,-5 0-3-15,5 0 2 16,4 0 1-16,-9-4 0 16,4 0 0-16,1 4 0 15,-1-4 0-15,1 4 0 16,0 0-3-16,3 0 2 16,-7 0 1-16,8-4 0 15,-9 4 0-15,9 0 0 0,-9-4 0 16,9 4 2-16,-9 0-1 15,4 0-1-15,1 0 1 16,12 0 1-16,-12 0-1 16,0 0-1-16,3 0 1 15,-7 0 1-15,8 0-3 16,-9 0 0-16,4-3 1 16,1 3 0-16,-1-4 0 15,1 0 2-15,-9 0-3 16,4 4 0-16,0-4 1 15,1 4 0-15,-1-4 0 0,4 4 0 16,-8-3-3 0,5 3 2-16,-1-4 1 0,0 4 0 15,5 0 0-15,-14 0 0 16,14 0 0-16,-14 0 0 16,10 0 0-16,-1 0 2 15,-9 0-1-15,5 0 2 16,0 0-2-16,0 0 2 15,4 0-4-15,-8 0 0 16,-5 4 3-16,1-4 1 16,-5 0-8-16,0 0-4 15,4 7-79-15,5 1-36 16,-1 3 60-16,-8-3 33 16</inkml:trace>
  <inkml:trace contextRef="#ctx0" brushRef="#br0" timeOffset="62933.5215">3790 14157 100 0,'-5'0'38'0,"5"-4"-29"0,-8 4 14 0,8 0 8 16,-5 0-11-16,5 0-1 15,0 0-5-15,-12 0-1 16,7-4-7-16,5 4 3 0,-8-3 1 16,3-1 1-16,1 0 1 15,4 0-2-15,-9-4-1 16,5 1-1-16,4 3 0 15,-9-4 0-15,9 4 0 16,0-3 9-16,-13-1 4 16,13 0-14-16,0 1-5 15,-4-1-5-15,4 0 2 0,0 1-2 16,0 3 1-16,0 0 2 16,0 0 2-16,0-3-3 15,0 3 0-15,17 0-1 16,-17-4 0-16,9 1 2 15,4-1 0-15,4 0-3 16,0 1 2-16,-4-5-1 16,13 1 0-16,-4-1 2 15,12 5 0-15,5-5 0 16,-9 4 2-16,13 1-3 16,0-1 0-16,13 0 3 15,-13 1 1-15,5 3-1 16,-1 0 1-16,-4-4-2 15,0 5-1-15,-4-1 3 0,4 0 2 16,-8 0 0-16,4 0 0 16,-5 0-1-16,5 1 2 15,-9 3-1-15,9 0 0 16,-5 0 1-16,-4 0 1 16,5 3-1-16,4-3 1 15,-9 0-2-15,9 0 0 16,-5 4-3-16,-4 0 1 15,0-4-2-15,5 4 2 16,-14-4 0-16,14 4 5 16,-9 0 0-1,0-4-1-15,4 3-2 0,-9-3-3 16,9 0-2-16,-8 0 3 16,12 0 0-16,-8 0-1 15,-4 0-2-15,4 4 3 16,0-4 0-16,4 0-1 15,-4 4 1-15,-5 0-2 16,9-4 2-16,0 4-2 16,1-4-1-16,-1 4 3 15,9-4 0-15,-14 0-4 16,6 3-1-16,-6-3 3 16,6 0 1-16,-10-3 0 15,5-1-2-15,0 0 1 16,4 0-1-16,-8 0-3 15,3 4 2-15,6-4 1 0,-6 1 0 16,6 3 0-16,-1 0 0 16,4 0 8-16,-8 0 7 15,9 0-9-15,-1-4-4 16,-4 4-8-16,0 0-4 16,5 0 3-16,4 0 4 15,-5 0 2-15,-4 0 3 16,0 0 3-16,1-4 4 15,-6 4-6-15,14 0-2 16,-9-4-1-16,-8 4 0 16,8-4 0-16,-4 4 0 15,4 0 0-15,0 0 0 16,0 0 0-16,1 0 0 0,7 0 0 16,1 0 0-16,0 4-5 15,4-4 1-15,-4 4 2 16,-9 0 1-16,13 0 1 15,-13-1 0-15,5 1-3 16,-1-4 2-16,1 4 1 16,-5-4 0-16,0 4 0 15,4-4 2-15,1 0-1 16,4 4-1-16,-5 0 1 16,-4-4-1-16,18 3 0 15,-18 1 0-15,13 0-3 16,-4 0 2-16,-1 0 1 15,1 0 2-15,9-1-1 16,-10-3-1-16,6 4 1 0,-14 0-1 16,4-4 0-16,5 0 0 15,-9 0 0-15,5 0 2 16,3 0-3-16,-3 0 0 16,4 0 1-16,4 0 0 15,0 0 0-15,4 0 0 16,-8 4 0-16,4-4 0 15,4 0 0-15,-3 4 0 16,-6 0-3-16,1-1 2 16,0-3 1-16,-5 0 0 15,1 0 0-15,4 0 0 16,-1-3-3-16,5-1 2 0,5 4 10 16,8 0 3-16,0 0-5 15,-9-4-2-15,5 4-3 16,4 0 1-16,-4 0-2 15,-5-4 2-15,-12 4-2 16,3-4 2-16,1 0-2 16,0 1 2-16,-5-1-2 15,1 4 2-15,-1 0-2 16,5 0-1-16,-4 0 1 16,-5 0 1-16,13 0-1 15,-13 0 2-15,9 4-2 16,-5-4-1-16,1 0 3 15,-1 3 0-15,1 1 1 16,-5-4 2-16,0 0-1 0,4 4 2 16,-12-4-4-16,4 0 0 15,0 0 1-15,-5 4 0 16,1-4-2-16,4 0 1 16,4 0-4-16,-9 0 0 15,10 0 3-15,-10 0 1 16,5 0-1-16,0 0-2 15,4 0 1-15,-4 0-1 16,4 0 0-16,0 0 2 16,5 0-3-16,-5 0 0 15,0 0 1-15,4 0 0 16,-3 0 0-16,-6 0 0 16,6 0 0-16,-6 0 0 0,1 4 0 15,0-4 0-15,0 0 0 16,-4 0 0-16,-1 0 0 15,9 0 0-15,-8 0 0 16,4-4 0-16,0 4 0 16,4-4 0-16,0 4 0 15,0 0 0-15,0 0 0 16,0 0 0-16,0 0 0 16,1 0 0-16,3 0 0 15,-12 0 0-15,4 0 2 16,-1 0 1-16,-3 0-4 15,4 0 1-15,-5 0 0 16,5 0 0-16,-4 0 0 0,-5 0 2 16,0 0-1-16,5 0 2 15,-5 0-2-15,-8 0-1 16,8 0 1-16,-4 0 1 16,4 0-3-16,-4 0 0 15,4 0 1-15,0-4 0 16,1 0 0-16,-1 4 2 15,0 0-3-15,0 0 0 16,1 0 1-16,-1 0 0 16,0 0 0-16,5 0 2 15,-1 0-1-15,1 0-1 16,-1 0 1-16,1 0-1 0,4 0 0 16,-9 0 2-16,4 4-1 15,1-4-1-15,-1 4-2 16,1-4 1-16,4 4 1 15,-5 0 2-15,1 0-1 16,0-4-1-16,-5 0-2 16,4 0 1-16,1 3 1 15,4-3 0-15,-9 0 0 16,4 0 2-16,1 0-1 16,0 0 2-16,-1 0-2 15,1 0-1-15,3 0-2 16,1 0 1-16,5 0 1 15,-10 0 0-15,5 0 0 16,0 4 2-16,4-4-3 16,0 0 0-16,5 4 1 0,-5 0 2 15,0-4-1-15,4 4-1 16,-3 0-2-16,-1-1 1 16,4 1 1-16,-8 0 2 15,4 0-1-15,-8 0-1 16,4-4 1-16,-1 0-1 15,1 0-3-15,4 0 2 16,-8 4 1-16,4-4 0 16,0 0 0-16,0 0 0 15,8 3 0-15,-8 1 2 16,4 0-3-16,0 0 0 16,0 0 1-16,1 0 0 15,-1-1 0-15,0 1 0 0,0 0 0 16,0 0 0-16,0 0 0 15,0-1 0-15,-4 1 0 16,5 0 2-16,-6 0-3 16,1 0 0-16,0-4 3 15,0 4 1-15,-9-4-4 16,5 3 1-16,-1-3 0 16,1 4 0-16,-1 0 0 15,1-4 2-15,4 0-1 16,-9 4-1-16,0 0 1 15,5 0-1-15,-14-4 0 16,5 3 2-16,-4 1-3 16,0 0 0-16,-9-4 1 15,0 0 0-15,0 0-5 0,-5 0 1 16,1 0-49-16,0 0-21 16,-5 0 37-16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51:54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 6087 140 0,'0'4'55'0,"-9"-8"-43"0,9 8 8 0,0-4 0 16,0 0-1-16,0 0 1 15,0 4-5-15,0 3-1 16,0 1-8-16,-9 3-2 0,1 1 2 16,4 3-1-16,4 4 2 15,-13 0-2-15,8 8 2 16,-3 4-4-16,-1 3 0 0,0 12-3 15,1 0-1-15,3-4 1 16,1 4 0-16,-9 0 0 16,13 0 2-16,-8-4-1 15,3-3-1-15,5-5-2 16,0 1-1-16,0-5-14 16,0-3-4-16,0-4-64 15,0-8-29 1,5-3 61-16</inkml:trace>
  <inkml:trace contextRef="#ctx0" brushRef="#br0" timeOffset="524.3555">1997 5884 228 0,'0'-4'88'0,"0"-4"-69"16,0 5 2-16,0 3-3 0,0 0-1 16,0 0 2-16,0 0-13 15,0 0-3-15,13 3-2 16,-9 5-1-16,5 0 2 0,0-1-12 16,8 9-3-16,-9 3 4 15,5 0 4-15,5 8-1 16,-1 3 2-16,4 1-3 15,-3 4 2-15,-1 3 1 16,0 4-1-16,5 0 4 16,-5 8 0-16,0 4-2 15,-8 7 2-15,-1 0 1 16,1 0 2-16,-5-3-3 0,-4-5 0 16,-4-3 1-16,4-4 2 15,-13-7-1-15,9-1-1 16,-5 0-32-16,-8-3-14 15,0-1 23-15,4-7 11 16</inkml:trace>
  <inkml:trace contextRef="#ctx0" brushRef="#br0" timeOffset="30399.9926">4216 11177 252 0,'13'-4'93'0,"0"-7"-72"0,-9 7-6 16,9-4 9-16,0 1-11 15,0-1 0-15,0 0-1 16,0 5-6-16,-9-1 5 0,9 0 2 15,0 0-2-15,0 0-1 16,4 0-2-16,-4 1 0 16,-4 3 0-16,8-4 0 15,-8 0 0-15,4 0 2 16,4 0-1-16,0 0 2 16,5 1-13-16,-5 3-3 15,9 0 0-15,4-4 2 16,0 0 15-16,5 4 9 15,12 0-8-15,-8-4-4 16,8 4-4-16,5 0-1 16,-9 0-2-16,4 0-2 0,1 0 3 15,-5 0 0-15,9 4-4 16,-5 0 1-16,9 0 0 16,4-1 2-16,14 1-1 15,-1 4-1-15,0 0 1 16,-13-1 1-16,-4 1-1 15,0 0-1-15,13-1 3 16,-4 1 2-16,8 0-2 16,0-1 0-16,5 5-1 15,0-1-2-15,-9 1 1 16,-5-1-1-16,-8 1-3 16,0-1 2-16,0 1 1 15,-4-1 2-15,-5 1-8 16,1-1-1-16,-1 1-20 0,5-1-10 15,-5-3 19-15</inkml:trace>
  <inkml:trace contextRef="#ctx0" brushRef="#br0" timeOffset="61298.0865">15510 10905 156 0,'9'-11'57'0,"-5"11"-44"0,-4 0 18 0,0 0 6 0,0 0-17 15,0 0-3-15,0 0-5 16,0 0 2-16,-4 0-7 16,-1 0 5-16,5-4 3 0,-4 4 2 15,0-4 1-15,-1 0-3 16,1 0 1-16,4 4 17 31,-9-7-13-15,1-1-4-16,-1 0-7 15,1 1-1-15,-1-1 4 16,0 0 2-16,5 1-7 16,-9-1-6-16,9 0-4 0,-5 1-3 15,1-1 1-15,3 1 1 16,-3-5 2-16,-1 4-1 0,0 1 1 15,1-1 2-15,-1-3 0 16,-4-1 8-16,0 1 5 16,0-1-4-16,5 1-3 15,-9 3-1-15,-1-4-1 16,1 1-2-16,0-1 1 16,0 1-2-16,-5-1-1 15,0 1 1-15,1-4 1 16,-1-1-1-16,5 1-1 15,-9 0 3-15,5-1 0 16,-1 1-1-16,1 0-2 16,-1-1 1-16,-8 5-1 15,4-4-3-15,0 3 2 0,0-3 1 16,1 3 0-16,-1-3 0 16,0 3 0-16,4 1 0 15,-8 0 0-15,4-1 0 16,-4 1 2-16,4-1-3 15,-4 4 0-15,4-3 1 16,-8-1 0-16,4 1 0 16,4 3 0-16,-4-7 0 15,-1 7 2-15,6 1-3 16,-6-1 0-16,6 0 1 16,-1 4 0-16,4-3 0 15,-8 3 0-15,-4 0-3 16,3 0 2-16,1 0 1 0,4 1 0 15,-8 3-3-15,4-4 0 16,0 0 2-16,-1 4 0 16,6 0 1-16,-10 0 0 15,14 0 0-15,-14 4 0 16,14 3 0-16,-10-3 0 16,5 4 0-16,-4 0 0 15,4-1-3-15,1 1 2 16,-1 3 1-16,0 1 2 15,0 3-1-15,0-3-1 16,5-1-2-16,-10 1 1 16,6 3-1-16,-10 0 0 0,5 1 2 15,0-1 2-15,0 4-3 16,4-4 0-16,-9 5-1 16,5-5 0-16,0 8-9 15,0-4-5-15,4-4 8 16,0 1 6-16,0 3 2 15,5 0 0-15,-9-4 1 16,4 4-1-16,0-3 0 16,0-1 2-16,4 0-1 15,1 1-1-15,4-1 1 16,-9 0-1-16,4 5 0 16,1-5 0-16,4 4 0 15,-5 0 2-15,0 0-1 16,1 0-1-16,-1-3 3 0,5 3 2 15,0 0 0-15,0 0 0 16,-1 0-12-16,1 1-3 16,0-1 14-16,4 4 6 15,0 0-15-15,0-4-6 16,0 4 3-16,5-4 3 16,-1 0 4-16,0 0 1 15,5 0 0-15,4 1 2 16,-9-1-3-16,9 0-2 15,0 0 2-15,0-4 0 16,9 1 1 0,-9 3-3-16,4-4 2 15,1 0 1-15,-1 1 0 0,0-5 0 16,5 1 0-16,0-1 2 16,-5 1 1-16,4-1-4 15,1 1 1-15,0-1 0 16,-1 1 2-16,1-1-3 15,4 1 0-15,-9-5 1 16,9 5 0-16,-4-1 0 16,4 1 0-16,-5-1 0 15,5 1 2-15,0-1-1 16,0-3-1-16,-4 0 1 16,-1-1 1-16,5 1-1 15,0 0-1-15,-9-1-2 16,5 1 1-16,0 3 1 15,-1-3 0-15,1 0 0 16,0-1 0-16,-1 1 0 0,1 0 2 16,4-1-1-16,-5-3 2 15,5 4 4-15,0-4 6 16,0 0-16-16,0-1-5 16,0 1 10-16,4 0 8 15,5 0-5-15,-5 0-2 16,0 3-2-16,5-3-1 15,-5-4 0-15,5 4 0 16,-1-4 0-16,1 0 0 16,-1 0-3-16,1 0 2 15,4 4 1-15,-9-4 2 16,-9 0-3-16,14 0 0 0,8 0-4 16,5 0-1-16,-14 0 3 15,5 0 3-15,0 0 1 16,-9 0 2-16,5 0-2 15,-1 0 2-15,1 0-2 16,-1 0-1-16,1 0-2 16,4-4 1-16,-9 4 1 15,4 0 2-15,1 0-1 16,0 0-1-16,-1 0 1 16,1-4-1-16,3 4 0 15,-7 0 0-15,3 0 0 16,1 0 0-16,-1 0-5 15,1 0 1-15,-1 0 2 0,1 0 1 16,4 0 1-16,-5 0 0 16,1 0 0-16,-5 0 0 15,0 0 0-15,5 0 0 16,4-4 0-16,0 4 0 16,-5 0-3-16,1 0 2 15,4 0 1-15,-9 0 2 16,4 0-1-16,-8 0-1 15,5 0-2-15,7 0 1 16,-12 0 1-16,13 0 2 16,-9 0-3-16,1 0-2 15,3 0 2-15,1 0 0 16,-1 0 1-16,1 0 0 0,-1 0 0 16,10 0 0-16,-1 0-3 15,-4 0 2-15,8 0 12 16,-12 0 5-16,3 0-8 15,1 0-4-15,-4 0-3 16,4 4-1-16,0-4 0 16,-5 0 0-16,1 0 0 15,-1 4 0-15,1-4 0 16,-5 0 0-16,0 4 0 16,0 0 0-16,1-4 0 15,-1 3 0-15,0 1 0 16,-4 0 0-16,4 0 0 15,-4 0 2-15,0 0-1 0,0-1-1 16,0 1 1 0,0 0 1-16,4 0-3 0,-13 0 0 15,9 3 3-15,0-3 1 16,0 0-1-16,0 0-2 16,-13 0-2-16,9 0 1 15,4-4 1-15,4 3 2 16,-8-3-3-16,3 4 0 15,-3-4 1-15,4 0 0 16,0 0 0-16,-4 0 0 16,3-4 0-16,-3 4 0 15,0-3 0-15,-1-1 0 16,1 0 0-16,0 0 2 0,-1 0 1 16,1 0 1-16,4-3-2 15,-9-1-2-15,9 0-2 16,-13 5 1-16,4-1 1 15,1 0 0-15,8-8-3 16,-5 1 2-16,1-4-1 16,-1 3-2-16,1 1 3 15,0-1 2-15,-1 1-2 16,1 3 0-16,-5 0 1 16,5 1 2-16,8-1-1 15,-17 0-1-15,9 1-2 16,-5-1 1-16,5 0 1 15,-9 1 2-15,4 3-3 16,9 0 0-16,-13-4 1 0,0 1 2 16,4-1-3-16,-4 4 0 15,4-3 1-15,1-1 2 16,-1 4-3-16,0-4 0 16,-4 1 1-16,0 3 2 15,5-4-1-15,-1 1-1 16,0 3-2-16,-4 0 1 15,5-4 1-15,-1 1 2 16,0 3-1-16,5-4-1 16,-9 1 1-16,0-1-1 15,0 4 0-15,0 0 0 16,0 0-3-16,4 1 0 0,0-1-1 16,-4 0 3-16,0 0-9 15,0 0-3-15,0 0 11 16,0 4 7-16,0-3-10 15,-4 3-3-15,0-8-19 16,4 4-8-16,0-4 19 16,-9 1 10-16</inkml:trace>
  <inkml:trace contextRef="#ctx0" brushRef="#br0" timeOffset="75199.796">17893 11357 168 0,'0'0'66'0,"0"4"-52"0,0-12-8 0,4 5-5 16,-4 3-3-16,0-4 3 16,4 4 15-16,-4-4 7 0,0 0-11 15,0 0 2-15,0 0 2 0,0 4 3 16,0 0 3-16,0-3-1 15,0-1 2-15,0 0-7 16,-4 0 1-16,4 0-4 16,0 0 2-16,0-3-6 15,-4 3-1-15,4-4-2 16,-5 4-1-16,5-7-3 16,-4 3-2-16,0-3-2 15,4 3 1-15,-9 0-1 16,5-15-6-1,0 4 0-15,4 0 2 16,-9 0 1-16,5-4 0 16,-5 0 4-16,0 4 0 15,5-4 1-15,0 0-3 16,-9 0 2-16,9 4 1 0,-9-4 0 16,0-4 2-16,4 4 1 15,-4 4-4-15,5 0-1 16,-10 0 3-16,5-1 3 15,-4 5-1-15,0 0 0 16,0-1-1-16,4 5 1 16,-9 0-2-16,1-1-1 15,-5-3 1-15,0 3-1 16,-4 1-3-16,4-1 2 16,0 1 1-16,-4-1 0 15,-13 1 0-15,4-5 2 0,0 5-3 16,-4-1 0-1,0 5 1-15,0 3 0 0,0-8-3 16,0 5 2-16,4-5 1 16,-8 5 0-16,12 3 0 15,-16 0 2-15,-1 0-1 16,4 0 2-16,1 1-2 16,0-1-1-16,4 4 1 15,-1-4-1-15,1 4 0 16,5-4 2-16,-6 0-1 15,10 0-1-15,0 1 1 16,3 3-1-16,-3-4-3 16,4 4 2-16,0-4-1 15,-5 8 0-15,1 3 0 16,-1 1 0-16,1-8 0 0,4 4 0 16,-9 4 0-16,9-5 0 15,-5 5 0-15,5 0-2 16,0-1 0-16,0 5 3 15,-1-1-2-15,1 1-1 16,4 3 0-16,1 0 0 16,-1 1 0-16,4 3 0 15,1 0 3-15,-1 0 2 16,1 0 0-16,-1 1-1 16,5-1 1-16,4 0 1 15,-4 0-1-15,4 4-1 16,0-4 1-16,0 4 1 15,4 0-1-15,1 0-1 0,-1 4 1 16,0-4-1-16,1 0 0 16,3 0 0-16,1 4 0 15,0-1 0-15,4 1 0 16,0-4 0-16,-9 0 0 16,9 0 0-16,0 0 0 15,0-4 0-15,0 0-3 16,0 1 2-16,9-1 1 15,-9 0 2-15,0 0-1 16,4 0-1-16,0 0 1 16,1 1-1-16,-1-1 0 15,0 0 2-15,1 0-1 16,8-4-1-16,-13 4 1 16,8 1-1-16,1-1 0 0,-1 0 2 15,1 4-1-15,0 0 2 16,4 0 0-16,4 0 1 15,-9 0 0-15,5-4 0 16,5-4 0-16,-1 4 0 16,0-3-2-16,5-5 1 15,-14 1 0-15,14-1 1 16,4 5 0-16,4-1 0 16,-4-4 0-16,4 1 0 15,0-1-2-15,4 1 1 16,1-5-2-16,4 1 2 15,0 0-2-15,-9-1-1 0,4-3 1 16,1-4-1-16,-1 0 0 16,5 0 2-16,0 0-1 15,-1 0-1-15,1 0 1 16,4-4-1-16,0 4-3 16,0 0 2-16,9 0 1 15,-9-3 0-15,5 3 0 16,-1-4 0-16,-8-4 0 15,8 4 0-15,-8-3 0 16,-4-1 0-16,3 0-3 16,1 1 2-16,0-1 1 15,0 0 0-15,-5 1 0 16,5-1 0-16,-9 4 0 16,5-3 0-16,-1-1 0 0,0 0 0 15,1 4 0-15,-9 1 0 16,4-1 0-16,0-4 0 15,0 0 0-15,-4 1 2 16,0-1-3-16,0 0 0 16,4 1 1-16,-13 3 2 15,5 0-1-15,-1-4-1 16,-3 1 1-16,3-1 1 16,-4 0-1-16,1 1 2 15,-1-1 0-15,0 0 1 16,5 1-2-16,-1-5-2 15,-4 1 3-15,1-1 0 0,-1 1 10 16,0-1 6-16,-4 1-12 16,0-1-4-16,0 1-2 15,0 3-1-15,0-3-11 16,0 3-3-16,-5 0 16 16,1 1 9-16,-1-1-4 15,1 0-1-15,-5 1-20 16,1-1-7-16,-1 0 5 15,-4 1 6-15,0-5-2 16,9 5 0-16,-9-1-6 16,0 0-2-16,0 1-35 15,0-1-15-15,-9-3 35 16,0-5 17-16</inkml:trace>
  <inkml:trace contextRef="#ctx0" brushRef="#br0" timeOffset="91820.958">4139 15704 220 0,'-26'35'85'0,"4"-20"-66"0,5-15 14 0,4 8 4 16,0-4-21-16,0 3-6 15,-4 1-18-15,-5 4-8 16,5-1 9-16,0 4 3 0,-13 1 3 16,4 3 3-16,4 0 1 15,5 4-1-15,-9 0-2 16,5 4 1-16,-1 3 1 16,-4 5-3-16,9-1 0 15,-9 8-1-15,13 4 0 16,-4 8 2-16,-9 0 0 15,13 3 0-15,-4-3 0 16,17 3 0-16,-13 4 0 0,13 1 0 16,13 3 0-16,-4 0 0 15,4 4 0-15,4 0 0 16,0-4 2-16,0-8 1 16,5 1 1-16,-5-5 0 15,0-7 0-15,9 0 0 16,-4 0 0-16,4-3 0 15,4-1 2-15,9-4-3 16,-5-4 0-16,9-3 1 16,0-4 2-16,5-4 1 15,3-4 1-15,-12 0-4 16,0-4-1-16,0-7 5 0,-5 0 3 16,1-4-4-16,-1-1 1 15,-12-3-1-15,4-3 1 16,-1-1-4-16,-3-4-1 15,4 0 1-15,-9-3 0 16,9-1-2-16,-9-3 1 16,9-4-2-16,-9 0 2 15,9-4 13-15,-9-4 7 16,9 0-27-16,4 0-10 16,-8 1 7-16,8-1 5 15,-4-4 3-15,4 1 2 16,0-5-2-16,9-3-1 15,-9-4 1-15,5 0-1 16,-14-4-3-16,14-4 2 0,-18 4 1 16,0 0 2-16,5-4 5 15,-5 4 6-15,0 0-9 16,5 4-2-16,-14 0-2 16,1-4 0-16,4 0 0 15,-5 4 0-15,1 0 0 16,-9-4 0-16,9 4-3 15,-9-1 2-15,0-3 1 16,-9 4 2-16,9 0-3 16,-9 0 0-16,9 4 1 15,-8-1 2-15,-1 1-1 16,5 4 2-16,-5-1-13 16,-8-7-3-16,0 4 4 0,-9-8 2 15,-9 8 2-15,10-1 1 16,-14 1-2-16,0 3 1 15,-4 9-2-15,0 3 2 16,0-4-6-16,-5 12-3 16,10 7-8-16,3 0-3 15,5 8 13-15,-9 0 6 16</inkml:trace>
  <inkml:trace contextRef="#ctx0" brushRef="#br0" timeOffset="93426.4981">9814 15390 332 0,'-18'8'123'0,"10"-8"-95"0,-1 0-6 0,9 0-8 16,-4 0-13-16,-1 0-1 16,-3 0 4-16,-5 4 2 15,-4 0-2-15,4 0 8 0,-4 3 5 16,-1 1-14-16,-3 3-5 16,-5 1 0-16,-4 3 0 15,4 0 2-15,-4 5 0 16,0 6-3-16,4 1 2 15,-9 4 1-15,14 7 2 16,-9 0 3-16,8 1 2 16,0 3-3-16,5 8-1 0,0 7-3 15,4 12-1-15,4 8 1 16,1-1 0-16,3 1-3 16,5 0 2-16,0 3 3 15,5-3 1-15,3 7-1 16,1 0-2-16,4-3 1 15,4-5 1-15,5-7-12 16,-1-4-3-16,1-7 6 16,4-1 3-16,0-11 4 15,4-4 2-15,0-7 3 16,0-1 4-16,4-3-6 16,-8-4-2-16,5-4 1 15,3 0 3-15,0-4 0 16,10-4 0-16,-14 0-14 0,4 1-7 15,1-5 22-15,-1 1 9 16,5-5-4-16,-5 1-3 16,22 0-5-16,-17-1 0 15,0-7-2-15,0 0-1 16,-5 0 1-16,1 0 1 16,-1 0-1-16,-4-4 2 15,0 1-4-15,-4-1 0 16,0-4 1-16,0 0 2 15,0-3-3-15,4-1 0 16,-8 1 1-16,3-4 0 16,1-1-5-16,0 1 1 0,0-4 2 15,4 0 1-15,-4-8-15 16,0 4-4-16,0-4 10 16,4 0 7-16,-13-7 3 15,5-4 3-15,-1-1 2 16,1-7 2-16,-5 0-1 15,0-4 1-15,0 1-17 16,-4-1-6-16,0 0 6 16,-4 0 2-16,-5 1 8 15,-4-5 2-15,0-4 11 16,-4 5 6-16,-9-1-12 16,0 1-4-16,0-1-4 15,-4 0-1-15,0 1 0 16,-1 3 0-16,-3 0 2 0,-9 4 2 15,4-4 1 1,-9 1 1-16,-3 6-2 0,-1-10-2 16,0-1-10-16,0 1-6 15,-12 3 5-15,-1-4 6 16,-8 8 2-16,-1 4-1 16,5 4 0-16,-8-1 3 15,3 5-5-15,1 3 2 16,0 5-5-16,4 3-1 15,-9 3-15-15,0 9-4 16,-12 3-71 0,-5 4-31-16,0 4 67 15</inkml:trace>
  <inkml:trace contextRef="#ctx0" brushRef="#br0" timeOffset="95858.3046">19198 15260 236 0,'5'4'90'0,"-5"0"-70"0,0-4 13 0,0 0 1 16,0 0-20-16,0 0-7 15,-5 0-1-15,1 0 0 16,4 0-2-16,-13 0 10 0,5 4 6 16,-1-1-4-16,0 5 1 0,-4 0-8 15,0 3-3-15,1 1-3 16,-1 3-3-16,-5 4-2 15,1 0 1-15,0 8 3 16,0 0 1-16,-1 4 1 16,5 3 2-16,5 1 3 15,-1 3 2-15,-4 4-8 16,9 4-3-16,4 0-6 16,-9 0 1-16,9 4 12 15,0 3 4-15,9 5-2 16,-5 3-3-16,9 4-3 15,-4 0-3-15,8 0 3 16,0-3 0-16,5-1 1 16,-1-7 0-16,5-1 2 15,0 1 1-15,4 3-1 16,0 1-1-16,5-1-1 0,-1-3 2 16,1-4-3-16,4-1 0 15,4-3-1-15,-4-4 1 16,8-3-2-16,-8-1 2 15,4-3-2-15,0-5 2 16,0-7-2-16,0 0-1 16,0-4 1-16,-4-3 1 15,4-5-3-15,-4 1-2 16,0-9 2-16,-1 1 2 16,1-4 0-16,4 0 2 0,-4-4-2 15,-5 1-1-15,1-5 3 16,-1 0 0-16,-3-11-1 15,-1 4-2-15,-4-4 1 16,-1 0-1-16,1-8-3 16,-4 4 0-16,-5-8-1 15,0 8 3-15,1-4-2 16,-6 0 1-16,1 1 2 16,0-5 2-16,-4-3-3 15,0-5-2-15,-5 1-1 16,5 0 3-16,-9-4-2 15,0-1-1-15,0 5 3 16,-9-4 2-16,5 0-2 16,-1 4 0-16,1-1 1 0,0 1 0 15,-5 0-3 1,0-8 2-16,1 4 1 0,3-1 2 16,-12 1-1-16,4 0-1 15,5 4 1-15,-10 0-1 16,-3-1-3-16,4 1 2 15,-9 7 1-15,0-7 0 16,4 4 0-16,-16-12 0 16,3 11 0-16,1-3 0 15,4 3 0-15,-1 5 0 16,-3-1-3-16,-5 4 0 16,0-3 2-16,1-1 0 15,-1 0 1-15,-13 1 2 16,0-1-3-16,-8 4 0 0,0 0-4 15,-9 1 1-15,4-1 0 16,-4 4-1-16,-4 0-14 16,-5 4-7-16,-8 3 15 15,0 5 8-15,-9 3-19 16,-4 1-10-16,0-1-111 16,0 4-51-1,4 4 100-15</inkml:trace>
  <inkml:trace contextRef="#ctx0" brushRef="#br0" timeOffset="136678.6765">14803 10262 148 0,'0'-4'57'0,"0"4"-44"0,0-4 7 0,0 4 3 16,0 0-12-16,0 0-1 15,0 0-4-15,0 0 1 16,0-4-4-16,0 0 0 0,0 4 1 16,0 0 0-16,0 0 0 15,-8 0 0-15,3 0 0 0,1 0-2 16,4-3-2-16,0 3 1 31,0 0-1-15,-9 0 0-16,5 3 0 15,0 1 2-15,0-4 3 16,4 0 4-16,0 0-4 16,-5 4 6-16,5-4 2 0,0 0 0 15,0 0 0-15,0 0-1 16,0 4 0-16,0-4-2 15,0 0-1-15,0 0-5 16,5 4-1-16,-5-4-1 16,12 4 1-1,-3-4-2-15,8-4-1 16,1 0 1-16,3 0 1 16,-8 0-1-16,9 0-1 15,-1-3 1-15,1-1 1 16,-1-3-1-16,5-1-1 15,0 1 1-15,0-5 1 16,4 1-1-16,0 0-1 16,0-1 1-16,0 5 1 15,1-4-1-15,3 3 2 16,0 1-2-16,1-1-1 16,-5-3 1-16,0 7 1 15,5-7-1-15,-5 7-1 0,-4-7 3 16,8 7 0-16,-8-3-1 15,0-1-2-15,0 1 1 16,-5-1-1-16,-3 5 0 16,3-5 2-16,-4 4-1 15,1-3-1-15,-1-4 1 16,0 3 1-16,5 4-1 16,-14-3 2-16,5-1-2 15,0 5-1-15,0-5 3 16,0 5 2-16,-4-1-2 15,-1 0-2-15,1 4 0 16,-1-3-1-16,1-1 0 16,0 0 0-16,-1 1 0 15,1-1 2-15,0 1-3 16,3-1 0-16,-3 0 1 16,4 1 2-16,0-1-3 15,-4 0 0-15,3 1 1 0,-7-1 2 16,8 0-1-16,-5 1-1 15,1-1-2-15,4-4 1 16,-5 5 1-16,10-1 2 16,-10-3-1-16,5 3-1 15,-4-4 1-15,-1 1-1 16,10 3 0-16,-10 1 0 16,1-1 0-16,4 0 0 15,-5 1 0-15,5-5 0 16,0 1 0-1,0 3 0-15,5-3 0 0,-6 3 0 16,6 0 0-16,-1-3 0 16,-4-1 0-16,0 1 0 15,0 3 0-15,-5 4 0 16,10-7 2-16,-6-5-1 16,6 5 2-16,-5-4 0 15,0 3 1-15,-1 1-2 16,1-1 1-16,0 1-2 15,5-1 2-15,-10 1-2 16,5-1-1-16,4-3-2 16,-8 3 1-16,4-3 1 15,0 4 0-15,0-5 0 0,0 5 2 16,0-5-3-16,8 5 0 16,-4-4 1-16,-4-1 2 15,5 5-1-15,-1-4-1 16,4 3-2-16,5-3 1 15,-4-1 1-15,-1 1 2 16,1-4-3-16,-1 0 0 16,5 0 1-16,-4-1 0 15,4 1 0-15,-1 0 0 16,1 0 0-16,-4 0 0 16,8-8 0-16,-13 4 0 15,5 0 0-15,4 0 2 16,-5 0-3-16,5 4 0 0,-9-4 1 15,9 4 2-15,0-4-1 16,0 4-1-16,-5 0 1 16,5-1-1-16,0-3 0 15,0 4 2-15,4 0-1 16,-8 0-1-16,-1 4 3 0,1-5 2 16,-1 5 4-1,1-4 2-15,-1 0-8 16,1 4-1-16,-1-1-7 15,1 1 1-15,-5 0 2 16,0-1 1-16,1 1-2 16,-1 3 2-16,-4 1 5 15,0-1 5-15,0 5-12 16,-5-1-2-16,1 0 0 16,0 1 2-16,-1 3 2 15,-3 0 1-15,-1 0 0 0,0 1 2 16,5-1 3-16,-9 4 2 15,0-4-14-15,0 4-6 16,0 0-72-16,0 0-34 16,8 4 61-16,1-4 31 15</inkml:trace>
  <inkml:trace contextRef="#ctx0" brushRef="#br0" timeOffset="137370.5664">16885 8749 252 0,'-5'-8'96'0,"1"4"-75"0,8-7-1 0,1 11-7 16,-1-4-7-16,4 0-1 15,1 0-3-15,0-3-2 16,-1-1 1-16,1-3-1 0,4-1 0 16,4 1 2-16,0-5 3 15,-4 1-4-15,13 0-1 16,-4-5 2-16,3 5 1 16,6-4-1-16,3 4-2 15,5-1 1-15,-9 1-1 16,5-4 0-16,-1 4 0 15,0-1 0-15,1 1 0 16,4 0 0-16,-9 3 2 16,0 1-1-16,0 3-1 15,-4 0 1-15,-4 4-1 0,-1 1 0 16,-4-1 0-16,1 0-3 16,-1 4 2-16,0 0 1 15,0 4 2-15,-4 0-1 16,0 3-1-16,-4 5 1 15,-1-1-1-15,1 5-3 16,0-1 2-16,4 4 1 16,-9 12 0-16,9 3-3 15,-5 8 0-15,1 0 2 16,0 12 0-16,-5 11-6 16,5 12-3-16,-9 11-52 15,0 23-23-15,0 0 43 16,0-8 21-16</inkml:trace>
  <inkml:trace contextRef="#ctx0" brushRef="#br0" timeOffset="151218.2659">13636 12862 192 0,'-13'4'74'0,"13"-8"-58"0,0 4 3 16,0 0-2-16,0 0-5 15,0 0 1-15,0 0 8 0,0 0 6 16,0-3-14-16,0-1 0 16,0 4 0-16,0 0-3 0,0-4 2 15,0 0-5-15,0 0-2 16,-9 0-2-16,9 1 0 16</inkml:trace>
  <inkml:trace contextRef="#ctx0" brushRef="#br0" timeOffset="152083.2424">13588 12786 304 0,'0'-8'112'0,"0"8"-87"0,4 0-7 0,-4 0-9 16,0 0-9-16,0 0 0 15,0 0 0-15,0-4 0 16,0 4 0-16,0 0 0 0,5 0 0 0,-5 0-3 16,4 0 2-16,-4 0-1 15,9 0 0-15,4 0 2 16,-9 0 0-16,5 0 0 15,-1 4 0-15,1-4 0 16,-1 0 0-16,10 0 0 16,-10 4 0-16,5-4 0 15,4 0 0-15,1 4 0 16,-1-4 0-16,4 0 0 16,-3 0 2-16,-5 0-3 15,12 4-2-15,-7-4-1 16,8 4 3-16,4-4 0 15,-4 0 3-15,4 0-1 16,0 3-1-16,4-3 1 0,1 0-1 16,-1 0 0-16,1 0 2 15,4 0-1-15,-9 0 2 16,0 0-2-16,4 0 2 16,-8 0 2-16,9 0 2 15,-1 0-1-15,-8 0 1 16,4 0 0-16,0 0 1 15,1 0-2-15,-1 0-1 16,0 0-3-16,0 0 1 16,0 0-2-16,0 0 2 15,0 0-2-15,1 0-1 16,3 0 1-16,1 0 1 0,-1 0-1 16,-4 0-1-16,0 0 1 15,1 0-1-15,-1-3 0 16,0 3 0-16,0 0 0 15,0 0 2-15,0 0-1 16,1 0-1-16,-1 0 1 16,4 0-1-16,-4 0 0 15,5 0 0-15,-5 0 0 16,0 3 2-16,0 1-1 16,5 0 2-16,-5-4-2 15,4 4 2-15,1 0-2 16,-1-4 2-16,1 3-2 15,-14 1-1-15,5 0 1 16,0 0-1-16,-4 0 6 16,-1 0 4-16,1-1-5 15,-1 1-3-15,-4 0-1 0,1 0-1 16,-1 0-3-16,0 0 2 16,0-1 1-16,1 5 0 15,-1 0 0-15,-4-4 0 16,0 3 0-16,0 1 0 15,0-4 0-15,0 0 0 16,-1 3 0-16,-7-3 0 16,8 0 0-16,-9 0 2 15,0 0-45-15,5-1-21 16,0 1 26-16,-5-8 15 16</inkml:trace>
  <inkml:trace contextRef="#ctx0" brushRef="#br0" timeOffset="157247.3734">8202 8278 76 0,'0'-4'30'0,"0"-4"-24"0,-52 12 13 0,39 0 4 0,5-4-3 16,3 0 0-16,-7 0 0 15,7 0 2-15,-8-4-1 16,5 0 2-16,-1 0-13 15,0 1-1-15,9-1-2 0,-12-4-3 16,7 0-1-16,-8 1-1 16,5-1 1-16,3 0-2 15,1 1 2-15,-5-1-2 16,9 0 2-16,-13-3-2 16,9 3-1-16,-4 1 3 15,3 3 2-15,1 0 0 16,4-4 2-16,-9 5 0 15,5-1 1-15,0 0-2 0,-1 0-1 16,5 0-3-16,-8 0 1 16,8 1 0-16,0-1 1 15,0 0-2-15,0 0 1 16,0 4 4-16,0 0 4 16,0 0-9-16,0 0 0 15,0-4-2-15,0 4 2 16,0 0-6-16,0 0 1 15,0 0 3-15,0 0 2 16,8 0-3-16,-3 0 1 16,3 0 0-16,1 0 0 15,0 0 0-15,-1 0 0 16,1 0 0-16,-1 0 2 0,5 0-6 16,0 4 1-16,0-4 3 15,4 4 4-15,-4 0-1 16,5 0-2-16,-1-1 0 15,4 1-1-15,5-4 0 0,-4 4 2 16,4 0-1 0,-1-4 2-16,1 4-2 15,0-4 2-15,0 0-2 16,-4 0-1-16,-1 0 1 16,9 0-1-16,-12 0 0 15,7 0 0-15,1 0 0 16,0 0 2-16,0 0-3 15,4 0 0-15,-4 0 3 16,-9 0 1-16,0 0-1 0,9 4 1 16,-8-1 0-16,7 1 1 15,-3 0 0-15,-1 0 0 16,14 0-2-16,-9 0 1 16,4-1-2-16,-9 1-1 15,-3 0 1-15,3 0 1 16,14 3-1-16,-14-3-1 15,5 0 1-15,0 0-1 16,0 0 0-16,-5 3 0 16,1-3 0-16,4 0 0 15,-9 0 0-15,9 0 0 16,-9 0 0-16,9-1 2 0,0 1-3 16,-5 0 0-1,5 4 1-15,4-4 0 0,-8-1 0 16,4 1 0-16,0 0 0 15,-1 0 0-15,6 0 0 16,-14 3 0-16,4-3 0 16,-3 0 0-16,-1 0 0 15,4 4 2-15,-12-5-1 16,0 1 2-16,-1 0-2 16,1 0-1-16,0 4-10 15,3-1-6-15,-7 9 5 16,-1 3 6-16</inkml:trace>
  <inkml:trace contextRef="#ctx0" brushRef="#br0" timeOffset="173207.3582">19224 17309 188 0,'-8'0'71'0,"8"0"-55"0,-5 0 4 0,5 0-2 16,0 0-16-16,0-4-3 16,0 4 15-16,0-3 8 15,-4 3-11-15,0-4 16 16,4 0 9-16,-5 0-8 0,5 0-4 16,-4 0-11-16,4 1-4 15,0-1 1-15,-9 0 4 16,5 0 5-16,0 0 3 15,0 0-18-15,4 1-7 16,0-1-4-16,-5 0 1 16,5 0 17-16,-4 0 7 15,4 0-6-15,0 4-2 16,0-3-6-16,0-1-3 0,0 0 0 16,4 4 1-16,1 0-1 15,-1-4-1-15,4 0-2 16,1 4 1-16,4-3 1 15,0 3 0-15,0 0 0 16,4-4 2-16,0 4-3 16,5 0-2-16,-5 0 2 15,5 0 0-15,-1 0 1 16,5 0 0-16,0 4 0 16,0-1 2-16,4 1-3 15,-9 0 0-15,5 0 1 16,0 0 2-16,0-1-3 15,0 1-2-15,0 0 2 0,0 0 0 16,4 0 1-16,0 3 0 16,0-3 0-16,5 0 0 15,-1 4 0-15,5-1 0 16,-9-3 0-16,0 0 0 16,5 4 0-16,-10-4 0 15,14-1 0-15,-9 1 2 16,1 0-1-16,-1 0-1 15,0 0 1-15,-4 0-1 16,0 3-3-16,-1 1 2 16,-7 0-8-16,8-1-2 15,4 1-100-15,8 0-43 16,1-8 78-16,-4-4 38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56:57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7086 10135 280 0,'-9'-7'107'0,"9"3"-83"0,5 0-9 0,-5 4-11 16,0 0-10-16,0 0 1 16,-5-4 9-16,1 4 5 15,0-4-4-15,4 1 6 0,-9-1 2 16,5 4-2-16,-5-4-1 16,1 4-6-16,8-8-1 15,-9 4 1-15,0 1 0 16,1 3 0-16,-5-4 0 15,13 0 0-15,-17 0 2 16,-1 0 1-16,-3 0 12 16,4 1 1-16,-1-5-9 15,1 4-3-15,0-4-1 16,0 5 2 0,-1-5-2-16,1 0-2 0,0-3 0 15,4 3 1-15,-13-3-3 16,5 3-2-16,-1 0 0 15,1 1 1-15,-1 3-3 16,-8-4-2-16,8 4 2 16,-8-3 0-16,0 3-2 15,-5 0 2-15,5 0 1 16,0 0 2-16,-9 1-3 16,5-1 0-16,-5 0 1 15,-8 0 0-15,8 0-3 16,0-3 2-16,-4-1 1 0,4 4 0 15,-12-4-3-15,3 5 2 16,5-5 3-16,-13 0 1 16,9 1-1-16,-14 7-2 15,5-4 1-15,0 4-1 16,0 0-3-16,5 0 2 16,-5-4-1-16,0 8 0 15,-9-4 2-15,9 4 0 16,-4-1-3-16,-5 1 2 15,0 0 1-15,1 4 0 16,-5-1 0-16,4 1 0 16,-4 4-3-16,0-5 2 0,-4 1 1 15,0 0 0-15,4 3 0 16,-9 1 2-16,5 3-3 16,-5-4 0-16,5 5-1 15,0-5 0-15,-9 4 0 16,4 5-2-16,-8-1 3 15,13 8 0-15,-5-1-8 16,5 1-2-16,0 0 8 16,0 4 6-16,4 7 1 15,8-4 3-15,-8 9-4 16,9-9-2-16,4 8-11 16,4 0-6-16,9-3 3 15,0-1 5-15,4 0 0 16,5 1 1-16,4-1-3 15,4 0 1-15,26-38-17 32,-13 92 10-32,9-4 3 15,4 0 5-15,13-4 6 16,-5-15-1-16,14-7 1 16,4-9 2-16,0-3 2 0,12 0 3 15,5 0 0-15,1-4 0 16,12 0-3-16,4 0 1 15,0-4-2-15,1 0-1 16,25 4 1-16,4-4-1 16,-4-11 0-16,1-5 2 15,3-10-1-15,9-1-1 16,-8-3 1-16,-1-5-1 0,-4-7 0 16,0 0 2-16,5-4-1 15,-5 1-1-15,0-9 1 16,5 1-1-16,-5-1 0 15,0-3 0-15,5-1 0 16,-5-3 0-16,4-4 0 16,-4 0 0-16,-4-3 0 15,5-1 2-15,-6 0 1 16,-3-4 1-16,0 1 0 16,3-1 0-16,-12 4-2 15,5 4 1-15,-5-4-2 16,4 8 2-16,0-4-2 15,-8 0 2-15,-5-4-2 16,-4 4-1-16,4-7 1 0,-8 3-1 16,0-4 0-16,-5 1 2 15,-8-5-1-15,0 1-1 16,-1-1 1-16,-3 1 1 16,4-1-1-16,-13-3 2 15,-5 4 0-15,5 3 1 16,-9 0 0-16,-4 1 2 15,4-1-3-15,-8 0 0 16,0 5 1-16,-5-9 0 16,0-3 9-16,-8-4 6 15,4 3-12-15,-4-3-4 16,-1 0-4-16,1 0-3 0,-13 0-2 16,4 0 1-16,0 3 1 15,0-3 2-15,-13 12-1 16,5-1 1-16,-5 4 6 15,0 0 5-15,4 4-23 16,-16 8-7-16,-6 4 10 16,-12 7 5-16</inkml:trace>
  <inkml:trace contextRef="#ctx0" brushRef="#br0" timeOffset="4805.9903">11093 15823 380 0,'5'-4'143'0,"-5"8"-112"0,4-8-23 16,-4 4-18-16,0 0 0 15,4 0 7-15,1-3 7 16,-5 3 3-16,0 0-3 16,0 0 10-16,4 0 8 0,0 0-11 15,5-4-4-15,-9 4-4 16,0-4-3-16,4 0 1 16,0 0-1-16,5 0 0 0,-9 1 2 15,4-1-3-15,1 0-2 16,-1 0 2-16,0 0 2 15,1 0 0-15,3-3-1 16,1 3 3-16,-9-8 4 16,8-3-1-1,-3 4-5-15,-1-1-1 16,0 4 0-16,1-7 2 16,-1 4-1-16,0-5 2 15,1 5-2-15,-5-1 2 16,0-3-4-16,0 4 0 15,0-9 1-15,0 5 2 16,0-4-3-16,-5 0-2 0,1-4 2 16,0 0 0-16,-1 0 1 15,-3-4 0-15,-5 0 0 16,0 4 2-16,-4 0-1 16,-1 0 2-16,-3 0-2 15,-1 0 2-15,1 4-2 16,-14 0 2-16,5 0-2 15,0 3-1-15,-9-3 1 16,5 4-1-16,-5 0 0 16,4-1 0-16,-3 1 0 15,-1 0 0-15,-13-4 0 16,0 7 0-16,-8 1 0 16,0-1 0-16,-5 4 0 15,1 1 2-15,3-1-1 0,5 4 2 16,0-3-2-16,-8 3-1 15,-1 0 3-15,-4 0 0 16,-9 0-4-16,1 4 1 16,-1-4 0-16,1 4 2 15,8 0-3-15,0 0 0 16,4 0 1-16,-4 4 0 16,-4-4-3-16,0 4 2 15,4-4 1-15,-4 8 2 16,-1-1-3-16,10 1-2 15,3 4 2-15,5-1 2 16,0-3 0-16,0 3-1 0,13 1-2 16,-17 7 1-16,-9 0 1 15,0 8 2-15,17-8-3 16,-8 15 0-16,0 5 1 16,4 3 2-16,8 4-1 15,-3 0-1-15,3 0-2 16,1 4 1-16,4-4-1 15,0 0 0-15,-5 11 0 16,9-7 0-16,-4-4 0 16,13 0-2-16,4 0 0 15,0 3 3-15,9 1-2 16,4 0 1-16,0 4 2 16,0-1 0-16,5-3 0 15,3 0 0-15,5 0-3 16,0 3 2-16,9-7-1 0,0 0 0 15,4 0 0-15,0 0-2 16,4 4 0-16,4 4 3 16,1 3 0-16,4 0 3 15,4 1-1-15,4-1 2 16,5 1-2-16,-4-5-1 16,8 5 3-16,8-8 0 15,1-1-1-15,13 9-2 16,8 3 1-16,0 4 1 15,1 0-3-15,3-3 0 16,-8-9 3-16,0 1 3 16,4-4-2-16,5-4-2 0,-1 0 0 15,1-12-1-15,4 1 2 16,0-1 1-16,4 1 1 16,-9-1 0-16,5-3 2 15,4-5 1-15,-25 1-1 16,8-4 1-16,0 0-2 15,4-4 0-15,-4 1-1 16,-5-5 2-16,1-4-3 16,-5 1 0-16,1-4 1 15,3-5 0-15,-8 1-2 16,-4-4-2-16,4-4 1 16,-4 1-1-16,0-5 0 15,-1-4 0-15,5 1-3 16,-13-4 2-16,9-5 1 15,-13 1 0-15,4 0 0 0,0 0 0 16,0-4 0-16,0 0 0 16,0 0-3-16,5-8 2 15,-10 1 1-15,1-5 0 16,0 1 0-16,0-1 0 16,0 1-3-16,-1-4 2 15,-3 3 1-15,-1 4 0 16,1-3-3-16,-5-1 2 15,0 1 1-15,-4-4 2 16,4 3-3-16,-4-3 0 16,0 0-1-16,-9-1 0 15,5 1 4-15,-1 0 1 0,-4-4-4 16,5 3 1-16,-9 1 0 16,8 4 2-16,-12-1-1 15,4 1-1-15,-4-5-2 16,-1 5 1-16,1-5 1 15,-1-3 0-15,-3-4 0 16,-1 0 0-16,-4 0-3 0,0 1 2 16,-4-5 1-1,4 4 0-15,0-4 0 16,-5 4 0-16,-3 0 0 16,4 0 0-16,-5 0 0 15,-4-4 0-15,0 4-3 16,4 0 2-16,-8 0-1 15,0-3-2-15,-5 3-2 16,1-4 1-16,4-4-8 0,-14 8-2 16,6 0-14-16,-6-3-7 15,31 49-280 17,-81-123 172-32,16 12 61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57:35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21189 5727 156 0,'-4'-4'60'0,"4"4"-47"0,4-4 8 0,-4 4 0 0,4 0-13 16,5-4-2-1,-9 1-6-15,0-5-3 0,4 0 2 16,1 4-2-16,3-7 1 0,1 3-3 16,0 1 1-16,3-1-20 15,1-4-9-15,0-3 17 16,5 4 8-16</inkml:trace>
  <inkml:trace contextRef="#ctx0" brushRef="#br0" timeOffset="1378.6878">21805 5463 228 0,'-4'-8'85'0,"4"8"-66"0,0-8 1 16,0 8-2-16,0-4-6 15,0 1 1-15,0-1 10 16,0-4 5-16,0 0-14 16,0 5 7-16,0-5 3 0,0 8 3 15,0-15 3-15,0 11-16 16,0-8-8-16,-9 5-13 15,9-1-4-15,0 4 12 16,-4-3 9-16,0-5-3 0,-13 1 1 16,4-1-2-16,-5 1 1 15,1-1-4-15,-4-3 0 16,-5 3-3-16,0-3-1 16,0 3 1-16,-8 1 0 15,-5-1 0-15,-4 5 0 16,4-1-3-16,-13 0 2 15,0 1 1-15,-4-1 2 16,-8 4-3-16,-5 0 0 16,-9 4 1-16,-4 0 0 15,9 4 0-15,-9 0 0 16,0 4-3-16,1 3 2 16,-1 1-1-16,0 3 0 0,4 0 4 15,-8 5 1-15,4 6-4 16,5-3 1-16,3 4-2 15,-7 0-2-15,-1 0 3 16,4 0 0-16,1 3 1 16,3 1 0-16,5 3-3 15,5 5 2-15,8-5-1 16,0 4 0-16,8 8-9 16,10-3-3-16,3 3 7 15,5-1 3-15,8 1 12 16,9 0 7-16,9 0-7 15,4 0-4-15,4-4-3 16,9 4-1-16,9 0 0 16,-1 0 2-16,14 4-1 0,4 0-1 15,4 7-2-15,4-3 1 16,5-4 1-16,8-4 2 16,5 4-1-16,4-4-1 15,0-4 1-15,4-4 1 16,9-4-1-16,-13-7 2 15,4-4-2-15,5-4-1 16,3 1 1-16,-7-5 1 16,3 0 1-16,-3-3 1 15,-1-5-5-15,4-3 1 16,-12-4 0-16,0 0 2 16,-1-4-1-16,-3 0 2 0,3 1-2 15,-8-5 2-15,0 0 0 16,0 1 1-16,-8-5 0 15,-1-3 0-15,0-4 0 16,5-12 0-16,-9 0-2 16,-8-3-2-16,-5 3 1 15,-4-7-1-15,-5-4 0 16,5-4 2-16,-13 0 1 16,4-8 1-16,1 1-2 15,-1-9-2-15,-4 1-2 16,4 0-1-16,-4 0 2 15,-5 3 0-15,10 1 1 16,-14-1 2-16,0 1-1 0,-4-1-1 16,0 9-2-16,-4-1 1 15,0 4 1-15,-14 4 0 16,1 3-5-16,-9 9-1 16,-4-1-6-16,-9 8-3 15,-8 8-57-15,-18-1-25 16,-8 13 49-16,9-1 27 15</inkml:trace>
  <inkml:trace contextRef="#ctx0" brushRef="#br0" timeOffset="10461.4928">19638 17317 272 0,'9'-4'104'0,"-1"0"-81"0,1-3 7 0,-9 3-1 16,4-4-9-16,9 0-2 15,-13 1 1-15,9-5 0 0,-5 1-10 16,0-1-3-16,1 1 0 0,-5-4 6 16,4-1 2-16,-4 5-3 15,0-1-1-15,0-3-6 16,0 0-3-16,0-1 2 16,-4 1 0-16,-1-4-4 15,1 0 1-15,-5-4 0 16,5 0 0-16,-5 0 0 15,1-4 0-15,-5 0 0 16,0 0 0-16,0 0 0 16,-4 4 0-16,-5-3-3 15,5 3 2-15,-9-4 1 16,-4 4 0-16,0 0-3 16,4 0 2-16,-9-4 1 0,5 0 2 15,0 0-1-15,-9 1-1 16,5 3 1-16,-5-4 1 15,0 4-1-15,1 0 2 16,-6 0-2-16,1 4 2 16,0-4 0-16,0 0 1 15,-4 0 0-15,-1 4 0 16,1 0 0-16,-5 3 2 16,1 1-3-16,3 0-2 15,9 3 0-15,-25 1 1 16,-1 3-1-16,-4 0 2 15,5 1-2-15,-18 3-1 0,8 4 1 16,-7 4-1 0,-1 3 0-16,-9 5 0 0,-4 7-3 15,1 0 2-15,-1 0 1 16,-4 4 0-16,4 0 0 16,0 4 0-16,-4 0 2 15,4 7 1-15,0 5-1 16,5 3 1-16,8 0 0 15,5 4 1-15,8 0-2 16,8 0 1-16,5 0-2 16,17 3 2-16,1-3-4 15,12 4 0-15,9-8-4 16,4 4-1-16,13 4-2 16,21 8 0-16,-4 3 2 15,14 4 2-15,7-4 2 16,14 1 3-16,0-5 0 0,8 0-1 15,9-7-2-15,9 0 1 16,3-8 1-16,14 0 0 16,-4-7 0-16,-1-5 2 15,1-3-3-15,-1 0 0 16,5-4 3-16,26 0 3 16,-14-4-2-16,-3-7-2 15,-14-5 2-15,-4-3 0 16,-8-4 1-16,4-4 0 15,4 0 0-15,5-3 2 16,-14-1-3-16,5 0 0 0,-9-3-1 16,-4-1-2-16,-13-3 1 15,9 0-1-15,-9 0 0 16,0-5 0-16,4 1 0 16,-4 0 2-16,0-4-3 15,0 0 0-15,-4 0 1 16,-5-4 0-16,1 1 0 15,-9-5 2-15,-9 4-1 16,-4-4-1-16,-5 1 1 16,-4 3 1-16,1 0 1 15,-6 0 1-15,-3 1-13 16,0-1-7-16,-1-15 9 16,23-8 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10:12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 5765 160 0,'0'8'63'0,"0"-12"-49"0,9 0 5 0,-9 4-2 16,4 0-13-16,5 0-1 0,0-4-1 15,-1 1 3-15,5-5-2 16,-9 0 11-16,9 1 6 0,-8-1 3 16,3-4 1-16,-3-3-7 15,3 0 0-15,-8-1-8 16,0 1-1-16,0-4-2 15,0 4 1-15,0-1 0 16,0 1 3-16,0 0-1 16,-8-1 0-16,3 9-3 15,5-5 1-15,0 5-4 16,0 3-2-16,0 0 0 16,0 0 1-16,0 4-1 15,0 0-1-15,0 12-2 16,0-1 1-16,0 4 1 15,0 4 0-15,5 8 0 16,3 4 0-16,-8 7 0 0,0 1 0 16,0 3 0-16,9-4 0 15,-9 4 0-15,0 0 0 16,0-7 0-16,0 3 0 16,0-7 0-16,-9-1 2 15,9-3-1-15,-8 0-1 16,3-4 1-16,-3 0 1 15,3-4-3-15,-8 4-2 16,9-4-12-16,-9 0-2 16,5-3-23-16,-1-1-9 15,-4 0-60-15,0-3-25 16,-4-1 72-16</inkml:trace>
  <inkml:trace contextRef="#ctx0" brushRef="#br0" timeOffset="361.9119">1790 6229 224 0,'-4'-16'85'0,"4"20"-66"0,4-12-1 0,-4 8-3 15,0 0-7-15,0-3 1 16,0-1-1-16,0 4 2 16,0 0-5-16,0 0-1 0,5 0 0 15,3 4-2-15,9-1 1 16,-4 1 2-16,5 0 2 16,-5 0 1-16,12 0 2 15,1 0-1-15,-4-1 0 16,8 5-3-16,4 0 1 15,5-4-4-15,-9-1-2 16,5 5 0-16,4 0 1 16,-13-1-3-16,8 1-2 15,9 4-78-15,0 7-32 16</inkml:trace>
  <inkml:trace contextRef="#ctx0" brushRef="#br0" timeOffset="2042.5615">1937 8285 116 0,'-9'-11'44'0,"5"3"-35"0,4 1 9 0,0 7 4 16,0-4 4-16,0 0 5 15,-4 0-2-15,-1 0 2 16,-3 0-17-16,8 1-1 0,-9 3-2 16,9 0-6-16,0-4-1 15,0 4-2-15,0 0-2 16,-9 0 3-16,9-4 0 16,0 4 3-16,0-4 3 15,-8 0 2-15,8 0 3 0,-4 1-1 16,4-1 0-16,0 0-3 15,-9 0 1-15,5 4 0 16,4-4 3-16,-5 0-3 16,5 1 1-16,-8-5-3 15,8 4 2-15,0-3 0 16,0-1 1-16,0 0-11 16,0 1-5-16,0-5 10 15,8 1 8-15,-8-1-7 16,5 1-1-16,-1-1-4 15,5 1-2-15,3-1-2 16,-3 1 1-16,0-1 1 0,-1 1 2 16,1-1-14-16,4 1-5 15,4 3 18-15,-4 4 9 16,0-4-12-16,0 5-7 16,4-1 4-16,-4 4 1 15,4 0 4-15,0 0 0 16,1 4 0-16,3-1 2 15,-12 5-1-15,8 0 2 16,-8-1-2-16,4 1-1 16,4 0-2-16,-8-1 1 15,-1 1 1-15,1 0 2 16,-5-1-1-16,5 5-1 16,-9-1-2-16,0 1 1 15,0-1 1-15,0 1 0 16,0-1 0-16,-9 1 0 0,5-1 6 15,-5 1 4-15,1 3-14 16,-1 0-4-16,-4 1 12 16,4-1 6-16,-4 4-4 15,0 0-1-15,-4 1-14 16,-4 3-7-16,3 0 20 16,10-4 8-16,-9 0-5 15,8 4-3-15,-4-4-17 16,0 0-4-16,9-4 22 15,-9 5 12-15,4-5-7 16,5 0-3-16,-5-3-2 16,5-1-1-16,4 1-2 15,0-1 1-15,0 1-2 0,0-1 2 16,0-3-2 0,0 0 2-16,0 3-2 0,0-3-1 15,0-1 3-15,0-7 0 16,0 8-1-16,0-4 1 15,0-4-2-15,0 4-1 16,0-4 1-16,4 3-1 16,-4-3 0-16,9 4 0 15,-9 0 0-15,13 0 2 16,-9 0-1-16,9 0-1 16,-9-4 3-16,9 0 0 15,0 3-1-15,0-3 1 16,0 0 0-16,4 0 1 0,1 0-2 15,-1 0-2-15,4 0 1 16,-3 0 1-16,-1 0-1 16,9 0-1-16,-13 0 1 15,4 0 1-15,0 0-1 16,0 4-1-16,-4-4-2 16,0 4 1-16,-4 0-39 15,-5 7-15-15,13 5 27 16,9 11 14-16</inkml:trace>
  <inkml:trace contextRef="#ctx0" brushRef="#br0" timeOffset="5151.1906">7103 10143 236 0,'-8'-8'90'0,"8"5"-70"0,0 3-1 16,0 0-6-16,0-4-7 16,-9 0-1-16,5-4 8 15,-1 8 6-15,1-7-10 0,0-1 6 16,4 0 3-16,-13 4-6 0,4 1-2 15,5 3-5-15,0-8-4 16,-9 4 2-16,4-4 0 16,-4 1 3-16,9-5 3 15,-13 5 2-15,4-5 1 16,0 1 0-16,0-5 2 16,0 1-12-16,4-4-3 15,-12 0-2-15,8 0 1 16,-9-4 10-16,5 0 4 15,-9 0-5-15,5 3-4 16,-5 1-13-16,0-4-6 16,-4 0 8-16,0 0 4 15,-5 4 5-15,5 0 2 16,-9 4-1-16,0-1-2 0,-4 1 1 16,0 4 1-16,-9 3-1 15,5 0-1-15,-9 4 5 16,0 4 4-16,0 4-3 15,0 4-1-15,4 3-18 16,1 5-6-16,3 7 2 16,-8 0 5-16,4 11 2 15,-4 1 2-15,5 3 0 16,3 0 0-16,-3 1 2 16,8-1 2-16,4-4-1 15,4 8 1-15,1 1 0 16,12 6 0-16,-8 5 0 15,9 3 3-15,3 5-2 0,5 3-1 16,5-4 3-16,4-3 2 16,4-1 0-16,4 1-1 15,4-1 1-15,5 4 1 16,9 1-1-16,-1-5-1 16,5 0 1-16,4-3-1 15,5 0-3-15,-1-1 2 16,5-7 1-16,0-4 0 15,8-3 0-15,-16-9 0 16,12-3 0-16,0-4 0 16,0 0 0-16,4-4 0 15,9-3 0-15,-17-1 2 16,8-4-3-16,9 1 0 0,-8-4 3 16,-5-5 1-16,0 1-1 15,-9-4-2-15,14-4 1 16,-14 1 1-16,-4-1 1 15,5-4 1-15,4 0-2 16,-9-3 1-16,4-1-2 16,1 1 2-16,12-8-2 15,-4 0-1-15,-8-4 1 16,4 0 1-16,-9-4 1 16,-4 4 3-16,4 0-1 15,-9-4 0-15,5 0-3 16,-4-3 1-16,-1-1-2 15,-8 0-1-15,4-7 3 16,-4 4 0-16,5-1-1 0,-14 1 1 16,9-1 0-16,-9 1 3 15,5 3-3-15,-5 0-2 16,-4-3 0-16,4-8-1 16,1 3-3-16,-1-3 0 15,-4 8 2-15,9-1 0 16,-9 1 1-16,0-1 0 15,0 1 0-15,0 0 2 16,0-1-1-16,0 1-1 16,0 3 1-16,0 0-1 15,0 1 2-15,0 3 1 16,0 0-1-16,0 0-2 16,0 0-2-16,0 4 1 0,0 4 3 15,-9 0-1 1,0-12-1-1,-4 1 3-15,5 11-4 16,-18-4 0-16,9 7-4 16,4 1 1-16,-9 7-9 15,9-7-2-15,0 7-14 16,-4 1-7-16,4-1-90 16,-4 0-40-1,0 1 87-15</inkml:trace>
  <inkml:trace contextRef="#ctx0" brushRef="#br0" timeOffset="21335.3965">14411 5382 244 0,'-13'-4'93'0,"13"0"-72"0,0 1-2 0,0-1-6 0,5 0-9 16,3 0-3-16,-4 0 2 15,9 1 0-15,-8-5-1 16,3 0 7-16,5 1 6 0,0-1-3 16,4 4-2-16,-4-4-8 15,13 5-1-15,-4-1-3 16,12 4 0-16,-8 0 0 16,9 0 0-16,3 4 0 15,1-1 0-15,0 1 2 16,0 4 2-16,-5 0-8 15,1 7-1-15,-1-7-42 16,-4 7-18-16,0-4 34 0,-4 1 17 16</inkml:trace>
  <inkml:trace contextRef="#ctx0" brushRef="#br0" timeOffset="22026.0179">14825 5011 220 0,'0'7'82'0,"0"-7"-64"0,0 4 2 16,4 0-2-16,-4-4-23 31,22 8 14-15,-1-1 5-16,-4 5-3 15,5-1 2-15,4 1-10 16,-9-1-4-16,9 5 0 16,4-1 0-16,-8 0 1 0,12 1 0 0,-8-1 2 15,4 4 1-15,-8-4 1 16,-5-3-5-16,4 3 1 16,14 0-2-16,-14 1 0 15,1-1 4-15,-5 0 1 16,1-7-1-16,-1 4 1 15,0-1 0-15,-13-3 1 16,5-1 2-16,-5 1 1 16,1-4 1-16,-5 4 0 15,0-8-2-15,0 7 1 0,0 1-2 16,-5-1 0-16,1 1-3 16,-5 7 1-16,5 1 0 15,-9-1 1-15,0-3 0 16,0-5 0-16,0 5 0 15,0-1 2-15,-4 1-1 16,0-5 2-16,4 5-2 16,-9-4 0-16,5 3-3 15,4 1 1-15,0-1-7 16,0 4 1-16,0 4-50 16,-4 1-19-16,4 6 36 15,5-3 18-15</inkml:trace>
  <inkml:trace contextRef="#ctx0" brushRef="#br0" timeOffset="31319.0005">17281 5677 116 0,'0'-4'44'0,"0"0"-35"0,0 1 3 15,0 3-3-15,0 0-8 16,0 0 0-16,0 0-6 16,0-4 1-16,-9 4 2 15,5-4 1-15,0 4 1 16,-1-4 0-16,1 0 4 15,0 4 2-15,-1 0 9 16,1-4 4-16,4 4 4 16,-8-7 3-16,3 7-8 0,5 0 0 15,0 0-11 1,0 0 0-16,0 0 0 0,0 0 1 0,0 0 2 16,0 0-3-16,0 0-2 15,0 0-2-15,0 0 0 16,5 0-2-16,3 0 2 15,-4 0 0-15,5 0 1 16,0 0-2-16,-1 0 1 16,1 0 0-16,0 0 1 15,3 0-2-15,1 0 1 16,0 0-4-16,0 0 0 16,0 0 5-16,0 0 5 0,4 0-5 15,-4 0 0 1,4 0-2-16,1 0-2 0,-1 0-2 15,0 0 1-15,5 0 1 16,-14 0 0-16,10 7-5 16,-1-7 1-16,0 0 4 15,-4 0 4-15,0 0-6 16,4 0-3-16,-4 4 7 16,0-4 3-16,0 0-2 15,4 4-2-15,-4 0-5 16,0-4 0-16,0 0 4 15,0 0 4-15,4 4-1 16,-4-4-2-16,9 4-5 16,-14-4 0-16,5 0 2 0,0 3 1 15,0-3 1-15,0 0 0 16,0 0 0-16,0 4 0 16,0 0 4-16,0-4 2 15,4 0-2-15,-9 4-3 16,5 0-5-16,5-4-2 15,-10 7 5-15,1-7 5 16,-1 0-2-16,5 4-1 16,-4-4-5-16,0 0 0 15,-1 0 2-15,5 0 3 16,-4 4 2-16,-1-4 1 16,1 4-5-16,0-4 1 15,-1 4 0-15,5 0 0 16,-4-4-3-16,4 3 5 15,0 1 0-15,0 0 0 16,0-4-2-16,-1 4 1 16,6-4-1-16,-10 0-3 15,1 0 2-15,4 0 1 16,-5 0 2-16,1 4-3 16,0-4 0-16,-1 4 3 15,1-4 1-15,0 0-1 16,4 0-2-16,-9 0 1 15,4 0-1-15,1 0 0 16,0 0 2-16,-1 0-1 16,1 0-1-16,0 0 3 15,-1 0 0-15,1 0-1 16,-1 0 1-16,5 0-2 0,-8 0-1 16,8 0 1-16,-13 0 1 15,8 0-3-15,1 0 0 16,-1 0 1-16,5 0 2 15,-8-4-1-15,8 4 2 16,-9 0-2-16,4 0-1 16,1 0 1-16,0 0-1 15,-1 0 0-15,1 0 2 16,4 0-1-16,0 0-1 16,0 0 1-16,0 0-1 15,-5 0 0-15,5 0 0 0,0 0 0 16,4 0 0-16,-12 0 0 15,8 0 2-15,0 0-1 16,-5 0-1-16,1 0 1 16,-1 0 1-16,1 0-1 15,0 0-1-15,-1 0 1 16,5 4-1-16,-4-4 0 16,-1 0 0-16,1 0 0 15,0 3 0-15,-1-3 0 16,5 0 2-16,-4 4-1 15,-1-4-1-15,5 0 1 16,0 0-1-16,0 0 0 16,4 0 0-16,-8 0 0 15,4 0 2-15,4 0-1 0,-8 0 2 16,4 0-2-16,4 0 2 16,-8-4-2-16,4 4-1 15,-5 0 1-15,5 0 1 16,0-3-3-16,-4 3 0 15,-1 0 1-15,5 0 0 16,-4 0 0-16,8 0 0 16,-8-4-3-16,4 4 2 15,-5-4 1-15,5 4 2 16,0 0-1-16,-4 0-1 16,4 0 1-16,0 0-1 15,-5 0 0-15,5 0 0 16,-9 0 0-16,9 0 0 0,0 0 0 15,0 0 0-15,0 0 0 16,0 0 0-16,0 0 0 16,0 0 0-16,4 0 0 15,-8 0 0-15,4 0 0 16,4 0 0-16,-13 0 0 16,9 0 0-16,0-4 0 15,0 4 0-15,0 0 0 16,4 0 0-16,-13-4 0 15,9 4 0-15,-4-4 0 16,8 1 0 0,0 3 2-16,1 0-1 15,-1-4 2-15,0 0-2 16,0 4 2-16,5 0 0 16,-13 0 1-16,8 0 0 0,-4-4 0 15,4 4-2-15,-8-4-2 16,8 4 1-16,-4-4 1 15,4 4 1-15,-8 0 1 16,4 0-2-16,4 0-2 16,-9 0 3-16,5-7 0 15,0 7-1-15,0-4-2 16,0 0 1-16,0 4 1 16,0-4-1-16,0 4-1 15,0 0 1-15,4 0 1 16,-4 0-1-16,0-4 2 15,0 4 0-15,0-3 1 16,0 3-2-16,0 0 1 0,4 0 0 16,-4-4 1-16,4 4-2 15,-4 0 1-15,4 0 4 16,-4 0 6-16,0 0-7 16,0 0-3-16,0 0-5 15,0 0 1-15,0 0-1 16,4 0 0-16,-4 0-3 15,0 0 1-15,0 0 6 16,0 0 6-16,0 0-2 16,-1 0-1-16,-3 0 0 15,0 0 1-15,4 0-1 16,-9 0 2-16,5 0-2 0,-1 0 2 16,-8 0-4-16,5 4 0 15,-5-4-1-15,0 0 1 16,0 7-13-16,-5 1-3 15,-8 3 6-15,-17 9 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11:45.4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9-11-06T03:12:51.865"/>
    </inkml:context>
  </inkml:definitions>
  <inkml:trace contextRef="#ctx0" brushRef="#br0">11373 7814 192 0,'0'-4'74'0,"5"1"-58"0,-1-5 7 0,-4 8 1 16,9-4-11-16,-9 0-2 15,0 4 7-15,0-4 5 16,4 1-12-16,0-1 10 0,5-4 2 15,-9 1-5-15,0-1-3 16,0 0-8-16,4 4-3 16,-4 1-2-16,0-1 1 15,0 0-2-15,4 4 2 16,-4 0-2-16,0 0 2 16,0 0-2-16,5 8-1 15,-5 3-2-15,0 1-1 16,0 7-1-16,4 4 3 15,0 3 0-15,1 5 1 16,-1 4 0-16,5-1 2 0,-1 1-1 16,5 3-1-16,0 0 1 15,9 0 1-15,-9 1 1 16,4 3 3-16,9 0-1 16,-9 0 0-16,9 0-1 15,0 0 0-15,-1-3 0 16,-3-9 0-16,4-3 0 15,0-4 0-15,0-4 6 16,-1-7 4-16,6-5-10 16,-1-7-1-16,-4-3-5 15,4-5 0-15,-4-7 2 16,-1-1 0-16,1-7-7 16,0 0 0-16,4-3 3 0,-8-1 2 15,-1 0 2-15,1-8 0 16,-5 9 0-16,0-1 0 15,-4 0 0-15,5 4 0 16,-5 0 0-16,4 8 2 16,-9-1-1-16,5 5-1 15,0-1 1-15,0 5 1 16,4 3 1-16,-8 4 3 16,4 0-3-16,4 8 0 15,0 3-8-15,-4 8-4 16,5 8 2-16,-1 7 4 0,0 12 2 15,5 8 1-15,-1 11 0 16,1 0 0-16,-1-3 0 16,-8-1 0-16,0-4 0 15,0 1 2-15,-9-1 3 16,1-3 4-16,-5-4-2 16,0-4 1-16,-5-8-5 15,1-4-2-15,4-3-7 16,-9-8-1-16,5-8-17 15,0-7-4-15,-1-8 12 16,5-15 8-16</inkml:trace>
  <inkml:trace contextRef="#ctx0" brushRef="#br0" timeOffset="407.2347">13127 8224 252 0,'0'4'96'0,"0"-4"-75"0,0-4 10 0,0 4-2 16,0 0-6-16,0 0 0 15,0 0 12-15,0 0 5 16,0 0-21-16,0 0-2 0,0 0 0 0,9 8-3 15,-9 3 2-15,8 1-9 16,5 7-4-16,-4 12-5 16,0-1-1-16,8 5 2 15,-9-1 0-15,5 1 1 16,0-1 0-16,0 1-3 16,0-5 2-16,0-3-4 15,0-4 1-15,0-4-18 16,0 0-6-16,-9-3 4 15,5-5 3-15,-1-3-16 16,-8-8-6-16,5-4-39 16,-1-8-17-16,-4-7 52 15,0-15 24-15</inkml:trace>
  <inkml:trace contextRef="#ctx0" brushRef="#br0" timeOffset="618.5352">13209 7937 348 0,'0'-15'132'0,"0"18"-103"0,0-3-4 0,0 0-9 16,0 0-4-16,0 0 5 16,0 0-5-16,0 0 1 15,0 0-8-15,0 0-1 0,0 0 0 16,0-3-38-16,0 3-14 15,9 0 24-15,-1-4 14 0</inkml:trace>
  <inkml:trace contextRef="#ctx0" brushRef="#br0" timeOffset="1458.1201">14269 7929 252 0,'-4'-4'93'0,"8"-3"-72"0,-4 3 9 0,0 4-1 16,0 0-13-16,0 0-4 16,-4 0 1-16,-1 0 4 15,5 0-9-15,-8 0 7 0,-1 0 2 16,1 0-5-16,-5 0-2 16,0 0 1-16,0 0 0 15,0 4-5-15,0-4-4 16,-4 0-1-16,4 4-1 15,0-1-3-15,0 1 2 16,0-4 1-16,4 4 0 0,-4 0 0 16,5 4 0-16,-1-5 0 15,5 5 0-15,0 4 0 16,4-1 0-16,0-3 0 16,4 3-3-1,0 1 2-15,5-1-1 16,-1 1-2-16,5-5 5 15,5 5 3-15,3-5-1 16,1 5-2-16,-1-1 0 16,9 1-1-16,-8-1 0 15,4 1 0-15,0-1 0 16,4 1 2-16,-4 3-1 16,-1 1-1-16,1 3 1 15,0 0 1-15,-9 0-1 16,1 4-1-16,3 0 1 15,-4 8-1-15,-8-5 0 0,4 1 2 16,-4 0-1-16,-1-4-1 16,-8 0 1-16,0 0-1 15,0-4-11-15,0 0-5 16,0 0 8-16,-8 4 4 16,-1-3 0-16,0-1 3 15,-4 0 14-15,1-4 6 16,-6-3-12-16,-3 3-5 15,-1-4-9-15,-4 1-1 16,0-1 10-16,-4 1 8 16,0-4 0-16,-4-5 2 15,4 1-5-15,-1 0 1 0,5-4-5 16,1 4 0-16,-1-4-10 16,-4 4-3-16,-1-8 3 15,1 0 3-15</inkml:trace>
  <inkml:trace contextRef="#ctx0" brushRef="#br0" timeOffset="2208.2828">16423 8205 348 0,'22'-8'132'0,"-18"1"-103"0,9-1-8 0,-8 4-9 15,3-3-9-15,-4-1 3 16,1 0-5-16,-5-3-3 0,0 3 1 16,-5-3 22-16,1-1 13 0,-4 1-13 15,-5-1-4-15,-5 1-12 16,-7 3-4-16,-6 0-3 16,-3 4-2-16,-5 1 0 15,0-1 3-15,1 4-2 16,-6 4-1-16,14-1-4 15,-4 5 0-15,4 4-7 16,8-1-1-16,5 1-2 16,4 3-2-16,9 0 7 15,8 1 5-15,9-1 5 16,13 0 2-16,13-3 1 16,-1-5 0-16,10-3 2 15,3 0 1-15,1 0-1 16,4 0 1-16,0 7-2 15,0 4 2-15,0 8-4 16,0 8 0-16,-13 11-1 0,0 4 0 16,0 4 0-16,-4 7-2 15,-17 1 0-15,-1 3 0 16,-8 0 3-16,-8 1 0 16,-10-1 3-16,-3 0 3 15,-10-7 13-15,-3 0 6 16,-1-5-12-16,-8-7-5 15,-4-7 0-15,-9-4 2 16,-5-5 0-16,-4-6 2 16,1-9-2-16,3-3 2 15,1-8-11-15,0-12-4 16,3-3-20-16,1-8-10 16,9-8-130-16,8-7-56 15,17-4 112-15</inkml:trace>
  <inkml:trace contextRef="#ctx0" brushRef="#br0" timeOffset="2719.3546">17208 8079 292 0,'21'-4'110'0,"-8"-4"-86"0,-13 12 9 0,0-4 0 16,4 4-23-16,1 0-5 16,-1 3-9-16,-4 5 0 15,4-1 2-15,1 8-1 0,-5 8-1 16,0-8 0-16,0 31 3 16,-5 8 0-16,1 7 1 15,0-4 0-15,-1-7 0 16,1-8 0-16,4-4 2 15,0-8 1-15,0-7 1 16,0-8 4-16,0-7 5 16,0-5 6-16,0-7 3 15,4-7-7-15,-4-9-2 16,5-7-5-16,-5-7-3 16,4-12 0-16,0-4-1 15,1-4-5-15,-1 0 1 0,9 0 0 16,-9 0 0-16,5 8 0 15,4 4 0-15,4 11 2 16,5 4 1-16,8 4-4 16,0 8 1-16,4 3-2 15,5 12-2-15,0 3-11 16,4 9-2-16,-4 7-5 16,0 0-2-16,-1 3-46 15,5 1-19-15,-4-8 46 16,-4-7 22-16</inkml:trace>
  <inkml:trace contextRef="#ctx0" brushRef="#br0" timeOffset="3138.633">18087 8063 328 0,'-18'12'123'0,"18"-8"-95"0,0-1 0 0,-8 1-4 15,4 4-18-15,-5 3-6 16,0 1-3-16,1 3 2 16,-1 4 0-16,5 4 12 0,-1 8 5 15,5 3-6-15,0 9-3 0,0 3-7 16,0-4-2-16,9-4-8 16,0 0-2-16,4 1 5 15,12-9 1-15,-3-7 4 16,12-4 3-16,-3-3 2 15,3-12 1-15,-4-4 6 16,5-8 4-16,4-7-10 16,-14-5-1-16,6-6-10 15,-10-5 0-15,-4-7 3 16,1-5 4-16,-14-2-1 16,0 2-2-16,-8-3 2 15,0 8 2-15,-9 4 4 16,0 3 2-16,-5 4-12 15,6 4-4-15,-14 8-45 16,4 0-16-16,1 7 35 16,-1 4 18-16</inkml:trace>
  <inkml:trace contextRef="#ctx0" brushRef="#br0" timeOffset="3635.0189">18630 8090 196 0,'-5'-8'74'0,"1"-3"-58"0,-5 7 9 0,9 4 0 0,0-4 4 15,-8 0 7-15,3 4 3 16,1 4 1-16,4 0-22 15,-8 0 9-15,3 4 4 0,1-1-19 16,0 9-8-16,4 3-8 16,0 8-3-16,0 7 10 15,8 4 7-15,5 4-2 16,-9 4-2-16,9-3-3 16,5-1-3-16,-5-8-2 15,12 1 1-15,-7-5-1 16,7-7 0-16,1 0 2 15,5-7 2-15,-6-5 1 16,6-7 3-16,-1-4-1 16,0-4 2-16,0-4 0 15,-8-11 1-15,-1 0-2 0,-4-8 1 16,1-3-2-16,-6-1 2 16,-3-4-6-16,-5-3-3 15,-4 0-2-15,0 0 0 16,-4 3-22-16,0 4-7 15,-1 5-50-15,1-1-21 16,0-8 54-16,8 12 28 16</inkml:trace>
  <inkml:trace contextRef="#ctx0" brushRef="#br0" timeOffset="4310.8258">19379 8193 260 0,'-8'-3'99'0,"8"-1"-77"0,0-4 20 16,0 4 3-16,-5 1-3 15,1-1-1-15,4 4-11 16,-8 0-6-16,3 0-14 15,5-4 5-15,-4 4 2 0,4 8-9 16,0-1-2-16,0 1-6 16,-9 15-3-16,5 7-5 0,4 9 0 15,0 7 2-15,0 0 1 16,0-4 3-16,0 4 1 16,4-12 1-16,5 1 0 15,-9-5 0-15,4-3 0 16,1-4 2-16,3-8 1 15,-8 1 1-15,4-9 0 16,1-3 4-16,-5-8 5 16,4-11-3-16,0-4 0 15,5-4-9-15,-5-8-2 16,5-3-3-16,-9-4 3 16,9-5-2-16,-1 1-1 15,-4 0 0-15,1 4 3 16,8 0-2-16,-5 3 1 0,10 8 0 15,-1-3 0-15,0 7 0 16,0 4 0-16,5 3 2 16,-5 5 0-16,5 3 0 15,-1 4 0-15,5 4 2 16,-9 8 1-16,9 3-4 16,0 9 1-16,0 3 0 15,-5 7 2-15,1 5 1 16,-1 7 1-16,-3 4-2 15,-5-4 1-15,4 0-2 16,-13-4-1-16,0-3-4 16,1-1 0-16,-10-7-14 15,1 0-3-15,0-4-49 16,-13-8-21-16,-9-3 47 0,4-16 22 16</inkml:trace>
  <inkml:trace contextRef="#ctx0" brushRef="#br0" timeOffset="5106.2466">20064 8584 252 0,'18'-4'96'0,"-1"4"-75"0,5-3-5 0,-10-1-9 0,6 4 10 16,-5 0 9-16,0-4 22 16,4 0 12-16,-4 4-32 15,0-4-26-15,0-3-14 0,-1-5 17 16,-3 4 12-16,0-3-5 16,-5-4-3-16,0-1-4 15,-8-3-1-15,0 0-2 16,-14 0 1-16,1 0-4 15,0 3 0-15,0 1-1 16,0 4 0-16,-1 3 0 16,1 4-2-16,0 8-2 15,0 4-1-15,4 3-3 16,-5 8 1-16,5 0-2 0,5 8 0 16,4 0 3-1,4 0 3-15,4 7 3 0,4-7 1 16,5-4 1-16,5 0 2 15,3-4 8-15,1-4 5 16,-1-3-14-16,9-4-4 16,-8-5 9-16,4-6 7 15,0-5 0-15,0-4 1 16,4-3-4-16,-13-8-1 16,4-4-5-16,-3-7-1 15,-1-8-3-15,-4-8-1 16,-4-11-1-16,-9-4 0 15,0-8-3-15,-9-4 1 0,-4 1 0 16,0-5 2-16,0 5 1 16,4 7 3-16,-8 7-1 15,9 13-1-15,-1 10 3 16,5 12 0-16,-9 12-4 16,8 7 1-16,5 12 0 15,5 19 0-15,8 16 0 16,-5 14 0-16,14 8 2 15,-1 8 3-15,5 16 2 16,4 10 3-16,1 1-1 16,-1 8 2-16,0-13-6 15,-4-6-1-15,4-12-9 16,-4-5-2-16,0-6-9 16,-5-9-5-16,-4-7-11 0,5-15-3 15,0-8-87 1,3-12-39-16,-3-18 85 15</inkml:trace>
  <inkml:trace contextRef="#ctx0" brushRef="#br0" timeOffset="5735.4221">21077 7596 348 0,'13'15'129'0,"-13"-11"-100"0,9 8 2 16,-1 3-5-16,1 4-21 15,4 8-2-15,-5 11 2 16,5 16 1-16,0 7-2 16,0 4 13-16,4 8 8 0,1 15-4 15,-1 8 0-15,0-4-10 16,0 4-4-16,-4-20-4 15,0-7-3-15,0-8-4 16,0-3 0-16,-13-12-5 16,9-8 1-16,-5-7-5 15,0-8 1-15,-4-12-16 16,0-11-5-16,0-4 5 16,-4-7 1-16,-5-8-4 0,-4-16-3 15,-4-7-1 1,-4-8-1-16,-5-7-51 15,-9-4-36-15,-3-1 51 16,-10 5 48-16,1 3 29 16,-1 8 59-16,1 12 25 15,8 7-10-15,0 4-4 16,1 4-17-16,7 7-6 16,10 5-29-16,-1-1 8 0,9 4 4 15,9 0-2-15,4 1 1 16,0 3-8-16,17 0-4 15,1 3-6-15,12 1 0 0,4 0-5 16,14 0 1-16,3 0-7 16,1 0-3-16,0 3-6 15,8-3-2-15,-8-4-8 16,0 0-4-16,4 0-10 16,4-4-3-16,-4-7-12 15,0-1-5-15,-9 1-14 16,1-5-6-16,-5-3 39 15,-9-4 20-15</inkml:trace>
  <inkml:trace contextRef="#ctx0" brushRef="#br0" timeOffset="6487.094">21590 7634 308 0,'-4'16'115'0,"8"-9"-89"0,0 5-3 0,-4-5-9 15,0 1-10-15,0 4-3 16,4-1 8-16,1 4 4 16,-1 1-6-16,0-1 7 0,5 0 5 15,4 1-6-15,-9-1-2 16,5-4-2-16,-1 5-1 15,1-9 4-15,0 5 5 16,8-1-5-16,-13 1-2 0,9-1-3 16,-4 1 0-16,4 3-2 15,-9 4 0-15,9 1-6 16,-9 3 1-16,5-1-2 16,0 1 0-16,-1 4 2 15,1 4 2-15,-1 7-1 16,1 4 2-16,0 8 0 15,-1 4 1-15,1 3 0 16,4-3 2-16,-13-4-3 16,4-4 0-16,0-4-1 15,5-8 1-15,-9-3-2 16,4-4-1-16,1-4 1 16,-1-4 1-16,-4-4 1 15,0-3 3-15,0-5-1 0,0 1 2 16,0-4-4-16,-4-4 0 15,-1-4-1-15,1-8 1 16,4-3 0-16,-9-8 1 16,5-8-2-16,0-11-2 15,4-11 1-15,0-5-1 16,0-3 0-16,4 0 0 16,0-1-3-16,5 9 2 15,0 3 1-15,-1 4 0 16,5 4 0-16,0 7 2 15,0 9-3-15,4 3-2 16,5 7 4-16,-9 9 3 16,4 7-3-16,9 4-3 0,-9 7-2 15,5 4 0-15,-5 1-6 16,0 3-4-16,5 4-17 16,-14 4-5-16,5-1-14 15,-4 1-4-15,-5 0-48 16,5-8-19-16,-5-7 63 15,5-12 30-15</inkml:trace>
  <inkml:trace contextRef="#ctx0" brushRef="#br0" timeOffset="6831.4241">22215 7987 344 0,'4'30'129'0,"0"-22"-100"0,5 19-15 0,-5-12-15 16,1 4-8-16,-1 8 3 15,4 8 14-15,10-1 7 16,-5 4-7-16,4 1 0 0,0-5 2 16,5 1-8-16,3-9-1 15,-3-3 12-15,4-4 8 16,0-3 3-16,4-9 1 15,0-7-6-15,-4-3 1 16,0-9-7-16,-5-3 0 0,-3-4-8 16,-6 0-3-16,1-8-8 15,0-8-4-15,-13 1-12 16,0-1-4-16,0-3-46 16,-13-12-20-16,5-11 45 15,-1-4 23-15</inkml:trace>
  <inkml:trace contextRef="#ctx0" brushRef="#br0" timeOffset="7162.5611">23025 7653 340 0,'8'23'129'0,"1"-15"-100"0,8 7 0 0,-12-3-7 16,7 3-15-16,-7 8-4 15,3 12 9-15,1 7 4 16,0 4-8-16,4 7 7 0,-1 5 4 16,6 7-6-16,-5 12-2 15,0 3-6-15,-5-3-2 16,1-1-6-16,-1-7-2 15,1-8-12-15,-9-11-1 16,0-8-7-16,0-11-1 16,0-8-57-16,-13-12-25 15,0-14 56-15,0-20 26 16</inkml:trace>
  <inkml:trace contextRef="#ctx0" brushRef="#br0" timeOffset="7419.1054">22615 8025 372 0,'18'34'140'0,"-1"-34"-109"0,4 0 11 16,-3 4-3-16,3-4-24 15,9 0-8-15,5 0 1 0,8 0 4 16,4 4-6-16,5-4 8 0,0 4 3 15,-1 4-12-15,5-1-4 16,-12 1-21-16,7 0-8 16,10-5-58-16,-1-3-26 15,5-3 58-15,3-9 27 16</inkml:trace>
  <inkml:trace contextRef="#ctx0" brushRef="#br0" timeOffset="8047.8164">23490 7803 332 0,'-9'34'123'0,"18"-22"-95"0,-5 15-4 15,1-8-9-15,-5 4-16 16,0 11-1-16,0 1 4 16,0 7 6-16,0 4-4 15,0 7 5-15,0 5 1 0,0-1 1 16,-5-3 3-16,1 0-7 16,4-5-4-16,0-10-2 15,0-5 1-15,-9-3 5 16,5-8 4-16,4 0 0 15,-4-12 1-15,4-7-2 0,-4 0 1 16,-1-4-2-16,1-4 0 16,4-7-3-16,0-5-1 15,4-3-3-15,1 0 1 16,-1-4-2-16,4 0-1 16,5 0 1-16,0 0 1 15,0 0-1-15,4 4 2 16,1 4-2-16,3-1 2 15,-3 9-4-15,3 3 0 16,5 4 1-16,-9 7 2 16,5 13-3-16,4 6 0 15,-1 13 1-15,1 7 0 16,0 3 0-16,0 5 0 16,-9 3 2-16,5 12 3 0,-5 16 2 15,-8-1 3-15,-1-7-1 16,-3-5 0-16,-5-10-5 15,-5-13-1-15,-3-6-10 16,-1-9-5-16,-4-7-16 16,-9-8-8-16,-12-15-112 15,-5-27-55 1,5-19 104-16</inkml:trace>
  <inkml:trace contextRef="#ctx0" brushRef="#br0" timeOffset="48028.3252">6504 6244 132 0,'0'-12'52'0,"9"5"-41"0,-9-1 4 0,0 8 1 15,0-4-1-15,0 0 0 16,0 1-1-16,0-5 1 15,4 4-8-15,-4 0 2 0,0 0 2 16,13-3 0-16,-13 3 1 16,0 0-2-16,0 0-1 15,-13-3 1-15,13 3 1 0,-4 0-1 16,4-4 1-16,-13 1-2 16,9 3 2-16,-5-4-2 15,5 4 2-15,-5 1-2 16,-4-5 0-16,9 0-1 15,-13 4 2-15,4-3-3 16,4-1-2-16,-8 0-2 16,4 1 0-16,-4-5-2 15,-5 5 2-15,-4-1 0 16,9 0 3-16,-13-3-3 16,4-1-2-16,0 5 0 15,5-1 1-15,-9 0-1 16,4 1-1-16,0 3 1 15,-4 4-1-15,4 0 0 16,-4 0 0-16,8 0-3 0,-4 4 2 16,-4 3 1-16,4 1 0 15,5 3-3-15,3 1 2 16,-7-1 1-16,3 5 0 16,0 3-3-16,5-4 2 15,-9 1 1-15,9-1 2 16,-9 0-1-16,13 1-1 15,-17-1-2-15,9 0 1 16,-1 4 1-16,1 0 0 16,8 1 0-16,-13-1 0 15,9 0 0-15,-1 4 0 0,5 8-3 16,-8-1 2-16,17 1 1 16,-14 3 0-16,1 1 0 15,4-1 2-15,5 1-3 16,-5-1 0-16,8-3 1 15,-8-1 0-15,9 1 0 16,4-4 0-16,-9 0 0 16,9 0 0-16,0-1-3 15,0 1 2-15,0-4 1 16,9 4 0-16,-9 0 0 16,17 3 0-16,-17 1 0 15,9 4 0-15,0 7 0 16,-1-8 0-16,1 1 0 15,-1-1 0-15,5 1 0 16,5-5 0-16,-18 5 0 0,12-5 2 16,1-3-1-16,0 0-1 15,-8 0 1-15,12-4-1 16,-4-4 0-16,0 0 2 16,0-4-1-16,4 1-1 15,-4-1 1-15,8 0 1 16,-12-3-1-16,4-1-1 15,0 1 1-15,8-5 1 16,-8 1-1-16,0 0-1 16,0-1 1-16,4-3-1 15,1 0 0-15,3 0 2 16,-4 0-1-16,-4 0 2 0,5-4-2 16,-1 0 2-16,0 0-2 15,0 0-1-15,5 0 1 16,-9 0 1-16,4 0-1 15,5-4 2-15,-1 0-2 16,1 0 2-16,-1 0-2 16,-4-3-1-16,1-1 1 15,7 0-1-15,-3 1 0 16,0-5 2-16,-9 1-1 16,8-1-1-16,-4-3 1 15,-4-1-1-15,4 1 2 16,-4-4 3-16,0-4-2 15,0 0-2-15,0 0 0 16,0-4-1-16,-4 0 0 0,-1-3 0 16,5-1 0-16,0-3 2 15,0-1-1-15,-9 1-1 16,9-1-2-16,-4 5 1 16,4-5 1-16,-5 1 0 15,5-1-3-15,-4 8 2 16,4-3 1-16,0-1 2 15,-4 4-3-15,-1 1 0 16,5-5 1-16,-4 4 2 16,-1 0-3-16,1 0 0 15,8 1 3-15,-17 3 1 16,0-4-4-16,4 0 1 16,1 0 0-16,-1 0 0 0,0-3 0 15,5 3 0-15,-9 0-3 16,0 0 2-16,0 1 1 15,0 3 2-15,0 0-1 16,0-4-1-16,0 8 1 16,0-1-1-16,0 1 0 15,0 0 0-15,-9-4 8 16,5 4 5-16,0 4-9 16,-1-4-1-16,1-1-5 15,4 1 0-15,0 4-3 16,-13 0 1-16,9-1 2 15,4 1 1-15,-9 0 5 16,9 7 2-16,0 0-79 16,0 4-38-16,9-11 58 15</inkml:trace>
  <inkml:trace contextRef="#ctx0" brushRef="#br0" timeOffset="61421.8526">4298 11625 108 0,'-13'-7'44'0,"0"7"-35"0,13 0 5 0,0 0 1 0,0 0-5 16,0 0 2-16,0-4-1 15,0 0 3-15,0 4-7 16,-4-4-4-16,4 0-2 16,-9 4 3-16,5-3 5 0,0 3-5 15,-1 0-2-15,1 0-1 16,4 0 1-16,0 0 3 16,-13 0 2-16,9 0 1 15,4 0 0-15,-9 0-4 16,5 0-1-16,0 0-1 15,4 0 1-15,0 0 0 16,-9 0 3-16,5 0-5 16,4 0-1-16,0 0 0 15,0 0 2-15,0 0-1 0,0 0-1 16,4 0 1-16,-4 0-1 16,0 0 0-16,0 0 0 15,0 0 0-15,9 3 0 16,-9-3 0-16,4 4 0 15,-4-4 0-15,4 4 0 16,-4-4 0-16,9 8 2 16,8-1-1-16,-17 1 2 15,9-4 0-15,-1 0 3 16,1-1-1-16,4 1 0 16,-4 0 1-16,-1 0 1 15,5 0-3-15,-9 0-3 0,5-1 2 16,4 5 2-16,-9-4-2 15,9 0-2-15,-9 3 0 16,9-3-1-16,-8 0 2 16,3 0 1-16,5 0 5 15,0 0 5-15,-9-1-9 16,9 1-5-16,-4 0 5 16,4 0 2-16,-4-4-1 15,-1 4 2-15,1-4-2 16,4 0 2-16,4 0-2 15,-13 0 2-15,5 4-2 16,4-4 2-16,0 0-2 16,-5 0 2-16,5-4-2 15,-4 4 2-15,8 0-2 16,-4 0 2-16,-9 0-4 16,9 0 0-16,0 0 1 0,0 0 2 15,4-4-5-15,-4 4-1 16,-4 0 0-16,17-4 2 15,-18 0-3-15,10 0 0 16,3 1 1-16,1-1 0 16,-5 0 0-16,9 0 2 15,-9 0-1-15,9 0-1 16,-5 1 1-16,10-1-1 16,-23 0 0-16,22 0 0 15,-8 0 0 1,-1 0 0-16,1 1 0 15,0-1 0-15,-5 0 0 0,0 4 0 16,0-4 0-16,5 0 0 16,-5 0 0-16,-4 1 0 15,4 3 0-15,0-4 0 16,9 0 2-16,-8 0-1 16,12 0-1-16,-22-3 1 15,10 3-1-15,-1 0 2 16,0 4 1-16,-4 0-1 15,0-4-2-15,0 0 3 16,-9 4 0-16,5-3-6 16,-9-1 0-16,0 4-76 15,0 0-32-15,0-4 58 16,0-8 29-16</inkml:trace>
  <inkml:trace contextRef="#ctx1" brushRef="#br0">3643 14106 0</inkml:trace>
  <inkml:trace contextRef="#ctx0" brushRef="#br0" timeOffset="76118.643">3359 13445 212 0,'0'-8'82'0,"0"8"-64"0,4-8-2 0,5 4-7 16,-9 1-3-16,8-1 1 16,-8 0 8-16,9 0 4 15,-9 0-9-15,9 1 3 0,-9-1 1 16,4 0-5-16,-4 0-1 16,0 0-6-16,4 0-2 15,0 1 0-15,5-1 2 16,-5 0-1-16,9 0 2 15,-4 0-2-15,0 0 2 16,3 4-4-16,6-3 0 16,3 3 1-16,-3 0 0 15,7 0 0-15,-3 0 0 16,4 0 0-16,0 0 0 16,4 0 0-16,-9 0 0 0,5 0 0 15,-9 3 2-15,9-3-1 16,4 4-1-16,-4 0 1 15,-4-4-1-15,8 0 0 16,4 0 0-16,5 0 0 16,0 4 0-16,-5 0 0 15,5-4 0-15,4 4 2 16,9-1 1-16,-9 1 1 16,0 0 0-16,-4 0-2 15,4-4 1-15,-13 4-2 16,5-4 2-16,-1 0-2 15,1 0 2-15,-1 0-4 0,5 4 0 16,-9-1 3-16,13 1 1 16,0 0-1-16,0 0 1 15,5 0 2-15,-9-1 2 16,8 1-3-16,0 0-3 16,-8 0 4-16,4 0 1 15,-8 0 0-15,3-4-1 16,-7 0-3-16,3 0 1 15,5 3-2-15,-9-3 2 16,5 0-2-16,3 0-1 0,-3 0 1 16,4 0 1-16,4 0-1 15,-9 0 2-15,5 4 7 16,-5 0 5-16,5-4-9 16,-4 0-6-16,3 0-5 15,-7 4 0-15,-1 0 1 16,-4-4 2-16,4 4 5 15,-9-1 3-15,5 1-9 16,0 0-3-16,4 0 12 16,-8-4 5-16,4 0-5 15,-1 4-1-15,6 0-3 16,-1-1 1-16,4-3-2 16,-4 0 2-16,5 0-2 15,-1 4 2-15,1-4-2 16,-1 0-1-16,5 0 1 15,0 0-1-15,-5 0 0 0,5 0 2 16,-9 0-1-16,0 0-1 16,9-4 1-16,-9 1-1 15,-8-1 0-15,8 0 0 16,0 0 0-16,5 0 0 16,-1 0 0-16,-8 4 2 15,4-3 1-15,9-1 1 16,-9 0-5-16,5 0 1 15,-1 0 2-15,1 0 1 16,-1 1-1-16,5-1-2 16,-9 0 1-16,4 0 1 0,-3 0-1 15,-1 0 2-15,0 1-2 16,0-1-1-16,0-4-2 16,0 4 1-16,5-3 1 15,-5 3 0-15,0 0 0 16,-4 0 0-16,9 0 0 15,-5 1 0-15,0-1 0 16,0 0 0-16,9 4 0 16,-9 0 0-16,-4 0 0 15,4 0 0-15,0 0 2 16,0 0 1-16,0 4-1 16,-4 0-2-16,-8-4 1 15,12 0-1-15,-13 3 0 16,9-3 2-16,-13 0-1 0,13 0 2 15,-9 0-2-15,4 0 2 16,5 0-2-16,-13 0 2 16,9-3-4-16,-1 3 0 15,1 0 1-15,-1 0 2 16,5 0-1-16,-4 0-1 16,-5 0 1-16,9 0 1 15,-5 0-1-15,5 0-1 16,0 0-2-16,-9 3 1 15,5 1 1-15,4-4 2 16,-5 4-1-16,5 0-1 16,-9-4 1-16,13 4 1 15,-4-4-1-15,0 4-1 0,0-1 1 16,-9-3-1-16,0 0 0 16,5 4 0-16,0-4 0 15,-1 0 0-15,-8 0 0 16,9 0 0-16,-5 0 0 15,9 0 0-15,-5 0 0 16,5 0 0-16,-4 4 0 16,3-4 0-16,-7 0-3 15,12 4 2-15,0 0 1 16,0-4 0-16,0 3 0 16,1-3 2-16,-1 4-1 15,-4-4 2-15,4 4-2 16,0 0-1-16,-4 0 3 15,-5 0 0-15,5-1-4 16,0 1 1-16,-9-4 0 0,5 4 2 16,-5 0-1-16,0-4-1 15,5 4 1-15,-5-4-1 16,0 0 0-16,5 0 0 16,-9 0 0-16,13 0 2 15,-9 0-1-15,4 0-1 16,1 0 1-16,-1 0-1 15,10 0 0-15,-10 0 2 16,5 0-1-16,0 0-1 16,0 0 1-16,0 0 1 15,4 0-3-15,0 0 0 16,-4 0 1-16,0 0 0 16,-1 0 0-16,1 0 0 0,4 4 0 15,-4-4 2-15,4 0-1 16,-8 0-1-16,4 0-2 15,0 0 1-15,0 0 1 16,-1 0 2-16,6 0-3 16,-1 0 0-16,0 0 1 15,0 0 0-15,5 0 0 16,3 0 2-16,-3 0-3 16,4 0 0-16,-1 0 1 15,1 0 2-15,4 0-3 16,0 0-2-16,0 0 2 15,-4 0 0-15,0 0 1 0,0-4 0 16,0 4 0 0,4-4 0-16,4 4 0 0,-8 0 0 15,8 0 0-15,-4 0 0 16,0 0-3-16,-4 0 0 16,-4 0-5-16,-1 0 0 15,-8 0-12-15,-4 0-4 16,-1 0-84-16,5 0-36 15,-22-4 73-15,-8-4 36 16</inkml:trace>
  <inkml:trace contextRef="#ctx0" brushRef="#br0" timeOffset="116339.303">8935 15092 84 0,'-5'-4'33'0,"5"11"-26"0,5-3 20 0,-5-4 8 16,0-4-11-16,0 4-1 15,-5 0-2-15,1 0 1 0,0 0-12 16,-5 0 5-16,9-3 3 0,0-5-2 16,-9 0 3-16,5-3 3 15,0 7 3-15,4-4-11 16,-9 4-5-16,9-3 0 15,-8-1 2-15,3 0 0 16,1 1 1-16,0 3-4 16,-1-4-3-16,1 1-2 15,4-1 0-15,-9-3-2 16,5 3 2-16,4 0 0 16,-4 1 1-16,4-1-5 15,0-4 1-15,0 9-2 16,0-1 0-16,0 0 2 15,0 0 0-15,4 0 0 16,-4 4 0-16,0-4-3 0,4 4 2 16,-4 0 1-16,0 0 0 15,9 0 0-15,-5 0 0 16,5 0 0-16,0-3 0 16,-1-1 0-16,-8 4 2 15,9 0-1-15,-5-4-1 16,-4 4 1-16,13 0-1 15,-9 0 0-15,5 0 0 16,0 0 0-16,-5 0 0 16,0-4 0-16,5 4 0 15,-1-4 0-15,1 0 2 16,-9 4-1-16,9 0-1 0,-5 0 1 16,5-3 1-16,-5 3-3 15,0 0 0-15,5 0 1 16,-5 0 2-16,-4 0-3 15,4 0 0-15,1 0 1 16,8 0 2-16,-13 0-1 16,4 0-1-16,0 0 1 15,1 3-1-15,-5-3 0 16,8 0 2-16,-8 0-1 16,9 0 2-16,-9 0-2 15,8 0 2-15,-3 0-2 16,3 4-1-16,-3-4 1 15,-5 0 1-15,13 0-1 16,-9 0-1-16,-4 0 1 16,4 0-1-16,5 0 0 0,-5 0 2 15,0 0-1-15,1 0-1 16,-1 0 1-16,5 4-1 16,-9-4 0-16,13 0 2 15,-13 0-1-15,8 0 2 16,1 0-2-16,-5 0-1 15,0 0 1-15,1 4-1 16,3-4 0-16,-3 0 2 16,-1 0-1-16,5 0 2 15,-5 0-4-15,9 4 0 16,-13-4 1-16,8 4 2 16,-3-4-1-16,3 3-1 0,1-3-2 15,0 4 1-15,-1-4 1 16,1 4 0-16,-5 0 0 15,0 0 0-15,1 0 0 16,-1-1 0-16,5 5 0 16,4-8 2-16,-9 0-3 15,5 0 0-15,-1 0 1 16,1 4 2-16,-1 0-1 16,1 0-1-16,0-4 1 15,-9 3-1-15,8 1 0 16,-8-4 0-16,9 4 0 15,-5 0 2-15,1 0-1 16,-1 0 2-16,4-4-4 16,-8 0 0-16,9 0 1 15,-9 0 0-15,9 3 0 0,-9-3 2 16,0 0-1-16,4 4 2 16,5 0-2-16,-1-4-1 15,9 4 1 1,-12-4-4-16,8 4 2 15,-5-8 1-15,5 8 0 16,4-4-3-16,1 0 2 16,-5 0 1-16,0 0 2 15,4 0-3-15,0 0-2 16,0 0 2-16,1 0 0 16,-1 0 1-16,0 0 0 15,5-4-3-15,-1 0 2 0,5 0 1 16,-5 0 2-16,5 1-1 15,-8-1-1-15,3 0 1 16,1 0-1-16,-1 0-3 16,1 4 2-16,-5 0 1 15,0-4 2-15,0 1-1 16,-4 3-1-16,-4 0 1 16,4 0-1-16,0 0 0 15,8 0 2-15,-16-4 10 16,3 0 7-16,1 4-15 15,-5 0-5-15,-4 0-6 16,0 0-1-16,0 0 16 0,0 0 6 16,0 0-9-1,0 0-2-15,-4 0-13 0,0 4-4 16,-1 0 16-16,1-1 7 16,-5 1-61-16,9 4-25 15,-13 7 37-15,9-3 22 16</inkml:trace>
  <inkml:trace contextRef="#ctx0" brushRef="#br0" timeOffset="119056.4072">14028 14601 132 0,'-9'0'52'0,"5"0"-41"0,-1 0 11 0,5 0 1 16,-4 0-9-16,0 4-3 15,0-4 0-15,4 0 0 0,-9 0-5 16,5 0 5-16,-1 0 4 0,1 0-1 16,0-4 2-16,-1 1-5 15,1-1-1-15,-5 0-6 16,5 0-1-16,-4 0-1 16,8 4-2-16,-9-4 1 15,0 4 1-15,5 0-1 16,0 0 2-16,-5 0-2 15,5-3 2-15,4 3-2 16,-9 0 2-16,5-4 4 16,-1 0 4-16,-3 0-2 15,4 0 2-15,-1 4-4 16,1 0 1-16,0-4-3 16,-1 4 2-16,1-3 0 0,0 3 1 15,4 0 0-15,0 0 0 16,0 0-4-16,0-4-3 15,0 4 2-15,0 0 0 16,0 0-1-16,0 0-2 16,0 0 3-16,0 0 0 15,0 0 1-15,0 0 0 16,0 0 2-16,0 0 1 16,0 0 10-16,0 0 6 15,0 0-14-15,0 0-7 16,4 0-9-16,5 0-1 15,-1 0 2-15,1 0 3 0,-1 0 0 16,1 0 1-16,0 0 0 16,-5 0 0-16,13 0 11 15,1 0 5-15,-6 0-6 16,6 4-2-16,-1-4-2 16,0 0 0-16,0 0-2 15,1 3 1-15,3-3-2 16,-4 0 2-16,5 0-2 15,-1 0-1-15,5 0 1 16,-8 0 1-16,3 0-3 16,1 0-2-16,-5 0 2 15,4 0 2-15,-3 0-2 16,-1 0-2-16,4 0-1 16,-8 0 3-16,0 4 2 15,0-4 4-15,0 0-2 16,-9 0-2-16,9 0 0 0,-8 4 1 15,-5-4-1-15,0 0 2 16,0 0-4-16,0 0-2 16,0 0-7-16,0 0-4 15,0 0-61-15,0 0-27 16,0 0 52-16,8 4 25 16</inkml:trace>
  <inkml:trace contextRef="#ctx0" brushRef="#br0" timeOffset="125752.2266">15144 14678 212 0,'0'-4'79'0,"0"0"-61"0,0 4 4 0,0 0-4 16,0 0-5-16,0 0 2 15,0 0-8-15,0-4-2 0,0 4-3 16,0 0 12-16,0 0 5 16,0-3-9-16,0-1-3 15,0 4-5-15,0 0-2 16,0 0 1-16,0 0 1 0,4-4-1 16,0 4 2-16,5 0-2 15,-9 0-1-15,4-4 1 16,1 4-1-16,-1-4 0 15,4 4 0-15,-3-4 0 16,3 4 0-16,-3 0 0 16,-1 0 0-16,0 0 0 15,5 0 2-15,-9 0 1 16,4 0 1-16,-4 0 0 16,9 0 0-16,-1 0 2 15,-8 0 1-15,9 0-1 16,0 0 1-16,-5 0-2 15,0 0 0-15,5 0 1 0,-5 0 1 16,1 0-1-16,-1 0-1 16,5 0-3-16,-5 0 1 15,9 0-2-15,-13 0 2 16,0 0 0-16,8 0 3 16,1 0 1-16,-9 0 3 15,9 0-10-15,-1 0-4 16,1 0 10-16,-9 0 6 15,4 0-6-15,5 0-1 16,-5 0-3-16,0 0 1 16,5 0-2-16,-5 0 2 15,5 0-2-15,-9 0-1 16,4 0 1-16,1 4-1 0,3-4 0 16,1 0 2-16,8 4-1 15,-17-4-1-15,9 0 1 16,-1 0-1-16,1 0 0 15,4 0 0-15,-9 0 0 16,5 0 0-16,-1 0-3 16,1 0 2-16,0 0-1 15,-1 0 0-15,5 0 2 16,-4 0 2-16,4 0-1 16,0 0-1-16,4-4 1 15,-13 4-1-15,5 0-3 16,-1 0 2-16,1 0 1 15,4-4 0-15,0 1 0 16,-5-1 0-16,5 4 0 0,-4 0 0 16,0 0 0-16,8 0 0 15,-9 0-3-15,1 0 2 16,0 0 1-16,4 0 0 16,-9 0 0-16,5 0 2 15,-1 0-3-15,1 0 0 16,-1 0 1-16,1 0 0 15,0 0 0-15,-1 0 0 16,1 0 0-16,0 0 0 16,3 0 0-16,-7 0 2 15,8 0-1-15,-9 0 2 0,5 0-2 16,-5 0-1 0,5 0 1-16,3 0-1 0,-7 0 0 15,8 0 2-15,-9 0-1 16,5 0-1-16,-1 4 1 15,1-4-1-15,-9 0 0 16,8 3 0-16,1 1 0 16,0-4 0-16,-1 4 0 15,1-4 2-15,-5 4 1 16,5-4 1-16,-1 4-5 16,1-4 1-16,0 0 0 15,-5 0 2-15,5 0-1 16,-1 4-1-16,1-1 1 15,-1 1 1-15,1 0-1 16,0-4-1-16,-1 4 1 16,1 0-1-16,0 0 0 0,4-4 0 15,-9 0-3-15,4 0 2 16,1 3 1-16,0 1 2 16,-1-4-1-16,1 0-1 15,-9 0-2-15,9 0 1 16,-5 0 1-16,4 0 0 15,1 4 0-15,0-4 2 16,-1 0-1-16,1 0 2 16,0 0-2-16,-5 0-1 15,4 0-2-15,1 0 1 16,-5 0 1-16,9 0 2 16,-8 0-1-16,8 0-1 0,-9 0 1 15,4 0-1-15,1 0 0 16,0 0 2-16,-1-4-1 15,1 4-1-15,0 0 1 16,-1 0-1-16,1 0-3 16,4 0 2-16,0 0 1 15,0 0 0-15,0 0 0 16,-1 0 0-16,1 0 0 16,0 0 0-16,0 0 0 15,0 0 0-15,4 0 0 16,-8 0 0-16,4 0 0 15,4 0 2-15,-8 0-3 16,4 0 0-16,0 0 1 16,8 0 0-16,-12 4 0 0,4 0 0 15,0-4 0-15,0 4 0 16,4-4 0-16,-4 4 0 16,4-1 0-1,0-3 0-15,0 0 2 16,5 0-1-16,0 0-1 15,-1 0-2-15,1 0 1 16,-1 0 1-16,5 0 2 16,-9 0-3-16,5 0 0 15,-1 0 1-15,1 0 2 16,8-3-1-16,-8 3-1 16,3 0 1-16,1 0-1 15,0 0 0-15,-4 0 2 0,-1 0-3 16,5 0 0-16,0 3 1 15,4 1 0-15,-8 0 0 16,-1-4 0-16,1 4 0 16,8 0 2-16,-13 0-1 15,5-1 2-15,4-3-2 16,4 4-1-16,-13-4 1 16,9 4-1-16,4 0 0 15,-8 0 0-15,3-4 0 16,-3 4 2-16,4-4-1 15,0 0-1-15,4 0 1 16,-9 3-1-16,5-3 0 16,0 0 0-16,0 0 0 15,8 4 2-15,1-4-1 16,-9 4 2-16,4 0-2 0,-9 0-1 16,5 0-2-16,0-1 1 15,0 1 1-15,0 0 2 16,0-4-1-16,4 4-1 15,0 0 1-15,-4 0 1 16,4-4-1-16,4 3-1 16,-16-3 1-16,12 4 1 15,0 0-1-15,5 0-1 16,-5 0 1-16,0-4-1 16,4 0 0-16,-8 3 2 15,4 1 1-15,0-4 1 16,1 4-5-16,-1 0 1 0,0 0 0 15,-4 0 2-15,0-4-1 16,0 3-1-16,-1 1 3 16,1 0 0-16,-4-4-4 15,4 4 1-15,-1 0 0 16,1 0 2-16,0-4-3 16,-4 0 0-16,-1 0 1 15,1 3 0-15,4 1 0 16,-5 0 2-16,1-4-1 15,-5 4 2-15,5 0-2 16,-5-4 2-16,0 4-2 16,0-1 2-16,0-3-4 0,5 4 0 15,-5-4 1-15,-4 4 2 16,4 0-1-16,1 0-1 16,-1-4 1-16,0 4-1 15,0-1-3-15,1 1 2 16,-1-4 1-16,0 4 2 15,-4 0-1-15,0 0-1 16,0-4 1-16,4 4-1 16,-8-4-3-16,4 3 2 15,4 5 1-15,-8-4 0 16,3 0 0-16,1-4 0 16,0 0 0-16,0 0 0 15,4 4 0-15,1-4 0 16,-1 0 0-16,0 3 0 0,0-3 0 15,5 4 2-15,-9-4 1 16,4 0 1-16,0 0-2 16,1 0-2-16,-1 0 3 15,0 0 0-15,0 0-4 16,1 0 1-16,-1 0 2 16,0 0 1-16,0 0-1 15,5 0-2-15,-5 0-2 16,-8 0 1-16,8 0 1 15,-4 0 0-15,4 0 0 16,-4 0 2-16,0 0-3 16,0 0 0-16,0 0 1 15,4 0 0-15,-4 0 0 16,4 0 0-16,0 0 0 16,1 0 0-16,-1 0-3 0,-4 0 2 15,0 0 3-15,4 0 1 16,0 0-4-16,0 0-1 15,5 0 1-15,-9 4 0 16,0-4 1-16,0 0 0 16,0 0 0-16,0 4 0 15,4 0 0-15,-4 0 0 16,0-4 0-16,0 0 0 16,0 3-3-16,-1-3 2 15,-3 4 1-15,0-4 0 16,-1 4 0-16,1-4 2 0,0 0-1 15,3 0-1-15,-7 4 1 16,-5-4-1-16,4 0 0 16,5 4 0-16,-9-4 0 15,0 0 0-15,0 0-3 16,0 0 2-16,8 0 1 16,1 0 0-16,-9 0 0 15,4 0 2-15,-4 0-1 16,9 4-1-16,-1-4 1 15,-8 0-1-15,0 0-3 16,5 3 2-16,-5-3 1 16,4 4 0-16,-4-4 0 15,9 0 2-15,-9 0-3 0,0 0-2 16,8 4 2 0,-8-4 0-16,5 4-2 0,-1-4 2 15,-4 0 1-15,9 0 0 16,-9 0 0-16,4 4 0 15,-4-4 0-15,0 0 0 16,8 0 0-16,-8 0 0 16,0 3 0-16,0-3 0 15,0 0 0-15,5 0 0 16,-5 0 0-16,0 0 2 16,0 0-3-16,4 4 0 15,5 0 1-15,-9-4 0 16,0 0 0-16,0 0 0 0,0 0 0 15,4 0 0-15,-4 0 0 16,4 0 0-16,-4 0 0 16,0 0 0-16,5 4 0 15,-5-4 0-15,4 0 0 16,-4 0 0-16,0 0 0 16,0 0 0-16,0 0-3 15,0 0 2-15,0 0 1 16,0 0 0-16,4 0 0 15,-4 0 0-15,5 0 0 16,-5 0 0-16,4 0 0 0,-4 0 0 16,0 0 0-1,0 0 0-15,8 0 0 16,-8 0 0-16,0 0 0 0,0 4 2 16,0-4-3-16,0 0 0 15,0 0 1-15,0 0 0 16,5 4 0-16,-5-4 0 15,0 0 0-15,0 0 0 16,4-4 0-16,-4 4 0 16,0 0 0-16,0 0 0 15,0 0 0-15,4 4 2 16,-4-4-3-16,0 0-2 16,0 0 2-16,0 0 0 15,0 0 1-15,0 0 0 16,0 0-3-16,0 0 2 0,0 0 1 15,0 0 0-15,0 0 0 16,0 0 0-16,5 0 0 16,-5 0 0-16,0 0-3 15,0 0 2-15,0 0 1 16,0 0 0-16,0 0 0 0,0 0 0 16,0 0 0-1,4 3 0-15,-4-3-3 16,4 4 2-16,-4-4 1 15,0 0 0-15,5 8 0 16,-5-8 0-16,0 0 0 16,0 0 0-16,0 0 0 15,0 0 0-15,0 0 0 16,0 0 0-16,0 0 0 16,0 0 0-16,0 0 0 15,0 0 0-15,0 0 0 0,0 0 0 16,0 0 0-16,0 0 0 15,0 0 0-15,0 0 0 16,0 0 0-16,0 0 2 16,0 0-3-16,0 0 0 15,0 0 1-15,0 0 2 16,0 0-3-16,0 0 0 16,0 0 1-16,0 0 2 15,0 0-3-15,0 0 0 16,0 0 1-16,0 0 2 15,0 0-3-15,0 0-2 16,0 0 2-16,0 0 0 0,0 0 1 16,4 4 0-16,-4-4 0 15,4 4 2-15,-4-4-3 16,0 0 0-16,0 0 1 16,0 0 0-1,0 0 2-15,5 3-1 16,-5-3 2-16,0 0-4 15,0 0-2-15,0 0 2 16,0 0 2-16,0 0 0 16,4 4-1-16,-4-4 1 15,0 0-1-15,0 0 0 16,0 0 0-16,9 0 0 16,-9 0 2-16,0 4-1 15,0-4-1-15,0 0-2 16,0 0 1-16,4 0 1 0,-4 0 2 15,0 0-3-15,0 0 0 16,0 0-1-16,0 0 0 16,0 0 2-16,0 0 0 15,0 0 0-15,0 0 0 16,0 0 0-16,0 0 0 16,0 0 0-16,0 0 2 15,0 0-3-15,0 0 0 16,0 0 3-16,0 0 1 15,0 0-4-15,0 0 1 16,0 0 0-16,0 0 2 16,0 0-3-16,0 0 0 0,0 0 1 15,0 0 2-15,4 8-1 16,-4-8-1-16,0 0-2 16,0 0 1-16,0 0 1 15,4 7 2-15,-4-7-1 16,0 0-1-16,0 0 1 15,0 0-1-15,0 0-3 16,0 0 2-16,0 0 1 16,0 0 2-16,0 0-1 15,0 0-1-15,0 0-2 16,0 0 1-16,0 0 1 16,0 0 2-16,0 0-1 15,0 0-1-15,0 0 1 0,0 0-1 16,0 0 0-16,0 0 0 15,0 0 0-15,0 0 0 16,5 0 0-16,-5 0 0 16,4 0 0-16,-4 0 0 15,0 0 0-15,0 0 0 16,0 0-3-16,0 0 2 16,0 0 1-16,0 0 0 15,0 0 0-15,0 0 2 16,0 0-1-16,0 0-1 15,0 0 1-15,0 0-1 16,0 0 0-16,0 0 0 16,0 0 0-16,0 0 0 0,0 0 0 15,0 0 0-15,4 4 0 16,-4-4 0-16,0 0 0 16,0 0 0-16,0 0 0 15,0 0 0-15,0 0 0 16,0 0 0-16,0 0 0 15,0 0 0-15,0 0 0 16,0 0 0-16,0 0-3 16,0 0 2-16,0 0 1 15,0 0 2-15,0 0-1 16,0 0-1-16,0 0 1 16,0 0-1-16,0 0-3 15,0 0 2-15,0 0 1 16,5 4 0-16,-5-4 0 0,0 0 2 15,0 0-3-15,0 0 0 16,8 0 1-16,-8 0 2 16,0 0-3-16,0 0 0 15,0 0 1-15,0 0 2 16,0 0-1-16,0 0-1 16,0 0-2-16,0 0 1 15,0 0 1-15,0 0 2 16,0 0-3-16,0 0 0 15,0 0 1-15,0 0 0 16,0 0 0-16,0 0 0 0,0 0 0 16,0 0 2-1,0 0-1-15,0 0-1 0,0 0 1 16,0 0-1-16,0 0 0 16,0 0 0-16,0 0 0 15,0 0 0-15,0 0-3 16,0 0 2-16,5 0 1 15,-5 0 2-15,0 0-1 16,0 0-1-16,0 0 1 16,0 0-1-16,0 0 0 15,0 0 0-15,0 0 0 16,0 0 0-16,0 0-3 16,0 0 2-16,0 0 1 15,0 0 2-15,0 0-1 16,0 0-1-16,0 0 1 15,0 0 1-15,0 0-1 0,0 0-1 16,0 0 1-16,0 0-1 16,0 0 0-16,0 0 0 15,0 0 0-15,0 0 0 16,0 0 0-16,0 0 2 16,0 0-3-16,0 0 0 15,0 0-1-15,0 0 0 16,0 0 2-16,0 0 2 15,0 0-3-15,0 0 0 16,0 0 1-16,0 0 0 16,0 0 0-16,4 4 0 15,5 0-3-15,-9-4 2 0,0 4 1 16,0-4 0-16,0 0-5 16,0 0-1-16,0 0-8 15,0 0-4-15,0 0-12 16,0 0-6-16,0 0-63 15,0 7-27-15,4 1 65 16,0 0 31-16</inkml:trace>
  <inkml:trace contextRef="#ctx0" brushRef="#br0" timeOffset="131666.6079">20116 15172 132 0,'17'-4'49'0,"-17"8"-38"0,0-4 21 0,0 0 7 0,0 0-15 16,0 0-3-16,5 0-7 16,8 0 1-16,-13 0-8 15,0 0 7-15,4 0 3 0,5 0-3 16,-5 0 2-16,5 0-5 16,-5-4 1-16,4 4-5 15,-8 0-2-15,5-4 0 16,-1 4 1-16,5 0-3 15,-1 0-2-15,-3-3 2 16,-1 3 0-16,-4-4-1 16,0 4 1-16,0 0-4 15,0 0 0-15,0 0 3 16,4 0 1-16,1 0-1 16,7 0-2-16,-12-4 1 15,9 4 1-15,0 4 3 16,-5-4 2-16,5 0 1 0,-1 0 0 15,9 0-4-15,-8 0-1 16,4 0 3-16,4 4 1 16,0-1-3-16,1-3-3 15,3 4 2-15,-3-4 0 16,3 4 14-16,1 0 6 16,-1-4-14-16,1 4-6 15,4 0-6-15,-9-1 2 16,4-3 0-16,1 4 1 15,-1 0 0-15,1-4 0 16,0 0 0-16,3 0 0 16,1 0-3-16,4 0 2 15,-8 0 1-15,4 0 0 0,4-4-3 16,-4 4 2-16,4 0 1 16,-4-4 0-16,4 4-5 15,-4 0 1-15,4 0 6 16,-4 0 4-16,0 0-10 15,0 0-2-15,-1 0 3 16,1 0 1-16,0 0 2 16,-4 4 0-16,-1-4 0 15,5 4 2-15,-9 0-1 16,5-4-1-16,-1 0 1 16,10 4-4-1,-1-4 2-15,0 0-1 16,0 0 0-16,0-4 0 15,-4 0 0-15,4 0 2 16,-4 4 0-16,0 0 8 0,0-4 7 16,4 1-18-16,-9-1-7 15,1 0 4-15,0 0 2 16,-1 0 4-16,5 4 0 16,-9-4 11-16,5 4 7 15,-5-3-9-15,0 3-5 16,5 0 0-16,-5-4-1 15,5 4-4-15,-5 0 1 16,0-4 0-16,0 0 0 16,5 4 2-16,-9-4 1 15,4 0-1-15,0 4-2 0,0-3 1 16,1 3-1-16,-1-4 2 16,0 0 1-16,5 0-1 15,-1 4-2-15,-4 0 1 16,5 0 1-16,-5-4-3 15,5 0 0-15,4 1 1 16,-9-1 0-16,4 0 0 16,1 0 0-16,0 4 0 15,8-4 0-15,-13 0-3 16,4 1 2-16,1-1 3 16,0 0 1-16,-1 0-1 15,1 0 1-15,3 0-2 16,-7 1 2-16,-1-1-2 15,4 0-1-15,-3 0 1 16,-5 4-1-16,4 0-5 0,-8-4-1 16,-1 4-59-16,-8 0-26 15,-8 8 46-15,-10-8 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14:35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13274 5367 148 0,'-9'-4'57'0,"9"12"-44"0,-9-8 14 0,9 0 3 0,-4 0-6 15,0-4 0-15,4 0-2 16,-13 0 1-16,4 0-13 16,1 1 5-16,3-5 3 0,1 0-4 15,-5 4 2-15,5-7-3 16,0-1-4 0,4 5-1-16,-9 3-3 15,5-8 2-15,0 5-2 16,-1-5 0-16,5 1-1 15,-4 3 0-15,4-3-5 16,-4-1-1-16,-1 4-2 16,1 1 3-16,4-1-2 15,-9 4-1-15,5 0 0 16,4 4 0-16,0 4-2 16,0 4 1-16,0 3 1 0,0 5-1 15,0 3-1-15,4 8 1 16,5 7 3-16,-5 1 1 15,1 3-2-15,-1-4 2 16,0 1-1-16,1 3 0 16,-1 1 0-16,0 6 0 15,5 5 2-15,-9 8 0 16,4-1 0-16,0 1 0 16,5 3 0-16,-9-4 2 15,4 1-3-15,1-12 0 16,-5 4 1-16,4-1 2 15,-4 5-3-15,4 3 0 16,-4 1 1-16,0 7 0 0,5-4 0 16,-1 4 0-16,-4-3 0 15,4-9 2-15,-4 1-1 16,9 0-1-16,-9-5 1 16,0 5-1-16,0 0 0 15,4-1 0-15,0 9 0 16,5-5 2-16,-9-3-1 15,0 3-1-15,4-3 3 16,1-1 0-16,-5-7-4 16,4 4 1-16,0 0 0 15,-4 3 0-15,0 1 0 16,0 7 0-16,0-3 2 16,0 7 1-16,0 0-1 15,0-4 1-15,0-7 0 0,0 0 1 16,0-1-2-16,0 1 1 15,0 3-2-15,0 5-1 16,0 3 1-16,0-4-1 16,0 4 0-16,0-4 0 15,0 1 0-15,0-9 2 16,0-3-1-16,0 0-1 16,0-4 1-16,0 0 1 15,0 4-1-15,0-1 2 16,0 5-2-16,0 0 2 15,0-1 0-15,0-3 1 16,0 0-2-16,0 0 1 16,0-4-2-16,0-4 2 0,0 0-2 15,0-4 2-15,0-3-2 16,0-1 2-16,0 4-2 16,0-3-1-16,-4 3 3 15,0 0 0-15,-1 1-1 16,1-1 1-16,4 0-2 15,-9 1-1-15,5-1 3 16,0-4 0-16,4 1-1 16,-9-1-2-16,5 1 1 15,0-1-1-15,-1 5-3 16,1 3 7 0,0-8 13-1,4-15 6-15,0 0-14 16,0 1-4-16,0-1-9 0,0 0 0 15,0 12-3-15,0-5 0 16,4-3 10-16,0 0 7 16,5-4-2-16,4 1-2 15,-5-1-3-15,5 0 0 16,5-4-2-16,3 1-1 16,1 3-2-16,8-4 1 15,-9-3-10-15,14 3-3 16,4 0-2-16,4 1 2 15,8-1-118 1,5-8-53-16,0-14 94 16</inkml:trace>
  <inkml:trace contextRef="#ctx0" brushRef="#br0" timeOffset="3393.7749">16531 6539 136 0,'-8'0'52'0,"8"-4"-41"0,-5 4 15 0,5 0 6 16,0 0-14-16,0 4-2 15,0-4-6-15,0 0-1 16,0 0-5-16,-4-4 2 0,4 4 3 15,-4 0-3-15,-1 0 2 16,5 0-1-16,0 0 3 16,-4 0-1-16,4 0 2 15,0-4 0-15,0 4 1 16,0 0-11-16,0 0-5 0,0-4 10 16,0 4 8-16,0-3-7 15,0 3-3-15,0 0-1 16,0 0 0-16,0 0-1 15,0 0-2-15,0 0 1 16,9 0-1-16,-5 0 0 16,5 0 2-16,-1 0-3 15,-4 0 0-15,9 0 1 16,-8 0 0-16,3 0 2 16,5 0 1-16,0 0-1 15,-9 0 1-15,9 0-2 16,-8 0 2-16,3 0 0 15,5 0 1-15,0 0 0 16,4 0 0-16,-8 0-5 16,4 0 1-16,-4 0 0 0,-1 0 0 15,5 0 0-15,0 0 0 16,-4 0 0-16,4 0 0 16,-5 0 0-16,5 0 2 15,4-4-1-15,-4 0-1 16,0 0 1-16,0 4 1 15,4 4-1-15,-4-8 2 16,0 4-2-16,0 0 2 16,4 4-2-16,-4-8-1 15,0 4 1-15,0 0 1 16,0 0-3-16,0 0 0 16,4-4 1-16,-8 4 2 0,4 0-1 15,4 0-1-15,-4 0 1 16,4 4-1-16,-4-4-3 15,0 0 2-15,0 0 1 16,4 0 2-16,0 0-1 16,1 0-1-16,-1 0 1 15,0 0-1-15,0 0 2 16,1 0 1-16,-1 4-1 16,0-4-2-16,0 0 1 15,5 0 1-15,-9 0-1 16,4 0 2-16,0 0-2 15,1 0 2-15,3-4-2 16,-4 0-1-16,5 0 1 16,4 4 1-16,-9 0-1 0,0 0-1 15,5-3 1-15,-5 3 1 16,-4 0-1-16,4 0-1 16,0 0 1-16,-4 0 1 15,5 0-1-15,-1 0 2 16,-4 0-2-16,0 0 2 15,0 0-2-15,4 3-1 16,-4 1 1-16,0-4-1 16,4 0 0-16,4 0 0 15,-3 0 0-15,-5 4 2 16,4-4-1-16,0 0-1 16,5 0 1-16,-5 4-1 15,-4-4-3-15,4 4 2 0,0 0 1 16,5-4 2-16,-5 3-1 15,5 1-1-15,-1-4 1 16,1 0-1-16,-5 0 0 16,9-4 0-1,0 4 0-15,-1 0 0 16,-7 0 2-16,8 0-1 16,-5 0-1-16,1 0 1 15,3 0 1-15,-7 4-1 16,3-4-1-16,1 0 1 15,-1 0-1-15,-3 0 0 16,3 0 2-16,1 0-1 16,4 0-1-16,-9 4 12 15,4-4 6-15,1 4-11 0,-1-4-4 16,1 0-4-16,4 0-1 16,0-4 2-16,-5 4 0 15,9 0 0-15,-8 0 0 16,-1 0-3-16,5 0 0 15,0 0 2-15,-9 0 0 16,9 0-4-16,4 0 1 16,-8 4 4-16,0-4 2 15,-1 0-3-15,1 0 1 16,-1 0-2-16,5 4 0 16,-9-4 2-16,5 0 0 15,-1 0 2-15,1 4 3 16,-1-4-7-16,5 0 0 0,-9 0 0 15,5 0 1-15,-5 0-2 16,5 3 2-16,-1-3 1 16,1 0 0-16,-1 0-3 15,1 0 2-15,0 0 1 16,-1 0 0-16,1 0 6 16,3 0 6-16,-3 0-15 15,4 0-5-15,0 0 13 16,4 0 7-16,-9 0-5 15,5-3-3-15,4 3-3 16,-4 0-1-16,0 0 0 16,0 0 2-16,0 0-3 15,0 0 0-15,0 0 1 16,4 0 0-16,-9 0 2 0,5 0 1 16,0 0-4-16,4 0 1 15,0 0 0-15,5 3 0 16,-9 1 0-16,4 0 2 15,0-4-1-15,0 4-1 16,5-4 1-16,-10 0-1 16,14 0-3-16,-4 0 2 15,-1 0 1-15,1 0 2 16,-9 0-1-16,12 0-1 16,-3 0-2-16,-1 4 1 15,1-4 1-15,-5 0 2 16,4 0-1-16,-4 0-1 15,5 0 1-15,-5 0 1 0,0 0 1 16,0 0 1-16,1 0-2 16,-1-4 1-16,9 4-2 15,-14-4-1-15,10 0 1 16,-1 4-1-16,-8-4 0 16,9 4 0-16,-1-3 0 15,-4 3 0-15,0 0 0 16,1 0 2-16,-6 3-1 15,6-3-1-15,-1 0 1 0,0-3-1 16,-4 6 0 0,0-6 2-16,0 3-1 15,-1 0-1-15,1 0 5 16,0 0 1-16,-4 3-2 0,-5-3-1 16,0 0-1-16,-4 4 1 15,4-4-2-15,-12 0 2 16,3 4-2-1,-8-4-27-15,9 4-10 16,-1 7-134 0,10 12-60-16</inkml:trace>
  <inkml:trace contextRef="#ctx0" brushRef="#br0" timeOffset="20677.5563">7573 5895 160 0,'9'-15'63'0,"-18"15"-49"0,9-11 5 0,0 7 0 15,0 0-5-15,0-4 0 16,0 1 3-16,0 3 3 15,0-4-1-15,0-7 0 16,-4 7-4-16,-1 0-1 16,5 1-4-16,-8-1-1 15,3 0 1-15,1 1 1 16,0-5-1-16,-1 5-1 16</inkml:trace>
  <inkml:trace contextRef="#ctx0" brushRef="#br0" timeOffset="21335.6319">7478 5692 316 0,'-9'-11'121'0,"9"7"-95"0,-21 0-8 0,21 4-11 0,-4 4-12 16,-1 0 1-16,1 0-5 16,0 3 1-16,-9 5 4 15,8-1-2-15,5 5 1 0,0 3 1 16,0 0 2-16,9 0-1 16,4-4-1-16,-4 1-2 15,16-1-1-15,-7-3-1 16,8-5 0-16,-1 1 7 15,1-4 2-15,-4 0 1 16,4-8 1-16,-9 0-2 16,9-4-1-16,-13 1 1 15,4-1 1-15,-4-4-3 16,0 1 0-16,8-4-1 16,-21-1 0-16,5 1 0 0,-1 0-2 15,-4-1 0-15,-4 1 0 16,-1 4-2-16,5-1 1 15,-17 4-2-15,4-3 2 16,5 7 1-16,-10 4 2 16,-3 4-1-16,4 7-1 15,-9-3 0-15,4 4 0 16,5 7 3-16,0 0 2 16,4 8-2-16,0-1 0 15,9 5 3-15,-5-8 1 16,9 8-1-16,9-4-2 0,3-1 1 15,-7-3 1-15,8-4 1 16,0-3 1-16,0-5 2 16,-1 1 3-16,6-8 2 15,-10-4 3-15,-3-4-1 16,-1 0 2-16,5-4 1 16,-9-3-9-1,-9-5-4-15,5 9 0 16,-1-12 0-16,-12 3-1 15,4 5 1-15,5-1-2 16,-10 1 2-16,1 3 0 16,0 4 1-16,0 4-2 15,4 0-2-15,0 0-2 16,4 4 1-16,0 0 1 0,-3 0 0 16,7 0-16-16,5 3-6 15,17 9 11-15,-8-9 7 16</inkml:trace>
  <inkml:trace contextRef="#ctx0" brushRef="#br0" timeOffset="39035.7294">14588 9208 116 0,'-9'-3'46'0,"9"10"-35"0,0-11 9 0,0 4 3 16,0 0-9-16,0 0-1 15,-8-3 6-15,3-1 2 16,1 4-10-16,0 0 0 0,-1-4 0 16,1-4-2-16,0 5 2 15,-1 3-4-15,5-4-2 0,0 0 0 16,-4 4 1-16,4 0-1 15,-4-4 0-15,4 0-1 16,-4 4 2-16,4-4-3 16,0 4-2-16,0-3 0 15,0 3 1-15,0 0-1 16,0 0-1-16,0 0 9 16,0 0 6-16,0 0-18 15,0 0-7-15,0 0 6 16,0 0 4-16,0 0 5 15,0 0 4-15,4 0-4 16,4 3-1-16,1-3-2 16,-5 0 1-16,5 0 0 0,0 0 1 15,-1 0-2-15,-3 0 1 16,-1 4-2-16,4 0 2 16,1-4-2-16,-5 0 2 15,5 0-2-15,0 4-1 16,-1-4 1-16,1 0-1 15,-1 0 0-15,1 4 0 16,4-4 2-16,-9 0 1 16,9 0 1-16,-4 0 0 15,-1 0-2-15,5-4 1 16,0 8 0 0,0-4-4-16,-4 0 1 15,4 4 2-15,4-4 1 0,-8-4-1 16,4 4-2-16,0 4 1 15,-1-1-1-15,-3-6 0 16,4 3 2-16,0 0-1 16,0 0 2-16,4 3-2 15,-8-3-1-15,4 0 1 16,-5 4 1-16,1-8-1 16,8 4-1-16,-13-3 1 15,5 6 1-15,0-3-1 16,8 0 2-16,-9-3-2 15,1 6 2-15,0-6-2 16,-1 3 2-16,1 3-2 16,4-3 2-16,-4 8-2 15,-1-8-1-15,1 4 1 0,-1-4 1 16,5 0-1-16,-4 0 2 16,0-4-2-16,-1 4 2 15,5 0-2-15,-4 4-1 16,-1-4 1-16,5 0-1 15,0 0 0-15,0 4 0 16,0-4 0-16,0 0 0 16,-4 3 2-1,3-6-1-15,6 6-1 16,-10-3 1-16,5 4-1 16,0-4 0-16,0 0 0 15,0 4 0-15,0-4 0 16,0 0 0-16,0 0 0 0,0-4 0 15,4 8 0-15,-8-4 0 16,-1 4 2-16,5 4-1 16,0-8-1-16,4 3 1 15,-8-3-1-15,4-3 0 16,0 3 0-16,0 0 0 16,0 0 0-16,4 0 0 15,-4 0 0-15,0-4 0 16,0 8 0-16,0-4 0 15,4 0 0-15,-4 0 0 16,0 0 0-16,0 3 0 16,4-3 0-16,-9 0 0 15,5 0 2-15,5 0-1 16,-10 0 2-16,5 4-4 16,0-4-2-16,0 4-1 0,0-4 3 15,0 0 0-15,4 4 3 16,5-8-1-16,-9 8-1 15,0-4 1-15,4 4-1 16,0-4-3-16,0 0 2 16,0 0 1-16,1 4 2 15,3-4-3-15,1 0 0 16,-5-4 1-16,5 4 2 16,-5-4-1-16,4 8-1 15,1-8 1-15,-1 8 1 16,1-8-1-16,0 8-1 15,3-8 1-15,-3 8-1 0,-5 0-3 16,5-1 2-16,-5 1 1 16,4 4 2-1,5-8 1-15,-8-4-1 16,3 4 1-16,1-4-2 16,-1 4 2-16,-4-4 11 15,1 4 6-15,-1-3-13 16,0 6-3-16,0-6-3 15,1 3-1-15,3-4-3 16,-4 8 2-16,1-4-1 16,3 0-2-16,-4-4-2 15,-4 4 1-15,13 0 5 16,-9 0 4-16,-8 0-1 16,8 0-2-16,5 0-5 0,-1 0-2 15,5 0 3-15,-4-4 1 16,-5 4-1-16,5-4 2 15,-1 0 10-15,1 8 3 16,-1-4-5-16,5 0-2 16,-9 0-3-16,-4 0-2 15,4 4 1-15,1-4-1 16,-1 0-3-16,0 0 2 16,0 0 1-16,1 0 2 15,-1-4-3-15,0 4 0 16,5-4-10-16,-5 4-3 15,0 0 7-15,5 0 3 16,-1 0 4-16,1 0 0 0,-1 0 0 16,5 4 0-16,-9 4 0 15,5-8 0-15,4 0 11 16,4 0 5-16,-9 0-8 16,5 0-4-16,0 0-3 15,4 0-1-15,0 0 0 16,5 4 0-16,-9-1 0 15,4-3 0-15,-8 0 0 16,3 4 0-16,1 0-3 16,0 0 2-16,0-4 1 15,0 0 0-15,0 4 0 0,4-4 2 16,-4 4-1-16,4-4-1 16,-9 3 1-16,5-3 1 15,0 4-3-15,-4-4 0 16,-1 4 1-16,1-4 0 15,4 4 0-15,-5-4 2 16,1 0-1-16,-1 0-1 16,1 0 3-16,4 4 0 15,-1 0-1-15,-3-4-2 16,0 0 3-16,-1 0 0 16,1 3-1-16,3-3 1 15,-7 0-4-15,3 0 0 16,1 0 1-16,-1 0 0 15,1-3 0-15,-1 3 0 0,5-4 0 16,-8 4 0-16,3 0-3 16,1 0 2-16,-1 4 1 15,1-4 2-15,4 3-3 16,-5-3 0-16,1 0 1 16,4 0 2-16,-1 0-1 15,-3 0-1-15,4 0 1 16,-5 4-1-16,5-8 0 15,-9 8 0-15,9-4 0 16,4 0 0-16,-8 4 0 16,4-4 2-16,0 4-1 15,0-4 2-15,4 0-2 16,-9 0-1-16,1 0 1 16,-1 0-1-16,1 0 2 0,-1 0 1 15,5-4-1-15,-4 4 1 16,-1-4-4-16,1 4 0 15,-1-4 1-15,5 4 0 16,-8 0 0-16,3 0 2 16,1-3-1-16,-1 3 2 15,1 0-2-15,-1 0 2 16,5 3-2-16,-4-3-1 16,-1 8 1-16,5-8 1 15,0 8-1-15,0-8-1 16,4 0 1-16,-9-4-1 15,5 4-3-15,-4 0 2 16,-1-4 1-16,1 4 0 0,-1 4 0 16,1-4 2-16,0 0-1 15,8 4-1-15,-9-4 1 16,5 0-1-16,0 4 0 16,-9-4 0-16,9 3 0 15,-4-3 0-15,8 0 0 16,-13 0 0-16,5 0 0 15,-1 0 0-15,1 0 0 16,-1 0 2-16,1 0-1 16,4 0-1-16,-9 0 1 15,-4 0-1-15,4 4 0 0,9-4 2 16,-13 0-1-16,4 0-1 16,5 4 1-1,-5-4-1-15,0 0 0 0,0 0 0 16,-4-4 0-16,4 4 0 15,1-4-3-15,-1 1 2 16,4-1 1-16,-12 4 0 16,8-4 0-16,1 0 0 15,-1 4 0-15,0 0 0 16,0 0 0-16,0 0 0 16,1 0 0-16,-5 0 2 15,4-4-3-15,0 4-2 16,-4-4 2-16,4 4 2 15,1 0 0-15,-1 0-1 16,4-3-2-16,-3 3 1 0,-6 0 3 16,6 0 1-16,-1 0-1 15,-4 0-2-15,4 3-2 16,0-3 1-16,1 0 1 16,-6 0 0-16,6 4 0 15,-1-4 0-15,0 4 0 0,-4-4 0 16,4-4 0-1,1 4 0-15,3 0 0 16,-4 0 2-16,1-4-1 16,3 4-1-16,-4 0 1 15,-8 0-1-15,4 0 0 16,4 0 0-16,-8 0 0 16,4 0 0-16,0 0 0 0,0 0 0 15,-1 0 0-15,1 0 0 16,0-3-3-16,0 3 2 15,0-8 1-15,4 8 2 16,-8 0-1-16,4 0-1 16,4 0-2-16,-8 0 1 15,4 4 1-15,0-4 0 16</inkml:trace>
  <inkml:trace contextRef="#ctx0" brushRef="#br0" timeOffset="39124.5331">21090 9300 416 0,'4'-3'154'0,"-4"14"-120"0,0-15-16 0,0 4-14 15,0 0-81 1</inkml:trace>
  <inkml:trace contextRef="#ctx0" brushRef="#br0" timeOffset="86537.5467">20000 8125 120 0,'0'-12'46'0,"-13"12"-35"0,13 4 9 0,0-4 3 0,0 0 0 15,-4 0 1-15,4-4-5 16,-9 0 1-16,5 0-11 15,-1 4 3-15,1-3 2 0,0-1-5 16,-1 0-1-16,-3 0 0 16,-1 0 2-16,1 0-1 15,-1 1 0-15,0-1-5 16,1 0-1-16,-1 0 1 16,5 0 0-16,-9 0 0 15,0 1 0-15,0 3-2 0,0-4 1 16,0 0-2-16,5 0 2 15,-10 0-2-15,5 4-1 16,-4 0 1-16,0 0 1 16,4 4-1-16,-13 0-1 15,5 0 1-15,-1 0-1 16,1 3 0-16,-1-3 2 16,5 4-1-16,-9-1-1 15,4 1 1-15,-8-4-1 16,13 4 0-16,-13-1 0 15,4-3 0-15,4 4 0 16,5-1 0-16,-9 1 0 16,5 0 0-16,-1-4 0 0,5-1 0 15,-5 5 0-15,5-4-3 16,0 4 2-16,0-5 1 16,-1 5 0-16,1 0 0 15,0-1 0-15,4 1-3 16,-8 0 2-16,8-1-1 15,-5 5 0-15,1-1 0 16,0 1 0-16,0-1-5 16,8 5 0-16,-12-1 7 15,3 4 5-15,5-4-2 16,0 1-2-16,0-1 0 16,-4 0-1-16,4 1 0 15,0-1 0-15,0 0 0 0,1 1 0 16,7-1 0-16,-12 0 0 15,8 1 0-15,1 3 0 16,-1 0-5-16,1 0-1 16,3 0 5-16,-8 0 5 15,9 0-2-15,0-3-1 16,-1-1 0-16,-8 4-1 16,9-3 0-16,0-1 2 15,0 0-1-15,4-3-1 16,-5-1 1-16,5 1-1 15,0-1 0-15,0 1 0 16,-8-1 0-16,8 1 0 0,0-1-5 16,0 4-1-16,-5 1 7 15,5-1 4-15,-4 0-2 16,0 1 0-16,-1-1-1 16,1 4 1-16,0 0 0 15,-1 1 1-15,5 3 0 16,-8 3 0-16,4-3-2 15,-1 0 1-15,5 0-2 16,-8 0 2-16,8 4-2 16,-5-4 2-16,1 0-2 15,4 0 2-15,0 0-2 16,4 0-1-16,-4-4 1 16,5 0 1-16,-5 0-1 15,8 1-1-15,-8-5 1 16,5 0 1-16,-1 1-1 15,4-1 2-15,1-4-2 0,0 5 2 16,-1-5-2-16,5 1-1 16,-13-1 3-16,9 1 0 15,-5-1-1-15,5-3 1 16,8-1-2-16,-8 1 2 16,-1 0-2-16,5-1 2 15,0-3 0-15,0 4 1 16,4-4-2-16,0 0 1 15,5-1-2-15,-5 1 2 16,0 0-2-16,5 0 2 16,0-4 0-16,3 0 1 0,1 4 0 15,4-4 0-15,1 0-2 16,3 0 1-16,-8 0-2 16,4 0 2-16,0 0-2 15,0 0-1-15,5 0 1 16,-9 0 1-16,8-4-1 15,-4 4 2-15,-4-4 0 16,0 0 1-16,0 0 4 16,0-3 5-16,4-1-9 15,-8 4-2-15,3 0-2 16,1-3 0-16,0-1 0 16,0 4 2-16,0-3-1 15,-9 3-1-15,5 0 1 16,3 0 1-16,-3-4-3 0,4 8 0 15,-5-3-1-15,1-1 0 16,4 0 2-16,0 4 0 16,-9 0 0-16,4-4 2 15,5 4-3-15,-9 0-2 16,1-4 2-16,-1 4 2 16,0-4-2-16,0 1 0 15,1-1 1-15,-5 0 0 16,4-4 0-16,-4 5 0 15,0-5-3-15,0 4 2 16,0-4 1-16,-1 5 0 16,6-5 0-16,-14 0 2 0,5 1-1 15,-1-1-1-15,1 0-4 16,-1-3 0-16,1-1 0 16,0 1 2-16,-5-5 1 15,5 5 1-15,-1-4 0 16,-3-1 2-16,-1-3-3 15,4-4 0 1,-3-4 1 0,-1 1 0-1,5-1 2-15,-5 0-3 16,0 0 0-16,1 0 1 16,-1 4 0-16,0 0 0 15,-4-3 0-15,5 3 0 16,-1 0 0-16,-4 0 0 15,0 3 2-15,0 1-3 16,0 0 0-16,0 0 1 16,0 0 0-16,0 0-3 0,-4 3 2 15,-1-3 1-15,1 0 0 16,0 4 0-16,-1-4 0 16,1-4 8-16,0 3 7 15,-9-6-7-15,8 3-4 16,-7 0-3-16,3 0 1 15,-4 0 1-15,0 0 1 16,4 0-2-16,-3-4-2 16,-1 4 3-16,0 0 0 15,4 0-1-15,0 0 1 16,1 4-4-16,-1 0 0 16,-4 0 1-16,5-4 2 15,-1 7-3-15,0 1 0 0,1 0 1 16,-5-1 2-16,9 5-3 15,-5-5-2-15,5 5-1 16,-9 0 3-16,0-1 0 16,0 1 3-16,0 3-3 15,0 0-2-15,0 1 2 16,-4-1 0-16,0 0-15 16,-9 4-4-16,0 1 21 15,0-1 12-15,-4 4-16 16,0 0-9-16,0 4 6 15,-9-1 4-15,4 5 2 16,1 0 3-16,-1-1-9 0,1 5-3 16,-9 3-112-1,-9 1-51-15,5-5 89 16</inkml:trace>
  <inkml:trace contextRef="#ctx0" brushRef="#br0" timeOffset="87947.2028">19625 9607 216 0,'4'0'82'0,"5"0"-64"0,-5 0-4 16,1 0-6-16,-1 0-5 0,0 0 1 16,5 0 9-16,-5 0 3 15,-4 0-7-15,0 0 3 0,4 0 4 16,5 0-6-16,-9 0-1 16,0 0-5-16,0 0-1 15,0 0-3-15,0 0-1 16,0 0 3-16,4-4 1 15,1 0-1-15,-5 0-2 16,0 0 1-16,0 1 1 16,4-1-3-16,-4 0 0 15,0-4-1-15,0 5 0 16,0-5 2-16,0 0 0 16,0 1 0-16,0-1 2 15,4 0-1-15,-4 4-1 0,5-3 1 16,-5-1-1-16,0 0 0 15,4 1 0-15,0 3 0 16,5 0 2-16,-9 0 5 16,4 0 4-16,0 1-2 15,5-1 2-15,-9 0-2 16,4 0 2-16,1 0-4 16,-1 4 1-16,5 4-5 15,-1 4-2-15,5 3-3 16,0 5 1-16,9 7 1 15,-5 11 0-15,-4 8-3 16,4 12 0-16,9 3-1 16,-13 1 3-16,13-1 0 15,-9-3 1-15,-4 3 0 16,4-3 0-16,9 3 0 0,-18 5 0 16,5 3 0-16,5 4 2 15,-14 3-1-15,5-6 2 16,-1-5-2-16,1-8-1 15,-1 1 1-15,1-4 1 16,4 0 1-16,-4-1 1 16,-1 1-2-16,-3 4-2 15,7-1 1-15,-12 1 1 16,5 0-1-16,-1-1 2 16,5-3-2-16,-9-4 2 15,4 0-2-15,0-8 2 16,1 1-2-16,-5-5 2 15,4 1-2-15,0-1 2 0,1-3 2 16,-1-1 4-16,4 1-9 16,-8-4-2-16,0 0-1 15,5-4 1-15,-5 0 1 16,4-4 3-16,5-4-10 16,-9 0-4-16,4-3-140 15</inkml:trace>
  <inkml:trace contextRef="#ctx0" brushRef="#br0" timeOffset="158706.0119">20689 10714 612 0,'5'4'0'0,"-5"3"-1"0,0-7 2 16,0 0-4-16,0 4 0 0,0 4 2 16,0-1 0-16,0 1 1 15,0 4 0-15,-5-1 0 16,1 4 0-16,0 1 0 0,-1 3-3 16,5 4 2-16,-13 4 1 15,5 3 0-15,-1 5 0 16,1-1 0-16,-1 1 0 15,0-5 0-15,-8 5 0 16,4-5 0-16,5 1-3 16,-10-4 2-16,1-4 1 15,0 0 2-15,0-4-1 16,4 0-1-16,0-4 3 16,0 1 0-16,9-1-1 15,-9-3 1-15,8-1-2 16,-3-3 2-16,3-1-2 0,1 1 2 15,4 0 0-15,0-8 1 16,0 0 0-16,4 7 0 16,9-3-2-16,-4 0-2 15,4 4 1-15,4-1-1 16,5 1-3-16,3 0 2 16,6-1 1-16,-1 5 0 15,9-1-3-15,-1 1 2 16,-3-1-1-16,4 1 0 15,-1-5 0-15,1 1 0 16,0 0 0-16,0-1 0 0,0 1 2 16,-1-4 0-16,1 0 0 15,-4 0 0-15,-1-4 0 16,-4 0 2-16,0-4-1 16,-4 0-1-16,0 0 3 15,-9 0 0-15,-8-3-1 16,4-1 1-16,-5 0-2 15,1-3 2-15,-5-1 0 16,-4 1 3-16,0-5-1 16,-4 5 0-16,4-4-3 15,-9-1 1-15,1 1 0 16,-1 0 3-16,-4-4 1 16,0 3 1-16,0 1-2 15,1-4 1-15,-6 0-2 16,1-1 0-16,0 1-3 0,-5 0 1 15,5 0 0-15,-5-4 1 16,5 4 0-16,-9-4 0 16,5 4-2-16,-1 0 1 15,1-1-4-15,-1 1 0 16,5 0-4-16,0 0 1 16,4 0-51-16,-4 0-23 15,8-8 40-15,5 0 21 16</inkml:trace>
  <inkml:trace contextRef="#ctx0" brushRef="#br0" timeOffset="161469.5877">9788 12414 140 0,'-9'0'55'0,"9"-7"-43"0,-4-1 19 0,4 8 5 15,0-4-12-15,0 0-1 16,-5 1-11-16,1-1-3 16,0 0-5-16,0-4 2 0,4 4 0 15,-9 1 2-15,5-5 2 16,-9 0-1-16,4 4 0 16,5 1-1-16,-1-1 0 15,1 0-2-15,0 0-1 16,0 0-1-16,4 4 0 0,-9-4 0 15,0 4 2-15,5 0 1 16,0 0 3-16,-1 0-1 16,1 0 2-16,0 0-2 15,-1 0 2-15,5 0-2 16,-4 4 2-16,0 0-4 16,4 0-2-16,0-4-2 15,-4 4 0-15,4 0-2 16,-9-1-1-16,5 1 1 15,-1 0 1-15,5-4-1 16,0 4-1-16,5 4 1 16,-5-5-1-16,4 1-3 15,5 4 2-15,-9-4 1 0,8 3 2 16,1-3-1-16,-1 0 2 16,5 0-2-16,5 0 2 15,-6-1-2-15,6-3 2 16,8 0-2-16,-5 4-1 15,1-4 9-15,3 0 4 16,1 4-6-16,0 0-4 16,4 0-2-16,-4 0-1 15,4-1-11-15,-8 1-3 16,-1-4 16-16,-3 4 7 16,-1-4-3-16,0 8-3 15,-8-8-16-15,4 4-4 16,0-1 9-16,0-6 4 0</inkml:trace>
  <inkml:trace contextRef="#ctx0" brushRef="#br0" timeOffset="163151.6908">14704 12345 228 0,'0'0'88'0,"0"0"-69"0,9 0 6 16,-9 0 0-16,0 0-12 16,0 0-2-16,0 0 2 15,0 0 4-15,0 0-9 16,0 0 9-16,0 0 3 0,0 0-8 15,0 4-2-15,0-4-4 16,0 0-1-16,0 0-3 16,0 8 1-16,0-8 0 15,0 4 1-15,0 0 0 16,-5-1 0-16,5-3 6 16,0 0 6-16,0 0-6 15,0 4-3-15,0-4 0 0,0 0 0 16,0 0-1-16,0 4-1 15,0-4-3-15,0 4 1 16,0 4-2-16,0-5 2 16,0 5 0-16,0-8 3 15,0 0-1-15,0 0 2 16,5 8-2-16,-5-8 0 16,0 0-3-16,8 3 1 15,1-6 0-15,0 6 3 16,-1-3-3-16,1 4 0 15,4 0-1-15,4 0-2 16,0 0 3-16,-8 3 0 0,8-3-4 16,0 0 1-16,1 0-2 15,3 0 0-15,-4 0 2 16,1 3 2-16,3 1-1 16,-4 0-1-16,1-5 1 15,-1 5-1-15,0-4 0 16,-8 4 0-16,4-1 0 15,-5 1 0-15,1 0-7 16,-5-8-3-16,9 7-54 16,-9 1-22-16,9 0 41 15,-4-5 20-15</inkml:trace>
  <inkml:trace contextRef="#ctx0" brushRef="#br0" timeOffset="165418.2204">19194 12418 176 0,'0'0'68'0,"4"4"-52"0,1-4 1 16,-5 0 0-16,0 0 0 16,0 0 4-16,0 0 2 15,0 0 3-15,0 0-14 16,4 4 0-16,0 0-1 0,-4-4-2 15,5 0 0-15,-1 0 1 16,0 0 4-16,5 0 3 0,-5 0 2 16,9 0-4-16,-13 0 1 15,4 0 2-15,-4 0 3 16,9 3-18-16,-9-3-6 16,4 4 7-16,-4-4 6 15,9 4 2-15,-5-4 1 16,5 0-5-16,0 0 0 15,-1 0-1-15,1 4 1 16,4-4-2-16,4 4 1 16,-8-4-2-16,3 4 2 15,6-1-4-15,3 1 0 16,5 4-3-16,0-4-1 16,0-4 1-16,4 7 2 0,-4 1-1 15,4 0-1-15,-4-4 1 16,4 3-1-16,-4-3 0 15,4 4 2-15,-13-4-1 16,5-1 2-16,-5 5-9 16,-4 0-3-16,-4-4-75 15,-5 3-33-15,-8 5 59 16,-5-8 29-16</inkml:trace>
  <inkml:trace contextRef="#ctx0" brushRef="#br0" timeOffset="170853.8892">8417 13583 64 0,'-12'3'27'0,"3"1"-21"0,0 0 21 0,9 0 7 0,0 0-7 16,-8 0-1-16,3-4-11 15,1 3-4-15,-9-3-2 16,5 0 1-16,3 0-5 16,-8 0 4-16,0 8 3 0,0-8 3 15,5 4 3-15,-5 0-4 16,9-4 2-16,-1 3-3 16,-8-3 0-16,9 0 1 15,-9 0 4-15,9-3-10 16,-1-1-4-16,1 4 1 15,0-4 1-15,0-4 0 16,4 5-1-16,-5-1-1 0,5 4 0 16,5-4 0-16,-5 4 2 15,0-4-1-15,0 0 0 16,0 0-1-16,4 1 0 16,0-1-2-16,0 0 1 15,1 0 0-15,3 0 1 16,1 0-2-16,-5 4-2 15,-4 0 1-15,13-3 1 16,-8 3-1-16,3 0-1 16,1 0 1-16,-1 0 1 15,1 0-1-15,0 0 2 16,-1 3-2-16,5-3 2 0,-8 0-2 16,7 4 2-16,1 0-2 15,0 0 2-15,0 0 0 16,4 0 1-16,1 3 0 15,-1-3 0-15,4 0-2 16,1 0-2-16,4 0 3 16,-9-1 2-16,9 9 9 15,-9-8 5-15,0-1-11 16,5 1-5-16,-5 4-2 16,-4-4-1-16,-9 0-14 15,1-1-5-15,3 9-250 31,-8-4 148-31</inkml:trace>
  <inkml:trace contextRef="#ctx0" brushRef="#br0" timeOffset="172127.8094">11175 13391 244 0,'-4'0'93'0,"4"0"-72"0,0-4-4 16,0 4-5-16,0 0-3 15,0 0 2-15,0 0 8 16,0 0 2-16,4 4-10 16,5 0 2-16,-5 0 1 0,5 0-5 15,4 3-3-15,0 1-3 16,4-1 0-16,4 1 0 0,5 4 1 16,0-5-2-16,0 5-2 15,8-1 1-15,1-3-1 16,-9 0-3-16,4-1 2 15,9 1-17-15,-13 0-5 16,4-5 11-16,8 1 6 16</inkml:trace>
  <inkml:trace contextRef="#ctx0" brushRef="#br0" timeOffset="174020.7771">13295 13498 212 0,'0'4'82'0,"0"-8"-64"0,9 8-2 0,-9-4-7 16,0 0-5-16,0 0 0 0,0 0 11 15,0 0 5-15,0 0-10 16,0 0 5-16,0 0 3 0,0 0-8 16,0 0-3-16,0 0 0 15,0 0 0-15,0 0 5 16,0 0 3-16,0 0-4 16,0 0 1-16,0 0-3 15,0 0 0-15,0 0-3 16,0 0-1-16,4 4 1 15,5 0 1-15,4 0 3 16,0-1 1-16,8 1-8 16,5 0-1-16,8 0-2 15,5 0 0-15,0 3-5 16,4 1 1-16,4 4 4 16,5-1 4-16,-4 1-6 15,3-1 0-15,-3 1 0 0,-5-1 1 16,-4-3 3-16,-1-1 3 15,-3 1-18-15,-9-4-8 16,0 0-104 0,-9-1-47-16,-9-3 88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18:18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8331 6715 132 0,'0'4'52'0,"-8"-4"-41"0,8-8 4 0,0 12-1 0,0-4 6 16,-5 0 5 0,5 0 0-16,-4-4 0 15,4 0-14-15,-9 1 7 0,9-1 4 16,-4 0-2-16,4 0-2 16,0 0-4-16,0 0-1 15,-4 4-3-15,4-7 1 0,0-1 0 16,0 0 1-16,0 8-4 15,4-3-3-15,-4-1-2 16,0 4 0-16,0-4-2 16,13 4 2-16,-13-4-2 15,4 8 2-15,1-12 0 16,3 8 3-16,-3-4-1 16,3 4 0-16,1 0-1 15,-1 4 0-15,1-4-2 16,8 0-2-16,-8 0 3 15,4 0 2-15,4-4-2 16,-8 4 0-16,4 0-1 16,4-3 7-1,0 3 2-15,0 3-12 0,5 1-6 16,-5-4 9 0,-4 4 5-16,4 0-2 0,9 0-1 15,-9 3-4-15,9 1-1 16,-13 0-1-16,9-4-2 15,-1-1 3-15,1 1 2 16,-5 0-2-16,5 4 0 16,-5-8-1-16,4 4-2 15,1-1 0-15,4-3 0 16,-5 0 3-16,5 4 0 16,0 4 1-1,-9-8 6-15,5 4 4 0,-5-4-3 16,0 4-2-16,5-4 0 15,-14 0 1-15,10 0-3 16,-5 0-2-16,4 0-3 16,-13 0 1-16,9-4 1 15,-4 4 2-15,4-4-3 16,-9 4 0-16,9-8-10 16,-9 8-3-16,5-4-53 15,4 4-20-15,8-7 44 16,1-16 24-16</inkml:trace>
  <inkml:trace contextRef="#ctx0" brushRef="#br0" timeOffset="1366.3531">11033 6773 156 0,'0'-12'57'0,"0"20"-44"0,4-12 21 0,-4 4 5 16,0 0-13-16,0 0-2 15,5-4-8-15,-5 4 0 16,4-4-9-16,-4 0 7 0,0 1 3 15,0 3-1-15,0 0 1 16,0 0-5-16,0 0-2 16,0 0-4-16,4-4-1 15,-4 0 1-15,0 4 3 16,0-4 0-16,5 4 0 16,-5 0-1-16,0 0 0 15,4 0 7-15,9 0 4 16,-9 0-11-16,9 0-5 0,-4 0-7 15,4 0-2 1,4 0 0-16,-9 0 10 16,5 0 5-16,5 0-15 15,-1-4-6-15,0 4 17 16,0 0 10-16,5 0-7 16,-9 0-4-16,13 4 0 15,-9-4-1-15,4 0-1 16,1 4 1-16,-1 0-2 15,1 0-1-15,4-4 3 16,0 0 0-16,4 3-1 16,-4-3-2-16,0 8 3 15,-1-8 0-15,1 4-1 16,-4-4-2-16,4 0 1 16,-9 0-1-16,4-4 0 15,1 4 2-15,4-4-1 0,0 4 2 16,-9 0-2-16,4 0-1 15,1 0 1-15,-5 0-1 16,1 0-3-16,-1 0 2 16,-4 0 1-16,0 0 2 15,0 4-1-15,-5-4-1 16,1 4-2-16,-1 0 1 16,-3-4-41-16,-5 0-17 15,8 7 28 1</inkml:trace>
  <inkml:trace contextRef="#ctx0" brushRef="#br0" timeOffset="3378.0218">13812 6623 120 0,'5'-4'46'0,"-1"8"-35"0,4-8 14 16,-8 4 6-16,0 0-8 15,0 0-4-15,0 0-4 16,0-4 0-16,0 4-8 16,0-3 5-16,0 3 3 0,0 0 2 15,0 0-1-15,0-4-4 16,0 4-2-16,0 0 0 16,0 0 1-16,0 0-1 15,0 0 1-15,0 0 3 16,0 0 1-16,0 0-6 0,0 0-3 15,0 0-3-15,0 0-3 16,0 0 1 15,0 4 1-31,0-8 1 16,-8 8 1-16,8-4 0 16,0 3 2-16,0-3 1 15,-4 4-3-15,4 0 2 0,0-4 0 16,0 0 13-16,0 0 5 15,0 0-15-15,-5 4-4 16,5-4-6-16,0 4-1 16,0-4-5-16,0 4 0 0,0-4 1 15,0 0 3-15,0 0 0 16,0 7 1-16,0-11 2 16,0 12 0-16,0-8-3 15,0 0 2-15,0 4 14 16,0 0 8-16,0-4-10 15,0 0-6-15,0 0 3 16,0 7 0 0,0-7 0-16,5 8-2 15,-5-8 1-15,0 0-2 16,4 0 0-16,4-8-1 16,-8 8 0-16,0 0 2 31,9-3-3-31,0-1 0 15,-1 4-1-15,1-4 1 16,0 4-2-16,3-8-1 16,-7 12 1-16,8-4-1 0,-9 0 2 15,5-4-1-15,4 4-1 16,0 0 1-16,-5 0-1 16,1-4 0-16,4 4 0 15,0-3 0-15,0-1 2 16,-1 0-1-16,1 8-1 15,0-8 1-15,5 4-1 16,-10-4-3-16,5 4 2 16,4 0 1-16,-8 4 2 15,8-4-1-15,-4 0-1 0,4 0-2 16,5 0 1-16,-5-4 1 16,0 8 2-16,1-8-1 15,-1 4-1-15,4-4-2 16,-8 4 1-16,0 0 1 15,4 0 0-15,-4 0 0 16,0 4 2-16,0 4-1 16,0-4-1-16,-9-4 1 15,9 3-1-15,-13-3 2 16,0 4 1-16,0-4-4 16,0 0 1-16,0 0 0 15,0 0 2-15,0 0-1 16,0 0 2-16,0 0-2 0,0 0-1 15,0 0 1-15,0 0-1 16,0 0 0-16,0 0 0 16,0 0 0-16,0 0 0 15,0 0 0-15,0 0 2 16,0 0-3-16,0 0 0 16,0 0 1-16,0 0 2 15,0 0-3-15,0 0 0 16,0 0 1-16,5 4 0 15,-5-4-3-15,4 4 2 16,0-4 1-16,1 4 0 16,-5-4 0-16,4 0 2 15,-4 0-3-15,4 0-2 16,-4 0-1-16,5 0 3 0,3 0-9 16,-8-4-1-16,4 4-47 15,1-4-19-15,3 0 37 16,-3-7 20-16</inkml:trace>
  <inkml:trace contextRef="#ctx0" brushRef="#br0" timeOffset="18272.1515">17850 9381 92 0,'4'-4'35'0,"5"4"-27"0,-9 0 9 15,0 0 2-15,4 0-11 16,0 0-2-16,5 0 11 15,-9 0 8-15,4-4 3 16,-4 4 1-16,0-4-12 16,0 4-5-16,0-3-7 15,0 3-2-15,0 0 3 0,0-4 1 0,0-4 3 16,0 4 4-16,0 0 1 16,-4 4-4-16,4-3-1 15,-9-1-6-15,5 0-3 16,0 4 6-16,4-4 5 15,0 0-4-15,-9 0 0 16,5 4-2-16,-1 0 1 16,5-3-2-16,0 3 2 15,-4 0-2-15,4-4 2 16,0 4 0-16,0 0 1 16,0-4-2-16,0 4 1 0,0 0-2 15,0 0 2-15,0-4 0 16,0 0 1-16,0 0-4 15,0 4-1-15,4-3 12 16,-4 3 7-16,0-4-13 16,0 4-5-16,0 0-5 15,0 0-3-15,0 0 3 16,0 0 2-16,0 0-5 16,9 4 1-16,0-1-1 15,-9-3-1-15,4 0 10 16,9 4 4-16,-13-4-2 15,4 4-2-15,0 4 0 16,5-8-1-16,0 0-2 0,4 0 1 16,-13 0 0-16,8 0 1 15,1 0 0-15,-1 0 0 16,1 4 0-16,-9-4 0 16,9 0-5-16,4 0 1 15,-9 3 2-15,5 1 1 16,-1 0-1-16,1 0 1 15,-1-4-2-15,1 0 2 16,0 4 0-16,4 0 1 16,-5-4-2-16,9 0 1 15,-8 0 0 1,4-4 1-16,0 4 0 16,8 0-2-16,-12 0 1 15,8 0-2-15,-4 0-1 0,4 0 1 16,-8 0 1-16,4 0-1 15,0 0-1-15,0 4 1 16,0-4-1-16,0-4 0 16,0 4 2-16,0-4-1 15,4 0-1-15,0 0 1 16,0 4-1-16,1-4 0 16,-6 4 2-16,6 0-1 15,-1 0-1-15,0-3 1 16,0 3-1-16,1-4 0 15,3 4 0-15,-4-4 0 16,5 4 0-16,0 0 0 16,3 0 0-16,-7-4 0 15,3 4 2-15,-4 0-3 16,5 0 0-16,-5 0 3 0,5 0 1 16,-5 0-4-16,4 4 1 15,-3-4 0-15,-1 0 2 16,0 0-1-16,0 0 2 15,1-4-4-15,3 4 0 16,-8 0 1-16,4 0 0 16,1 0 0-16,-5 0 0 15,-1 0 0-15,10-4 2 16,-13 4-1-16,8 0-1 16,0-4-2-16,0 4 1 15,1-3 1-15,-1 3 2 0,0 0-1 16,0-4-1-16,1 4 1 15,3 0-1-15,1 0 0 16,-1-4 2-16,1 4-1 16,-1 0 2-16,5-4-2 15,-9 4-1-15,5 0 1 16,-1 0 1-16,1-4-3 16,-5 4 0-16,5 0 1 15,-5 0 2-15,5 0-1 16,-5 0-1-16,4 4 1 15,5-4 1-15,-13 0-1 16,4 0-1-16,1 0 1 16,-1 0-1-16,0 0 0 15,0 0 0-15,5 0 0 16,-5 0 0-16,5-4 0 0,-1 4 2 16,5-4-1-16,-9 4-1 15,9-3-2-15,0 3 1 16,0 0 1-16,0 0 2 15,4 0-3-15,-4 3 0 16,4 1 1-16,-4-4 0 16,4 0 0-16,-9 0 0 15,5 0 0-15,0 4 0 16,13-4 0-16,-18 4 2 16,5-4-1-16,0 0-1 15,0 0 1-15,-4 0 1 16,-1 0-1-16,1 0-1 0,3 0 1 15,-7 0-1-15,8 0 0 16,4 0 0-16,-9-4 0 16,5 4 0-16,4 0 0 15,0 0 2-15,1 0-1 16,-1 0-1-16,0 0 1 16,0 0-1-16,5 0 0 15,-10 0 2-15,6 0-1 16,-6 0 2-16,6 0-2 15,-14 0-1-15,9 4 3 16,0-4 0-16,-1 0-4 16,-7 0 1-16,7 0 0 15,-3 0 0-15,0 0 0 16,3 0 0-16,1-4 0 16,4 4 0-16,-4-4 0 0,4 4 0 15,1 0 4-15,3 0 5 16,1-4-10-16,-1 4-3 15,5 0 4-15,-5 0 4 16,-4 0-7-16,1 0-2 16,3 4 3-16,-8 0 0 15,4 0 2-15,-4-4 0 16,4 0 0-16,-8 4 0 16,3-4 0-16,1 0 0 15,0 0 0-15,0 0 0 16,0 0 0-16,0 0 0 15,4 0 0-15,0 0 0 0,5 0 0 16,3 0 0-16,1 0 0 16,0 4 0-16,4-1 0 15,-13 1 0-15,0-4 0 16,5 4 0-16,-14-4 0 16,5 0 2-16,-4 0-3 15,4 0 0-15,-9 0 1 16,4 0 0-16,1 0 0 15,-1 4 0-15,-3-4 0 16,-1 0 0-16,-4 0 0 16,4 0 0-16,5 0 0 15,-5 0 0-15,-9 0 0 16,10 0 0-16,-1 0 0 16,0 0 0-16,0-4-3 0,5 4 2 15,-5 0 3-15,5 0 1 16,-1-4-4-16,1 4 1 15,4 0 0-15,-9 0 2 16,4 0-3-16,-3 4 0 16,-14-4-1-16,9 0 0 15,8 0 2-15,-3 0 2 16,-10 0-1-16,1 0-1 16,0 0-4-16,-9 0 0 15,0 0-7-15,-5-4-3 16,1 4-52-16,-5 0-23 15,1 12 45-15,-1-5 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19:55.8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9-11-06T03:20:06.789"/>
    </inkml:context>
  </inkml:definitions>
  <inkml:trace contextRef="#ctx0" brushRef="#br0">722 8741 52 0,'-13'0'19'0,"8"-4"-15"0,5 8 12 0,0-4 7 15,-8 4-10-15,8-4-2 16,0 4-7-16,-9 0-1 16,1 0 3-16,8-1 1 15,0 1 5-15,-18 0 5 16,18 0-5-16,-8-4-2 15,3 4-1-15,1 0 1 16,-9-1-1-16,13 1 0 16,-8 4-5-16,8-4 6 0,-9-1 3 15,0 5 0-15,5-4 0 16,4 0-3-16,-9 0 1 16,5-1-4-16,4 1-2 15,-4 0-5-15,-5 0 0 0,9 0 0 16,0 3 2-1,0 1-1-15,0 0-1 0,0-1-2 16,0 1 1-16,0 0 1 16,0-1 2-16,0 1-3 15,9 0 0-15,-5-1 1 16,0-3 0-16,5 0 0 16,4-4 0-16,-4 0 2 15,-1 0 3-15,9 0 0 16,-4 0 0-16,5 0-3 15,-1 0-2-15,-9 0 1 16,10 0 1-16,8 0-1 16,-9 0-1-16,9 0-2 15,-5-4 1-15,5 0 1 16,4 4 2-16,-4-3 1 0,4-1 1 16,5 0 0-1,-9 0-2-15,4 0-2 16,-13 0 1-16,9 1 1 15,-13-1 1-15,4 4 3 16,9 0-1 0,-9 0-3-16,0 0-1 15,1 0 0-15,-10 0 1 16,5 0-1-16,4 0-1 16,-12 0-2-16,16 0 1 15,-12 0 1-15,4 0 2 0,0 0-3 16,0 4 0-1,-1-4 1-15,6 3 2 0,-5 1-1 16,4 0-1-16,0 0 1 16,5 0-1-16,-5 0 0 15,0-1 0-15,0 1 0 16,5 0 0-16,-5 0 0 16,5 0 0-16,-1 0 0 15,1-1 0-15,-1 1 0 16,9 0 0-16,-12 0 0 15,8 0 0-15,-9 0 0 16,9 3 0-16,-5-3 0 16,-8 0-3-1,13 0 2-15,-9 0 1 16,-4-1 2-16,13 1-1 0,-9 0-1 16,-4-4-2-16,-4 4 1 15,8-4 1-15,-8 0 2 16,-1 4-1-16,-3-1 2 15,-1-3-2-15,5 4-1 16,-9-4 1-16,4 0 1 16,-4 0-1-16,8 4-1 15,-8-4 1-15,9 4-1 16,-9-4 2-16,0 0 3 16,0 0-4-16,0 4-3 15,0-4 3-15,0 0 1 16,0 0-5-16,0 4 0 0,0-4-6 15,9 3-1-15,4-3 5 16,-5 0 2-16</inkml:trace>
  <inkml:trace contextRef="#ctx0" brushRef="#br0" timeOffset="2432.5683">3290 9021 172 0,'-4'-4'66'0,"8"0"-52"0,4 4-3 15,-8 0-4-15,9 0-6 16,0-4 2-16,-1 0 2 16,-3 1 2-16,-5 3-3 15,13 0 6-15,-9 0 3 0,-4 0-2 16,13 0-1-16,-13 0-4 0,13 0-1 15,-13 0-1-15,8 0 0 16,1 0 0-16,4 0 2 16,-9 0-1-16,9 0 0 15,-9 0-1-15,9 0 2 16,5 0 1-16,-10 0 1 16,5-4-2-16,4 0-1 15,-4 0-3-15,5 4-2 16,-1-4 1-16,9 1 1 15,-5-1-1-15,1 0-1 16,-5 0 1-16,9 0 1 16,-9-3-1-16,13 3-1 0,-13 0 1 15,-4 0-1-15,13-4 0 16,-9 5 0-16,9-5 0 16,-8 0 0-16,7 4 0 15,-7 1 0-15,7-1 0 16,-3-4 2-16,-5 4-1 15,9 0-1-15,4 1 1 16,-13-5 1-16,9 4-1 16,5 0-1-16,-6 0 1 15,6 1-1-15,-1-1 0 16,0 0 0-16,0 0 0 16,0 0 2-16,-4 0-1 15,0 1 2-15,4 3-2 16,-4-4 2-16,-9 0-2 0,5 0 2 15,-1 0-2-15,1 0 2 16,8 1-2-16,-17-1-1 16,4 0-2-16,9 0 1 15,-9 0 1-15,9 4 2 16,-9 0-1-16,9-4-1 16,0 4 1-16,-4 0-1 15,3 0 0-15,6 0 0 16,-10 0 0-16,5 0 0 15,0 0 0-15,4 0 0 16,0 0 0-16,5 4 0 16,-14 0-3-16,14-4 2 15,-18 0 1-15,4 4 2 16,-3 0 1-16,-1-4 1 16,0 4 2-16,-4-1-3 15,-4 1 0-15,4-4 1 16,-13 4 2-16,0-4-3 15,4 4 0-15,-4-4-1 16,0 0 1-16,0 0-2 16,4 8-1-16,5-5-2 15,-9-3 1-15,0 0-12 16,0 8-7-16,13-4 11 16,0 0 4-16</inkml:trace>
  <inkml:trace contextRef="#ctx0" brushRef="#br0" timeOffset="6020.3708">5910 8776 168 0,'-9'0'66'0,"5"-4"-52"0,4 4-3 15,0 0-4-15,0 0-4 16,0 0 1-16,0 0-2 16,-5 0 1-16,-3 0-2 15,8-4 2-15,-5 0 2 0,5 4 2 16,-4-4 1-16,-4 4 0 16,8-3 0-16,-9-1-2 0,5 4 1 15,-1-4 0-15,5 4 3 16,0 0-1-16,0 0 0 15,0 0-5-15,0 0-1 16,0 0 1-16,0 0 0 16,0 0-2-16,0 0-2 15,0 0-2-15,0 0 1 16,0 0 1-16,9 0 0 16,0 0 0-16,3 0 2 15,-12 0-1-15,5 4 2 0,8-4 0 16,-9 4 1-16,5-4-2 15,-1 3-2-15,5 1 1 16,4 0 1-16,-8-4 1 16,4 4 3-16,4 0-8 15,-4-4 0-15,4 0 2 16,1 4 4-16,3-4-3 16,-4 3-1-16,1-3 0 15,7 4 2-15,-3-4-1 16,0 4 2-16,-1 0-2 15,9 0 2-15,-8-4-2 16,-1 3-1-16,1-3 1 16,8 4-1-16,-13-4 0 15,9 0 2-15,-4 4-3 16,-1-4 0-16,9 0 1 16,-12 0 2-16,8-4-1 0,4 4-1 15,-9 0 1-15,5 0-1 16,0 0 0-16,4 0 2 15,0 0-3-15,5 0 0 16,-5 0 1-16,4 4 2 16,1 0 1-16,-1 0 1 15,1 0 0-15,-1-4 2 16,-4 0-1-16,1 0 2 16,-1 0-4-16,-4 0 0 15,-1 0-1-15,6 0 1 16,-10 0-2-16,5 0 2 15,0 0 0-15,4 0 3 0,-4 0-1 16,-9 0 2-16,13 3-2 16,-8-3 2-16,4 4-4 15,0 0 0-15,4 0-1 16,-9 0 1-16,5 0-2 16,0-1 2-16,0 1-2 15,4 0-1-15,4 0 1 16,1 0-1-16,-5 0 0 15,5-1 2-15,-5 1-1 16,-4 0 2-16,4-4 0 16,0 4 1-16,4 0 0 15,-8-4 0-15,4 0-2 16,5 0 1-16,-1 0 7 16,9 0 3-16,-4 0-9 15,0 4-1-15,-5-4-5 0,5 3 0 16,4 1 0-16,-8 0-2 15,-1 0 0-15,5 0 3 16,-22 0 4-16,5 3 3 16,-1 1-73-16,9 0-34 15</inkml:trace>
  <inkml:trace contextRef="#ctx1" brushRef="#br0">7892 8496 0</inkml:trace>
  <inkml:trace contextRef="#ctx0" brushRef="#br0" timeOffset="14383.0414">16484 2264 112 0,'-22'46'44'0,"18"-46"-35"0,-5 0 1 15,9 4-2-15,-4 0-7 16,0 8-1-16,-1-5 6 0,-8-3 6 16,5 4 14-16,-1-8 8 15,1 7-9 1,-1 5-3-16,0-12-12 15,1 0-4-15,-1 4-2 0,1-4 4 0,3 3 3 16,1-3 2-16,0 4 5 16,4-4-1-16,-9 0 1 15,9 0 0-15,0 0 0 16,0 0-7-16,0 0-2 16,0 0-5-16,0 0-1 15,9 0 1-15,-9-4 2 16,4 4-1-16,5-3 2 15,3-1 0-15,1 4-1 16,5-8-1-16,-1 4-1 16,4 0 0-16,-3 1 0 15,3 3 0-15,1-8-2 16,-1 4-2-16,9 4 3 16,-4 0 0-16,4 0 10 15,-8-4 3-15,4 4-10 16,4 0-3-16,0-3-2 15,0 3-1-15,0 0-3 16,-4 0 0-16,0-12-1 16,0 8 3-16,-4 4 0 15,3-4 1-15,1 4 0 16,-8-7 2-16,7 3-3 16,1 0-2-16,0 0-1 0,-4 4 3 15,3 0-2-15,1 0-1 16,0 0 3-16,0 0 0 15,0 0 9-15,0 0 7 16,4 0-7-16,-9 0-2 16,5 0-2-16,0 0 0 15,0 0-2-15,0 0 1 16,0 0 0-16,0 0 1 16,4 4-2-16,-13-4 1 15,9 0-2-15,-5 0-1 16,1 0 1-16,4 0 1 15,-9 0-1-15,5 0 2 0,-1 0-4 16,1 0 0-16,-1 0 1 16,1 0 0-16,4 0 0 15,4 0 0-15,-4 0 0 16,-1 0 0-16,6 0 0 16,-1 4 2-16,0 0-3 15,0-4 0-15,0 0 3 16,0 7 1-16,1-7-1 15,-1 0-2-15,0 0-2 16,0 4 1-16,0 0 3 16,-4-4 1-16,0 12 1 15,0-12 0-15,-5 0-2 16,1 0 1-16,-1-12-2 16,1 8 2-16,0 0-2 15,-1 4 2-15,-4 0-2 0,5 0 2 16,-1-7-2-16,1 7-1 15,-1-4 1-15,5 4 1 16,-8-4-1-16,3 4 2 16,1 0-2-16,-1 0 2 15,9-4 0-15,-12 4 1 16,3 0-5-16,1 0 1 16,4 0 2-16,-1 0 1 15,-7 4-1-15,3 0 1 16,1-4-4-16,-1 4 0 15,1-4 1-15,-5 0 0 16,0 0 0-16,1 0 0 16,-1 0 0-16,4 0 2 0,-3 0-1 15,-1 0-1-15,0 0-2 16,0 0 1-16,-4 0 3 16,4 0 1-16,1 0-1 15,-1 0-2-15,0 0-2 16,5 0-1-16,-5 0 2 15,4 0 2-15,5 0 0 16,-8 0-1-16,3 0 1 16,1 0-1-16,-1 0 0 15,1 0 0-15,-1 0 0 16,5 7 0-16,-9-7 0 16,5 0 0-16,-1 0 0 15,1 0 0-15,0 4 0 16,-1-4 2-16,5 0-3 0,-9 0 0 15,5 0 1-15,-1 4 0 16,-4-4 0-16,1 0 0 16,-1 0 0-16,0 0 0 15,5 0 0-15,-5 0 2 16,-4 0-1-16,4 0-1 16,9-4 1-16,-9 4-1 15,5 0 0-15,-1 0 0 16,1-4-3-16,-1 4 2 15,1 0 1-15,4 0 2 16,0-7-3-16,4 7 0 16,-9 0 1-16,5 0 0 0,0 0 0 15,0 0 0-15,0 0 0 16,4 0 2-16,-4 0-1 16,0 0-1-16,-1 0 1 15,-3 0-1-15,0 0 0 16,3 0 0-16,-7 0 0 15,3 0 0-15,-4 0 0 16,1 0 0-16,-1 0 0 16,4 0 0-16,1 0 0 15,-5-4 2-15,5 4-1 16,-1 0-1-16,1-4-2 16,-1 4 1-16,1-4 1 15,0 4 2-15,-1 0-1 16,5 0-1-16,0 0 1 15,0 0 1-15,-1 0-1 0,1 0-1 16,-4 0 1-16,4 4-1 16,0 0-3-16,-5 0 2 15,5 3 1-15,-4-7 0 16,3 0 0-16,-7 0 0 16,3 4 0-16,1 0 2 15,-1-4-1-15,1 0-1 16,-1 0 1-16,5 0-1 15,-9 0 0-15,5 0 0 16,0 0 0-16,-1 0 0 16,1 0 0-16,3 0 2 15,1 0-1-15,0 0-1 0,0 0 1 16,4 0-1-16,0 0-3 16,1 0 2-16,-6 0 1 15,6 0 2-15,-6 0-1 16,1 0-1-16,0 0-2 15,4 12 1-15,-4-12 1 16,0 0 2-16,-5 0-1 16,1 0-1-16,4 0 1 15,-9 0-1-15,5 0 0 16,-5 0 0-16,4-12-3 16,1 8 2-16,0 4 1 15,-1-4 2-15,5 4-1 16,-9 0-1-16,5-7 1 15,-1 7-1-15,1-4 0 16,-1 4 0-16,5 0 0 0,0 0 0 16,0 0 0-16,0 0 0 15,-9 0 0-15,5 0 0 16,-1 0 0-16,1 0 2 16,-1 0-3-16,1 0 0 15,-5 0 1-15,9 4 0 16,-13-4 0-16,4 0 2 15,0 0-3-15,5 0 0 16,-5 0 1-16,0 0 0 16,-4 0 0-16,4 0 0 15,1 0 0-15,-1 0 0 0,-9 0 0 16,5 0 2-16,5-4-1 16,-10 4-1-16,5-4 1 15,0 4-1-15,9-4-3 16,-14 4 2-16,5 0 1 15,4 0 2-15,-8 0-1 16,4 0-1-16,-4 0 1 16,4 0 1-16,-1-7-1 15,-7 7-1-15,-1 0 1 16,5 0-1-16,-1 0 0 16,1 0 2-16,0 0-1 15,3 0 2-15,-7 0-2 16,8 0-1-16,-9 0-2 15,-4 0 1-15,0 0-1 16,0 0 0-16,0 0-11 0,-4 7-7 16</inkml:trace>
  <inkml:trace contextRef="#ctx0" brushRef="#br0" timeOffset="52318.7423">3100 14965 80 0,'-4'0'30'0,"-5"4"-24"0,1-8 17 0,8 4 5 0,0 4-11 15,0-4-2-15,0 4-5 16,-9-4 1-16,5 4-4 16,4-4 1-16,-5 0-5 15,-3 0-2-15,8 0 0 0,0-4-4 16,-4 0 2-16,4 4 3 16,0-4 3-16,-9 4 0 15,5-4 0-15,4 1 1 16,-9 3 3-16,5 0 0 15,4-4 2-15,-13 0 0 16,8 4 1-16,-3 0-4 16,-5 0 0-16,4 0-7 15,1 0-1 1,-18 0 0-16,9 0-3 16,-5 8 0-16,9-5-3 0,-13 5 1 15,9 4 1 1,-9-1 2-16,9 1-1 0,-9 7-1 15,9 4-2-15,-9 3-1 16,4 1-3-16,1 4 1 16,-1 3 5-16,1 1 4 15,-1 3 1-15,5 0-1 16,4 5-4-16,-4-1 0 16,4 0 4-16,0 4 4 15,-4 4-8-15,8 3-2 16,5 5 1-16,4-5 0 15,0 1 3-15,0 0 1 16,0-1-2-16,13-3 0 16,-9 0-3-16,9-4 1 0,0 0-2 15,4-4 2-15,9-4-2 16,-9-3 0-16,13-1-5 16,1-7-5-1,-6-4 7-15,10-4 3 16,4-4 5-16,4-3 1 15,4-5 1-15,-4 1 0 16,5-8 0-16,-10-8 0 16,-3 1 0-16,4-1 2 15,-9 0 3-15,4-3 2 16,5-4 1-16,-9-1 0 16,0-3 2-16,-4-4-1 15,-4 0 0-15,4 0-3 0,0-4 1 16,-9 1-4-16,4-1 0 15,-3-4-1-15,-6 1-2 16,1-1 1-16,0 0-1 0,-4 1 0 16,0-5-3-16,-1 1 2 15,-8 3-1-15,0-3-2 16,0 3 0-16,0-4 0 16,0 5-4-16,0-5 0 15,0-3-3 1,-8 0-5-16,8-1 5 15,-9 1 5-15,0-4 4 16,9-4 2-16,-17 4 0 16,4 0 0-16,9 7 2 0,-9-3 1 15,4 11 3-15,1-3-3 16,-1-1-2-16,-4 0 2 16,9 1 2-16,-13 3 2 15,4 4 3-15,0 0 1 16,-4 0 1-16,4 0-2 15,-5 0-1-15,5 4-3 16,1 3-1-16,-6 1-3 16,-3 4 1-16,3-1 0 0,-3 4-1 15,-5 1-2-15,9 7-4 16,-13 0 0-16,-13 11-49 16,12 5-19-1,-20 3 38-15</inkml:trace>
  <inkml:trace contextRef="#ctx0" brushRef="#br0" timeOffset="57033.3591">5367 4153 176 0,'-18'-8'66'0,"10"8"-52"0,4-8 6 15,4 5-1-15,-9 3 0 16,5 0 1-16,4-8-3 16,-9 4 0-16,5-4-9 15,-5 8 4-15,0-7 1 0,9-1-11 16,-12 0-5-16,3 1 9 0,5-1 6 16,-1 0-4-16,-3 1 0 15,8-1-2-15,-18 4 1 16,18-3-4-16,-8-1-2 15,-1 4 2-15,9-7 2 16,-13 7 0-16,13 0 2 16,-8-4-2-16,-10 4 2 15,18 1-2-15,-17-1 0 16,9-4-1-16,-1 0 2 16,9 5-3-16,-13-5 0 15,4 4-1-15,1 0 1 0,-1 1-2 16,5 3 2-16,-9 0-2 15,9-4 2-15,-9 4-2 16,-9-4 2-16,14 0 2 16,-18 0 2-16,8 0 5 15,-7 4 3-15,-6-3-15 16,6 3-4-16,-10-4 10 16,5 0 7-16,0 0-4 15,-9 0 0-15,5 0-3 16,-1 1-1-16,1 3-1 15,8 0 2-15,-9-8-3 16,5 8-2-16,0-4 0 16,0 4 1-16,4-4-1 15,-4 4 2-15,4 4-2 16,-13 0-1-16,0 4-2 0,9-5 1 16,-9 5 1-16,5 0 0 15,8-4-3-15,-8 7 2 16,3 1 1-16,6-1 0 15,3 0-3-15,-4 5 2 16,13-5-1-16,-4 5-2 16,4-1 0-16,-8 0 3 15,8 8 0-15,4-4 1 16,9 4-5 0,-9 0 1-16,9 0 2 15,0 0-1-15,0 0 1 16,9 0 0-16,-9 4 0 0,4 0-9 15,9 7-5-15,-8-3 8 16,8 0 4-16,-5-1 14 16,5 1 6-16,-4 0-19 15,-1-5-7-15,5 1 13 16,4 0 6-16,-4 0-12 16,-4-4-7-16,13-4 11 15,-10 4 8-15,10-4-11 16,-5 0-4-16,9 0 2 15,-13 1 1-15,4-9 3 16,1 4 2-16,3-3-1 16,-8-1-1-16,4 1 1 15,-4-1-1-15,4-3 0 16,-4-4 0-16,-4 0-3 16,8-1 2-16,-8 1 1 0,4-4 2 15,4 0-1-15,-8 4-1 16,-5-4 1-16,9-4-1 15,0 0-3-15,4 4 2 16,-4-3 1-16,0-1 0 16,0 0 0-16,-5 0 2 15,5-4-3-15,0 1 0 16,9-1 1-16,-5 0 0 16,0-3 0-16,-4 3 0 15,4 1 0-15,1-9 0 16,-1 1 0-16,0 7 0 15,5-11 0-15,-9 4 0 16,4 0 0-16,0-5 0 0,5 1 0 16,-5 4 0-16,0-12 4 15,-4 8 5-15,0-4-12 16,4 0-2-16,-4 0 0 16,-4 4 2-16,4 0 2 15,-5 0 1-15,1-4 8 16,-5 3 5-16,0 1-6 15,1 4-4-15,3-4-2 16,-8 4-1-16,0-5 0 16,5 5 0-16,-5 0 0 15,0-1 0-15,0 1 0 16,0 0 2-16,-5-1-1 16,5 1-1-16,0 0 1 15,0-4-1-15,-8 3-3 0,8 1 2 16,-5 0 1-16,-3 3 2 15,8 1-3-15,0 3-2 16,-9 4-14-16,9-3-6 16,9 3-76-16,-1 0-33 15,23-4 68-15,-14-3 32 16</inkml:trace>
  <inkml:trace contextRef="#ctx0" brushRef="#br0" timeOffset="64871.3451">7655 15107 264 0,'-13'-4'99'0,"13"4"-77"0,-13-4-7 0,13 4-5 15,-4-4-11-15,4 1 0 16,-5-1 7-16,5 0 6 15,-8 0-6-15,-5 4 3 0,8-4 2 16,1 4-4-16,0-4-2 16,0-3 0-16,4 7-1 15,0-4 0-15,-13 0 0 0,8-4-2 16,-3 1 1-16,-1-1-2 16,5 4-1-16,-1 0 1 15,5-3 1-15,-8-1-1 16,4-3-1-16,4 3 1 15,0 0 1-15,-9 1 1 16,5-1 3-16,-1 0-1 16,-3 1 0-16,3-1-3 15,-3-7-2 1,-1 7 1-16,0-3-1 16,-3 3 0-16,3 0 0 15,0 1 0-15,5-1 2 16,-13 4 1-16,4 0-4 15,0 0 1-15,4 1-2 0,1-1 0 16,-5 0 0-16,-4 0 0 16,4 0 4-16,0 0 1 15,0 1-4-15,-4-1 1 16,4 0 0-16,0 0 2 16,-5 4-1-16,1 0-1 15,4 0 1-15,-8 0-1 16,3 4 0-16,1-4 0 15,0 4 0-15,0-4 0 16,4 0 0-16,-4 4 2 16,-5 3-1-16,5-3-1 15,0 4-2-15,-1-1 1 0,1-3 1 16,-4 8 0 0,-5-1 0-16,4 1 0 15,1 3 0-15,3-3 0 16,-3 7 0-1,4 0 0-15,-1-4 2 16,1 4 1-16,4 4-1 16,0-4-2-16,0 1 1 15,5-1-1-15,-9 0 4 16,4 0 2-16,4 0 9 16,-4 0 2-16,9 1-8 15,-9-1-5-15,9 0-3 16,-9 0-1-16,8 4 0 15,1 0 0-15,4 0 0 0,-9 0 2 16,9 0-1-16,0 0-1 16,0 0-13-16,0 0-4 15,0 0 7-15,0 0 4 16,9 0 3-16,-9 0 1 16,9 4 0-16,-5-4 0 15,5 3 0-15,8 5 0 16,-13-8-3-16,9 4 1 15,-4 0 0-15,4-1-1 16,4 1-1-16,0-4 1 16,-4 0-2-16,13 0 2 0,-9 0-2 15,9 0 2-15,0-4-2 16,0 0 0-16,-1-3-1 16,6-1 2-16,-6-3 2 15,6-1-1-15,-1-3 1 16,0-1 0-16,0-3 3 15,0-4 0-15,5 0-2 16,-1-4 2-16,1 1 1 16,3-5 0-16,-7 0 0 15,3-3 0-15,5-1 0 16,-9-3 2-16,9-8-6 16,0 0-1-16,-5-4-5 15,1-7 1-15,3-5 0 16,-12 5 1-16,4-1 0 15,0-3 2-15,1 0-1 0,-6-8 2 16,1 4-2-16,-4-4 0 16,-1 4 4-16,-3-4 3 15,-5 4 1-15,0-1-1 16,-1 1 3-16,1 8 0 16,-8-1 5-16,-5 1 5 15,4 3 2-15,-4 4 3 16,0 1-8-16,-4 3-1 15,4 3 1-15,-13 1 1 16,4 0-3-16,1 4 0 16,-5 3-5-16,0 1 0 15,-5-1 1-15,1 1 2 16,4-1-3-16,-8 9-4 16,-1-1 0-16,-4 0-4 15,5 4 1-15,-5 0-5 16,4 0-1-16,1 0-44 15,4 4-16-15,-5-4 35 16,1-8 18-16</inkml:trace>
  <inkml:trace contextRef="#ctx0" brushRef="#br0" timeOffset="99296.7554">21456 5076 80 0,'-4'0'30'0,"4"7"-24"0,0-18 48 31,0 7-23-31,0-4-9 16,13 5-4-16,-4 3 0 15,-1-4-6-15,-8 4-2 16,0-4-5-16,0 0 1 0,0 4 3 16,0 0 21-1,0-4-11 1,-13 0-5-16,9 1-4 16,4-1-2-16,0 0 2 15,-9 0 4-15,9 0-8 16,-4 0-5-16,4 1-2 0,-4-1-1 15,4 4 0-15,-5-4-3 16,1 4 8 0,0 0 2-16,-1 0 0 15,5-8 0-15,-4 8-1 16,4 0 0-16,0 0-2 16,0 0 1-16,-9 0 0 15,9 0 1-15,0 0 0 16,0 0 2-16,0 0 1 0,0 0 1 15,-4 0-4-15,4 0-1 16,-4 0-3-16,4 0-1 16,0 8 1-16,0-8 2 15,-9 0-3-15,9 0 0 16,0 8 1-16,0-5 0 16,0 1 0-16,0 0 0 15,0 0 0-15,0 4 0 16,0-1 0-16,0-7 2 15,9 4-1-15,-9 0-1 16,0-4 12 15,8 8-7-31,1-1 0 0,-5-3-1 16,-4-4 0-16,9 4 0 16,0 0 0-16,-1 0-2 15,-8-4 1-15,9 3 0 0,0 1 1 16,-1-4 0-16,1 0-2 15,-1 0 1-15,-8 0-2 16,9 4 2-16,4-4-2 16,-9 0 2-16,9 0-2 15,-9 0 2-15,5 0 7 16,0 0 5-16,-1 4-9 16,5-4-4-16,-4 4-1 15,4-4-1-15,-5 4-3 16,5-4 0-16,0 0 2 0,0 0 0 15,-4 3-4 1,4 1 1-16,4-4 6 0,-8 0 4 16,4 0-1-16,4 4 0 15,-9-4-1-15,5 0 0 16,0 0 0-16,0 0 0 16,0 0 0-16,0 0 2 15,0 0-1-15,0 0 0 16,0 0-1-16,4 0 0 15,-8-4-2-15,4 4 1 16,4 0-2-16,-9 0 2 16,5-4-2-16,0 4 2 15,0 0-2-15,-4 0-1 0,-1 0 1 16,5 0 1-16,-4 0-1 16,0 0 2-16,-1 0-2 15,5 0-1-15,0 0 1 16,-4 0 1-16,4 0-1 15,-5 0-1 1,5 0 1 0,0 0 1-16,0 0-1 15,0 0-1-15,0 0 1 16,0 0 1-16,-5 0-1 16,10 0-1-16,-14 0 1 15,9 0-1-15,0 0 0 16,0 0 0-16,0 0 0 0,-5 0 0 15,5 0 0 1,0 0 0-16,9 0 0 0,-14 0 0 16,5 0-3-16,4-3 2 15,-8-1 1-15,4 4 2 16,-4-4-1-16,4 4-1 16,-1-4 1-16,-3 4 1 15,4-4-1-15,0 4-1 16,0 0-2-16,-5-4 1 15,1 1 1-15,4-1 2 16,0 4-1-16,0 0-1 16,0-4 1-16,0 0-1 15,-5 0 0-15,1 4 0 0,4 0 0 16,-4-4 0-16,-1 1 0 16,1 3 0-16,4 0 0 15,-5 0 0-15,10 0 0 16,-14 0 0-16,4 0 0 15,1 0 0-15,0 0 0 16,-1 0 0-16,1-4 0 16,0 4 0-16,-5 0 0 15,0 0 0-15,5 0 0 16,-9 0 0-16,8 0 0 16,-3 0 0-16,3 0 0 15,-8 0 0-15,5 0-3 16,-5 0 2-16,13 0 1 15,-13 0 0-15,0 0 0 16,4 0 0-16,4 0 0 16,-8 0 0-16,9 0-3 0,-9 0 2 15,9 0 1-15,-9 0 0 16,0 0 0-16,0 0 0 16,8 4 0-16,-8-4 0 15,0 0 0-15,0 0 0 16,0 0-3-16,0 0 2 15,5 3-1-15,-5-3-2 16,0 0-2-16,0 0 1 16,0 0-4-16,0 0 1 15,4 4-12-15,-4-4-4 16,0 4-53-16,-9 0-23 16</inkml:trace>
  <inkml:trace contextRef="#ctx0" brushRef="#br0" timeOffset="113634.313">17742 11537 44 0,'-4'-4'19'0,"4"4"-15"0,0-3 19 15,0 3 9-15,0 0-5 16,0-4-1-16,0 0-13 16,0 0-5-16,0-4-3 15,0 1-1-15,0 3 2 16,0-4 1-16,4 1 5 0,5 3 3 16,-9-4-8-1,0 4 0-15,0-3 3 0,4 3-6 0,0-4 0 16,5 4-13-16,-9-3-7 15,4-1 20-15,0 4 8 16,1 0-3-16,-5 0 0 16,0-3 4-16,0 3 1 15,4 0-1-15,-4-3 0 16,0-1-1-16,0 4 2 16,0-4 4-16,0 1 3 15,0-1-24-15,-4 0 8 16,-1 5 2-16,1-1-1 15,0-4-1-15,4 0-2 16,-13 1 0-16,9-1-2 16,-9 0-1-16,4 1 3 15,0 3 0-15,1-4-1 16,-9 4 1-16,8-3-4 16,-4 3 0-16,0-4-1 15,-4 1-2-15,0-1 0 16,-1 0 0-16,-3 4-4 15,-5-3 0-15,0-1 2 16,0 0 1-16,5-3-2 16,-9 7 0-16,4-3-1 15,-9-1 2-15,5-4 2 16,4 9-1-16,0-1 1 0,1-4 3 16,-1 0 0-16,4 1 1 15,-8-1 0-15,4 0 0 16,0-3 0-16,5 3 0 15,-1-3 0-15,1 3 0 16,-1 0 0-16,5 1 0 16,-9-1 0-16,4 0 2 15,1 1-3-15,-1-1-2 16,1 0-1-16,-1 5 0 16,-4-1 0-16,5 0 0 15,-1 4 0-15,-4 0 3 16,1 0-2-16,3 0-1 15,1 0 3-15,-1 0 2 0,0 0-2 16,5 0 0-16,-9 4 3 16,5 0 1-16,-1-1-1 15,1 5 1-15,-1-4 0 16,-4 4 3-16,13-1-3 16,-4 1-2-16,-4 0 0 15,8-1-1-15,-5 5 0 16,6-5 2-16,-6 1-3 15,5 4 0-15,0-1 1 16,5 4 0-16,-5 1 0 16,4-5 0-16,1 1 0 15,3-1 2-15,-8 4-1 16,5 1-1-16,-1-5 3 16,1 5 4-16,-1-5 1 15,0 1-1-15,9-1-2 16,-8 1-3-16,3-1 1 15,1 1-2-15,4-1-1 16,0 1 1-16,0-1-1 16,0-3 0-16,0 3 0 15,0 1 0-15,0-1 2 16,0 1-1-16,0-1-1 16,0 1 1-16,0 3 1 15,0 0-3-15,0 1 0 16,0-1 1-16,0 0 0 0,0 1 0 15,4-1 2-15,-4 0 1 16,5 4 3-16,3-3-5 16,-8 3-1-16,5 0-2 15,-1-4 0-15,5 1 6 16,-9-1 5-16,8 0-3 16,1 1-1-16,-1-5 0 15,5 1-1-15,-8-1-2 16,8 4 3-1,0 1 1-15,-1-1 0 16,6-3-1-16,-5-5-3 16,8 5 1-16,-4-1 0 15,1-3 1-15,3-1-2 16,5 1-2-16,4 4 1 16,-8-9 1-16,4 1-1 0,4 0-1 15,4 4 1-15,-4-8-1 16,9 0 0-16,-4 0 0 15,-1 0 0-15,1-4 0 16,-1-4 0-16,1 4 0 16,3-3-3-16,-8-1 2 15,1 0 3-15,3 1 1 16,-4-1-1-16,0-3-2 16,5 3 1-16,-5-3-1 15,5-1-3-15,-5 1 2 16,0-1-1-16,0 1 0 15,4-1 2-15,1 1 0 16,4-1-3-16,-13 1 0 0,8-1 2 16,-4 1 0-16,-4-5 1 15,0 5 0-15,0-5 0 16,-5 5 0-16,1-4 0 16,-1 3 0-16,-3 1 0 15,-1-1 2-15,0 1 1 16,-8-1 1-16,-9 12 6 31,8-11-5-15,-3 3-2-16,-1 0-20 15,-4 1-6-15</inkml:trace>
  <inkml:trace contextRef="#ctx0" brushRef="#br0" timeOffset="116546.8538">17789 13288 160 0,'0'-4'63'0,"5"4"-49"0,-1 0-17 15,-4 0-10-15,9-4 5 16,-5 0 6-16,0 0 28 16,5 0 15-16,-9 1-20 15,4-1 4-15,-4 0 3 0,0 0-10 16,4 0 0-16,-4 0-6 0,0 1-2 15,5-5 0-15,-5 4 4 16,0 0-2 0,0 0 3-16,0 4 7 31,0-7-10-31,0-1-3 16,0 4-6-16,0-3 0 15,0-1 0-15,0 0 1 16,-5-3-2-16,1-1 1 0,0 1 0 15,4-1 1-15,-9 1 0 16,1 3 0-16,-1-3 0 16,0-1-2-16,-4 1-2 15,5-1-2-15,-9 1 1 16,-1-1 1-16,1 1 0 0,-4-1-3 16,3-3 2-16,1 4 1 15,0-1 0-15,-5 1 0 16,1-1 2-16,4-3-3 15,-5 3 0-15,5 1 1 16,-9 3 2-16,13-3-1 16,-13 3-1-16,9 0-2 15,-5-3 1-15,1 3-1 16,4 0 0-16,-1 1 2 16,-3-1 2-16,-1 0-1 15,1 1-1-15,3-1 1 16,-3 0-1-16,-1 1 0 15,5-1 0-15,-9 1 0 16,5-1 0-16,4 0 0 0,-5 1 0 16,0-1-3-16,1 0 2 15,4 1 1-15,-5 3 2 16,5 0-1-16,-5 0-1 16,5 0 1-16,-9 0-1 15,13 1-3-15,-13-1 2 16,5 0 1-16,-5 0 0 15,5 0-3-15,-5 0 2 16,4 1-1-16,-4-1-2 16,0 0 0-16,1 0 3 15,3 0 0-15,-4 4 3 16,0-4-6-16,0 1 1 16,1 3 1-16,-1 0 1 0,4 0-2 15,-12 3 2-15,12 1 1 16,-8 0 0-16,4 4-3 15,0-1 2-15,0 5 1 16,1-1 0-16,-1 5 0 16,0-5 0-16,4 5 0 15,-4-1 0-15,5 0 0 16,-1 4 0-16,-3 4 0 16,7-4 0-16,-8 1 0 15,14-1 0-15,-6 4 0 16,-3 0 0-16,8 4 0 15,0-1 0-15,0-3 2 0,4 4 1 16,5 4-1-16,0-4 1 16,-1-4-2-16,5 0 2 15,0 0-2-15,5 0-1 16,-1-1 1-16,0 1-1 16,5 0 0-16,4 0 2 15,-4 0-1-15,8 0-1 16,-4 0 1-16,4 0-1 15,4 0 0-15,-3 0 2 16,-1 0-1-16,4-4 2 16,5 4-2-16,-8-3-1 15,7-1 1-15,6 0-1 16,-10 0 0-16,5-4 0 16,4 1 0-16,0 3 2 15,0-4-1-15,5-3 2 0,-1-1-2 16,5 1 2-16,-9-1-2 15,5-3 2-15,-1 3-2 16,5-7-1-16,-4 0 1 16,-1 0-1-16,0 0 2 15,5-1 3-15,-9-3 4 16,1 0 2-16,3 0-8 16,-4 0-1-16,5-3 0 15,-5-1 1-15,4 0-4 16,5-4-1-16,-9 1-2 15,5-1 3-15,-5-4 0 16,4 1 3-16,1-1-6 0,-5-3-1 16,0 0 6-16,9-4 6 15,-13 3-5-15,4 1-1 16,0 0-1-16,0-1 2 16,5-3-10-16,-9-4-2 15,4 4 3-15,-4 0 1 16,4 0 1-16,-13 0 4 15,5 0-2-15,3 3 1 16,-7 1 0-16,-1 0 0 16,0 3 2-16,-4 1 0 15,-4 3-5-15,4 0 1 16,-9 4-11-16,0-3-3 16</inkml:trace>
  <inkml:trace contextRef="#ctx0" brushRef="#br0" timeOffset="120901.6698">17311 15034 224 0,'0'0'85'0,"-4"12"-66"0,4-12 1 15,0 0-4-15,0 0-5 16,0 0 3-16,0 0 6 15,-5 0 4-15,1-4-12 16,0 0 4-16,0 4 4 0,-1 0-7 16,5-4 0-16,0 0-5 15,0 0 0-15,0 1-5 16,0-1-2-16,0 0 0 16,0-4-1-1,0 1 2-15,0-1-1 0,0 0-1 16,0 1-2-16,0-1 1 15,0 0 1-15,0 1 0 16,0-1 0-16,5-7-3 16,-5 3 2-1,4 1-1-15,-4-1 0 16,4 1 0-16,-4-1 0 16,0-3-3-16,0 0 1 15,0 3 2-15,0 1 1 16,0-1 1-16,0 1 0 15,0-5 0-15,0 5 0 16,-4-1-3-16,0 1 2 16,4-1-1-16,-5 1 0 15,1-1 2-15,-5 1 0 0,1-1 2 16,3 1 1-16,-3-1-1 16,-1 5-2-16,1-1 1 15,-1 0 1-15,-4 1-1 16,0-1 2-16,4 0-2 15,-3 1-1-15,3-1 1 16,-8 1 1-16,4 3-3 16,4-4 0-16,-8 0 1 15,-5 5 0-15,5-1 0 16,0 0 0-16,0 4 0 16,-1 0 0-16,-3-4 0 15,-1 0 0-15,5 4 2 16,-9-4 1-16,0 1-1 0,1 3-2 15,-1 0 1-15,4 0 1 16,1 0-1-16,-1 0-1 16,0 0 1-16,5-4-1 15,0 0 2-15,0 4 1 16,0-4-1-16,-1 4-2 16,1 0 1-16,0-4 1 15,8 0-1-15,-12 4 2 16,3 0 0-16,1 0 1 15,-4 0 9-15,3 0 3 16,1 0-7-16,0 0-5 16,0 0-17-16,-1 4-4 15,1 0 9-15,0 0 4 0,0 0 3 16,0 3 3-16,-5-3-3 16,5 4 0-16,0 0 3 15,4-1 1-15,-5 1-4 16,1 0 1-16,4 3 0 15,-4-3 2-15,8 3-1 16,-8 1 2-16,0-1-2 16,0 1 2-16,-1-1-2 15,1 1-1-15,0-1 3 16,8 4 0-16,-12 1-4 16,8-1-1-16,0 0 1 15,0 1 2-15,0 3 2 16,0 0 1-16,4 0-2 0,-3 4-2 15,3-4 1-15,0 4-1 16,5 0 0-16,0 4 0 16,4-4 0-16,0 0 0 15,0 4 0-15,0-4 0 16,4 0-3-16,0 0 2 16,1 0 1-16,3 0 2 15,1-4-1-15,-1 0-1 16,5 0-4-16,0 4 0 15,5 0 0-15,-1 0 2 16,0 0 7-16,5 0 7 16,-1 0-6-16,1-4-1 15,-5 0-3-15,4 4 1 16,5 0-2-16,-8-4 2 0,7 1-2 16,6-1-1-16,-10-4 3 15,5 0 0-15,0 1-1 16,0-5 1-16,8 1-2 15,-8-5-1-15,4 1 1 16,0 0-1-16,5-1 0 16,-5-3 2-16,4 0-3 15,-8-4 0-15,4 0 3 16,1 0 1-16,-1 0-4 16,-4 0 1-16,-1 0 0 15,1 0 0-15,-4 0 0 0,-1-4 0 16,-3 0 0-16,-1 1 0 15,0-1 0-15,0 0 0 16,1 0 0-16,-1 0 0 16,0 0-3-16,-4-3 0 15,0-1 2-15,0 0 2 16,4 1-5-16,-13-1 1 16,5 0 1-16,0 1 1 15,-1-1-2-15,1-3 2 16,-1 3 1-16,1-4 2 15,-9 1-1-15,4-1-1 16,1 5 1-16,-1-5-1 0,0 1-16 16,1 3-4-16,-1-3 23 15,0-1 11-15,-4 1-19 16,9-1-9-16,-9 1 6 16,0-1 3-16,0 1 4 15,0-1 3-15,0 1-1 16,0-1-1-16,0 1 1 15,0-1-1-15,0-3 19 16,0 3-21 0,0 1-6-16,0 0 3 15,0-1 1-15,0 1 4 16,0-1 2-16,0 1-3 16,0-1 0-16,-9 1 12 15,9-1 5-15,-4-3-19 16,4 3-9-16,0-7 5 15,-4 4 0 1,4-1 5-16,0 1 13 0,0 0 7 16,-5 0-9-16,5 3-5 15,0 1-13-15,0-1-7 16,0 1 19-16,0-1 9 16,0-3-19-16,0 3-6 15,0 1 6-15,0-1 5 16,0 1 2-16,0-1 0 15,-4 1 12-15,4-5 4 16,0 5-19-16,0-1-9 16,-4 1 16-16,-1 0 8 15,5-1-5-15,0 1-1 16,-4-1-6-16,4 1-1 0,0-1 1 16,0 1 0-16,0-1 0 15,-9 4 2-15,9 1-3 16,-4-1 0-16,0 4-4 15,4 0-1-15,-9 1-11 16,5-1-3-16,0-4-92 16,-5 0-40-1,0 1 78-15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22:25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10163 14651 184 0,'-13'-4'68'0,"13"4"-52"0,0 0 8 0,0 0 0 16,-5 0-3-16,5 0 2 16,-4 0 0-16,0-4 1 15,-1 1-13-15,-3-1 0 0,3 4 2 16,1-4-5-16,-4 4 0 15,-1-4-2-15,0 4-1 16,1 0-1-16,3 0 0 16,-8 0-2-16,9 0 1 15,-13 0-2-15,4 4-1 16,4 4 1-16,-12-1-1 0,4 5 0 16,-1-1 0-16,-3 5 0 15,4-1 0-15,-1 4 0 16,-3 0 2-16,4 0-1 15,4 1 2-15,0-1-2 16,4 0 2-16,0 0 0 16,5 0 1-16,0-7-2 15,0-1 1-15,4 1 0 16,0-5 1-16,4-3 0 16,-4-4 2-16,4 0-3 15,5 0-2-15,-1-4 0 16,-3-3 1-16,3-1-3 15,1 0-2-15,0-3 2 16,-1-5 2-16,1 1-2 0,-1 0-2 16,5 0-1-16,-8-1 3 15,8 1 0-15,-9 0 3 16,0-1-3-16,5 1 0 16,-9 0 1-16,4-1 2 15,0 1-1-15,-4 3-1 16,0 1-2-16,0 3 1 15,0 1 1-15,0-1 0 16,0 4 0-16,0 0 0 16,0 4-3-16,-4 0 2 0,0 8-1 15,4 0-2 1,-9 3 3-16,5 4 0 0,4 1-2 16,0 3 2-16,0 0-1 15,0 0 0-15,0 0 4 16,4 1 1-16,5-5 1 15,-5-4 2-15,5-3-3 16,-1 0 0-16,5-5 1 16,0-3 0-16,0-3 0 15,4-5 0-15,-8-3-2 16,4-1-2-16,4-3 1 16,-13-1-1-16,9 1 0 15,-13-4 2-15,5 4-1 16,-5-1-1-16,0 1 1 15,0 3-1-15,0 1 0 16,0-1 0-16,-5 5-3 0,5 3 2 16,-13 0-1-16,9 4-2 15,-9 8 3-15,5 3 2 16,-5 5-2-16,8 7-2 16,-16 3-1-16,8 9 0 15,0 11-134 1,4 11-59-16,1 5 99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03:24:04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9943 10139 152 0,'-9'-11'57'0,"5"11"-44"0,0-8 16 0,4 4 4 16,0 4-5-1,0-4 0-15,-9 1-6 0,5 3-2 16,-1-4-11 0,5-4 1-16,-8 4 1 0,3 4 0 15,1-4 3-15,0 1-1 16,-1-1 2-16,1 0-6 0,4 4-1 16,0 0-4-16,0 0-1 15,0-4-1-15,0 0 1 16,0 4-2-16,4 0-1 15,1 0-2-15,3 0 1 16,5 0 1-16,-8 0 0 16,8 0 0-16,4-4 0 15,4 4 0-15,-3 0 2 16,7 4-3-16,1 0-2 16,4-4 2-16,1 8 0 15,7-1 1-15,-7 1 0 16,3 0 0-16,-4-1 0 15,-4-3 0-15,4 4 2 16,-4 0-3-16,4-1 0 0,-8 1 1 16,12 3 0-16,-12 1 0 15,12-1 0-15,-12 1 0 16,4-1 0-16,0 5 0 16,-1-1 0-16,1 0 0 15,0 4 0-15,-9 1 0 16,5 3 0-16,-1 0 0 15,1 0 0-15,-5 3 0 16,0-7 0-16,-4 12 0 16,9-4 0-16,-18 0 0 15,9 0 0-15,0-1 0 16,0 1 0-16,0 0 0 16,4 0 0-16,-8 0 0 15,-1 7 0-15,5 1-3 0,-4-1 2 16,0 4 1-16,3 4 0 15,-3 1 0-15,0 3 0 16,-1 3 0-16,1 1 0 16,-5 0 0-16,1-4 0 15,-1 0 0-15,0 0 2 16,-4-4-1-16,4 0-1 16,-4 0 1-16,0 4 1 15,0 0 1-15,0 4 1 0,5 0 0 16,-5 3 0-1,0-3 0-15,0 4 0 16,0-8-2-16,0-12 1 16,0-3 0-16,0 3 1 0,-5 12 0 15,5-4 0-15,-4-3-2 16,4-1 1-16,-4-4-2 16,0-3-1-16,-1 0 1 15,5-4 1-15,-4-1-1 16,4-3-1-16,-9-3 1 15,5 2 1-15,-5-2 8 16,1-1 3-16,-9 0-9 16,8-4-1-16,-8 4-10 15,-1-3 0-15,1-5 12 16,-4 1 8-16,-1-5-4 16,-4 1 0-16,0 0-1 15,-4-1 0-15,0-3-2 0,0 0 1 16,-5-4-2-16,1 4 2 15,-5-8 0-15,9 4 1 16,-9 0-2-16,9 0 1 16,9 0-2-16,-14 0 2 15,-17-4-4-15,5 0-2 16,0 4 0-16,-1-3 1 16,1 3-1-16,-1 0 2 15,5-4-7-15,0 4-1 16,4 0-7-16,1 0-3 15,3-4-51-15,9 0-21 16,0-4 44-16,5-3 22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customXml" Target="../ink/ink23.xm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11" Type="http://schemas.openxmlformats.org/officeDocument/2006/relationships/image" Target="../media/image42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ECE P 596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86920" y="2378880"/>
              <a:ext cx="5121000" cy="998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920" y="2369520"/>
                <a:ext cx="5142600" cy="10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7000" y="815040"/>
              <a:ext cx="7983000" cy="504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800" y="809640"/>
                <a:ext cx="8001000" cy="50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33040" y="5264640"/>
              <a:ext cx="126000" cy="104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3320" y="5254920"/>
                <a:ext cx="14076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529800" y="3623760"/>
              <a:ext cx="411480" cy="833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1160" y="3614400"/>
                <a:ext cx="429840" cy="8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2524680" y="3095640"/>
              <a:ext cx="5963040" cy="3575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6400" y="3084120"/>
                <a:ext cx="5981400" cy="35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2520000" y="2083680"/>
              <a:ext cx="6281280" cy="45849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920" y="2073960"/>
                <a:ext cx="6297480" cy="46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611000" y="2588400"/>
              <a:ext cx="7367040" cy="37796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760" y="2578680"/>
                <a:ext cx="7387200" cy="37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690200" y="1878120"/>
              <a:ext cx="5793840" cy="37911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0480" y="1865880"/>
                <a:ext cx="5816160" cy="38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02560" y="342360"/>
              <a:ext cx="1534320" cy="73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480" y="331560"/>
                <a:ext cx="1555560" cy="7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5" y="5791200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for every class; we’ll see a simpler equation for 2 class.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63960" y="1825920"/>
              <a:ext cx="1219320" cy="105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3160" y="1814760"/>
                <a:ext cx="12412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9080" y="3454200"/>
              <a:ext cx="2384640" cy="12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360" y="3444120"/>
                <a:ext cx="2403360" cy="15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59320" y="2455920"/>
              <a:ext cx="1419480" cy="1870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320" y="2446560"/>
                <a:ext cx="1437120" cy="188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is applied to pairs of input data to evaluate </a:t>
            </a:r>
            <a:r>
              <a:rPr lang="en-US" altLang="en-US" sz="2400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sz="2400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Simplest is just the </a:t>
            </a:r>
            <a:r>
              <a:rPr lang="en-US" altLang="en-US" sz="2400" dirty="0" smtClean="0">
                <a:solidFill>
                  <a:srgbClr val="C00000"/>
                </a:solidFill>
              </a:rPr>
              <a:t>plain</a:t>
            </a:r>
            <a:r>
              <a:rPr lang="en-US" altLang="en-US" sz="2400" dirty="0" smtClean="0"/>
              <a:t> dot product</a:t>
            </a:r>
            <a:r>
              <a:rPr lang="en-US" altLang="en-US" sz="2400" dirty="0"/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xi•xj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kernel </a:t>
            </a:r>
            <a:r>
              <a:rPr lang="en-US" altLang="en-US" sz="2400" dirty="0" smtClean="0">
                <a:solidFill>
                  <a:srgbClr val="0000FF"/>
                </a:solidFill>
              </a:rPr>
              <a:t>K(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</a:t>
            </a:r>
            <a:r>
              <a:rPr lang="en-US" altLang="en-US" sz="2400" dirty="0" smtClean="0"/>
              <a:t>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99440" y="5471640"/>
              <a:ext cx="1312560" cy="7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8640" y="5465520"/>
                <a:ext cx="1331640" cy="9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41160" y="950400"/>
              <a:ext cx="1864800" cy="109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2160" y="940320"/>
                <a:ext cx="1883160" cy="111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334000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33840" y="4014000"/>
              <a:ext cx="5366160" cy="211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4120" y="4005360"/>
                <a:ext cx="5386680" cy="212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Simple Example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988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K(A,B) = A </a:t>
            </a:r>
            <a:r>
              <a:rPr lang="en-US" sz="2800" dirty="0" smtClean="0">
                <a:sym typeface="Symbol"/>
              </a:rPr>
              <a:t> B</a:t>
            </a:r>
          </a:p>
          <a:p>
            <a:r>
              <a:rPr lang="en-US" sz="2800" dirty="0" smtClean="0">
                <a:sym typeface="Symbol"/>
              </a:rPr>
              <a:t>known positive class points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sz="2800" dirty="0" smtClean="0">
                <a:sym typeface="Symbol"/>
              </a:rPr>
              <a:t>known negative class points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sz="2800" dirty="0" smtClean="0">
                <a:sym typeface="Symbol"/>
              </a:rPr>
              <a:t>support vectors: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 = {(1,0),(3,1),3,-1)} </a:t>
            </a:r>
            <a:r>
              <a:rPr lang="en-US" sz="2800" dirty="0" smtClean="0">
                <a:sym typeface="Symbol"/>
              </a:rPr>
              <a:t>with weights 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dirty="0" smtClean="0">
                <a:sym typeface="Symbol"/>
              </a:rPr>
              <a:t> = 3.5, .75, .75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classifier equation: f(x) = sign(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Σ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[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*K(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,x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)]-b) </a:t>
            </a:r>
            <a:endParaRPr lang="en-US" sz="2800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2903855" cy="2508885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1676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3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3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1911693" y="4267200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324" y="356355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dirty="0" smtClean="0">
                <a:solidFill>
                  <a:srgbClr val="0000FF"/>
                </a:solidFill>
              </a:rPr>
              <a:t>1,1</a:t>
            </a:r>
            <a:r>
              <a:rPr lang="en-US" sz="2000" dirty="0" smtClean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l-GR" sz="20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0142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sign(.75*(3,1) </a:t>
            </a:r>
            <a:r>
              <a:rPr lang="en-US" dirty="0" smtClean="0">
                <a:sym typeface="Symbol"/>
              </a:rPr>
              <a:t> (1,1) + .75*(3,-1)(1,1)+(-3.5)*(1,0)(1,1) -2)</a:t>
            </a:r>
          </a:p>
          <a:p>
            <a:r>
              <a:rPr lang="en-US" dirty="0" smtClean="0"/>
              <a:t>= sign(1 – 2) = sign(-1) = -  </a:t>
            </a:r>
            <a:r>
              <a:rPr lang="en-US" dirty="0" smtClean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CORRECT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07120" y="3894120"/>
              <a:ext cx="5774040" cy="1328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9560" y="3884040"/>
                <a:ext cx="579492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6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7440" y="3524760"/>
              <a:ext cx="3409920" cy="892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960" y="3514320"/>
                <a:ext cx="3428280" cy="91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31640" y="1328040"/>
              <a:ext cx="4511520" cy="376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3360" y="1318320"/>
                <a:ext cx="4523400" cy="378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0471"/>
            <a:ext cx="1929413" cy="86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449263"/>
            <a:ext cx="3439766" cy="49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1295400"/>
            <a:ext cx="3592166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644400" y="2112840"/>
              <a:ext cx="6705000" cy="4182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840" y="2104560"/>
                <a:ext cx="6724080" cy="420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-like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5181600"/>
            <a:ext cx="310360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can be hundreds or even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thousands of them.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So the classifier has to choose.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4720" y="2148480"/>
              <a:ext cx="6789960" cy="213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520" y="2140560"/>
                <a:ext cx="6805080" cy="214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03760" y="3546720"/>
              <a:ext cx="3074760" cy="294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120" y="3535920"/>
                <a:ext cx="3095640" cy="296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963760" y="1861560"/>
              <a:ext cx="1886400" cy="4582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1880" y="1850760"/>
                <a:ext cx="1907280" cy="460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42960" y="1803960"/>
              <a:ext cx="6600960" cy="2284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20" y="1798560"/>
                <a:ext cx="6618960" cy="22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 smtClean="0">
                <a:solidFill>
                  <a:srgbClr val="0000FF"/>
                </a:solidFill>
              </a:rPr>
              <a:t>negative</a:t>
            </a:r>
            <a:r>
              <a:rPr lang="en-US" sz="2400" dirty="0" smtClean="0">
                <a:solidFill>
                  <a:srgbClr val="0000FF"/>
                </a:solidFill>
              </a:rPr>
              <a:t>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09240" y="2151360"/>
              <a:ext cx="7390440" cy="332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2400" y="2141640"/>
                <a:ext cx="7409880" cy="33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68680" y="1869840"/>
              <a:ext cx="4987800" cy="3052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0040" y="1860840"/>
                <a:ext cx="5006160" cy="30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2645</Words>
  <Application>Microsoft Office PowerPoint</Application>
  <PresentationFormat>On-screen Show (4:3)</PresentationFormat>
  <Paragraphs>558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66</cp:revision>
  <dcterms:created xsi:type="dcterms:W3CDTF">2016-08-16T00:29:09Z</dcterms:created>
  <dcterms:modified xsi:type="dcterms:W3CDTF">2019-11-06T03:59:52Z</dcterms:modified>
</cp:coreProperties>
</file>