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</p:sldMasterIdLst>
  <p:notesMasterIdLst>
    <p:notesMasterId r:id="rId14"/>
  </p:notesMasterIdLst>
  <p:sldIdLst>
    <p:sldId id="256" r:id="rId4"/>
    <p:sldId id="365" r:id="rId5"/>
    <p:sldId id="366" r:id="rId6"/>
    <p:sldId id="367" r:id="rId7"/>
    <p:sldId id="368" r:id="rId8"/>
    <p:sldId id="371" r:id="rId9"/>
    <p:sldId id="361" r:id="rId10"/>
    <p:sldId id="364" r:id="rId11"/>
    <p:sldId id="311" r:id="rId12"/>
    <p:sldId id="3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777777"/>
    <a:srgbClr val="F8F8F8"/>
    <a:srgbClr val="EAEAEA"/>
    <a:srgbClr val="DDDDDD"/>
    <a:srgbClr val="C0C0C0"/>
    <a:srgbClr val="B2B2B2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61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10:42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 15218 471 0,'-4'8'1'16,"0"-5"-1"-16,4-3-5 15,0 0 1-15,0 0-16 16,8 4-4-16,1-4-45 16,0 0-18-16,8-7 45 15,4-5 22-15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1:30:09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6203 4199 160 0,'8'11'63'0,"5"-7"-49"0,-13-4 16 0,0 0 5 0,0 0-8 15,0 0-3-15,9 4-3 16,-9-4 1-16,0 0-12 16,0 0 1-16,0 0 2 0,-9 0-3 15,5 0 2-15,0-4-3 16,-1 4 2-16,-3 0-4 16,-1 0 1-16,-4 0-1 15,5 0 1-15,-1-4 0 16,5 0 2-16,-14 0 8 15,5 1 3-15,0-1-4 16,1 0-2-16,-1-4-1 0,-5 4 4 16,1-3-1-16,4-1 1 15,-4-3-3-15,-9-1 1 16,13 5-5-16,-17-13-1 16,4 5-4-16,5-4 1 15,-10 0-4-15,-3-4 0 16,8 0 1-16,-13 0 2 15,1-8-3-15,-1 1 0 16,4-1-3-16,-16 0-1 16,8-3-1-16,-13 3 0 15,8 0 4-15,-12 5 1 0,4 7-6 16,-5-1 0-16,-3 1 1 16,-5 4 1-16,13 3-2 15,-13-3 2-15,9 7-1 16,-14 5 0-16,5 3 0 15,-4 3-2-15,9 13 0 16,-10-1 3-16,14 8-2 16,4 4 1-16,-13 7 0 15,9 8-2-15,-1 12 0 16,-3-8 3-16,-1 8-2 16,-8-5 1-16,0 1 2 15,12 4 0-15,-3 7-3 16,-1 12 2-16,5 15-1 15,8 4 0-15,-4-12 0 16,4 1-2-16,9-5-4 0,-4 9-2 16,12 10-2-16,-4 9 2 15,18 3-1-15,12-15 2 16,-8-8 0-16,17-7 1 16,17 3 0-16,-8 5 0 15,12 3 0-15,10-4 2 16,7 0 4-16,6-7 1 15,-1-8 1-15,4-8 2 16,9-11 1-16,9-4 1 16,12 0-2-16,1 4-2 15,-1-12-10-15,10 0-4 16,-1-3 7-16,-9-9 6 16,5-3 7-16,13-7 7 0,-13-5-14 15,8 1-3-15,1-12 7 16,-9-4 5-16,4-11-1 15,-9-5-2-15,-3-3 0 16,12-7-1-16,4-1 0 16,-4-3 2-16,-12-1-1 15,3-11 0-15,-21-4-3 16,0-3 1-16,0-5 0 16,-17 1 3-16,0-4-1 15,4-1 2-15,-9 1-4 16,5 4 0-16,-9 7-1 15,9-8 1-15,-13 5-2 16,4-9 2-16,-8 1-2 16,-1-4-1-16,-3-4 3 0,3 4 0 15,-8 4-1-15,4 3 1 16,-4-3-2-16,-9 4-1 16,1-1 3-16,-1-11 0 15,-4-4-1-15,-4-3 1 16,-5-5 0-16,1 9 1 15,3 6-5-15,-12 9 1 16,4-4-5-16,-4 11-1 16,8 0-52-16,-8 4-22 15,0-4 41-15,12-3 19 16</inkml:trace>
  <inkml:trace contextRef="#ctx0" brushRef="#br0" timeOffset="5734.6598">12291 6382 104 0,'0'-4'41'0,"4"12"-32"0,-8-12 22 0,4 4 7 0,0 0 2 15,0 4 3-15,0-4-9 16,0 3-3-16,0 1-17 16,0-4-2-16,0 0 1 0,-8 0-1 15,8 0 1-15,-5 0-5 16,1 0 0-16,0 0-3 16,-1 0 2-16,5 0-4 15,0 0 0-15,0 0-1 16,-4 0 1-16,4 0 15 31,0-4-2-15,0 1-2-16,-4-5 6 0,4 0 4 15,-5 1-22-15,5-1-7 16,0 0 1 0,0 1 12-16,0-1 10 0,-8 0-7 0,3 1-1 15,1-5-4-15,4 5 1 16,-8-1-2-16,-1 0 2 15,0 1 0-15,1-5 3 16,3 1-1-16,-8 3 2 16,1-4-4-16,-1 1 1 15,0-1-3-15,0 5 0 16,0-5-1-16,-4 1 2 16,-1-1-3-16,1 1 0 0,0 3-1 15,-5-3 1-15,-4 3-2 16,5 0 2-16,-1 5-4 15,-3-9 0-15,-1 8 1 16,0 0 0-16,4 1 0 16,-4-1 0-16,1 0-3 15,-1 4 0-15,0 0 2 16,4 4 0-16,1 3-2 16,-1 1 2-16,1 4-1 15,-5-5 0-15,4 5 0 16,-4-1 0-16,5 5 2 15,4-1 0-15,-9 4 0 16,9 0 0-16,4 0-3 16,-5 4 2-16,5 4 1 0,5 11 0 15,-9-3-3-15,8 3 0 16,0-3-1-16,1 3 3 16,3-4-2-16,1 5 1 15,0-5 0-15,4 1 0 16,4-5 0-16,0 1-2 15,1-4 3-15,3 0 0 16,1-8 1-16,0 4 0 16,8 3-3-1,0-3 2 1,5-7 1-16,-5-1 0 16,4-3 0-16,1-1 0 0,0-3-3 15,-1-1 2-15,1-7 1 16,3 0 2-16,-7 0-1 15,3-3-1-15,1-5 1 16,-1 0-1-16,1 1 0 16,-1-1 2-16,-3-4-1 15,8 1 2-15,-9-1-2 16,4 1 2-16,1-4-2 16,-1-1-1-16,1-3 1 15,-5 0-1-15,5 0 2 16,-5 0 3-16,0-4-2 15,5-4 0-15,-5 0-1 16,-4 0-2-16,0-3 1 16,8-1 1-16,-12 0-3 15,4 1 0-15,0-1 1 0,0 4 2 16,0-3-1-16,-5 3 2 16,1 0-2-16,-5-4 2 15,-4 8-2-15,5 0 2 16,-5 4-2-16,0 0 2 15,-5 0-11-15,-3 0-2 16,-5 0-15-16,0 0-6 16,-4-1 16-16,-1-6 7 15</inkml:trace>
  <inkml:trace contextRef="#ctx0" brushRef="#br0" timeOffset="7806.8425">18612 5980 216 0,'5'-4'82'0,"-5"4"-64"0,8 0 2 0,-3 0-2 0,-1 0-3 16,0 0 3-16,1-8 1 16,3 4 3-16,-8 1-12 15,4-5 1-15,-4 0 2 0,5 1-5 16,-5-1 0-16,0 0 0 16,0 4 0-16,8-3 2 15,-8-1 4-15,0 4 1 16,0-3 0-16,0-1-1 15,0 0 1-15,0 1-2 16,0-1 2-16,0-4-2 16,0 1 0-16,-8-1-3 15,3-3-1-15,1 0-5 16,-4-1-1-16,-5 1-1 16,0 0-2-16,-5 0 1 15,-3-1-1-15,-1 1 0 16,-8-4 2-16,4 3-3 0,-8 1 0 15,-1 0 1-15,1 3 0 16,-1 5 0-16,5-1 0 16,-4 4 0-16,-1 0 0 15,1 0-3-15,4 4 2 16,-5 4 1-16,5-4 0 16,4 4 0-16,5 0 0 15,-9 4-3-15,8-1 2 16,0 1 1-16,1 11 0 15,4-4-3-15,-9 8 2 0,4 4-1 16,1 4-2-16,3 3 3 16,1 5 0-16,9-1-2 15,-10 8 2-15,10-8 1 16,3 0 0-16,5 1 0 16,0-1 0-16,5 0 0 15,3-3 2-15,1 3-1 16,0-3 2-16,8 3-2 15,-9-4 2-15,5 5-2 16,5-9 2-16,-1 1-2 16,0-8-1-16,5-4-2 15,-9-4 1-15,12 1 1 16,-7-5 2-16,3-7-1 16,5 0 2-16,0-4 2 15,0 0 2-15,-5-4-1 0,9 0 1 16,-12-3-2-16,3-5 2 15,1 1-2-15,-1-5 0 16,1-3-1-16,-1 0 0 16,5-4-2-16,-8 0 1 15,3-8-2-15,1 8-1 16,-1 0 1-16,1 0 1 16,4 0-1-16,-14 0 2 15,6 1-2-15,-1-5-1 16,0 8-2-16,0-20 1 15,-4 9 1-15,0-1 0 16,0 0-3-16,0 1 2 0,-9-1 1 16,-4-3 0-16,0 3-3 15,-4 4 0-15,-4-4-3 16,-5 5 1-16,-5-1-6 16,-12 4-1-16,4 0-26 15,-12 11-13-15,-6-3 35 16,-7 7 19-16</inkml:trace>
  <inkml:trace contextRef="#ctx0" brushRef="#br0" timeOffset="14072.6956">10770 6186 140 0,'4'-3'55'0,"-4"3"-43"15,5 0-3-15,-1-4-3 0,0 4-7 16,-4 0 0-16,5-4 1 15,-5 0 0-15,0 0 0 16,0 1 0-16,0 3 0 0,4-4-7 16,-4 4-3-16,0 0-3 15,0 0-2-15,0 0-1 16,0 0-5 0,0 0 10-16,0 0 6 15,0 0 3-15,0 0-3 16,0 0 1-16,4 0 2 0,-4-4 3 15</inkml:trace>
  <inkml:trace contextRef="#ctx0" brushRef="#br0" timeOffset="15597.819">10852 5819 68 0,'4'0'27'0,"-8"0"-21"0,4-12-1 0,4 8-1 16,5 4-3-16,-9-3-1 16,4-1 3-16,1 0 2 15,3-4 0-15,-8 1 2 16,4 3-4-16,1 0-2 15,-1 0 0-15,0-3-1 16,1 3 4-16,-1 0 5 16,-4-4 8-16,4 4 7 0,5 1 2 15,-9-1 4 1,0 0 34 0,4 0-28-1,-4 0-11-15,5 0-13 16,-5 1-4-16,4-1-1 15,-4 0 1-15,4 4-4 16,0-4-1-16,1 0 3 0,-5 0 3 16,13 4 2-16,-13-11 3 15,0 7 2-15,4-4-3 16,0 1 0-16,-4-1-1 16,0 0 0-16,0-3 0 15,-4 3 0-15,4 1-6 16,-4-9 9-16,-5 1 3 15,0 3-7-15,1 1-2 16,-5 0 1-16,4-1 1 16,-4 1-1-16,0-1 1 15,-8 4-2-15,4-3 2 16,-1 3-2-16,1-3 0 16,-4 3-3-16,-1-3-1 15,-4-1-3-15,0 1 1 16,-4 3-2-16,0 4-1 15,0-4-2-15,4 1 1 16,-8 7 1-16,3-4 0 16,1 4 0-16,0 0 2 15,4 4-3-15,-8-4 0 0,4 7-1 16,-1-7 0-16,1 8 2 16,0-4 0-16,4 4 0 15,0-1 0-15,9 1-3 16,-9 0 2-16,5 3 1 15,4 1 0-15,-9 3 0 16,13-4 0-16,4 1-3 16,-8 15 0-16,0-1-1 15,4 9 0-15,4 7 0 16,1 0 0-16,3 0-2 16,5 0 1-16,0 4-2 15,5-3 2-15,3-1 1 16,1-8-1-16,-1 1 1 15,5-5 3-15,0 1-2 16,4-8 1-16,1-4 0 0,-1 0-2 16,4-3 3-16,1-5 2 15,8 1-2-15,-8-5 0 16,-1-3-1-16,1 0 0 16,-1-4 2-16,5-4 2 15,-9 0-3-15,5 0 0 16,-5 1 1-16,-4-5 0 15,13-4-3-15,-9 1 2 16,5-8 1-16,-1 0 2 16,1-1-1-16,-5 1-1 15,0 0 1-15,1-4 1 16,-1 0-3-16,0-4 0 16,5 1-1-16,-1-5 0 0,1 0-3 15,-1 1 1-15,-4-1 2 16,1 0 1-16,-1 1 1 15,-4-1 0-15,4 8 0 16,-13 4 0-16,1 0 0 16,3 0 0-16,-3-8 0 15,3-4 2-15,1 8-1 16,-9-7 2 0,-9-5 2-16,5 8 0 15,0 8 0-15,-5-12-3 16,0 12 1-16,5 0-9 15,-13 4-3-15,4 3-53 16,4-3-23-16,1 4 40 0,-1-5 24 16</inkml:trace>
  <inkml:trace contextRef="#ctx0" brushRef="#br0" timeOffset="17144.7445">17324 5129 260 0,'-4'-3'99'0,"-1"3"-77"0,-3-8 11 0,3 4 0 0,1 0-9 16,-4 0 0-16,-1 1-7 15,-4-1 0-15,0 4-10 16,4 0-2-16,-8 0-1 0,4 0 6 15,-8 4 6-15,-14 7-19 16,9 1-7-16,5-1 2 16,-14 8 1-16,14-4 5 15,-18 12 1-15,-8 15 1 16,4 4 2-16,4-7-1 16,4 3-1-16,5 0 1 15,0-4-1-15,4 4 0 16,0 1 2-16,5 2-1 15,-1 5 2-15,5 4 4 16,4-12 4-16,4-7-13 16,1 7-3-16,-1 11 8 15,1-7 7-15,-1-4-2 0,5-3-2 16,4-5-3-16,0-3-3 16,4-8 1-16,5 0 1 15,-1-4-1-15,9-4-1 16,-8-3 1-16,8-1 1 15,1 1-1-15,3-5 2 16,1-3-2-16,3-4 2 16,1 0-4-16,0-4 0 15,0 1 1-15,0-5 0 16,4 0-3-16,0-3 2 0,-4-8-1 16,4-1-2-1,0-6-11-15,-4-1-2 16,4-4 8-16,-4-3 5 0,4-5 9 15,-4 1 7-15,0 0-15 16,0-1-7-16,4 1 2 16,-8 0 4-16,-1 3 3 15,-4 1 1-15,1 3 2 16,-1-3 3-16,-4 3 0 16,0-3 0-16,0-8-3 15,-5 3 1-15,1 1-2 16,-9 0-1-16,0-1-2 15,-13-3 1-15,0 4 1 16,-8-4 0-16,-5 0 0 16,-9 3 0-16,-8 1 2 15,4 15 3-15,9 4-46 16,-30 4-22-16,-35-5 32 0,5 9 15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20:20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2463 6298 124 0,'4'0'49'0,"-8"3"-38"0,-5 9 32 15,5-4 14-15,4-5-6 16,-9 5-2-16,0 0-6 0,1-4-3 16,-9 3-21-16,4 1 11 0,4-4 4 15,-8 3-12-15,17-3-2 16,-18 0-1-16,14 0 0 16,-9 0-6-16,13-1 0 15,0 1-6-15,-4 0-2 16,-5 0-5-16,5-4-2 15,4 4-4-15,-9-4 1 16,9 0-2-16,-4 0 0 16,4 0 1-16,0 0 4 15,0 0 1-15,0 0 1 16,0 0 0-16,0 0 2 16,0 0-3-16,0 0 0 0,0 7 5 15,0 1 2 1,0 4-2-16,4 3-1 0,5 4-1 15,-5 4-2-15,9 8 1 16,-13 3-1-16,5 4 0 16,3 5 2-16,-8 3-1 15,0 3-1-15,4 5 1 16,14 3-1-16,-18-3-3 16,8 0 0-16,1-5-14 15,-5-6-4-15,14-9 9 16,16-19 6-16</inkml:trace>
  <inkml:trace contextRef="#ctx0" brushRef="#br0" timeOffset="961.3074">5427 6615 352 0,'0'-7'132'0,"0"-5"-103"0,17 8 16 0,-17 1 2 15,5-1-26-15,8-4-8 16,-5-3-9-16,5-1-1 16,4-3-2-16,1 3-1 0,-6-3 1 15,14 4-1-15,-8-5 0 0,3 5-3 16,5 3 2-1,0 4-1-15,-5 4 0 0,1 0 0 16,12 12-2-16,-21-1 0 16,13 8 0-16,-9 4 3 15,1 4 0-15,3 0 1 16,-12 4 2-16,-1-5-1 16,-3 1-1-16,-5 0 3 15,-5 0 0-15,-3 0-1 16,-1 0 1-16,-12-1-2 15,3-3 2-15,-12-4-4 16,4-3 0-16,-8-5-1 16,-5-3-2-16,5-4-2 15,-9-4 1-15,4 0 3 16,4 0 1-16,5 0 3 0,4-4 3 16,9 4 0-16,8-4 2 15,9 4-9-15,13 4 0 16,5 4-2-16,12 7 2 15,9 8 3-15,-14 4 2 16,18 7-1-16,1 1-2 16,-6-1-6-16,5-3-4 15,9-4-67-15,8-4-29 16,9-20 54-16,-8-14 26 16</inkml:trace>
  <inkml:trace contextRef="#ctx0" brushRef="#br0" timeOffset="1726.9175">7685 6596 360 0,'-9'8'134'0,"18"3"-104"0,-9-18 9 0,0 7-3 16,0 0-17-16,0 0-3 15,0-4-1-15,0 4 1 16,0 0-9-16,0 0-4 0,0 0 0 16,0 0 0-16,9 8 3 15,-9-8-3-15,4 7-2 16,4-3-3-16,1 0 1 16,8 0 1-16,-17 0 0 15,18-1 0-15,-6 1 0 16,14 0 2-16,-8 0 1 15,7 0-1-15,-3 3-2 0,8 1 1 16,-8 0-1-16,-9-1-3 16,0 5 2-16,-5-1 1 15,1 5 0-15,-18-5-3 16,1 5 2-16,-5-1-1 16,-5 4 0-16,-7 0-3 15,-6 4 1-15,1 0 0 16,4-4 2-16,-4 0 1 15,4-3 1-15,0-5 0 16,14 1 2-16,3-5-3 16,0 1-2-16,1-4-3 15,16 4 1-15,1-5 1 16,0 5-1-16,3 4 1 16,14-1 0-16,-8 0 0 15,-1 1 3-15,9 3 0 16,0 1 1-16,-1 3 0 0,-16 0 2 15,0 0 1-15,-9 0 1 16,-9 0 0-16,0 1 2 16,-12 2-1-16,-1-2 2 15,-8-1-6-15,-4-4-1 16,-5-3-11-16,-4-1-3 16,0-7 5-16,0-12 4 15</inkml:trace>
  <inkml:trace contextRef="#ctx0" brushRef="#br0" timeOffset="2387.31">9934 6539 332 0,'9'8'126'0,"-1"-1"-98"0,5-11 10 0,-4 4-1 15,0 0-32-15,-1 0-9 16,1 0 16-16,-1 4 8 15,5 0-9-15,-13 4 7 0,5-1 5 0,-1 1-1 16,0 3-1 0,-4 1-5-16,-4-1-2 0,0 1-8 15,-1 3-2-15,-12 1-4 16,4-1-1-16,-4 4-1 16,8 0 0-16,-8 0 2 15,4 1 0-15,5-1-3 16,-5 0 2-16,13 4-1 15,4 0 0-15,13 4-3 16,13 3 1-16,1 5 0 16,12-1 2-16,8 4 1 15,-3-7 1-15,3-4-3 16,-3-8 0-16,8-4-1 16,0-7 0-16,4-8-8 15,1-8-3-15,-5-7-32 0,4-4-12 16,0-8 31-16,9-4 14 15</inkml:trace>
  <inkml:trace contextRef="#ctx0" brushRef="#br0" timeOffset="2807.3963">10723 6118 428 0,'-22'0'162'0,"18"3"-126"0,4-3-6 15,-9 0-12-15,5 0-14 16,-5 4-1-16,1 0 1 15,-1 0 2-15,-8 4-3 16,4-1 3-16,-4 5 0 0,-1 7-2 16,1 8-1-16,-4 19-6 15,-1 19-2-15,1 7-5 16,-1 5-1-16,1-4-1 16,3 7 2-16,1 16 1 15,4 11 3-15,4-3 2 16,1-1-1-16,4-11 4 0,4-4 2 15,0-4-2-15,0-3 0 16,8-1-76-16,9-11-35 16,9-30 56-16,0-24 30 15</inkml:trace>
  <inkml:trace contextRef="#ctx0" brushRef="#br0" timeOffset="4699.0022">1191 8017 196 0,'-4'4'74'16,"-5"-4"-58"-16,5-4 20 0,4 8 5 0,0-4-10 15,-8 0-3-15,8 0-1 16,-18 4 0-16,18-4-14 16,-17 4 5-16,0-4 3 0,4 4 0 15,0-4 2-15,-4 3-7 16,4 5 1-16,0 4-10 16,9 7-4-16,-9 8-5 15,13 26 1-15,-9 24-4 16,9 19 1-16,9-1 2 15,-9 13 3-15,13 10 0 16,-1 9-1-16,6-5-2 16,-1-3 1-16,-4-8-48 15,17 4-19-15,13-15 36 0,5-28 18 16</inkml:trace>
  <inkml:trace contextRef="#ctx0" brushRef="#br0" timeOffset="5420.1418">1364 10718 384 0,'-9'-4'145'0,"9"0"-112"0,0 4 3 0,0 0-6 16,9 0-18-16,-9 0-4 16,0 0-3-16,0 0 1 15,8 0-3-15,-8 0-2 0,9 4 2 16,-9 3 0-16,4 5 1 15,5 3-5-15,-9 12 1 16,4 11-2-16,5 8 0 16,-1 0 0-16,5 0 0 15,-13 8 2-15,0-4 0 16,-17-4 0-16,4 0 2 16,-4 0-1-16,0 3-1 15,-13 5 1-15,-1-4-1 16,-7 0 0-16,7-8 0 0,-12-4 2 15,18-4 1-15,-27-3-1 16,9-4 1-16,4-4 4 16,4-4 4-16,5 0-2 15,4-4 0-15,14 1-5 16,7-5-1-16,5 1-1 16,5 3 1-16,25 4-4 15,-9 4-2-15,14 0 2 16,3 4 0-16,1 0-6 15,17 0 0-15,0 3-26 16,0 5-8-16,18 3 21 16,3 0 12-16</inkml:trace>
  <inkml:trace contextRef="#ctx0" brushRef="#br0" timeOffset="6170.2197">1230 13008 384 0,'-26'19'145'0,"26"-23"-112"0,-17 8 5 16,17-4-5-16,0 0-19 15,-9 0-3-15,9-4-1 16,-4 0 1-16,4 1-5 15,0-1 0-15,4 0 4 0,5 0-6 16,-9 4-2-16,17 0-4 16,-17 0-1-16,18 0 2 0,-6 0 0 15,1 4 1-15,9 4 0 16,4-1 0-16,4 1 0 16,9 3-3-16,-9 1 2 15,4-1 1-15,-8 5 0 16,4-1-3-16,-25 4 0 15,3 0-1-15,-8 4 3 16,0 0-2-16,-13 0-1 16,-4 0 3-16,4 0 0 15,-13 0 1-15,5 0 2 16,8-4-1-16,-4 1 2 16,4-5-2-16,0 0 2 15,0-3-2-15,13 3-1 16,4 0-2-16,9 4-1 0,13 4 2 15,0 0 0-15,4 4 1 16,0 0 0-16,0 4 0 16,0-4 0-16,-12 7 2 15,-1-3 1-15,-8-1 3 16,-9 1 1-16,-13 3 3 16,-5 5 4-16,-20 3-6 15,3 4-2-15,-4 0-3 16,-8-4-3-16,0-8-13 15,8-7-4-15,4-8-88 16,9-7-40-16,-4-12 74 16,17-4 35-16</inkml:trace>
  <inkml:trace contextRef="#ctx0" brushRef="#br0" timeOffset="6726.9136">1377 15283 424 0,'-22'38'159'0,"18"-22"-124"0,-5 7-2 15,9-8-12-15,0 0-14 16,-4 8 1-16,0 0-3 15,4 8 0-15,-13 0-3 16,8-1-2-16,-3 5 3 0,-10-1-2 16,6 8 2-16,-1 0-4 15,0 4 0-15,0 4-1 0,4 4 0 16,1 3 2 0,-10 1 0-16,5-1-3 15,9-3 2-15,4-4 1 16,0-4 0-16,0-4 0 0,17 0 0 15,-12 0-5-15,20-8-1 16,1 1-4-16,22-4-1 16,-1-1-8-16,13-3-2 15,9-8-9-15,0-7-4 16,-4-12-45-16,8-8-19 16,-4-7 51-16,-4-16 26 15</inkml:trace>
  <inkml:trace contextRef="#ctx0" brushRef="#br0" timeOffset="7086.4111">1752 15007 348 0,'-22'62'129'0,"0"-32"-100"0,5 9 31 0,4-20 7 16,9 4-30-16,-13 11-9 16,4 12-12-16,4 15-3 15,-12 12-7-15,3 4-6 16,-7 11-3-16,-14 46-3 0,4 11-1 15,-8 1-1-15,-4 30 0 16,-5 12 2-16,13-8 4 16,-8 8 1-16,12-1 1 15,5-3-27-15,0-8-9 16,-9-11 18-16,-8-35 9 16</inkml:trace>
  <inkml:trace contextRef="#ctx0" brushRef="#br0" timeOffset="14697.2727">12968 4486 152 0,'-5'4'57'0,"5"-4"-44"0,-4 0-6 0,4 0-4 16,0 0-12-16,0 0-2 15,-4 0 4-15,4 0 1 16,0 0 12-16,-5 0 9 0,5 4 16 16,-4-1 10-1,4 1 5-15,-13 4 2 0,9-4-26 16,-5 3 5-16,5 1 3 0,0 0-5 16,-1-1 0-16,1-3-3 15,0 8-2-15,-1-8-4 16,1-1-2-16,4 9 0 15,0-12 2-15,0 4-3 16,0-1 2-16,0 1-2 16,0 4 2-16,0-4-6 15,0 0-3-15,0-4-3 16,9 7-3-16,-1-3-2 16,1 0 1-16,4 0-1 0,-9 0 0 15,1-1 2-15,3 5 0 16,1-4-3-16,4 4 2 15,4-1-1-15,0 1 0 16,5 0 0-16,4-1 0 16,4-3 0-16,-4 0 0 15,4 0 2-15,9 3 0 16,-5-7 0-16,5 4 0 16,-9 0-3-16,9 0 2 15,-5 4 1-15,5-8 0 16,-5 3 0-16,1 1 0 15,-5 0 0-15,0 4 0 16,-4-4 0-16,0-1 0 16,-5 1-3-16,10 0 2 0,-10-4 1 15,5 0 0-15,4 0-3 16,5 0 2-16,3 0 1 16,-3 0 0-16,8-4-3 15,9 8 2-15,-9-4-1 16,9 0 0-16,-14 8 2 15,1-5 2-15,0 5-3 16,-5-8 0-16,-4 0 1 16,1 4 0-16,-1-4 0 15,0 0 0-15,4 0 0 16,1 4 0-16,-1-8-3 16,5 4 2-16,4 0 1 15,0 0 0-15,5 4 0 16,-1-4 2-16,5 0-1 15,-5 0-1-15,-4 0 1 0,-4-4-1 16,0 4 0-16,-5-4 0 16,-3 0 0-16,-1 0 0 15,4 1 0-15,1 3 0 16,-1-4-3-16,5 4 0 16,0 0 2-16,8 4 2 15,5-4 0-15,-1 0-1 16,1 0 1-16,0 3-1 15,-5-3 0-15,5 4 0 16,-13 4 0-16,-5-8 0 16,1 4 0-16,-1-4 0 15,5 0-3-15,4 0 2 16,0 0 1-16,5 0 0 0,3 0 0 16,5 0 0-16,0 0 0 15,0 4 0-15,-4-1 0 16,-5 1 0-16,-3 0 0 15,-1-4 0-15,-5 4 0 16,1-4 0-16,9 0 0 16,-10 0 0-16,10-4 0 15,3 4 0-15,1-4 0 16,4 4 0-16,9 0 0 16,-1 4 0-16,-16 0 0 15,4-4 0-15,-9 4 0 16,-5 0 0-16,1 3 0 15,-4-7 0-15,-5 4 0 0,-4 0 2 16,-5 0 1-16,-4 0 1 16,-4-8-35-16,5 4-14 15,-1-8 22-15,0-19 14 16</inkml:trace>
  <inkml:trace contextRef="#ctx0" brushRef="#br0" timeOffset="29171.28">17871 4834 208 0,'0'-11'79'0,"0"11"-61"0,0-4-3 16,0 4-4-1,-4-8-8-15,0 1-4 16,4-1 0-16,0 0 1 16,-9 1-3-16,5 3 2 0,-5-4 5 15,5-3 5-15,-1 7 1 16,1 0 7-16,0 4 1 16,4-4 2-16,-9 4 0 15,5-3-5-15,0 3 1 16,4-4-5-16,0 4 1 15,0 4-3-15,0-4 0 16,0 0-3-16,0 0 1 16,0 0-2-16,-9 0 2 15,5 0 0-15,-1 0 3 16,5 0 1-16,-4 0 1 16,0-4-2-16,-1 4-1 15,1 0-5-15,0 0-1 0,4 0 1 16,-9 0 0-16,5 4-5 15,0-1 1-15,4 1 0 16,-9 0 2-16,5 0-1 16,-1 3-1-16,1 1 1 15,0 0-1-15,-1-4 0 16,1 7 0-16,0-3-3 16,-5 3 2-16,5-3 1 15,0 0 2-15,4 3-3 16,-9 1 0-16,9-5-1 15,0 5 0-15,0-1 2 16,0 1 0-16,9-1 0 16,-9 5 0-16,0-1 0 15,4 0 2-15,0 4-3 16,5 4-2-16,-1-4 2 16,1 1 0-16,0-1 1 0,4 0 0 15,4 0-11-15,-9 0-5 16,5-3 8-16,5-5 4 15,-1 1 14-15,0-5 6 16,5 1-8-16,-1-4-4 16,1-4-3-16,-1-4-1 15,5-4 0-15,0-3 0 16,0-1 0-16,0-3 0 16,0-4-3-16,4 0 2 15,-9-1 3-15,1-3 1 16,-5 0-1-16,0 0 1 0,0-3 2 15,-12 3 4-15,-1 0-2 16,5-4 1-16,-9 0-1 16,-9-4 3-16,5 1-1 15,-1 3 0-15,-12 0-1 16,0 4 0-16,0 0-2 16,-9 8 1-16,0 0-4 15,-4 3-2-15,4 1-11 16,0 3-6-16,5 0-36 15,8 4-14-15,8 1-61 16,14-1-26 0,8 0 81-16</inkml:trace>
  <inkml:trace contextRef="#ctx0" brushRef="#br0" timeOffset="29651.2169">19099 4382 308 0,'0'-7'115'0,"0"7"-89"0,-8-8 5 0,8 4-1 15,-5 1-10-15,1-5-2 0,-13 0-4 16,0 1 1-16,-1-1-8 15,1 0 0-15,-4 4 0 0,-1 1-1 16,-8-5 1-16,4 8-4 16,-8 8-2-16,-5-5 0 15,9 5 1-15,-1 4-3 16,6 3 0-16,3 8-1 16,5 4-2-16,0 7-2 15,8 4 1-15,0 5 3 16,5 3 3-16,0-1-2 15,8 1 0-15,0 0 1 16,5 4 0-16,0 0-3 16,-1 0 2-16,1-4-4 15,4 4 1-15,0-1 0 16,0-7 2-16,0-3-12 16,4-9-6-16,-4-7-5 0,0-3-2 15,4-1-12-15,4-12-3 16,-8-3-74-1,0-8-34-15,0-11 78 16</inkml:trace>
  <inkml:trace contextRef="#ctx0" brushRef="#br0" timeOffset="30091.028">18668 4708 268 0,'9'12'101'0,"0"-12"-78"0,12 3 11 0,-12-3-1 15,4 4-18-15,8-4-3 16,1 0-6-16,-1 0 1 15,5 0-4-15,-9-4-2 0,9 4 2 16,-4-3-2-16,-1 3-1 16,-3 0-2-16,-1 0-1 15,4 0-51-15,5-8-24 16,-4-4 40-16,-1-7 21 16</inkml:trace>
  <inkml:trace contextRef="#ctx0" brushRef="#br0" timeOffset="30793.613">19789 4769 244 0,'0'4'93'0,"4"-8"-72"0,0 0 0 16,-4 4-2-16,0 0 4 0,0-3 8 15,0-1 1-15,0 0 1 16,-4 0-18-16,0 0 4 0,-5 4 2 15,-4 0 2-15,0 0 1 16,-4 0-11-16,-9-3-3 16,9 3-6-16,-13 11-1 15,-5 0-3-15,-8 1-1 16,-4 3 1-16,-1 1 0 16,5 3-5-16,13 0 1 15,-4 4-3-15,12 4 2 16,-4 3-4-16,13 5-1 15,5 7 0-15,3-15 1 16,10 3-3-16,3-3 0 16,5-4 6-16,0-4 3 0,4-3 3 15,1-12 0-15,3-1-3 16,1-3 2-16,-1-3 7 16,-3-1 6-16,-1-12-6 15,-4 5-1-15,4-4-3 16,-8-1 1-16,-1-3 0 15,-4 0 3-15,5 4-3 16,0-1-2-16,-9 5 0 16,4 7-1-16,0-8 0 15,-4 9 0-15,9 3 0 16,-9 3 0-16,9 9-3 16,-1-1 2-16,5 9-1 15,0 3 0-15,0 7 2 16,0 1 0-16,0 3-9 0,4 1-4 15,0-5-35-15,1-3-16 16,3-4 33-16,1-11 18 16</inkml:trace>
  <inkml:trace contextRef="#ctx0" brushRef="#br0" timeOffset="31167.8994">20280 4049 380 0,'-9'8'143'0,"14"3"-112"0,-5 5-8 15,4-5-12-15,-4 8-14 16,0 1 2-16,0 3 1 16,-4 15 2-16,-1 15-1 15,1 20-1-15,0 8 3 0,-9 11 0 16,8-4 1-16,-12-4-5 16,4 0-1-16,5 0-2 15,-1-3 3-15,0-5-11 16,9-14-2-16,0-9-13 15,0-10-3-15,0-13-52 16,5-11-24-16,8-15 55 0,-5-23 26 16</inkml:trace>
  <inkml:trace contextRef="#ctx0" brushRef="#br0" timeOffset="31544.8097">20715 3869 368 0,'-8'19'140'0,"12"-11"-109"0,-4 11-11 16,0 0-13-16,0 4-8 15,-4 12 0-15,-1 3 3 16,1 4 3-16,-5 8-2 16,-4 11 3-16,0 12 0 0,1 11 0 15,-1-3-1-15,0-1-3 16,0-3 1-16,4-4-4 16,0-1 0-16,1-3 1 15,4 0 0-15,-9-4 0 16,8 0 0-16,-3-15-7 15,8-8 0-15,0-11-123 16,8-16-52-16,-3-18 92 16</inkml:trace>
  <inkml:trace contextRef="#ctx0" brushRef="#br0" timeOffset="31906.1395">21163 4865 348 0,'-17'27'132'0,"17"-19"-103"0,0 3 3 16,0-3-4-16,0 3-19 16,0 5-2-16,0-1-1 15,-9 8 1-15,5 0-3 16,0 4-3-16,-5-1 0 0,5 1-4 16,0 0 2-16,-1 4-1 15,5-8-2-15,0 0-13 16,-8-4-4-16,8-4-104 15,-5-7-46-15,1-12 87 16</inkml:trace>
  <inkml:trace contextRef="#ctx0" brushRef="#br0" timeOffset="32163.7806">21043 4402 436 0,'-9'7'162'0,"13"1"-126"0,1-4-15 15,-5 0-13-15,0 7-26 16,0-7-3-16,0 4-44 15,8-1-20-15,-8 5 44 16,0-12 21-16,0 0 15 0</inkml:trace>
  <inkml:trace contextRef="#ctx0" brushRef="#br0" timeOffset="32564.4502">21689 3992 364 0,'-17'19'137'0,"8"-15"-106"0,9 11-3 0,0-15-8 15,0 12-18-15,-4 3 0 16,-1 8-11-16,-3 4-2 16,-1 3 6-16,5 9 0 0,-9 3 3 15,0 8 8-15,4 15 6 0,-3 0-15 16,3-4-5-16,0 8 4 16,1 0 1-16,-1-4 3 15,0 0 0-15,5-4 6 16,-4 1 6-16,3-9-8 15,1-3-5-15,4 0-13 16,0-12-6-16,0-7-51 16,4-8-23-16,1-12 48 15,3-11 23-15</inkml:trace>
  <inkml:trace contextRef="#ctx0" brushRef="#br0" timeOffset="32943.2928">21392 4340 304 0,'21'4'112'0,"5"-4"-87"0,0 8 0 0,-9-4-7 0,0 0-9 16,5-1 0-16,4-3-3 15,4 0 1-15,0 0-4 16,0 0 0-16,5 0 1 0,-5 0-2 15,-4 0-2-15,-5 0 1 16,5 0-1-16,4 0-33 16,5 0-15-16,-9-3 21 15,-5-5 14-15</inkml:trace>
  <inkml:trace contextRef="#ctx0" brushRef="#br0" timeOffset="33404.7288">22284 4448 280 0,'30'19'104'0,"-30"-23"-81"0,-5 8 14 0,5-4 1 16,0 0-20-16,-8 0-7 16,-1 0-1-16,1-4 1 15,-5 0-6-15,-17 4 8 0,-5-4 4 16,-8 4-12-16,0 0-4 0,-13 4-1 16,8 4-1-1,5-1-4-15,5 1 1 0,7 0 4 16,6 3 4-16,7 1 1 15,14-1 2-15,-9 1-17 16,17 11-6-16,9 0 6 16,5 7 4-16,3 5 5 15,5-1 3-15,0-3 1 16,-9 0 3-16,5-1 1 16,-18-7 1-16,9-4-2 15,-13 8 1-15,-9 0-4 16,1 4 0-16,-18-5-32 15,4-3-15-15,-4-7 22 16,-4-5 10-16</inkml:trace>
  <inkml:trace contextRef="#ctx0" brushRef="#br0" timeOffset="34200.2796">22939 4612 260 0,'8'4'99'0,"-8"-4"-77"0,9 8-4 15,-9-8-6-15,0 0-3 16,0 0 5-16,8-4 1 16,-8 4 3-16,5 4-10 15,-5-4 2-15,0 0 3 0,0 0 4 16,0 0 2-16,0 0-2 16,0 0 2-16,0 0-4 15,0 0-1-15,0 0-4 16,0 0 1-16,0 0-4 15,0-4 1-15,0 0-5 16,-5 0 0-16,5 0-3 16,-13-3-3-16,1 3-1 0,-6-4 0 15,5 1-2-15,-4 3 1 16,4 4-2-16,-4 0 0 16,0 7-3-16,0 9-1 15,4 3 3-15,-5 4 5 16,5 8 2-16,5-5 3 15,-1 5-1-15,5-8 2 16,0-4-11-16,4 4-2 16,0-4 3-16,4 8 3 15,4-4 3-15,1-8 1 16,0 1 0-16,-1-5 2 16,5 1-6-16,-4-8-1 15,0-1-5-15,-1-3 1 16,1 0 0-16,-1-7 3 0,1-1 2 15,0-7-1-15,4-16 1 16,-1 8 3-16,1-8 0 16,-4 12 1-16,0 4 4 15,-1-4 2-15,5 0 6 16,-9 3 5-16,9 5 2 16,-13 7 1-16,5 0-5 15,-1 8-1-15,0 0-11 16,1 7-1-16,3 9-4 15,-3-1-2-15,3-4 0 16,-8 8 0-16,0 8-13 16,0-8-4-16,0-4-46 15,0 4-19-15,0-4 44 16,0-8 22-16</inkml:trace>
  <inkml:trace contextRef="#ctx0" brushRef="#br0" timeOffset="34756.4358">23395 4482 344 0,'0'23'129'0,"0"-15"-100"0,0 3 9 0,0-3-3 0,0 0-25 16,0 3-4-16,0 4-7 15,0 4-1-15,-8 4 2 16,-1 0-3-16,-4 8 2 0,0 0-8 16,0-1-4-16,0-3 7 15,0 0 2-15,0-4 1 16,1 0 2-16,-1-4 10 16,4 0 5-16,0-11-17 15,1 3-7-15,3-3 6 16,1-8 4-16,0 0 5 15,0-8 2-15,8-3-1 16,0-8-1-16,9-12-12 16,0-3-5-16,9-8-1 15,3-8 2-15,10-4 2 16,-1 0 1-16,5 1 5 16,0 3 1-16,0 4 2 0,-1 8 0 15,-3 7 4-15,-1 8 5 16,1 8 6-16,-5 7 5 15,0 4-17-15,-4 12-6 16,0 7 7-16,-5 12 6 16,-3 8-15-16,-1 7-6 15,-13 0 5-15,1 4 2 16,-5 0 6-16,0-4 1 16,-5 4-10-16,1-8-3 15,4-3-50-15,0-9-23 16,-9-6 40-16,18-13 22 0</inkml:trace>
  <inkml:trace contextRef="#ctx0" brushRef="#br0" timeOffset="35386.5422">24283 4371 272 0,'0'0'104'0,"0"0"-81"0,4 0 14 0,-4 0-1 15,0 0 1-15,0 0 2 16,-4 0-15-16,0-4-4 16,4 4-12-16,-9-4 1 0,0 4 4 15,1-3-3-15,-5-1 0 16,13 4 2 15,-39 0-6-31,5 0-3 16,-5 4-5-16,0-1 1 15,5 5-8 17,-5 19-2-32,0-4 1 15,22 0 1-15,-5 0 3 16,14 0 4-16,3 0 3 15,10-8 0-15,-1-3-1 0,9-1 1 16,8 4-1-16,1-3 2 0,4-1-1 16,0-3-1-16,-5 3-2 15,1 1 1-15,4-1 1 16,-9 1 2-16,-4 3 1 16,4 8 3-16,-4 0 1 15,0 4 1-15,-5 4 2 16,1 7 4-16,-5 8-2 15,1 8 1-15,-5 11-7 16,-5 7-2-16,1 1-2 16,0-4 1-16,-5 0 0 15,5-8 1-15,-9-7-7 16,9-8-2-16,-9-4-5 16,4-7-1-16,0-12-14 0,1-4-4 15,8-8-45-15,0-11-16 16,4-11 50-16,5-24 28 15</inkml:trace>
  <inkml:trace contextRef="#ctx0" brushRef="#br0" timeOffset="35821.0806">24464 3616 356 0,'0'8'132'0,"0"-8"-103"0,4 0-6 15,-4 0-10-15,5 4-14 16,-1 0 1-16,4 7 13 15,-8 12 6-15,0 4-9 16,0 8-1-16,0 10-2 0,0 5 5 16,0 8 3-16,0-1-6 15,-8 1-1-15,4-1-4 16,-1 8-1-16,-3 8 1 16,-1 11 2-16,5-3-3 15,-9-1-2-15,8-15 0 16,-3 0 1-16,4-11-6 0,-1-4 1 15,1-12-10-15,0-3-2 16,4-9-30-16,4 1-10 16,0-12-43-16,5-3-17 15,4-8 61-15,4-16 28 16</inkml:trace>
  <inkml:trace contextRef="#ctx0" brushRef="#br0" timeOffset="36362.6208">24757 4287 328 0,'0'7'123'0,"0"-3"-95"0,-4 0-2 15,4 8-5-15,-5-5-4 16,5 1 2-16,0 0 1 15,-8 3 0-15,8 1-11 16,0-1-1-16,-5 0 2 0,1 5-4 16,4-12 2-16,0 3-3 15,0 1 0-15,0 0-3 16,4 3 1-16,-4-11-2 16,13 0 2-16,-8 0-2 0,8 0 2 15,-9 0-2-15,4 0-1 16,1-8 1-16,0 1 1 15,-1 3-1-15,-8-8 2 16,0 5-4-16,5-5 0 16,-5 1-1-16,0 3 0 15,-5 1 0-15,5-1 0 16,-8 0 0-16,-1 8-2 16,0 0 0-16,-3 4 3 15,-1 4-2-15,0-1-1 16,4 5 3-16,-4 11 2 15,5-12 2-15,-10 20 1 16,10 0 0-16,-1 3 0 16,0-3-2-16,5-1 1 0,4 1-4 15,0 0-2-15,4-5-9 16,1-3-3-16,-1 0-49 16,9-11-23-16,9 3 45 15,-1-15 21-15</inkml:trace>
  <inkml:trace contextRef="#ctx0" brushRef="#br0" timeOffset="36723.1152">25360 4360 316 0,'4'7'121'0,"-16"-7"-95"0,20 0 16 0,-8 0 1 16,0 0-31-16,0 0-9 15,-4 0 7-15,0 0 6 16,-1 0-7-16,-12 0 0 0,4 0 1 16,-4 4-6-16,-9 0 0 15,4 3-4-15,-8 9-3 16,9-5 2-16,3 8 0 15,6 8 3-15,7 8 3 16,10 3 4-16,7 16 2 16,10-5 8-16,-5 1 2 15,-4 0-13-15,-8-12-4 16,-1-7-3-16,-30 19-1 0,-34 19-22 16,-65 0-8-16</inkml:trace>
  <inkml:trace contextRef="#ctx0" brushRef="#br0" timeOffset="47051.9554">14756 12736 124 0,'9'8'46'0,"-9"-4"-35"0,0 3 18 0,0-7 7 16,0 0-3-16,8 4 1 15,-8-4-8-15,4 4-2 16,-4-4-13-16,0 0 2 0,9 4 1 15,-9-4-3-15,4 4 1 16,-4-4-3-16,13 3 2 16,-8 1 0-16,3 0 1 15,5 0 2 1,0 0-5-16,0 0-1 16,0-1-2-16,0-3-1 15,4 0 1-15,-8 0 1 0,4 0 8 16,4 0 4-16,-9-3-7 15,1-1-2 1,0 0-2-16,-1-4 0 0,1-3-4 16,4-1-3-16,-9 1 0 15,9-1 1-15,-13-3 1 16,4 0 3-16,-4-1-1 16,0 1 2-16,0-4-4 15,0 0 0-15,0-1-1 16,0-2 1-16,0 2-2 15,0-10 2 1,-4 3-2-16,4 0-3 16,-9 0 1-16,1 0 1 15,-1 1 0-15,1-1-3 16,-1 0 2-16,0-4 1 0,5 1 0 16,-9-5-3-16,9 5 2 15,-13-5 1-15,4 1 0 16,4-1-3-16,-4 5 2 15,-4-5-1-15,0 4 0 16,-1 1 2-16,1-1 2 16,4 1-3-16,-13 3 0 15,9 0 1-15,-4 4 2 16,-5 0 3-16,4 0 4 16,-8 4 0-16,4 0 0 15,-8 3-1-15,4 1 2 16,-1 0-1-16,-3-1 0 0,0 1-3 15,8 4 1-15,8 3-2 16,-16-4 0-16,-13 1-3 16,-1-1 1-16,-4 5-2 15,9-1 2-15,-8 4-2 16,8-3 2-16,-9 7 2 16,4 0 4-16,1 0-9 15,4 0-2-15,0 7-1 16,4 1 1-16,0 0-1 15,1 3 1-15,3 1 0 16,-4 3 0-16,0 4 0 16,14-4 0-16,-6 1 2 15,-3 7 0-15,-9 4-3 16,0-1 2-16,4 1-1 0,5 0 0 16,-5 0 2-16,13-4 2 15,4-4-1-15,-3 8-1 16,-14 15 1-16,4 0-1 15,5 0 0-15,4 0 0 16,5 0 0-16,-5 0 0 16,13 1 0-16,0-17 0 15,9-3 0-15,-9 8 2 16,0 19-1-16,0-4-1 16,0-8 1-16,4 0-1 15,1-3 0-15,-1-1 2 16,5-3-1-16,0 0 2 0,4-5 0 15,0 1 1-15,0-4-5 16,4-4 1-16,4 1 0 16,1-1 0-16,0 0-3 15,8 0 2-15,-13 0 1 16,9 0 0-16,0 0 0 16,4 1 0-16,1-5 0 15,3 0 0-15,5-3 0 16,-4-1 2-16,3 1-3 15,1 3-2-15,4-7 2 16,1-1 0-16,3 1-2 16,-4 0 2-16,5-1 1 15,-5-3 0-15,0 0-3 16,-4 0 2-16,0 0-1 16,4-1 0-16,-13 1 2 0,5 0 2 15,-1 4-1-15,-4-4-1 16,1 3 1-16,3-3-1 15,-4 0 0-15,5 0 0 16,0 0-5-16,8-4 1 16,-9 3 2-16,5-3 1 15,0 0-2-15,0 0 2 16,0 0 1-16,-1 0 2 16,1 0-3-16,5 0-2 15,-10 0-1-15,5-3 3 16,-5 3 0-16,5-4 1 15,-8 4 0-15,3 0 0 0,1-4-3 16,-1 0 2 0,1 4 1-16,4-4 0 0,-9 0 0 15,4 4 0-15,-3 0 0 16,-5 0 0-16,4 0-3 16,0-3 2-16,5 3-1 15,8 0 0-15,-4 0 2 16,4 0 2-16,4 0-3 15,-8 0-2-15,9 0 2 16,-1 0 2-16,5 0 0 16,0 0-1-16,-1-4-2 15,1 0-1-15,0 0-1 16,-5-4 0-16,1 1 0 16,-1-1 0-16,-8 1 0 15,0-1 0-15,-4-4 0 0,-1 5 3 16,-8-5 0-16,4 1 1 15,0-1 0-15,-4 1 0 16,0-1 0-16,0 1 2 16,-4-1-1-16,-1 1-1 15,1-1 1-15,0 1-1 16,-1-1 2-16,1 1 1 16,4-1-1-16,-13 1-2 15,4 3-2-15,1 1 1 16,3-1 1-16,-8 0 2 15,0-3-3-15,0-1-2 16,9-7-95-16,4-15-42 0,4-12 71 16,-17-23 36-16</inkml:trace>
  <inkml:trace contextRef="#ctx0" brushRef="#br0" timeOffset="87362.4211">6703 7611 228 0,'4'4'88'0,"-4"-4"-69"0,13 0 19 0,-13 0 4 16,0 0-22-16,0 0-6 15,0 0-5-15,0-4-1 16,0 0-4-16,0 1 4 0,-13-1 2 16,9 0-1-16,4 0 0 15,-9 0 1-15,0 0 1 16,5 1 6-16,-5-1 3 0,1 0-19 15,-10 0-9-15,6-3 22 16,3-1 14-16,-8-4-4 16,-1 5-4-16,1-5-9 15,0 1-3-15,0-1 0 16,-5 1 2-16,1-5-1 16,8 1 0-16,-13 0-3 15,4-4 1-15,5 3-4 16,-17-7 0-16,12 4-1 15,-17-4-2-15,9-4 1 16,0 4-1-16,0 0 0 16,0 0 2-16,-9 0-3 15,4 0-2-15,-3 0-1 16,3 4 3-16,-8 0-5 0,4 4 0 16,5 0 0-16,-9 3 4 15,0 4-1-15,8 5 1 16,-12-1 2-16,8 4 2 15,-4 0-3-15,0 4-2 16,-9 3 2-16,5 1 2 16,-1 3-2-16,1 1 0 15,0-1-1-15,-1 1 0 16,1 3 2-16,-1 0 0 16,5 1 0-16,4 3 2 15,-8 0-1-15,0 0-1 16,4 0 1-16,-1 4-1 0,1 0 0 15,5-3 0-15,-10-1 2 16,5 0 1-16,0 4-1 16,0 0-2-16,0 0 1 15,0 4 1-15,8-1-3 16,-8 5 0-16,13 4 1 16,-9 7 0-16,9 7-3 15,0-3 2-15,8 4 1 16,-8 0 0-16,9 4-3 15,-1-5 0-15,9-3-1 16,-4 4 3-16,4 4-2 16,0 3 1-16,0 8 2 15,0 4 0-15,9 4-3 16,-9-8 2-16,4-4-1 16,5-3 0-16,4-4 2 15,0-1 0-15,0 5-3 0,0 3 2 16,0 8-1-16,0 0 0 15,9 0 0-15,-1 0 0 16,1-4 0-16,8 4 0 16,-4-8 2-16,4-4 0 15,-4 1 0-15,5-1 0 16,-6 5 0-16,6 3 0 16,-1 0 0-16,0 0 0 15,0 0 2-15,5-7 1 16,4-13-4-16,-9 1 1 15,9-3 0-15,4-5 2 0,-4 4-1 16,4 0-1-16,0 0 1 16,0 4 1-16,1 4 1 15,3-4 1-15,5 0 0 16,-9-8 2-16,0-3-1 16,5-8 2-16,-14-4-2 15,14-4 0-15,-18 0-1 16,4-4 2-16,1 0-3 15,-1-7 0-15,-3 4-1 16,-1-5 1-16,0-3-2 16,5 0 2-16,-5 0-2 15,9-4 2-15,4 0-2 16,4 0 2-16,14-4-2 16,4-4 2-16,4 1-2 15,-5-5 2-15,5 1 0 0,0-5 3 16,-13 1-8-16,0-4-3 15,1 4 7-15,-14-5 3 16,4 1-2-16,5 0-2 16,-5-4 0-16,5 0 1 15,4 0 1-15,5-4 1 16,-5 1 0-16,4-1 0 16,1 0-2-16,3 4-2 15,-8 0 1-15,-4 0 1 16,4 0-1-16,-13 0 2 15,5 0-2-15,-5-4-1 16,0-3 1-16,-4-1 1 0,4-4-1 16,0-7-1-16,5-7-2 15,4-9 1-15,-1-3 1 16,6-1 0-16,3 5 0 16,-8 7 0-16,4 4 2 15,-4 4 1-15,-1 4-1 16,1-4 1-16,-9-4-2 15,5-8-1-15,-14-7 1 16,1-4 1-16,-1-4-1 16,-3 0 2-16,-1 8-2 15,-4 3-1-15,0 8 1 16,-5-7-1-16,1 3 0 16,0-3 0-16,-9-8 0 15,0-4 0-15,0-4 0 0,0 4 0 16,0 0 0-1,-9 8 0-15,0 7 0 0,1 4 2 16,-5 1-1-16,-4-1-1 16,-1-4 1-16,-12 1-1 15,0-5 2-15,-4-3 1 16,-1 0-1-16,-8 3-2 16,0 1 1-16,0 11 1 15,0 4-1-15,-5 3 2 16,5 9-2-16,0-1-1 15,9 0 1-15,-5 1-1 16,4 3 2-16,-8 0 1 16,-13 0-4-16,0 0 1 0,-8 4-2 15,-1 0-2 1,0 0-8-16,9 4-3 0,9 0-109 16,17 8-47-16,13-5 87 15,12-7 42-15</inkml:trace>
  <inkml:trace contextRef="#ctx0" brushRef="#br0" timeOffset="88788.701">6233 8374 304 0,'17'30'112'0,"-4"-22"-87"0,17-1 4 15,-13-3-2-15,18 4-16 16,-1 0-3-16,14-1-5 16,25 1 0-16,17 3-2 15,5 5 2-15,0-1 2 0,13 0 0 0,12 1 0 16,23 3 5-1,-18 0 4-15,-5 0-12 16,22 0-5-16,14 4 12 0,-14 0 7 16,-9 0-3-16,-21-4 0 15,-21-3-1-15,55 18 0 16,-34-7-6-16,35 19-2 16,60 15-2-16,-18-3 1 15,-21-1-2-15,0-7 2 16,18-8 0-16,-10-4 3 15,-12-7-1-15,0-4 2 16,12-4-4-16,1 0 0 16,-22-4-1-16,0-8 1 15,22 1 0-15,4 3 1 16,-26-7 0-16,5 0 0 0,8-5 0 16,0 5 0-16,-17-4-2 15,-1 0-2-15,1-4 3 16,9 4 0-16,-14-4-1 15,-12 0-2-15,29 0 1 16,5-4 1-16,-4 4-1 16,-13 4 2-16,-26-4-2 15,-4 0-1-15,8 0 1 16,4 0-1-16,-3 7 0 16,-23 1 0-16,-7-4 0 15,-14 0 0-15,9-1 0 16,-31 1 0-16,-8 0 0 15,17 8 0-15,44 11-3 0,-22 3 2 16,-14 1 1-16,-12 0 2 16,-4 4-3-16,-5-1 0 15,1 9-1-15,-1-1 0 16,0 8 0-16,5-8 0 16,-9 0 0-16,-9-3 0 15,5-1 0-15,-9 1-2 16,0-1 0-16,-4-3 3 15,-9 0 0-15,-4-1 1 16,0 1-3-16,-5 3 2 16,1 8-1-16,-5 1-2 15,5 6 3-15,-5 5 0 16,9 3-2-16,-13 1 0 0,13-4-1 16,-18-24 3-16,1-7-2 15,4 8-1-15,13 22 0 16,-13-3 3-16,-1 4-2 15,1 3 1-15,5 8 2 16,-14 4 0-16,5 0 0 16,-1-4 0-16,1 0 0 15,-1-11 0-15,1-8 0 16,0 0 0-16,-9-4 0 16,4 4 0-16,-4 0 0 15,0 8 0-15,0 11-3 16,-4 4 2-16,4 0 1 15,-9-8 0-15,0 0-5 16,1-7 1-16,-1-4 4 0,-4-1 2 16,5-3 0-16,-10 8 1 15,5 4-2-15,-4 7-1 16,9 0 1-16,-10-4 1 16,5-7 1-16,5-5 1 15,-9-6 0-15,4-13 0 16,4-7-9-16,0-15-2 15,5-12-122-15,17-15-53 16,9-23 92-16,3-16 45 16</inkml:trace>
  <inkml:trace contextRef="#ctx0" brushRef="#br0" timeOffset="89629.4044">15290 11281 316 0,'22'3'121'0,"-18"-6"-95"0,9 10 5 0,-4-7-4 15,-1 0-16-15,1 4-3 16,4-4-1-16,-5 4 0 15,1 0-3-15,0 0 13 0,-1-1 8 16,1 1-4-16,4 4 0 16,-9 0-8-16,9 3 0 15,0 1-6-15,-4 3 1 16,-1 0-3-16,1 4 2 0,-1 4-2 16,1 4 2-16,0 4-2 15,4 3 0 1,4 5-6-16,-9 3 1 0,5 7-2 15,5-3 0-15,-10-3 2 16,5-1 0-16,0-4-3 16,0 4 0-16,0 0 2 15,0 0 2-15,0 4 0 16,0 0-1-16,0 0 1 16,4 0-1-16,-9-4 0 15,10 0 0-15,-5-3 0 16,0-5 2-16,-1 1 1 15,1-8 1-15,5-4-2 16,-10-4 1-16,5 0 2 16,-4-4 2-16,-1-3 1 0,1-1 2 15,0-3 1-15,-1-1 1 16,1 1-4-16,0-4-3 16,3-4 2-16,-7 0 2 15,8 0-2-15,-5-4 1 16,5 0-3-16,4-3 0 15,5-5-3-15,0-3-2 16,-1-4 3-16,5-4 0 16,-5-8 1-16,10-3 0 15,-5-9-5-15,-1 1-1 16,-3-4-4-16,-1 4-1 16,5 0-3-16,-8-4 1 0,-1-8-48 15,4-11-19-15,-3-19 36 16,-18 4 20-16</inkml:trace>
  <inkml:trace contextRef="#ctx0" brushRef="#br0" timeOffset="99853.2271">13416 14701 252 0,'4'8'93'0,"-4"-8"-72"0,4-4 5 0,5 4-1 15,0-4-18-15,4-4-6 16,4-3-1-16,-9-1 1 15,5-3 0-15,5 0 10 0,-14 3 8 16,9 1 3-16,-9-1 4 16,5 1-1-16,-1 3 2 15,1 0-20-15,0 1-8 16,-5 3 4-16,0 0 4 16,5 0-1-16,-1 0-1 15,5 1-2 1,5-1-3-16,-5 0 1 15,8 0-1-15,1 0 0 16,4 0 0-16,4 1 0 16,8-1-3-16,-3 4 2 15,8-4 3-15,9 4 1 0,-5 0 1 16,9 0 0-16,-4 0 0 16,0 0 2-16,-5 0-3 15,5 0-2-15,-1 0 2 16,14 0 0-16,0 0 1 15,12 0 2-15,-4 0-3 16,5 0 0-16,-5 0-1 16,-8 0 1-16,-5 0-2 15,1-4-1-15,-1 0 1 16,4 4 1-16,5 0-1 16,0 0 2-16,-4 0 0 15,4 4 3-15,-13 0-1 16,4 0 2-16,-4 0-2 0,-4-1 0 15,0 5-1-15,-1-4 0 16,5 0 0-16,5 0 0 16,3 3-5-16,10-3 1 15,-14 4 0-15,5-1 2 16,-5 1-1-16,-4-4-1 16,-4 4-2-16,-1-5 1 15,5 1 3-15,5 0 1 16,8 0-1-16,4 0-2 15,4-4 1-15,1 3-1 16,-13-3 0-16,-1 0 0 16,5-3 0-16,-8-1 0 15,12 0-3-15,4 0 2 0,5 4 1 16,0 0 0-16,-4 0 0 16,-5 0 2-16,-8 0-3 15,-1 0 0-15,5 0 1 16,9 0 0-16,4 0 0 15,8 0 0-15,-4 0 0 16,-8 0 0-16,-9 0 0 16,0-4 2-16,0 1-3 15,0 3 0-15,8 0 1 16,9 3 0-16,-4 1 0 16,17 4 2-16,-13-1-1 15,-8-3-1-15,-5 0-2 16,9-4 1-16,0 0 1 15,9 0 0-15,3 0-3 0,1 4 2 16,-22-4 1-16,5 0 0 16,-13-4-3-16,3 0 2 15,10 0-1-15,8 1 0 16,5-1 2-16,-5 0 0 16,-4-4-3-16,0 1 2 15,-18-1 1-15,5-3 2 16,4-1-1-16,9 1-1 15,9 3-2-15,-1 0 1 16,-4-3 1-16,-4-1 0 16,-17 5 0-16,4-5 0 15,4 4 0-15,0 1 0 0,9 3 0 16,0-4 0-16,4 1-3 16,-8 3 2-16,-9-4 1 15,4 4 0-15,-13 0 0 16,14 1 0-16,8-1 0 15,4 0 0-15,-4 0-3 16,4 0 2-16,-13 4 1 16,-4 0 2-16,0-4-3 15,0 1 0-15,8-1 1 16,14 0 0-16,-5 4 0 16,0-4 0-16,-4 0 0 15,-13 1 0-15,-4 3 0 16,-1 0 2-16,1 0-3 15,-5 0 0-15,5 0 1 0,0 0 0 16,-1 0 0-16,-8 0 2 16,5-4 1-16,-10 0 1 15,-8 0-5-15,-12 0-1 16,-10-3-35-16,-4-20-12 16,-17-15 30-16,-34-8 19 15</inkml:trace>
  <inkml:trace contextRef="#ctx0" brushRef="#br0" timeOffset="100800.3706">14441 15452 348 0,'0'19'129'0,"5"-12"-100"0,-1-3-4 0,-4-4-10 16,0 0 0-16,4 8 4 15,1 0 6-15,-5-1 4 16,0 1-15-16,0 0 5 0,8-1 2 16,-8 5-9-16,0-1-2 15,0 5-4-15,0 3 1 16,0 4-2-16,0 3 0 15,0 9-3-15,0-1 1 16,5 12-2-16,-5 12 2 16,4 11-4-16,4 4-2 15,-8 3 4-15,5 1 1 16,-1-8 0-16,0-4 1 16,-4 0-7-16,0-4 1 0,0-3 3 15,0-16 4-15,0-8-17 16,0 1-5-16,5-1-47 15,3-11-20-15,5-15-88 16,4-16-42 0,1-15 113-16</inkml:trace>
  <inkml:trace contextRef="#ctx0" brushRef="#br0" timeOffset="101474.9212">15114 15651 296 0,'-5'15'112'0,"1"-11"-87"0,4 0 24 0,0-8 6 15,0 4-38-15,0 0-15 16,0-4 12-16,4 0 8 15,-4 0-10-15,5 1 5 0,3-1 1 16,1-4-8-16,4 4-3 16,4 0-4-16,-4 1-3 15,4-5-2-15,9 4 1 16,-9 0 1-16,9 1 0 0,4 3 0 16,0 0 0-1,5 3 0-15,-1 5 0 16,1 7 0-16,-1 4 0 0,-4 1 0 15,-4 6 2-15,0 5-1 16,-4 7-1-16,-5 5 1 16,0 2 1-16,-4 5-1 15,-4 0 2-15,-5 0-2 16,-4 0 2-16,-4-1-2 16,-5 1 2-16,-4-4-2 15,-8 0-1-15,-10 0-2 16,1-11 1-16,-4-5-4 15,-1-7 1-15,-8-4-3 16,9-7 2-16,4-4 1 16,8-5 2-16,5 1 1 15,0-8 3-15,-1-3-1 0,10-1 2 16,-5-3 0-16,13-1 1 16,13-3 0-16,4 3 0 15,5 1 0-15,12 3 2 16,5 4 1-16,0 0 3 15,4 4-3-15,-5 8 1 16,1 4-5-16,-4 3 0 16,-1 4-6-16,1 4 0 15,-14 4-8-15,5 0-3 16,0-4-41-16,4-8-18 16,0-7 37-16,5-16 18 15</inkml:trace>
  <inkml:trace contextRef="#ctx0" brushRef="#br0" timeOffset="102209.8127">16613 15624 280 0,'30'0'107'0,"-25"0"-83"0,7-11 6 15,-7-1-3-15,3 4-4 16,1-3 1-16,0-1 9 16,-1 1 6-16,-8-4-21 0,5-1 4 0,-5 1 1 15,0 0-6-15,-5-1 1 16,5 1-7-16,-13 0 1 16,-4-5-5-16,-4 1 1 15,-5 4-5-15,-5 0 0 16,-3 3 1-16,0 1 2 15,3 3-1-15,-7 4 0 16,3 4-3-16,5 4-2 16,4 8 3-16,5 3 0 15,8 8-1-15,8 7-2 16,-3 5-2-16,3 7 1 16,5 12-1-16,13 3 0 15,-8 4 0-15,8 5 0 16,0 3 2-16,4 7 0 0,0 1-3 15,0-8 0-15,-4-4 2 16,-4 0 2-16,-1-4 0 16,-8-3-1-16,0-12-4 15,0 0 0-15,-13-8 0 16,5-4-1-16,-5-7 1 16,0-8 3-16,4-3 0 15,-8-9 1-15,4-7 0 16,5-4 0-16,-1-7-3 15,5-4 2-15,-1-5 1 16,5-3 0-16,9-3-3 16,4-5 2-16,4 0 1 15,9-3 0-15,8-4 0 16,10-12 0-16,3-8-3 16,5-7 2-16,8-4 1 0,-8 0 0 15,-5 0 0-15,-4 8 0 16,-8 8 0-16,-5 3 2 15,4 4-1-15,-16 7 2 16,3 5-4-16,-12-4-2 16,4 7-18-16,-5 4-7 15,5 4-89-15,4 0-37 16,5 8 76-16,-1 3 40 16</inkml:trace>
  <inkml:trace contextRef="#ctx0" brushRef="#br0" timeOffset="102947.2052">17966 15517 472 0,'9'34'178'0,"-9"-15"-138"0,-9-3 2 15,9-9-8-15,0 9-28 0,0-1-4 16,-4 12-3-16,-1 7 0 16,-3 8 1-16,-1 12 0 0,-4 7 0 15,5 4-5-15,-10 4-1 16,5-4-11-16,5-3-3 15,8-62-48 17,-13 69 29-32,9-16 11 15,-5-14 20-15,9-9 9 16,9-18-11-16,-5-16-6 16,9-8 9-16,0-14 14 0,4-9 8 15,5-15-7-15,-1-15-4 16,5-8-6-16,0 1 1 15,4-1 1-15,4 4 0 0,-12 8 6 16,4 11 6-16,0 8 0 16,0 7 3-16,-5 9-4 15,5 3 1-15,-4 7-5 16,3 12-2-16,6 4-2 16,-6 8 0-16,10 4-4 15,-1 11-2-15,1 3-3 16,4 5 1-16,-1 7-2 15,1 4 2-15,-4 4 1 16,3 4-1-16,-16 0 4 16,4 0 0-16,0 0-2 15,-5-5 0-15,-4 1-1 16,-8-3 0-16,0 3 0 16,-1-4 0-16,-8-4 3 15,0 0 2-15,0-3 0 0,0-5-1 16,0-3 1-16,-4-4 1 15,4 0-1-15,-4-4-1 16,-1 0-4-16,5-3 0 16,0-5-33-16,0-3-13 15,9-12 25-15,8-23 13 16</inkml:trace>
  <inkml:trace contextRef="#ctx0" brushRef="#br0" timeOffset="103441.0683">19349 15260 444 0,'13'42'167'0,"-4"-30"-129"0,-5 7-5 16,0-8-9-16,1 9-23 0,3 6-4 15,1 5 1 1,-5 7 2-16,9 12 1 0,-9 8 2 0,5 3 2 16,4-4-4-1,0 1-1-15,0-1-2 0,0-3 0 16,4-4 0-16,5-4-2 15,-1-4 0-15,5-12 3 16,-4-3-2-16,3-8-1 16,6-7 3-16,3-8 0 15,-8-8-2-15,8-8 0 16,1-7 2-16,-5-8 0 16,0-7 1-16,-4-8 2 15,0-4-1-15,-13 0 2 16,0 0-2-16,0 4 2 15,-13 0-7-15,0 3 1 16,0 1-6-16,-9-8-1 0,5 4-24 16,-1-4-10-16,1 0 23 15,4 0 10-15</inkml:trace>
  <inkml:trace contextRef="#ctx0" brushRef="#br0" timeOffset="104386.8877">20327 15222 444 0,'-4'19'165'0,"4"-11"-129"0,0 3 6 0,0-7-8 16,0 4-25-16,0 3-6 16,0 4 8-16,-4 8 4 15,4 8-7-15,-13 7-2 0,8 8-2 16,-7 8-5-16,-1 7-1 16,4 4-4-16,-4 4 1 15,4 0-6-15,-8 0-1 16,4-4 9-16,5-7 6 15,-1-8-8-15,5-8-3 16,-1-8-3-16,5-7 1 16,0-4 1-16,0-8 1 15,0-7-2-15,0-8 1 0,5-8 3 16,8-7 1-16,-5-12 0 16,5-11 1-16,4-12 3 15,1-4 2-15,3 1 2 16,1-5 1-16,-1 9 2 15,9 3 1-15,-8 3-1 16,4 5 1-16,4 0-2 16,5 3 0-16,-10 9 1 15,6 3 1-15,-1 3-3 16,-4 9-1-16,4 7-1 16,-4 4-2-16,-1 8-2 15,-3 7 1-15,0 8 1 16,-5 12 0-16,0 10 0 15,-4 1 2-15,-4 8-3 0,-1 4-2 16,-4-1-1-16,-4-3 0 16,0-5 0-16,-4-3 3 15,4-7 0-15,0-9 1 16,-8-3-3-16,3-8 0 16,5-3-1-16,-4-9 0 15,4-7 3-15,0-4 0 16,4-7-2-16,1-4 0 15,3-8 2-15,1-12 0 16,4-7 1-16,0-8 0 0,8 0 0 16,-12-3 2-16,8 7-1 15,0 4-1-15,-4 7 3 16,4 5 2-16,1 10 0 16,-5 1 2-16,0 8 0 15,-1 3 1-15,6 4-4 16,-5 4-1-16,0 12-1 15,-1 7-2-15,1 8 1 16,0 7 1-16,0 12-1 16,-8 15 2-16,3 8-4 15,-4 4-2-15,-4 4-1 16,5-1 0-16,-5-3-8 16,0 8-5-16,0-12-24 15,0-8-11-15,0-8-28 16,0-14-10-16,4-28 48 15</inkml:trace>
  <inkml:trace contextRef="#ctx0" brushRef="#br0" timeOffset="105183.4497">21689 14467 392 0,'4'16'148'0,"5"-9"-115"16,-5 1 2-16,1-4-8 0,3 0-17 15,1 7-1-15,-5 1 10 16,9 7 5-16,-13 4-12 15,4 11-2-15,1 8 0 0,-5 12-6 16,0 7-2-16,-5 8-6 16,1 8 0-16,-9 7 0 15,0 12 2-15,0 7 1 16,0-3 3-16,0-1-3 16,5 1 0-16,-10-4 1 15,6-1 2-15,3-6-3 16,-8-9 0-16,8-7 1 15,0-8 2-15,1-12-1 0,4-7-1 16,-1-11 3-16,1-4 0 16,4-8 1-16,-9-8 0 15,5-4 0-15,0-3 0 16,-1-8-2-16,5-4 1 16,0-3-4-16,0-1-2 15,0-4-1-15,5-7 0 16,-1-4 0-16,9-4 0 15,-9-7 0-15,5-4 0 16,4-4 3-16,0-1 0 16,4 5-2-16,0 4 2 15,5 7 10-15,-1 4 5 0,1 4-11 16,-1 7-5-16,-3 8 2 16,-1 8 4-16,0 8-2 15,0 3-1-15,-4 12-3 16,0 7 1-16,-4 5 1 15,-1 3 2-15,1 4-1 16,-9 3 2-16,-9 1 0 16,1 4 1-16,-1 0 6 15,-8-1 4-15,-5-3 1 16,1 0 1-16,-5-4-4 16,-8 0 0-16,-1-8-9 15,1-7-2-15,-1-5-8 16,5-10 0-16,-9-5-13 15,13-11-2-15,0-7-12 0,5-13-4 16,-1-14-44-16,14-27-17 16,8-12 52-16,17-8 26 15</inkml:trace>
  <inkml:trace contextRef="#ctx0" brushRef="#br0" timeOffset="105767.9954">21874 15716 400 0,'0'23'151'0,"0"-8"-118"0,0-3-8 0,5-8-14 0,-1 3 0 16,0 5 7-16,5-1 2 15,-1 5 3-15,5-1-13 16,0 0-6-16,9 4 0 0,-5-3-5 15,9-1 0-15,0-4 1 16,4 1 2-16,-4-4-3 16,4-5-2-16,4-3 2 15,1-3 2-15,4-5-2 16,-9-4-2-16,9 1 2 16,-9-4 2-16,-4-1-2 15,-1 1 0-15,-3-4 1 16,-5 0 0-16,0 0 2 15,-12-4 3-15,-1 3-2 16,-4 1-2-16,-4 0 2 0,-1 4 0 16,-12-1-4-16,4 5 1 15,-4 3 0-15,-4 1 2 16,-1 3 1-16,0 4 1 16,1 7 2-16,4 5 3 15,-5 11-2-15,5 0 1 16,4 8 1-16,0 7 2 15,4 8-1-15,5 7-1 16,4 9-1-16,0-1 2 16,4 0-5-16,5 4-1 15,0-3-4-15,4-5-1 16,0 1-10-16,4-12-3 0,4-12-17 16,1-3-8-16,4-8-48 15,-5-8-18-15,14-11-23 16,-5-12-6-16,4-15 73 15,1-19 33-15</inkml:trace>
  <inkml:trace contextRef="#ctx0" brushRef="#br0" timeOffset="105938.1943">22822 15647 324 0,'-4'15'123'0,"13"-7"-95"0,-18 11 18 0,9-4 1 15</inkml:trace>
  <inkml:trace contextRef="#ctx0" brushRef="#br0" timeOffset="106237.1957">22814 15739 616 0,'-5'31'32'0,"-3"-1"-18"0,3 5-5 0,-3 3 1 15,3 4-4-15,1 0-1 16,0 0-2-16,-1-3-3 16,1-1-2-16,0-4 1 15,4-3 1-15,0-4 2 16,4-4-1-16,-4-8-1 15,4 1 1-15,1-5-1 16,-5-11 2 0,4-4-3-16,0-3 0 0,1-5-1 15,3-3-2-15,-8-8 0 16,9-8 0 0,0-7 3-16,-1-8 0 15,5-8 1-15,4-3 0 0,-8 7 0 16,8 4 2-16,0 4 1 15,1 11 1-15,-1 8 6 16,4 4 4-16,1 8-3 16,0 3 1-16,3 8-9 15,-12 4-4-15,5 7-11 16,-1 5-5-16,0-1-44 16,0 0-18-16,9 1 41 15,-4-9 19-15</inkml:trace>
  <inkml:trace contextRef="#ctx0" brushRef="#br0" timeOffset="106909.1416">24102 15421 356 0,'26'0'132'0,"-26"0"-103"0,-9 4-4 0,9-4-6 0,0 0 2 15,0 4 9-15,0-1 7 16,-4 5 4-16,0 0-22 16,-9-1-2-16,0 1 0 0,0 0-7 15,0-1-1-15,4-3-5 16,-8 4-1-16,4-4-6 15,-8 7-2-15,-14 5 2 16,-4-1 1-16,1 4 2 16,-1 0 2-16,-13 4-3 15,9 4 0-15,-4-4 1 16,3 4 0-16,1 0-7 16,9-1 0-16,4 1 1 15,4 4 3-15,9-4 2 16,4-1 3-16,4 1 3 15,9 0 4-15,0-4-4 16,9 0-1-16,4-4-2 16,4 0 1-16,4-3-4 0,5-1 0 15,0 0-6-15,4-3-3 16,5 3 10-16,4-3 4 16,-1-1-1-16,5 1-2 15,0-1 0-15,5 1-1 16,-1 3 0-16,-4 0 2 15,5 4-1-15,-14 1-1 16,1 3 3-16,-1 3 2 16,-4 5 0-16,5 7 0 15,-14 1-1-15,-3-9 2 16,-1-3 1-16,-17 19 1 16,-9 23 2-16,-8-15 4 15,4-8-6-15,-21 11 0 0,-18 23-6 16,9-22-4-16,8-12-28 15,-55 7-12-15,-74-10 18 16,-4-70 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02:23:47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20370 3341 124 0,'-4'0'49'0,"4"0"-38"0,-4-12 8 0,4 12 3 16,-5-4 4-16,5 1 7 15,-12 3-1-15,3 0 1 16,0 0-18-16,1 0 9 0,-5 0 5 16,0 0 13-1,0 0-11-15,4 0-3 16,1 0-10-16,8 0-3 15,-9 0-3-15,5 0 2 16,4 0-5-16,0 0-1 16,0-8-2-16,0 4 1 15,0 4 0-15,0 0 3 0,0 0-1 16,0 0 2-16,4 4-4 16,-4 4 1-16,9-1-1 15,-9 5 1-15,0-5-4 16,0 5-3-16,0-1-3 15,0 5 1-15,0 3 1 16,0-8 0-16,0 5 0 16,0-1 0-16,0 0-3 15,0 4 2-15,4-11-1 16,5 4 0-16,4-1 2 16,4-3 2-16,4-1-3 15,9 1 0-15,9 4 3 16,4-9 1-16,5 5-4 15,-1 0-1-15,1-5-6 16,-5 1 0-16,-5-4-9 0,-3 0-2 16,-1 0-12-16,-8 0-3 15,-4-7 16-15,-1-5 9 16</inkml:trace>
  <inkml:trace contextRef="#ctx0" brushRef="#br0" timeOffset="434.9829">20651 3168 336 0,'0'0'126'0,"4"4"-98"0,0-4 1 16,-4 0-7-16,0 8 4 15,0-4 6-15,0 3-12 16,-4 5-6-16,0 3-9 16,-5-3 1-16,5 7 0 0,-9 4 0 15,0 0 1-15,-5 4-4 16,6 3 0-16,-6-3-3 0,-8 4-1 15,5 3-1-15,-5-3 0 16,5 7 2-16,-10 4 0 16,6 8 0-16,-1 7 0 15,4-3 0-15,1 0 0 16,3-8-3-16,10 0 2 16,-10-8-12-16,6-7-7 15,12-8-121 1,17-31 76-1</inkml:trace>
  <inkml:trace contextRef="#ctx0" brushRef="#br0" timeOffset="1066.2041">21068 3314 272 0,'0'8'101'0,"0"-8"-78"0,0 0 20 0,0 0 2 16,0 0-10-16,0 0-1 15,-4 3-26-15,0 5-11 16,0 0 0-16,-1-4 9 0,-12 3 8 16,4 1-4-16,0 3-3 15,0 1-4-15,5-1-3 16,-1 5 1-16,0 3-1 15,1 0-3-15,3-4 2 16,-3 4 1-16,4-3 0 16,4 3 0-16,4-4 0 15,4 4 0-15,1-3 0 16,4 3 0-16,4 0 0 16,-4 0 0-16,4 4 0 15,1 4-14-15,-1-4-5 16,0 8 23-16,-4-8 10 0,-4 3-5 15,-1 1-2-15,-3 0-5 16,-5 0 1-16,-5 3 2 16,-3-10 4-16,-1-1 5 15,-13 0 1-15,5-4-6 16,-9-3-3-16,1-5-8 16,-6-3-3-16,1-4-14 15,-9-4-5-15,1-3-67 16,3-5-27-16,-4-7 60 15,1-4 30-15</inkml:trace>
  <inkml:trace contextRef="#ctx0" brushRef="#br0" timeOffset="1621.561">20939 3352 156 0,'9'0'60'0,"-1"8"-47"0,-3-23 13 16,-1 11 0-16,5 4-10 16,-1-8-2-16,5 0-2 15,-13 5 0-15,9 3-6 16,-5-12 7-16,0 4 4 0,1 8 4 15,-1-7 4-15,0 3 0 16,1 0 2-16,-5 4-4 16,4 0-2-16,-4 0 0 0,0 0 1 15,9 4-8-15,-1 0-3 16,5 3 0-16,4-7 0 16,9 4 1-16,4 0 2 15,1 0-3-15,3 4-1 16,1-8-2-16,3 0 2 15,1-8-5-15,-9 0-3 16,-4 4-1-16,0-11-1 16,-9 0-36-16,0-4-13 15,-4-1 25-15,-4 5 14 16</inkml:trace>
  <inkml:trace contextRef="#ctx0" brushRef="#br0" timeOffset="2089.4645">21211 3590 376 0,'-5'0'140'0,"10"3"-109"0,3-3 5 0,-8 0-5 16,0 4-7-16,5 4 1 15,3-8-10-15,1 0-2 16,8 4-7-16,-8-4-2 0,4 0 0 16,0 4-2-16,-1-1-2 0,1 5-2 15,0-8-1-15,0 4-16 16,0-4-7-16,0 8-58 15,9-5-25-15,-1-3 57 16,5-11 26-16</inkml:trace>
  <inkml:trace contextRef="#ctx0" brushRef="#br0" timeOffset="2792.6185">22103 3463 348 0,'8'4'132'0,"-8"-8"-103"0,0-7-4 0,0 7-9 15,0 0 3-15,-8 4 5 16,-1-11-1-16,-4 3 0 16,0 0-12-16,-8 1 2 0,-1 3 1 15,-4-8-5-15,-4 5-1 16,-4-1-4-16,-5 0-3 16,0 4-3-16,0 1 1 15,5 3-1-15,-5 3-2 0,5 5 0 16,3 0 0-1,5-1-2-15,9 9-1 16,4-12-1-16,5 11 0 0,3-4 0 16,5 5 2-16,5-1-1 15,12 0 0-15,-4-7 1 16,13 0 2-16,-9-1-3 16,9 1 2-16,4-4 1 15,9 0 2-15,-5-4 1 16,5 0 3-16,0 0-1 15,-9-4-1-15,4 0 1 16,-3 0-1-16,-10 4 0 16,1 0 0-16,-5 0 0 15,-4 0 2-15,-5 0 1 16,-8 0 1-16,0 8 2 0,-4 0 1 16,0 3-3-16,-13 4-1 15,4 4-1-15,-5 4 1 16,-3 12-2-16,-1 11 2 15,1 8-2-15,-14 3-1 16,5 0-2-16,0 1 1 16,0-4 3-16,4-5 1 15,0-3-1-15,5-4-2 16,3-7-2-16,10-4-1 16,-9-9-16-16,21-6-7 15,13-12 13 1</inkml:trace>
  <inkml:trace contextRef="#ctx0" brushRef="#br0" timeOffset="3287.822">22516 3490 340 0,'9'12'126'0,"0"-9"-98"0,-9-3 14 15,0 4 2-15,0 4-23 16,-9-4-6-16,0 3-9 16,1 1-3-16,-5 4-1 15,-5 7-4-15,-3 0-1 0,-5 4-1 16,-4 11 3-16,0 12-2 16,4 4 1-16,0 7 2 0,0 1 0 15,5-1 0-15,-1-3 0 16,14-8 0-16,-1-4 2 15,5-7-3-15,4-5-2 16,4-3 2-16,5-8 0 16,3-4-2-16,6-3 2 15,-1-4 1-15,4-5 0 16,5-3 4-16,4-3 2 16,-4-5 2-16,9-4 0 15,-1-3 2-15,1-4 4 16,4-4 1-16,-14-4 0 15,6-3 4-15,-14-5 0 16,4-11-6-16,-12-4 0 0,0 4-6 16,-18-7 1-16,0 7-14 15,-8 4-5-15,-4 3-6 16,-14 9 0-16,1-1-156 16,-1 12-71-1,9 0 124-15</inkml:trace>
  <inkml:trace contextRef="#ctx0" brushRef="#br0" timeOffset="4280.1938">23447 4892 380 0,'-9'0'143'0,"9"0"-112"0,0 0 5 0,0 0-6 15,0-4-20-15,-4 4-6 16,-9-4 0-16,0-3-1 16,-8-1-1-16,-1 0-2 0,-4-3 3 15,-4 3-4-15,-4 0 0 16,-1 5-1-16,5 3 0 15,-9 3 2-15,9 5 2 0,4 4-3 16,0-1-2 0,13-3 2-16,-12 11 0 0,-1 8 1 15,4 3 0-15,1 5-3 16,3-1 2-16,5 1-1 16,9-1 0-16,-9 5 0 15,9-13-2-15,4 5 0 16,0-4 3-16,4 0-2 15,9-4 1-15,-9 3 2 16,9-10 0-16,-4-1 2 16,8-3 1-16,13 3-4 15,-4-4 1-15,9-7 4 16,-1-4 2-16,1-4 2 16,-1-3 2-16,1-1-3 15,-5-7 1-15,4-1 1 16,-8-7 2-16,4-7-3 0,-12-5-3 15,3-3-2-15,-17 0 0 16,9-8-4-16,-13 4-2 16,0-1-12-16,0-3-5 15,-13-3-7-15,0 7-3 16,1-1-108 0,-1 9-45-16,8-4 93 15</inkml:trace>
  <inkml:trace contextRef="#ctx0" brushRef="#br0" timeOffset="4702.9248">23477 5409 416 0,'0'19'154'0,"4"-19"-120"0,5 8 8 0,0-4-3 16,-5-1-21-16,0 1-2 15,1 4-10-15,-1 0-4 16,0-1-1-16,5 1-1 0,-9 0 0 16,4-1-7-16,-4 5 0 15,0-5-15-15,0 5-5 16,4 3-68-16,5 1-30 15,4-5 65-15,0-7 30 16</inkml:trace>
  <inkml:trace contextRef="#ctx0" brushRef="#br0" timeOffset="5030.1744">23930 5566 316 0,'-22'23'118'0,"22"-23"-92"0,-26 23-9 16,13-12-10-16,-4 5-1 0,-5 7 4 15,1 0 1-15,-1 4 1 16,-3-1-6-16,3 1 7 0,5 4 4 15,8-4-5-15,-4-1-2 16,9 1-3-16,4 0-2 16,0-4-6-16,9 4-1 15,3-4-4-15,6 0 1 16,8 0-50-16,4-4-23 16,0-4 40-16,4-7 18 15</inkml:trace>
  <inkml:trace contextRef="#ctx0" brushRef="#br0" timeOffset="5363.4665">24175 5780 392 0,'-17'35'148'0,"13"-27"-115"0,-1 11-3 16,1-12-9-16,0 5-16 15,-5 7-3-15,-8 4 1 16,-5 8 0-16,1-1-1 16,-9 1 1-16,4 0 0 0,-9-1-1 15,1 1-2-15,-1 0 1 16,-3-1 1-16,-1 1-1 0,4-1-1 15,5 1-2-15,0-4 1 16,4-8-28-16,9-4-10 16,4 1 19-16,4-16 10 15</inkml:trace>
  <inkml:trace contextRef="#ctx0" brushRef="#br0" timeOffset="5796.2627">24063 6179 308 0,'-8'23'115'0,"-1"-12"-89"0,13 1-1 0,1-5-5 0,-1 5-8 16,9-1 1-16,-9 5 6 15,5-1 2-15,-1 4-10 16,1 8-11-16,0 0-5 0,8 0 8 16,-13 3 7-16,5 1 2 15,4 3 1-15,0 5-1 16,-9-5 2-16,0-3 2 16,5-1-1-16,-9-3-1 15,0 0 1-15,-9-4-8 16,1 0-2-16,-1-4-1 15,-4-3 2-15,-4-1 1 0,0-4 1 16,-14-3-4 0,1-4-1-16,0-4-1 0,-4 0-2 15,-1-4-4-15,5-4-2 16,-9-7-46-16,9-4-18 16,4-8-114-1,9-11-50-15,8-4 121 16</inkml:trace>
  <inkml:trace contextRef="#ctx0" brushRef="#br0" timeOffset="6111.4585">24167 6106 264 0,'-18'0'99'0,"14"12"-77"0,0-12 31 16,4 0 11-16,0 0-10 15,0 3-1-15,0-3-11 16,4 8-1-16,5 0-23 16,4-1 3-16,-9-3 2 0,9 4-10 15,4 3-4-15,9 8-11 16,8 8-3-16,5 8-1 15,4 7 2-15,5 4-5 0,-10-4 1 16,-3-4-36-16,4-3-15 16,-13-16 30-16,4-23 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78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5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01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6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88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78A8-A537-43E8-9E6F-CBEF74818EDB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1E02-F696-4FE8-B9DE-588FCCBE5916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52B3-D9C1-457E-AC5D-B1AC90026D01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59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90A11-AD43-4D89-95A3-DF7E1F91588E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2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62C8-D980-4204-87F7-03D60107D763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CCB8-D420-4E47-8961-63C6826BB1D5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6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52D83-0649-4742-BB0A-002121EB9FF1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B83C-2821-4788-8145-92C49FB001D6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9D5AF-82F3-49BD-B7DD-556088A54E45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7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8667E-5777-4647-8E74-17CF575A1638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9B0A-07F8-4A81-B203-1D58BC0983E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FFC07-3728-4E0D-A8CA-896C3147D5DF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5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578C8-1532-43D8-BBC7-84D3E0CF226E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1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C8EF9-329E-4EE5-8A25-0E3119D90745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784F9-A335-4702-B648-C1981ED9082D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E8235-171D-47C8-A875-DDD438BBBCB8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C6BD-0987-40AF-8824-5C23BE0804DA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A6BA5-0615-4F80-B712-3AA986A33187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4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BEF77-DE06-4504-952E-4CABF1957720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42378-6B80-4AEF-BE32-2D21C2514F83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DC15-3B4A-470F-84C5-35506D15B97E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972-CBE8-4EFE-A0C9-766209179D32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C4BC9-C96A-4A08-9F66-AB490D3B2948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38E3-5DBC-4B9E-8089-3FA46A777254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54A75-BBE7-4D07-A687-93616551A558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C08C9-87E1-47D9-B1F9-45077118829C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7C370-A920-4995-89C7-772F10E5C877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05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3DF30-066B-4615-9D19-549CB8FAC0DE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21B2C-560C-4BD1-8D5B-73551A33B70D}" type="datetime1">
              <a:rPr lang="en-US" smtClean="0">
                <a:solidFill>
                  <a:srgbClr val="000000"/>
                </a:solidFill>
              </a:rPr>
              <a:t>10/21/2019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2A58-BDDB-4C15-9CC3-1820913F2BA8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311E-E478-4DAA-B9F8-F9273B1D7891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9000-8EBB-4718-8610-52EA1ED8C52F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4494-466C-4FBA-87F7-6D3C858846D4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87C9-EAB8-4F51-9652-24255C7810F3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FEEF-522D-48BC-BC76-CB2FEDD87471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4948-3564-4A66-8D1C-71CCDD348BDE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DF64D58-0AF5-4308-BAD6-1E8992360276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10/21/2019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0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EDC322-236E-43F2-A4EA-77C0EA116762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10/21/2019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3.xml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Review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ECE P 596</a:t>
            </a:r>
          </a:p>
          <a:p>
            <a:r>
              <a:rPr lang="en-US" dirty="0" smtClean="0"/>
              <a:t>Linda Shapiro</a:t>
            </a: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9600" y="5477040"/>
              <a:ext cx="23400" cy="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00" y="5469480"/>
                <a:ext cx="37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 - the required mapping is called a </a:t>
            </a:r>
            <a:r>
              <a:rPr lang="en-US" sz="2800" dirty="0" err="1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homography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.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I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smoothed I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</a:t>
            </a:r>
            <a:r>
              <a:rPr lang="en-US" dirty="0" smtClean="0"/>
              <a:t>response</a:t>
            </a:r>
            <a:r>
              <a:rPr lang="en-US" dirty="0" smtClean="0"/>
              <a:t> </a:t>
            </a:r>
            <a:r>
              <a:rPr lang="en-US" dirty="0" smtClean="0"/>
              <a:t>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553200" y="1295400"/>
            <a:ext cx="1881000" cy="6213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510360" y="231951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how people write it for</a:t>
            </a:r>
          </a:p>
          <a:p>
            <a:r>
              <a:rPr lang="en-US" dirty="0" smtClean="0"/>
              <a:t>technical papers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7980" y="3581400"/>
            <a:ext cx="2145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how you DO </a:t>
            </a:r>
            <a:r>
              <a:rPr lang="en-US" dirty="0" smtClean="0"/>
              <a:t>it.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just smooth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Gaussian as you add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 the derivatives.</a:t>
            </a:r>
          </a:p>
        </p:txBody>
      </p:sp>
    </p:spTree>
    <p:extLst>
      <p:ext uri="{BB962C8B-B14F-4D97-AF65-F5344CB8AC3E}">
        <p14:creationId xmlns:p14="http://schemas.microsoft.com/office/powerpoint/2010/main" val="6630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1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Steps (modified to simplify)</a:t>
            </a:r>
            <a:endParaRPr dirty="0"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Compute derivatives 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smtClean="0">
                <a:solidFill>
                  <a:srgbClr val="FF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baseline="3000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, I</a:t>
            </a:r>
            <a:r>
              <a:rPr lang="en-US" sz="2400" strike="noStrike" baseline="-25000" dirty="0" smtClean="0">
                <a:solidFill>
                  <a:srgbClr val="FF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baseline="3000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and </a:t>
            </a:r>
            <a:r>
              <a:rPr lang="en-US" sz="2400" strike="noStrike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 at each pixel and smooth them with a 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Gaussian as you sum them to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52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charRg st="0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30840" y="1308960"/>
              <a:ext cx="5490000" cy="117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0040" y="1296360"/>
                <a:ext cx="5511960" cy="11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7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chemeClr val="accent2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8        8         </a:t>
            </a:r>
            <a:r>
              <a:rPr lang="en-US" b="1" dirty="0" smtClean="0"/>
              <a:t>. . .                      </a:t>
            </a:r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32640" y="1301760"/>
              <a:ext cx="8798760" cy="501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040" y="1294560"/>
                <a:ext cx="8820000" cy="50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Orientations in each of</a:t>
            </a:r>
          </a:p>
          <a:p>
            <a:r>
              <a:rPr lang="en-US" sz="2400" dirty="0" smtClean="0"/>
              <a:t>the 16 pixels of the cell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orientations all</a:t>
            </a:r>
          </a:p>
          <a:p>
            <a:r>
              <a:rPr lang="en-US" sz="2400" dirty="0" smtClean="0"/>
              <a:t>ended up in two bins:</a:t>
            </a:r>
          </a:p>
          <a:p>
            <a:r>
              <a:rPr lang="en-US" sz="2400" dirty="0" smtClean="0"/>
              <a:t>11 in one bin, 5 in the</a:t>
            </a:r>
          </a:p>
          <a:p>
            <a:r>
              <a:rPr lang="en-US" sz="2400" dirty="0" smtClean="0"/>
              <a:t>other. (rough count)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5 11 0 0 0 0 0 0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290000" y="1140480"/>
              <a:ext cx="1551600" cy="130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480" y="1131480"/>
                <a:ext cx="157392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Divide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the 16x16 window into a 4x4 grid of cells </a:t>
            </a: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uch that: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6743</TotalTime>
  <Words>373</Words>
  <Application>Microsoft Office PowerPoint</Application>
  <PresentationFormat>On-screen Show (4:3)</PresentationFormat>
  <Paragraphs>96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Kalinga</vt:lpstr>
      <vt:lpstr>StarSymbol</vt:lpstr>
      <vt:lpstr>Times New Roman</vt:lpstr>
      <vt:lpstr>Office Theme</vt:lpstr>
      <vt:lpstr>Blank Presentation</vt:lpstr>
      <vt:lpstr>1_Blank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SIFT descriptor</vt:lpstr>
      <vt:lpstr>PowerPoint Presentation</vt:lpstr>
      <vt:lpstr>SIFT descriptor</vt:lpstr>
      <vt:lpstr>Matching with Features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148</cp:revision>
  <dcterms:created xsi:type="dcterms:W3CDTF">2011-03-15T23:32:41Z</dcterms:created>
  <dcterms:modified xsi:type="dcterms:W3CDTF">2019-10-21T21:07:13Z</dcterms:modified>
</cp:coreProperties>
</file>