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358" r:id="rId3"/>
    <p:sldId id="257" r:id="rId4"/>
    <p:sldId id="399" r:id="rId5"/>
    <p:sldId id="259" r:id="rId6"/>
    <p:sldId id="261" r:id="rId7"/>
    <p:sldId id="350" r:id="rId8"/>
    <p:sldId id="281" r:id="rId9"/>
    <p:sldId id="275" r:id="rId10"/>
    <p:sldId id="284" r:id="rId11"/>
    <p:sldId id="282" r:id="rId12"/>
    <p:sldId id="421" r:id="rId13"/>
    <p:sldId id="296" r:id="rId14"/>
    <p:sldId id="298" r:id="rId15"/>
    <p:sldId id="318" r:id="rId16"/>
    <p:sldId id="317" r:id="rId17"/>
    <p:sldId id="285" r:id="rId18"/>
    <p:sldId id="283" r:id="rId19"/>
    <p:sldId id="351" r:id="rId20"/>
    <p:sldId id="379" r:id="rId21"/>
    <p:sldId id="329" r:id="rId22"/>
    <p:sldId id="324" r:id="rId23"/>
    <p:sldId id="325" r:id="rId24"/>
    <p:sldId id="334" r:id="rId25"/>
    <p:sldId id="416" r:id="rId26"/>
    <p:sldId id="417" r:id="rId27"/>
    <p:sldId id="418" r:id="rId28"/>
    <p:sldId id="419" r:id="rId29"/>
    <p:sldId id="354" r:id="rId30"/>
    <p:sldId id="420" r:id="rId31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8A24A6-C829-4EEE-90F9-C5A8D6064411}">
          <p14:sldIdLst>
            <p14:sldId id="256"/>
            <p14:sldId id="358"/>
          </p14:sldIdLst>
        </p14:section>
        <p14:section name="Intro" id="{30ABFBB1-1155-4ED2-BC85-989B7641B3DB}">
          <p14:sldIdLst>
            <p14:sldId id="257"/>
            <p14:sldId id="399"/>
            <p14:sldId id="259"/>
            <p14:sldId id="261"/>
          </p14:sldIdLst>
        </p14:section>
        <p14:section name="ROI Segmentation" id="{3246146B-8EA4-462B-96B2-6CF824C8F5BE}">
          <p14:sldIdLst>
            <p14:sldId id="350"/>
            <p14:sldId id="281"/>
            <p14:sldId id="275"/>
            <p14:sldId id="284"/>
            <p14:sldId id="282"/>
            <p14:sldId id="421"/>
            <p14:sldId id="296"/>
            <p14:sldId id="298"/>
            <p14:sldId id="318"/>
            <p14:sldId id="317"/>
            <p14:sldId id="285"/>
            <p14:sldId id="283"/>
            <p14:sldId id="351"/>
          </p14:sldIdLst>
        </p14:section>
        <p14:section name="ROI Classification" id="{AC62A0EF-53E4-4BBE-92A1-9A9B5A1F29FD}">
          <p14:sldIdLst>
            <p14:sldId id="379"/>
            <p14:sldId id="329"/>
            <p14:sldId id="324"/>
            <p14:sldId id="325"/>
            <p14:sldId id="334"/>
            <p14:sldId id="416"/>
            <p14:sldId id="417"/>
            <p14:sldId id="418"/>
            <p14:sldId id="419"/>
            <p14:sldId id="354"/>
            <p14:sldId id="4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954ECA"/>
    <a:srgbClr val="0707FF"/>
    <a:srgbClr val="FF6565"/>
    <a:srgbClr val="FFCDCD"/>
    <a:srgbClr val="FFA7A7"/>
    <a:srgbClr val="00FF00"/>
    <a:srgbClr val="AFABAB"/>
    <a:srgbClr val="820082"/>
    <a:srgbClr val="000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93" autoAdjust="0"/>
    <p:restoredTop sz="96242" autoAdjust="0"/>
  </p:normalViewPr>
  <p:slideViewPr>
    <p:cSldViewPr snapToGrid="0">
      <p:cViewPr varScale="1">
        <p:scale>
          <a:sx n="131" d="100"/>
          <a:sy n="131" d="100"/>
        </p:scale>
        <p:origin x="978" y="12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8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zgi Mercan" userId="5a1101a023d1caf1" providerId="LiveId" clId="{6EEA967F-741D-4641-9C15-244CAEA720DA}"/>
    <pc:docChg chg="undo redo custSel addSld delSld modSld delSection modSection">
      <pc:chgData name="Ezgi Mercan" userId="5a1101a023d1caf1" providerId="LiveId" clId="{6EEA967F-741D-4641-9C15-244CAEA720DA}" dt="2017-12-23T19:33:57.080" v="1319"/>
      <pc:docMkLst>
        <pc:docMk/>
      </pc:docMkLst>
      <pc:sldChg chg="modSp">
        <pc:chgData name="Ezgi Mercan" userId="5a1101a023d1caf1" providerId="LiveId" clId="{6EEA967F-741D-4641-9C15-244CAEA720DA}" dt="2017-12-19T02:10:27.956" v="232" actId="20577"/>
        <pc:sldMkLst>
          <pc:docMk/>
          <pc:sldMk cId="157844934" sldId="256"/>
        </pc:sldMkLst>
        <pc:spChg chg="mod">
          <ac:chgData name="Ezgi Mercan" userId="5a1101a023d1caf1" providerId="LiveId" clId="{6EEA967F-741D-4641-9C15-244CAEA720DA}" dt="2017-12-19T02:10:18.736" v="230" actId="1035"/>
          <ac:spMkLst>
            <pc:docMk/>
            <pc:sldMk cId="157844934" sldId="256"/>
            <ac:spMk id="2" creationId="{00000000-0000-0000-0000-000000000000}"/>
          </ac:spMkLst>
        </pc:spChg>
        <pc:spChg chg="mod">
          <ac:chgData name="Ezgi Mercan" userId="5a1101a023d1caf1" providerId="LiveId" clId="{6EEA967F-741D-4641-9C15-244CAEA720DA}" dt="2017-12-19T02:10:27.956" v="232" actId="20577"/>
          <ac:spMkLst>
            <pc:docMk/>
            <pc:sldMk cId="157844934" sldId="256"/>
            <ac:spMk id="3" creationId="{00000000-0000-0000-0000-000000000000}"/>
          </ac:spMkLst>
        </pc:spChg>
      </pc:sldChg>
      <pc:sldChg chg="delSp">
        <pc:chgData name="Ezgi Mercan" userId="5a1101a023d1caf1" providerId="LiveId" clId="{6EEA967F-741D-4641-9C15-244CAEA720DA}" dt="2017-12-19T02:12:03.075" v="236" actId="478"/>
        <pc:sldMkLst>
          <pc:docMk/>
          <pc:sldMk cId="3133632865" sldId="257"/>
        </pc:sldMkLst>
        <pc:spChg chg="del">
          <ac:chgData name="Ezgi Mercan" userId="5a1101a023d1caf1" providerId="LiveId" clId="{6EEA967F-741D-4641-9C15-244CAEA720DA}" dt="2017-12-19T02:12:03.075" v="236" actId="478"/>
          <ac:spMkLst>
            <pc:docMk/>
            <pc:sldMk cId="3133632865" sldId="257"/>
            <ac:spMk id="49" creationId="{00000000-0000-0000-0000-000000000000}"/>
          </ac:spMkLst>
        </pc:spChg>
      </pc:sldChg>
      <pc:sldChg chg="delSp">
        <pc:chgData name="Ezgi Mercan" userId="5a1101a023d1caf1" providerId="LiveId" clId="{6EEA967F-741D-4641-9C15-244CAEA720DA}" dt="2017-12-19T02:12:12.039" v="238" actId="478"/>
        <pc:sldMkLst>
          <pc:docMk/>
          <pc:sldMk cId="1215295556" sldId="259"/>
        </pc:sldMkLst>
        <pc:spChg chg="del">
          <ac:chgData name="Ezgi Mercan" userId="5a1101a023d1caf1" providerId="LiveId" clId="{6EEA967F-741D-4641-9C15-244CAEA720DA}" dt="2017-12-19T02:12:12.039" v="238" actId="478"/>
          <ac:spMkLst>
            <pc:docMk/>
            <pc:sldMk cId="1215295556" sldId="259"/>
            <ac:spMk id="43" creationId="{00000000-0000-0000-0000-000000000000}"/>
          </ac:spMkLst>
        </pc:spChg>
      </pc:sldChg>
      <pc:sldChg chg="del">
        <pc:chgData name="Ezgi Mercan" userId="5a1101a023d1caf1" providerId="LiveId" clId="{6EEA967F-741D-4641-9C15-244CAEA720DA}" dt="2017-12-19T02:11:14.726" v="233" actId="2696"/>
        <pc:sldMkLst>
          <pc:docMk/>
          <pc:sldMk cId="3094476432" sldId="260"/>
        </pc:sldMkLst>
      </pc:sldChg>
      <pc:sldChg chg="delSp">
        <pc:chgData name="Ezgi Mercan" userId="5a1101a023d1caf1" providerId="LiveId" clId="{6EEA967F-741D-4641-9C15-244CAEA720DA}" dt="2017-12-19T02:12:15.024" v="239" actId="478"/>
        <pc:sldMkLst>
          <pc:docMk/>
          <pc:sldMk cId="3767877675" sldId="261"/>
        </pc:sldMkLst>
        <pc:spChg chg="del">
          <ac:chgData name="Ezgi Mercan" userId="5a1101a023d1caf1" providerId="LiveId" clId="{6EEA967F-741D-4641-9C15-244CAEA720DA}" dt="2017-12-19T02:12:15.024" v="239" actId="478"/>
          <ac:spMkLst>
            <pc:docMk/>
            <pc:sldMk cId="3767877675" sldId="261"/>
            <ac:spMk id="35" creationId="{00000000-0000-0000-0000-000000000000}"/>
          </ac:spMkLst>
        </pc:spChg>
      </pc:sldChg>
      <pc:sldChg chg="del">
        <pc:chgData name="Ezgi Mercan" userId="5a1101a023d1caf1" providerId="LiveId" clId="{6EEA967F-741D-4641-9C15-244CAEA720DA}" dt="2017-12-19T02:11:29.415" v="234" actId="2696"/>
        <pc:sldMkLst>
          <pc:docMk/>
          <pc:sldMk cId="3844455475" sldId="262"/>
        </pc:sldMkLst>
      </pc:sldChg>
      <pc:sldChg chg="del">
        <pc:chgData name="Ezgi Mercan" userId="5a1101a023d1caf1" providerId="LiveId" clId="{6EEA967F-741D-4641-9C15-244CAEA720DA}" dt="2017-12-19T01:57:05.825" v="2" actId="2696"/>
        <pc:sldMkLst>
          <pc:docMk/>
          <pc:sldMk cId="3803676148" sldId="263"/>
        </pc:sldMkLst>
      </pc:sldChg>
      <pc:sldChg chg="del">
        <pc:chgData name="Ezgi Mercan" userId="5a1101a023d1caf1" providerId="LiveId" clId="{6EEA967F-741D-4641-9C15-244CAEA720DA}" dt="2017-12-19T02:11:55.808" v="235" actId="2696"/>
        <pc:sldMkLst>
          <pc:docMk/>
          <pc:sldMk cId="699091334" sldId="265"/>
        </pc:sldMkLst>
      </pc:sldChg>
      <pc:sldChg chg="del">
        <pc:chgData name="Ezgi Mercan" userId="5a1101a023d1caf1" providerId="LiveId" clId="{6EEA967F-741D-4641-9C15-244CAEA720DA}" dt="2017-12-19T01:57:06.482" v="13" actId="2696"/>
        <pc:sldMkLst>
          <pc:docMk/>
          <pc:sldMk cId="2336959228" sldId="266"/>
        </pc:sldMkLst>
      </pc:sldChg>
      <pc:sldChg chg="del">
        <pc:chgData name="Ezgi Mercan" userId="5a1101a023d1caf1" providerId="LiveId" clId="{6EEA967F-741D-4641-9C15-244CAEA720DA}" dt="2017-12-19T01:57:05.857" v="3" actId="2696"/>
        <pc:sldMkLst>
          <pc:docMk/>
          <pc:sldMk cId="80584586" sldId="267"/>
        </pc:sldMkLst>
      </pc:sldChg>
      <pc:sldChg chg="del">
        <pc:chgData name="Ezgi Mercan" userId="5a1101a023d1caf1" providerId="LiveId" clId="{6EEA967F-741D-4641-9C15-244CAEA720DA}" dt="2017-12-19T01:57:05.888" v="4" actId="2696"/>
        <pc:sldMkLst>
          <pc:docMk/>
          <pc:sldMk cId="3417463802" sldId="268"/>
        </pc:sldMkLst>
      </pc:sldChg>
      <pc:sldChg chg="del">
        <pc:chgData name="Ezgi Mercan" userId="5a1101a023d1caf1" providerId="LiveId" clId="{6EEA967F-741D-4641-9C15-244CAEA720DA}" dt="2017-12-19T01:57:05.982" v="5" actId="2696"/>
        <pc:sldMkLst>
          <pc:docMk/>
          <pc:sldMk cId="1301999203" sldId="269"/>
        </pc:sldMkLst>
      </pc:sldChg>
      <pc:sldChg chg="del">
        <pc:chgData name="Ezgi Mercan" userId="5a1101a023d1caf1" providerId="LiveId" clId="{6EEA967F-741D-4641-9C15-244CAEA720DA}" dt="2017-12-19T01:57:06.154" v="6" actId="2696"/>
        <pc:sldMkLst>
          <pc:docMk/>
          <pc:sldMk cId="3845333552" sldId="270"/>
        </pc:sldMkLst>
      </pc:sldChg>
      <pc:sldChg chg="del">
        <pc:chgData name="Ezgi Mercan" userId="5a1101a023d1caf1" providerId="LiveId" clId="{6EEA967F-741D-4641-9C15-244CAEA720DA}" dt="2017-12-19T01:57:06.185" v="7" actId="2696"/>
        <pc:sldMkLst>
          <pc:docMk/>
          <pc:sldMk cId="1230365606" sldId="271"/>
        </pc:sldMkLst>
      </pc:sldChg>
      <pc:sldChg chg="del">
        <pc:chgData name="Ezgi Mercan" userId="5a1101a023d1caf1" providerId="LiveId" clId="{6EEA967F-741D-4641-9C15-244CAEA720DA}" dt="2017-12-19T01:57:06.279" v="10" actId="2696"/>
        <pc:sldMkLst>
          <pc:docMk/>
          <pc:sldMk cId="1967008600" sldId="273"/>
        </pc:sldMkLst>
      </pc:sldChg>
      <pc:sldChg chg="del">
        <pc:chgData name="Ezgi Mercan" userId="5a1101a023d1caf1" providerId="LiveId" clId="{6EEA967F-741D-4641-9C15-244CAEA720DA}" dt="2017-12-19T01:57:06.357" v="11" actId="2696"/>
        <pc:sldMkLst>
          <pc:docMk/>
          <pc:sldMk cId="1252045670" sldId="274"/>
        </pc:sldMkLst>
      </pc:sldChg>
      <pc:sldChg chg="delSp">
        <pc:chgData name="Ezgi Mercan" userId="5a1101a023d1caf1" providerId="LiveId" clId="{6EEA967F-741D-4641-9C15-244CAEA720DA}" dt="2017-12-19T02:12:30.507" v="243" actId="478"/>
        <pc:sldMkLst>
          <pc:docMk/>
          <pc:sldMk cId="3414508265" sldId="275"/>
        </pc:sldMkLst>
        <pc:spChg chg="del">
          <ac:chgData name="Ezgi Mercan" userId="5a1101a023d1caf1" providerId="LiveId" clId="{6EEA967F-741D-4641-9C15-244CAEA720DA}" dt="2017-12-19T02:12:30.507" v="243" actId="478"/>
          <ac:spMkLst>
            <pc:docMk/>
            <pc:sldMk cId="3414508265" sldId="275"/>
            <ac:spMk id="15" creationId="{00000000-0000-0000-0000-000000000000}"/>
          </ac:spMkLst>
        </pc:spChg>
      </pc:sldChg>
      <pc:sldChg chg="del">
        <pc:chgData name="Ezgi Mercan" userId="5a1101a023d1caf1" providerId="LiveId" clId="{6EEA967F-741D-4641-9C15-244CAEA720DA}" dt="2017-12-19T01:57:05.763" v="0" actId="2696"/>
        <pc:sldMkLst>
          <pc:docMk/>
          <pc:sldMk cId="2818793361" sldId="279"/>
        </pc:sldMkLst>
      </pc:sldChg>
      <pc:sldChg chg="del">
        <pc:chgData name="Ezgi Mercan" userId="5a1101a023d1caf1" providerId="LiveId" clId="{6EEA967F-741D-4641-9C15-244CAEA720DA}" dt="2017-12-19T01:57:18.119" v="19" actId="2696"/>
        <pc:sldMkLst>
          <pc:docMk/>
          <pc:sldMk cId="2638170812" sldId="280"/>
        </pc:sldMkLst>
      </pc:sldChg>
      <pc:sldChg chg="delSp">
        <pc:chgData name="Ezgi Mercan" userId="5a1101a023d1caf1" providerId="LiveId" clId="{6EEA967F-741D-4641-9C15-244CAEA720DA}" dt="2017-12-19T02:12:27.069" v="242" actId="478"/>
        <pc:sldMkLst>
          <pc:docMk/>
          <pc:sldMk cId="780110956" sldId="281"/>
        </pc:sldMkLst>
        <pc:spChg chg="del">
          <ac:chgData name="Ezgi Mercan" userId="5a1101a023d1caf1" providerId="LiveId" clId="{6EEA967F-741D-4641-9C15-244CAEA720DA}" dt="2017-12-19T02:12:27.069" v="242" actId="478"/>
          <ac:spMkLst>
            <pc:docMk/>
            <pc:sldMk cId="780110956" sldId="281"/>
            <ac:spMk id="72" creationId="{00000000-0000-0000-0000-000000000000}"/>
          </ac:spMkLst>
        </pc:spChg>
      </pc:sldChg>
      <pc:sldChg chg="delSp modAnim">
        <pc:chgData name="Ezgi Mercan" userId="5a1101a023d1caf1" providerId="LiveId" clId="{6EEA967F-741D-4641-9C15-244CAEA720DA}" dt="2017-12-23T19:33:57.080" v="1319"/>
        <pc:sldMkLst>
          <pc:docMk/>
          <pc:sldMk cId="342449046" sldId="282"/>
        </pc:sldMkLst>
        <pc:spChg chg="del">
          <ac:chgData name="Ezgi Mercan" userId="5a1101a023d1caf1" providerId="LiveId" clId="{6EEA967F-741D-4641-9C15-244CAEA720DA}" dt="2017-12-19T02:12:36.930" v="245" actId="478"/>
          <ac:spMkLst>
            <pc:docMk/>
            <pc:sldMk cId="342449046" sldId="282"/>
            <ac:spMk id="46" creationId="{00000000-0000-0000-0000-000000000000}"/>
          </ac:spMkLst>
        </pc:spChg>
      </pc:sldChg>
      <pc:sldChg chg="delSp modSp">
        <pc:chgData name="Ezgi Mercan" userId="5a1101a023d1caf1" providerId="LiveId" clId="{6EEA967F-741D-4641-9C15-244CAEA720DA}" dt="2017-12-19T02:13:53.364" v="263" actId="1036"/>
        <pc:sldMkLst>
          <pc:docMk/>
          <pc:sldMk cId="634739458" sldId="283"/>
        </pc:sldMkLst>
        <pc:spChg chg="mod">
          <ac:chgData name="Ezgi Mercan" userId="5a1101a023d1caf1" providerId="LiveId" clId="{6EEA967F-741D-4641-9C15-244CAEA720DA}" dt="2017-12-19T02:13:53.364" v="263" actId="1036"/>
          <ac:spMkLst>
            <pc:docMk/>
            <pc:sldMk cId="634739458" sldId="283"/>
            <ac:spMk id="2" creationId="{00000000-0000-0000-0000-000000000000}"/>
          </ac:spMkLst>
        </pc:spChg>
        <pc:spChg chg="del">
          <ac:chgData name="Ezgi Mercan" userId="5a1101a023d1caf1" providerId="LiveId" clId="{6EEA967F-741D-4641-9C15-244CAEA720DA}" dt="2017-12-19T02:13:52.160" v="262" actId="478"/>
          <ac:spMkLst>
            <pc:docMk/>
            <pc:sldMk cId="634739458" sldId="283"/>
            <ac:spMk id="24" creationId="{00000000-0000-0000-0000-000000000000}"/>
          </ac:spMkLst>
        </pc:spChg>
      </pc:sldChg>
      <pc:sldChg chg="delSp">
        <pc:chgData name="Ezgi Mercan" userId="5a1101a023d1caf1" providerId="LiveId" clId="{6EEA967F-741D-4641-9C15-244CAEA720DA}" dt="2017-12-19T02:12:33.433" v="244" actId="478"/>
        <pc:sldMkLst>
          <pc:docMk/>
          <pc:sldMk cId="3091813189" sldId="284"/>
        </pc:sldMkLst>
        <pc:spChg chg="del">
          <ac:chgData name="Ezgi Mercan" userId="5a1101a023d1caf1" providerId="LiveId" clId="{6EEA967F-741D-4641-9C15-244CAEA720DA}" dt="2017-12-19T02:12:33.433" v="244" actId="478"/>
          <ac:spMkLst>
            <pc:docMk/>
            <pc:sldMk cId="3091813189" sldId="284"/>
            <ac:spMk id="15" creationId="{00000000-0000-0000-0000-000000000000}"/>
          </ac:spMkLst>
        </pc:spChg>
      </pc:sldChg>
      <pc:sldChg chg="delSp">
        <pc:chgData name="Ezgi Mercan" userId="5a1101a023d1caf1" providerId="LiveId" clId="{6EEA967F-741D-4641-9C15-244CAEA720DA}" dt="2017-12-19T02:13:49.285" v="261" actId="478"/>
        <pc:sldMkLst>
          <pc:docMk/>
          <pc:sldMk cId="2082209666" sldId="285"/>
        </pc:sldMkLst>
        <pc:spChg chg="del">
          <ac:chgData name="Ezgi Mercan" userId="5a1101a023d1caf1" providerId="LiveId" clId="{6EEA967F-741D-4641-9C15-244CAEA720DA}" dt="2017-12-19T02:13:49.285" v="261" actId="478"/>
          <ac:spMkLst>
            <pc:docMk/>
            <pc:sldMk cId="2082209666" sldId="285"/>
            <ac:spMk id="32" creationId="{00000000-0000-0000-0000-000000000000}"/>
          </ac:spMkLst>
        </pc:spChg>
      </pc:sldChg>
      <pc:sldChg chg="del">
        <pc:chgData name="Ezgi Mercan" userId="5a1101a023d1caf1" providerId="LiveId" clId="{6EEA967F-741D-4641-9C15-244CAEA720DA}" dt="2017-12-19T02:01:12.870" v="34" actId="2696"/>
        <pc:sldMkLst>
          <pc:docMk/>
          <pc:sldMk cId="2255907459" sldId="286"/>
        </pc:sldMkLst>
      </pc:sldChg>
      <pc:sldChg chg="del">
        <pc:chgData name="Ezgi Mercan" userId="5a1101a023d1caf1" providerId="LiveId" clId="{6EEA967F-741D-4641-9C15-244CAEA720DA}" dt="2017-12-19T02:01:12.917" v="35" actId="2696"/>
        <pc:sldMkLst>
          <pc:docMk/>
          <pc:sldMk cId="2027641103" sldId="290"/>
        </pc:sldMkLst>
      </pc:sldChg>
      <pc:sldChg chg="del">
        <pc:chgData name="Ezgi Mercan" userId="5a1101a023d1caf1" providerId="LiveId" clId="{6EEA967F-741D-4641-9C15-244CAEA720DA}" dt="2017-12-19T02:01:12.964" v="36" actId="2696"/>
        <pc:sldMkLst>
          <pc:docMk/>
          <pc:sldMk cId="3283974347" sldId="294"/>
        </pc:sldMkLst>
      </pc:sldChg>
      <pc:sldChg chg="delSp">
        <pc:chgData name="Ezgi Mercan" userId="5a1101a023d1caf1" providerId="LiveId" clId="{6EEA967F-741D-4641-9C15-244CAEA720DA}" dt="2017-12-19T02:12:42.008" v="246" actId="478"/>
        <pc:sldMkLst>
          <pc:docMk/>
          <pc:sldMk cId="3995151939" sldId="296"/>
        </pc:sldMkLst>
        <pc:spChg chg="del">
          <ac:chgData name="Ezgi Mercan" userId="5a1101a023d1caf1" providerId="LiveId" clId="{6EEA967F-741D-4641-9C15-244CAEA720DA}" dt="2017-12-19T02:12:42.008" v="246" actId="478"/>
          <ac:spMkLst>
            <pc:docMk/>
            <pc:sldMk cId="3995151939" sldId="296"/>
            <ac:spMk id="79" creationId="{00000000-0000-0000-0000-000000000000}"/>
          </ac:spMkLst>
        </pc:spChg>
      </pc:sldChg>
      <pc:sldChg chg="del">
        <pc:chgData name="Ezgi Mercan" userId="5a1101a023d1caf1" providerId="LiveId" clId="{6EEA967F-741D-4641-9C15-244CAEA720DA}" dt="2017-12-19T02:01:12.808" v="32" actId="2696"/>
        <pc:sldMkLst>
          <pc:docMk/>
          <pc:sldMk cId="3168170435" sldId="297"/>
        </pc:sldMkLst>
      </pc:sldChg>
      <pc:sldChg chg="delSp delAnim modAnim">
        <pc:chgData name="Ezgi Mercan" userId="5a1101a023d1caf1" providerId="LiveId" clId="{6EEA967F-741D-4641-9C15-244CAEA720DA}" dt="2017-12-19T02:13:28.158" v="256" actId="2696"/>
        <pc:sldMkLst>
          <pc:docMk/>
          <pc:sldMk cId="413741105" sldId="298"/>
        </pc:sldMkLst>
        <pc:spChg chg="del">
          <ac:chgData name="Ezgi Mercan" userId="5a1101a023d1caf1" providerId="LiveId" clId="{6EEA967F-741D-4641-9C15-244CAEA720DA}" dt="2017-12-19T02:12:53.181" v="249" actId="478"/>
          <ac:spMkLst>
            <pc:docMk/>
            <pc:sldMk cId="413741105" sldId="298"/>
            <ac:spMk id="3" creationId="{00000000-0000-0000-0000-000000000000}"/>
          </ac:spMkLst>
        </pc:spChg>
        <pc:spChg chg="del">
          <ac:chgData name="Ezgi Mercan" userId="5a1101a023d1caf1" providerId="LiveId" clId="{6EEA967F-741D-4641-9C15-244CAEA720DA}" dt="2017-12-19T02:13:10.203" v="252" actId="478"/>
          <ac:spMkLst>
            <pc:docMk/>
            <pc:sldMk cId="413741105" sldId="298"/>
            <ac:spMk id="7" creationId="{00000000-0000-0000-0000-000000000000}"/>
          </ac:spMkLst>
        </pc:spChg>
        <pc:spChg chg="del">
          <ac:chgData name="Ezgi Mercan" userId="5a1101a023d1caf1" providerId="LiveId" clId="{6EEA967F-741D-4641-9C15-244CAEA720DA}" dt="2017-12-19T02:13:12.891" v="253" actId="478"/>
          <ac:spMkLst>
            <pc:docMk/>
            <pc:sldMk cId="413741105" sldId="298"/>
            <ac:spMk id="20" creationId="{00000000-0000-0000-0000-000000000000}"/>
          </ac:spMkLst>
        </pc:spChg>
        <pc:spChg chg="del">
          <ac:chgData name="Ezgi Mercan" userId="5a1101a023d1caf1" providerId="LiveId" clId="{6EEA967F-741D-4641-9C15-244CAEA720DA}" dt="2017-12-19T02:13:06.581" v="251" actId="478"/>
          <ac:spMkLst>
            <pc:docMk/>
            <pc:sldMk cId="413741105" sldId="298"/>
            <ac:spMk id="27" creationId="{00000000-0000-0000-0000-000000000000}"/>
          </ac:spMkLst>
        </pc:spChg>
        <pc:spChg chg="del">
          <ac:chgData name="Ezgi Mercan" userId="5a1101a023d1caf1" providerId="LiveId" clId="{6EEA967F-741D-4641-9C15-244CAEA720DA}" dt="2017-12-19T02:12:46.055" v="247" actId="478"/>
          <ac:spMkLst>
            <pc:docMk/>
            <pc:sldMk cId="413741105" sldId="298"/>
            <ac:spMk id="97" creationId="{00000000-0000-0000-0000-000000000000}"/>
          </ac:spMkLst>
        </pc:spChg>
        <pc:picChg chg="del">
          <ac:chgData name="Ezgi Mercan" userId="5a1101a023d1caf1" providerId="LiveId" clId="{6EEA967F-741D-4641-9C15-244CAEA720DA}" dt="2017-12-19T02:12:50.041" v="248" actId="478"/>
          <ac:picMkLst>
            <pc:docMk/>
            <pc:sldMk cId="413741105" sldId="298"/>
            <ac:picMk id="2" creationId="{00000000-0000-0000-0000-000000000000}"/>
          </ac:picMkLst>
        </pc:picChg>
        <pc:picChg chg="del">
          <ac:chgData name="Ezgi Mercan" userId="5a1101a023d1caf1" providerId="LiveId" clId="{6EEA967F-741D-4641-9C15-244CAEA720DA}" dt="2017-12-19T02:13:03.464" v="250" actId="478"/>
          <ac:picMkLst>
            <pc:docMk/>
            <pc:sldMk cId="413741105" sldId="298"/>
            <ac:picMk id="6" creationId="{00000000-0000-0000-0000-000000000000}"/>
          </ac:picMkLst>
        </pc:picChg>
      </pc:sldChg>
      <pc:sldChg chg="del">
        <pc:chgData name="Ezgi Mercan" userId="5a1101a023d1caf1" providerId="LiveId" clId="{6EEA967F-741D-4641-9C15-244CAEA720DA}" dt="2017-12-19T02:01:13.042" v="38" actId="2696"/>
        <pc:sldMkLst>
          <pc:docMk/>
          <pc:sldMk cId="715296915" sldId="299"/>
        </pc:sldMkLst>
      </pc:sldChg>
      <pc:sldChg chg="del">
        <pc:chgData name="Ezgi Mercan" userId="5a1101a023d1caf1" providerId="LiveId" clId="{6EEA967F-741D-4641-9C15-244CAEA720DA}" dt="2017-12-19T02:01:13.136" v="40" actId="2696"/>
        <pc:sldMkLst>
          <pc:docMk/>
          <pc:sldMk cId="320220122" sldId="303"/>
        </pc:sldMkLst>
      </pc:sldChg>
      <pc:sldChg chg="del">
        <pc:chgData name="Ezgi Mercan" userId="5a1101a023d1caf1" providerId="LiveId" clId="{6EEA967F-741D-4641-9C15-244CAEA720DA}" dt="2017-12-19T02:01:13.151" v="41" actId="2696"/>
        <pc:sldMkLst>
          <pc:docMk/>
          <pc:sldMk cId="1734611290" sldId="304"/>
        </pc:sldMkLst>
      </pc:sldChg>
      <pc:sldChg chg="del">
        <pc:chgData name="Ezgi Mercan" userId="5a1101a023d1caf1" providerId="LiveId" clId="{6EEA967F-741D-4641-9C15-244CAEA720DA}" dt="2017-12-19T02:01:13.167" v="42" actId="2696"/>
        <pc:sldMkLst>
          <pc:docMk/>
          <pc:sldMk cId="2971198044" sldId="305"/>
        </pc:sldMkLst>
      </pc:sldChg>
      <pc:sldChg chg="del">
        <pc:chgData name="Ezgi Mercan" userId="5a1101a023d1caf1" providerId="LiveId" clId="{6EEA967F-741D-4641-9C15-244CAEA720DA}" dt="2017-12-19T02:01:13.214" v="44" actId="2696"/>
        <pc:sldMkLst>
          <pc:docMk/>
          <pc:sldMk cId="863448500" sldId="306"/>
        </pc:sldMkLst>
      </pc:sldChg>
      <pc:sldChg chg="del">
        <pc:chgData name="Ezgi Mercan" userId="5a1101a023d1caf1" providerId="LiveId" clId="{6EEA967F-741D-4641-9C15-244CAEA720DA}" dt="2017-12-19T02:01:13.245" v="45" actId="2696"/>
        <pc:sldMkLst>
          <pc:docMk/>
          <pc:sldMk cId="1707501225" sldId="307"/>
        </pc:sldMkLst>
      </pc:sldChg>
      <pc:sldChg chg="del">
        <pc:chgData name="Ezgi Mercan" userId="5a1101a023d1caf1" providerId="LiveId" clId="{6EEA967F-741D-4641-9C15-244CAEA720DA}" dt="2017-12-19T02:01:13.261" v="46" actId="2696"/>
        <pc:sldMkLst>
          <pc:docMk/>
          <pc:sldMk cId="488468786" sldId="308"/>
        </pc:sldMkLst>
      </pc:sldChg>
      <pc:sldChg chg="del">
        <pc:chgData name="Ezgi Mercan" userId="5a1101a023d1caf1" providerId="LiveId" clId="{6EEA967F-741D-4641-9C15-244CAEA720DA}" dt="2017-12-19T02:01:13.292" v="47" actId="2696"/>
        <pc:sldMkLst>
          <pc:docMk/>
          <pc:sldMk cId="1445429877" sldId="309"/>
        </pc:sldMkLst>
      </pc:sldChg>
      <pc:sldChg chg="del">
        <pc:chgData name="Ezgi Mercan" userId="5a1101a023d1caf1" providerId="LiveId" clId="{6EEA967F-741D-4641-9C15-244CAEA720DA}" dt="2017-12-19T02:14:03.411" v="265" actId="2696"/>
        <pc:sldMkLst>
          <pc:docMk/>
          <pc:sldMk cId="2357533975" sldId="310"/>
        </pc:sldMkLst>
      </pc:sldChg>
      <pc:sldChg chg="del">
        <pc:chgData name="Ezgi Mercan" userId="5a1101a023d1caf1" providerId="LiveId" clId="{6EEA967F-741D-4641-9C15-244CAEA720DA}" dt="2017-12-19T01:57:06.497" v="14" actId="2696"/>
        <pc:sldMkLst>
          <pc:docMk/>
          <pc:sldMk cId="3946315374" sldId="311"/>
        </pc:sldMkLst>
      </pc:sldChg>
      <pc:sldChg chg="del">
        <pc:chgData name="Ezgi Mercan" userId="5a1101a023d1caf1" providerId="LiveId" clId="{6EEA967F-741D-4641-9C15-244CAEA720DA}" dt="2017-12-19T01:57:06.529" v="15" actId="2696"/>
        <pc:sldMkLst>
          <pc:docMk/>
          <pc:sldMk cId="111746937" sldId="312"/>
        </pc:sldMkLst>
      </pc:sldChg>
      <pc:sldChg chg="del">
        <pc:chgData name="Ezgi Mercan" userId="5a1101a023d1caf1" providerId="LiveId" clId="{6EEA967F-741D-4641-9C15-244CAEA720DA}" dt="2017-12-19T01:57:06.450" v="12" actId="2696"/>
        <pc:sldMkLst>
          <pc:docMk/>
          <pc:sldMk cId="1226266154" sldId="314"/>
        </pc:sldMkLst>
      </pc:sldChg>
      <pc:sldChg chg="del">
        <pc:chgData name="Ezgi Mercan" userId="5a1101a023d1caf1" providerId="LiveId" clId="{6EEA967F-741D-4641-9C15-244CAEA720DA}" dt="2017-12-19T01:57:06.560" v="17" actId="2696"/>
        <pc:sldMkLst>
          <pc:docMk/>
          <pc:sldMk cId="3795856495" sldId="315"/>
        </pc:sldMkLst>
      </pc:sldChg>
      <pc:sldChg chg="del">
        <pc:chgData name="Ezgi Mercan" userId="5a1101a023d1caf1" providerId="LiveId" clId="{6EEA967F-741D-4641-9C15-244CAEA720DA}" dt="2017-12-19T01:57:06.544" v="16" actId="2696"/>
        <pc:sldMkLst>
          <pc:docMk/>
          <pc:sldMk cId="2962303139" sldId="316"/>
        </pc:sldMkLst>
      </pc:sldChg>
      <pc:sldChg chg="delSp">
        <pc:chgData name="Ezgi Mercan" userId="5a1101a023d1caf1" providerId="LiveId" clId="{6EEA967F-741D-4641-9C15-244CAEA720DA}" dt="2017-12-19T02:13:47.269" v="260" actId="478"/>
        <pc:sldMkLst>
          <pc:docMk/>
          <pc:sldMk cId="3219750918" sldId="317"/>
        </pc:sldMkLst>
        <pc:spChg chg="del">
          <ac:chgData name="Ezgi Mercan" userId="5a1101a023d1caf1" providerId="LiveId" clId="{6EEA967F-741D-4641-9C15-244CAEA720DA}" dt="2017-12-19T02:13:47.269" v="260" actId="478"/>
          <ac:spMkLst>
            <pc:docMk/>
            <pc:sldMk cId="3219750918" sldId="317"/>
            <ac:spMk id="19" creationId="{00000000-0000-0000-0000-000000000000}"/>
          </ac:spMkLst>
        </pc:spChg>
      </pc:sldChg>
      <pc:sldChg chg="delSp">
        <pc:chgData name="Ezgi Mercan" userId="5a1101a023d1caf1" providerId="LiveId" clId="{6EEA967F-741D-4641-9C15-244CAEA720DA}" dt="2017-12-19T02:13:41.722" v="258" actId="478"/>
        <pc:sldMkLst>
          <pc:docMk/>
          <pc:sldMk cId="769278543" sldId="318"/>
        </pc:sldMkLst>
        <pc:spChg chg="del">
          <ac:chgData name="Ezgi Mercan" userId="5a1101a023d1caf1" providerId="LiveId" clId="{6EEA967F-741D-4641-9C15-244CAEA720DA}" dt="2017-12-19T02:13:41.722" v="258" actId="478"/>
          <ac:spMkLst>
            <pc:docMk/>
            <pc:sldMk cId="769278543" sldId="318"/>
            <ac:spMk id="17" creationId="{00000000-0000-0000-0000-000000000000}"/>
          </ac:spMkLst>
        </pc:spChg>
      </pc:sldChg>
      <pc:sldChg chg="delSp">
        <pc:chgData name="Ezgi Mercan" userId="5a1101a023d1caf1" providerId="LiveId" clId="{6EEA967F-741D-4641-9C15-244CAEA720DA}" dt="2017-12-19T02:14:27.019" v="279" actId="478"/>
        <pc:sldMkLst>
          <pc:docMk/>
          <pc:sldMk cId="1053202752" sldId="320"/>
        </pc:sldMkLst>
        <pc:spChg chg="del">
          <ac:chgData name="Ezgi Mercan" userId="5a1101a023d1caf1" providerId="LiveId" clId="{6EEA967F-741D-4641-9C15-244CAEA720DA}" dt="2017-12-19T02:14:27.019" v="279" actId="478"/>
          <ac:spMkLst>
            <pc:docMk/>
            <pc:sldMk cId="1053202752" sldId="320"/>
            <ac:spMk id="5" creationId="{00000000-0000-0000-0000-000000000000}"/>
          </ac:spMkLst>
        </pc:spChg>
      </pc:sldChg>
      <pc:sldChg chg="del">
        <pc:chgData name="Ezgi Mercan" userId="5a1101a023d1caf1" providerId="LiveId" clId="{6EEA967F-741D-4641-9C15-244CAEA720DA}" dt="2017-12-19T02:14:33.894" v="281" actId="2696"/>
        <pc:sldMkLst>
          <pc:docMk/>
          <pc:sldMk cId="2925021987" sldId="321"/>
        </pc:sldMkLst>
      </pc:sldChg>
      <pc:sldChg chg="delSp">
        <pc:chgData name="Ezgi Mercan" userId="5a1101a023d1caf1" providerId="LiveId" clId="{6EEA967F-741D-4641-9C15-244CAEA720DA}" dt="2017-12-19T02:14:10.814" v="268" actId="478"/>
        <pc:sldMkLst>
          <pc:docMk/>
          <pc:sldMk cId="4170121862" sldId="324"/>
        </pc:sldMkLst>
        <pc:spChg chg="del">
          <ac:chgData name="Ezgi Mercan" userId="5a1101a023d1caf1" providerId="LiveId" clId="{6EEA967F-741D-4641-9C15-244CAEA720DA}" dt="2017-12-19T02:14:10.814" v="268" actId="478"/>
          <ac:spMkLst>
            <pc:docMk/>
            <pc:sldMk cId="4170121862" sldId="324"/>
            <ac:spMk id="24" creationId="{00000000-0000-0000-0000-000000000000}"/>
          </ac:spMkLst>
        </pc:spChg>
      </pc:sldChg>
      <pc:sldChg chg="delSp">
        <pc:chgData name="Ezgi Mercan" userId="5a1101a023d1caf1" providerId="LiveId" clId="{6EEA967F-741D-4641-9C15-244CAEA720DA}" dt="2017-12-19T02:14:12.173" v="269" actId="478"/>
        <pc:sldMkLst>
          <pc:docMk/>
          <pc:sldMk cId="2942408888" sldId="325"/>
        </pc:sldMkLst>
        <pc:spChg chg="del">
          <ac:chgData name="Ezgi Mercan" userId="5a1101a023d1caf1" providerId="LiveId" clId="{6EEA967F-741D-4641-9C15-244CAEA720DA}" dt="2017-12-19T02:14:12.173" v="269" actId="478"/>
          <ac:spMkLst>
            <pc:docMk/>
            <pc:sldMk cId="2942408888" sldId="325"/>
            <ac:spMk id="31" creationId="{00000000-0000-0000-0000-000000000000}"/>
          </ac:spMkLst>
        </pc:spChg>
      </pc:sldChg>
      <pc:sldChg chg="delSp">
        <pc:chgData name="Ezgi Mercan" userId="5a1101a023d1caf1" providerId="LiveId" clId="{6EEA967F-741D-4641-9C15-244CAEA720DA}" dt="2017-12-19T02:14:08.689" v="267" actId="478"/>
        <pc:sldMkLst>
          <pc:docMk/>
          <pc:sldMk cId="2805175664" sldId="329"/>
        </pc:sldMkLst>
        <pc:spChg chg="del">
          <ac:chgData name="Ezgi Mercan" userId="5a1101a023d1caf1" providerId="LiveId" clId="{6EEA967F-741D-4641-9C15-244CAEA720DA}" dt="2017-12-19T02:14:08.689" v="267" actId="478"/>
          <ac:spMkLst>
            <pc:docMk/>
            <pc:sldMk cId="2805175664" sldId="329"/>
            <ac:spMk id="54" creationId="{00000000-0000-0000-0000-000000000000}"/>
          </ac:spMkLst>
        </pc:spChg>
      </pc:sldChg>
      <pc:sldChg chg="del">
        <pc:chgData name="Ezgi Mercan" userId="5a1101a023d1caf1" providerId="LiveId" clId="{6EEA967F-741D-4641-9C15-244CAEA720DA}" dt="2017-12-19T01:59:57.561" v="22" actId="2696"/>
        <pc:sldMkLst>
          <pc:docMk/>
          <pc:sldMk cId="2520666263" sldId="330"/>
        </pc:sldMkLst>
      </pc:sldChg>
      <pc:sldChg chg="del">
        <pc:chgData name="Ezgi Mercan" userId="5a1101a023d1caf1" providerId="LiveId" clId="{6EEA967F-741D-4641-9C15-244CAEA720DA}" dt="2017-12-19T01:59:57.655" v="23" actId="2696"/>
        <pc:sldMkLst>
          <pc:docMk/>
          <pc:sldMk cId="160141470" sldId="333"/>
        </pc:sldMkLst>
      </pc:sldChg>
      <pc:sldChg chg="delSp">
        <pc:chgData name="Ezgi Mercan" userId="5a1101a023d1caf1" providerId="LiveId" clId="{6EEA967F-741D-4641-9C15-244CAEA720DA}" dt="2017-12-19T02:14:15.658" v="271" actId="478"/>
        <pc:sldMkLst>
          <pc:docMk/>
          <pc:sldMk cId="3286729635" sldId="334"/>
        </pc:sldMkLst>
        <pc:spChg chg="del">
          <ac:chgData name="Ezgi Mercan" userId="5a1101a023d1caf1" providerId="LiveId" clId="{6EEA967F-741D-4641-9C15-244CAEA720DA}" dt="2017-12-19T02:14:15.658" v="271" actId="478"/>
          <ac:spMkLst>
            <pc:docMk/>
            <pc:sldMk cId="3286729635" sldId="334"/>
            <ac:spMk id="12" creationId="{00000000-0000-0000-0000-000000000000}"/>
          </ac:spMkLst>
        </pc:spChg>
      </pc:sldChg>
      <pc:sldChg chg="delSp">
        <pc:chgData name="Ezgi Mercan" userId="5a1101a023d1caf1" providerId="LiveId" clId="{6EEA967F-741D-4641-9C15-244CAEA720DA}" dt="2017-12-19T02:12:22.162" v="241" actId="478"/>
        <pc:sldMkLst>
          <pc:docMk/>
          <pc:sldMk cId="370210805" sldId="350"/>
        </pc:sldMkLst>
        <pc:spChg chg="del">
          <ac:chgData name="Ezgi Mercan" userId="5a1101a023d1caf1" providerId="LiveId" clId="{6EEA967F-741D-4641-9C15-244CAEA720DA}" dt="2017-12-19T02:12:22.162" v="241" actId="478"/>
          <ac:spMkLst>
            <pc:docMk/>
            <pc:sldMk cId="370210805" sldId="350"/>
            <ac:spMk id="8" creationId="{00000000-0000-0000-0000-000000000000}"/>
          </ac:spMkLst>
        </pc:spChg>
      </pc:sldChg>
      <pc:sldChg chg="delSp">
        <pc:chgData name="Ezgi Mercan" userId="5a1101a023d1caf1" providerId="LiveId" clId="{6EEA967F-741D-4641-9C15-244CAEA720DA}" dt="2017-12-19T02:13:56.036" v="264" actId="478"/>
        <pc:sldMkLst>
          <pc:docMk/>
          <pc:sldMk cId="2158425577" sldId="351"/>
        </pc:sldMkLst>
        <pc:spChg chg="del">
          <ac:chgData name="Ezgi Mercan" userId="5a1101a023d1caf1" providerId="LiveId" clId="{6EEA967F-741D-4641-9C15-244CAEA720DA}" dt="2017-12-19T02:13:56.036" v="264" actId="478"/>
          <ac:spMkLst>
            <pc:docMk/>
            <pc:sldMk cId="2158425577" sldId="351"/>
            <ac:spMk id="7" creationId="{00000000-0000-0000-0000-000000000000}"/>
          </ac:spMkLst>
        </pc:spChg>
      </pc:sldChg>
      <pc:sldChg chg="delSp modSp modAnim">
        <pc:chgData name="Ezgi Mercan" userId="5a1101a023d1caf1" providerId="LiveId" clId="{6EEA967F-741D-4641-9C15-244CAEA720DA}" dt="2017-12-23T19:33:36.372" v="1317"/>
        <pc:sldMkLst>
          <pc:docMk/>
          <pc:sldMk cId="1320106896" sldId="354"/>
        </pc:sldMkLst>
        <pc:spChg chg="mod">
          <ac:chgData name="Ezgi Mercan" userId="5a1101a023d1caf1" providerId="LiveId" clId="{6EEA967F-741D-4641-9C15-244CAEA720DA}" dt="2017-12-23T19:33:36.372" v="1317"/>
          <ac:spMkLst>
            <pc:docMk/>
            <pc:sldMk cId="1320106896" sldId="354"/>
            <ac:spMk id="3" creationId="{00000000-0000-0000-0000-000000000000}"/>
          </ac:spMkLst>
        </pc:spChg>
        <pc:spChg chg="del">
          <ac:chgData name="Ezgi Mercan" userId="5a1101a023d1caf1" providerId="LiveId" clId="{6EEA967F-741D-4641-9C15-244CAEA720DA}" dt="2017-12-19T02:14:24.159" v="277" actId="478"/>
          <ac:spMkLst>
            <pc:docMk/>
            <pc:sldMk cId="1320106896" sldId="354"/>
            <ac:spMk id="6" creationId="{00000000-0000-0000-0000-000000000000}"/>
          </ac:spMkLst>
        </pc:spChg>
      </pc:sldChg>
      <pc:sldChg chg="del">
        <pc:chgData name="Ezgi Mercan" userId="5a1101a023d1caf1" providerId="LiveId" clId="{6EEA967F-741D-4641-9C15-244CAEA720DA}" dt="2017-12-19T02:00:32.866" v="26" actId="2696"/>
        <pc:sldMkLst>
          <pc:docMk/>
          <pc:sldMk cId="1837945009" sldId="355"/>
        </pc:sldMkLst>
      </pc:sldChg>
      <pc:sldChg chg="modSp">
        <pc:chgData name="Ezgi Mercan" userId="5a1101a023d1caf1" providerId="LiveId" clId="{6EEA967F-741D-4641-9C15-244CAEA720DA}" dt="2017-12-19T02:22:09.141" v="284" actId="20577"/>
        <pc:sldMkLst>
          <pc:docMk/>
          <pc:sldMk cId="1080771716" sldId="358"/>
        </pc:sldMkLst>
        <pc:spChg chg="mod">
          <ac:chgData name="Ezgi Mercan" userId="5a1101a023d1caf1" providerId="LiveId" clId="{6EEA967F-741D-4641-9C15-244CAEA720DA}" dt="2017-12-19T02:22:09.141" v="284" actId="20577"/>
          <ac:spMkLst>
            <pc:docMk/>
            <pc:sldMk cId="1080771716" sldId="358"/>
            <ac:spMk id="3" creationId="{00000000-0000-0000-0000-000000000000}"/>
          </ac:spMkLst>
        </pc:spChg>
      </pc:sldChg>
      <pc:sldChg chg="del">
        <pc:chgData name="Ezgi Mercan" userId="5a1101a023d1caf1" providerId="LiveId" clId="{6EEA967F-741D-4641-9C15-244CAEA720DA}" dt="2017-12-19T01:59:57.733" v="25" actId="2696"/>
        <pc:sldMkLst>
          <pc:docMk/>
          <pc:sldMk cId="2939066885" sldId="377"/>
        </pc:sldMkLst>
      </pc:sldChg>
      <pc:sldChg chg="del">
        <pc:chgData name="Ezgi Mercan" userId="5a1101a023d1caf1" providerId="LiveId" clId="{6EEA967F-741D-4641-9C15-244CAEA720DA}" dt="2017-12-19T02:01:13.308" v="48" actId="2696"/>
        <pc:sldMkLst>
          <pc:docMk/>
          <pc:sldMk cId="2091272798" sldId="378"/>
        </pc:sldMkLst>
      </pc:sldChg>
      <pc:sldChg chg="delSp">
        <pc:chgData name="Ezgi Mercan" userId="5a1101a023d1caf1" providerId="LiveId" clId="{6EEA967F-741D-4641-9C15-244CAEA720DA}" dt="2017-12-19T02:14:06.720" v="266" actId="478"/>
        <pc:sldMkLst>
          <pc:docMk/>
          <pc:sldMk cId="3467165241" sldId="379"/>
        </pc:sldMkLst>
        <pc:spChg chg="del">
          <ac:chgData name="Ezgi Mercan" userId="5a1101a023d1caf1" providerId="LiveId" clId="{6EEA967F-741D-4641-9C15-244CAEA720DA}" dt="2017-12-19T02:14:06.720" v="266" actId="478"/>
          <ac:spMkLst>
            <pc:docMk/>
            <pc:sldMk cId="3467165241" sldId="379"/>
            <ac:spMk id="7" creationId="{00000000-0000-0000-0000-000000000000}"/>
          </ac:spMkLst>
        </pc:spChg>
      </pc:sldChg>
      <pc:sldChg chg="del">
        <pc:chgData name="Ezgi Mercan" userId="5a1101a023d1caf1" providerId="LiveId" clId="{6EEA967F-741D-4641-9C15-244CAEA720DA}" dt="2017-12-19T02:14:32.097" v="280" actId="2696"/>
        <pc:sldMkLst>
          <pc:docMk/>
          <pc:sldMk cId="937305699" sldId="380"/>
        </pc:sldMkLst>
      </pc:sldChg>
      <pc:sldChg chg="del">
        <pc:chgData name="Ezgi Mercan" userId="5a1101a023d1caf1" providerId="LiveId" clId="{6EEA967F-741D-4641-9C15-244CAEA720DA}" dt="2017-12-19T02:01:13.026" v="37" actId="2696"/>
        <pc:sldMkLst>
          <pc:docMk/>
          <pc:sldMk cId="1312065770" sldId="381"/>
        </pc:sldMkLst>
      </pc:sldChg>
      <pc:sldChg chg="delSp del">
        <pc:chgData name="Ezgi Mercan" userId="5a1101a023d1caf1" providerId="LiveId" clId="{6EEA967F-741D-4641-9C15-244CAEA720DA}" dt="2017-12-19T02:24:34" v="296" actId="2696"/>
        <pc:sldMkLst>
          <pc:docMk/>
          <pc:sldMk cId="2273393424" sldId="385"/>
        </pc:sldMkLst>
        <pc:spChg chg="del">
          <ac:chgData name="Ezgi Mercan" userId="5a1101a023d1caf1" providerId="LiveId" clId="{6EEA967F-741D-4641-9C15-244CAEA720DA}" dt="2017-12-19T02:14:18.549" v="273" actId="478"/>
          <ac:spMkLst>
            <pc:docMk/>
            <pc:sldMk cId="2273393424" sldId="385"/>
            <ac:spMk id="45" creationId="{00000000-0000-0000-0000-000000000000}"/>
          </ac:spMkLst>
        </pc:spChg>
      </pc:sldChg>
      <pc:sldChg chg="delSp del">
        <pc:chgData name="Ezgi Mercan" userId="5a1101a023d1caf1" providerId="LiveId" clId="{6EEA967F-741D-4641-9C15-244CAEA720DA}" dt="2017-12-19T02:24:34.032" v="297" actId="2696"/>
        <pc:sldMkLst>
          <pc:docMk/>
          <pc:sldMk cId="2782078471" sldId="386"/>
        </pc:sldMkLst>
        <pc:spChg chg="del">
          <ac:chgData name="Ezgi Mercan" userId="5a1101a023d1caf1" providerId="LiveId" clId="{6EEA967F-741D-4641-9C15-244CAEA720DA}" dt="2017-12-19T02:14:19.846" v="274" actId="478"/>
          <ac:spMkLst>
            <pc:docMk/>
            <pc:sldMk cId="2782078471" sldId="386"/>
            <ac:spMk id="28" creationId="{00000000-0000-0000-0000-000000000000}"/>
          </ac:spMkLst>
        </pc:spChg>
      </pc:sldChg>
      <pc:sldChg chg="delSp del">
        <pc:chgData name="Ezgi Mercan" userId="5a1101a023d1caf1" providerId="LiveId" clId="{6EEA967F-741D-4641-9C15-244CAEA720DA}" dt="2017-12-19T02:24:34.078" v="298" actId="2696"/>
        <pc:sldMkLst>
          <pc:docMk/>
          <pc:sldMk cId="1257347389" sldId="387"/>
        </pc:sldMkLst>
        <pc:spChg chg="del">
          <ac:chgData name="Ezgi Mercan" userId="5a1101a023d1caf1" providerId="LiveId" clId="{6EEA967F-741D-4641-9C15-244CAEA720DA}" dt="2017-12-19T02:14:21.237" v="275" actId="478"/>
          <ac:spMkLst>
            <pc:docMk/>
            <pc:sldMk cId="1257347389" sldId="387"/>
            <ac:spMk id="46" creationId="{00000000-0000-0000-0000-000000000000}"/>
          </ac:spMkLst>
        </pc:spChg>
      </pc:sldChg>
      <pc:sldChg chg="del">
        <pc:chgData name="Ezgi Mercan" userId="5a1101a023d1caf1" providerId="LiveId" clId="{6EEA967F-741D-4641-9C15-244CAEA720DA}" dt="2017-12-19T02:05:42.426" v="49" actId="2696"/>
        <pc:sldMkLst>
          <pc:docMk/>
          <pc:sldMk cId="3464046738" sldId="394"/>
        </pc:sldMkLst>
      </pc:sldChg>
      <pc:sldChg chg="del">
        <pc:chgData name="Ezgi Mercan" userId="5a1101a023d1caf1" providerId="LiveId" clId="{6EEA967F-741D-4641-9C15-244CAEA720DA}" dt="2017-12-19T01:57:06.232" v="9" actId="2696"/>
        <pc:sldMkLst>
          <pc:docMk/>
          <pc:sldMk cId="3540845710" sldId="395"/>
        </pc:sldMkLst>
      </pc:sldChg>
      <pc:sldChg chg="delSp">
        <pc:chgData name="Ezgi Mercan" userId="5a1101a023d1caf1" providerId="LiveId" clId="{6EEA967F-741D-4641-9C15-244CAEA720DA}" dt="2017-12-19T02:13:37.784" v="257" actId="478"/>
        <pc:sldMkLst>
          <pc:docMk/>
          <pc:sldMk cId="993193474" sldId="396"/>
        </pc:sldMkLst>
        <pc:spChg chg="del">
          <ac:chgData name="Ezgi Mercan" userId="5a1101a023d1caf1" providerId="LiveId" clId="{6EEA967F-741D-4641-9C15-244CAEA720DA}" dt="2017-12-19T02:13:37.784" v="257" actId="478"/>
          <ac:spMkLst>
            <pc:docMk/>
            <pc:sldMk cId="993193474" sldId="396"/>
            <ac:spMk id="9" creationId="{00000000-0000-0000-0000-000000000000}"/>
          </ac:spMkLst>
        </pc:spChg>
      </pc:sldChg>
      <pc:sldChg chg="delSp">
        <pc:chgData name="Ezgi Mercan" userId="5a1101a023d1caf1" providerId="LiveId" clId="{6EEA967F-741D-4641-9C15-244CAEA720DA}" dt="2017-12-19T02:14:25.503" v="278" actId="478"/>
        <pc:sldMkLst>
          <pc:docMk/>
          <pc:sldMk cId="396459753" sldId="398"/>
        </pc:sldMkLst>
        <pc:spChg chg="del">
          <ac:chgData name="Ezgi Mercan" userId="5a1101a023d1caf1" providerId="LiveId" clId="{6EEA967F-741D-4641-9C15-244CAEA720DA}" dt="2017-12-19T02:14:25.503" v="278" actId="478"/>
          <ac:spMkLst>
            <pc:docMk/>
            <pc:sldMk cId="396459753" sldId="398"/>
            <ac:spMk id="5" creationId="{00000000-0000-0000-0000-000000000000}"/>
          </ac:spMkLst>
        </pc:spChg>
      </pc:sldChg>
      <pc:sldChg chg="delSp">
        <pc:chgData name="Ezgi Mercan" userId="5a1101a023d1caf1" providerId="LiveId" clId="{6EEA967F-741D-4641-9C15-244CAEA720DA}" dt="2017-12-19T02:12:07.213" v="237" actId="478"/>
        <pc:sldMkLst>
          <pc:docMk/>
          <pc:sldMk cId="891545814" sldId="399"/>
        </pc:sldMkLst>
        <pc:spChg chg="del">
          <ac:chgData name="Ezgi Mercan" userId="5a1101a023d1caf1" providerId="LiveId" clId="{6EEA967F-741D-4641-9C15-244CAEA720DA}" dt="2017-12-19T02:12:07.213" v="237" actId="478"/>
          <ac:spMkLst>
            <pc:docMk/>
            <pc:sldMk cId="891545814" sldId="399"/>
            <ac:spMk id="20" creationId="{00000000-0000-0000-0000-000000000000}"/>
          </ac:spMkLst>
        </pc:spChg>
      </pc:sldChg>
      <pc:sldChg chg="del">
        <pc:chgData name="Ezgi Mercan" userId="5a1101a023d1caf1" providerId="LiveId" clId="{6EEA967F-741D-4641-9C15-244CAEA720DA}" dt="2017-12-19T02:01:13.089" v="39" actId="2696"/>
        <pc:sldMkLst>
          <pc:docMk/>
          <pc:sldMk cId="2450895779" sldId="401"/>
        </pc:sldMkLst>
      </pc:sldChg>
      <pc:sldChg chg="del">
        <pc:chgData name="Ezgi Mercan" userId="5a1101a023d1caf1" providerId="LiveId" clId="{6EEA967F-741D-4641-9C15-244CAEA720DA}" dt="2017-12-19T02:01:13.198" v="43" actId="2696"/>
        <pc:sldMkLst>
          <pc:docMk/>
          <pc:sldMk cId="1854538720" sldId="402"/>
        </pc:sldMkLst>
      </pc:sldChg>
      <pc:sldChg chg="del">
        <pc:chgData name="Ezgi Mercan" userId="5a1101a023d1caf1" providerId="LiveId" clId="{6EEA967F-741D-4641-9C15-244CAEA720DA}" dt="2017-12-19T02:01:12.839" v="33" actId="2696"/>
        <pc:sldMkLst>
          <pc:docMk/>
          <pc:sldMk cId="905036793" sldId="403"/>
        </pc:sldMkLst>
      </pc:sldChg>
      <pc:sldChg chg="del">
        <pc:chgData name="Ezgi Mercan" userId="5a1101a023d1caf1" providerId="LiveId" clId="{6EEA967F-741D-4641-9C15-244CAEA720DA}" dt="2017-12-19T01:59:46.310" v="21" actId="2696"/>
        <pc:sldMkLst>
          <pc:docMk/>
          <pc:sldMk cId="1349193422" sldId="404"/>
        </pc:sldMkLst>
      </pc:sldChg>
      <pc:sldChg chg="del">
        <pc:chgData name="Ezgi Mercan" userId="5a1101a023d1caf1" providerId="LiveId" clId="{6EEA967F-741D-4641-9C15-244CAEA720DA}" dt="2017-12-19T01:57:06.200" v="8" actId="2696"/>
        <pc:sldMkLst>
          <pc:docMk/>
          <pc:sldMk cId="484374649" sldId="405"/>
        </pc:sldMkLst>
      </pc:sldChg>
      <pc:sldChg chg="del">
        <pc:chgData name="Ezgi Mercan" userId="5a1101a023d1caf1" providerId="LiveId" clId="{6EEA967F-741D-4641-9C15-244CAEA720DA}" dt="2017-12-19T01:57:21.041" v="20" actId="2696"/>
        <pc:sldMkLst>
          <pc:docMk/>
          <pc:sldMk cId="1126307467" sldId="406"/>
        </pc:sldMkLst>
      </pc:sldChg>
      <pc:sldChg chg="delSp">
        <pc:chgData name="Ezgi Mercan" userId="5a1101a023d1caf1" providerId="LiveId" clId="{6EEA967F-741D-4641-9C15-244CAEA720DA}" dt="2017-12-19T02:13:44.925" v="259" actId="478"/>
        <pc:sldMkLst>
          <pc:docMk/>
          <pc:sldMk cId="219763017" sldId="407"/>
        </pc:sldMkLst>
        <pc:spChg chg="del">
          <ac:chgData name="Ezgi Mercan" userId="5a1101a023d1caf1" providerId="LiveId" clId="{6EEA967F-741D-4641-9C15-244CAEA720DA}" dt="2017-12-19T02:13:44.925" v="259" actId="478"/>
          <ac:spMkLst>
            <pc:docMk/>
            <pc:sldMk cId="219763017" sldId="407"/>
            <ac:spMk id="74" creationId="{00000000-0000-0000-0000-000000000000}"/>
          </ac:spMkLst>
        </pc:spChg>
      </pc:sldChg>
      <pc:sldChg chg="delSp">
        <pc:chgData name="Ezgi Mercan" userId="5a1101a023d1caf1" providerId="LiveId" clId="{6EEA967F-741D-4641-9C15-244CAEA720DA}" dt="2017-12-19T02:14:14.283" v="270" actId="478"/>
        <pc:sldMkLst>
          <pc:docMk/>
          <pc:sldMk cId="4169769414" sldId="408"/>
        </pc:sldMkLst>
        <pc:spChg chg="del">
          <ac:chgData name="Ezgi Mercan" userId="5a1101a023d1caf1" providerId="LiveId" clId="{6EEA967F-741D-4641-9C15-244CAEA720DA}" dt="2017-12-19T02:14:14.283" v="270" actId="478"/>
          <ac:spMkLst>
            <pc:docMk/>
            <pc:sldMk cId="4169769414" sldId="408"/>
            <ac:spMk id="90" creationId="{00000000-0000-0000-0000-000000000000}"/>
          </ac:spMkLst>
        </pc:spChg>
      </pc:sldChg>
      <pc:sldChg chg="del">
        <pc:chgData name="Ezgi Mercan" userId="5a1101a023d1caf1" providerId="LiveId" clId="{6EEA967F-741D-4641-9C15-244CAEA720DA}" dt="2017-12-19T02:01:02.010" v="29" actId="2696"/>
        <pc:sldMkLst>
          <pc:docMk/>
          <pc:sldMk cId="2544378352" sldId="409"/>
        </pc:sldMkLst>
      </pc:sldChg>
      <pc:sldChg chg="del">
        <pc:chgData name="Ezgi Mercan" userId="5a1101a023d1caf1" providerId="LiveId" clId="{6EEA967F-741D-4641-9C15-244CAEA720DA}" dt="2017-12-19T02:01:02.041" v="30" actId="2696"/>
        <pc:sldMkLst>
          <pc:docMk/>
          <pc:sldMk cId="3493487979" sldId="410"/>
        </pc:sldMkLst>
      </pc:sldChg>
      <pc:sldChg chg="del">
        <pc:chgData name="Ezgi Mercan" userId="5a1101a023d1caf1" providerId="LiveId" clId="{6EEA967F-741D-4641-9C15-244CAEA720DA}" dt="2017-12-19T02:01:02.088" v="31" actId="2696"/>
        <pc:sldMkLst>
          <pc:docMk/>
          <pc:sldMk cId="1550373600" sldId="411"/>
        </pc:sldMkLst>
      </pc:sldChg>
      <pc:sldChg chg="del">
        <pc:chgData name="Ezgi Mercan" userId="5a1101a023d1caf1" providerId="LiveId" clId="{6EEA967F-741D-4641-9C15-244CAEA720DA}" dt="2017-12-19T01:57:05.794" v="1" actId="2696"/>
        <pc:sldMkLst>
          <pc:docMk/>
          <pc:sldMk cId="2201744131" sldId="412"/>
        </pc:sldMkLst>
      </pc:sldChg>
      <pc:sldChg chg="del">
        <pc:chgData name="Ezgi Mercan" userId="5a1101a023d1caf1" providerId="LiveId" clId="{6EEA967F-741D-4641-9C15-244CAEA720DA}" dt="2017-12-19T01:59:57.702" v="24" actId="2696"/>
        <pc:sldMkLst>
          <pc:docMk/>
          <pc:sldMk cId="1317134333" sldId="413"/>
        </pc:sldMkLst>
      </pc:sldChg>
      <pc:sldChg chg="delSp del">
        <pc:chgData name="Ezgi Mercan" userId="5a1101a023d1caf1" providerId="LiveId" clId="{6EEA967F-741D-4641-9C15-244CAEA720DA}" dt="2017-12-19T02:24:33.969" v="295" actId="2696"/>
        <pc:sldMkLst>
          <pc:docMk/>
          <pc:sldMk cId="2168380075" sldId="414"/>
        </pc:sldMkLst>
        <pc:spChg chg="del">
          <ac:chgData name="Ezgi Mercan" userId="5a1101a023d1caf1" providerId="LiveId" clId="{6EEA967F-741D-4641-9C15-244CAEA720DA}" dt="2017-12-19T02:14:17.002" v="272" actId="478"/>
          <ac:spMkLst>
            <pc:docMk/>
            <pc:sldMk cId="2168380075" sldId="414"/>
            <ac:spMk id="15" creationId="{00000000-0000-0000-0000-000000000000}"/>
          </ac:spMkLst>
        </pc:spChg>
      </pc:sldChg>
      <pc:sldChg chg="delSp del">
        <pc:chgData name="Ezgi Mercan" userId="5a1101a023d1caf1" providerId="LiveId" clId="{6EEA967F-741D-4641-9C15-244CAEA720DA}" dt="2017-12-23T19:16:20.767" v="681" actId="2696"/>
        <pc:sldMkLst>
          <pc:docMk/>
          <pc:sldMk cId="2017247256" sldId="415"/>
        </pc:sldMkLst>
        <pc:spChg chg="del">
          <ac:chgData name="Ezgi Mercan" userId="5a1101a023d1caf1" providerId="LiveId" clId="{6EEA967F-741D-4641-9C15-244CAEA720DA}" dt="2017-12-19T02:14:22.831" v="276" actId="478"/>
          <ac:spMkLst>
            <pc:docMk/>
            <pc:sldMk cId="2017247256" sldId="415"/>
            <ac:spMk id="23" creationId="{00000000-0000-0000-0000-000000000000}"/>
          </ac:spMkLst>
        </pc:spChg>
      </pc:sldChg>
      <pc:sldChg chg="addSp delSp modSp add addAnim delAnim">
        <pc:chgData name="Ezgi Mercan" userId="5a1101a023d1caf1" providerId="LiveId" clId="{6EEA967F-741D-4641-9C15-244CAEA720DA}" dt="2017-12-23T19:27:12.369" v="1053" actId="113"/>
        <pc:sldMkLst>
          <pc:docMk/>
          <pc:sldMk cId="1534173143" sldId="416"/>
        </pc:sldMkLst>
        <pc:spChg chg="mod">
          <ac:chgData name="Ezgi Mercan" userId="5a1101a023d1caf1" providerId="LiveId" clId="{6EEA967F-741D-4641-9C15-244CAEA720DA}" dt="2017-12-23T19:07:55.006" v="357" actId="20577"/>
          <ac:spMkLst>
            <pc:docMk/>
            <pc:sldMk cId="1534173143" sldId="416"/>
            <ac:spMk id="2" creationId="{00000000-0000-0000-0000-000000000000}"/>
          </ac:spMkLst>
        </pc:spChg>
        <pc:spChg chg="del">
          <ac:chgData name="Ezgi Mercan" userId="5a1101a023d1caf1" providerId="LiveId" clId="{6EEA967F-741D-4641-9C15-244CAEA720DA}" dt="2017-12-23T19:06:40.490" v="310" actId="478"/>
          <ac:spMkLst>
            <pc:docMk/>
            <pc:sldMk cId="1534173143" sldId="416"/>
            <ac:spMk id="3" creationId="{00000000-0000-0000-0000-000000000000}"/>
          </ac:spMkLst>
        </pc:spChg>
        <pc:spChg chg="add del mod">
          <ac:chgData name="Ezgi Mercan" userId="5a1101a023d1caf1" providerId="LiveId" clId="{6EEA967F-741D-4641-9C15-244CAEA720DA}" dt="2017-12-23T19:07:18.103" v="324" actId="478"/>
          <ac:spMkLst>
            <pc:docMk/>
            <pc:sldMk cId="1534173143" sldId="416"/>
            <ac:spMk id="12" creationId="{FA97A509-683D-4F8D-BE27-58A72FBA4E30}"/>
          </ac:spMkLst>
        </pc:spChg>
        <pc:spChg chg="mod">
          <ac:chgData name="Ezgi Mercan" userId="5a1101a023d1caf1" providerId="LiveId" clId="{6EEA967F-741D-4641-9C15-244CAEA720DA}" dt="2017-12-23T19:07:22.244" v="327" actId="403"/>
          <ac:spMkLst>
            <pc:docMk/>
            <pc:sldMk cId="1534173143" sldId="416"/>
            <ac:spMk id="50" creationId="{00000000-0000-0000-0000-000000000000}"/>
          </ac:spMkLst>
        </pc:spChg>
        <pc:spChg chg="mod">
          <ac:chgData name="Ezgi Mercan" userId="5a1101a023d1caf1" providerId="LiveId" clId="{6EEA967F-741D-4641-9C15-244CAEA720DA}" dt="2017-12-23T19:07:22.244" v="327" actId="403"/>
          <ac:spMkLst>
            <pc:docMk/>
            <pc:sldMk cId="1534173143" sldId="416"/>
            <ac:spMk id="51" creationId="{00000000-0000-0000-0000-000000000000}"/>
          </ac:spMkLst>
        </pc:spChg>
        <pc:spChg chg="mod">
          <ac:chgData name="Ezgi Mercan" userId="5a1101a023d1caf1" providerId="LiveId" clId="{6EEA967F-741D-4641-9C15-244CAEA720DA}" dt="2017-12-23T19:07:22.244" v="327" actId="403"/>
          <ac:spMkLst>
            <pc:docMk/>
            <pc:sldMk cId="1534173143" sldId="416"/>
            <ac:spMk id="52" creationId="{00000000-0000-0000-0000-000000000000}"/>
          </ac:spMkLst>
        </pc:spChg>
        <pc:spChg chg="mod">
          <ac:chgData name="Ezgi Mercan" userId="5a1101a023d1caf1" providerId="LiveId" clId="{6EEA967F-741D-4641-9C15-244CAEA720DA}" dt="2017-12-23T19:07:22.244" v="327" actId="403"/>
          <ac:spMkLst>
            <pc:docMk/>
            <pc:sldMk cId="1534173143" sldId="416"/>
            <ac:spMk id="53" creationId="{00000000-0000-0000-0000-000000000000}"/>
          </ac:spMkLst>
        </pc:spChg>
        <pc:spChg chg="mod">
          <ac:chgData name="Ezgi Mercan" userId="5a1101a023d1caf1" providerId="LiveId" clId="{6EEA967F-741D-4641-9C15-244CAEA720DA}" dt="2017-12-23T19:07:22.244" v="327" actId="403"/>
          <ac:spMkLst>
            <pc:docMk/>
            <pc:sldMk cId="1534173143" sldId="416"/>
            <ac:spMk id="62" creationId="{00000000-0000-0000-0000-000000000000}"/>
          </ac:spMkLst>
        </pc:spChg>
        <pc:grpChg chg="del">
          <ac:chgData name="Ezgi Mercan" userId="5a1101a023d1caf1" providerId="LiveId" clId="{6EEA967F-741D-4641-9C15-244CAEA720DA}" dt="2017-12-23T19:07:28.612" v="328" actId="478"/>
          <ac:grpSpMkLst>
            <pc:docMk/>
            <pc:sldMk cId="1534173143" sldId="416"/>
            <ac:grpSpMk id="6" creationId="{00000000-0000-0000-0000-000000000000}"/>
          </ac:grpSpMkLst>
        </pc:grpChg>
        <pc:grpChg chg="del">
          <ac:chgData name="Ezgi Mercan" userId="5a1101a023d1caf1" providerId="LiveId" clId="{6EEA967F-741D-4641-9C15-244CAEA720DA}" dt="2017-12-23T19:07:28.612" v="328" actId="478"/>
          <ac:grpSpMkLst>
            <pc:docMk/>
            <pc:sldMk cId="1534173143" sldId="416"/>
            <ac:grpSpMk id="21" creationId="{00000000-0000-0000-0000-000000000000}"/>
          </ac:grpSpMkLst>
        </pc:grpChg>
        <pc:grpChg chg="del">
          <ac:chgData name="Ezgi Mercan" userId="5a1101a023d1caf1" providerId="LiveId" clId="{6EEA967F-741D-4641-9C15-244CAEA720DA}" dt="2017-12-23T19:07:28.612" v="328" actId="478"/>
          <ac:grpSpMkLst>
            <pc:docMk/>
            <pc:sldMk cId="1534173143" sldId="416"/>
            <ac:grpSpMk id="35" creationId="{00000000-0000-0000-0000-000000000000}"/>
          </ac:grpSpMkLst>
        </pc:grpChg>
        <pc:grpChg chg="add del mod">
          <ac:chgData name="Ezgi Mercan" userId="5a1101a023d1caf1" providerId="LiveId" clId="{6EEA967F-741D-4641-9C15-244CAEA720DA}" dt="2017-12-23T19:13:30.483" v="544" actId="1036"/>
          <ac:grpSpMkLst>
            <pc:docMk/>
            <pc:sldMk cId="1534173143" sldId="416"/>
            <ac:grpSpMk id="49" creationId="{00000000-0000-0000-0000-000000000000}"/>
          </ac:grpSpMkLst>
        </pc:grpChg>
        <pc:graphicFrameChg chg="add mod modGraphic">
          <ac:chgData name="Ezgi Mercan" userId="5a1101a023d1caf1" providerId="LiveId" clId="{6EEA967F-741D-4641-9C15-244CAEA720DA}" dt="2017-12-23T19:27:12.369" v="1053" actId="113"/>
          <ac:graphicFrameMkLst>
            <pc:docMk/>
            <pc:sldMk cId="1534173143" sldId="416"/>
            <ac:graphicFrameMk id="54" creationId="{81027B0D-16F6-4990-9D6C-1CB4A7C8A444}"/>
          </ac:graphicFrameMkLst>
        </pc:graphicFrame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14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15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16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17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18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19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28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29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30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31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32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33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42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43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44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45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46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07:28.612" v="328" actId="478"/>
          <ac:cxnSpMkLst>
            <pc:docMk/>
            <pc:sldMk cId="1534173143" sldId="416"/>
            <ac:cxnSpMk id="47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12:44.041" v="521" actId="478"/>
          <ac:cxnSpMkLst>
            <pc:docMk/>
            <pc:sldMk cId="1534173143" sldId="416"/>
            <ac:cxnSpMk id="56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12:44.041" v="521" actId="478"/>
          <ac:cxnSpMkLst>
            <pc:docMk/>
            <pc:sldMk cId="1534173143" sldId="416"/>
            <ac:cxnSpMk id="57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12:44.041" v="521" actId="478"/>
          <ac:cxnSpMkLst>
            <pc:docMk/>
            <pc:sldMk cId="1534173143" sldId="416"/>
            <ac:cxnSpMk id="58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12:44.041" v="521" actId="478"/>
          <ac:cxnSpMkLst>
            <pc:docMk/>
            <pc:sldMk cId="1534173143" sldId="416"/>
            <ac:cxnSpMk id="59" creationId="{00000000-0000-0000-0000-000000000000}"/>
          </ac:cxnSpMkLst>
        </pc:cxnChg>
      </pc:sldChg>
      <pc:sldChg chg="delSp delAnim">
        <pc:chgData name="Ezgi Mercan" userId="5a1101a023d1caf1" providerId="LiveId" clId="{6EEA967F-741D-4641-9C15-244CAEA720DA}" dt="2017-12-19T02:22:57.209" v="285" actId="478"/>
        <pc:sldMkLst>
          <pc:docMk/>
          <pc:sldMk cId="2553412613" sldId="416"/>
        </pc:sldMkLst>
        <pc:spChg chg="del">
          <ac:chgData name="Ezgi Mercan" userId="5a1101a023d1caf1" providerId="LiveId" clId="{6EEA967F-741D-4641-9C15-244CAEA720DA}" dt="2017-12-19T02:22:57.209" v="285" actId="478"/>
          <ac:spMkLst>
            <pc:docMk/>
            <pc:sldMk cId="2553412613" sldId="416"/>
            <ac:spMk id="24" creationId="{00000000-0000-0000-0000-000000000000}"/>
          </ac:spMkLst>
        </pc:spChg>
        <pc:spChg chg="del">
          <ac:chgData name="Ezgi Mercan" userId="5a1101a023d1caf1" providerId="LiveId" clId="{6EEA967F-741D-4641-9C15-244CAEA720DA}" dt="2017-12-19T02:12:17.978" v="240" actId="478"/>
          <ac:spMkLst>
            <pc:docMk/>
            <pc:sldMk cId="2553412613" sldId="416"/>
            <ac:spMk id="25" creationId="{00000000-0000-0000-0000-000000000000}"/>
          </ac:spMkLst>
        </pc:spChg>
      </pc:sldChg>
      <pc:sldChg chg="modSp add">
        <pc:chgData name="Ezgi Mercan" userId="5a1101a023d1caf1" providerId="LiveId" clId="{6EEA967F-741D-4641-9C15-244CAEA720DA}" dt="2017-12-19T02:23:09.991" v="294" actId="20577"/>
        <pc:sldMkLst>
          <pc:docMk/>
          <pc:sldMk cId="1407494570" sldId="417"/>
        </pc:sldMkLst>
        <pc:spChg chg="mod">
          <ac:chgData name="Ezgi Mercan" userId="5a1101a023d1caf1" providerId="LiveId" clId="{6EEA967F-741D-4641-9C15-244CAEA720DA}" dt="2017-12-19T02:23:09.991" v="294" actId="20577"/>
          <ac:spMkLst>
            <pc:docMk/>
            <pc:sldMk cId="1407494570" sldId="417"/>
            <ac:spMk id="2" creationId="{B02754DB-E3AC-4410-BA8D-8BBA084B2344}"/>
          </ac:spMkLst>
        </pc:spChg>
      </pc:sldChg>
      <pc:sldChg chg="add del">
        <pc:chgData name="Ezgi Mercan" userId="5a1101a023d1caf1" providerId="LiveId" clId="{6EEA967F-741D-4641-9C15-244CAEA720DA}" dt="2017-12-23T19:07:34.753" v="329" actId="2696"/>
        <pc:sldMkLst>
          <pc:docMk/>
          <pc:sldMk cId="2598434289" sldId="417"/>
        </pc:sldMkLst>
      </pc:sldChg>
      <pc:sldChg chg="addSp delSp modSp add delAnim modAnim">
        <pc:chgData name="Ezgi Mercan" userId="5a1101a023d1caf1" providerId="LiveId" clId="{6EEA967F-741D-4641-9C15-244CAEA720DA}" dt="2017-12-23T19:29:58.701" v="1110" actId="20577"/>
        <pc:sldMkLst>
          <pc:docMk/>
          <pc:sldMk cId="2979235869" sldId="417"/>
        </pc:sldMkLst>
        <pc:spChg chg="mod">
          <ac:chgData name="Ezgi Mercan" userId="5a1101a023d1caf1" providerId="LiveId" clId="{6EEA967F-741D-4641-9C15-244CAEA720DA}" dt="2017-12-23T19:16:54.662" v="710" actId="20577"/>
          <ac:spMkLst>
            <pc:docMk/>
            <pc:sldMk cId="2979235869" sldId="417"/>
            <ac:spMk id="2" creationId="{00000000-0000-0000-0000-000000000000}"/>
          </ac:spMkLst>
        </pc:spChg>
        <pc:spChg chg="mod">
          <ac:chgData name="Ezgi Mercan" userId="5a1101a023d1caf1" providerId="LiveId" clId="{6EEA967F-741D-4641-9C15-244CAEA720DA}" dt="2017-12-23T19:13:04.105" v="536" actId="403"/>
          <ac:spMkLst>
            <pc:docMk/>
            <pc:sldMk cId="2979235869" sldId="417"/>
            <ac:spMk id="16" creationId="{57D4E7AB-53D5-4EF4-88A9-44630EF19E84}"/>
          </ac:spMkLst>
        </pc:spChg>
        <pc:spChg chg="mod">
          <ac:chgData name="Ezgi Mercan" userId="5a1101a023d1caf1" providerId="LiveId" clId="{6EEA967F-741D-4641-9C15-244CAEA720DA}" dt="2017-12-23T19:13:04.105" v="536" actId="403"/>
          <ac:spMkLst>
            <pc:docMk/>
            <pc:sldMk cId="2979235869" sldId="417"/>
            <ac:spMk id="17" creationId="{432095B8-DEF6-455E-B73C-E10FFD913A39}"/>
          </ac:spMkLst>
        </pc:spChg>
        <pc:spChg chg="mod">
          <ac:chgData name="Ezgi Mercan" userId="5a1101a023d1caf1" providerId="LiveId" clId="{6EEA967F-741D-4641-9C15-244CAEA720DA}" dt="2017-12-23T19:13:04.105" v="536" actId="403"/>
          <ac:spMkLst>
            <pc:docMk/>
            <pc:sldMk cId="2979235869" sldId="417"/>
            <ac:spMk id="18" creationId="{0970E63B-A4CC-42FE-9261-6882CF764072}"/>
          </ac:spMkLst>
        </pc:spChg>
        <pc:spChg chg="mod">
          <ac:chgData name="Ezgi Mercan" userId="5a1101a023d1caf1" providerId="LiveId" clId="{6EEA967F-741D-4641-9C15-244CAEA720DA}" dt="2017-12-23T19:13:04.105" v="536" actId="403"/>
          <ac:spMkLst>
            <pc:docMk/>
            <pc:sldMk cId="2979235869" sldId="417"/>
            <ac:spMk id="19" creationId="{49FA82F3-9D25-4E40-97CF-1EA832BC21B7}"/>
          </ac:spMkLst>
        </pc:spChg>
        <pc:spChg chg="mod">
          <ac:chgData name="Ezgi Mercan" userId="5a1101a023d1caf1" providerId="LiveId" clId="{6EEA967F-741D-4641-9C15-244CAEA720DA}" dt="2017-12-23T19:13:04.105" v="536" actId="403"/>
          <ac:spMkLst>
            <pc:docMk/>
            <pc:sldMk cId="2979235869" sldId="417"/>
            <ac:spMk id="20" creationId="{E46C18BA-5D62-46BF-B4AD-06A30F10F984}"/>
          </ac:spMkLst>
        </pc:spChg>
        <pc:spChg chg="mod">
          <ac:chgData name="Ezgi Mercan" userId="5a1101a023d1caf1" providerId="LiveId" clId="{6EEA967F-741D-4641-9C15-244CAEA720DA}" dt="2017-12-23T19:13:04.105" v="536" actId="403"/>
          <ac:spMkLst>
            <pc:docMk/>
            <pc:sldMk cId="2979235869" sldId="417"/>
            <ac:spMk id="21" creationId="{FC5700FE-DBBA-4791-973A-8BE59F382D03}"/>
          </ac:spMkLst>
        </pc:spChg>
        <pc:spChg chg="mod">
          <ac:chgData name="Ezgi Mercan" userId="5a1101a023d1caf1" providerId="LiveId" clId="{6EEA967F-741D-4641-9C15-244CAEA720DA}" dt="2017-12-23T19:13:04.105" v="536" actId="403"/>
          <ac:spMkLst>
            <pc:docMk/>
            <pc:sldMk cId="2979235869" sldId="417"/>
            <ac:spMk id="28" creationId="{63C3CFC8-076B-4EEE-9564-0F26FF844C1B}"/>
          </ac:spMkLst>
        </pc:spChg>
        <pc:grpChg chg="add mod">
          <ac:chgData name="Ezgi Mercan" userId="5a1101a023d1caf1" providerId="LiveId" clId="{6EEA967F-741D-4641-9C15-244CAEA720DA}" dt="2017-12-23T19:13:17.341" v="537" actId="12788"/>
          <ac:grpSpMkLst>
            <pc:docMk/>
            <pc:sldMk cId="2979235869" sldId="417"/>
            <ac:grpSpMk id="15" creationId="{82A06C33-89A2-461C-8690-0EF06C7EEB22}"/>
          </ac:grpSpMkLst>
        </pc:grpChg>
        <pc:grpChg chg="del">
          <ac:chgData name="Ezgi Mercan" userId="5a1101a023d1caf1" providerId="LiveId" clId="{6EEA967F-741D-4641-9C15-244CAEA720DA}" dt="2017-12-23T19:12:47.104" v="522" actId="478"/>
          <ac:grpSpMkLst>
            <pc:docMk/>
            <pc:sldMk cId="2979235869" sldId="417"/>
            <ac:grpSpMk id="49" creationId="{00000000-0000-0000-0000-000000000000}"/>
          </ac:grpSpMkLst>
        </pc:grpChg>
        <pc:graphicFrameChg chg="mod modGraphic">
          <ac:chgData name="Ezgi Mercan" userId="5a1101a023d1caf1" providerId="LiveId" clId="{6EEA967F-741D-4641-9C15-244CAEA720DA}" dt="2017-12-23T19:29:58.701" v="1110" actId="20577"/>
          <ac:graphicFrameMkLst>
            <pc:docMk/>
            <pc:sldMk cId="2979235869" sldId="417"/>
            <ac:graphicFrameMk id="54" creationId="{81027B0D-16F6-4990-9D6C-1CB4A7C8A444}"/>
          </ac:graphicFrameMkLst>
        </pc:graphicFrameChg>
        <pc:cxnChg chg="mod">
          <ac:chgData name="Ezgi Mercan" userId="5a1101a023d1caf1" providerId="LiveId" clId="{6EEA967F-741D-4641-9C15-244CAEA720DA}" dt="2017-12-23T19:12:47.104" v="522" actId="478"/>
          <ac:cxnSpMkLst>
            <pc:docMk/>
            <pc:sldMk cId="2979235869" sldId="417"/>
            <ac:cxnSpMk id="56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12:47.104" v="522" actId="478"/>
          <ac:cxnSpMkLst>
            <pc:docMk/>
            <pc:sldMk cId="2979235869" sldId="417"/>
            <ac:cxnSpMk id="57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12:47.104" v="522" actId="478"/>
          <ac:cxnSpMkLst>
            <pc:docMk/>
            <pc:sldMk cId="2979235869" sldId="417"/>
            <ac:cxnSpMk id="58" creationId="{00000000-0000-0000-0000-000000000000}"/>
          </ac:cxnSpMkLst>
        </pc:cxnChg>
        <pc:cxnChg chg="mod">
          <ac:chgData name="Ezgi Mercan" userId="5a1101a023d1caf1" providerId="LiveId" clId="{6EEA967F-741D-4641-9C15-244CAEA720DA}" dt="2017-12-23T19:12:47.104" v="522" actId="478"/>
          <ac:cxnSpMkLst>
            <pc:docMk/>
            <pc:sldMk cId="2979235869" sldId="417"/>
            <ac:cxnSpMk id="59" creationId="{00000000-0000-0000-0000-000000000000}"/>
          </ac:cxnSpMkLst>
        </pc:cxnChg>
      </pc:sldChg>
      <pc:sldChg chg="addSp delSp modSp add">
        <pc:chgData name="Ezgi Mercan" userId="5a1101a023d1caf1" providerId="LiveId" clId="{6EEA967F-741D-4641-9C15-244CAEA720DA}" dt="2017-12-23T19:30:13.891" v="1120" actId="20577"/>
        <pc:sldMkLst>
          <pc:docMk/>
          <pc:sldMk cId="108762688" sldId="418"/>
        </pc:sldMkLst>
        <pc:spChg chg="mod">
          <ac:chgData name="Ezgi Mercan" userId="5a1101a023d1caf1" providerId="LiveId" clId="{6EEA967F-741D-4641-9C15-244CAEA720DA}" dt="2017-12-23T19:17:15.570" v="734" actId="20577"/>
          <ac:spMkLst>
            <pc:docMk/>
            <pc:sldMk cId="108762688" sldId="418"/>
            <ac:spMk id="2" creationId="{00000000-0000-0000-0000-000000000000}"/>
          </ac:spMkLst>
        </pc:spChg>
        <pc:spChg chg="mod">
          <ac:chgData name="Ezgi Mercan" userId="5a1101a023d1caf1" providerId="LiveId" clId="{6EEA967F-741D-4641-9C15-244CAEA720DA}" dt="2017-12-23T19:17:04.991" v="712" actId="208"/>
          <ac:spMkLst>
            <pc:docMk/>
            <pc:sldMk cId="108762688" sldId="418"/>
            <ac:spMk id="16" creationId="{57D4E7AB-53D5-4EF4-88A9-44630EF19E84}"/>
          </ac:spMkLst>
        </pc:spChg>
        <pc:spChg chg="mod">
          <ac:chgData name="Ezgi Mercan" userId="5a1101a023d1caf1" providerId="LiveId" clId="{6EEA967F-741D-4641-9C15-244CAEA720DA}" dt="2017-12-23T19:17:41.166" v="740"/>
          <ac:spMkLst>
            <pc:docMk/>
            <pc:sldMk cId="108762688" sldId="418"/>
            <ac:spMk id="17" creationId="{432095B8-DEF6-455E-B73C-E10FFD913A39}"/>
          </ac:spMkLst>
        </pc:spChg>
        <pc:spChg chg="mod">
          <ac:chgData name="Ezgi Mercan" userId="5a1101a023d1caf1" providerId="LiveId" clId="{6EEA967F-741D-4641-9C15-244CAEA720DA}" dt="2017-12-23T19:17:44.073" v="741"/>
          <ac:spMkLst>
            <pc:docMk/>
            <pc:sldMk cId="108762688" sldId="418"/>
            <ac:spMk id="18" creationId="{0970E63B-A4CC-42FE-9261-6882CF764072}"/>
          </ac:spMkLst>
        </pc:spChg>
        <pc:spChg chg="mod">
          <ac:chgData name="Ezgi Mercan" userId="5a1101a023d1caf1" providerId="LiveId" clId="{6EEA967F-741D-4641-9C15-244CAEA720DA}" dt="2017-12-23T19:17:46.727" v="742"/>
          <ac:spMkLst>
            <pc:docMk/>
            <pc:sldMk cId="108762688" sldId="418"/>
            <ac:spMk id="19" creationId="{49FA82F3-9D25-4E40-97CF-1EA832BC21B7}"/>
          </ac:spMkLst>
        </pc:spChg>
        <pc:spChg chg="mod">
          <ac:chgData name="Ezgi Mercan" userId="5a1101a023d1caf1" providerId="LiveId" clId="{6EEA967F-741D-4641-9C15-244CAEA720DA}" dt="2017-12-23T19:17:04.991" v="712" actId="208"/>
          <ac:spMkLst>
            <pc:docMk/>
            <pc:sldMk cId="108762688" sldId="418"/>
            <ac:spMk id="20" creationId="{E46C18BA-5D62-46BF-B4AD-06A30F10F984}"/>
          </ac:spMkLst>
        </pc:spChg>
        <pc:spChg chg="mod">
          <ac:chgData name="Ezgi Mercan" userId="5a1101a023d1caf1" providerId="LiveId" clId="{6EEA967F-741D-4641-9C15-244CAEA720DA}" dt="2017-12-23T19:17:04.991" v="712" actId="208"/>
          <ac:spMkLst>
            <pc:docMk/>
            <pc:sldMk cId="108762688" sldId="418"/>
            <ac:spMk id="21" creationId="{FC5700FE-DBBA-4791-973A-8BE59F382D03}"/>
          </ac:spMkLst>
        </pc:spChg>
        <pc:spChg chg="mod">
          <ac:chgData name="Ezgi Mercan" userId="5a1101a023d1caf1" providerId="LiveId" clId="{6EEA967F-741D-4641-9C15-244CAEA720DA}" dt="2017-12-23T19:17:04.991" v="712" actId="208"/>
          <ac:spMkLst>
            <pc:docMk/>
            <pc:sldMk cId="108762688" sldId="418"/>
            <ac:spMk id="28" creationId="{63C3CFC8-076B-4EEE-9564-0F26FF844C1B}"/>
          </ac:spMkLst>
        </pc:spChg>
        <pc:grpChg chg="mod">
          <ac:chgData name="Ezgi Mercan" userId="5a1101a023d1caf1" providerId="LiveId" clId="{6EEA967F-741D-4641-9C15-244CAEA720DA}" dt="2017-12-23T19:17:02.287" v="711"/>
          <ac:grpSpMkLst>
            <pc:docMk/>
            <pc:sldMk cId="108762688" sldId="418"/>
            <ac:grpSpMk id="15" creationId="{82A06C33-89A2-461C-8690-0EF06C7EEB22}"/>
          </ac:grpSpMkLst>
        </pc:grpChg>
        <pc:graphicFrameChg chg="add modGraphic">
          <ac:chgData name="Ezgi Mercan" userId="5a1101a023d1caf1" providerId="LiveId" clId="{6EEA967F-741D-4641-9C15-244CAEA720DA}" dt="2017-12-23T19:30:13.891" v="1120" actId="20577"/>
          <ac:graphicFrameMkLst>
            <pc:docMk/>
            <pc:sldMk cId="108762688" sldId="418"/>
            <ac:graphicFrameMk id="29" creationId="{D5B2F8CD-849D-400E-BB8C-7FA9F3EC49A7}"/>
          </ac:graphicFrameMkLst>
        </pc:graphicFrameChg>
        <pc:graphicFrameChg chg="del mod modGraphic">
          <ac:chgData name="Ezgi Mercan" userId="5a1101a023d1caf1" providerId="LiveId" clId="{6EEA967F-741D-4641-9C15-244CAEA720DA}" dt="2017-12-23T19:28:09.025" v="1060" actId="478"/>
          <ac:graphicFrameMkLst>
            <pc:docMk/>
            <pc:sldMk cId="108762688" sldId="418"/>
            <ac:graphicFrameMk id="54" creationId="{81027B0D-16F6-4990-9D6C-1CB4A7C8A444}"/>
          </ac:graphicFrameMkLst>
        </pc:graphicFrameChg>
        <pc:cxnChg chg="mod">
          <ac:chgData name="Ezgi Mercan" userId="5a1101a023d1caf1" providerId="LiveId" clId="{6EEA967F-741D-4641-9C15-244CAEA720DA}" dt="2017-12-23T19:17:04.991" v="712" actId="208"/>
          <ac:cxnSpMkLst>
            <pc:docMk/>
            <pc:sldMk cId="108762688" sldId="418"/>
            <ac:cxnSpMk id="22" creationId="{06D21654-D3A4-4176-A923-F7E9A622678C}"/>
          </ac:cxnSpMkLst>
        </pc:cxnChg>
        <pc:cxnChg chg="mod">
          <ac:chgData name="Ezgi Mercan" userId="5a1101a023d1caf1" providerId="LiveId" clId="{6EEA967F-741D-4641-9C15-244CAEA720DA}" dt="2017-12-23T19:17:04.991" v="712" actId="208"/>
          <ac:cxnSpMkLst>
            <pc:docMk/>
            <pc:sldMk cId="108762688" sldId="418"/>
            <ac:cxnSpMk id="23" creationId="{F71F1E8B-2A62-4984-9AB0-CED4F2E698D4}"/>
          </ac:cxnSpMkLst>
        </pc:cxnChg>
        <pc:cxnChg chg="mod">
          <ac:chgData name="Ezgi Mercan" userId="5a1101a023d1caf1" providerId="LiveId" clId="{6EEA967F-741D-4641-9C15-244CAEA720DA}" dt="2017-12-23T19:17:31.650" v="738" actId="208"/>
          <ac:cxnSpMkLst>
            <pc:docMk/>
            <pc:sldMk cId="108762688" sldId="418"/>
            <ac:cxnSpMk id="24" creationId="{9DCD4AB8-4B77-42C3-B4EF-A7F12D4D790B}"/>
          </ac:cxnSpMkLst>
        </pc:cxnChg>
        <pc:cxnChg chg="mod">
          <ac:chgData name="Ezgi Mercan" userId="5a1101a023d1caf1" providerId="LiveId" clId="{6EEA967F-741D-4641-9C15-244CAEA720DA}" dt="2017-12-23T19:17:34.197" v="739" actId="208"/>
          <ac:cxnSpMkLst>
            <pc:docMk/>
            <pc:sldMk cId="108762688" sldId="418"/>
            <ac:cxnSpMk id="25" creationId="{FF17BB21-C9C6-4454-97E6-CE1FB6FF5AC9}"/>
          </ac:cxnSpMkLst>
        </pc:cxnChg>
        <pc:cxnChg chg="mod">
          <ac:chgData name="Ezgi Mercan" userId="5a1101a023d1caf1" providerId="LiveId" clId="{6EEA967F-741D-4641-9C15-244CAEA720DA}" dt="2017-12-23T19:17:04.991" v="712" actId="208"/>
          <ac:cxnSpMkLst>
            <pc:docMk/>
            <pc:sldMk cId="108762688" sldId="418"/>
            <ac:cxnSpMk id="26" creationId="{5D73E29D-4A98-4076-BBCE-9D42F9B05415}"/>
          </ac:cxnSpMkLst>
        </pc:cxnChg>
        <pc:cxnChg chg="mod">
          <ac:chgData name="Ezgi Mercan" userId="5a1101a023d1caf1" providerId="LiveId" clId="{6EEA967F-741D-4641-9C15-244CAEA720DA}" dt="2017-12-23T19:17:04.991" v="712" actId="208"/>
          <ac:cxnSpMkLst>
            <pc:docMk/>
            <pc:sldMk cId="108762688" sldId="418"/>
            <ac:cxnSpMk id="27" creationId="{D3746722-AEAA-4A25-BA47-98604315FCE6}"/>
          </ac:cxnSpMkLst>
        </pc:cxnChg>
      </pc:sldChg>
      <pc:sldChg chg="modSp add del">
        <pc:chgData name="Ezgi Mercan" userId="5a1101a023d1caf1" providerId="LiveId" clId="{6EEA967F-741D-4641-9C15-244CAEA720DA}" dt="2017-12-23T19:16:19.111" v="679" actId="2696"/>
        <pc:sldMkLst>
          <pc:docMk/>
          <pc:sldMk cId="780096020" sldId="418"/>
        </pc:sldMkLst>
        <pc:spChg chg="mod">
          <ac:chgData name="Ezgi Mercan" userId="5a1101a023d1caf1" providerId="LiveId" clId="{6EEA967F-741D-4641-9C15-244CAEA720DA}" dt="2017-12-23T19:12:31.703" v="519" actId="27636"/>
          <ac:spMkLst>
            <pc:docMk/>
            <pc:sldMk cId="780096020" sldId="418"/>
            <ac:spMk id="2" creationId="{00000000-0000-0000-0000-000000000000}"/>
          </ac:spMkLst>
        </pc:spChg>
      </pc:sldChg>
      <pc:sldChg chg="add del">
        <pc:chgData name="Ezgi Mercan" userId="5a1101a023d1caf1" providerId="LiveId" clId="{6EEA967F-741D-4641-9C15-244CAEA720DA}" dt="2017-12-23T19:07:35.238" v="330" actId="2696"/>
        <pc:sldMkLst>
          <pc:docMk/>
          <pc:sldMk cId="892968355" sldId="418"/>
        </pc:sldMkLst>
      </pc:sldChg>
      <pc:sldChg chg="addSp delSp modSp add">
        <pc:chgData name="Ezgi Mercan" userId="5a1101a023d1caf1" providerId="LiveId" clId="{6EEA967F-741D-4641-9C15-244CAEA720DA}" dt="2017-12-23T19:30:28.861" v="1128" actId="20577"/>
        <pc:sldMkLst>
          <pc:docMk/>
          <pc:sldMk cId="137767704" sldId="419"/>
        </pc:sldMkLst>
        <pc:spChg chg="mod">
          <ac:chgData name="Ezgi Mercan" userId="5a1101a023d1caf1" providerId="LiveId" clId="{6EEA967F-741D-4641-9C15-244CAEA720DA}" dt="2017-12-23T19:19:06.559" v="843" actId="20577"/>
          <ac:spMkLst>
            <pc:docMk/>
            <pc:sldMk cId="137767704" sldId="419"/>
            <ac:spMk id="2" creationId="{00000000-0000-0000-0000-000000000000}"/>
          </ac:spMkLst>
        </pc:spChg>
        <pc:spChg chg="mod">
          <ac:chgData name="Ezgi Mercan" userId="5a1101a023d1caf1" providerId="LiveId" clId="{6EEA967F-741D-4641-9C15-244CAEA720DA}" dt="2017-12-23T19:19:54.860" v="857" actId="208"/>
          <ac:spMkLst>
            <pc:docMk/>
            <pc:sldMk cId="137767704" sldId="419"/>
            <ac:spMk id="16" creationId="{57D4E7AB-53D5-4EF4-88A9-44630EF19E84}"/>
          </ac:spMkLst>
        </pc:spChg>
        <pc:spChg chg="mod">
          <ac:chgData name="Ezgi Mercan" userId="5a1101a023d1caf1" providerId="LiveId" clId="{6EEA967F-741D-4641-9C15-244CAEA720DA}" dt="2017-12-23T19:19:51.063" v="856" actId="208"/>
          <ac:spMkLst>
            <pc:docMk/>
            <pc:sldMk cId="137767704" sldId="419"/>
            <ac:spMk id="17" creationId="{432095B8-DEF6-455E-B73C-E10FFD913A39}"/>
          </ac:spMkLst>
        </pc:spChg>
        <pc:spChg chg="mod">
          <ac:chgData name="Ezgi Mercan" userId="5a1101a023d1caf1" providerId="LiveId" clId="{6EEA967F-741D-4641-9C15-244CAEA720DA}" dt="2017-12-23T19:19:16.126" v="845"/>
          <ac:spMkLst>
            <pc:docMk/>
            <pc:sldMk cId="137767704" sldId="419"/>
            <ac:spMk id="18" creationId="{0970E63B-A4CC-42FE-9261-6882CF764072}"/>
          </ac:spMkLst>
        </pc:spChg>
        <pc:spChg chg="mod">
          <ac:chgData name="Ezgi Mercan" userId="5a1101a023d1caf1" providerId="LiveId" clId="{6EEA967F-741D-4641-9C15-244CAEA720DA}" dt="2017-12-23T19:16:42.238" v="685" actId="208"/>
          <ac:spMkLst>
            <pc:docMk/>
            <pc:sldMk cId="137767704" sldId="419"/>
            <ac:spMk id="19" creationId="{49FA82F3-9D25-4E40-97CF-1EA832BC21B7}"/>
          </ac:spMkLst>
        </pc:spChg>
        <pc:spChg chg="mod">
          <ac:chgData name="Ezgi Mercan" userId="5a1101a023d1caf1" providerId="LiveId" clId="{6EEA967F-741D-4641-9C15-244CAEA720DA}" dt="2017-12-23T19:19:32.233" v="850"/>
          <ac:spMkLst>
            <pc:docMk/>
            <pc:sldMk cId="137767704" sldId="419"/>
            <ac:spMk id="20" creationId="{E46C18BA-5D62-46BF-B4AD-06A30F10F984}"/>
          </ac:spMkLst>
        </pc:spChg>
        <pc:spChg chg="mod">
          <ac:chgData name="Ezgi Mercan" userId="5a1101a023d1caf1" providerId="LiveId" clId="{6EEA967F-741D-4641-9C15-244CAEA720DA}" dt="2017-12-23T19:19:35.015" v="851"/>
          <ac:spMkLst>
            <pc:docMk/>
            <pc:sldMk cId="137767704" sldId="419"/>
            <ac:spMk id="21" creationId="{FC5700FE-DBBA-4791-973A-8BE59F382D03}"/>
          </ac:spMkLst>
        </pc:spChg>
        <pc:spChg chg="mod">
          <ac:chgData name="Ezgi Mercan" userId="5a1101a023d1caf1" providerId="LiveId" clId="{6EEA967F-741D-4641-9C15-244CAEA720DA}" dt="2017-12-23T19:19:48.532" v="855" actId="208"/>
          <ac:spMkLst>
            <pc:docMk/>
            <pc:sldMk cId="137767704" sldId="419"/>
            <ac:spMk id="28" creationId="{63C3CFC8-076B-4EEE-9564-0F26FF844C1B}"/>
          </ac:spMkLst>
        </pc:spChg>
        <pc:graphicFrameChg chg="add modGraphic">
          <ac:chgData name="Ezgi Mercan" userId="5a1101a023d1caf1" providerId="LiveId" clId="{6EEA967F-741D-4641-9C15-244CAEA720DA}" dt="2017-12-23T19:30:28.861" v="1128" actId="20577"/>
          <ac:graphicFrameMkLst>
            <pc:docMk/>
            <pc:sldMk cId="137767704" sldId="419"/>
            <ac:graphicFrameMk id="29" creationId="{B2C985DF-8174-452F-AF11-44A564A1F0BE}"/>
          </ac:graphicFrameMkLst>
        </pc:graphicFrameChg>
        <pc:graphicFrameChg chg="del modGraphic">
          <ac:chgData name="Ezgi Mercan" userId="5a1101a023d1caf1" providerId="LiveId" clId="{6EEA967F-741D-4641-9C15-244CAEA720DA}" dt="2017-12-23T19:28:13.134" v="1062" actId="478"/>
          <ac:graphicFrameMkLst>
            <pc:docMk/>
            <pc:sldMk cId="137767704" sldId="419"/>
            <ac:graphicFrameMk id="54" creationId="{81027B0D-16F6-4990-9D6C-1CB4A7C8A444}"/>
          </ac:graphicFrameMkLst>
        </pc:graphicFrameChg>
        <pc:cxnChg chg="mod">
          <ac:chgData name="Ezgi Mercan" userId="5a1101a023d1caf1" providerId="LiveId" clId="{6EEA967F-741D-4641-9C15-244CAEA720DA}" dt="2017-12-23T19:19:57.158" v="858" actId="208"/>
          <ac:cxnSpMkLst>
            <pc:docMk/>
            <pc:sldMk cId="137767704" sldId="419"/>
            <ac:cxnSpMk id="22" creationId="{06D21654-D3A4-4176-A923-F7E9A622678C}"/>
          </ac:cxnSpMkLst>
        </pc:cxnChg>
        <pc:cxnChg chg="mod">
          <ac:chgData name="Ezgi Mercan" userId="5a1101a023d1caf1" providerId="LiveId" clId="{6EEA967F-741D-4641-9C15-244CAEA720DA}" dt="2017-12-23T19:20:00.346" v="859" actId="208"/>
          <ac:cxnSpMkLst>
            <pc:docMk/>
            <pc:sldMk cId="137767704" sldId="419"/>
            <ac:cxnSpMk id="23" creationId="{F71F1E8B-2A62-4984-9AB0-CED4F2E698D4}"/>
          </ac:cxnSpMkLst>
        </pc:cxnChg>
        <pc:cxnChg chg="mod">
          <ac:chgData name="Ezgi Mercan" userId="5a1101a023d1caf1" providerId="LiveId" clId="{6EEA967F-741D-4641-9C15-244CAEA720DA}" dt="2017-12-23T19:19:28.561" v="849" actId="208"/>
          <ac:cxnSpMkLst>
            <pc:docMk/>
            <pc:sldMk cId="137767704" sldId="419"/>
            <ac:cxnSpMk id="26" creationId="{5D73E29D-4A98-4076-BBCE-9D42F9B05415}"/>
          </ac:cxnSpMkLst>
        </pc:cxnChg>
        <pc:cxnChg chg="mod">
          <ac:chgData name="Ezgi Mercan" userId="5a1101a023d1caf1" providerId="LiveId" clId="{6EEA967F-741D-4641-9C15-244CAEA720DA}" dt="2017-12-23T19:19:25.904" v="848" actId="208"/>
          <ac:cxnSpMkLst>
            <pc:docMk/>
            <pc:sldMk cId="137767704" sldId="419"/>
            <ac:cxnSpMk id="27" creationId="{D3746722-AEAA-4A25-BA47-98604315FCE6}"/>
          </ac:cxnSpMkLst>
        </pc:cxnChg>
      </pc:sldChg>
      <pc:sldChg chg="add del">
        <pc:chgData name="Ezgi Mercan" userId="5a1101a023d1caf1" providerId="LiveId" clId="{6EEA967F-741D-4641-9C15-244CAEA720DA}" dt="2017-12-23T19:07:35.754" v="331" actId="2696"/>
        <pc:sldMkLst>
          <pc:docMk/>
          <pc:sldMk cId="205066895" sldId="419"/>
        </pc:sldMkLst>
      </pc:sldChg>
      <pc:sldChg chg="add del">
        <pc:chgData name="Ezgi Mercan" userId="5a1101a023d1caf1" providerId="LiveId" clId="{6EEA967F-741D-4641-9C15-244CAEA720DA}" dt="2017-12-23T19:16:19.861" v="680" actId="2696"/>
        <pc:sldMkLst>
          <pc:docMk/>
          <pc:sldMk cId="1234959093" sldId="41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figures/roi_segmentation/Figu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figures/roi_segmentation/Figur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Precision</a:t>
            </a:r>
          </a:p>
        </c:rich>
      </c:tx>
      <c:layout>
        <c:manualLayout>
          <c:xMode val="edge"/>
          <c:yMode val="edge"/>
          <c:x val="0.37344592795465786"/>
          <c:y val="5.26112249789031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'cnn8'!$W$13:$W$20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'cnn8'!$X$13:$X$20</c:f>
              <c:numCache>
                <c:formatCode>0.00</c:formatCode>
                <c:ptCount val="8"/>
                <c:pt idx="0">
                  <c:v>0.8609</c:v>
                </c:pt>
                <c:pt idx="1">
                  <c:v>0.2298</c:v>
                </c:pt>
                <c:pt idx="2">
                  <c:v>0.63370000000000004</c:v>
                </c:pt>
                <c:pt idx="3">
                  <c:v>0.67689999999999995</c:v>
                </c:pt>
                <c:pt idx="4">
                  <c:v>0.63270000000000004</c:v>
                </c:pt>
                <c:pt idx="5">
                  <c:v>1.4E-2</c:v>
                </c:pt>
                <c:pt idx="6">
                  <c:v>0.3528</c:v>
                </c:pt>
                <c:pt idx="7">
                  <c:v>3.2800000000000003E-2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37-4336-918C-9CBE07D0531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'cnn8'!$W$13:$W$20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'cnn8'!$Y$13:$Y$20</c:f>
              <c:numCache>
                <c:formatCode>0.00</c:formatCode>
                <c:ptCount val="8"/>
                <c:pt idx="0">
                  <c:v>0.81359999999999999</c:v>
                </c:pt>
                <c:pt idx="1">
                  <c:v>0.39250000000000002</c:v>
                </c:pt>
                <c:pt idx="2">
                  <c:v>0.86339999999999995</c:v>
                </c:pt>
                <c:pt idx="3">
                  <c:v>0.28389999999999999</c:v>
                </c:pt>
                <c:pt idx="4">
                  <c:v>0.71619999999999995</c:v>
                </c:pt>
                <c:pt idx="5">
                  <c:v>0.31519999999999998</c:v>
                </c:pt>
                <c:pt idx="6">
                  <c:v>0.52410000000000001</c:v>
                </c:pt>
                <c:pt idx="7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37-4336-918C-9CBE07D05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23531264"/>
        <c:axId val="123532800"/>
      </c:barChart>
      <c:catAx>
        <c:axId val="123531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3532800"/>
        <c:crosses val="autoZero"/>
        <c:auto val="1"/>
        <c:lblAlgn val="ctr"/>
        <c:lblOffset val="100"/>
        <c:noMultiLvlLbl val="0"/>
      </c:catAx>
      <c:valAx>
        <c:axId val="12353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3531264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Recall</a:t>
            </a:r>
          </a:p>
        </c:rich>
      </c:tx>
      <c:layout>
        <c:manualLayout>
          <c:xMode val="edge"/>
          <c:yMode val="edge"/>
          <c:x val="0.41475040257648954"/>
          <c:y val="4.64216804112205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'cnn8'!$W$24:$W$31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'cnn8'!$X$24:$X$31</c:f>
              <c:numCache>
                <c:formatCode>0.00</c:formatCode>
                <c:ptCount val="8"/>
                <c:pt idx="0">
                  <c:v>0.88770000000000004</c:v>
                </c:pt>
                <c:pt idx="1">
                  <c:v>0.45529999999999998</c:v>
                </c:pt>
                <c:pt idx="2">
                  <c:v>0.4844</c:v>
                </c:pt>
                <c:pt idx="3">
                  <c:v>0.23519999999999999</c:v>
                </c:pt>
                <c:pt idx="4">
                  <c:v>0.60780000000000001</c:v>
                </c:pt>
                <c:pt idx="5">
                  <c:v>0.2394</c:v>
                </c:pt>
                <c:pt idx="6">
                  <c:v>0.46029999999999999</c:v>
                </c:pt>
                <c:pt idx="7">
                  <c:v>0.24349999999999999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9-449E-9F45-3AA35E675031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'cnn8'!$W$24:$W$31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'cnn8'!$Y$24:$Y$31</c:f>
              <c:numCache>
                <c:formatCode>0.00</c:formatCode>
                <c:ptCount val="8"/>
                <c:pt idx="0">
                  <c:v>0.92800000000000005</c:v>
                </c:pt>
                <c:pt idx="1">
                  <c:v>0.72260000000000002</c:v>
                </c:pt>
                <c:pt idx="2">
                  <c:v>0.61129999999999995</c:v>
                </c:pt>
                <c:pt idx="3">
                  <c:v>0.88290000000000002</c:v>
                </c:pt>
                <c:pt idx="4">
                  <c:v>0.20380000000000001</c:v>
                </c:pt>
                <c:pt idx="5">
                  <c:v>0.49230000000000002</c:v>
                </c:pt>
                <c:pt idx="6">
                  <c:v>0.83209999999999995</c:v>
                </c:pt>
                <c:pt idx="7">
                  <c:v>0.5927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19-449E-9F45-3AA35E6750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25663872"/>
        <c:axId val="125665664"/>
      </c:barChart>
      <c:catAx>
        <c:axId val="125663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5665664"/>
        <c:crosses val="autoZero"/>
        <c:auto val="1"/>
        <c:lblAlgn val="ctr"/>
        <c:lblOffset val="100"/>
        <c:noMultiLvlLbl val="0"/>
      </c:catAx>
      <c:valAx>
        <c:axId val="12566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5663872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96-4232-B639-39691E28FAC9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96-4232-B639-39691E28FAC9}"/>
              </c:ext>
            </c:extLst>
          </c:dPt>
          <c:dPt>
            <c:idx val="2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96-4232-B639-39691E28FAC9}"/>
              </c:ext>
            </c:extLst>
          </c:dPt>
          <c:dPt>
            <c:idx val="3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D96-4232-B639-39691E28FAC9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D96-4232-B639-39691E28FAC9}"/>
              </c:ext>
            </c:extLst>
          </c:dPt>
          <c:val>
            <c:numRef>
              <c:f>Sheet1!$B$5:$F$5</c:f>
              <c:numCache>
                <c:formatCode>General</c:formatCode>
                <c:ptCount val="5"/>
                <c:pt idx="0">
                  <c:v>0.19251854240567601</c:v>
                </c:pt>
                <c:pt idx="1">
                  <c:v>0.197678168332796</c:v>
                </c:pt>
                <c:pt idx="2">
                  <c:v>0.47984521122218599</c:v>
                </c:pt>
                <c:pt idx="3">
                  <c:v>0.129313124798452</c:v>
                </c:pt>
                <c:pt idx="4">
                  <c:v>6.44953240890035E-4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D96-4232-B639-39691E28F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35645824"/>
        <c:axId val="135647616"/>
      </c:barChart>
      <c:catAx>
        <c:axId val="135645824"/>
        <c:scaling>
          <c:orientation val="minMax"/>
        </c:scaling>
        <c:delete val="1"/>
        <c:axPos val="b"/>
        <c:majorTickMark val="none"/>
        <c:minorTickMark val="none"/>
        <c:tickLblPos val="nextTo"/>
        <c:crossAx val="135647616"/>
        <c:crosses val="autoZero"/>
        <c:auto val="1"/>
        <c:lblAlgn val="ctr"/>
        <c:lblOffset val="100"/>
        <c:noMultiLvlLbl val="0"/>
      </c:catAx>
      <c:valAx>
        <c:axId val="135647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564582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435756779726496E-2"/>
          <c:y val="5.9039442986293378E-2"/>
          <c:w val="0.90597728501892916"/>
          <c:h val="0.88192111402741324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dkVert">
                <a:fgClr>
                  <a:schemeClr val="bg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95-49DE-A44A-7ECB4C974021}"/>
              </c:ext>
            </c:extLst>
          </c:dPt>
          <c:dPt>
            <c:idx val="1"/>
            <c:invertIfNegative val="0"/>
            <c:bubble3D val="0"/>
            <c:spPr>
              <a:pattFill prst="wdUpDiag">
                <a:fgClr>
                  <a:srgbClr val="7030A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95-49DE-A44A-7ECB4C974021}"/>
              </c:ext>
            </c:extLst>
          </c:dPt>
          <c:dPt>
            <c:idx val="2"/>
            <c:invertIfNegative val="0"/>
            <c:bubble3D val="0"/>
            <c:spPr>
              <a:pattFill prst="dkVert">
                <a:fgClr>
                  <a:srgbClr val="7030A0"/>
                </a:fgClr>
                <a:bgClr>
                  <a:srgbClr val="7030A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95-49DE-A44A-7ECB4C974021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rgbClr val="FF99FF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95-49DE-A44A-7ECB4C974021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rgbClr val="7030A0"/>
                </a:fgClr>
                <a:bgClr>
                  <a:srgbClr val="FF99FF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895-49DE-A44A-7ECB4C974021}"/>
              </c:ext>
            </c:extLst>
          </c:dPt>
          <c:dPt>
            <c:idx val="5"/>
            <c:invertIfNegative val="0"/>
            <c:bubble3D val="0"/>
            <c:spPr>
              <a:pattFill prst="dkVert">
                <a:fgClr>
                  <a:srgbClr val="FF99FF"/>
                </a:fgClr>
                <a:bgClr>
                  <a:srgbClr val="FF99FF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895-49DE-A44A-7ECB4C974021}"/>
              </c:ext>
            </c:extLst>
          </c:dPt>
          <c:dPt>
            <c:idx val="6"/>
            <c:invertIfNegative val="0"/>
            <c:bubble3D val="0"/>
            <c:spPr>
              <a:pattFill prst="wdUpDiag">
                <a:fgClr>
                  <a:srgbClr val="00FF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895-49DE-A44A-7ECB4C974021}"/>
              </c:ext>
            </c:extLst>
          </c:dPt>
          <c:dPt>
            <c:idx val="7"/>
            <c:invertIfNegative val="0"/>
            <c:bubble3D val="0"/>
            <c:spPr>
              <a:pattFill prst="wdUpDiag">
                <a:fgClr>
                  <a:srgbClr val="7030A0"/>
                </a:fgClr>
                <a:bgClr>
                  <a:srgbClr val="00FF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895-49DE-A44A-7ECB4C974021}"/>
              </c:ext>
            </c:extLst>
          </c:dPt>
          <c:dPt>
            <c:idx val="8"/>
            <c:invertIfNegative val="0"/>
            <c:bubble3D val="0"/>
            <c:spPr>
              <a:pattFill prst="wdUpDiag">
                <a:fgClr>
                  <a:srgbClr val="FF99FF"/>
                </a:fgClr>
                <a:bgClr>
                  <a:srgbClr val="00FF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895-49DE-A44A-7ECB4C974021}"/>
              </c:ext>
            </c:extLst>
          </c:dPt>
          <c:dPt>
            <c:idx val="9"/>
            <c:invertIfNegative val="0"/>
            <c:bubble3D val="0"/>
            <c:spPr>
              <a:pattFill prst="dkVert">
                <a:fgClr>
                  <a:srgbClr val="00FF00"/>
                </a:fgClr>
                <a:bgClr>
                  <a:srgbClr val="00FF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2895-49DE-A44A-7ECB4C974021}"/>
              </c:ext>
            </c:extLst>
          </c:dPt>
          <c:dPt>
            <c:idx val="10"/>
            <c:invertIfNegative val="0"/>
            <c:bubble3D val="0"/>
            <c:spPr>
              <a:pattFill prst="dkVert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2895-49DE-A44A-7ECB4C974021}"/>
              </c:ext>
            </c:extLst>
          </c:dPt>
          <c:dPt>
            <c:idx val="12"/>
            <c:invertIfNegative val="0"/>
            <c:bubble3D val="0"/>
            <c:spPr>
              <a:pattFill prst="dkVert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2895-49DE-A44A-7ECB4C974021}"/>
              </c:ext>
            </c:extLst>
          </c:dPt>
          <c:val>
            <c:numRef>
              <c:f>Sheet1!$B$10:$P$10</c:f>
              <c:numCache>
                <c:formatCode>General</c:formatCode>
                <c:ptCount val="15"/>
                <c:pt idx="0">
                  <c:v>9.0967328635490105E-2</c:v>
                </c:pt>
                <c:pt idx="1">
                  <c:v>3.1870595771941103E-2</c:v>
                </c:pt>
                <c:pt idx="2">
                  <c:v>8.5201793721973104E-2</c:v>
                </c:pt>
                <c:pt idx="3">
                  <c:v>0.10834401024984</c:v>
                </c:pt>
                <c:pt idx="4">
                  <c:v>0.112908392056374</c:v>
                </c:pt>
                <c:pt idx="5">
                  <c:v>0.38565022421524697</c:v>
                </c:pt>
                <c:pt idx="6">
                  <c:v>2.37828315182575E-2</c:v>
                </c:pt>
                <c:pt idx="7">
                  <c:v>4.5964125560538097E-2</c:v>
                </c:pt>
                <c:pt idx="8">
                  <c:v>5.9657270980140897E-2</c:v>
                </c:pt>
                <c:pt idx="9">
                  <c:v>5.52530429212044E-2</c:v>
                </c:pt>
                <c:pt idx="10">
                  <c:v>2.4023062139654099E-4</c:v>
                </c:pt>
                <c:pt idx="11">
                  <c:v>0</c:v>
                </c:pt>
                <c:pt idx="12">
                  <c:v>1.6015374759769399E-4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895-49DE-A44A-7ECB4C974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35563136"/>
        <c:axId val="135564672"/>
      </c:barChart>
      <c:catAx>
        <c:axId val="135563136"/>
        <c:scaling>
          <c:orientation val="minMax"/>
        </c:scaling>
        <c:delete val="1"/>
        <c:axPos val="b"/>
        <c:majorTickMark val="none"/>
        <c:minorTickMark val="none"/>
        <c:tickLblPos val="nextTo"/>
        <c:crossAx val="135564672"/>
        <c:crosses val="autoZero"/>
        <c:auto val="1"/>
        <c:lblAlgn val="ctr"/>
        <c:lblOffset val="100"/>
        <c:noMultiLvlLbl val="0"/>
      </c:catAx>
      <c:valAx>
        <c:axId val="135564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5563136"/>
        <c:crosses val="autoZero"/>
        <c:crossBetween val="between"/>
        <c:majorUnit val="0.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4F850A-C999-4FBA-89E3-0A46756821D4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F89F21-EA85-4E25-B7E2-E49A0FCC0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2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9CBF44-0133-4936-9A66-5FE538461961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D1D6B1-8250-4586-B8A4-9808268D4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5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2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17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6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0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6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2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7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3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4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55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7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13" Type="http://schemas.openxmlformats.org/officeDocument/2006/relationships/image" Target="../media/image91.png"/><Relationship Id="rId3" Type="http://schemas.openxmlformats.org/officeDocument/2006/relationships/image" Target="../media/image81.gif"/><Relationship Id="rId7" Type="http://schemas.openxmlformats.org/officeDocument/2006/relationships/image" Target="../media/image85.jpg"/><Relationship Id="rId12" Type="http://schemas.openxmlformats.org/officeDocument/2006/relationships/image" Target="../media/image90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11" Type="http://schemas.openxmlformats.org/officeDocument/2006/relationships/image" Target="../media/image89.jpg"/><Relationship Id="rId5" Type="http://schemas.openxmlformats.org/officeDocument/2006/relationships/image" Target="../media/image83.jpg"/><Relationship Id="rId15" Type="http://schemas.openxmlformats.org/officeDocument/2006/relationships/image" Target="../media/image93.png"/><Relationship Id="rId10" Type="http://schemas.openxmlformats.org/officeDocument/2006/relationships/image" Target="../media/image88.jpg"/><Relationship Id="rId4" Type="http://schemas.openxmlformats.org/officeDocument/2006/relationships/image" Target="../media/image82.jpg"/><Relationship Id="rId9" Type="http://schemas.openxmlformats.org/officeDocument/2006/relationships/image" Target="../media/image87.jpg"/><Relationship Id="rId1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94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png"/><Relationship Id="rId11" Type="http://schemas.openxmlformats.org/officeDocument/2006/relationships/image" Target="../media/image98.png"/><Relationship Id="rId5" Type="http://schemas.openxmlformats.org/officeDocument/2006/relationships/image" Target="../media/image254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9" Type="http://schemas.openxmlformats.org/officeDocument/2006/relationships/image" Target="../media/image256.png"/><Relationship Id="rId1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jp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26" Type="http://schemas.openxmlformats.org/officeDocument/2006/relationships/image" Target="../media/image47.jpeg"/><Relationship Id="rId39" Type="http://schemas.openxmlformats.org/officeDocument/2006/relationships/image" Target="../media/image60.jpg"/><Relationship Id="rId21" Type="http://schemas.openxmlformats.org/officeDocument/2006/relationships/image" Target="../media/image42.jpeg"/><Relationship Id="rId34" Type="http://schemas.openxmlformats.org/officeDocument/2006/relationships/image" Target="../media/image55.jpeg"/><Relationship Id="rId42" Type="http://schemas.openxmlformats.org/officeDocument/2006/relationships/image" Target="../media/image63.jp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29" Type="http://schemas.openxmlformats.org/officeDocument/2006/relationships/image" Target="../media/image50.jpeg"/><Relationship Id="rId41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24" Type="http://schemas.openxmlformats.org/officeDocument/2006/relationships/image" Target="../media/image45.jpeg"/><Relationship Id="rId32" Type="http://schemas.openxmlformats.org/officeDocument/2006/relationships/image" Target="../media/image53.jpeg"/><Relationship Id="rId37" Type="http://schemas.openxmlformats.org/officeDocument/2006/relationships/image" Target="../media/image58.jpeg"/><Relationship Id="rId40" Type="http://schemas.openxmlformats.org/officeDocument/2006/relationships/image" Target="../media/image61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28" Type="http://schemas.openxmlformats.org/officeDocument/2006/relationships/image" Target="../media/image49.jpeg"/><Relationship Id="rId36" Type="http://schemas.openxmlformats.org/officeDocument/2006/relationships/image" Target="../media/image57.jpe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31" Type="http://schemas.openxmlformats.org/officeDocument/2006/relationships/image" Target="../media/image52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image" Target="../media/image43.jpeg"/><Relationship Id="rId27" Type="http://schemas.openxmlformats.org/officeDocument/2006/relationships/image" Target="../media/image48.jpeg"/><Relationship Id="rId30" Type="http://schemas.openxmlformats.org/officeDocument/2006/relationships/image" Target="../media/image51.jpeg"/><Relationship Id="rId35" Type="http://schemas.openxmlformats.org/officeDocument/2006/relationships/image" Target="../media/image56.jpeg"/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5" Type="http://schemas.openxmlformats.org/officeDocument/2006/relationships/image" Target="../media/image46.jpeg"/><Relationship Id="rId33" Type="http://schemas.openxmlformats.org/officeDocument/2006/relationships/image" Target="../media/image54.jpeg"/><Relationship Id="rId38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1457"/>
            <a:ext cx="7772400" cy="2387600"/>
          </a:xfrm>
        </p:spPr>
        <p:txBody>
          <a:bodyPr anchor="ctr">
            <a:noAutofit/>
          </a:bodyPr>
          <a:lstStyle/>
          <a:p>
            <a:r>
              <a:rPr lang="en-US" sz="3600" dirty="0"/>
              <a:t>Automated Diagnosis of Breast Cancer and Pre-invasive Lesions on</a:t>
            </a:r>
            <a:br>
              <a:rPr lang="en-US" sz="3600" dirty="0"/>
            </a:br>
            <a:r>
              <a:rPr lang="en-US" sz="3600" dirty="0"/>
              <a:t>Digital Whole Slide Images</a:t>
            </a: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48037"/>
            <a:ext cx="6858000" cy="2387600"/>
          </a:xfrm>
        </p:spPr>
        <p:txBody>
          <a:bodyPr anchor="ctr">
            <a:normAutofit fontScale="47500" lnSpcReduction="20000"/>
          </a:bodyPr>
          <a:lstStyle/>
          <a:p>
            <a:r>
              <a:rPr lang="en-US" sz="6200" dirty="0">
                <a:latin typeface="+mj-lt"/>
              </a:rPr>
              <a:t>Ezgi Mercan</a:t>
            </a:r>
            <a:r>
              <a:rPr lang="en-US" sz="6200" baseline="30000" dirty="0">
                <a:latin typeface="+mj-lt"/>
              </a:rPr>
              <a:t>1</a:t>
            </a:r>
            <a:r>
              <a:rPr lang="en-US" sz="6200" dirty="0">
                <a:latin typeface="+mj-lt"/>
              </a:rPr>
              <a:t>, </a:t>
            </a:r>
            <a:r>
              <a:rPr lang="en-US" sz="6200" dirty="0" err="1">
                <a:latin typeface="+mj-lt"/>
              </a:rPr>
              <a:t>Sachin</a:t>
            </a:r>
            <a:r>
              <a:rPr lang="en-US" sz="6200" dirty="0">
                <a:latin typeface="+mj-lt"/>
              </a:rPr>
              <a:t> Mehta</a:t>
            </a:r>
            <a:r>
              <a:rPr lang="en-US" sz="6200" baseline="30000" dirty="0">
                <a:latin typeface="+mj-lt"/>
              </a:rPr>
              <a:t>2</a:t>
            </a:r>
            <a:r>
              <a:rPr lang="en-US" sz="6200" dirty="0">
                <a:latin typeface="+mj-lt"/>
              </a:rPr>
              <a:t>, </a:t>
            </a:r>
          </a:p>
          <a:p>
            <a:r>
              <a:rPr lang="en-US" sz="6200" dirty="0" err="1">
                <a:latin typeface="+mj-lt"/>
              </a:rPr>
              <a:t>Jamen</a:t>
            </a:r>
            <a:r>
              <a:rPr lang="en-US" sz="6200" dirty="0">
                <a:latin typeface="+mj-lt"/>
              </a:rPr>
              <a:t> Bartlett</a:t>
            </a:r>
            <a:r>
              <a:rPr lang="en-US" sz="6200" baseline="30000" dirty="0">
                <a:latin typeface="+mj-lt"/>
              </a:rPr>
              <a:t>3</a:t>
            </a:r>
            <a:r>
              <a:rPr lang="en-US" sz="6200" dirty="0">
                <a:latin typeface="+mj-lt"/>
              </a:rPr>
              <a:t>, Donald L. Weaver</a:t>
            </a:r>
            <a:r>
              <a:rPr lang="en-US" sz="6200" baseline="30000" dirty="0">
                <a:latin typeface="+mj-lt"/>
              </a:rPr>
              <a:t>3</a:t>
            </a:r>
            <a:r>
              <a:rPr lang="en-US" sz="6200" dirty="0">
                <a:latin typeface="+mj-lt"/>
              </a:rPr>
              <a:t>, </a:t>
            </a:r>
          </a:p>
          <a:p>
            <a:r>
              <a:rPr lang="en-US" sz="6200" dirty="0">
                <a:latin typeface="+mj-lt"/>
              </a:rPr>
              <a:t>Joann G. Elmore</a:t>
            </a:r>
            <a:r>
              <a:rPr lang="en-US" sz="6200" baseline="30000" dirty="0">
                <a:latin typeface="+mj-lt"/>
              </a:rPr>
              <a:t>4</a:t>
            </a:r>
            <a:r>
              <a:rPr lang="en-US" sz="6200" dirty="0">
                <a:latin typeface="+mj-lt"/>
              </a:rPr>
              <a:t>, Linda G. Shapiro</a:t>
            </a:r>
            <a:r>
              <a:rPr lang="en-US" sz="6200" baseline="30000" dirty="0">
                <a:latin typeface="+mj-lt"/>
              </a:rPr>
              <a:t>1</a:t>
            </a:r>
          </a:p>
          <a:p>
            <a:endParaRPr lang="en-US" sz="2900" dirty="0">
              <a:latin typeface="+mj-lt"/>
            </a:endParaRPr>
          </a:p>
          <a:p>
            <a:r>
              <a:rPr lang="en-US" sz="2900" dirty="0">
                <a:latin typeface="+mj-lt"/>
              </a:rPr>
              <a:t>1 Paul G. Allen School of Computer Science and Engineering, University of Washington</a:t>
            </a:r>
            <a:br>
              <a:rPr lang="en-US" sz="2900" dirty="0">
                <a:latin typeface="+mj-lt"/>
              </a:rPr>
            </a:br>
            <a:r>
              <a:rPr lang="en-US" sz="2900" dirty="0">
                <a:latin typeface="+mj-lt"/>
              </a:rPr>
              <a:t>2 Department of Electrical Engineering, University of Washington</a:t>
            </a:r>
            <a:br>
              <a:rPr lang="en-US" sz="2900" dirty="0">
                <a:latin typeface="+mj-lt"/>
              </a:rPr>
            </a:br>
            <a:r>
              <a:rPr lang="en-US" sz="2900" dirty="0">
                <a:latin typeface="+mj-lt"/>
              </a:rPr>
              <a:t>3 Department of Pathology, University of Vermont</a:t>
            </a:r>
            <a:br>
              <a:rPr lang="en-US" sz="2900" dirty="0">
                <a:latin typeface="+mj-lt"/>
              </a:rPr>
            </a:br>
            <a:r>
              <a:rPr lang="en-US" sz="2900" dirty="0">
                <a:latin typeface="+mj-lt"/>
              </a:rPr>
              <a:t>4 Department of Medicine, University of Washington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840" y="5951606"/>
            <a:ext cx="3122319" cy="4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99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Supervised Tissue Label Segmentation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319" y="2082029"/>
            <a:ext cx="1667876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79" y="2082029"/>
            <a:ext cx="1667512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ross 6"/>
          <p:cNvSpPr/>
          <p:nvPr/>
        </p:nvSpPr>
        <p:spPr>
          <a:xfrm>
            <a:off x="2823173" y="2389600"/>
            <a:ext cx="646664" cy="665018"/>
          </a:xfrm>
          <a:prstGeom prst="plus">
            <a:avLst>
              <a:gd name="adj" fmla="val 42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Image result for sv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054" y="2219950"/>
            <a:ext cx="1004318" cy="1004318"/>
          </a:xfrm>
          <a:prstGeom prst="rect">
            <a:avLst/>
          </a:prstGeom>
          <a:noFill/>
          <a:ln w="63500" cmpd="tri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23"/>
          <p:cNvSpPr/>
          <p:nvPr/>
        </p:nvSpPr>
        <p:spPr>
          <a:xfrm>
            <a:off x="5316244" y="2389600"/>
            <a:ext cx="790575" cy="665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10278" y="3516077"/>
            <a:ext cx="1843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original image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75950" y="3362189"/>
            <a:ext cx="217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ground truth </a:t>
            </a:r>
          </a:p>
          <a:p>
            <a:pPr algn="ctr"/>
            <a:r>
              <a:rPr lang="en-US" sz="2000" dirty="0"/>
              <a:t>label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4516702"/>
            <a:ext cx="82866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tested two models using a subset of ROIs (N=58):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 Vector Machines (</a:t>
            </a:r>
            <a:r>
              <a:rPr lang="en-US" sz="2400" dirty="0">
                <a:solidFill>
                  <a:srgbClr val="0707FF"/>
                </a:solidFill>
              </a:rPr>
              <a:t>SVM</a:t>
            </a:r>
            <a:r>
              <a:rPr lang="en-US" sz="2400" dirty="0"/>
              <a:t>) with color/texture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Convolutional Neural Nets (</a:t>
            </a:r>
            <a:r>
              <a:rPr lang="en-US" sz="2400" dirty="0">
                <a:solidFill>
                  <a:srgbClr val="FF0000"/>
                </a:solidFill>
              </a:rPr>
              <a:t>CNN</a:t>
            </a:r>
            <a:r>
              <a:rPr lang="en-US" sz="2400" dirty="0"/>
              <a:t>)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13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57" y="1076061"/>
            <a:ext cx="441999" cy="99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1"/>
          <p:cNvSpPr txBox="1"/>
          <p:nvPr/>
        </p:nvSpPr>
        <p:spPr>
          <a:xfrm>
            <a:off x="5868922" y="3362189"/>
            <a:ext cx="217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classifier</a:t>
            </a:r>
          </a:p>
        </p:txBody>
      </p:sp>
    </p:spTree>
    <p:extLst>
      <p:ext uri="{BB962C8B-B14F-4D97-AF65-F5344CB8AC3E}">
        <p14:creationId xmlns:p14="http://schemas.microsoft.com/office/powerpoint/2010/main" val="30918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2648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44200" y="6355080"/>
            <a:ext cx="2057400" cy="365125"/>
          </a:xfrm>
        </p:spPr>
        <p:txBody>
          <a:bodyPr/>
          <a:lstStyle/>
          <a:p>
            <a:fld id="{9388242B-305E-4F06-B4EF-654F06996E4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487" y="4434932"/>
            <a:ext cx="2286000" cy="1661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825" y="2086302"/>
            <a:ext cx="2286000" cy="1664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1720" y="1995893"/>
            <a:ext cx="2286000" cy="1842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8605" y="4344979"/>
            <a:ext cx="2286000" cy="1841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5535" y="2153514"/>
            <a:ext cx="2286000" cy="15247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4040" y="4501780"/>
            <a:ext cx="2286000" cy="1522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75" y="4120186"/>
            <a:ext cx="2378962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54" y="1772894"/>
            <a:ext cx="2378772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380450" y="1140828"/>
            <a:ext cx="162549" cy="1625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97718" y="1037436"/>
            <a:ext cx="1357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background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010245" y="1140828"/>
            <a:ext cx="162549" cy="162549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27513" y="1037436"/>
            <a:ext cx="202972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benign epithelium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36690" y="1439696"/>
            <a:ext cx="162549" cy="162549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858020" y="1336304"/>
            <a:ext cx="234872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malignant epithelium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11955" y="1140828"/>
            <a:ext cx="162549" cy="162549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29223" y="1037436"/>
            <a:ext cx="169770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normal stroma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65521" y="1439696"/>
            <a:ext cx="162549" cy="162549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486851" y="1336304"/>
            <a:ext cx="22844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desmoplastic stroma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81651" y="1140828"/>
            <a:ext cx="162549" cy="162549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98919" y="1037436"/>
            <a:ext cx="114627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secretion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30040" y="1439696"/>
            <a:ext cx="162549" cy="1625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051369" y="1336304"/>
            <a:ext cx="79701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blood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99914" y="1140828"/>
            <a:ext cx="162549" cy="16254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917185" y="1037436"/>
            <a:ext cx="10549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necrosis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4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 of Labels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707FF"/>
                </a:solidFill>
              </a:rPr>
              <a:t>Benign Epithelium</a:t>
            </a:r>
            <a:r>
              <a:rPr lang="en-US" sz="1800" dirty="0"/>
              <a:t>: </a:t>
            </a:r>
            <a:r>
              <a:rPr lang="en-US" sz="1800" dirty="0" smtClean="0"/>
              <a:t>epithelial </a:t>
            </a:r>
            <a:r>
              <a:rPr lang="en-US" sz="1800" dirty="0"/>
              <a:t>cells </a:t>
            </a:r>
            <a:r>
              <a:rPr lang="en-US" sz="1800" dirty="0" smtClean="0"/>
              <a:t>from </a:t>
            </a:r>
            <a:r>
              <a:rPr lang="en-US" sz="1800" dirty="0"/>
              <a:t>the benign and atypia </a:t>
            </a:r>
            <a:r>
              <a:rPr lang="en-US" sz="1800" dirty="0" smtClean="0"/>
              <a:t>categories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FF0000"/>
                </a:solidFill>
              </a:rPr>
              <a:t>Malignant Epithelium</a:t>
            </a:r>
            <a:r>
              <a:rPr lang="en-US" sz="1800" dirty="0" smtClean="0"/>
              <a:t>: epithelial cells from DCIS and invasive cancer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707FF"/>
                </a:solidFill>
              </a:rPr>
              <a:t>Normal Stroma</a:t>
            </a:r>
            <a:r>
              <a:rPr lang="en-US" sz="1800" dirty="0" smtClean="0"/>
              <a:t>: normal connective tissue 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</a:rPr>
              <a:t>D</a:t>
            </a:r>
            <a:r>
              <a:rPr lang="en-US" sz="1800" dirty="0" smtClean="0">
                <a:solidFill>
                  <a:srgbClr val="FF0000"/>
                </a:solidFill>
              </a:rPr>
              <a:t>esmoplastic Stroma</a:t>
            </a:r>
            <a:r>
              <a:rPr lang="en-US" sz="1800" dirty="0" smtClean="0"/>
              <a:t>: stroma </a:t>
            </a:r>
            <a:r>
              <a:rPr lang="en-US" sz="1800" dirty="0"/>
              <a:t>associated with a </a:t>
            </a:r>
            <a:r>
              <a:rPr lang="en-US" sz="1800" dirty="0" smtClean="0"/>
              <a:t>tumor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707FF"/>
                </a:solidFill>
              </a:rPr>
              <a:t>Secretion</a:t>
            </a:r>
            <a:r>
              <a:rPr lang="en-US" sz="1800" dirty="0" smtClean="0"/>
              <a:t>: benign </a:t>
            </a:r>
            <a:r>
              <a:rPr lang="en-US" sz="1800" dirty="0"/>
              <a:t>substance filling the </a:t>
            </a:r>
            <a:r>
              <a:rPr lang="en-US" sz="1800" dirty="0" smtClean="0"/>
              <a:t>ducts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FF0000"/>
                </a:solidFill>
              </a:rPr>
              <a:t>Necrosis</a:t>
            </a:r>
            <a:r>
              <a:rPr lang="en-US" sz="1800" dirty="0"/>
              <a:t>: dead cells at the center of the ducts </a:t>
            </a:r>
            <a:r>
              <a:rPr lang="en-US" sz="1800" dirty="0" smtClean="0"/>
              <a:t>in </a:t>
            </a:r>
            <a:r>
              <a:rPr lang="en-US" sz="1800" dirty="0"/>
              <a:t>DCIS and invasive </a:t>
            </a:r>
            <a:r>
              <a:rPr lang="en-US" sz="1800" dirty="0" smtClean="0"/>
              <a:t>cases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C00000"/>
                </a:solidFill>
              </a:rPr>
              <a:t>Blood</a:t>
            </a:r>
            <a:r>
              <a:rPr lang="en-US" sz="1800" dirty="0" smtClean="0"/>
              <a:t>: blood cells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7030A0"/>
                </a:solidFill>
              </a:rPr>
              <a:t>Background</a:t>
            </a:r>
            <a:r>
              <a:rPr lang="en-US" sz="1800" dirty="0" smtClean="0"/>
              <a:t>: empty areas inside ducts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" y="2138923"/>
            <a:ext cx="2293337" cy="2255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6823"/>
            <a:ext cx="7886700" cy="8098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Superpixel + SVM-based Segmentation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62900" y="4958016"/>
            <a:ext cx="2483023" cy="348718"/>
            <a:chOff x="5717463" y="5268076"/>
            <a:chExt cx="2641149" cy="534518"/>
          </a:xfrm>
        </p:grpSpPr>
        <p:pic>
          <p:nvPicPr>
            <p:cNvPr id="18" name="Picture 17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463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846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8229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" name="Straight Arrow Connector 14"/>
          <p:cNvCxnSpPr>
            <a:endCxn id="18" idx="0"/>
          </p:cNvCxnSpPr>
          <p:nvPr/>
        </p:nvCxnSpPr>
        <p:spPr>
          <a:xfrm flipH="1">
            <a:off x="576737" y="3266794"/>
            <a:ext cx="735023" cy="169122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9" idx="0"/>
          </p:cNvCxnSpPr>
          <p:nvPr/>
        </p:nvCxnSpPr>
        <p:spPr>
          <a:xfrm flipH="1">
            <a:off x="1404411" y="3551651"/>
            <a:ext cx="53124" cy="140636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20" idx="0"/>
          </p:cNvCxnSpPr>
          <p:nvPr/>
        </p:nvCxnSpPr>
        <p:spPr>
          <a:xfrm>
            <a:off x="1640321" y="3704870"/>
            <a:ext cx="591765" cy="125314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2900" y="5357618"/>
            <a:ext cx="248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color and texture </a:t>
            </a:r>
          </a:p>
          <a:p>
            <a:pPr algn="ctr"/>
            <a:r>
              <a:rPr lang="en-US" dirty="0"/>
              <a:t>histograms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0498" y="4644934"/>
            <a:ext cx="1022251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9888" y="4640661"/>
            <a:ext cx="1028335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29678" y="4628770"/>
            <a:ext cx="1028335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61364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2338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73586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8262" y="2040764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99236" y="2035353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10484" y="2035353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4391406" y="1633764"/>
            <a:ext cx="1498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no neighborhood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34356" y="1633764"/>
            <a:ext cx="140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 neighborhood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52392" y="1633764"/>
            <a:ext cx="1479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 neighborhoods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85339" y="6102787"/>
            <a:ext cx="5412933" cy="451435"/>
            <a:chOff x="3602194" y="1111792"/>
            <a:chExt cx="5412933" cy="451435"/>
          </a:xfrm>
        </p:grpSpPr>
        <p:sp>
          <p:nvSpPr>
            <p:cNvPr id="57" name="Rectangle 56"/>
            <p:cNvSpPr/>
            <p:nvPr/>
          </p:nvSpPr>
          <p:spPr>
            <a:xfrm>
              <a:off x="3602194" y="1187735"/>
              <a:ext cx="103242" cy="103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647725" y="1111792"/>
              <a:ext cx="90441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dirty="0">
                  <a:cs typeface="Times New Roman" panose="02020603050405020304" pitchFamily="18" charset="0"/>
                </a:rPr>
                <a:t>background</a:t>
              </a:r>
              <a:endParaRPr lang="en-US" sz="1100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637353" y="1187735"/>
              <a:ext cx="103242" cy="103242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682884" y="1111792"/>
              <a:ext cx="1309974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benign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00091" y="1377560"/>
              <a:ext cx="103242" cy="103242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448202" y="1301617"/>
              <a:ext cx="1505540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malignant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099276" y="1187735"/>
              <a:ext cx="103242" cy="103242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144808" y="1111792"/>
              <a:ext cx="110959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normal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069784" y="1377560"/>
              <a:ext cx="103242" cy="103242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117895" y="1301617"/>
              <a:ext cx="1470274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desmoplastic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350322" y="1187735"/>
              <a:ext cx="103242" cy="10324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395854" y="1111792"/>
              <a:ext cx="77457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secretion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698630" y="1377560"/>
              <a:ext cx="103242" cy="10324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746740" y="1301617"/>
              <a:ext cx="55976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blood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251128" y="1187735"/>
              <a:ext cx="103242" cy="10324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296661" y="1111792"/>
              <a:ext cx="718466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necrosis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2870370" y="3390982"/>
            <a:ext cx="1141702" cy="14630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7085" y="2137650"/>
            <a:ext cx="1463040" cy="126799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026" y="4860073"/>
            <a:ext cx="1463040" cy="10240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78" name="TextBox 77"/>
          <p:cNvSpPr txBox="1"/>
          <p:nvPr/>
        </p:nvSpPr>
        <p:spPr>
          <a:xfrm>
            <a:off x="2822476" y="1633764"/>
            <a:ext cx="123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399515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14</a:t>
            </a:fld>
            <a:endParaRPr lang="en-US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8650" y="365127"/>
            <a:ext cx="7886700" cy="663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CNN-based Segmentation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08" y="1459479"/>
            <a:ext cx="1463040" cy="105873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532319" y="1089724"/>
                <a:ext cx="995598" cy="304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84×384</m:t>
                      </m:r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319" y="1089724"/>
                <a:ext cx="995598" cy="3040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29755" y="1196067"/>
                <a:ext cx="995598" cy="304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256×256</m:t>
                      </m:r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755" y="1196067"/>
                <a:ext cx="995598" cy="3040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881223" y="971375"/>
            <a:ext cx="1223209" cy="337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Input Image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278589" y="4195029"/>
            <a:ext cx="1781957" cy="337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Encoder-Decoder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460811" y="4213454"/>
            <a:ext cx="1781957" cy="337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Encoder-Decoder</a:t>
            </a:r>
            <a:endParaRPr lang="en-US" sz="14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156649" y="2660096"/>
            <a:ext cx="1703827" cy="142901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99876" y="2667251"/>
            <a:ext cx="1703827" cy="1429016"/>
          </a:xfrm>
          <a:prstGeom prst="rect">
            <a:avLst/>
          </a:prstGeom>
        </p:spPr>
      </p:pic>
      <p:sp>
        <p:nvSpPr>
          <p:cNvPr id="15" name="Arrow: Right 14"/>
          <p:cNvSpPr/>
          <p:nvPr/>
        </p:nvSpPr>
        <p:spPr>
          <a:xfrm rot="5400000">
            <a:off x="2953810" y="2372940"/>
            <a:ext cx="31030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p:sp>
        <p:nvSpPr>
          <p:cNvPr id="19" name="Arrow: Right 18"/>
          <p:cNvSpPr/>
          <p:nvPr/>
        </p:nvSpPr>
        <p:spPr>
          <a:xfrm rot="5400000">
            <a:off x="1146733" y="2356962"/>
            <a:ext cx="398115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4966" r="6833" b="6505"/>
          <a:stretch/>
        </p:blipFill>
        <p:spPr>
          <a:xfrm rot="5400000">
            <a:off x="1918507" y="5434128"/>
            <a:ext cx="720162" cy="730563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608090" y="6197182"/>
            <a:ext cx="1340996" cy="57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Segmentation</a:t>
            </a:r>
          </a:p>
        </p:txBody>
      </p:sp>
      <p:sp>
        <p:nvSpPr>
          <p:cNvPr id="68" name="Arrow: Right 67"/>
          <p:cNvSpPr/>
          <p:nvPr/>
        </p:nvSpPr>
        <p:spPr>
          <a:xfrm rot="5400000">
            <a:off x="2072312" y="5147376"/>
            <a:ext cx="36576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1818020" y="6451931"/>
                <a:ext cx="921136" cy="304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256×</m:t>
                    </m:r>
                  </m:oMath>
                </a14:m>
                <a:r>
                  <a:rPr lang="en-US" sz="1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256</a:t>
                </a: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020" y="6451931"/>
                <a:ext cx="921136" cy="304042"/>
              </a:xfrm>
              <a:prstGeom prst="rect">
                <a:avLst/>
              </a:prstGeom>
              <a:blipFill>
                <a:blip r:embed="rId9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Picture 6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8" y="1459479"/>
            <a:ext cx="1463040" cy="105832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17" y="1459479"/>
            <a:ext cx="1463040" cy="1058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08" y="2678160"/>
            <a:ext cx="1463040" cy="1063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8" y="2678160"/>
            <a:ext cx="1463040" cy="106584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17" y="2678160"/>
            <a:ext cx="1463040" cy="1063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8" y="3898258"/>
            <a:ext cx="1463040" cy="112361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08" y="3898258"/>
            <a:ext cx="1463040" cy="1121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17" y="3898258"/>
            <a:ext cx="1463040" cy="1121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4966" r="6832" b="6506"/>
          <a:stretch/>
        </p:blipFill>
        <p:spPr>
          <a:xfrm>
            <a:off x="1023618" y="1547211"/>
            <a:ext cx="644343" cy="653649"/>
          </a:xfrm>
          <a:prstGeom prst="rect">
            <a:avLst/>
          </a:prstGeom>
        </p:spPr>
      </p:pic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2656953" y="1390983"/>
            <a:ext cx="904013" cy="904013"/>
            <a:chOff x="2503123" y="1253611"/>
            <a:chExt cx="1265975" cy="1265975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123" y="1253611"/>
              <a:ext cx="1265975" cy="1265975"/>
            </a:xfrm>
            <a:prstGeom prst="rect">
              <a:avLst/>
            </a:prstGeom>
          </p:spPr>
        </p:pic>
        <p:sp>
          <p:nvSpPr>
            <p:cNvPr id="87" name="Rectangle 86"/>
            <p:cNvSpPr>
              <a:spLocks noChangeAspect="1"/>
            </p:cNvSpPr>
            <p:nvPr/>
          </p:nvSpPr>
          <p:spPr>
            <a:xfrm>
              <a:off x="2694852" y="1440641"/>
              <a:ext cx="910287" cy="907413"/>
            </a:xfrm>
            <a:prstGeom prst="rect">
              <a:avLst/>
            </a:prstGeom>
            <a:noFill/>
            <a:ln w="44450">
              <a:solidFill>
                <a:srgbClr val="33A0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</p:grpSp>
      <p:cxnSp>
        <p:nvCxnSpPr>
          <p:cNvPr id="90" name="Connector: Elbow 89"/>
          <p:cNvCxnSpPr>
            <a:stCxn id="47" idx="2"/>
            <a:endCxn id="46" idx="2"/>
          </p:cNvCxnSpPr>
          <p:nvPr/>
        </p:nvCxnSpPr>
        <p:spPr>
          <a:xfrm rot="5400000" flipH="1" flipV="1">
            <a:off x="2251466" y="3633179"/>
            <a:ext cx="18425" cy="1817778"/>
          </a:xfrm>
          <a:prstGeom prst="bentConnector3">
            <a:avLst>
              <a:gd name="adj1" fmla="val -2605493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248830" y="1093726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Plain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319758" y="1093726"/>
            <a:ext cx="123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Ground Truth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324334" y="1093726"/>
            <a:ext cx="1470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Multi-Resolution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723071" y="5064283"/>
            <a:ext cx="5412933" cy="451435"/>
            <a:chOff x="3602194" y="1111792"/>
            <a:chExt cx="5412933" cy="451435"/>
          </a:xfrm>
        </p:grpSpPr>
        <p:sp>
          <p:nvSpPr>
            <p:cNvPr id="42" name="Rectangle 41"/>
            <p:cNvSpPr/>
            <p:nvPr/>
          </p:nvSpPr>
          <p:spPr>
            <a:xfrm>
              <a:off x="3602194" y="1187735"/>
              <a:ext cx="103242" cy="103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47725" y="1111792"/>
              <a:ext cx="90441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dirty="0">
                  <a:cs typeface="Times New Roman" panose="02020603050405020304" pitchFamily="18" charset="0"/>
                </a:rPr>
                <a:t>background</a:t>
              </a:r>
              <a:endParaRPr lang="en-US" sz="11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637353" y="1187735"/>
              <a:ext cx="103242" cy="103242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682884" y="1111792"/>
              <a:ext cx="1309974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benign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00091" y="1377560"/>
              <a:ext cx="103242" cy="103242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48202" y="1301617"/>
              <a:ext cx="1505540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malignant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099276" y="1187735"/>
              <a:ext cx="103242" cy="103242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144808" y="1111792"/>
              <a:ext cx="110959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normal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069784" y="1377560"/>
              <a:ext cx="103242" cy="103242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117895" y="1301617"/>
              <a:ext cx="1470274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desmoplastic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50322" y="1187735"/>
              <a:ext cx="103242" cy="10324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395854" y="1111792"/>
              <a:ext cx="77457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secretion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698630" y="1377560"/>
              <a:ext cx="103242" cy="10324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746740" y="1301617"/>
              <a:ext cx="55976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blood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51128" y="1187735"/>
              <a:ext cx="103242" cy="10324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96661" y="1111792"/>
              <a:ext cx="718466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necrosis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4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3445"/>
          </a:xfrm>
        </p:spPr>
        <p:txBody>
          <a:bodyPr>
            <a:normAutofit fontScale="90000"/>
          </a:bodyPr>
          <a:lstStyle/>
          <a:p>
            <a:r>
              <a:rPr lang="en-US" dirty="0"/>
              <a:t>Supervised Tissue Label Segmentation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28650" y="2016124"/>
            <a:ext cx="3886200" cy="2649679"/>
          </a:xfrm>
        </p:spPr>
        <p:txBody>
          <a:bodyPr>
            <a:normAutofit/>
          </a:bodyPr>
          <a:lstStyle/>
          <a:p>
            <a:r>
              <a:rPr lang="en-US" sz="2400" dirty="0"/>
              <a:t>Each </a:t>
            </a:r>
            <a:r>
              <a:rPr lang="en-US" sz="2400" dirty="0">
                <a:solidFill>
                  <a:srgbClr val="0707FF"/>
                </a:solidFill>
              </a:rPr>
              <a:t>superpixel </a:t>
            </a:r>
            <a:r>
              <a:rPr lang="en-US" sz="2400" dirty="0"/>
              <a:t>is assigned a class label.</a:t>
            </a:r>
          </a:p>
          <a:p>
            <a:r>
              <a:rPr lang="en-US" sz="2400" dirty="0"/>
              <a:t>Context: Two circular neighborhoods</a:t>
            </a:r>
          </a:p>
          <a:p>
            <a:r>
              <a:rPr lang="en-US" sz="2400" dirty="0">
                <a:solidFill>
                  <a:srgbClr val="0707FF"/>
                </a:solidFill>
              </a:rPr>
              <a:t>Relatively simple model</a:t>
            </a:r>
          </a:p>
          <a:p>
            <a:r>
              <a:rPr lang="en-US" sz="2400" dirty="0">
                <a:solidFill>
                  <a:srgbClr val="0707FF"/>
                </a:solidFill>
              </a:rPr>
              <a:t>Faster to train (~3 hours)</a:t>
            </a:r>
          </a:p>
          <a:p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29150" y="2016124"/>
            <a:ext cx="3886200" cy="264967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Each </a:t>
            </a:r>
            <a:r>
              <a:rPr lang="en-US" sz="2400" dirty="0">
                <a:solidFill>
                  <a:srgbClr val="FF0000"/>
                </a:solidFill>
              </a:rPr>
              <a:t>pixel</a:t>
            </a:r>
            <a:r>
              <a:rPr lang="en-US" sz="2400" dirty="0"/>
              <a:t> is assigned a class label.</a:t>
            </a:r>
          </a:p>
          <a:p>
            <a:r>
              <a:rPr lang="en-US" sz="2400" dirty="0"/>
              <a:t>Context: 256x256 and 384x384 pixel patches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More complex model</a:t>
            </a:r>
          </a:p>
          <a:p>
            <a:r>
              <a:rPr lang="en-US" sz="2400" dirty="0">
                <a:solidFill>
                  <a:srgbClr val="FF0000"/>
                </a:solidFill>
              </a:rPr>
              <a:t>~1 week to train on special hardware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5080"/>
            <a:ext cx="2057400" cy="365125"/>
          </a:xfrm>
        </p:spPr>
        <p:txBody>
          <a:bodyPr/>
          <a:lstStyle/>
          <a:p>
            <a:fld id="{EFCB9DE9-A0AC-4790-8448-D703FAD45C04}" type="slidenum">
              <a:rPr lang="en-US" smtClean="0"/>
              <a:t>15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8650" y="1385988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Superpixel + SVM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29150" y="1392211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CNN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863695" y="4665804"/>
            <a:ext cx="3417110" cy="1645920"/>
            <a:chOff x="4629152" y="3828039"/>
            <a:chExt cx="3417110" cy="16459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152" y="3828039"/>
              <a:ext cx="1678836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288" y="3828039"/>
              <a:ext cx="1623974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791870" y="4665804"/>
            <a:ext cx="3559759" cy="1645920"/>
            <a:chOff x="628650" y="3828039"/>
            <a:chExt cx="3559759" cy="164592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3828039"/>
              <a:ext cx="1673351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301" y="3828039"/>
              <a:ext cx="1772108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692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Chart 4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521691"/>
              </p:ext>
            </p:extLst>
          </p:nvPr>
        </p:nvGraphicFramePr>
        <p:xfrm>
          <a:off x="628650" y="2665412"/>
          <a:ext cx="3943350" cy="410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493432"/>
              </p:ext>
            </p:extLst>
          </p:nvPr>
        </p:nvGraphicFramePr>
        <p:xfrm>
          <a:off x="4572000" y="2665412"/>
          <a:ext cx="3943350" cy="4103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499" y="2545077"/>
            <a:ext cx="2139002" cy="182880"/>
          </a:xfrm>
          <a:prstGeom prst="rect">
            <a:avLst/>
          </a:prstGeom>
        </p:spPr>
      </p:pic>
      <p:graphicFrame>
        <p:nvGraphicFramePr>
          <p:cNvPr id="9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87163"/>
              </p:ext>
            </p:extLst>
          </p:nvPr>
        </p:nvGraphicFramePr>
        <p:xfrm>
          <a:off x="1943100" y="1197291"/>
          <a:ext cx="52578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20054811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67127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Mean F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-score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351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SP+SVM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154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CNN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838381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374178"/>
            <a:ext cx="7886700" cy="664047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" name="Rectangle 1"/>
          <p:cNvSpPr/>
          <p:nvPr/>
        </p:nvSpPr>
        <p:spPr>
          <a:xfrm>
            <a:off x="2752164" y="3327400"/>
            <a:ext cx="435535" cy="2006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95514" y="3327400"/>
            <a:ext cx="435536" cy="2006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5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2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732" y="3035838"/>
            <a:ext cx="2866113" cy="2759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4178"/>
            <a:ext cx="7886700" cy="664047"/>
          </a:xfrm>
        </p:spPr>
        <p:txBody>
          <a:bodyPr/>
          <a:lstStyle/>
          <a:p>
            <a:r>
              <a:rPr lang="en-US" dirty="0"/>
              <a:t>Confusion Matrices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046" y="3035838"/>
            <a:ext cx="2871304" cy="2763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84" y="3035838"/>
            <a:ext cx="2048224" cy="2763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306" y="948782"/>
            <a:ext cx="2877376" cy="20378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046" y="948782"/>
            <a:ext cx="2877376" cy="20378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0894" y="5925352"/>
            <a:ext cx="20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Superpixels + SVM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65351" y="592535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01288" y="3380903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641873" y="3036225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717260" y="4075097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366471" y="3730419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438269" y="4761659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078854" y="4419257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154241" y="5440877"/>
            <a:ext cx="352483" cy="34544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790962" y="5103237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349167" y="3727234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87846" y="3382556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057889" y="4421428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701649" y="4076750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770272" y="5107990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414032" y="4756962"/>
            <a:ext cx="352483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132286" y="5448110"/>
            <a:ext cx="366559" cy="34544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632732" y="3036225"/>
            <a:ext cx="347494" cy="338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732479" y="4427778"/>
            <a:ext cx="695612" cy="32918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781221" y="1461379"/>
            <a:ext cx="274286" cy="123221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153805" y="941633"/>
            <a:ext cx="274286" cy="175083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 rot="5400000">
            <a:off x="1192077" y="3736982"/>
            <a:ext cx="274286" cy="167007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0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4363"/>
            <a:ext cx="7886700" cy="720724"/>
          </a:xfrm>
        </p:spPr>
        <p:txBody>
          <a:bodyPr/>
          <a:lstStyle/>
          <a:p>
            <a:pPr algn="ctr"/>
            <a:r>
              <a:rPr lang="en-US" dirty="0"/>
              <a:t>Segmentation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78283" y="1124471"/>
            <a:ext cx="1895564" cy="5352327"/>
            <a:chOff x="321108" y="1124471"/>
            <a:chExt cx="1895564" cy="53523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1925"/>
            <a:stretch/>
          </p:blipFill>
          <p:spPr>
            <a:xfrm rot="16200000">
              <a:off x="183140" y="1678287"/>
              <a:ext cx="2171500" cy="18935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840473" y="1124471"/>
              <a:ext cx="856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RGB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88" r="27785" b="30506"/>
            <a:stretch/>
          </p:blipFill>
          <p:spPr>
            <a:xfrm>
              <a:off x="321108" y="3878171"/>
              <a:ext cx="1895564" cy="25986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4019620" y="1124471"/>
            <a:ext cx="3291841" cy="5352330"/>
            <a:chOff x="4067245" y="1124471"/>
            <a:chExt cx="3291841" cy="53523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11981"/>
            <a:stretch/>
          </p:blipFill>
          <p:spPr>
            <a:xfrm rot="16200000">
              <a:off x="4626509" y="1679194"/>
              <a:ext cx="2173313" cy="18935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067245" y="1124471"/>
              <a:ext cx="3291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SVM Predictions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3" r="27907" b="30506"/>
            <a:stretch/>
          </p:blipFill>
          <p:spPr>
            <a:xfrm>
              <a:off x="4765315" y="3878171"/>
              <a:ext cx="1895701" cy="25986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1886737" y="1124471"/>
            <a:ext cx="3291841" cy="5352327"/>
            <a:chOff x="1751454" y="1124471"/>
            <a:chExt cx="3291841" cy="53523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l="11925"/>
            <a:stretch/>
          </p:blipFill>
          <p:spPr>
            <a:xfrm rot="16200000">
              <a:off x="2311626" y="1678288"/>
              <a:ext cx="2171498" cy="1893500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751454" y="1124471"/>
              <a:ext cx="3291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Ground Truth Labels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3" r="27922" b="30506"/>
            <a:stretch/>
          </p:blipFill>
          <p:spPr>
            <a:xfrm>
              <a:off x="2449592" y="3878171"/>
              <a:ext cx="1895564" cy="2598627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6011561" y="1124471"/>
            <a:ext cx="3291841" cy="5352333"/>
            <a:chOff x="6287786" y="1124471"/>
            <a:chExt cx="3291841" cy="53523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/>
            <a:srcRect l="12001"/>
            <a:stretch/>
          </p:blipFill>
          <p:spPr>
            <a:xfrm rot="16200000">
              <a:off x="6846724" y="1679519"/>
              <a:ext cx="2173964" cy="18935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287786" y="1124471"/>
              <a:ext cx="3291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CNN Predictions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9" r="27922" b="30506"/>
            <a:stretch/>
          </p:blipFill>
          <p:spPr>
            <a:xfrm>
              <a:off x="6985856" y="3878171"/>
              <a:ext cx="1895700" cy="25986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6" name="Rectangle 25"/>
          <p:cNvSpPr/>
          <p:nvPr/>
        </p:nvSpPr>
        <p:spPr>
          <a:xfrm>
            <a:off x="578283" y="6589254"/>
            <a:ext cx="103242" cy="1032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7" name="Rectangle 26"/>
          <p:cNvSpPr/>
          <p:nvPr/>
        </p:nvSpPr>
        <p:spPr>
          <a:xfrm>
            <a:off x="623814" y="6513311"/>
            <a:ext cx="904415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100" dirty="0">
                <a:cs typeface="Times New Roman" panose="02020603050405020304" pitchFamily="18" charset="0"/>
              </a:rPr>
              <a:t>background</a:t>
            </a:r>
            <a:endParaRPr lang="en-US" sz="1100" dirty="0"/>
          </a:p>
        </p:txBody>
      </p:sp>
      <p:sp>
        <p:nvSpPr>
          <p:cNvPr id="28" name="Rectangle 27"/>
          <p:cNvSpPr/>
          <p:nvPr/>
        </p:nvSpPr>
        <p:spPr>
          <a:xfrm>
            <a:off x="1613442" y="6589254"/>
            <a:ext cx="103242" cy="103242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9" name="Rectangle 28"/>
          <p:cNvSpPr/>
          <p:nvPr/>
        </p:nvSpPr>
        <p:spPr>
          <a:xfrm>
            <a:off x="1658973" y="6513311"/>
            <a:ext cx="841897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benign epi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40388" y="6589254"/>
            <a:ext cx="103242" cy="103242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1" name="Rectangle 30"/>
          <p:cNvSpPr/>
          <p:nvPr/>
        </p:nvSpPr>
        <p:spPr>
          <a:xfrm>
            <a:off x="5488499" y="6513311"/>
            <a:ext cx="1037463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malignant epi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30625" y="6589254"/>
            <a:ext cx="103242" cy="103242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3" name="Rectangle 32"/>
          <p:cNvSpPr/>
          <p:nvPr/>
        </p:nvSpPr>
        <p:spPr>
          <a:xfrm>
            <a:off x="2576157" y="6513311"/>
            <a:ext cx="1109599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normal stroma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12779" y="6589254"/>
            <a:ext cx="103242" cy="103242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5" name="Rectangle 34"/>
          <p:cNvSpPr/>
          <p:nvPr/>
        </p:nvSpPr>
        <p:spPr>
          <a:xfrm>
            <a:off x="6708323" y="6513311"/>
            <a:ext cx="1470274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desmoplastic stroma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81671" y="6589254"/>
            <a:ext cx="103242" cy="10324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7" name="Rectangle 36"/>
          <p:cNvSpPr/>
          <p:nvPr/>
        </p:nvSpPr>
        <p:spPr>
          <a:xfrm>
            <a:off x="3827203" y="6513311"/>
            <a:ext cx="774571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secretion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44677" y="6589254"/>
            <a:ext cx="103242" cy="1032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9" name="Rectangle 38"/>
          <p:cNvSpPr/>
          <p:nvPr/>
        </p:nvSpPr>
        <p:spPr>
          <a:xfrm>
            <a:off x="8192787" y="6513311"/>
            <a:ext cx="559769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blood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682477" y="6589254"/>
            <a:ext cx="103242" cy="10324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1" name="Rectangle 40"/>
          <p:cNvSpPr/>
          <p:nvPr/>
        </p:nvSpPr>
        <p:spPr>
          <a:xfrm>
            <a:off x="4728010" y="6513311"/>
            <a:ext cx="718466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necrosis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3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8778"/>
            <a:ext cx="7886700" cy="4351338"/>
          </a:xfrm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Tissue-label segmentation is a useful abstraction.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We developed a set of </a:t>
            </a:r>
            <a:r>
              <a:rPr lang="en-US" sz="2400" dirty="0">
                <a:solidFill>
                  <a:srgbClr val="FF0000"/>
                </a:solidFill>
              </a:rPr>
              <a:t>8 tissue labels </a:t>
            </a:r>
            <a:r>
              <a:rPr lang="en-US" sz="2400" dirty="0"/>
              <a:t>and collected pixel-label data from a pathologist on 58 ROIs.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We trained two models:  </a:t>
            </a:r>
            <a:r>
              <a:rPr lang="en-US" sz="2400" dirty="0">
                <a:solidFill>
                  <a:srgbClr val="FF0000"/>
                </a:solidFill>
              </a:rPr>
              <a:t>SVM</a:t>
            </a:r>
            <a:r>
              <a:rPr lang="en-US" sz="2400" dirty="0">
                <a:solidFill>
                  <a:srgbClr val="0707FF"/>
                </a:solidFill>
              </a:rPr>
              <a:t> </a:t>
            </a:r>
            <a:r>
              <a:rPr lang="en-US" sz="2400" dirty="0"/>
              <a:t>and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CNN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CNNs performed significantly better than SVMs both quantitatively and qualitatively.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42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800"/>
            <a:ext cx="7886700" cy="4856163"/>
          </a:xfrm>
        </p:spPr>
        <p:txBody>
          <a:bodyPr anchor="t"/>
          <a:lstStyle/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Semantic segmentation </a:t>
            </a:r>
            <a:r>
              <a:rPr lang="en-US" dirty="0"/>
              <a:t>of digital whole slide images of breast cancer biopsies into medically meaningful categories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Diagnostic classification </a:t>
            </a:r>
            <a:r>
              <a:rPr lang="en-US" dirty="0"/>
              <a:t>of the images into four categories: benign, atypia, ductal carcinoma </a:t>
            </a:r>
            <a:r>
              <a:rPr lang="en-US" i="1" dirty="0"/>
              <a:t>in situ</a:t>
            </a:r>
            <a:r>
              <a:rPr lang="en-US" dirty="0"/>
              <a:t>, and invasive cancer.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Diagnosis of ROIs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93931"/>
            <a:ext cx="7886700" cy="435133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Diagnostic errors are alarmingly high for pre-invasive lesions of the breast.</a:t>
            </a:r>
          </a:p>
          <a:p>
            <a:r>
              <a:rPr lang="en-US" sz="2400" dirty="0"/>
              <a:t>In the digiPATH study, the agreement between pathologists and experts for the </a:t>
            </a:r>
            <a:r>
              <a:rPr lang="en-US" sz="2400" dirty="0">
                <a:solidFill>
                  <a:srgbClr val="FF0000"/>
                </a:solidFill>
              </a:rPr>
              <a:t>atypia</a:t>
            </a:r>
            <a:r>
              <a:rPr lang="en-US" sz="2400" dirty="0"/>
              <a:t> cases is only </a:t>
            </a:r>
            <a:r>
              <a:rPr lang="en-US" sz="2400" dirty="0">
                <a:solidFill>
                  <a:srgbClr val="FF0000"/>
                </a:solidFill>
              </a:rPr>
              <a:t>48%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Novel image features for diagnosis can help</a:t>
            </a:r>
          </a:p>
          <a:p>
            <a:pPr lvl="1"/>
            <a:r>
              <a:rPr lang="en-US" sz="2000" dirty="0"/>
              <a:t>develop computer aided diagnosis systems, and</a:t>
            </a:r>
          </a:p>
          <a:p>
            <a:pPr lvl="1"/>
            <a:r>
              <a:rPr lang="en-US" sz="2000" dirty="0"/>
              <a:t>study the reasons for diagnostic errors.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16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079" y="365126"/>
            <a:ext cx="4847271" cy="1548833"/>
          </a:xfrm>
        </p:spPr>
        <p:txBody>
          <a:bodyPr>
            <a:noAutofit/>
          </a:bodyPr>
          <a:lstStyle/>
          <a:p>
            <a:r>
              <a:rPr lang="en-US" sz="2800" dirty="0"/>
              <a:t>Superpixel Label </a:t>
            </a:r>
            <a:br>
              <a:rPr lang="en-US" sz="2800" dirty="0"/>
            </a:br>
            <a:r>
              <a:rPr lang="en-US" sz="2800" dirty="0"/>
              <a:t>Frequency and Co-occurrence Histograms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132" name="Group 131"/>
          <p:cNvGrpSpPr/>
          <p:nvPr/>
        </p:nvGrpSpPr>
        <p:grpSpPr>
          <a:xfrm>
            <a:off x="1087113" y="5257571"/>
            <a:ext cx="1490927" cy="210312"/>
            <a:chOff x="1087113" y="5638571"/>
            <a:chExt cx="1490927" cy="210312"/>
          </a:xfrm>
        </p:grpSpPr>
        <p:sp>
          <p:nvSpPr>
            <p:cNvPr id="65" name="Rectangle 64"/>
            <p:cNvSpPr/>
            <p:nvPr/>
          </p:nvSpPr>
          <p:spPr>
            <a:xfrm>
              <a:off x="1087113" y="5638571"/>
              <a:ext cx="210312" cy="210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727421" y="5638571"/>
              <a:ext cx="210312" cy="210312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407267" y="5638571"/>
              <a:ext cx="210312" cy="21031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047575" y="5638571"/>
              <a:ext cx="210312" cy="21031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367728" y="5638571"/>
              <a:ext cx="210312" cy="21031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037242" y="5425017"/>
            <a:ext cx="1595032" cy="1032655"/>
            <a:chOff x="1037242" y="5806017"/>
            <a:chExt cx="1595032" cy="1032655"/>
          </a:xfrm>
        </p:grpSpPr>
        <p:sp>
          <p:nvSpPr>
            <p:cNvPr id="70" name="Rectangle 69"/>
            <p:cNvSpPr/>
            <p:nvPr/>
          </p:nvSpPr>
          <p:spPr>
            <a:xfrm rot="16200000">
              <a:off x="674803" y="6168456"/>
              <a:ext cx="1032655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 rot="16200000">
              <a:off x="1497968" y="5988920"/>
              <a:ext cx="673582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stroma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 rot="16200000">
              <a:off x="2091100" y="6039415"/>
              <a:ext cx="774571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necrosis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 rot="16200000">
              <a:off x="1036692" y="6128381"/>
              <a:ext cx="952505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epithelium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 rot="16200000">
              <a:off x="1739631" y="6069071"/>
              <a:ext cx="833883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secretion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3313452" y="5206044"/>
            <a:ext cx="5272561" cy="1651956"/>
            <a:chOff x="1936719" y="4239878"/>
            <a:chExt cx="6075837" cy="1651956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1806116" y="4685247"/>
              <a:ext cx="615874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bg-bg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2189122" y="4705284"/>
              <a:ext cx="667170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epi-</a:t>
              </a:r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 rot="16200000">
              <a:off x="2572129" y="4725322"/>
              <a:ext cx="718466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epi-epi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 rot="16200000">
              <a:off x="2854660" y="4839937"/>
              <a:ext cx="970715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stroma-</a:t>
              </a:r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 rot="16200000">
              <a:off x="3237667" y="4859975"/>
              <a:ext cx="1022011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stroma-epi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 rot="16200000">
              <a:off x="3330835" y="4889037"/>
              <a:ext cx="1651956" cy="35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en-US" sz="1400" dirty="0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stroma-stroma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 rot="16200000">
              <a:off x="4192321" y="4738755"/>
              <a:ext cx="747320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secr-bg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 rot="16200000">
              <a:off x="4575329" y="4758793"/>
              <a:ext cx="798617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secr</a:t>
              </a:r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-epi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 rot="16200000">
              <a:off x="4996807" y="4738755"/>
              <a:ext cx="772969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secr-str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 rot="16200000">
              <a:off x="5352563" y="4794059"/>
              <a:ext cx="878767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secr-secr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 rot="16200000">
              <a:off x="5851788" y="4720513"/>
              <a:ext cx="697627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nec-bg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 rot="16200000">
              <a:off x="6234795" y="4740551"/>
              <a:ext cx="748923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nec</a:t>
              </a:r>
              <a:r>
                <a:rPr lang="en-US" sz="1400" dirty="0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-epi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 rot="16200000">
              <a:off x="6656276" y="4720513"/>
              <a:ext cx="723275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nec-str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 rot="16200000">
              <a:off x="7012030" y="4775817"/>
              <a:ext cx="829073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nec-secr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 rot="16200000">
              <a:off x="7445532" y="4755779"/>
              <a:ext cx="779381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nec-nec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315399" y="5289604"/>
            <a:ext cx="5253006" cy="246888"/>
            <a:chOff x="3315399" y="5619804"/>
            <a:chExt cx="5253006" cy="246888"/>
          </a:xfrm>
        </p:grpSpPr>
        <p:sp>
          <p:nvSpPr>
            <p:cNvPr id="115" name="Rectangle 114"/>
            <p:cNvSpPr/>
            <p:nvPr/>
          </p:nvSpPr>
          <p:spPr>
            <a:xfrm rot="16200000">
              <a:off x="3315399" y="5619804"/>
              <a:ext cx="246888" cy="246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 rot="16200000">
              <a:off x="3672979" y="5619804"/>
              <a:ext cx="246888" cy="246888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 rot="16200000">
              <a:off x="4030559" y="5619804"/>
              <a:ext cx="246888" cy="24688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 rot="16200000">
              <a:off x="4388139" y="5619804"/>
              <a:ext cx="246888" cy="246888"/>
            </a:xfrm>
            <a:prstGeom prst="rect">
              <a:avLst/>
            </a:prstGeom>
            <a:pattFill prst="wdUpDiag">
              <a:fgClr>
                <a:srgbClr val="FF99FF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 rot="16200000">
              <a:off x="4745719" y="5619804"/>
              <a:ext cx="246888" cy="246888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rgbClr val="FF99FF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 rot="16200000">
              <a:off x="5103299" y="5619804"/>
              <a:ext cx="246888" cy="246888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 rot="16200000">
              <a:off x="5460879" y="5619804"/>
              <a:ext cx="246888" cy="246888"/>
            </a:xfrm>
            <a:prstGeom prst="rect">
              <a:avLst/>
            </a:prstGeom>
            <a:pattFill prst="wdUpDiag">
              <a:fgClr>
                <a:srgbClr val="00FF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 rot="16200000">
              <a:off x="5818459" y="5619804"/>
              <a:ext cx="246888" cy="246888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rgbClr val="00FF0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 rot="16200000">
              <a:off x="6176039" y="5619804"/>
              <a:ext cx="246888" cy="246888"/>
            </a:xfrm>
            <a:prstGeom prst="rect">
              <a:avLst/>
            </a:prstGeom>
            <a:pattFill prst="wdUpDiag">
              <a:fgClr>
                <a:srgbClr val="FF99FF"/>
              </a:fgClr>
              <a:bgClr>
                <a:srgbClr val="00FF0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 rot="16200000">
              <a:off x="6533619" y="5619804"/>
              <a:ext cx="246888" cy="246888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 rot="16200000">
              <a:off x="6891199" y="5619804"/>
              <a:ext cx="246888" cy="246888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16200000">
              <a:off x="7248779" y="5619804"/>
              <a:ext cx="246888" cy="246888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rgbClr val="FF000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 rot="16200000">
              <a:off x="7606359" y="5619804"/>
              <a:ext cx="246888" cy="246888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FF99FF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 rot="16200000">
              <a:off x="7963939" y="5619804"/>
              <a:ext cx="246888" cy="246888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00FF0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 rot="16200000">
              <a:off x="8321517" y="5619804"/>
              <a:ext cx="246888" cy="24688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9" y="483995"/>
            <a:ext cx="2823362" cy="244697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2" name="Chart 5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4293643"/>
              </p:ext>
            </p:extLst>
          </p:nvPr>
        </p:nvGraphicFramePr>
        <p:xfrm>
          <a:off x="571500" y="3260274"/>
          <a:ext cx="2208189" cy="210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3" name="Chart 52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986611"/>
              </p:ext>
            </p:extLst>
          </p:nvPr>
        </p:nvGraphicFramePr>
        <p:xfrm>
          <a:off x="2822920" y="3294200"/>
          <a:ext cx="5939858" cy="205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8959" y="2989566"/>
            <a:ext cx="23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Histogram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635027" y="2995682"/>
            <a:ext cx="2690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Co-occurrence Histogram</a:t>
            </a:r>
          </a:p>
        </p:txBody>
      </p:sp>
    </p:spTree>
    <p:extLst>
      <p:ext uri="{BB962C8B-B14F-4D97-AF65-F5344CB8AC3E}">
        <p14:creationId xmlns:p14="http://schemas.microsoft.com/office/powerpoint/2010/main" val="280517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2" grpId="0">
        <p:bldAsOne/>
      </p:bldGraphic>
      <p:bldGraphic spid="53" grpId="0">
        <p:bldAsOne/>
      </p:bldGraphic>
      <p:bldP spid="3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9299"/>
          </a:xfrm>
        </p:spPr>
        <p:txBody>
          <a:bodyPr/>
          <a:lstStyle/>
          <a:p>
            <a:r>
              <a:rPr lang="en-US" dirty="0"/>
              <a:t>Diagnostic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9066" y="4867835"/>
            <a:ext cx="3026284" cy="13091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4-class classification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22</a:t>
            </a:fld>
            <a:endParaRPr lang="en-US"/>
          </a:p>
        </p:txBody>
      </p:sp>
      <p:sp>
        <p:nvSpPr>
          <p:cNvPr id="6" name="Rounded Rectangle 2"/>
          <p:cNvSpPr>
            <a:spLocks noChangeAspect="1"/>
          </p:cNvSpPr>
          <p:nvPr/>
        </p:nvSpPr>
        <p:spPr>
          <a:xfrm>
            <a:off x="2197123" y="1254125"/>
            <a:ext cx="1592773" cy="1144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sp>
        <p:nvSpPr>
          <p:cNvPr id="7" name="TextBox 6"/>
          <p:cNvSpPr txBox="1">
            <a:spLocks noChangeAspect="1"/>
          </p:cNvSpPr>
          <p:nvPr/>
        </p:nvSpPr>
        <p:spPr>
          <a:xfrm>
            <a:off x="3789896" y="1651340"/>
            <a:ext cx="630053" cy="28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N=428</a:t>
            </a:r>
          </a:p>
        </p:txBody>
      </p:sp>
      <p:sp>
        <p:nvSpPr>
          <p:cNvPr id="8" name="Rounded Rectangle 3"/>
          <p:cNvSpPr>
            <a:spLocks noChangeAspect="1"/>
          </p:cNvSpPr>
          <p:nvPr/>
        </p:nvSpPr>
        <p:spPr>
          <a:xfrm>
            <a:off x="4396425" y="3176542"/>
            <a:ext cx="975852" cy="4636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</p:txBody>
      </p:sp>
      <p:cxnSp>
        <p:nvCxnSpPr>
          <p:cNvPr id="9" name="Straight Arrow Connector 8"/>
          <p:cNvCxnSpPr>
            <a:cxnSpLocks noChangeAspect="1"/>
            <a:stCxn id="6" idx="2"/>
            <a:endCxn id="8" idx="0"/>
          </p:cNvCxnSpPr>
          <p:nvPr/>
        </p:nvCxnSpPr>
        <p:spPr>
          <a:xfrm>
            <a:off x="2993510" y="2398228"/>
            <a:ext cx="1890842" cy="77831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spect="1"/>
          </p:cNvSpPr>
          <p:nvPr/>
        </p:nvSpPr>
        <p:spPr>
          <a:xfrm>
            <a:off x="4588377" y="3640165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N=102</a:t>
            </a:r>
          </a:p>
        </p:txBody>
      </p:sp>
      <p:sp>
        <p:nvSpPr>
          <p:cNvPr id="11" name="Rounded Rectangle 7"/>
          <p:cNvSpPr>
            <a:spLocks noChangeAspect="1"/>
          </p:cNvSpPr>
          <p:nvPr/>
        </p:nvSpPr>
        <p:spPr>
          <a:xfrm>
            <a:off x="628650" y="3176542"/>
            <a:ext cx="968376" cy="4486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cxnSp>
        <p:nvCxnSpPr>
          <p:cNvPr id="12" name="Straight Arrow Connector 11"/>
          <p:cNvCxnSpPr>
            <a:cxnSpLocks noChangeAspect="1"/>
            <a:stCxn id="6" idx="2"/>
            <a:endCxn id="11" idx="0"/>
          </p:cNvCxnSpPr>
          <p:nvPr/>
        </p:nvCxnSpPr>
        <p:spPr>
          <a:xfrm flipH="1">
            <a:off x="1112838" y="2398228"/>
            <a:ext cx="1880671" cy="77831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767725" y="3640165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N=36</a:t>
            </a:r>
          </a:p>
        </p:txBody>
      </p:sp>
      <p:sp>
        <p:nvSpPr>
          <p:cNvPr id="14" name="Rounded Rectangle 8"/>
          <p:cNvSpPr>
            <a:spLocks noChangeAspect="1"/>
          </p:cNvSpPr>
          <p:nvPr/>
        </p:nvSpPr>
        <p:spPr>
          <a:xfrm>
            <a:off x="1759948" y="3176542"/>
            <a:ext cx="1155316" cy="478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sp>
        <p:nvSpPr>
          <p:cNvPr id="15" name="Rounded Rectangle 9"/>
          <p:cNvSpPr>
            <a:spLocks noChangeAspect="1"/>
          </p:cNvSpPr>
          <p:nvPr/>
        </p:nvSpPr>
        <p:spPr>
          <a:xfrm>
            <a:off x="3078186" y="3176542"/>
            <a:ext cx="1155316" cy="478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</p:txBody>
      </p:sp>
      <p:cxnSp>
        <p:nvCxnSpPr>
          <p:cNvPr id="16" name="Straight Arrow Connector 15"/>
          <p:cNvCxnSpPr>
            <a:cxnSpLocks noChangeAspect="1"/>
            <a:stCxn id="6" idx="2"/>
            <a:endCxn id="14" idx="0"/>
          </p:cNvCxnSpPr>
          <p:nvPr/>
        </p:nvCxnSpPr>
        <p:spPr>
          <a:xfrm flipH="1">
            <a:off x="2337607" y="2398228"/>
            <a:ext cx="655903" cy="77831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 noChangeAspect="1"/>
            <a:stCxn id="6" idx="2"/>
            <a:endCxn id="15" idx="0"/>
          </p:cNvCxnSpPr>
          <p:nvPr/>
        </p:nvCxnSpPr>
        <p:spPr>
          <a:xfrm>
            <a:off x="2993510" y="2398228"/>
            <a:ext cx="662335" cy="77831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spect="1"/>
          </p:cNvSpPr>
          <p:nvPr/>
        </p:nvSpPr>
        <p:spPr>
          <a:xfrm>
            <a:off x="2048407" y="3640165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N=162</a:t>
            </a:r>
          </a:p>
        </p:txBody>
      </p:sp>
      <p:sp>
        <p:nvSpPr>
          <p:cNvPr id="19" name="TextBox 18"/>
          <p:cNvSpPr txBox="1">
            <a:spLocks noChangeAspect="1"/>
          </p:cNvSpPr>
          <p:nvPr/>
        </p:nvSpPr>
        <p:spPr>
          <a:xfrm>
            <a:off x="3318392" y="3640165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N=128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036" y="1302840"/>
            <a:ext cx="1024383" cy="103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157" y="1305041"/>
            <a:ext cx="725074" cy="1030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Content Placeholder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32" y="1300639"/>
            <a:ext cx="630550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94" y="1302840"/>
            <a:ext cx="1152263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01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3663 0.3974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0" y="1986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34739 0.397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8" y="1988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39236 0.399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8" y="1997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43038 0.399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8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3" grpId="0"/>
      <p:bldP spid="14" grpId="0" animBg="1"/>
      <p:bldP spid="15" grpId="0" animBg="1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23</a:t>
            </a:fld>
            <a:endParaRPr lang="en-US" dirty="0"/>
          </a:p>
        </p:txBody>
      </p:sp>
      <p:sp>
        <p:nvSpPr>
          <p:cNvPr id="41" name="Rounded Rectangle 3"/>
          <p:cNvSpPr>
            <a:spLocks noChangeAspect="1"/>
          </p:cNvSpPr>
          <p:nvPr/>
        </p:nvSpPr>
        <p:spPr>
          <a:xfrm>
            <a:off x="1714635" y="2848849"/>
            <a:ext cx="964976" cy="458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sp>
        <p:nvSpPr>
          <p:cNvPr id="42" name="Rounded Rectangle 5"/>
          <p:cNvSpPr>
            <a:spLocks noChangeAspect="1"/>
          </p:cNvSpPr>
          <p:nvPr/>
        </p:nvSpPr>
        <p:spPr>
          <a:xfrm>
            <a:off x="3174732" y="2848849"/>
            <a:ext cx="1386460" cy="7838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sp>
        <p:nvSpPr>
          <p:cNvPr id="43" name="Rounded Rectangle 6"/>
          <p:cNvSpPr>
            <a:spLocks noChangeAspect="1"/>
          </p:cNvSpPr>
          <p:nvPr/>
        </p:nvSpPr>
        <p:spPr>
          <a:xfrm>
            <a:off x="2108391" y="4007930"/>
            <a:ext cx="1386460" cy="6211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sp>
        <p:nvSpPr>
          <p:cNvPr id="44" name="Rounded Rectangle 7"/>
          <p:cNvSpPr>
            <a:spLocks noChangeAspect="1"/>
          </p:cNvSpPr>
          <p:nvPr/>
        </p:nvSpPr>
        <p:spPr>
          <a:xfrm>
            <a:off x="4294067" y="4007930"/>
            <a:ext cx="957583" cy="4436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</p:txBody>
      </p:sp>
      <p:sp>
        <p:nvSpPr>
          <p:cNvPr id="45" name="Rounded Rectangle 8"/>
          <p:cNvSpPr>
            <a:spLocks noChangeAspect="1"/>
          </p:cNvSpPr>
          <p:nvPr/>
        </p:nvSpPr>
        <p:spPr>
          <a:xfrm>
            <a:off x="2889850" y="5300052"/>
            <a:ext cx="1142440" cy="4732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</p:txBody>
      </p:sp>
      <p:sp>
        <p:nvSpPr>
          <p:cNvPr id="46" name="Rounded Rectangle 9"/>
          <p:cNvSpPr>
            <a:spLocks noChangeAspect="1"/>
          </p:cNvSpPr>
          <p:nvPr/>
        </p:nvSpPr>
        <p:spPr>
          <a:xfrm>
            <a:off x="1388850" y="5300052"/>
            <a:ext cx="1142440" cy="4732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cxnSp>
        <p:nvCxnSpPr>
          <p:cNvPr id="47" name="Straight Arrow Connector 46"/>
          <p:cNvCxnSpPr>
            <a:cxnSpLocks noChangeAspect="1"/>
            <a:stCxn id="84" idx="2"/>
            <a:endCxn id="41" idx="0"/>
          </p:cNvCxnSpPr>
          <p:nvPr/>
        </p:nvCxnSpPr>
        <p:spPr>
          <a:xfrm flipH="1">
            <a:off x="2197123" y="2398228"/>
            <a:ext cx="796387" cy="45062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 noChangeAspect="1"/>
            <a:stCxn id="84" idx="2"/>
            <a:endCxn id="42" idx="0"/>
          </p:cNvCxnSpPr>
          <p:nvPr/>
        </p:nvCxnSpPr>
        <p:spPr>
          <a:xfrm>
            <a:off x="2993510" y="2398228"/>
            <a:ext cx="874452" cy="45062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 noChangeAspect="1"/>
            <a:stCxn id="42" idx="2"/>
            <a:endCxn id="43" idx="0"/>
          </p:cNvCxnSpPr>
          <p:nvPr/>
        </p:nvCxnSpPr>
        <p:spPr>
          <a:xfrm flipH="1">
            <a:off x="2801621" y="3632662"/>
            <a:ext cx="1066341" cy="3752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Aspect="1"/>
            <a:stCxn id="42" idx="2"/>
            <a:endCxn id="44" idx="0"/>
          </p:cNvCxnSpPr>
          <p:nvPr/>
        </p:nvCxnSpPr>
        <p:spPr>
          <a:xfrm>
            <a:off x="3867962" y="3632662"/>
            <a:ext cx="904897" cy="3752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 noChangeAspect="1"/>
            <a:stCxn id="43" idx="2"/>
            <a:endCxn id="45" idx="0"/>
          </p:cNvCxnSpPr>
          <p:nvPr/>
        </p:nvCxnSpPr>
        <p:spPr>
          <a:xfrm>
            <a:off x="2801621" y="4629065"/>
            <a:ext cx="659449" cy="67098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 noChangeAspect="1"/>
            <a:stCxn id="43" idx="2"/>
            <a:endCxn id="46" idx="0"/>
          </p:cNvCxnSpPr>
          <p:nvPr/>
        </p:nvCxnSpPr>
        <p:spPr>
          <a:xfrm flipH="1">
            <a:off x="1960070" y="4629065"/>
            <a:ext cx="841551" cy="67098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>
            <a:spLocks noChangeAspect="1"/>
          </p:cNvSpPr>
          <p:nvPr/>
        </p:nvSpPr>
        <p:spPr>
          <a:xfrm>
            <a:off x="4593036" y="3088436"/>
            <a:ext cx="623031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N=392</a:t>
            </a:r>
          </a:p>
        </p:txBody>
      </p:sp>
      <p:sp>
        <p:nvSpPr>
          <p:cNvPr id="55" name="TextBox 54"/>
          <p:cNvSpPr txBox="1">
            <a:spLocks noChangeAspect="1"/>
          </p:cNvSpPr>
          <p:nvPr/>
        </p:nvSpPr>
        <p:spPr>
          <a:xfrm>
            <a:off x="1855856" y="3314348"/>
            <a:ext cx="539731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N=36</a:t>
            </a:r>
          </a:p>
        </p:txBody>
      </p:sp>
      <p:sp>
        <p:nvSpPr>
          <p:cNvPr id="56" name="TextBox 55"/>
          <p:cNvSpPr txBox="1">
            <a:spLocks noChangeAspect="1"/>
          </p:cNvSpPr>
          <p:nvPr/>
        </p:nvSpPr>
        <p:spPr>
          <a:xfrm>
            <a:off x="3461070" y="4164591"/>
            <a:ext cx="623031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N=290</a:t>
            </a:r>
          </a:p>
        </p:txBody>
      </p:sp>
      <p:sp>
        <p:nvSpPr>
          <p:cNvPr id="57" name="TextBox 56"/>
          <p:cNvSpPr txBox="1">
            <a:spLocks noChangeAspect="1"/>
          </p:cNvSpPr>
          <p:nvPr/>
        </p:nvSpPr>
        <p:spPr>
          <a:xfrm>
            <a:off x="4431591" y="4476745"/>
            <a:ext cx="624353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N=102</a:t>
            </a:r>
          </a:p>
        </p:txBody>
      </p:sp>
      <p:sp>
        <p:nvSpPr>
          <p:cNvPr id="58" name="TextBox 57"/>
          <p:cNvSpPr txBox="1">
            <a:spLocks noChangeAspect="1"/>
          </p:cNvSpPr>
          <p:nvPr/>
        </p:nvSpPr>
        <p:spPr>
          <a:xfrm>
            <a:off x="3118442" y="5773297"/>
            <a:ext cx="624353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N=128</a:t>
            </a:r>
          </a:p>
        </p:txBody>
      </p:sp>
      <p:sp>
        <p:nvSpPr>
          <p:cNvPr id="59" name="TextBox 58"/>
          <p:cNvSpPr txBox="1">
            <a:spLocks noChangeAspect="1"/>
          </p:cNvSpPr>
          <p:nvPr/>
        </p:nvSpPr>
        <p:spPr>
          <a:xfrm>
            <a:off x="1622308" y="5773297"/>
            <a:ext cx="624353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N=162</a:t>
            </a: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628650" y="365126"/>
            <a:ext cx="7886700" cy="749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Diagnostic Classification</a:t>
            </a:r>
          </a:p>
        </p:txBody>
      </p:sp>
      <p:sp>
        <p:nvSpPr>
          <p:cNvPr id="84" name="Rounded Rectangle 2"/>
          <p:cNvSpPr>
            <a:spLocks noChangeAspect="1"/>
          </p:cNvSpPr>
          <p:nvPr/>
        </p:nvSpPr>
        <p:spPr>
          <a:xfrm>
            <a:off x="2197123" y="1254125"/>
            <a:ext cx="1592773" cy="1144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sp>
        <p:nvSpPr>
          <p:cNvPr id="85" name="TextBox 84"/>
          <p:cNvSpPr txBox="1">
            <a:spLocks noChangeAspect="1"/>
          </p:cNvSpPr>
          <p:nvPr/>
        </p:nvSpPr>
        <p:spPr>
          <a:xfrm>
            <a:off x="3789896" y="1651340"/>
            <a:ext cx="630053" cy="28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N=428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036" y="1302840"/>
            <a:ext cx="1024383" cy="103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157" y="1305041"/>
            <a:ext cx="725074" cy="1030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" name="Content Placeholder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32" y="1300639"/>
            <a:ext cx="630550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94" y="1302840"/>
            <a:ext cx="1152263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5251650" y="4826866"/>
            <a:ext cx="3263700" cy="1350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1-diagnosis-at-a-time</a:t>
            </a:r>
          </a:p>
          <a:p>
            <a:pPr marL="0" indent="0" algn="ctr">
              <a:buNone/>
            </a:pPr>
            <a:r>
              <a:rPr lang="en-US" sz="2400" i="1" dirty="0"/>
              <a:t>mimicking pathologists </a:t>
            </a:r>
          </a:p>
        </p:txBody>
      </p:sp>
    </p:spTree>
    <p:extLst>
      <p:ext uri="{BB962C8B-B14F-4D97-AF65-F5344CB8AC3E}">
        <p14:creationId xmlns:p14="http://schemas.microsoft.com/office/powerpoint/2010/main" val="294240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4895 0.194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974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03472 0.184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923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3559 0.18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92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3298 0.184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18472 L -0.23663 0.360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879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0.18495 L -0.60469 0.36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55" y="886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8 0.18495 L -0.61736 0.3622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19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6 0.36227 L -0.61111 0.5766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071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469 0.3625 L -0.30747 0.5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5174"/>
          </a:xfrm>
        </p:spPr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615" y="1059432"/>
            <a:ext cx="7886700" cy="3231582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600" dirty="0"/>
              <a:t>We subsampled the training data for a uniform distribution of all classes.</a:t>
            </a:r>
          </a:p>
          <a:p>
            <a:pPr>
              <a:spcBef>
                <a:spcPts val="600"/>
              </a:spcBef>
            </a:pPr>
            <a:endParaRPr lang="en-US" sz="2600" dirty="0"/>
          </a:p>
          <a:p>
            <a:pPr>
              <a:spcBef>
                <a:spcPts val="600"/>
              </a:spcBef>
            </a:pPr>
            <a:r>
              <a:rPr lang="en-US" sz="2600" dirty="0"/>
              <a:t>We trained SVMs with different </a:t>
            </a:r>
            <a:r>
              <a:rPr lang="en-US" sz="2600" dirty="0" smtClean="0"/>
              <a:t>features.</a:t>
            </a:r>
          </a:p>
          <a:p>
            <a:pPr>
              <a:spcBef>
                <a:spcPts val="600"/>
              </a:spcBef>
            </a:pPr>
            <a:endParaRPr lang="en-US" sz="2600" dirty="0" smtClean="0"/>
          </a:p>
          <a:p>
            <a:pPr>
              <a:spcBef>
                <a:spcPts val="600"/>
              </a:spcBef>
            </a:pPr>
            <a:r>
              <a:rPr lang="en-US" sz="2600" dirty="0" smtClean="0"/>
              <a:t>We also trained CNNs.</a:t>
            </a:r>
            <a:endParaRPr lang="en-US" sz="2600" dirty="0"/>
          </a:p>
          <a:p>
            <a:pPr marL="0" indent="0">
              <a:spcBef>
                <a:spcPts val="600"/>
              </a:spcBef>
              <a:buNone/>
            </a:pPr>
            <a:endParaRPr lang="en-US" sz="2600" dirty="0"/>
          </a:p>
          <a:p>
            <a:pPr>
              <a:spcBef>
                <a:spcPts val="600"/>
              </a:spcBef>
            </a:pPr>
            <a:r>
              <a:rPr lang="en-US" sz="2600" dirty="0"/>
              <a:t>We ran 10-fold cross-validation experiments for the 4 classification tasks: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646231" y="4662333"/>
            <a:ext cx="1825038" cy="1509144"/>
            <a:chOff x="1454617" y="1580196"/>
            <a:chExt cx="2507616" cy="2073574"/>
          </a:xfrm>
          <a:noFill/>
        </p:grpSpPr>
        <p:sp>
          <p:nvSpPr>
            <p:cNvPr id="7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8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9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0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1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3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4" name="Straight Arrow Connector 13"/>
            <p:cNvCxnSpPr>
              <a:cxnSpLocks noChangeAspect="1"/>
              <a:stCxn id="20" idx="2"/>
              <a:endCxn id="7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cxnSpLocks noChangeAspect="1"/>
              <a:stCxn id="20" idx="2"/>
              <a:endCxn id="8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 noChangeAspect="1"/>
              <a:stCxn id="8" idx="2"/>
              <a:endCxn id="9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 noChangeAspect="1"/>
              <a:stCxn id="8" idx="2"/>
              <a:endCxn id="10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9" idx="2"/>
              <a:endCxn id="11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9" idx="2"/>
              <a:endCxn id="13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16228" y="4667819"/>
            <a:ext cx="1825038" cy="1509144"/>
            <a:chOff x="1454617" y="1580196"/>
            <a:chExt cx="2507616" cy="2073574"/>
          </a:xfrm>
        </p:grpSpPr>
        <p:sp>
          <p:nvSpPr>
            <p:cNvPr id="22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23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24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25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26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27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28" name="Straight Arrow Connector 27"/>
            <p:cNvCxnSpPr>
              <a:cxnSpLocks noChangeAspect="1"/>
              <a:stCxn id="34" idx="2"/>
              <a:endCxn id="22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cxnSpLocks noChangeAspect="1"/>
              <a:stCxn id="34" idx="2"/>
              <a:endCxn id="23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cxnSpLocks noChangeAspect="1"/>
              <a:stCxn id="23" idx="2"/>
              <a:endCxn id="24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cxnSpLocks noChangeAspect="1"/>
              <a:stCxn id="23" idx="2"/>
              <a:endCxn id="25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cxnSpLocks noChangeAspect="1"/>
              <a:stCxn id="24" idx="2"/>
              <a:endCxn id="26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cxnSpLocks noChangeAspect="1"/>
              <a:stCxn id="24" idx="2"/>
              <a:endCxn id="27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6986225" y="4662333"/>
            <a:ext cx="1825038" cy="1509144"/>
            <a:chOff x="1454617" y="1580196"/>
            <a:chExt cx="2507616" cy="2073574"/>
          </a:xfrm>
        </p:grpSpPr>
        <p:sp>
          <p:nvSpPr>
            <p:cNvPr id="36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37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38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39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40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41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42" name="Straight Arrow Connector 41"/>
            <p:cNvCxnSpPr>
              <a:cxnSpLocks noChangeAspect="1"/>
              <a:stCxn id="48" idx="2"/>
              <a:endCxn id="36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cxnSpLocks noChangeAspect="1"/>
              <a:stCxn id="48" idx="2"/>
              <a:endCxn id="37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cxnSpLocks noChangeAspect="1"/>
              <a:stCxn id="37" idx="2"/>
              <a:endCxn id="38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cxnSpLocks noChangeAspect="1"/>
              <a:stCxn id="37" idx="2"/>
              <a:endCxn id="39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cxnSpLocks noChangeAspect="1"/>
              <a:stCxn id="38" idx="2"/>
              <a:endCxn id="40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cxnSpLocks noChangeAspect="1"/>
              <a:stCxn id="38" idx="2"/>
              <a:endCxn id="41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381140" y="4662331"/>
            <a:ext cx="1920132" cy="958787"/>
            <a:chOff x="1323956" y="1580196"/>
            <a:chExt cx="2638276" cy="1317381"/>
          </a:xfrm>
          <a:noFill/>
        </p:grpSpPr>
        <p:sp>
          <p:nvSpPr>
            <p:cNvPr id="50" name="Rounded Rectangle 3"/>
            <p:cNvSpPr>
              <a:spLocks/>
            </p:cNvSpPr>
            <p:nvPr/>
          </p:nvSpPr>
          <p:spPr>
            <a:xfrm>
              <a:off x="2648286" y="2646299"/>
              <a:ext cx="86333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sp>
          <p:nvSpPr>
            <p:cNvPr id="51" name="Rounded Rectangle 5"/>
            <p:cNvSpPr>
              <a:spLocks/>
            </p:cNvSpPr>
            <p:nvPr/>
          </p:nvSpPr>
          <p:spPr>
            <a:xfrm>
              <a:off x="3024957" y="2156041"/>
              <a:ext cx="937275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52" name="Rounded Rectangle 6"/>
            <p:cNvSpPr>
              <a:spLocks/>
            </p:cNvSpPr>
            <p:nvPr/>
          </p:nvSpPr>
          <p:spPr>
            <a:xfrm>
              <a:off x="1652996" y="2609446"/>
              <a:ext cx="834899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53" name="Rounded Rectangle 7"/>
            <p:cNvSpPr>
              <a:spLocks/>
            </p:cNvSpPr>
            <p:nvPr/>
          </p:nvSpPr>
          <p:spPr>
            <a:xfrm>
              <a:off x="1323956" y="2166432"/>
              <a:ext cx="841783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cxnSp>
          <p:nvCxnSpPr>
            <p:cNvPr id="56" name="Straight Arrow Connector 55"/>
            <p:cNvCxnSpPr>
              <a:cxnSpLocks noChangeAspect="1"/>
              <a:stCxn id="62" idx="2"/>
              <a:endCxn id="50" idx="0"/>
            </p:cNvCxnSpPr>
            <p:nvPr/>
          </p:nvCxnSpPr>
          <p:spPr>
            <a:xfrm>
              <a:off x="2666313" y="1831475"/>
              <a:ext cx="413641" cy="814824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cxnSpLocks noChangeAspect="1"/>
              <a:stCxn id="62" idx="2"/>
              <a:endCxn id="51" idx="0"/>
            </p:cNvCxnSpPr>
            <p:nvPr/>
          </p:nvCxnSpPr>
          <p:spPr>
            <a:xfrm>
              <a:off x="2666313" y="1831474"/>
              <a:ext cx="827282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cxnSpLocks noChangeAspect="1"/>
              <a:stCxn id="62" idx="2"/>
              <a:endCxn id="52" idx="0"/>
            </p:cNvCxnSpPr>
            <p:nvPr/>
          </p:nvCxnSpPr>
          <p:spPr>
            <a:xfrm flipH="1">
              <a:off x="2070446" y="1831475"/>
              <a:ext cx="595867" cy="777972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cxnSpLocks noChangeAspect="1"/>
              <a:stCxn id="62" idx="2"/>
              <a:endCxn id="53" idx="0"/>
            </p:cNvCxnSpPr>
            <p:nvPr/>
          </p:nvCxnSpPr>
          <p:spPr>
            <a:xfrm flipH="1">
              <a:off x="1744848" y="1831475"/>
              <a:ext cx="921466" cy="33495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72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5174"/>
          </a:xfrm>
        </p:spPr>
        <p:txBody>
          <a:bodyPr/>
          <a:lstStyle/>
          <a:p>
            <a:r>
              <a:rPr lang="en-US" dirty="0"/>
              <a:t>Results: 4-Class Diagnosis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2832322" y="1445113"/>
            <a:ext cx="3479356" cy="1737360"/>
            <a:chOff x="1323956" y="1580196"/>
            <a:chExt cx="2638276" cy="1317381"/>
          </a:xfrm>
          <a:noFill/>
        </p:grpSpPr>
        <p:sp>
          <p:nvSpPr>
            <p:cNvPr id="50" name="Rounded Rectangle 3"/>
            <p:cNvSpPr>
              <a:spLocks/>
            </p:cNvSpPr>
            <p:nvPr/>
          </p:nvSpPr>
          <p:spPr>
            <a:xfrm>
              <a:off x="2648286" y="2646299"/>
              <a:ext cx="863334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sp>
          <p:nvSpPr>
            <p:cNvPr id="51" name="Rounded Rectangle 5"/>
            <p:cNvSpPr>
              <a:spLocks/>
            </p:cNvSpPr>
            <p:nvPr/>
          </p:nvSpPr>
          <p:spPr>
            <a:xfrm>
              <a:off x="3024957" y="2156041"/>
              <a:ext cx="937275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52" name="Rounded Rectangle 6"/>
            <p:cNvSpPr>
              <a:spLocks/>
            </p:cNvSpPr>
            <p:nvPr/>
          </p:nvSpPr>
          <p:spPr>
            <a:xfrm>
              <a:off x="1652996" y="2609446"/>
              <a:ext cx="834899" cy="251279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53" name="Rounded Rectangle 7"/>
            <p:cNvSpPr>
              <a:spLocks/>
            </p:cNvSpPr>
            <p:nvPr/>
          </p:nvSpPr>
          <p:spPr>
            <a:xfrm>
              <a:off x="1323956" y="2166432"/>
              <a:ext cx="841783" cy="251279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cxnSp>
          <p:nvCxnSpPr>
            <p:cNvPr id="56" name="Straight Arrow Connector 55"/>
            <p:cNvCxnSpPr>
              <a:cxnSpLocks noChangeAspect="1"/>
              <a:stCxn id="62" idx="2"/>
              <a:endCxn id="50" idx="0"/>
            </p:cNvCxnSpPr>
            <p:nvPr/>
          </p:nvCxnSpPr>
          <p:spPr>
            <a:xfrm>
              <a:off x="2666313" y="1831475"/>
              <a:ext cx="413641" cy="814824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cxnSpLocks noChangeAspect="1"/>
              <a:stCxn id="62" idx="2"/>
              <a:endCxn id="51" idx="0"/>
            </p:cNvCxnSpPr>
            <p:nvPr/>
          </p:nvCxnSpPr>
          <p:spPr>
            <a:xfrm>
              <a:off x="2666313" y="1831474"/>
              <a:ext cx="827282" cy="324567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cxnSpLocks noChangeAspect="1"/>
              <a:stCxn id="62" idx="2"/>
              <a:endCxn id="52" idx="0"/>
            </p:cNvCxnSpPr>
            <p:nvPr/>
          </p:nvCxnSpPr>
          <p:spPr>
            <a:xfrm flipH="1">
              <a:off x="2070446" y="1831475"/>
              <a:ext cx="595867" cy="777972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cxnSpLocks noChangeAspect="1"/>
              <a:stCxn id="62" idx="2"/>
              <a:endCxn id="53" idx="0"/>
            </p:cNvCxnSpPr>
            <p:nvPr/>
          </p:nvCxnSpPr>
          <p:spPr>
            <a:xfrm flipH="1">
              <a:off x="1744848" y="1831475"/>
              <a:ext cx="921466" cy="334957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81027B0D-16F6-4990-9D6C-1CB4A7C8A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006155"/>
              </p:ext>
            </p:extLst>
          </p:nvPr>
        </p:nvGraphicFramePr>
        <p:xfrm>
          <a:off x="2229398" y="4158115"/>
          <a:ext cx="4698898" cy="1503552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342056">
                  <a:extLst>
                    <a:ext uri="{9D8B030D-6E8A-4147-A177-3AD203B41FA5}">
                      <a16:colId xmlns:a16="http://schemas.microsoft.com/office/drawing/2014/main" val="1859364624"/>
                    </a:ext>
                  </a:extLst>
                </a:gridCol>
                <a:gridCol w="1356842">
                  <a:extLst>
                    <a:ext uri="{9D8B030D-6E8A-4147-A177-3AD203B41FA5}">
                      <a16:colId xmlns:a16="http://schemas.microsoft.com/office/drawing/2014/main" val="701417703"/>
                    </a:ext>
                  </a:extLst>
                </a:gridCol>
              </a:tblGrid>
              <a:tr h="375888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Accuracy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040576"/>
                  </a:ext>
                </a:extLst>
              </a:tr>
              <a:tr h="375888">
                <a:tc>
                  <a:txBody>
                    <a:bodyPr/>
                    <a:lstStyle/>
                    <a:p>
                      <a:r>
                        <a:rPr lang="en-US" b="0" dirty="0" smtClean="0"/>
                        <a:t>Our system SVM no background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0.39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888">
                <a:tc>
                  <a:txBody>
                    <a:bodyPr/>
                    <a:lstStyle/>
                    <a:p>
                      <a:r>
                        <a:rPr lang="en-US" dirty="0"/>
                        <a:t>Our </a:t>
                      </a:r>
                      <a:r>
                        <a:rPr lang="en-US" dirty="0" smtClean="0"/>
                        <a:t>system CNN all labels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862274"/>
                  </a:ext>
                </a:extLst>
              </a:tr>
              <a:tr h="375888">
                <a:tc>
                  <a:txBody>
                    <a:bodyPr/>
                    <a:lstStyle/>
                    <a:p>
                      <a:r>
                        <a:rPr lang="en-US" b="0" dirty="0"/>
                        <a:t>Pathologists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273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17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5174"/>
          </a:xfrm>
        </p:spPr>
        <p:txBody>
          <a:bodyPr/>
          <a:lstStyle/>
          <a:p>
            <a:r>
              <a:rPr lang="en-US" dirty="0"/>
              <a:t>Results: Invasive vs. Non-invasive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81027B0D-16F6-4990-9D6C-1CB4A7C8A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745876"/>
              </p:ext>
            </p:extLst>
          </p:nvPr>
        </p:nvGraphicFramePr>
        <p:xfrm>
          <a:off x="365760" y="4177365"/>
          <a:ext cx="8728883" cy="1555282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768198">
                  <a:extLst>
                    <a:ext uri="{9D8B030D-6E8A-4147-A177-3AD203B41FA5}">
                      <a16:colId xmlns:a16="http://schemas.microsoft.com/office/drawing/2014/main" val="1859364624"/>
                    </a:ext>
                  </a:extLst>
                </a:gridCol>
                <a:gridCol w="1529852">
                  <a:extLst>
                    <a:ext uri="{9D8B030D-6E8A-4147-A177-3AD203B41FA5}">
                      <a16:colId xmlns:a16="http://schemas.microsoft.com/office/drawing/2014/main" val="701417703"/>
                    </a:ext>
                  </a:extLst>
                </a:gridCol>
                <a:gridCol w="1725931">
                  <a:extLst>
                    <a:ext uri="{9D8B030D-6E8A-4147-A177-3AD203B41FA5}">
                      <a16:colId xmlns:a16="http://schemas.microsoft.com/office/drawing/2014/main" val="4155313961"/>
                    </a:ext>
                  </a:extLst>
                </a:gridCol>
                <a:gridCol w="1704902">
                  <a:extLst>
                    <a:ext uri="{9D8B030D-6E8A-4147-A177-3AD203B41FA5}">
                      <a16:colId xmlns:a16="http://schemas.microsoft.com/office/drawing/2014/main" val="4274338778"/>
                    </a:ext>
                  </a:extLst>
                </a:gridCol>
              </a:tblGrid>
              <a:tr h="442762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Accuracy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Sensitivity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Specificity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040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Our system SVM no background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0.62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0.15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0.97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Our </a:t>
                      </a:r>
                      <a:r>
                        <a:rPr lang="en-US" dirty="0" smtClean="0"/>
                        <a:t>system CNN no </a:t>
                      </a:r>
                      <a:r>
                        <a:rPr lang="en-US" baseline="0" dirty="0" smtClean="0"/>
                        <a:t> background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273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Pathologists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807879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82A06C33-89A2-461C-8690-0EF06C7EEB22}"/>
              </a:ext>
            </a:extLst>
          </p:cNvPr>
          <p:cNvGrpSpPr>
            <a:grpSpLocks noChangeAspect="1"/>
          </p:cNvGrpSpPr>
          <p:nvPr/>
        </p:nvGrpSpPr>
        <p:grpSpPr>
          <a:xfrm>
            <a:off x="3189748" y="1521658"/>
            <a:ext cx="2764504" cy="2286000"/>
            <a:chOff x="1454617" y="1580196"/>
            <a:chExt cx="2507616" cy="2073574"/>
          </a:xfrm>
          <a:noFill/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57D4E7AB-53D5-4EF4-88A9-44630EF19E84}"/>
                </a:ext>
              </a:extLst>
            </p:cNvPr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432095B8-DEF6-455E-B73C-E10FFD913A39}"/>
                </a:ext>
              </a:extLst>
            </p:cNvPr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18" name="Rounded Rectangle 6">
              <a:extLst>
                <a:ext uri="{FF2B5EF4-FFF2-40B4-BE49-F238E27FC236}">
                  <a16:creationId xmlns:a16="http://schemas.microsoft.com/office/drawing/2014/main" id="{0970E63B-A4CC-42FE-9261-6882CF764072}"/>
                </a:ext>
              </a:extLst>
            </p:cNvPr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9" name="Rounded Rectangle 7">
              <a:extLst>
                <a:ext uri="{FF2B5EF4-FFF2-40B4-BE49-F238E27FC236}">
                  <a16:creationId xmlns:a16="http://schemas.microsoft.com/office/drawing/2014/main" id="{49FA82F3-9D25-4E40-97CF-1EA832BC21B7}"/>
                </a:ext>
              </a:extLst>
            </p:cNvPr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20" name="Rounded Rectangle 8">
              <a:extLst>
                <a:ext uri="{FF2B5EF4-FFF2-40B4-BE49-F238E27FC236}">
                  <a16:creationId xmlns:a16="http://schemas.microsoft.com/office/drawing/2014/main" id="{E46C18BA-5D62-46BF-B4AD-06A30F10F984}"/>
                </a:ext>
              </a:extLst>
            </p:cNvPr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21" name="Rounded Rectangle 9">
              <a:extLst>
                <a:ext uri="{FF2B5EF4-FFF2-40B4-BE49-F238E27FC236}">
                  <a16:creationId xmlns:a16="http://schemas.microsoft.com/office/drawing/2014/main" id="{FC5700FE-DBBA-4791-973A-8BE59F382D03}"/>
                </a:ext>
              </a:extLst>
            </p:cNvPr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6D21654-D3A4-4176-A923-F7E9A622678C}"/>
                </a:ext>
              </a:extLst>
            </p:cNvPr>
            <p:cNvCxnSpPr>
              <a:cxnSpLocks noChangeAspect="1"/>
              <a:stCxn id="28" idx="2"/>
              <a:endCxn id="16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71F1E8B-2A62-4984-9AB0-CED4F2E698D4}"/>
                </a:ext>
              </a:extLst>
            </p:cNvPr>
            <p:cNvCxnSpPr>
              <a:cxnSpLocks noChangeAspect="1"/>
              <a:stCxn id="28" idx="2"/>
              <a:endCxn id="17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DCD4AB8-4B77-42C3-B4EF-A7F12D4D790B}"/>
                </a:ext>
              </a:extLst>
            </p:cNvPr>
            <p:cNvCxnSpPr>
              <a:cxnSpLocks noChangeAspect="1"/>
              <a:stCxn id="17" idx="2"/>
              <a:endCxn id="18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F17BB21-C9C6-4454-97E6-CE1FB6FF5AC9}"/>
                </a:ext>
              </a:extLst>
            </p:cNvPr>
            <p:cNvCxnSpPr>
              <a:cxnSpLocks noChangeAspect="1"/>
              <a:stCxn id="17" idx="2"/>
              <a:endCxn id="19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D73E29D-4A98-4076-BBCE-9D42F9B05415}"/>
                </a:ext>
              </a:extLst>
            </p:cNvPr>
            <p:cNvCxnSpPr>
              <a:cxnSpLocks noChangeAspect="1"/>
              <a:stCxn id="18" idx="2"/>
              <a:endCxn id="20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3746722-AEAA-4A25-BA47-98604315FCE6}"/>
                </a:ext>
              </a:extLst>
            </p:cNvPr>
            <p:cNvCxnSpPr>
              <a:cxnSpLocks noChangeAspect="1"/>
              <a:stCxn id="18" idx="2"/>
              <a:endCxn id="21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">
              <a:extLst>
                <a:ext uri="{FF2B5EF4-FFF2-40B4-BE49-F238E27FC236}">
                  <a16:creationId xmlns:a16="http://schemas.microsoft.com/office/drawing/2014/main" id="{63C3CFC8-076B-4EEE-9564-0F26FF844C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923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5174"/>
          </a:xfrm>
        </p:spPr>
        <p:txBody>
          <a:bodyPr/>
          <a:lstStyle/>
          <a:p>
            <a:r>
              <a:rPr lang="en-US" dirty="0"/>
              <a:t>Results: Atypia-DCIS vs. Benign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A06C33-89A2-461C-8690-0EF06C7EEB22}"/>
              </a:ext>
            </a:extLst>
          </p:cNvPr>
          <p:cNvGrpSpPr>
            <a:grpSpLocks noChangeAspect="1"/>
          </p:cNvGrpSpPr>
          <p:nvPr/>
        </p:nvGrpSpPr>
        <p:grpSpPr>
          <a:xfrm>
            <a:off x="3189748" y="1521658"/>
            <a:ext cx="2764504" cy="2286000"/>
            <a:chOff x="1454617" y="1580196"/>
            <a:chExt cx="2507616" cy="2073574"/>
          </a:xfrm>
          <a:noFill/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57D4E7AB-53D5-4EF4-88A9-44630EF19E84}"/>
                </a:ext>
              </a:extLst>
            </p:cNvPr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432095B8-DEF6-455E-B73C-E10FFD913A39}"/>
                </a:ext>
              </a:extLst>
            </p:cNvPr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18" name="Rounded Rectangle 6">
              <a:extLst>
                <a:ext uri="{FF2B5EF4-FFF2-40B4-BE49-F238E27FC236}">
                  <a16:creationId xmlns:a16="http://schemas.microsoft.com/office/drawing/2014/main" id="{0970E63B-A4CC-42FE-9261-6882CF764072}"/>
                </a:ext>
              </a:extLst>
            </p:cNvPr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9" name="Rounded Rectangle 7">
              <a:extLst>
                <a:ext uri="{FF2B5EF4-FFF2-40B4-BE49-F238E27FC236}">
                  <a16:creationId xmlns:a16="http://schemas.microsoft.com/office/drawing/2014/main" id="{49FA82F3-9D25-4E40-97CF-1EA832BC21B7}"/>
                </a:ext>
              </a:extLst>
            </p:cNvPr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20" name="Rounded Rectangle 8">
              <a:extLst>
                <a:ext uri="{FF2B5EF4-FFF2-40B4-BE49-F238E27FC236}">
                  <a16:creationId xmlns:a16="http://schemas.microsoft.com/office/drawing/2014/main" id="{E46C18BA-5D62-46BF-B4AD-06A30F10F984}"/>
                </a:ext>
              </a:extLst>
            </p:cNvPr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21" name="Rounded Rectangle 9">
              <a:extLst>
                <a:ext uri="{FF2B5EF4-FFF2-40B4-BE49-F238E27FC236}">
                  <a16:creationId xmlns:a16="http://schemas.microsoft.com/office/drawing/2014/main" id="{FC5700FE-DBBA-4791-973A-8BE59F382D03}"/>
                </a:ext>
              </a:extLst>
            </p:cNvPr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6D21654-D3A4-4176-A923-F7E9A622678C}"/>
                </a:ext>
              </a:extLst>
            </p:cNvPr>
            <p:cNvCxnSpPr>
              <a:cxnSpLocks noChangeAspect="1"/>
              <a:stCxn id="28" idx="2"/>
              <a:endCxn id="16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71F1E8B-2A62-4984-9AB0-CED4F2E698D4}"/>
                </a:ext>
              </a:extLst>
            </p:cNvPr>
            <p:cNvCxnSpPr>
              <a:cxnSpLocks noChangeAspect="1"/>
              <a:stCxn id="28" idx="2"/>
              <a:endCxn id="17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DCD4AB8-4B77-42C3-B4EF-A7F12D4D790B}"/>
                </a:ext>
              </a:extLst>
            </p:cNvPr>
            <p:cNvCxnSpPr>
              <a:cxnSpLocks noChangeAspect="1"/>
              <a:stCxn id="17" idx="2"/>
              <a:endCxn id="18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F17BB21-C9C6-4454-97E6-CE1FB6FF5AC9}"/>
                </a:ext>
              </a:extLst>
            </p:cNvPr>
            <p:cNvCxnSpPr>
              <a:cxnSpLocks noChangeAspect="1"/>
              <a:stCxn id="17" idx="2"/>
              <a:endCxn id="19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D73E29D-4A98-4076-BBCE-9D42F9B05415}"/>
                </a:ext>
              </a:extLst>
            </p:cNvPr>
            <p:cNvCxnSpPr>
              <a:cxnSpLocks noChangeAspect="1"/>
              <a:stCxn id="18" idx="2"/>
              <a:endCxn id="20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3746722-AEAA-4A25-BA47-98604315FCE6}"/>
                </a:ext>
              </a:extLst>
            </p:cNvPr>
            <p:cNvCxnSpPr>
              <a:cxnSpLocks noChangeAspect="1"/>
              <a:stCxn id="18" idx="2"/>
              <a:endCxn id="21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">
              <a:extLst>
                <a:ext uri="{FF2B5EF4-FFF2-40B4-BE49-F238E27FC236}">
                  <a16:creationId xmlns:a16="http://schemas.microsoft.com/office/drawing/2014/main" id="{63C3CFC8-076B-4EEE-9564-0F26FF844C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5B2F8CD-849D-400E-BB8C-7FA9F3EC4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68811"/>
              </p:ext>
            </p:extLst>
          </p:nvPr>
        </p:nvGraphicFramePr>
        <p:xfrm>
          <a:off x="1198149" y="4110930"/>
          <a:ext cx="6747702" cy="148336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912936">
                  <a:extLst>
                    <a:ext uri="{9D8B030D-6E8A-4147-A177-3AD203B41FA5}">
                      <a16:colId xmlns:a16="http://schemas.microsoft.com/office/drawing/2014/main" val="1859364624"/>
                    </a:ext>
                  </a:extLst>
                </a:gridCol>
                <a:gridCol w="1182624">
                  <a:extLst>
                    <a:ext uri="{9D8B030D-6E8A-4147-A177-3AD203B41FA5}">
                      <a16:colId xmlns:a16="http://schemas.microsoft.com/office/drawing/2014/main" val="701417703"/>
                    </a:ext>
                  </a:extLst>
                </a:gridCol>
                <a:gridCol w="1334199">
                  <a:extLst>
                    <a:ext uri="{9D8B030D-6E8A-4147-A177-3AD203B41FA5}">
                      <a16:colId xmlns:a16="http://schemas.microsoft.com/office/drawing/2014/main" val="4155313961"/>
                    </a:ext>
                  </a:extLst>
                </a:gridCol>
                <a:gridCol w="1317943">
                  <a:extLst>
                    <a:ext uri="{9D8B030D-6E8A-4147-A177-3AD203B41FA5}">
                      <a16:colId xmlns:a16="http://schemas.microsoft.com/office/drawing/2014/main" val="4274338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Accuracy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Sensitivity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Specificity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040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Our </a:t>
                      </a:r>
                      <a:r>
                        <a:rPr lang="en-US" b="0" dirty="0" smtClean="0"/>
                        <a:t>system CNN </a:t>
                      </a:r>
                      <a:r>
                        <a:rPr lang="en-US" b="0" dirty="0" err="1" smtClean="0"/>
                        <a:t>nb</a:t>
                      </a:r>
                      <a:r>
                        <a:rPr lang="en-US" b="0" dirty="0" smtClean="0"/>
                        <a:t> ns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0.60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273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Our</a:t>
                      </a:r>
                      <a:r>
                        <a:rPr lang="en-US" baseline="0" dirty="0" smtClean="0"/>
                        <a:t> system SVM all labels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0.70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0.79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0.41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Pathologists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807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6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5174"/>
          </a:xfrm>
        </p:spPr>
        <p:txBody>
          <a:bodyPr/>
          <a:lstStyle/>
          <a:p>
            <a:r>
              <a:rPr lang="en-US" dirty="0"/>
              <a:t>Results: DCIS vs. Atypia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A06C33-89A2-461C-8690-0EF06C7EEB22}"/>
              </a:ext>
            </a:extLst>
          </p:cNvPr>
          <p:cNvGrpSpPr>
            <a:grpSpLocks noChangeAspect="1"/>
          </p:cNvGrpSpPr>
          <p:nvPr/>
        </p:nvGrpSpPr>
        <p:grpSpPr>
          <a:xfrm>
            <a:off x="3189748" y="1521658"/>
            <a:ext cx="2764504" cy="2286000"/>
            <a:chOff x="1454617" y="1580196"/>
            <a:chExt cx="2507616" cy="2073574"/>
          </a:xfrm>
          <a:noFill/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57D4E7AB-53D5-4EF4-88A9-44630EF19E84}"/>
                </a:ext>
              </a:extLst>
            </p:cNvPr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432095B8-DEF6-455E-B73C-E10FFD913A39}"/>
                </a:ext>
              </a:extLst>
            </p:cNvPr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18" name="Rounded Rectangle 6">
              <a:extLst>
                <a:ext uri="{FF2B5EF4-FFF2-40B4-BE49-F238E27FC236}">
                  <a16:creationId xmlns:a16="http://schemas.microsoft.com/office/drawing/2014/main" id="{0970E63B-A4CC-42FE-9261-6882CF764072}"/>
                </a:ext>
              </a:extLst>
            </p:cNvPr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9" name="Rounded Rectangle 7">
              <a:extLst>
                <a:ext uri="{FF2B5EF4-FFF2-40B4-BE49-F238E27FC236}">
                  <a16:creationId xmlns:a16="http://schemas.microsoft.com/office/drawing/2014/main" id="{49FA82F3-9D25-4E40-97CF-1EA832BC21B7}"/>
                </a:ext>
              </a:extLst>
            </p:cNvPr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20" name="Rounded Rectangle 8">
              <a:extLst>
                <a:ext uri="{FF2B5EF4-FFF2-40B4-BE49-F238E27FC236}">
                  <a16:creationId xmlns:a16="http://schemas.microsoft.com/office/drawing/2014/main" id="{E46C18BA-5D62-46BF-B4AD-06A30F10F984}"/>
                </a:ext>
              </a:extLst>
            </p:cNvPr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21" name="Rounded Rectangle 9">
              <a:extLst>
                <a:ext uri="{FF2B5EF4-FFF2-40B4-BE49-F238E27FC236}">
                  <a16:creationId xmlns:a16="http://schemas.microsoft.com/office/drawing/2014/main" id="{FC5700FE-DBBA-4791-973A-8BE59F382D03}"/>
                </a:ext>
              </a:extLst>
            </p:cNvPr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6D21654-D3A4-4176-A923-F7E9A622678C}"/>
                </a:ext>
              </a:extLst>
            </p:cNvPr>
            <p:cNvCxnSpPr>
              <a:cxnSpLocks noChangeAspect="1"/>
              <a:stCxn id="28" idx="2"/>
              <a:endCxn id="16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71F1E8B-2A62-4984-9AB0-CED4F2E698D4}"/>
                </a:ext>
              </a:extLst>
            </p:cNvPr>
            <p:cNvCxnSpPr>
              <a:cxnSpLocks noChangeAspect="1"/>
              <a:stCxn id="28" idx="2"/>
              <a:endCxn id="17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DCD4AB8-4B77-42C3-B4EF-A7F12D4D790B}"/>
                </a:ext>
              </a:extLst>
            </p:cNvPr>
            <p:cNvCxnSpPr>
              <a:cxnSpLocks noChangeAspect="1"/>
              <a:stCxn id="17" idx="2"/>
              <a:endCxn id="18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F17BB21-C9C6-4454-97E6-CE1FB6FF5AC9}"/>
                </a:ext>
              </a:extLst>
            </p:cNvPr>
            <p:cNvCxnSpPr>
              <a:cxnSpLocks noChangeAspect="1"/>
              <a:stCxn id="17" idx="2"/>
              <a:endCxn id="19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D73E29D-4A98-4076-BBCE-9D42F9B05415}"/>
                </a:ext>
              </a:extLst>
            </p:cNvPr>
            <p:cNvCxnSpPr>
              <a:cxnSpLocks noChangeAspect="1"/>
              <a:stCxn id="18" idx="2"/>
              <a:endCxn id="20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3746722-AEAA-4A25-BA47-98604315FCE6}"/>
                </a:ext>
              </a:extLst>
            </p:cNvPr>
            <p:cNvCxnSpPr>
              <a:cxnSpLocks noChangeAspect="1"/>
              <a:stCxn id="18" idx="2"/>
              <a:endCxn id="21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">
              <a:extLst>
                <a:ext uri="{FF2B5EF4-FFF2-40B4-BE49-F238E27FC236}">
                  <a16:creationId xmlns:a16="http://schemas.microsoft.com/office/drawing/2014/main" id="{63C3CFC8-076B-4EEE-9564-0F26FF844C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2C985DF-8174-452F-AF11-44A564A1F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034526"/>
              </p:ext>
            </p:extLst>
          </p:nvPr>
        </p:nvGraphicFramePr>
        <p:xfrm>
          <a:off x="1198149" y="4110930"/>
          <a:ext cx="6747702" cy="148336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912936">
                  <a:extLst>
                    <a:ext uri="{9D8B030D-6E8A-4147-A177-3AD203B41FA5}">
                      <a16:colId xmlns:a16="http://schemas.microsoft.com/office/drawing/2014/main" val="1859364624"/>
                    </a:ext>
                  </a:extLst>
                </a:gridCol>
                <a:gridCol w="1182624">
                  <a:extLst>
                    <a:ext uri="{9D8B030D-6E8A-4147-A177-3AD203B41FA5}">
                      <a16:colId xmlns:a16="http://schemas.microsoft.com/office/drawing/2014/main" val="701417703"/>
                    </a:ext>
                  </a:extLst>
                </a:gridCol>
                <a:gridCol w="1334199">
                  <a:extLst>
                    <a:ext uri="{9D8B030D-6E8A-4147-A177-3AD203B41FA5}">
                      <a16:colId xmlns:a16="http://schemas.microsoft.com/office/drawing/2014/main" val="4155313961"/>
                    </a:ext>
                  </a:extLst>
                </a:gridCol>
                <a:gridCol w="1317943">
                  <a:extLst>
                    <a:ext uri="{9D8B030D-6E8A-4147-A177-3AD203B41FA5}">
                      <a16:colId xmlns:a16="http://schemas.microsoft.com/office/drawing/2014/main" val="4274338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Accuracy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Sensitivity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Specificity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040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Our system SVM </a:t>
                      </a:r>
                      <a:r>
                        <a:rPr lang="en-US" b="0" dirty="0" err="1" smtClean="0"/>
                        <a:t>nb</a:t>
                      </a:r>
                      <a:r>
                        <a:rPr lang="en-US" b="0" dirty="0" smtClean="0"/>
                        <a:t> ns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0.72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0.70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0.76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Our </a:t>
                      </a:r>
                      <a:r>
                        <a:rPr lang="en-US" dirty="0" smtClean="0"/>
                        <a:t>system CNN </a:t>
                      </a:r>
                      <a:r>
                        <a:rPr lang="en-US" dirty="0" err="1" smtClean="0"/>
                        <a:t>nb</a:t>
                      </a:r>
                      <a:r>
                        <a:rPr lang="en-US" dirty="0" smtClean="0"/>
                        <a:t>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273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Pathologists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807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6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04284"/>
            <a:ext cx="7886700" cy="435133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Image features to describe the diagnostically important visual characteristics:</a:t>
            </a:r>
          </a:p>
          <a:p>
            <a:pPr lvl="1"/>
            <a:r>
              <a:rPr lang="en-US" sz="2000" dirty="0"/>
              <a:t>superpixel label </a:t>
            </a:r>
            <a:r>
              <a:rPr lang="en-US" sz="2000" dirty="0">
                <a:solidFill>
                  <a:srgbClr val="FF0000"/>
                </a:solidFill>
              </a:rPr>
              <a:t>frequency and co-occurrence </a:t>
            </a:r>
            <a:r>
              <a:rPr lang="en-US" sz="2000" dirty="0"/>
              <a:t>histograms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Comparable performance to pathologists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Accuracies </a:t>
            </a:r>
            <a:r>
              <a:rPr lang="en-US" sz="2000" b="1" dirty="0">
                <a:solidFill>
                  <a:srgbClr val="FF0000"/>
                </a:solidFill>
              </a:rPr>
              <a:t>0.94</a:t>
            </a:r>
            <a:r>
              <a:rPr lang="en-US" sz="2000" dirty="0"/>
              <a:t> for invasive, </a:t>
            </a:r>
            <a:r>
              <a:rPr lang="en-US" sz="2000" dirty="0" smtClean="0">
                <a:solidFill>
                  <a:srgbClr val="FF0000"/>
                </a:solidFill>
              </a:rPr>
              <a:t>0.70</a:t>
            </a:r>
            <a:r>
              <a:rPr lang="en-US" sz="2000" dirty="0" smtClean="0"/>
              <a:t> </a:t>
            </a:r>
            <a:r>
              <a:rPr lang="en-US" sz="2000" dirty="0"/>
              <a:t>for Atypia-DCIS vs. Benign and </a:t>
            </a:r>
            <a:r>
              <a:rPr lang="en-US" sz="2000" b="1" dirty="0">
                <a:solidFill>
                  <a:srgbClr val="FF0000"/>
                </a:solidFill>
              </a:rPr>
              <a:t>0.83</a:t>
            </a:r>
            <a:r>
              <a:rPr lang="en-US" sz="2000" dirty="0"/>
              <a:t> for DCIS vs atypia.</a:t>
            </a:r>
          </a:p>
          <a:p>
            <a:pPr>
              <a:lnSpc>
                <a:spcPct val="200000"/>
              </a:lnSpc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3567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Medical Diagnosis of Cancer</a:t>
            </a:r>
          </a:p>
        </p:txBody>
      </p:sp>
      <p:pic>
        <p:nvPicPr>
          <p:cNvPr id="1028" name="Picture 4" descr="http://www.microscope-manufacturers.com/picture/student-microscopes/compound-microscop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494" y="3776631"/>
            <a:ext cx="1376663" cy="13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11303" y="2648605"/>
            <a:ext cx="15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tissue specimen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975" y="1843996"/>
            <a:ext cx="763601" cy="6082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7"/>
          <a:stretch/>
        </p:blipFill>
        <p:spPr>
          <a:xfrm>
            <a:off x="3971137" y="1186387"/>
            <a:ext cx="1067888" cy="1371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726108" y="2648607"/>
            <a:ext cx="1462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H&amp;E staining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484" y="1946053"/>
            <a:ext cx="892455" cy="18288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078891" y="2648605"/>
            <a:ext cx="15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glass slide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3658977" y="1968440"/>
            <a:ext cx="274320" cy="1757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Arrow 41"/>
          <p:cNvSpPr/>
          <p:nvPr/>
        </p:nvSpPr>
        <p:spPr>
          <a:xfrm>
            <a:off x="4939705" y="1966220"/>
            <a:ext cx="274320" cy="1757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42" name="Picture 18" descr="http://tmalab.jhmi.edu/img/scan_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527" y="3601940"/>
            <a:ext cx="2312059" cy="17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975230" y="5491970"/>
            <a:ext cx="1824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whole slide imaging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04611" y="5397640"/>
            <a:ext cx="1824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light microscope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73686" y="3482405"/>
            <a:ext cx="2539321" cy="2540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 have developed a system that performs </a:t>
            </a:r>
            <a:r>
              <a:rPr lang="en-US" dirty="0" smtClean="0">
                <a:solidFill>
                  <a:srgbClr val="FF0000"/>
                </a:solidFill>
              </a:rPr>
              <a:t>semantic segmentation and diagnosis </a:t>
            </a:r>
            <a:r>
              <a:rPr lang="en-US" dirty="0" smtClean="0"/>
              <a:t>of whole slide breast biopsy images.</a:t>
            </a:r>
          </a:p>
          <a:p>
            <a:r>
              <a:rPr lang="en-US" dirty="0" smtClean="0"/>
              <a:t>The initial system obtains of </a:t>
            </a:r>
            <a:r>
              <a:rPr lang="en-US" dirty="0">
                <a:solidFill>
                  <a:srgbClr val="FF0000"/>
                </a:solidFill>
              </a:rPr>
              <a:t>0.94</a:t>
            </a:r>
            <a:r>
              <a:rPr lang="en-US" dirty="0"/>
              <a:t> for invasive, </a:t>
            </a:r>
            <a:r>
              <a:rPr lang="en-US" dirty="0">
                <a:solidFill>
                  <a:srgbClr val="FF0000"/>
                </a:solidFill>
              </a:rPr>
              <a:t>0.70</a:t>
            </a:r>
            <a:r>
              <a:rPr lang="en-US" dirty="0"/>
              <a:t> for Atypia-DCIS vs. Benign and </a:t>
            </a:r>
            <a:r>
              <a:rPr lang="en-US" dirty="0">
                <a:solidFill>
                  <a:srgbClr val="FF0000"/>
                </a:solidFill>
              </a:rPr>
              <a:t>0.83</a:t>
            </a:r>
            <a:r>
              <a:rPr lang="en-US" dirty="0"/>
              <a:t> for DCIS vs </a:t>
            </a:r>
            <a:r>
              <a:rPr lang="en-US" dirty="0" smtClean="0"/>
              <a:t>atypia.</a:t>
            </a:r>
          </a:p>
          <a:p>
            <a:r>
              <a:rPr lang="en-US" dirty="0" smtClean="0"/>
              <a:t>We have also designed a new </a:t>
            </a:r>
            <a:r>
              <a:rPr lang="en-US" dirty="0" smtClean="0">
                <a:solidFill>
                  <a:srgbClr val="FF0000"/>
                </a:solidFill>
              </a:rPr>
              <a:t>Structure Feature </a:t>
            </a:r>
            <a:r>
              <a:rPr lang="en-US" dirty="0" smtClean="0"/>
              <a:t>to be published soon that can increase the DCIS vs. atypia accuracy.</a:t>
            </a:r>
          </a:p>
          <a:p>
            <a:r>
              <a:rPr lang="en-US" dirty="0" smtClean="0"/>
              <a:t>We are also experimenting with </a:t>
            </a:r>
            <a:r>
              <a:rPr lang="en-US" dirty="0" smtClean="0">
                <a:solidFill>
                  <a:srgbClr val="FF0000"/>
                </a:solidFill>
              </a:rPr>
              <a:t>simultaneous segmentation and diagnostic classification</a:t>
            </a:r>
            <a:r>
              <a:rPr lang="en-US" dirty="0" smtClean="0"/>
              <a:t> to improve both levels.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Histopathology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628650" y="1900920"/>
            <a:ext cx="3751344" cy="2780292"/>
            <a:chOff x="5079713" y="1160213"/>
            <a:chExt cx="3751344" cy="2780292"/>
          </a:xfrm>
        </p:grpSpPr>
        <p:sp>
          <p:nvSpPr>
            <p:cNvPr id="22" name="TextBox 21"/>
            <p:cNvSpPr txBox="1"/>
            <p:nvPr/>
          </p:nvSpPr>
          <p:spPr>
            <a:xfrm>
              <a:off x="5874101" y="3571173"/>
              <a:ext cx="1615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/>
                <a:t>female breast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50858" y="1160213"/>
              <a:ext cx="1034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terminal ducts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44680" y="1570434"/>
              <a:ext cx="8863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ductules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79713" y="1453396"/>
              <a:ext cx="1025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segmental ducts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5742" y="1268193"/>
              <a:ext cx="3063466" cy="248764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897887" y="2618918"/>
            <a:ext cx="3844852" cy="2054292"/>
            <a:chOff x="5717508" y="4577446"/>
            <a:chExt cx="3844852" cy="2054292"/>
          </a:xfrm>
        </p:grpSpPr>
        <p:grpSp>
          <p:nvGrpSpPr>
            <p:cNvPr id="28" name="Group 27"/>
            <p:cNvGrpSpPr/>
            <p:nvPr/>
          </p:nvGrpSpPr>
          <p:grpSpPr>
            <a:xfrm>
              <a:off x="5717508" y="4577446"/>
              <a:ext cx="2042984" cy="2054292"/>
              <a:chOff x="4062536" y="1233831"/>
              <a:chExt cx="2042984" cy="205429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19217" y="1233831"/>
                <a:ext cx="1969575" cy="1642805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4062536" y="2918791"/>
                <a:ext cx="2042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/>
                  <a:t>a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duct</a:t>
                </a:r>
                <a:endParaRPr lang="en-US" b="1" i="1" dirty="0"/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>
              <a:off x="7339985" y="5410553"/>
              <a:ext cx="645426" cy="1451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985411" y="6173874"/>
              <a:ext cx="854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lumen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939016" y="5335455"/>
              <a:ext cx="1623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stroma</a:t>
              </a:r>
            </a:p>
            <a:p>
              <a:r>
                <a:rPr lang="en-US" sz="1400" dirty="0"/>
                <a:t>(connective tissue)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6707883" y="5304592"/>
              <a:ext cx="1325994" cy="9845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7097287" y="4965180"/>
              <a:ext cx="854158" cy="2650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950967" y="4790404"/>
              <a:ext cx="1348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duct</a:t>
              </a:r>
            </a:p>
            <a:p>
              <a:r>
                <a:rPr lang="en-US" sz="1400" dirty="0"/>
                <a:t>(epithelium)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15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49" y="1857778"/>
            <a:ext cx="6812302" cy="1733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0729" y="3176783"/>
            <a:ext cx="122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normal epithelial cells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4756" y="3234951"/>
            <a:ext cx="63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cancer cells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0729" y="1377524"/>
            <a:ext cx="895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normal duct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8728" y="1487498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benign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931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Diagnostic Categories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73162" y="1483172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atypia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0838" y="1375926"/>
            <a:ext cx="153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ductal carcinoma in situ (DCIS)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6822" y="1483172"/>
            <a:ext cx="1430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invasive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860473" y="3877498"/>
            <a:ext cx="5423054" cy="2241290"/>
            <a:chOff x="1013056" y="4200206"/>
            <a:chExt cx="5423054" cy="22412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056" y="4200206"/>
              <a:ext cx="1719648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4758" y="4200206"/>
              <a:ext cx="1719649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461" y="4200206"/>
              <a:ext cx="1719649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013057" y="6164497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columnar cell change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64757" y="6156054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usual ductal hyperplasia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16462" y="6156054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intraductal papilloma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512541" y="1897513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66404" y="1897513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203000" y="1897507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536648" y="3875022"/>
            <a:ext cx="2133600" cy="2243766"/>
            <a:chOff x="3723503" y="4192632"/>
            <a:chExt cx="2133600" cy="224376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3190" y="4192632"/>
              <a:ext cx="1730417" cy="19776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3723503" y="6159399"/>
              <a:ext cx="2133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ductal carcinoma in situ (DCIS)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556863" y="1900744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3525139" y="3862633"/>
            <a:ext cx="2133600" cy="2240419"/>
            <a:chOff x="3701663" y="4192632"/>
            <a:chExt cx="2133600" cy="224041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817" y="4192632"/>
              <a:ext cx="1729019" cy="19760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3701663" y="6156052"/>
              <a:ext cx="2133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invasive carcinoma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881636" y="3865797"/>
            <a:ext cx="5430155" cy="2239027"/>
            <a:chOff x="-1862462" y="5844055"/>
            <a:chExt cx="5430155" cy="223902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62462" y="5845502"/>
              <a:ext cx="1711367" cy="19558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-1862462" y="7806083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papilloma w/atypia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762" y="5845503"/>
              <a:ext cx="1719653" cy="19653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-120974" y="7801349"/>
              <a:ext cx="19606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atypical ductal hyperplasia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6776" y="5844055"/>
              <a:ext cx="1720917" cy="1966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1846776" y="7799903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flat epithelial atypia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2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32" grpId="0" animBg="1"/>
      <p:bldP spid="32" grpId="1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287487"/>
            <a:ext cx="7886700" cy="79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Expert Consensus </a:t>
            </a:r>
            <a:r>
              <a:rPr lang="en-US"/>
              <a:t>Data Collection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74406" y="2541478"/>
            <a:ext cx="119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benign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592" y="2541478"/>
            <a:ext cx="119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atypia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4064" y="2541478"/>
            <a:ext cx="153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(DCIS)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2665" y="2541478"/>
            <a:ext cx="1430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invasive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9834" y="30977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60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6020" y="3097790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80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9310" y="30977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78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24532" y="30977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22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74497" y="309779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Cases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5714" y="349833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707FF"/>
                </a:solidFill>
              </a:rPr>
              <a:t>102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41900" y="3502876"/>
            <a:ext cx="56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707FF"/>
                </a:solidFill>
              </a:rPr>
              <a:t>128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5190" y="350287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707FF"/>
                </a:solidFill>
              </a:rPr>
              <a:t>162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4532" y="35028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707FF"/>
                </a:solidFill>
              </a:rPr>
              <a:t>36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57823" y="3446477"/>
            <a:ext cx="128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Consensus </a:t>
            </a:r>
          </a:p>
          <a:p>
            <a:pPr algn="ctr"/>
            <a:r>
              <a:rPr lang="en-US" dirty="0"/>
              <a:t>ROIs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7426" y="3663779"/>
            <a:ext cx="1566036" cy="2529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t="46792"/>
          <a:stretch/>
        </p:blipFill>
        <p:spPr>
          <a:xfrm>
            <a:off x="3157823" y="4145669"/>
            <a:ext cx="2648197" cy="1566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15" y="3783754"/>
            <a:ext cx="571501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5" y="2503594"/>
            <a:ext cx="571501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80" y="1339864"/>
            <a:ext cx="571501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30183" y="2957366"/>
            <a:ext cx="762555" cy="4791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8" name="Straight Arrow Connector 27"/>
          <p:cNvCxnSpPr/>
          <p:nvPr/>
        </p:nvCxnSpPr>
        <p:spPr>
          <a:xfrm flipV="1">
            <a:off x="1721495" y="3641736"/>
            <a:ext cx="252496" cy="5039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052206" y="3195683"/>
            <a:ext cx="66928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660616" y="2247900"/>
            <a:ext cx="313375" cy="5086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6" idx="2"/>
            <a:endCxn id="20" idx="1"/>
          </p:cNvCxnSpPr>
          <p:nvPr/>
        </p:nvCxnSpPr>
        <p:spPr>
          <a:xfrm>
            <a:off x="2251047" y="3196952"/>
            <a:ext cx="906776" cy="5726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6" idx="2"/>
            <a:endCxn id="43" idx="1"/>
          </p:cNvCxnSpPr>
          <p:nvPr/>
        </p:nvCxnSpPr>
        <p:spPr>
          <a:xfrm flipV="1">
            <a:off x="2251047" y="2698238"/>
            <a:ext cx="903620" cy="4987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154667" y="2375072"/>
            <a:ext cx="128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Consensus </a:t>
            </a:r>
          </a:p>
          <a:p>
            <a:r>
              <a:rPr lang="en-US" dirty="0"/>
              <a:t>Diagnosis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18856" y="5173818"/>
            <a:ext cx="173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world experts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854048" y="2163232"/>
            <a:ext cx="808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digital</a:t>
            </a:r>
          </a:p>
          <a:p>
            <a:pPr algn="ctr"/>
            <a:r>
              <a:rPr lang="en-US" dirty="0"/>
              <a:t>WSI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58" y="1413473"/>
            <a:ext cx="41529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8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5499"/>
          </a:xfrm>
        </p:spPr>
        <p:txBody>
          <a:bodyPr/>
          <a:lstStyle/>
          <a:p>
            <a:r>
              <a:rPr lang="en-US" dirty="0"/>
              <a:t>Tissue Label Segmentation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550"/>
            <a:ext cx="7886700" cy="482441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For an automated diagnosis system, we need to describe the </a:t>
            </a:r>
            <a:r>
              <a:rPr lang="en-US" sz="2400" dirty="0">
                <a:solidFill>
                  <a:srgbClr val="FF0000"/>
                </a:solidFill>
              </a:rPr>
              <a:t>structural changes </a:t>
            </a:r>
            <a:r>
              <a:rPr lang="en-US" sz="2400" dirty="0"/>
              <a:t>that lead to cancer. </a:t>
            </a:r>
          </a:p>
          <a:p>
            <a:endParaRPr lang="en-US" sz="2400" dirty="0"/>
          </a:p>
          <a:p>
            <a:r>
              <a:rPr lang="en-US" sz="2400" dirty="0"/>
              <a:t>Segmentation is a powerful tool that provides information about the </a:t>
            </a:r>
            <a:r>
              <a:rPr lang="en-US" sz="2400" dirty="0">
                <a:solidFill>
                  <a:srgbClr val="FF0000"/>
                </a:solidFill>
              </a:rPr>
              <a:t>distribution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0000"/>
                </a:solidFill>
              </a:rPr>
              <a:t>arrangement</a:t>
            </a:r>
            <a:r>
              <a:rPr lang="en-US" sz="2400" dirty="0"/>
              <a:t> of different tissue types.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1751"/>
            <a:ext cx="78867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S. Mehta, E. Mercan, </a:t>
            </a:r>
            <a:r>
              <a:rPr lang="en-US" altLang="en-US" sz="1100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, British Machine Vision Conference, 2017 (submitted). </a:t>
            </a:r>
          </a:p>
        </p:txBody>
      </p:sp>
    </p:spTree>
    <p:extLst>
      <p:ext uri="{BB962C8B-B14F-4D97-AF65-F5344CB8AC3E}">
        <p14:creationId xmlns:p14="http://schemas.microsoft.com/office/powerpoint/2010/main" val="3702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4A8E-7A0C-46EE-B915-94BC73F693B7}" type="slidenum">
              <a:rPr lang="en-US" smtClean="0">
                <a:latin typeface="+mj-lt"/>
              </a:rPr>
              <a:t>8</a:t>
            </a:fld>
            <a:endParaRPr lang="en-US" dirty="0">
              <a:latin typeface="+mj-lt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16" y="1486385"/>
            <a:ext cx="2459435" cy="2455370"/>
          </a:xfrm>
          <a:prstGeom prst="rect">
            <a:avLst/>
          </a:prstGeom>
        </p:spPr>
      </p:pic>
      <p:grpSp>
        <p:nvGrpSpPr>
          <p:cNvPr id="143" name="Group 142"/>
          <p:cNvGrpSpPr>
            <a:grpSpLocks noChangeAspect="1"/>
          </p:cNvGrpSpPr>
          <p:nvPr/>
        </p:nvGrpSpPr>
        <p:grpSpPr>
          <a:xfrm>
            <a:off x="6511433" y="1423583"/>
            <a:ext cx="907767" cy="3840480"/>
            <a:chOff x="3656075" y="597432"/>
            <a:chExt cx="1296535" cy="5485217"/>
          </a:xfrm>
        </p:grpSpPr>
        <p:grpSp>
          <p:nvGrpSpPr>
            <p:cNvPr id="101" name="Group 100"/>
            <p:cNvGrpSpPr/>
            <p:nvPr/>
          </p:nvGrpSpPr>
          <p:grpSpPr>
            <a:xfrm>
              <a:off x="3661104" y="3382870"/>
              <a:ext cx="1283902" cy="829734"/>
              <a:chOff x="4360003" y="2544860"/>
              <a:chExt cx="1448572" cy="936154"/>
            </a:xfrm>
          </p:grpSpPr>
          <p:pic>
            <p:nvPicPr>
              <p:cNvPr id="137" name="Content Placeholder 6"/>
              <p:cNvPicPr>
                <a:picLocks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0003" y="25448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689" y="25448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0003" y="30190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689" y="3023814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1375" y="30190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1375" y="254486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2" name="Group 101"/>
            <p:cNvGrpSpPr/>
            <p:nvPr/>
          </p:nvGrpSpPr>
          <p:grpSpPr>
            <a:xfrm>
              <a:off x="3656075" y="4305429"/>
              <a:ext cx="1278596" cy="826461"/>
              <a:chOff x="3108335" y="2562839"/>
              <a:chExt cx="1442586" cy="932461"/>
            </a:xfrm>
          </p:grpSpPr>
          <p:pic>
            <p:nvPicPr>
              <p:cNvPr id="131" name="Picture 130"/>
              <p:cNvPicPr>
                <a:picLocks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335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335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1028" y="2563214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1028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1339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3721" y="2562839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3" name="Group 102"/>
            <p:cNvGrpSpPr/>
            <p:nvPr/>
          </p:nvGrpSpPr>
          <p:grpSpPr>
            <a:xfrm>
              <a:off x="3658990" y="1513700"/>
              <a:ext cx="1291776" cy="838330"/>
              <a:chOff x="3834717" y="2563910"/>
              <a:chExt cx="1457456" cy="945853"/>
            </a:xfrm>
          </p:grpSpPr>
          <p:pic>
            <p:nvPicPr>
              <p:cNvPr id="125" name="Picture 124"/>
              <p:cNvPicPr>
                <a:picLocks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4717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4973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4845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8" name="Picture 127"/>
              <p:cNvPicPr>
                <a:picLocks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4717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9" name="Picture 128"/>
              <p:cNvPicPr>
                <a:picLocks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4845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0" name="Picture 129"/>
              <p:cNvPicPr>
                <a:picLocks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4973" y="256391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4" name="Group 103"/>
            <p:cNvGrpSpPr/>
            <p:nvPr/>
          </p:nvGrpSpPr>
          <p:grpSpPr>
            <a:xfrm>
              <a:off x="3660834" y="2459144"/>
              <a:ext cx="1291776" cy="839561"/>
              <a:chOff x="5002944" y="2562521"/>
              <a:chExt cx="1457456" cy="947242"/>
            </a:xfrm>
          </p:grpSpPr>
          <p:pic>
            <p:nvPicPr>
              <p:cNvPr id="119" name="Picture 118"/>
              <p:cNvPicPr>
                <a:picLocks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03200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03200" y="2562521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5450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2944" y="2562521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2944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5450" y="2562521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5" name="Group 104"/>
            <p:cNvGrpSpPr/>
            <p:nvPr/>
          </p:nvGrpSpPr>
          <p:grpSpPr>
            <a:xfrm>
              <a:off x="3661731" y="597432"/>
              <a:ext cx="1272940" cy="838173"/>
              <a:chOff x="5728383" y="2987774"/>
              <a:chExt cx="1436204" cy="945676"/>
            </a:xfrm>
          </p:grpSpPr>
          <p:pic>
            <p:nvPicPr>
              <p:cNvPr id="113" name="Picture 112"/>
              <p:cNvPicPr>
                <a:picLocks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387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4" name="Picture 113"/>
              <p:cNvPicPr>
                <a:picLocks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7885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8383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387" y="29894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7" name="Picture 116"/>
              <p:cNvPicPr>
                <a:picLocks/>
              </p:cNvPicPr>
              <p:nvPr/>
            </p:nvPicPr>
            <p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7885" y="299422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8383" y="2987774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6" name="Group 105"/>
            <p:cNvGrpSpPr/>
            <p:nvPr/>
          </p:nvGrpSpPr>
          <p:grpSpPr>
            <a:xfrm>
              <a:off x="3656075" y="5245970"/>
              <a:ext cx="1291770" cy="836679"/>
              <a:chOff x="4593245" y="3821747"/>
              <a:chExt cx="1457449" cy="943990"/>
            </a:xfrm>
          </p:grpSpPr>
          <p:pic>
            <p:nvPicPr>
              <p:cNvPr id="107" name="Picture 106"/>
              <p:cNvPicPr>
                <a:picLocks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1718" y="430853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3245" y="430170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3494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3369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/>
              </p:cNvPicPr>
              <p:nvPr/>
            </p:nvPicPr>
            <p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1119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2" name="Picture 111"/>
              <p:cNvPicPr>
                <a:picLocks/>
              </p:cNvPicPr>
              <p:nvPr/>
            </p:nvPicPr>
            <p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3494" y="4301702"/>
                <a:ext cx="457200" cy="457200"/>
              </a:xfrm>
              <a:prstGeom prst="rect">
                <a:avLst/>
              </a:prstGeom>
            </p:spPr>
          </p:pic>
        </p:grpSp>
      </p:grpSp>
      <p:pic>
        <p:nvPicPr>
          <p:cNvPr id="144" name="Picture 143"/>
          <p:cNvPicPr>
            <a:picLocks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984" y="1653930"/>
            <a:ext cx="457200" cy="457200"/>
          </a:xfrm>
          <a:prstGeom prst="rect">
            <a:avLst/>
          </a:prstGeom>
        </p:spPr>
      </p:pic>
      <p:pic>
        <p:nvPicPr>
          <p:cNvPr id="145" name="Picture 144"/>
          <p:cNvPicPr>
            <a:picLocks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984" y="3213140"/>
            <a:ext cx="457200" cy="457200"/>
          </a:xfrm>
          <a:prstGeom prst="rect">
            <a:avLst/>
          </a:prstGeom>
        </p:spPr>
      </p:pic>
      <p:pic>
        <p:nvPicPr>
          <p:cNvPr id="146" name="Picture 145"/>
          <p:cNvPicPr>
            <a:picLocks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984" y="2172405"/>
            <a:ext cx="457200" cy="457200"/>
          </a:xfrm>
          <a:prstGeom prst="rect">
            <a:avLst/>
          </a:prstGeom>
        </p:spPr>
      </p:pic>
      <p:pic>
        <p:nvPicPr>
          <p:cNvPr id="147" name="Picture 146"/>
          <p:cNvPicPr>
            <a:picLocks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984" y="2690124"/>
            <a:ext cx="457200" cy="457200"/>
          </a:xfrm>
          <a:prstGeom prst="rect">
            <a:avLst/>
          </a:prstGeom>
        </p:spPr>
      </p:pic>
      <p:sp>
        <p:nvSpPr>
          <p:cNvPr id="154" name="Right Arrow 153"/>
          <p:cNvSpPr/>
          <p:nvPr/>
        </p:nvSpPr>
        <p:spPr>
          <a:xfrm>
            <a:off x="2962821" y="2597515"/>
            <a:ext cx="820458" cy="27184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5" name="Right Arrow 154"/>
          <p:cNvSpPr/>
          <p:nvPr/>
        </p:nvSpPr>
        <p:spPr>
          <a:xfrm>
            <a:off x="4585644" y="2597515"/>
            <a:ext cx="1848367" cy="30910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4166646" y="2922490"/>
            <a:ext cx="264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color (L*a*b) and </a:t>
            </a:r>
          </a:p>
          <a:p>
            <a:pPr algn="ctr"/>
            <a:r>
              <a:rPr lang="en-US" i="1" dirty="0">
                <a:latin typeface="+mj-lt"/>
              </a:rPr>
              <a:t>texture (LBP) </a:t>
            </a:r>
          </a:p>
          <a:p>
            <a:pPr algn="ctr"/>
            <a:r>
              <a:rPr lang="en-US" i="1" dirty="0">
                <a:latin typeface="+mj-lt"/>
              </a:rPr>
              <a:t>histograms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5989369" y="5258386"/>
            <a:ext cx="199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superpixel clusters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334727" y="3919542"/>
            <a:ext cx="258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superpixel segmentation of an ROI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334727" y="4844646"/>
            <a:ext cx="5788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Each superpixel cluster can be identified as a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biologically meaningful building block </a:t>
            </a:r>
            <a:r>
              <a:rPr lang="en-US" sz="2000" dirty="0">
                <a:latin typeface="+mj-lt"/>
              </a:rPr>
              <a:t>of the tissue.</a:t>
            </a:r>
          </a:p>
        </p:txBody>
      </p:sp>
      <p:sp>
        <p:nvSpPr>
          <p:cNvPr id="64" name="TextBox 51"/>
          <p:cNvSpPr txBox="1"/>
          <p:nvPr/>
        </p:nvSpPr>
        <p:spPr>
          <a:xfrm>
            <a:off x="7363907" y="1517500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empty space</a:t>
            </a:r>
          </a:p>
        </p:txBody>
      </p:sp>
      <p:sp>
        <p:nvSpPr>
          <p:cNvPr id="65" name="TextBox 52"/>
          <p:cNvSpPr txBox="1"/>
          <p:nvPr/>
        </p:nvSpPr>
        <p:spPr>
          <a:xfrm>
            <a:off x="7363907" y="2829020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loose stroma</a:t>
            </a:r>
          </a:p>
        </p:txBody>
      </p:sp>
      <p:sp>
        <p:nvSpPr>
          <p:cNvPr id="66" name="TextBox 53"/>
          <p:cNvSpPr txBox="1"/>
          <p:nvPr/>
        </p:nvSpPr>
        <p:spPr>
          <a:xfrm>
            <a:off x="7363907" y="4796301"/>
            <a:ext cx="14573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abnormal nuclei</a:t>
            </a:r>
          </a:p>
        </p:txBody>
      </p:sp>
      <p:sp>
        <p:nvSpPr>
          <p:cNvPr id="67" name="TextBox 54"/>
          <p:cNvSpPr txBox="1"/>
          <p:nvPr/>
        </p:nvSpPr>
        <p:spPr>
          <a:xfrm>
            <a:off x="7363907" y="2173259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blood cells</a:t>
            </a:r>
          </a:p>
        </p:txBody>
      </p:sp>
      <p:sp>
        <p:nvSpPr>
          <p:cNvPr id="68" name="TextBox 55"/>
          <p:cNvSpPr txBox="1"/>
          <p:nvPr/>
        </p:nvSpPr>
        <p:spPr>
          <a:xfrm>
            <a:off x="7363906" y="3484779"/>
            <a:ext cx="132289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dense stroma</a:t>
            </a:r>
          </a:p>
        </p:txBody>
      </p:sp>
      <p:sp>
        <p:nvSpPr>
          <p:cNvPr id="69" name="TextBox 56"/>
          <p:cNvSpPr txBox="1"/>
          <p:nvPr/>
        </p:nvSpPr>
        <p:spPr>
          <a:xfrm>
            <a:off x="7363907" y="4140539"/>
            <a:ext cx="132289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normal nuclei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508579" y="2024199"/>
            <a:ext cx="199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k-means</a:t>
            </a:r>
          </a:p>
          <a:p>
            <a:pPr algn="ctr"/>
            <a:r>
              <a:rPr lang="en-US" i="1" dirty="0">
                <a:latin typeface="+mj-lt"/>
              </a:rPr>
              <a:t>clustering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Superpixel Clustering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1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Superpixel Clustering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061259"/>
            <a:ext cx="7886700" cy="1013292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Patterns emerge when we label the superpixels in an unsupervised manner.</a:t>
            </a:r>
          </a:p>
          <a:p>
            <a:r>
              <a:rPr lang="en-US" sz="2400" dirty="0"/>
              <a:t>This led us to a </a:t>
            </a:r>
            <a:r>
              <a:rPr lang="en-US" sz="2400" dirty="0">
                <a:solidFill>
                  <a:srgbClr val="FF0000"/>
                </a:solidFill>
              </a:rPr>
              <a:t>supervised labeling approach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59572" y="1816287"/>
            <a:ext cx="6424856" cy="3076476"/>
            <a:chOff x="628650" y="1208089"/>
            <a:chExt cx="6424856" cy="30764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1208089"/>
              <a:ext cx="1375275" cy="2743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8864" y="1208089"/>
              <a:ext cx="1795926" cy="2743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9729" y="1208089"/>
              <a:ext cx="2127213" cy="2743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1881" y="1208089"/>
              <a:ext cx="631625" cy="27432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45333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benign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95873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atypia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2381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DCIS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45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9570</TotalTime>
  <Words>1124</Words>
  <Application>Microsoft Office PowerPoint</Application>
  <PresentationFormat>On-screen Show (4:3)</PresentationFormat>
  <Paragraphs>417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</vt:lpstr>
      <vt:lpstr>Cambria Math</vt:lpstr>
      <vt:lpstr>Times New Roman</vt:lpstr>
      <vt:lpstr>Office Theme</vt:lpstr>
      <vt:lpstr>Automated Diagnosis of Breast Cancer and Pre-invasive Lesions on Digital Whole Slide Images</vt:lpstr>
      <vt:lpstr>Our Aim</vt:lpstr>
      <vt:lpstr>Medical Diagnosis of Cancer</vt:lpstr>
      <vt:lpstr>Breast Histopathology</vt:lpstr>
      <vt:lpstr>Diagnostic Categories</vt:lpstr>
      <vt:lpstr>PowerPoint Presentation</vt:lpstr>
      <vt:lpstr>Tissue Label Segmentation </vt:lpstr>
      <vt:lpstr>PowerPoint Presentation</vt:lpstr>
      <vt:lpstr>Superpixel Clustering </vt:lpstr>
      <vt:lpstr>Supervised Tissue Label Segmentation</vt:lpstr>
      <vt:lpstr>Training Labels</vt:lpstr>
      <vt:lpstr>Meaning of Labels</vt:lpstr>
      <vt:lpstr>Superpixel + SVM-based Segmentation</vt:lpstr>
      <vt:lpstr>PowerPoint Presentation</vt:lpstr>
      <vt:lpstr>Supervised Tissue Label Segmentation</vt:lpstr>
      <vt:lpstr>Results</vt:lpstr>
      <vt:lpstr>Confusion Matrices</vt:lpstr>
      <vt:lpstr>Segmentation Results</vt:lpstr>
      <vt:lpstr>Segmentation Summary</vt:lpstr>
      <vt:lpstr>Automated Diagnosis of ROIs</vt:lpstr>
      <vt:lpstr>Superpixel Label  Frequency and Co-occurrence Histograms</vt:lpstr>
      <vt:lpstr>Diagnostic Classification</vt:lpstr>
      <vt:lpstr>PowerPoint Presentation</vt:lpstr>
      <vt:lpstr>Experiments</vt:lpstr>
      <vt:lpstr>Results: 4-Class Diagnosis</vt:lpstr>
      <vt:lpstr>Results: Invasive vs. Non-invasive</vt:lpstr>
      <vt:lpstr>Results: Atypia-DCIS vs. Benign</vt:lpstr>
      <vt:lpstr>Results: DCIS vs. Atypia</vt:lpstr>
      <vt:lpstr>Diagnostic Summary</vt:lpstr>
      <vt:lpstr>Conclusions and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Ezgi Mercan</dc:creator>
  <cp:lastModifiedBy>Linda Shapiro</cp:lastModifiedBy>
  <cp:revision>314</cp:revision>
  <cp:lastPrinted>2017-05-24T19:34:53Z</cp:lastPrinted>
  <dcterms:created xsi:type="dcterms:W3CDTF">2017-05-15T16:03:13Z</dcterms:created>
  <dcterms:modified xsi:type="dcterms:W3CDTF">2017-12-27T22:37:09Z</dcterms:modified>
</cp:coreProperties>
</file>