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89" r:id="rId2"/>
    <p:sldId id="290" r:id="rId3"/>
    <p:sldId id="279" r:id="rId4"/>
    <p:sldId id="268" r:id="rId5"/>
    <p:sldId id="269" r:id="rId6"/>
    <p:sldId id="292" r:id="rId7"/>
    <p:sldId id="296" r:id="rId8"/>
    <p:sldId id="291" r:id="rId9"/>
    <p:sldId id="293" r:id="rId10"/>
    <p:sldId id="295" r:id="rId11"/>
    <p:sldId id="294" r:id="rId12"/>
    <p:sldId id="271" r:id="rId13"/>
    <p:sldId id="272" r:id="rId14"/>
    <p:sldId id="273" r:id="rId15"/>
    <p:sldId id="274" r:id="rId16"/>
    <p:sldId id="297" r:id="rId17"/>
    <p:sldId id="298" r:id="rId18"/>
    <p:sldId id="288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guang Lee" initials="YL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66"/>
    <a:srgbClr val="000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6"/>
    <p:restoredTop sz="93586" autoAdjust="0"/>
  </p:normalViewPr>
  <p:slideViewPr>
    <p:cSldViewPr snapToGrid="0" snapToObjects="1">
      <p:cViewPr varScale="1">
        <p:scale>
          <a:sx n="61" d="100"/>
          <a:sy n="61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gi Mercan" userId="5a1101a023d1caf1" providerId="LiveId" clId="{38E592BF-DB58-491E-8647-A075757B57BE}"/>
    <pc:docChg chg="undo redo custSel addSld delSld modSld sldOrd modMainMaster">
      <pc:chgData name="Ezgi Mercan" userId="5a1101a023d1caf1" providerId="LiveId" clId="{38E592BF-DB58-491E-8647-A075757B57BE}" dt="2017-12-23T20:43:10.064" v="1848" actId="478"/>
      <pc:docMkLst>
        <pc:docMk/>
      </pc:docMkLst>
      <pc:sldChg chg="modSp del">
        <pc:chgData name="Ezgi Mercan" userId="5a1101a023d1caf1" providerId="LiveId" clId="{38E592BF-DB58-491E-8647-A075757B57BE}" dt="2017-12-23T20:06:44.763" v="913" actId="2696"/>
        <pc:sldMkLst>
          <pc:docMk/>
          <pc:sldMk cId="20380027" sldId="259"/>
        </pc:sldMkLst>
        <pc:spChg chg="mod">
          <ac:chgData name="Ezgi Mercan" userId="5a1101a023d1caf1" providerId="LiveId" clId="{38E592BF-DB58-491E-8647-A075757B57BE}" dt="2017-12-23T19:40:49.681" v="4"/>
          <ac:spMkLst>
            <pc:docMk/>
            <pc:sldMk cId="20380027" sldId="259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20380027" sldId="259"/>
            <ac:spMk id="9" creationId="{00000000-0000-0000-0000-000000000000}"/>
          </ac:spMkLst>
        </pc:sp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20380027" sldId="259"/>
            <ac:picMk id="8" creationId="{00000000-0000-0000-0000-000000000000}"/>
          </ac:picMkLst>
        </pc:picChg>
      </pc:sldChg>
      <pc:sldChg chg="addSp delSp modSp del delCm">
        <pc:chgData name="Ezgi Mercan" userId="5a1101a023d1caf1" providerId="LiveId" clId="{38E592BF-DB58-491E-8647-A075757B57BE}" dt="2017-12-23T19:42:50.367" v="25" actId="2696"/>
        <pc:sldMkLst>
          <pc:docMk/>
          <pc:sldMk cId="342757092" sldId="266"/>
        </pc:sldMkLst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2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42:33.197" v="21" actId="20577"/>
          <ac:spMkLst>
            <pc:docMk/>
            <pc:sldMk cId="342757092" sldId="266"/>
            <ac:spMk id="3" creationId="{2A63258D-328F-479F-8C51-67427497B78B}"/>
          </ac:spMkLst>
        </pc:spChg>
        <pc:spChg chg="del mod">
          <ac:chgData name="Ezgi Mercan" userId="5a1101a023d1caf1" providerId="LiveId" clId="{38E592BF-DB58-491E-8647-A075757B57BE}" dt="2017-12-23T19:42:48.382" v="24"/>
          <ac:spMkLst>
            <pc:docMk/>
            <pc:sldMk cId="342757092" sldId="266"/>
            <ac:spMk id="4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42:20.241" v="14"/>
          <ac:spMkLst>
            <pc:docMk/>
            <pc:sldMk cId="342757092" sldId="266"/>
            <ac:spMk id="5" creationId="{3AB409DA-5A93-45FA-86D3-92DC3A988C2E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9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15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23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2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25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342757092" sldId="266"/>
            <ac:spMk id="26" creationId="{00000000-0000-0000-0000-000000000000}"/>
          </ac:spMkLst>
        </pc:spChg>
        <pc:picChg chg="del mod">
          <ac:chgData name="Ezgi Mercan" userId="5a1101a023d1caf1" providerId="LiveId" clId="{38E592BF-DB58-491E-8647-A075757B57BE}" dt="2017-12-23T19:42:48.382" v="22" actId="478"/>
          <ac:picMkLst>
            <pc:docMk/>
            <pc:sldMk cId="342757092" sldId="266"/>
            <ac:picMk id="1026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342757092" sldId="266"/>
            <ac:picMk id="1030" creationId="{00000000-0000-0000-0000-000000000000}"/>
          </ac:picMkLst>
        </pc:picChg>
      </pc:sldChg>
      <pc:sldChg chg="addSp delSp modSp delCm">
        <pc:chgData name="Ezgi Mercan" userId="5a1101a023d1caf1" providerId="LiveId" clId="{38E592BF-DB58-491E-8647-A075757B57BE}" dt="2017-12-23T19:47:31.651" v="209" actId="1036"/>
        <pc:sldMkLst>
          <pc:docMk/>
          <pc:sldMk cId="1615044585" sldId="268"/>
        </pc:sldMkLst>
        <pc:spChg chg="del mod">
          <ac:chgData name="Ezgi Mercan" userId="5a1101a023d1caf1" providerId="LiveId" clId="{38E592BF-DB58-491E-8647-A075757B57BE}" dt="2017-12-23T19:45:32.884" v="138" actId="478"/>
          <ac:spMkLst>
            <pc:docMk/>
            <pc:sldMk cId="1615044585" sldId="268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7:22.044" v="205" actId="20577"/>
          <ac:spMkLst>
            <pc:docMk/>
            <pc:sldMk cId="1615044585" sldId="268"/>
            <ac:spMk id="7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6:11.224" v="155" actId="478"/>
          <ac:spMkLst>
            <pc:docMk/>
            <pc:sldMk cId="1615044585" sldId="268"/>
            <ac:spMk id="9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7:04.214" v="185" actId="20577"/>
          <ac:spMkLst>
            <pc:docMk/>
            <pc:sldMk cId="1615044585" sldId="268"/>
            <ac:spMk id="10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45:30.774" v="137" actId="404"/>
          <ac:spMkLst>
            <pc:docMk/>
            <pc:sldMk cId="1615044585" sldId="268"/>
            <ac:spMk id="11" creationId="{40ECFDD4-29CF-4363-B957-5A275F52D5D8}"/>
          </ac:spMkLst>
        </pc:spChg>
        <pc:spChg chg="mod">
          <ac:chgData name="Ezgi Mercan" userId="5a1101a023d1caf1" providerId="LiveId" clId="{38E592BF-DB58-491E-8647-A075757B57BE}" dt="2017-12-23T19:46:41.681" v="179" actId="1076"/>
          <ac:spMkLst>
            <pc:docMk/>
            <pc:sldMk cId="1615044585" sldId="268"/>
            <ac:spMk id="1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6:41.681" v="179" actId="1076"/>
          <ac:spMkLst>
            <pc:docMk/>
            <pc:sldMk cId="1615044585" sldId="268"/>
            <ac:spMk id="17" creationId="{00000000-0000-0000-0000-000000000000}"/>
          </ac:spMkLst>
        </pc:spChg>
        <pc:grpChg chg="mod">
          <ac:chgData name="Ezgi Mercan" userId="5a1101a023d1caf1" providerId="LiveId" clId="{38E592BF-DB58-491E-8647-A075757B57BE}" dt="2017-12-23T19:47:11.668" v="200" actId="1037"/>
          <ac:grpSpMkLst>
            <pc:docMk/>
            <pc:sldMk cId="1615044585" sldId="268"/>
            <ac:grpSpMk id="5" creationId="{00000000-0000-0000-0000-000000000000}"/>
          </ac:grpSpMkLst>
        </pc:grpChg>
        <pc:picChg chg="mod">
          <ac:chgData name="Ezgi Mercan" userId="5a1101a023d1caf1" providerId="LiveId" clId="{38E592BF-DB58-491E-8647-A075757B57BE}" dt="2017-12-23T19:47:31.651" v="209" actId="1036"/>
          <ac:picMkLst>
            <pc:docMk/>
            <pc:sldMk cId="1615044585" sldId="268"/>
            <ac:picMk id="13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6:41.681" v="179" actId="1076"/>
          <ac:picMkLst>
            <pc:docMk/>
            <pc:sldMk cId="1615044585" sldId="268"/>
            <ac:picMk id="14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6:41.681" v="179" actId="1076"/>
          <ac:picMkLst>
            <pc:docMk/>
            <pc:sldMk cId="1615044585" sldId="268"/>
            <ac:picMk id="15" creationId="{00000000-0000-0000-0000-000000000000}"/>
          </ac:picMkLst>
        </pc:picChg>
      </pc:sldChg>
      <pc:sldChg chg="addSp delSp modSp delAnim">
        <pc:chgData name="Ezgi Mercan" userId="5a1101a023d1caf1" providerId="LiveId" clId="{38E592BF-DB58-491E-8647-A075757B57BE}" dt="2017-12-23T20:01:40.486" v="826" actId="20577"/>
        <pc:sldMkLst>
          <pc:docMk/>
          <pc:sldMk cId="2008525662" sldId="269"/>
        </pc:sldMkLst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2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3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14.069" v="264" actId="478"/>
          <ac:spMkLst>
            <pc:docMk/>
            <pc:sldMk cId="2008525662" sldId="269"/>
            <ac:spMk id="4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5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59:56.785" v="740" actId="403"/>
          <ac:spMkLst>
            <pc:docMk/>
            <pc:sldMk cId="2008525662" sldId="269"/>
            <ac:spMk id="6" creationId="{8E0591E0-656E-4375-B0B6-E7BEB52395CF}"/>
          </ac:spMkLst>
        </pc:spChg>
        <pc:spChg chg="del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7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8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9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0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1" creationId="{00000000-0000-0000-0000-000000000000}"/>
          </ac:spMkLst>
        </pc:spChg>
        <pc:spChg chg="add del mod">
          <ac:chgData name="Ezgi Mercan" userId="5a1101a023d1caf1" providerId="LiveId" clId="{38E592BF-DB58-491E-8647-A075757B57BE}" dt="2017-12-23T19:49:29.320" v="266"/>
          <ac:spMkLst>
            <pc:docMk/>
            <pc:sldMk cId="2008525662" sldId="269"/>
            <ac:spMk id="12" creationId="{91323E08-EBF8-4FCD-8718-F4E3A1654AD4}"/>
          </ac:spMkLst>
        </pc:spChg>
        <pc:spChg chg="add del mod">
          <ac:chgData name="Ezgi Mercan" userId="5a1101a023d1caf1" providerId="LiveId" clId="{38E592BF-DB58-491E-8647-A075757B57BE}" dt="2017-12-23T19:49:29.320" v="266"/>
          <ac:spMkLst>
            <pc:docMk/>
            <pc:sldMk cId="2008525662" sldId="269"/>
            <ac:spMk id="13" creationId="{5C8CE1FB-CBD6-422F-9757-DEECBAD0BA19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4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5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6" creationId="{00000000-0000-0000-0000-000000000000}"/>
          </ac:spMkLst>
        </pc:spChg>
        <pc:spChg chg="add 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7" creationId="{035F4B35-C010-4A1A-B8FC-64005C88E443}"/>
          </ac:spMkLst>
        </pc:spChg>
        <pc:spChg chg="add 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8" creationId="{3C72DFF9-0120-41F5-90E7-A494562179A8}"/>
          </ac:spMkLst>
        </pc:spChg>
        <pc:spChg chg="add 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19" creationId="{C826BF63-F720-476C-9EE4-CE177E1F03D6}"/>
          </ac:spMkLst>
        </pc:spChg>
        <pc:spChg chg="add del mod">
          <ac:chgData name="Ezgi Mercan" userId="5a1101a023d1caf1" providerId="LiveId" clId="{38E592BF-DB58-491E-8647-A075757B57BE}" dt="2017-12-23T19:49:51.087" v="269" actId="478"/>
          <ac:spMkLst>
            <pc:docMk/>
            <pc:sldMk cId="2008525662" sldId="269"/>
            <ac:spMk id="20" creationId="{28B835FE-6982-4EA5-8CAD-8936901357B9}"/>
          </ac:spMkLst>
        </pc:spChg>
        <pc:spChg chg="add del mod">
          <ac:chgData name="Ezgi Mercan" userId="5a1101a023d1caf1" providerId="LiveId" clId="{38E592BF-DB58-491E-8647-A075757B57BE}" dt="2017-12-23T19:58:25.506" v="714" actId="478"/>
          <ac:spMkLst>
            <pc:docMk/>
            <pc:sldMk cId="2008525662" sldId="269"/>
            <ac:spMk id="21" creationId="{92F1F59F-BF24-451F-856E-9E1C714D33B4}"/>
          </ac:spMkLst>
        </pc:spChg>
        <pc:spChg chg="add mod">
          <ac:chgData name="Ezgi Mercan" userId="5a1101a023d1caf1" providerId="LiveId" clId="{38E592BF-DB58-491E-8647-A075757B57BE}" dt="2017-12-23T20:01:31.735" v="806" actId="20577"/>
          <ac:spMkLst>
            <pc:docMk/>
            <pc:sldMk cId="2008525662" sldId="269"/>
            <ac:spMk id="22" creationId="{B77A8723-F9DA-4F6E-B6A7-C4D60D644427}"/>
          </ac:spMkLst>
        </pc:spChg>
        <pc:spChg chg="add del mod">
          <ac:chgData name="Ezgi Mercan" userId="5a1101a023d1caf1" providerId="LiveId" clId="{38E592BF-DB58-491E-8647-A075757B57BE}" dt="2017-12-23T19:58:45.985" v="726" actId="478"/>
          <ac:spMkLst>
            <pc:docMk/>
            <pc:sldMk cId="2008525662" sldId="269"/>
            <ac:spMk id="23" creationId="{3B9ED194-3590-48F4-BECF-3CB7464A816F}"/>
          </ac:spMkLst>
        </pc:spChg>
        <pc:spChg chg="add mod">
          <ac:chgData name="Ezgi Mercan" userId="5a1101a023d1caf1" providerId="LiveId" clId="{38E592BF-DB58-491E-8647-A075757B57BE}" dt="2017-12-23T20:01:40.486" v="826" actId="20577"/>
          <ac:spMkLst>
            <pc:docMk/>
            <pc:sldMk cId="2008525662" sldId="269"/>
            <ac:spMk id="24" creationId="{BF519402-D939-49AC-99CA-91163F691A9A}"/>
          </ac:spMkLst>
        </pc:spChg>
      </pc:sldChg>
      <pc:sldChg chg="addSp delSp modSp">
        <pc:chgData name="Ezgi Mercan" userId="5a1101a023d1caf1" providerId="LiveId" clId="{38E592BF-DB58-491E-8647-A075757B57BE}" dt="2017-12-23T20:08:55.667" v="975" actId="403"/>
        <pc:sldMkLst>
          <pc:docMk/>
          <pc:sldMk cId="17756957" sldId="271"/>
        </pc:sldMkLst>
        <pc:spChg chg="add mod">
          <ac:chgData name="Ezgi Mercan" userId="5a1101a023d1caf1" providerId="LiveId" clId="{38E592BF-DB58-491E-8647-A075757B57BE}" dt="2017-12-23T20:08:55.667" v="975" actId="403"/>
          <ac:spMkLst>
            <pc:docMk/>
            <pc:sldMk cId="17756957" sldId="271"/>
            <ac:spMk id="2" creationId="{4E273C22-7CB7-4B18-A370-59E84D5F6307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3" creationId="{00000000-0000-0000-0000-000000000000}"/>
          </ac:spMkLst>
        </pc:spChg>
        <pc:spChg chg="del">
          <ac:chgData name="Ezgi Mercan" userId="5a1101a023d1caf1" providerId="LiveId" clId="{38E592BF-DB58-491E-8647-A075757B57BE}" dt="2017-12-23T20:02:38.221" v="846" actId="478"/>
          <ac:spMkLst>
            <pc:docMk/>
            <pc:sldMk cId="17756957" sldId="271"/>
            <ac:spMk id="4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02:35.002" v="845" actId="478"/>
          <ac:spMkLst>
            <pc:docMk/>
            <pc:sldMk cId="17756957" sldId="271"/>
            <ac:spMk id="10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02:16.688" v="840"/>
          <ac:spMkLst>
            <pc:docMk/>
            <pc:sldMk cId="17756957" sldId="271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15.287" v="903"/>
          <ac:spMkLst>
            <pc:docMk/>
            <pc:sldMk cId="17756957" sldId="271"/>
            <ac:spMk id="16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21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22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25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27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27.179" v="904" actId="1076"/>
          <ac:spMkLst>
            <pc:docMk/>
            <pc:sldMk cId="17756957" sldId="271"/>
            <ac:spMk id="28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07.880" v="894" actId="1036"/>
          <ac:spMkLst>
            <pc:docMk/>
            <pc:sldMk cId="17756957" sldId="271"/>
            <ac:spMk id="29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3:07.880" v="894" actId="1036"/>
          <ac:spMkLst>
            <pc:docMk/>
            <pc:sldMk cId="17756957" sldId="271"/>
            <ac:spMk id="30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2:28.940" v="844" actId="1076"/>
          <ac:spMkLst>
            <pc:docMk/>
            <pc:sldMk cId="17756957" sldId="271"/>
            <ac:spMk id="32" creationId="{00000000-0000-0000-0000-000000000000}"/>
          </ac:spMkLst>
        </pc:spChg>
        <pc:graphicFrameChg chg="mod">
          <ac:chgData name="Ezgi Mercan" userId="5a1101a023d1caf1" providerId="LiveId" clId="{38E592BF-DB58-491E-8647-A075757B57BE}" dt="2017-12-23T19:40:49.681" v="4"/>
          <ac:graphicFrameMkLst>
            <pc:docMk/>
            <pc:sldMk cId="17756957" sldId="271"/>
            <ac:graphicFrameMk id="31" creationId="{00000000-0000-0000-0000-000000000000}"/>
          </ac:graphicFrameMkLst>
        </pc:graphicFrameChg>
        <pc:picChg chg="mod">
          <ac:chgData name="Ezgi Mercan" userId="5a1101a023d1caf1" providerId="LiveId" clId="{38E592BF-DB58-491E-8647-A075757B57BE}" dt="2017-12-23T20:03:07.880" v="894" actId="1036"/>
          <ac:picMkLst>
            <pc:docMk/>
            <pc:sldMk cId="17756957" sldId="271"/>
            <ac:picMk id="17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03:07.880" v="894" actId="1036"/>
          <ac:picMkLst>
            <pc:docMk/>
            <pc:sldMk cId="17756957" sldId="271"/>
            <ac:picMk id="18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03:27.179" v="904" actId="1076"/>
          <ac:picMkLst>
            <pc:docMk/>
            <pc:sldMk cId="17756957" sldId="271"/>
            <ac:picMk id="19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03:27.179" v="904" actId="1076"/>
          <ac:picMkLst>
            <pc:docMk/>
            <pc:sldMk cId="17756957" sldId="271"/>
            <ac:picMk id="24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03:27.179" v="904" actId="1076"/>
          <ac:picMkLst>
            <pc:docMk/>
            <pc:sldMk cId="17756957" sldId="271"/>
            <ac:picMk id="2050" creationId="{00000000-0000-0000-0000-000000000000}"/>
          </ac:picMkLst>
        </pc:picChg>
      </pc:sldChg>
      <pc:sldChg chg="addSp delSp modSp">
        <pc:chgData name="Ezgi Mercan" userId="5a1101a023d1caf1" providerId="LiveId" clId="{38E592BF-DB58-491E-8647-A075757B57BE}" dt="2017-12-23T20:13:31.853" v="1137" actId="1076"/>
        <pc:sldMkLst>
          <pc:docMk/>
          <pc:sldMk cId="2088433013" sldId="272"/>
        </pc:sldMkLst>
        <pc:spChg chg="del mod">
          <ac:chgData name="Ezgi Mercan" userId="5a1101a023d1caf1" providerId="LiveId" clId="{38E592BF-DB58-491E-8647-A075757B57BE}" dt="2017-12-23T20:10:51.179" v="1028"/>
          <ac:spMkLst>
            <pc:docMk/>
            <pc:sldMk cId="2088433013" sldId="272"/>
            <ac:spMk id="2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20:12:25.626" v="1064" actId="242"/>
          <ac:spMkLst>
            <pc:docMk/>
            <pc:sldMk cId="2088433013" sldId="272"/>
            <ac:spMk id="3" creationId="{95037E8B-B1EF-4B5D-8D7E-90ABC4610B2B}"/>
          </ac:spMkLst>
        </pc:spChg>
        <pc:spChg chg="del">
          <ac:chgData name="Ezgi Mercan" userId="5a1101a023d1caf1" providerId="LiveId" clId="{38E592BF-DB58-491E-8647-A075757B57BE}" dt="2017-12-23T20:11:20.666" v="1036" actId="478"/>
          <ac:spMkLst>
            <pc:docMk/>
            <pc:sldMk cId="2088433013" sldId="272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3:31.853" v="1137" actId="1076"/>
          <ac:spMkLst>
            <pc:docMk/>
            <pc:sldMk cId="2088433013" sldId="272"/>
            <ac:spMk id="5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0:37.366" v="1017"/>
          <ac:spMkLst>
            <pc:docMk/>
            <pc:sldMk cId="2088433013" sldId="272"/>
            <ac:spMk id="6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09:26.045" v="986" actId="478"/>
          <ac:spMkLst>
            <pc:docMk/>
            <pc:sldMk cId="2088433013" sldId="272"/>
            <ac:spMk id="10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08:40.087" v="960"/>
          <ac:spMkLst>
            <pc:docMk/>
            <pc:sldMk cId="2088433013" sldId="272"/>
            <ac:spMk id="11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0:37.366" v="1015"/>
          <ac:spMkLst>
            <pc:docMk/>
            <pc:sldMk cId="2088433013" sldId="272"/>
            <ac:spMk id="12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0:37.366" v="1013" actId="478"/>
          <ac:spMkLst>
            <pc:docMk/>
            <pc:sldMk cId="2088433013" sldId="272"/>
            <ac:spMk id="13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0:52.257" v="1029" actId="478"/>
          <ac:spMkLst>
            <pc:docMk/>
            <pc:sldMk cId="2088433013" sldId="272"/>
            <ac:spMk id="15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1:39.340" v="1041" actId="1076"/>
          <ac:spMkLst>
            <pc:docMk/>
            <pc:sldMk cId="2088433013" sldId="272"/>
            <ac:spMk id="21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1:36.903" v="1040" actId="478"/>
          <ac:spMkLst>
            <pc:docMk/>
            <pc:sldMk cId="2088433013" sldId="272"/>
            <ac:spMk id="28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1:47.451" v="1055" actId="404"/>
          <ac:spMkLst>
            <pc:docMk/>
            <pc:sldMk cId="2088433013" sldId="272"/>
            <ac:spMk id="29" creationId="{00000000-0000-0000-0000-000000000000}"/>
          </ac:spMkLst>
        </pc:spChg>
        <pc:grpChg chg="mod">
          <ac:chgData name="Ezgi Mercan" userId="5a1101a023d1caf1" providerId="LiveId" clId="{38E592BF-DB58-491E-8647-A075757B57BE}" dt="2017-12-23T20:11:12.978" v="1034" actId="1076"/>
          <ac:grpSpMkLst>
            <pc:docMk/>
            <pc:sldMk cId="2088433013" sldId="272"/>
            <ac:grpSpMk id="22" creationId="{00000000-0000-0000-0000-000000000000}"/>
          </ac:grpSpMkLst>
        </pc:grpChg>
        <pc:grpChg chg="mod">
          <ac:chgData name="Ezgi Mercan" userId="5a1101a023d1caf1" providerId="LiveId" clId="{38E592BF-DB58-491E-8647-A075757B57BE}" dt="2017-12-23T20:11:17.885" v="1035" actId="1076"/>
          <ac:grpSpMkLst>
            <pc:docMk/>
            <pc:sldMk cId="2088433013" sldId="272"/>
            <ac:grpSpMk id="27" creationId="{00000000-0000-0000-0000-000000000000}"/>
          </ac:grpSpMkLst>
        </pc:grpChg>
      </pc:sldChg>
      <pc:sldChg chg="addSp delSp modSp delAnim">
        <pc:chgData name="Ezgi Mercan" userId="5a1101a023d1caf1" providerId="LiveId" clId="{38E592BF-DB58-491E-8647-A075757B57BE}" dt="2017-12-23T20:19:47.978" v="1340" actId="1035"/>
        <pc:sldMkLst>
          <pc:docMk/>
          <pc:sldMk cId="1820922923" sldId="273"/>
        </pc:sldMkLst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3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3:50.913" v="1140" actId="478"/>
          <ac:spMkLst>
            <pc:docMk/>
            <pc:sldMk cId="1820922923" sldId="273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5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6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6:13.998" v="1237" actId="478"/>
          <ac:spMkLst>
            <pc:docMk/>
            <pc:sldMk cId="1820922923" sldId="273"/>
            <ac:spMk id="7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6.633" v="1328" actId="1076"/>
          <ac:spMkLst>
            <pc:docMk/>
            <pc:sldMk cId="1820922923" sldId="273"/>
            <ac:spMk id="8" creationId="{00000000-0000-0000-0000-000000000000}"/>
          </ac:spMkLst>
        </pc:spChg>
        <pc:spChg chg="del">
          <ac:chgData name="Ezgi Mercan" userId="5a1101a023d1caf1" providerId="LiveId" clId="{38E592BF-DB58-491E-8647-A075757B57BE}" dt="2017-12-23T20:13:58.207" v="1141" actId="478"/>
          <ac:spMkLst>
            <pc:docMk/>
            <pc:sldMk cId="1820922923" sldId="273"/>
            <ac:spMk id="9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5:11.059" v="1191"/>
          <ac:spMkLst>
            <pc:docMk/>
            <pc:sldMk cId="1820922923" sldId="273"/>
            <ac:spMk id="10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11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5:11.059" v="1193"/>
          <ac:spMkLst>
            <pc:docMk/>
            <pc:sldMk cId="1820922923" sldId="273"/>
            <ac:spMk id="17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18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30.054" v="1327" actId="1038"/>
          <ac:spMkLst>
            <pc:docMk/>
            <pc:sldMk cId="1820922923" sldId="273"/>
            <ac:spMk id="19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6:08.796" v="1231" actId="478"/>
          <ac:spMkLst>
            <pc:docMk/>
            <pc:sldMk cId="1820922923" sldId="273"/>
            <ac:spMk id="20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19:47.978" v="1340" actId="1035"/>
          <ac:spMkLst>
            <pc:docMk/>
            <pc:sldMk cId="1820922923" sldId="273"/>
            <ac:spMk id="21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20:19:02.176" v="1296" actId="14100"/>
          <ac:spMkLst>
            <pc:docMk/>
            <pc:sldMk cId="1820922923" sldId="273"/>
            <ac:spMk id="22" creationId="{F9449F64-8C09-476E-91FB-4CABBEAA05F4}"/>
          </ac:spMkLst>
        </pc:spChg>
        <pc:spChg chg="del mod">
          <ac:chgData name="Ezgi Mercan" userId="5a1101a023d1caf1" providerId="LiveId" clId="{38E592BF-DB58-491E-8647-A075757B57BE}" dt="2017-12-23T20:15:11.059" v="1195"/>
          <ac:spMkLst>
            <pc:docMk/>
            <pc:sldMk cId="1820922923" sldId="273"/>
            <ac:spMk id="28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6:08.796" v="1233"/>
          <ac:spMkLst>
            <pc:docMk/>
            <pc:sldMk cId="1820922923" sldId="273"/>
            <ac:spMk id="29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16:08.796" v="1235"/>
          <ac:spMkLst>
            <pc:docMk/>
            <pc:sldMk cId="1820922923" sldId="273"/>
            <ac:spMk id="30" creationId="{00000000-0000-0000-0000-000000000000}"/>
          </ac:spMkLst>
        </pc:spChg>
        <pc:picChg chg="mod">
          <ac:chgData name="Ezgi Mercan" userId="5a1101a023d1caf1" providerId="LiveId" clId="{38E592BF-DB58-491E-8647-A075757B57BE}" dt="2017-12-23T20:19:30.054" v="1327" actId="1038"/>
          <ac:picMkLst>
            <pc:docMk/>
            <pc:sldMk cId="1820922923" sldId="273"/>
            <ac:picMk id="2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19:30.054" v="1327" actId="1038"/>
          <ac:picMkLst>
            <pc:docMk/>
            <pc:sldMk cId="1820922923" sldId="273"/>
            <ac:picMk id="16" creationId="{00000000-0000-0000-0000-000000000000}"/>
          </ac:picMkLst>
        </pc:picChg>
        <pc:cxnChg chg="del mod">
          <ac:chgData name="Ezgi Mercan" userId="5a1101a023d1caf1" providerId="LiveId" clId="{38E592BF-DB58-491E-8647-A075757B57BE}" dt="2017-12-23T20:17:37.415" v="1278" actId="478"/>
          <ac:cxnSpMkLst>
            <pc:docMk/>
            <pc:sldMk cId="1820922923" sldId="273"/>
            <ac:cxnSpMk id="13" creationId="{00000000-0000-0000-0000-000000000000}"/>
          </ac:cxnSpMkLst>
        </pc:cxnChg>
      </pc:sldChg>
      <pc:sldChg chg="addSp delSp modSp">
        <pc:chgData name="Ezgi Mercan" userId="5a1101a023d1caf1" providerId="LiveId" clId="{38E592BF-DB58-491E-8647-A075757B57BE}" dt="2017-12-23T20:26:56.564" v="1612" actId="1076"/>
        <pc:sldMkLst>
          <pc:docMk/>
          <pc:sldMk cId="462113464" sldId="274"/>
        </pc:sldMkLst>
        <pc:spChg chg="add del mod">
          <ac:chgData name="Ezgi Mercan" userId="5a1101a023d1caf1" providerId="LiveId" clId="{38E592BF-DB58-491E-8647-A075757B57BE}" dt="2017-12-23T20:23:53.071" v="1457" actId="242"/>
          <ac:spMkLst>
            <pc:docMk/>
            <pc:sldMk cId="462113464" sldId="274"/>
            <ac:spMk id="2" creationId="{54EB1F2E-F546-4A5E-A0A0-B5DEEF5928CF}"/>
          </ac:spMkLst>
        </pc:spChg>
        <pc:spChg chg="del mod">
          <ac:chgData name="Ezgi Mercan" userId="5a1101a023d1caf1" providerId="LiveId" clId="{38E592BF-DB58-491E-8647-A075757B57BE}" dt="2017-12-23T20:24:13.078" v="1458" actId="478"/>
          <ac:spMkLst>
            <pc:docMk/>
            <pc:sldMk cId="462113464" sldId="274"/>
            <ac:spMk id="4" creationId="{00000000-0000-0000-0000-000000000000}"/>
          </ac:spMkLst>
        </pc:spChg>
        <pc:spChg chg="del">
          <ac:chgData name="Ezgi Mercan" userId="5a1101a023d1caf1" providerId="LiveId" clId="{38E592BF-DB58-491E-8647-A075757B57BE}" dt="2017-12-23T20:24:13.078" v="1458" actId="478"/>
          <ac:spMkLst>
            <pc:docMk/>
            <pc:sldMk cId="462113464" sldId="274"/>
            <ac:spMk id="6" creationId="{00000000-0000-0000-0000-000000000000}"/>
          </ac:spMkLst>
        </pc:spChg>
        <pc:spChg chg="add del mod">
          <ac:chgData name="Ezgi Mercan" userId="5a1101a023d1caf1" providerId="LiveId" clId="{38E592BF-DB58-491E-8647-A075757B57BE}" dt="2017-12-23T20:23:43.289" v="1440" actId="478"/>
          <ac:spMkLst>
            <pc:docMk/>
            <pc:sldMk cId="462113464" sldId="274"/>
            <ac:spMk id="8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6:40.640" v="1608" actId="404"/>
          <ac:spMkLst>
            <pc:docMk/>
            <pc:sldMk cId="462113464" sldId="274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6:40.640" v="1608" actId="404"/>
          <ac:spMkLst>
            <pc:docMk/>
            <pc:sldMk cId="462113464" sldId="274"/>
            <ac:spMk id="13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6:40.640" v="1608" actId="404"/>
          <ac:spMkLst>
            <pc:docMk/>
            <pc:sldMk cId="462113464" sldId="274"/>
            <ac:spMk id="14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6:40.640" v="1608" actId="404"/>
          <ac:spMkLst>
            <pc:docMk/>
            <pc:sldMk cId="462113464" sldId="274"/>
            <ac:spMk id="17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6:40.640" v="1608" actId="404"/>
          <ac:spMkLst>
            <pc:docMk/>
            <pc:sldMk cId="462113464" sldId="274"/>
            <ac:spMk id="18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5:06.943" v="1532" actId="1076"/>
          <ac:spMkLst>
            <pc:docMk/>
            <pc:sldMk cId="462113464" sldId="274"/>
            <ac:spMk id="20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5:17.038" v="1536" actId="1076"/>
          <ac:spMkLst>
            <pc:docMk/>
            <pc:sldMk cId="462113464" sldId="274"/>
            <ac:spMk id="21" creationId="{00000000-0000-0000-0000-000000000000}"/>
          </ac:spMkLst>
        </pc:spChg>
        <pc:grpChg chg="add mod">
          <ac:chgData name="Ezgi Mercan" userId="5a1101a023d1caf1" providerId="LiveId" clId="{38E592BF-DB58-491E-8647-A075757B57BE}" dt="2017-12-23T20:26:44.438" v="1610" actId="1076"/>
          <ac:grpSpMkLst>
            <pc:docMk/>
            <pc:sldMk cId="462113464" sldId="274"/>
            <ac:grpSpMk id="7" creationId="{F15711BA-203E-4593-808A-2A11A8F771EB}"/>
          </ac:grpSpMkLst>
        </pc:grpChg>
        <pc:graphicFrameChg chg="mod modGraphic">
          <ac:chgData name="Ezgi Mercan" userId="5a1101a023d1caf1" providerId="LiveId" clId="{38E592BF-DB58-491E-8647-A075757B57BE}" dt="2017-12-23T20:26:56.564" v="1612" actId="1076"/>
          <ac:graphicFrameMkLst>
            <pc:docMk/>
            <pc:sldMk cId="462113464" sldId="274"/>
            <ac:graphicFrameMk id="3" creationId="{00000000-0000-0000-0000-000000000000}"/>
          </ac:graphicFrameMkLst>
        </pc:graphicFrameChg>
        <pc:graphicFrameChg chg="mod modGraphic">
          <ac:chgData name="Ezgi Mercan" userId="5a1101a023d1caf1" providerId="LiveId" clId="{38E592BF-DB58-491E-8647-A075757B57BE}" dt="2017-12-23T20:26:07.543" v="1585" actId="122"/>
          <ac:graphicFrameMkLst>
            <pc:docMk/>
            <pc:sldMk cId="462113464" sldId="274"/>
            <ac:graphicFrameMk id="5" creationId="{00000000-0000-0000-0000-000000000000}"/>
          </ac:graphicFrameMkLst>
        </pc:graphicFrameChg>
        <pc:cxnChg chg="mod">
          <ac:chgData name="Ezgi Mercan" userId="5a1101a023d1caf1" providerId="LiveId" clId="{38E592BF-DB58-491E-8647-A075757B57BE}" dt="2017-12-23T20:26:28.264" v="1591" actId="164"/>
          <ac:cxnSpMkLst>
            <pc:docMk/>
            <pc:sldMk cId="462113464" sldId="274"/>
            <ac:cxnSpMk id="12" creationId="{00000000-0000-0000-0000-000000000000}"/>
          </ac:cxnSpMkLst>
        </pc:cxnChg>
        <pc:cxnChg chg="mod">
          <ac:chgData name="Ezgi Mercan" userId="5a1101a023d1caf1" providerId="LiveId" clId="{38E592BF-DB58-491E-8647-A075757B57BE}" dt="2017-12-23T20:26:28.264" v="1591" actId="164"/>
          <ac:cxnSpMkLst>
            <pc:docMk/>
            <pc:sldMk cId="462113464" sldId="274"/>
            <ac:cxnSpMk id="15" creationId="{00000000-0000-0000-0000-000000000000}"/>
          </ac:cxnSpMkLst>
        </pc:cxnChg>
        <pc:cxnChg chg="mod">
          <ac:chgData name="Ezgi Mercan" userId="5a1101a023d1caf1" providerId="LiveId" clId="{38E592BF-DB58-491E-8647-A075757B57BE}" dt="2017-12-23T20:26:28.264" v="1591" actId="164"/>
          <ac:cxnSpMkLst>
            <pc:docMk/>
            <pc:sldMk cId="462113464" sldId="274"/>
            <ac:cxnSpMk id="16" creationId="{00000000-0000-0000-0000-000000000000}"/>
          </ac:cxnSpMkLst>
        </pc:cxnChg>
        <pc:cxnChg chg="mod">
          <ac:chgData name="Ezgi Mercan" userId="5a1101a023d1caf1" providerId="LiveId" clId="{38E592BF-DB58-491E-8647-A075757B57BE}" dt="2017-12-23T20:26:28.264" v="1591" actId="164"/>
          <ac:cxnSpMkLst>
            <pc:docMk/>
            <pc:sldMk cId="462113464" sldId="274"/>
            <ac:cxnSpMk id="19" creationId="{00000000-0000-0000-0000-000000000000}"/>
          </ac:cxnSpMkLst>
        </pc:cxnChg>
      </pc:sldChg>
      <pc:sldChg chg="modSp del ord">
        <pc:chgData name="Ezgi Mercan" userId="5a1101a023d1caf1" providerId="LiveId" clId="{38E592BF-DB58-491E-8647-A075757B57BE}" dt="2017-12-23T20:34:36.869" v="1689" actId="2696"/>
        <pc:sldMkLst>
          <pc:docMk/>
          <pc:sldMk cId="1988004382" sldId="276"/>
        </pc:sldMkLst>
        <pc:spChg chg="mod">
          <ac:chgData name="Ezgi Mercan" userId="5a1101a023d1caf1" providerId="LiveId" clId="{38E592BF-DB58-491E-8647-A075757B57BE}" dt="2017-12-23T19:40:49.681" v="4"/>
          <ac:spMkLst>
            <pc:docMk/>
            <pc:sldMk cId="1988004382" sldId="276"/>
            <ac:spMk id="5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1988004382" sldId="276"/>
            <ac:spMk id="7" creationId="{00000000-0000-0000-0000-000000000000}"/>
          </ac:spMkLst>
        </pc:spChg>
        <pc:graphicFrameChg chg="mod">
          <ac:chgData name="Ezgi Mercan" userId="5a1101a023d1caf1" providerId="LiveId" clId="{38E592BF-DB58-491E-8647-A075757B57BE}" dt="2017-12-23T19:40:49.681" v="4"/>
          <ac:graphicFrameMkLst>
            <pc:docMk/>
            <pc:sldMk cId="1988004382" sldId="276"/>
            <ac:graphicFrameMk id="9" creationId="{00000000-0000-0000-0000-000000000000}"/>
          </ac:graphicFrameMkLst>
        </pc:graphicFrame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1988004382" sldId="276"/>
            <ac:picMk id="13" creationId="{00000000-0000-0000-0000-000000000000}"/>
          </ac:picMkLst>
        </pc:picChg>
      </pc:sldChg>
      <pc:sldChg chg="delSp modSp del">
        <pc:chgData name="Ezgi Mercan" userId="5a1101a023d1caf1" providerId="LiveId" clId="{38E592BF-DB58-491E-8647-A075757B57BE}" dt="2017-12-23T20:30:23.201" v="1613" actId="2696"/>
        <pc:sldMkLst>
          <pc:docMk/>
          <pc:sldMk cId="516084327" sldId="277"/>
        </pc:sldMkLst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2" creationId="{00000000-0000-0000-0000-000000000000}"/>
          </ac:spMkLst>
        </pc:spChg>
        <pc:spChg chg="del">
          <ac:chgData name="Ezgi Mercan" userId="5a1101a023d1caf1" providerId="LiveId" clId="{38E592BF-DB58-491E-8647-A075757B57BE}" dt="2017-12-23T19:36:16.745" v="1" actId="478"/>
          <ac:spMkLst>
            <pc:docMk/>
            <pc:sldMk cId="516084327" sldId="277"/>
            <ac:spMk id="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7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9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0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2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3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1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516084327" sldId="277"/>
            <ac:spMk id="23" creationId="{00000000-0000-0000-0000-000000000000}"/>
          </ac:spMkLst>
        </pc:spChg>
        <pc:graphicFrameChg chg="mod">
          <ac:chgData name="Ezgi Mercan" userId="5a1101a023d1caf1" providerId="LiveId" clId="{38E592BF-DB58-491E-8647-A075757B57BE}" dt="2017-12-23T19:40:49.681" v="4"/>
          <ac:graphicFrameMkLst>
            <pc:docMk/>
            <pc:sldMk cId="516084327" sldId="277"/>
            <ac:graphicFrameMk id="8" creationId="{00000000-0000-0000-0000-000000000000}"/>
          </ac:graphicFrameMkLst>
        </pc:graphicFrame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516084327" sldId="277"/>
            <ac:picMk id="3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516084327" sldId="277"/>
            <ac:picMk id="5" creationId="{00000000-0000-0000-0000-000000000000}"/>
          </ac:picMkLst>
        </pc:picChg>
      </pc:sldChg>
      <pc:sldChg chg="addSp delSp modSp modAnim">
        <pc:chgData name="Ezgi Mercan" userId="5a1101a023d1caf1" providerId="LiveId" clId="{38E592BF-DB58-491E-8647-A075757B57BE}" dt="2017-12-23T19:44:58.114" v="83" actId="122"/>
        <pc:sldMkLst>
          <pc:docMk/>
          <pc:sldMk cId="373424859" sldId="279"/>
        </pc:sldMkLst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3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1:46.927" v="13" actId="478"/>
          <ac:spMkLst>
            <pc:docMk/>
            <pc:sldMk cId="373424859" sldId="279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7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12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44:58.114" v="83" actId="122"/>
          <ac:spMkLst>
            <pc:docMk/>
            <pc:sldMk cId="373424859" sldId="279"/>
            <ac:spMk id="13" creationId="{01DF84EB-0AFA-42AC-AEC9-09CEDB67A113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14" creationId="{00000000-0000-0000-0000-000000000000}"/>
          </ac:spMkLst>
        </pc:spChg>
        <pc:spChg chg="add del mod">
          <ac:chgData name="Ezgi Mercan" userId="5a1101a023d1caf1" providerId="LiveId" clId="{38E592BF-DB58-491E-8647-A075757B57BE}" dt="2017-12-23T19:43:19.120" v="57" actId="478"/>
          <ac:spMkLst>
            <pc:docMk/>
            <pc:sldMk cId="373424859" sldId="279"/>
            <ac:spMk id="15" creationId="{0A398960-3423-41DB-BA13-307BC665F387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16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19:43:01.352" v="27" actId="478"/>
          <ac:spMkLst>
            <pc:docMk/>
            <pc:sldMk cId="373424859" sldId="279"/>
            <ac:spMk id="19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20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21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22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23" creationId="{00000000-0000-0000-0000-000000000000}"/>
          </ac:spMkLst>
        </pc:spChg>
        <pc:spChg chg="del">
          <ac:chgData name="Ezgi Mercan" userId="5a1101a023d1caf1" providerId="LiveId" clId="{38E592BF-DB58-491E-8647-A075757B57BE}" dt="2017-12-23T19:36:01.244" v="0" actId="478"/>
          <ac:spMkLst>
            <pc:docMk/>
            <pc:sldMk cId="373424859" sldId="279"/>
            <ac:spMk id="2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2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4:25.376" v="80" actId="1076"/>
          <ac:spMkLst>
            <pc:docMk/>
            <pc:sldMk cId="373424859" sldId="279"/>
            <ac:spMk id="31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35" creationId="{77CA7BF4-78AE-4C09-B712-1AE0DAEAE9FD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36" creationId="{73F8898B-1007-4E3C-ADD8-6A9FA1F0CC30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37" creationId="{A448D7F8-FDD1-46FB-9C3C-2CEC26F51AA1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38" creationId="{E0E4380A-5369-431D-B61D-6272A1C10C97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39" creationId="{37C5FEAD-84B3-414E-A77F-F54D536855CE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0" creationId="{1176F08F-FDB9-442D-8A46-0B6D0FE12C70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2" creationId="{4395077B-8C80-4E20-AD59-85BA6AC144AB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3" creationId="{1B267A7B-ACE8-46ED-87DB-42D5A9ECC225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4" creationId="{2BFF47EA-D836-4B84-8F10-E1BC5C43D684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5" creationId="{3443527F-FB05-4209-B76C-1DDAAA1C44EE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46" creationId="{120F18DC-056C-4336-A03D-7E2755FA2150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54" creationId="{9B303858-869C-49CD-92F7-04046AE86E94}"/>
          </ac:spMkLst>
        </pc:spChg>
        <pc:spChg chg="add mod">
          <ac:chgData name="Ezgi Mercan" userId="5a1101a023d1caf1" providerId="LiveId" clId="{38E592BF-DB58-491E-8647-A075757B57BE}" dt="2017-12-23T19:44:20.939" v="79" actId="571"/>
          <ac:spMkLst>
            <pc:docMk/>
            <pc:sldMk cId="373424859" sldId="279"/>
            <ac:spMk id="55" creationId="{008450DB-DED1-4734-81E2-2E74B42761A8}"/>
          </ac:spMkLst>
        </pc:spChg>
        <pc:grpChg chg="mod">
          <ac:chgData name="Ezgi Mercan" userId="5a1101a023d1caf1" providerId="LiveId" clId="{38E592BF-DB58-491E-8647-A075757B57BE}" dt="2017-12-23T19:44:25.376" v="80" actId="1076"/>
          <ac:grpSpMkLst>
            <pc:docMk/>
            <pc:sldMk cId="373424859" sldId="279"/>
            <ac:grpSpMk id="5" creationId="{00000000-0000-0000-0000-000000000000}"/>
          </ac:grpSpMkLst>
        </pc:grpChg>
        <pc:grpChg chg="mod">
          <ac:chgData name="Ezgi Mercan" userId="5a1101a023d1caf1" providerId="LiveId" clId="{38E592BF-DB58-491E-8647-A075757B57BE}" dt="2017-12-23T19:44:25.376" v="80" actId="1076"/>
          <ac:grpSpMkLst>
            <pc:docMk/>
            <pc:sldMk cId="373424859" sldId="279"/>
            <ac:grpSpMk id="25" creationId="{00000000-0000-0000-0000-000000000000}"/>
          </ac:grpSpMkLst>
        </pc:grpChg>
        <pc:grpChg chg="add mod">
          <ac:chgData name="Ezgi Mercan" userId="5a1101a023d1caf1" providerId="LiveId" clId="{38E592BF-DB58-491E-8647-A075757B57BE}" dt="2017-12-23T19:44:20.939" v="79" actId="571"/>
          <ac:grpSpMkLst>
            <pc:docMk/>
            <pc:sldMk cId="373424859" sldId="279"/>
            <ac:grpSpMk id="47" creationId="{9B6F617C-F689-4DCD-BB5B-DA22818602F8}"/>
          </ac:grpSpMkLst>
        </pc:grpChg>
        <pc:grpChg chg="add mod">
          <ac:chgData name="Ezgi Mercan" userId="5a1101a023d1caf1" providerId="LiveId" clId="{38E592BF-DB58-491E-8647-A075757B57BE}" dt="2017-12-23T19:44:20.939" v="79" actId="571"/>
          <ac:grpSpMkLst>
            <pc:docMk/>
            <pc:sldMk cId="373424859" sldId="279"/>
            <ac:grpSpMk id="50" creationId="{157E4B8D-3223-4D58-B33E-AD6ACE62D439}"/>
          </ac:grpSpMkLst>
        </pc:grpChg>
        <pc:picChg chg="mod">
          <ac:chgData name="Ezgi Mercan" userId="5a1101a023d1caf1" providerId="LiveId" clId="{38E592BF-DB58-491E-8647-A075757B57BE}" dt="2017-12-23T19:44:25.376" v="80" actId="1076"/>
          <ac:picMkLst>
            <pc:docMk/>
            <pc:sldMk cId="373424859" sldId="279"/>
            <ac:picMk id="2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4:25.376" v="80" actId="1076"/>
          <ac:picMkLst>
            <pc:docMk/>
            <pc:sldMk cId="373424859" sldId="279"/>
            <ac:picMk id="8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4:25.376" v="80" actId="1076"/>
          <ac:picMkLst>
            <pc:docMk/>
            <pc:sldMk cId="373424859" sldId="279"/>
            <ac:picMk id="10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4:25.376" v="80" actId="1076"/>
          <ac:picMkLst>
            <pc:docMk/>
            <pc:sldMk cId="373424859" sldId="279"/>
            <ac:picMk id="29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19:44:25.376" v="80" actId="1076"/>
          <ac:picMkLst>
            <pc:docMk/>
            <pc:sldMk cId="373424859" sldId="279"/>
            <ac:picMk id="32" creationId="{00000000-0000-0000-0000-000000000000}"/>
          </ac:picMkLst>
        </pc:picChg>
        <pc:picChg chg="add mod">
          <ac:chgData name="Ezgi Mercan" userId="5a1101a023d1caf1" providerId="LiveId" clId="{38E592BF-DB58-491E-8647-A075757B57BE}" dt="2017-12-23T19:44:20.939" v="79" actId="571"/>
          <ac:picMkLst>
            <pc:docMk/>
            <pc:sldMk cId="373424859" sldId="279"/>
            <ac:picMk id="33" creationId="{1781C746-3FFB-43C1-9C2B-AAAA28F44783}"/>
          </ac:picMkLst>
        </pc:picChg>
        <pc:picChg chg="add mod">
          <ac:chgData name="Ezgi Mercan" userId="5a1101a023d1caf1" providerId="LiveId" clId="{38E592BF-DB58-491E-8647-A075757B57BE}" dt="2017-12-23T19:44:20.939" v="79" actId="571"/>
          <ac:picMkLst>
            <pc:docMk/>
            <pc:sldMk cId="373424859" sldId="279"/>
            <ac:picMk id="34" creationId="{89F555F1-7B6D-4FD5-A61E-832549BC92DC}"/>
          </ac:picMkLst>
        </pc:picChg>
        <pc:picChg chg="add mod">
          <ac:chgData name="Ezgi Mercan" userId="5a1101a023d1caf1" providerId="LiveId" clId="{38E592BF-DB58-491E-8647-A075757B57BE}" dt="2017-12-23T19:44:20.939" v="79" actId="571"/>
          <ac:picMkLst>
            <pc:docMk/>
            <pc:sldMk cId="373424859" sldId="279"/>
            <ac:picMk id="41" creationId="{8E6647FE-375E-4E2D-BCD6-66CE7F87ADE8}"/>
          </ac:picMkLst>
        </pc:picChg>
        <pc:picChg chg="add mod">
          <ac:chgData name="Ezgi Mercan" userId="5a1101a023d1caf1" providerId="LiveId" clId="{38E592BF-DB58-491E-8647-A075757B57BE}" dt="2017-12-23T19:44:20.939" v="79" actId="571"/>
          <ac:picMkLst>
            <pc:docMk/>
            <pc:sldMk cId="373424859" sldId="279"/>
            <ac:picMk id="53" creationId="{E7878D2C-B9E0-4C9D-97B1-032B1E02B827}"/>
          </ac:picMkLst>
        </pc:picChg>
        <pc:picChg chg="add mod">
          <ac:chgData name="Ezgi Mercan" userId="5a1101a023d1caf1" providerId="LiveId" clId="{38E592BF-DB58-491E-8647-A075757B57BE}" dt="2017-12-23T19:44:20.939" v="79" actId="571"/>
          <ac:picMkLst>
            <pc:docMk/>
            <pc:sldMk cId="373424859" sldId="279"/>
            <ac:picMk id="56" creationId="{249CD165-11A5-4ABA-8AB9-0C81B459E502}"/>
          </ac:picMkLst>
        </pc:picChg>
      </pc:sldChg>
      <pc:sldChg chg="modSp del">
        <pc:chgData name="Ezgi Mercan" userId="5a1101a023d1caf1" providerId="LiveId" clId="{38E592BF-DB58-491E-8647-A075757B57BE}" dt="2017-12-23T20:34:36.838" v="1688" actId="2696"/>
        <pc:sldMkLst>
          <pc:docMk/>
          <pc:sldMk cId="1702047076" sldId="282"/>
        </pc:sldMkLst>
        <pc:spChg chg="mod">
          <ac:chgData name="Ezgi Mercan" userId="5a1101a023d1caf1" providerId="LiveId" clId="{38E592BF-DB58-491E-8647-A075757B57BE}" dt="2017-12-23T19:40:49.681" v="4"/>
          <ac:spMkLst>
            <pc:docMk/>
            <pc:sldMk cId="1702047076" sldId="282"/>
            <ac:spMk id="5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1702047076" sldId="282"/>
            <ac:spMk id="6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k cId="1702047076" sldId="282"/>
            <ac:spMk id="8" creationId="{00000000-0000-0000-0000-000000000000}"/>
          </ac:spMkLst>
        </pc:spChg>
        <pc:picChg chg="mod">
          <ac:chgData name="Ezgi Mercan" userId="5a1101a023d1caf1" providerId="LiveId" clId="{38E592BF-DB58-491E-8647-A075757B57BE}" dt="2017-12-23T19:40:49.681" v="4"/>
          <ac:picMkLst>
            <pc:docMk/>
            <pc:sldMk cId="1702047076" sldId="282"/>
            <ac:picMk id="4" creationId="{00000000-0000-0000-0000-000000000000}"/>
          </ac:picMkLst>
        </pc:picChg>
      </pc:sldChg>
      <pc:sldChg chg="del">
        <pc:chgData name="Ezgi Mercan" userId="5a1101a023d1caf1" providerId="LiveId" clId="{38E592BF-DB58-491E-8647-A075757B57BE}" dt="2017-12-23T20:34:36.869" v="1690" actId="2696"/>
        <pc:sldMkLst>
          <pc:docMk/>
          <pc:sldMk cId="1179508972" sldId="283"/>
        </pc:sldMkLst>
      </pc:sldChg>
      <pc:sldChg chg="modSp del">
        <pc:chgData name="Ezgi Mercan" userId="5a1101a023d1caf1" providerId="LiveId" clId="{38E592BF-DB58-491E-8647-A075757B57BE}" dt="2017-12-23T20:34:36.885" v="1691" actId="2696"/>
        <pc:sldMkLst>
          <pc:docMk/>
          <pc:sldMk cId="3107023967" sldId="284"/>
        </pc:sldMkLst>
        <pc:spChg chg="mod">
          <ac:chgData name="Ezgi Mercan" userId="5a1101a023d1caf1" providerId="LiveId" clId="{38E592BF-DB58-491E-8647-A075757B57BE}" dt="2017-12-23T19:40:50.040" v="5" actId="27636"/>
          <ac:spMkLst>
            <pc:docMk/>
            <pc:sldMk cId="3107023967" sldId="284"/>
            <ac:spMk id="3" creationId="{00000000-0000-0000-0000-000000000000}"/>
          </ac:spMkLst>
        </pc:spChg>
      </pc:sldChg>
      <pc:sldChg chg="modSp del">
        <pc:chgData name="Ezgi Mercan" userId="5a1101a023d1caf1" providerId="LiveId" clId="{38E592BF-DB58-491E-8647-A075757B57BE}" dt="2017-12-23T20:34:36.885" v="1692" actId="2696"/>
        <pc:sldMkLst>
          <pc:docMk/>
          <pc:sldMk cId="1065337435" sldId="285"/>
        </pc:sldMkLst>
        <pc:picChg chg="mod">
          <ac:chgData name="Ezgi Mercan" userId="5a1101a023d1caf1" providerId="LiveId" clId="{38E592BF-DB58-491E-8647-A075757B57BE}" dt="2017-12-23T19:40:49.681" v="4"/>
          <ac:picMkLst>
            <pc:docMk/>
            <pc:sldMk cId="1065337435" sldId="285"/>
            <ac:picMk id="2" creationId="{00000000-0000-0000-0000-000000000000}"/>
          </ac:picMkLst>
        </pc:picChg>
      </pc:sldChg>
      <pc:sldChg chg="modSp del">
        <pc:chgData name="Ezgi Mercan" userId="5a1101a023d1caf1" providerId="LiveId" clId="{38E592BF-DB58-491E-8647-A075757B57BE}" dt="2017-12-23T20:34:07.022" v="1677" actId="2696"/>
        <pc:sldMkLst>
          <pc:docMk/>
          <pc:sldMk cId="672915604" sldId="286"/>
        </pc:sldMkLst>
        <pc:spChg chg="mod">
          <ac:chgData name="Ezgi Mercan" userId="5a1101a023d1caf1" providerId="LiveId" clId="{38E592BF-DB58-491E-8647-A075757B57BE}" dt="2017-12-23T19:40:50.040" v="6" actId="27636"/>
          <ac:spMkLst>
            <pc:docMk/>
            <pc:sldMk cId="672915604" sldId="286"/>
            <ac:spMk id="3" creationId="{00000000-0000-0000-0000-000000000000}"/>
          </ac:spMkLst>
        </pc:spChg>
      </pc:sldChg>
      <pc:sldChg chg="modSp del">
        <pc:chgData name="Ezgi Mercan" userId="5a1101a023d1caf1" providerId="LiveId" clId="{38E592BF-DB58-491E-8647-A075757B57BE}" dt="2017-12-23T20:34:07.022" v="1676" actId="2696"/>
        <pc:sldMkLst>
          <pc:docMk/>
          <pc:sldMk cId="94298993" sldId="287"/>
        </pc:sldMkLst>
        <pc:picChg chg="mod">
          <ac:chgData name="Ezgi Mercan" userId="5a1101a023d1caf1" providerId="LiveId" clId="{38E592BF-DB58-491E-8647-A075757B57BE}" dt="2017-12-23T19:40:49.681" v="4"/>
          <ac:picMkLst>
            <pc:docMk/>
            <pc:sldMk cId="94298993" sldId="287"/>
            <ac:picMk id="4" creationId="{00000000-0000-0000-0000-000000000000}"/>
          </ac:picMkLst>
        </pc:picChg>
      </pc:sldChg>
      <pc:sldChg chg="addSp delSp modSp">
        <pc:chgData name="Ezgi Mercan" userId="5a1101a023d1caf1" providerId="LiveId" clId="{38E592BF-DB58-491E-8647-A075757B57BE}" dt="2017-12-23T20:36:10.988" v="1717"/>
        <pc:sldMkLst>
          <pc:docMk/>
          <pc:sldMk cId="1157135674" sldId="288"/>
        </pc:sldMkLst>
        <pc:spChg chg="mod">
          <ac:chgData name="Ezgi Mercan" userId="5a1101a023d1caf1" providerId="LiveId" clId="{38E592BF-DB58-491E-8647-A075757B57BE}" dt="2017-12-23T20:35:12.639" v="1704" actId="20577"/>
          <ac:spMkLst>
            <pc:docMk/>
            <pc:sldMk cId="1157135674" sldId="288"/>
            <ac:spMk id="2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35:03.903" v="1693" actId="478"/>
          <ac:spMkLst>
            <pc:docMk/>
            <pc:sldMk cId="1157135674" sldId="288"/>
            <ac:spMk id="6" creationId="{00000000-0000-0000-0000-000000000000}"/>
          </ac:spMkLst>
        </pc:spChg>
        <pc:spChg chg="add del mod">
          <ac:chgData name="Ezgi Mercan" userId="5a1101a023d1caf1" providerId="LiveId" clId="{38E592BF-DB58-491E-8647-A075757B57BE}" dt="2017-12-23T20:36:10.988" v="1717"/>
          <ac:spMkLst>
            <pc:docMk/>
            <pc:sldMk cId="1157135674" sldId="288"/>
            <ac:spMk id="7" creationId="{EE178B1D-2EE3-4DE2-967E-90BB117C5224}"/>
          </ac:spMkLst>
        </pc:spChg>
        <pc:picChg chg="del mod">
          <ac:chgData name="Ezgi Mercan" userId="5a1101a023d1caf1" providerId="LiveId" clId="{38E592BF-DB58-491E-8647-A075757B57BE}" dt="2017-12-23T20:35:03.903" v="1693" actId="478"/>
          <ac:picMkLst>
            <pc:docMk/>
            <pc:sldMk cId="1157135674" sldId="288"/>
            <ac:picMk id="4" creationId="{00000000-0000-0000-0000-000000000000}"/>
          </ac:picMkLst>
        </pc:picChg>
        <pc:picChg chg="del mod">
          <ac:chgData name="Ezgi Mercan" userId="5a1101a023d1caf1" providerId="LiveId" clId="{38E592BF-DB58-491E-8647-A075757B57BE}" dt="2017-12-23T20:35:03.903" v="1693" actId="478"/>
          <ac:picMkLst>
            <pc:docMk/>
            <pc:sldMk cId="1157135674" sldId="288"/>
            <ac:picMk id="5" creationId="{00000000-0000-0000-0000-000000000000}"/>
          </ac:picMkLst>
        </pc:picChg>
        <pc:picChg chg="add mod">
          <ac:chgData name="Ezgi Mercan" userId="5a1101a023d1caf1" providerId="LiveId" clId="{38E592BF-DB58-491E-8647-A075757B57BE}" dt="2017-12-23T20:36:10.988" v="1717"/>
          <ac:picMkLst>
            <pc:docMk/>
            <pc:sldMk cId="1157135674" sldId="288"/>
            <ac:picMk id="8" creationId="{50256B91-0597-4B1E-8897-38277494A607}"/>
          </ac:picMkLst>
        </pc:picChg>
      </pc:sldChg>
      <pc:sldChg chg="delSp modSp">
        <pc:chgData name="Ezgi Mercan" userId="5a1101a023d1caf1" providerId="LiveId" clId="{38E592BF-DB58-491E-8647-A075757B57BE}" dt="2017-12-23T20:43:02.345" v="1847" actId="478"/>
        <pc:sldMkLst>
          <pc:docMk/>
          <pc:sldMk cId="2727841296" sldId="289"/>
        </pc:sldMkLst>
        <pc:spChg chg="mod">
          <ac:chgData name="Ezgi Mercan" userId="5a1101a023d1caf1" providerId="LiveId" clId="{38E592BF-DB58-491E-8647-A075757B57BE}" dt="2017-12-23T20:42:30.450" v="1831" actId="1076"/>
          <ac:spMkLst>
            <pc:docMk/>
            <pc:sldMk cId="2727841296" sldId="289"/>
            <ac:spMk id="2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42:51.265" v="1844" actId="27636"/>
          <ac:spMkLst>
            <pc:docMk/>
            <pc:sldMk cId="2727841296" sldId="289"/>
            <ac:spMk id="3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43:02.345" v="1847" actId="478"/>
          <ac:spMkLst>
            <pc:docMk/>
            <pc:sldMk cId="2727841296" sldId="289"/>
            <ac:spMk id="4" creationId="{00000000-0000-0000-0000-000000000000}"/>
          </ac:spMkLst>
        </pc:spChg>
        <pc:picChg chg="mod">
          <ac:chgData name="Ezgi Mercan" userId="5a1101a023d1caf1" providerId="LiveId" clId="{38E592BF-DB58-491E-8647-A075757B57BE}" dt="2017-12-23T20:42:59.516" v="1846" actId="1076"/>
          <ac:picMkLst>
            <pc:docMk/>
            <pc:sldMk cId="2727841296" sldId="289"/>
            <ac:picMk id="5" creationId="{00000000-0000-0000-0000-000000000000}"/>
          </ac:picMkLst>
        </pc:picChg>
      </pc:sldChg>
      <pc:sldChg chg="delSp add">
        <pc:chgData name="Ezgi Mercan" userId="5a1101a023d1caf1" providerId="LiveId" clId="{38E592BF-DB58-491E-8647-A075757B57BE}" dt="2017-12-23T20:43:10.064" v="1848" actId="478"/>
        <pc:sldMkLst>
          <pc:docMk/>
          <pc:sldMk cId="3133632865" sldId="290"/>
        </pc:sldMkLst>
        <pc:spChg chg="del">
          <ac:chgData name="Ezgi Mercan" userId="5a1101a023d1caf1" providerId="LiveId" clId="{38E592BF-DB58-491E-8647-A075757B57BE}" dt="2017-12-23T20:43:10.064" v="1848" actId="478"/>
          <ac:spMkLst>
            <pc:docMk/>
            <pc:sldMk cId="3133632865" sldId="290"/>
            <ac:spMk id="3" creationId="{00000000-0000-0000-0000-000000000000}"/>
          </ac:spMkLst>
        </pc:spChg>
      </pc:sldChg>
      <pc:sldChg chg="delSp add del">
        <pc:chgData name="Ezgi Mercan" userId="5a1101a023d1caf1" providerId="LiveId" clId="{38E592BF-DB58-491E-8647-A075757B57BE}" dt="2017-12-23T19:58:14.260" v="712" actId="2696"/>
        <pc:sldMkLst>
          <pc:docMk/>
          <pc:sldMk cId="376897186" sldId="291"/>
        </pc:sldMkLst>
        <pc:spChg chg="del">
          <ac:chgData name="Ezgi Mercan" userId="5a1101a023d1caf1" providerId="LiveId" clId="{38E592BF-DB58-491E-8647-A075757B57BE}" dt="2017-12-23T19:49:43.852" v="268"/>
          <ac:spMkLst>
            <pc:docMk/>
            <pc:sldMk cId="376897186" sldId="291"/>
            <ac:spMk id="17" creationId="{035F4B35-C010-4A1A-B8FC-64005C88E443}"/>
          </ac:spMkLst>
        </pc:spChg>
        <pc:spChg chg="del">
          <ac:chgData name="Ezgi Mercan" userId="5a1101a023d1caf1" providerId="LiveId" clId="{38E592BF-DB58-491E-8647-A075757B57BE}" dt="2017-12-23T19:49:43.852" v="268"/>
          <ac:spMkLst>
            <pc:docMk/>
            <pc:sldMk cId="376897186" sldId="291"/>
            <ac:spMk id="18" creationId="{3C72DFF9-0120-41F5-90E7-A494562179A8}"/>
          </ac:spMkLst>
        </pc:spChg>
        <pc:spChg chg="del">
          <ac:chgData name="Ezgi Mercan" userId="5a1101a023d1caf1" providerId="LiveId" clId="{38E592BF-DB58-491E-8647-A075757B57BE}" dt="2017-12-23T19:49:43.852" v="268"/>
          <ac:spMkLst>
            <pc:docMk/>
            <pc:sldMk cId="376897186" sldId="291"/>
            <ac:spMk id="19" creationId="{C826BF63-F720-476C-9EE4-CE177E1F03D6}"/>
          </ac:spMkLst>
        </pc:spChg>
        <pc:spChg chg="del">
          <ac:chgData name="Ezgi Mercan" userId="5a1101a023d1caf1" providerId="LiveId" clId="{38E592BF-DB58-491E-8647-A075757B57BE}" dt="2017-12-23T19:49:43.852" v="268"/>
          <ac:spMkLst>
            <pc:docMk/>
            <pc:sldMk cId="376897186" sldId="291"/>
            <ac:spMk id="20" creationId="{28B835FE-6982-4EA5-8CAD-8936901357B9}"/>
          </ac:spMkLst>
        </pc:spChg>
      </pc:sldChg>
      <pc:sldChg chg="modSp add">
        <pc:chgData name="Ezgi Mercan" userId="5a1101a023d1caf1" providerId="LiveId" clId="{38E592BF-DB58-491E-8647-A075757B57BE}" dt="2017-12-23T20:05:08.941" v="912" actId="20577"/>
        <pc:sldMkLst>
          <pc:docMk/>
          <pc:sldMk cId="3771570598" sldId="291"/>
        </pc:sldMkLst>
        <pc:spChg chg="mod">
          <ac:chgData name="Ezgi Mercan" userId="5a1101a023d1caf1" providerId="LiveId" clId="{38E592BF-DB58-491E-8647-A075757B57BE}" dt="2017-12-23T20:04:09.309" v="906" actId="20577"/>
          <ac:spMkLst>
            <pc:docMk/>
            <pc:sldMk cId="3771570598" sldId="291"/>
            <ac:spMk id="2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5:08.941" v="912" actId="20577"/>
          <ac:spMkLst>
            <pc:docMk/>
            <pc:sldMk cId="3771570598" sldId="291"/>
            <ac:spMk id="5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05:02.987" v="908" actId="20577"/>
          <ac:spMkLst>
            <pc:docMk/>
            <pc:sldMk cId="3771570598" sldId="291"/>
            <ac:spMk id="6" creationId="{00000000-0000-0000-0000-000000000000}"/>
          </ac:spMkLst>
        </pc:spChg>
      </pc:sldChg>
      <pc:sldChg chg="addSp delSp modSp add">
        <pc:chgData name="Ezgi Mercan" userId="5a1101a023d1caf1" providerId="LiveId" clId="{38E592BF-DB58-491E-8647-A075757B57BE}" dt="2017-12-23T20:07:09.812" v="924"/>
        <pc:sldMkLst>
          <pc:docMk/>
          <pc:sldMk cId="1949658949" sldId="292"/>
        </pc:sldMkLst>
        <pc:spChg chg="add mod">
          <ac:chgData name="Ezgi Mercan" userId="5a1101a023d1caf1" providerId="LiveId" clId="{38E592BF-DB58-491E-8647-A075757B57BE}" dt="2017-12-23T20:07:05.797" v="921" actId="20577"/>
          <ac:spMkLst>
            <pc:docMk/>
            <pc:sldMk cId="1949658949" sldId="292"/>
            <ac:spMk id="2" creationId="{A92C52E3-A092-4BF6-BD65-0FC6FD563447}"/>
          </ac:spMkLst>
        </pc:spChg>
        <pc:spChg chg="del mod">
          <ac:chgData name="Ezgi Mercan" userId="5a1101a023d1caf1" providerId="LiveId" clId="{38E592BF-DB58-491E-8647-A075757B57BE}" dt="2017-12-23T20:07:09.812" v="924"/>
          <ac:spMkLst>
            <pc:docMk/>
            <pc:sldMk cId="1949658949" sldId="292"/>
            <ac:spMk id="4" creationId="{00000000-0000-0000-0000-000000000000}"/>
          </ac:spMkLst>
        </pc:spChg>
        <pc:spChg chg="del">
          <ac:chgData name="Ezgi Mercan" userId="5a1101a023d1caf1" providerId="LiveId" clId="{38E592BF-DB58-491E-8647-A075757B57BE}" dt="2017-12-23T20:07:09.812" v="922" actId="478"/>
          <ac:spMkLst>
            <pc:docMk/>
            <pc:sldMk cId="1949658949" sldId="292"/>
            <ac:spMk id="9" creationId="{00000000-0000-0000-0000-000000000000}"/>
          </ac:spMkLst>
        </pc:spChg>
      </pc:sldChg>
      <pc:sldChg chg="modSp add">
        <pc:chgData name="Ezgi Mercan" userId="5a1101a023d1caf1" providerId="LiveId" clId="{38E592BF-DB58-491E-8647-A075757B57BE}" dt="2017-12-23T20:23:38.763" v="1437" actId="404"/>
        <pc:sldMkLst>
          <pc:docMk/>
          <pc:sldMk cId="1017666631" sldId="293"/>
        </pc:sldMkLst>
        <pc:spChg chg="mod">
          <ac:chgData name="Ezgi Mercan" userId="5a1101a023d1caf1" providerId="LiveId" clId="{38E592BF-DB58-491E-8647-A075757B57BE}" dt="2017-12-23T20:23:38.763" v="1437" actId="404"/>
          <ac:spMkLst>
            <pc:docMk/>
            <pc:sldMk cId="1017666631" sldId="293"/>
            <ac:spMk id="2" creationId="{00000000-0000-0000-0000-000000000000}"/>
          </ac:spMkLst>
        </pc:spChg>
      </pc:sldChg>
      <pc:sldChg chg="modSp add">
        <pc:chgData name="Ezgi Mercan" userId="5a1101a023d1caf1" providerId="LiveId" clId="{38E592BF-DB58-491E-8647-A075757B57BE}" dt="2017-12-23T20:21:57.706" v="1374" actId="27636"/>
        <pc:sldMkLst>
          <pc:docMk/>
          <pc:sldMk cId="368155451" sldId="294"/>
        </pc:sldMkLst>
        <pc:spChg chg="mod">
          <ac:chgData name="Ezgi Mercan" userId="5a1101a023d1caf1" providerId="LiveId" clId="{38E592BF-DB58-491E-8647-A075757B57BE}" dt="2017-12-23T20:08:01.192" v="945" actId="20577"/>
          <ac:spMkLst>
            <pc:docMk/>
            <pc:sldMk cId="368155451" sldId="294"/>
            <ac:spMk id="2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21:57.706" v="1374" actId="27636"/>
          <ac:spMkLst>
            <pc:docMk/>
            <pc:sldMk cId="368155451" sldId="294"/>
            <ac:spMk id="3" creationId="{00000000-0000-0000-0000-000000000000}"/>
          </ac:spMkLst>
        </pc:spChg>
      </pc:sldChg>
      <pc:sldChg chg="addSp delSp modSp add">
        <pc:chgData name="Ezgi Mercan" userId="5a1101a023d1caf1" providerId="LiveId" clId="{38E592BF-DB58-491E-8647-A075757B57BE}" dt="2017-12-23T20:21:27.109" v="1364" actId="20577"/>
        <pc:sldMkLst>
          <pc:docMk/>
          <pc:sldMk cId="4017857247" sldId="295"/>
        </pc:sldMkLst>
        <pc:spChg chg="mod">
          <ac:chgData name="Ezgi Mercan" userId="5a1101a023d1caf1" providerId="LiveId" clId="{38E592BF-DB58-491E-8647-A075757B57BE}" dt="2017-12-23T20:21:27.109" v="1364" actId="20577"/>
          <ac:spMkLst>
            <pc:docMk/>
            <pc:sldMk cId="4017857247" sldId="295"/>
            <ac:spMk id="2" creationId="{39CDA8DB-B93C-42B9-B912-34561646BF21}"/>
          </ac:spMkLst>
        </pc:spChg>
        <pc:spChg chg="del">
          <ac:chgData name="Ezgi Mercan" userId="5a1101a023d1caf1" providerId="LiveId" clId="{38E592BF-DB58-491E-8647-A075757B57BE}" dt="2017-12-23T20:21:12.983" v="1344"/>
          <ac:spMkLst>
            <pc:docMk/>
            <pc:sldMk cId="4017857247" sldId="295"/>
            <ac:spMk id="3" creationId="{1A0E570E-18D1-40F5-BA06-54E8E25066D9}"/>
          </ac:spMkLst>
        </pc:spChg>
        <pc:spChg chg="add del">
          <ac:chgData name="Ezgi Mercan" userId="5a1101a023d1caf1" providerId="LiveId" clId="{38E592BF-DB58-491E-8647-A075757B57BE}" dt="2017-12-23T20:20:40.389" v="1343"/>
          <ac:spMkLst>
            <pc:docMk/>
            <pc:sldMk cId="4017857247" sldId="295"/>
            <ac:spMk id="4" creationId="{D53DC2A4-1E0E-444F-ABB4-ACCF3A02C3EA}"/>
          </ac:spMkLst>
        </pc:spChg>
        <pc:picChg chg="add mod">
          <ac:chgData name="Ezgi Mercan" userId="5a1101a023d1caf1" providerId="LiveId" clId="{38E592BF-DB58-491E-8647-A075757B57BE}" dt="2017-12-23T20:21:12.983" v="1344"/>
          <ac:picMkLst>
            <pc:docMk/>
            <pc:sldMk cId="4017857247" sldId="295"/>
            <ac:picMk id="5" creationId="{4B26A9EC-208C-4D06-AC2A-AD1A2A7ABB37}"/>
          </ac:picMkLst>
        </pc:picChg>
      </pc:sldChg>
      <pc:sldChg chg="addSp delSp modSp add">
        <pc:chgData name="Ezgi Mercan" userId="5a1101a023d1caf1" providerId="LiveId" clId="{38E592BF-DB58-491E-8647-A075757B57BE}" dt="2017-12-23T20:32:43.420" v="1674" actId="1076"/>
        <pc:sldMkLst>
          <pc:docMk/>
          <pc:sldMk cId="432412932" sldId="296"/>
        </pc:sldMkLst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2" creationId="{00000000-0000-0000-0000-000000000000}"/>
          </ac:spMkLst>
        </pc:spChg>
        <pc:spChg chg="del">
          <ac:chgData name="Ezgi Mercan" userId="5a1101a023d1caf1" providerId="LiveId" clId="{38E592BF-DB58-491E-8647-A075757B57BE}" dt="2017-12-23T20:31:09.363" v="1624" actId="478"/>
          <ac:spMkLst>
            <pc:docMk/>
            <pc:sldMk cId="432412932" sldId="296"/>
            <ac:spMk id="4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20:30:50.141" v="1619" actId="242"/>
          <ac:spMkLst>
            <pc:docMk/>
            <pc:sldMk cId="432412932" sldId="296"/>
            <ac:spMk id="6" creationId="{A337F09C-C84C-4BA6-A567-C0628DCFDC9F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7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9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10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11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12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30:50.766" v="1621"/>
          <ac:spMkLst>
            <pc:docMk/>
            <pc:sldMk cId="432412932" sldId="296"/>
            <ac:spMk id="13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43.420" v="1674" actId="1076"/>
          <ac:spMkLst>
            <pc:docMk/>
            <pc:sldMk cId="432412932" sldId="296"/>
            <ac:spMk id="14" creationId="{00000000-0000-0000-0000-000000000000}"/>
          </ac:spMkLst>
        </pc:spChg>
        <pc:spChg chg="mod">
          <ac:chgData name="Ezgi Mercan" userId="5a1101a023d1caf1" providerId="LiveId" clId="{38E592BF-DB58-491E-8647-A075757B57BE}" dt="2017-12-23T20:32:30.403" v="1672" actId="1038"/>
          <ac:spMkLst>
            <pc:docMk/>
            <pc:sldMk cId="432412932" sldId="296"/>
            <ac:spMk id="16" creationId="{00000000-0000-0000-0000-000000000000}"/>
          </ac:spMkLst>
        </pc:spChg>
        <pc:spChg chg="del mod">
          <ac:chgData name="Ezgi Mercan" userId="5a1101a023d1caf1" providerId="LiveId" clId="{38E592BF-DB58-491E-8647-A075757B57BE}" dt="2017-12-23T20:31:07.613" v="1623" actId="478"/>
          <ac:spMkLst>
            <pc:docMk/>
            <pc:sldMk cId="432412932" sldId="296"/>
            <ac:spMk id="23" creationId="{00000000-0000-0000-0000-000000000000}"/>
          </ac:spMkLst>
        </pc:spChg>
        <pc:graphicFrameChg chg="mod modGraphic">
          <ac:chgData name="Ezgi Mercan" userId="5a1101a023d1caf1" providerId="LiveId" clId="{38E592BF-DB58-491E-8647-A075757B57BE}" dt="2017-12-23T20:32:36.357" v="1673" actId="1076"/>
          <ac:graphicFrameMkLst>
            <pc:docMk/>
            <pc:sldMk cId="432412932" sldId="296"/>
            <ac:graphicFrameMk id="8" creationId="{00000000-0000-0000-0000-000000000000}"/>
          </ac:graphicFrameMkLst>
        </pc:graphicFrameChg>
        <pc:picChg chg="mod">
          <ac:chgData name="Ezgi Mercan" userId="5a1101a023d1caf1" providerId="LiveId" clId="{38E592BF-DB58-491E-8647-A075757B57BE}" dt="2017-12-23T20:32:30.403" v="1672" actId="1038"/>
          <ac:picMkLst>
            <pc:docMk/>
            <pc:sldMk cId="432412932" sldId="296"/>
            <ac:picMk id="3" creationId="{00000000-0000-0000-0000-000000000000}"/>
          </ac:picMkLst>
        </pc:picChg>
        <pc:picChg chg="mod">
          <ac:chgData name="Ezgi Mercan" userId="5a1101a023d1caf1" providerId="LiveId" clId="{38E592BF-DB58-491E-8647-A075757B57BE}" dt="2017-12-23T20:32:30.403" v="1672" actId="1038"/>
          <ac:picMkLst>
            <pc:docMk/>
            <pc:sldMk cId="432412932" sldId="296"/>
            <ac:picMk id="5" creationId="{00000000-0000-0000-0000-000000000000}"/>
          </ac:picMkLst>
        </pc:picChg>
      </pc:sldChg>
      <pc:sldChg chg="modSp add">
        <pc:chgData name="Ezgi Mercan" userId="5a1101a023d1caf1" providerId="LiveId" clId="{38E592BF-DB58-491E-8647-A075757B57BE}" dt="2017-12-23T20:34:23.649" v="1687" actId="20577"/>
        <pc:sldMkLst>
          <pc:docMk/>
          <pc:sldMk cId="1955857499" sldId="297"/>
        </pc:sldMkLst>
        <pc:spChg chg="mod">
          <ac:chgData name="Ezgi Mercan" userId="5a1101a023d1caf1" providerId="LiveId" clId="{38E592BF-DB58-491E-8647-A075757B57BE}" dt="2017-12-23T20:34:23.649" v="1687" actId="20577"/>
          <ac:spMkLst>
            <pc:docMk/>
            <pc:sldMk cId="1955857499" sldId="297"/>
            <ac:spMk id="2" creationId="{00000000-0000-0000-0000-000000000000}"/>
          </ac:spMkLst>
        </pc:spChg>
      </pc:sldChg>
      <pc:sldChg chg="add">
        <pc:chgData name="Ezgi Mercan" userId="5a1101a023d1caf1" providerId="LiveId" clId="{38E592BF-DB58-491E-8647-A075757B57BE}" dt="2017-12-23T20:34:12.991" v="1678"/>
        <pc:sldMkLst>
          <pc:docMk/>
          <pc:sldMk cId="1341232863" sldId="298"/>
        </pc:sldMkLst>
      </pc:sldChg>
      <pc:sldChg chg="addSp delSp modSp add">
        <pc:chgData name="Ezgi Mercan" userId="5a1101a023d1caf1" providerId="LiveId" clId="{38E592BF-DB58-491E-8647-A075757B57BE}" dt="2017-12-23T20:39:23.009" v="1759" actId="1076"/>
        <pc:sldMkLst>
          <pc:docMk/>
          <pc:sldMk cId="832975043" sldId="299"/>
        </pc:sldMkLst>
        <pc:spChg chg="mod">
          <ac:chgData name="Ezgi Mercan" userId="5a1101a023d1caf1" providerId="LiveId" clId="{38E592BF-DB58-491E-8647-A075757B57BE}" dt="2017-12-23T20:35:18.655" v="1716" actId="20577"/>
          <ac:spMkLst>
            <pc:docMk/>
            <pc:sldMk cId="832975043" sldId="299"/>
            <ac:spMk id="2" creationId="{00000000-0000-0000-0000-000000000000}"/>
          </ac:spMkLst>
        </pc:spChg>
        <pc:spChg chg="add mod">
          <ac:chgData name="Ezgi Mercan" userId="5a1101a023d1caf1" providerId="LiveId" clId="{38E592BF-DB58-491E-8647-A075757B57BE}" dt="2017-12-23T20:39:23.009" v="1759" actId="1076"/>
          <ac:spMkLst>
            <pc:docMk/>
            <pc:sldMk cId="832975043" sldId="299"/>
            <ac:spMk id="5" creationId="{C5864A9B-899A-4560-9D53-7DC0C6333838}"/>
          </ac:spMkLst>
        </pc:spChg>
        <pc:spChg chg="del">
          <ac:chgData name="Ezgi Mercan" userId="5a1101a023d1caf1" providerId="LiveId" clId="{38E592BF-DB58-491E-8647-A075757B57BE}" dt="2017-12-23T20:37:19.683" v="1718"/>
          <ac:spMkLst>
            <pc:docMk/>
            <pc:sldMk cId="832975043" sldId="299"/>
            <ac:spMk id="7" creationId="{EE178B1D-2EE3-4DE2-967E-90BB117C5224}"/>
          </ac:spMkLst>
        </pc:spChg>
        <pc:picChg chg="add mod">
          <ac:chgData name="Ezgi Mercan" userId="5a1101a023d1caf1" providerId="LiveId" clId="{38E592BF-DB58-491E-8647-A075757B57BE}" dt="2017-12-23T20:38:48.348" v="1732" actId="1076"/>
          <ac:picMkLst>
            <pc:docMk/>
            <pc:sldMk cId="832975043" sldId="299"/>
            <ac:picMk id="3" creationId="{42FEF1E4-862D-4F7C-8E64-E3BF7B9B46F4}"/>
          </ac:picMkLst>
        </pc:picChg>
        <pc:picChg chg="add mod">
          <ac:chgData name="Ezgi Mercan" userId="5a1101a023d1caf1" providerId="LiveId" clId="{38E592BF-DB58-491E-8647-A075757B57BE}" dt="2017-12-23T20:38:12.970" v="1727" actId="1076"/>
          <ac:picMkLst>
            <pc:docMk/>
            <pc:sldMk cId="832975043" sldId="299"/>
            <ac:picMk id="4" creationId="{29971BCB-C40F-4F94-A23D-C3C79F266458}"/>
          </ac:picMkLst>
        </pc:picChg>
      </pc:sldChg>
      <pc:sldChg chg="modSp add">
        <pc:chgData name="Ezgi Mercan" userId="5a1101a023d1caf1" providerId="LiveId" clId="{38E592BF-DB58-491E-8647-A075757B57BE}" dt="2017-12-23T20:41:51.040" v="1823"/>
        <pc:sldMkLst>
          <pc:docMk/>
          <pc:sldMk cId="3768760223" sldId="300"/>
        </pc:sldMkLst>
        <pc:spChg chg="mod">
          <ac:chgData name="Ezgi Mercan" userId="5a1101a023d1caf1" providerId="LiveId" clId="{38E592BF-DB58-491E-8647-A075757B57BE}" dt="2017-12-23T20:39:38.151" v="1773" actId="20577"/>
          <ac:spMkLst>
            <pc:docMk/>
            <pc:sldMk cId="3768760223" sldId="300"/>
            <ac:spMk id="2" creationId="{D22100E7-9485-4CB5-A8AB-D370DBBC3A0D}"/>
          </ac:spMkLst>
        </pc:spChg>
        <pc:spChg chg="mod">
          <ac:chgData name="Ezgi Mercan" userId="5a1101a023d1caf1" providerId="LiveId" clId="{38E592BF-DB58-491E-8647-A075757B57BE}" dt="2017-12-23T20:41:51.040" v="1823"/>
          <ac:spMkLst>
            <pc:docMk/>
            <pc:sldMk cId="3768760223" sldId="300"/>
            <ac:spMk id="3" creationId="{3B852C96-05FA-4BFD-B9F8-0E602FC3693E}"/>
          </ac:spMkLst>
        </pc:spChg>
      </pc:sldChg>
      <pc:sldMasterChg chg="modSp modSldLayout">
        <pc:chgData name="Ezgi Mercan" userId="5a1101a023d1caf1" providerId="LiveId" clId="{38E592BF-DB58-491E-8647-A075757B57BE}" dt="2017-12-23T19:40:49.681" v="4"/>
        <pc:sldMasterMkLst>
          <pc:docMk/>
          <pc:sldMasterMk cId="1233805520" sldId="2147483648"/>
        </pc:sldMasterMkLst>
        <pc:spChg chg="mod">
          <ac:chgData name="Ezgi Mercan" userId="5a1101a023d1caf1" providerId="LiveId" clId="{38E592BF-DB58-491E-8647-A075757B57BE}" dt="2017-12-23T19:40:49.681" v="4"/>
          <ac:spMkLst>
            <pc:docMk/>
            <pc:sldMasterMk cId="1233805520" sldId="2147483648"/>
            <ac:spMk id="2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asterMk cId="1233805520" sldId="2147483648"/>
            <ac:spMk id="3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asterMk cId="1233805520" sldId="2147483648"/>
            <ac:spMk id="4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asterMk cId="1233805520" sldId="2147483648"/>
            <ac:spMk id="5" creationId="{00000000-0000-0000-0000-000000000000}"/>
          </ac:spMkLst>
        </pc:spChg>
        <pc:spChg chg="mod">
          <ac:chgData name="Ezgi Mercan" userId="5a1101a023d1caf1" providerId="LiveId" clId="{38E592BF-DB58-491E-8647-A075757B57BE}" dt="2017-12-23T19:40:49.681" v="4"/>
          <ac:spMkLst>
            <pc:docMk/>
            <pc:sldMasterMk cId="1233805520" sldId="2147483648"/>
            <ac:spMk id="6" creationId="{00000000-0000-0000-0000-000000000000}"/>
          </ac:spMkLst>
        </pc:sp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467279208" sldId="2147483649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467279208" sldId="2147483649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467279208" sldId="2147483649"/>
              <ac:spMk id="3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999890961" sldId="2147483651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999890961" sldId="2147483651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999890961" sldId="2147483651"/>
              <ac:spMk id="3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1107843752" sldId="2147483652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1107843752" sldId="2147483652"/>
              <ac:spMk id="3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1107843752" sldId="2147483652"/>
              <ac:spMk id="4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846720374" sldId="2147483653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846720374" sldId="2147483653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846720374" sldId="2147483653"/>
              <ac:spMk id="3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846720374" sldId="2147483653"/>
              <ac:spMk id="4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846720374" sldId="2147483653"/>
              <ac:spMk id="5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846720374" sldId="2147483653"/>
              <ac:spMk id="6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11529915" sldId="2147483656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11529915" sldId="2147483656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11529915" sldId="2147483656"/>
              <ac:spMk id="3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11529915" sldId="2147483656"/>
              <ac:spMk id="4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509753175" sldId="2147483657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509753175" sldId="2147483657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509753175" sldId="2147483657"/>
              <ac:spMk id="3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509753175" sldId="2147483657"/>
              <ac:spMk id="4" creationId="{00000000-0000-0000-0000-000000000000}"/>
            </ac:spMkLst>
          </pc:spChg>
        </pc:sldLayoutChg>
        <pc:sldLayoutChg chg="modSp">
          <pc:chgData name="Ezgi Mercan" userId="5a1101a023d1caf1" providerId="LiveId" clId="{38E592BF-DB58-491E-8647-A075757B57BE}" dt="2017-12-23T19:40:49.681" v="4"/>
          <pc:sldLayoutMkLst>
            <pc:docMk/>
            <pc:sldMasterMk cId="1233805520" sldId="2147483648"/>
            <pc:sldLayoutMk cId="297332740" sldId="2147483659"/>
          </pc:sldLayoutMkLst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297332740" sldId="2147483659"/>
              <ac:spMk id="2" creationId="{00000000-0000-0000-0000-000000000000}"/>
            </ac:spMkLst>
          </pc:spChg>
          <pc:spChg chg="mod">
            <ac:chgData name="Ezgi Mercan" userId="5a1101a023d1caf1" providerId="LiveId" clId="{38E592BF-DB58-491E-8647-A075757B57BE}" dt="2017-12-23T19:40:49.681" v="4"/>
            <ac:spMkLst>
              <pc:docMk/>
              <pc:sldMasterMk cId="1233805520" sldId="2147483648"/>
              <pc:sldLayoutMk cId="29733274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0668E-3AE7-864E-9EE0-E2D808061615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D17E-AD62-BF4D-B65C-5442F5085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D8383-4913-9B4B-A908-00FFABF47561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C5ADC-661A-104F-9DB2-3AA193282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5ADC-661A-104F-9DB2-3AA1932827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9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6F50-A01A-4B7D-A0A0-0939C1DF7A30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7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58D0-5E5A-475E-BE19-17BC68D3F5AB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842D-A487-439E-B453-16283CF1C718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9D39-8D87-4FC7-8EA5-4082973F51FC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0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D2C6-4FBB-46D0-AFBB-BD3C213F8B46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1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887D-C073-4B69-857C-C84AAD876026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2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48AB-B929-47E5-AFC9-C306C940BB79}" type="datetime1">
              <a:rPr lang="en-US" smtClean="0"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A886-E8C9-4B1A-85DF-755483A3B066}" type="datetime1">
              <a:rPr lang="en-US" smtClean="0"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6BFA-9C2B-48C1-AE98-A9E6FBA6B98E}" type="datetime1">
              <a:rPr lang="en-US" smtClean="0"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4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5EE6-017D-49F8-B42B-DE9D284BA97E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0CCF-F572-4F03-8E08-417F68520C49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0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8D730-9601-44AD-B504-AA05A29A1DA7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6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image" Target="../media/image8.tif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894" y="1048764"/>
            <a:ext cx="6926211" cy="1790700"/>
          </a:xfrm>
        </p:spPr>
        <p:txBody>
          <a:bodyPr anchor="ctr">
            <a:noAutofit/>
          </a:bodyPr>
          <a:lstStyle/>
          <a:p>
            <a:r>
              <a:rPr lang="en-US" sz="4400" b="1" dirty="0"/>
              <a:t>Efficient and Accurate Mitosis Detection:</a:t>
            </a:r>
            <a:br>
              <a:rPr lang="en-US" sz="4400" b="1" dirty="0"/>
            </a:br>
            <a:r>
              <a:rPr lang="en-US" sz="4400" b="1" dirty="0"/>
              <a:t>A Lightweight RCNN Approach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2513" y="2961861"/>
            <a:ext cx="6812592" cy="219711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 err="1">
                <a:latin typeface="+mj-lt"/>
              </a:rPr>
              <a:t>Yuguang</a:t>
            </a:r>
            <a:r>
              <a:rPr lang="en-US" sz="1800" dirty="0">
                <a:latin typeface="+mj-lt"/>
              </a:rPr>
              <a:t> Li</a:t>
            </a:r>
            <a:r>
              <a:rPr lang="en-US" sz="1800" baseline="30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 Light" panose="020F0302020204030204"/>
              </a:rPr>
              <a:t>,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Ezgi</a:t>
            </a:r>
            <a:r>
              <a:rPr lang="en-US" sz="1800" dirty="0">
                <a:latin typeface="+mj-lt"/>
              </a:rPr>
              <a:t> Mercan</a:t>
            </a:r>
            <a:r>
              <a:rPr lang="en-US" sz="1800" baseline="30000" dirty="0">
                <a:latin typeface="+mj-lt"/>
              </a:rPr>
              <a:t>1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Stevan</a:t>
            </a:r>
            <a:r>
              <a:rPr lang="en-US" sz="1800" dirty="0">
                <a:latin typeface="+mj-lt"/>
              </a:rPr>
              <a:t> Knezevitch</a:t>
            </a:r>
            <a:r>
              <a:rPr lang="en-US" sz="1800" baseline="30000" dirty="0">
                <a:latin typeface="+mj-lt"/>
              </a:rPr>
              <a:t>3</a:t>
            </a:r>
            <a:r>
              <a:rPr lang="en-US" sz="1800" dirty="0">
                <a:latin typeface="+mj-lt"/>
              </a:rPr>
              <a:t>, </a:t>
            </a:r>
          </a:p>
          <a:p>
            <a:r>
              <a:rPr lang="en-US" sz="1800" dirty="0">
                <a:latin typeface="+mj-lt"/>
              </a:rPr>
              <a:t>Joann G. Elmore</a:t>
            </a:r>
            <a:r>
              <a:rPr lang="en-US" sz="1800" baseline="30000" dirty="0">
                <a:latin typeface="+mj-lt"/>
              </a:rPr>
              <a:t>4</a:t>
            </a:r>
            <a:r>
              <a:rPr lang="en-US" sz="1800" dirty="0">
                <a:latin typeface="+mj-lt"/>
              </a:rPr>
              <a:t>, Linda G. Shapiro</a:t>
            </a:r>
            <a:r>
              <a:rPr lang="en-US" sz="1800" baseline="30000" dirty="0">
                <a:latin typeface="+mj-lt"/>
              </a:rPr>
              <a:t>1</a:t>
            </a:r>
          </a:p>
          <a:p>
            <a:endParaRPr lang="en-US" sz="800" dirty="0">
              <a:latin typeface="+mj-lt"/>
            </a:endParaRPr>
          </a:p>
          <a:p>
            <a:r>
              <a:rPr lang="en-US" sz="1600" dirty="0">
                <a:latin typeface="+mj-lt"/>
              </a:rPr>
              <a:t>1 Paul G. Allen School of Computer Science and Engineering, University of Washington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2 Department of Electrical Engineering, University of Washington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3 Pathology Associates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4 Department of Medicine, University of Washington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04" y="5602460"/>
            <a:ext cx="4343209" cy="5630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B499BB-4DB8-4C3A-BABF-12A10988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CDA8DB-B93C-42B9-B912-34561646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10 Features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26A9EC-208C-4D06-AC2A-AD1A2A7AB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07640"/>
            <a:ext cx="7886700" cy="37873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612A3-5C9A-443D-A820-B9D9D1B0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 Fine Candidate Extractor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2994"/>
            <a:ext cx="7886700" cy="459396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Uses a </a:t>
            </a:r>
            <a:r>
              <a:rPr lang="en-US" dirty="0">
                <a:solidFill>
                  <a:srgbClr val="C00000"/>
                </a:solidFill>
              </a:rPr>
              <a:t>CNN model </a:t>
            </a:r>
            <a:r>
              <a:rPr lang="en-US" dirty="0"/>
              <a:t>trained using the ground truth training data provided by the organizers of the ICPR12 and ICPR 14 contests.</a:t>
            </a:r>
          </a:p>
          <a:p>
            <a:pPr>
              <a:lnSpc>
                <a:spcPct val="100000"/>
              </a:lnSpc>
            </a:pPr>
            <a:r>
              <a:rPr lang="en-US" dirty="0"/>
              <a:t>We </a:t>
            </a:r>
            <a:r>
              <a:rPr lang="en-US" dirty="0">
                <a:solidFill>
                  <a:srgbClr val="C00000"/>
                </a:solidFill>
              </a:rPr>
              <a:t>color normalized </a:t>
            </a:r>
            <a:r>
              <a:rPr lang="en-US" dirty="0"/>
              <a:t>it according to a color transfer method described in </a:t>
            </a:r>
            <a:r>
              <a:rPr lang="en-US" dirty="0" err="1"/>
              <a:t>Reinhard</a:t>
            </a:r>
            <a:r>
              <a:rPr lang="en-US" dirty="0"/>
              <a:t> et al. 2001.</a:t>
            </a:r>
          </a:p>
          <a:p>
            <a:pPr>
              <a:lnSpc>
                <a:spcPct val="100000"/>
              </a:lnSpc>
            </a:pPr>
            <a:r>
              <a:rPr lang="en-US" dirty="0"/>
              <a:t>Each pixel of each training image is labeled a mitosis if it is a pixel of a mitotic region and within 8 µm of the centroid.</a:t>
            </a:r>
          </a:p>
          <a:p>
            <a:pPr>
              <a:lnSpc>
                <a:spcPct val="100000"/>
              </a:lnSpc>
            </a:pPr>
            <a:r>
              <a:rPr lang="en-US" dirty="0"/>
              <a:t>For ICPR14 data, which is probabilistic, only mitotic regions with probability &gt; 0.6 were used.</a:t>
            </a:r>
          </a:p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two stage sampling </a:t>
            </a:r>
            <a:r>
              <a:rPr lang="en-US" dirty="0"/>
              <a:t>techniques from </a:t>
            </a:r>
            <a:r>
              <a:rPr lang="en-US" dirty="0" err="1"/>
              <a:t>Ciresan</a:t>
            </a:r>
            <a:r>
              <a:rPr lang="en-US" dirty="0"/>
              <a:t> et al 2013 were used to build the final training image sample set.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4286F3-6835-48A8-9C0D-F6DA37E2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73C22-7CB7-4B18-A370-59E84D5F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/>
              <a:t>CNN Structure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0257" y="3096242"/>
            <a:ext cx="361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Testing method: Sliding Window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27268"/>
          <a:stretch/>
        </p:blipFill>
        <p:spPr>
          <a:xfrm>
            <a:off x="4073655" y="3514109"/>
            <a:ext cx="2527361" cy="2607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27268"/>
          <a:stretch/>
        </p:blipFill>
        <p:spPr>
          <a:xfrm>
            <a:off x="6601016" y="3514109"/>
            <a:ext cx="2527361" cy="2607554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r="50010"/>
          <a:stretch/>
        </p:blipFill>
        <p:spPr>
          <a:xfrm>
            <a:off x="4636648" y="1338856"/>
            <a:ext cx="898398" cy="91965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00717" y="1679083"/>
            <a:ext cx="381951" cy="239199"/>
          </a:xfrm>
          <a:prstGeom prst="rightArrow">
            <a:avLst>
              <a:gd name="adj1" fmla="val 50000"/>
              <a:gd name="adj2" fmla="val 93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0" name="Picture 2" descr="http://deeplearning.net/tutorial/_images/ml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2"/>
          <a:stretch/>
        </p:blipFill>
        <p:spPr bwMode="auto">
          <a:xfrm rot="5400000">
            <a:off x="5838649" y="1333554"/>
            <a:ext cx="1380744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7141045" y="1679083"/>
            <a:ext cx="381951" cy="239199"/>
          </a:xfrm>
          <a:prstGeom prst="rightArrow">
            <a:avLst>
              <a:gd name="adj1" fmla="val 50000"/>
              <a:gd name="adj2" fmla="val 93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7752032" y="17978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7" y="1586424"/>
            <a:ext cx="1120237" cy="4229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15751" y="2445975"/>
            <a:ext cx="138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RGB Patch Input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0939" y="2445975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CNN Classifier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06027" y="2436415"/>
            <a:ext cx="1001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Probability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2024" y="6120537"/>
            <a:ext cx="1552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Probability Map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36648" y="6120537"/>
            <a:ext cx="1423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Original Image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51606"/>
              </p:ext>
            </p:extLst>
          </p:nvPr>
        </p:nvGraphicFramePr>
        <p:xfrm>
          <a:off x="214486" y="2168705"/>
          <a:ext cx="3653070" cy="2904489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496509">
                  <a:extLst>
                    <a:ext uri="{9D8B030D-6E8A-4147-A177-3AD203B41FA5}">
                      <a16:colId xmlns:a16="http://schemas.microsoft.com/office/drawing/2014/main" xmlns="" val="4215789751"/>
                    </a:ext>
                  </a:extLst>
                </a:gridCol>
                <a:gridCol w="746999">
                  <a:extLst>
                    <a:ext uri="{9D8B030D-6E8A-4147-A177-3AD203B41FA5}">
                      <a16:colId xmlns:a16="http://schemas.microsoft.com/office/drawing/2014/main" xmlns="" val="168598275"/>
                    </a:ext>
                  </a:extLst>
                </a:gridCol>
                <a:gridCol w="1314322">
                  <a:extLst>
                    <a:ext uri="{9D8B030D-6E8A-4147-A177-3AD203B41FA5}">
                      <a16:colId xmlns:a16="http://schemas.microsoft.com/office/drawing/2014/main" xmlns="" val="4028699275"/>
                    </a:ext>
                  </a:extLst>
                </a:gridCol>
                <a:gridCol w="1095240">
                  <a:extLst>
                    <a:ext uri="{9D8B030D-6E8A-4147-A177-3AD203B41FA5}">
                      <a16:colId xmlns:a16="http://schemas.microsoft.com/office/drawing/2014/main" xmlns="" val="19139005"/>
                    </a:ext>
                  </a:extLst>
                </a:gridCol>
              </a:tblGrid>
              <a:tr h="3602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Layer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Type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Neurons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Filter Size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700094236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Input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3M x 101 x 101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419674921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100 x 100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x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413202569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MaxPool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50 x 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x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554889559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48 x 48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x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554735925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MaxPool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24 x 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x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129439369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22 x 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x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826410528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MaxPool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11 x 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x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64435827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10 x 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x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742765902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MaxPool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5 x 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x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51128292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Conv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4 x 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x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042173714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MaxPool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16M x 2 x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x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263834853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FullyConn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x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992587266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FullyConn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x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886705326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85443" y="1690689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12-layer CNN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ECFE97-8650-45F3-AC74-597E49CE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037E8B-B1EF-4B5D-8D7E-90ABC461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Training the CNN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473" y="1135952"/>
            <a:ext cx="8160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Objective: </a:t>
            </a:r>
            <a:r>
              <a:rPr lang="en-US" sz="2000" dirty="0"/>
              <a:t>Train a classifier to detect the mitosis at the center of a patch.</a:t>
            </a:r>
          </a:p>
          <a:p>
            <a:endParaRPr lang="en-US" sz="2000" dirty="0"/>
          </a:p>
          <a:p>
            <a:r>
              <a:rPr lang="en-US" sz="2000" b="1" dirty="0"/>
              <a:t>Challenges: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Very few positive samples: Only 200 mitoses in training set.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Trained classifier needs to be rotational and shift invariant.</a:t>
            </a:r>
          </a:p>
          <a:p>
            <a:endParaRPr lang="en-US" sz="2000" b="1" dirty="0"/>
          </a:p>
          <a:p>
            <a:r>
              <a:rPr lang="en-US" sz="2000" b="1" dirty="0"/>
              <a:t>Solutions: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We used </a:t>
            </a:r>
            <a:r>
              <a:rPr lang="en-US" sz="2000" dirty="0">
                <a:solidFill>
                  <a:srgbClr val="C00000"/>
                </a:solidFill>
              </a:rPr>
              <a:t>random rotation, shift and mirroring to augmented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the positive training samples.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In the first stage, we are using 66000 mitosis and 66000 non-mitosis patches in training samples.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Non-mitosis samples are randomly selected from the non-mitosis areas.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5349" y="5136874"/>
            <a:ext cx="3744912" cy="1484630"/>
            <a:chOff x="7058729" y="4048720"/>
            <a:chExt cx="4993216" cy="19795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617" y="4530599"/>
              <a:ext cx="1481328" cy="14813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61" y="4546898"/>
              <a:ext cx="1481328" cy="148132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392" y="4529905"/>
              <a:ext cx="1482022" cy="14820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58729" y="4048720"/>
              <a:ext cx="3620820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Augmented Training Samples: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55860" y="5486247"/>
            <a:ext cx="3518717" cy="1110996"/>
            <a:chOff x="7372861" y="5020399"/>
            <a:chExt cx="4691623" cy="14813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3156" y="5020399"/>
              <a:ext cx="1481328" cy="1481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730" y="5020399"/>
              <a:ext cx="1481328" cy="14813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61" y="5020399"/>
              <a:ext cx="1481328" cy="148132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531701" y="5136275"/>
            <a:ext cx="129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samples: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014DAE-B07F-42F2-9C86-69CA161F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318" b="24974"/>
          <a:stretch/>
        </p:blipFill>
        <p:spPr>
          <a:xfrm>
            <a:off x="417121" y="1671827"/>
            <a:ext cx="2119178" cy="21289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4" b="24608"/>
          <a:stretch/>
        </p:blipFill>
        <p:spPr>
          <a:xfrm>
            <a:off x="417121" y="4007128"/>
            <a:ext cx="2119178" cy="2128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491" y="1577266"/>
            <a:ext cx="2783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Step 1: Initial training 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6359" y="2241109"/>
            <a:ext cx="529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Positive Samples</a:t>
            </a:r>
            <a:r>
              <a:rPr lang="en-US" sz="2000" dirty="0"/>
              <a:t>: Apply rotations and shifts on 200 mitosis.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Negative Samples</a:t>
            </a:r>
            <a:r>
              <a:rPr lang="en-US" sz="2000" dirty="0"/>
              <a:t>: Randomly sampled from the non-mitosis pixels.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6491" y="4238172"/>
            <a:ext cx="341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Step 2: Augmented training set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6359" y="4814444"/>
            <a:ext cx="52910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Positive Samples</a:t>
            </a:r>
            <a:r>
              <a:rPr lang="en-US" sz="2000" dirty="0"/>
              <a:t>: Same samples as above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Negative Samples</a:t>
            </a:r>
            <a:r>
              <a:rPr lang="en-US" sz="2000" dirty="0"/>
              <a:t>: Use the probability of false positive samples from last step as sampling probabilities to create a lot more difficult samples.</a:t>
            </a:r>
          </a:p>
          <a:p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105380" y="1471987"/>
            <a:ext cx="2365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66000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Mitosis</a:t>
            </a:r>
            <a:r>
              <a:rPr lang="en-US" sz="20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66000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Non-mitosis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65287" y="4117281"/>
            <a:ext cx="25581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66000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Mitosis</a:t>
            </a:r>
            <a:r>
              <a:rPr lang="en-US" sz="20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1million Non-mitosis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3720" y="3740710"/>
            <a:ext cx="4660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the classifier  learn difficult samples.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45" y="1206285"/>
            <a:ext cx="293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Sampling Probability Map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xmlns="" id="{F9449F64-8C09-476E-91FB-4CABBEAA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3128"/>
          </a:xfrm>
        </p:spPr>
        <p:txBody>
          <a:bodyPr anchor="t">
            <a:normAutofit/>
          </a:bodyPr>
          <a:lstStyle/>
          <a:p>
            <a:r>
              <a:rPr lang="en-US" dirty="0"/>
              <a:t>Training the CNN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91C3976B-8F6E-498D-90E6-4B4DF095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B1F2E-F546-4A5E-A0A0-B5DEEF59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Testing process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58347"/>
              </p:ext>
            </p:extLst>
          </p:nvPr>
        </p:nvGraphicFramePr>
        <p:xfrm>
          <a:off x="3609032" y="4121145"/>
          <a:ext cx="5114821" cy="20574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799971">
                  <a:extLst>
                    <a:ext uri="{9D8B030D-6E8A-4147-A177-3AD203B41FA5}">
                      <a16:colId xmlns:a16="http://schemas.microsoft.com/office/drawing/2014/main" xmlns="" val="2181429875"/>
                    </a:ext>
                  </a:extLst>
                </a:gridCol>
                <a:gridCol w="1104950">
                  <a:extLst>
                    <a:ext uri="{9D8B030D-6E8A-4147-A177-3AD203B41FA5}">
                      <a16:colId xmlns:a16="http://schemas.microsoft.com/office/drawing/2014/main" xmlns="" val="3238034435"/>
                    </a:ext>
                  </a:extLst>
                </a:gridCol>
                <a:gridCol w="1104950">
                  <a:extLst>
                    <a:ext uri="{9D8B030D-6E8A-4147-A177-3AD203B41FA5}">
                      <a16:colId xmlns:a16="http://schemas.microsoft.com/office/drawing/2014/main" xmlns="" val="1856693051"/>
                    </a:ext>
                  </a:extLst>
                </a:gridCol>
                <a:gridCol w="1104950">
                  <a:extLst>
                    <a:ext uri="{9D8B030D-6E8A-4147-A177-3AD203B41FA5}">
                      <a16:colId xmlns:a16="http://schemas.microsoft.com/office/drawing/2014/main" xmlns="" val="422571377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Threshold</a:t>
                      </a:r>
                      <a:r>
                        <a:rPr lang="en-US" sz="1800" baseline="0" dirty="0"/>
                        <a:t> Values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Precision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F-Score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38186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0.5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314813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0.6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626097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0.7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1588837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0.8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79232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0.9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9547266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384743"/>
              </p:ext>
            </p:extLst>
          </p:nvPr>
        </p:nvGraphicFramePr>
        <p:xfrm>
          <a:off x="3596106" y="1708155"/>
          <a:ext cx="4919247" cy="13716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25447">
                  <a:extLst>
                    <a:ext uri="{9D8B030D-6E8A-4147-A177-3AD203B41FA5}">
                      <a16:colId xmlns:a16="http://schemas.microsoft.com/office/drawing/2014/main" xmlns="" val="1293544080"/>
                    </a:ext>
                  </a:extLst>
                </a:gridCol>
                <a:gridCol w="1088046">
                  <a:extLst>
                    <a:ext uri="{9D8B030D-6E8A-4147-A177-3AD203B41FA5}">
                      <a16:colId xmlns:a16="http://schemas.microsoft.com/office/drawing/2014/main" xmlns="" val="2776902732"/>
                    </a:ext>
                  </a:extLst>
                </a:gridCol>
                <a:gridCol w="869044">
                  <a:extLst>
                    <a:ext uri="{9D8B030D-6E8A-4147-A177-3AD203B41FA5}">
                      <a16:colId xmlns:a16="http://schemas.microsoft.com/office/drawing/2014/main" xmlns="" val="3364963622"/>
                    </a:ext>
                  </a:extLst>
                </a:gridCol>
                <a:gridCol w="936710">
                  <a:extLst>
                    <a:ext uri="{9D8B030D-6E8A-4147-A177-3AD203B41FA5}">
                      <a16:colId xmlns:a16="http://schemas.microsoft.com/office/drawing/2014/main" xmlns="" val="70369355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Precision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F-Score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762533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Single</a:t>
                      </a:r>
                      <a:r>
                        <a:rPr lang="en-US" sz="1800" baseline="0" dirty="0"/>
                        <a:t> Direction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0736119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8-direction Average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2961805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err="1"/>
                        <a:t>Ciresan</a:t>
                      </a:r>
                      <a:r>
                        <a:rPr lang="en-US" sz="1800" dirty="0"/>
                        <a:t> et 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7680831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5711BA-203E-4593-808A-2A11A8F771EB}"/>
              </a:ext>
            </a:extLst>
          </p:cNvPr>
          <p:cNvGrpSpPr/>
          <p:nvPr/>
        </p:nvGrpSpPr>
        <p:grpSpPr>
          <a:xfrm>
            <a:off x="1103097" y="1444156"/>
            <a:ext cx="1920240" cy="4818216"/>
            <a:chOff x="1385229" y="1570189"/>
            <a:chExt cx="1569946" cy="4010046"/>
          </a:xfrm>
        </p:grpSpPr>
        <p:sp>
          <p:nvSpPr>
            <p:cNvPr id="11" name="TextBox 10"/>
            <p:cNvSpPr txBox="1"/>
            <p:nvPr/>
          </p:nvSpPr>
          <p:spPr>
            <a:xfrm>
              <a:off x="1522502" y="1570189"/>
              <a:ext cx="1295400" cy="53846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Original Input Image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V="1">
              <a:off x="2026272" y="2243666"/>
              <a:ext cx="2743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85229" y="2380826"/>
              <a:ext cx="1569946" cy="76518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Rotate 90</a:t>
              </a:r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</a:rPr>
                <a:t>° with/ without mirroring (8 images)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15732" y="3417859"/>
              <a:ext cx="1295400" cy="53846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8 CNN predictions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 flipV="1">
              <a:off x="2026272" y="3284153"/>
              <a:ext cx="2743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V="1">
              <a:off x="2022160" y="4091336"/>
              <a:ext cx="2743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11620" y="4234585"/>
              <a:ext cx="1295400" cy="53846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Average Probability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2066" y="5041769"/>
              <a:ext cx="1356272" cy="53846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Final Label from thresholding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V="1">
              <a:off x="2001467" y="4908062"/>
              <a:ext cx="2743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497784" y="1273198"/>
            <a:ext cx="5244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Accuracy from CNN Model with/ without 8 direction Average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6106" y="3514710"/>
            <a:ext cx="449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Accuracy from CNN Model with different thresholds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EA5669-1A04-40E8-8FED-36F7FCE8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3: Final Mitosis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Inputs the binary image produced by the FCE and uses the </a:t>
            </a:r>
            <a:r>
              <a:rPr lang="en-US" dirty="0">
                <a:solidFill>
                  <a:srgbClr val="C00000"/>
                </a:solidFill>
              </a:rPr>
              <a:t>same trained CNN, but in a sequence of scans of multiple different pixels of the input image</a:t>
            </a:r>
            <a:r>
              <a:rPr lang="en-US" dirty="0"/>
              <a:t>.</a:t>
            </a:r>
          </a:p>
          <a:p>
            <a:r>
              <a:rPr lang="en-US" dirty="0"/>
              <a:t>Each pixel that passes Stage 2 leads to a detailed search of a region around it for evidence of a mitotic figure.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spiral scan path </a:t>
            </a:r>
            <a:r>
              <a:rPr lang="en-US" dirty="0"/>
              <a:t>carries out this detailed search.</a:t>
            </a:r>
          </a:p>
          <a:p>
            <a:r>
              <a:rPr lang="en-US" dirty="0"/>
              <a:t>Pixels that pass Stage 2 become the centers for the first scan in Stage 3 at an intermediate threshold.</a:t>
            </a:r>
          </a:p>
          <a:p>
            <a:r>
              <a:rPr lang="en-US" dirty="0"/>
              <a:t>If a pixel in the first scan passes, the system goes into a finer scanning mode at a final threshold.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2DCA0A-AEDD-48E2-8B97-C32359E3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path of final mitosis classifier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0920" y="2226469"/>
            <a:ext cx="3322161" cy="3263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EF94305-F921-4F3F-8A2F-A64384A8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ICPR 2012 and 2014 Datasets: Accuracy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0256B91-0597-4B1E-8897-38277494A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093" y="1801379"/>
            <a:ext cx="7225814" cy="43513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B8226E-D707-4FFA-9349-56BD2E26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85064" y="3065318"/>
            <a:ext cx="2587336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42214" y="5358245"/>
            <a:ext cx="2587336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ICPR 2012 and 2014 Datasets: Efficiency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2FEF1E4-862D-4F7C-8E64-E3BF7B9B4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128" y="2657856"/>
            <a:ext cx="4400550" cy="1325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971BCB-C40F-4F94-A23D-C3C79F266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0" y="4059075"/>
            <a:ext cx="7305493" cy="2216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864A9B-899A-4560-9D53-7DC0C6333838}"/>
              </a:ext>
            </a:extLst>
          </p:cNvPr>
          <p:cNvSpPr/>
          <p:nvPr/>
        </p:nvSpPr>
        <p:spPr>
          <a:xfrm>
            <a:off x="628650" y="1712607"/>
            <a:ext cx="773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RomNo9L-Regu"/>
              </a:rPr>
              <a:t>Performance comparison between Stages 2 and 3 of our pipeline and the fine discrimination model of Chen’s pipeline (Chen et al., 2016) for inference on 4Mpixels HPF images from the ICPR12 dataset.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9B367-35F1-4B91-A8AD-D3C2B99E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70615" y="3525765"/>
            <a:ext cx="2587336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94" y="3776631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1303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75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3971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26108" y="2648607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84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78891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658977" y="196844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4939705" y="196622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527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75230" y="549197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04611" y="539764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3686" y="3482405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1489E5-540E-407B-91CE-7B796D7F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100E7-9485-4CB5-A8AB-D370DBBC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852C96-05FA-4BFD-B9F8-0E602FC36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proposed a hybrid mitosis detection pipeline which combine efficient handcrafted </a:t>
            </a:r>
            <a:r>
              <a:rPr lang="en-US" dirty="0">
                <a:solidFill>
                  <a:srgbClr val="FF0000"/>
                </a:solidFill>
              </a:rPr>
              <a:t>feature-based pixel classifiers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CNNs</a:t>
            </a:r>
            <a:r>
              <a:rPr lang="en-US" dirty="0"/>
              <a:t> in multi-stage pipelines.</a:t>
            </a:r>
          </a:p>
          <a:p>
            <a:endParaRPr lang="en-US" dirty="0"/>
          </a:p>
          <a:p>
            <a:r>
              <a:rPr lang="en-US" dirty="0"/>
              <a:t>Compared to the state-of-the-art methods, our approach </a:t>
            </a:r>
            <a:r>
              <a:rPr lang="en-US" dirty="0">
                <a:solidFill>
                  <a:srgbClr val="0000FF"/>
                </a:solidFill>
              </a:rPr>
              <a:t>reduced the computation </a:t>
            </a:r>
            <a:r>
              <a:rPr lang="en-US" dirty="0"/>
              <a:t>amounts and hardware requirements, which makes it more </a:t>
            </a:r>
            <a:r>
              <a:rPr lang="en-US" dirty="0">
                <a:solidFill>
                  <a:srgbClr val="0000FF"/>
                </a:solidFill>
              </a:rPr>
              <a:t>practical in clinical applications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678C45-922D-4CB9-BF47-AFFBC1BF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7" y="1341654"/>
            <a:ext cx="5527742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6" b="32469"/>
          <a:stretch/>
        </p:blipFill>
        <p:spPr>
          <a:xfrm>
            <a:off x="1363379" y="1341654"/>
            <a:ext cx="4617840" cy="4493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972" y="2411610"/>
            <a:ext cx="12244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Terminology: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8169" y="3278408"/>
            <a:ext cx="1713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Whole Image Slides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1696" y="2791002"/>
            <a:ext cx="21360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Histopathological Images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68" y="3035887"/>
            <a:ext cx="13364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Tissue Staining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8168" y="4036860"/>
            <a:ext cx="473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696" y="4754510"/>
            <a:ext cx="753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Mitosis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8" y="1349849"/>
            <a:ext cx="4457282" cy="4457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871" y="3278407"/>
            <a:ext cx="8472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Scale x10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3772" y="2979176"/>
            <a:ext cx="10438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Whole Slide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915" y="3545846"/>
            <a:ext cx="8472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Scale x40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49317" y="3766812"/>
            <a:ext cx="15688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Region of Interest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48168" y="3537177"/>
            <a:ext cx="14693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Region of Tumor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01644" y="4631881"/>
            <a:ext cx="4621552" cy="1860993"/>
            <a:chOff x="1906870" y="4376676"/>
            <a:chExt cx="6162069" cy="2481324"/>
          </a:xfrm>
        </p:grpSpPr>
        <p:pic>
          <p:nvPicPr>
            <p:cNvPr id="1026" name="Picture 2" descr="http://thegreatestgarden.com/wp-content/uploads/animal-cells-exampl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870" y="4376676"/>
              <a:ext cx="3294207" cy="2470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s1.thingpic.com/images/nM/Hm1WNfAW9nFJWwDJhXyLUjeJ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077" y="4376676"/>
              <a:ext cx="2867862" cy="248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1775793" y="4203173"/>
            <a:ext cx="3606296" cy="1137654"/>
            <a:chOff x="2970755" y="4556016"/>
            <a:chExt cx="4286250" cy="1152526"/>
          </a:xfrm>
        </p:grpSpPr>
        <p:sp>
          <p:nvSpPr>
            <p:cNvPr id="9" name="Rectangle 8"/>
            <p:cNvSpPr/>
            <p:nvPr/>
          </p:nvSpPr>
          <p:spPr>
            <a:xfrm>
              <a:off x="3054096" y="4619096"/>
              <a:ext cx="4087368" cy="1089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30" name="Picture 6" descr="mitosis in onion roo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755" y="4556016"/>
              <a:ext cx="4286250" cy="115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49" y="5334061"/>
            <a:ext cx="3431207" cy="115118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36732" y="2007987"/>
            <a:ext cx="534924" cy="3473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 rot="16200000">
            <a:off x="6429829" y="4853709"/>
            <a:ext cx="123444" cy="119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24080" r="40997" b="23035"/>
          <a:stretch/>
        </p:blipFill>
        <p:spPr>
          <a:xfrm>
            <a:off x="7249390" y="4609259"/>
            <a:ext cx="624078" cy="6088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01DF84EB-0AFA-42AC-AEC9-09CEDB67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Mitotic Figures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D8DFB6D0-BD54-41DE-ACFE-DAC13C2B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" grpId="0"/>
      <p:bldP spid="3" grpId="1"/>
      <p:bldP spid="20" grpId="0"/>
      <p:bldP spid="21" grpId="0"/>
      <p:bldP spid="22" grpId="0"/>
      <p:bldP spid="23" grpId="0"/>
      <p:bldP spid="26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40ECFDD4-29CF-4363-B957-5A275F5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Objective: Counting Mitotic Figures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1609" y="1271698"/>
            <a:ext cx="4428883" cy="2823927"/>
            <a:chOff x="1855883" y="1612880"/>
            <a:chExt cx="5905177" cy="37652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883" y="1612880"/>
              <a:ext cx="4065482" cy="376523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2" t="25088" r="68714" b="58421"/>
            <a:stretch/>
          </p:blipFill>
          <p:spPr>
            <a:xfrm>
              <a:off x="5921365" y="1612880"/>
              <a:ext cx="1839694" cy="19003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34" t="23519" r="13507" b="60000"/>
            <a:stretch/>
          </p:blipFill>
          <p:spPr>
            <a:xfrm>
              <a:off x="5921366" y="3513222"/>
              <a:ext cx="1839694" cy="186489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395755" y="1170658"/>
            <a:ext cx="14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Challenges: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2439" y="1631566"/>
            <a:ext cx="4011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Small objects with a large variety of shape configurations &amp; texture variation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Low frequency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Similarity with other types of nuclei</a:t>
            </a:r>
          </a:p>
          <a:p>
            <a:endParaRPr lang="en-US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51" y="3128513"/>
            <a:ext cx="3412151" cy="131456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t="2893" r="1388" b="4219"/>
          <a:stretch/>
        </p:blipFill>
        <p:spPr>
          <a:xfrm>
            <a:off x="1293149" y="4699002"/>
            <a:ext cx="5347428" cy="85424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7475" r="1080" b="1"/>
          <a:stretch/>
        </p:blipFill>
        <p:spPr>
          <a:xfrm>
            <a:off x="1310337" y="5621178"/>
            <a:ext cx="5330240" cy="81994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56203" y="5018664"/>
            <a:ext cx="710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Mitosis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202" y="5892650"/>
            <a:ext cx="10630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Non-Mitosis</a:t>
            </a:r>
          </a:p>
        </p:txBody>
      </p:sp>
    </p:spTree>
    <p:extLst>
      <p:ext uri="{BB962C8B-B14F-4D97-AF65-F5344CB8AC3E}">
        <p14:creationId xmlns:p14="http://schemas.microsoft.com/office/powerpoint/2010/main" val="16150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E0591E0-656E-4375-B0B6-E7BEB523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5400" dirty="0"/>
              <a:t>Datasets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B77A8723-F9DA-4F6E-B6A7-C4D60D644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296537"/>
            <a:ext cx="3868340" cy="466181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ICPR 2012</a:t>
            </a:r>
          </a:p>
          <a:p>
            <a:r>
              <a:rPr lang="en-US" sz="2400" dirty="0"/>
              <a:t>Training: 15 images &amp;</a:t>
            </a:r>
            <a:br>
              <a:rPr lang="en-US" sz="2400" dirty="0"/>
            </a:br>
            <a:r>
              <a:rPr lang="en-US" sz="2400" dirty="0"/>
              <a:t>100 mitoses</a:t>
            </a:r>
          </a:p>
          <a:p>
            <a:r>
              <a:rPr lang="en-US" sz="2400" dirty="0"/>
              <a:t>Test: 35 images &amp; </a:t>
            </a:r>
            <a:br>
              <a:rPr lang="en-US" sz="2400" dirty="0"/>
            </a:br>
            <a:r>
              <a:rPr lang="en-US" sz="2400" dirty="0"/>
              <a:t>200 mitoses </a:t>
            </a:r>
          </a:p>
          <a:p>
            <a:r>
              <a:rPr lang="en-US" sz="2400" dirty="0"/>
              <a:t>Image size is 2084 x 2084 pixel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BF519402-D939-49AC-99CA-91163F691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296537"/>
            <a:ext cx="3887391" cy="466181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lvl="0" indent="0" algn="ctr">
              <a:buNone/>
            </a:pPr>
            <a:r>
              <a:rPr lang="en-US" sz="3600" dirty="0">
                <a:solidFill>
                  <a:prstClr val="black"/>
                </a:solidFill>
              </a:rPr>
              <a:t>ICPR 2014</a:t>
            </a:r>
            <a:endParaRPr lang="en-US" dirty="0"/>
          </a:p>
          <a:p>
            <a:r>
              <a:rPr lang="en-US" sz="2400" dirty="0"/>
              <a:t>Training 1200 images </a:t>
            </a:r>
          </a:p>
          <a:p>
            <a:r>
              <a:rPr lang="en-US" sz="2400" dirty="0"/>
              <a:t>Test: 496 images</a:t>
            </a:r>
          </a:p>
          <a:p>
            <a:r>
              <a:rPr lang="en-US" sz="2400" dirty="0"/>
              <a:t>Image size is 1539 x 1539 pixel </a:t>
            </a:r>
          </a:p>
          <a:p>
            <a:r>
              <a:rPr lang="en-US" sz="2400" dirty="0"/>
              <a:t>Probabilistic mitotic figure labels</a:t>
            </a:r>
          </a:p>
          <a:p>
            <a:r>
              <a:rPr lang="en-US" sz="2400" dirty="0"/>
              <a:t>Images from a large number of different biopsies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FF0F4ED6-FDC9-4AB4-9B95-AD352030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3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C52E3-A092-4BF6-BD65-0FC6FD56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Region-based </a:t>
            </a:r>
            <a:br>
              <a:rPr lang="en-US" dirty="0"/>
            </a:br>
            <a:r>
              <a:rPr lang="en-US" dirty="0"/>
              <a:t>Convolutional Neural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3547D15-1EAD-492C-B848-D4217872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A337F09C-C84C-4BA6-A567-C0628DCF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Motivation for the RCNN 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627" y="1290608"/>
            <a:ext cx="210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Training Efficiency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347201"/>
              </p:ext>
            </p:extLst>
          </p:nvPr>
        </p:nvGraphicFramePr>
        <p:xfrm>
          <a:off x="505244" y="2084064"/>
          <a:ext cx="3880199" cy="2347976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980646">
                  <a:extLst>
                    <a:ext uri="{9D8B030D-6E8A-4147-A177-3AD203B41FA5}">
                      <a16:colId xmlns:a16="http://schemas.microsoft.com/office/drawing/2014/main" xmlns="" val="3164901452"/>
                    </a:ext>
                  </a:extLst>
                </a:gridCol>
                <a:gridCol w="1055513">
                  <a:extLst>
                    <a:ext uri="{9D8B030D-6E8A-4147-A177-3AD203B41FA5}">
                      <a16:colId xmlns:a16="http://schemas.microsoft.com/office/drawing/2014/main" xmlns="" val="3701978290"/>
                    </a:ext>
                  </a:extLst>
                </a:gridCol>
                <a:gridCol w="905351">
                  <a:extLst>
                    <a:ext uri="{9D8B030D-6E8A-4147-A177-3AD203B41FA5}">
                      <a16:colId xmlns:a16="http://schemas.microsoft.com/office/drawing/2014/main" xmlns="" val="3874957645"/>
                    </a:ext>
                  </a:extLst>
                </a:gridCol>
                <a:gridCol w="938689">
                  <a:extLst>
                    <a:ext uri="{9D8B030D-6E8A-4147-A177-3AD203B41FA5}">
                      <a16:colId xmlns:a16="http://schemas.microsoft.com/office/drawing/2014/main" xmlns="" val="1626677496"/>
                    </a:ext>
                  </a:extLst>
                </a:gridCol>
              </a:tblGrid>
              <a:tr h="3948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ICPR12 Initial Set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ICPR12 Augmented Set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8868567"/>
                  </a:ext>
                </a:extLst>
              </a:tr>
              <a:tr h="39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K40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NVIDIA K40</a:t>
                      </a:r>
                    </a:p>
                  </a:txBody>
                  <a:tcPr marL="51435" marR="51435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CPU</a:t>
                      </a:r>
                    </a:p>
                  </a:txBody>
                  <a:tcPr marL="51435" marR="51435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717042"/>
                  </a:ext>
                </a:extLst>
              </a:tr>
              <a:tr h="394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10-layer CNN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 min.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20hrs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88396373"/>
                  </a:ext>
                </a:extLst>
              </a:tr>
              <a:tr h="394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12-layer CNN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45hrs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81430803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88796" y="4971431"/>
            <a:ext cx="4218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 forest classifier is trained in less than 1 minute with extracted features on a CPU machine.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07769" y="1296504"/>
            <a:ext cx="199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Testing Efficiency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7769" y="1641655"/>
            <a:ext cx="332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CNN(5-pixel scanning interval)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7769" y="2017820"/>
            <a:ext cx="3372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 tested with 8 rotations: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24min per image with CPU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8952" y="1643387"/>
            <a:ext cx="212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CNN (Caffe library)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796" y="4668647"/>
            <a:ext cx="3247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CNN + feature-based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0111" y="2663531"/>
            <a:ext cx="3763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Lots of unnecessary scans!!!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91" y="3156692"/>
            <a:ext cx="3338321" cy="3338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91" y="3154553"/>
            <a:ext cx="3338321" cy="333832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982D445B-B861-4FD5-A2E0-720DE55F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 Detection Pipeline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621" y="2226469"/>
            <a:ext cx="3272758" cy="326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3715" y="2310323"/>
            <a:ext cx="25368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Stage 1: The CCE extracts</a:t>
            </a:r>
          </a:p>
          <a:p>
            <a:r>
              <a:rPr lang="en-US" dirty="0"/>
              <a:t>pixel-wise features at</a:t>
            </a:r>
          </a:p>
          <a:p>
            <a:r>
              <a:rPr lang="en-US" dirty="0"/>
              <a:t>different scales and </a:t>
            </a:r>
          </a:p>
          <a:p>
            <a:r>
              <a:rPr lang="en-US" dirty="0"/>
              <a:t>classifies each pixel as</a:t>
            </a:r>
          </a:p>
          <a:p>
            <a:r>
              <a:rPr lang="en-US" dirty="0"/>
              <a:t>possibly mitosis or 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3715" y="4212563"/>
            <a:ext cx="256602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Stage 2: The FCE uses a</a:t>
            </a:r>
          </a:p>
          <a:p>
            <a:r>
              <a:rPr lang="en-US" dirty="0"/>
              <a:t>CNN to check a fixed size </a:t>
            </a:r>
          </a:p>
          <a:p>
            <a:r>
              <a:rPr lang="en-US" dirty="0"/>
              <a:t>region centered at each</a:t>
            </a:r>
          </a:p>
          <a:p>
            <a:r>
              <a:rPr lang="en-US" dirty="0"/>
              <a:t>positive pixel to decide if</a:t>
            </a:r>
          </a:p>
          <a:p>
            <a:r>
              <a:rPr lang="en-US" dirty="0"/>
              <a:t>it is a possible mitosis.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658" y="4312728"/>
            <a:ext cx="237789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Stage 3: The FMP uses</a:t>
            </a:r>
          </a:p>
          <a:p>
            <a:r>
              <a:rPr lang="en-US" dirty="0"/>
              <a:t>the same CNN to check</a:t>
            </a:r>
          </a:p>
          <a:p>
            <a:r>
              <a:rPr lang="en-US" dirty="0"/>
              <a:t>multiple pixels and also</a:t>
            </a:r>
          </a:p>
          <a:p>
            <a:r>
              <a:rPr lang="en-US" dirty="0"/>
              <a:t>multiple rotations.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EDADFF-12D6-4DDE-BC82-3F3F3E62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Stage 1: Coarse Candidate Extractor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37 multi-scale features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Color</a:t>
            </a:r>
            <a:r>
              <a:rPr lang="en-US" dirty="0"/>
              <a:t> (pixel values in Gaussian-smoothed color images)</a:t>
            </a:r>
          </a:p>
          <a:p>
            <a:pPr lvl="1"/>
            <a:r>
              <a:rPr lang="en-US" dirty="0">
                <a:solidFill>
                  <a:srgbClr val="000EC0"/>
                </a:solidFill>
              </a:rPr>
              <a:t>Edge</a:t>
            </a:r>
            <a:r>
              <a:rPr lang="en-US" dirty="0"/>
              <a:t> (Gaussian Gradient Magnitude, Gaussian Gradient Magnitude, Laplacian of Gaussian and Difference of Gaussian)</a:t>
            </a:r>
          </a:p>
          <a:p>
            <a:pPr lvl="1">
              <a:spcAft>
                <a:spcPts val="900"/>
              </a:spcAft>
            </a:pPr>
            <a:r>
              <a:rPr lang="en-US" dirty="0">
                <a:solidFill>
                  <a:srgbClr val="660066"/>
                </a:solidFill>
              </a:rPr>
              <a:t>Texture</a:t>
            </a:r>
            <a:r>
              <a:rPr lang="en-US" dirty="0"/>
              <a:t> (Structure Tensor Eigenvalues and Hessian of Gaussian Eigenvalues)</a:t>
            </a:r>
          </a:p>
          <a:p>
            <a:pPr>
              <a:spcAft>
                <a:spcPts val="900"/>
              </a:spcAft>
            </a:pPr>
            <a:r>
              <a:rPr lang="en-US" dirty="0"/>
              <a:t>Feature selection to reduce 37 to 10.</a:t>
            </a:r>
          </a:p>
          <a:p>
            <a:r>
              <a:rPr lang="en-US" dirty="0">
                <a:solidFill>
                  <a:srgbClr val="C00000"/>
                </a:solidFill>
              </a:rPr>
              <a:t>Random forest classifier </a:t>
            </a:r>
            <a:r>
              <a:rPr lang="en-US" dirty="0"/>
              <a:t>with six trees uses the 10 features to label pixels as mitotic candidate or not.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F9DE58-F061-4538-9261-521B6CEE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1312</TotalTime>
  <Words>1139</Words>
  <Application>Microsoft Office PowerPoint</Application>
  <PresentationFormat>On-screen Show (4:3)</PresentationFormat>
  <Paragraphs>268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Efficient and Accurate Mitosis Detection: A Lightweight RCNN Approach</vt:lpstr>
      <vt:lpstr>Medical Diagnosis of Cancer</vt:lpstr>
      <vt:lpstr>Mitotic Figures </vt:lpstr>
      <vt:lpstr>Objective: Counting Mitotic Figures</vt:lpstr>
      <vt:lpstr>Datasets</vt:lpstr>
      <vt:lpstr>Region-based  Convolutional Neural Network</vt:lpstr>
      <vt:lpstr>Motivation for the RCNN Work</vt:lpstr>
      <vt:lpstr>Mitosis Detection Pipeline</vt:lpstr>
      <vt:lpstr>Stage 1: Coarse Candidate Extractor</vt:lpstr>
      <vt:lpstr>Selected 10 Features</vt:lpstr>
      <vt:lpstr>Stage 2: Fine Candidate Extractor</vt:lpstr>
      <vt:lpstr>CNN Structure</vt:lpstr>
      <vt:lpstr>Training the CNN</vt:lpstr>
      <vt:lpstr>Training the CNN</vt:lpstr>
      <vt:lpstr>Testing process</vt:lpstr>
      <vt:lpstr>Stage 3: Final Mitosis Predictor</vt:lpstr>
      <vt:lpstr>Scan path of final mitosis classifier</vt:lpstr>
      <vt:lpstr>Results on ICPR 2012 and 2014 Datasets: Accuracy</vt:lpstr>
      <vt:lpstr>Results on ICPR 2012 and 2014 Datasets: Efficiency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Yuguang Lee</dc:creator>
  <cp:lastModifiedBy>CSE</cp:lastModifiedBy>
  <cp:revision>36</cp:revision>
  <dcterms:created xsi:type="dcterms:W3CDTF">2016-11-08T16:33:53Z</dcterms:created>
  <dcterms:modified xsi:type="dcterms:W3CDTF">2017-12-26T22:00:40Z</dcterms:modified>
</cp:coreProperties>
</file>