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5" r:id="rId1"/>
  </p:sldMasterIdLst>
  <p:notesMasterIdLst>
    <p:notesMasterId r:id="rId32"/>
  </p:notesMasterIdLst>
  <p:sldIdLst>
    <p:sldId id="695" r:id="rId2"/>
    <p:sldId id="696" r:id="rId3"/>
    <p:sldId id="702" r:id="rId4"/>
    <p:sldId id="699" r:id="rId5"/>
    <p:sldId id="700" r:id="rId6"/>
    <p:sldId id="701" r:id="rId7"/>
    <p:sldId id="703" r:id="rId8"/>
    <p:sldId id="697" r:id="rId9"/>
    <p:sldId id="698" r:id="rId10"/>
    <p:sldId id="724" r:id="rId11"/>
    <p:sldId id="725" r:id="rId12"/>
    <p:sldId id="708" r:id="rId13"/>
    <p:sldId id="704" r:id="rId14"/>
    <p:sldId id="723" r:id="rId15"/>
    <p:sldId id="706" r:id="rId16"/>
    <p:sldId id="707" r:id="rId17"/>
    <p:sldId id="722" r:id="rId18"/>
    <p:sldId id="721" r:id="rId19"/>
    <p:sldId id="709" r:id="rId20"/>
    <p:sldId id="710" r:id="rId21"/>
    <p:sldId id="711" r:id="rId22"/>
    <p:sldId id="712" r:id="rId23"/>
    <p:sldId id="713" r:id="rId24"/>
    <p:sldId id="714" r:id="rId25"/>
    <p:sldId id="715" r:id="rId26"/>
    <p:sldId id="716" r:id="rId27"/>
    <p:sldId id="717" r:id="rId28"/>
    <p:sldId id="718" r:id="rId29"/>
    <p:sldId id="719" r:id="rId30"/>
    <p:sldId id="720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78"/>
    <a:srgbClr val="9C9EAA"/>
    <a:srgbClr val="41B74D"/>
    <a:srgbClr val="20E421"/>
    <a:srgbClr val="0011CF"/>
    <a:srgbClr val="FF0000"/>
    <a:srgbClr val="F3F3F3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1" autoAdjust="0"/>
    <p:restoredTop sz="90441" autoAdjust="0"/>
  </p:normalViewPr>
  <p:slideViewPr>
    <p:cSldViewPr snapToGrid="0">
      <p:cViewPr>
        <p:scale>
          <a:sx n="80" d="100"/>
          <a:sy n="80" d="100"/>
        </p:scale>
        <p:origin x="-80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viewProps" Target="viewProps.xml"/><Relationship Id="rId31" Type="http://schemas.openxmlformats.org/officeDocument/2006/relationships/slide" Target="slides/slide3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illhowe:Downloads:gencache2%20(1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illhowe:Downloads:ful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illhowe:Downloads:data_0227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illhowe:Downloads:data_0227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illhowe:Downloads:ful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158360639703"/>
          <c:y val="0.0808587333841334"/>
          <c:w val="0.807166454736636"/>
          <c:h val="0.710417407501482"/>
        </c:manualLayout>
      </c:layout>
      <c:scatterChart>
        <c:scatterStyle val="lineMarker"/>
        <c:varyColors val="0"/>
        <c:ser>
          <c:idx val="0"/>
          <c:order val="0"/>
          <c:tx>
            <c:strRef>
              <c:f>compare!$B$3</c:f>
              <c:strCache>
                <c:ptCount val="1"/>
                <c:pt idx="0">
                  <c:v>selective cache time (ms)</c:v>
                </c:pt>
              </c:strCache>
            </c:strRef>
          </c:tx>
          <c:xVal>
            <c:numRef>
              <c:f>compare!$A$4:$A$13</c:f>
              <c:numCache>
                <c:formatCode>General</c:formatCode>
                <c:ptCount val="1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</c:numCache>
            </c:numRef>
          </c:xVal>
          <c:yVal>
            <c:numRef>
              <c:f>compare!$B$4:$B$13</c:f>
              <c:numCache>
                <c:formatCode>General</c:formatCode>
                <c:ptCount val="10"/>
                <c:pt idx="0">
                  <c:v>639309.0</c:v>
                </c:pt>
                <c:pt idx="1">
                  <c:v>85837.0</c:v>
                </c:pt>
                <c:pt idx="2">
                  <c:v>85706.0</c:v>
                </c:pt>
                <c:pt idx="3">
                  <c:v>80959.0</c:v>
                </c:pt>
                <c:pt idx="4">
                  <c:v>84148.0</c:v>
                </c:pt>
                <c:pt idx="5">
                  <c:v>93459.0</c:v>
                </c:pt>
                <c:pt idx="6">
                  <c:v>97237.0</c:v>
                </c:pt>
                <c:pt idx="7">
                  <c:v>101835.0</c:v>
                </c:pt>
                <c:pt idx="8">
                  <c:v>94751.0</c:v>
                </c:pt>
                <c:pt idx="9">
                  <c:v>103904.0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compare!$C$3</c:f>
              <c:strCache>
                <c:ptCount val="1"/>
                <c:pt idx="0">
                  <c:v>outer cache time (ms)</c:v>
                </c:pt>
              </c:strCache>
            </c:strRef>
          </c:tx>
          <c:xVal>
            <c:numRef>
              <c:f>compare!$A$4:$A$13</c:f>
              <c:numCache>
                <c:formatCode>General</c:formatCode>
                <c:ptCount val="1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</c:numCache>
            </c:numRef>
          </c:xVal>
          <c:yVal>
            <c:numRef>
              <c:f>compare!$C$4:$C$13</c:f>
              <c:numCache>
                <c:formatCode>General</c:formatCode>
                <c:ptCount val="10"/>
                <c:pt idx="0">
                  <c:v>631113.0</c:v>
                </c:pt>
                <c:pt idx="1">
                  <c:v>87109.0</c:v>
                </c:pt>
                <c:pt idx="2">
                  <c:v>79933.0</c:v>
                </c:pt>
                <c:pt idx="3">
                  <c:v>87368.0</c:v>
                </c:pt>
                <c:pt idx="4">
                  <c:v>89594.0</c:v>
                </c:pt>
                <c:pt idx="5">
                  <c:v>90208.0</c:v>
                </c:pt>
                <c:pt idx="6">
                  <c:v>97771.0</c:v>
                </c:pt>
                <c:pt idx="7">
                  <c:v>106849.0</c:v>
                </c:pt>
                <c:pt idx="8">
                  <c:v>95483.0</c:v>
                </c:pt>
                <c:pt idx="9">
                  <c:v>103072.0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compare!$D$3</c:f>
              <c:strCache>
                <c:ptCount val="1"/>
                <c:pt idx="0">
                  <c:v>no cache</c:v>
                </c:pt>
              </c:strCache>
            </c:strRef>
          </c:tx>
          <c:xVal>
            <c:numRef>
              <c:f>compare!$A$4:$A$13</c:f>
              <c:numCache>
                <c:formatCode>General</c:formatCode>
                <c:ptCount val="1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</c:numCache>
            </c:numRef>
          </c:xVal>
          <c:yVal>
            <c:numRef>
              <c:f>compare!$D$4:$D$13</c:f>
              <c:numCache>
                <c:formatCode>General</c:formatCode>
                <c:ptCount val="10"/>
                <c:pt idx="0">
                  <c:v>529966.0</c:v>
                </c:pt>
                <c:pt idx="1">
                  <c:v>540454.0</c:v>
                </c:pt>
                <c:pt idx="2">
                  <c:v>543808.0</c:v>
                </c:pt>
                <c:pt idx="3">
                  <c:v>535073.0</c:v>
                </c:pt>
                <c:pt idx="4">
                  <c:v>532879.0</c:v>
                </c:pt>
                <c:pt idx="5">
                  <c:v>552750.0</c:v>
                </c:pt>
                <c:pt idx="6">
                  <c:v>549290.0</c:v>
                </c:pt>
                <c:pt idx="7">
                  <c:v>549184.0</c:v>
                </c:pt>
                <c:pt idx="8">
                  <c:v>554493.0</c:v>
                </c:pt>
                <c:pt idx="9">
                  <c:v>547210.0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3729672"/>
        <c:axId val="870496280"/>
      </c:scatterChart>
      <c:valAx>
        <c:axId val="7737296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dirty="0" smtClean="0"/>
                  <a:t>iteration # (3 jobs per iteration)</a:t>
                </a:r>
                <a:endParaRPr lang="en-US" sz="16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70496280"/>
        <c:crosses val="autoZero"/>
        <c:crossBetween val="midCat"/>
      </c:valAx>
      <c:valAx>
        <c:axId val="8704962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dirty="0"/>
                  <a:t>time </a:t>
                </a:r>
                <a:r>
                  <a:rPr lang="en-US" sz="1600" dirty="0" smtClean="0"/>
                  <a:t>(s)</a:t>
                </a:r>
                <a:endParaRPr lang="en-US" sz="16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3729672"/>
        <c:crosses val="autoZero"/>
        <c:crossBetween val="midCat"/>
        <c:dispUnits>
          <c:builtInUnit val="thousands"/>
        </c:dispUnits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619524380104661"/>
          <c:y val="0.404206248412497"/>
          <c:w val="0.363394874553724"/>
          <c:h val="0.175250402167471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41717942239007"/>
          <c:y val="0.0507826086956522"/>
          <c:w val="0.881656479843749"/>
          <c:h val="0.771530790657294"/>
        </c:manualLayout>
      </c:layout>
      <c:scatterChart>
        <c:scatterStyle val="lineMarker"/>
        <c:varyColors val="0"/>
        <c:ser>
          <c:idx val="0"/>
          <c:order val="0"/>
          <c:tx>
            <c:strRef>
              <c:f>'by iteration'!$I$5</c:f>
              <c:strCache>
                <c:ptCount val="1"/>
                <c:pt idx="0">
                  <c:v>join</c:v>
                </c:pt>
              </c:strCache>
            </c:strRef>
          </c:tx>
          <c:spPr>
            <a:ln w="12700"/>
          </c:spPr>
          <c:xVal>
            <c:numRef>
              <c:f>'by iteration'!$H$6:$H$181</c:f>
              <c:numCache>
                <c:formatCode>General</c:formatCode>
                <c:ptCount val="17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  <c:pt idx="6">
                  <c:v>12.0</c:v>
                </c:pt>
                <c:pt idx="7">
                  <c:v>14.0</c:v>
                </c:pt>
                <c:pt idx="8">
                  <c:v>16.0</c:v>
                </c:pt>
                <c:pt idx="9">
                  <c:v>18.0</c:v>
                </c:pt>
                <c:pt idx="10">
                  <c:v>20.0</c:v>
                </c:pt>
                <c:pt idx="11">
                  <c:v>22.0</c:v>
                </c:pt>
                <c:pt idx="12">
                  <c:v>24.0</c:v>
                </c:pt>
                <c:pt idx="13">
                  <c:v>26.0</c:v>
                </c:pt>
                <c:pt idx="14">
                  <c:v>28.0</c:v>
                </c:pt>
                <c:pt idx="15">
                  <c:v>30.0</c:v>
                </c:pt>
                <c:pt idx="16">
                  <c:v>32.0</c:v>
                </c:pt>
                <c:pt idx="17">
                  <c:v>34.0</c:v>
                </c:pt>
                <c:pt idx="18">
                  <c:v>36.0</c:v>
                </c:pt>
                <c:pt idx="19">
                  <c:v>38.0</c:v>
                </c:pt>
                <c:pt idx="20">
                  <c:v>40.0</c:v>
                </c:pt>
                <c:pt idx="21">
                  <c:v>42.0</c:v>
                </c:pt>
                <c:pt idx="22">
                  <c:v>44.0</c:v>
                </c:pt>
                <c:pt idx="23">
                  <c:v>46.0</c:v>
                </c:pt>
                <c:pt idx="24">
                  <c:v>48.0</c:v>
                </c:pt>
                <c:pt idx="25">
                  <c:v>50.0</c:v>
                </c:pt>
                <c:pt idx="26">
                  <c:v>52.0</c:v>
                </c:pt>
                <c:pt idx="27">
                  <c:v>54.0</c:v>
                </c:pt>
                <c:pt idx="28">
                  <c:v>56.0</c:v>
                </c:pt>
                <c:pt idx="29">
                  <c:v>58.0</c:v>
                </c:pt>
                <c:pt idx="30">
                  <c:v>60.0</c:v>
                </c:pt>
                <c:pt idx="31">
                  <c:v>62.0</c:v>
                </c:pt>
                <c:pt idx="32">
                  <c:v>64.0</c:v>
                </c:pt>
                <c:pt idx="33">
                  <c:v>66.0</c:v>
                </c:pt>
                <c:pt idx="34">
                  <c:v>68.0</c:v>
                </c:pt>
                <c:pt idx="35">
                  <c:v>70.0</c:v>
                </c:pt>
                <c:pt idx="36">
                  <c:v>72.0</c:v>
                </c:pt>
                <c:pt idx="37">
                  <c:v>74.0</c:v>
                </c:pt>
                <c:pt idx="38">
                  <c:v>76.0</c:v>
                </c:pt>
                <c:pt idx="39">
                  <c:v>78.0</c:v>
                </c:pt>
                <c:pt idx="40">
                  <c:v>80.0</c:v>
                </c:pt>
                <c:pt idx="41">
                  <c:v>82.0</c:v>
                </c:pt>
                <c:pt idx="42">
                  <c:v>84.0</c:v>
                </c:pt>
                <c:pt idx="43">
                  <c:v>86.0</c:v>
                </c:pt>
                <c:pt idx="44">
                  <c:v>88.0</c:v>
                </c:pt>
                <c:pt idx="45">
                  <c:v>90.0</c:v>
                </c:pt>
                <c:pt idx="46">
                  <c:v>92.0</c:v>
                </c:pt>
                <c:pt idx="47">
                  <c:v>94.0</c:v>
                </c:pt>
                <c:pt idx="48">
                  <c:v>96.0</c:v>
                </c:pt>
                <c:pt idx="49">
                  <c:v>98.0</c:v>
                </c:pt>
                <c:pt idx="50">
                  <c:v>100.0</c:v>
                </c:pt>
                <c:pt idx="51">
                  <c:v>102.0</c:v>
                </c:pt>
                <c:pt idx="52">
                  <c:v>104.0</c:v>
                </c:pt>
                <c:pt idx="53">
                  <c:v>106.0</c:v>
                </c:pt>
                <c:pt idx="54">
                  <c:v>108.0</c:v>
                </c:pt>
                <c:pt idx="55">
                  <c:v>110.0</c:v>
                </c:pt>
                <c:pt idx="56">
                  <c:v>112.0</c:v>
                </c:pt>
                <c:pt idx="57">
                  <c:v>114.0</c:v>
                </c:pt>
                <c:pt idx="58">
                  <c:v>116.0</c:v>
                </c:pt>
                <c:pt idx="59">
                  <c:v>118.0</c:v>
                </c:pt>
                <c:pt idx="60">
                  <c:v>120.0</c:v>
                </c:pt>
                <c:pt idx="61">
                  <c:v>122.0</c:v>
                </c:pt>
                <c:pt idx="62">
                  <c:v>124.0</c:v>
                </c:pt>
                <c:pt idx="63">
                  <c:v>126.0</c:v>
                </c:pt>
                <c:pt idx="64">
                  <c:v>128.0</c:v>
                </c:pt>
                <c:pt idx="65">
                  <c:v>130.0</c:v>
                </c:pt>
                <c:pt idx="66">
                  <c:v>132.0</c:v>
                </c:pt>
                <c:pt idx="67">
                  <c:v>134.0</c:v>
                </c:pt>
                <c:pt idx="68">
                  <c:v>136.0</c:v>
                </c:pt>
                <c:pt idx="69">
                  <c:v>138.0</c:v>
                </c:pt>
                <c:pt idx="70">
                  <c:v>140.0</c:v>
                </c:pt>
                <c:pt idx="71">
                  <c:v>142.0</c:v>
                </c:pt>
                <c:pt idx="72">
                  <c:v>144.0</c:v>
                </c:pt>
                <c:pt idx="73">
                  <c:v>146.0</c:v>
                </c:pt>
                <c:pt idx="74">
                  <c:v>148.0</c:v>
                </c:pt>
                <c:pt idx="75">
                  <c:v>150.0</c:v>
                </c:pt>
                <c:pt idx="76">
                  <c:v>152.0</c:v>
                </c:pt>
                <c:pt idx="77">
                  <c:v>154.0</c:v>
                </c:pt>
                <c:pt idx="78">
                  <c:v>156.0</c:v>
                </c:pt>
                <c:pt idx="79">
                  <c:v>158.0</c:v>
                </c:pt>
                <c:pt idx="80">
                  <c:v>160.0</c:v>
                </c:pt>
                <c:pt idx="81">
                  <c:v>162.0</c:v>
                </c:pt>
                <c:pt idx="82">
                  <c:v>164.0</c:v>
                </c:pt>
                <c:pt idx="83">
                  <c:v>166.0</c:v>
                </c:pt>
                <c:pt idx="84">
                  <c:v>168.0</c:v>
                </c:pt>
                <c:pt idx="85">
                  <c:v>170.0</c:v>
                </c:pt>
                <c:pt idx="86">
                  <c:v>172.0</c:v>
                </c:pt>
                <c:pt idx="87">
                  <c:v>174.0</c:v>
                </c:pt>
                <c:pt idx="88">
                  <c:v>176.0</c:v>
                </c:pt>
                <c:pt idx="89">
                  <c:v>178.0</c:v>
                </c:pt>
                <c:pt idx="90">
                  <c:v>180.0</c:v>
                </c:pt>
                <c:pt idx="91">
                  <c:v>182.0</c:v>
                </c:pt>
                <c:pt idx="92">
                  <c:v>184.0</c:v>
                </c:pt>
                <c:pt idx="93">
                  <c:v>186.0</c:v>
                </c:pt>
                <c:pt idx="94">
                  <c:v>188.0</c:v>
                </c:pt>
                <c:pt idx="95">
                  <c:v>190.0</c:v>
                </c:pt>
                <c:pt idx="96">
                  <c:v>192.0</c:v>
                </c:pt>
                <c:pt idx="97">
                  <c:v>194.0</c:v>
                </c:pt>
                <c:pt idx="98">
                  <c:v>196.0</c:v>
                </c:pt>
                <c:pt idx="99">
                  <c:v>198.0</c:v>
                </c:pt>
                <c:pt idx="100">
                  <c:v>200.0</c:v>
                </c:pt>
                <c:pt idx="101">
                  <c:v>202.0</c:v>
                </c:pt>
                <c:pt idx="102">
                  <c:v>204.0</c:v>
                </c:pt>
                <c:pt idx="103">
                  <c:v>206.0</c:v>
                </c:pt>
                <c:pt idx="104">
                  <c:v>208.0</c:v>
                </c:pt>
                <c:pt idx="105">
                  <c:v>210.0</c:v>
                </c:pt>
                <c:pt idx="106">
                  <c:v>212.0</c:v>
                </c:pt>
                <c:pt idx="107">
                  <c:v>214.0</c:v>
                </c:pt>
                <c:pt idx="108">
                  <c:v>216.0</c:v>
                </c:pt>
                <c:pt idx="109">
                  <c:v>218.0</c:v>
                </c:pt>
                <c:pt idx="110">
                  <c:v>220.0</c:v>
                </c:pt>
                <c:pt idx="111">
                  <c:v>222.0</c:v>
                </c:pt>
                <c:pt idx="112">
                  <c:v>224.0</c:v>
                </c:pt>
                <c:pt idx="113">
                  <c:v>226.0</c:v>
                </c:pt>
                <c:pt idx="114">
                  <c:v>228.0</c:v>
                </c:pt>
                <c:pt idx="115">
                  <c:v>230.0</c:v>
                </c:pt>
                <c:pt idx="116">
                  <c:v>232.0</c:v>
                </c:pt>
                <c:pt idx="117">
                  <c:v>234.0</c:v>
                </c:pt>
                <c:pt idx="118">
                  <c:v>236.0</c:v>
                </c:pt>
                <c:pt idx="119">
                  <c:v>238.0</c:v>
                </c:pt>
                <c:pt idx="120">
                  <c:v>240.0</c:v>
                </c:pt>
                <c:pt idx="121">
                  <c:v>242.0</c:v>
                </c:pt>
                <c:pt idx="122">
                  <c:v>244.0</c:v>
                </c:pt>
                <c:pt idx="123">
                  <c:v>246.0</c:v>
                </c:pt>
                <c:pt idx="124">
                  <c:v>248.0</c:v>
                </c:pt>
                <c:pt idx="125">
                  <c:v>250.0</c:v>
                </c:pt>
                <c:pt idx="126">
                  <c:v>252.0</c:v>
                </c:pt>
                <c:pt idx="127">
                  <c:v>254.0</c:v>
                </c:pt>
                <c:pt idx="128">
                  <c:v>256.0</c:v>
                </c:pt>
                <c:pt idx="129">
                  <c:v>258.0</c:v>
                </c:pt>
                <c:pt idx="130">
                  <c:v>260.0</c:v>
                </c:pt>
                <c:pt idx="131">
                  <c:v>262.0</c:v>
                </c:pt>
                <c:pt idx="132">
                  <c:v>264.0</c:v>
                </c:pt>
                <c:pt idx="133">
                  <c:v>266.0</c:v>
                </c:pt>
                <c:pt idx="134">
                  <c:v>268.0</c:v>
                </c:pt>
                <c:pt idx="135">
                  <c:v>270.0</c:v>
                </c:pt>
                <c:pt idx="136">
                  <c:v>272.0</c:v>
                </c:pt>
                <c:pt idx="137">
                  <c:v>274.0</c:v>
                </c:pt>
                <c:pt idx="138">
                  <c:v>276.0</c:v>
                </c:pt>
                <c:pt idx="139">
                  <c:v>278.0</c:v>
                </c:pt>
                <c:pt idx="140">
                  <c:v>280.0</c:v>
                </c:pt>
                <c:pt idx="141">
                  <c:v>282.0</c:v>
                </c:pt>
                <c:pt idx="142">
                  <c:v>284.0</c:v>
                </c:pt>
                <c:pt idx="143">
                  <c:v>286.0</c:v>
                </c:pt>
                <c:pt idx="144">
                  <c:v>288.0</c:v>
                </c:pt>
                <c:pt idx="145">
                  <c:v>290.0</c:v>
                </c:pt>
                <c:pt idx="146">
                  <c:v>292.0</c:v>
                </c:pt>
                <c:pt idx="147">
                  <c:v>294.0</c:v>
                </c:pt>
                <c:pt idx="148">
                  <c:v>296.0</c:v>
                </c:pt>
                <c:pt idx="149">
                  <c:v>298.0</c:v>
                </c:pt>
                <c:pt idx="150">
                  <c:v>300.0</c:v>
                </c:pt>
                <c:pt idx="151">
                  <c:v>302.0</c:v>
                </c:pt>
                <c:pt idx="152">
                  <c:v>304.0</c:v>
                </c:pt>
                <c:pt idx="153">
                  <c:v>306.0</c:v>
                </c:pt>
                <c:pt idx="154">
                  <c:v>308.0</c:v>
                </c:pt>
                <c:pt idx="155">
                  <c:v>310.0</c:v>
                </c:pt>
                <c:pt idx="156">
                  <c:v>312.0</c:v>
                </c:pt>
                <c:pt idx="157">
                  <c:v>314.0</c:v>
                </c:pt>
                <c:pt idx="158">
                  <c:v>316.0</c:v>
                </c:pt>
                <c:pt idx="159">
                  <c:v>318.0</c:v>
                </c:pt>
                <c:pt idx="160">
                  <c:v>320.0</c:v>
                </c:pt>
                <c:pt idx="161">
                  <c:v>322.0</c:v>
                </c:pt>
                <c:pt idx="162">
                  <c:v>324.0</c:v>
                </c:pt>
                <c:pt idx="163">
                  <c:v>326.0</c:v>
                </c:pt>
                <c:pt idx="164">
                  <c:v>328.0</c:v>
                </c:pt>
                <c:pt idx="165">
                  <c:v>330.0</c:v>
                </c:pt>
                <c:pt idx="166">
                  <c:v>332.0</c:v>
                </c:pt>
                <c:pt idx="167">
                  <c:v>334.0</c:v>
                </c:pt>
                <c:pt idx="168">
                  <c:v>336.0</c:v>
                </c:pt>
                <c:pt idx="169">
                  <c:v>338.0</c:v>
                </c:pt>
                <c:pt idx="170">
                  <c:v>340.0</c:v>
                </c:pt>
                <c:pt idx="171">
                  <c:v>342.0</c:v>
                </c:pt>
                <c:pt idx="172">
                  <c:v>344.0</c:v>
                </c:pt>
                <c:pt idx="173">
                  <c:v>346.0</c:v>
                </c:pt>
                <c:pt idx="174">
                  <c:v>348.0</c:v>
                </c:pt>
              </c:numCache>
            </c:numRef>
          </c:xVal>
          <c:yVal>
            <c:numRef>
              <c:f>'by iteration'!$I$6:$I$181</c:f>
              <c:numCache>
                <c:formatCode>General</c:formatCode>
                <c:ptCount val="176"/>
                <c:pt idx="0">
                  <c:v>1.189078E6</c:v>
                </c:pt>
                <c:pt idx="1">
                  <c:v>32904.0</c:v>
                </c:pt>
                <c:pt idx="2">
                  <c:v>33044.0</c:v>
                </c:pt>
                <c:pt idx="3">
                  <c:v>32736.0</c:v>
                </c:pt>
                <c:pt idx="4">
                  <c:v>33046.0</c:v>
                </c:pt>
                <c:pt idx="5">
                  <c:v>32927.0</c:v>
                </c:pt>
                <c:pt idx="6">
                  <c:v>32073.0</c:v>
                </c:pt>
                <c:pt idx="7">
                  <c:v>34435.0</c:v>
                </c:pt>
                <c:pt idx="8">
                  <c:v>32936.0</c:v>
                </c:pt>
                <c:pt idx="9">
                  <c:v>33040.0</c:v>
                </c:pt>
                <c:pt idx="10">
                  <c:v>36222.0</c:v>
                </c:pt>
                <c:pt idx="11">
                  <c:v>39044.0</c:v>
                </c:pt>
                <c:pt idx="12">
                  <c:v>39240.0</c:v>
                </c:pt>
                <c:pt idx="13">
                  <c:v>39222.0</c:v>
                </c:pt>
                <c:pt idx="14">
                  <c:v>39045.0</c:v>
                </c:pt>
                <c:pt idx="15">
                  <c:v>33247.0</c:v>
                </c:pt>
                <c:pt idx="16">
                  <c:v>87318.0</c:v>
                </c:pt>
                <c:pt idx="17">
                  <c:v>33047.0</c:v>
                </c:pt>
                <c:pt idx="18">
                  <c:v>33223.0</c:v>
                </c:pt>
                <c:pt idx="19">
                  <c:v>33616.0</c:v>
                </c:pt>
                <c:pt idx="20">
                  <c:v>33927.0</c:v>
                </c:pt>
                <c:pt idx="21">
                  <c:v>33433.0</c:v>
                </c:pt>
                <c:pt idx="22">
                  <c:v>33046.0</c:v>
                </c:pt>
                <c:pt idx="23">
                  <c:v>33023.0</c:v>
                </c:pt>
                <c:pt idx="24">
                  <c:v>33066.0</c:v>
                </c:pt>
                <c:pt idx="25">
                  <c:v>33047.0</c:v>
                </c:pt>
                <c:pt idx="26">
                  <c:v>33415.0</c:v>
                </c:pt>
                <c:pt idx="27">
                  <c:v>33042.0</c:v>
                </c:pt>
                <c:pt idx="28">
                  <c:v>33041.0</c:v>
                </c:pt>
                <c:pt idx="29">
                  <c:v>33062.0</c:v>
                </c:pt>
                <c:pt idx="30">
                  <c:v>33041.0</c:v>
                </c:pt>
                <c:pt idx="31">
                  <c:v>33195.0</c:v>
                </c:pt>
                <c:pt idx="32">
                  <c:v>33000.0</c:v>
                </c:pt>
                <c:pt idx="33">
                  <c:v>33158.0</c:v>
                </c:pt>
                <c:pt idx="34">
                  <c:v>33036.0</c:v>
                </c:pt>
                <c:pt idx="35">
                  <c:v>30340.0</c:v>
                </c:pt>
                <c:pt idx="36">
                  <c:v>34181.0</c:v>
                </c:pt>
                <c:pt idx="37">
                  <c:v>33046.0</c:v>
                </c:pt>
                <c:pt idx="38">
                  <c:v>32980.0</c:v>
                </c:pt>
                <c:pt idx="39">
                  <c:v>33052.0</c:v>
                </c:pt>
                <c:pt idx="40">
                  <c:v>32996.0</c:v>
                </c:pt>
                <c:pt idx="41">
                  <c:v>33039.0</c:v>
                </c:pt>
                <c:pt idx="42">
                  <c:v>30221.0</c:v>
                </c:pt>
                <c:pt idx="43">
                  <c:v>32904.0</c:v>
                </c:pt>
                <c:pt idx="44">
                  <c:v>30230.0</c:v>
                </c:pt>
                <c:pt idx="45">
                  <c:v>30326.0</c:v>
                </c:pt>
                <c:pt idx="46">
                  <c:v>33021.0</c:v>
                </c:pt>
                <c:pt idx="47">
                  <c:v>32765.0</c:v>
                </c:pt>
                <c:pt idx="48">
                  <c:v>30241.0</c:v>
                </c:pt>
                <c:pt idx="49">
                  <c:v>30280.0</c:v>
                </c:pt>
                <c:pt idx="50">
                  <c:v>32836.0</c:v>
                </c:pt>
                <c:pt idx="51">
                  <c:v>33029.0</c:v>
                </c:pt>
                <c:pt idx="52">
                  <c:v>32982.0</c:v>
                </c:pt>
                <c:pt idx="53">
                  <c:v>31107.0</c:v>
                </c:pt>
                <c:pt idx="54">
                  <c:v>32980.0</c:v>
                </c:pt>
                <c:pt idx="55">
                  <c:v>32791.0</c:v>
                </c:pt>
                <c:pt idx="56">
                  <c:v>36035.0</c:v>
                </c:pt>
                <c:pt idx="57">
                  <c:v>29525.0</c:v>
                </c:pt>
                <c:pt idx="58">
                  <c:v>37988.0</c:v>
                </c:pt>
                <c:pt idx="59">
                  <c:v>33798.0</c:v>
                </c:pt>
                <c:pt idx="60">
                  <c:v>33026.0</c:v>
                </c:pt>
                <c:pt idx="61">
                  <c:v>33015.0</c:v>
                </c:pt>
                <c:pt idx="62">
                  <c:v>33049.0</c:v>
                </c:pt>
                <c:pt idx="63">
                  <c:v>33048.0</c:v>
                </c:pt>
                <c:pt idx="64">
                  <c:v>32986.0</c:v>
                </c:pt>
                <c:pt idx="65">
                  <c:v>36008.0</c:v>
                </c:pt>
                <c:pt idx="66">
                  <c:v>33234.0</c:v>
                </c:pt>
                <c:pt idx="67">
                  <c:v>35988.0</c:v>
                </c:pt>
                <c:pt idx="68">
                  <c:v>33297.0</c:v>
                </c:pt>
                <c:pt idx="69">
                  <c:v>32573.0</c:v>
                </c:pt>
                <c:pt idx="70">
                  <c:v>32977.0</c:v>
                </c:pt>
                <c:pt idx="71">
                  <c:v>36115.0</c:v>
                </c:pt>
                <c:pt idx="72">
                  <c:v>33097.0</c:v>
                </c:pt>
                <c:pt idx="73">
                  <c:v>33027.0</c:v>
                </c:pt>
                <c:pt idx="74">
                  <c:v>32990.0</c:v>
                </c:pt>
                <c:pt idx="75">
                  <c:v>30305.0</c:v>
                </c:pt>
                <c:pt idx="76">
                  <c:v>33108.0</c:v>
                </c:pt>
                <c:pt idx="77">
                  <c:v>32765.0</c:v>
                </c:pt>
                <c:pt idx="78">
                  <c:v>33257.0</c:v>
                </c:pt>
                <c:pt idx="79">
                  <c:v>36066.0</c:v>
                </c:pt>
                <c:pt idx="80">
                  <c:v>35804.0</c:v>
                </c:pt>
                <c:pt idx="81">
                  <c:v>38594.0</c:v>
                </c:pt>
                <c:pt idx="82">
                  <c:v>35657.0</c:v>
                </c:pt>
                <c:pt idx="83">
                  <c:v>33054.0</c:v>
                </c:pt>
                <c:pt idx="84">
                  <c:v>33008.0</c:v>
                </c:pt>
                <c:pt idx="85">
                  <c:v>33029.0</c:v>
                </c:pt>
                <c:pt idx="86">
                  <c:v>32847.0</c:v>
                </c:pt>
                <c:pt idx="87">
                  <c:v>30157.0</c:v>
                </c:pt>
                <c:pt idx="88">
                  <c:v>33218.0</c:v>
                </c:pt>
                <c:pt idx="89">
                  <c:v>32309.0</c:v>
                </c:pt>
                <c:pt idx="90">
                  <c:v>33048.0</c:v>
                </c:pt>
                <c:pt idx="91">
                  <c:v>32951.0</c:v>
                </c:pt>
                <c:pt idx="92">
                  <c:v>81026.0</c:v>
                </c:pt>
                <c:pt idx="93">
                  <c:v>36005.0</c:v>
                </c:pt>
                <c:pt idx="94">
                  <c:v>32792.0</c:v>
                </c:pt>
                <c:pt idx="95">
                  <c:v>35833.0</c:v>
                </c:pt>
                <c:pt idx="96">
                  <c:v>33008.0</c:v>
                </c:pt>
                <c:pt idx="97">
                  <c:v>36030.0</c:v>
                </c:pt>
                <c:pt idx="98">
                  <c:v>35985.0</c:v>
                </c:pt>
                <c:pt idx="99">
                  <c:v>33036.0</c:v>
                </c:pt>
                <c:pt idx="100">
                  <c:v>27348.0</c:v>
                </c:pt>
                <c:pt idx="101">
                  <c:v>35798.0</c:v>
                </c:pt>
                <c:pt idx="102">
                  <c:v>30027.0</c:v>
                </c:pt>
                <c:pt idx="103">
                  <c:v>33013.0</c:v>
                </c:pt>
                <c:pt idx="104">
                  <c:v>33043.0</c:v>
                </c:pt>
                <c:pt idx="105">
                  <c:v>33751.0</c:v>
                </c:pt>
                <c:pt idx="106">
                  <c:v>33004.0</c:v>
                </c:pt>
                <c:pt idx="107">
                  <c:v>36003.0</c:v>
                </c:pt>
                <c:pt idx="108">
                  <c:v>33025.0</c:v>
                </c:pt>
                <c:pt idx="109">
                  <c:v>35640.0</c:v>
                </c:pt>
                <c:pt idx="110">
                  <c:v>35987.0</c:v>
                </c:pt>
                <c:pt idx="111">
                  <c:v>35947.0</c:v>
                </c:pt>
                <c:pt idx="112">
                  <c:v>33254.0</c:v>
                </c:pt>
                <c:pt idx="113">
                  <c:v>30811.0</c:v>
                </c:pt>
                <c:pt idx="114">
                  <c:v>29835.0</c:v>
                </c:pt>
                <c:pt idx="115">
                  <c:v>35934.0</c:v>
                </c:pt>
                <c:pt idx="116">
                  <c:v>33585.0</c:v>
                </c:pt>
                <c:pt idx="117">
                  <c:v>33047.0</c:v>
                </c:pt>
                <c:pt idx="118">
                  <c:v>33454.0</c:v>
                </c:pt>
                <c:pt idx="119">
                  <c:v>33019.0</c:v>
                </c:pt>
                <c:pt idx="120">
                  <c:v>33268.0</c:v>
                </c:pt>
                <c:pt idx="121">
                  <c:v>30881.0</c:v>
                </c:pt>
                <c:pt idx="122">
                  <c:v>35933.0</c:v>
                </c:pt>
                <c:pt idx="123">
                  <c:v>38026.0</c:v>
                </c:pt>
                <c:pt idx="124">
                  <c:v>30014.0</c:v>
                </c:pt>
                <c:pt idx="125">
                  <c:v>36655.0</c:v>
                </c:pt>
                <c:pt idx="126">
                  <c:v>32853.0</c:v>
                </c:pt>
                <c:pt idx="127">
                  <c:v>32946.0</c:v>
                </c:pt>
                <c:pt idx="128">
                  <c:v>30556.0</c:v>
                </c:pt>
                <c:pt idx="129">
                  <c:v>32984.0</c:v>
                </c:pt>
                <c:pt idx="130">
                  <c:v>30413.0</c:v>
                </c:pt>
                <c:pt idx="131">
                  <c:v>32895.0</c:v>
                </c:pt>
                <c:pt idx="132">
                  <c:v>36101.0</c:v>
                </c:pt>
                <c:pt idx="133">
                  <c:v>35926.0</c:v>
                </c:pt>
                <c:pt idx="134">
                  <c:v>32986.0</c:v>
                </c:pt>
                <c:pt idx="135">
                  <c:v>39040.0</c:v>
                </c:pt>
                <c:pt idx="136">
                  <c:v>35828.0</c:v>
                </c:pt>
                <c:pt idx="137">
                  <c:v>35845.0</c:v>
                </c:pt>
                <c:pt idx="138">
                  <c:v>32927.0</c:v>
                </c:pt>
                <c:pt idx="139">
                  <c:v>35956.0</c:v>
                </c:pt>
                <c:pt idx="140">
                  <c:v>36093.0</c:v>
                </c:pt>
                <c:pt idx="141">
                  <c:v>33015.0</c:v>
                </c:pt>
                <c:pt idx="142">
                  <c:v>32775.0</c:v>
                </c:pt>
                <c:pt idx="143">
                  <c:v>32988.0</c:v>
                </c:pt>
                <c:pt idx="144">
                  <c:v>36035.0</c:v>
                </c:pt>
                <c:pt idx="145">
                  <c:v>32821.0</c:v>
                </c:pt>
                <c:pt idx="146">
                  <c:v>33032.0</c:v>
                </c:pt>
                <c:pt idx="147">
                  <c:v>32663.0</c:v>
                </c:pt>
                <c:pt idx="148">
                  <c:v>33019.0</c:v>
                </c:pt>
                <c:pt idx="149">
                  <c:v>30024.0</c:v>
                </c:pt>
                <c:pt idx="150">
                  <c:v>32950.0</c:v>
                </c:pt>
                <c:pt idx="151">
                  <c:v>33075.0</c:v>
                </c:pt>
                <c:pt idx="152">
                  <c:v>30260.0</c:v>
                </c:pt>
                <c:pt idx="153">
                  <c:v>33032.0</c:v>
                </c:pt>
                <c:pt idx="154">
                  <c:v>33029.0</c:v>
                </c:pt>
                <c:pt idx="155">
                  <c:v>30043.0</c:v>
                </c:pt>
                <c:pt idx="156">
                  <c:v>35951.0</c:v>
                </c:pt>
                <c:pt idx="157">
                  <c:v>33113.0</c:v>
                </c:pt>
                <c:pt idx="158">
                  <c:v>35937.0</c:v>
                </c:pt>
                <c:pt idx="159">
                  <c:v>32992.0</c:v>
                </c:pt>
                <c:pt idx="160">
                  <c:v>32983.0</c:v>
                </c:pt>
                <c:pt idx="161">
                  <c:v>35755.0</c:v>
                </c:pt>
                <c:pt idx="162">
                  <c:v>32993.0</c:v>
                </c:pt>
                <c:pt idx="163">
                  <c:v>33079.0</c:v>
                </c:pt>
                <c:pt idx="164">
                  <c:v>33012.0</c:v>
                </c:pt>
                <c:pt idx="165">
                  <c:v>32615.0</c:v>
                </c:pt>
                <c:pt idx="166">
                  <c:v>32971.0</c:v>
                </c:pt>
                <c:pt idx="167">
                  <c:v>29959.0</c:v>
                </c:pt>
                <c:pt idx="168">
                  <c:v>35989.0</c:v>
                </c:pt>
                <c:pt idx="169">
                  <c:v>33043.0</c:v>
                </c:pt>
                <c:pt idx="170">
                  <c:v>33054.0</c:v>
                </c:pt>
                <c:pt idx="171">
                  <c:v>32980.0</c:v>
                </c:pt>
                <c:pt idx="172">
                  <c:v>36031.0</c:v>
                </c:pt>
                <c:pt idx="173">
                  <c:v>30454.0</c:v>
                </c:pt>
                <c:pt idx="174">
                  <c:v>33248.0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'by iteration'!$J$5</c:f>
              <c:strCache>
                <c:ptCount val="1"/>
                <c:pt idx="0">
                  <c:v>diff</c:v>
                </c:pt>
              </c:strCache>
            </c:strRef>
          </c:tx>
          <c:spPr>
            <a:ln w="12700"/>
          </c:spPr>
          <c:marker>
            <c:symbol val="square"/>
            <c:size val="5"/>
          </c:marker>
          <c:xVal>
            <c:numRef>
              <c:f>'by iteration'!$H$6:$H$181</c:f>
              <c:numCache>
                <c:formatCode>General</c:formatCode>
                <c:ptCount val="17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  <c:pt idx="6">
                  <c:v>12.0</c:v>
                </c:pt>
                <c:pt idx="7">
                  <c:v>14.0</c:v>
                </c:pt>
                <c:pt idx="8">
                  <c:v>16.0</c:v>
                </c:pt>
                <c:pt idx="9">
                  <c:v>18.0</c:v>
                </c:pt>
                <c:pt idx="10">
                  <c:v>20.0</c:v>
                </c:pt>
                <c:pt idx="11">
                  <c:v>22.0</c:v>
                </c:pt>
                <c:pt idx="12">
                  <c:v>24.0</c:v>
                </c:pt>
                <c:pt idx="13">
                  <c:v>26.0</c:v>
                </c:pt>
                <c:pt idx="14">
                  <c:v>28.0</c:v>
                </c:pt>
                <c:pt idx="15">
                  <c:v>30.0</c:v>
                </c:pt>
                <c:pt idx="16">
                  <c:v>32.0</c:v>
                </c:pt>
                <c:pt idx="17">
                  <c:v>34.0</c:v>
                </c:pt>
                <c:pt idx="18">
                  <c:v>36.0</c:v>
                </c:pt>
                <c:pt idx="19">
                  <c:v>38.0</c:v>
                </c:pt>
                <c:pt idx="20">
                  <c:v>40.0</c:v>
                </c:pt>
                <c:pt idx="21">
                  <c:v>42.0</c:v>
                </c:pt>
                <c:pt idx="22">
                  <c:v>44.0</c:v>
                </c:pt>
                <c:pt idx="23">
                  <c:v>46.0</c:v>
                </c:pt>
                <c:pt idx="24">
                  <c:v>48.0</c:v>
                </c:pt>
                <c:pt idx="25">
                  <c:v>50.0</c:v>
                </c:pt>
                <c:pt idx="26">
                  <c:v>52.0</c:v>
                </c:pt>
                <c:pt idx="27">
                  <c:v>54.0</c:v>
                </c:pt>
                <c:pt idx="28">
                  <c:v>56.0</c:v>
                </c:pt>
                <c:pt idx="29">
                  <c:v>58.0</c:v>
                </c:pt>
                <c:pt idx="30">
                  <c:v>60.0</c:v>
                </c:pt>
                <c:pt idx="31">
                  <c:v>62.0</c:v>
                </c:pt>
                <c:pt idx="32">
                  <c:v>64.0</c:v>
                </c:pt>
                <c:pt idx="33">
                  <c:v>66.0</c:v>
                </c:pt>
                <c:pt idx="34">
                  <c:v>68.0</c:v>
                </c:pt>
                <c:pt idx="35">
                  <c:v>70.0</c:v>
                </c:pt>
                <c:pt idx="36">
                  <c:v>72.0</c:v>
                </c:pt>
                <c:pt idx="37">
                  <c:v>74.0</c:v>
                </c:pt>
                <c:pt idx="38">
                  <c:v>76.0</c:v>
                </c:pt>
                <c:pt idx="39">
                  <c:v>78.0</c:v>
                </c:pt>
                <c:pt idx="40">
                  <c:v>80.0</c:v>
                </c:pt>
                <c:pt idx="41">
                  <c:v>82.0</c:v>
                </c:pt>
                <c:pt idx="42">
                  <c:v>84.0</c:v>
                </c:pt>
                <c:pt idx="43">
                  <c:v>86.0</c:v>
                </c:pt>
                <c:pt idx="44">
                  <c:v>88.0</c:v>
                </c:pt>
                <c:pt idx="45">
                  <c:v>90.0</c:v>
                </c:pt>
                <c:pt idx="46">
                  <c:v>92.0</c:v>
                </c:pt>
                <c:pt idx="47">
                  <c:v>94.0</c:v>
                </c:pt>
                <c:pt idx="48">
                  <c:v>96.0</c:v>
                </c:pt>
                <c:pt idx="49">
                  <c:v>98.0</c:v>
                </c:pt>
                <c:pt idx="50">
                  <c:v>100.0</c:v>
                </c:pt>
                <c:pt idx="51">
                  <c:v>102.0</c:v>
                </c:pt>
                <c:pt idx="52">
                  <c:v>104.0</c:v>
                </c:pt>
                <c:pt idx="53">
                  <c:v>106.0</c:v>
                </c:pt>
                <c:pt idx="54">
                  <c:v>108.0</c:v>
                </c:pt>
                <c:pt idx="55">
                  <c:v>110.0</c:v>
                </c:pt>
                <c:pt idx="56">
                  <c:v>112.0</c:v>
                </c:pt>
                <c:pt idx="57">
                  <c:v>114.0</c:v>
                </c:pt>
                <c:pt idx="58">
                  <c:v>116.0</c:v>
                </c:pt>
                <c:pt idx="59">
                  <c:v>118.0</c:v>
                </c:pt>
                <c:pt idx="60">
                  <c:v>120.0</c:v>
                </c:pt>
                <c:pt idx="61">
                  <c:v>122.0</c:v>
                </c:pt>
                <c:pt idx="62">
                  <c:v>124.0</c:v>
                </c:pt>
                <c:pt idx="63">
                  <c:v>126.0</c:v>
                </c:pt>
                <c:pt idx="64">
                  <c:v>128.0</c:v>
                </c:pt>
                <c:pt idx="65">
                  <c:v>130.0</c:v>
                </c:pt>
                <c:pt idx="66">
                  <c:v>132.0</c:v>
                </c:pt>
                <c:pt idx="67">
                  <c:v>134.0</c:v>
                </c:pt>
                <c:pt idx="68">
                  <c:v>136.0</c:v>
                </c:pt>
                <c:pt idx="69">
                  <c:v>138.0</c:v>
                </c:pt>
                <c:pt idx="70">
                  <c:v>140.0</c:v>
                </c:pt>
                <c:pt idx="71">
                  <c:v>142.0</c:v>
                </c:pt>
                <c:pt idx="72">
                  <c:v>144.0</c:v>
                </c:pt>
                <c:pt idx="73">
                  <c:v>146.0</c:v>
                </c:pt>
                <c:pt idx="74">
                  <c:v>148.0</c:v>
                </c:pt>
                <c:pt idx="75">
                  <c:v>150.0</c:v>
                </c:pt>
                <c:pt idx="76">
                  <c:v>152.0</c:v>
                </c:pt>
                <c:pt idx="77">
                  <c:v>154.0</c:v>
                </c:pt>
                <c:pt idx="78">
                  <c:v>156.0</c:v>
                </c:pt>
                <c:pt idx="79">
                  <c:v>158.0</c:v>
                </c:pt>
                <c:pt idx="80">
                  <c:v>160.0</c:v>
                </c:pt>
                <c:pt idx="81">
                  <c:v>162.0</c:v>
                </c:pt>
                <c:pt idx="82">
                  <c:v>164.0</c:v>
                </c:pt>
                <c:pt idx="83">
                  <c:v>166.0</c:v>
                </c:pt>
                <c:pt idx="84">
                  <c:v>168.0</c:v>
                </c:pt>
                <c:pt idx="85">
                  <c:v>170.0</c:v>
                </c:pt>
                <c:pt idx="86">
                  <c:v>172.0</c:v>
                </c:pt>
                <c:pt idx="87">
                  <c:v>174.0</c:v>
                </c:pt>
                <c:pt idx="88">
                  <c:v>176.0</c:v>
                </c:pt>
                <c:pt idx="89">
                  <c:v>178.0</c:v>
                </c:pt>
                <c:pt idx="90">
                  <c:v>180.0</c:v>
                </c:pt>
                <c:pt idx="91">
                  <c:v>182.0</c:v>
                </c:pt>
                <c:pt idx="92">
                  <c:v>184.0</c:v>
                </c:pt>
                <c:pt idx="93">
                  <c:v>186.0</c:v>
                </c:pt>
                <c:pt idx="94">
                  <c:v>188.0</c:v>
                </c:pt>
                <c:pt idx="95">
                  <c:v>190.0</c:v>
                </c:pt>
                <c:pt idx="96">
                  <c:v>192.0</c:v>
                </c:pt>
                <c:pt idx="97">
                  <c:v>194.0</c:v>
                </c:pt>
                <c:pt idx="98">
                  <c:v>196.0</c:v>
                </c:pt>
                <c:pt idx="99">
                  <c:v>198.0</c:v>
                </c:pt>
                <c:pt idx="100">
                  <c:v>200.0</c:v>
                </c:pt>
                <c:pt idx="101">
                  <c:v>202.0</c:v>
                </c:pt>
                <c:pt idx="102">
                  <c:v>204.0</c:v>
                </c:pt>
                <c:pt idx="103">
                  <c:v>206.0</c:v>
                </c:pt>
                <c:pt idx="104">
                  <c:v>208.0</c:v>
                </c:pt>
                <c:pt idx="105">
                  <c:v>210.0</c:v>
                </c:pt>
                <c:pt idx="106">
                  <c:v>212.0</c:v>
                </c:pt>
                <c:pt idx="107">
                  <c:v>214.0</c:v>
                </c:pt>
                <c:pt idx="108">
                  <c:v>216.0</c:v>
                </c:pt>
                <c:pt idx="109">
                  <c:v>218.0</c:v>
                </c:pt>
                <c:pt idx="110">
                  <c:v>220.0</c:v>
                </c:pt>
                <c:pt idx="111">
                  <c:v>222.0</c:v>
                </c:pt>
                <c:pt idx="112">
                  <c:v>224.0</c:v>
                </c:pt>
                <c:pt idx="113">
                  <c:v>226.0</c:v>
                </c:pt>
                <c:pt idx="114">
                  <c:v>228.0</c:v>
                </c:pt>
                <c:pt idx="115">
                  <c:v>230.0</c:v>
                </c:pt>
                <c:pt idx="116">
                  <c:v>232.0</c:v>
                </c:pt>
                <c:pt idx="117">
                  <c:v>234.0</c:v>
                </c:pt>
                <c:pt idx="118">
                  <c:v>236.0</c:v>
                </c:pt>
                <c:pt idx="119">
                  <c:v>238.0</c:v>
                </c:pt>
                <c:pt idx="120">
                  <c:v>240.0</c:v>
                </c:pt>
                <c:pt idx="121">
                  <c:v>242.0</c:v>
                </c:pt>
                <c:pt idx="122">
                  <c:v>244.0</c:v>
                </c:pt>
                <c:pt idx="123">
                  <c:v>246.0</c:v>
                </c:pt>
                <c:pt idx="124">
                  <c:v>248.0</c:v>
                </c:pt>
                <c:pt idx="125">
                  <c:v>250.0</c:v>
                </c:pt>
                <c:pt idx="126">
                  <c:v>252.0</c:v>
                </c:pt>
                <c:pt idx="127">
                  <c:v>254.0</c:v>
                </c:pt>
                <c:pt idx="128">
                  <c:v>256.0</c:v>
                </c:pt>
                <c:pt idx="129">
                  <c:v>258.0</c:v>
                </c:pt>
                <c:pt idx="130">
                  <c:v>260.0</c:v>
                </c:pt>
                <c:pt idx="131">
                  <c:v>262.0</c:v>
                </c:pt>
                <c:pt idx="132">
                  <c:v>264.0</c:v>
                </c:pt>
                <c:pt idx="133">
                  <c:v>266.0</c:v>
                </c:pt>
                <c:pt idx="134">
                  <c:v>268.0</c:v>
                </c:pt>
                <c:pt idx="135">
                  <c:v>270.0</c:v>
                </c:pt>
                <c:pt idx="136">
                  <c:v>272.0</c:v>
                </c:pt>
                <c:pt idx="137">
                  <c:v>274.0</c:v>
                </c:pt>
                <c:pt idx="138">
                  <c:v>276.0</c:v>
                </c:pt>
                <c:pt idx="139">
                  <c:v>278.0</c:v>
                </c:pt>
                <c:pt idx="140">
                  <c:v>280.0</c:v>
                </c:pt>
                <c:pt idx="141">
                  <c:v>282.0</c:v>
                </c:pt>
                <c:pt idx="142">
                  <c:v>284.0</c:v>
                </c:pt>
                <c:pt idx="143">
                  <c:v>286.0</c:v>
                </c:pt>
                <c:pt idx="144">
                  <c:v>288.0</c:v>
                </c:pt>
                <c:pt idx="145">
                  <c:v>290.0</c:v>
                </c:pt>
                <c:pt idx="146">
                  <c:v>292.0</c:v>
                </c:pt>
                <c:pt idx="147">
                  <c:v>294.0</c:v>
                </c:pt>
                <c:pt idx="148">
                  <c:v>296.0</c:v>
                </c:pt>
                <c:pt idx="149">
                  <c:v>298.0</c:v>
                </c:pt>
                <c:pt idx="150">
                  <c:v>300.0</c:v>
                </c:pt>
                <c:pt idx="151">
                  <c:v>302.0</c:v>
                </c:pt>
                <c:pt idx="152">
                  <c:v>304.0</c:v>
                </c:pt>
                <c:pt idx="153">
                  <c:v>306.0</c:v>
                </c:pt>
                <c:pt idx="154">
                  <c:v>308.0</c:v>
                </c:pt>
                <c:pt idx="155">
                  <c:v>310.0</c:v>
                </c:pt>
                <c:pt idx="156">
                  <c:v>312.0</c:v>
                </c:pt>
                <c:pt idx="157">
                  <c:v>314.0</c:v>
                </c:pt>
                <c:pt idx="158">
                  <c:v>316.0</c:v>
                </c:pt>
                <c:pt idx="159">
                  <c:v>318.0</c:v>
                </c:pt>
                <c:pt idx="160">
                  <c:v>320.0</c:v>
                </c:pt>
                <c:pt idx="161">
                  <c:v>322.0</c:v>
                </c:pt>
                <c:pt idx="162">
                  <c:v>324.0</c:v>
                </c:pt>
                <c:pt idx="163">
                  <c:v>326.0</c:v>
                </c:pt>
                <c:pt idx="164">
                  <c:v>328.0</c:v>
                </c:pt>
                <c:pt idx="165">
                  <c:v>330.0</c:v>
                </c:pt>
                <c:pt idx="166">
                  <c:v>332.0</c:v>
                </c:pt>
                <c:pt idx="167">
                  <c:v>334.0</c:v>
                </c:pt>
                <c:pt idx="168">
                  <c:v>336.0</c:v>
                </c:pt>
                <c:pt idx="169">
                  <c:v>338.0</c:v>
                </c:pt>
                <c:pt idx="170">
                  <c:v>340.0</c:v>
                </c:pt>
                <c:pt idx="171">
                  <c:v>342.0</c:v>
                </c:pt>
                <c:pt idx="172">
                  <c:v>344.0</c:v>
                </c:pt>
                <c:pt idx="173">
                  <c:v>346.0</c:v>
                </c:pt>
                <c:pt idx="174">
                  <c:v>348.0</c:v>
                </c:pt>
              </c:numCache>
            </c:numRef>
          </c:xVal>
          <c:yVal>
            <c:numRef>
              <c:f>'by iteration'!$J$6:$J$181</c:f>
              <c:numCache>
                <c:formatCode>General</c:formatCode>
                <c:ptCount val="176"/>
                <c:pt idx="0">
                  <c:v>26341.0</c:v>
                </c:pt>
                <c:pt idx="1">
                  <c:v>26810.0</c:v>
                </c:pt>
                <c:pt idx="2">
                  <c:v>25859.0</c:v>
                </c:pt>
                <c:pt idx="3">
                  <c:v>26286.0</c:v>
                </c:pt>
                <c:pt idx="4">
                  <c:v>27011.0</c:v>
                </c:pt>
                <c:pt idx="5">
                  <c:v>26988.0</c:v>
                </c:pt>
                <c:pt idx="6">
                  <c:v>29730.0</c:v>
                </c:pt>
                <c:pt idx="7">
                  <c:v>28927.0</c:v>
                </c:pt>
                <c:pt idx="8">
                  <c:v>29529.0</c:v>
                </c:pt>
                <c:pt idx="9">
                  <c:v>36003.0</c:v>
                </c:pt>
                <c:pt idx="10">
                  <c:v>40561.0</c:v>
                </c:pt>
                <c:pt idx="11">
                  <c:v>46653.0</c:v>
                </c:pt>
                <c:pt idx="12">
                  <c:v>49804.0</c:v>
                </c:pt>
                <c:pt idx="13">
                  <c:v>49879.0</c:v>
                </c:pt>
                <c:pt idx="14">
                  <c:v>50130.0</c:v>
                </c:pt>
                <c:pt idx="15">
                  <c:v>55313.0</c:v>
                </c:pt>
                <c:pt idx="16">
                  <c:v>53987.0</c:v>
                </c:pt>
                <c:pt idx="17">
                  <c:v>50403.0</c:v>
                </c:pt>
                <c:pt idx="18">
                  <c:v>53444.0</c:v>
                </c:pt>
                <c:pt idx="19">
                  <c:v>50980.0</c:v>
                </c:pt>
                <c:pt idx="20">
                  <c:v>50771.0</c:v>
                </c:pt>
                <c:pt idx="21">
                  <c:v>68942.0</c:v>
                </c:pt>
                <c:pt idx="22">
                  <c:v>54001.0</c:v>
                </c:pt>
                <c:pt idx="23">
                  <c:v>54101.0</c:v>
                </c:pt>
                <c:pt idx="24">
                  <c:v>54275.0</c:v>
                </c:pt>
                <c:pt idx="25">
                  <c:v>51413.0</c:v>
                </c:pt>
                <c:pt idx="26">
                  <c:v>54448.0</c:v>
                </c:pt>
                <c:pt idx="27">
                  <c:v>63531.0</c:v>
                </c:pt>
                <c:pt idx="28">
                  <c:v>63701.0</c:v>
                </c:pt>
                <c:pt idx="29">
                  <c:v>63800.0</c:v>
                </c:pt>
                <c:pt idx="30">
                  <c:v>51992.0</c:v>
                </c:pt>
                <c:pt idx="31">
                  <c:v>55003.0</c:v>
                </c:pt>
                <c:pt idx="32">
                  <c:v>70186.0</c:v>
                </c:pt>
                <c:pt idx="33">
                  <c:v>55316.0</c:v>
                </c:pt>
                <c:pt idx="34">
                  <c:v>55391.0</c:v>
                </c:pt>
                <c:pt idx="35">
                  <c:v>52549.0</c:v>
                </c:pt>
                <c:pt idx="36">
                  <c:v>70716.0</c:v>
                </c:pt>
                <c:pt idx="37">
                  <c:v>70965.0</c:v>
                </c:pt>
                <c:pt idx="38">
                  <c:v>71000.0</c:v>
                </c:pt>
                <c:pt idx="39">
                  <c:v>53210.0</c:v>
                </c:pt>
                <c:pt idx="40">
                  <c:v>53254.0</c:v>
                </c:pt>
                <c:pt idx="41">
                  <c:v>53171.0</c:v>
                </c:pt>
                <c:pt idx="42">
                  <c:v>56504.0</c:v>
                </c:pt>
                <c:pt idx="43">
                  <c:v>56554.0</c:v>
                </c:pt>
                <c:pt idx="44">
                  <c:v>56698.0</c:v>
                </c:pt>
                <c:pt idx="45">
                  <c:v>71791.0</c:v>
                </c:pt>
                <c:pt idx="46">
                  <c:v>57232.0</c:v>
                </c:pt>
                <c:pt idx="47">
                  <c:v>110992.0</c:v>
                </c:pt>
                <c:pt idx="48">
                  <c:v>57169.0</c:v>
                </c:pt>
                <c:pt idx="49">
                  <c:v>57722.0</c:v>
                </c:pt>
                <c:pt idx="50">
                  <c:v>57303.0</c:v>
                </c:pt>
                <c:pt idx="51">
                  <c:v>57563.0</c:v>
                </c:pt>
                <c:pt idx="52">
                  <c:v>57526.0</c:v>
                </c:pt>
                <c:pt idx="53">
                  <c:v>57625.0</c:v>
                </c:pt>
                <c:pt idx="54">
                  <c:v>70141.0</c:v>
                </c:pt>
                <c:pt idx="55">
                  <c:v>57931.0</c:v>
                </c:pt>
                <c:pt idx="56">
                  <c:v>61554.0</c:v>
                </c:pt>
                <c:pt idx="57">
                  <c:v>64274.0</c:v>
                </c:pt>
                <c:pt idx="58">
                  <c:v>58355.0</c:v>
                </c:pt>
                <c:pt idx="59">
                  <c:v>106405.0</c:v>
                </c:pt>
                <c:pt idx="60">
                  <c:v>58766.0</c:v>
                </c:pt>
                <c:pt idx="61">
                  <c:v>73558.0</c:v>
                </c:pt>
                <c:pt idx="62">
                  <c:v>67810.0</c:v>
                </c:pt>
                <c:pt idx="63">
                  <c:v>68033.0</c:v>
                </c:pt>
                <c:pt idx="64">
                  <c:v>59157.0</c:v>
                </c:pt>
                <c:pt idx="65">
                  <c:v>74143.0</c:v>
                </c:pt>
                <c:pt idx="66">
                  <c:v>62406.0</c:v>
                </c:pt>
                <c:pt idx="67">
                  <c:v>59233.0</c:v>
                </c:pt>
                <c:pt idx="68">
                  <c:v>59915.0</c:v>
                </c:pt>
                <c:pt idx="69">
                  <c:v>59726.0</c:v>
                </c:pt>
                <c:pt idx="70">
                  <c:v>60318.0</c:v>
                </c:pt>
                <c:pt idx="71">
                  <c:v>81020.0</c:v>
                </c:pt>
                <c:pt idx="72">
                  <c:v>72080.0</c:v>
                </c:pt>
                <c:pt idx="73">
                  <c:v>63329.0</c:v>
                </c:pt>
                <c:pt idx="74">
                  <c:v>69306.0</c:v>
                </c:pt>
                <c:pt idx="75">
                  <c:v>69498.0</c:v>
                </c:pt>
                <c:pt idx="76">
                  <c:v>63667.0</c:v>
                </c:pt>
                <c:pt idx="77">
                  <c:v>75856.0</c:v>
                </c:pt>
                <c:pt idx="78">
                  <c:v>69722.0</c:v>
                </c:pt>
                <c:pt idx="79">
                  <c:v>61116.0</c:v>
                </c:pt>
                <c:pt idx="80">
                  <c:v>64617.0</c:v>
                </c:pt>
                <c:pt idx="81">
                  <c:v>64382.0</c:v>
                </c:pt>
                <c:pt idx="82">
                  <c:v>61430.0</c:v>
                </c:pt>
                <c:pt idx="83">
                  <c:v>64487.0</c:v>
                </c:pt>
                <c:pt idx="84">
                  <c:v>61636.0</c:v>
                </c:pt>
                <c:pt idx="85">
                  <c:v>64844.0</c:v>
                </c:pt>
                <c:pt idx="86">
                  <c:v>58889.0</c:v>
                </c:pt>
                <c:pt idx="87">
                  <c:v>61859.0</c:v>
                </c:pt>
                <c:pt idx="88">
                  <c:v>61635.0</c:v>
                </c:pt>
                <c:pt idx="89">
                  <c:v>110192.0</c:v>
                </c:pt>
                <c:pt idx="90">
                  <c:v>80142.0</c:v>
                </c:pt>
                <c:pt idx="91">
                  <c:v>74169.0</c:v>
                </c:pt>
                <c:pt idx="92">
                  <c:v>62214.0</c:v>
                </c:pt>
                <c:pt idx="93">
                  <c:v>62665.0</c:v>
                </c:pt>
                <c:pt idx="94">
                  <c:v>59681.0</c:v>
                </c:pt>
                <c:pt idx="95">
                  <c:v>65979.0</c:v>
                </c:pt>
                <c:pt idx="96">
                  <c:v>62964.0</c:v>
                </c:pt>
                <c:pt idx="97">
                  <c:v>66066.0</c:v>
                </c:pt>
                <c:pt idx="98">
                  <c:v>114061.0</c:v>
                </c:pt>
                <c:pt idx="99">
                  <c:v>66229.0</c:v>
                </c:pt>
                <c:pt idx="100">
                  <c:v>66813.0</c:v>
                </c:pt>
                <c:pt idx="101">
                  <c:v>63285.0</c:v>
                </c:pt>
                <c:pt idx="102">
                  <c:v>66654.0</c:v>
                </c:pt>
                <c:pt idx="103">
                  <c:v>63779.0</c:v>
                </c:pt>
                <c:pt idx="104">
                  <c:v>66780.0</c:v>
                </c:pt>
                <c:pt idx="105">
                  <c:v>73089.0</c:v>
                </c:pt>
                <c:pt idx="106">
                  <c:v>67098.0</c:v>
                </c:pt>
                <c:pt idx="107">
                  <c:v>82117.0</c:v>
                </c:pt>
                <c:pt idx="108">
                  <c:v>67543.0</c:v>
                </c:pt>
                <c:pt idx="109">
                  <c:v>79798.0</c:v>
                </c:pt>
                <c:pt idx="110">
                  <c:v>64581.0</c:v>
                </c:pt>
                <c:pt idx="111">
                  <c:v>64362.0</c:v>
                </c:pt>
                <c:pt idx="112">
                  <c:v>84936.0</c:v>
                </c:pt>
                <c:pt idx="113">
                  <c:v>65326.0</c:v>
                </c:pt>
                <c:pt idx="114">
                  <c:v>65219.0</c:v>
                </c:pt>
                <c:pt idx="115">
                  <c:v>67915.0</c:v>
                </c:pt>
                <c:pt idx="116">
                  <c:v>68315.0</c:v>
                </c:pt>
                <c:pt idx="117">
                  <c:v>65493.0</c:v>
                </c:pt>
                <c:pt idx="118">
                  <c:v>68289.0</c:v>
                </c:pt>
                <c:pt idx="119">
                  <c:v>116374.0</c:v>
                </c:pt>
                <c:pt idx="120">
                  <c:v>74553.0</c:v>
                </c:pt>
                <c:pt idx="121">
                  <c:v>66145.0</c:v>
                </c:pt>
                <c:pt idx="122">
                  <c:v>69128.0</c:v>
                </c:pt>
                <c:pt idx="123">
                  <c:v>75038.0</c:v>
                </c:pt>
                <c:pt idx="124">
                  <c:v>66452.0</c:v>
                </c:pt>
                <c:pt idx="125">
                  <c:v>66671.0</c:v>
                </c:pt>
                <c:pt idx="126">
                  <c:v>66561.0</c:v>
                </c:pt>
                <c:pt idx="127">
                  <c:v>69589.0</c:v>
                </c:pt>
                <c:pt idx="128">
                  <c:v>67064.0</c:v>
                </c:pt>
                <c:pt idx="129">
                  <c:v>69984.0</c:v>
                </c:pt>
                <c:pt idx="130">
                  <c:v>67351.0</c:v>
                </c:pt>
                <c:pt idx="131">
                  <c:v>70355.0</c:v>
                </c:pt>
                <c:pt idx="132">
                  <c:v>70423.0</c:v>
                </c:pt>
                <c:pt idx="133">
                  <c:v>115267.0</c:v>
                </c:pt>
                <c:pt idx="134">
                  <c:v>70829.0</c:v>
                </c:pt>
                <c:pt idx="135">
                  <c:v>71026.0</c:v>
                </c:pt>
                <c:pt idx="136">
                  <c:v>68523.0</c:v>
                </c:pt>
                <c:pt idx="137">
                  <c:v>69597.0</c:v>
                </c:pt>
                <c:pt idx="138">
                  <c:v>86878.0</c:v>
                </c:pt>
                <c:pt idx="139">
                  <c:v>81128.0</c:v>
                </c:pt>
                <c:pt idx="140">
                  <c:v>69027.0</c:v>
                </c:pt>
                <c:pt idx="141">
                  <c:v>83746.0</c:v>
                </c:pt>
                <c:pt idx="142">
                  <c:v>74207.0</c:v>
                </c:pt>
                <c:pt idx="143">
                  <c:v>83365.0</c:v>
                </c:pt>
                <c:pt idx="144">
                  <c:v>68422.0</c:v>
                </c:pt>
                <c:pt idx="145">
                  <c:v>74222.0</c:v>
                </c:pt>
                <c:pt idx="146">
                  <c:v>72151.0</c:v>
                </c:pt>
                <c:pt idx="147">
                  <c:v>71807.0</c:v>
                </c:pt>
                <c:pt idx="148">
                  <c:v>72031.0</c:v>
                </c:pt>
                <c:pt idx="149">
                  <c:v>81430.0</c:v>
                </c:pt>
                <c:pt idx="150">
                  <c:v>69228.0</c:v>
                </c:pt>
                <c:pt idx="151">
                  <c:v>83970.0</c:v>
                </c:pt>
                <c:pt idx="152">
                  <c:v>66405.0</c:v>
                </c:pt>
                <c:pt idx="153">
                  <c:v>78110.0</c:v>
                </c:pt>
                <c:pt idx="154">
                  <c:v>69370.0</c:v>
                </c:pt>
                <c:pt idx="155">
                  <c:v>67127.0</c:v>
                </c:pt>
                <c:pt idx="156">
                  <c:v>78964.0</c:v>
                </c:pt>
                <c:pt idx="157">
                  <c:v>66879.0</c:v>
                </c:pt>
                <c:pt idx="158">
                  <c:v>67284.0</c:v>
                </c:pt>
                <c:pt idx="159">
                  <c:v>67214.0</c:v>
                </c:pt>
                <c:pt idx="160">
                  <c:v>70569.0</c:v>
                </c:pt>
                <c:pt idx="161">
                  <c:v>85481.0</c:v>
                </c:pt>
                <c:pt idx="162">
                  <c:v>68049.0</c:v>
                </c:pt>
                <c:pt idx="163">
                  <c:v>74275.0</c:v>
                </c:pt>
                <c:pt idx="164">
                  <c:v>68899.0</c:v>
                </c:pt>
                <c:pt idx="165">
                  <c:v>71140.0</c:v>
                </c:pt>
                <c:pt idx="166">
                  <c:v>71409.0</c:v>
                </c:pt>
                <c:pt idx="167">
                  <c:v>125229.0</c:v>
                </c:pt>
                <c:pt idx="168">
                  <c:v>71374.0</c:v>
                </c:pt>
                <c:pt idx="169">
                  <c:v>92717.0</c:v>
                </c:pt>
                <c:pt idx="170">
                  <c:v>71715.0</c:v>
                </c:pt>
                <c:pt idx="171">
                  <c:v>69037.0</c:v>
                </c:pt>
                <c:pt idx="172">
                  <c:v>81245.0</c:v>
                </c:pt>
                <c:pt idx="173">
                  <c:v>87232.0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0536264"/>
        <c:axId val="870539288"/>
      </c:scatterChart>
      <c:valAx>
        <c:axId val="870536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70539288"/>
        <c:crosses val="autoZero"/>
        <c:crossBetween val="midCat"/>
      </c:valAx>
      <c:valAx>
        <c:axId val="870539288"/>
        <c:scaling>
          <c:orientation val="minMax"/>
          <c:max val="150000.0"/>
          <c:min val="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70536264"/>
        <c:crosses val="autoZero"/>
        <c:crossBetween val="midCat"/>
        <c:dispUnits>
          <c:builtInUnit val="thousands"/>
        </c:dispUnits>
      </c:valAx>
    </c:plotArea>
    <c:legend>
      <c:legendPos val="r"/>
      <c:layout>
        <c:manualLayout>
          <c:xMode val="edge"/>
          <c:yMode val="edge"/>
          <c:x val="0.848565864049602"/>
          <c:y val="0.0814616912016432"/>
          <c:w val="0.0994686917387711"/>
          <c:h val="0.167410497883783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Time per iteration,</a:t>
            </a:r>
            <a:r>
              <a:rPr lang="en-US" baseline="0" dirty="0" smtClean="0"/>
              <a:t> 680GB, 20-node cluster, reachability query </a:t>
            </a:r>
            <a:endParaRPr lang="en-US" dirty="0"/>
          </a:p>
        </c:rich>
      </c:tx>
      <c:layout>
        <c:manualLayout>
          <c:xMode val="edge"/>
          <c:yMode val="edge"/>
          <c:x val="0.169105797259214"/>
          <c:y val="0.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7104839423162"/>
          <c:y val="0.0756501182033097"/>
          <c:w val="0.829418738388038"/>
          <c:h val="0.785763924838115"/>
        </c:manualLayout>
      </c:layout>
      <c:scatterChart>
        <c:scatterStyle val="lineMarker"/>
        <c:varyColors val="0"/>
        <c:ser>
          <c:idx val="0"/>
          <c:order val="0"/>
          <c:tx>
            <c:strRef>
              <c:f>'CMP ITERATION'!$C$3</c:f>
              <c:strCache>
                <c:ptCount val="1"/>
                <c:pt idx="0">
                  <c:v>SELRIC (ms)</c:v>
                </c:pt>
              </c:strCache>
            </c:strRef>
          </c:tx>
          <c:xVal>
            <c:numRef>
              <c:f>'CMP ITERATION'!$A$4:$A$258</c:f>
              <c:numCache>
                <c:formatCode>General</c:formatCode>
                <c:ptCount val="25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  <c:pt idx="175">
                  <c:v>175.0</c:v>
                </c:pt>
                <c:pt idx="176">
                  <c:v>176.0</c:v>
                </c:pt>
                <c:pt idx="177">
                  <c:v>177.0</c:v>
                </c:pt>
                <c:pt idx="178">
                  <c:v>178.0</c:v>
                </c:pt>
                <c:pt idx="179">
                  <c:v>179.0</c:v>
                </c:pt>
                <c:pt idx="180">
                  <c:v>180.0</c:v>
                </c:pt>
                <c:pt idx="181">
                  <c:v>181.0</c:v>
                </c:pt>
                <c:pt idx="182">
                  <c:v>182.0</c:v>
                </c:pt>
                <c:pt idx="183">
                  <c:v>183.0</c:v>
                </c:pt>
                <c:pt idx="184">
                  <c:v>184.0</c:v>
                </c:pt>
                <c:pt idx="185">
                  <c:v>185.0</c:v>
                </c:pt>
                <c:pt idx="186">
                  <c:v>186.0</c:v>
                </c:pt>
                <c:pt idx="187">
                  <c:v>187.0</c:v>
                </c:pt>
                <c:pt idx="188">
                  <c:v>188.0</c:v>
                </c:pt>
                <c:pt idx="189">
                  <c:v>189.0</c:v>
                </c:pt>
                <c:pt idx="190">
                  <c:v>190.0</c:v>
                </c:pt>
                <c:pt idx="191">
                  <c:v>191.0</c:v>
                </c:pt>
                <c:pt idx="192">
                  <c:v>192.0</c:v>
                </c:pt>
                <c:pt idx="193">
                  <c:v>193.0</c:v>
                </c:pt>
                <c:pt idx="194">
                  <c:v>194.0</c:v>
                </c:pt>
                <c:pt idx="195">
                  <c:v>195.0</c:v>
                </c:pt>
                <c:pt idx="196">
                  <c:v>196.0</c:v>
                </c:pt>
                <c:pt idx="197">
                  <c:v>197.0</c:v>
                </c:pt>
                <c:pt idx="198">
                  <c:v>198.0</c:v>
                </c:pt>
                <c:pt idx="199">
                  <c:v>199.0</c:v>
                </c:pt>
                <c:pt idx="200">
                  <c:v>200.0</c:v>
                </c:pt>
                <c:pt idx="201">
                  <c:v>201.0</c:v>
                </c:pt>
                <c:pt idx="202">
                  <c:v>202.0</c:v>
                </c:pt>
                <c:pt idx="203">
                  <c:v>203.0</c:v>
                </c:pt>
                <c:pt idx="204">
                  <c:v>204.0</c:v>
                </c:pt>
                <c:pt idx="205">
                  <c:v>205.0</c:v>
                </c:pt>
                <c:pt idx="206">
                  <c:v>206.0</c:v>
                </c:pt>
                <c:pt idx="207">
                  <c:v>207.0</c:v>
                </c:pt>
                <c:pt idx="208">
                  <c:v>208.0</c:v>
                </c:pt>
                <c:pt idx="209">
                  <c:v>209.0</c:v>
                </c:pt>
                <c:pt idx="210">
                  <c:v>210.0</c:v>
                </c:pt>
                <c:pt idx="211">
                  <c:v>211.0</c:v>
                </c:pt>
                <c:pt idx="212">
                  <c:v>212.0</c:v>
                </c:pt>
                <c:pt idx="213">
                  <c:v>213.0</c:v>
                </c:pt>
                <c:pt idx="214">
                  <c:v>214.0</c:v>
                </c:pt>
                <c:pt idx="215">
                  <c:v>215.0</c:v>
                </c:pt>
                <c:pt idx="216">
                  <c:v>216.0</c:v>
                </c:pt>
                <c:pt idx="217">
                  <c:v>217.0</c:v>
                </c:pt>
                <c:pt idx="218">
                  <c:v>218.0</c:v>
                </c:pt>
                <c:pt idx="219">
                  <c:v>219.0</c:v>
                </c:pt>
                <c:pt idx="220">
                  <c:v>220.0</c:v>
                </c:pt>
                <c:pt idx="221">
                  <c:v>221.0</c:v>
                </c:pt>
                <c:pt idx="222">
                  <c:v>222.0</c:v>
                </c:pt>
                <c:pt idx="223">
                  <c:v>223.0</c:v>
                </c:pt>
                <c:pt idx="224">
                  <c:v>224.0</c:v>
                </c:pt>
                <c:pt idx="225">
                  <c:v>225.0</c:v>
                </c:pt>
                <c:pt idx="226">
                  <c:v>226.0</c:v>
                </c:pt>
                <c:pt idx="227">
                  <c:v>227.0</c:v>
                </c:pt>
                <c:pt idx="228">
                  <c:v>228.0</c:v>
                </c:pt>
                <c:pt idx="229">
                  <c:v>229.0</c:v>
                </c:pt>
                <c:pt idx="230">
                  <c:v>230.0</c:v>
                </c:pt>
                <c:pt idx="231">
                  <c:v>231.0</c:v>
                </c:pt>
                <c:pt idx="232">
                  <c:v>232.0</c:v>
                </c:pt>
                <c:pt idx="233">
                  <c:v>233.0</c:v>
                </c:pt>
                <c:pt idx="234">
                  <c:v>234.0</c:v>
                </c:pt>
                <c:pt idx="235">
                  <c:v>235.0</c:v>
                </c:pt>
                <c:pt idx="236">
                  <c:v>236.0</c:v>
                </c:pt>
                <c:pt idx="237">
                  <c:v>237.0</c:v>
                </c:pt>
                <c:pt idx="238">
                  <c:v>238.0</c:v>
                </c:pt>
                <c:pt idx="239">
                  <c:v>239.0</c:v>
                </c:pt>
                <c:pt idx="240">
                  <c:v>240.0</c:v>
                </c:pt>
                <c:pt idx="241">
                  <c:v>241.0</c:v>
                </c:pt>
                <c:pt idx="242">
                  <c:v>242.0</c:v>
                </c:pt>
                <c:pt idx="243">
                  <c:v>243.0</c:v>
                </c:pt>
                <c:pt idx="244">
                  <c:v>244.0</c:v>
                </c:pt>
                <c:pt idx="245">
                  <c:v>245.0</c:v>
                </c:pt>
                <c:pt idx="246">
                  <c:v>246.0</c:v>
                </c:pt>
                <c:pt idx="247">
                  <c:v>247.0</c:v>
                </c:pt>
                <c:pt idx="248">
                  <c:v>248.0</c:v>
                </c:pt>
                <c:pt idx="249">
                  <c:v>249.0</c:v>
                </c:pt>
                <c:pt idx="250">
                  <c:v>250.0</c:v>
                </c:pt>
                <c:pt idx="251">
                  <c:v>251.0</c:v>
                </c:pt>
                <c:pt idx="252">
                  <c:v>252.0</c:v>
                </c:pt>
                <c:pt idx="253">
                  <c:v>253.0</c:v>
                </c:pt>
                <c:pt idx="254">
                  <c:v>254.0</c:v>
                </c:pt>
              </c:numCache>
            </c:numRef>
          </c:xVal>
          <c:yVal>
            <c:numRef>
              <c:f>'CMP ITERATION'!$C$4:$C$258</c:f>
              <c:numCache>
                <c:formatCode>General</c:formatCode>
                <c:ptCount val="255"/>
                <c:pt idx="0">
                  <c:v>1.285084E6</c:v>
                </c:pt>
                <c:pt idx="1">
                  <c:v>65917.0</c:v>
                </c:pt>
                <c:pt idx="2">
                  <c:v>64942.0</c:v>
                </c:pt>
                <c:pt idx="3">
                  <c:v>65652.0</c:v>
                </c:pt>
                <c:pt idx="4">
                  <c:v>65359.0</c:v>
                </c:pt>
                <c:pt idx="5">
                  <c:v>126305.0</c:v>
                </c:pt>
                <c:pt idx="6">
                  <c:v>67239.0</c:v>
                </c:pt>
                <c:pt idx="7">
                  <c:v>62854.0</c:v>
                </c:pt>
                <c:pt idx="8">
                  <c:v>68387.0</c:v>
                </c:pt>
                <c:pt idx="9">
                  <c:v>63061.0</c:v>
                </c:pt>
                <c:pt idx="10">
                  <c:v>69487.0</c:v>
                </c:pt>
                <c:pt idx="11">
                  <c:v>131190.0</c:v>
                </c:pt>
                <c:pt idx="12">
                  <c:v>78804.0</c:v>
                </c:pt>
                <c:pt idx="13">
                  <c:v>75466.0</c:v>
                </c:pt>
                <c:pt idx="14">
                  <c:v>127511.0</c:v>
                </c:pt>
                <c:pt idx="15">
                  <c:v>69759.0</c:v>
                </c:pt>
                <c:pt idx="16">
                  <c:v>66267.0</c:v>
                </c:pt>
                <c:pt idx="17">
                  <c:v>66275.0</c:v>
                </c:pt>
                <c:pt idx="18">
                  <c:v>65236.0</c:v>
                </c:pt>
                <c:pt idx="19">
                  <c:v>65358.0</c:v>
                </c:pt>
                <c:pt idx="20">
                  <c:v>65992.0</c:v>
                </c:pt>
                <c:pt idx="21">
                  <c:v>65631.0</c:v>
                </c:pt>
                <c:pt idx="22">
                  <c:v>65966.0</c:v>
                </c:pt>
                <c:pt idx="23">
                  <c:v>65854.0</c:v>
                </c:pt>
                <c:pt idx="24">
                  <c:v>65845.0</c:v>
                </c:pt>
                <c:pt idx="25">
                  <c:v>65112.0</c:v>
                </c:pt>
                <c:pt idx="26">
                  <c:v>65344.0</c:v>
                </c:pt>
                <c:pt idx="27">
                  <c:v>65567.0</c:v>
                </c:pt>
                <c:pt idx="28">
                  <c:v>66047.0</c:v>
                </c:pt>
                <c:pt idx="29">
                  <c:v>65961.0</c:v>
                </c:pt>
                <c:pt idx="30">
                  <c:v>65642.0</c:v>
                </c:pt>
                <c:pt idx="31">
                  <c:v>64418.0</c:v>
                </c:pt>
                <c:pt idx="32">
                  <c:v>65940.0</c:v>
                </c:pt>
                <c:pt idx="33">
                  <c:v>65744.0</c:v>
                </c:pt>
                <c:pt idx="34">
                  <c:v>65870.0</c:v>
                </c:pt>
                <c:pt idx="35">
                  <c:v>64643.0</c:v>
                </c:pt>
                <c:pt idx="36">
                  <c:v>65364.0</c:v>
                </c:pt>
                <c:pt idx="37">
                  <c:v>65936.0</c:v>
                </c:pt>
                <c:pt idx="38">
                  <c:v>65811.0</c:v>
                </c:pt>
                <c:pt idx="39">
                  <c:v>65825.0</c:v>
                </c:pt>
                <c:pt idx="40">
                  <c:v>65240.0</c:v>
                </c:pt>
                <c:pt idx="41">
                  <c:v>65531.0</c:v>
                </c:pt>
                <c:pt idx="42">
                  <c:v>62300.0</c:v>
                </c:pt>
                <c:pt idx="43">
                  <c:v>65546.0</c:v>
                </c:pt>
                <c:pt idx="44">
                  <c:v>65947.0</c:v>
                </c:pt>
                <c:pt idx="45">
                  <c:v>63642.0</c:v>
                </c:pt>
                <c:pt idx="46">
                  <c:v>65946.0</c:v>
                </c:pt>
                <c:pt idx="47">
                  <c:v>64958.0</c:v>
                </c:pt>
                <c:pt idx="48">
                  <c:v>64837.0</c:v>
                </c:pt>
                <c:pt idx="49">
                  <c:v>65432.0</c:v>
                </c:pt>
                <c:pt idx="50">
                  <c:v>65955.0</c:v>
                </c:pt>
                <c:pt idx="51">
                  <c:v>63963.0</c:v>
                </c:pt>
                <c:pt idx="52">
                  <c:v>65698.0</c:v>
                </c:pt>
                <c:pt idx="53">
                  <c:v>64051.0</c:v>
                </c:pt>
                <c:pt idx="54">
                  <c:v>116308.0</c:v>
                </c:pt>
                <c:pt idx="55">
                  <c:v>65769.0</c:v>
                </c:pt>
                <c:pt idx="56">
                  <c:v>64388.0</c:v>
                </c:pt>
                <c:pt idx="57">
                  <c:v>64365.0</c:v>
                </c:pt>
                <c:pt idx="58">
                  <c:v>64984.0</c:v>
                </c:pt>
                <c:pt idx="59">
                  <c:v>65018.0</c:v>
                </c:pt>
                <c:pt idx="60">
                  <c:v>66077.0</c:v>
                </c:pt>
                <c:pt idx="61">
                  <c:v>63278.0</c:v>
                </c:pt>
                <c:pt idx="62">
                  <c:v>114307.0</c:v>
                </c:pt>
                <c:pt idx="63">
                  <c:v>63921.0</c:v>
                </c:pt>
                <c:pt idx="64">
                  <c:v>65021.0</c:v>
                </c:pt>
                <c:pt idx="65">
                  <c:v>66051.0</c:v>
                </c:pt>
                <c:pt idx="66">
                  <c:v>63318.0</c:v>
                </c:pt>
                <c:pt idx="67">
                  <c:v>109292.0</c:v>
                </c:pt>
                <c:pt idx="68">
                  <c:v>60058.0</c:v>
                </c:pt>
                <c:pt idx="69">
                  <c:v>62516.0</c:v>
                </c:pt>
                <c:pt idx="70">
                  <c:v>119642.0</c:v>
                </c:pt>
                <c:pt idx="71">
                  <c:v>67315.0</c:v>
                </c:pt>
                <c:pt idx="72">
                  <c:v>114307.0</c:v>
                </c:pt>
                <c:pt idx="73">
                  <c:v>65280.0</c:v>
                </c:pt>
                <c:pt idx="74">
                  <c:v>62160.0</c:v>
                </c:pt>
                <c:pt idx="75">
                  <c:v>61979.0</c:v>
                </c:pt>
                <c:pt idx="76">
                  <c:v>65852.0</c:v>
                </c:pt>
                <c:pt idx="77">
                  <c:v>62256.0</c:v>
                </c:pt>
                <c:pt idx="78">
                  <c:v>74400.0</c:v>
                </c:pt>
                <c:pt idx="79">
                  <c:v>63084.0</c:v>
                </c:pt>
                <c:pt idx="80">
                  <c:v>63317.0</c:v>
                </c:pt>
                <c:pt idx="81">
                  <c:v>62784.0</c:v>
                </c:pt>
                <c:pt idx="82">
                  <c:v>63028.0</c:v>
                </c:pt>
                <c:pt idx="83">
                  <c:v>63385.0</c:v>
                </c:pt>
                <c:pt idx="84">
                  <c:v>63300.0</c:v>
                </c:pt>
                <c:pt idx="85">
                  <c:v>62816.0</c:v>
                </c:pt>
                <c:pt idx="86">
                  <c:v>63528.0</c:v>
                </c:pt>
                <c:pt idx="87">
                  <c:v>63010.0</c:v>
                </c:pt>
                <c:pt idx="88">
                  <c:v>62890.0</c:v>
                </c:pt>
                <c:pt idx="89">
                  <c:v>114628.0</c:v>
                </c:pt>
                <c:pt idx="90">
                  <c:v>65277.0</c:v>
                </c:pt>
                <c:pt idx="91">
                  <c:v>120709.0</c:v>
                </c:pt>
                <c:pt idx="92">
                  <c:v>113663.0</c:v>
                </c:pt>
                <c:pt idx="93">
                  <c:v>62826.0</c:v>
                </c:pt>
                <c:pt idx="94">
                  <c:v>60974.0</c:v>
                </c:pt>
                <c:pt idx="95">
                  <c:v>62602.0</c:v>
                </c:pt>
                <c:pt idx="96">
                  <c:v>63573.0</c:v>
                </c:pt>
                <c:pt idx="97">
                  <c:v>63380.0</c:v>
                </c:pt>
                <c:pt idx="98">
                  <c:v>63290.0</c:v>
                </c:pt>
                <c:pt idx="99">
                  <c:v>63042.0</c:v>
                </c:pt>
                <c:pt idx="100">
                  <c:v>62787.0</c:v>
                </c:pt>
                <c:pt idx="101">
                  <c:v>62852.0</c:v>
                </c:pt>
                <c:pt idx="102">
                  <c:v>62429.0</c:v>
                </c:pt>
                <c:pt idx="103">
                  <c:v>63906.0</c:v>
                </c:pt>
                <c:pt idx="104">
                  <c:v>60901.0</c:v>
                </c:pt>
                <c:pt idx="105">
                  <c:v>63014.0</c:v>
                </c:pt>
                <c:pt idx="106">
                  <c:v>65479.0</c:v>
                </c:pt>
                <c:pt idx="107">
                  <c:v>63249.0</c:v>
                </c:pt>
                <c:pt idx="108">
                  <c:v>63520.0</c:v>
                </c:pt>
                <c:pt idx="109">
                  <c:v>62811.0</c:v>
                </c:pt>
                <c:pt idx="110">
                  <c:v>63375.0</c:v>
                </c:pt>
                <c:pt idx="111">
                  <c:v>63099.0</c:v>
                </c:pt>
                <c:pt idx="112">
                  <c:v>64803.0</c:v>
                </c:pt>
                <c:pt idx="113">
                  <c:v>63043.0</c:v>
                </c:pt>
                <c:pt idx="114">
                  <c:v>64575.0</c:v>
                </c:pt>
                <c:pt idx="115">
                  <c:v>63416.0</c:v>
                </c:pt>
                <c:pt idx="116">
                  <c:v>66045.0</c:v>
                </c:pt>
                <c:pt idx="117">
                  <c:v>62772.0</c:v>
                </c:pt>
                <c:pt idx="118">
                  <c:v>62947.0</c:v>
                </c:pt>
                <c:pt idx="119">
                  <c:v>62066.0</c:v>
                </c:pt>
                <c:pt idx="120">
                  <c:v>64844.0</c:v>
                </c:pt>
                <c:pt idx="121">
                  <c:v>65952.0</c:v>
                </c:pt>
                <c:pt idx="122">
                  <c:v>65608.0</c:v>
                </c:pt>
                <c:pt idx="123">
                  <c:v>117720.0</c:v>
                </c:pt>
                <c:pt idx="124">
                  <c:v>69061.0</c:v>
                </c:pt>
                <c:pt idx="125">
                  <c:v>60758.0</c:v>
                </c:pt>
                <c:pt idx="126">
                  <c:v>65634.0</c:v>
                </c:pt>
                <c:pt idx="127">
                  <c:v>65867.0</c:v>
                </c:pt>
                <c:pt idx="128">
                  <c:v>64221.0</c:v>
                </c:pt>
                <c:pt idx="129">
                  <c:v>62791.0</c:v>
                </c:pt>
                <c:pt idx="130">
                  <c:v>65605.0</c:v>
                </c:pt>
                <c:pt idx="131">
                  <c:v>64346.0</c:v>
                </c:pt>
                <c:pt idx="132">
                  <c:v>63265.0</c:v>
                </c:pt>
                <c:pt idx="133">
                  <c:v>64884.0</c:v>
                </c:pt>
                <c:pt idx="134">
                  <c:v>62816.0</c:v>
                </c:pt>
                <c:pt idx="135">
                  <c:v>67034.0</c:v>
                </c:pt>
                <c:pt idx="136">
                  <c:v>65568.0</c:v>
                </c:pt>
                <c:pt idx="137">
                  <c:v>63272.0</c:v>
                </c:pt>
                <c:pt idx="138">
                  <c:v>65878.0</c:v>
                </c:pt>
                <c:pt idx="139">
                  <c:v>64335.0</c:v>
                </c:pt>
                <c:pt idx="140">
                  <c:v>66071.0</c:v>
                </c:pt>
                <c:pt idx="141">
                  <c:v>62477.0</c:v>
                </c:pt>
                <c:pt idx="142">
                  <c:v>65697.0</c:v>
                </c:pt>
                <c:pt idx="143">
                  <c:v>63268.0</c:v>
                </c:pt>
                <c:pt idx="144">
                  <c:v>63279.0</c:v>
                </c:pt>
                <c:pt idx="145">
                  <c:v>121832.0</c:v>
                </c:pt>
                <c:pt idx="146">
                  <c:v>68189.0</c:v>
                </c:pt>
                <c:pt idx="147">
                  <c:v>65448.0</c:v>
                </c:pt>
                <c:pt idx="148">
                  <c:v>64768.0</c:v>
                </c:pt>
                <c:pt idx="149">
                  <c:v>64318.0</c:v>
                </c:pt>
                <c:pt idx="150">
                  <c:v>59987.0</c:v>
                </c:pt>
                <c:pt idx="151">
                  <c:v>64144.0</c:v>
                </c:pt>
                <c:pt idx="152">
                  <c:v>65391.0</c:v>
                </c:pt>
                <c:pt idx="153">
                  <c:v>117280.0</c:v>
                </c:pt>
                <c:pt idx="154">
                  <c:v>65895.0</c:v>
                </c:pt>
                <c:pt idx="155">
                  <c:v>63969.0</c:v>
                </c:pt>
                <c:pt idx="156">
                  <c:v>65559.0</c:v>
                </c:pt>
                <c:pt idx="157">
                  <c:v>63787.0</c:v>
                </c:pt>
                <c:pt idx="158">
                  <c:v>118967.0</c:v>
                </c:pt>
                <c:pt idx="159">
                  <c:v>65749.0</c:v>
                </c:pt>
                <c:pt idx="160">
                  <c:v>61712.0</c:v>
                </c:pt>
                <c:pt idx="161">
                  <c:v>119626.0</c:v>
                </c:pt>
                <c:pt idx="162">
                  <c:v>63510.0</c:v>
                </c:pt>
                <c:pt idx="163">
                  <c:v>65945.0</c:v>
                </c:pt>
                <c:pt idx="164">
                  <c:v>63498.0</c:v>
                </c:pt>
                <c:pt idx="165">
                  <c:v>65839.0</c:v>
                </c:pt>
                <c:pt idx="166">
                  <c:v>68095.0</c:v>
                </c:pt>
                <c:pt idx="167">
                  <c:v>62064.0</c:v>
                </c:pt>
                <c:pt idx="168">
                  <c:v>62376.0</c:v>
                </c:pt>
                <c:pt idx="169">
                  <c:v>62662.0</c:v>
                </c:pt>
                <c:pt idx="170">
                  <c:v>59927.0</c:v>
                </c:pt>
                <c:pt idx="171">
                  <c:v>65312.0</c:v>
                </c:pt>
                <c:pt idx="172">
                  <c:v>61723.0</c:v>
                </c:pt>
                <c:pt idx="173">
                  <c:v>65502.0</c:v>
                </c:pt>
                <c:pt idx="174">
                  <c:v>122495.0</c:v>
                </c:pt>
                <c:pt idx="175">
                  <c:v>64019.0</c:v>
                </c:pt>
                <c:pt idx="176">
                  <c:v>68917.0</c:v>
                </c:pt>
                <c:pt idx="177">
                  <c:v>66584.0</c:v>
                </c:pt>
                <c:pt idx="178">
                  <c:v>65926.0</c:v>
                </c:pt>
                <c:pt idx="179">
                  <c:v>65441.0</c:v>
                </c:pt>
                <c:pt idx="180">
                  <c:v>61014.0</c:v>
                </c:pt>
                <c:pt idx="181">
                  <c:v>65603.0</c:v>
                </c:pt>
                <c:pt idx="182">
                  <c:v>63864.0</c:v>
                </c:pt>
                <c:pt idx="183">
                  <c:v>60001.0</c:v>
                </c:pt>
                <c:pt idx="184">
                  <c:v>61913.0</c:v>
                </c:pt>
                <c:pt idx="185">
                  <c:v>64146.0</c:v>
                </c:pt>
                <c:pt idx="186">
                  <c:v>68282.0</c:v>
                </c:pt>
                <c:pt idx="187">
                  <c:v>65084.0</c:v>
                </c:pt>
                <c:pt idx="188">
                  <c:v>62358.0</c:v>
                </c:pt>
                <c:pt idx="189">
                  <c:v>63505.0</c:v>
                </c:pt>
                <c:pt idx="190">
                  <c:v>65305.0</c:v>
                </c:pt>
                <c:pt idx="191">
                  <c:v>60244.0</c:v>
                </c:pt>
                <c:pt idx="192">
                  <c:v>65776.0</c:v>
                </c:pt>
                <c:pt idx="193">
                  <c:v>65840.0</c:v>
                </c:pt>
                <c:pt idx="194">
                  <c:v>65989.0</c:v>
                </c:pt>
                <c:pt idx="195">
                  <c:v>63856.0</c:v>
                </c:pt>
                <c:pt idx="196">
                  <c:v>62555.0</c:v>
                </c:pt>
                <c:pt idx="197">
                  <c:v>61512.0</c:v>
                </c:pt>
                <c:pt idx="198">
                  <c:v>64583.0</c:v>
                </c:pt>
                <c:pt idx="199">
                  <c:v>64402.0</c:v>
                </c:pt>
                <c:pt idx="200">
                  <c:v>120460.0</c:v>
                </c:pt>
                <c:pt idx="201">
                  <c:v>65910.0</c:v>
                </c:pt>
                <c:pt idx="202">
                  <c:v>66072.0</c:v>
                </c:pt>
                <c:pt idx="203">
                  <c:v>67993.0</c:v>
                </c:pt>
                <c:pt idx="204">
                  <c:v>63280.0</c:v>
                </c:pt>
                <c:pt idx="205">
                  <c:v>66058.0</c:v>
                </c:pt>
                <c:pt idx="206">
                  <c:v>59619.0</c:v>
                </c:pt>
                <c:pt idx="207">
                  <c:v>64987.0</c:v>
                </c:pt>
                <c:pt idx="208">
                  <c:v>67871.0</c:v>
                </c:pt>
                <c:pt idx="209">
                  <c:v>64472.0</c:v>
                </c:pt>
                <c:pt idx="210">
                  <c:v>68143.0</c:v>
                </c:pt>
                <c:pt idx="211">
                  <c:v>65735.0</c:v>
                </c:pt>
                <c:pt idx="212">
                  <c:v>64534.0</c:v>
                </c:pt>
                <c:pt idx="213">
                  <c:v>59609.0</c:v>
                </c:pt>
                <c:pt idx="214">
                  <c:v>116092.0</c:v>
                </c:pt>
                <c:pt idx="215">
                  <c:v>65461.0</c:v>
                </c:pt>
                <c:pt idx="216">
                  <c:v>62261.0</c:v>
                </c:pt>
                <c:pt idx="217">
                  <c:v>63514.0</c:v>
                </c:pt>
                <c:pt idx="218">
                  <c:v>65314.0</c:v>
                </c:pt>
                <c:pt idx="219">
                  <c:v>62496.0</c:v>
                </c:pt>
                <c:pt idx="220">
                  <c:v>63101.0</c:v>
                </c:pt>
                <c:pt idx="221">
                  <c:v>70178.0</c:v>
                </c:pt>
                <c:pt idx="222">
                  <c:v>71716.0</c:v>
                </c:pt>
                <c:pt idx="223">
                  <c:v>66624.0</c:v>
                </c:pt>
                <c:pt idx="224">
                  <c:v>63399.0</c:v>
                </c:pt>
                <c:pt idx="225">
                  <c:v>65419.0</c:v>
                </c:pt>
                <c:pt idx="226">
                  <c:v>64792.0</c:v>
                </c:pt>
                <c:pt idx="227">
                  <c:v>118600.0</c:v>
                </c:pt>
                <c:pt idx="228">
                  <c:v>67049.0</c:v>
                </c:pt>
                <c:pt idx="229">
                  <c:v>64441.0</c:v>
                </c:pt>
                <c:pt idx="230">
                  <c:v>64493.0</c:v>
                </c:pt>
                <c:pt idx="231">
                  <c:v>65266.0</c:v>
                </c:pt>
                <c:pt idx="232">
                  <c:v>59713.0</c:v>
                </c:pt>
                <c:pt idx="233">
                  <c:v>63569.0</c:v>
                </c:pt>
                <c:pt idx="234">
                  <c:v>117276.0</c:v>
                </c:pt>
                <c:pt idx="235">
                  <c:v>64275.0</c:v>
                </c:pt>
                <c:pt idx="236">
                  <c:v>65567.0</c:v>
                </c:pt>
                <c:pt idx="237">
                  <c:v>64907.0</c:v>
                </c:pt>
                <c:pt idx="238">
                  <c:v>65306.0</c:v>
                </c:pt>
                <c:pt idx="239">
                  <c:v>65861.0</c:v>
                </c:pt>
                <c:pt idx="240">
                  <c:v>68793.0</c:v>
                </c:pt>
                <c:pt idx="241">
                  <c:v>65616.0</c:v>
                </c:pt>
                <c:pt idx="242">
                  <c:v>66907.0</c:v>
                </c:pt>
                <c:pt idx="243">
                  <c:v>120290.0</c:v>
                </c:pt>
                <c:pt idx="244">
                  <c:v>65880.0</c:v>
                </c:pt>
                <c:pt idx="245">
                  <c:v>124198.0</c:v>
                </c:pt>
                <c:pt idx="246">
                  <c:v>64727.0</c:v>
                </c:pt>
                <c:pt idx="247">
                  <c:v>120531.0</c:v>
                </c:pt>
                <c:pt idx="248">
                  <c:v>65336.0</c:v>
                </c:pt>
                <c:pt idx="249">
                  <c:v>65668.0</c:v>
                </c:pt>
                <c:pt idx="250">
                  <c:v>66261.0</c:v>
                </c:pt>
                <c:pt idx="251">
                  <c:v>65605.0</c:v>
                </c:pt>
                <c:pt idx="252">
                  <c:v>61803.0</c:v>
                </c:pt>
                <c:pt idx="253">
                  <c:v>65212.0</c:v>
                </c:pt>
                <c:pt idx="254">
                  <c:v>64393.0</c:v>
                </c:pt>
              </c:numCache>
            </c:numRef>
          </c:yVal>
          <c:smooth val="0"/>
        </c:ser>
        <c:ser>
          <c:idx val="1"/>
          <c:order val="1"/>
          <c:tx>
            <c:v>RIC (ms)</c:v>
          </c:tx>
          <c:xVal>
            <c:numRef>
              <c:f>'CMP ITERATION'!$A$4:$A$258</c:f>
              <c:numCache>
                <c:formatCode>General</c:formatCode>
                <c:ptCount val="25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  <c:pt idx="175">
                  <c:v>175.0</c:v>
                </c:pt>
                <c:pt idx="176">
                  <c:v>176.0</c:v>
                </c:pt>
                <c:pt idx="177">
                  <c:v>177.0</c:v>
                </c:pt>
                <c:pt idx="178">
                  <c:v>178.0</c:v>
                </c:pt>
                <c:pt idx="179">
                  <c:v>179.0</c:v>
                </c:pt>
                <c:pt idx="180">
                  <c:v>180.0</c:v>
                </c:pt>
                <c:pt idx="181">
                  <c:v>181.0</c:v>
                </c:pt>
                <c:pt idx="182">
                  <c:v>182.0</c:v>
                </c:pt>
                <c:pt idx="183">
                  <c:v>183.0</c:v>
                </c:pt>
                <c:pt idx="184">
                  <c:v>184.0</c:v>
                </c:pt>
                <c:pt idx="185">
                  <c:v>185.0</c:v>
                </c:pt>
                <c:pt idx="186">
                  <c:v>186.0</c:v>
                </c:pt>
                <c:pt idx="187">
                  <c:v>187.0</c:v>
                </c:pt>
                <c:pt idx="188">
                  <c:v>188.0</c:v>
                </c:pt>
                <c:pt idx="189">
                  <c:v>189.0</c:v>
                </c:pt>
                <c:pt idx="190">
                  <c:v>190.0</c:v>
                </c:pt>
                <c:pt idx="191">
                  <c:v>191.0</c:v>
                </c:pt>
                <c:pt idx="192">
                  <c:v>192.0</c:v>
                </c:pt>
                <c:pt idx="193">
                  <c:v>193.0</c:v>
                </c:pt>
                <c:pt idx="194">
                  <c:v>194.0</c:v>
                </c:pt>
                <c:pt idx="195">
                  <c:v>195.0</c:v>
                </c:pt>
                <c:pt idx="196">
                  <c:v>196.0</c:v>
                </c:pt>
                <c:pt idx="197">
                  <c:v>197.0</c:v>
                </c:pt>
                <c:pt idx="198">
                  <c:v>198.0</c:v>
                </c:pt>
                <c:pt idx="199">
                  <c:v>199.0</c:v>
                </c:pt>
                <c:pt idx="200">
                  <c:v>200.0</c:v>
                </c:pt>
                <c:pt idx="201">
                  <c:v>201.0</c:v>
                </c:pt>
                <c:pt idx="202">
                  <c:v>202.0</c:v>
                </c:pt>
                <c:pt idx="203">
                  <c:v>203.0</c:v>
                </c:pt>
                <c:pt idx="204">
                  <c:v>204.0</c:v>
                </c:pt>
                <c:pt idx="205">
                  <c:v>205.0</c:v>
                </c:pt>
                <c:pt idx="206">
                  <c:v>206.0</c:v>
                </c:pt>
                <c:pt idx="207">
                  <c:v>207.0</c:v>
                </c:pt>
                <c:pt idx="208">
                  <c:v>208.0</c:v>
                </c:pt>
                <c:pt idx="209">
                  <c:v>209.0</c:v>
                </c:pt>
                <c:pt idx="210">
                  <c:v>210.0</c:v>
                </c:pt>
                <c:pt idx="211">
                  <c:v>211.0</c:v>
                </c:pt>
                <c:pt idx="212">
                  <c:v>212.0</c:v>
                </c:pt>
                <c:pt idx="213">
                  <c:v>213.0</c:v>
                </c:pt>
                <c:pt idx="214">
                  <c:v>214.0</c:v>
                </c:pt>
                <c:pt idx="215">
                  <c:v>215.0</c:v>
                </c:pt>
                <c:pt idx="216">
                  <c:v>216.0</c:v>
                </c:pt>
                <c:pt idx="217">
                  <c:v>217.0</c:v>
                </c:pt>
                <c:pt idx="218">
                  <c:v>218.0</c:v>
                </c:pt>
                <c:pt idx="219">
                  <c:v>219.0</c:v>
                </c:pt>
                <c:pt idx="220">
                  <c:v>220.0</c:v>
                </c:pt>
                <c:pt idx="221">
                  <c:v>221.0</c:v>
                </c:pt>
                <c:pt idx="222">
                  <c:v>222.0</c:v>
                </c:pt>
                <c:pt idx="223">
                  <c:v>223.0</c:v>
                </c:pt>
                <c:pt idx="224">
                  <c:v>224.0</c:v>
                </c:pt>
                <c:pt idx="225">
                  <c:v>225.0</c:v>
                </c:pt>
                <c:pt idx="226">
                  <c:v>226.0</c:v>
                </c:pt>
                <c:pt idx="227">
                  <c:v>227.0</c:v>
                </c:pt>
                <c:pt idx="228">
                  <c:v>228.0</c:v>
                </c:pt>
                <c:pt idx="229">
                  <c:v>229.0</c:v>
                </c:pt>
                <c:pt idx="230">
                  <c:v>230.0</c:v>
                </c:pt>
                <c:pt idx="231">
                  <c:v>231.0</c:v>
                </c:pt>
                <c:pt idx="232">
                  <c:v>232.0</c:v>
                </c:pt>
                <c:pt idx="233">
                  <c:v>233.0</c:v>
                </c:pt>
                <c:pt idx="234">
                  <c:v>234.0</c:v>
                </c:pt>
                <c:pt idx="235">
                  <c:v>235.0</c:v>
                </c:pt>
                <c:pt idx="236">
                  <c:v>236.0</c:v>
                </c:pt>
                <c:pt idx="237">
                  <c:v>237.0</c:v>
                </c:pt>
                <c:pt idx="238">
                  <c:v>238.0</c:v>
                </c:pt>
                <c:pt idx="239">
                  <c:v>239.0</c:v>
                </c:pt>
                <c:pt idx="240">
                  <c:v>240.0</c:v>
                </c:pt>
                <c:pt idx="241">
                  <c:v>241.0</c:v>
                </c:pt>
                <c:pt idx="242">
                  <c:v>242.0</c:v>
                </c:pt>
                <c:pt idx="243">
                  <c:v>243.0</c:v>
                </c:pt>
                <c:pt idx="244">
                  <c:v>244.0</c:v>
                </c:pt>
                <c:pt idx="245">
                  <c:v>245.0</c:v>
                </c:pt>
                <c:pt idx="246">
                  <c:v>246.0</c:v>
                </c:pt>
                <c:pt idx="247">
                  <c:v>247.0</c:v>
                </c:pt>
                <c:pt idx="248">
                  <c:v>248.0</c:v>
                </c:pt>
                <c:pt idx="249">
                  <c:v>249.0</c:v>
                </c:pt>
                <c:pt idx="250">
                  <c:v>250.0</c:v>
                </c:pt>
                <c:pt idx="251">
                  <c:v>251.0</c:v>
                </c:pt>
                <c:pt idx="252">
                  <c:v>252.0</c:v>
                </c:pt>
                <c:pt idx="253">
                  <c:v>253.0</c:v>
                </c:pt>
                <c:pt idx="254">
                  <c:v>254.0</c:v>
                </c:pt>
              </c:numCache>
            </c:numRef>
          </c:xVal>
          <c:yVal>
            <c:numRef>
              <c:f>'CMP ITERATION'!$B$4:$B$258</c:f>
              <c:numCache>
                <c:formatCode>General</c:formatCode>
                <c:ptCount val="255"/>
                <c:pt idx="0">
                  <c:v>1.234701E6</c:v>
                </c:pt>
                <c:pt idx="1">
                  <c:v>90803.0</c:v>
                </c:pt>
                <c:pt idx="2">
                  <c:v>89835.0</c:v>
                </c:pt>
                <c:pt idx="3">
                  <c:v>96059.0</c:v>
                </c:pt>
                <c:pt idx="4">
                  <c:v>87048.0</c:v>
                </c:pt>
                <c:pt idx="5">
                  <c:v>89951.0</c:v>
                </c:pt>
                <c:pt idx="6">
                  <c:v>90754.0</c:v>
                </c:pt>
                <c:pt idx="7">
                  <c:v>92304.0</c:v>
                </c:pt>
                <c:pt idx="8">
                  <c:v>144679.0</c:v>
                </c:pt>
                <c:pt idx="9">
                  <c:v>95806.0</c:v>
                </c:pt>
                <c:pt idx="10">
                  <c:v>102634.0</c:v>
                </c:pt>
                <c:pt idx="11">
                  <c:v>159520.0</c:v>
                </c:pt>
                <c:pt idx="12">
                  <c:v>110443.0</c:v>
                </c:pt>
                <c:pt idx="13">
                  <c:v>108967.0</c:v>
                </c:pt>
                <c:pt idx="14">
                  <c:v>101468.0</c:v>
                </c:pt>
                <c:pt idx="15">
                  <c:v>99313.0</c:v>
                </c:pt>
                <c:pt idx="16">
                  <c:v>102717.0</c:v>
                </c:pt>
                <c:pt idx="17">
                  <c:v>98701.0</c:v>
                </c:pt>
                <c:pt idx="18">
                  <c:v>98357.0</c:v>
                </c:pt>
                <c:pt idx="19">
                  <c:v>108314.0</c:v>
                </c:pt>
                <c:pt idx="20">
                  <c:v>103374.0</c:v>
                </c:pt>
                <c:pt idx="21">
                  <c:v>93378.0</c:v>
                </c:pt>
                <c:pt idx="22">
                  <c:v>93286.0</c:v>
                </c:pt>
                <c:pt idx="23">
                  <c:v>93294.0</c:v>
                </c:pt>
                <c:pt idx="24">
                  <c:v>93279.0</c:v>
                </c:pt>
                <c:pt idx="25">
                  <c:v>93290.0</c:v>
                </c:pt>
                <c:pt idx="26">
                  <c:v>106224.0</c:v>
                </c:pt>
                <c:pt idx="27">
                  <c:v>93310.0</c:v>
                </c:pt>
                <c:pt idx="28">
                  <c:v>95839.0</c:v>
                </c:pt>
                <c:pt idx="29">
                  <c:v>102529.0</c:v>
                </c:pt>
                <c:pt idx="30">
                  <c:v>93284.0</c:v>
                </c:pt>
                <c:pt idx="31">
                  <c:v>93282.0</c:v>
                </c:pt>
                <c:pt idx="32">
                  <c:v>93290.0</c:v>
                </c:pt>
                <c:pt idx="33">
                  <c:v>93273.0</c:v>
                </c:pt>
                <c:pt idx="34">
                  <c:v>96306.0</c:v>
                </c:pt>
                <c:pt idx="35">
                  <c:v>93279.0</c:v>
                </c:pt>
                <c:pt idx="36">
                  <c:v>96285.0</c:v>
                </c:pt>
                <c:pt idx="37">
                  <c:v>93285.0</c:v>
                </c:pt>
                <c:pt idx="38">
                  <c:v>93276.0</c:v>
                </c:pt>
                <c:pt idx="39">
                  <c:v>93311.0</c:v>
                </c:pt>
                <c:pt idx="40">
                  <c:v>93290.0</c:v>
                </c:pt>
                <c:pt idx="41">
                  <c:v>93282.0</c:v>
                </c:pt>
                <c:pt idx="42">
                  <c:v>93285.0</c:v>
                </c:pt>
                <c:pt idx="43">
                  <c:v>93287.0</c:v>
                </c:pt>
                <c:pt idx="44">
                  <c:v>95780.0</c:v>
                </c:pt>
                <c:pt idx="45">
                  <c:v>93688.0</c:v>
                </c:pt>
                <c:pt idx="46">
                  <c:v>95705.0</c:v>
                </c:pt>
                <c:pt idx="47">
                  <c:v>93703.0</c:v>
                </c:pt>
                <c:pt idx="48">
                  <c:v>101730.0</c:v>
                </c:pt>
                <c:pt idx="49">
                  <c:v>93662.0</c:v>
                </c:pt>
                <c:pt idx="50">
                  <c:v>95776.0</c:v>
                </c:pt>
                <c:pt idx="51">
                  <c:v>93605.0</c:v>
                </c:pt>
                <c:pt idx="52">
                  <c:v>99294.0</c:v>
                </c:pt>
                <c:pt idx="53">
                  <c:v>99307.0</c:v>
                </c:pt>
                <c:pt idx="54">
                  <c:v>95434.0</c:v>
                </c:pt>
                <c:pt idx="55">
                  <c:v>143523.0</c:v>
                </c:pt>
                <c:pt idx="56">
                  <c:v>99915.0</c:v>
                </c:pt>
                <c:pt idx="57">
                  <c:v>144764.0</c:v>
                </c:pt>
                <c:pt idx="58">
                  <c:v>95635.0</c:v>
                </c:pt>
                <c:pt idx="59">
                  <c:v>93744.0</c:v>
                </c:pt>
                <c:pt idx="60">
                  <c:v>95645.0</c:v>
                </c:pt>
                <c:pt idx="61">
                  <c:v>93739.0</c:v>
                </c:pt>
                <c:pt idx="62">
                  <c:v>140860.0</c:v>
                </c:pt>
                <c:pt idx="63">
                  <c:v>99539.0</c:v>
                </c:pt>
                <c:pt idx="64">
                  <c:v>101852.0</c:v>
                </c:pt>
                <c:pt idx="65">
                  <c:v>93532.0</c:v>
                </c:pt>
                <c:pt idx="66">
                  <c:v>159300.0</c:v>
                </c:pt>
                <c:pt idx="67">
                  <c:v>95677.0</c:v>
                </c:pt>
                <c:pt idx="68">
                  <c:v>142230.0</c:v>
                </c:pt>
                <c:pt idx="69">
                  <c:v>104172.0</c:v>
                </c:pt>
                <c:pt idx="70">
                  <c:v>93538.0</c:v>
                </c:pt>
                <c:pt idx="71">
                  <c:v>93285.0</c:v>
                </c:pt>
                <c:pt idx="72">
                  <c:v>93289.0</c:v>
                </c:pt>
                <c:pt idx="73">
                  <c:v>93289.0</c:v>
                </c:pt>
                <c:pt idx="74">
                  <c:v>99311.0</c:v>
                </c:pt>
                <c:pt idx="75">
                  <c:v>95693.0</c:v>
                </c:pt>
                <c:pt idx="76">
                  <c:v>93776.0</c:v>
                </c:pt>
                <c:pt idx="77">
                  <c:v>95612.0</c:v>
                </c:pt>
                <c:pt idx="78">
                  <c:v>95827.0</c:v>
                </c:pt>
                <c:pt idx="79">
                  <c:v>96187.0</c:v>
                </c:pt>
                <c:pt idx="80">
                  <c:v>102203.0</c:v>
                </c:pt>
                <c:pt idx="81">
                  <c:v>93297.0</c:v>
                </c:pt>
                <c:pt idx="82">
                  <c:v>105104.0</c:v>
                </c:pt>
                <c:pt idx="83">
                  <c:v>96296.0</c:v>
                </c:pt>
                <c:pt idx="84">
                  <c:v>102074.0</c:v>
                </c:pt>
                <c:pt idx="85">
                  <c:v>99328.0</c:v>
                </c:pt>
                <c:pt idx="86">
                  <c:v>96066.0</c:v>
                </c:pt>
                <c:pt idx="87">
                  <c:v>93342.0</c:v>
                </c:pt>
                <c:pt idx="88">
                  <c:v>99286.0</c:v>
                </c:pt>
                <c:pt idx="89">
                  <c:v>93285.0</c:v>
                </c:pt>
                <c:pt idx="90">
                  <c:v>93286.0</c:v>
                </c:pt>
                <c:pt idx="91">
                  <c:v>93283.0</c:v>
                </c:pt>
                <c:pt idx="92">
                  <c:v>93296.0</c:v>
                </c:pt>
                <c:pt idx="93">
                  <c:v>93334.0</c:v>
                </c:pt>
                <c:pt idx="94">
                  <c:v>93296.0</c:v>
                </c:pt>
                <c:pt idx="95">
                  <c:v>93273.0</c:v>
                </c:pt>
                <c:pt idx="96">
                  <c:v>93322.0</c:v>
                </c:pt>
                <c:pt idx="97">
                  <c:v>93283.0</c:v>
                </c:pt>
                <c:pt idx="98">
                  <c:v>104994.0</c:v>
                </c:pt>
                <c:pt idx="99">
                  <c:v>93437.0</c:v>
                </c:pt>
                <c:pt idx="100">
                  <c:v>95963.0</c:v>
                </c:pt>
                <c:pt idx="101">
                  <c:v>93457.0</c:v>
                </c:pt>
                <c:pt idx="102">
                  <c:v>102278.0</c:v>
                </c:pt>
                <c:pt idx="103">
                  <c:v>95764.0</c:v>
                </c:pt>
                <c:pt idx="104">
                  <c:v>102888.0</c:v>
                </c:pt>
                <c:pt idx="105">
                  <c:v>95527.0</c:v>
                </c:pt>
                <c:pt idx="106">
                  <c:v>93865.0</c:v>
                </c:pt>
                <c:pt idx="107">
                  <c:v>140301.0</c:v>
                </c:pt>
                <c:pt idx="108">
                  <c:v>103094.0</c:v>
                </c:pt>
                <c:pt idx="109">
                  <c:v>95412.0</c:v>
                </c:pt>
                <c:pt idx="110">
                  <c:v>94005.0</c:v>
                </c:pt>
                <c:pt idx="111">
                  <c:v>95456.0</c:v>
                </c:pt>
                <c:pt idx="112">
                  <c:v>93924.0</c:v>
                </c:pt>
                <c:pt idx="113">
                  <c:v>95462.0</c:v>
                </c:pt>
                <c:pt idx="114">
                  <c:v>93917.0</c:v>
                </c:pt>
                <c:pt idx="115">
                  <c:v>93294.0</c:v>
                </c:pt>
                <c:pt idx="116">
                  <c:v>95496.0</c:v>
                </c:pt>
                <c:pt idx="117">
                  <c:v>99897.0</c:v>
                </c:pt>
                <c:pt idx="118">
                  <c:v>95485.0</c:v>
                </c:pt>
                <c:pt idx="119">
                  <c:v>93921.0</c:v>
                </c:pt>
                <c:pt idx="120">
                  <c:v>102291.0</c:v>
                </c:pt>
                <c:pt idx="121">
                  <c:v>95288.0</c:v>
                </c:pt>
                <c:pt idx="122">
                  <c:v>94103.0</c:v>
                </c:pt>
                <c:pt idx="123">
                  <c:v>95336.0</c:v>
                </c:pt>
                <c:pt idx="124">
                  <c:v>94051.0</c:v>
                </c:pt>
                <c:pt idx="125">
                  <c:v>95340.0</c:v>
                </c:pt>
                <c:pt idx="126">
                  <c:v>94092.0</c:v>
                </c:pt>
                <c:pt idx="127">
                  <c:v>104339.0</c:v>
                </c:pt>
                <c:pt idx="128">
                  <c:v>100112.0</c:v>
                </c:pt>
                <c:pt idx="129">
                  <c:v>95276.0</c:v>
                </c:pt>
                <c:pt idx="130">
                  <c:v>100102.0</c:v>
                </c:pt>
                <c:pt idx="131">
                  <c:v>95285.0</c:v>
                </c:pt>
                <c:pt idx="132">
                  <c:v>94095.0</c:v>
                </c:pt>
                <c:pt idx="133">
                  <c:v>98296.0</c:v>
                </c:pt>
                <c:pt idx="134">
                  <c:v>100098.0</c:v>
                </c:pt>
                <c:pt idx="135">
                  <c:v>95338.0</c:v>
                </c:pt>
                <c:pt idx="136">
                  <c:v>94114.0</c:v>
                </c:pt>
                <c:pt idx="137">
                  <c:v>98269.0</c:v>
                </c:pt>
                <c:pt idx="138">
                  <c:v>94252.0</c:v>
                </c:pt>
                <c:pt idx="139">
                  <c:v>96284.0</c:v>
                </c:pt>
                <c:pt idx="140">
                  <c:v>95314.0</c:v>
                </c:pt>
                <c:pt idx="141">
                  <c:v>99283.0</c:v>
                </c:pt>
                <c:pt idx="142">
                  <c:v>141998.0</c:v>
                </c:pt>
                <c:pt idx="143">
                  <c:v>95621.0</c:v>
                </c:pt>
                <c:pt idx="144">
                  <c:v>147366.0</c:v>
                </c:pt>
                <c:pt idx="145">
                  <c:v>96028.0</c:v>
                </c:pt>
                <c:pt idx="146">
                  <c:v>93654.0</c:v>
                </c:pt>
                <c:pt idx="147">
                  <c:v>104764.0</c:v>
                </c:pt>
                <c:pt idx="148">
                  <c:v>147117.0</c:v>
                </c:pt>
                <c:pt idx="149">
                  <c:v>93813.0</c:v>
                </c:pt>
                <c:pt idx="150">
                  <c:v>96295.0</c:v>
                </c:pt>
                <c:pt idx="151">
                  <c:v>95634.0</c:v>
                </c:pt>
                <c:pt idx="152">
                  <c:v>96751.0</c:v>
                </c:pt>
                <c:pt idx="153">
                  <c:v>101864.0</c:v>
                </c:pt>
                <c:pt idx="154">
                  <c:v>93532.0</c:v>
                </c:pt>
                <c:pt idx="155">
                  <c:v>95897.0</c:v>
                </c:pt>
                <c:pt idx="156">
                  <c:v>93512.0</c:v>
                </c:pt>
                <c:pt idx="157">
                  <c:v>95984.0</c:v>
                </c:pt>
                <c:pt idx="158">
                  <c:v>93498.0</c:v>
                </c:pt>
                <c:pt idx="159">
                  <c:v>149926.0</c:v>
                </c:pt>
                <c:pt idx="160">
                  <c:v>93511.0</c:v>
                </c:pt>
                <c:pt idx="161">
                  <c:v>102289.0</c:v>
                </c:pt>
                <c:pt idx="162">
                  <c:v>102342.0</c:v>
                </c:pt>
                <c:pt idx="163">
                  <c:v>95645.0</c:v>
                </c:pt>
                <c:pt idx="164">
                  <c:v>93739.0</c:v>
                </c:pt>
                <c:pt idx="165">
                  <c:v>98728.0</c:v>
                </c:pt>
                <c:pt idx="166">
                  <c:v>93728.0</c:v>
                </c:pt>
                <c:pt idx="167">
                  <c:v>105292.0</c:v>
                </c:pt>
                <c:pt idx="168">
                  <c:v>95475.0</c:v>
                </c:pt>
                <c:pt idx="169">
                  <c:v>93932.0</c:v>
                </c:pt>
                <c:pt idx="170">
                  <c:v>98451.0</c:v>
                </c:pt>
                <c:pt idx="171">
                  <c:v>96958.0</c:v>
                </c:pt>
                <c:pt idx="172">
                  <c:v>95412.0</c:v>
                </c:pt>
                <c:pt idx="173">
                  <c:v>94019.0</c:v>
                </c:pt>
                <c:pt idx="174">
                  <c:v>95363.0</c:v>
                </c:pt>
                <c:pt idx="175">
                  <c:v>94096.0</c:v>
                </c:pt>
                <c:pt idx="176">
                  <c:v>95359.0</c:v>
                </c:pt>
                <c:pt idx="177">
                  <c:v>94020.0</c:v>
                </c:pt>
                <c:pt idx="178">
                  <c:v>101780.0</c:v>
                </c:pt>
                <c:pt idx="179">
                  <c:v>102646.0</c:v>
                </c:pt>
                <c:pt idx="180">
                  <c:v>104756.0</c:v>
                </c:pt>
                <c:pt idx="181">
                  <c:v>99676.0</c:v>
                </c:pt>
                <c:pt idx="182">
                  <c:v>101972.0</c:v>
                </c:pt>
                <c:pt idx="183">
                  <c:v>105413.0</c:v>
                </c:pt>
                <c:pt idx="184">
                  <c:v>95976.0</c:v>
                </c:pt>
                <c:pt idx="185">
                  <c:v>96413.0</c:v>
                </c:pt>
                <c:pt idx="186">
                  <c:v>96289.0</c:v>
                </c:pt>
                <c:pt idx="187">
                  <c:v>96383.0</c:v>
                </c:pt>
                <c:pt idx="188">
                  <c:v>102281.0</c:v>
                </c:pt>
                <c:pt idx="189">
                  <c:v>145548.0</c:v>
                </c:pt>
                <c:pt idx="190">
                  <c:v>103299.0</c:v>
                </c:pt>
                <c:pt idx="191">
                  <c:v>93688.0</c:v>
                </c:pt>
                <c:pt idx="192">
                  <c:v>93296.0</c:v>
                </c:pt>
                <c:pt idx="193">
                  <c:v>95688.0</c:v>
                </c:pt>
                <c:pt idx="194">
                  <c:v>99878.0</c:v>
                </c:pt>
                <c:pt idx="195">
                  <c:v>105285.0</c:v>
                </c:pt>
                <c:pt idx="196">
                  <c:v>113314.0</c:v>
                </c:pt>
                <c:pt idx="197">
                  <c:v>103106.0</c:v>
                </c:pt>
                <c:pt idx="198">
                  <c:v>96286.0</c:v>
                </c:pt>
                <c:pt idx="199">
                  <c:v>102320.0</c:v>
                </c:pt>
                <c:pt idx="200">
                  <c:v>94938.0</c:v>
                </c:pt>
                <c:pt idx="201">
                  <c:v>94457.0</c:v>
                </c:pt>
                <c:pt idx="202">
                  <c:v>103939.0</c:v>
                </c:pt>
                <c:pt idx="203">
                  <c:v>94453.0</c:v>
                </c:pt>
                <c:pt idx="204">
                  <c:v>99276.0</c:v>
                </c:pt>
                <c:pt idx="205">
                  <c:v>94791.0</c:v>
                </c:pt>
                <c:pt idx="206">
                  <c:v>94668.0</c:v>
                </c:pt>
                <c:pt idx="207">
                  <c:v>96337.0</c:v>
                </c:pt>
                <c:pt idx="208">
                  <c:v>97698.0</c:v>
                </c:pt>
                <c:pt idx="209">
                  <c:v>94715.0</c:v>
                </c:pt>
                <c:pt idx="210">
                  <c:v>97893.0</c:v>
                </c:pt>
                <c:pt idx="211">
                  <c:v>138800.0</c:v>
                </c:pt>
                <c:pt idx="212">
                  <c:v>108849.0</c:v>
                </c:pt>
                <c:pt idx="213">
                  <c:v>95139.0</c:v>
                </c:pt>
                <c:pt idx="214">
                  <c:v>97228.0</c:v>
                </c:pt>
                <c:pt idx="215">
                  <c:v>101155.0</c:v>
                </c:pt>
                <c:pt idx="216">
                  <c:v>102336.0</c:v>
                </c:pt>
                <c:pt idx="217">
                  <c:v>94196.0</c:v>
                </c:pt>
                <c:pt idx="218">
                  <c:v>105294.0</c:v>
                </c:pt>
                <c:pt idx="219">
                  <c:v>141717.0</c:v>
                </c:pt>
                <c:pt idx="220">
                  <c:v>110677.0</c:v>
                </c:pt>
                <c:pt idx="221">
                  <c:v>100900.0</c:v>
                </c:pt>
                <c:pt idx="222">
                  <c:v>97696.0</c:v>
                </c:pt>
                <c:pt idx="223">
                  <c:v>108278.0</c:v>
                </c:pt>
                <c:pt idx="224">
                  <c:v>97503.0</c:v>
                </c:pt>
                <c:pt idx="225">
                  <c:v>102286.0</c:v>
                </c:pt>
                <c:pt idx="226">
                  <c:v>103971.0</c:v>
                </c:pt>
                <c:pt idx="227">
                  <c:v>96433.0</c:v>
                </c:pt>
                <c:pt idx="228">
                  <c:v>96296.0</c:v>
                </c:pt>
                <c:pt idx="229">
                  <c:v>94113.0</c:v>
                </c:pt>
                <c:pt idx="230">
                  <c:v>101364.0</c:v>
                </c:pt>
                <c:pt idx="231">
                  <c:v>103035.0</c:v>
                </c:pt>
                <c:pt idx="232">
                  <c:v>99323.0</c:v>
                </c:pt>
                <c:pt idx="233">
                  <c:v>95207.0</c:v>
                </c:pt>
                <c:pt idx="234">
                  <c:v>103225.0</c:v>
                </c:pt>
                <c:pt idx="235">
                  <c:v>104149.0</c:v>
                </c:pt>
                <c:pt idx="236">
                  <c:v>94352.0</c:v>
                </c:pt>
                <c:pt idx="237">
                  <c:v>102275.0</c:v>
                </c:pt>
                <c:pt idx="238">
                  <c:v>94970.0</c:v>
                </c:pt>
                <c:pt idx="239">
                  <c:v>100417.0</c:v>
                </c:pt>
                <c:pt idx="240">
                  <c:v>99345.0</c:v>
                </c:pt>
                <c:pt idx="241">
                  <c:v>102383.0</c:v>
                </c:pt>
                <c:pt idx="242">
                  <c:v>99279.0</c:v>
                </c:pt>
                <c:pt idx="243">
                  <c:v>94314.0</c:v>
                </c:pt>
                <c:pt idx="244">
                  <c:v>95071.0</c:v>
                </c:pt>
                <c:pt idx="245">
                  <c:v>96311.0</c:v>
                </c:pt>
                <c:pt idx="246">
                  <c:v>109097.0</c:v>
                </c:pt>
                <c:pt idx="247">
                  <c:v>95296.0</c:v>
                </c:pt>
                <c:pt idx="248">
                  <c:v>103108.0</c:v>
                </c:pt>
                <c:pt idx="249">
                  <c:v>95368.0</c:v>
                </c:pt>
                <c:pt idx="250">
                  <c:v>94029.0</c:v>
                </c:pt>
                <c:pt idx="251">
                  <c:v>101339.0</c:v>
                </c:pt>
                <c:pt idx="252">
                  <c:v>100108.0</c:v>
                </c:pt>
                <c:pt idx="253">
                  <c:v>95276.0</c:v>
                </c:pt>
                <c:pt idx="254">
                  <c:v>94111.0</c:v>
                </c:pt>
              </c:numCache>
            </c:numRef>
          </c:yVal>
          <c:smooth val="0"/>
        </c:ser>
        <c:ser>
          <c:idx val="2"/>
          <c:order val="2"/>
          <c:tx>
            <c:v>MSJ_SELRIC</c:v>
          </c:tx>
          <c:xVal>
            <c:numRef>
              <c:f>'CMP ITERATION'!$A$4:$A$258</c:f>
              <c:numCache>
                <c:formatCode>General</c:formatCode>
                <c:ptCount val="25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  <c:pt idx="175">
                  <c:v>175.0</c:v>
                </c:pt>
                <c:pt idx="176">
                  <c:v>176.0</c:v>
                </c:pt>
                <c:pt idx="177">
                  <c:v>177.0</c:v>
                </c:pt>
                <c:pt idx="178">
                  <c:v>178.0</c:v>
                </c:pt>
                <c:pt idx="179">
                  <c:v>179.0</c:v>
                </c:pt>
                <c:pt idx="180">
                  <c:v>180.0</c:v>
                </c:pt>
                <c:pt idx="181">
                  <c:v>181.0</c:v>
                </c:pt>
                <c:pt idx="182">
                  <c:v>182.0</c:v>
                </c:pt>
                <c:pt idx="183">
                  <c:v>183.0</c:v>
                </c:pt>
                <c:pt idx="184">
                  <c:v>184.0</c:v>
                </c:pt>
                <c:pt idx="185">
                  <c:v>185.0</c:v>
                </c:pt>
                <c:pt idx="186">
                  <c:v>186.0</c:v>
                </c:pt>
                <c:pt idx="187">
                  <c:v>187.0</c:v>
                </c:pt>
                <c:pt idx="188">
                  <c:v>188.0</c:v>
                </c:pt>
                <c:pt idx="189">
                  <c:v>189.0</c:v>
                </c:pt>
                <c:pt idx="190">
                  <c:v>190.0</c:v>
                </c:pt>
                <c:pt idx="191">
                  <c:v>191.0</c:v>
                </c:pt>
                <c:pt idx="192">
                  <c:v>192.0</c:v>
                </c:pt>
                <c:pt idx="193">
                  <c:v>193.0</c:v>
                </c:pt>
                <c:pt idx="194">
                  <c:v>194.0</c:v>
                </c:pt>
                <c:pt idx="195">
                  <c:v>195.0</c:v>
                </c:pt>
                <c:pt idx="196">
                  <c:v>196.0</c:v>
                </c:pt>
                <c:pt idx="197">
                  <c:v>197.0</c:v>
                </c:pt>
                <c:pt idx="198">
                  <c:v>198.0</c:v>
                </c:pt>
                <c:pt idx="199">
                  <c:v>199.0</c:v>
                </c:pt>
                <c:pt idx="200">
                  <c:v>200.0</c:v>
                </c:pt>
                <c:pt idx="201">
                  <c:v>201.0</c:v>
                </c:pt>
                <c:pt idx="202">
                  <c:v>202.0</c:v>
                </c:pt>
                <c:pt idx="203">
                  <c:v>203.0</c:v>
                </c:pt>
                <c:pt idx="204">
                  <c:v>204.0</c:v>
                </c:pt>
                <c:pt idx="205">
                  <c:v>205.0</c:v>
                </c:pt>
                <c:pt idx="206">
                  <c:v>206.0</c:v>
                </c:pt>
                <c:pt idx="207">
                  <c:v>207.0</c:v>
                </c:pt>
                <c:pt idx="208">
                  <c:v>208.0</c:v>
                </c:pt>
                <c:pt idx="209">
                  <c:v>209.0</c:v>
                </c:pt>
                <c:pt idx="210">
                  <c:v>210.0</c:v>
                </c:pt>
                <c:pt idx="211">
                  <c:v>211.0</c:v>
                </c:pt>
                <c:pt idx="212">
                  <c:v>212.0</c:v>
                </c:pt>
                <c:pt idx="213">
                  <c:v>213.0</c:v>
                </c:pt>
                <c:pt idx="214">
                  <c:v>214.0</c:v>
                </c:pt>
                <c:pt idx="215">
                  <c:v>215.0</c:v>
                </c:pt>
                <c:pt idx="216">
                  <c:v>216.0</c:v>
                </c:pt>
                <c:pt idx="217">
                  <c:v>217.0</c:v>
                </c:pt>
                <c:pt idx="218">
                  <c:v>218.0</c:v>
                </c:pt>
                <c:pt idx="219">
                  <c:v>219.0</c:v>
                </c:pt>
                <c:pt idx="220">
                  <c:v>220.0</c:v>
                </c:pt>
                <c:pt idx="221">
                  <c:v>221.0</c:v>
                </c:pt>
                <c:pt idx="222">
                  <c:v>222.0</c:v>
                </c:pt>
                <c:pt idx="223">
                  <c:v>223.0</c:v>
                </c:pt>
                <c:pt idx="224">
                  <c:v>224.0</c:v>
                </c:pt>
                <c:pt idx="225">
                  <c:v>225.0</c:v>
                </c:pt>
                <c:pt idx="226">
                  <c:v>226.0</c:v>
                </c:pt>
                <c:pt idx="227">
                  <c:v>227.0</c:v>
                </c:pt>
                <c:pt idx="228">
                  <c:v>228.0</c:v>
                </c:pt>
                <c:pt idx="229">
                  <c:v>229.0</c:v>
                </c:pt>
                <c:pt idx="230">
                  <c:v>230.0</c:v>
                </c:pt>
                <c:pt idx="231">
                  <c:v>231.0</c:v>
                </c:pt>
                <c:pt idx="232">
                  <c:v>232.0</c:v>
                </c:pt>
                <c:pt idx="233">
                  <c:v>233.0</c:v>
                </c:pt>
                <c:pt idx="234">
                  <c:v>234.0</c:v>
                </c:pt>
                <c:pt idx="235">
                  <c:v>235.0</c:v>
                </c:pt>
                <c:pt idx="236">
                  <c:v>236.0</c:v>
                </c:pt>
                <c:pt idx="237">
                  <c:v>237.0</c:v>
                </c:pt>
                <c:pt idx="238">
                  <c:v>238.0</c:v>
                </c:pt>
                <c:pt idx="239">
                  <c:v>239.0</c:v>
                </c:pt>
                <c:pt idx="240">
                  <c:v>240.0</c:v>
                </c:pt>
                <c:pt idx="241">
                  <c:v>241.0</c:v>
                </c:pt>
                <c:pt idx="242">
                  <c:v>242.0</c:v>
                </c:pt>
                <c:pt idx="243">
                  <c:v>243.0</c:v>
                </c:pt>
                <c:pt idx="244">
                  <c:v>244.0</c:v>
                </c:pt>
                <c:pt idx="245">
                  <c:v>245.0</c:v>
                </c:pt>
                <c:pt idx="246">
                  <c:v>246.0</c:v>
                </c:pt>
                <c:pt idx="247">
                  <c:v>247.0</c:v>
                </c:pt>
                <c:pt idx="248">
                  <c:v>248.0</c:v>
                </c:pt>
                <c:pt idx="249">
                  <c:v>249.0</c:v>
                </c:pt>
                <c:pt idx="250">
                  <c:v>250.0</c:v>
                </c:pt>
                <c:pt idx="251">
                  <c:v>251.0</c:v>
                </c:pt>
                <c:pt idx="252">
                  <c:v>252.0</c:v>
                </c:pt>
                <c:pt idx="253">
                  <c:v>253.0</c:v>
                </c:pt>
                <c:pt idx="254">
                  <c:v>254.0</c:v>
                </c:pt>
              </c:numCache>
            </c:numRef>
          </c:xVal>
          <c:yVal>
            <c:numRef>
              <c:f>'CMP ITERATION'!$D$4:$D$34</c:f>
              <c:numCache>
                <c:formatCode>General</c:formatCode>
                <c:ptCount val="31"/>
                <c:pt idx="0">
                  <c:v>1.085501E6</c:v>
                </c:pt>
                <c:pt idx="1">
                  <c:v>90532.0</c:v>
                </c:pt>
                <c:pt idx="2">
                  <c:v>91896.0</c:v>
                </c:pt>
                <c:pt idx="3">
                  <c:v>91581.0</c:v>
                </c:pt>
                <c:pt idx="4">
                  <c:v>92017.0</c:v>
                </c:pt>
                <c:pt idx="5">
                  <c:v>93306.0</c:v>
                </c:pt>
                <c:pt idx="6">
                  <c:v>96649.0</c:v>
                </c:pt>
                <c:pt idx="7">
                  <c:v>90098.0</c:v>
                </c:pt>
                <c:pt idx="8">
                  <c:v>87597.0</c:v>
                </c:pt>
                <c:pt idx="9">
                  <c:v>89786.0</c:v>
                </c:pt>
                <c:pt idx="10">
                  <c:v>98724.0</c:v>
                </c:pt>
                <c:pt idx="11">
                  <c:v>108243.0</c:v>
                </c:pt>
                <c:pt idx="12">
                  <c:v>108630.0</c:v>
                </c:pt>
                <c:pt idx="13">
                  <c:v>105514.0</c:v>
                </c:pt>
                <c:pt idx="14">
                  <c:v>99104.0</c:v>
                </c:pt>
                <c:pt idx="15">
                  <c:v>96518.0</c:v>
                </c:pt>
                <c:pt idx="16">
                  <c:v>93085.0</c:v>
                </c:pt>
                <c:pt idx="17">
                  <c:v>91419.0</c:v>
                </c:pt>
                <c:pt idx="18">
                  <c:v>92120.0</c:v>
                </c:pt>
                <c:pt idx="19">
                  <c:v>92438.0</c:v>
                </c:pt>
                <c:pt idx="20">
                  <c:v>150316.0</c:v>
                </c:pt>
                <c:pt idx="21">
                  <c:v>91610.0</c:v>
                </c:pt>
                <c:pt idx="22">
                  <c:v>92346.0</c:v>
                </c:pt>
                <c:pt idx="23">
                  <c:v>92567.0</c:v>
                </c:pt>
                <c:pt idx="24">
                  <c:v>91627.0</c:v>
                </c:pt>
                <c:pt idx="25">
                  <c:v>92381.0</c:v>
                </c:pt>
                <c:pt idx="26">
                  <c:v>92528.0</c:v>
                </c:pt>
                <c:pt idx="27">
                  <c:v>91632.0</c:v>
                </c:pt>
                <c:pt idx="28">
                  <c:v>92394.0</c:v>
                </c:pt>
                <c:pt idx="29">
                  <c:v>97561.0</c:v>
                </c:pt>
                <c:pt idx="30">
                  <c:v>104015.0</c:v>
                </c:pt>
              </c:numCache>
            </c:numRef>
          </c:yVal>
          <c:smooth val="0"/>
        </c:ser>
        <c:ser>
          <c:idx val="4"/>
          <c:order val="3"/>
          <c:tx>
            <c:v>PLUS_SELRIC</c:v>
          </c:tx>
          <c:xVal>
            <c:numRef>
              <c:f>'CMP ITERATION'!$A$4:$A$258</c:f>
              <c:numCache>
                <c:formatCode>General</c:formatCode>
                <c:ptCount val="25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  <c:pt idx="175">
                  <c:v>175.0</c:v>
                </c:pt>
                <c:pt idx="176">
                  <c:v>176.0</c:v>
                </c:pt>
                <c:pt idx="177">
                  <c:v>177.0</c:v>
                </c:pt>
                <c:pt idx="178">
                  <c:v>178.0</c:v>
                </c:pt>
                <c:pt idx="179">
                  <c:v>179.0</c:v>
                </c:pt>
                <c:pt idx="180">
                  <c:v>180.0</c:v>
                </c:pt>
                <c:pt idx="181">
                  <c:v>181.0</c:v>
                </c:pt>
                <c:pt idx="182">
                  <c:v>182.0</c:v>
                </c:pt>
                <c:pt idx="183">
                  <c:v>183.0</c:v>
                </c:pt>
                <c:pt idx="184">
                  <c:v>184.0</c:v>
                </c:pt>
                <c:pt idx="185">
                  <c:v>185.0</c:v>
                </c:pt>
                <c:pt idx="186">
                  <c:v>186.0</c:v>
                </c:pt>
                <c:pt idx="187">
                  <c:v>187.0</c:v>
                </c:pt>
                <c:pt idx="188">
                  <c:v>188.0</c:v>
                </c:pt>
                <c:pt idx="189">
                  <c:v>189.0</c:v>
                </c:pt>
                <c:pt idx="190">
                  <c:v>190.0</c:v>
                </c:pt>
                <c:pt idx="191">
                  <c:v>191.0</c:v>
                </c:pt>
                <c:pt idx="192">
                  <c:v>192.0</c:v>
                </c:pt>
                <c:pt idx="193">
                  <c:v>193.0</c:v>
                </c:pt>
                <c:pt idx="194">
                  <c:v>194.0</c:v>
                </c:pt>
                <c:pt idx="195">
                  <c:v>195.0</c:v>
                </c:pt>
                <c:pt idx="196">
                  <c:v>196.0</c:v>
                </c:pt>
                <c:pt idx="197">
                  <c:v>197.0</c:v>
                </c:pt>
                <c:pt idx="198">
                  <c:v>198.0</c:v>
                </c:pt>
                <c:pt idx="199">
                  <c:v>199.0</c:v>
                </c:pt>
                <c:pt idx="200">
                  <c:v>200.0</c:v>
                </c:pt>
                <c:pt idx="201">
                  <c:v>201.0</c:v>
                </c:pt>
                <c:pt idx="202">
                  <c:v>202.0</c:v>
                </c:pt>
                <c:pt idx="203">
                  <c:v>203.0</c:v>
                </c:pt>
                <c:pt idx="204">
                  <c:v>204.0</c:v>
                </c:pt>
                <c:pt idx="205">
                  <c:v>205.0</c:v>
                </c:pt>
                <c:pt idx="206">
                  <c:v>206.0</c:v>
                </c:pt>
                <c:pt idx="207">
                  <c:v>207.0</c:v>
                </c:pt>
                <c:pt idx="208">
                  <c:v>208.0</c:v>
                </c:pt>
                <c:pt idx="209">
                  <c:v>209.0</c:v>
                </c:pt>
                <c:pt idx="210">
                  <c:v>210.0</c:v>
                </c:pt>
                <c:pt idx="211">
                  <c:v>211.0</c:v>
                </c:pt>
                <c:pt idx="212">
                  <c:v>212.0</c:v>
                </c:pt>
                <c:pt idx="213">
                  <c:v>213.0</c:v>
                </c:pt>
                <c:pt idx="214">
                  <c:v>214.0</c:v>
                </c:pt>
                <c:pt idx="215">
                  <c:v>215.0</c:v>
                </c:pt>
                <c:pt idx="216">
                  <c:v>216.0</c:v>
                </c:pt>
                <c:pt idx="217">
                  <c:v>217.0</c:v>
                </c:pt>
                <c:pt idx="218">
                  <c:v>218.0</c:v>
                </c:pt>
                <c:pt idx="219">
                  <c:v>219.0</c:v>
                </c:pt>
                <c:pt idx="220">
                  <c:v>220.0</c:v>
                </c:pt>
                <c:pt idx="221">
                  <c:v>221.0</c:v>
                </c:pt>
                <c:pt idx="222">
                  <c:v>222.0</c:v>
                </c:pt>
                <c:pt idx="223">
                  <c:v>223.0</c:v>
                </c:pt>
                <c:pt idx="224">
                  <c:v>224.0</c:v>
                </c:pt>
                <c:pt idx="225">
                  <c:v>225.0</c:v>
                </c:pt>
                <c:pt idx="226">
                  <c:v>226.0</c:v>
                </c:pt>
                <c:pt idx="227">
                  <c:v>227.0</c:v>
                </c:pt>
                <c:pt idx="228">
                  <c:v>228.0</c:v>
                </c:pt>
                <c:pt idx="229">
                  <c:v>229.0</c:v>
                </c:pt>
                <c:pt idx="230">
                  <c:v>230.0</c:v>
                </c:pt>
                <c:pt idx="231">
                  <c:v>231.0</c:v>
                </c:pt>
                <c:pt idx="232">
                  <c:v>232.0</c:v>
                </c:pt>
                <c:pt idx="233">
                  <c:v>233.0</c:v>
                </c:pt>
                <c:pt idx="234">
                  <c:v>234.0</c:v>
                </c:pt>
                <c:pt idx="235">
                  <c:v>235.0</c:v>
                </c:pt>
                <c:pt idx="236">
                  <c:v>236.0</c:v>
                </c:pt>
                <c:pt idx="237">
                  <c:v>237.0</c:v>
                </c:pt>
                <c:pt idx="238">
                  <c:v>238.0</c:v>
                </c:pt>
                <c:pt idx="239">
                  <c:v>239.0</c:v>
                </c:pt>
                <c:pt idx="240">
                  <c:v>240.0</c:v>
                </c:pt>
                <c:pt idx="241">
                  <c:v>241.0</c:v>
                </c:pt>
                <c:pt idx="242">
                  <c:v>242.0</c:v>
                </c:pt>
                <c:pt idx="243">
                  <c:v>243.0</c:v>
                </c:pt>
                <c:pt idx="244">
                  <c:v>244.0</c:v>
                </c:pt>
                <c:pt idx="245">
                  <c:v>245.0</c:v>
                </c:pt>
                <c:pt idx="246">
                  <c:v>246.0</c:v>
                </c:pt>
                <c:pt idx="247">
                  <c:v>247.0</c:v>
                </c:pt>
                <c:pt idx="248">
                  <c:v>248.0</c:v>
                </c:pt>
                <c:pt idx="249">
                  <c:v>249.0</c:v>
                </c:pt>
                <c:pt idx="250">
                  <c:v>250.0</c:v>
                </c:pt>
                <c:pt idx="251">
                  <c:v>251.0</c:v>
                </c:pt>
                <c:pt idx="252">
                  <c:v>252.0</c:v>
                </c:pt>
                <c:pt idx="253">
                  <c:v>253.0</c:v>
                </c:pt>
                <c:pt idx="254">
                  <c:v>254.0</c:v>
                </c:pt>
              </c:numCache>
            </c:numRef>
          </c:xVal>
          <c:yVal>
            <c:numRef>
              <c:f>'CMP ITERATION'!$E$4:$E$29</c:f>
              <c:numCache>
                <c:formatCode>General</c:formatCode>
                <c:ptCount val="26"/>
                <c:pt idx="0">
                  <c:v>1.18051E6</c:v>
                </c:pt>
                <c:pt idx="1">
                  <c:v>65145.0</c:v>
                </c:pt>
                <c:pt idx="2">
                  <c:v>65885.0</c:v>
                </c:pt>
                <c:pt idx="3">
                  <c:v>65789.0</c:v>
                </c:pt>
                <c:pt idx="4">
                  <c:v>65442.0</c:v>
                </c:pt>
                <c:pt idx="5">
                  <c:v>60057.0</c:v>
                </c:pt>
                <c:pt idx="6">
                  <c:v>68769.0</c:v>
                </c:pt>
                <c:pt idx="7">
                  <c:v>63120.0</c:v>
                </c:pt>
                <c:pt idx="8">
                  <c:v>67515.0</c:v>
                </c:pt>
                <c:pt idx="9">
                  <c:v>63288.0</c:v>
                </c:pt>
                <c:pt idx="10">
                  <c:v>121985.0</c:v>
                </c:pt>
                <c:pt idx="11">
                  <c:v>78738.0</c:v>
                </c:pt>
                <c:pt idx="12">
                  <c:v>81303.0</c:v>
                </c:pt>
                <c:pt idx="13">
                  <c:v>77072.0</c:v>
                </c:pt>
                <c:pt idx="14">
                  <c:v>73508.0</c:v>
                </c:pt>
                <c:pt idx="15">
                  <c:v>71174.0</c:v>
                </c:pt>
                <c:pt idx="16">
                  <c:v>68327.0</c:v>
                </c:pt>
                <c:pt idx="17">
                  <c:v>68014.0</c:v>
                </c:pt>
                <c:pt idx="18">
                  <c:v>65833.0</c:v>
                </c:pt>
                <c:pt idx="19">
                  <c:v>65642.0</c:v>
                </c:pt>
                <c:pt idx="20">
                  <c:v>65657.0</c:v>
                </c:pt>
                <c:pt idx="21">
                  <c:v>65757.0</c:v>
                </c:pt>
                <c:pt idx="22">
                  <c:v>65747.0</c:v>
                </c:pt>
                <c:pt idx="23">
                  <c:v>65340.0</c:v>
                </c:pt>
                <c:pt idx="24">
                  <c:v>65825.0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0599144"/>
        <c:axId val="870604712"/>
      </c:scatterChart>
      <c:valAx>
        <c:axId val="870599144"/>
        <c:scaling>
          <c:orientation val="minMax"/>
          <c:max val="30.0"/>
          <c:min val="0.0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iteration #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70604712"/>
        <c:crosses val="autoZero"/>
        <c:crossBetween val="midCat"/>
      </c:valAx>
      <c:valAx>
        <c:axId val="870604712"/>
        <c:scaling>
          <c:orientation val="minMax"/>
          <c:min val="0.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 </a:t>
                </a:r>
                <a:r>
                  <a:rPr lang="en-US" sz="1400" dirty="0"/>
                  <a:t>time (s)</a:t>
                </a: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70599144"/>
        <c:crosses val="autoZero"/>
        <c:crossBetween val="midCat"/>
        <c:dispUnits>
          <c:builtInUnit val="thousands"/>
        </c:dispUnits>
      </c:valAx>
    </c:plotArea>
    <c:legend>
      <c:legendPos val="r"/>
      <c:layout>
        <c:manualLayout>
          <c:xMode val="edge"/>
          <c:yMode val="edge"/>
          <c:x val="0.737886836726054"/>
          <c:y val="0.133079615048119"/>
          <c:w val="0.189108095359048"/>
          <c:h val="0.267923530835241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 dirty="0" smtClean="0">
                <a:effectLst/>
              </a:rPr>
              <a:t>Time per iteration, 680GB, 20-node cluster, reachability query </a:t>
            </a:r>
            <a:endParaRPr lang="en-US" dirty="0">
              <a:effectLst/>
            </a:endParaRPr>
          </a:p>
        </c:rich>
      </c:tx>
      <c:layout>
        <c:manualLayout>
          <c:xMode val="edge"/>
          <c:yMode val="edge"/>
          <c:x val="0.173714092190089"/>
          <c:y val="0.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86548858812"/>
          <c:y val="0.0786363793341622"/>
          <c:w val="0.817868693832626"/>
          <c:h val="0.763921121701892"/>
        </c:manualLayout>
      </c:layout>
      <c:scatterChart>
        <c:scatterStyle val="lineMarker"/>
        <c:varyColors val="0"/>
        <c:ser>
          <c:idx val="0"/>
          <c:order val="0"/>
          <c:tx>
            <c:strRef>
              <c:f>'CMP ITERATION'!$C$3</c:f>
              <c:strCache>
                <c:ptCount val="1"/>
                <c:pt idx="0">
                  <c:v>Equijoin Cache</c:v>
                </c:pt>
              </c:strCache>
            </c:strRef>
          </c:tx>
          <c:xVal>
            <c:numRef>
              <c:f>'CMP ITERATION'!$A$4:$A$258</c:f>
              <c:numCache>
                <c:formatCode>General</c:formatCode>
                <c:ptCount val="25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  <c:pt idx="175">
                  <c:v>175.0</c:v>
                </c:pt>
                <c:pt idx="176">
                  <c:v>176.0</c:v>
                </c:pt>
                <c:pt idx="177">
                  <c:v>177.0</c:v>
                </c:pt>
                <c:pt idx="178">
                  <c:v>178.0</c:v>
                </c:pt>
                <c:pt idx="179">
                  <c:v>179.0</c:v>
                </c:pt>
                <c:pt idx="180">
                  <c:v>180.0</c:v>
                </c:pt>
                <c:pt idx="181">
                  <c:v>181.0</c:v>
                </c:pt>
                <c:pt idx="182">
                  <c:v>182.0</c:v>
                </c:pt>
                <c:pt idx="183">
                  <c:v>183.0</c:v>
                </c:pt>
                <c:pt idx="184">
                  <c:v>184.0</c:v>
                </c:pt>
                <c:pt idx="185">
                  <c:v>185.0</c:v>
                </c:pt>
                <c:pt idx="186">
                  <c:v>186.0</c:v>
                </c:pt>
                <c:pt idx="187">
                  <c:v>187.0</c:v>
                </c:pt>
                <c:pt idx="188">
                  <c:v>188.0</c:v>
                </c:pt>
                <c:pt idx="189">
                  <c:v>189.0</c:v>
                </c:pt>
                <c:pt idx="190">
                  <c:v>190.0</c:v>
                </c:pt>
                <c:pt idx="191">
                  <c:v>191.0</c:v>
                </c:pt>
                <c:pt idx="192">
                  <c:v>192.0</c:v>
                </c:pt>
                <c:pt idx="193">
                  <c:v>193.0</c:v>
                </c:pt>
                <c:pt idx="194">
                  <c:v>194.0</c:v>
                </c:pt>
                <c:pt idx="195">
                  <c:v>195.0</c:v>
                </c:pt>
                <c:pt idx="196">
                  <c:v>196.0</c:v>
                </c:pt>
                <c:pt idx="197">
                  <c:v>197.0</c:v>
                </c:pt>
                <c:pt idx="198">
                  <c:v>198.0</c:v>
                </c:pt>
                <c:pt idx="199">
                  <c:v>199.0</c:v>
                </c:pt>
                <c:pt idx="200">
                  <c:v>200.0</c:v>
                </c:pt>
                <c:pt idx="201">
                  <c:v>201.0</c:v>
                </c:pt>
                <c:pt idx="202">
                  <c:v>202.0</c:v>
                </c:pt>
                <c:pt idx="203">
                  <c:v>203.0</c:v>
                </c:pt>
                <c:pt idx="204">
                  <c:v>204.0</c:v>
                </c:pt>
                <c:pt idx="205">
                  <c:v>205.0</c:v>
                </c:pt>
                <c:pt idx="206">
                  <c:v>206.0</c:v>
                </c:pt>
                <c:pt idx="207">
                  <c:v>207.0</c:v>
                </c:pt>
                <c:pt idx="208">
                  <c:v>208.0</c:v>
                </c:pt>
                <c:pt idx="209">
                  <c:v>209.0</c:v>
                </c:pt>
                <c:pt idx="210">
                  <c:v>210.0</c:v>
                </c:pt>
                <c:pt idx="211">
                  <c:v>211.0</c:v>
                </c:pt>
                <c:pt idx="212">
                  <c:v>212.0</c:v>
                </c:pt>
                <c:pt idx="213">
                  <c:v>213.0</c:v>
                </c:pt>
                <c:pt idx="214">
                  <c:v>214.0</c:v>
                </c:pt>
                <c:pt idx="215">
                  <c:v>215.0</c:v>
                </c:pt>
                <c:pt idx="216">
                  <c:v>216.0</c:v>
                </c:pt>
                <c:pt idx="217">
                  <c:v>217.0</c:v>
                </c:pt>
                <c:pt idx="218">
                  <c:v>218.0</c:v>
                </c:pt>
                <c:pt idx="219">
                  <c:v>219.0</c:v>
                </c:pt>
                <c:pt idx="220">
                  <c:v>220.0</c:v>
                </c:pt>
                <c:pt idx="221">
                  <c:v>221.0</c:v>
                </c:pt>
                <c:pt idx="222">
                  <c:v>222.0</c:v>
                </c:pt>
                <c:pt idx="223">
                  <c:v>223.0</c:v>
                </c:pt>
                <c:pt idx="224">
                  <c:v>224.0</c:v>
                </c:pt>
                <c:pt idx="225">
                  <c:v>225.0</c:v>
                </c:pt>
                <c:pt idx="226">
                  <c:v>226.0</c:v>
                </c:pt>
                <c:pt idx="227">
                  <c:v>227.0</c:v>
                </c:pt>
                <c:pt idx="228">
                  <c:v>228.0</c:v>
                </c:pt>
                <c:pt idx="229">
                  <c:v>229.0</c:v>
                </c:pt>
                <c:pt idx="230">
                  <c:v>230.0</c:v>
                </c:pt>
                <c:pt idx="231">
                  <c:v>231.0</c:v>
                </c:pt>
                <c:pt idx="232">
                  <c:v>232.0</c:v>
                </c:pt>
                <c:pt idx="233">
                  <c:v>233.0</c:v>
                </c:pt>
                <c:pt idx="234">
                  <c:v>234.0</c:v>
                </c:pt>
                <c:pt idx="235">
                  <c:v>235.0</c:v>
                </c:pt>
                <c:pt idx="236">
                  <c:v>236.0</c:v>
                </c:pt>
                <c:pt idx="237">
                  <c:v>237.0</c:v>
                </c:pt>
                <c:pt idx="238">
                  <c:v>238.0</c:v>
                </c:pt>
                <c:pt idx="239">
                  <c:v>239.0</c:v>
                </c:pt>
                <c:pt idx="240">
                  <c:v>240.0</c:v>
                </c:pt>
                <c:pt idx="241">
                  <c:v>241.0</c:v>
                </c:pt>
                <c:pt idx="242">
                  <c:v>242.0</c:v>
                </c:pt>
                <c:pt idx="243">
                  <c:v>243.0</c:v>
                </c:pt>
                <c:pt idx="244">
                  <c:v>244.0</c:v>
                </c:pt>
                <c:pt idx="245">
                  <c:v>245.0</c:v>
                </c:pt>
                <c:pt idx="246">
                  <c:v>246.0</c:v>
                </c:pt>
                <c:pt idx="247">
                  <c:v>247.0</c:v>
                </c:pt>
                <c:pt idx="248">
                  <c:v>248.0</c:v>
                </c:pt>
                <c:pt idx="249">
                  <c:v>249.0</c:v>
                </c:pt>
                <c:pt idx="250">
                  <c:v>250.0</c:v>
                </c:pt>
                <c:pt idx="251">
                  <c:v>251.0</c:v>
                </c:pt>
                <c:pt idx="252">
                  <c:v>252.0</c:v>
                </c:pt>
                <c:pt idx="253">
                  <c:v>253.0</c:v>
                </c:pt>
                <c:pt idx="254">
                  <c:v>254.0</c:v>
                </c:pt>
              </c:numCache>
            </c:numRef>
          </c:xVal>
          <c:yVal>
            <c:numRef>
              <c:f>'CMP ITERATION'!$C$4:$C$258</c:f>
              <c:numCache>
                <c:formatCode>General</c:formatCode>
                <c:ptCount val="255"/>
                <c:pt idx="1">
                  <c:v>65917.0</c:v>
                </c:pt>
                <c:pt idx="2">
                  <c:v>64942.0</c:v>
                </c:pt>
                <c:pt idx="3">
                  <c:v>65652.0</c:v>
                </c:pt>
                <c:pt idx="4">
                  <c:v>65359.0</c:v>
                </c:pt>
                <c:pt idx="6">
                  <c:v>67239.0</c:v>
                </c:pt>
                <c:pt idx="7">
                  <c:v>62854.0</c:v>
                </c:pt>
                <c:pt idx="8">
                  <c:v>68387.0</c:v>
                </c:pt>
                <c:pt idx="9">
                  <c:v>63061.0</c:v>
                </c:pt>
                <c:pt idx="10">
                  <c:v>69487.0</c:v>
                </c:pt>
                <c:pt idx="12">
                  <c:v>78804.0</c:v>
                </c:pt>
                <c:pt idx="13">
                  <c:v>75466.0</c:v>
                </c:pt>
                <c:pt idx="15">
                  <c:v>69759.0</c:v>
                </c:pt>
                <c:pt idx="16">
                  <c:v>66267.0</c:v>
                </c:pt>
                <c:pt idx="17">
                  <c:v>66275.0</c:v>
                </c:pt>
                <c:pt idx="18">
                  <c:v>65236.0</c:v>
                </c:pt>
                <c:pt idx="19">
                  <c:v>65358.0</c:v>
                </c:pt>
                <c:pt idx="20">
                  <c:v>65992.0</c:v>
                </c:pt>
                <c:pt idx="21">
                  <c:v>65631.0</c:v>
                </c:pt>
                <c:pt idx="22">
                  <c:v>65966.0</c:v>
                </c:pt>
                <c:pt idx="23">
                  <c:v>65854.0</c:v>
                </c:pt>
                <c:pt idx="24">
                  <c:v>65845.0</c:v>
                </c:pt>
                <c:pt idx="25">
                  <c:v>65112.0</c:v>
                </c:pt>
                <c:pt idx="26">
                  <c:v>65344.0</c:v>
                </c:pt>
                <c:pt idx="27">
                  <c:v>65567.0</c:v>
                </c:pt>
                <c:pt idx="28">
                  <c:v>66047.0</c:v>
                </c:pt>
                <c:pt idx="29">
                  <c:v>65961.0</c:v>
                </c:pt>
                <c:pt idx="30">
                  <c:v>65642.0</c:v>
                </c:pt>
                <c:pt idx="31">
                  <c:v>64418.0</c:v>
                </c:pt>
                <c:pt idx="32">
                  <c:v>65940.0</c:v>
                </c:pt>
                <c:pt idx="33">
                  <c:v>65744.0</c:v>
                </c:pt>
                <c:pt idx="34">
                  <c:v>65870.0</c:v>
                </c:pt>
                <c:pt idx="35">
                  <c:v>64643.0</c:v>
                </c:pt>
                <c:pt idx="36">
                  <c:v>65364.0</c:v>
                </c:pt>
                <c:pt idx="37">
                  <c:v>65936.0</c:v>
                </c:pt>
                <c:pt idx="38">
                  <c:v>65811.0</c:v>
                </c:pt>
                <c:pt idx="39">
                  <c:v>65825.0</c:v>
                </c:pt>
                <c:pt idx="40">
                  <c:v>65240.0</c:v>
                </c:pt>
                <c:pt idx="41">
                  <c:v>65531.0</c:v>
                </c:pt>
                <c:pt idx="42">
                  <c:v>62300.0</c:v>
                </c:pt>
                <c:pt idx="43">
                  <c:v>65546.0</c:v>
                </c:pt>
                <c:pt idx="44">
                  <c:v>65947.0</c:v>
                </c:pt>
                <c:pt idx="45">
                  <c:v>63642.0</c:v>
                </c:pt>
                <c:pt idx="46">
                  <c:v>65946.0</c:v>
                </c:pt>
                <c:pt idx="47">
                  <c:v>64958.0</c:v>
                </c:pt>
                <c:pt idx="48">
                  <c:v>64837.0</c:v>
                </c:pt>
                <c:pt idx="49">
                  <c:v>65432.0</c:v>
                </c:pt>
                <c:pt idx="50">
                  <c:v>65955.0</c:v>
                </c:pt>
                <c:pt idx="51">
                  <c:v>63963.0</c:v>
                </c:pt>
                <c:pt idx="52">
                  <c:v>65698.0</c:v>
                </c:pt>
                <c:pt idx="53">
                  <c:v>64051.0</c:v>
                </c:pt>
                <c:pt idx="54">
                  <c:v>116308.0</c:v>
                </c:pt>
                <c:pt idx="55">
                  <c:v>65769.0</c:v>
                </c:pt>
                <c:pt idx="56">
                  <c:v>64388.0</c:v>
                </c:pt>
                <c:pt idx="57">
                  <c:v>64365.0</c:v>
                </c:pt>
                <c:pt idx="58">
                  <c:v>64984.0</c:v>
                </c:pt>
                <c:pt idx="59">
                  <c:v>65018.0</c:v>
                </c:pt>
                <c:pt idx="60">
                  <c:v>66077.0</c:v>
                </c:pt>
                <c:pt idx="61">
                  <c:v>63278.0</c:v>
                </c:pt>
                <c:pt idx="62">
                  <c:v>114307.0</c:v>
                </c:pt>
                <c:pt idx="63">
                  <c:v>63921.0</c:v>
                </c:pt>
                <c:pt idx="64">
                  <c:v>65021.0</c:v>
                </c:pt>
                <c:pt idx="65">
                  <c:v>66051.0</c:v>
                </c:pt>
                <c:pt idx="66">
                  <c:v>63318.0</c:v>
                </c:pt>
                <c:pt idx="67">
                  <c:v>109292.0</c:v>
                </c:pt>
                <c:pt idx="68">
                  <c:v>60058.0</c:v>
                </c:pt>
                <c:pt idx="69">
                  <c:v>62516.0</c:v>
                </c:pt>
                <c:pt idx="70">
                  <c:v>119642.0</c:v>
                </c:pt>
                <c:pt idx="71">
                  <c:v>67315.0</c:v>
                </c:pt>
                <c:pt idx="72">
                  <c:v>114307.0</c:v>
                </c:pt>
                <c:pt idx="73">
                  <c:v>65280.0</c:v>
                </c:pt>
                <c:pt idx="74">
                  <c:v>62160.0</c:v>
                </c:pt>
                <c:pt idx="75">
                  <c:v>61979.0</c:v>
                </c:pt>
                <c:pt idx="76">
                  <c:v>65852.0</c:v>
                </c:pt>
                <c:pt idx="77">
                  <c:v>62256.0</c:v>
                </c:pt>
                <c:pt idx="78">
                  <c:v>74400.0</c:v>
                </c:pt>
                <c:pt idx="79">
                  <c:v>63084.0</c:v>
                </c:pt>
                <c:pt idx="80">
                  <c:v>63317.0</c:v>
                </c:pt>
                <c:pt idx="81">
                  <c:v>62784.0</c:v>
                </c:pt>
                <c:pt idx="82">
                  <c:v>63028.0</c:v>
                </c:pt>
                <c:pt idx="83">
                  <c:v>63385.0</c:v>
                </c:pt>
                <c:pt idx="84">
                  <c:v>63300.0</c:v>
                </c:pt>
                <c:pt idx="85">
                  <c:v>62816.0</c:v>
                </c:pt>
                <c:pt idx="86">
                  <c:v>63528.0</c:v>
                </c:pt>
                <c:pt idx="87">
                  <c:v>63010.0</c:v>
                </c:pt>
                <c:pt idx="88">
                  <c:v>62890.0</c:v>
                </c:pt>
                <c:pt idx="89">
                  <c:v>114628.0</c:v>
                </c:pt>
                <c:pt idx="90">
                  <c:v>65277.0</c:v>
                </c:pt>
                <c:pt idx="91">
                  <c:v>120709.0</c:v>
                </c:pt>
                <c:pt idx="92">
                  <c:v>113663.0</c:v>
                </c:pt>
                <c:pt idx="93">
                  <c:v>62826.0</c:v>
                </c:pt>
                <c:pt idx="94">
                  <c:v>60974.0</c:v>
                </c:pt>
                <c:pt idx="95">
                  <c:v>62602.0</c:v>
                </c:pt>
                <c:pt idx="96">
                  <c:v>63573.0</c:v>
                </c:pt>
                <c:pt idx="97">
                  <c:v>63380.0</c:v>
                </c:pt>
                <c:pt idx="98">
                  <c:v>63290.0</c:v>
                </c:pt>
                <c:pt idx="99">
                  <c:v>63042.0</c:v>
                </c:pt>
                <c:pt idx="100">
                  <c:v>62787.0</c:v>
                </c:pt>
                <c:pt idx="101">
                  <c:v>62852.0</c:v>
                </c:pt>
                <c:pt idx="102">
                  <c:v>62429.0</c:v>
                </c:pt>
                <c:pt idx="103">
                  <c:v>63906.0</c:v>
                </c:pt>
                <c:pt idx="104">
                  <c:v>60901.0</c:v>
                </c:pt>
                <c:pt idx="105">
                  <c:v>63014.0</c:v>
                </c:pt>
                <c:pt idx="106">
                  <c:v>65479.0</c:v>
                </c:pt>
                <c:pt idx="107">
                  <c:v>63249.0</c:v>
                </c:pt>
                <c:pt idx="108">
                  <c:v>63520.0</c:v>
                </c:pt>
                <c:pt idx="109">
                  <c:v>62811.0</c:v>
                </c:pt>
                <c:pt idx="110">
                  <c:v>63375.0</c:v>
                </c:pt>
                <c:pt idx="111">
                  <c:v>63099.0</c:v>
                </c:pt>
                <c:pt idx="112">
                  <c:v>64803.0</c:v>
                </c:pt>
                <c:pt idx="113">
                  <c:v>63043.0</c:v>
                </c:pt>
                <c:pt idx="114">
                  <c:v>64575.0</c:v>
                </c:pt>
                <c:pt idx="115">
                  <c:v>63416.0</c:v>
                </c:pt>
                <c:pt idx="116">
                  <c:v>66045.0</c:v>
                </c:pt>
                <c:pt idx="117">
                  <c:v>62772.0</c:v>
                </c:pt>
                <c:pt idx="118">
                  <c:v>62947.0</c:v>
                </c:pt>
                <c:pt idx="119">
                  <c:v>62066.0</c:v>
                </c:pt>
                <c:pt idx="120">
                  <c:v>64844.0</c:v>
                </c:pt>
                <c:pt idx="121">
                  <c:v>65952.0</c:v>
                </c:pt>
                <c:pt idx="122">
                  <c:v>65608.0</c:v>
                </c:pt>
                <c:pt idx="123">
                  <c:v>117720.0</c:v>
                </c:pt>
                <c:pt idx="124">
                  <c:v>69061.0</c:v>
                </c:pt>
                <c:pt idx="125">
                  <c:v>60758.0</c:v>
                </c:pt>
                <c:pt idx="126">
                  <c:v>65634.0</c:v>
                </c:pt>
                <c:pt idx="127">
                  <c:v>65867.0</c:v>
                </c:pt>
                <c:pt idx="128">
                  <c:v>64221.0</c:v>
                </c:pt>
                <c:pt idx="129">
                  <c:v>62791.0</c:v>
                </c:pt>
                <c:pt idx="130">
                  <c:v>65605.0</c:v>
                </c:pt>
                <c:pt idx="131">
                  <c:v>64346.0</c:v>
                </c:pt>
                <c:pt idx="132">
                  <c:v>63265.0</c:v>
                </c:pt>
                <c:pt idx="133">
                  <c:v>64884.0</c:v>
                </c:pt>
                <c:pt idx="134">
                  <c:v>62816.0</c:v>
                </c:pt>
                <c:pt idx="135">
                  <c:v>67034.0</c:v>
                </c:pt>
                <c:pt idx="136">
                  <c:v>65568.0</c:v>
                </c:pt>
                <c:pt idx="137">
                  <c:v>63272.0</c:v>
                </c:pt>
                <c:pt idx="138">
                  <c:v>65878.0</c:v>
                </c:pt>
                <c:pt idx="139">
                  <c:v>64335.0</c:v>
                </c:pt>
                <c:pt idx="140">
                  <c:v>66071.0</c:v>
                </c:pt>
                <c:pt idx="141">
                  <c:v>62477.0</c:v>
                </c:pt>
                <c:pt idx="142">
                  <c:v>65697.0</c:v>
                </c:pt>
                <c:pt idx="143">
                  <c:v>63268.0</c:v>
                </c:pt>
                <c:pt idx="144">
                  <c:v>63279.0</c:v>
                </c:pt>
                <c:pt idx="145">
                  <c:v>121832.0</c:v>
                </c:pt>
                <c:pt idx="146">
                  <c:v>68189.0</c:v>
                </c:pt>
                <c:pt idx="147">
                  <c:v>65448.0</c:v>
                </c:pt>
                <c:pt idx="148">
                  <c:v>64768.0</c:v>
                </c:pt>
                <c:pt idx="149">
                  <c:v>64318.0</c:v>
                </c:pt>
                <c:pt idx="150">
                  <c:v>59987.0</c:v>
                </c:pt>
                <c:pt idx="151">
                  <c:v>64144.0</c:v>
                </c:pt>
                <c:pt idx="152">
                  <c:v>65391.0</c:v>
                </c:pt>
                <c:pt idx="153">
                  <c:v>117280.0</c:v>
                </c:pt>
                <c:pt idx="154">
                  <c:v>65895.0</c:v>
                </c:pt>
                <c:pt idx="155">
                  <c:v>63969.0</c:v>
                </c:pt>
                <c:pt idx="156">
                  <c:v>65559.0</c:v>
                </c:pt>
                <c:pt idx="157">
                  <c:v>63787.0</c:v>
                </c:pt>
                <c:pt idx="158">
                  <c:v>118967.0</c:v>
                </c:pt>
                <c:pt idx="159">
                  <c:v>65749.0</c:v>
                </c:pt>
                <c:pt idx="160">
                  <c:v>61712.0</c:v>
                </c:pt>
                <c:pt idx="161">
                  <c:v>119626.0</c:v>
                </c:pt>
                <c:pt idx="162">
                  <c:v>63510.0</c:v>
                </c:pt>
                <c:pt idx="163">
                  <c:v>65945.0</c:v>
                </c:pt>
                <c:pt idx="164">
                  <c:v>63498.0</c:v>
                </c:pt>
                <c:pt idx="165">
                  <c:v>65839.0</c:v>
                </c:pt>
                <c:pt idx="166">
                  <c:v>68095.0</c:v>
                </c:pt>
                <c:pt idx="167">
                  <c:v>62064.0</c:v>
                </c:pt>
                <c:pt idx="168">
                  <c:v>62376.0</c:v>
                </c:pt>
                <c:pt idx="169">
                  <c:v>62662.0</c:v>
                </c:pt>
                <c:pt idx="170">
                  <c:v>59927.0</c:v>
                </c:pt>
                <c:pt idx="171">
                  <c:v>65312.0</c:v>
                </c:pt>
                <c:pt idx="172">
                  <c:v>61723.0</c:v>
                </c:pt>
                <c:pt idx="173">
                  <c:v>65502.0</c:v>
                </c:pt>
                <c:pt idx="174">
                  <c:v>122495.0</c:v>
                </c:pt>
                <c:pt idx="175">
                  <c:v>64019.0</c:v>
                </c:pt>
                <c:pt idx="176">
                  <c:v>68917.0</c:v>
                </c:pt>
                <c:pt idx="177">
                  <c:v>66584.0</c:v>
                </c:pt>
                <c:pt idx="178">
                  <c:v>65926.0</c:v>
                </c:pt>
                <c:pt idx="179">
                  <c:v>65441.0</c:v>
                </c:pt>
                <c:pt idx="180">
                  <c:v>61014.0</c:v>
                </c:pt>
                <c:pt idx="181">
                  <c:v>65603.0</c:v>
                </c:pt>
                <c:pt idx="182">
                  <c:v>63864.0</c:v>
                </c:pt>
                <c:pt idx="183">
                  <c:v>60001.0</c:v>
                </c:pt>
                <c:pt idx="184">
                  <c:v>61913.0</c:v>
                </c:pt>
                <c:pt idx="185">
                  <c:v>64146.0</c:v>
                </c:pt>
                <c:pt idx="186">
                  <c:v>68282.0</c:v>
                </c:pt>
                <c:pt idx="187">
                  <c:v>65084.0</c:v>
                </c:pt>
                <c:pt idx="188">
                  <c:v>62358.0</c:v>
                </c:pt>
                <c:pt idx="189">
                  <c:v>63505.0</c:v>
                </c:pt>
                <c:pt idx="190">
                  <c:v>65305.0</c:v>
                </c:pt>
                <c:pt idx="191">
                  <c:v>60244.0</c:v>
                </c:pt>
                <c:pt idx="192">
                  <c:v>65776.0</c:v>
                </c:pt>
                <c:pt idx="193">
                  <c:v>65840.0</c:v>
                </c:pt>
                <c:pt idx="194">
                  <c:v>65989.0</c:v>
                </c:pt>
                <c:pt idx="195">
                  <c:v>63856.0</c:v>
                </c:pt>
                <c:pt idx="196">
                  <c:v>62555.0</c:v>
                </c:pt>
                <c:pt idx="197">
                  <c:v>61512.0</c:v>
                </c:pt>
                <c:pt idx="198">
                  <c:v>64583.0</c:v>
                </c:pt>
                <c:pt idx="199">
                  <c:v>64402.0</c:v>
                </c:pt>
                <c:pt idx="200">
                  <c:v>120460.0</c:v>
                </c:pt>
                <c:pt idx="201">
                  <c:v>65910.0</c:v>
                </c:pt>
                <c:pt idx="202">
                  <c:v>66072.0</c:v>
                </c:pt>
                <c:pt idx="203">
                  <c:v>67993.0</c:v>
                </c:pt>
                <c:pt idx="204">
                  <c:v>63280.0</c:v>
                </c:pt>
                <c:pt idx="205">
                  <c:v>66058.0</c:v>
                </c:pt>
                <c:pt idx="206">
                  <c:v>59619.0</c:v>
                </c:pt>
                <c:pt idx="207">
                  <c:v>64987.0</c:v>
                </c:pt>
                <c:pt idx="208">
                  <c:v>67871.0</c:v>
                </c:pt>
                <c:pt idx="209">
                  <c:v>64472.0</c:v>
                </c:pt>
                <c:pt idx="210">
                  <c:v>68143.0</c:v>
                </c:pt>
                <c:pt idx="211">
                  <c:v>65735.0</c:v>
                </c:pt>
                <c:pt idx="212">
                  <c:v>64534.0</c:v>
                </c:pt>
                <c:pt idx="213">
                  <c:v>59609.0</c:v>
                </c:pt>
                <c:pt idx="214">
                  <c:v>116092.0</c:v>
                </c:pt>
                <c:pt idx="215">
                  <c:v>65461.0</c:v>
                </c:pt>
                <c:pt idx="216">
                  <c:v>62261.0</c:v>
                </c:pt>
                <c:pt idx="217">
                  <c:v>63514.0</c:v>
                </c:pt>
                <c:pt idx="218">
                  <c:v>65314.0</c:v>
                </c:pt>
                <c:pt idx="219">
                  <c:v>62496.0</c:v>
                </c:pt>
                <c:pt idx="220">
                  <c:v>63101.0</c:v>
                </c:pt>
                <c:pt idx="221">
                  <c:v>70178.0</c:v>
                </c:pt>
                <c:pt idx="222">
                  <c:v>71716.0</c:v>
                </c:pt>
                <c:pt idx="223">
                  <c:v>66624.0</c:v>
                </c:pt>
                <c:pt idx="224">
                  <c:v>63399.0</c:v>
                </c:pt>
                <c:pt idx="225">
                  <c:v>65419.0</c:v>
                </c:pt>
                <c:pt idx="226">
                  <c:v>64792.0</c:v>
                </c:pt>
                <c:pt idx="227">
                  <c:v>118600.0</c:v>
                </c:pt>
                <c:pt idx="228">
                  <c:v>67049.0</c:v>
                </c:pt>
                <c:pt idx="229">
                  <c:v>64441.0</c:v>
                </c:pt>
                <c:pt idx="230">
                  <c:v>64493.0</c:v>
                </c:pt>
                <c:pt idx="231">
                  <c:v>65266.0</c:v>
                </c:pt>
                <c:pt idx="232">
                  <c:v>59713.0</c:v>
                </c:pt>
                <c:pt idx="233">
                  <c:v>63569.0</c:v>
                </c:pt>
                <c:pt idx="234">
                  <c:v>117276.0</c:v>
                </c:pt>
                <c:pt idx="235">
                  <c:v>64275.0</c:v>
                </c:pt>
                <c:pt idx="236">
                  <c:v>65567.0</c:v>
                </c:pt>
                <c:pt idx="237">
                  <c:v>64907.0</c:v>
                </c:pt>
                <c:pt idx="238">
                  <c:v>65306.0</c:v>
                </c:pt>
                <c:pt idx="239">
                  <c:v>65861.0</c:v>
                </c:pt>
                <c:pt idx="240">
                  <c:v>68793.0</c:v>
                </c:pt>
                <c:pt idx="241">
                  <c:v>65616.0</c:v>
                </c:pt>
                <c:pt idx="242">
                  <c:v>66907.0</c:v>
                </c:pt>
                <c:pt idx="243">
                  <c:v>120290.0</c:v>
                </c:pt>
                <c:pt idx="244">
                  <c:v>65880.0</c:v>
                </c:pt>
                <c:pt idx="245">
                  <c:v>124198.0</c:v>
                </c:pt>
                <c:pt idx="246">
                  <c:v>64727.0</c:v>
                </c:pt>
                <c:pt idx="247">
                  <c:v>120531.0</c:v>
                </c:pt>
                <c:pt idx="248">
                  <c:v>65336.0</c:v>
                </c:pt>
                <c:pt idx="249">
                  <c:v>65668.0</c:v>
                </c:pt>
                <c:pt idx="250">
                  <c:v>66261.0</c:v>
                </c:pt>
                <c:pt idx="251">
                  <c:v>65605.0</c:v>
                </c:pt>
                <c:pt idx="252">
                  <c:v>61803.0</c:v>
                </c:pt>
                <c:pt idx="253">
                  <c:v>65212.0</c:v>
                </c:pt>
                <c:pt idx="254">
                  <c:v>64393.0</c:v>
                </c:pt>
              </c:numCache>
            </c:numRef>
          </c:yVal>
          <c:smooth val="0"/>
        </c:ser>
        <c:ser>
          <c:idx val="1"/>
          <c:order val="1"/>
          <c:tx>
            <c:v>RIC (ms)</c:v>
          </c:tx>
          <c:xVal>
            <c:numRef>
              <c:f>'CMP ITERATION'!$A$4:$A$258</c:f>
              <c:numCache>
                <c:formatCode>General</c:formatCode>
                <c:ptCount val="25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  <c:pt idx="175">
                  <c:v>175.0</c:v>
                </c:pt>
                <c:pt idx="176">
                  <c:v>176.0</c:v>
                </c:pt>
                <c:pt idx="177">
                  <c:v>177.0</c:v>
                </c:pt>
                <c:pt idx="178">
                  <c:v>178.0</c:v>
                </c:pt>
                <c:pt idx="179">
                  <c:v>179.0</c:v>
                </c:pt>
                <c:pt idx="180">
                  <c:v>180.0</c:v>
                </c:pt>
                <c:pt idx="181">
                  <c:v>181.0</c:v>
                </c:pt>
                <c:pt idx="182">
                  <c:v>182.0</c:v>
                </c:pt>
                <c:pt idx="183">
                  <c:v>183.0</c:v>
                </c:pt>
                <c:pt idx="184">
                  <c:v>184.0</c:v>
                </c:pt>
                <c:pt idx="185">
                  <c:v>185.0</c:v>
                </c:pt>
                <c:pt idx="186">
                  <c:v>186.0</c:v>
                </c:pt>
                <c:pt idx="187">
                  <c:v>187.0</c:v>
                </c:pt>
                <c:pt idx="188">
                  <c:v>188.0</c:v>
                </c:pt>
                <c:pt idx="189">
                  <c:v>189.0</c:v>
                </c:pt>
                <c:pt idx="190">
                  <c:v>190.0</c:v>
                </c:pt>
                <c:pt idx="191">
                  <c:v>191.0</c:v>
                </c:pt>
                <c:pt idx="192">
                  <c:v>192.0</c:v>
                </c:pt>
                <c:pt idx="193">
                  <c:v>193.0</c:v>
                </c:pt>
                <c:pt idx="194">
                  <c:v>194.0</c:v>
                </c:pt>
                <c:pt idx="195">
                  <c:v>195.0</c:v>
                </c:pt>
                <c:pt idx="196">
                  <c:v>196.0</c:v>
                </c:pt>
                <c:pt idx="197">
                  <c:v>197.0</c:v>
                </c:pt>
                <c:pt idx="198">
                  <c:v>198.0</c:v>
                </c:pt>
                <c:pt idx="199">
                  <c:v>199.0</c:v>
                </c:pt>
                <c:pt idx="200">
                  <c:v>200.0</c:v>
                </c:pt>
                <c:pt idx="201">
                  <c:v>201.0</c:v>
                </c:pt>
                <c:pt idx="202">
                  <c:v>202.0</c:v>
                </c:pt>
                <c:pt idx="203">
                  <c:v>203.0</c:v>
                </c:pt>
                <c:pt idx="204">
                  <c:v>204.0</c:v>
                </c:pt>
                <c:pt idx="205">
                  <c:v>205.0</c:v>
                </c:pt>
                <c:pt idx="206">
                  <c:v>206.0</c:v>
                </c:pt>
                <c:pt idx="207">
                  <c:v>207.0</c:v>
                </c:pt>
                <c:pt idx="208">
                  <c:v>208.0</c:v>
                </c:pt>
                <c:pt idx="209">
                  <c:v>209.0</c:v>
                </c:pt>
                <c:pt idx="210">
                  <c:v>210.0</c:v>
                </c:pt>
                <c:pt idx="211">
                  <c:v>211.0</c:v>
                </c:pt>
                <c:pt idx="212">
                  <c:v>212.0</c:v>
                </c:pt>
                <c:pt idx="213">
                  <c:v>213.0</c:v>
                </c:pt>
                <c:pt idx="214">
                  <c:v>214.0</c:v>
                </c:pt>
                <c:pt idx="215">
                  <c:v>215.0</c:v>
                </c:pt>
                <c:pt idx="216">
                  <c:v>216.0</c:v>
                </c:pt>
                <c:pt idx="217">
                  <c:v>217.0</c:v>
                </c:pt>
                <c:pt idx="218">
                  <c:v>218.0</c:v>
                </c:pt>
                <c:pt idx="219">
                  <c:v>219.0</c:v>
                </c:pt>
                <c:pt idx="220">
                  <c:v>220.0</c:v>
                </c:pt>
                <c:pt idx="221">
                  <c:v>221.0</c:v>
                </c:pt>
                <c:pt idx="222">
                  <c:v>222.0</c:v>
                </c:pt>
                <c:pt idx="223">
                  <c:v>223.0</c:v>
                </c:pt>
                <c:pt idx="224">
                  <c:v>224.0</c:v>
                </c:pt>
                <c:pt idx="225">
                  <c:v>225.0</c:v>
                </c:pt>
                <c:pt idx="226">
                  <c:v>226.0</c:v>
                </c:pt>
                <c:pt idx="227">
                  <c:v>227.0</c:v>
                </c:pt>
                <c:pt idx="228">
                  <c:v>228.0</c:v>
                </c:pt>
                <c:pt idx="229">
                  <c:v>229.0</c:v>
                </c:pt>
                <c:pt idx="230">
                  <c:v>230.0</c:v>
                </c:pt>
                <c:pt idx="231">
                  <c:v>231.0</c:v>
                </c:pt>
                <c:pt idx="232">
                  <c:v>232.0</c:v>
                </c:pt>
                <c:pt idx="233">
                  <c:v>233.0</c:v>
                </c:pt>
                <c:pt idx="234">
                  <c:v>234.0</c:v>
                </c:pt>
                <c:pt idx="235">
                  <c:v>235.0</c:v>
                </c:pt>
                <c:pt idx="236">
                  <c:v>236.0</c:v>
                </c:pt>
                <c:pt idx="237">
                  <c:v>237.0</c:v>
                </c:pt>
                <c:pt idx="238">
                  <c:v>238.0</c:v>
                </c:pt>
                <c:pt idx="239">
                  <c:v>239.0</c:v>
                </c:pt>
                <c:pt idx="240">
                  <c:v>240.0</c:v>
                </c:pt>
                <c:pt idx="241">
                  <c:v>241.0</c:v>
                </c:pt>
                <c:pt idx="242">
                  <c:v>242.0</c:v>
                </c:pt>
                <c:pt idx="243">
                  <c:v>243.0</c:v>
                </c:pt>
                <c:pt idx="244">
                  <c:v>244.0</c:v>
                </c:pt>
                <c:pt idx="245">
                  <c:v>245.0</c:v>
                </c:pt>
                <c:pt idx="246">
                  <c:v>246.0</c:v>
                </c:pt>
                <c:pt idx="247">
                  <c:v>247.0</c:v>
                </c:pt>
                <c:pt idx="248">
                  <c:v>248.0</c:v>
                </c:pt>
                <c:pt idx="249">
                  <c:v>249.0</c:v>
                </c:pt>
                <c:pt idx="250">
                  <c:v>250.0</c:v>
                </c:pt>
                <c:pt idx="251">
                  <c:v>251.0</c:v>
                </c:pt>
                <c:pt idx="252">
                  <c:v>252.0</c:v>
                </c:pt>
                <c:pt idx="253">
                  <c:v>253.0</c:v>
                </c:pt>
                <c:pt idx="254">
                  <c:v>254.0</c:v>
                </c:pt>
              </c:numCache>
            </c:numRef>
          </c:xVal>
          <c:yVal>
            <c:numRef>
              <c:f>'CMP ITERATION'!$B$4:$B$258</c:f>
              <c:numCache>
                <c:formatCode>General</c:formatCode>
                <c:ptCount val="255"/>
                <c:pt idx="1">
                  <c:v>90803.0</c:v>
                </c:pt>
                <c:pt idx="2">
                  <c:v>89835.0</c:v>
                </c:pt>
                <c:pt idx="3">
                  <c:v>96059.0</c:v>
                </c:pt>
                <c:pt idx="4">
                  <c:v>87048.0</c:v>
                </c:pt>
                <c:pt idx="5">
                  <c:v>89951.0</c:v>
                </c:pt>
                <c:pt idx="6">
                  <c:v>90754.0</c:v>
                </c:pt>
                <c:pt idx="7">
                  <c:v>92304.0</c:v>
                </c:pt>
                <c:pt idx="9">
                  <c:v>95806.0</c:v>
                </c:pt>
                <c:pt idx="10">
                  <c:v>102634.0</c:v>
                </c:pt>
                <c:pt idx="12">
                  <c:v>110443.0</c:v>
                </c:pt>
                <c:pt idx="13">
                  <c:v>108967.0</c:v>
                </c:pt>
                <c:pt idx="14">
                  <c:v>101468.0</c:v>
                </c:pt>
                <c:pt idx="15">
                  <c:v>99313.0</c:v>
                </c:pt>
                <c:pt idx="16">
                  <c:v>102717.0</c:v>
                </c:pt>
                <c:pt idx="17">
                  <c:v>98701.0</c:v>
                </c:pt>
                <c:pt idx="18">
                  <c:v>98357.0</c:v>
                </c:pt>
                <c:pt idx="19">
                  <c:v>108314.0</c:v>
                </c:pt>
                <c:pt idx="20">
                  <c:v>103374.0</c:v>
                </c:pt>
                <c:pt idx="21">
                  <c:v>93378.0</c:v>
                </c:pt>
                <c:pt idx="22">
                  <c:v>93286.0</c:v>
                </c:pt>
                <c:pt idx="23">
                  <c:v>93294.0</c:v>
                </c:pt>
                <c:pt idx="24">
                  <c:v>93279.0</c:v>
                </c:pt>
                <c:pt idx="25">
                  <c:v>93290.0</c:v>
                </c:pt>
                <c:pt idx="26">
                  <c:v>106224.0</c:v>
                </c:pt>
                <c:pt idx="27">
                  <c:v>93310.0</c:v>
                </c:pt>
                <c:pt idx="28">
                  <c:v>95839.0</c:v>
                </c:pt>
                <c:pt idx="29">
                  <c:v>102529.0</c:v>
                </c:pt>
                <c:pt idx="30">
                  <c:v>93284.0</c:v>
                </c:pt>
                <c:pt idx="31">
                  <c:v>93282.0</c:v>
                </c:pt>
                <c:pt idx="32">
                  <c:v>93290.0</c:v>
                </c:pt>
                <c:pt idx="33">
                  <c:v>93273.0</c:v>
                </c:pt>
                <c:pt idx="34">
                  <c:v>96306.0</c:v>
                </c:pt>
                <c:pt idx="35">
                  <c:v>93279.0</c:v>
                </c:pt>
                <c:pt idx="36">
                  <c:v>96285.0</c:v>
                </c:pt>
                <c:pt idx="37">
                  <c:v>93285.0</c:v>
                </c:pt>
                <c:pt idx="38">
                  <c:v>93276.0</c:v>
                </c:pt>
                <c:pt idx="39">
                  <c:v>93311.0</c:v>
                </c:pt>
                <c:pt idx="40">
                  <c:v>93290.0</c:v>
                </c:pt>
                <c:pt idx="41">
                  <c:v>93282.0</c:v>
                </c:pt>
                <c:pt idx="42">
                  <c:v>93285.0</c:v>
                </c:pt>
                <c:pt idx="43">
                  <c:v>93287.0</c:v>
                </c:pt>
                <c:pt idx="44">
                  <c:v>95780.0</c:v>
                </c:pt>
                <c:pt idx="45">
                  <c:v>93688.0</c:v>
                </c:pt>
                <c:pt idx="46">
                  <c:v>95705.0</c:v>
                </c:pt>
                <c:pt idx="47">
                  <c:v>93703.0</c:v>
                </c:pt>
                <c:pt idx="48">
                  <c:v>101730.0</c:v>
                </c:pt>
                <c:pt idx="49">
                  <c:v>93662.0</c:v>
                </c:pt>
                <c:pt idx="50">
                  <c:v>95776.0</c:v>
                </c:pt>
                <c:pt idx="51">
                  <c:v>93605.0</c:v>
                </c:pt>
                <c:pt idx="52">
                  <c:v>99294.0</c:v>
                </c:pt>
                <c:pt idx="53">
                  <c:v>99307.0</c:v>
                </c:pt>
                <c:pt idx="54">
                  <c:v>95434.0</c:v>
                </c:pt>
                <c:pt idx="55">
                  <c:v>143523.0</c:v>
                </c:pt>
                <c:pt idx="56">
                  <c:v>99915.0</c:v>
                </c:pt>
                <c:pt idx="57">
                  <c:v>144764.0</c:v>
                </c:pt>
                <c:pt idx="58">
                  <c:v>95635.0</c:v>
                </c:pt>
                <c:pt idx="59">
                  <c:v>93744.0</c:v>
                </c:pt>
                <c:pt idx="60">
                  <c:v>95645.0</c:v>
                </c:pt>
                <c:pt idx="61">
                  <c:v>93739.0</c:v>
                </c:pt>
                <c:pt idx="62">
                  <c:v>140860.0</c:v>
                </c:pt>
                <c:pt idx="63">
                  <c:v>99539.0</c:v>
                </c:pt>
                <c:pt idx="64">
                  <c:v>101852.0</c:v>
                </c:pt>
                <c:pt idx="65">
                  <c:v>93532.0</c:v>
                </c:pt>
                <c:pt idx="66">
                  <c:v>159300.0</c:v>
                </c:pt>
                <c:pt idx="67">
                  <c:v>95677.0</c:v>
                </c:pt>
                <c:pt idx="68">
                  <c:v>142230.0</c:v>
                </c:pt>
                <c:pt idx="69">
                  <c:v>104172.0</c:v>
                </c:pt>
                <c:pt idx="70">
                  <c:v>93538.0</c:v>
                </c:pt>
                <c:pt idx="71">
                  <c:v>93285.0</c:v>
                </c:pt>
                <c:pt idx="72">
                  <c:v>93289.0</c:v>
                </c:pt>
                <c:pt idx="73">
                  <c:v>93289.0</c:v>
                </c:pt>
                <c:pt idx="74">
                  <c:v>99311.0</c:v>
                </c:pt>
                <c:pt idx="75">
                  <c:v>95693.0</c:v>
                </c:pt>
                <c:pt idx="76">
                  <c:v>93776.0</c:v>
                </c:pt>
                <c:pt idx="77">
                  <c:v>95612.0</c:v>
                </c:pt>
                <c:pt idx="78">
                  <c:v>95827.0</c:v>
                </c:pt>
                <c:pt idx="79">
                  <c:v>96187.0</c:v>
                </c:pt>
                <c:pt idx="80">
                  <c:v>102203.0</c:v>
                </c:pt>
                <c:pt idx="81">
                  <c:v>93297.0</c:v>
                </c:pt>
                <c:pt idx="82">
                  <c:v>105104.0</c:v>
                </c:pt>
                <c:pt idx="83">
                  <c:v>96296.0</c:v>
                </c:pt>
                <c:pt idx="84">
                  <c:v>102074.0</c:v>
                </c:pt>
                <c:pt idx="85">
                  <c:v>99328.0</c:v>
                </c:pt>
                <c:pt idx="86">
                  <c:v>96066.0</c:v>
                </c:pt>
                <c:pt idx="87">
                  <c:v>93342.0</c:v>
                </c:pt>
                <c:pt idx="88">
                  <c:v>99286.0</c:v>
                </c:pt>
                <c:pt idx="89">
                  <c:v>93285.0</c:v>
                </c:pt>
                <c:pt idx="90">
                  <c:v>93286.0</c:v>
                </c:pt>
                <c:pt idx="91">
                  <c:v>93283.0</c:v>
                </c:pt>
                <c:pt idx="92">
                  <c:v>93296.0</c:v>
                </c:pt>
                <c:pt idx="93">
                  <c:v>93334.0</c:v>
                </c:pt>
                <c:pt idx="94">
                  <c:v>93296.0</c:v>
                </c:pt>
                <c:pt idx="95">
                  <c:v>93273.0</c:v>
                </c:pt>
                <c:pt idx="96">
                  <c:v>93322.0</c:v>
                </c:pt>
                <c:pt idx="97">
                  <c:v>93283.0</c:v>
                </c:pt>
                <c:pt idx="98">
                  <c:v>104994.0</c:v>
                </c:pt>
                <c:pt idx="99">
                  <c:v>93437.0</c:v>
                </c:pt>
                <c:pt idx="100">
                  <c:v>95963.0</c:v>
                </c:pt>
                <c:pt idx="101">
                  <c:v>93457.0</c:v>
                </c:pt>
                <c:pt idx="102">
                  <c:v>102278.0</c:v>
                </c:pt>
                <c:pt idx="103">
                  <c:v>95764.0</c:v>
                </c:pt>
                <c:pt idx="104">
                  <c:v>102888.0</c:v>
                </c:pt>
                <c:pt idx="105">
                  <c:v>95527.0</c:v>
                </c:pt>
                <c:pt idx="106">
                  <c:v>93865.0</c:v>
                </c:pt>
                <c:pt idx="107">
                  <c:v>140301.0</c:v>
                </c:pt>
                <c:pt idx="108">
                  <c:v>103094.0</c:v>
                </c:pt>
                <c:pt idx="109">
                  <c:v>95412.0</c:v>
                </c:pt>
                <c:pt idx="110">
                  <c:v>94005.0</c:v>
                </c:pt>
                <c:pt idx="111">
                  <c:v>95456.0</c:v>
                </c:pt>
                <c:pt idx="112">
                  <c:v>93924.0</c:v>
                </c:pt>
                <c:pt idx="113">
                  <c:v>95462.0</c:v>
                </c:pt>
                <c:pt idx="114">
                  <c:v>93917.0</c:v>
                </c:pt>
                <c:pt idx="115">
                  <c:v>93294.0</c:v>
                </c:pt>
                <c:pt idx="116">
                  <c:v>95496.0</c:v>
                </c:pt>
                <c:pt idx="117">
                  <c:v>99897.0</c:v>
                </c:pt>
                <c:pt idx="118">
                  <c:v>95485.0</c:v>
                </c:pt>
                <c:pt idx="119">
                  <c:v>93921.0</c:v>
                </c:pt>
                <c:pt idx="120">
                  <c:v>102291.0</c:v>
                </c:pt>
                <c:pt idx="121">
                  <c:v>95288.0</c:v>
                </c:pt>
                <c:pt idx="122">
                  <c:v>94103.0</c:v>
                </c:pt>
                <c:pt idx="123">
                  <c:v>95336.0</c:v>
                </c:pt>
                <c:pt idx="124">
                  <c:v>94051.0</c:v>
                </c:pt>
                <c:pt idx="125">
                  <c:v>95340.0</c:v>
                </c:pt>
                <c:pt idx="126">
                  <c:v>94092.0</c:v>
                </c:pt>
                <c:pt idx="127">
                  <c:v>104339.0</c:v>
                </c:pt>
                <c:pt idx="128">
                  <c:v>100112.0</c:v>
                </c:pt>
                <c:pt idx="129">
                  <c:v>95276.0</c:v>
                </c:pt>
                <c:pt idx="130">
                  <c:v>100102.0</c:v>
                </c:pt>
                <c:pt idx="131">
                  <c:v>95285.0</c:v>
                </c:pt>
                <c:pt idx="132">
                  <c:v>94095.0</c:v>
                </c:pt>
                <c:pt idx="133">
                  <c:v>98296.0</c:v>
                </c:pt>
                <c:pt idx="134">
                  <c:v>100098.0</c:v>
                </c:pt>
                <c:pt idx="135">
                  <c:v>95338.0</c:v>
                </c:pt>
                <c:pt idx="136">
                  <c:v>94114.0</c:v>
                </c:pt>
                <c:pt idx="137">
                  <c:v>98269.0</c:v>
                </c:pt>
                <c:pt idx="138">
                  <c:v>94252.0</c:v>
                </c:pt>
                <c:pt idx="139">
                  <c:v>96284.0</c:v>
                </c:pt>
                <c:pt idx="140">
                  <c:v>95314.0</c:v>
                </c:pt>
                <c:pt idx="141">
                  <c:v>99283.0</c:v>
                </c:pt>
                <c:pt idx="142">
                  <c:v>141998.0</c:v>
                </c:pt>
                <c:pt idx="143">
                  <c:v>95621.0</c:v>
                </c:pt>
                <c:pt idx="144">
                  <c:v>147366.0</c:v>
                </c:pt>
                <c:pt idx="145">
                  <c:v>96028.0</c:v>
                </c:pt>
                <c:pt idx="146">
                  <c:v>93654.0</c:v>
                </c:pt>
                <c:pt idx="147">
                  <c:v>104764.0</c:v>
                </c:pt>
                <c:pt idx="148">
                  <c:v>147117.0</c:v>
                </c:pt>
                <c:pt idx="149">
                  <c:v>93813.0</c:v>
                </c:pt>
                <c:pt idx="150">
                  <c:v>96295.0</c:v>
                </c:pt>
                <c:pt idx="151">
                  <c:v>95634.0</c:v>
                </c:pt>
                <c:pt idx="152">
                  <c:v>96751.0</c:v>
                </c:pt>
                <c:pt idx="153">
                  <c:v>101864.0</c:v>
                </c:pt>
                <c:pt idx="154">
                  <c:v>93532.0</c:v>
                </c:pt>
                <c:pt idx="155">
                  <c:v>95897.0</c:v>
                </c:pt>
                <c:pt idx="156">
                  <c:v>93512.0</c:v>
                </c:pt>
                <c:pt idx="157">
                  <c:v>95984.0</c:v>
                </c:pt>
                <c:pt idx="158">
                  <c:v>93498.0</c:v>
                </c:pt>
                <c:pt idx="159">
                  <c:v>149926.0</c:v>
                </c:pt>
                <c:pt idx="160">
                  <c:v>93511.0</c:v>
                </c:pt>
                <c:pt idx="161">
                  <c:v>102289.0</c:v>
                </c:pt>
                <c:pt idx="162">
                  <c:v>102342.0</c:v>
                </c:pt>
                <c:pt idx="163">
                  <c:v>95645.0</c:v>
                </c:pt>
                <c:pt idx="164">
                  <c:v>93739.0</c:v>
                </c:pt>
                <c:pt idx="165">
                  <c:v>98728.0</c:v>
                </c:pt>
                <c:pt idx="166">
                  <c:v>93728.0</c:v>
                </c:pt>
                <c:pt idx="167">
                  <c:v>105292.0</c:v>
                </c:pt>
                <c:pt idx="168">
                  <c:v>95475.0</c:v>
                </c:pt>
                <c:pt idx="169">
                  <c:v>93932.0</c:v>
                </c:pt>
                <c:pt idx="170">
                  <c:v>98451.0</c:v>
                </c:pt>
                <c:pt idx="171">
                  <c:v>96958.0</c:v>
                </c:pt>
                <c:pt idx="172">
                  <c:v>95412.0</c:v>
                </c:pt>
                <c:pt idx="173">
                  <c:v>94019.0</c:v>
                </c:pt>
                <c:pt idx="174">
                  <c:v>95363.0</c:v>
                </c:pt>
                <c:pt idx="175">
                  <c:v>94096.0</c:v>
                </c:pt>
                <c:pt idx="176">
                  <c:v>95359.0</c:v>
                </c:pt>
                <c:pt idx="177">
                  <c:v>94020.0</c:v>
                </c:pt>
                <c:pt idx="178">
                  <c:v>101780.0</c:v>
                </c:pt>
                <c:pt idx="179">
                  <c:v>102646.0</c:v>
                </c:pt>
                <c:pt idx="180">
                  <c:v>104756.0</c:v>
                </c:pt>
                <c:pt idx="181">
                  <c:v>99676.0</c:v>
                </c:pt>
                <c:pt idx="182">
                  <c:v>101972.0</c:v>
                </c:pt>
                <c:pt idx="183">
                  <c:v>105413.0</c:v>
                </c:pt>
                <c:pt idx="184">
                  <c:v>95976.0</c:v>
                </c:pt>
                <c:pt idx="185">
                  <c:v>96413.0</c:v>
                </c:pt>
                <c:pt idx="186">
                  <c:v>96289.0</c:v>
                </c:pt>
                <c:pt idx="187">
                  <c:v>96383.0</c:v>
                </c:pt>
                <c:pt idx="188">
                  <c:v>102281.0</c:v>
                </c:pt>
                <c:pt idx="189">
                  <c:v>145548.0</c:v>
                </c:pt>
                <c:pt idx="190">
                  <c:v>103299.0</c:v>
                </c:pt>
                <c:pt idx="191">
                  <c:v>93688.0</c:v>
                </c:pt>
                <c:pt idx="192">
                  <c:v>93296.0</c:v>
                </c:pt>
                <c:pt idx="193">
                  <c:v>95688.0</c:v>
                </c:pt>
                <c:pt idx="194">
                  <c:v>99878.0</c:v>
                </c:pt>
                <c:pt idx="195">
                  <c:v>105285.0</c:v>
                </c:pt>
                <c:pt idx="196">
                  <c:v>113314.0</c:v>
                </c:pt>
                <c:pt idx="197">
                  <c:v>103106.0</c:v>
                </c:pt>
                <c:pt idx="198">
                  <c:v>96286.0</c:v>
                </c:pt>
                <c:pt idx="199">
                  <c:v>102320.0</c:v>
                </c:pt>
                <c:pt idx="200">
                  <c:v>94938.0</c:v>
                </c:pt>
                <c:pt idx="201">
                  <c:v>94457.0</c:v>
                </c:pt>
                <c:pt idx="202">
                  <c:v>103939.0</c:v>
                </c:pt>
                <c:pt idx="203">
                  <c:v>94453.0</c:v>
                </c:pt>
                <c:pt idx="204">
                  <c:v>99276.0</c:v>
                </c:pt>
                <c:pt idx="205">
                  <c:v>94791.0</c:v>
                </c:pt>
                <c:pt idx="206">
                  <c:v>94668.0</c:v>
                </c:pt>
                <c:pt idx="207">
                  <c:v>96337.0</c:v>
                </c:pt>
                <c:pt idx="208">
                  <c:v>97698.0</c:v>
                </c:pt>
                <c:pt idx="209">
                  <c:v>94715.0</c:v>
                </c:pt>
                <c:pt idx="210">
                  <c:v>97893.0</c:v>
                </c:pt>
                <c:pt idx="211">
                  <c:v>138800.0</c:v>
                </c:pt>
                <c:pt idx="212">
                  <c:v>108849.0</c:v>
                </c:pt>
                <c:pt idx="213">
                  <c:v>95139.0</c:v>
                </c:pt>
                <c:pt idx="214">
                  <c:v>97228.0</c:v>
                </c:pt>
                <c:pt idx="215">
                  <c:v>101155.0</c:v>
                </c:pt>
                <c:pt idx="216">
                  <c:v>102336.0</c:v>
                </c:pt>
                <c:pt idx="217">
                  <c:v>94196.0</c:v>
                </c:pt>
                <c:pt idx="218">
                  <c:v>105294.0</c:v>
                </c:pt>
                <c:pt idx="219">
                  <c:v>141717.0</c:v>
                </c:pt>
                <c:pt idx="220">
                  <c:v>110677.0</c:v>
                </c:pt>
                <c:pt idx="221">
                  <c:v>100900.0</c:v>
                </c:pt>
                <c:pt idx="222">
                  <c:v>97696.0</c:v>
                </c:pt>
                <c:pt idx="223">
                  <c:v>108278.0</c:v>
                </c:pt>
                <c:pt idx="224">
                  <c:v>97503.0</c:v>
                </c:pt>
                <c:pt idx="225">
                  <c:v>102286.0</c:v>
                </c:pt>
                <c:pt idx="226">
                  <c:v>103971.0</c:v>
                </c:pt>
                <c:pt idx="227">
                  <c:v>96433.0</c:v>
                </c:pt>
                <c:pt idx="228">
                  <c:v>96296.0</c:v>
                </c:pt>
                <c:pt idx="229">
                  <c:v>94113.0</c:v>
                </c:pt>
                <c:pt idx="230">
                  <c:v>101364.0</c:v>
                </c:pt>
                <c:pt idx="231">
                  <c:v>103035.0</c:v>
                </c:pt>
                <c:pt idx="232">
                  <c:v>99323.0</c:v>
                </c:pt>
                <c:pt idx="233">
                  <c:v>95207.0</c:v>
                </c:pt>
                <c:pt idx="234">
                  <c:v>103225.0</c:v>
                </c:pt>
                <c:pt idx="235">
                  <c:v>104149.0</c:v>
                </c:pt>
                <c:pt idx="236">
                  <c:v>94352.0</c:v>
                </c:pt>
                <c:pt idx="237">
                  <c:v>102275.0</c:v>
                </c:pt>
                <c:pt idx="238">
                  <c:v>94970.0</c:v>
                </c:pt>
                <c:pt idx="239">
                  <c:v>100417.0</c:v>
                </c:pt>
                <c:pt idx="240">
                  <c:v>99345.0</c:v>
                </c:pt>
                <c:pt idx="241">
                  <c:v>102383.0</c:v>
                </c:pt>
                <c:pt idx="242">
                  <c:v>99279.0</c:v>
                </c:pt>
                <c:pt idx="243">
                  <c:v>94314.0</c:v>
                </c:pt>
                <c:pt idx="244">
                  <c:v>95071.0</c:v>
                </c:pt>
                <c:pt idx="245">
                  <c:v>96311.0</c:v>
                </c:pt>
                <c:pt idx="246">
                  <c:v>109097.0</c:v>
                </c:pt>
                <c:pt idx="247">
                  <c:v>95296.0</c:v>
                </c:pt>
                <c:pt idx="248">
                  <c:v>103108.0</c:v>
                </c:pt>
                <c:pt idx="249">
                  <c:v>95368.0</c:v>
                </c:pt>
                <c:pt idx="250">
                  <c:v>94029.0</c:v>
                </c:pt>
                <c:pt idx="251">
                  <c:v>101339.0</c:v>
                </c:pt>
                <c:pt idx="252">
                  <c:v>100108.0</c:v>
                </c:pt>
                <c:pt idx="253">
                  <c:v>95276.0</c:v>
                </c:pt>
                <c:pt idx="254">
                  <c:v>94111.0</c:v>
                </c:pt>
              </c:numCache>
            </c:numRef>
          </c:yVal>
          <c:smooth val="0"/>
        </c:ser>
        <c:ser>
          <c:idx val="2"/>
          <c:order val="2"/>
          <c:tx>
            <c:v>MSJ_SELRIC</c:v>
          </c:tx>
          <c:xVal>
            <c:numRef>
              <c:f>'CMP ITERATION'!$A$4:$A$258</c:f>
              <c:numCache>
                <c:formatCode>General</c:formatCode>
                <c:ptCount val="25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  <c:pt idx="175">
                  <c:v>175.0</c:v>
                </c:pt>
                <c:pt idx="176">
                  <c:v>176.0</c:v>
                </c:pt>
                <c:pt idx="177">
                  <c:v>177.0</c:v>
                </c:pt>
                <c:pt idx="178">
                  <c:v>178.0</c:v>
                </c:pt>
                <c:pt idx="179">
                  <c:v>179.0</c:v>
                </c:pt>
                <c:pt idx="180">
                  <c:v>180.0</c:v>
                </c:pt>
                <c:pt idx="181">
                  <c:v>181.0</c:v>
                </c:pt>
                <c:pt idx="182">
                  <c:v>182.0</c:v>
                </c:pt>
                <c:pt idx="183">
                  <c:v>183.0</c:v>
                </c:pt>
                <c:pt idx="184">
                  <c:v>184.0</c:v>
                </c:pt>
                <c:pt idx="185">
                  <c:v>185.0</c:v>
                </c:pt>
                <c:pt idx="186">
                  <c:v>186.0</c:v>
                </c:pt>
                <c:pt idx="187">
                  <c:v>187.0</c:v>
                </c:pt>
                <c:pt idx="188">
                  <c:v>188.0</c:v>
                </c:pt>
                <c:pt idx="189">
                  <c:v>189.0</c:v>
                </c:pt>
                <c:pt idx="190">
                  <c:v>190.0</c:v>
                </c:pt>
                <c:pt idx="191">
                  <c:v>191.0</c:v>
                </c:pt>
                <c:pt idx="192">
                  <c:v>192.0</c:v>
                </c:pt>
                <c:pt idx="193">
                  <c:v>193.0</c:v>
                </c:pt>
                <c:pt idx="194">
                  <c:v>194.0</c:v>
                </c:pt>
                <c:pt idx="195">
                  <c:v>195.0</c:v>
                </c:pt>
                <c:pt idx="196">
                  <c:v>196.0</c:v>
                </c:pt>
                <c:pt idx="197">
                  <c:v>197.0</c:v>
                </c:pt>
                <c:pt idx="198">
                  <c:v>198.0</c:v>
                </c:pt>
                <c:pt idx="199">
                  <c:v>199.0</c:v>
                </c:pt>
                <c:pt idx="200">
                  <c:v>200.0</c:v>
                </c:pt>
                <c:pt idx="201">
                  <c:v>201.0</c:v>
                </c:pt>
                <c:pt idx="202">
                  <c:v>202.0</c:v>
                </c:pt>
                <c:pt idx="203">
                  <c:v>203.0</c:v>
                </c:pt>
                <c:pt idx="204">
                  <c:v>204.0</c:v>
                </c:pt>
                <c:pt idx="205">
                  <c:v>205.0</c:v>
                </c:pt>
                <c:pt idx="206">
                  <c:v>206.0</c:v>
                </c:pt>
                <c:pt idx="207">
                  <c:v>207.0</c:v>
                </c:pt>
                <c:pt idx="208">
                  <c:v>208.0</c:v>
                </c:pt>
                <c:pt idx="209">
                  <c:v>209.0</c:v>
                </c:pt>
                <c:pt idx="210">
                  <c:v>210.0</c:v>
                </c:pt>
                <c:pt idx="211">
                  <c:v>211.0</c:v>
                </c:pt>
                <c:pt idx="212">
                  <c:v>212.0</c:v>
                </c:pt>
                <c:pt idx="213">
                  <c:v>213.0</c:v>
                </c:pt>
                <c:pt idx="214">
                  <c:v>214.0</c:v>
                </c:pt>
                <c:pt idx="215">
                  <c:v>215.0</c:v>
                </c:pt>
                <c:pt idx="216">
                  <c:v>216.0</c:v>
                </c:pt>
                <c:pt idx="217">
                  <c:v>217.0</c:v>
                </c:pt>
                <c:pt idx="218">
                  <c:v>218.0</c:v>
                </c:pt>
                <c:pt idx="219">
                  <c:v>219.0</c:v>
                </c:pt>
                <c:pt idx="220">
                  <c:v>220.0</c:v>
                </c:pt>
                <c:pt idx="221">
                  <c:v>221.0</c:v>
                </c:pt>
                <c:pt idx="222">
                  <c:v>222.0</c:v>
                </c:pt>
                <c:pt idx="223">
                  <c:v>223.0</c:v>
                </c:pt>
                <c:pt idx="224">
                  <c:v>224.0</c:v>
                </c:pt>
                <c:pt idx="225">
                  <c:v>225.0</c:v>
                </c:pt>
                <c:pt idx="226">
                  <c:v>226.0</c:v>
                </c:pt>
                <c:pt idx="227">
                  <c:v>227.0</c:v>
                </c:pt>
                <c:pt idx="228">
                  <c:v>228.0</c:v>
                </c:pt>
                <c:pt idx="229">
                  <c:v>229.0</c:v>
                </c:pt>
                <c:pt idx="230">
                  <c:v>230.0</c:v>
                </c:pt>
                <c:pt idx="231">
                  <c:v>231.0</c:v>
                </c:pt>
                <c:pt idx="232">
                  <c:v>232.0</c:v>
                </c:pt>
                <c:pt idx="233">
                  <c:v>233.0</c:v>
                </c:pt>
                <c:pt idx="234">
                  <c:v>234.0</c:v>
                </c:pt>
                <c:pt idx="235">
                  <c:v>235.0</c:v>
                </c:pt>
                <c:pt idx="236">
                  <c:v>236.0</c:v>
                </c:pt>
                <c:pt idx="237">
                  <c:v>237.0</c:v>
                </c:pt>
                <c:pt idx="238">
                  <c:v>238.0</c:v>
                </c:pt>
                <c:pt idx="239">
                  <c:v>239.0</c:v>
                </c:pt>
                <c:pt idx="240">
                  <c:v>240.0</c:v>
                </c:pt>
                <c:pt idx="241">
                  <c:v>241.0</c:v>
                </c:pt>
                <c:pt idx="242">
                  <c:v>242.0</c:v>
                </c:pt>
                <c:pt idx="243">
                  <c:v>243.0</c:v>
                </c:pt>
                <c:pt idx="244">
                  <c:v>244.0</c:v>
                </c:pt>
                <c:pt idx="245">
                  <c:v>245.0</c:v>
                </c:pt>
                <c:pt idx="246">
                  <c:v>246.0</c:v>
                </c:pt>
                <c:pt idx="247">
                  <c:v>247.0</c:v>
                </c:pt>
                <c:pt idx="248">
                  <c:v>248.0</c:v>
                </c:pt>
                <c:pt idx="249">
                  <c:v>249.0</c:v>
                </c:pt>
                <c:pt idx="250">
                  <c:v>250.0</c:v>
                </c:pt>
                <c:pt idx="251">
                  <c:v>251.0</c:v>
                </c:pt>
                <c:pt idx="252">
                  <c:v>252.0</c:v>
                </c:pt>
                <c:pt idx="253">
                  <c:v>253.0</c:v>
                </c:pt>
                <c:pt idx="254">
                  <c:v>254.0</c:v>
                </c:pt>
              </c:numCache>
            </c:numRef>
          </c:xVal>
          <c:yVal>
            <c:numRef>
              <c:f>'CMP ITERATION'!$D$4:$D$34</c:f>
              <c:numCache>
                <c:formatCode>General</c:formatCode>
                <c:ptCount val="31"/>
                <c:pt idx="0">
                  <c:v>1.085501E6</c:v>
                </c:pt>
                <c:pt idx="1">
                  <c:v>90532.0</c:v>
                </c:pt>
                <c:pt idx="2">
                  <c:v>91896.0</c:v>
                </c:pt>
                <c:pt idx="3">
                  <c:v>91581.0</c:v>
                </c:pt>
                <c:pt idx="4">
                  <c:v>92017.0</c:v>
                </c:pt>
                <c:pt idx="5">
                  <c:v>93306.0</c:v>
                </c:pt>
                <c:pt idx="6">
                  <c:v>96649.0</c:v>
                </c:pt>
                <c:pt idx="7">
                  <c:v>90098.0</c:v>
                </c:pt>
                <c:pt idx="8">
                  <c:v>87597.0</c:v>
                </c:pt>
                <c:pt idx="9">
                  <c:v>89786.0</c:v>
                </c:pt>
                <c:pt idx="10">
                  <c:v>98724.0</c:v>
                </c:pt>
                <c:pt idx="11">
                  <c:v>108243.0</c:v>
                </c:pt>
                <c:pt idx="12">
                  <c:v>108630.0</c:v>
                </c:pt>
                <c:pt idx="13">
                  <c:v>105514.0</c:v>
                </c:pt>
                <c:pt idx="14">
                  <c:v>99104.0</c:v>
                </c:pt>
                <c:pt idx="15">
                  <c:v>96518.0</c:v>
                </c:pt>
                <c:pt idx="16">
                  <c:v>93085.0</c:v>
                </c:pt>
                <c:pt idx="17">
                  <c:v>91419.0</c:v>
                </c:pt>
                <c:pt idx="18">
                  <c:v>92120.0</c:v>
                </c:pt>
                <c:pt idx="19">
                  <c:v>92438.0</c:v>
                </c:pt>
                <c:pt idx="20">
                  <c:v>150316.0</c:v>
                </c:pt>
                <c:pt idx="21">
                  <c:v>91610.0</c:v>
                </c:pt>
                <c:pt idx="22">
                  <c:v>92346.0</c:v>
                </c:pt>
                <c:pt idx="23">
                  <c:v>92567.0</c:v>
                </c:pt>
                <c:pt idx="24">
                  <c:v>91627.0</c:v>
                </c:pt>
                <c:pt idx="25">
                  <c:v>92381.0</c:v>
                </c:pt>
                <c:pt idx="26">
                  <c:v>92528.0</c:v>
                </c:pt>
                <c:pt idx="27">
                  <c:v>91632.0</c:v>
                </c:pt>
                <c:pt idx="28">
                  <c:v>92394.0</c:v>
                </c:pt>
                <c:pt idx="29">
                  <c:v>97561.0</c:v>
                </c:pt>
                <c:pt idx="30">
                  <c:v>104015.0</c:v>
                </c:pt>
              </c:numCache>
            </c:numRef>
          </c:yVal>
          <c:smooth val="0"/>
        </c:ser>
        <c:ser>
          <c:idx val="4"/>
          <c:order val="3"/>
          <c:tx>
            <c:v>PLUS_SELRIC</c:v>
          </c:tx>
          <c:xVal>
            <c:numRef>
              <c:f>'CMP ITERATION'!$A$4:$A$258</c:f>
              <c:numCache>
                <c:formatCode>General</c:formatCode>
                <c:ptCount val="25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  <c:pt idx="175">
                  <c:v>175.0</c:v>
                </c:pt>
                <c:pt idx="176">
                  <c:v>176.0</c:v>
                </c:pt>
                <c:pt idx="177">
                  <c:v>177.0</c:v>
                </c:pt>
                <c:pt idx="178">
                  <c:v>178.0</c:v>
                </c:pt>
                <c:pt idx="179">
                  <c:v>179.0</c:v>
                </c:pt>
                <c:pt idx="180">
                  <c:v>180.0</c:v>
                </c:pt>
                <c:pt idx="181">
                  <c:v>181.0</c:v>
                </c:pt>
                <c:pt idx="182">
                  <c:v>182.0</c:v>
                </c:pt>
                <c:pt idx="183">
                  <c:v>183.0</c:v>
                </c:pt>
                <c:pt idx="184">
                  <c:v>184.0</c:v>
                </c:pt>
                <c:pt idx="185">
                  <c:v>185.0</c:v>
                </c:pt>
                <c:pt idx="186">
                  <c:v>186.0</c:v>
                </c:pt>
                <c:pt idx="187">
                  <c:v>187.0</c:v>
                </c:pt>
                <c:pt idx="188">
                  <c:v>188.0</c:v>
                </c:pt>
                <c:pt idx="189">
                  <c:v>189.0</c:v>
                </c:pt>
                <c:pt idx="190">
                  <c:v>190.0</c:v>
                </c:pt>
                <c:pt idx="191">
                  <c:v>191.0</c:v>
                </c:pt>
                <c:pt idx="192">
                  <c:v>192.0</c:v>
                </c:pt>
                <c:pt idx="193">
                  <c:v>193.0</c:v>
                </c:pt>
                <c:pt idx="194">
                  <c:v>194.0</c:v>
                </c:pt>
                <c:pt idx="195">
                  <c:v>195.0</c:v>
                </c:pt>
                <c:pt idx="196">
                  <c:v>196.0</c:v>
                </c:pt>
                <c:pt idx="197">
                  <c:v>197.0</c:v>
                </c:pt>
                <c:pt idx="198">
                  <c:v>198.0</c:v>
                </c:pt>
                <c:pt idx="199">
                  <c:v>199.0</c:v>
                </c:pt>
                <c:pt idx="200">
                  <c:v>200.0</c:v>
                </c:pt>
                <c:pt idx="201">
                  <c:v>201.0</c:v>
                </c:pt>
                <c:pt idx="202">
                  <c:v>202.0</c:v>
                </c:pt>
                <c:pt idx="203">
                  <c:v>203.0</c:v>
                </c:pt>
                <c:pt idx="204">
                  <c:v>204.0</c:v>
                </c:pt>
                <c:pt idx="205">
                  <c:v>205.0</c:v>
                </c:pt>
                <c:pt idx="206">
                  <c:v>206.0</c:v>
                </c:pt>
                <c:pt idx="207">
                  <c:v>207.0</c:v>
                </c:pt>
                <c:pt idx="208">
                  <c:v>208.0</c:v>
                </c:pt>
                <c:pt idx="209">
                  <c:v>209.0</c:v>
                </c:pt>
                <c:pt idx="210">
                  <c:v>210.0</c:v>
                </c:pt>
                <c:pt idx="211">
                  <c:v>211.0</c:v>
                </c:pt>
                <c:pt idx="212">
                  <c:v>212.0</c:v>
                </c:pt>
                <c:pt idx="213">
                  <c:v>213.0</c:v>
                </c:pt>
                <c:pt idx="214">
                  <c:v>214.0</c:v>
                </c:pt>
                <c:pt idx="215">
                  <c:v>215.0</c:v>
                </c:pt>
                <c:pt idx="216">
                  <c:v>216.0</c:v>
                </c:pt>
                <c:pt idx="217">
                  <c:v>217.0</c:v>
                </c:pt>
                <c:pt idx="218">
                  <c:v>218.0</c:v>
                </c:pt>
                <c:pt idx="219">
                  <c:v>219.0</c:v>
                </c:pt>
                <c:pt idx="220">
                  <c:v>220.0</c:v>
                </c:pt>
                <c:pt idx="221">
                  <c:v>221.0</c:v>
                </c:pt>
                <c:pt idx="222">
                  <c:v>222.0</c:v>
                </c:pt>
                <c:pt idx="223">
                  <c:v>223.0</c:v>
                </c:pt>
                <c:pt idx="224">
                  <c:v>224.0</c:v>
                </c:pt>
                <c:pt idx="225">
                  <c:v>225.0</c:v>
                </c:pt>
                <c:pt idx="226">
                  <c:v>226.0</c:v>
                </c:pt>
                <c:pt idx="227">
                  <c:v>227.0</c:v>
                </c:pt>
                <c:pt idx="228">
                  <c:v>228.0</c:v>
                </c:pt>
                <c:pt idx="229">
                  <c:v>229.0</c:v>
                </c:pt>
                <c:pt idx="230">
                  <c:v>230.0</c:v>
                </c:pt>
                <c:pt idx="231">
                  <c:v>231.0</c:v>
                </c:pt>
                <c:pt idx="232">
                  <c:v>232.0</c:v>
                </c:pt>
                <c:pt idx="233">
                  <c:v>233.0</c:v>
                </c:pt>
                <c:pt idx="234">
                  <c:v>234.0</c:v>
                </c:pt>
                <c:pt idx="235">
                  <c:v>235.0</c:v>
                </c:pt>
                <c:pt idx="236">
                  <c:v>236.0</c:v>
                </c:pt>
                <c:pt idx="237">
                  <c:v>237.0</c:v>
                </c:pt>
                <c:pt idx="238">
                  <c:v>238.0</c:v>
                </c:pt>
                <c:pt idx="239">
                  <c:v>239.0</c:v>
                </c:pt>
                <c:pt idx="240">
                  <c:v>240.0</c:v>
                </c:pt>
                <c:pt idx="241">
                  <c:v>241.0</c:v>
                </c:pt>
                <c:pt idx="242">
                  <c:v>242.0</c:v>
                </c:pt>
                <c:pt idx="243">
                  <c:v>243.0</c:v>
                </c:pt>
                <c:pt idx="244">
                  <c:v>244.0</c:v>
                </c:pt>
                <c:pt idx="245">
                  <c:v>245.0</c:v>
                </c:pt>
                <c:pt idx="246">
                  <c:v>246.0</c:v>
                </c:pt>
                <c:pt idx="247">
                  <c:v>247.0</c:v>
                </c:pt>
                <c:pt idx="248">
                  <c:v>248.0</c:v>
                </c:pt>
                <c:pt idx="249">
                  <c:v>249.0</c:v>
                </c:pt>
                <c:pt idx="250">
                  <c:v>250.0</c:v>
                </c:pt>
                <c:pt idx="251">
                  <c:v>251.0</c:v>
                </c:pt>
                <c:pt idx="252">
                  <c:v>252.0</c:v>
                </c:pt>
                <c:pt idx="253">
                  <c:v>253.0</c:v>
                </c:pt>
                <c:pt idx="254">
                  <c:v>254.0</c:v>
                </c:pt>
              </c:numCache>
            </c:numRef>
          </c:xVal>
          <c:yVal>
            <c:numRef>
              <c:f>'CMP ITERATION'!$E$4:$E$29</c:f>
              <c:numCache>
                <c:formatCode>General</c:formatCode>
                <c:ptCount val="26"/>
                <c:pt idx="0">
                  <c:v>1.18051E6</c:v>
                </c:pt>
                <c:pt idx="1">
                  <c:v>65145.0</c:v>
                </c:pt>
                <c:pt idx="2">
                  <c:v>65885.0</c:v>
                </c:pt>
                <c:pt idx="3">
                  <c:v>65789.0</c:v>
                </c:pt>
                <c:pt idx="4">
                  <c:v>65442.0</c:v>
                </c:pt>
                <c:pt idx="5">
                  <c:v>60057.0</c:v>
                </c:pt>
                <c:pt idx="6">
                  <c:v>68769.0</c:v>
                </c:pt>
                <c:pt idx="7">
                  <c:v>63120.0</c:v>
                </c:pt>
                <c:pt idx="8">
                  <c:v>67515.0</c:v>
                </c:pt>
                <c:pt idx="9">
                  <c:v>63288.0</c:v>
                </c:pt>
                <c:pt idx="10">
                  <c:v>121985.0</c:v>
                </c:pt>
                <c:pt idx="11">
                  <c:v>78738.0</c:v>
                </c:pt>
                <c:pt idx="12">
                  <c:v>81303.0</c:v>
                </c:pt>
                <c:pt idx="13">
                  <c:v>77072.0</c:v>
                </c:pt>
                <c:pt idx="14">
                  <c:v>73508.0</c:v>
                </c:pt>
                <c:pt idx="15">
                  <c:v>71174.0</c:v>
                </c:pt>
                <c:pt idx="16">
                  <c:v>68327.0</c:v>
                </c:pt>
                <c:pt idx="17">
                  <c:v>68014.0</c:v>
                </c:pt>
                <c:pt idx="18">
                  <c:v>65833.0</c:v>
                </c:pt>
                <c:pt idx="19">
                  <c:v>65642.0</c:v>
                </c:pt>
                <c:pt idx="20">
                  <c:v>65657.0</c:v>
                </c:pt>
                <c:pt idx="21">
                  <c:v>65757.0</c:v>
                </c:pt>
                <c:pt idx="22">
                  <c:v>65747.0</c:v>
                </c:pt>
                <c:pt idx="23">
                  <c:v>65340.0</c:v>
                </c:pt>
                <c:pt idx="24">
                  <c:v>65825.0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0654280"/>
        <c:axId val="870659848"/>
      </c:scatterChart>
      <c:valAx>
        <c:axId val="870654280"/>
        <c:scaling>
          <c:orientation val="minMax"/>
          <c:max val="30.0"/>
          <c:min val="0.0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iteration #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70659848"/>
        <c:crosses val="autoZero"/>
        <c:crossBetween val="midCat"/>
      </c:valAx>
      <c:valAx>
        <c:axId val="870659848"/>
        <c:scaling>
          <c:orientation val="minMax"/>
          <c:max val="180000.0"/>
          <c:min val="0.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time </a:t>
                </a:r>
                <a:r>
                  <a:rPr lang="en-US" sz="1400" dirty="0"/>
                  <a:t>(s)</a:t>
                </a:r>
              </a:p>
            </c:rich>
          </c:tx>
          <c:layout>
            <c:manualLayout>
              <c:xMode val="edge"/>
              <c:yMode val="edge"/>
              <c:x val="0.01964234309421"/>
              <c:y val="0.316152438182069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70654280"/>
        <c:crosses val="autoZero"/>
        <c:crossBetween val="midCat"/>
        <c:dispUnits>
          <c:builtInUnit val="thousands"/>
        </c:dispUnits>
      </c:valAx>
    </c:plotArea>
    <c:legend>
      <c:legendPos val="r"/>
      <c:layout>
        <c:manualLayout>
          <c:xMode val="edge"/>
          <c:yMode val="edge"/>
          <c:x val="0.776289294483351"/>
          <c:y val="0.0914130059400469"/>
          <c:w val="0.181427603807589"/>
          <c:h val="0.23459334852880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JoinTuples &amp; NewTuples per Iteration (LOG</a:t>
            </a:r>
            <a:r>
              <a:rPr lang="en-US" baseline="0"/>
              <a:t> scale Y)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7144009107295"/>
          <c:y val="0.107214658915299"/>
          <c:w val="0.804342922872593"/>
          <c:h val="0.739083638167276"/>
        </c:manualLayout>
      </c:layout>
      <c:scatterChart>
        <c:scatterStyle val="lineMarker"/>
        <c:varyColors val="0"/>
        <c:ser>
          <c:idx val="0"/>
          <c:order val="0"/>
          <c:tx>
            <c:strRef>
              <c:f>'new tuples vs join tuples'!$L$3</c:f>
              <c:strCache>
                <c:ptCount val="1"/>
                <c:pt idx="0">
                  <c:v>newtuples</c:v>
                </c:pt>
              </c:strCache>
            </c:strRef>
          </c:tx>
          <c:xVal>
            <c:numRef>
              <c:f>'new tuples vs join tuples'!$K$4:$K$178</c:f>
              <c:numCache>
                <c:formatCode>General</c:formatCode>
                <c:ptCount val="17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</c:numCache>
            </c:numRef>
          </c:xVal>
          <c:yVal>
            <c:numRef>
              <c:f>'new tuples vs join tuples'!$L$4:$L$178</c:f>
              <c:numCache>
                <c:formatCode>General</c:formatCode>
                <c:ptCount val="175"/>
                <c:pt idx="0">
                  <c:v>7.0</c:v>
                </c:pt>
                <c:pt idx="1">
                  <c:v>177.0</c:v>
                </c:pt>
                <c:pt idx="2">
                  <c:v>3468.0</c:v>
                </c:pt>
                <c:pt idx="3">
                  <c:v>9082.0</c:v>
                </c:pt>
                <c:pt idx="4">
                  <c:v>13245.0</c:v>
                </c:pt>
                <c:pt idx="5">
                  <c:v>81194.0</c:v>
                </c:pt>
                <c:pt idx="6">
                  <c:v>553585.0</c:v>
                </c:pt>
                <c:pt idx="7">
                  <c:v>1.20418E6</c:v>
                </c:pt>
                <c:pt idx="8">
                  <c:v>677775.0</c:v>
                </c:pt>
                <c:pt idx="9">
                  <c:v>714285.0</c:v>
                </c:pt>
                <c:pt idx="10">
                  <c:v>1.271382E6</c:v>
                </c:pt>
                <c:pt idx="11">
                  <c:v>4.089557E6</c:v>
                </c:pt>
                <c:pt idx="12">
                  <c:v>7.286028E6</c:v>
                </c:pt>
                <c:pt idx="13">
                  <c:v>6.047316E6</c:v>
                </c:pt>
                <c:pt idx="14">
                  <c:v>3.454025E6</c:v>
                </c:pt>
                <c:pt idx="15">
                  <c:v>1.642366E6</c:v>
                </c:pt>
                <c:pt idx="16">
                  <c:v>723373.0</c:v>
                </c:pt>
                <c:pt idx="17">
                  <c:v>336875.0</c:v>
                </c:pt>
                <c:pt idx="18">
                  <c:v>158069.0</c:v>
                </c:pt>
                <c:pt idx="19">
                  <c:v>73193.0</c:v>
                </c:pt>
                <c:pt idx="20">
                  <c:v>38963.0</c:v>
                </c:pt>
                <c:pt idx="21">
                  <c:v>18202.0</c:v>
                </c:pt>
                <c:pt idx="22">
                  <c:v>11805.0</c:v>
                </c:pt>
                <c:pt idx="23">
                  <c:v>7446.0</c:v>
                </c:pt>
                <c:pt idx="24">
                  <c:v>6685.0</c:v>
                </c:pt>
                <c:pt idx="25">
                  <c:v>5180.0</c:v>
                </c:pt>
                <c:pt idx="26">
                  <c:v>4316.0</c:v>
                </c:pt>
                <c:pt idx="27">
                  <c:v>3175.0</c:v>
                </c:pt>
                <c:pt idx="28">
                  <c:v>2075.0</c:v>
                </c:pt>
                <c:pt idx="29">
                  <c:v>1453.0</c:v>
                </c:pt>
                <c:pt idx="30">
                  <c:v>1671.0</c:v>
                </c:pt>
                <c:pt idx="31">
                  <c:v>1319.0</c:v>
                </c:pt>
                <c:pt idx="32">
                  <c:v>1230.0</c:v>
                </c:pt>
                <c:pt idx="33">
                  <c:v>792.0</c:v>
                </c:pt>
                <c:pt idx="34">
                  <c:v>840.0</c:v>
                </c:pt>
                <c:pt idx="35">
                  <c:v>405.0</c:v>
                </c:pt>
                <c:pt idx="36">
                  <c:v>637.0</c:v>
                </c:pt>
                <c:pt idx="37">
                  <c:v>416.0</c:v>
                </c:pt>
                <c:pt idx="38">
                  <c:v>450.0</c:v>
                </c:pt>
                <c:pt idx="39">
                  <c:v>359.0</c:v>
                </c:pt>
                <c:pt idx="40">
                  <c:v>286.0</c:v>
                </c:pt>
                <c:pt idx="41">
                  <c:v>212.0</c:v>
                </c:pt>
                <c:pt idx="42">
                  <c:v>204.0</c:v>
                </c:pt>
                <c:pt idx="43">
                  <c:v>169.0</c:v>
                </c:pt>
                <c:pt idx="44">
                  <c:v>136.0</c:v>
                </c:pt>
                <c:pt idx="45">
                  <c:v>160.0</c:v>
                </c:pt>
                <c:pt idx="46">
                  <c:v>179.0</c:v>
                </c:pt>
                <c:pt idx="47">
                  <c:v>179.0</c:v>
                </c:pt>
                <c:pt idx="48">
                  <c:v>223.0</c:v>
                </c:pt>
                <c:pt idx="49">
                  <c:v>186.0</c:v>
                </c:pt>
                <c:pt idx="50">
                  <c:v>172.0</c:v>
                </c:pt>
                <c:pt idx="51">
                  <c:v>162.0</c:v>
                </c:pt>
                <c:pt idx="52">
                  <c:v>151.0</c:v>
                </c:pt>
                <c:pt idx="53">
                  <c:v>114.0</c:v>
                </c:pt>
                <c:pt idx="54">
                  <c:v>107.0</c:v>
                </c:pt>
                <c:pt idx="55">
                  <c:v>79.0</c:v>
                </c:pt>
                <c:pt idx="56">
                  <c:v>86.0</c:v>
                </c:pt>
                <c:pt idx="57">
                  <c:v>107.0</c:v>
                </c:pt>
                <c:pt idx="58">
                  <c:v>116.0</c:v>
                </c:pt>
                <c:pt idx="59">
                  <c:v>92.0</c:v>
                </c:pt>
                <c:pt idx="60">
                  <c:v>77.0</c:v>
                </c:pt>
                <c:pt idx="61">
                  <c:v>61.0</c:v>
                </c:pt>
                <c:pt idx="62">
                  <c:v>53.0</c:v>
                </c:pt>
                <c:pt idx="63">
                  <c:v>48.0</c:v>
                </c:pt>
                <c:pt idx="64">
                  <c:v>40.0</c:v>
                </c:pt>
                <c:pt idx="65">
                  <c:v>38.0</c:v>
                </c:pt>
                <c:pt idx="66">
                  <c:v>35.0</c:v>
                </c:pt>
                <c:pt idx="67">
                  <c:v>23.0</c:v>
                </c:pt>
                <c:pt idx="68">
                  <c:v>25.0</c:v>
                </c:pt>
                <c:pt idx="69">
                  <c:v>20.0</c:v>
                </c:pt>
                <c:pt idx="70">
                  <c:v>24.0</c:v>
                </c:pt>
                <c:pt idx="71">
                  <c:v>28.0</c:v>
                </c:pt>
                <c:pt idx="72">
                  <c:v>33.0</c:v>
                </c:pt>
                <c:pt idx="73">
                  <c:v>29.0</c:v>
                </c:pt>
                <c:pt idx="74">
                  <c:v>26.0</c:v>
                </c:pt>
                <c:pt idx="75">
                  <c:v>38.0</c:v>
                </c:pt>
                <c:pt idx="76">
                  <c:v>44.0</c:v>
                </c:pt>
                <c:pt idx="77">
                  <c:v>33.0</c:v>
                </c:pt>
                <c:pt idx="78">
                  <c:v>36.0</c:v>
                </c:pt>
                <c:pt idx="79">
                  <c:v>33.0</c:v>
                </c:pt>
                <c:pt idx="80">
                  <c:v>28.0</c:v>
                </c:pt>
                <c:pt idx="81">
                  <c:v>27.0</c:v>
                </c:pt>
                <c:pt idx="82">
                  <c:v>27.0</c:v>
                </c:pt>
                <c:pt idx="83">
                  <c:v>30.0</c:v>
                </c:pt>
                <c:pt idx="84">
                  <c:v>36.0</c:v>
                </c:pt>
                <c:pt idx="85">
                  <c:v>34.0</c:v>
                </c:pt>
                <c:pt idx="86">
                  <c:v>29.0</c:v>
                </c:pt>
                <c:pt idx="87">
                  <c:v>32.0</c:v>
                </c:pt>
                <c:pt idx="88">
                  <c:v>29.0</c:v>
                </c:pt>
                <c:pt idx="89">
                  <c:v>25.0</c:v>
                </c:pt>
                <c:pt idx="90">
                  <c:v>31.0</c:v>
                </c:pt>
                <c:pt idx="91">
                  <c:v>30.0</c:v>
                </c:pt>
                <c:pt idx="92">
                  <c:v>27.0</c:v>
                </c:pt>
                <c:pt idx="93">
                  <c:v>26.0</c:v>
                </c:pt>
                <c:pt idx="94">
                  <c:v>22.0</c:v>
                </c:pt>
                <c:pt idx="95">
                  <c:v>21.0</c:v>
                </c:pt>
                <c:pt idx="96">
                  <c:v>25.0</c:v>
                </c:pt>
                <c:pt idx="97">
                  <c:v>24.0</c:v>
                </c:pt>
                <c:pt idx="98">
                  <c:v>30.0</c:v>
                </c:pt>
                <c:pt idx="99">
                  <c:v>29.0</c:v>
                </c:pt>
                <c:pt idx="100">
                  <c:v>21.0</c:v>
                </c:pt>
                <c:pt idx="101">
                  <c:v>32.0</c:v>
                </c:pt>
                <c:pt idx="102">
                  <c:v>34.0</c:v>
                </c:pt>
                <c:pt idx="103">
                  <c:v>25.0</c:v>
                </c:pt>
                <c:pt idx="104">
                  <c:v>29.0</c:v>
                </c:pt>
                <c:pt idx="105">
                  <c:v>33.0</c:v>
                </c:pt>
                <c:pt idx="106">
                  <c:v>27.0</c:v>
                </c:pt>
                <c:pt idx="107">
                  <c:v>30.0</c:v>
                </c:pt>
                <c:pt idx="108">
                  <c:v>31.0</c:v>
                </c:pt>
                <c:pt idx="109">
                  <c:v>29.0</c:v>
                </c:pt>
                <c:pt idx="110">
                  <c:v>27.0</c:v>
                </c:pt>
                <c:pt idx="111">
                  <c:v>29.0</c:v>
                </c:pt>
                <c:pt idx="112">
                  <c:v>34.0</c:v>
                </c:pt>
                <c:pt idx="113">
                  <c:v>29.0</c:v>
                </c:pt>
                <c:pt idx="114">
                  <c:v>34.0</c:v>
                </c:pt>
                <c:pt idx="115">
                  <c:v>31.0</c:v>
                </c:pt>
                <c:pt idx="116">
                  <c:v>30.0</c:v>
                </c:pt>
                <c:pt idx="117">
                  <c:v>26.0</c:v>
                </c:pt>
                <c:pt idx="118">
                  <c:v>28.0</c:v>
                </c:pt>
                <c:pt idx="119">
                  <c:v>28.0</c:v>
                </c:pt>
                <c:pt idx="120">
                  <c:v>28.0</c:v>
                </c:pt>
                <c:pt idx="121">
                  <c:v>28.0</c:v>
                </c:pt>
                <c:pt idx="122">
                  <c:v>21.0</c:v>
                </c:pt>
                <c:pt idx="123">
                  <c:v>32.0</c:v>
                </c:pt>
                <c:pt idx="124">
                  <c:v>28.0</c:v>
                </c:pt>
                <c:pt idx="125">
                  <c:v>30.0</c:v>
                </c:pt>
                <c:pt idx="126">
                  <c:v>32.0</c:v>
                </c:pt>
                <c:pt idx="127">
                  <c:v>36.0</c:v>
                </c:pt>
                <c:pt idx="128">
                  <c:v>32.0</c:v>
                </c:pt>
                <c:pt idx="129">
                  <c:v>37.0</c:v>
                </c:pt>
                <c:pt idx="130">
                  <c:v>40.0</c:v>
                </c:pt>
                <c:pt idx="131">
                  <c:v>36.0</c:v>
                </c:pt>
                <c:pt idx="132">
                  <c:v>33.0</c:v>
                </c:pt>
                <c:pt idx="133">
                  <c:v>28.0</c:v>
                </c:pt>
                <c:pt idx="134">
                  <c:v>31.0</c:v>
                </c:pt>
                <c:pt idx="135">
                  <c:v>36.0</c:v>
                </c:pt>
                <c:pt idx="136">
                  <c:v>51.0</c:v>
                </c:pt>
                <c:pt idx="137">
                  <c:v>47.0</c:v>
                </c:pt>
                <c:pt idx="138">
                  <c:v>40.0</c:v>
                </c:pt>
                <c:pt idx="139">
                  <c:v>34.0</c:v>
                </c:pt>
                <c:pt idx="140">
                  <c:v>32.0</c:v>
                </c:pt>
                <c:pt idx="141">
                  <c:v>31.0</c:v>
                </c:pt>
                <c:pt idx="142">
                  <c:v>27.0</c:v>
                </c:pt>
                <c:pt idx="143">
                  <c:v>31.0</c:v>
                </c:pt>
                <c:pt idx="144">
                  <c:v>22.0</c:v>
                </c:pt>
                <c:pt idx="145">
                  <c:v>22.0</c:v>
                </c:pt>
                <c:pt idx="146">
                  <c:v>18.0</c:v>
                </c:pt>
                <c:pt idx="147">
                  <c:v>13.0</c:v>
                </c:pt>
                <c:pt idx="148">
                  <c:v>11.0</c:v>
                </c:pt>
                <c:pt idx="149">
                  <c:v>12.0</c:v>
                </c:pt>
                <c:pt idx="150">
                  <c:v>7.0</c:v>
                </c:pt>
                <c:pt idx="151">
                  <c:v>9.0</c:v>
                </c:pt>
                <c:pt idx="152">
                  <c:v>9.0</c:v>
                </c:pt>
                <c:pt idx="153">
                  <c:v>12.0</c:v>
                </c:pt>
                <c:pt idx="154">
                  <c:v>2.0</c:v>
                </c:pt>
                <c:pt idx="155">
                  <c:v>10.0</c:v>
                </c:pt>
                <c:pt idx="156">
                  <c:v>10.0</c:v>
                </c:pt>
                <c:pt idx="157">
                  <c:v>11.0</c:v>
                </c:pt>
                <c:pt idx="158">
                  <c:v>7.0</c:v>
                </c:pt>
                <c:pt idx="159">
                  <c:v>13.0</c:v>
                </c:pt>
                <c:pt idx="160">
                  <c:v>7.0</c:v>
                </c:pt>
                <c:pt idx="161">
                  <c:v>9.0</c:v>
                </c:pt>
                <c:pt idx="162">
                  <c:v>11.0</c:v>
                </c:pt>
                <c:pt idx="163">
                  <c:v>6.0</c:v>
                </c:pt>
                <c:pt idx="164">
                  <c:v>7.0</c:v>
                </c:pt>
                <c:pt idx="165">
                  <c:v>9.0</c:v>
                </c:pt>
                <c:pt idx="166">
                  <c:v>27.0</c:v>
                </c:pt>
                <c:pt idx="167">
                  <c:v>17.0</c:v>
                </c:pt>
                <c:pt idx="168">
                  <c:v>17.0</c:v>
                </c:pt>
                <c:pt idx="169">
                  <c:v>11.0</c:v>
                </c:pt>
                <c:pt idx="170">
                  <c:v>10.0</c:v>
                </c:pt>
                <c:pt idx="171">
                  <c:v>10.0</c:v>
                </c:pt>
                <c:pt idx="172">
                  <c:v>11.0</c:v>
                </c:pt>
                <c:pt idx="173">
                  <c:v>12.0</c:v>
                </c:pt>
                <c:pt idx="174">
                  <c:v>11.0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'new tuples vs join tuples'!$M$3</c:f>
              <c:strCache>
                <c:ptCount val="1"/>
                <c:pt idx="0">
                  <c:v>jointuples</c:v>
                </c:pt>
              </c:strCache>
            </c:strRef>
          </c:tx>
          <c:xVal>
            <c:numRef>
              <c:f>'new tuples vs join tuples'!$K$4:$K$178</c:f>
              <c:numCache>
                <c:formatCode>General</c:formatCode>
                <c:ptCount val="175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  <c:pt idx="100">
                  <c:v>100.0</c:v>
                </c:pt>
                <c:pt idx="101">
                  <c:v>101.0</c:v>
                </c:pt>
                <c:pt idx="102">
                  <c:v>102.0</c:v>
                </c:pt>
                <c:pt idx="103">
                  <c:v>103.0</c:v>
                </c:pt>
                <c:pt idx="104">
                  <c:v>104.0</c:v>
                </c:pt>
                <c:pt idx="105">
                  <c:v>105.0</c:v>
                </c:pt>
                <c:pt idx="106">
                  <c:v>106.0</c:v>
                </c:pt>
                <c:pt idx="107">
                  <c:v>107.0</c:v>
                </c:pt>
                <c:pt idx="108">
                  <c:v>108.0</c:v>
                </c:pt>
                <c:pt idx="109">
                  <c:v>109.0</c:v>
                </c:pt>
                <c:pt idx="110">
                  <c:v>110.0</c:v>
                </c:pt>
                <c:pt idx="111">
                  <c:v>111.0</c:v>
                </c:pt>
                <c:pt idx="112">
                  <c:v>112.0</c:v>
                </c:pt>
                <c:pt idx="113">
                  <c:v>113.0</c:v>
                </c:pt>
                <c:pt idx="114">
                  <c:v>114.0</c:v>
                </c:pt>
                <c:pt idx="115">
                  <c:v>115.0</c:v>
                </c:pt>
                <c:pt idx="116">
                  <c:v>116.0</c:v>
                </c:pt>
                <c:pt idx="117">
                  <c:v>117.0</c:v>
                </c:pt>
                <c:pt idx="118">
                  <c:v>118.0</c:v>
                </c:pt>
                <c:pt idx="119">
                  <c:v>119.0</c:v>
                </c:pt>
                <c:pt idx="120">
                  <c:v>120.0</c:v>
                </c:pt>
                <c:pt idx="121">
                  <c:v>121.0</c:v>
                </c:pt>
                <c:pt idx="122">
                  <c:v>122.0</c:v>
                </c:pt>
                <c:pt idx="123">
                  <c:v>123.0</c:v>
                </c:pt>
                <c:pt idx="124">
                  <c:v>124.0</c:v>
                </c:pt>
                <c:pt idx="125">
                  <c:v>125.0</c:v>
                </c:pt>
                <c:pt idx="126">
                  <c:v>126.0</c:v>
                </c:pt>
                <c:pt idx="127">
                  <c:v>127.0</c:v>
                </c:pt>
                <c:pt idx="128">
                  <c:v>128.0</c:v>
                </c:pt>
                <c:pt idx="129">
                  <c:v>129.0</c:v>
                </c:pt>
                <c:pt idx="130">
                  <c:v>130.0</c:v>
                </c:pt>
                <c:pt idx="131">
                  <c:v>131.0</c:v>
                </c:pt>
                <c:pt idx="132">
                  <c:v>132.0</c:v>
                </c:pt>
                <c:pt idx="133">
                  <c:v>133.0</c:v>
                </c:pt>
                <c:pt idx="134">
                  <c:v>134.0</c:v>
                </c:pt>
                <c:pt idx="135">
                  <c:v>135.0</c:v>
                </c:pt>
                <c:pt idx="136">
                  <c:v>136.0</c:v>
                </c:pt>
                <c:pt idx="137">
                  <c:v>137.0</c:v>
                </c:pt>
                <c:pt idx="138">
                  <c:v>138.0</c:v>
                </c:pt>
                <c:pt idx="139">
                  <c:v>139.0</c:v>
                </c:pt>
                <c:pt idx="140">
                  <c:v>140.0</c:v>
                </c:pt>
                <c:pt idx="141">
                  <c:v>141.0</c:v>
                </c:pt>
                <c:pt idx="142">
                  <c:v>142.0</c:v>
                </c:pt>
                <c:pt idx="143">
                  <c:v>143.0</c:v>
                </c:pt>
                <c:pt idx="144">
                  <c:v>144.0</c:v>
                </c:pt>
                <c:pt idx="145">
                  <c:v>145.0</c:v>
                </c:pt>
                <c:pt idx="146">
                  <c:v>146.0</c:v>
                </c:pt>
                <c:pt idx="147">
                  <c:v>147.0</c:v>
                </c:pt>
                <c:pt idx="148">
                  <c:v>148.0</c:v>
                </c:pt>
                <c:pt idx="149">
                  <c:v>149.0</c:v>
                </c:pt>
                <c:pt idx="150">
                  <c:v>150.0</c:v>
                </c:pt>
                <c:pt idx="151">
                  <c:v>151.0</c:v>
                </c:pt>
                <c:pt idx="152">
                  <c:v>152.0</c:v>
                </c:pt>
                <c:pt idx="153">
                  <c:v>153.0</c:v>
                </c:pt>
                <c:pt idx="154">
                  <c:v>154.0</c:v>
                </c:pt>
                <c:pt idx="155">
                  <c:v>155.0</c:v>
                </c:pt>
                <c:pt idx="156">
                  <c:v>156.0</c:v>
                </c:pt>
                <c:pt idx="157">
                  <c:v>157.0</c:v>
                </c:pt>
                <c:pt idx="158">
                  <c:v>158.0</c:v>
                </c:pt>
                <c:pt idx="159">
                  <c:v>159.0</c:v>
                </c:pt>
                <c:pt idx="160">
                  <c:v>160.0</c:v>
                </c:pt>
                <c:pt idx="161">
                  <c:v>161.0</c:v>
                </c:pt>
                <c:pt idx="162">
                  <c:v>162.0</c:v>
                </c:pt>
                <c:pt idx="163">
                  <c:v>163.0</c:v>
                </c:pt>
                <c:pt idx="164">
                  <c:v>164.0</c:v>
                </c:pt>
                <c:pt idx="165">
                  <c:v>165.0</c:v>
                </c:pt>
                <c:pt idx="166">
                  <c:v>166.0</c:v>
                </c:pt>
                <c:pt idx="167">
                  <c:v>167.0</c:v>
                </c:pt>
                <c:pt idx="168">
                  <c:v>168.0</c:v>
                </c:pt>
                <c:pt idx="169">
                  <c:v>169.0</c:v>
                </c:pt>
                <c:pt idx="170">
                  <c:v>170.0</c:v>
                </c:pt>
                <c:pt idx="171">
                  <c:v>171.0</c:v>
                </c:pt>
                <c:pt idx="172">
                  <c:v>172.0</c:v>
                </c:pt>
                <c:pt idx="173">
                  <c:v>173.0</c:v>
                </c:pt>
                <c:pt idx="174">
                  <c:v>174.0</c:v>
                </c:pt>
              </c:numCache>
            </c:numRef>
          </c:xVal>
          <c:yVal>
            <c:numRef>
              <c:f>'new tuples vs join tuples'!$M$4:$M$178</c:f>
              <c:numCache>
                <c:formatCode>General</c:formatCode>
                <c:ptCount val="175"/>
                <c:pt idx="0">
                  <c:v>162658.0</c:v>
                </c:pt>
                <c:pt idx="1">
                  <c:v>964939.0</c:v>
                </c:pt>
                <c:pt idx="2">
                  <c:v>84269.0</c:v>
                </c:pt>
                <c:pt idx="3">
                  <c:v>355666.0</c:v>
                </c:pt>
                <c:pt idx="4">
                  <c:v>1.394844E6</c:v>
                </c:pt>
                <c:pt idx="5">
                  <c:v>2.581014E6</c:v>
                </c:pt>
                <c:pt idx="6">
                  <c:v>6.276621E6</c:v>
                </c:pt>
                <c:pt idx="7">
                  <c:v>5.353859E6</c:v>
                </c:pt>
                <c:pt idx="8">
                  <c:v>4.00142E6</c:v>
                </c:pt>
                <c:pt idx="9">
                  <c:v>7.803733E6</c:v>
                </c:pt>
                <c:pt idx="10">
                  <c:v>2.1280417E7</c:v>
                </c:pt>
                <c:pt idx="11">
                  <c:v>2.7618212E7</c:v>
                </c:pt>
                <c:pt idx="12">
                  <c:v>1.8790196E7</c:v>
                </c:pt>
                <c:pt idx="13">
                  <c:v>1.1316611E7</c:v>
                </c:pt>
                <c:pt idx="14">
                  <c:v>7.432089E6</c:v>
                </c:pt>
                <c:pt idx="15">
                  <c:v>4.579919E6</c:v>
                </c:pt>
                <c:pt idx="16">
                  <c:v>2.315104E6</c:v>
                </c:pt>
                <c:pt idx="17">
                  <c:v>1.032209E6</c:v>
                </c:pt>
                <c:pt idx="18">
                  <c:v>447289.0</c:v>
                </c:pt>
                <c:pt idx="19">
                  <c:v>203995.0</c:v>
                </c:pt>
                <c:pt idx="20">
                  <c:v>89544.0</c:v>
                </c:pt>
                <c:pt idx="21">
                  <c:v>48142.0</c:v>
                </c:pt>
                <c:pt idx="22">
                  <c:v>21611.0</c:v>
                </c:pt>
                <c:pt idx="23">
                  <c:v>18374.0</c:v>
                </c:pt>
                <c:pt idx="24">
                  <c:v>12277.0</c:v>
                </c:pt>
                <c:pt idx="25">
                  <c:v>10401.0</c:v>
                </c:pt>
                <c:pt idx="26">
                  <c:v>11009.0</c:v>
                </c:pt>
                <c:pt idx="27">
                  <c:v>6580.0</c:v>
                </c:pt>
                <c:pt idx="28">
                  <c:v>4595.0</c:v>
                </c:pt>
                <c:pt idx="29">
                  <c:v>4454.0</c:v>
                </c:pt>
                <c:pt idx="30">
                  <c:v>3177.0</c:v>
                </c:pt>
                <c:pt idx="31">
                  <c:v>5443.0</c:v>
                </c:pt>
                <c:pt idx="32">
                  <c:v>3570.0</c:v>
                </c:pt>
                <c:pt idx="33">
                  <c:v>2450.0</c:v>
                </c:pt>
                <c:pt idx="34">
                  <c:v>1772.0</c:v>
                </c:pt>
                <c:pt idx="35">
                  <c:v>2123.0</c:v>
                </c:pt>
                <c:pt idx="36">
                  <c:v>1420.0</c:v>
                </c:pt>
                <c:pt idx="37">
                  <c:v>1505.0</c:v>
                </c:pt>
                <c:pt idx="38">
                  <c:v>1261.0</c:v>
                </c:pt>
                <c:pt idx="39">
                  <c:v>850.0</c:v>
                </c:pt>
                <c:pt idx="40">
                  <c:v>648.0</c:v>
                </c:pt>
                <c:pt idx="41">
                  <c:v>681.0</c:v>
                </c:pt>
                <c:pt idx="42">
                  <c:v>572.0</c:v>
                </c:pt>
                <c:pt idx="43">
                  <c:v>545.0</c:v>
                </c:pt>
                <c:pt idx="44">
                  <c:v>599.0</c:v>
                </c:pt>
                <c:pt idx="45">
                  <c:v>678.0</c:v>
                </c:pt>
                <c:pt idx="46">
                  <c:v>693.0</c:v>
                </c:pt>
                <c:pt idx="47">
                  <c:v>827.0</c:v>
                </c:pt>
                <c:pt idx="48">
                  <c:v>755.0</c:v>
                </c:pt>
                <c:pt idx="49">
                  <c:v>617.0</c:v>
                </c:pt>
                <c:pt idx="50">
                  <c:v>571.0</c:v>
                </c:pt>
                <c:pt idx="51">
                  <c:v>539.0</c:v>
                </c:pt>
                <c:pt idx="52">
                  <c:v>440.0</c:v>
                </c:pt>
                <c:pt idx="53">
                  <c:v>344.0</c:v>
                </c:pt>
                <c:pt idx="54">
                  <c:v>305.0</c:v>
                </c:pt>
                <c:pt idx="55">
                  <c:v>262.0</c:v>
                </c:pt>
                <c:pt idx="56">
                  <c:v>312.0</c:v>
                </c:pt>
                <c:pt idx="57">
                  <c:v>476.0</c:v>
                </c:pt>
                <c:pt idx="58">
                  <c:v>478.0</c:v>
                </c:pt>
                <c:pt idx="59">
                  <c:v>358.0</c:v>
                </c:pt>
                <c:pt idx="60">
                  <c:v>203.0</c:v>
                </c:pt>
                <c:pt idx="61">
                  <c:v>164.0</c:v>
                </c:pt>
                <c:pt idx="62">
                  <c:v>148.0</c:v>
                </c:pt>
                <c:pt idx="63">
                  <c:v>130.0</c:v>
                </c:pt>
                <c:pt idx="64">
                  <c:v>110.0</c:v>
                </c:pt>
                <c:pt idx="65">
                  <c:v>104.0</c:v>
                </c:pt>
                <c:pt idx="66">
                  <c:v>69.0</c:v>
                </c:pt>
                <c:pt idx="67">
                  <c:v>66.0</c:v>
                </c:pt>
                <c:pt idx="68">
                  <c:v>56.0</c:v>
                </c:pt>
                <c:pt idx="69">
                  <c:v>61.0</c:v>
                </c:pt>
                <c:pt idx="70">
                  <c:v>76.0</c:v>
                </c:pt>
                <c:pt idx="71">
                  <c:v>77.0</c:v>
                </c:pt>
                <c:pt idx="72">
                  <c:v>80.0</c:v>
                </c:pt>
                <c:pt idx="73">
                  <c:v>75.0</c:v>
                </c:pt>
                <c:pt idx="74">
                  <c:v>96.0</c:v>
                </c:pt>
                <c:pt idx="75">
                  <c:v>117.0</c:v>
                </c:pt>
                <c:pt idx="76">
                  <c:v>107.0</c:v>
                </c:pt>
                <c:pt idx="77">
                  <c:v>75.0</c:v>
                </c:pt>
                <c:pt idx="78">
                  <c:v>98.0</c:v>
                </c:pt>
                <c:pt idx="79">
                  <c:v>85.0</c:v>
                </c:pt>
                <c:pt idx="80">
                  <c:v>76.0</c:v>
                </c:pt>
                <c:pt idx="81">
                  <c:v>64.0</c:v>
                </c:pt>
                <c:pt idx="82">
                  <c:v>88.0</c:v>
                </c:pt>
                <c:pt idx="83">
                  <c:v>82.0</c:v>
                </c:pt>
                <c:pt idx="84">
                  <c:v>105.0</c:v>
                </c:pt>
                <c:pt idx="85">
                  <c:v>83.0</c:v>
                </c:pt>
                <c:pt idx="86">
                  <c:v>81.0</c:v>
                </c:pt>
                <c:pt idx="87">
                  <c:v>79.0</c:v>
                </c:pt>
                <c:pt idx="88">
                  <c:v>71.0</c:v>
                </c:pt>
                <c:pt idx="89">
                  <c:v>68.0</c:v>
                </c:pt>
                <c:pt idx="90">
                  <c:v>87.0</c:v>
                </c:pt>
                <c:pt idx="91">
                  <c:v>51.0</c:v>
                </c:pt>
                <c:pt idx="92">
                  <c:v>74.0</c:v>
                </c:pt>
                <c:pt idx="93">
                  <c:v>52.0</c:v>
                </c:pt>
                <c:pt idx="94">
                  <c:v>55.0</c:v>
                </c:pt>
                <c:pt idx="95">
                  <c:v>75.0</c:v>
                </c:pt>
                <c:pt idx="96">
                  <c:v>68.0</c:v>
                </c:pt>
                <c:pt idx="97">
                  <c:v>65.0</c:v>
                </c:pt>
                <c:pt idx="98">
                  <c:v>72.0</c:v>
                </c:pt>
                <c:pt idx="99">
                  <c:v>64.0</c:v>
                </c:pt>
                <c:pt idx="100">
                  <c:v>67.0</c:v>
                </c:pt>
                <c:pt idx="101">
                  <c:v>84.0</c:v>
                </c:pt>
                <c:pt idx="102">
                  <c:v>85.0</c:v>
                </c:pt>
                <c:pt idx="103">
                  <c:v>67.0</c:v>
                </c:pt>
                <c:pt idx="104">
                  <c:v>79.0</c:v>
                </c:pt>
                <c:pt idx="105">
                  <c:v>91.0</c:v>
                </c:pt>
                <c:pt idx="106">
                  <c:v>73.0</c:v>
                </c:pt>
                <c:pt idx="107">
                  <c:v>85.0</c:v>
                </c:pt>
                <c:pt idx="108">
                  <c:v>85.0</c:v>
                </c:pt>
                <c:pt idx="109">
                  <c:v>81.0</c:v>
                </c:pt>
                <c:pt idx="110">
                  <c:v>73.0</c:v>
                </c:pt>
                <c:pt idx="111">
                  <c:v>89.0</c:v>
                </c:pt>
                <c:pt idx="112">
                  <c:v>95.0</c:v>
                </c:pt>
                <c:pt idx="113">
                  <c:v>83.0</c:v>
                </c:pt>
                <c:pt idx="114">
                  <c:v>83.0</c:v>
                </c:pt>
                <c:pt idx="115">
                  <c:v>77.0</c:v>
                </c:pt>
                <c:pt idx="116">
                  <c:v>74.0</c:v>
                </c:pt>
                <c:pt idx="117">
                  <c:v>69.0</c:v>
                </c:pt>
                <c:pt idx="118">
                  <c:v>78.0</c:v>
                </c:pt>
                <c:pt idx="119">
                  <c:v>74.0</c:v>
                </c:pt>
                <c:pt idx="120">
                  <c:v>63.0</c:v>
                </c:pt>
                <c:pt idx="121">
                  <c:v>74.0</c:v>
                </c:pt>
                <c:pt idx="122">
                  <c:v>70.0</c:v>
                </c:pt>
                <c:pt idx="123">
                  <c:v>83.0</c:v>
                </c:pt>
                <c:pt idx="124">
                  <c:v>71.0</c:v>
                </c:pt>
                <c:pt idx="125">
                  <c:v>79.0</c:v>
                </c:pt>
                <c:pt idx="126">
                  <c:v>88.0</c:v>
                </c:pt>
                <c:pt idx="127">
                  <c:v>93.0</c:v>
                </c:pt>
                <c:pt idx="128">
                  <c:v>81.0</c:v>
                </c:pt>
                <c:pt idx="129">
                  <c:v>90.0</c:v>
                </c:pt>
                <c:pt idx="130">
                  <c:v>102.0</c:v>
                </c:pt>
                <c:pt idx="131">
                  <c:v>99.0</c:v>
                </c:pt>
                <c:pt idx="132">
                  <c:v>79.0</c:v>
                </c:pt>
                <c:pt idx="133">
                  <c:v>73.0</c:v>
                </c:pt>
                <c:pt idx="134">
                  <c:v>99.0</c:v>
                </c:pt>
                <c:pt idx="135">
                  <c:v>175.0</c:v>
                </c:pt>
                <c:pt idx="136">
                  <c:v>198.0</c:v>
                </c:pt>
                <c:pt idx="137">
                  <c:v>129.0</c:v>
                </c:pt>
                <c:pt idx="138">
                  <c:v>89.0</c:v>
                </c:pt>
                <c:pt idx="139">
                  <c:v>86.0</c:v>
                </c:pt>
                <c:pt idx="140">
                  <c:v>83.0</c:v>
                </c:pt>
                <c:pt idx="141">
                  <c:v>83.0</c:v>
                </c:pt>
                <c:pt idx="142">
                  <c:v>75.0</c:v>
                </c:pt>
                <c:pt idx="143">
                  <c:v>70.0</c:v>
                </c:pt>
                <c:pt idx="144">
                  <c:v>51.0</c:v>
                </c:pt>
                <c:pt idx="145">
                  <c:v>51.0</c:v>
                </c:pt>
                <c:pt idx="146">
                  <c:v>43.0</c:v>
                </c:pt>
                <c:pt idx="147">
                  <c:v>31.0</c:v>
                </c:pt>
                <c:pt idx="148">
                  <c:v>27.0</c:v>
                </c:pt>
                <c:pt idx="149">
                  <c:v>30.0</c:v>
                </c:pt>
                <c:pt idx="150">
                  <c:v>14.0</c:v>
                </c:pt>
                <c:pt idx="151">
                  <c:v>17.0</c:v>
                </c:pt>
                <c:pt idx="152">
                  <c:v>22.0</c:v>
                </c:pt>
                <c:pt idx="153">
                  <c:v>20.0</c:v>
                </c:pt>
                <c:pt idx="154">
                  <c:v>14.0</c:v>
                </c:pt>
                <c:pt idx="155">
                  <c:v>26.0</c:v>
                </c:pt>
                <c:pt idx="156">
                  <c:v>20.0</c:v>
                </c:pt>
                <c:pt idx="157">
                  <c:v>15.0</c:v>
                </c:pt>
                <c:pt idx="158">
                  <c:v>20.0</c:v>
                </c:pt>
                <c:pt idx="159">
                  <c:v>14.0</c:v>
                </c:pt>
                <c:pt idx="160">
                  <c:v>16.0</c:v>
                </c:pt>
                <c:pt idx="161">
                  <c:v>26.0</c:v>
                </c:pt>
                <c:pt idx="162">
                  <c:v>20.0</c:v>
                </c:pt>
                <c:pt idx="163">
                  <c:v>14.0</c:v>
                </c:pt>
                <c:pt idx="164">
                  <c:v>14.0</c:v>
                </c:pt>
                <c:pt idx="165">
                  <c:v>42.0</c:v>
                </c:pt>
                <c:pt idx="166">
                  <c:v>33.0</c:v>
                </c:pt>
                <c:pt idx="167">
                  <c:v>42.0</c:v>
                </c:pt>
                <c:pt idx="168">
                  <c:v>21.0</c:v>
                </c:pt>
                <c:pt idx="169">
                  <c:v>32.0</c:v>
                </c:pt>
                <c:pt idx="170">
                  <c:v>20.0</c:v>
                </c:pt>
                <c:pt idx="171">
                  <c:v>26.0</c:v>
                </c:pt>
                <c:pt idx="172">
                  <c:v>20.0</c:v>
                </c:pt>
                <c:pt idx="173">
                  <c:v>20.0</c:v>
                </c:pt>
                <c:pt idx="174">
                  <c:v>19.0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0707080"/>
        <c:axId val="870712552"/>
      </c:scatterChart>
      <c:valAx>
        <c:axId val="870707080"/>
        <c:scaling>
          <c:orientation val="minMax"/>
          <c:max val="180.0"/>
          <c:min val="0.0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iteration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70712552"/>
        <c:crosses val="autoZero"/>
        <c:crossBetween val="midCat"/>
      </c:valAx>
      <c:valAx>
        <c:axId val="870712552"/>
        <c:scaling>
          <c:orientation val="minMax"/>
          <c:max val="100.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dirty="0" smtClean="0"/>
                  <a:t># tuples</a:t>
                </a:r>
                <a:endParaRPr lang="en-US" sz="16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7070708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1472701830946"/>
          <c:y val="0.159065746702922"/>
          <c:w val="0.167952755905512"/>
          <c:h val="0.106683854783639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8BEFE8-40F3-3940-A89A-80004C9C8C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25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anybody go over 100GB?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BEFE8-40F3-3940-A89A-80004C9C8C7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32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B77140-1ABB-064A-9388-5B52BD7FF7C6}" type="slidenum">
              <a:rPr lang="en-US"/>
              <a:pPr/>
              <a:t>14</a:t>
            </a:fld>
            <a:endParaRPr lang="en-US"/>
          </a:p>
        </p:txBody>
      </p:sp>
      <p:sp>
        <p:nvSpPr>
          <p:cNvPr id="3604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045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Dryad is optimized for: throughput, data-parallel computation, in a private data-center.</a:t>
            </a:r>
          </a:p>
        </p:txBody>
      </p:sp>
      <p:sp>
        <p:nvSpPr>
          <p:cNvPr id="3604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hangingPunct="1"/>
            <a:fld id="{C1A9A0FD-D926-A84C-B25E-B50B88258CF1}" type="slidenum">
              <a:rPr lang="en-US" sz="1200">
                <a:latin typeface="Calibri" charset="0"/>
                <a:cs typeface="ＭＳ Ｐゴシック" charset="0"/>
              </a:rPr>
              <a:pPr algn="r" eaLnBrk="1" hangingPunct="1"/>
              <a:t>14</a:t>
            </a:fld>
            <a:endParaRPr lang="en-US" sz="1200">
              <a:latin typeface="Calibri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2A2E17-4749-6F4D-9A30-D70433F5A428}" type="slidenum">
              <a:rPr lang="en-US"/>
              <a:pPr/>
              <a:t>15</a:t>
            </a:fld>
            <a:endParaRPr lang="en-US"/>
          </a:p>
        </p:txBody>
      </p:sp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hangingPunct="1"/>
            <a:fld id="{3F0CC59F-B107-AC4E-9759-F598E6733BC9}" type="slidenum">
              <a:rPr lang="en-US" sz="1200">
                <a:latin typeface="Times New Roman" charset="0"/>
              </a:rPr>
              <a:pPr algn="r" eaLnBrk="1" hangingPunct="1"/>
              <a:t>15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30723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4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25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30726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7" name="Rectangle 7"/>
            <p:cNvSpPr>
              <a:spLocks noChangeArrowheads="1"/>
            </p:cNvSpPr>
            <p:nvPr/>
          </p:nvSpPr>
          <p:spPr bwMode="auto">
            <a:xfrm>
              <a:off x="1248" y="2640"/>
              <a:ext cx="336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879475" y="682625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31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09688" y="1968500"/>
            <a:ext cx="6238875" cy="1042988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32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D63651-BFAA-5543-A530-00EC0EE121CC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30734" name="Rectangle 1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59F943E-8176-9744-8CCE-4D822D89838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pic>
        <p:nvPicPr>
          <p:cNvPr id="30736" name="Picture 16" descr="eScience_Logo_Final_0813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506788"/>
            <a:ext cx="2500313" cy="242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8FB857-45AD-B744-90ED-FC8CB4C179F2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7B577-DD87-E245-878C-21275DEC3A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6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322263"/>
            <a:ext cx="2138362" cy="5786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4650" y="322263"/>
            <a:ext cx="6265863" cy="5786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1FF63-359A-F74D-93DF-11F00BFAFD15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EDA35-411F-3D4E-91B2-3118DDE007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65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238" y="322263"/>
            <a:ext cx="7793037" cy="6683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74650" y="1346200"/>
            <a:ext cx="4144963" cy="476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72013" y="1346200"/>
            <a:ext cx="4146550" cy="47625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06575" y="63277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0D2A3CF-8D99-3245-B4E0-5D08C60453C2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846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7E6F6A-DF66-9E4D-9E47-476A8BA67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1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38D889-D014-DA4B-812E-4450A0452776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8C84B-DFE9-364A-8F18-56CFDAADC4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9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0C7C72-521B-E94D-A608-1A3602898BC6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F71DC-3E47-AE42-82EA-689786592B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96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4650" y="1346200"/>
            <a:ext cx="4144963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3" y="1346200"/>
            <a:ext cx="4146550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6B5652-D0B8-5546-967C-CE31A81E6E69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99398-7B4C-7B44-8640-70577409CF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88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F470ED-D4F5-C743-971D-F5F1B56752D2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AD343-52EB-8C43-B38C-75D507B065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6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FCFD30-33B8-CE44-928C-D3FAE31FCD6D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2D4FE-8B85-5844-96A9-0D3BDD7899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3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E5768A-4A6C-094D-98DB-FB2CBD82A720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46613-8CC5-7141-A617-77C430470C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2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AAC77-D4CB-9542-A5F0-F456507153EA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DDCCD-7EAE-B64D-9089-C5FA192B49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75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13F66F-AF63-BC48-84B2-F6B289AE17C6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AFB5B-6797-5D40-ADF6-ED2741F85B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6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ltGray">
          <a:xfrm>
            <a:off x="417513" y="3238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ltGray">
          <a:xfrm>
            <a:off x="800100" y="3238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ltGray">
          <a:xfrm>
            <a:off x="541338" y="7461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ltGray">
          <a:xfrm>
            <a:off x="911225" y="7461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ltGray">
          <a:xfrm>
            <a:off x="127000" y="6731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gray">
          <a:xfrm>
            <a:off x="798513" y="22701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gray">
          <a:xfrm flipV="1">
            <a:off x="460375" y="10541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38238" y="322263"/>
            <a:ext cx="7793037" cy="66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4650" y="1346200"/>
            <a:ext cx="8443913" cy="476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06575" y="6327775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68FF6879-F4CA-A948-87CE-D23D964B6C20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846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E0668639-DE86-2F46-B8B6-23BEF30A49D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9710" name="Picture 14" descr="eScience_Logo_Final_08130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5765800"/>
            <a:ext cx="1125538" cy="109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8: Some Synthesis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126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150" y="1250950"/>
            <a:ext cx="8443913" cy="4762500"/>
          </a:xfrm>
        </p:spPr>
        <p:txBody>
          <a:bodyPr/>
          <a:lstStyle/>
          <a:p>
            <a:r>
              <a:rPr lang="en-US" sz="2400" dirty="0" smtClean="0"/>
              <a:t>“</a:t>
            </a:r>
            <a:r>
              <a:rPr lang="en-US" sz="2400" dirty="0" err="1" smtClean="0"/>
              <a:t>NewSQL</a:t>
            </a:r>
            <a:r>
              <a:rPr lang="en-US" sz="2400" dirty="0" smtClean="0"/>
              <a:t>”</a:t>
            </a:r>
          </a:p>
          <a:p>
            <a:pPr lvl="1"/>
            <a:r>
              <a:rPr lang="en-US" sz="2000" dirty="0" smtClean="0"/>
              <a:t>column-oriented</a:t>
            </a:r>
          </a:p>
          <a:p>
            <a:pPr lvl="1"/>
            <a:r>
              <a:rPr lang="en-US" sz="2000" dirty="0" smtClean="0"/>
              <a:t>transaction</a:t>
            </a:r>
          </a:p>
          <a:p>
            <a:r>
              <a:rPr lang="en-US" sz="2400" dirty="0" smtClean="0"/>
              <a:t>Engineering / Economics</a:t>
            </a:r>
          </a:p>
          <a:p>
            <a:r>
              <a:rPr lang="en-US" sz="2400" dirty="0" smtClean="0"/>
              <a:t>“Securing Big Data”?</a:t>
            </a:r>
          </a:p>
          <a:p>
            <a:r>
              <a:rPr lang="en-US" sz="2400" dirty="0" err="1" smtClean="0"/>
              <a:t>MapReduce</a:t>
            </a:r>
            <a:r>
              <a:rPr lang="en-US" sz="2400" dirty="0" smtClean="0"/>
              <a:t> Algorithms</a:t>
            </a:r>
          </a:p>
          <a:p>
            <a:pPr lvl="1"/>
            <a:r>
              <a:rPr lang="en-US" sz="2000" dirty="0" smtClean="0"/>
              <a:t>when? what?</a:t>
            </a:r>
          </a:p>
          <a:p>
            <a:r>
              <a:rPr lang="en-US" sz="2400" dirty="0" smtClean="0"/>
              <a:t>Design patterns for key-value stores</a:t>
            </a:r>
          </a:p>
          <a:p>
            <a:pPr lvl="1"/>
            <a:r>
              <a:rPr lang="en-US" sz="2000" dirty="0" smtClean="0"/>
              <a:t>“Beautiful Data”</a:t>
            </a:r>
          </a:p>
          <a:p>
            <a:pPr lvl="1"/>
            <a:r>
              <a:rPr lang="en-US" sz="2000" dirty="0" smtClean="0"/>
              <a:t>Schema design? Concurrency?</a:t>
            </a:r>
          </a:p>
          <a:p>
            <a:r>
              <a:rPr lang="en-US" sz="2800" dirty="0" smtClean="0"/>
              <a:t>Concurrency, “Eventual Consistency”, CAP</a:t>
            </a:r>
          </a:p>
          <a:p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99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Transactional Systems</a:t>
            </a:r>
          </a:p>
          <a:p>
            <a:pPr lvl="1"/>
            <a:r>
              <a:rPr lang="en-US" sz="2000" dirty="0" smtClean="0"/>
              <a:t>Migrating </a:t>
            </a:r>
            <a:r>
              <a:rPr lang="en-US" sz="2000" dirty="0"/>
              <a:t>transactional systems to the cloud</a:t>
            </a:r>
          </a:p>
          <a:p>
            <a:pPr lvl="1"/>
            <a:r>
              <a:rPr lang="en-US" sz="2000" dirty="0"/>
              <a:t>e.g., airline reservations</a:t>
            </a:r>
          </a:p>
          <a:p>
            <a:pPr lvl="1"/>
            <a:r>
              <a:rPr lang="en-US" sz="2000" dirty="0"/>
              <a:t>not just hosted RDBMS, but “</a:t>
            </a:r>
            <a:r>
              <a:rPr lang="en-US" sz="2000" dirty="0" err="1"/>
              <a:t>cloudified</a:t>
            </a:r>
            <a:r>
              <a:rPr lang="en-US" sz="2000" dirty="0" smtClean="0"/>
              <a:t>”</a:t>
            </a:r>
            <a:endParaRPr lang="en-US" dirty="0" smtClean="0"/>
          </a:p>
          <a:p>
            <a:r>
              <a:rPr lang="en-US" dirty="0" smtClean="0"/>
              <a:t>Bioinformatics</a:t>
            </a:r>
          </a:p>
          <a:p>
            <a:pPr lvl="1"/>
            <a:r>
              <a:rPr lang="en-US" dirty="0" smtClean="0"/>
              <a:t>Real science</a:t>
            </a:r>
          </a:p>
          <a:p>
            <a:pPr lvl="1"/>
            <a:r>
              <a:rPr lang="en-US" dirty="0" smtClean="0"/>
              <a:t>(more generally, an end-to-end case)</a:t>
            </a:r>
          </a:p>
          <a:p>
            <a:r>
              <a:rPr lang="en-US" dirty="0" smtClean="0"/>
              <a:t>Social network, analytics</a:t>
            </a:r>
          </a:p>
          <a:p>
            <a:r>
              <a:rPr lang="en-US" dirty="0" smtClean="0"/>
              <a:t>Documents/Text DB (unstructured)</a:t>
            </a:r>
          </a:p>
          <a:p>
            <a:r>
              <a:rPr lang="en-US" dirty="0" smtClean="0"/>
              <a:t>log files, web servers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50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Engineering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507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3/5/N </a:t>
            </a:r>
            <a:r>
              <a:rPr lang="en-US" dirty="0" err="1" smtClean="0"/>
              <a:t>Vs</a:t>
            </a:r>
            <a:r>
              <a:rPr lang="en-US" dirty="0" smtClean="0"/>
              <a:t> of Big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087" y="1346200"/>
            <a:ext cx="8443913" cy="4762500"/>
          </a:xfrm>
        </p:spPr>
        <p:txBody>
          <a:bodyPr/>
          <a:lstStyle/>
          <a:p>
            <a:r>
              <a:rPr lang="en-US" sz="2800" dirty="0" smtClean="0"/>
              <a:t>Variety</a:t>
            </a:r>
          </a:p>
          <a:p>
            <a:pPr lvl="1"/>
            <a:r>
              <a:rPr lang="en-US" sz="2400" dirty="0" smtClean="0"/>
              <a:t>a clean schema? unstructured log files? images? documents?</a:t>
            </a:r>
            <a:endParaRPr lang="en-US" sz="2400" dirty="0"/>
          </a:p>
          <a:p>
            <a:r>
              <a:rPr lang="en-US" sz="2800" dirty="0" smtClean="0"/>
              <a:t>Volume</a:t>
            </a:r>
          </a:p>
          <a:p>
            <a:pPr lvl="1"/>
            <a:r>
              <a:rPr lang="en-US" sz="2400" dirty="0" smtClean="0"/>
              <a:t>100 GB, 10 TB, 1 PB?</a:t>
            </a:r>
          </a:p>
          <a:p>
            <a:r>
              <a:rPr lang="en-US" sz="2800" dirty="0" smtClean="0"/>
              <a:t>Velocity</a:t>
            </a:r>
          </a:p>
          <a:p>
            <a:r>
              <a:rPr lang="en-US" sz="1600" dirty="0" smtClean="0"/>
              <a:t>“Refers </a:t>
            </a:r>
            <a:r>
              <a:rPr lang="en-US" sz="1600" dirty="0"/>
              <a:t>to the low-latency, real-time speed at which analytics needs to be applied. Examples of monitoring and analyzing such information includes weather, traffic, trading, critical healthcare - any system where there is </a:t>
            </a:r>
            <a:r>
              <a:rPr lang="en-US" sz="1600" dirty="0" smtClean="0"/>
              <a:t>continuous </a:t>
            </a:r>
            <a:r>
              <a:rPr lang="en-US" sz="1600" dirty="0"/>
              <a:t>feed from different sources, and the analytics feedback needs to be looped back into the sources of information for better monitoring</a:t>
            </a:r>
            <a:r>
              <a:rPr lang="en-US" sz="1600" dirty="0" smtClean="0"/>
              <a:t>.”</a:t>
            </a:r>
            <a:endParaRPr lang="en-US" dirty="0"/>
          </a:p>
          <a:p>
            <a:endParaRPr lang="en-US" sz="2000" dirty="0" smtClean="0"/>
          </a:p>
          <a:p>
            <a:r>
              <a:rPr lang="en-US" sz="2000" dirty="0" smtClean="0"/>
              <a:t>Variability,</a:t>
            </a:r>
            <a:r>
              <a:rPr lang="en-US" sz="2000" dirty="0"/>
              <a:t> </a:t>
            </a:r>
            <a:r>
              <a:rPr lang="en-US" sz="2000" dirty="0" smtClean="0"/>
              <a:t>Veracity,</a:t>
            </a:r>
            <a:r>
              <a:rPr lang="en-US" sz="2000" dirty="0"/>
              <a:t> </a:t>
            </a:r>
            <a:r>
              <a:rPr lang="en-US" sz="2000" dirty="0" smtClean="0"/>
              <a:t>Vulnerability??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41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61C83-44D8-1741-A9A8-D6C5FDF15236}" type="datetime1">
              <a:rPr lang="en-US"/>
              <a:pPr/>
              <a:t>5/21/12</a:t>
            </a:fld>
            <a:endParaRPr lang="en-US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Bill Howe, eScience Institute</a:t>
            </a:r>
          </a:p>
        </p:txBody>
      </p:sp>
      <p:sp>
        <p:nvSpPr>
          <p:cNvPr id="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33CA-1134-6146-8237-1996799FD45C}" type="slidenum">
              <a:rPr lang="en-US"/>
              <a:pPr/>
              <a:t>14</a:t>
            </a:fld>
            <a:endParaRPr lang="en-US"/>
          </a:p>
        </p:txBody>
      </p:sp>
      <p:sp>
        <p:nvSpPr>
          <p:cNvPr id="359426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Design Space</a:t>
            </a:r>
          </a:p>
        </p:txBody>
      </p:sp>
      <p:sp>
        <p:nvSpPr>
          <p:cNvPr id="39" name="Slide Number Placeholder 38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hangingPunct="1"/>
            <a:fld id="{A3B41CC6-7CDE-794A-A465-62BE5348B728}" type="slidenum">
              <a:rPr lang="en-US" sz="1200">
                <a:solidFill>
                  <a:srgbClr val="898989"/>
                </a:solidFill>
                <a:latin typeface="Calibri" charset="0"/>
                <a:cs typeface="ＭＳ Ｐゴシック" charset="0"/>
              </a:rPr>
              <a:pPr algn="r" eaLnBrk="1" hangingPunct="1"/>
              <a:t>14</a:t>
            </a:fld>
            <a:endParaRPr lang="en-US" sz="1200">
              <a:solidFill>
                <a:srgbClr val="898989"/>
              </a:solidFill>
              <a:latin typeface="Calibri" charset="0"/>
              <a:cs typeface="ＭＳ Ｐゴシック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09700" y="5575300"/>
            <a:ext cx="57150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rot="5400000" flipH="1" flipV="1">
            <a:off x="-647699" y="3441700"/>
            <a:ext cx="3962400" cy="31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9430" name="TextBox 8"/>
          <p:cNvSpPr txBox="1">
            <a:spLocks noChangeArrowheads="1"/>
          </p:cNvSpPr>
          <p:nvPr/>
        </p:nvSpPr>
        <p:spPr bwMode="auto">
          <a:xfrm>
            <a:off x="5829300" y="5727700"/>
            <a:ext cx="1352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  <a:cs typeface="ＭＳ Ｐゴシック" charset="0"/>
              </a:rPr>
              <a:t>Throughput</a:t>
            </a:r>
          </a:p>
        </p:txBody>
      </p:sp>
      <p:sp>
        <p:nvSpPr>
          <p:cNvPr id="359431" name="TextBox 9"/>
          <p:cNvSpPr txBox="1">
            <a:spLocks noChangeArrowheads="1"/>
          </p:cNvSpPr>
          <p:nvPr/>
        </p:nvSpPr>
        <p:spPr bwMode="auto">
          <a:xfrm>
            <a:off x="1333500" y="5727700"/>
            <a:ext cx="984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  <a:cs typeface="ＭＳ Ｐゴシック" charset="0"/>
              </a:rPr>
              <a:t>Latency</a:t>
            </a:r>
          </a:p>
        </p:txBody>
      </p:sp>
      <p:sp>
        <p:nvSpPr>
          <p:cNvPr id="359432" name="TextBox 10"/>
          <p:cNvSpPr txBox="1">
            <a:spLocks noChangeArrowheads="1"/>
          </p:cNvSpPr>
          <p:nvPr/>
        </p:nvSpPr>
        <p:spPr bwMode="auto">
          <a:xfrm>
            <a:off x="342900" y="1689100"/>
            <a:ext cx="958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  <a:cs typeface="ＭＳ Ｐゴシック" charset="0"/>
              </a:rPr>
              <a:t>Internet</a:t>
            </a:r>
          </a:p>
        </p:txBody>
      </p:sp>
      <p:sp>
        <p:nvSpPr>
          <p:cNvPr id="359433" name="TextBox 11"/>
          <p:cNvSpPr txBox="1">
            <a:spLocks noChangeArrowheads="1"/>
          </p:cNvSpPr>
          <p:nvPr/>
        </p:nvSpPr>
        <p:spPr bwMode="auto">
          <a:xfrm>
            <a:off x="312738" y="4356100"/>
            <a:ext cx="8953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>
                <a:latin typeface="Calibri" charset="0"/>
                <a:cs typeface="ＭＳ Ｐゴシック" charset="0"/>
              </a:rPr>
              <a:t>Private</a:t>
            </a:r>
          </a:p>
          <a:p>
            <a:pPr algn="ctr" eaLnBrk="1" hangingPunct="1"/>
            <a:r>
              <a:rPr lang="en-US" sz="1800">
                <a:latin typeface="Calibri" charset="0"/>
                <a:cs typeface="ＭＳ Ｐゴシック" charset="0"/>
              </a:rPr>
              <a:t>data</a:t>
            </a:r>
          </a:p>
          <a:p>
            <a:pPr algn="ctr" eaLnBrk="1" hangingPunct="1"/>
            <a:r>
              <a:rPr lang="en-US" sz="1800">
                <a:latin typeface="Calibri" charset="0"/>
                <a:cs typeface="ＭＳ Ｐゴシック" charset="0"/>
              </a:rPr>
              <a:t>center</a:t>
            </a:r>
          </a:p>
        </p:txBody>
      </p:sp>
      <p:cxnSp>
        <p:nvCxnSpPr>
          <p:cNvPr id="13" name="Straight Arrow Connector 12"/>
          <p:cNvCxnSpPr>
            <a:cxnSpLocks noChangeShapeType="1"/>
          </p:cNvCxnSpPr>
          <p:nvPr/>
        </p:nvCxnSpPr>
        <p:spPr bwMode="auto">
          <a:xfrm flipV="1">
            <a:off x="1485900" y="3517900"/>
            <a:ext cx="2057400" cy="1828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9435" name="TextBox 15"/>
          <p:cNvSpPr txBox="1">
            <a:spLocks noChangeArrowheads="1"/>
          </p:cNvSpPr>
          <p:nvPr/>
        </p:nvSpPr>
        <p:spPr bwMode="auto">
          <a:xfrm>
            <a:off x="2667000" y="2763838"/>
            <a:ext cx="92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>
                <a:latin typeface="Calibri" charset="0"/>
                <a:cs typeface="ＭＳ Ｐゴシック" charset="0"/>
              </a:rPr>
              <a:t>Data-</a:t>
            </a:r>
          </a:p>
          <a:p>
            <a:pPr algn="ctr" eaLnBrk="1" hangingPunct="1"/>
            <a:r>
              <a:rPr lang="en-US" sz="1800">
                <a:latin typeface="Calibri" charset="0"/>
                <a:cs typeface="ＭＳ Ｐゴシック" charset="0"/>
              </a:rPr>
              <a:t>parallel</a:t>
            </a:r>
          </a:p>
        </p:txBody>
      </p:sp>
      <p:sp>
        <p:nvSpPr>
          <p:cNvPr id="359436" name="TextBox 16"/>
          <p:cNvSpPr txBox="1">
            <a:spLocks noChangeArrowheads="1"/>
          </p:cNvSpPr>
          <p:nvPr/>
        </p:nvSpPr>
        <p:spPr bwMode="auto">
          <a:xfrm>
            <a:off x="1481138" y="3865563"/>
            <a:ext cx="1009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  <a:cs typeface="ＭＳ Ｐゴシック" charset="0"/>
              </a:rPr>
              <a:t>Shared</a:t>
            </a:r>
          </a:p>
          <a:p>
            <a:pPr eaLnBrk="1" hangingPunct="1"/>
            <a:r>
              <a:rPr lang="en-US" sz="1800">
                <a:latin typeface="Calibri" charset="0"/>
                <a:cs typeface="ＭＳ Ｐゴシック" charset="0"/>
              </a:rPr>
              <a:t>memory</a:t>
            </a:r>
          </a:p>
        </p:txBody>
      </p: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rot="5400000" flipH="1" flipV="1">
            <a:off x="6629400" y="3632200"/>
            <a:ext cx="1905000" cy="182880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 flipV="1">
            <a:off x="3619500" y="3517900"/>
            <a:ext cx="4953000" cy="7620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Rectangle 28"/>
          <p:cNvSpPr/>
          <p:nvPr/>
        </p:nvSpPr>
        <p:spPr>
          <a:xfrm>
            <a:off x="7016750" y="3441700"/>
            <a:ext cx="1022350" cy="533400"/>
          </a:xfrm>
          <a:prstGeom prst="rect">
            <a:avLst/>
          </a:prstGeom>
          <a:solidFill>
            <a:srgbClr val="FFC000"/>
          </a:solidFill>
          <a:ln>
            <a:noFill/>
          </a:ln>
          <a:scene3d>
            <a:camera prst="obliqueTopRight">
              <a:rot lat="0" lon="0" rev="0"/>
            </a:camera>
            <a:lightRig rig="threePt" dir="t"/>
          </a:scene3d>
          <a:sp3d extrusionH="1270000">
            <a:bevelB/>
            <a:extrusionClr>
              <a:schemeClr val="tx2">
                <a:lumMod val="20000"/>
                <a:lumOff val="8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Dryad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467100" y="3517900"/>
            <a:ext cx="977900" cy="533400"/>
          </a:xfrm>
          <a:prstGeom prst="rect">
            <a:avLst/>
          </a:prstGeom>
          <a:solidFill>
            <a:srgbClr val="FFFF99"/>
          </a:solidFill>
          <a:ln>
            <a:noFill/>
          </a:ln>
          <a:scene3d>
            <a:camera prst="obliqueTopRight">
              <a:rot lat="0" lon="0" rev="0"/>
            </a:camera>
            <a:lightRig rig="threePt" dir="t"/>
          </a:scene3d>
          <a:sp3d extrusionH="1270000">
            <a:bevelB/>
            <a:extrusionClr>
              <a:schemeClr val="tx2">
                <a:lumMod val="20000"/>
                <a:lumOff val="8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Search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676900" y="4889500"/>
            <a:ext cx="838200" cy="533400"/>
          </a:xfrm>
          <a:prstGeom prst="rect">
            <a:avLst/>
          </a:prstGeom>
          <a:solidFill>
            <a:srgbClr val="FFFF99"/>
          </a:solidFill>
          <a:ln>
            <a:noFill/>
          </a:ln>
          <a:scene3d>
            <a:camera prst="obliqueTopRight">
              <a:rot lat="0" lon="0" rev="0"/>
            </a:camera>
            <a:lightRig rig="threePt" dir="t"/>
          </a:scene3d>
          <a:sp3d extrusionH="1270000">
            <a:bevelB/>
            <a:extrusionClr>
              <a:schemeClr val="tx2">
                <a:lumMod val="20000"/>
                <a:lumOff val="8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HPC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671974" y="1498779"/>
            <a:ext cx="990600" cy="550381"/>
          </a:xfrm>
          <a:prstGeom prst="rect">
            <a:avLst/>
          </a:prstGeom>
          <a:solidFill>
            <a:srgbClr val="FFFF99"/>
          </a:solidFill>
          <a:ln>
            <a:noFill/>
          </a:ln>
          <a:scene3d>
            <a:camera prst="obliqueTopRight">
              <a:rot lat="0" lon="0" rev="0"/>
            </a:camera>
            <a:lightRig rig="threePt" dir="t"/>
          </a:scene3d>
          <a:sp3d extrusionH="1270000">
            <a:bevelB/>
            <a:extrusionClr>
              <a:schemeClr val="tx2">
                <a:lumMod val="20000"/>
                <a:lumOff val="8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Grid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943100" y="4889500"/>
            <a:ext cx="1358900" cy="533400"/>
          </a:xfrm>
          <a:prstGeom prst="rect">
            <a:avLst/>
          </a:prstGeom>
          <a:solidFill>
            <a:srgbClr val="FFFF99"/>
          </a:solidFill>
          <a:ln>
            <a:noFill/>
          </a:ln>
          <a:scene3d>
            <a:camera prst="obliqueTopRight">
              <a:rot lat="0" lon="0" rev="0"/>
            </a:camera>
            <a:lightRig rig="threePt" dir="t"/>
          </a:scene3d>
          <a:sp3d extrusionH="2540000">
            <a:bevelB/>
            <a:extrusionClr>
              <a:schemeClr val="tx2">
                <a:lumMod val="20000"/>
                <a:lumOff val="8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Transaction</a:t>
            </a:r>
          </a:p>
        </p:txBody>
      </p:sp>
      <p:sp>
        <p:nvSpPr>
          <p:cNvPr id="359444" name="Rectangle 20"/>
          <p:cNvSpPr>
            <a:spLocks noChangeArrowheads="1"/>
          </p:cNvSpPr>
          <p:nvPr/>
        </p:nvSpPr>
        <p:spPr bwMode="auto">
          <a:xfrm>
            <a:off x="7016751" y="3454400"/>
            <a:ext cx="990600" cy="546100"/>
          </a:xfrm>
          <a:prstGeom prst="rect">
            <a:avLst/>
          </a:prstGeom>
          <a:solidFill>
            <a:srgbClr val="FBFF7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Arial"/>
                <a:cs typeface="Arial"/>
              </a:rPr>
              <a:t>Scale-out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59447" name="Text Box 23"/>
          <p:cNvSpPr txBox="1">
            <a:spLocks noChangeArrowheads="1"/>
          </p:cNvSpPr>
          <p:nvPr/>
        </p:nvSpPr>
        <p:spPr bwMode="auto">
          <a:xfrm>
            <a:off x="4000500" y="6362700"/>
            <a:ext cx="3549650" cy="396875"/>
          </a:xfrm>
          <a:prstGeom prst="rect">
            <a:avLst/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/>
              <a:t>slide src: Michael Isard, MSR</a:t>
            </a:r>
          </a:p>
        </p:txBody>
      </p:sp>
    </p:spTree>
    <p:extLst>
      <p:ext uri="{BB962C8B-B14F-4D97-AF65-F5344CB8AC3E}">
        <p14:creationId xmlns:p14="http://schemas.microsoft.com/office/powerpoint/2010/main" val="26919672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3/12/09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Bill Howe, eScience Institute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0552D-771F-C147-9035-77455446FF5C}" type="slidenum">
              <a:rPr lang="en-US"/>
              <a:pPr/>
              <a:t>15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08088" y="346075"/>
            <a:ext cx="7231062" cy="838200"/>
          </a:xfrm>
        </p:spPr>
        <p:txBody>
          <a:bodyPr anchor="ctr"/>
          <a:lstStyle/>
          <a:p>
            <a:r>
              <a:rPr lang="en-US"/>
              <a:t>Gray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Laws of Data Engineering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b="1" dirty="0"/>
              <a:t>Jim Gray:</a:t>
            </a:r>
          </a:p>
          <a:p>
            <a:r>
              <a:rPr lang="en-US" sz="2800" dirty="0" smtClean="0"/>
              <a:t>Need </a:t>
            </a:r>
            <a:r>
              <a:rPr lang="en-US" sz="2800" b="1" dirty="0"/>
              <a:t>scale-out</a:t>
            </a:r>
            <a:r>
              <a:rPr lang="en-US" sz="2800" dirty="0"/>
              <a:t> solution for analysis</a:t>
            </a:r>
          </a:p>
          <a:p>
            <a:r>
              <a:rPr lang="en-US" sz="2800" dirty="0"/>
              <a:t>Take the </a:t>
            </a:r>
            <a:r>
              <a:rPr lang="en-US" sz="2800" b="1" dirty="0"/>
              <a:t>analysis to the data</a:t>
            </a:r>
            <a:r>
              <a:rPr lang="en-US" sz="2800" dirty="0"/>
              <a:t>!</a:t>
            </a:r>
          </a:p>
          <a:p>
            <a:r>
              <a:rPr lang="en-US" sz="2800" dirty="0"/>
              <a:t>Start with </a:t>
            </a:r>
            <a:r>
              <a:rPr lang="ja-JP" altLang="en-US" sz="2800" dirty="0">
                <a:latin typeface="Arial"/>
              </a:rPr>
              <a:t>“</a:t>
            </a:r>
            <a:r>
              <a:rPr lang="en-US" sz="2800" b="1" dirty="0"/>
              <a:t>20 queries</a:t>
            </a:r>
            <a:r>
              <a:rPr lang="ja-JP" altLang="en-US" sz="2800" dirty="0">
                <a:latin typeface="Arial"/>
              </a:rPr>
              <a:t>”</a:t>
            </a:r>
            <a:endParaRPr lang="en-US" sz="2800" dirty="0"/>
          </a:p>
          <a:p>
            <a:r>
              <a:rPr lang="en-US" sz="2800" dirty="0"/>
              <a:t>Go from </a:t>
            </a:r>
            <a:r>
              <a:rPr lang="ja-JP" altLang="en-US" sz="2800" dirty="0">
                <a:latin typeface="Arial"/>
              </a:rPr>
              <a:t>“</a:t>
            </a:r>
            <a:r>
              <a:rPr lang="en-US" sz="2800" b="1" dirty="0"/>
              <a:t>working to working</a:t>
            </a:r>
            <a:r>
              <a:rPr lang="ja-JP" altLang="en-US" sz="2800" dirty="0">
                <a:latin typeface="Arial"/>
              </a:rPr>
              <a:t>”</a:t>
            </a:r>
            <a:endParaRPr lang="en-US" sz="2800" dirty="0"/>
          </a:p>
          <a:p>
            <a:pPr>
              <a:buFont typeface="Wingdings" charset="0"/>
              <a:buNone/>
            </a:pPr>
            <a:endParaRPr lang="en-US" b="1" dirty="0"/>
          </a:p>
        </p:txBody>
      </p:sp>
      <p:pic>
        <p:nvPicPr>
          <p:cNvPr id="502788" name="Picture 4" descr="jimgr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8663" y="1773238"/>
            <a:ext cx="1463675" cy="24384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1574800" y="5892800"/>
            <a:ext cx="7010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dirty="0"/>
              <a:t>slide source: Alex </a:t>
            </a:r>
            <a:r>
              <a:rPr lang="en-US" sz="2000" i="1" dirty="0" err="1"/>
              <a:t>Szalay</a:t>
            </a:r>
            <a:r>
              <a:rPr lang="en-US" sz="2000" i="1" dirty="0"/>
              <a:t>, keynote, eScience 2008</a:t>
            </a:r>
          </a:p>
        </p:txBody>
      </p:sp>
    </p:spTree>
    <p:extLst>
      <p:ext uri="{BB962C8B-B14F-4D97-AF65-F5344CB8AC3E}">
        <p14:creationId xmlns:p14="http://schemas.microsoft.com/office/powerpoint/2010/main" val="3182259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 Questions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Sloan Digital Sky Survey</a:t>
            </a:r>
          </a:p>
          <a:p>
            <a:r>
              <a:rPr lang="en-US" sz="2000" i="1" dirty="0" smtClean="0"/>
              <a:t>“</a:t>
            </a:r>
            <a:r>
              <a:rPr lang="en-US" sz="2000" i="1" dirty="0"/>
              <a:t>Find all galaxies with unsaturated pixels within 1 </a:t>
            </a:r>
            <a:r>
              <a:rPr lang="en-US" sz="2000" i="1" dirty="0" err="1"/>
              <a:t>arcsecond</a:t>
            </a:r>
            <a:r>
              <a:rPr lang="en-US" sz="2000" i="1" dirty="0"/>
              <a:t> of a given point in the sky (right ascension and declination)”</a:t>
            </a:r>
            <a:endParaRPr lang="en-US" sz="2000" dirty="0"/>
          </a:p>
          <a:p>
            <a:r>
              <a:rPr lang="en-US" sz="2000" i="1" dirty="0"/>
              <a:t>“Find all elliptical galaxies with spectra that have an anomalous emission line”</a:t>
            </a:r>
            <a:endParaRPr lang="en-US" sz="2000" dirty="0"/>
          </a:p>
          <a:p>
            <a:r>
              <a:rPr lang="en-US" sz="2000" i="1" dirty="0"/>
              <a:t>“Provide a list of moving objects consistent with an asteroid”</a:t>
            </a:r>
            <a:endParaRPr lang="en-US" sz="2000" dirty="0"/>
          </a:p>
          <a:p>
            <a:r>
              <a:rPr lang="en-US" sz="2000" i="1" dirty="0"/>
              <a:t>“Find all objects within 1' of one another other that have very similar colors: that is where the color ratios u-g, g-r, r-I   are less than 0.05m. (Magnitudes are logarithms so these are ratios.)  This is a gravitational lens query</a:t>
            </a:r>
            <a:r>
              <a:rPr lang="en-US" sz="2000" i="1" dirty="0" smtClean="0"/>
              <a:t>”</a:t>
            </a:r>
            <a:endParaRPr lang="en-US" sz="2000" dirty="0" smtClean="0"/>
          </a:p>
          <a:p>
            <a:endParaRPr lang="en-US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5768A-4A6C-094D-98DB-FB2CBD82A720}" type="datetime1">
              <a:rPr lang="en-US" smtClean="0"/>
              <a:pPr/>
              <a:t>5/21/12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6613-8CC5-7141-A617-77C430470CA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61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DISCUSSion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119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feature: Recursive</a:t>
            </a:r>
          </a:p>
          <a:p>
            <a:pPr lvl="1"/>
            <a:r>
              <a:rPr lang="en-US" dirty="0" smtClean="0"/>
              <a:t>“Find everyone in John’s network who ever worked at Google”</a:t>
            </a:r>
          </a:p>
          <a:p>
            <a:r>
              <a:rPr lang="en-US" dirty="0" smtClean="0"/>
              <a:t>SQL?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77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Reachability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2286000"/>
            <a:ext cx="6705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ourier New"/>
                <a:cs typeface="Courier New"/>
              </a:rPr>
              <a:t>A(y) :- R(1234, b, y)</a:t>
            </a:r>
          </a:p>
          <a:p>
            <a:r>
              <a:rPr lang="en-US" sz="3200" dirty="0" smtClean="0">
                <a:latin typeface="Courier New"/>
                <a:cs typeface="Courier New"/>
              </a:rPr>
              <a:t>A(y) :- A(z), R(</a:t>
            </a:r>
            <a:r>
              <a:rPr lang="en-US" sz="3200" dirty="0" err="1" smtClean="0">
                <a:latin typeface="Courier New"/>
                <a:cs typeface="Courier New"/>
              </a:rPr>
              <a:t>z,b,y</a:t>
            </a:r>
            <a:r>
              <a:rPr lang="en-US" sz="3200" dirty="0" smtClean="0">
                <a:latin typeface="Courier New"/>
                <a:cs typeface="Courier New"/>
              </a:rPr>
              <a:t>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14D93-1475-BF48-825B-361DF7A3C2FD}" type="datetime1">
              <a:rPr lang="en-US" smtClean="0"/>
              <a:t>5/21/12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10201" y="304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BTC2010, 680GB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587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Homework </a:t>
            </a:r>
            <a:r>
              <a:rPr lang="en-US" dirty="0" smtClean="0"/>
              <a:t>7 discussion </a:t>
            </a:r>
          </a:p>
          <a:p>
            <a:r>
              <a:rPr lang="en-US" dirty="0" smtClean="0"/>
              <a:t>Engineering Issues</a:t>
            </a:r>
          </a:p>
          <a:p>
            <a:pPr lvl="1"/>
            <a:r>
              <a:rPr lang="en-US" dirty="0" smtClean="0"/>
              <a:t>Pricing</a:t>
            </a:r>
            <a:endParaRPr lang="en-US" dirty="0"/>
          </a:p>
          <a:p>
            <a:pPr lvl="1"/>
            <a:r>
              <a:rPr lang="en-US" dirty="0" smtClean="0"/>
              <a:t>3/5/N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/>
              <a:t>of Big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Security</a:t>
            </a:r>
          </a:p>
          <a:p>
            <a:r>
              <a:rPr lang="en-US" dirty="0" smtClean="0"/>
              <a:t>If time: Graphs, Social networks</a:t>
            </a:r>
          </a:p>
          <a:p>
            <a:r>
              <a:rPr lang="en-US" dirty="0" smtClean="0"/>
              <a:t>Assignment 8: Big Data Design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31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Picture 6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200" y="2059018"/>
            <a:ext cx="5613400" cy="33379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Semi-Naïve Evaluation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FEDD-6FD9-7942-8E57-CDDA6D5C3512}" type="datetime1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5070474" y="4724400"/>
            <a:ext cx="2701926" cy="1078895"/>
            <a:chOff x="5070474" y="4724400"/>
            <a:chExt cx="2701926" cy="1078895"/>
          </a:xfrm>
        </p:grpSpPr>
        <p:sp>
          <p:nvSpPr>
            <p:cNvPr id="10" name="TextBox 9"/>
            <p:cNvSpPr txBox="1"/>
            <p:nvPr/>
          </p:nvSpPr>
          <p:spPr>
            <a:xfrm>
              <a:off x="5070475" y="5397168"/>
              <a:ext cx="99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Join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407150" y="5433963"/>
              <a:ext cx="13652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Dupe-</a:t>
              </a:r>
              <a:r>
                <a:rPr lang="en-US" dirty="0" err="1" smtClean="0">
                  <a:solidFill>
                    <a:srgbClr val="FF0000"/>
                  </a:solidFill>
                </a:rPr>
                <a:t>elim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3" name="Curved Connector 12"/>
            <p:cNvCxnSpPr>
              <a:stCxn id="10" idx="1"/>
            </p:cNvCxnSpPr>
            <p:nvPr/>
          </p:nvCxnSpPr>
          <p:spPr>
            <a:xfrm rot="10800000" flipH="1">
              <a:off x="5070474" y="4724400"/>
              <a:ext cx="111125" cy="857434"/>
            </a:xfrm>
            <a:prstGeom prst="curvedConnector4">
              <a:avLst>
                <a:gd name="adj1" fmla="val -205714"/>
                <a:gd name="adj2" fmla="val 6076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urved Connector 13"/>
            <p:cNvCxnSpPr>
              <a:stCxn id="11" idx="1"/>
            </p:cNvCxnSpPr>
            <p:nvPr/>
          </p:nvCxnSpPr>
          <p:spPr>
            <a:xfrm rot="10800000">
              <a:off x="6061074" y="4724401"/>
              <a:ext cx="346076" cy="894228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78978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685800" y="762000"/>
            <a:ext cx="7854696" cy="549959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A3DF-167A-2B41-9B30-6476DC738CCC}" type="datetime1">
              <a:rPr lang="en-US"/>
              <a:pPr/>
              <a:t>5/21/12</a:t>
            </a:fld>
            <a:endParaRPr lang="en-US"/>
          </a:p>
        </p:txBody>
      </p:sp>
      <p:sp>
        <p:nvSpPr>
          <p:cNvPr id="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Bill Howe, UW</a:t>
            </a:r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73F-896E-3342-9531-641C356E8797}" type="slidenum">
              <a:rPr lang="en-US"/>
              <a:pPr/>
              <a:t>21</a:t>
            </a:fld>
            <a:endParaRPr lang="en-US"/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854075" y="4068762"/>
            <a:ext cx="523875" cy="301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lowchart: Process 3"/>
          <p:cNvSpPr>
            <a:spLocks noChangeArrowheads="1"/>
          </p:cNvSpPr>
          <p:nvPr/>
        </p:nvSpPr>
        <p:spPr bwMode="auto">
          <a:xfrm>
            <a:off x="1693863" y="2509837"/>
            <a:ext cx="762000" cy="457200"/>
          </a:xfrm>
          <a:prstGeom prst="flowChartProcess">
            <a:avLst/>
          </a:prstGeom>
          <a:solidFill>
            <a:schemeClr val="folHlink">
              <a:alpha val="36078"/>
            </a:schemeClr>
          </a:solidFill>
          <a:ln w="25400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800">
                <a:latin typeface="Arial" charset="0"/>
                <a:cs typeface="ＭＳ Ｐゴシック" charset="0"/>
              </a:rPr>
              <a:t>M</a:t>
            </a:r>
          </a:p>
        </p:txBody>
      </p:sp>
      <p:sp>
        <p:nvSpPr>
          <p:cNvPr id="5" name="Flowchart: Process 4"/>
          <p:cNvSpPr/>
          <p:nvPr/>
        </p:nvSpPr>
        <p:spPr>
          <a:xfrm>
            <a:off x="1693863" y="3271837"/>
            <a:ext cx="762000" cy="457200"/>
          </a:xfrm>
          <a:prstGeom prst="flowChartProcess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1693863" y="3970337"/>
            <a:ext cx="762000" cy="457200"/>
          </a:xfrm>
          <a:prstGeom prst="flowChartProcess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</a:p>
        </p:txBody>
      </p:sp>
      <p:cxnSp>
        <p:nvCxnSpPr>
          <p:cNvPr id="7" name="Straight Arrow Connector 6"/>
          <p:cNvCxnSpPr>
            <a:stCxn id="4" idx="3"/>
          </p:cNvCxnSpPr>
          <p:nvPr/>
        </p:nvCxnSpPr>
        <p:spPr>
          <a:xfrm>
            <a:off x="2468563" y="2738437"/>
            <a:ext cx="1143000" cy="30480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455863" y="3500437"/>
            <a:ext cx="1143000" cy="30480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rot="5400000" flipH="1" flipV="1">
            <a:off x="2455863" y="3043237"/>
            <a:ext cx="1143000" cy="1143000"/>
          </a:xfrm>
          <a:prstGeom prst="straightConnector1">
            <a:avLst/>
          </a:prstGeom>
          <a:noFill/>
          <a:ln w="47625">
            <a:solidFill>
              <a:srgbClr val="4A7EB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/>
          <p:cNvCxnSpPr>
            <a:cxnSpLocks noChangeShapeType="1"/>
            <a:stCxn id="5" idx="3"/>
          </p:cNvCxnSpPr>
          <p:nvPr/>
        </p:nvCxnSpPr>
        <p:spPr bwMode="auto">
          <a:xfrm flipV="1">
            <a:off x="2468563" y="3043237"/>
            <a:ext cx="1143000" cy="457200"/>
          </a:xfrm>
          <a:prstGeom prst="straightConnector1">
            <a:avLst/>
          </a:prstGeom>
          <a:noFill/>
          <a:ln w="47625">
            <a:solidFill>
              <a:srgbClr val="4A7EB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12"/>
          <p:cNvCxnSpPr>
            <a:stCxn id="4" idx="3"/>
          </p:cNvCxnSpPr>
          <p:nvPr/>
        </p:nvCxnSpPr>
        <p:spPr>
          <a:xfrm>
            <a:off x="2468563" y="2738437"/>
            <a:ext cx="1143000" cy="106680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 noChangeShapeType="1"/>
            <a:stCxn id="6" idx="3"/>
          </p:cNvCxnSpPr>
          <p:nvPr/>
        </p:nvCxnSpPr>
        <p:spPr bwMode="auto">
          <a:xfrm flipV="1">
            <a:off x="2468563" y="3817937"/>
            <a:ext cx="1143000" cy="381000"/>
          </a:xfrm>
          <a:prstGeom prst="straightConnector1">
            <a:avLst/>
          </a:prstGeom>
          <a:noFill/>
          <a:ln w="47625">
            <a:solidFill>
              <a:srgbClr val="4A7EB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/>
          <p:nvPr/>
        </p:nvCxnSpPr>
        <p:spPr>
          <a:xfrm>
            <a:off x="1236663" y="2738437"/>
            <a:ext cx="4572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236663" y="3500437"/>
            <a:ext cx="4572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36663" y="4186237"/>
            <a:ext cx="4572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6"/>
          </p:cNvCxnSpPr>
          <p:nvPr/>
        </p:nvCxnSpPr>
        <p:spPr>
          <a:xfrm>
            <a:off x="4056063" y="3043237"/>
            <a:ext cx="5334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056063" y="3805237"/>
            <a:ext cx="5334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Process 24"/>
          <p:cNvSpPr/>
          <p:nvPr/>
        </p:nvSpPr>
        <p:spPr>
          <a:xfrm>
            <a:off x="4603750" y="2814637"/>
            <a:ext cx="762000" cy="457200"/>
          </a:xfrm>
          <a:prstGeom prst="flowChartProcess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</a:p>
        </p:txBody>
      </p:sp>
      <p:sp>
        <p:nvSpPr>
          <p:cNvPr id="27" name="Flowchart: Process 26"/>
          <p:cNvSpPr/>
          <p:nvPr/>
        </p:nvSpPr>
        <p:spPr>
          <a:xfrm>
            <a:off x="4589463" y="3576637"/>
            <a:ext cx="762000" cy="457200"/>
          </a:xfrm>
          <a:prstGeom prst="flowChartProcess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</a:p>
        </p:txBody>
      </p:sp>
      <p:sp>
        <p:nvSpPr>
          <p:cNvPr id="29" name="Flowchart: Connector 28"/>
          <p:cNvSpPr/>
          <p:nvPr/>
        </p:nvSpPr>
        <p:spPr>
          <a:xfrm>
            <a:off x="5961063" y="2814637"/>
            <a:ext cx="457200" cy="457200"/>
          </a:xfrm>
          <a:prstGeom prst="flowChartConnector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r</a:t>
            </a:r>
          </a:p>
        </p:txBody>
      </p:sp>
      <p:sp>
        <p:nvSpPr>
          <p:cNvPr id="30" name="Flowchart: Connector 29"/>
          <p:cNvSpPr/>
          <p:nvPr/>
        </p:nvSpPr>
        <p:spPr>
          <a:xfrm>
            <a:off x="5961063" y="3576637"/>
            <a:ext cx="457200" cy="457200"/>
          </a:xfrm>
          <a:prstGeom prst="flowChartConnector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r</a:t>
            </a:r>
          </a:p>
        </p:txBody>
      </p:sp>
      <p:cxnSp>
        <p:nvCxnSpPr>
          <p:cNvPr id="33" name="Straight Arrow Connector 32"/>
          <p:cNvCxnSpPr>
            <a:stCxn id="25" idx="3"/>
          </p:cNvCxnSpPr>
          <p:nvPr/>
        </p:nvCxnSpPr>
        <p:spPr>
          <a:xfrm>
            <a:off x="5378450" y="3043237"/>
            <a:ext cx="596900" cy="3175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7" idx="3"/>
          </p:cNvCxnSpPr>
          <p:nvPr/>
        </p:nvCxnSpPr>
        <p:spPr>
          <a:xfrm>
            <a:off x="5364163" y="3805237"/>
            <a:ext cx="6096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5" idx="3"/>
          </p:cNvCxnSpPr>
          <p:nvPr/>
        </p:nvCxnSpPr>
        <p:spPr>
          <a:xfrm>
            <a:off x="5378450" y="3043237"/>
            <a:ext cx="596900" cy="79375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cxnSpLocks noChangeShapeType="1"/>
            <a:stCxn id="27" idx="3"/>
          </p:cNvCxnSpPr>
          <p:nvPr/>
        </p:nvCxnSpPr>
        <p:spPr bwMode="auto">
          <a:xfrm flipV="1">
            <a:off x="5364163" y="3074987"/>
            <a:ext cx="596900" cy="730250"/>
          </a:xfrm>
          <a:prstGeom prst="straightConnector1">
            <a:avLst/>
          </a:prstGeom>
          <a:noFill/>
          <a:ln w="47625">
            <a:solidFill>
              <a:srgbClr val="4A7EB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Right Brace 36"/>
          <p:cNvSpPr>
            <a:spLocks/>
          </p:cNvSpPr>
          <p:nvPr/>
        </p:nvSpPr>
        <p:spPr bwMode="auto">
          <a:xfrm rot="-5400000">
            <a:off x="2646363" y="1176337"/>
            <a:ext cx="304800" cy="2209800"/>
          </a:xfrm>
          <a:prstGeom prst="rightBrace">
            <a:avLst>
              <a:gd name="adj1" fmla="val 112509"/>
              <a:gd name="adj2" fmla="val 50000"/>
            </a:avLst>
          </a:prstGeom>
          <a:noFill/>
          <a:ln w="47625">
            <a:solidFill>
              <a:srgbClr val="4A7EB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 eaLnBrk="1" hangingPunct="1"/>
            <a:endParaRPr lang="en-US" sz="1800">
              <a:latin typeface="Arial" charset="0"/>
              <a:cs typeface="ＭＳ Ｐゴシック" charset="0"/>
            </a:endParaRPr>
          </a:p>
        </p:txBody>
      </p:sp>
      <p:sp>
        <p:nvSpPr>
          <p:cNvPr id="38" name="Right Brace 37"/>
          <p:cNvSpPr>
            <a:spLocks/>
          </p:cNvSpPr>
          <p:nvPr/>
        </p:nvSpPr>
        <p:spPr bwMode="auto">
          <a:xfrm rot="-5400000">
            <a:off x="5275263" y="1671637"/>
            <a:ext cx="381000" cy="1752600"/>
          </a:xfrm>
          <a:prstGeom prst="rightBrace">
            <a:avLst>
              <a:gd name="adj1" fmla="val 112508"/>
              <a:gd name="adj2" fmla="val 50000"/>
            </a:avLst>
          </a:prstGeom>
          <a:noFill/>
          <a:ln w="47625">
            <a:solidFill>
              <a:srgbClr val="4A7EB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 eaLnBrk="1" hangingPunct="1"/>
            <a:endParaRPr lang="en-US" sz="1800">
              <a:latin typeface="Arial" charset="0"/>
              <a:cs typeface="ＭＳ Ｐゴシック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85800" y="2357437"/>
            <a:ext cx="538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err="1" smtClean="0">
                <a:latin typeface="Arial" charset="0"/>
                <a:cs typeface="ＭＳ Ｐゴシック" charset="0"/>
              </a:rPr>
              <a:t>ΔA</a:t>
            </a:r>
            <a:r>
              <a:rPr lang="en-US" sz="1800" baseline="-25000" dirty="0" err="1" smtClean="0">
                <a:latin typeface="Arial" charset="0"/>
                <a:cs typeface="ＭＳ Ｐゴシック" charset="0"/>
              </a:rPr>
              <a:t>i</a:t>
            </a:r>
            <a:endParaRPr lang="en-US" sz="1800" baseline="-25000" dirty="0">
              <a:latin typeface="Arial" charset="0"/>
              <a:cs typeface="ＭＳ Ｐゴシック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4850" y="3767137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Arial" charset="0"/>
                <a:cs typeface="ＭＳ Ｐゴシック" charset="0"/>
              </a:rPr>
              <a:t>R</a:t>
            </a:r>
            <a:r>
              <a:rPr lang="en-US" sz="1800" baseline="30000" dirty="0" smtClean="0">
                <a:latin typeface="Arial" charset="0"/>
                <a:cs typeface="ＭＳ Ｐゴシック" charset="0"/>
              </a:rPr>
              <a:t>1</a:t>
            </a:r>
            <a:endParaRPr lang="en-US" sz="1800" b="1" baseline="30000" dirty="0">
              <a:latin typeface="Arial" charset="0"/>
              <a:cs typeface="ＭＳ Ｐゴシック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8025" y="3030537"/>
            <a:ext cx="1157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Arial" charset="0"/>
                <a:cs typeface="ＭＳ Ｐゴシック" charset="0"/>
              </a:rPr>
              <a:t>R</a:t>
            </a:r>
            <a:r>
              <a:rPr lang="en-US" sz="1800" baseline="30000" dirty="0" smtClean="0">
                <a:latin typeface="Arial" charset="0"/>
                <a:cs typeface="ＭＳ Ｐゴシック" charset="0"/>
              </a:rPr>
              <a:t>0</a:t>
            </a:r>
            <a:endParaRPr lang="en-US" sz="1800" baseline="30000" dirty="0">
              <a:latin typeface="Arial" charset="0"/>
              <a:cs typeface="ＭＳ Ｐゴシック" charset="0"/>
            </a:endParaRPr>
          </a:p>
        </p:txBody>
      </p:sp>
      <p:cxnSp>
        <p:nvCxnSpPr>
          <p:cNvPr id="61" name="Shape 23"/>
          <p:cNvCxnSpPr>
            <a:cxnSpLocks noChangeShapeType="1"/>
            <a:stCxn id="30" idx="6"/>
          </p:cNvCxnSpPr>
          <p:nvPr/>
        </p:nvCxnSpPr>
        <p:spPr bwMode="auto">
          <a:xfrm flipH="1">
            <a:off x="4892675" y="3805237"/>
            <a:ext cx="1538288" cy="1662113"/>
          </a:xfrm>
          <a:prstGeom prst="curvedConnector4">
            <a:avLst>
              <a:gd name="adj1" fmla="val -14037"/>
              <a:gd name="adj2" fmla="val 98468"/>
            </a:avLst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hape 23"/>
          <p:cNvCxnSpPr>
            <a:cxnSpLocks noChangeShapeType="1"/>
            <a:stCxn id="29" idx="6"/>
          </p:cNvCxnSpPr>
          <p:nvPr/>
        </p:nvCxnSpPr>
        <p:spPr bwMode="auto">
          <a:xfrm flipH="1">
            <a:off x="4922838" y="3043237"/>
            <a:ext cx="1508125" cy="2779713"/>
          </a:xfrm>
          <a:prstGeom prst="curvedConnector4">
            <a:avLst>
              <a:gd name="adj1" fmla="val -38421"/>
              <a:gd name="adj2" fmla="val 100685"/>
            </a:avLst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" name="Shape 23"/>
          <p:cNvCxnSpPr>
            <a:cxnSpLocks noChangeShapeType="1"/>
            <a:stCxn id="100" idx="1"/>
            <a:endCxn id="699395" idx="2"/>
          </p:cNvCxnSpPr>
          <p:nvPr/>
        </p:nvCxnSpPr>
        <p:spPr bwMode="auto">
          <a:xfrm rot="10800000">
            <a:off x="1116013" y="4370387"/>
            <a:ext cx="2511425" cy="1250950"/>
          </a:xfrm>
          <a:prstGeom prst="curvedConnector2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1398588" y="5297487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Arial" charset="0"/>
                <a:cs typeface="ＭＳ Ｐゴシック" charset="0"/>
              </a:rPr>
              <a:t>i=i+1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3579813" y="4795837"/>
            <a:ext cx="1851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Arial" charset="0"/>
                <a:cs typeface="Times New Roman" charset="0"/>
              </a:rPr>
              <a:t>Anything new?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2185987" y="1635125"/>
            <a:ext cx="97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Arial" charset="0"/>
                <a:cs typeface="ＭＳ Ｐゴシック" charset="0"/>
              </a:rPr>
              <a:t>Join</a:t>
            </a:r>
            <a:endParaRPr lang="en-US" sz="1800" dirty="0">
              <a:latin typeface="Arial" charset="0"/>
              <a:cs typeface="ＭＳ Ｐゴシック" charset="0"/>
            </a:endParaRP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4973638" y="1824037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ＭＳ Ｐゴシック" charset="0"/>
              </a:rPr>
              <a:t>Dupe-elim </a:t>
            </a:r>
            <a:r>
              <a:rPr lang="en-US" sz="1800">
                <a:latin typeface="Arial" charset="0"/>
                <a:cs typeface="ＭＳ Ｐゴシック" charset="0"/>
              </a:rPr>
              <a:t> </a:t>
            </a:r>
          </a:p>
        </p:txBody>
      </p:sp>
      <p:sp>
        <p:nvSpPr>
          <p:cNvPr id="100" name="Flowchart: Process 99"/>
          <p:cNvSpPr/>
          <p:nvPr/>
        </p:nvSpPr>
        <p:spPr>
          <a:xfrm>
            <a:off x="3640138" y="5278437"/>
            <a:ext cx="1225550" cy="685800"/>
          </a:xfrm>
          <a:prstGeom prst="flowChartProcess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Client</a:t>
            </a:r>
          </a:p>
        </p:txBody>
      </p:sp>
      <p:cxnSp>
        <p:nvCxnSpPr>
          <p:cNvPr id="141" name="Straight Arrow Connector 140"/>
          <p:cNvCxnSpPr>
            <a:cxnSpLocks noChangeShapeType="1"/>
          </p:cNvCxnSpPr>
          <p:nvPr/>
        </p:nvCxnSpPr>
        <p:spPr bwMode="auto">
          <a:xfrm flipH="1">
            <a:off x="4097338" y="5991225"/>
            <a:ext cx="3175" cy="360362"/>
          </a:xfrm>
          <a:prstGeom prst="straightConnector1">
            <a:avLst/>
          </a:prstGeom>
          <a:noFill/>
          <a:ln w="47625">
            <a:solidFill>
              <a:srgbClr val="4A7EB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" name="TextBox 142"/>
          <p:cNvSpPr txBox="1">
            <a:spLocks noChangeArrowheads="1"/>
          </p:cNvSpPr>
          <p:nvPr/>
        </p:nvSpPr>
        <p:spPr bwMode="auto">
          <a:xfrm>
            <a:off x="4338638" y="5986462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  <a:cs typeface="ＭＳ Ｐゴシック" charset="0"/>
              </a:rPr>
              <a:t>done</a:t>
            </a:r>
          </a:p>
        </p:txBody>
      </p:sp>
      <p:sp>
        <p:nvSpPr>
          <p:cNvPr id="9" name="Flowchart: Connector 8"/>
          <p:cNvSpPr>
            <a:spLocks noChangeArrowheads="1"/>
          </p:cNvSpPr>
          <p:nvPr/>
        </p:nvSpPr>
        <p:spPr bwMode="auto">
          <a:xfrm>
            <a:off x="3632200" y="3568700"/>
            <a:ext cx="457200" cy="457200"/>
          </a:xfrm>
          <a:prstGeom prst="flowChartConnector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r</a:t>
            </a:r>
          </a:p>
        </p:txBody>
      </p:sp>
      <p:sp>
        <p:nvSpPr>
          <p:cNvPr id="2" name="Flowchart: Connector 8"/>
          <p:cNvSpPr>
            <a:spLocks noChangeArrowheads="1"/>
          </p:cNvSpPr>
          <p:nvPr/>
        </p:nvSpPr>
        <p:spPr bwMode="auto">
          <a:xfrm>
            <a:off x="3627438" y="2843212"/>
            <a:ext cx="457200" cy="457200"/>
          </a:xfrm>
          <a:prstGeom prst="flowChartConnector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699447" name="Text Box 55"/>
          <p:cNvSpPr txBox="1">
            <a:spLocks noChangeArrowheads="1"/>
          </p:cNvSpPr>
          <p:nvPr/>
        </p:nvSpPr>
        <p:spPr bwMode="auto">
          <a:xfrm>
            <a:off x="2862848" y="1311959"/>
            <a:ext cx="25987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 dirty="0"/>
              <a:t>(compute next generation of </a:t>
            </a:r>
            <a:r>
              <a:rPr lang="en-US" sz="1800" i="1" dirty="0" smtClean="0"/>
              <a:t>nodes)</a:t>
            </a:r>
            <a:endParaRPr lang="en-US" sz="1800" i="1" dirty="0"/>
          </a:p>
        </p:txBody>
      </p:sp>
      <p:sp>
        <p:nvSpPr>
          <p:cNvPr id="699449" name="Text Box 57"/>
          <p:cNvSpPr txBox="1">
            <a:spLocks noChangeArrowheads="1"/>
          </p:cNvSpPr>
          <p:nvPr/>
        </p:nvSpPr>
        <p:spPr bwMode="auto">
          <a:xfrm>
            <a:off x="6484938" y="1635125"/>
            <a:ext cx="2330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 dirty="0"/>
              <a:t>(remove the ones </a:t>
            </a:r>
            <a:r>
              <a:rPr lang="en-US" sz="1800" i="1" dirty="0" smtClean="0"/>
              <a:t>we</a:t>
            </a:r>
            <a:r>
              <a:rPr lang="en-US" i="1" dirty="0" smtClean="0">
                <a:latin typeface="Arial"/>
              </a:rPr>
              <a:t>’</a:t>
            </a:r>
            <a:r>
              <a:rPr lang="en-US" sz="1800" i="1" dirty="0" smtClean="0"/>
              <a:t>ve </a:t>
            </a:r>
            <a:r>
              <a:rPr lang="en-US" sz="1800" i="1" dirty="0"/>
              <a:t>already seen)</a:t>
            </a:r>
          </a:p>
        </p:txBody>
      </p:sp>
    </p:spTree>
    <p:extLst>
      <p:ext uri="{BB962C8B-B14F-4D97-AF65-F5344CB8AC3E}">
        <p14:creationId xmlns:p14="http://schemas.microsoft.com/office/powerpoint/2010/main" val="2850958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854696" cy="533400"/>
          </a:xfrm>
        </p:spPr>
        <p:txBody>
          <a:bodyPr anchor="ctr"/>
          <a:lstStyle/>
          <a:p>
            <a:r>
              <a:rPr lang="en-US" dirty="0" smtClean="0"/>
              <a:t>What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the problem?</a:t>
            </a:r>
          </a:p>
        </p:txBody>
      </p:sp>
      <p:sp>
        <p:nvSpPr>
          <p:cNvPr id="4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BBFD2-F858-9643-B157-2682C93C0C0E}" type="datetime1">
              <a:rPr lang="en-US"/>
              <a:pPr/>
              <a:t>5/21/12</a:t>
            </a:fld>
            <a:endParaRPr lang="en-US"/>
          </a:p>
        </p:txBody>
      </p:sp>
      <p:sp>
        <p:nvSpPr>
          <p:cNvPr id="4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Bill Howe, UW</a:t>
            </a:r>
          </a:p>
        </p:txBody>
      </p:sp>
      <p:sp>
        <p:nvSpPr>
          <p:cNvPr id="4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04F0-028A-EF40-858E-7D4E1D6A776F}" type="slidenum">
              <a:rPr lang="en-US"/>
              <a:pPr/>
              <a:t>22</a:t>
            </a:fld>
            <a:endParaRPr lang="en-US"/>
          </a:p>
        </p:txBody>
      </p:sp>
      <p:sp>
        <p:nvSpPr>
          <p:cNvPr id="701475" name="Rectangle 35"/>
          <p:cNvSpPr>
            <a:spLocks noChangeArrowheads="1"/>
          </p:cNvSpPr>
          <p:nvPr/>
        </p:nvSpPr>
        <p:spPr bwMode="auto">
          <a:xfrm>
            <a:off x="699855" y="4888468"/>
            <a:ext cx="687347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 smtClean="0"/>
              <a:t>R is </a:t>
            </a:r>
            <a:r>
              <a:rPr lang="en-US" i="1" dirty="0"/>
              <a:t>loop invariant, </a:t>
            </a:r>
            <a:r>
              <a:rPr lang="en-US" i="1" dirty="0" smtClean="0"/>
              <a:t>but gets loaded and shuffled on each iteration</a:t>
            </a:r>
          </a:p>
          <a:p>
            <a:endParaRPr lang="en-US" i="1" dirty="0"/>
          </a:p>
          <a:p>
            <a:r>
              <a:rPr lang="en-US" i="1" dirty="0" smtClean="0"/>
              <a:t>Cache it on the reduce side, reuse the cache on each iteration</a:t>
            </a:r>
            <a:endParaRPr lang="en-US" i="1" dirty="0"/>
          </a:p>
        </p:txBody>
      </p:sp>
      <p:sp>
        <p:nvSpPr>
          <p:cNvPr id="701479" name="Rectangle 39"/>
          <p:cNvSpPr>
            <a:spLocks noChangeArrowheads="1"/>
          </p:cNvSpPr>
          <p:nvPr/>
        </p:nvSpPr>
        <p:spPr bwMode="auto">
          <a:xfrm>
            <a:off x="1182688" y="3894137"/>
            <a:ext cx="523875" cy="301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lowchart: Process 3"/>
          <p:cNvSpPr>
            <a:spLocks noChangeArrowheads="1"/>
          </p:cNvSpPr>
          <p:nvPr/>
        </p:nvSpPr>
        <p:spPr bwMode="auto">
          <a:xfrm>
            <a:off x="2022475" y="2335212"/>
            <a:ext cx="762000" cy="457200"/>
          </a:xfrm>
          <a:prstGeom prst="flowChartProcess">
            <a:avLst/>
          </a:prstGeom>
          <a:solidFill>
            <a:schemeClr val="folHlink">
              <a:alpha val="36078"/>
            </a:schemeClr>
          </a:solidFill>
          <a:ln w="25400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800">
                <a:latin typeface="Arial" charset="0"/>
                <a:cs typeface="ＭＳ Ｐゴシック" charset="0"/>
              </a:rPr>
              <a:t>M</a:t>
            </a:r>
          </a:p>
        </p:txBody>
      </p:sp>
      <p:sp>
        <p:nvSpPr>
          <p:cNvPr id="5" name="Flowchart: Process 4"/>
          <p:cNvSpPr/>
          <p:nvPr/>
        </p:nvSpPr>
        <p:spPr>
          <a:xfrm>
            <a:off x="2022475" y="3097212"/>
            <a:ext cx="762000" cy="457200"/>
          </a:xfrm>
          <a:prstGeom prst="flowChartProcess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2022475" y="3795712"/>
            <a:ext cx="762000" cy="457200"/>
          </a:xfrm>
          <a:prstGeom prst="flowChartProcess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</a:p>
        </p:txBody>
      </p:sp>
      <p:cxnSp>
        <p:nvCxnSpPr>
          <p:cNvPr id="7" name="Straight Arrow Connector 6"/>
          <p:cNvCxnSpPr>
            <a:stCxn id="4" idx="3"/>
          </p:cNvCxnSpPr>
          <p:nvPr/>
        </p:nvCxnSpPr>
        <p:spPr>
          <a:xfrm>
            <a:off x="2797175" y="2563812"/>
            <a:ext cx="1143000" cy="30480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endCxn id="10" idx="2"/>
          </p:cNvCxnSpPr>
          <p:nvPr/>
        </p:nvCxnSpPr>
        <p:spPr>
          <a:xfrm>
            <a:off x="2784475" y="3325812"/>
            <a:ext cx="1143000" cy="30480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rot="5400000" flipH="1" flipV="1">
            <a:off x="2784475" y="2868612"/>
            <a:ext cx="1143000" cy="1143000"/>
          </a:xfrm>
          <a:prstGeom prst="straightConnector1">
            <a:avLst/>
          </a:prstGeom>
          <a:noFill/>
          <a:ln w="47625">
            <a:solidFill>
              <a:srgbClr val="4A7EB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/>
          <p:cNvCxnSpPr>
            <a:cxnSpLocks noChangeShapeType="1"/>
            <a:stCxn id="5" idx="3"/>
          </p:cNvCxnSpPr>
          <p:nvPr/>
        </p:nvCxnSpPr>
        <p:spPr bwMode="auto">
          <a:xfrm flipV="1">
            <a:off x="2797175" y="2868612"/>
            <a:ext cx="1143000" cy="457200"/>
          </a:xfrm>
          <a:prstGeom prst="straightConnector1">
            <a:avLst/>
          </a:prstGeom>
          <a:noFill/>
          <a:ln w="47625">
            <a:solidFill>
              <a:srgbClr val="4A7EB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12"/>
          <p:cNvCxnSpPr>
            <a:stCxn id="4" idx="3"/>
            <a:endCxn id="10" idx="2"/>
          </p:cNvCxnSpPr>
          <p:nvPr/>
        </p:nvCxnSpPr>
        <p:spPr>
          <a:xfrm>
            <a:off x="2797175" y="2563812"/>
            <a:ext cx="1143000" cy="106680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 noChangeShapeType="1"/>
            <a:stCxn id="6" idx="3"/>
          </p:cNvCxnSpPr>
          <p:nvPr/>
        </p:nvCxnSpPr>
        <p:spPr bwMode="auto">
          <a:xfrm flipV="1">
            <a:off x="2797175" y="3643312"/>
            <a:ext cx="1143000" cy="381000"/>
          </a:xfrm>
          <a:prstGeom prst="straightConnector1">
            <a:avLst/>
          </a:prstGeom>
          <a:noFill/>
          <a:ln w="47625">
            <a:solidFill>
              <a:srgbClr val="4A7EB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/>
          <p:nvPr/>
        </p:nvCxnSpPr>
        <p:spPr>
          <a:xfrm>
            <a:off x="1565275" y="2563812"/>
            <a:ext cx="4572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565275" y="3325812"/>
            <a:ext cx="4572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565275" y="4011612"/>
            <a:ext cx="4572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6"/>
          </p:cNvCxnSpPr>
          <p:nvPr/>
        </p:nvCxnSpPr>
        <p:spPr>
          <a:xfrm>
            <a:off x="4384675" y="2868612"/>
            <a:ext cx="5334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</p:cNvCxnSpPr>
          <p:nvPr/>
        </p:nvCxnSpPr>
        <p:spPr>
          <a:xfrm>
            <a:off x="4384675" y="3630612"/>
            <a:ext cx="5334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Process 24"/>
          <p:cNvSpPr/>
          <p:nvPr/>
        </p:nvSpPr>
        <p:spPr>
          <a:xfrm>
            <a:off x="4932363" y="2640012"/>
            <a:ext cx="762000" cy="457200"/>
          </a:xfrm>
          <a:prstGeom prst="flowChartProcess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</a:p>
        </p:txBody>
      </p:sp>
      <p:sp>
        <p:nvSpPr>
          <p:cNvPr id="27" name="Flowchart: Process 26"/>
          <p:cNvSpPr/>
          <p:nvPr/>
        </p:nvSpPr>
        <p:spPr>
          <a:xfrm>
            <a:off x="4918075" y="3402012"/>
            <a:ext cx="762000" cy="457200"/>
          </a:xfrm>
          <a:prstGeom prst="flowChartProcess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</a:p>
        </p:txBody>
      </p:sp>
      <p:sp>
        <p:nvSpPr>
          <p:cNvPr id="29" name="Flowchart: Connector 28"/>
          <p:cNvSpPr/>
          <p:nvPr/>
        </p:nvSpPr>
        <p:spPr>
          <a:xfrm>
            <a:off x="6289675" y="2640012"/>
            <a:ext cx="457200" cy="457200"/>
          </a:xfrm>
          <a:prstGeom prst="flowChartConnector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r</a:t>
            </a:r>
          </a:p>
        </p:txBody>
      </p:sp>
      <p:sp>
        <p:nvSpPr>
          <p:cNvPr id="30" name="Flowchart: Connector 29"/>
          <p:cNvSpPr/>
          <p:nvPr/>
        </p:nvSpPr>
        <p:spPr>
          <a:xfrm>
            <a:off x="6289675" y="3402012"/>
            <a:ext cx="457200" cy="457200"/>
          </a:xfrm>
          <a:prstGeom prst="flowChartConnector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1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r</a:t>
            </a:r>
          </a:p>
        </p:txBody>
      </p:sp>
      <p:cxnSp>
        <p:nvCxnSpPr>
          <p:cNvPr id="33" name="Straight Arrow Connector 32"/>
          <p:cNvCxnSpPr>
            <a:stCxn id="25" idx="3"/>
          </p:cNvCxnSpPr>
          <p:nvPr/>
        </p:nvCxnSpPr>
        <p:spPr>
          <a:xfrm>
            <a:off x="5707063" y="2868612"/>
            <a:ext cx="596900" cy="3175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7" idx="3"/>
          </p:cNvCxnSpPr>
          <p:nvPr/>
        </p:nvCxnSpPr>
        <p:spPr>
          <a:xfrm>
            <a:off x="5692775" y="3630612"/>
            <a:ext cx="6096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5" idx="3"/>
          </p:cNvCxnSpPr>
          <p:nvPr/>
        </p:nvCxnSpPr>
        <p:spPr>
          <a:xfrm>
            <a:off x="5707063" y="2868612"/>
            <a:ext cx="596900" cy="79375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cxnSpLocks noChangeShapeType="1"/>
            <a:stCxn id="27" idx="3"/>
          </p:cNvCxnSpPr>
          <p:nvPr/>
        </p:nvCxnSpPr>
        <p:spPr bwMode="auto">
          <a:xfrm flipV="1">
            <a:off x="5692775" y="2900362"/>
            <a:ext cx="596900" cy="730250"/>
          </a:xfrm>
          <a:prstGeom prst="straightConnector1">
            <a:avLst/>
          </a:prstGeom>
          <a:noFill/>
          <a:ln w="47625">
            <a:solidFill>
              <a:srgbClr val="4A7EB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Right Brace 36"/>
          <p:cNvSpPr>
            <a:spLocks/>
          </p:cNvSpPr>
          <p:nvPr/>
        </p:nvSpPr>
        <p:spPr bwMode="auto">
          <a:xfrm rot="-5400000">
            <a:off x="2974975" y="1001712"/>
            <a:ext cx="304800" cy="2209800"/>
          </a:xfrm>
          <a:prstGeom prst="rightBrace">
            <a:avLst>
              <a:gd name="adj1" fmla="val 112509"/>
              <a:gd name="adj2" fmla="val 50000"/>
            </a:avLst>
          </a:prstGeom>
          <a:noFill/>
          <a:ln w="47625">
            <a:solidFill>
              <a:srgbClr val="4A7EB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 eaLnBrk="1" hangingPunct="1"/>
            <a:endParaRPr lang="en-US" sz="1800">
              <a:latin typeface="Arial" charset="0"/>
              <a:cs typeface="ＭＳ Ｐゴシック" charset="0"/>
            </a:endParaRPr>
          </a:p>
        </p:txBody>
      </p:sp>
      <p:sp>
        <p:nvSpPr>
          <p:cNvPr id="38" name="Right Brace 37"/>
          <p:cNvSpPr>
            <a:spLocks/>
          </p:cNvSpPr>
          <p:nvPr/>
        </p:nvSpPr>
        <p:spPr bwMode="auto">
          <a:xfrm rot="-5400000">
            <a:off x="5603875" y="1497012"/>
            <a:ext cx="381000" cy="1752600"/>
          </a:xfrm>
          <a:prstGeom prst="rightBrace">
            <a:avLst>
              <a:gd name="adj1" fmla="val 112508"/>
              <a:gd name="adj2" fmla="val 50000"/>
            </a:avLst>
          </a:prstGeom>
          <a:noFill/>
          <a:ln w="47625">
            <a:solidFill>
              <a:srgbClr val="4A7EB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 eaLnBrk="1" hangingPunct="1"/>
            <a:endParaRPr lang="en-US" sz="1800">
              <a:latin typeface="Arial" charset="0"/>
              <a:cs typeface="ＭＳ Ｐゴシック" charset="0"/>
            </a:endParaRP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2659063" y="1460500"/>
            <a:ext cx="979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ＭＳ Ｐゴシック" charset="0"/>
              </a:rPr>
              <a:t>Join</a:t>
            </a:r>
            <a:endParaRPr lang="en-US" sz="1800">
              <a:latin typeface="Arial" charset="0"/>
              <a:cs typeface="ＭＳ Ｐゴシック" charset="0"/>
            </a:endParaRP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5302250" y="1649412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ＭＳ Ｐゴシック" charset="0"/>
              </a:rPr>
              <a:t>Dupe-elim </a:t>
            </a:r>
            <a:r>
              <a:rPr lang="en-US" sz="1800">
                <a:latin typeface="Arial" charset="0"/>
                <a:cs typeface="ＭＳ Ｐゴシック" charset="0"/>
              </a:rPr>
              <a:t> </a:t>
            </a:r>
          </a:p>
        </p:txBody>
      </p:sp>
      <p:sp>
        <p:nvSpPr>
          <p:cNvPr id="9" name="Flowchart: Connector 8"/>
          <p:cNvSpPr>
            <a:spLocks noChangeArrowheads="1"/>
          </p:cNvSpPr>
          <p:nvPr/>
        </p:nvSpPr>
        <p:spPr bwMode="auto">
          <a:xfrm>
            <a:off x="3960813" y="3394075"/>
            <a:ext cx="457200" cy="457200"/>
          </a:xfrm>
          <a:prstGeom prst="flowChartConnector">
            <a:avLst/>
          </a:prstGeom>
          <a:gradFill rotWithShape="0">
            <a:gsLst>
              <a:gs pos="0">
                <a:schemeClr val="accent1">
                  <a:alpha val="35001"/>
                </a:scheme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800">
                <a:latin typeface="Arial" charset="0"/>
                <a:cs typeface="ＭＳ Ｐゴシック" charset="0"/>
              </a:rPr>
              <a:t>r</a:t>
            </a:r>
          </a:p>
        </p:txBody>
      </p:sp>
      <p:sp>
        <p:nvSpPr>
          <p:cNvPr id="2" name="Flowchart: Connector 8"/>
          <p:cNvSpPr>
            <a:spLocks noChangeArrowheads="1"/>
          </p:cNvSpPr>
          <p:nvPr/>
        </p:nvSpPr>
        <p:spPr bwMode="auto">
          <a:xfrm>
            <a:off x="3956050" y="2668587"/>
            <a:ext cx="457200" cy="457200"/>
          </a:xfrm>
          <a:prstGeom prst="flowChartConnector">
            <a:avLst/>
          </a:prstGeom>
          <a:gradFill rotWithShape="0">
            <a:gsLst>
              <a:gs pos="0">
                <a:schemeClr val="accent1">
                  <a:alpha val="35001"/>
                </a:scheme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800">
                <a:latin typeface="Arial" charset="0"/>
                <a:cs typeface="ＭＳ Ｐゴシック" charset="0"/>
              </a:rPr>
              <a:t>r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066800" y="2917825"/>
            <a:ext cx="1828800" cy="1524000"/>
          </a:xfrm>
          <a:prstGeom prst="rect">
            <a:avLst/>
          </a:prstGeom>
          <a:solidFill>
            <a:srgbClr val="0011CF">
              <a:alpha val="22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385D8A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en-US" sz="1800">
              <a:solidFill>
                <a:srgbClr val="FFFFFF"/>
              </a:solidFill>
              <a:latin typeface="Garamond" charset="0"/>
              <a:cs typeface="ＭＳ Ｐゴシック" charset="0"/>
            </a:endParaRP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2986088" y="2886075"/>
            <a:ext cx="838200" cy="1276350"/>
          </a:xfrm>
          <a:prstGeom prst="rect">
            <a:avLst/>
          </a:prstGeom>
          <a:solidFill>
            <a:srgbClr val="0011CF">
              <a:alpha val="22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385D8A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en-US" sz="1800">
              <a:solidFill>
                <a:srgbClr val="FFFFFF"/>
              </a:solidFill>
              <a:latin typeface="Garamond" charset="0"/>
              <a:cs typeface="ＭＳ Ｐゴシック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381000"/>
            <a:ext cx="2895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Bu, Howe,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Balazinska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, Ernst VLDB10, VLDBJ12</a:t>
            </a: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066800" y="2362200"/>
            <a:ext cx="538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err="1" smtClean="0">
                <a:latin typeface="Arial" charset="0"/>
                <a:cs typeface="ＭＳ Ｐゴシック" charset="0"/>
              </a:rPr>
              <a:t>ΔA</a:t>
            </a:r>
            <a:r>
              <a:rPr lang="en-US" sz="1800" baseline="-25000" dirty="0" err="1" smtClean="0">
                <a:latin typeface="Arial" charset="0"/>
                <a:cs typeface="ＭＳ Ｐゴシック" charset="0"/>
              </a:rPr>
              <a:t>i</a:t>
            </a:r>
            <a:endParaRPr lang="en-US" sz="1800" baseline="-25000" dirty="0">
              <a:latin typeface="Arial" charset="0"/>
              <a:cs typeface="ＭＳ Ｐゴシック" charset="0"/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1085850" y="3771900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Arial" charset="0"/>
                <a:cs typeface="ＭＳ Ｐゴシック" charset="0"/>
              </a:rPr>
              <a:t>R</a:t>
            </a:r>
            <a:r>
              <a:rPr lang="en-US" sz="1800" baseline="30000" dirty="0" smtClean="0">
                <a:latin typeface="Arial" charset="0"/>
                <a:cs typeface="ＭＳ Ｐゴシック" charset="0"/>
              </a:rPr>
              <a:t>1</a:t>
            </a:r>
            <a:endParaRPr lang="en-US" sz="1800" b="1" baseline="30000" dirty="0">
              <a:latin typeface="Arial" charset="0"/>
              <a:cs typeface="ＭＳ Ｐゴシック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089025" y="3035300"/>
            <a:ext cx="1157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Arial" charset="0"/>
                <a:cs typeface="ＭＳ Ｐゴシック" charset="0"/>
              </a:rPr>
              <a:t>R</a:t>
            </a:r>
            <a:r>
              <a:rPr lang="en-US" sz="1800" baseline="30000" dirty="0" smtClean="0">
                <a:latin typeface="Arial" charset="0"/>
                <a:cs typeface="ＭＳ Ｐゴシック" charset="0"/>
              </a:rPr>
              <a:t>0</a:t>
            </a:r>
            <a:endParaRPr lang="en-US" sz="1800" baseline="30000" dirty="0">
              <a:latin typeface="Arial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818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FEDD-6FD9-7942-8E57-CDDA6D5C3512}" type="datetime1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041351"/>
              </p:ext>
            </p:extLst>
          </p:nvPr>
        </p:nvGraphicFramePr>
        <p:xfrm>
          <a:off x="482600" y="1219200"/>
          <a:ext cx="8178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10201" y="304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BTC2010, 680GB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33600" y="1066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Cache-enabled join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759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FEDD-6FD9-7942-8E57-CDDA6D5C3512}" type="datetime1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119564"/>
              </p:ext>
            </p:extLst>
          </p:nvPr>
        </p:nvGraphicFramePr>
        <p:xfrm>
          <a:off x="685800" y="914400"/>
          <a:ext cx="7854949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-158233" y="2672834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 (s)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14800" y="54980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 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791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FEDD-6FD9-7942-8E57-CDDA6D5C3512}" type="datetime1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10" name="Picture 9" descr="Picture 6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19200"/>
            <a:ext cx="8540750" cy="456350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410201" y="304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BTC2010, 680GB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41474" y="1219200"/>
            <a:ext cx="60547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Cache-enabled dupe-</a:t>
            </a:r>
            <a:r>
              <a:rPr lang="en-US" dirty="0" err="1" smtClean="0"/>
              <a:t>elim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120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2280817"/>
              </p:ext>
            </p:extLst>
          </p:nvPr>
        </p:nvGraphicFramePr>
        <p:xfrm>
          <a:off x="228600" y="742950"/>
          <a:ext cx="8763000" cy="573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7376-1261-DE41-AED7-7A48517B2C15}" type="datetime1">
              <a:rPr lang="en-US" smtClean="0"/>
              <a:t>5/21/12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62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116300"/>
              </p:ext>
            </p:extLst>
          </p:nvPr>
        </p:nvGraphicFramePr>
        <p:xfrm>
          <a:off x="495300" y="914400"/>
          <a:ext cx="82677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4C17-7049-A943-8CA5-F603CA35A147}" type="datetime1">
              <a:rPr lang="en-US" smtClean="0"/>
              <a:t>5/21/12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54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7BC2-4BD5-2D40-ABCB-D12D3EDB2E70}" type="datetime1">
              <a:rPr lang="en-US" smtClean="0"/>
              <a:t>5/21/12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2048814"/>
              </p:ext>
            </p:extLst>
          </p:nvPr>
        </p:nvGraphicFramePr>
        <p:xfrm>
          <a:off x="355600" y="711200"/>
          <a:ext cx="8432800" cy="564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9895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unrolling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FEDD-6FD9-7942-8E57-CDDA6D5C3512}" type="datetime1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447800" y="2286000"/>
            <a:ext cx="670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ourier New"/>
                <a:cs typeface="Courier New"/>
              </a:rPr>
              <a:t>A(y) :- R(1234, b, y)</a:t>
            </a:r>
          </a:p>
          <a:p>
            <a:r>
              <a:rPr lang="en-US" sz="3200" dirty="0">
                <a:latin typeface="Courier New"/>
                <a:cs typeface="Courier New"/>
              </a:rPr>
              <a:t>B</a:t>
            </a:r>
            <a:r>
              <a:rPr lang="en-US" sz="3200" dirty="0" smtClean="0">
                <a:latin typeface="Courier New"/>
                <a:cs typeface="Courier New"/>
              </a:rPr>
              <a:t>(y) :- A(z), R(</a:t>
            </a:r>
            <a:r>
              <a:rPr lang="en-US" sz="3200" dirty="0" err="1" smtClean="0">
                <a:latin typeface="Courier New"/>
                <a:cs typeface="Courier New"/>
              </a:rPr>
              <a:t>z,b,y</a:t>
            </a:r>
            <a:r>
              <a:rPr lang="en-US" sz="32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3200" dirty="0" smtClean="0">
                <a:latin typeface="Courier New"/>
                <a:cs typeface="Courier New"/>
              </a:rPr>
              <a:t>A(y) :- </a:t>
            </a:r>
            <a:r>
              <a:rPr lang="en-US" sz="3200" dirty="0">
                <a:latin typeface="Courier New"/>
                <a:cs typeface="Courier New"/>
              </a:rPr>
              <a:t>B</a:t>
            </a:r>
            <a:r>
              <a:rPr lang="en-US" sz="3200" dirty="0" smtClean="0">
                <a:latin typeface="Courier New"/>
                <a:cs typeface="Courier New"/>
              </a:rPr>
              <a:t>(z), R(</a:t>
            </a:r>
            <a:r>
              <a:rPr lang="en-US" sz="3200" dirty="0" err="1" smtClean="0">
                <a:latin typeface="Courier New"/>
                <a:cs typeface="Courier New"/>
              </a:rPr>
              <a:t>z,b,y</a:t>
            </a:r>
            <a:r>
              <a:rPr lang="en-US" sz="3200" dirty="0" smtClean="0">
                <a:latin typeface="Courier New"/>
                <a:cs typeface="Courier New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47244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Run two joins for every dupe-</a:t>
            </a:r>
            <a:r>
              <a:rPr lang="en-US" sz="2400" dirty="0" err="1" smtClean="0"/>
              <a:t>elim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6162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38250" y="2142004"/>
            <a:ext cx="6858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select count(*) from </a:t>
            </a:r>
          </a:p>
          <a:p>
            <a:r>
              <a:rPr lang="en-US" dirty="0" smtClean="0"/>
              <a:t>(</a:t>
            </a:r>
          </a:p>
          <a:p>
            <a:r>
              <a:rPr lang="en-US" dirty="0"/>
              <a:t> </a:t>
            </a:r>
            <a:r>
              <a:rPr lang="en-US" dirty="0" smtClean="0"/>
              <a:t>   select </a:t>
            </a:r>
            <a:r>
              <a:rPr lang="en-US" dirty="0"/>
              <a:t>year, month, day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from </a:t>
            </a:r>
            <a:r>
              <a:rPr lang="en-US" dirty="0" err="1"/>
              <a:t>publicdata:samples.gsod</a:t>
            </a:r>
            <a:endParaRPr lang="en-US" dirty="0"/>
          </a:p>
          <a:p>
            <a:r>
              <a:rPr lang="en-US" dirty="0" smtClean="0"/>
              <a:t>    where </a:t>
            </a:r>
            <a:r>
              <a:rPr lang="en-US" dirty="0"/>
              <a:t>tornado</a:t>
            </a:r>
          </a:p>
          <a:p>
            <a:r>
              <a:rPr lang="en-US" dirty="0"/>
              <a:t>group by year, month, </a:t>
            </a:r>
            <a:r>
              <a:rPr lang="en-US" dirty="0" smtClean="0"/>
              <a:t>day</a:t>
            </a:r>
          </a:p>
          <a:p>
            <a:r>
              <a:rPr lang="en-US" dirty="0" smtClean="0"/>
              <a:t>) </a:t>
            </a:r>
            <a:r>
              <a:rPr lang="en-US" dirty="0"/>
              <a:t>x;</a:t>
            </a:r>
          </a:p>
        </p:txBody>
      </p:sp>
    </p:spTree>
    <p:extLst>
      <p:ext uri="{BB962C8B-B14F-4D97-AF65-F5344CB8AC3E}">
        <p14:creationId xmlns:p14="http://schemas.microsoft.com/office/powerpoint/2010/main" val="2009066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Pre-project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FEDD-6FD9-7942-8E57-CDDA6D5C3512}" type="datetime1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Bill Howe, UW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D6CCC-2396-634D-8A9D-DFA1A30244A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66800" y="2133600"/>
            <a:ext cx="670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ourier New"/>
                <a:cs typeface="Courier New"/>
              </a:rPr>
              <a:t>S(</a:t>
            </a:r>
            <a:r>
              <a:rPr lang="en-US" sz="3200" dirty="0" err="1" smtClean="0">
                <a:latin typeface="Courier New"/>
                <a:cs typeface="Courier New"/>
              </a:rPr>
              <a:t>x,y</a:t>
            </a:r>
            <a:r>
              <a:rPr lang="en-US" sz="3200" dirty="0" smtClean="0">
                <a:latin typeface="Courier New"/>
                <a:cs typeface="Courier New"/>
              </a:rPr>
              <a:t>) :- R(x, b, y)</a:t>
            </a:r>
          </a:p>
          <a:p>
            <a:r>
              <a:rPr lang="en-US" sz="3200" dirty="0" smtClean="0">
                <a:latin typeface="Courier New"/>
                <a:cs typeface="Courier New"/>
              </a:rPr>
              <a:t>A(y) :- S(1234, y)</a:t>
            </a:r>
          </a:p>
          <a:p>
            <a:r>
              <a:rPr lang="en-US" sz="3200" dirty="0" smtClean="0">
                <a:latin typeface="Courier New"/>
                <a:cs typeface="Courier New"/>
              </a:rPr>
              <a:t>A(y) :- A(z), S(z, 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441960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Remove unneeded attributes to shrink cache and reduce transfer cost.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2348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3375" y="2019886"/>
            <a:ext cx="8128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SELECT A.STATIONNAME, </a:t>
            </a:r>
            <a:r>
              <a:rPr lang="en-US" dirty="0" err="1"/>
              <a:t>B.mn_tmp</a:t>
            </a:r>
            <a:r>
              <a:rPr lang="en-US" dirty="0"/>
              <a:t> MAX_MEAN_TMP</a:t>
            </a:r>
          </a:p>
          <a:p>
            <a:r>
              <a:rPr lang="en-US" dirty="0"/>
              <a:t>FROM    (select  max(</a:t>
            </a:r>
            <a:r>
              <a:rPr lang="en-US" dirty="0" err="1"/>
              <a:t>mean_temp</a:t>
            </a:r>
            <a:r>
              <a:rPr lang="en-US" dirty="0"/>
              <a:t>) </a:t>
            </a:r>
            <a:r>
              <a:rPr lang="en-US" dirty="0" err="1"/>
              <a:t>mn_tmp</a:t>
            </a:r>
            <a:r>
              <a:rPr lang="en-US" dirty="0"/>
              <a:t>,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integer</a:t>
            </a:r>
            <a:r>
              <a:rPr lang="en-US" dirty="0"/>
              <a:t>(</a:t>
            </a:r>
            <a:r>
              <a:rPr lang="en-US" dirty="0" err="1"/>
              <a:t>station_number</a:t>
            </a:r>
            <a:r>
              <a:rPr lang="en-US" dirty="0" smtClean="0"/>
              <a:t>) </a:t>
            </a:r>
            <a:r>
              <a:rPr lang="en-US" dirty="0" err="1" smtClean="0"/>
              <a:t>station_number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          from </a:t>
            </a:r>
            <a:r>
              <a:rPr lang="en-US" dirty="0" err="1"/>
              <a:t>publicdata:samples.gsod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             group </a:t>
            </a:r>
            <a:r>
              <a:rPr lang="en-US" dirty="0"/>
              <a:t>by </a:t>
            </a:r>
            <a:r>
              <a:rPr lang="en-US" dirty="0" err="1"/>
              <a:t>station_number</a:t>
            </a:r>
            <a:r>
              <a:rPr lang="en-US" dirty="0"/>
              <a:t> ) AS B</a:t>
            </a:r>
          </a:p>
          <a:p>
            <a:r>
              <a:rPr lang="en-US" dirty="0"/>
              <a:t>JOIN </a:t>
            </a:r>
            <a:r>
              <a:rPr lang="en-US" dirty="0" smtClean="0"/>
              <a:t>(</a:t>
            </a:r>
          </a:p>
          <a:p>
            <a:r>
              <a:rPr lang="en-US" dirty="0" smtClean="0"/>
              <a:t>select </a:t>
            </a:r>
            <a:r>
              <a:rPr lang="en-US" dirty="0"/>
              <a:t>integer(USAF) USAF, STATIONNAME </a:t>
            </a:r>
            <a:endParaRPr lang="en-US" dirty="0" smtClean="0"/>
          </a:p>
          <a:p>
            <a:r>
              <a:rPr lang="en-US" dirty="0" smtClean="0"/>
              <a:t>  from </a:t>
            </a:r>
            <a:r>
              <a:rPr lang="en-US" dirty="0" err="1"/>
              <a:t>station_data.</a:t>
            </a:r>
            <a:r>
              <a:rPr lang="en-US" dirty="0" err="1" smtClean="0"/>
              <a:t>station_data</a:t>
            </a:r>
            <a:endParaRPr lang="en-US" dirty="0" smtClean="0"/>
          </a:p>
          <a:p>
            <a:r>
              <a:rPr lang="en-US" dirty="0" smtClean="0"/>
              <a:t>) </a:t>
            </a:r>
            <a:r>
              <a:rPr lang="en-US" dirty="0"/>
              <a:t>AS </a:t>
            </a:r>
            <a:r>
              <a:rPr lang="en-US" dirty="0" smtClean="0"/>
              <a:t>A  </a:t>
            </a:r>
            <a:r>
              <a:rPr lang="en-US" dirty="0"/>
              <a:t>ON </a:t>
            </a:r>
            <a:r>
              <a:rPr lang="en-US" dirty="0" err="1"/>
              <a:t>B.station_number</a:t>
            </a:r>
            <a:r>
              <a:rPr lang="en-US" dirty="0"/>
              <a:t> = A.USAF</a:t>
            </a:r>
          </a:p>
          <a:p>
            <a:r>
              <a:rPr lang="en-US" dirty="0" smtClean="0"/>
              <a:t>WHERE </a:t>
            </a:r>
            <a:r>
              <a:rPr lang="en-US" dirty="0"/>
              <a:t>A.STATIONNAME contains "LYON";</a:t>
            </a:r>
          </a:p>
        </p:txBody>
      </p:sp>
    </p:spTree>
    <p:extLst>
      <p:ext uri="{BB962C8B-B14F-4D97-AF65-F5344CB8AC3E}">
        <p14:creationId xmlns:p14="http://schemas.microsoft.com/office/powerpoint/2010/main" val="1491923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20749" y="1018809"/>
            <a:ext cx="858837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SELECT MAX(</a:t>
            </a:r>
            <a:r>
              <a:rPr lang="en-US" dirty="0" err="1"/>
              <a:t>gsod.mean_temp</a:t>
            </a:r>
            <a:r>
              <a:rPr lang="en-US" dirty="0"/>
              <a:t>) AS </a:t>
            </a:r>
            <a:r>
              <a:rPr lang="en-US" dirty="0" err="1"/>
              <a:t>max_mean_temp</a:t>
            </a:r>
            <a:endParaRPr lang="en-US" dirty="0"/>
          </a:p>
          <a:p>
            <a:r>
              <a:rPr lang="en-US" dirty="0"/>
              <a:t>FROM (</a:t>
            </a:r>
          </a:p>
          <a:p>
            <a:r>
              <a:rPr lang="en-US" dirty="0">
                <a:solidFill>
                  <a:srgbClr val="FF0000"/>
                </a:solidFill>
              </a:rPr>
              <a:t>    SELECT INTEGER(</a:t>
            </a:r>
            <a:r>
              <a:rPr lang="en-US" dirty="0" err="1">
                <a:solidFill>
                  <a:srgbClr val="FF0000"/>
                </a:solidFill>
              </a:rPr>
              <a:t>station_number</a:t>
            </a:r>
            <a:r>
              <a:rPr lang="en-US" dirty="0">
                <a:solidFill>
                  <a:srgbClr val="FF0000"/>
                </a:solidFill>
              </a:rPr>
              <a:t>) AS </a:t>
            </a:r>
            <a:r>
              <a:rPr lang="en-US" dirty="0" err="1">
                <a:solidFill>
                  <a:srgbClr val="FF0000"/>
                </a:solidFill>
              </a:rPr>
              <a:t>station_number</a:t>
            </a:r>
            <a:r>
              <a:rPr lang="en-US" dirty="0">
                <a:solidFill>
                  <a:srgbClr val="FF0000"/>
                </a:solidFill>
              </a:rPr>
              <a:t>,</a:t>
            </a:r>
          </a:p>
          <a:p>
            <a:r>
              <a:rPr lang="en-US" dirty="0">
                <a:solidFill>
                  <a:srgbClr val="FF0000"/>
                </a:solidFill>
              </a:rPr>
              <a:t>    INTEGER(</a:t>
            </a:r>
            <a:r>
              <a:rPr lang="en-US" dirty="0" err="1">
                <a:solidFill>
                  <a:srgbClr val="FF0000"/>
                </a:solidFill>
              </a:rPr>
              <a:t>wban_number</a:t>
            </a:r>
            <a:r>
              <a:rPr lang="en-US" dirty="0">
                <a:solidFill>
                  <a:srgbClr val="FF0000"/>
                </a:solidFill>
              </a:rPr>
              <a:t>) AS </a:t>
            </a:r>
            <a:r>
              <a:rPr lang="en-US" dirty="0" err="1">
                <a:solidFill>
                  <a:srgbClr val="FF0000"/>
                </a:solidFill>
              </a:rPr>
              <a:t>wban_number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mean_temp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</a:rPr>
              <a:t>    FROM </a:t>
            </a:r>
            <a:r>
              <a:rPr lang="en-US" dirty="0" err="1">
                <a:solidFill>
                  <a:srgbClr val="FF0000"/>
                </a:solidFill>
              </a:rPr>
              <a:t>publicdata:samples.gsod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) AS </a:t>
            </a:r>
            <a:r>
              <a:rPr lang="en-US" dirty="0" err="1"/>
              <a:t>gsod</a:t>
            </a:r>
            <a:endParaRPr lang="en-US" dirty="0"/>
          </a:p>
          <a:p>
            <a:r>
              <a:rPr lang="en-US" dirty="0"/>
              <a:t>JOIN </a:t>
            </a:r>
            <a:r>
              <a:rPr lang="en-US" dirty="0" smtClean="0"/>
              <a:t>( </a:t>
            </a:r>
            <a:r>
              <a:rPr lang="en-US" dirty="0" smtClean="0">
                <a:solidFill>
                  <a:srgbClr val="FF0000"/>
                </a:solidFill>
              </a:rPr>
              <a:t>SELECT </a:t>
            </a:r>
            <a:r>
              <a:rPr lang="en-US" dirty="0">
                <a:solidFill>
                  <a:srgbClr val="FF0000"/>
                </a:solidFill>
              </a:rPr>
              <a:t>INTEGER(USAF) AS USAF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     INTEGER</a:t>
            </a:r>
            <a:r>
              <a:rPr lang="en-US" dirty="0">
                <a:solidFill>
                  <a:srgbClr val="FF0000"/>
                </a:solidFill>
              </a:rPr>
              <a:t>(WBAN) AS WBAN</a:t>
            </a:r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           FROM </a:t>
            </a:r>
            <a:r>
              <a:rPr lang="en-US" dirty="0" err="1">
                <a:solidFill>
                  <a:srgbClr val="FF0000"/>
                </a:solidFill>
              </a:rPr>
              <a:t>station_data.station_data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WHERE </a:t>
            </a:r>
            <a:r>
              <a:rPr lang="en-US" dirty="0">
                <a:solidFill>
                  <a:srgbClr val="FF0000"/>
                </a:solidFill>
              </a:rPr>
              <a:t>STATIONNAME CONTAINS "LYON"</a:t>
            </a:r>
          </a:p>
          <a:p>
            <a:r>
              <a:rPr lang="en-US" dirty="0"/>
              <a:t>) as </a:t>
            </a:r>
            <a:r>
              <a:rPr lang="en-US" dirty="0" err="1"/>
              <a:t>sd</a:t>
            </a:r>
            <a:r>
              <a:rPr lang="en-US" dirty="0"/>
              <a:t> </a:t>
            </a:r>
            <a:r>
              <a:rPr lang="en-US" dirty="0" smtClean="0"/>
              <a:t>ON   </a:t>
            </a:r>
            <a:r>
              <a:rPr lang="en-US" dirty="0" err="1"/>
              <a:t>gsod.station_number</a:t>
            </a:r>
            <a:r>
              <a:rPr lang="en-US" dirty="0"/>
              <a:t>=</a:t>
            </a:r>
            <a:r>
              <a:rPr lang="en-US" dirty="0" err="1"/>
              <a:t>sd.USAF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AND </a:t>
            </a:r>
            <a:r>
              <a:rPr lang="en-US" dirty="0" err="1"/>
              <a:t>gsod.wban_number</a:t>
            </a:r>
            <a:r>
              <a:rPr lang="en-US" dirty="0"/>
              <a:t>=</a:t>
            </a:r>
            <a:r>
              <a:rPr lang="en-US" dirty="0" err="1"/>
              <a:t>sd.WBAN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54162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2125" y="1460054"/>
            <a:ext cx="8509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select </a:t>
            </a:r>
            <a:r>
              <a:rPr lang="en-US" dirty="0" err="1"/>
              <a:t>station_data.stationname</a:t>
            </a:r>
            <a:r>
              <a:rPr lang="en-US" dirty="0"/>
              <a:t>, max(</a:t>
            </a:r>
            <a:r>
              <a:rPr lang="en-US" dirty="0" err="1"/>
              <a:t>mean_temp</a:t>
            </a:r>
            <a:r>
              <a:rPr lang="en-US" dirty="0"/>
              <a:t>)</a:t>
            </a:r>
          </a:p>
          <a:p>
            <a:r>
              <a:rPr lang="en-US" dirty="0"/>
              <a:t>FROM (SELECT INTEGER(</a:t>
            </a:r>
            <a:r>
              <a:rPr lang="en-US" dirty="0" err="1"/>
              <a:t>station_number</a:t>
            </a:r>
            <a:r>
              <a:rPr lang="en-US" dirty="0"/>
              <a:t>) AS </a:t>
            </a:r>
            <a:r>
              <a:rPr lang="en-US" dirty="0" err="1"/>
              <a:t>station_number</a:t>
            </a:r>
            <a:r>
              <a:rPr lang="en-US" dirty="0"/>
              <a:t>, </a:t>
            </a:r>
            <a:r>
              <a:rPr lang="en-US" dirty="0" err="1"/>
              <a:t>mean_temp</a:t>
            </a:r>
            <a:r>
              <a:rPr lang="en-US" dirty="0"/>
              <a:t> as </a:t>
            </a:r>
            <a:r>
              <a:rPr lang="en-US" dirty="0" err="1"/>
              <a:t>mean_temp</a:t>
            </a:r>
            <a:r>
              <a:rPr lang="en-US" dirty="0"/>
              <a:t> FROM </a:t>
            </a:r>
            <a:r>
              <a:rPr lang="en-US" dirty="0" err="1"/>
              <a:t>publicdata:samples.gsod</a:t>
            </a:r>
            <a:r>
              <a:rPr lang="en-US" dirty="0"/>
              <a:t>) AS </a:t>
            </a:r>
            <a:r>
              <a:rPr lang="en-US" dirty="0" err="1"/>
              <a:t>gsod</a:t>
            </a:r>
            <a:endParaRPr lang="en-US" dirty="0"/>
          </a:p>
          <a:p>
            <a:r>
              <a:rPr lang="en-US" dirty="0"/>
              <a:t>JOIN (SELECT INTEGER(USAF) AS USAF, </a:t>
            </a:r>
            <a:r>
              <a:rPr lang="en-US" dirty="0" err="1"/>
              <a:t>stationname</a:t>
            </a:r>
            <a:r>
              <a:rPr lang="en-US" dirty="0"/>
              <a:t> as </a:t>
            </a:r>
            <a:r>
              <a:rPr lang="en-US" dirty="0" err="1"/>
              <a:t>stationname</a:t>
            </a:r>
            <a:r>
              <a:rPr lang="en-US" dirty="0"/>
              <a:t> FROM [</a:t>
            </a:r>
            <a:r>
              <a:rPr lang="en-US" dirty="0" err="1"/>
              <a:t>station_data.station_data</a:t>
            </a:r>
            <a:r>
              <a:rPr lang="en-US" dirty="0"/>
              <a:t>] where (</a:t>
            </a:r>
            <a:r>
              <a:rPr lang="en-US" dirty="0">
                <a:solidFill>
                  <a:srgbClr val="FF0000"/>
                </a:solidFill>
              </a:rPr>
              <a:t>REGEXP_MATCH (</a:t>
            </a:r>
            <a:r>
              <a:rPr lang="en-US" dirty="0" err="1">
                <a:solidFill>
                  <a:srgbClr val="FF0000"/>
                </a:solidFill>
              </a:rPr>
              <a:t>stationname</a:t>
            </a:r>
            <a:r>
              <a:rPr lang="en-US" dirty="0">
                <a:solidFill>
                  <a:srgbClr val="FF0000"/>
                </a:solidFill>
              </a:rPr>
              <a:t>, "LYON*")</a:t>
            </a:r>
            <a:r>
              <a:rPr lang="en-US" dirty="0"/>
              <a:t>)) as </a:t>
            </a:r>
            <a:r>
              <a:rPr lang="en-US" dirty="0" err="1"/>
              <a:t>station_data</a:t>
            </a:r>
            <a:endParaRPr lang="en-US" dirty="0"/>
          </a:p>
          <a:p>
            <a:r>
              <a:rPr lang="en-US" dirty="0"/>
              <a:t>ON </a:t>
            </a:r>
            <a:r>
              <a:rPr lang="en-US" dirty="0" err="1"/>
              <a:t>gsod.station_number</a:t>
            </a:r>
            <a:r>
              <a:rPr lang="en-US" dirty="0"/>
              <a:t> = </a:t>
            </a:r>
            <a:r>
              <a:rPr lang="en-US" dirty="0" err="1"/>
              <a:t>station_data.USAF</a:t>
            </a:r>
            <a:endParaRPr lang="en-US" dirty="0"/>
          </a:p>
          <a:p>
            <a:r>
              <a:rPr lang="en-US" dirty="0"/>
              <a:t>group by </a:t>
            </a:r>
            <a:r>
              <a:rPr lang="en-US" dirty="0" err="1"/>
              <a:t>station_data.stationname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36010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22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8" name="Picture 7" descr="Picture 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949" y="428625"/>
            <a:ext cx="7381067" cy="474617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5125" y="5254625"/>
            <a:ext cx="890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/>
              <a:t>src</a:t>
            </a:r>
            <a:r>
              <a:rPr lang="en-US" sz="1800" dirty="0"/>
              <a:t>: </a:t>
            </a:r>
            <a:r>
              <a:rPr lang="en-US" sz="1800" dirty="0" err="1" smtClean="0"/>
              <a:t>Typepad</a:t>
            </a:r>
            <a:endParaRPr lang="en-US" sz="1800" dirty="0" smtClean="0"/>
          </a:p>
          <a:p>
            <a:r>
              <a:rPr lang="en-US" sz="1800" dirty="0" smtClean="0"/>
              <a:t>http</a:t>
            </a:r>
            <a:r>
              <a:rPr lang="en-US" sz="1800" dirty="0"/>
              <a:t>://</a:t>
            </a:r>
            <a:r>
              <a:rPr lang="en-US" sz="1800" dirty="0" err="1"/>
              <a:t>aws.typepad.com</a:t>
            </a:r>
            <a:r>
              <a:rPr lang="en-US" sz="1800" dirty="0"/>
              <a:t>/</a:t>
            </a:r>
            <a:r>
              <a:rPr lang="en-US" sz="1800" dirty="0" err="1"/>
              <a:t>aws</a:t>
            </a:r>
            <a:r>
              <a:rPr lang="en-US" sz="1800" dirty="0"/>
              <a:t>/2012/03/dropping-prices-again-ec2-rds-emr-and-elasticache.html</a:t>
            </a:r>
          </a:p>
        </p:txBody>
      </p:sp>
    </p:spTree>
    <p:extLst>
      <p:ext uri="{BB962C8B-B14F-4D97-AF65-F5344CB8AC3E}">
        <p14:creationId xmlns:p14="http://schemas.microsoft.com/office/powerpoint/2010/main" val="186559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Pricing Trends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2750" y="3749586"/>
            <a:ext cx="80168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http://</a:t>
            </a:r>
            <a:r>
              <a:rPr lang="en-US" sz="1800" dirty="0" err="1"/>
              <a:t>www.cs.washington.edu</a:t>
            </a:r>
            <a:r>
              <a:rPr lang="en-US" sz="1800" dirty="0"/>
              <a:t>/homes/</a:t>
            </a:r>
            <a:r>
              <a:rPr lang="en-US" sz="1800" dirty="0" err="1"/>
              <a:t>billhowe</a:t>
            </a:r>
            <a:r>
              <a:rPr lang="en-US" sz="1800" dirty="0"/>
              <a:t>/</a:t>
            </a:r>
            <a:r>
              <a:rPr lang="en-US" sz="1800" dirty="0" err="1"/>
              <a:t>aws_price_history</a:t>
            </a:r>
            <a:r>
              <a:rPr lang="en-US" sz="1800" dirty="0"/>
              <a:t>/</a:t>
            </a:r>
            <a:r>
              <a:rPr lang="en-US" sz="1800" dirty="0" err="1"/>
              <a:t>allsix.html</a:t>
            </a:r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396874" y="2479586"/>
            <a:ext cx="84931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http://</a:t>
            </a:r>
            <a:r>
              <a:rPr lang="en-US" sz="1800" dirty="0" err="1"/>
              <a:t>escience.washington.edu</a:t>
            </a:r>
            <a:r>
              <a:rPr lang="en-US" sz="1800" dirty="0"/>
              <a:t>/blog/cloud-economics-visualizing-</a:t>
            </a:r>
            <a:r>
              <a:rPr lang="en-US" sz="1800" dirty="0" err="1"/>
              <a:t>aws</a:t>
            </a:r>
            <a:r>
              <a:rPr lang="en-US" sz="1800" dirty="0"/>
              <a:t>-prices-over-time</a:t>
            </a:r>
          </a:p>
        </p:txBody>
      </p:sp>
    </p:spTree>
    <p:extLst>
      <p:ext uri="{BB962C8B-B14F-4D97-AF65-F5344CB8AC3E}">
        <p14:creationId xmlns:p14="http://schemas.microsoft.com/office/powerpoint/2010/main" val="1899446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28936</TotalTime>
  <Words>1384</Words>
  <Application>Microsoft Macintosh PowerPoint</Application>
  <PresentationFormat>On-screen Show (4:3)</PresentationFormat>
  <Paragraphs>293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Blank Presentation</vt:lpstr>
      <vt:lpstr>Lecture 8: Some Synthesis</vt:lpstr>
      <vt:lpstr>Roadmap</vt:lpstr>
      <vt:lpstr>Homework 7</vt:lpstr>
      <vt:lpstr>Homework 7</vt:lpstr>
      <vt:lpstr>Homework 7</vt:lpstr>
      <vt:lpstr>Homework 7</vt:lpstr>
      <vt:lpstr>Engineering</vt:lpstr>
      <vt:lpstr>PowerPoint Presentation</vt:lpstr>
      <vt:lpstr>Pricing Trends </vt:lpstr>
      <vt:lpstr>Possible Topics</vt:lpstr>
      <vt:lpstr>Case studies</vt:lpstr>
      <vt:lpstr>Data Engineering</vt:lpstr>
      <vt:lpstr>The 3/5/N Vs of Big Data</vt:lpstr>
      <vt:lpstr>Design Space</vt:lpstr>
      <vt:lpstr>Gray’s Laws of Data Engineering</vt:lpstr>
      <vt:lpstr>20 Questions</vt:lpstr>
      <vt:lpstr>DISCUSSion</vt:lpstr>
      <vt:lpstr>Graph data</vt:lpstr>
      <vt:lpstr>Example: Reachability</vt:lpstr>
      <vt:lpstr>Basic Semi-Naïve Evaluation</vt:lpstr>
      <vt:lpstr>In MapReduce</vt:lpstr>
      <vt:lpstr>What’s the problem?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Loop unrolling</vt:lpstr>
      <vt:lpstr>Pre-project</vt:lpstr>
    </vt:vector>
  </TitlesOfParts>
  <Company>ꀀ蓕쿘ᙟ㯌뿿븀ᜁ蓕쿘뿿뷰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Howe</dc:creator>
  <cp:lastModifiedBy>Bill Howe</cp:lastModifiedBy>
  <cp:revision>591</cp:revision>
  <dcterms:created xsi:type="dcterms:W3CDTF">2009-10-14T23:21:23Z</dcterms:created>
  <dcterms:modified xsi:type="dcterms:W3CDTF">2012-05-22T03:47:37Z</dcterms:modified>
</cp:coreProperties>
</file>