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71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5143500" type="screen16x9"/>
  <p:notesSz cx="6858000" cy="9144000"/>
  <p:embeddedFontLst>
    <p:embeddedFont>
      <p:font typeface="Google Sans" panose="020B0503030502040204" pitchFamily="34" charset="0"/>
      <p:regular r:id="rId16"/>
      <p:bold r:id="rId17"/>
      <p:italic r:id="rId18"/>
      <p:boldItalic r:id="rId19"/>
    </p:embeddedFont>
    <p:embeddedFont>
      <p:font typeface="Google Sans Medium" panose="020B0503030502040204" pitchFamily="34" charset="0"/>
      <p:regular r:id="rId20"/>
      <p:bold r:id="rId21"/>
      <p:italic r:id="rId22"/>
      <p:bold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3"/>
    <p:restoredTop sz="94655"/>
  </p:normalViewPr>
  <p:slideViewPr>
    <p:cSldViewPr snapToGrid="0">
      <p:cViewPr varScale="1">
        <p:scale>
          <a:sx n="156" d="100"/>
          <a:sy n="156" d="100"/>
        </p:scale>
        <p:origin x="184" y="128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8123f9a4e1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8123f9a4e1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8af9f3274c_0_1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" name="Google Shape;274;g8af9f3274c_0_1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8af9f3274c_0_1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2" name="Google Shape;312;g8af9f3274c_0_1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g8ad7e12be2_0_1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3" name="Google Shape;353;g8ad7e12be2_0_1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g810d0bdc69_0_1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3" name="Google Shape;363;g810d0bdc69_0_1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72aeb9e5ff_36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72aeb9e5ff_36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8b6b397715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3" name="Google Shape;173;g8b6b397715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8af9f3274c_0_2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0" name="Google Shape;180;g8af9f3274c_0_2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8af9f3274c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7" name="Google Shape;197;g8af9f3274c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8af9f3274c_0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5" name="Google Shape;215;g8af9f3274c_0_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8af9f3274c_0_2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Google Shape;233;g8af9f3274c_0_2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8ad7e12be2_0_1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Google Shape;238;g8ad7e12be2_0_1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8af9f3274c_0_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Google Shape;247;g8af9f3274c_0_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Pipes">
  <p:cSld name="TITLE_4_1_1">
    <p:spTree>
      <p:nvGrpSpPr>
        <p:cNvPr id="1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7;p2"/>
          <p:cNvPicPr preferRelativeResize="0"/>
          <p:nvPr/>
        </p:nvPicPr>
        <p:blipFill rotWithShape="1">
          <a:blip r:embed="rId2">
            <a:alphaModFix/>
          </a:blip>
          <a:srcRect l="53750" r="9"/>
          <a:stretch/>
        </p:blipFill>
        <p:spPr>
          <a:xfrm>
            <a:off x="4914719" y="0"/>
            <a:ext cx="4227424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8;p2"/>
          <p:cNvPicPr preferRelativeResize="0"/>
          <p:nvPr/>
        </p:nvPicPr>
        <p:blipFill rotWithShape="1">
          <a:blip r:embed="rId3">
            <a:alphaModFix/>
          </a:blip>
          <a:srcRect r="10"/>
          <a:stretch/>
        </p:blipFill>
        <p:spPr>
          <a:xfrm>
            <a:off x="635097" y="4449912"/>
            <a:ext cx="1306550" cy="1918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9;p2"/>
          <p:cNvSpPr txBox="1">
            <a:spLocks noGrp="1"/>
          </p:cNvSpPr>
          <p:nvPr>
            <p:ph type="title"/>
          </p:nvPr>
        </p:nvSpPr>
        <p:spPr>
          <a:xfrm>
            <a:off x="547351" y="1745250"/>
            <a:ext cx="5907000" cy="12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rgbClr val="202124"/>
                </a:solidFill>
                <a:latin typeface="Google Sans Medium"/>
                <a:ea typeface="Google Sans Medium"/>
                <a:cs typeface="Google Sans Medium"/>
                <a:sym typeface="Google Sans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0212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0212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0212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0212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0212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0212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0212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02124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554727" y="2940100"/>
            <a:ext cx="5907000" cy="4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9AA0A6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CCCCCC"/>
          </p15:clr>
        </p15:guide>
        <p15:guide id="2" pos="2880">
          <p15:clr>
            <a:srgbClr val="CCCCCC"/>
          </p15:clr>
        </p15:guide>
        <p15:guide id="3" orient="horz" pos="2016">
          <p15:clr>
            <a:srgbClr val="4285F4"/>
          </p15:clr>
        </p15:guide>
        <p15:guide id="4" pos="307">
          <p15:clr>
            <a:srgbClr val="4285F4"/>
          </p15:clr>
        </p15:guide>
        <p15:guide id="5" orient="horz" pos="1944">
          <p15:clr>
            <a:srgbClr val="4285F4"/>
          </p15:clr>
        </p15:guide>
        <p15:guide id="6" orient="horz" pos="1782">
          <p15:clr>
            <a:srgbClr val="4285F4"/>
          </p15:clr>
        </p15:guide>
        <p15:guide id="7" orient="horz" pos="1440">
          <p15:clr>
            <a:srgbClr val="4285F4"/>
          </p15:clr>
        </p15:guide>
        <p15:guide id="8" orient="horz" pos="1224">
          <p15:clr>
            <a:srgbClr val="4285F4"/>
          </p15:clr>
        </p15:guide>
        <p15:guide id="9" pos="172">
          <p15:clr>
            <a:srgbClr val="4285F4"/>
          </p15:clr>
        </p15:guide>
        <p15:guide id="10" pos="121">
          <p15:clr>
            <a:srgbClr val="4285F4"/>
          </p15:clr>
        </p15:guide>
        <p15:guide id="11" orient="horz" pos="2803">
          <p15:clr>
            <a:srgbClr val="4285F4"/>
          </p15:clr>
        </p15:guide>
        <p15:guide id="12" orient="horz" pos="2901">
          <p15:clr>
            <a:srgbClr val="4285F4"/>
          </p15:clr>
        </p15:guide>
        <p15:guide id="13" orient="horz" pos="256">
          <p15:clr>
            <a:srgbClr val="FF0000"/>
          </p15:clr>
        </p15:guide>
        <p15:guide id="14" orient="horz" pos="2984">
          <p15:clr>
            <a:srgbClr val="FF0000"/>
          </p15:clr>
        </p15:guide>
        <p15:guide id="15" pos="249">
          <p15:clr>
            <a:srgbClr val="FF0000"/>
          </p15:clr>
        </p15:guide>
        <p15:guide id="16" pos="5503">
          <p15:clr>
            <a:srgbClr val="FF0000"/>
          </p15:clr>
        </p15:guide>
        <p15:guide id="17" pos="687">
          <p15:clr>
            <a:srgbClr val="4285F4"/>
          </p15:clr>
        </p15:guide>
        <p15:guide id="18" pos="3291">
          <p15:clr>
            <a:srgbClr val="4285F4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Divider Image">
  <p:cSld name="TITLE_3_1_4_1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69;p11"/>
          <p:cNvPicPr preferRelativeResize="0"/>
          <p:nvPr/>
        </p:nvPicPr>
        <p:blipFill rotWithShape="1">
          <a:blip r:embed="rId2">
            <a:alphaModFix/>
          </a:blip>
          <a:srcRect l="62066"/>
          <a:stretch/>
        </p:blipFill>
        <p:spPr>
          <a:xfrm>
            <a:off x="5675324" y="-525"/>
            <a:ext cx="3468673" cy="5144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1"/>
          <p:cNvPicPr preferRelativeResize="0"/>
          <p:nvPr/>
        </p:nvPicPr>
        <p:blipFill rotWithShape="1">
          <a:blip r:embed="rId3">
            <a:alphaModFix/>
          </a:blip>
          <a:srcRect r="10"/>
          <a:stretch/>
        </p:blipFill>
        <p:spPr>
          <a:xfrm>
            <a:off x="7297520" y="4579338"/>
            <a:ext cx="1306550" cy="191800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1"/>
          <p:cNvSpPr txBox="1">
            <a:spLocks noGrp="1"/>
          </p:cNvSpPr>
          <p:nvPr>
            <p:ph type="subTitle" idx="1"/>
          </p:nvPr>
        </p:nvSpPr>
        <p:spPr>
          <a:xfrm>
            <a:off x="632094" y="1168481"/>
            <a:ext cx="6848100" cy="60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200" b="1">
                <a:solidFill>
                  <a:srgbClr val="4285F4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2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2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2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2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2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2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2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200"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title"/>
          </p:nvPr>
        </p:nvSpPr>
        <p:spPr>
          <a:xfrm>
            <a:off x="632099" y="1673784"/>
            <a:ext cx="3522600" cy="17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rgbClr val="202124"/>
                </a:solidFill>
                <a:latin typeface="Google Sans Medium"/>
                <a:ea typeface="Google Sans Medium"/>
                <a:cs typeface="Google Sans Medium"/>
                <a:sym typeface="Google Sans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CCCCCC"/>
          </p15:clr>
        </p15:guide>
        <p15:guide id="2" pos="2880">
          <p15:clr>
            <a:srgbClr val="CCCCCC"/>
          </p15:clr>
        </p15:guide>
        <p15:guide id="3" orient="horz" pos="2016">
          <p15:clr>
            <a:srgbClr val="4285F4"/>
          </p15:clr>
        </p15:guide>
        <p15:guide id="4" pos="307">
          <p15:clr>
            <a:srgbClr val="4285F4"/>
          </p15:clr>
        </p15:guide>
        <p15:guide id="5" orient="horz" pos="1944">
          <p15:clr>
            <a:srgbClr val="4285F4"/>
          </p15:clr>
        </p15:guide>
        <p15:guide id="6" orient="horz" pos="1782">
          <p15:clr>
            <a:srgbClr val="4285F4"/>
          </p15:clr>
        </p15:guide>
        <p15:guide id="7" orient="horz" pos="1440">
          <p15:clr>
            <a:srgbClr val="4285F4"/>
          </p15:clr>
        </p15:guide>
        <p15:guide id="8" orient="horz" pos="1224">
          <p15:clr>
            <a:srgbClr val="4285F4"/>
          </p15:clr>
        </p15:guide>
        <p15:guide id="9" pos="172">
          <p15:clr>
            <a:srgbClr val="4285F4"/>
          </p15:clr>
        </p15:guide>
        <p15:guide id="10" pos="121">
          <p15:clr>
            <a:srgbClr val="4285F4"/>
          </p15:clr>
        </p15:guide>
        <p15:guide id="11" orient="horz" pos="2803">
          <p15:clr>
            <a:srgbClr val="4285F4"/>
          </p15:clr>
        </p15:guide>
        <p15:guide id="12" orient="horz" pos="2901">
          <p15:clr>
            <a:srgbClr val="4285F4"/>
          </p15:clr>
        </p15:guide>
        <p15:guide id="13" orient="horz" pos="256">
          <p15:clr>
            <a:srgbClr val="FF0000"/>
          </p15:clr>
        </p15:guide>
        <p15:guide id="14" orient="horz" pos="2984">
          <p15:clr>
            <a:srgbClr val="FF0000"/>
          </p15:clr>
        </p15:guide>
        <p15:guide id="15" pos="249">
          <p15:clr>
            <a:srgbClr val="FF0000"/>
          </p15:clr>
        </p15:guide>
        <p15:guide id="16" pos="5503">
          <p15:clr>
            <a:srgbClr val="FF0000"/>
          </p15:clr>
        </p15:guide>
        <p15:guide id="17" pos="687">
          <p15:clr>
            <a:srgbClr val="4285F4"/>
          </p15:clr>
        </p15:guide>
        <p15:guide id="18" pos="3291">
          <p15:clr>
            <a:srgbClr val="4285F4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 You Slide Left Aligned">
  <p:cSld name="TITLE_3_1_3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74;p12"/>
          <p:cNvPicPr preferRelativeResize="0"/>
          <p:nvPr/>
        </p:nvPicPr>
        <p:blipFill rotWithShape="1">
          <a:blip r:embed="rId2">
            <a:alphaModFix/>
          </a:blip>
          <a:srcRect r="10"/>
          <a:stretch/>
        </p:blipFill>
        <p:spPr>
          <a:xfrm>
            <a:off x="7297520" y="4579338"/>
            <a:ext cx="1306550" cy="191800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12"/>
          <p:cNvSpPr txBox="1">
            <a:spLocks noGrp="1"/>
          </p:cNvSpPr>
          <p:nvPr>
            <p:ph type="subTitle" idx="1"/>
          </p:nvPr>
        </p:nvSpPr>
        <p:spPr>
          <a:xfrm>
            <a:off x="632100" y="2479080"/>
            <a:ext cx="6848100" cy="3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rgbClr val="9AA0A6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title"/>
          </p:nvPr>
        </p:nvSpPr>
        <p:spPr>
          <a:xfrm>
            <a:off x="632100" y="1676855"/>
            <a:ext cx="7274100" cy="78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rgbClr val="202124"/>
                </a:solidFill>
                <a:latin typeface="Google Sans Medium"/>
                <a:ea typeface="Google Sans Medium"/>
                <a:cs typeface="Google Sans Medium"/>
                <a:sym typeface="Google Sans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subTitle" idx="2"/>
          </p:nvPr>
        </p:nvSpPr>
        <p:spPr>
          <a:xfrm>
            <a:off x="632100" y="2752630"/>
            <a:ext cx="6848100" cy="3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9AA0A6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subTitle" idx="3"/>
          </p:nvPr>
        </p:nvSpPr>
        <p:spPr>
          <a:xfrm>
            <a:off x="632100" y="3026180"/>
            <a:ext cx="6848100" cy="3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285F4"/>
                </a:solidFill>
                <a:latin typeface="Google Sans Medium"/>
                <a:ea typeface="Google Sans Medium"/>
                <a:cs typeface="Google Sans Medium"/>
                <a:sym typeface="Google Sans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CCCCCC"/>
          </p15:clr>
        </p15:guide>
        <p15:guide id="2" pos="2880">
          <p15:clr>
            <a:srgbClr val="CCCCCC"/>
          </p15:clr>
        </p15:guide>
        <p15:guide id="3" orient="horz" pos="2016">
          <p15:clr>
            <a:srgbClr val="4285F4"/>
          </p15:clr>
        </p15:guide>
        <p15:guide id="4" pos="307">
          <p15:clr>
            <a:srgbClr val="4285F4"/>
          </p15:clr>
        </p15:guide>
        <p15:guide id="5" orient="horz" pos="1944">
          <p15:clr>
            <a:srgbClr val="4285F4"/>
          </p15:clr>
        </p15:guide>
        <p15:guide id="6" orient="horz" pos="1782">
          <p15:clr>
            <a:srgbClr val="4285F4"/>
          </p15:clr>
        </p15:guide>
        <p15:guide id="7" orient="horz" pos="1440">
          <p15:clr>
            <a:srgbClr val="4285F4"/>
          </p15:clr>
        </p15:guide>
        <p15:guide id="8" orient="horz" pos="1224">
          <p15:clr>
            <a:srgbClr val="4285F4"/>
          </p15:clr>
        </p15:guide>
        <p15:guide id="9" pos="172">
          <p15:clr>
            <a:srgbClr val="4285F4"/>
          </p15:clr>
        </p15:guide>
        <p15:guide id="10" pos="121">
          <p15:clr>
            <a:srgbClr val="4285F4"/>
          </p15:clr>
        </p15:guide>
        <p15:guide id="11" orient="horz" pos="2803">
          <p15:clr>
            <a:srgbClr val="4285F4"/>
          </p15:clr>
        </p15:guide>
        <p15:guide id="12" orient="horz" pos="2901">
          <p15:clr>
            <a:srgbClr val="4285F4"/>
          </p15:clr>
        </p15:guide>
        <p15:guide id="13" orient="horz" pos="256">
          <p15:clr>
            <a:srgbClr val="FF0000"/>
          </p15:clr>
        </p15:guide>
        <p15:guide id="14" orient="horz" pos="2984">
          <p15:clr>
            <a:srgbClr val="FF0000"/>
          </p15:clr>
        </p15:guide>
        <p15:guide id="15" pos="249">
          <p15:clr>
            <a:srgbClr val="FF0000"/>
          </p15:clr>
        </p15:guide>
        <p15:guide id="16" pos="5503">
          <p15:clr>
            <a:srgbClr val="FF0000"/>
          </p15:clr>
        </p15:guide>
        <p15:guide id="17" pos="687">
          <p15:clr>
            <a:srgbClr val="4285F4"/>
          </p15:clr>
        </p15:guide>
        <p15:guide id="18" pos="3291">
          <p15:clr>
            <a:srgbClr val="4285F4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 You Slide Square">
  <p:cSld name="TITLE_3_1_3_2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Google Shape;80;p13"/>
          <p:cNvPicPr preferRelativeResize="0"/>
          <p:nvPr/>
        </p:nvPicPr>
        <p:blipFill rotWithShape="1">
          <a:blip r:embed="rId2">
            <a:alphaModFix/>
          </a:blip>
          <a:srcRect l="70587" b="36281"/>
          <a:stretch/>
        </p:blipFill>
        <p:spPr>
          <a:xfrm>
            <a:off x="6454500" y="-525"/>
            <a:ext cx="2689497" cy="327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3"/>
          <p:cNvPicPr preferRelativeResize="0"/>
          <p:nvPr/>
        </p:nvPicPr>
        <p:blipFill rotWithShape="1">
          <a:blip r:embed="rId3">
            <a:alphaModFix/>
          </a:blip>
          <a:srcRect r="10"/>
          <a:stretch/>
        </p:blipFill>
        <p:spPr>
          <a:xfrm>
            <a:off x="7297520" y="4579338"/>
            <a:ext cx="1306550" cy="191800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13"/>
          <p:cNvSpPr txBox="1">
            <a:spLocks noGrp="1"/>
          </p:cNvSpPr>
          <p:nvPr>
            <p:ph type="subTitle" idx="1"/>
          </p:nvPr>
        </p:nvSpPr>
        <p:spPr>
          <a:xfrm>
            <a:off x="632100" y="2479080"/>
            <a:ext cx="6848100" cy="3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rgbClr val="9AA0A6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3"/>
          <p:cNvSpPr txBox="1">
            <a:spLocks noGrp="1"/>
          </p:cNvSpPr>
          <p:nvPr>
            <p:ph type="title"/>
          </p:nvPr>
        </p:nvSpPr>
        <p:spPr>
          <a:xfrm>
            <a:off x="632100" y="1676855"/>
            <a:ext cx="7274100" cy="78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rgbClr val="202124"/>
                </a:solidFill>
                <a:latin typeface="Google Sans Medium"/>
                <a:ea typeface="Google Sans Medium"/>
                <a:cs typeface="Google Sans Medium"/>
                <a:sym typeface="Google Sans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3"/>
          <p:cNvSpPr txBox="1">
            <a:spLocks noGrp="1"/>
          </p:cNvSpPr>
          <p:nvPr>
            <p:ph type="subTitle" idx="2"/>
          </p:nvPr>
        </p:nvSpPr>
        <p:spPr>
          <a:xfrm>
            <a:off x="632100" y="2752630"/>
            <a:ext cx="6848100" cy="3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9AA0A6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3"/>
          <p:cNvSpPr txBox="1">
            <a:spLocks noGrp="1"/>
          </p:cNvSpPr>
          <p:nvPr>
            <p:ph type="subTitle" idx="3"/>
          </p:nvPr>
        </p:nvSpPr>
        <p:spPr>
          <a:xfrm>
            <a:off x="632100" y="3026180"/>
            <a:ext cx="6848100" cy="3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285F4"/>
                </a:solidFill>
                <a:latin typeface="Google Sans Medium"/>
                <a:ea typeface="Google Sans Medium"/>
                <a:cs typeface="Google Sans Medium"/>
                <a:sym typeface="Google Sans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CCCCCC"/>
          </p15:clr>
        </p15:guide>
        <p15:guide id="2" pos="2880">
          <p15:clr>
            <a:srgbClr val="CCCCCC"/>
          </p15:clr>
        </p15:guide>
        <p15:guide id="3" orient="horz" pos="2016">
          <p15:clr>
            <a:srgbClr val="4285F4"/>
          </p15:clr>
        </p15:guide>
        <p15:guide id="4" pos="307">
          <p15:clr>
            <a:srgbClr val="4285F4"/>
          </p15:clr>
        </p15:guide>
        <p15:guide id="5" orient="horz" pos="1944">
          <p15:clr>
            <a:srgbClr val="4285F4"/>
          </p15:clr>
        </p15:guide>
        <p15:guide id="6" orient="horz" pos="1782">
          <p15:clr>
            <a:srgbClr val="4285F4"/>
          </p15:clr>
        </p15:guide>
        <p15:guide id="7" orient="horz" pos="1440">
          <p15:clr>
            <a:srgbClr val="4285F4"/>
          </p15:clr>
        </p15:guide>
        <p15:guide id="8" orient="horz" pos="1224">
          <p15:clr>
            <a:srgbClr val="4285F4"/>
          </p15:clr>
        </p15:guide>
        <p15:guide id="9" pos="172">
          <p15:clr>
            <a:srgbClr val="4285F4"/>
          </p15:clr>
        </p15:guide>
        <p15:guide id="10" pos="121">
          <p15:clr>
            <a:srgbClr val="4285F4"/>
          </p15:clr>
        </p15:guide>
        <p15:guide id="11" orient="horz" pos="2803">
          <p15:clr>
            <a:srgbClr val="4285F4"/>
          </p15:clr>
        </p15:guide>
        <p15:guide id="12" orient="horz" pos="2901">
          <p15:clr>
            <a:srgbClr val="4285F4"/>
          </p15:clr>
        </p15:guide>
        <p15:guide id="13" orient="horz" pos="256">
          <p15:clr>
            <a:srgbClr val="FF0000"/>
          </p15:clr>
        </p15:guide>
        <p15:guide id="14" orient="horz" pos="2984">
          <p15:clr>
            <a:srgbClr val="FF0000"/>
          </p15:clr>
        </p15:guide>
        <p15:guide id="15" pos="249">
          <p15:clr>
            <a:srgbClr val="FF0000"/>
          </p15:clr>
        </p15:guide>
        <p15:guide id="16" pos="5503">
          <p15:clr>
            <a:srgbClr val="FF0000"/>
          </p15:clr>
        </p15:guide>
        <p15:guide id="17" pos="687">
          <p15:clr>
            <a:srgbClr val="4285F4"/>
          </p15:clr>
        </p15:guide>
        <p15:guide id="18" pos="3291">
          <p15:clr>
            <a:srgbClr val="4285F4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 You Slide Center">
  <p:cSld name="TITLE_3_1_3_1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Google Shape;87;p14"/>
          <p:cNvPicPr preferRelativeResize="0"/>
          <p:nvPr/>
        </p:nvPicPr>
        <p:blipFill rotWithShape="1">
          <a:blip r:embed="rId2">
            <a:alphaModFix/>
          </a:blip>
          <a:srcRect r="10"/>
          <a:stretch/>
        </p:blipFill>
        <p:spPr>
          <a:xfrm>
            <a:off x="7297520" y="4579338"/>
            <a:ext cx="1306550" cy="191800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4"/>
          <p:cNvSpPr txBox="1">
            <a:spLocks noGrp="1"/>
          </p:cNvSpPr>
          <p:nvPr>
            <p:ph type="subTitle" idx="1"/>
          </p:nvPr>
        </p:nvSpPr>
        <p:spPr>
          <a:xfrm>
            <a:off x="934950" y="2479080"/>
            <a:ext cx="6848100" cy="3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rgbClr val="9AA0A6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4"/>
          <p:cNvSpPr txBox="1">
            <a:spLocks noGrp="1"/>
          </p:cNvSpPr>
          <p:nvPr>
            <p:ph type="title"/>
          </p:nvPr>
        </p:nvSpPr>
        <p:spPr>
          <a:xfrm>
            <a:off x="934950" y="1676855"/>
            <a:ext cx="7274100" cy="78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rgbClr val="202124"/>
                </a:solidFill>
                <a:latin typeface="Google Sans Medium"/>
                <a:ea typeface="Google Sans Medium"/>
                <a:cs typeface="Google Sans Medium"/>
                <a:sym typeface="Google Sa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4"/>
          <p:cNvSpPr txBox="1">
            <a:spLocks noGrp="1"/>
          </p:cNvSpPr>
          <p:nvPr>
            <p:ph type="subTitle" idx="2"/>
          </p:nvPr>
        </p:nvSpPr>
        <p:spPr>
          <a:xfrm>
            <a:off x="934950" y="2752630"/>
            <a:ext cx="6848100" cy="3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9AA0A6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4"/>
          <p:cNvSpPr txBox="1">
            <a:spLocks noGrp="1"/>
          </p:cNvSpPr>
          <p:nvPr>
            <p:ph type="subTitle" idx="3"/>
          </p:nvPr>
        </p:nvSpPr>
        <p:spPr>
          <a:xfrm>
            <a:off x="934950" y="3026180"/>
            <a:ext cx="6848100" cy="3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285F4"/>
                </a:solidFill>
                <a:latin typeface="Google Sans Medium"/>
                <a:ea typeface="Google Sans Medium"/>
                <a:cs typeface="Google Sans Medium"/>
                <a:sym typeface="Google Sa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CCCCCC"/>
          </p15:clr>
        </p15:guide>
        <p15:guide id="2" pos="2880">
          <p15:clr>
            <a:srgbClr val="CCCCCC"/>
          </p15:clr>
        </p15:guide>
        <p15:guide id="3" orient="horz" pos="2016">
          <p15:clr>
            <a:srgbClr val="4285F4"/>
          </p15:clr>
        </p15:guide>
        <p15:guide id="4" pos="307">
          <p15:clr>
            <a:srgbClr val="4285F4"/>
          </p15:clr>
        </p15:guide>
        <p15:guide id="5" orient="horz" pos="1944">
          <p15:clr>
            <a:srgbClr val="4285F4"/>
          </p15:clr>
        </p15:guide>
        <p15:guide id="6" orient="horz" pos="1782">
          <p15:clr>
            <a:srgbClr val="4285F4"/>
          </p15:clr>
        </p15:guide>
        <p15:guide id="7" orient="horz" pos="1440">
          <p15:clr>
            <a:srgbClr val="4285F4"/>
          </p15:clr>
        </p15:guide>
        <p15:guide id="8" orient="horz" pos="1224">
          <p15:clr>
            <a:srgbClr val="4285F4"/>
          </p15:clr>
        </p15:guide>
        <p15:guide id="9" pos="172">
          <p15:clr>
            <a:srgbClr val="4285F4"/>
          </p15:clr>
        </p15:guide>
        <p15:guide id="10" pos="121">
          <p15:clr>
            <a:srgbClr val="4285F4"/>
          </p15:clr>
        </p15:guide>
        <p15:guide id="11" orient="horz" pos="2803">
          <p15:clr>
            <a:srgbClr val="4285F4"/>
          </p15:clr>
        </p15:guide>
        <p15:guide id="12" orient="horz" pos="2901">
          <p15:clr>
            <a:srgbClr val="4285F4"/>
          </p15:clr>
        </p15:guide>
        <p15:guide id="13" orient="horz" pos="256">
          <p15:clr>
            <a:srgbClr val="FF0000"/>
          </p15:clr>
        </p15:guide>
        <p15:guide id="14" orient="horz" pos="2984">
          <p15:clr>
            <a:srgbClr val="FF0000"/>
          </p15:clr>
        </p15:guide>
        <p15:guide id="15" pos="249">
          <p15:clr>
            <a:srgbClr val="FF0000"/>
          </p15:clr>
        </p15:guide>
        <p15:guide id="16" pos="5503">
          <p15:clr>
            <a:srgbClr val="FF0000"/>
          </p15:clr>
        </p15:guide>
        <p15:guide id="17" pos="687">
          <p15:clr>
            <a:srgbClr val="4285F4"/>
          </p15:clr>
        </p15:guide>
        <p15:guide id="18" pos="3291">
          <p15:clr>
            <a:srgbClr val="4285F4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Divider with Image">
  <p:cSld name="TITLE_3_1_2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5"/>
          <p:cNvSpPr/>
          <p:nvPr/>
        </p:nvSpPr>
        <p:spPr>
          <a:xfrm>
            <a:off x="6006375" y="0"/>
            <a:ext cx="3137400" cy="5143500"/>
          </a:xfrm>
          <a:prstGeom prst="rect">
            <a:avLst/>
          </a:prstGeom>
          <a:solidFill>
            <a:srgbClr val="F8F9F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4" name="Google Shape;94;p15"/>
          <p:cNvPicPr preferRelativeResize="0"/>
          <p:nvPr/>
        </p:nvPicPr>
        <p:blipFill rotWithShape="1">
          <a:blip r:embed="rId2">
            <a:alphaModFix/>
          </a:blip>
          <a:srcRect r="10"/>
          <a:stretch/>
        </p:blipFill>
        <p:spPr>
          <a:xfrm>
            <a:off x="7297520" y="4579338"/>
            <a:ext cx="1306550" cy="191800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5"/>
          <p:cNvSpPr txBox="1">
            <a:spLocks noGrp="1"/>
          </p:cNvSpPr>
          <p:nvPr>
            <p:ph type="subTitle" idx="1"/>
          </p:nvPr>
        </p:nvSpPr>
        <p:spPr>
          <a:xfrm>
            <a:off x="632094" y="612500"/>
            <a:ext cx="6848100" cy="60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4285F4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15"/>
          <p:cNvSpPr txBox="1">
            <a:spLocks noGrp="1"/>
          </p:cNvSpPr>
          <p:nvPr>
            <p:ph type="title"/>
          </p:nvPr>
        </p:nvSpPr>
        <p:spPr>
          <a:xfrm>
            <a:off x="632098" y="1184851"/>
            <a:ext cx="5822400" cy="17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rgbClr val="202124"/>
                </a:solidFill>
                <a:latin typeface="Google Sans Medium"/>
                <a:ea typeface="Google Sans Medium"/>
                <a:cs typeface="Google Sans Medium"/>
                <a:sym typeface="Google Sans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CCCCCC"/>
          </p15:clr>
        </p15:guide>
        <p15:guide id="2" pos="2880">
          <p15:clr>
            <a:srgbClr val="CCCCCC"/>
          </p15:clr>
        </p15:guide>
        <p15:guide id="3" orient="horz" pos="2016">
          <p15:clr>
            <a:srgbClr val="4285F4"/>
          </p15:clr>
        </p15:guide>
        <p15:guide id="4" pos="307">
          <p15:clr>
            <a:srgbClr val="4285F4"/>
          </p15:clr>
        </p15:guide>
        <p15:guide id="5" orient="horz" pos="1944">
          <p15:clr>
            <a:srgbClr val="4285F4"/>
          </p15:clr>
        </p15:guide>
        <p15:guide id="6" orient="horz" pos="1782">
          <p15:clr>
            <a:srgbClr val="4285F4"/>
          </p15:clr>
        </p15:guide>
        <p15:guide id="7" orient="horz" pos="1440">
          <p15:clr>
            <a:srgbClr val="4285F4"/>
          </p15:clr>
        </p15:guide>
        <p15:guide id="8" orient="horz" pos="1224">
          <p15:clr>
            <a:srgbClr val="4285F4"/>
          </p15:clr>
        </p15:guide>
        <p15:guide id="9" pos="172">
          <p15:clr>
            <a:srgbClr val="4285F4"/>
          </p15:clr>
        </p15:guide>
        <p15:guide id="10" pos="121">
          <p15:clr>
            <a:srgbClr val="4285F4"/>
          </p15:clr>
        </p15:guide>
        <p15:guide id="11" orient="horz" pos="2803">
          <p15:clr>
            <a:srgbClr val="4285F4"/>
          </p15:clr>
        </p15:guide>
        <p15:guide id="12" orient="horz" pos="2901">
          <p15:clr>
            <a:srgbClr val="4285F4"/>
          </p15:clr>
        </p15:guide>
        <p15:guide id="13" orient="horz" pos="256">
          <p15:clr>
            <a:srgbClr val="FF0000"/>
          </p15:clr>
        </p15:guide>
        <p15:guide id="14" orient="horz" pos="2984">
          <p15:clr>
            <a:srgbClr val="FF0000"/>
          </p15:clr>
        </p15:guide>
        <p15:guide id="15" pos="249">
          <p15:clr>
            <a:srgbClr val="FF0000"/>
          </p15:clr>
        </p15:guide>
        <p15:guide id="16" pos="5503">
          <p15:clr>
            <a:srgbClr val="FF0000"/>
          </p15:clr>
        </p15:guide>
        <p15:guide id="17" pos="687">
          <p15:clr>
            <a:srgbClr val="4285F4"/>
          </p15:clr>
        </p15:guide>
        <p15:guide id="18" pos="3291">
          <p15:clr>
            <a:srgbClr val="4285F4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Left Image Right">
  <p:cSld name="TITLE_3_1_1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6"/>
          <p:cNvSpPr/>
          <p:nvPr/>
        </p:nvSpPr>
        <p:spPr>
          <a:xfrm>
            <a:off x="4464600" y="0"/>
            <a:ext cx="4679700" cy="5143500"/>
          </a:xfrm>
          <a:prstGeom prst="rect">
            <a:avLst/>
          </a:prstGeom>
          <a:solidFill>
            <a:srgbClr val="F8F9F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16"/>
          <p:cNvSpPr txBox="1">
            <a:spLocks noGrp="1"/>
          </p:cNvSpPr>
          <p:nvPr>
            <p:ph type="title"/>
          </p:nvPr>
        </p:nvSpPr>
        <p:spPr>
          <a:xfrm>
            <a:off x="631175" y="923175"/>
            <a:ext cx="3143700" cy="10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rgbClr val="202124"/>
                </a:solidFill>
                <a:latin typeface="Google Sans Medium"/>
                <a:ea typeface="Google Sans Medium"/>
                <a:cs typeface="Google Sans Medium"/>
                <a:sym typeface="Google Sans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16"/>
          <p:cNvSpPr txBox="1">
            <a:spLocks noGrp="1"/>
          </p:cNvSpPr>
          <p:nvPr>
            <p:ph type="body" idx="1"/>
          </p:nvPr>
        </p:nvSpPr>
        <p:spPr>
          <a:xfrm>
            <a:off x="631177" y="2030850"/>
            <a:ext cx="2649900" cy="211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21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AA0A6"/>
              </a:buClr>
              <a:buSzPts val="1000"/>
              <a:buFont typeface="Google Sans"/>
              <a:buChar char="●"/>
              <a:defRPr sz="1000">
                <a:solidFill>
                  <a:srgbClr val="9AA0A6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marL="914400" lvl="1" indent="-2921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AA0A6"/>
              </a:buClr>
              <a:buSzPts val="1000"/>
              <a:buFont typeface="Google Sans"/>
              <a:buChar char="○"/>
              <a:defRPr sz="1000">
                <a:solidFill>
                  <a:srgbClr val="9AA0A6"/>
                </a:solidFill>
                <a:latin typeface="Google Sans"/>
                <a:ea typeface="Google Sans"/>
                <a:cs typeface="Google Sans"/>
                <a:sym typeface="Google Sans"/>
              </a:defRPr>
            </a:lvl2pPr>
            <a:lvl3pPr marL="1371600" lvl="2" indent="-2921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AA0A6"/>
              </a:buClr>
              <a:buSzPts val="1000"/>
              <a:buFont typeface="Google Sans"/>
              <a:buChar char="■"/>
              <a:defRPr sz="1000">
                <a:solidFill>
                  <a:srgbClr val="9AA0A6"/>
                </a:solidFill>
                <a:latin typeface="Google Sans"/>
                <a:ea typeface="Google Sans"/>
                <a:cs typeface="Google Sans"/>
                <a:sym typeface="Google Sans"/>
              </a:defRPr>
            </a:lvl3pPr>
            <a:lvl4pPr marL="1828800" lvl="3" indent="-2921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AA0A6"/>
              </a:buClr>
              <a:buSzPts val="1000"/>
              <a:buFont typeface="Google Sans"/>
              <a:buChar char="●"/>
              <a:defRPr sz="1000">
                <a:solidFill>
                  <a:srgbClr val="9AA0A6"/>
                </a:solidFill>
                <a:latin typeface="Google Sans"/>
                <a:ea typeface="Google Sans"/>
                <a:cs typeface="Google Sans"/>
                <a:sym typeface="Google Sans"/>
              </a:defRPr>
            </a:lvl4pPr>
            <a:lvl5pPr marL="2286000" lvl="4" indent="-2921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AA0A6"/>
              </a:buClr>
              <a:buSzPts val="1000"/>
              <a:buFont typeface="Google Sans"/>
              <a:buChar char="○"/>
              <a:defRPr sz="1000">
                <a:solidFill>
                  <a:srgbClr val="9AA0A6"/>
                </a:solidFill>
                <a:latin typeface="Google Sans"/>
                <a:ea typeface="Google Sans"/>
                <a:cs typeface="Google Sans"/>
                <a:sym typeface="Google Sans"/>
              </a:defRPr>
            </a:lvl5pPr>
            <a:lvl6pPr marL="2743200" lvl="5" indent="-2921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AA0A6"/>
              </a:buClr>
              <a:buSzPts val="1000"/>
              <a:buFont typeface="Google Sans"/>
              <a:buChar char="■"/>
              <a:defRPr sz="1000">
                <a:solidFill>
                  <a:srgbClr val="9AA0A6"/>
                </a:solidFill>
                <a:latin typeface="Google Sans"/>
                <a:ea typeface="Google Sans"/>
                <a:cs typeface="Google Sans"/>
                <a:sym typeface="Google Sans"/>
              </a:defRPr>
            </a:lvl6pPr>
            <a:lvl7pPr marL="3200400" lvl="6" indent="-2921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AA0A6"/>
              </a:buClr>
              <a:buSzPts val="1000"/>
              <a:buFont typeface="Google Sans"/>
              <a:buChar char="●"/>
              <a:defRPr sz="1000">
                <a:solidFill>
                  <a:srgbClr val="9AA0A6"/>
                </a:solidFill>
                <a:latin typeface="Google Sans"/>
                <a:ea typeface="Google Sans"/>
                <a:cs typeface="Google Sans"/>
                <a:sym typeface="Google Sans"/>
              </a:defRPr>
            </a:lvl7pPr>
            <a:lvl8pPr marL="3657600" lvl="7" indent="-2921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AA0A6"/>
              </a:buClr>
              <a:buSzPts val="1000"/>
              <a:buFont typeface="Google Sans"/>
              <a:buChar char="○"/>
              <a:defRPr sz="1000">
                <a:solidFill>
                  <a:srgbClr val="9AA0A6"/>
                </a:solidFill>
                <a:latin typeface="Google Sans"/>
                <a:ea typeface="Google Sans"/>
                <a:cs typeface="Google Sans"/>
                <a:sym typeface="Google Sans"/>
              </a:defRPr>
            </a:lvl8pPr>
            <a:lvl9pPr marL="4114800" lvl="8" indent="-2921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AA0A6"/>
              </a:buClr>
              <a:buSzPts val="1000"/>
              <a:buFont typeface="Google Sans"/>
              <a:buChar char="■"/>
              <a:defRPr sz="1000">
                <a:solidFill>
                  <a:srgbClr val="9AA0A6"/>
                </a:solidFill>
                <a:latin typeface="Google Sans"/>
                <a:ea typeface="Google Sans"/>
                <a:cs typeface="Google Sans"/>
                <a:sym typeface="Google Sans"/>
              </a:defRPr>
            </a:lvl9pPr>
          </a:lstStyle>
          <a:p>
            <a:endParaRPr/>
          </a:p>
        </p:txBody>
      </p:sp>
      <p:pic>
        <p:nvPicPr>
          <p:cNvPr id="101" name="Google Shape;101;p16"/>
          <p:cNvPicPr preferRelativeResize="0"/>
          <p:nvPr/>
        </p:nvPicPr>
        <p:blipFill rotWithShape="1">
          <a:blip r:embed="rId2">
            <a:alphaModFix/>
          </a:blip>
          <a:srcRect r="10"/>
          <a:stretch/>
        </p:blipFill>
        <p:spPr>
          <a:xfrm>
            <a:off x="7297520" y="4579338"/>
            <a:ext cx="1306550" cy="191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CCCCCC"/>
          </p15:clr>
        </p15:guide>
        <p15:guide id="2" pos="2880">
          <p15:clr>
            <a:srgbClr val="CCCCCC"/>
          </p15:clr>
        </p15:guide>
        <p15:guide id="3" orient="horz" pos="2016">
          <p15:clr>
            <a:srgbClr val="4285F4"/>
          </p15:clr>
        </p15:guide>
        <p15:guide id="4" pos="307">
          <p15:clr>
            <a:srgbClr val="4285F4"/>
          </p15:clr>
        </p15:guide>
        <p15:guide id="5" orient="horz" pos="1944">
          <p15:clr>
            <a:srgbClr val="4285F4"/>
          </p15:clr>
        </p15:guide>
        <p15:guide id="6" orient="horz" pos="1782">
          <p15:clr>
            <a:srgbClr val="4285F4"/>
          </p15:clr>
        </p15:guide>
        <p15:guide id="7" orient="horz" pos="1440">
          <p15:clr>
            <a:srgbClr val="4285F4"/>
          </p15:clr>
        </p15:guide>
        <p15:guide id="8" orient="horz" pos="1224">
          <p15:clr>
            <a:srgbClr val="4285F4"/>
          </p15:clr>
        </p15:guide>
        <p15:guide id="9" pos="172">
          <p15:clr>
            <a:srgbClr val="4285F4"/>
          </p15:clr>
        </p15:guide>
        <p15:guide id="10" pos="121">
          <p15:clr>
            <a:srgbClr val="4285F4"/>
          </p15:clr>
        </p15:guide>
        <p15:guide id="11" orient="horz" pos="2803">
          <p15:clr>
            <a:srgbClr val="4285F4"/>
          </p15:clr>
        </p15:guide>
        <p15:guide id="12" orient="horz" pos="2901">
          <p15:clr>
            <a:srgbClr val="4285F4"/>
          </p15:clr>
        </p15:guide>
        <p15:guide id="13" orient="horz" pos="256">
          <p15:clr>
            <a:srgbClr val="FF0000"/>
          </p15:clr>
        </p15:guide>
        <p15:guide id="14" orient="horz" pos="2984">
          <p15:clr>
            <a:srgbClr val="FF0000"/>
          </p15:clr>
        </p15:guide>
        <p15:guide id="15" pos="249">
          <p15:clr>
            <a:srgbClr val="FF0000"/>
          </p15:clr>
        </p15:guide>
        <p15:guide id="16" pos="5503">
          <p15:clr>
            <a:srgbClr val="FF0000"/>
          </p15:clr>
        </p15:guide>
        <p15:guide id="17" pos="687">
          <p15:clr>
            <a:srgbClr val="4285F4"/>
          </p15:clr>
        </p15:guide>
        <p15:guide id="18" pos="3291">
          <p15:clr>
            <a:srgbClr val="4285F4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Left Image Right with caption">
  <p:cSld name="TITLE_3_1_1_2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7"/>
          <p:cNvSpPr/>
          <p:nvPr/>
        </p:nvSpPr>
        <p:spPr>
          <a:xfrm>
            <a:off x="4464600" y="0"/>
            <a:ext cx="4679700" cy="5143500"/>
          </a:xfrm>
          <a:prstGeom prst="rect">
            <a:avLst/>
          </a:prstGeom>
          <a:solidFill>
            <a:srgbClr val="F8F9F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17"/>
          <p:cNvSpPr txBox="1">
            <a:spLocks noGrp="1"/>
          </p:cNvSpPr>
          <p:nvPr>
            <p:ph type="title"/>
          </p:nvPr>
        </p:nvSpPr>
        <p:spPr>
          <a:xfrm>
            <a:off x="631175" y="923175"/>
            <a:ext cx="3143700" cy="10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rgbClr val="202124"/>
                </a:solidFill>
                <a:latin typeface="Google Sans Medium"/>
                <a:ea typeface="Google Sans Medium"/>
                <a:cs typeface="Google Sans Medium"/>
                <a:sym typeface="Google Sans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17"/>
          <p:cNvSpPr txBox="1">
            <a:spLocks noGrp="1"/>
          </p:cNvSpPr>
          <p:nvPr>
            <p:ph type="body" idx="1"/>
          </p:nvPr>
        </p:nvSpPr>
        <p:spPr>
          <a:xfrm>
            <a:off x="631177" y="2030850"/>
            <a:ext cx="2649900" cy="211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21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AA0A6"/>
              </a:buClr>
              <a:buSzPts val="1000"/>
              <a:buFont typeface="Google Sans"/>
              <a:buChar char="●"/>
              <a:defRPr sz="1000">
                <a:solidFill>
                  <a:srgbClr val="9AA0A6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marL="914400" lvl="1" indent="-2921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AA0A6"/>
              </a:buClr>
              <a:buSzPts val="1000"/>
              <a:buFont typeface="Google Sans"/>
              <a:buChar char="○"/>
              <a:defRPr sz="1000">
                <a:solidFill>
                  <a:srgbClr val="9AA0A6"/>
                </a:solidFill>
                <a:latin typeface="Google Sans"/>
                <a:ea typeface="Google Sans"/>
                <a:cs typeface="Google Sans"/>
                <a:sym typeface="Google Sans"/>
              </a:defRPr>
            </a:lvl2pPr>
            <a:lvl3pPr marL="1371600" lvl="2" indent="-2921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AA0A6"/>
              </a:buClr>
              <a:buSzPts val="1000"/>
              <a:buFont typeface="Google Sans"/>
              <a:buChar char="■"/>
              <a:defRPr sz="1000">
                <a:solidFill>
                  <a:srgbClr val="9AA0A6"/>
                </a:solidFill>
                <a:latin typeface="Google Sans"/>
                <a:ea typeface="Google Sans"/>
                <a:cs typeface="Google Sans"/>
                <a:sym typeface="Google Sans"/>
              </a:defRPr>
            </a:lvl3pPr>
            <a:lvl4pPr marL="1828800" lvl="3" indent="-2921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AA0A6"/>
              </a:buClr>
              <a:buSzPts val="1000"/>
              <a:buFont typeface="Google Sans"/>
              <a:buChar char="●"/>
              <a:defRPr sz="1000">
                <a:solidFill>
                  <a:srgbClr val="9AA0A6"/>
                </a:solidFill>
                <a:latin typeface="Google Sans"/>
                <a:ea typeface="Google Sans"/>
                <a:cs typeface="Google Sans"/>
                <a:sym typeface="Google Sans"/>
              </a:defRPr>
            </a:lvl4pPr>
            <a:lvl5pPr marL="2286000" lvl="4" indent="-2921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AA0A6"/>
              </a:buClr>
              <a:buSzPts val="1000"/>
              <a:buFont typeface="Google Sans"/>
              <a:buChar char="○"/>
              <a:defRPr sz="1000">
                <a:solidFill>
                  <a:srgbClr val="9AA0A6"/>
                </a:solidFill>
                <a:latin typeface="Google Sans"/>
                <a:ea typeface="Google Sans"/>
                <a:cs typeface="Google Sans"/>
                <a:sym typeface="Google Sans"/>
              </a:defRPr>
            </a:lvl5pPr>
            <a:lvl6pPr marL="2743200" lvl="5" indent="-2921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AA0A6"/>
              </a:buClr>
              <a:buSzPts val="1000"/>
              <a:buFont typeface="Google Sans"/>
              <a:buChar char="■"/>
              <a:defRPr sz="1000">
                <a:solidFill>
                  <a:srgbClr val="9AA0A6"/>
                </a:solidFill>
                <a:latin typeface="Google Sans"/>
                <a:ea typeface="Google Sans"/>
                <a:cs typeface="Google Sans"/>
                <a:sym typeface="Google Sans"/>
              </a:defRPr>
            </a:lvl6pPr>
            <a:lvl7pPr marL="3200400" lvl="6" indent="-2921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AA0A6"/>
              </a:buClr>
              <a:buSzPts val="1000"/>
              <a:buFont typeface="Google Sans"/>
              <a:buChar char="●"/>
              <a:defRPr sz="1000">
                <a:solidFill>
                  <a:srgbClr val="9AA0A6"/>
                </a:solidFill>
                <a:latin typeface="Google Sans"/>
                <a:ea typeface="Google Sans"/>
                <a:cs typeface="Google Sans"/>
                <a:sym typeface="Google Sans"/>
              </a:defRPr>
            </a:lvl7pPr>
            <a:lvl8pPr marL="3657600" lvl="7" indent="-2921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AA0A6"/>
              </a:buClr>
              <a:buSzPts val="1000"/>
              <a:buFont typeface="Google Sans"/>
              <a:buChar char="○"/>
              <a:defRPr sz="1000">
                <a:solidFill>
                  <a:srgbClr val="9AA0A6"/>
                </a:solidFill>
                <a:latin typeface="Google Sans"/>
                <a:ea typeface="Google Sans"/>
                <a:cs typeface="Google Sans"/>
                <a:sym typeface="Google Sans"/>
              </a:defRPr>
            </a:lvl8pPr>
            <a:lvl9pPr marL="4114800" lvl="8" indent="-2921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AA0A6"/>
              </a:buClr>
              <a:buSzPts val="1000"/>
              <a:buFont typeface="Google Sans"/>
              <a:buChar char="■"/>
              <a:defRPr sz="1000">
                <a:solidFill>
                  <a:srgbClr val="9AA0A6"/>
                </a:solidFill>
                <a:latin typeface="Google Sans"/>
                <a:ea typeface="Google Sans"/>
                <a:cs typeface="Google Sans"/>
                <a:sym typeface="Google Sans"/>
              </a:defRPr>
            </a:lvl9pPr>
          </a:lstStyle>
          <a:p>
            <a:endParaRPr/>
          </a:p>
        </p:txBody>
      </p:sp>
      <p:pic>
        <p:nvPicPr>
          <p:cNvPr id="106" name="Google Shape;106;p17"/>
          <p:cNvPicPr preferRelativeResize="0"/>
          <p:nvPr/>
        </p:nvPicPr>
        <p:blipFill rotWithShape="1">
          <a:blip r:embed="rId2">
            <a:alphaModFix/>
          </a:blip>
          <a:srcRect r="10"/>
          <a:stretch/>
        </p:blipFill>
        <p:spPr>
          <a:xfrm>
            <a:off x="7297520" y="4579338"/>
            <a:ext cx="1306550" cy="191800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17"/>
          <p:cNvSpPr/>
          <p:nvPr/>
        </p:nvSpPr>
        <p:spPr>
          <a:xfrm>
            <a:off x="5269650" y="751200"/>
            <a:ext cx="3069600" cy="3069600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17"/>
          <p:cNvSpPr txBox="1">
            <a:spLocks noGrp="1"/>
          </p:cNvSpPr>
          <p:nvPr>
            <p:ph type="title" idx="2"/>
          </p:nvPr>
        </p:nvSpPr>
        <p:spPr>
          <a:xfrm>
            <a:off x="5269650" y="3820800"/>
            <a:ext cx="3143700" cy="5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9AA0A6"/>
                </a:solidFill>
                <a:latin typeface="Google Sans Medium"/>
                <a:ea typeface="Google Sans Medium"/>
                <a:cs typeface="Google Sans Medium"/>
                <a:sym typeface="Google Sans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0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0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0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0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0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0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0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000"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CCCCCC"/>
          </p15:clr>
        </p15:guide>
        <p15:guide id="2" pos="2880">
          <p15:clr>
            <a:srgbClr val="CCCCCC"/>
          </p15:clr>
        </p15:guide>
        <p15:guide id="3" orient="horz" pos="2016">
          <p15:clr>
            <a:srgbClr val="4285F4"/>
          </p15:clr>
        </p15:guide>
        <p15:guide id="4" pos="307">
          <p15:clr>
            <a:srgbClr val="4285F4"/>
          </p15:clr>
        </p15:guide>
        <p15:guide id="5" orient="horz" pos="1944">
          <p15:clr>
            <a:srgbClr val="4285F4"/>
          </p15:clr>
        </p15:guide>
        <p15:guide id="6" orient="horz" pos="1782">
          <p15:clr>
            <a:srgbClr val="4285F4"/>
          </p15:clr>
        </p15:guide>
        <p15:guide id="7" orient="horz" pos="1440">
          <p15:clr>
            <a:srgbClr val="4285F4"/>
          </p15:clr>
        </p15:guide>
        <p15:guide id="8" orient="horz" pos="1224">
          <p15:clr>
            <a:srgbClr val="4285F4"/>
          </p15:clr>
        </p15:guide>
        <p15:guide id="9" pos="172">
          <p15:clr>
            <a:srgbClr val="4285F4"/>
          </p15:clr>
        </p15:guide>
        <p15:guide id="10" pos="121">
          <p15:clr>
            <a:srgbClr val="4285F4"/>
          </p15:clr>
        </p15:guide>
        <p15:guide id="11" orient="horz" pos="2803">
          <p15:clr>
            <a:srgbClr val="4285F4"/>
          </p15:clr>
        </p15:guide>
        <p15:guide id="12" orient="horz" pos="2901">
          <p15:clr>
            <a:srgbClr val="4285F4"/>
          </p15:clr>
        </p15:guide>
        <p15:guide id="13" orient="horz" pos="256">
          <p15:clr>
            <a:srgbClr val="FF0000"/>
          </p15:clr>
        </p15:guide>
        <p15:guide id="14" orient="horz" pos="2984">
          <p15:clr>
            <a:srgbClr val="FF0000"/>
          </p15:clr>
        </p15:guide>
        <p15:guide id="15" pos="249">
          <p15:clr>
            <a:srgbClr val="FF0000"/>
          </p15:clr>
        </p15:guide>
        <p15:guide id="16" pos="5503">
          <p15:clr>
            <a:srgbClr val="FF0000"/>
          </p15:clr>
        </p15:guide>
        <p15:guide id="17" pos="687">
          <p15:clr>
            <a:srgbClr val="4285F4"/>
          </p15:clr>
        </p15:guide>
        <p15:guide id="18" pos="3291">
          <p15:clr>
            <a:srgbClr val="4285F4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Left Image Right">
  <p:cSld name="TITLE_3_1_1_1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8"/>
          <p:cNvSpPr/>
          <p:nvPr/>
        </p:nvSpPr>
        <p:spPr>
          <a:xfrm>
            <a:off x="4464600" y="0"/>
            <a:ext cx="4679700" cy="5143500"/>
          </a:xfrm>
          <a:prstGeom prst="rect">
            <a:avLst/>
          </a:prstGeom>
          <a:solidFill>
            <a:srgbClr val="F8F9F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18"/>
          <p:cNvSpPr txBox="1">
            <a:spLocks noGrp="1"/>
          </p:cNvSpPr>
          <p:nvPr>
            <p:ph type="title"/>
          </p:nvPr>
        </p:nvSpPr>
        <p:spPr>
          <a:xfrm>
            <a:off x="635000" y="923175"/>
            <a:ext cx="3073500" cy="10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rgbClr val="202124"/>
                </a:solidFill>
                <a:latin typeface="Google Sans Medium"/>
                <a:ea typeface="Google Sans Medium"/>
                <a:cs typeface="Google Sans Medium"/>
                <a:sym typeface="Google Sans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18"/>
          <p:cNvSpPr txBox="1">
            <a:spLocks noGrp="1"/>
          </p:cNvSpPr>
          <p:nvPr>
            <p:ph type="body" idx="1"/>
          </p:nvPr>
        </p:nvSpPr>
        <p:spPr>
          <a:xfrm>
            <a:off x="635000" y="2030850"/>
            <a:ext cx="2649900" cy="211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21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AA0A6"/>
              </a:buClr>
              <a:buSzPts val="1000"/>
              <a:buFont typeface="Google Sans"/>
              <a:buChar char="●"/>
              <a:defRPr sz="1000">
                <a:solidFill>
                  <a:srgbClr val="9AA0A6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marL="914400" lvl="1" indent="-2921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AA0A6"/>
              </a:buClr>
              <a:buSzPts val="1000"/>
              <a:buFont typeface="Google Sans"/>
              <a:buChar char="○"/>
              <a:defRPr sz="1000">
                <a:solidFill>
                  <a:srgbClr val="9AA0A6"/>
                </a:solidFill>
                <a:latin typeface="Google Sans"/>
                <a:ea typeface="Google Sans"/>
                <a:cs typeface="Google Sans"/>
                <a:sym typeface="Google Sans"/>
              </a:defRPr>
            </a:lvl2pPr>
            <a:lvl3pPr marL="1371600" lvl="2" indent="-2921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AA0A6"/>
              </a:buClr>
              <a:buSzPts val="1000"/>
              <a:buFont typeface="Google Sans"/>
              <a:buChar char="■"/>
              <a:defRPr sz="1000">
                <a:solidFill>
                  <a:srgbClr val="9AA0A6"/>
                </a:solidFill>
                <a:latin typeface="Google Sans"/>
                <a:ea typeface="Google Sans"/>
                <a:cs typeface="Google Sans"/>
                <a:sym typeface="Google Sans"/>
              </a:defRPr>
            </a:lvl3pPr>
            <a:lvl4pPr marL="1828800" lvl="3" indent="-2921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AA0A6"/>
              </a:buClr>
              <a:buSzPts val="1000"/>
              <a:buFont typeface="Google Sans"/>
              <a:buChar char="●"/>
              <a:defRPr sz="1000">
                <a:solidFill>
                  <a:srgbClr val="9AA0A6"/>
                </a:solidFill>
                <a:latin typeface="Google Sans"/>
                <a:ea typeface="Google Sans"/>
                <a:cs typeface="Google Sans"/>
                <a:sym typeface="Google Sans"/>
              </a:defRPr>
            </a:lvl4pPr>
            <a:lvl5pPr marL="2286000" lvl="4" indent="-2921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AA0A6"/>
              </a:buClr>
              <a:buSzPts val="1000"/>
              <a:buFont typeface="Google Sans"/>
              <a:buChar char="○"/>
              <a:defRPr sz="1000">
                <a:solidFill>
                  <a:srgbClr val="9AA0A6"/>
                </a:solidFill>
                <a:latin typeface="Google Sans"/>
                <a:ea typeface="Google Sans"/>
                <a:cs typeface="Google Sans"/>
                <a:sym typeface="Google Sans"/>
              </a:defRPr>
            </a:lvl5pPr>
            <a:lvl6pPr marL="2743200" lvl="5" indent="-2921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AA0A6"/>
              </a:buClr>
              <a:buSzPts val="1000"/>
              <a:buFont typeface="Google Sans"/>
              <a:buChar char="■"/>
              <a:defRPr sz="1000">
                <a:solidFill>
                  <a:srgbClr val="9AA0A6"/>
                </a:solidFill>
                <a:latin typeface="Google Sans"/>
                <a:ea typeface="Google Sans"/>
                <a:cs typeface="Google Sans"/>
                <a:sym typeface="Google Sans"/>
              </a:defRPr>
            </a:lvl6pPr>
            <a:lvl7pPr marL="3200400" lvl="6" indent="-2921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AA0A6"/>
              </a:buClr>
              <a:buSzPts val="1000"/>
              <a:buFont typeface="Google Sans"/>
              <a:buChar char="●"/>
              <a:defRPr sz="1000">
                <a:solidFill>
                  <a:srgbClr val="9AA0A6"/>
                </a:solidFill>
                <a:latin typeface="Google Sans"/>
                <a:ea typeface="Google Sans"/>
                <a:cs typeface="Google Sans"/>
                <a:sym typeface="Google Sans"/>
              </a:defRPr>
            </a:lvl7pPr>
            <a:lvl8pPr marL="3657600" lvl="7" indent="-2921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AA0A6"/>
              </a:buClr>
              <a:buSzPts val="1000"/>
              <a:buFont typeface="Google Sans"/>
              <a:buChar char="○"/>
              <a:defRPr sz="1000">
                <a:solidFill>
                  <a:srgbClr val="9AA0A6"/>
                </a:solidFill>
                <a:latin typeface="Google Sans"/>
                <a:ea typeface="Google Sans"/>
                <a:cs typeface="Google Sans"/>
                <a:sym typeface="Google Sans"/>
              </a:defRPr>
            </a:lvl8pPr>
            <a:lvl9pPr marL="4114800" lvl="8" indent="-2921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AA0A6"/>
              </a:buClr>
              <a:buSzPts val="1000"/>
              <a:buFont typeface="Google Sans"/>
              <a:buChar char="■"/>
              <a:defRPr sz="1000">
                <a:solidFill>
                  <a:srgbClr val="9AA0A6"/>
                </a:solidFill>
                <a:latin typeface="Google Sans"/>
                <a:ea typeface="Google Sans"/>
                <a:cs typeface="Google Sans"/>
                <a:sym typeface="Google Sans"/>
              </a:defRPr>
            </a:lvl9pPr>
          </a:lstStyle>
          <a:p>
            <a:endParaRPr/>
          </a:p>
        </p:txBody>
      </p:sp>
      <p:sp>
        <p:nvSpPr>
          <p:cNvPr id="113" name="Google Shape;113;p18"/>
          <p:cNvSpPr/>
          <p:nvPr/>
        </p:nvSpPr>
        <p:spPr>
          <a:xfrm>
            <a:off x="7202375" y="0"/>
            <a:ext cx="1941600" cy="25866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18"/>
          <p:cNvSpPr/>
          <p:nvPr/>
        </p:nvSpPr>
        <p:spPr>
          <a:xfrm>
            <a:off x="7202375" y="2571750"/>
            <a:ext cx="1941600" cy="25716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CCCCCC"/>
          </p15:clr>
        </p15:guide>
        <p15:guide id="2" pos="2880">
          <p15:clr>
            <a:srgbClr val="CCCCCC"/>
          </p15:clr>
        </p15:guide>
        <p15:guide id="3" orient="horz" pos="2016">
          <p15:clr>
            <a:srgbClr val="4285F4"/>
          </p15:clr>
        </p15:guide>
        <p15:guide id="4" pos="307">
          <p15:clr>
            <a:srgbClr val="4285F4"/>
          </p15:clr>
        </p15:guide>
        <p15:guide id="5" orient="horz" pos="1944">
          <p15:clr>
            <a:srgbClr val="4285F4"/>
          </p15:clr>
        </p15:guide>
        <p15:guide id="6" orient="horz" pos="1782">
          <p15:clr>
            <a:srgbClr val="4285F4"/>
          </p15:clr>
        </p15:guide>
        <p15:guide id="7" orient="horz" pos="1440">
          <p15:clr>
            <a:srgbClr val="4285F4"/>
          </p15:clr>
        </p15:guide>
        <p15:guide id="8" orient="horz" pos="1224">
          <p15:clr>
            <a:srgbClr val="4285F4"/>
          </p15:clr>
        </p15:guide>
        <p15:guide id="9" pos="172">
          <p15:clr>
            <a:srgbClr val="4285F4"/>
          </p15:clr>
        </p15:guide>
        <p15:guide id="10" pos="121">
          <p15:clr>
            <a:srgbClr val="4285F4"/>
          </p15:clr>
        </p15:guide>
        <p15:guide id="11" orient="horz" pos="2803">
          <p15:clr>
            <a:srgbClr val="4285F4"/>
          </p15:clr>
        </p15:guide>
        <p15:guide id="12" orient="horz" pos="2901">
          <p15:clr>
            <a:srgbClr val="4285F4"/>
          </p15:clr>
        </p15:guide>
        <p15:guide id="13" orient="horz" pos="256">
          <p15:clr>
            <a:srgbClr val="FF0000"/>
          </p15:clr>
        </p15:guide>
        <p15:guide id="14" orient="horz" pos="2984">
          <p15:clr>
            <a:srgbClr val="FF0000"/>
          </p15:clr>
        </p15:guide>
        <p15:guide id="15" pos="249">
          <p15:clr>
            <a:srgbClr val="FF0000"/>
          </p15:clr>
        </p15:guide>
        <p15:guide id="16" pos="5503">
          <p15:clr>
            <a:srgbClr val="FF0000"/>
          </p15:clr>
        </p15:guide>
        <p15:guide id="17" pos="687">
          <p15:clr>
            <a:srgbClr val="4285F4"/>
          </p15:clr>
        </p15:guide>
        <p15:guide id="18" pos="3291">
          <p15:clr>
            <a:srgbClr val="4285F4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Left">
  <p:cSld name="TITLE_3_1_1_1_2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9"/>
          <p:cNvSpPr txBox="1">
            <a:spLocks noGrp="1"/>
          </p:cNvSpPr>
          <p:nvPr>
            <p:ph type="title"/>
          </p:nvPr>
        </p:nvSpPr>
        <p:spPr>
          <a:xfrm>
            <a:off x="635000" y="923175"/>
            <a:ext cx="3073500" cy="10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rgbClr val="202124"/>
                </a:solidFill>
                <a:latin typeface="Google Sans Medium"/>
                <a:ea typeface="Google Sans Medium"/>
                <a:cs typeface="Google Sans Medium"/>
                <a:sym typeface="Google Sans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19"/>
          <p:cNvSpPr txBox="1">
            <a:spLocks noGrp="1"/>
          </p:cNvSpPr>
          <p:nvPr>
            <p:ph type="body" idx="1"/>
          </p:nvPr>
        </p:nvSpPr>
        <p:spPr>
          <a:xfrm>
            <a:off x="635000" y="2030850"/>
            <a:ext cx="2649900" cy="211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21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AA0A6"/>
              </a:buClr>
              <a:buSzPts val="1000"/>
              <a:buFont typeface="Google Sans"/>
              <a:buChar char="●"/>
              <a:defRPr sz="1000">
                <a:solidFill>
                  <a:srgbClr val="9AA0A6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marL="914400" lvl="1" indent="-2921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AA0A6"/>
              </a:buClr>
              <a:buSzPts val="1000"/>
              <a:buFont typeface="Google Sans"/>
              <a:buChar char="○"/>
              <a:defRPr sz="1000">
                <a:solidFill>
                  <a:srgbClr val="9AA0A6"/>
                </a:solidFill>
                <a:latin typeface="Google Sans"/>
                <a:ea typeface="Google Sans"/>
                <a:cs typeface="Google Sans"/>
                <a:sym typeface="Google Sans"/>
              </a:defRPr>
            </a:lvl2pPr>
            <a:lvl3pPr marL="1371600" lvl="2" indent="-2921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AA0A6"/>
              </a:buClr>
              <a:buSzPts val="1000"/>
              <a:buFont typeface="Google Sans"/>
              <a:buChar char="■"/>
              <a:defRPr sz="1000">
                <a:solidFill>
                  <a:srgbClr val="9AA0A6"/>
                </a:solidFill>
                <a:latin typeface="Google Sans"/>
                <a:ea typeface="Google Sans"/>
                <a:cs typeface="Google Sans"/>
                <a:sym typeface="Google Sans"/>
              </a:defRPr>
            </a:lvl3pPr>
            <a:lvl4pPr marL="1828800" lvl="3" indent="-2921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AA0A6"/>
              </a:buClr>
              <a:buSzPts val="1000"/>
              <a:buFont typeface="Google Sans"/>
              <a:buChar char="●"/>
              <a:defRPr sz="1000">
                <a:solidFill>
                  <a:srgbClr val="9AA0A6"/>
                </a:solidFill>
                <a:latin typeface="Google Sans"/>
                <a:ea typeface="Google Sans"/>
                <a:cs typeface="Google Sans"/>
                <a:sym typeface="Google Sans"/>
              </a:defRPr>
            </a:lvl4pPr>
            <a:lvl5pPr marL="2286000" lvl="4" indent="-2921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AA0A6"/>
              </a:buClr>
              <a:buSzPts val="1000"/>
              <a:buFont typeface="Google Sans"/>
              <a:buChar char="○"/>
              <a:defRPr sz="1000">
                <a:solidFill>
                  <a:srgbClr val="9AA0A6"/>
                </a:solidFill>
                <a:latin typeface="Google Sans"/>
                <a:ea typeface="Google Sans"/>
                <a:cs typeface="Google Sans"/>
                <a:sym typeface="Google Sans"/>
              </a:defRPr>
            </a:lvl5pPr>
            <a:lvl6pPr marL="2743200" lvl="5" indent="-2921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AA0A6"/>
              </a:buClr>
              <a:buSzPts val="1000"/>
              <a:buFont typeface="Google Sans"/>
              <a:buChar char="■"/>
              <a:defRPr sz="1000">
                <a:solidFill>
                  <a:srgbClr val="9AA0A6"/>
                </a:solidFill>
                <a:latin typeface="Google Sans"/>
                <a:ea typeface="Google Sans"/>
                <a:cs typeface="Google Sans"/>
                <a:sym typeface="Google Sans"/>
              </a:defRPr>
            </a:lvl6pPr>
            <a:lvl7pPr marL="3200400" lvl="6" indent="-2921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AA0A6"/>
              </a:buClr>
              <a:buSzPts val="1000"/>
              <a:buFont typeface="Google Sans"/>
              <a:buChar char="●"/>
              <a:defRPr sz="1000">
                <a:solidFill>
                  <a:srgbClr val="9AA0A6"/>
                </a:solidFill>
                <a:latin typeface="Google Sans"/>
                <a:ea typeface="Google Sans"/>
                <a:cs typeface="Google Sans"/>
                <a:sym typeface="Google Sans"/>
              </a:defRPr>
            </a:lvl7pPr>
            <a:lvl8pPr marL="3657600" lvl="7" indent="-2921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AA0A6"/>
              </a:buClr>
              <a:buSzPts val="1000"/>
              <a:buFont typeface="Google Sans"/>
              <a:buChar char="○"/>
              <a:defRPr sz="1000">
                <a:solidFill>
                  <a:srgbClr val="9AA0A6"/>
                </a:solidFill>
                <a:latin typeface="Google Sans"/>
                <a:ea typeface="Google Sans"/>
                <a:cs typeface="Google Sans"/>
                <a:sym typeface="Google Sans"/>
              </a:defRPr>
            </a:lvl8pPr>
            <a:lvl9pPr marL="4114800" lvl="8" indent="-2921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AA0A6"/>
              </a:buClr>
              <a:buSzPts val="1000"/>
              <a:buFont typeface="Google Sans"/>
              <a:buChar char="■"/>
              <a:defRPr sz="1000">
                <a:solidFill>
                  <a:srgbClr val="9AA0A6"/>
                </a:solidFill>
                <a:latin typeface="Google Sans"/>
                <a:ea typeface="Google Sans"/>
                <a:cs typeface="Google Sans"/>
                <a:sym typeface="Google Sans"/>
              </a:defRPr>
            </a:lvl9pPr>
          </a:lstStyle>
          <a:p>
            <a:endParaRPr/>
          </a:p>
        </p:txBody>
      </p:sp>
      <p:pic>
        <p:nvPicPr>
          <p:cNvPr id="118" name="Google Shape;118;p19"/>
          <p:cNvPicPr preferRelativeResize="0"/>
          <p:nvPr/>
        </p:nvPicPr>
        <p:blipFill rotWithShape="1">
          <a:blip r:embed="rId2">
            <a:alphaModFix/>
          </a:blip>
          <a:srcRect r="10"/>
          <a:stretch/>
        </p:blipFill>
        <p:spPr>
          <a:xfrm>
            <a:off x="7297520" y="4579338"/>
            <a:ext cx="1306550" cy="191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CCCCCC"/>
          </p15:clr>
        </p15:guide>
        <p15:guide id="2" pos="2880">
          <p15:clr>
            <a:srgbClr val="CCCCCC"/>
          </p15:clr>
        </p15:guide>
        <p15:guide id="3" orient="horz" pos="2016">
          <p15:clr>
            <a:srgbClr val="4285F4"/>
          </p15:clr>
        </p15:guide>
        <p15:guide id="4" pos="307">
          <p15:clr>
            <a:srgbClr val="4285F4"/>
          </p15:clr>
        </p15:guide>
        <p15:guide id="5" orient="horz" pos="1944">
          <p15:clr>
            <a:srgbClr val="4285F4"/>
          </p15:clr>
        </p15:guide>
        <p15:guide id="6" orient="horz" pos="1782">
          <p15:clr>
            <a:srgbClr val="4285F4"/>
          </p15:clr>
        </p15:guide>
        <p15:guide id="7" orient="horz" pos="1440">
          <p15:clr>
            <a:srgbClr val="4285F4"/>
          </p15:clr>
        </p15:guide>
        <p15:guide id="8" orient="horz" pos="1224">
          <p15:clr>
            <a:srgbClr val="4285F4"/>
          </p15:clr>
        </p15:guide>
        <p15:guide id="9" pos="172">
          <p15:clr>
            <a:srgbClr val="4285F4"/>
          </p15:clr>
        </p15:guide>
        <p15:guide id="10" pos="121">
          <p15:clr>
            <a:srgbClr val="4285F4"/>
          </p15:clr>
        </p15:guide>
        <p15:guide id="11" orient="horz" pos="2803">
          <p15:clr>
            <a:srgbClr val="4285F4"/>
          </p15:clr>
        </p15:guide>
        <p15:guide id="12" orient="horz" pos="2901">
          <p15:clr>
            <a:srgbClr val="4285F4"/>
          </p15:clr>
        </p15:guide>
        <p15:guide id="13" orient="horz" pos="256">
          <p15:clr>
            <a:srgbClr val="FF0000"/>
          </p15:clr>
        </p15:guide>
        <p15:guide id="14" orient="horz" pos="2984">
          <p15:clr>
            <a:srgbClr val="FF0000"/>
          </p15:clr>
        </p15:guide>
        <p15:guide id="15" pos="249">
          <p15:clr>
            <a:srgbClr val="FF0000"/>
          </p15:clr>
        </p15:guide>
        <p15:guide id="16" pos="5503">
          <p15:clr>
            <a:srgbClr val="FF0000"/>
          </p15:clr>
        </p15:guide>
        <p15:guide id="17" pos="687">
          <p15:clr>
            <a:srgbClr val="4285F4"/>
          </p15:clr>
        </p15:guide>
        <p15:guide id="18" pos="3291">
          <p15:clr>
            <a:srgbClr val="4285F4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Statistics">
  <p:cSld name="TITLE_3_1_1_1_2_1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0"/>
          <p:cNvSpPr txBox="1">
            <a:spLocks noGrp="1"/>
          </p:cNvSpPr>
          <p:nvPr>
            <p:ph type="title"/>
          </p:nvPr>
        </p:nvSpPr>
        <p:spPr>
          <a:xfrm>
            <a:off x="635000" y="1291209"/>
            <a:ext cx="2393100" cy="10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7200">
                <a:solidFill>
                  <a:srgbClr val="202124"/>
                </a:solidFill>
                <a:latin typeface="Google Sans Medium"/>
                <a:ea typeface="Google Sans Medium"/>
                <a:cs typeface="Google Sans Medium"/>
                <a:sym typeface="Google Sans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0"/>
          <p:cNvSpPr txBox="1">
            <a:spLocks noGrp="1"/>
          </p:cNvSpPr>
          <p:nvPr>
            <p:ph type="body" idx="1"/>
          </p:nvPr>
        </p:nvSpPr>
        <p:spPr>
          <a:xfrm>
            <a:off x="635000" y="2763071"/>
            <a:ext cx="23931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21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AA0A6"/>
              </a:buClr>
              <a:buSzPts val="1000"/>
              <a:buFont typeface="Google Sans"/>
              <a:buChar char="●"/>
              <a:defRPr sz="1000">
                <a:solidFill>
                  <a:srgbClr val="9AA0A6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marL="914400" lvl="1" indent="-2921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AA0A6"/>
              </a:buClr>
              <a:buSzPts val="1000"/>
              <a:buFont typeface="Google Sans"/>
              <a:buChar char="○"/>
              <a:defRPr sz="1000">
                <a:solidFill>
                  <a:srgbClr val="9AA0A6"/>
                </a:solidFill>
                <a:latin typeface="Google Sans"/>
                <a:ea typeface="Google Sans"/>
                <a:cs typeface="Google Sans"/>
                <a:sym typeface="Google Sans"/>
              </a:defRPr>
            </a:lvl2pPr>
            <a:lvl3pPr marL="1371600" lvl="2" indent="-2921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AA0A6"/>
              </a:buClr>
              <a:buSzPts val="1000"/>
              <a:buFont typeface="Google Sans"/>
              <a:buChar char="■"/>
              <a:defRPr sz="1000">
                <a:solidFill>
                  <a:srgbClr val="9AA0A6"/>
                </a:solidFill>
                <a:latin typeface="Google Sans"/>
                <a:ea typeface="Google Sans"/>
                <a:cs typeface="Google Sans"/>
                <a:sym typeface="Google Sans"/>
              </a:defRPr>
            </a:lvl3pPr>
            <a:lvl4pPr marL="1828800" lvl="3" indent="-2921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AA0A6"/>
              </a:buClr>
              <a:buSzPts val="1000"/>
              <a:buFont typeface="Google Sans"/>
              <a:buChar char="●"/>
              <a:defRPr sz="1000">
                <a:solidFill>
                  <a:srgbClr val="9AA0A6"/>
                </a:solidFill>
                <a:latin typeface="Google Sans"/>
                <a:ea typeface="Google Sans"/>
                <a:cs typeface="Google Sans"/>
                <a:sym typeface="Google Sans"/>
              </a:defRPr>
            </a:lvl4pPr>
            <a:lvl5pPr marL="2286000" lvl="4" indent="-2921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AA0A6"/>
              </a:buClr>
              <a:buSzPts val="1000"/>
              <a:buFont typeface="Google Sans"/>
              <a:buChar char="○"/>
              <a:defRPr sz="1000">
                <a:solidFill>
                  <a:srgbClr val="9AA0A6"/>
                </a:solidFill>
                <a:latin typeface="Google Sans"/>
                <a:ea typeface="Google Sans"/>
                <a:cs typeface="Google Sans"/>
                <a:sym typeface="Google Sans"/>
              </a:defRPr>
            </a:lvl5pPr>
            <a:lvl6pPr marL="2743200" lvl="5" indent="-2921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AA0A6"/>
              </a:buClr>
              <a:buSzPts val="1000"/>
              <a:buFont typeface="Google Sans"/>
              <a:buChar char="■"/>
              <a:defRPr sz="1000">
                <a:solidFill>
                  <a:srgbClr val="9AA0A6"/>
                </a:solidFill>
                <a:latin typeface="Google Sans"/>
                <a:ea typeface="Google Sans"/>
                <a:cs typeface="Google Sans"/>
                <a:sym typeface="Google Sans"/>
              </a:defRPr>
            </a:lvl6pPr>
            <a:lvl7pPr marL="3200400" lvl="6" indent="-2921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AA0A6"/>
              </a:buClr>
              <a:buSzPts val="1000"/>
              <a:buFont typeface="Google Sans"/>
              <a:buChar char="●"/>
              <a:defRPr sz="1000">
                <a:solidFill>
                  <a:srgbClr val="9AA0A6"/>
                </a:solidFill>
                <a:latin typeface="Google Sans"/>
                <a:ea typeface="Google Sans"/>
                <a:cs typeface="Google Sans"/>
                <a:sym typeface="Google Sans"/>
              </a:defRPr>
            </a:lvl7pPr>
            <a:lvl8pPr marL="3657600" lvl="7" indent="-2921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AA0A6"/>
              </a:buClr>
              <a:buSzPts val="1000"/>
              <a:buFont typeface="Google Sans"/>
              <a:buChar char="○"/>
              <a:defRPr sz="1000">
                <a:solidFill>
                  <a:srgbClr val="9AA0A6"/>
                </a:solidFill>
                <a:latin typeface="Google Sans"/>
                <a:ea typeface="Google Sans"/>
                <a:cs typeface="Google Sans"/>
                <a:sym typeface="Google Sans"/>
              </a:defRPr>
            </a:lvl8pPr>
            <a:lvl9pPr marL="4114800" lvl="8" indent="-2921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AA0A6"/>
              </a:buClr>
              <a:buSzPts val="1000"/>
              <a:buFont typeface="Google Sans"/>
              <a:buChar char="■"/>
              <a:defRPr sz="1000">
                <a:solidFill>
                  <a:srgbClr val="9AA0A6"/>
                </a:solidFill>
                <a:latin typeface="Google Sans"/>
                <a:ea typeface="Google Sans"/>
                <a:cs typeface="Google Sans"/>
                <a:sym typeface="Google Sans"/>
              </a:defRPr>
            </a:lvl9pPr>
          </a:lstStyle>
          <a:p>
            <a:endParaRPr/>
          </a:p>
        </p:txBody>
      </p:sp>
      <p:pic>
        <p:nvPicPr>
          <p:cNvPr id="122" name="Google Shape;122;p20"/>
          <p:cNvPicPr preferRelativeResize="0"/>
          <p:nvPr/>
        </p:nvPicPr>
        <p:blipFill rotWithShape="1">
          <a:blip r:embed="rId2">
            <a:alphaModFix/>
          </a:blip>
          <a:srcRect r="10"/>
          <a:stretch/>
        </p:blipFill>
        <p:spPr>
          <a:xfrm>
            <a:off x="7297520" y="4579338"/>
            <a:ext cx="1306550" cy="1918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3" name="Google Shape;123;p20"/>
          <p:cNvCxnSpPr/>
          <p:nvPr/>
        </p:nvCxnSpPr>
        <p:spPr>
          <a:xfrm rot="10800000">
            <a:off x="1570850" y="2604934"/>
            <a:ext cx="521400" cy="0"/>
          </a:xfrm>
          <a:prstGeom prst="straightConnector1">
            <a:avLst/>
          </a:prstGeom>
          <a:noFill/>
          <a:ln w="38100" cap="flat" cmpd="sng">
            <a:solidFill>
              <a:srgbClr val="4285F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4" name="Google Shape;124;p20"/>
          <p:cNvSpPr txBox="1">
            <a:spLocks noGrp="1"/>
          </p:cNvSpPr>
          <p:nvPr>
            <p:ph type="title" idx="2"/>
          </p:nvPr>
        </p:nvSpPr>
        <p:spPr>
          <a:xfrm>
            <a:off x="3404488" y="1291209"/>
            <a:ext cx="2393100" cy="10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7200">
                <a:solidFill>
                  <a:srgbClr val="202124"/>
                </a:solidFill>
                <a:latin typeface="Google Sans Medium"/>
                <a:ea typeface="Google Sans Medium"/>
                <a:cs typeface="Google Sans Medium"/>
                <a:sym typeface="Google Sans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20"/>
          <p:cNvSpPr txBox="1">
            <a:spLocks noGrp="1"/>
          </p:cNvSpPr>
          <p:nvPr>
            <p:ph type="body" idx="3"/>
          </p:nvPr>
        </p:nvSpPr>
        <p:spPr>
          <a:xfrm>
            <a:off x="3404488" y="2763071"/>
            <a:ext cx="23931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21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AA0A6"/>
              </a:buClr>
              <a:buSzPts val="1000"/>
              <a:buFont typeface="Google Sans"/>
              <a:buChar char="●"/>
              <a:defRPr sz="1000">
                <a:solidFill>
                  <a:srgbClr val="9AA0A6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marL="914400" lvl="1" indent="-2921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AA0A6"/>
              </a:buClr>
              <a:buSzPts val="1000"/>
              <a:buFont typeface="Google Sans"/>
              <a:buChar char="○"/>
              <a:defRPr sz="1000">
                <a:solidFill>
                  <a:srgbClr val="9AA0A6"/>
                </a:solidFill>
                <a:latin typeface="Google Sans"/>
                <a:ea typeface="Google Sans"/>
                <a:cs typeface="Google Sans"/>
                <a:sym typeface="Google Sans"/>
              </a:defRPr>
            </a:lvl2pPr>
            <a:lvl3pPr marL="1371600" lvl="2" indent="-2921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AA0A6"/>
              </a:buClr>
              <a:buSzPts val="1000"/>
              <a:buFont typeface="Google Sans"/>
              <a:buChar char="■"/>
              <a:defRPr sz="1000">
                <a:solidFill>
                  <a:srgbClr val="9AA0A6"/>
                </a:solidFill>
                <a:latin typeface="Google Sans"/>
                <a:ea typeface="Google Sans"/>
                <a:cs typeface="Google Sans"/>
                <a:sym typeface="Google Sans"/>
              </a:defRPr>
            </a:lvl3pPr>
            <a:lvl4pPr marL="1828800" lvl="3" indent="-2921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AA0A6"/>
              </a:buClr>
              <a:buSzPts val="1000"/>
              <a:buFont typeface="Google Sans"/>
              <a:buChar char="●"/>
              <a:defRPr sz="1000">
                <a:solidFill>
                  <a:srgbClr val="9AA0A6"/>
                </a:solidFill>
                <a:latin typeface="Google Sans"/>
                <a:ea typeface="Google Sans"/>
                <a:cs typeface="Google Sans"/>
                <a:sym typeface="Google Sans"/>
              </a:defRPr>
            </a:lvl4pPr>
            <a:lvl5pPr marL="2286000" lvl="4" indent="-2921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AA0A6"/>
              </a:buClr>
              <a:buSzPts val="1000"/>
              <a:buFont typeface="Google Sans"/>
              <a:buChar char="○"/>
              <a:defRPr sz="1000">
                <a:solidFill>
                  <a:srgbClr val="9AA0A6"/>
                </a:solidFill>
                <a:latin typeface="Google Sans"/>
                <a:ea typeface="Google Sans"/>
                <a:cs typeface="Google Sans"/>
                <a:sym typeface="Google Sans"/>
              </a:defRPr>
            </a:lvl5pPr>
            <a:lvl6pPr marL="2743200" lvl="5" indent="-2921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AA0A6"/>
              </a:buClr>
              <a:buSzPts val="1000"/>
              <a:buFont typeface="Google Sans"/>
              <a:buChar char="■"/>
              <a:defRPr sz="1000">
                <a:solidFill>
                  <a:srgbClr val="9AA0A6"/>
                </a:solidFill>
                <a:latin typeface="Google Sans"/>
                <a:ea typeface="Google Sans"/>
                <a:cs typeface="Google Sans"/>
                <a:sym typeface="Google Sans"/>
              </a:defRPr>
            </a:lvl6pPr>
            <a:lvl7pPr marL="3200400" lvl="6" indent="-2921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AA0A6"/>
              </a:buClr>
              <a:buSzPts val="1000"/>
              <a:buFont typeface="Google Sans"/>
              <a:buChar char="●"/>
              <a:defRPr sz="1000">
                <a:solidFill>
                  <a:srgbClr val="9AA0A6"/>
                </a:solidFill>
                <a:latin typeface="Google Sans"/>
                <a:ea typeface="Google Sans"/>
                <a:cs typeface="Google Sans"/>
                <a:sym typeface="Google Sans"/>
              </a:defRPr>
            </a:lvl7pPr>
            <a:lvl8pPr marL="3657600" lvl="7" indent="-2921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AA0A6"/>
              </a:buClr>
              <a:buSzPts val="1000"/>
              <a:buFont typeface="Google Sans"/>
              <a:buChar char="○"/>
              <a:defRPr sz="1000">
                <a:solidFill>
                  <a:srgbClr val="9AA0A6"/>
                </a:solidFill>
                <a:latin typeface="Google Sans"/>
                <a:ea typeface="Google Sans"/>
                <a:cs typeface="Google Sans"/>
                <a:sym typeface="Google Sans"/>
              </a:defRPr>
            </a:lvl8pPr>
            <a:lvl9pPr marL="4114800" lvl="8" indent="-2921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AA0A6"/>
              </a:buClr>
              <a:buSzPts val="1000"/>
              <a:buFont typeface="Google Sans"/>
              <a:buChar char="■"/>
              <a:defRPr sz="1000">
                <a:solidFill>
                  <a:srgbClr val="9AA0A6"/>
                </a:solidFill>
                <a:latin typeface="Google Sans"/>
                <a:ea typeface="Google Sans"/>
                <a:cs typeface="Google Sans"/>
                <a:sym typeface="Google Sans"/>
              </a:defRPr>
            </a:lvl9pPr>
          </a:lstStyle>
          <a:p>
            <a:endParaRPr/>
          </a:p>
        </p:txBody>
      </p:sp>
      <p:sp>
        <p:nvSpPr>
          <p:cNvPr id="126" name="Google Shape;126;p20"/>
          <p:cNvSpPr txBox="1">
            <a:spLocks noGrp="1"/>
          </p:cNvSpPr>
          <p:nvPr>
            <p:ph type="title" idx="4"/>
          </p:nvPr>
        </p:nvSpPr>
        <p:spPr>
          <a:xfrm>
            <a:off x="6173975" y="1291209"/>
            <a:ext cx="2393100" cy="10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7200">
                <a:solidFill>
                  <a:srgbClr val="202124"/>
                </a:solidFill>
                <a:latin typeface="Google Sans Medium"/>
                <a:ea typeface="Google Sans Medium"/>
                <a:cs typeface="Google Sans Medium"/>
                <a:sym typeface="Google Sans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20"/>
          <p:cNvSpPr txBox="1">
            <a:spLocks noGrp="1"/>
          </p:cNvSpPr>
          <p:nvPr>
            <p:ph type="body" idx="5"/>
          </p:nvPr>
        </p:nvSpPr>
        <p:spPr>
          <a:xfrm>
            <a:off x="6173975" y="2763071"/>
            <a:ext cx="23931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21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AA0A6"/>
              </a:buClr>
              <a:buSzPts val="1000"/>
              <a:buFont typeface="Google Sans"/>
              <a:buChar char="●"/>
              <a:defRPr sz="1000">
                <a:solidFill>
                  <a:srgbClr val="9AA0A6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marL="914400" lvl="1" indent="-2921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AA0A6"/>
              </a:buClr>
              <a:buSzPts val="1000"/>
              <a:buFont typeface="Google Sans"/>
              <a:buChar char="○"/>
              <a:defRPr sz="1000">
                <a:solidFill>
                  <a:srgbClr val="9AA0A6"/>
                </a:solidFill>
                <a:latin typeface="Google Sans"/>
                <a:ea typeface="Google Sans"/>
                <a:cs typeface="Google Sans"/>
                <a:sym typeface="Google Sans"/>
              </a:defRPr>
            </a:lvl2pPr>
            <a:lvl3pPr marL="1371600" lvl="2" indent="-2921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AA0A6"/>
              </a:buClr>
              <a:buSzPts val="1000"/>
              <a:buFont typeface="Google Sans"/>
              <a:buChar char="■"/>
              <a:defRPr sz="1000">
                <a:solidFill>
                  <a:srgbClr val="9AA0A6"/>
                </a:solidFill>
                <a:latin typeface="Google Sans"/>
                <a:ea typeface="Google Sans"/>
                <a:cs typeface="Google Sans"/>
                <a:sym typeface="Google Sans"/>
              </a:defRPr>
            </a:lvl3pPr>
            <a:lvl4pPr marL="1828800" lvl="3" indent="-2921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AA0A6"/>
              </a:buClr>
              <a:buSzPts val="1000"/>
              <a:buFont typeface="Google Sans"/>
              <a:buChar char="●"/>
              <a:defRPr sz="1000">
                <a:solidFill>
                  <a:srgbClr val="9AA0A6"/>
                </a:solidFill>
                <a:latin typeface="Google Sans"/>
                <a:ea typeface="Google Sans"/>
                <a:cs typeface="Google Sans"/>
                <a:sym typeface="Google Sans"/>
              </a:defRPr>
            </a:lvl4pPr>
            <a:lvl5pPr marL="2286000" lvl="4" indent="-2921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AA0A6"/>
              </a:buClr>
              <a:buSzPts val="1000"/>
              <a:buFont typeface="Google Sans"/>
              <a:buChar char="○"/>
              <a:defRPr sz="1000">
                <a:solidFill>
                  <a:srgbClr val="9AA0A6"/>
                </a:solidFill>
                <a:latin typeface="Google Sans"/>
                <a:ea typeface="Google Sans"/>
                <a:cs typeface="Google Sans"/>
                <a:sym typeface="Google Sans"/>
              </a:defRPr>
            </a:lvl5pPr>
            <a:lvl6pPr marL="2743200" lvl="5" indent="-2921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AA0A6"/>
              </a:buClr>
              <a:buSzPts val="1000"/>
              <a:buFont typeface="Google Sans"/>
              <a:buChar char="■"/>
              <a:defRPr sz="1000">
                <a:solidFill>
                  <a:srgbClr val="9AA0A6"/>
                </a:solidFill>
                <a:latin typeface="Google Sans"/>
                <a:ea typeface="Google Sans"/>
                <a:cs typeface="Google Sans"/>
                <a:sym typeface="Google Sans"/>
              </a:defRPr>
            </a:lvl6pPr>
            <a:lvl7pPr marL="3200400" lvl="6" indent="-2921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AA0A6"/>
              </a:buClr>
              <a:buSzPts val="1000"/>
              <a:buFont typeface="Google Sans"/>
              <a:buChar char="●"/>
              <a:defRPr sz="1000">
                <a:solidFill>
                  <a:srgbClr val="9AA0A6"/>
                </a:solidFill>
                <a:latin typeface="Google Sans"/>
                <a:ea typeface="Google Sans"/>
                <a:cs typeface="Google Sans"/>
                <a:sym typeface="Google Sans"/>
              </a:defRPr>
            </a:lvl7pPr>
            <a:lvl8pPr marL="3657600" lvl="7" indent="-2921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AA0A6"/>
              </a:buClr>
              <a:buSzPts val="1000"/>
              <a:buFont typeface="Google Sans"/>
              <a:buChar char="○"/>
              <a:defRPr sz="1000">
                <a:solidFill>
                  <a:srgbClr val="9AA0A6"/>
                </a:solidFill>
                <a:latin typeface="Google Sans"/>
                <a:ea typeface="Google Sans"/>
                <a:cs typeface="Google Sans"/>
                <a:sym typeface="Google Sans"/>
              </a:defRPr>
            </a:lvl8pPr>
            <a:lvl9pPr marL="4114800" lvl="8" indent="-2921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AA0A6"/>
              </a:buClr>
              <a:buSzPts val="1000"/>
              <a:buFont typeface="Google Sans"/>
              <a:buChar char="■"/>
              <a:defRPr sz="1000">
                <a:solidFill>
                  <a:srgbClr val="9AA0A6"/>
                </a:solidFill>
                <a:latin typeface="Google Sans"/>
                <a:ea typeface="Google Sans"/>
                <a:cs typeface="Google Sans"/>
                <a:sym typeface="Google Sans"/>
              </a:defRPr>
            </a:lvl9pPr>
          </a:lstStyle>
          <a:p>
            <a:endParaRPr/>
          </a:p>
        </p:txBody>
      </p:sp>
      <p:cxnSp>
        <p:nvCxnSpPr>
          <p:cNvPr id="128" name="Google Shape;128;p20"/>
          <p:cNvCxnSpPr/>
          <p:nvPr/>
        </p:nvCxnSpPr>
        <p:spPr>
          <a:xfrm rot="10800000">
            <a:off x="4340350" y="2604934"/>
            <a:ext cx="521400" cy="0"/>
          </a:xfrm>
          <a:prstGeom prst="straightConnector1">
            <a:avLst/>
          </a:prstGeom>
          <a:noFill/>
          <a:ln w="38100" cap="flat" cmpd="sng">
            <a:solidFill>
              <a:srgbClr val="FBBC04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9" name="Google Shape;129;p20"/>
          <p:cNvCxnSpPr/>
          <p:nvPr/>
        </p:nvCxnSpPr>
        <p:spPr>
          <a:xfrm rot="10800000">
            <a:off x="7109850" y="2604934"/>
            <a:ext cx="521400" cy="0"/>
          </a:xfrm>
          <a:prstGeom prst="straightConnector1">
            <a:avLst/>
          </a:prstGeom>
          <a:noFill/>
          <a:ln w="38100" cap="flat" cmpd="sng">
            <a:solidFill>
              <a:srgbClr val="34A853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CCCCCC"/>
          </p15:clr>
        </p15:guide>
        <p15:guide id="2" pos="2880">
          <p15:clr>
            <a:srgbClr val="CCCCCC"/>
          </p15:clr>
        </p15:guide>
        <p15:guide id="3" orient="horz" pos="2016">
          <p15:clr>
            <a:srgbClr val="4285F4"/>
          </p15:clr>
        </p15:guide>
        <p15:guide id="4" pos="307">
          <p15:clr>
            <a:srgbClr val="4285F4"/>
          </p15:clr>
        </p15:guide>
        <p15:guide id="5" orient="horz" pos="1944">
          <p15:clr>
            <a:srgbClr val="4285F4"/>
          </p15:clr>
        </p15:guide>
        <p15:guide id="6" orient="horz" pos="1782">
          <p15:clr>
            <a:srgbClr val="4285F4"/>
          </p15:clr>
        </p15:guide>
        <p15:guide id="7" orient="horz" pos="1440">
          <p15:clr>
            <a:srgbClr val="4285F4"/>
          </p15:clr>
        </p15:guide>
        <p15:guide id="8" orient="horz" pos="1224">
          <p15:clr>
            <a:srgbClr val="4285F4"/>
          </p15:clr>
        </p15:guide>
        <p15:guide id="9" pos="172">
          <p15:clr>
            <a:srgbClr val="4285F4"/>
          </p15:clr>
        </p15:guide>
        <p15:guide id="10" pos="121">
          <p15:clr>
            <a:srgbClr val="4285F4"/>
          </p15:clr>
        </p15:guide>
        <p15:guide id="11" orient="horz" pos="2803">
          <p15:clr>
            <a:srgbClr val="4285F4"/>
          </p15:clr>
        </p15:guide>
        <p15:guide id="12" orient="horz" pos="2901">
          <p15:clr>
            <a:srgbClr val="4285F4"/>
          </p15:clr>
        </p15:guide>
        <p15:guide id="13" orient="horz" pos="256">
          <p15:clr>
            <a:srgbClr val="FF0000"/>
          </p15:clr>
        </p15:guide>
        <p15:guide id="14" orient="horz" pos="2984">
          <p15:clr>
            <a:srgbClr val="FF0000"/>
          </p15:clr>
        </p15:guide>
        <p15:guide id="15" pos="249">
          <p15:clr>
            <a:srgbClr val="FF0000"/>
          </p15:clr>
        </p15:guide>
        <p15:guide id="16" pos="5503">
          <p15:clr>
            <a:srgbClr val="FF0000"/>
          </p15:clr>
        </p15:guide>
        <p15:guide id="17" pos="687">
          <p15:clr>
            <a:srgbClr val="4285F4"/>
          </p15:clr>
        </p15:guide>
        <p15:guide id="18" pos="3291">
          <p15:clr>
            <a:srgbClr val="4285F4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Neural 1">
  <p:cSld name="TITLE_4_1_1_1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3"/>
          <p:cNvPicPr preferRelativeResize="0"/>
          <p:nvPr/>
        </p:nvPicPr>
        <p:blipFill rotWithShape="1">
          <a:blip r:embed="rId2">
            <a:alphaModFix/>
          </a:blip>
          <a:srcRect l="50317" t="635" r="9" b="9"/>
          <a:stretch/>
        </p:blipFill>
        <p:spPr>
          <a:xfrm>
            <a:off x="4572000" y="0"/>
            <a:ext cx="4570473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3"/>
          <p:cNvPicPr preferRelativeResize="0"/>
          <p:nvPr/>
        </p:nvPicPr>
        <p:blipFill rotWithShape="1">
          <a:blip r:embed="rId3">
            <a:alphaModFix/>
          </a:blip>
          <a:srcRect r="10"/>
          <a:stretch/>
        </p:blipFill>
        <p:spPr>
          <a:xfrm>
            <a:off x="635097" y="4449912"/>
            <a:ext cx="1306550" cy="19180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547351" y="1745250"/>
            <a:ext cx="5907000" cy="12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rgbClr val="202124"/>
                </a:solidFill>
                <a:latin typeface="Google Sans Medium"/>
                <a:ea typeface="Google Sans Medium"/>
                <a:cs typeface="Google Sans Medium"/>
                <a:sym typeface="Google Sans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0212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0212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0212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0212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0212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0212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0212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02124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ubTitle" idx="1"/>
          </p:nvPr>
        </p:nvSpPr>
        <p:spPr>
          <a:xfrm>
            <a:off x="554727" y="2940100"/>
            <a:ext cx="5907000" cy="4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9AA0A6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CCCCCC"/>
          </p15:clr>
        </p15:guide>
        <p15:guide id="2" pos="2880">
          <p15:clr>
            <a:srgbClr val="CCCCCC"/>
          </p15:clr>
        </p15:guide>
        <p15:guide id="3" orient="horz" pos="2016">
          <p15:clr>
            <a:srgbClr val="4285F4"/>
          </p15:clr>
        </p15:guide>
        <p15:guide id="4" pos="307">
          <p15:clr>
            <a:srgbClr val="4285F4"/>
          </p15:clr>
        </p15:guide>
        <p15:guide id="5" orient="horz" pos="1944">
          <p15:clr>
            <a:srgbClr val="4285F4"/>
          </p15:clr>
        </p15:guide>
        <p15:guide id="6" orient="horz" pos="1782">
          <p15:clr>
            <a:srgbClr val="4285F4"/>
          </p15:clr>
        </p15:guide>
        <p15:guide id="7" orient="horz" pos="1440">
          <p15:clr>
            <a:srgbClr val="4285F4"/>
          </p15:clr>
        </p15:guide>
        <p15:guide id="8" orient="horz" pos="1224">
          <p15:clr>
            <a:srgbClr val="4285F4"/>
          </p15:clr>
        </p15:guide>
        <p15:guide id="9" pos="172">
          <p15:clr>
            <a:srgbClr val="4285F4"/>
          </p15:clr>
        </p15:guide>
        <p15:guide id="10" pos="121">
          <p15:clr>
            <a:srgbClr val="4285F4"/>
          </p15:clr>
        </p15:guide>
        <p15:guide id="11" orient="horz" pos="2803">
          <p15:clr>
            <a:srgbClr val="4285F4"/>
          </p15:clr>
        </p15:guide>
        <p15:guide id="12" orient="horz" pos="2901">
          <p15:clr>
            <a:srgbClr val="4285F4"/>
          </p15:clr>
        </p15:guide>
        <p15:guide id="13" orient="horz" pos="256">
          <p15:clr>
            <a:srgbClr val="FF0000"/>
          </p15:clr>
        </p15:guide>
        <p15:guide id="14" orient="horz" pos="2984">
          <p15:clr>
            <a:srgbClr val="FF0000"/>
          </p15:clr>
        </p15:guide>
        <p15:guide id="15" pos="249">
          <p15:clr>
            <a:srgbClr val="FF0000"/>
          </p15:clr>
        </p15:guide>
        <p15:guide id="16" pos="5503">
          <p15:clr>
            <a:srgbClr val="FF0000"/>
          </p15:clr>
        </p15:guide>
        <p15:guide id="17" pos="687">
          <p15:clr>
            <a:srgbClr val="4285F4"/>
          </p15:clr>
        </p15:guide>
        <p15:guide id="18" pos="3291">
          <p15:clr>
            <a:srgbClr val="4285F4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Left Image Right">
  <p:cSld name="TITLE_3_1_1_1_1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1"/>
          <p:cNvSpPr/>
          <p:nvPr/>
        </p:nvSpPr>
        <p:spPr>
          <a:xfrm>
            <a:off x="0" y="0"/>
            <a:ext cx="4679700" cy="5143500"/>
          </a:xfrm>
          <a:prstGeom prst="rect">
            <a:avLst/>
          </a:prstGeom>
          <a:solidFill>
            <a:srgbClr val="F8F9F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21"/>
          <p:cNvSpPr txBox="1">
            <a:spLocks noGrp="1"/>
          </p:cNvSpPr>
          <p:nvPr>
            <p:ph type="title"/>
          </p:nvPr>
        </p:nvSpPr>
        <p:spPr>
          <a:xfrm>
            <a:off x="5322575" y="923175"/>
            <a:ext cx="3073500" cy="10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rgbClr val="202124"/>
                </a:solidFill>
                <a:latin typeface="Google Sans Medium"/>
                <a:ea typeface="Google Sans Medium"/>
                <a:cs typeface="Google Sans Medium"/>
                <a:sym typeface="Google Sans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21"/>
          <p:cNvSpPr txBox="1">
            <a:spLocks noGrp="1"/>
          </p:cNvSpPr>
          <p:nvPr>
            <p:ph type="body" idx="1"/>
          </p:nvPr>
        </p:nvSpPr>
        <p:spPr>
          <a:xfrm>
            <a:off x="5322575" y="2030850"/>
            <a:ext cx="2649900" cy="211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21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AA0A6"/>
              </a:buClr>
              <a:buSzPts val="1000"/>
              <a:buFont typeface="Google Sans"/>
              <a:buChar char="●"/>
              <a:defRPr sz="1000">
                <a:solidFill>
                  <a:srgbClr val="9AA0A6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marL="914400" lvl="1" indent="-2921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AA0A6"/>
              </a:buClr>
              <a:buSzPts val="1000"/>
              <a:buFont typeface="Google Sans"/>
              <a:buChar char="○"/>
              <a:defRPr sz="1000">
                <a:solidFill>
                  <a:srgbClr val="9AA0A6"/>
                </a:solidFill>
                <a:latin typeface="Google Sans"/>
                <a:ea typeface="Google Sans"/>
                <a:cs typeface="Google Sans"/>
                <a:sym typeface="Google Sans"/>
              </a:defRPr>
            </a:lvl2pPr>
            <a:lvl3pPr marL="1371600" lvl="2" indent="-2921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AA0A6"/>
              </a:buClr>
              <a:buSzPts val="1000"/>
              <a:buFont typeface="Google Sans"/>
              <a:buChar char="■"/>
              <a:defRPr sz="1000">
                <a:solidFill>
                  <a:srgbClr val="9AA0A6"/>
                </a:solidFill>
                <a:latin typeface="Google Sans"/>
                <a:ea typeface="Google Sans"/>
                <a:cs typeface="Google Sans"/>
                <a:sym typeface="Google Sans"/>
              </a:defRPr>
            </a:lvl3pPr>
            <a:lvl4pPr marL="1828800" lvl="3" indent="-2921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AA0A6"/>
              </a:buClr>
              <a:buSzPts val="1000"/>
              <a:buFont typeface="Google Sans"/>
              <a:buChar char="●"/>
              <a:defRPr sz="1000">
                <a:solidFill>
                  <a:srgbClr val="9AA0A6"/>
                </a:solidFill>
                <a:latin typeface="Google Sans"/>
                <a:ea typeface="Google Sans"/>
                <a:cs typeface="Google Sans"/>
                <a:sym typeface="Google Sans"/>
              </a:defRPr>
            </a:lvl4pPr>
            <a:lvl5pPr marL="2286000" lvl="4" indent="-2921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AA0A6"/>
              </a:buClr>
              <a:buSzPts val="1000"/>
              <a:buFont typeface="Google Sans"/>
              <a:buChar char="○"/>
              <a:defRPr sz="1000">
                <a:solidFill>
                  <a:srgbClr val="9AA0A6"/>
                </a:solidFill>
                <a:latin typeface="Google Sans"/>
                <a:ea typeface="Google Sans"/>
                <a:cs typeface="Google Sans"/>
                <a:sym typeface="Google Sans"/>
              </a:defRPr>
            </a:lvl5pPr>
            <a:lvl6pPr marL="2743200" lvl="5" indent="-2921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AA0A6"/>
              </a:buClr>
              <a:buSzPts val="1000"/>
              <a:buFont typeface="Google Sans"/>
              <a:buChar char="■"/>
              <a:defRPr sz="1000">
                <a:solidFill>
                  <a:srgbClr val="9AA0A6"/>
                </a:solidFill>
                <a:latin typeface="Google Sans"/>
                <a:ea typeface="Google Sans"/>
                <a:cs typeface="Google Sans"/>
                <a:sym typeface="Google Sans"/>
              </a:defRPr>
            </a:lvl6pPr>
            <a:lvl7pPr marL="3200400" lvl="6" indent="-2921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AA0A6"/>
              </a:buClr>
              <a:buSzPts val="1000"/>
              <a:buFont typeface="Google Sans"/>
              <a:buChar char="●"/>
              <a:defRPr sz="1000">
                <a:solidFill>
                  <a:srgbClr val="9AA0A6"/>
                </a:solidFill>
                <a:latin typeface="Google Sans"/>
                <a:ea typeface="Google Sans"/>
                <a:cs typeface="Google Sans"/>
                <a:sym typeface="Google Sans"/>
              </a:defRPr>
            </a:lvl7pPr>
            <a:lvl8pPr marL="3657600" lvl="7" indent="-2921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AA0A6"/>
              </a:buClr>
              <a:buSzPts val="1000"/>
              <a:buFont typeface="Google Sans"/>
              <a:buChar char="○"/>
              <a:defRPr sz="1000">
                <a:solidFill>
                  <a:srgbClr val="9AA0A6"/>
                </a:solidFill>
                <a:latin typeface="Google Sans"/>
                <a:ea typeface="Google Sans"/>
                <a:cs typeface="Google Sans"/>
                <a:sym typeface="Google Sans"/>
              </a:defRPr>
            </a:lvl8pPr>
            <a:lvl9pPr marL="4114800" lvl="8" indent="-2921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AA0A6"/>
              </a:buClr>
              <a:buSzPts val="1000"/>
              <a:buFont typeface="Google Sans"/>
              <a:buChar char="■"/>
              <a:defRPr sz="1000">
                <a:solidFill>
                  <a:srgbClr val="9AA0A6"/>
                </a:solidFill>
                <a:latin typeface="Google Sans"/>
                <a:ea typeface="Google Sans"/>
                <a:cs typeface="Google Sans"/>
                <a:sym typeface="Google Sans"/>
              </a:defRPr>
            </a:lvl9pPr>
          </a:lstStyle>
          <a:p>
            <a:endParaRPr/>
          </a:p>
        </p:txBody>
      </p:sp>
      <p:sp>
        <p:nvSpPr>
          <p:cNvPr id="134" name="Google Shape;134;p21"/>
          <p:cNvSpPr/>
          <p:nvPr/>
        </p:nvSpPr>
        <p:spPr>
          <a:xfrm>
            <a:off x="2737775" y="0"/>
            <a:ext cx="1941600" cy="25866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21"/>
          <p:cNvSpPr/>
          <p:nvPr/>
        </p:nvSpPr>
        <p:spPr>
          <a:xfrm>
            <a:off x="2737775" y="2571750"/>
            <a:ext cx="1941600" cy="25716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6" name="Google Shape;136;p21"/>
          <p:cNvPicPr preferRelativeResize="0"/>
          <p:nvPr/>
        </p:nvPicPr>
        <p:blipFill rotWithShape="1">
          <a:blip r:embed="rId2">
            <a:alphaModFix/>
          </a:blip>
          <a:srcRect r="10"/>
          <a:stretch/>
        </p:blipFill>
        <p:spPr>
          <a:xfrm>
            <a:off x="7297520" y="4579338"/>
            <a:ext cx="1306550" cy="191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CCCCCC"/>
          </p15:clr>
        </p15:guide>
        <p15:guide id="2" pos="2880">
          <p15:clr>
            <a:srgbClr val="CCCCCC"/>
          </p15:clr>
        </p15:guide>
        <p15:guide id="3" orient="horz" pos="2016">
          <p15:clr>
            <a:srgbClr val="4285F4"/>
          </p15:clr>
        </p15:guide>
        <p15:guide id="4" pos="307">
          <p15:clr>
            <a:srgbClr val="4285F4"/>
          </p15:clr>
        </p15:guide>
        <p15:guide id="5" orient="horz" pos="1944">
          <p15:clr>
            <a:srgbClr val="4285F4"/>
          </p15:clr>
        </p15:guide>
        <p15:guide id="6" orient="horz" pos="1782">
          <p15:clr>
            <a:srgbClr val="4285F4"/>
          </p15:clr>
        </p15:guide>
        <p15:guide id="7" orient="horz" pos="1440">
          <p15:clr>
            <a:srgbClr val="4285F4"/>
          </p15:clr>
        </p15:guide>
        <p15:guide id="8" orient="horz" pos="1224">
          <p15:clr>
            <a:srgbClr val="4285F4"/>
          </p15:clr>
        </p15:guide>
        <p15:guide id="9" pos="172">
          <p15:clr>
            <a:srgbClr val="4285F4"/>
          </p15:clr>
        </p15:guide>
        <p15:guide id="10" pos="121">
          <p15:clr>
            <a:srgbClr val="4285F4"/>
          </p15:clr>
        </p15:guide>
        <p15:guide id="11" orient="horz" pos="2803">
          <p15:clr>
            <a:srgbClr val="4285F4"/>
          </p15:clr>
        </p15:guide>
        <p15:guide id="12" orient="horz" pos="2901">
          <p15:clr>
            <a:srgbClr val="4285F4"/>
          </p15:clr>
        </p15:guide>
        <p15:guide id="13" orient="horz" pos="256">
          <p15:clr>
            <a:srgbClr val="FF0000"/>
          </p15:clr>
        </p15:guide>
        <p15:guide id="14" orient="horz" pos="2984">
          <p15:clr>
            <a:srgbClr val="FF0000"/>
          </p15:clr>
        </p15:guide>
        <p15:guide id="15" pos="249">
          <p15:clr>
            <a:srgbClr val="FF0000"/>
          </p15:clr>
        </p15:guide>
        <p15:guide id="16" pos="5503">
          <p15:clr>
            <a:srgbClr val="FF0000"/>
          </p15:clr>
        </p15:guide>
        <p15:guide id="17" pos="687">
          <p15:clr>
            <a:srgbClr val="4285F4"/>
          </p15:clr>
        </p15:guide>
        <p15:guide id="18" pos="3291">
          <p15:clr>
            <a:srgbClr val="4285F4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Images">
  <p:cSld name="TITLE_3_1_1_1_1_1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Google Shape;138;p22"/>
          <p:cNvPicPr preferRelativeResize="0"/>
          <p:nvPr/>
        </p:nvPicPr>
        <p:blipFill rotWithShape="1">
          <a:blip r:embed="rId2">
            <a:alphaModFix/>
          </a:blip>
          <a:srcRect r="10"/>
          <a:stretch/>
        </p:blipFill>
        <p:spPr>
          <a:xfrm>
            <a:off x="7297520" y="4579338"/>
            <a:ext cx="1306550" cy="1918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9" name="Google Shape;139;p22"/>
          <p:cNvGrpSpPr/>
          <p:nvPr/>
        </p:nvGrpSpPr>
        <p:grpSpPr>
          <a:xfrm>
            <a:off x="547950" y="405903"/>
            <a:ext cx="8048100" cy="3933209"/>
            <a:chOff x="555850" y="455675"/>
            <a:chExt cx="8048100" cy="3883500"/>
          </a:xfrm>
        </p:grpSpPr>
        <p:sp>
          <p:nvSpPr>
            <p:cNvPr id="140" name="Google Shape;140;p22"/>
            <p:cNvSpPr/>
            <p:nvPr/>
          </p:nvSpPr>
          <p:spPr>
            <a:xfrm>
              <a:off x="555850" y="455675"/>
              <a:ext cx="2688000" cy="3883500"/>
            </a:xfrm>
            <a:prstGeom prst="rect">
              <a:avLst/>
            </a:prstGeom>
            <a:solidFill>
              <a:srgbClr val="F8F9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22"/>
            <p:cNvSpPr/>
            <p:nvPr/>
          </p:nvSpPr>
          <p:spPr>
            <a:xfrm>
              <a:off x="3451150" y="455675"/>
              <a:ext cx="5152800" cy="3883500"/>
            </a:xfrm>
            <a:prstGeom prst="rect">
              <a:avLst/>
            </a:prstGeom>
            <a:solidFill>
              <a:srgbClr val="F8F9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CCCCCC"/>
          </p15:clr>
        </p15:guide>
        <p15:guide id="2" pos="2880">
          <p15:clr>
            <a:srgbClr val="CCCCCC"/>
          </p15:clr>
        </p15:guide>
        <p15:guide id="3" orient="horz" pos="2016">
          <p15:clr>
            <a:srgbClr val="4285F4"/>
          </p15:clr>
        </p15:guide>
        <p15:guide id="4" pos="307">
          <p15:clr>
            <a:srgbClr val="4285F4"/>
          </p15:clr>
        </p15:guide>
        <p15:guide id="5" orient="horz" pos="1944">
          <p15:clr>
            <a:srgbClr val="4285F4"/>
          </p15:clr>
        </p15:guide>
        <p15:guide id="6" orient="horz" pos="1782">
          <p15:clr>
            <a:srgbClr val="4285F4"/>
          </p15:clr>
        </p15:guide>
        <p15:guide id="7" orient="horz" pos="1440">
          <p15:clr>
            <a:srgbClr val="4285F4"/>
          </p15:clr>
        </p15:guide>
        <p15:guide id="8" orient="horz" pos="1224">
          <p15:clr>
            <a:srgbClr val="4285F4"/>
          </p15:clr>
        </p15:guide>
        <p15:guide id="9" pos="172">
          <p15:clr>
            <a:srgbClr val="4285F4"/>
          </p15:clr>
        </p15:guide>
        <p15:guide id="10" pos="121">
          <p15:clr>
            <a:srgbClr val="4285F4"/>
          </p15:clr>
        </p15:guide>
        <p15:guide id="11" orient="horz" pos="2803">
          <p15:clr>
            <a:srgbClr val="4285F4"/>
          </p15:clr>
        </p15:guide>
        <p15:guide id="12" orient="horz" pos="2901">
          <p15:clr>
            <a:srgbClr val="4285F4"/>
          </p15:clr>
        </p15:guide>
        <p15:guide id="13" orient="horz" pos="256">
          <p15:clr>
            <a:srgbClr val="FF0000"/>
          </p15:clr>
        </p15:guide>
        <p15:guide id="14" orient="horz" pos="2984">
          <p15:clr>
            <a:srgbClr val="FF0000"/>
          </p15:clr>
        </p15:guide>
        <p15:guide id="15" pos="249">
          <p15:clr>
            <a:srgbClr val="FF0000"/>
          </p15:clr>
        </p15:guide>
        <p15:guide id="16" pos="5503">
          <p15:clr>
            <a:srgbClr val="FF0000"/>
          </p15:clr>
        </p15:guide>
        <p15:guide id="17" pos="687">
          <p15:clr>
            <a:srgbClr val="4285F4"/>
          </p15:clr>
        </p15:guide>
        <p15:guide id="18" pos="3291">
          <p15:clr>
            <a:srgbClr val="4285F4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_2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Google Shape;143;p23"/>
          <p:cNvPicPr preferRelativeResize="0"/>
          <p:nvPr/>
        </p:nvPicPr>
        <p:blipFill rotWithShape="1">
          <a:blip r:embed="rId2">
            <a:alphaModFix/>
          </a:blip>
          <a:srcRect r="10"/>
          <a:stretch/>
        </p:blipFill>
        <p:spPr>
          <a:xfrm>
            <a:off x="7297520" y="4579338"/>
            <a:ext cx="1306550" cy="191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">
  <p:cSld name="TITLE_3_3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Google Shape;145;p24"/>
          <p:cNvPicPr preferRelativeResize="0"/>
          <p:nvPr/>
        </p:nvPicPr>
        <p:blipFill rotWithShape="1">
          <a:blip r:embed="rId2">
            <a:alphaModFix/>
          </a:blip>
          <a:srcRect r="10"/>
          <a:stretch/>
        </p:blipFill>
        <p:spPr>
          <a:xfrm>
            <a:off x="7297520" y="4579338"/>
            <a:ext cx="1306550" cy="191800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24"/>
          <p:cNvSpPr txBox="1">
            <a:spLocks noGrp="1"/>
          </p:cNvSpPr>
          <p:nvPr>
            <p:ph type="subTitle" idx="1"/>
          </p:nvPr>
        </p:nvSpPr>
        <p:spPr>
          <a:xfrm>
            <a:off x="3509018" y="890250"/>
            <a:ext cx="4866600" cy="33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4285F4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7" name="Google Shape;147;p24"/>
          <p:cNvSpPr txBox="1">
            <a:spLocks noGrp="1"/>
          </p:cNvSpPr>
          <p:nvPr>
            <p:ph type="title"/>
          </p:nvPr>
        </p:nvSpPr>
        <p:spPr>
          <a:xfrm>
            <a:off x="632098" y="791350"/>
            <a:ext cx="19944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202124"/>
                </a:solidFill>
                <a:latin typeface="Google Sans Medium"/>
                <a:ea typeface="Google Sans Medium"/>
                <a:cs typeface="Google Sans Medium"/>
                <a:sym typeface="Google Sans Mediu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8" name="Google Shape;148;p24"/>
          <p:cNvSpPr txBox="1">
            <a:spLocks noGrp="1"/>
          </p:cNvSpPr>
          <p:nvPr>
            <p:ph type="subTitle" idx="2"/>
          </p:nvPr>
        </p:nvSpPr>
        <p:spPr>
          <a:xfrm>
            <a:off x="3509018" y="1536718"/>
            <a:ext cx="4866600" cy="33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4285F4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9" name="Google Shape;149;p24"/>
          <p:cNvSpPr txBox="1">
            <a:spLocks noGrp="1"/>
          </p:cNvSpPr>
          <p:nvPr>
            <p:ph type="subTitle" idx="3"/>
          </p:nvPr>
        </p:nvSpPr>
        <p:spPr>
          <a:xfrm>
            <a:off x="3509018" y="2183193"/>
            <a:ext cx="4866600" cy="33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4285F4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0" name="Google Shape;150;p24"/>
          <p:cNvSpPr txBox="1">
            <a:spLocks noGrp="1"/>
          </p:cNvSpPr>
          <p:nvPr>
            <p:ph type="subTitle" idx="4"/>
          </p:nvPr>
        </p:nvSpPr>
        <p:spPr>
          <a:xfrm>
            <a:off x="3509018" y="2829668"/>
            <a:ext cx="4866600" cy="33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4285F4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1" name="Google Shape;151;p24"/>
          <p:cNvSpPr txBox="1">
            <a:spLocks noGrp="1"/>
          </p:cNvSpPr>
          <p:nvPr>
            <p:ph type="subTitle" idx="5"/>
          </p:nvPr>
        </p:nvSpPr>
        <p:spPr>
          <a:xfrm>
            <a:off x="3509018" y="3409375"/>
            <a:ext cx="4866600" cy="33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4285F4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2" name="Google Shape;152;p24"/>
          <p:cNvSpPr txBox="1">
            <a:spLocks noGrp="1"/>
          </p:cNvSpPr>
          <p:nvPr>
            <p:ph type="subTitle" idx="6"/>
          </p:nvPr>
        </p:nvSpPr>
        <p:spPr>
          <a:xfrm>
            <a:off x="3940000" y="834125"/>
            <a:ext cx="4866600" cy="54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202124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3" name="Google Shape;153;p24"/>
          <p:cNvSpPr txBox="1">
            <a:spLocks noGrp="1"/>
          </p:cNvSpPr>
          <p:nvPr>
            <p:ph type="subTitle" idx="7"/>
          </p:nvPr>
        </p:nvSpPr>
        <p:spPr>
          <a:xfrm>
            <a:off x="3940000" y="1489954"/>
            <a:ext cx="4866600" cy="51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202124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4" name="Google Shape;154;p24"/>
          <p:cNvSpPr txBox="1">
            <a:spLocks noGrp="1"/>
          </p:cNvSpPr>
          <p:nvPr>
            <p:ph type="subTitle" idx="8"/>
          </p:nvPr>
        </p:nvSpPr>
        <p:spPr>
          <a:xfrm>
            <a:off x="3940000" y="2117526"/>
            <a:ext cx="4866600" cy="51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202124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5" name="Google Shape;155;p24"/>
          <p:cNvSpPr txBox="1">
            <a:spLocks noGrp="1"/>
          </p:cNvSpPr>
          <p:nvPr>
            <p:ph type="subTitle" idx="9"/>
          </p:nvPr>
        </p:nvSpPr>
        <p:spPr>
          <a:xfrm>
            <a:off x="3940000" y="2754727"/>
            <a:ext cx="4866600" cy="51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202124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6" name="Google Shape;156;p24"/>
          <p:cNvSpPr txBox="1">
            <a:spLocks noGrp="1"/>
          </p:cNvSpPr>
          <p:nvPr>
            <p:ph type="subTitle" idx="13"/>
          </p:nvPr>
        </p:nvSpPr>
        <p:spPr>
          <a:xfrm>
            <a:off x="3940000" y="3391824"/>
            <a:ext cx="4866600" cy="51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202124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CCCCCC"/>
          </p15:clr>
        </p15:guide>
        <p15:guide id="2" pos="2880">
          <p15:clr>
            <a:srgbClr val="CCCCCC"/>
          </p15:clr>
        </p15:guide>
        <p15:guide id="3" orient="horz" pos="2016">
          <p15:clr>
            <a:srgbClr val="4285F4"/>
          </p15:clr>
        </p15:guide>
        <p15:guide id="4" pos="307">
          <p15:clr>
            <a:srgbClr val="4285F4"/>
          </p15:clr>
        </p15:guide>
        <p15:guide id="5" orient="horz" pos="1944">
          <p15:clr>
            <a:srgbClr val="4285F4"/>
          </p15:clr>
        </p15:guide>
        <p15:guide id="6" orient="horz" pos="1782">
          <p15:clr>
            <a:srgbClr val="4285F4"/>
          </p15:clr>
        </p15:guide>
        <p15:guide id="7" orient="horz" pos="1440">
          <p15:clr>
            <a:srgbClr val="4285F4"/>
          </p15:clr>
        </p15:guide>
        <p15:guide id="8" orient="horz" pos="1224">
          <p15:clr>
            <a:srgbClr val="4285F4"/>
          </p15:clr>
        </p15:guide>
        <p15:guide id="9" pos="172">
          <p15:clr>
            <a:srgbClr val="4285F4"/>
          </p15:clr>
        </p15:guide>
        <p15:guide id="10" pos="121">
          <p15:clr>
            <a:srgbClr val="4285F4"/>
          </p15:clr>
        </p15:guide>
        <p15:guide id="11" orient="horz" pos="2803">
          <p15:clr>
            <a:srgbClr val="4285F4"/>
          </p15:clr>
        </p15:guide>
        <p15:guide id="12" orient="horz" pos="2901">
          <p15:clr>
            <a:srgbClr val="4285F4"/>
          </p15:clr>
        </p15:guide>
        <p15:guide id="13" orient="horz" pos="256">
          <p15:clr>
            <a:srgbClr val="FF0000"/>
          </p15:clr>
        </p15:guide>
        <p15:guide id="14" orient="horz" pos="2984">
          <p15:clr>
            <a:srgbClr val="FF0000"/>
          </p15:clr>
        </p15:guide>
        <p15:guide id="15" pos="249">
          <p15:clr>
            <a:srgbClr val="FF0000"/>
          </p15:clr>
        </p15:guide>
        <p15:guide id="16" pos="5503">
          <p15:clr>
            <a:srgbClr val="FF0000"/>
          </p15:clr>
        </p15:guide>
        <p15:guide id="17" pos="687">
          <p15:clr>
            <a:srgbClr val="4285F4"/>
          </p15:clr>
        </p15:guide>
        <p15:guide id="18" pos="3291">
          <p15:clr>
            <a:srgbClr val="4285F4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Neural 2">
  <p:cSld name="TITLE_4_1_1_1_1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oogle Shape;17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26" y="0"/>
            <a:ext cx="9142147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8;p4"/>
          <p:cNvPicPr preferRelativeResize="0"/>
          <p:nvPr/>
        </p:nvPicPr>
        <p:blipFill rotWithShape="1">
          <a:blip r:embed="rId3">
            <a:alphaModFix/>
          </a:blip>
          <a:srcRect r="10"/>
          <a:stretch/>
        </p:blipFill>
        <p:spPr>
          <a:xfrm>
            <a:off x="635097" y="4449912"/>
            <a:ext cx="1306550" cy="191800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4"/>
          <p:cNvSpPr txBox="1">
            <a:spLocks noGrp="1"/>
          </p:cNvSpPr>
          <p:nvPr>
            <p:ph type="title"/>
          </p:nvPr>
        </p:nvSpPr>
        <p:spPr>
          <a:xfrm>
            <a:off x="547351" y="1745250"/>
            <a:ext cx="5907000" cy="12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rgbClr val="202124"/>
                </a:solidFill>
                <a:latin typeface="Google Sans Medium"/>
                <a:ea typeface="Google Sans Medium"/>
                <a:cs typeface="Google Sans Medium"/>
                <a:sym typeface="Google Sans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0212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0212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0212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0212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0212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0212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0212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02124"/>
                </a:solidFill>
              </a:defRPr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ubTitle" idx="1"/>
          </p:nvPr>
        </p:nvSpPr>
        <p:spPr>
          <a:xfrm>
            <a:off x="554727" y="2940100"/>
            <a:ext cx="5907000" cy="4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9AA0A6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CCCCCC"/>
          </p15:clr>
        </p15:guide>
        <p15:guide id="2" pos="2880">
          <p15:clr>
            <a:srgbClr val="CCCCCC"/>
          </p15:clr>
        </p15:guide>
        <p15:guide id="3" orient="horz" pos="2016">
          <p15:clr>
            <a:srgbClr val="4285F4"/>
          </p15:clr>
        </p15:guide>
        <p15:guide id="4" pos="307">
          <p15:clr>
            <a:srgbClr val="4285F4"/>
          </p15:clr>
        </p15:guide>
        <p15:guide id="5" orient="horz" pos="1944">
          <p15:clr>
            <a:srgbClr val="4285F4"/>
          </p15:clr>
        </p15:guide>
        <p15:guide id="6" orient="horz" pos="1782">
          <p15:clr>
            <a:srgbClr val="4285F4"/>
          </p15:clr>
        </p15:guide>
        <p15:guide id="7" orient="horz" pos="1440">
          <p15:clr>
            <a:srgbClr val="4285F4"/>
          </p15:clr>
        </p15:guide>
        <p15:guide id="8" orient="horz" pos="1224">
          <p15:clr>
            <a:srgbClr val="4285F4"/>
          </p15:clr>
        </p15:guide>
        <p15:guide id="9" pos="172">
          <p15:clr>
            <a:srgbClr val="4285F4"/>
          </p15:clr>
        </p15:guide>
        <p15:guide id="10" pos="121">
          <p15:clr>
            <a:srgbClr val="4285F4"/>
          </p15:clr>
        </p15:guide>
        <p15:guide id="11" orient="horz" pos="2803">
          <p15:clr>
            <a:srgbClr val="4285F4"/>
          </p15:clr>
        </p15:guide>
        <p15:guide id="12" orient="horz" pos="2901">
          <p15:clr>
            <a:srgbClr val="4285F4"/>
          </p15:clr>
        </p15:guide>
        <p15:guide id="13" orient="horz" pos="256">
          <p15:clr>
            <a:srgbClr val="FF0000"/>
          </p15:clr>
        </p15:guide>
        <p15:guide id="14" orient="horz" pos="2984">
          <p15:clr>
            <a:srgbClr val="FF0000"/>
          </p15:clr>
        </p15:guide>
        <p15:guide id="15" pos="249">
          <p15:clr>
            <a:srgbClr val="FF0000"/>
          </p15:clr>
        </p15:guide>
        <p15:guide id="16" pos="5503">
          <p15:clr>
            <a:srgbClr val="FF0000"/>
          </p15:clr>
        </p15:guide>
        <p15:guide id="17" pos="687">
          <p15:clr>
            <a:srgbClr val="4285F4"/>
          </p15:clr>
        </p15:guide>
        <p15:guide id="18" pos="3291">
          <p15:clr>
            <a:srgbClr val="4285F4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Neural 3">
  <p:cSld name="TITLE_4_1_1_1_1_2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26" y="0"/>
            <a:ext cx="9142147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3;p5"/>
          <p:cNvPicPr preferRelativeResize="0"/>
          <p:nvPr/>
        </p:nvPicPr>
        <p:blipFill rotWithShape="1">
          <a:blip r:embed="rId3">
            <a:alphaModFix/>
          </a:blip>
          <a:srcRect r="10"/>
          <a:stretch/>
        </p:blipFill>
        <p:spPr>
          <a:xfrm>
            <a:off x="635097" y="4449912"/>
            <a:ext cx="1306550" cy="191800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5"/>
          <p:cNvSpPr txBox="1">
            <a:spLocks noGrp="1"/>
          </p:cNvSpPr>
          <p:nvPr>
            <p:ph type="title"/>
          </p:nvPr>
        </p:nvSpPr>
        <p:spPr>
          <a:xfrm>
            <a:off x="547351" y="1745250"/>
            <a:ext cx="5907000" cy="12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rgbClr val="202124"/>
                </a:solidFill>
                <a:latin typeface="Google Sans Medium"/>
                <a:ea typeface="Google Sans Medium"/>
                <a:cs typeface="Google Sans Medium"/>
                <a:sym typeface="Google Sans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0212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0212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0212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0212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0212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0212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0212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02124"/>
                </a:solidFill>
              </a:defRPr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subTitle" idx="1"/>
          </p:nvPr>
        </p:nvSpPr>
        <p:spPr>
          <a:xfrm>
            <a:off x="554727" y="2940100"/>
            <a:ext cx="5907000" cy="4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9AA0A6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CCCCCC"/>
          </p15:clr>
        </p15:guide>
        <p15:guide id="2" pos="2880">
          <p15:clr>
            <a:srgbClr val="CCCCCC"/>
          </p15:clr>
        </p15:guide>
        <p15:guide id="3" orient="horz" pos="2016">
          <p15:clr>
            <a:srgbClr val="4285F4"/>
          </p15:clr>
        </p15:guide>
        <p15:guide id="4" pos="307">
          <p15:clr>
            <a:srgbClr val="4285F4"/>
          </p15:clr>
        </p15:guide>
        <p15:guide id="5" orient="horz" pos="1944">
          <p15:clr>
            <a:srgbClr val="4285F4"/>
          </p15:clr>
        </p15:guide>
        <p15:guide id="6" orient="horz" pos="1782">
          <p15:clr>
            <a:srgbClr val="4285F4"/>
          </p15:clr>
        </p15:guide>
        <p15:guide id="7" orient="horz" pos="1440">
          <p15:clr>
            <a:srgbClr val="4285F4"/>
          </p15:clr>
        </p15:guide>
        <p15:guide id="8" orient="horz" pos="1224">
          <p15:clr>
            <a:srgbClr val="4285F4"/>
          </p15:clr>
        </p15:guide>
        <p15:guide id="9" pos="172">
          <p15:clr>
            <a:srgbClr val="4285F4"/>
          </p15:clr>
        </p15:guide>
        <p15:guide id="10" pos="121">
          <p15:clr>
            <a:srgbClr val="4285F4"/>
          </p15:clr>
        </p15:guide>
        <p15:guide id="11" orient="horz" pos="2803">
          <p15:clr>
            <a:srgbClr val="4285F4"/>
          </p15:clr>
        </p15:guide>
        <p15:guide id="12" orient="horz" pos="2901">
          <p15:clr>
            <a:srgbClr val="4285F4"/>
          </p15:clr>
        </p15:guide>
        <p15:guide id="13" orient="horz" pos="256">
          <p15:clr>
            <a:srgbClr val="FF0000"/>
          </p15:clr>
        </p15:guide>
        <p15:guide id="14" orient="horz" pos="2984">
          <p15:clr>
            <a:srgbClr val="FF0000"/>
          </p15:clr>
        </p15:guide>
        <p15:guide id="15" pos="249">
          <p15:clr>
            <a:srgbClr val="FF0000"/>
          </p15:clr>
        </p15:guide>
        <p15:guide id="16" pos="5503">
          <p15:clr>
            <a:srgbClr val="FF0000"/>
          </p15:clr>
        </p15:guide>
        <p15:guide id="17" pos="687">
          <p15:clr>
            <a:srgbClr val="4285F4"/>
          </p15:clr>
        </p15:guide>
        <p15:guide id="18" pos="3291">
          <p15:clr>
            <a:srgbClr val="4285F4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Image">
  <p:cSld name="TITLE_4_1_1_1_1_1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/>
          <p:nvPr/>
        </p:nvSpPr>
        <p:spPr>
          <a:xfrm>
            <a:off x="4613700" y="0"/>
            <a:ext cx="4530600" cy="5143500"/>
          </a:xfrm>
          <a:prstGeom prst="rect">
            <a:avLst/>
          </a:prstGeom>
          <a:solidFill>
            <a:srgbClr val="F8F9F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8" name="Google Shape;28;p6"/>
          <p:cNvPicPr preferRelativeResize="0"/>
          <p:nvPr/>
        </p:nvPicPr>
        <p:blipFill rotWithShape="1">
          <a:blip r:embed="rId2">
            <a:alphaModFix/>
          </a:blip>
          <a:srcRect r="10"/>
          <a:stretch/>
        </p:blipFill>
        <p:spPr>
          <a:xfrm>
            <a:off x="635097" y="4449912"/>
            <a:ext cx="1306550" cy="191800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6"/>
          <p:cNvSpPr txBox="1">
            <a:spLocks noGrp="1"/>
          </p:cNvSpPr>
          <p:nvPr>
            <p:ph type="title"/>
          </p:nvPr>
        </p:nvSpPr>
        <p:spPr>
          <a:xfrm>
            <a:off x="547351" y="1745250"/>
            <a:ext cx="5907000" cy="12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rgbClr val="202124"/>
                </a:solidFill>
                <a:latin typeface="Google Sans Medium"/>
                <a:ea typeface="Google Sans Medium"/>
                <a:cs typeface="Google Sans Medium"/>
                <a:sym typeface="Google Sans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0212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0212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0212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0212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0212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0212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0212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02124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subTitle" idx="1"/>
          </p:nvPr>
        </p:nvSpPr>
        <p:spPr>
          <a:xfrm>
            <a:off x="554727" y="2940100"/>
            <a:ext cx="5907000" cy="4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9AA0A6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CCCCCC"/>
          </p15:clr>
        </p15:guide>
        <p15:guide id="2" pos="2880">
          <p15:clr>
            <a:srgbClr val="CCCCCC"/>
          </p15:clr>
        </p15:guide>
        <p15:guide id="3" orient="horz" pos="2016">
          <p15:clr>
            <a:srgbClr val="4285F4"/>
          </p15:clr>
        </p15:guide>
        <p15:guide id="4" pos="307">
          <p15:clr>
            <a:srgbClr val="4285F4"/>
          </p15:clr>
        </p15:guide>
        <p15:guide id="5" orient="horz" pos="1944">
          <p15:clr>
            <a:srgbClr val="4285F4"/>
          </p15:clr>
        </p15:guide>
        <p15:guide id="6" orient="horz" pos="1782">
          <p15:clr>
            <a:srgbClr val="4285F4"/>
          </p15:clr>
        </p15:guide>
        <p15:guide id="7" orient="horz" pos="1440">
          <p15:clr>
            <a:srgbClr val="4285F4"/>
          </p15:clr>
        </p15:guide>
        <p15:guide id="8" orient="horz" pos="1224">
          <p15:clr>
            <a:srgbClr val="4285F4"/>
          </p15:clr>
        </p15:guide>
        <p15:guide id="9" pos="172">
          <p15:clr>
            <a:srgbClr val="4285F4"/>
          </p15:clr>
        </p15:guide>
        <p15:guide id="10" pos="121">
          <p15:clr>
            <a:srgbClr val="4285F4"/>
          </p15:clr>
        </p15:guide>
        <p15:guide id="11" orient="horz" pos="2803">
          <p15:clr>
            <a:srgbClr val="4285F4"/>
          </p15:clr>
        </p15:guide>
        <p15:guide id="12" orient="horz" pos="2901">
          <p15:clr>
            <a:srgbClr val="4285F4"/>
          </p15:clr>
        </p15:guide>
        <p15:guide id="13" orient="horz" pos="256">
          <p15:clr>
            <a:srgbClr val="FF0000"/>
          </p15:clr>
        </p15:guide>
        <p15:guide id="14" orient="horz" pos="2984">
          <p15:clr>
            <a:srgbClr val="FF0000"/>
          </p15:clr>
        </p15:guide>
        <p15:guide id="15" pos="249">
          <p15:clr>
            <a:srgbClr val="FF0000"/>
          </p15:clr>
        </p15:guide>
        <p15:guide id="16" pos="5503">
          <p15:clr>
            <a:srgbClr val="FF0000"/>
          </p15:clr>
        </p15:guide>
        <p15:guide id="17" pos="687">
          <p15:clr>
            <a:srgbClr val="4285F4"/>
          </p15:clr>
        </p15:guide>
        <p15:guide id="18" pos="3291">
          <p15:clr>
            <a:srgbClr val="4285F4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">
  <p:cSld name="TITLE_3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Google Shape;32;p7"/>
          <p:cNvPicPr preferRelativeResize="0"/>
          <p:nvPr/>
        </p:nvPicPr>
        <p:blipFill rotWithShape="1">
          <a:blip r:embed="rId2">
            <a:alphaModFix/>
          </a:blip>
          <a:srcRect r="10"/>
          <a:stretch/>
        </p:blipFill>
        <p:spPr>
          <a:xfrm>
            <a:off x="7297520" y="4579338"/>
            <a:ext cx="1306550" cy="191800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p7"/>
          <p:cNvSpPr txBox="1">
            <a:spLocks noGrp="1"/>
          </p:cNvSpPr>
          <p:nvPr>
            <p:ph type="subTitle" idx="1"/>
          </p:nvPr>
        </p:nvSpPr>
        <p:spPr>
          <a:xfrm>
            <a:off x="3509018" y="890250"/>
            <a:ext cx="4866600" cy="33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4285F4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632098" y="791350"/>
            <a:ext cx="19944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rgbClr val="202124"/>
                </a:solidFill>
                <a:latin typeface="Google Sans Medium"/>
                <a:ea typeface="Google Sans Medium"/>
                <a:cs typeface="Google Sans Medium"/>
                <a:sym typeface="Google Sans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subTitle" idx="2"/>
          </p:nvPr>
        </p:nvSpPr>
        <p:spPr>
          <a:xfrm>
            <a:off x="3509018" y="1536718"/>
            <a:ext cx="4866600" cy="33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4285F4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subTitle" idx="3"/>
          </p:nvPr>
        </p:nvSpPr>
        <p:spPr>
          <a:xfrm>
            <a:off x="3509018" y="2183193"/>
            <a:ext cx="4866600" cy="33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4285F4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subTitle" idx="4"/>
          </p:nvPr>
        </p:nvSpPr>
        <p:spPr>
          <a:xfrm>
            <a:off x="3509018" y="2829668"/>
            <a:ext cx="4866600" cy="33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4285F4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subTitle" idx="5"/>
          </p:nvPr>
        </p:nvSpPr>
        <p:spPr>
          <a:xfrm>
            <a:off x="3509018" y="3409375"/>
            <a:ext cx="4866600" cy="33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4285F4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subTitle" idx="6"/>
          </p:nvPr>
        </p:nvSpPr>
        <p:spPr>
          <a:xfrm>
            <a:off x="3940000" y="834125"/>
            <a:ext cx="4866600" cy="54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202124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subTitle" idx="7"/>
          </p:nvPr>
        </p:nvSpPr>
        <p:spPr>
          <a:xfrm>
            <a:off x="3940000" y="1489954"/>
            <a:ext cx="4866600" cy="51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202124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subTitle" idx="8"/>
          </p:nvPr>
        </p:nvSpPr>
        <p:spPr>
          <a:xfrm>
            <a:off x="3940000" y="2117526"/>
            <a:ext cx="4866600" cy="51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202124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subTitle" idx="9"/>
          </p:nvPr>
        </p:nvSpPr>
        <p:spPr>
          <a:xfrm>
            <a:off x="3940000" y="2754727"/>
            <a:ext cx="4866600" cy="51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202124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subTitle" idx="13"/>
          </p:nvPr>
        </p:nvSpPr>
        <p:spPr>
          <a:xfrm>
            <a:off x="3940000" y="3391824"/>
            <a:ext cx="4866600" cy="51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202124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CCCCCC"/>
          </p15:clr>
        </p15:guide>
        <p15:guide id="2" pos="2880">
          <p15:clr>
            <a:srgbClr val="CCCCCC"/>
          </p15:clr>
        </p15:guide>
        <p15:guide id="3" orient="horz" pos="2016">
          <p15:clr>
            <a:srgbClr val="4285F4"/>
          </p15:clr>
        </p15:guide>
        <p15:guide id="4" pos="307">
          <p15:clr>
            <a:srgbClr val="4285F4"/>
          </p15:clr>
        </p15:guide>
        <p15:guide id="5" orient="horz" pos="1944">
          <p15:clr>
            <a:srgbClr val="4285F4"/>
          </p15:clr>
        </p15:guide>
        <p15:guide id="6" orient="horz" pos="1782">
          <p15:clr>
            <a:srgbClr val="4285F4"/>
          </p15:clr>
        </p15:guide>
        <p15:guide id="7" orient="horz" pos="1440">
          <p15:clr>
            <a:srgbClr val="4285F4"/>
          </p15:clr>
        </p15:guide>
        <p15:guide id="8" orient="horz" pos="1224">
          <p15:clr>
            <a:srgbClr val="4285F4"/>
          </p15:clr>
        </p15:guide>
        <p15:guide id="9" pos="172">
          <p15:clr>
            <a:srgbClr val="4285F4"/>
          </p15:clr>
        </p15:guide>
        <p15:guide id="10" pos="121">
          <p15:clr>
            <a:srgbClr val="4285F4"/>
          </p15:clr>
        </p15:guide>
        <p15:guide id="11" orient="horz" pos="2803">
          <p15:clr>
            <a:srgbClr val="4285F4"/>
          </p15:clr>
        </p15:guide>
        <p15:guide id="12" orient="horz" pos="2901">
          <p15:clr>
            <a:srgbClr val="4285F4"/>
          </p15:clr>
        </p15:guide>
        <p15:guide id="13" orient="horz" pos="256">
          <p15:clr>
            <a:srgbClr val="FF0000"/>
          </p15:clr>
        </p15:guide>
        <p15:guide id="14" orient="horz" pos="2984">
          <p15:clr>
            <a:srgbClr val="FF0000"/>
          </p15:clr>
        </p15:guide>
        <p15:guide id="15" pos="249">
          <p15:clr>
            <a:srgbClr val="FF0000"/>
          </p15:clr>
        </p15:guide>
        <p15:guide id="16" pos="5503">
          <p15:clr>
            <a:srgbClr val="FF0000"/>
          </p15:clr>
        </p15:guide>
        <p15:guide id="17" pos="687">
          <p15:clr>
            <a:srgbClr val="4285F4"/>
          </p15:clr>
        </p15:guide>
        <p15:guide id="18" pos="3291">
          <p15:clr>
            <a:srgbClr val="4285F4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 Color Block">
  <p:cSld name="TITLE_3_2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8"/>
          <p:cNvSpPr/>
          <p:nvPr/>
        </p:nvSpPr>
        <p:spPr>
          <a:xfrm>
            <a:off x="3581350" y="0"/>
            <a:ext cx="5562600" cy="5143500"/>
          </a:xfrm>
          <a:prstGeom prst="rect">
            <a:avLst/>
          </a:prstGeom>
          <a:solidFill>
            <a:srgbClr val="4285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6" name="Google Shape;46;p8"/>
          <p:cNvPicPr preferRelativeResize="0"/>
          <p:nvPr/>
        </p:nvPicPr>
        <p:blipFill rotWithShape="1">
          <a:blip r:embed="rId2">
            <a:alphaModFix/>
          </a:blip>
          <a:srcRect r="10"/>
          <a:stretch/>
        </p:blipFill>
        <p:spPr>
          <a:xfrm>
            <a:off x="7297520" y="4579338"/>
            <a:ext cx="1306550" cy="191800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8"/>
          <p:cNvSpPr txBox="1">
            <a:spLocks noGrp="1"/>
          </p:cNvSpPr>
          <p:nvPr>
            <p:ph type="subTitle" idx="1"/>
          </p:nvPr>
        </p:nvSpPr>
        <p:spPr>
          <a:xfrm>
            <a:off x="4088225" y="890250"/>
            <a:ext cx="4287300" cy="33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title"/>
          </p:nvPr>
        </p:nvSpPr>
        <p:spPr>
          <a:xfrm>
            <a:off x="632098" y="1959150"/>
            <a:ext cx="19944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rgbClr val="202124"/>
                </a:solidFill>
                <a:latin typeface="Google Sans Medium"/>
                <a:ea typeface="Google Sans Medium"/>
                <a:cs typeface="Google Sans Medium"/>
                <a:sym typeface="Google Sans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8"/>
          <p:cNvSpPr txBox="1">
            <a:spLocks noGrp="1"/>
          </p:cNvSpPr>
          <p:nvPr>
            <p:ph type="subTitle" idx="2"/>
          </p:nvPr>
        </p:nvSpPr>
        <p:spPr>
          <a:xfrm>
            <a:off x="4088225" y="1536718"/>
            <a:ext cx="4287300" cy="33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50" name="Google Shape;50;p8"/>
          <p:cNvSpPr txBox="1">
            <a:spLocks noGrp="1"/>
          </p:cNvSpPr>
          <p:nvPr>
            <p:ph type="subTitle" idx="3"/>
          </p:nvPr>
        </p:nvSpPr>
        <p:spPr>
          <a:xfrm>
            <a:off x="4088225" y="2183193"/>
            <a:ext cx="4287300" cy="33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subTitle" idx="4"/>
          </p:nvPr>
        </p:nvSpPr>
        <p:spPr>
          <a:xfrm>
            <a:off x="4088225" y="2829668"/>
            <a:ext cx="4287300" cy="33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subTitle" idx="5"/>
          </p:nvPr>
        </p:nvSpPr>
        <p:spPr>
          <a:xfrm>
            <a:off x="4088225" y="3409375"/>
            <a:ext cx="4287300" cy="33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ubTitle" idx="6"/>
          </p:nvPr>
        </p:nvSpPr>
        <p:spPr>
          <a:xfrm>
            <a:off x="4572000" y="834125"/>
            <a:ext cx="4234500" cy="54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subTitle" idx="7"/>
          </p:nvPr>
        </p:nvSpPr>
        <p:spPr>
          <a:xfrm>
            <a:off x="4572000" y="1489954"/>
            <a:ext cx="4234500" cy="51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subTitle" idx="8"/>
          </p:nvPr>
        </p:nvSpPr>
        <p:spPr>
          <a:xfrm>
            <a:off x="4572000" y="2117527"/>
            <a:ext cx="4234500" cy="51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subTitle" idx="9"/>
          </p:nvPr>
        </p:nvSpPr>
        <p:spPr>
          <a:xfrm>
            <a:off x="4572000" y="2754727"/>
            <a:ext cx="4234500" cy="51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ubTitle" idx="13"/>
          </p:nvPr>
        </p:nvSpPr>
        <p:spPr>
          <a:xfrm>
            <a:off x="4572000" y="3391825"/>
            <a:ext cx="4234500" cy="51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CCCCCC"/>
          </p15:clr>
        </p15:guide>
        <p15:guide id="2" pos="2880">
          <p15:clr>
            <a:srgbClr val="CCCCCC"/>
          </p15:clr>
        </p15:guide>
        <p15:guide id="3" orient="horz" pos="2016">
          <p15:clr>
            <a:srgbClr val="4285F4"/>
          </p15:clr>
        </p15:guide>
        <p15:guide id="4" pos="307">
          <p15:clr>
            <a:srgbClr val="4285F4"/>
          </p15:clr>
        </p15:guide>
        <p15:guide id="5" orient="horz" pos="1944">
          <p15:clr>
            <a:srgbClr val="4285F4"/>
          </p15:clr>
        </p15:guide>
        <p15:guide id="6" orient="horz" pos="1782">
          <p15:clr>
            <a:srgbClr val="4285F4"/>
          </p15:clr>
        </p15:guide>
        <p15:guide id="7" orient="horz" pos="1440">
          <p15:clr>
            <a:srgbClr val="4285F4"/>
          </p15:clr>
        </p15:guide>
        <p15:guide id="8" orient="horz" pos="1224">
          <p15:clr>
            <a:srgbClr val="4285F4"/>
          </p15:clr>
        </p15:guide>
        <p15:guide id="9" pos="172">
          <p15:clr>
            <a:srgbClr val="4285F4"/>
          </p15:clr>
        </p15:guide>
        <p15:guide id="10" pos="121">
          <p15:clr>
            <a:srgbClr val="4285F4"/>
          </p15:clr>
        </p15:guide>
        <p15:guide id="11" orient="horz" pos="2803">
          <p15:clr>
            <a:srgbClr val="4285F4"/>
          </p15:clr>
        </p15:guide>
        <p15:guide id="12" orient="horz" pos="2901">
          <p15:clr>
            <a:srgbClr val="4285F4"/>
          </p15:clr>
        </p15:guide>
        <p15:guide id="13" orient="horz" pos="256">
          <p15:clr>
            <a:srgbClr val="FF0000"/>
          </p15:clr>
        </p15:guide>
        <p15:guide id="14" orient="horz" pos="2984">
          <p15:clr>
            <a:srgbClr val="FF0000"/>
          </p15:clr>
        </p15:guide>
        <p15:guide id="15" pos="249">
          <p15:clr>
            <a:srgbClr val="FF0000"/>
          </p15:clr>
        </p15:guide>
        <p15:guide id="16" pos="5503">
          <p15:clr>
            <a:srgbClr val="FF0000"/>
          </p15:clr>
        </p15:guide>
        <p15:guide id="17" pos="687">
          <p15:clr>
            <a:srgbClr val="4285F4"/>
          </p15:clr>
        </p15:guide>
        <p15:guide id="18" pos="3291">
          <p15:clr>
            <a:srgbClr val="4285F4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Divider">
  <p:cSld name="TITLE_3_1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/>
          <p:nvPr/>
        </p:nvSpPr>
        <p:spPr>
          <a:xfrm>
            <a:off x="150" y="0"/>
            <a:ext cx="9144000" cy="5143500"/>
          </a:xfrm>
          <a:prstGeom prst="rect">
            <a:avLst/>
          </a:prstGeom>
          <a:solidFill>
            <a:srgbClr val="F8F9F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0" name="Google Shape;60;p9"/>
          <p:cNvPicPr preferRelativeResize="0"/>
          <p:nvPr/>
        </p:nvPicPr>
        <p:blipFill rotWithShape="1">
          <a:blip r:embed="rId2">
            <a:alphaModFix/>
          </a:blip>
          <a:srcRect r="10"/>
          <a:stretch/>
        </p:blipFill>
        <p:spPr>
          <a:xfrm>
            <a:off x="7297520" y="4579338"/>
            <a:ext cx="1306550" cy="19180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9"/>
          <p:cNvSpPr txBox="1">
            <a:spLocks noGrp="1"/>
          </p:cNvSpPr>
          <p:nvPr>
            <p:ph type="subTitle" idx="1"/>
          </p:nvPr>
        </p:nvSpPr>
        <p:spPr>
          <a:xfrm>
            <a:off x="632094" y="612500"/>
            <a:ext cx="6848100" cy="60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4285F4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title"/>
          </p:nvPr>
        </p:nvSpPr>
        <p:spPr>
          <a:xfrm>
            <a:off x="632098" y="1184851"/>
            <a:ext cx="5822400" cy="17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rgbClr val="202124"/>
                </a:solidFill>
                <a:latin typeface="Google Sans Medium"/>
                <a:ea typeface="Google Sans Medium"/>
                <a:cs typeface="Google Sans Medium"/>
                <a:sym typeface="Google Sans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CCCCCC"/>
          </p15:clr>
        </p15:guide>
        <p15:guide id="2" pos="2880">
          <p15:clr>
            <a:srgbClr val="CCCCCC"/>
          </p15:clr>
        </p15:guide>
        <p15:guide id="3" orient="horz" pos="2016">
          <p15:clr>
            <a:srgbClr val="4285F4"/>
          </p15:clr>
        </p15:guide>
        <p15:guide id="4" pos="307">
          <p15:clr>
            <a:srgbClr val="4285F4"/>
          </p15:clr>
        </p15:guide>
        <p15:guide id="5" orient="horz" pos="1944">
          <p15:clr>
            <a:srgbClr val="4285F4"/>
          </p15:clr>
        </p15:guide>
        <p15:guide id="6" orient="horz" pos="1782">
          <p15:clr>
            <a:srgbClr val="4285F4"/>
          </p15:clr>
        </p15:guide>
        <p15:guide id="7" orient="horz" pos="1440">
          <p15:clr>
            <a:srgbClr val="4285F4"/>
          </p15:clr>
        </p15:guide>
        <p15:guide id="8" orient="horz" pos="1224">
          <p15:clr>
            <a:srgbClr val="4285F4"/>
          </p15:clr>
        </p15:guide>
        <p15:guide id="9" pos="172">
          <p15:clr>
            <a:srgbClr val="4285F4"/>
          </p15:clr>
        </p15:guide>
        <p15:guide id="10" pos="121">
          <p15:clr>
            <a:srgbClr val="4285F4"/>
          </p15:clr>
        </p15:guide>
        <p15:guide id="11" orient="horz" pos="2803">
          <p15:clr>
            <a:srgbClr val="4285F4"/>
          </p15:clr>
        </p15:guide>
        <p15:guide id="12" orient="horz" pos="2901">
          <p15:clr>
            <a:srgbClr val="4285F4"/>
          </p15:clr>
        </p15:guide>
        <p15:guide id="13" orient="horz" pos="256">
          <p15:clr>
            <a:srgbClr val="FF0000"/>
          </p15:clr>
        </p15:guide>
        <p15:guide id="14" orient="horz" pos="2984">
          <p15:clr>
            <a:srgbClr val="FF0000"/>
          </p15:clr>
        </p15:guide>
        <p15:guide id="15" pos="249">
          <p15:clr>
            <a:srgbClr val="FF0000"/>
          </p15:clr>
        </p15:guide>
        <p15:guide id="16" pos="5503">
          <p15:clr>
            <a:srgbClr val="FF0000"/>
          </p15:clr>
        </p15:guide>
        <p15:guide id="17" pos="687">
          <p15:clr>
            <a:srgbClr val="4285F4"/>
          </p15:clr>
        </p15:guide>
        <p15:guide id="18" pos="3291">
          <p15:clr>
            <a:srgbClr val="4285F4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Divider Square">
  <p:cSld name="TITLE_3_1_4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10"/>
          <p:cNvPicPr preferRelativeResize="0"/>
          <p:nvPr/>
        </p:nvPicPr>
        <p:blipFill rotWithShape="1">
          <a:blip r:embed="rId2">
            <a:alphaModFix/>
          </a:blip>
          <a:srcRect r="10"/>
          <a:stretch/>
        </p:blipFill>
        <p:spPr>
          <a:xfrm>
            <a:off x="7297520" y="4579338"/>
            <a:ext cx="1306550" cy="191800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0"/>
          <p:cNvSpPr txBox="1">
            <a:spLocks noGrp="1"/>
          </p:cNvSpPr>
          <p:nvPr>
            <p:ph type="subTitle" idx="1"/>
          </p:nvPr>
        </p:nvSpPr>
        <p:spPr>
          <a:xfrm>
            <a:off x="632094" y="612500"/>
            <a:ext cx="6848100" cy="60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4285F4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632098" y="1184851"/>
            <a:ext cx="5822400" cy="17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rgbClr val="202124"/>
                </a:solidFill>
                <a:latin typeface="Google Sans Medium"/>
                <a:ea typeface="Google Sans Medium"/>
                <a:cs typeface="Google Sans Medium"/>
                <a:sym typeface="Google Sans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pic>
        <p:nvPicPr>
          <p:cNvPr id="67" name="Google Shape;67;p10"/>
          <p:cNvPicPr preferRelativeResize="0"/>
          <p:nvPr/>
        </p:nvPicPr>
        <p:blipFill rotWithShape="1">
          <a:blip r:embed="rId3">
            <a:alphaModFix/>
          </a:blip>
          <a:srcRect l="70587" b="36281"/>
          <a:stretch/>
        </p:blipFill>
        <p:spPr>
          <a:xfrm>
            <a:off x="6454500" y="-525"/>
            <a:ext cx="2689497" cy="3277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CCCCCC"/>
          </p15:clr>
        </p15:guide>
        <p15:guide id="2" pos="2880">
          <p15:clr>
            <a:srgbClr val="CCCCCC"/>
          </p15:clr>
        </p15:guide>
        <p15:guide id="3" orient="horz" pos="2016">
          <p15:clr>
            <a:srgbClr val="4285F4"/>
          </p15:clr>
        </p15:guide>
        <p15:guide id="4" pos="307">
          <p15:clr>
            <a:srgbClr val="4285F4"/>
          </p15:clr>
        </p15:guide>
        <p15:guide id="5" orient="horz" pos="1944">
          <p15:clr>
            <a:srgbClr val="4285F4"/>
          </p15:clr>
        </p15:guide>
        <p15:guide id="6" orient="horz" pos="1782">
          <p15:clr>
            <a:srgbClr val="4285F4"/>
          </p15:clr>
        </p15:guide>
        <p15:guide id="7" orient="horz" pos="1440">
          <p15:clr>
            <a:srgbClr val="4285F4"/>
          </p15:clr>
        </p15:guide>
        <p15:guide id="8" orient="horz" pos="1224">
          <p15:clr>
            <a:srgbClr val="4285F4"/>
          </p15:clr>
        </p15:guide>
        <p15:guide id="9" pos="172">
          <p15:clr>
            <a:srgbClr val="4285F4"/>
          </p15:clr>
        </p15:guide>
        <p15:guide id="10" pos="121">
          <p15:clr>
            <a:srgbClr val="4285F4"/>
          </p15:clr>
        </p15:guide>
        <p15:guide id="11" orient="horz" pos="2803">
          <p15:clr>
            <a:srgbClr val="4285F4"/>
          </p15:clr>
        </p15:guide>
        <p15:guide id="12" orient="horz" pos="2901">
          <p15:clr>
            <a:srgbClr val="4285F4"/>
          </p15:clr>
        </p15:guide>
        <p15:guide id="13" orient="horz" pos="256">
          <p15:clr>
            <a:srgbClr val="FF0000"/>
          </p15:clr>
        </p15:guide>
        <p15:guide id="14" orient="horz" pos="2984">
          <p15:clr>
            <a:srgbClr val="FF0000"/>
          </p15:clr>
        </p15:guide>
        <p15:guide id="15" pos="249">
          <p15:clr>
            <a:srgbClr val="FF0000"/>
          </p15:clr>
        </p15:guide>
        <p15:guide id="16" pos="5503">
          <p15:clr>
            <a:srgbClr val="FF0000"/>
          </p15:clr>
        </p15:guide>
        <p15:guide id="17" pos="687">
          <p15:clr>
            <a:srgbClr val="4285F4"/>
          </p15:clr>
        </p15:guide>
        <p15:guide id="18" pos="3291">
          <p15:clr>
            <a:srgbClr val="4285F4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5"/>
          <p:cNvSpPr txBox="1">
            <a:spLocks noGrp="1"/>
          </p:cNvSpPr>
          <p:nvPr>
            <p:ph type="subTitle" idx="1"/>
          </p:nvPr>
        </p:nvSpPr>
        <p:spPr>
          <a:xfrm>
            <a:off x="487050" y="2192825"/>
            <a:ext cx="5907000" cy="62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Annie Louis (University of Edinburgh, now works at Google)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Co-authors: Santanu Kumar Dash (University of Surrey)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                    Earl T. Barr (University College London)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                    Michael D. Ernst (University of Washington)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                    Charles Sutton (Google Research)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25"/>
          <p:cNvSpPr txBox="1">
            <a:spLocks noGrp="1"/>
          </p:cNvSpPr>
          <p:nvPr>
            <p:ph type="title"/>
          </p:nvPr>
        </p:nvSpPr>
        <p:spPr>
          <a:xfrm>
            <a:off x="487051" y="1039500"/>
            <a:ext cx="5907000" cy="124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/>
              <a:t>“Where should I comment my code?” </a:t>
            </a:r>
            <a:endParaRPr sz="2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dataset and model for predicting locations that need comments</a:t>
            </a:r>
            <a:endParaRPr sz="22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34"/>
          <p:cNvSpPr txBox="1">
            <a:spLocks noGrp="1"/>
          </p:cNvSpPr>
          <p:nvPr>
            <p:ph type="title"/>
          </p:nvPr>
        </p:nvSpPr>
        <p:spPr>
          <a:xfrm>
            <a:off x="401250" y="32525"/>
            <a:ext cx="8341500" cy="78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 sz="2900"/>
              <a:t>Best model: Hierarchical neural network</a:t>
            </a:r>
            <a:endParaRPr sz="2900"/>
          </a:p>
        </p:txBody>
      </p:sp>
      <p:sp>
        <p:nvSpPr>
          <p:cNvPr id="277" name="Google Shape;277;p34"/>
          <p:cNvSpPr txBox="1"/>
          <p:nvPr/>
        </p:nvSpPr>
        <p:spPr>
          <a:xfrm>
            <a:off x="487375" y="794975"/>
            <a:ext cx="6188700" cy="60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rgbClr val="666666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762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>
                <a:solidFill>
                  <a:srgbClr val="CC0000"/>
                </a:solidFill>
                <a:latin typeface="Courier New"/>
                <a:ea typeface="Courier New"/>
                <a:cs typeface="Courier New"/>
                <a:sym typeface="Courier New"/>
              </a:rPr>
              <a:t> L3     L4</a:t>
            </a:r>
            <a:r>
              <a:rPr lang="en" sz="1900" b="1" i="0" u="none" strike="noStrike" cap="none">
                <a:solidFill>
                  <a:srgbClr val="CC0000"/>
                </a:solidFill>
                <a:latin typeface="Courier New"/>
                <a:ea typeface="Courier New"/>
                <a:cs typeface="Courier New"/>
                <a:sym typeface="Courier New"/>
              </a:rPr>
              <a:t>     </a:t>
            </a:r>
            <a:r>
              <a:rPr lang="en" sz="1900" b="1">
                <a:solidFill>
                  <a:srgbClr val="CC0000"/>
                </a:solidFill>
                <a:latin typeface="Courier New"/>
                <a:ea typeface="Courier New"/>
                <a:cs typeface="Courier New"/>
                <a:sym typeface="Courier New"/>
              </a:rPr>
              <a:t>L5</a:t>
            </a:r>
            <a:r>
              <a:rPr lang="en" sz="1900" b="1" i="0" u="none" strike="noStrike" cap="none">
                <a:solidFill>
                  <a:srgbClr val="CC0000"/>
                </a:solidFill>
                <a:latin typeface="Courier New"/>
                <a:ea typeface="Courier New"/>
                <a:cs typeface="Courier New"/>
                <a:sym typeface="Courier New"/>
              </a:rPr>
              <a:t>     </a:t>
            </a:r>
            <a:r>
              <a:rPr lang="en" sz="1900" b="1">
                <a:solidFill>
                  <a:srgbClr val="CC0000"/>
                </a:solidFill>
                <a:latin typeface="Courier New"/>
                <a:ea typeface="Courier New"/>
                <a:cs typeface="Courier New"/>
                <a:sym typeface="Courier New"/>
              </a:rPr>
              <a:t>L6</a:t>
            </a:r>
            <a:r>
              <a:rPr lang="en" sz="1900" b="1">
                <a:solidFill>
                  <a:srgbClr val="666666"/>
                </a:solidFill>
                <a:latin typeface="Courier New"/>
                <a:ea typeface="Courier New"/>
                <a:cs typeface="Courier New"/>
                <a:sym typeface="Courier New"/>
              </a:rPr>
              <a:t>     </a:t>
            </a:r>
            <a:r>
              <a:rPr lang="en" sz="1900" b="1">
                <a:solidFill>
                  <a:srgbClr val="1155CC"/>
                </a:solidFill>
                <a:latin typeface="Courier New"/>
                <a:ea typeface="Courier New"/>
                <a:cs typeface="Courier New"/>
                <a:sym typeface="Courier New"/>
              </a:rPr>
              <a:t>L8     L9</a:t>
            </a:r>
            <a:endParaRPr sz="1900" b="1">
              <a:solidFill>
                <a:srgbClr val="1155CC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762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i="0" u="none" strike="noStrike" cap="none">
                <a:latin typeface="Courier New"/>
                <a:ea typeface="Courier New"/>
                <a:cs typeface="Courier New"/>
                <a:sym typeface="Courier New"/>
              </a:rPr>
              <a:t>  </a:t>
            </a:r>
            <a:endParaRPr sz="1800" b="1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50" b="1" i="0" u="none" strike="noStrike" cap="none">
              <a:solidFill>
                <a:srgbClr val="666666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78" name="Google Shape;278;p34"/>
          <p:cNvSpPr/>
          <p:nvPr/>
        </p:nvSpPr>
        <p:spPr>
          <a:xfrm>
            <a:off x="5238049" y="3298325"/>
            <a:ext cx="691475" cy="561300"/>
          </a:xfrm>
          <a:prstGeom prst="flowChartConnector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j</a:t>
            </a:r>
            <a:r>
              <a:rPr lang="en" b="1" baseline="-25000"/>
              <a:t>m+1</a:t>
            </a:r>
            <a:endParaRPr b="1" baseline="-25000"/>
          </a:p>
        </p:txBody>
      </p:sp>
      <p:sp>
        <p:nvSpPr>
          <p:cNvPr id="279" name="Google Shape;279;p34"/>
          <p:cNvSpPr/>
          <p:nvPr/>
        </p:nvSpPr>
        <p:spPr>
          <a:xfrm>
            <a:off x="2300574" y="3283138"/>
            <a:ext cx="622200" cy="561300"/>
          </a:xfrm>
          <a:prstGeom prst="flowChartConnector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 j</a:t>
            </a:r>
            <a:r>
              <a:rPr lang="en" b="1" baseline="-25000"/>
              <a:t>m</a:t>
            </a:r>
            <a:endParaRPr b="1" baseline="-25000"/>
          </a:p>
        </p:txBody>
      </p:sp>
      <p:cxnSp>
        <p:nvCxnSpPr>
          <p:cNvPr id="280" name="Google Shape;280;p34"/>
          <p:cNvCxnSpPr>
            <a:endCxn id="279" idx="0"/>
          </p:cNvCxnSpPr>
          <p:nvPr/>
        </p:nvCxnSpPr>
        <p:spPr>
          <a:xfrm>
            <a:off x="989874" y="2204038"/>
            <a:ext cx="1621800" cy="10791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81" name="Google Shape;281;p34"/>
          <p:cNvCxnSpPr>
            <a:endCxn id="279" idx="0"/>
          </p:cNvCxnSpPr>
          <p:nvPr/>
        </p:nvCxnSpPr>
        <p:spPr>
          <a:xfrm>
            <a:off x="1973274" y="2221738"/>
            <a:ext cx="638400" cy="10614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82" name="Google Shape;282;p34"/>
          <p:cNvCxnSpPr>
            <a:endCxn id="279" idx="0"/>
          </p:cNvCxnSpPr>
          <p:nvPr/>
        </p:nvCxnSpPr>
        <p:spPr>
          <a:xfrm flipH="1">
            <a:off x="2611674" y="2221738"/>
            <a:ext cx="424200" cy="10614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83" name="Google Shape;283;p34"/>
          <p:cNvCxnSpPr>
            <a:endCxn id="279" idx="0"/>
          </p:cNvCxnSpPr>
          <p:nvPr/>
        </p:nvCxnSpPr>
        <p:spPr>
          <a:xfrm flipH="1">
            <a:off x="2611674" y="2204038"/>
            <a:ext cx="1422600" cy="10791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84" name="Google Shape;284;p34"/>
          <p:cNvCxnSpPr>
            <a:cxnSpLocks/>
            <a:endCxn id="278" idx="0"/>
          </p:cNvCxnSpPr>
          <p:nvPr/>
        </p:nvCxnSpPr>
        <p:spPr>
          <a:xfrm>
            <a:off x="5023550" y="2189225"/>
            <a:ext cx="560237" cy="11091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85" name="Google Shape;285;p34"/>
          <p:cNvCxnSpPr>
            <a:cxnSpLocks/>
            <a:endCxn id="278" idx="0"/>
          </p:cNvCxnSpPr>
          <p:nvPr/>
        </p:nvCxnSpPr>
        <p:spPr>
          <a:xfrm flipH="1">
            <a:off x="5583787" y="2203925"/>
            <a:ext cx="481664" cy="10944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86" name="Google Shape;286;p34"/>
          <p:cNvSpPr/>
          <p:nvPr/>
        </p:nvSpPr>
        <p:spPr>
          <a:xfrm>
            <a:off x="669775" y="1900300"/>
            <a:ext cx="622200" cy="3525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h</a:t>
            </a:r>
            <a:r>
              <a:rPr lang="en" b="1" baseline="-25000"/>
              <a:t>i</a:t>
            </a:r>
            <a:endParaRPr b="1" baseline="-25000"/>
          </a:p>
        </p:txBody>
      </p:sp>
      <p:sp>
        <p:nvSpPr>
          <p:cNvPr id="287" name="Google Shape;287;p34"/>
          <p:cNvSpPr/>
          <p:nvPr/>
        </p:nvSpPr>
        <p:spPr>
          <a:xfrm>
            <a:off x="1654074" y="1900300"/>
            <a:ext cx="662701" cy="3525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h</a:t>
            </a:r>
            <a:r>
              <a:rPr lang="en" b="1" baseline="-25000"/>
              <a:t>i+1</a:t>
            </a:r>
            <a:endParaRPr b="1" baseline="-25000"/>
          </a:p>
        </p:txBody>
      </p:sp>
      <p:sp>
        <p:nvSpPr>
          <p:cNvPr id="288" name="Google Shape;288;p34"/>
          <p:cNvSpPr/>
          <p:nvPr/>
        </p:nvSpPr>
        <p:spPr>
          <a:xfrm>
            <a:off x="2686817" y="1900317"/>
            <a:ext cx="622200" cy="3525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  ...</a:t>
            </a:r>
            <a:endParaRPr b="1"/>
          </a:p>
        </p:txBody>
      </p:sp>
      <p:sp>
        <p:nvSpPr>
          <p:cNvPr id="289" name="Google Shape;289;p34"/>
          <p:cNvSpPr/>
          <p:nvPr/>
        </p:nvSpPr>
        <p:spPr>
          <a:xfrm>
            <a:off x="3714630" y="1900313"/>
            <a:ext cx="622200" cy="3525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...</a:t>
            </a:r>
            <a:endParaRPr b="1"/>
          </a:p>
        </p:txBody>
      </p:sp>
      <p:sp>
        <p:nvSpPr>
          <p:cNvPr id="290" name="Google Shape;290;p34"/>
          <p:cNvSpPr/>
          <p:nvPr/>
        </p:nvSpPr>
        <p:spPr>
          <a:xfrm>
            <a:off x="4742368" y="1867833"/>
            <a:ext cx="622200" cy="3525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h</a:t>
            </a:r>
            <a:r>
              <a:rPr lang="en" b="1" baseline="-25000"/>
              <a:t>k</a:t>
            </a:r>
            <a:endParaRPr b="1" baseline="-25000"/>
          </a:p>
        </p:txBody>
      </p:sp>
      <p:sp>
        <p:nvSpPr>
          <p:cNvPr id="291" name="Google Shape;291;p34"/>
          <p:cNvSpPr/>
          <p:nvPr/>
        </p:nvSpPr>
        <p:spPr>
          <a:xfrm>
            <a:off x="5734686" y="1882625"/>
            <a:ext cx="709240" cy="3525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h</a:t>
            </a:r>
            <a:r>
              <a:rPr lang="en" b="1" baseline="-25000" dirty="0"/>
              <a:t>k+1</a:t>
            </a:r>
            <a:endParaRPr b="1" baseline="-25000" dirty="0"/>
          </a:p>
        </p:txBody>
      </p:sp>
      <p:cxnSp>
        <p:nvCxnSpPr>
          <p:cNvPr id="292" name="Google Shape;292;p34"/>
          <p:cNvCxnSpPr/>
          <p:nvPr/>
        </p:nvCxnSpPr>
        <p:spPr>
          <a:xfrm>
            <a:off x="981025" y="1395863"/>
            <a:ext cx="0" cy="4854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93" name="Google Shape;293;p34"/>
          <p:cNvCxnSpPr/>
          <p:nvPr/>
        </p:nvCxnSpPr>
        <p:spPr>
          <a:xfrm>
            <a:off x="1973100" y="1395863"/>
            <a:ext cx="0" cy="4854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94" name="Google Shape;294;p34"/>
          <p:cNvCxnSpPr/>
          <p:nvPr/>
        </p:nvCxnSpPr>
        <p:spPr>
          <a:xfrm>
            <a:off x="2997925" y="1405388"/>
            <a:ext cx="0" cy="4854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95" name="Google Shape;295;p34"/>
          <p:cNvCxnSpPr/>
          <p:nvPr/>
        </p:nvCxnSpPr>
        <p:spPr>
          <a:xfrm>
            <a:off x="4025725" y="1405388"/>
            <a:ext cx="0" cy="4854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96" name="Google Shape;296;p34"/>
          <p:cNvCxnSpPr/>
          <p:nvPr/>
        </p:nvCxnSpPr>
        <p:spPr>
          <a:xfrm>
            <a:off x="5053475" y="1395863"/>
            <a:ext cx="0" cy="4854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97" name="Google Shape;297;p34"/>
          <p:cNvCxnSpPr/>
          <p:nvPr/>
        </p:nvCxnSpPr>
        <p:spPr>
          <a:xfrm>
            <a:off x="6057225" y="1395863"/>
            <a:ext cx="0" cy="4854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98" name="Google Shape;298;p34"/>
          <p:cNvCxnSpPr>
            <a:cxnSpLocks/>
            <a:stCxn id="286" idx="6"/>
            <a:endCxn id="287" idx="2"/>
          </p:cNvCxnSpPr>
          <p:nvPr/>
        </p:nvCxnSpPr>
        <p:spPr>
          <a:xfrm>
            <a:off x="1291975" y="2076550"/>
            <a:ext cx="362099" cy="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99" name="Google Shape;299;p34"/>
          <p:cNvCxnSpPr/>
          <p:nvPr/>
        </p:nvCxnSpPr>
        <p:spPr>
          <a:xfrm>
            <a:off x="2310100" y="2076575"/>
            <a:ext cx="386400" cy="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00" name="Google Shape;300;p34"/>
          <p:cNvCxnSpPr/>
          <p:nvPr/>
        </p:nvCxnSpPr>
        <p:spPr>
          <a:xfrm>
            <a:off x="3318625" y="2058875"/>
            <a:ext cx="386400" cy="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01" name="Google Shape;301;p34"/>
          <p:cNvCxnSpPr/>
          <p:nvPr/>
        </p:nvCxnSpPr>
        <p:spPr>
          <a:xfrm>
            <a:off x="4336825" y="2044075"/>
            <a:ext cx="386400" cy="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02" name="Google Shape;302;p34"/>
          <p:cNvCxnSpPr/>
          <p:nvPr/>
        </p:nvCxnSpPr>
        <p:spPr>
          <a:xfrm>
            <a:off x="5371100" y="2044075"/>
            <a:ext cx="386400" cy="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03" name="Google Shape;303;p34"/>
          <p:cNvCxnSpPr>
            <a:cxnSpLocks/>
            <a:stCxn id="279" idx="6"/>
            <a:endCxn id="278" idx="2"/>
          </p:cNvCxnSpPr>
          <p:nvPr/>
        </p:nvCxnSpPr>
        <p:spPr>
          <a:xfrm>
            <a:off x="2922774" y="3563788"/>
            <a:ext cx="2315275" cy="15187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04" name="Google Shape;304;p34"/>
          <p:cNvCxnSpPr/>
          <p:nvPr/>
        </p:nvCxnSpPr>
        <p:spPr>
          <a:xfrm>
            <a:off x="5890549" y="3568742"/>
            <a:ext cx="937200" cy="54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05" name="Google Shape;305;p34"/>
          <p:cNvSpPr txBox="1"/>
          <p:nvPr/>
        </p:nvSpPr>
        <p:spPr>
          <a:xfrm>
            <a:off x="7042650" y="3086100"/>
            <a:ext cx="1842000" cy="7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>
                <a:solidFill>
                  <a:srgbClr val="38761D"/>
                </a:solidFill>
              </a:rPr>
              <a:t>Represent the sequence of snippets in the file</a:t>
            </a:r>
            <a:endParaRPr sz="1300" b="1">
              <a:solidFill>
                <a:srgbClr val="38761D"/>
              </a:solidFill>
            </a:endParaRPr>
          </a:p>
        </p:txBody>
      </p:sp>
      <p:cxnSp>
        <p:nvCxnSpPr>
          <p:cNvPr id="306" name="Google Shape;306;p34"/>
          <p:cNvCxnSpPr/>
          <p:nvPr/>
        </p:nvCxnSpPr>
        <p:spPr>
          <a:xfrm>
            <a:off x="4440925" y="1008225"/>
            <a:ext cx="45600" cy="3823500"/>
          </a:xfrm>
          <a:prstGeom prst="straightConnector1">
            <a:avLst/>
          </a:prstGeom>
          <a:noFill/>
          <a:ln w="19050" cap="flat" cmpd="sng">
            <a:solidFill>
              <a:srgbClr val="9900FF"/>
            </a:solidFill>
            <a:prstDash val="lgDash"/>
            <a:round/>
            <a:headEnd type="none" w="med" len="med"/>
            <a:tailEnd type="none" w="med" len="med"/>
          </a:ln>
        </p:spPr>
      </p:cxnSp>
      <p:sp>
        <p:nvSpPr>
          <p:cNvPr id="307" name="Google Shape;307;p34"/>
          <p:cNvSpPr txBox="1"/>
          <p:nvPr/>
        </p:nvSpPr>
        <p:spPr>
          <a:xfrm>
            <a:off x="1812250" y="677737"/>
            <a:ext cx="13821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Snippet 1</a:t>
            </a:r>
            <a:endParaRPr sz="2000"/>
          </a:p>
        </p:txBody>
      </p:sp>
      <p:sp>
        <p:nvSpPr>
          <p:cNvPr id="308" name="Google Shape;308;p34"/>
          <p:cNvSpPr txBox="1"/>
          <p:nvPr/>
        </p:nvSpPr>
        <p:spPr>
          <a:xfrm>
            <a:off x="4742375" y="677732"/>
            <a:ext cx="13821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Snippet 2</a:t>
            </a:r>
            <a:endParaRPr sz="2000"/>
          </a:p>
        </p:txBody>
      </p:sp>
      <p:cxnSp>
        <p:nvCxnSpPr>
          <p:cNvPr id="309" name="Google Shape;309;p34"/>
          <p:cNvCxnSpPr/>
          <p:nvPr/>
        </p:nvCxnSpPr>
        <p:spPr>
          <a:xfrm rot="10800000" flipH="1">
            <a:off x="1148275" y="3558400"/>
            <a:ext cx="1152300" cy="108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35"/>
          <p:cNvSpPr txBox="1">
            <a:spLocks noGrp="1"/>
          </p:cNvSpPr>
          <p:nvPr>
            <p:ph type="title"/>
          </p:nvPr>
        </p:nvSpPr>
        <p:spPr>
          <a:xfrm>
            <a:off x="401250" y="32525"/>
            <a:ext cx="8341500" cy="78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 sz="2900"/>
              <a:t>Best model: Hierarchical neural network</a:t>
            </a:r>
            <a:endParaRPr sz="2900"/>
          </a:p>
        </p:txBody>
      </p:sp>
      <p:sp>
        <p:nvSpPr>
          <p:cNvPr id="315" name="Google Shape;315;p35"/>
          <p:cNvSpPr txBox="1"/>
          <p:nvPr/>
        </p:nvSpPr>
        <p:spPr>
          <a:xfrm>
            <a:off x="495546" y="663030"/>
            <a:ext cx="6188700" cy="60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rgbClr val="666666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762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>
                <a:solidFill>
                  <a:srgbClr val="CC0000"/>
                </a:solidFill>
                <a:latin typeface="Courier New"/>
                <a:ea typeface="Courier New"/>
                <a:cs typeface="Courier New"/>
                <a:sym typeface="Courier New"/>
              </a:rPr>
              <a:t> L3     L4</a:t>
            </a:r>
            <a:r>
              <a:rPr lang="en" sz="1900" b="1" i="0" u="none" strike="noStrike" cap="none">
                <a:solidFill>
                  <a:srgbClr val="CC0000"/>
                </a:solidFill>
                <a:latin typeface="Courier New"/>
                <a:ea typeface="Courier New"/>
                <a:cs typeface="Courier New"/>
                <a:sym typeface="Courier New"/>
              </a:rPr>
              <a:t>     </a:t>
            </a:r>
            <a:r>
              <a:rPr lang="en" sz="1900" b="1">
                <a:solidFill>
                  <a:srgbClr val="CC0000"/>
                </a:solidFill>
                <a:latin typeface="Courier New"/>
                <a:ea typeface="Courier New"/>
                <a:cs typeface="Courier New"/>
                <a:sym typeface="Courier New"/>
              </a:rPr>
              <a:t>L5</a:t>
            </a:r>
            <a:r>
              <a:rPr lang="en" sz="1900" b="1" i="0" u="none" strike="noStrike" cap="none">
                <a:solidFill>
                  <a:srgbClr val="CC0000"/>
                </a:solidFill>
                <a:latin typeface="Courier New"/>
                <a:ea typeface="Courier New"/>
                <a:cs typeface="Courier New"/>
                <a:sym typeface="Courier New"/>
              </a:rPr>
              <a:t>     </a:t>
            </a:r>
            <a:r>
              <a:rPr lang="en" sz="1900" b="1">
                <a:solidFill>
                  <a:srgbClr val="CC0000"/>
                </a:solidFill>
                <a:latin typeface="Courier New"/>
                <a:ea typeface="Courier New"/>
                <a:cs typeface="Courier New"/>
                <a:sym typeface="Courier New"/>
              </a:rPr>
              <a:t>L6</a:t>
            </a:r>
            <a:r>
              <a:rPr lang="en" sz="1900" b="1">
                <a:solidFill>
                  <a:srgbClr val="666666"/>
                </a:solidFill>
                <a:latin typeface="Courier New"/>
                <a:ea typeface="Courier New"/>
                <a:cs typeface="Courier New"/>
                <a:sym typeface="Courier New"/>
              </a:rPr>
              <a:t>     </a:t>
            </a:r>
            <a:r>
              <a:rPr lang="en" sz="1900" b="1">
                <a:solidFill>
                  <a:srgbClr val="1155CC"/>
                </a:solidFill>
                <a:latin typeface="Courier New"/>
                <a:ea typeface="Courier New"/>
                <a:cs typeface="Courier New"/>
                <a:sym typeface="Courier New"/>
              </a:rPr>
              <a:t>L8     L9</a:t>
            </a:r>
            <a:endParaRPr sz="1900" b="1">
              <a:solidFill>
                <a:srgbClr val="1155CC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762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i="0" u="none" strike="noStrike" cap="none">
                <a:latin typeface="Courier New"/>
                <a:ea typeface="Courier New"/>
                <a:cs typeface="Courier New"/>
                <a:sym typeface="Courier New"/>
              </a:rPr>
              <a:t>  </a:t>
            </a:r>
            <a:endParaRPr sz="1800" b="1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50" b="1" i="0" u="none" strike="noStrike" cap="none">
              <a:solidFill>
                <a:srgbClr val="666666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316" name="Google Shape;316;p35"/>
          <p:cNvSpPr/>
          <p:nvPr/>
        </p:nvSpPr>
        <p:spPr>
          <a:xfrm>
            <a:off x="5246213" y="3109525"/>
            <a:ext cx="691475" cy="561300"/>
          </a:xfrm>
          <a:prstGeom prst="flowChartConnector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j</a:t>
            </a:r>
            <a:r>
              <a:rPr lang="en" b="1" baseline="-25000"/>
              <a:t>m+1</a:t>
            </a:r>
            <a:endParaRPr b="1" baseline="-25000"/>
          </a:p>
        </p:txBody>
      </p:sp>
      <p:sp>
        <p:nvSpPr>
          <p:cNvPr id="317" name="Google Shape;317;p35"/>
          <p:cNvSpPr/>
          <p:nvPr/>
        </p:nvSpPr>
        <p:spPr>
          <a:xfrm>
            <a:off x="2308738" y="3094338"/>
            <a:ext cx="622200" cy="561300"/>
          </a:xfrm>
          <a:prstGeom prst="flowChartConnector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 j</a:t>
            </a:r>
            <a:r>
              <a:rPr lang="en" b="1" baseline="-25000"/>
              <a:t>m</a:t>
            </a:r>
            <a:endParaRPr b="1" baseline="-25000"/>
          </a:p>
        </p:txBody>
      </p:sp>
      <p:cxnSp>
        <p:nvCxnSpPr>
          <p:cNvPr id="318" name="Google Shape;318;p35"/>
          <p:cNvCxnSpPr>
            <a:cxnSpLocks/>
            <a:stCxn id="316" idx="4"/>
          </p:cNvCxnSpPr>
          <p:nvPr/>
        </p:nvCxnSpPr>
        <p:spPr>
          <a:xfrm flipH="1">
            <a:off x="5575615" y="3670825"/>
            <a:ext cx="16336" cy="5025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19" name="Google Shape;319;p35"/>
          <p:cNvSpPr txBox="1"/>
          <p:nvPr/>
        </p:nvSpPr>
        <p:spPr>
          <a:xfrm>
            <a:off x="5404320" y="4124661"/>
            <a:ext cx="4944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/>
              <a:t>0</a:t>
            </a:r>
            <a:endParaRPr sz="2000" b="1"/>
          </a:p>
        </p:txBody>
      </p:sp>
      <p:cxnSp>
        <p:nvCxnSpPr>
          <p:cNvPr id="320" name="Google Shape;320;p35"/>
          <p:cNvCxnSpPr/>
          <p:nvPr/>
        </p:nvCxnSpPr>
        <p:spPr>
          <a:xfrm>
            <a:off x="2614738" y="3655650"/>
            <a:ext cx="10200" cy="5025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21" name="Google Shape;321;p35"/>
          <p:cNvCxnSpPr>
            <a:endCxn id="317" idx="0"/>
          </p:cNvCxnSpPr>
          <p:nvPr/>
        </p:nvCxnSpPr>
        <p:spPr>
          <a:xfrm>
            <a:off x="998038" y="2015238"/>
            <a:ext cx="1621800" cy="10791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22" name="Google Shape;322;p35"/>
          <p:cNvCxnSpPr>
            <a:endCxn id="317" idx="0"/>
          </p:cNvCxnSpPr>
          <p:nvPr/>
        </p:nvCxnSpPr>
        <p:spPr>
          <a:xfrm>
            <a:off x="1981438" y="2032938"/>
            <a:ext cx="638400" cy="10614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23" name="Google Shape;323;p35"/>
          <p:cNvCxnSpPr>
            <a:endCxn id="317" idx="0"/>
          </p:cNvCxnSpPr>
          <p:nvPr/>
        </p:nvCxnSpPr>
        <p:spPr>
          <a:xfrm flipH="1">
            <a:off x="2619838" y="2032938"/>
            <a:ext cx="424200" cy="10614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24" name="Google Shape;324;p35"/>
          <p:cNvCxnSpPr>
            <a:endCxn id="317" idx="0"/>
          </p:cNvCxnSpPr>
          <p:nvPr/>
        </p:nvCxnSpPr>
        <p:spPr>
          <a:xfrm flipH="1">
            <a:off x="2619838" y="2015238"/>
            <a:ext cx="1422600" cy="10791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25" name="Google Shape;325;p35"/>
          <p:cNvCxnSpPr>
            <a:cxnSpLocks/>
            <a:endCxn id="316" idx="0"/>
          </p:cNvCxnSpPr>
          <p:nvPr/>
        </p:nvCxnSpPr>
        <p:spPr>
          <a:xfrm>
            <a:off x="5031714" y="2000425"/>
            <a:ext cx="560237" cy="11091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26" name="Google Shape;326;p35"/>
          <p:cNvCxnSpPr>
            <a:cxnSpLocks/>
            <a:endCxn id="316" idx="0"/>
          </p:cNvCxnSpPr>
          <p:nvPr/>
        </p:nvCxnSpPr>
        <p:spPr>
          <a:xfrm flipH="1">
            <a:off x="5591951" y="2015125"/>
            <a:ext cx="481664" cy="10944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27" name="Google Shape;327;p35"/>
          <p:cNvSpPr txBox="1"/>
          <p:nvPr/>
        </p:nvSpPr>
        <p:spPr>
          <a:xfrm>
            <a:off x="2436538" y="4158150"/>
            <a:ext cx="4944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b="1">
                <a:solidFill>
                  <a:srgbClr val="134F5C"/>
                </a:solidFill>
              </a:rPr>
              <a:t>1</a:t>
            </a:r>
            <a:endParaRPr sz="2100" b="1">
              <a:solidFill>
                <a:srgbClr val="134F5C"/>
              </a:solidFill>
            </a:endParaRPr>
          </a:p>
        </p:txBody>
      </p:sp>
      <p:sp>
        <p:nvSpPr>
          <p:cNvPr id="328" name="Google Shape;328;p35"/>
          <p:cNvSpPr/>
          <p:nvPr/>
        </p:nvSpPr>
        <p:spPr>
          <a:xfrm>
            <a:off x="677946" y="1768355"/>
            <a:ext cx="622200" cy="3525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h</a:t>
            </a:r>
            <a:r>
              <a:rPr lang="en" b="1" baseline="-25000"/>
              <a:t>i</a:t>
            </a:r>
            <a:endParaRPr b="1" baseline="-25000"/>
          </a:p>
        </p:txBody>
      </p:sp>
      <p:sp>
        <p:nvSpPr>
          <p:cNvPr id="329" name="Google Shape;329;p35"/>
          <p:cNvSpPr/>
          <p:nvPr/>
        </p:nvSpPr>
        <p:spPr>
          <a:xfrm>
            <a:off x="1686546" y="1768355"/>
            <a:ext cx="677456" cy="3525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h</a:t>
            </a:r>
            <a:r>
              <a:rPr lang="en" b="1" baseline="-25000"/>
              <a:t>i+1</a:t>
            </a:r>
            <a:endParaRPr b="1" baseline="-25000"/>
          </a:p>
        </p:txBody>
      </p:sp>
      <p:sp>
        <p:nvSpPr>
          <p:cNvPr id="330" name="Google Shape;330;p35"/>
          <p:cNvSpPr/>
          <p:nvPr/>
        </p:nvSpPr>
        <p:spPr>
          <a:xfrm>
            <a:off x="2694988" y="1768372"/>
            <a:ext cx="622200" cy="3525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  ...</a:t>
            </a:r>
            <a:endParaRPr b="1"/>
          </a:p>
        </p:txBody>
      </p:sp>
      <p:sp>
        <p:nvSpPr>
          <p:cNvPr id="331" name="Google Shape;331;p35"/>
          <p:cNvSpPr/>
          <p:nvPr/>
        </p:nvSpPr>
        <p:spPr>
          <a:xfrm>
            <a:off x="3722801" y="1768368"/>
            <a:ext cx="622200" cy="3525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...</a:t>
            </a:r>
            <a:endParaRPr b="1"/>
          </a:p>
        </p:txBody>
      </p:sp>
      <p:sp>
        <p:nvSpPr>
          <p:cNvPr id="332" name="Google Shape;332;p35"/>
          <p:cNvSpPr/>
          <p:nvPr/>
        </p:nvSpPr>
        <p:spPr>
          <a:xfrm>
            <a:off x="4750539" y="1735888"/>
            <a:ext cx="622200" cy="3525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h</a:t>
            </a:r>
            <a:r>
              <a:rPr lang="en" b="1" baseline="-25000"/>
              <a:t>k</a:t>
            </a:r>
            <a:endParaRPr b="1" baseline="-25000"/>
          </a:p>
        </p:txBody>
      </p:sp>
      <p:sp>
        <p:nvSpPr>
          <p:cNvPr id="333" name="Google Shape;333;p35"/>
          <p:cNvSpPr/>
          <p:nvPr/>
        </p:nvSpPr>
        <p:spPr>
          <a:xfrm>
            <a:off x="5775295" y="1750680"/>
            <a:ext cx="726425" cy="3525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h</a:t>
            </a:r>
            <a:r>
              <a:rPr lang="en" b="1" baseline="-25000"/>
              <a:t>k+1</a:t>
            </a:r>
            <a:endParaRPr b="1" baseline="-25000"/>
          </a:p>
        </p:txBody>
      </p:sp>
      <p:cxnSp>
        <p:nvCxnSpPr>
          <p:cNvPr id="334" name="Google Shape;334;p35"/>
          <p:cNvCxnSpPr/>
          <p:nvPr/>
        </p:nvCxnSpPr>
        <p:spPr>
          <a:xfrm>
            <a:off x="989196" y="1263918"/>
            <a:ext cx="0" cy="4854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35" name="Google Shape;335;p35"/>
          <p:cNvCxnSpPr/>
          <p:nvPr/>
        </p:nvCxnSpPr>
        <p:spPr>
          <a:xfrm>
            <a:off x="1981271" y="1263918"/>
            <a:ext cx="0" cy="4854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36" name="Google Shape;336;p35"/>
          <p:cNvCxnSpPr/>
          <p:nvPr/>
        </p:nvCxnSpPr>
        <p:spPr>
          <a:xfrm>
            <a:off x="3006096" y="1273443"/>
            <a:ext cx="0" cy="4854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37" name="Google Shape;337;p35"/>
          <p:cNvCxnSpPr/>
          <p:nvPr/>
        </p:nvCxnSpPr>
        <p:spPr>
          <a:xfrm>
            <a:off x="4033896" y="1273443"/>
            <a:ext cx="0" cy="4854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38" name="Google Shape;338;p35"/>
          <p:cNvCxnSpPr/>
          <p:nvPr/>
        </p:nvCxnSpPr>
        <p:spPr>
          <a:xfrm>
            <a:off x="5061646" y="1263918"/>
            <a:ext cx="0" cy="4854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39" name="Google Shape;339;p35"/>
          <p:cNvCxnSpPr/>
          <p:nvPr/>
        </p:nvCxnSpPr>
        <p:spPr>
          <a:xfrm>
            <a:off x="6065396" y="1263918"/>
            <a:ext cx="0" cy="4854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40" name="Google Shape;340;p35"/>
          <p:cNvCxnSpPr>
            <a:cxnSpLocks/>
            <a:stCxn id="328" idx="6"/>
            <a:endCxn id="329" idx="2"/>
          </p:cNvCxnSpPr>
          <p:nvPr/>
        </p:nvCxnSpPr>
        <p:spPr>
          <a:xfrm>
            <a:off x="1300146" y="1944605"/>
            <a:ext cx="386400" cy="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41" name="Google Shape;341;p35"/>
          <p:cNvCxnSpPr/>
          <p:nvPr/>
        </p:nvCxnSpPr>
        <p:spPr>
          <a:xfrm>
            <a:off x="2318271" y="1944630"/>
            <a:ext cx="386400" cy="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42" name="Google Shape;342;p35"/>
          <p:cNvCxnSpPr/>
          <p:nvPr/>
        </p:nvCxnSpPr>
        <p:spPr>
          <a:xfrm>
            <a:off x="3326796" y="1926930"/>
            <a:ext cx="386400" cy="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43" name="Google Shape;343;p35"/>
          <p:cNvCxnSpPr/>
          <p:nvPr/>
        </p:nvCxnSpPr>
        <p:spPr>
          <a:xfrm>
            <a:off x="4344996" y="1912130"/>
            <a:ext cx="386400" cy="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44" name="Google Shape;344;p35"/>
          <p:cNvCxnSpPr/>
          <p:nvPr/>
        </p:nvCxnSpPr>
        <p:spPr>
          <a:xfrm>
            <a:off x="5379271" y="1912130"/>
            <a:ext cx="386400" cy="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45" name="Google Shape;345;p35"/>
          <p:cNvCxnSpPr>
            <a:cxnSpLocks/>
            <a:stCxn id="317" idx="6"/>
            <a:endCxn id="316" idx="2"/>
          </p:cNvCxnSpPr>
          <p:nvPr/>
        </p:nvCxnSpPr>
        <p:spPr>
          <a:xfrm>
            <a:off x="2930938" y="3374988"/>
            <a:ext cx="2315275" cy="15187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46" name="Google Shape;346;p35"/>
          <p:cNvCxnSpPr/>
          <p:nvPr/>
        </p:nvCxnSpPr>
        <p:spPr>
          <a:xfrm>
            <a:off x="5898713" y="3379942"/>
            <a:ext cx="937200" cy="54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47" name="Google Shape;347;p35"/>
          <p:cNvSpPr txBox="1"/>
          <p:nvPr/>
        </p:nvSpPr>
        <p:spPr>
          <a:xfrm>
            <a:off x="5956614" y="3980325"/>
            <a:ext cx="2315400" cy="56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>
                <a:solidFill>
                  <a:srgbClr val="38761D"/>
                </a:solidFill>
              </a:rPr>
              <a:t>Obtain predictions</a:t>
            </a:r>
            <a:endParaRPr sz="1700" b="1">
              <a:solidFill>
                <a:srgbClr val="38761D"/>
              </a:solidFill>
            </a:endParaRPr>
          </a:p>
        </p:txBody>
      </p:sp>
      <p:cxnSp>
        <p:nvCxnSpPr>
          <p:cNvPr id="348" name="Google Shape;348;p35"/>
          <p:cNvCxnSpPr/>
          <p:nvPr/>
        </p:nvCxnSpPr>
        <p:spPr>
          <a:xfrm>
            <a:off x="4449089" y="819425"/>
            <a:ext cx="45600" cy="3823500"/>
          </a:xfrm>
          <a:prstGeom prst="straightConnector1">
            <a:avLst/>
          </a:prstGeom>
          <a:noFill/>
          <a:ln w="19050" cap="flat" cmpd="sng">
            <a:solidFill>
              <a:srgbClr val="9900FF"/>
            </a:solidFill>
            <a:prstDash val="lgDash"/>
            <a:round/>
            <a:headEnd type="none" w="med" len="med"/>
            <a:tailEnd type="none" w="med" len="med"/>
          </a:ln>
        </p:spPr>
      </p:cxnSp>
      <p:sp>
        <p:nvSpPr>
          <p:cNvPr id="349" name="Google Shape;349;p35"/>
          <p:cNvSpPr txBox="1"/>
          <p:nvPr/>
        </p:nvSpPr>
        <p:spPr>
          <a:xfrm>
            <a:off x="1820414" y="488937"/>
            <a:ext cx="13821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Snippet 1</a:t>
            </a:r>
            <a:endParaRPr sz="2000"/>
          </a:p>
        </p:txBody>
      </p:sp>
      <p:sp>
        <p:nvSpPr>
          <p:cNvPr id="350" name="Google Shape;350;p35"/>
          <p:cNvSpPr txBox="1"/>
          <p:nvPr/>
        </p:nvSpPr>
        <p:spPr>
          <a:xfrm>
            <a:off x="4750539" y="488932"/>
            <a:ext cx="13821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Snippet 2</a:t>
            </a:r>
            <a:endParaRPr sz="20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36"/>
          <p:cNvSpPr txBox="1">
            <a:spLocks noGrp="1"/>
          </p:cNvSpPr>
          <p:nvPr>
            <p:ph type="title"/>
          </p:nvPr>
        </p:nvSpPr>
        <p:spPr>
          <a:xfrm>
            <a:off x="401250" y="152850"/>
            <a:ext cx="8341500" cy="78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 sz="3000"/>
              <a:t>Performance on test data</a:t>
            </a:r>
            <a:endParaRPr sz="3000"/>
          </a:p>
        </p:txBody>
      </p:sp>
      <p:pic>
        <p:nvPicPr>
          <p:cNvPr id="356" name="Google Shape;356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8893" y="751257"/>
            <a:ext cx="5862600" cy="3625050"/>
          </a:xfrm>
          <a:prstGeom prst="rect">
            <a:avLst/>
          </a:prstGeom>
          <a:noFill/>
          <a:ln>
            <a:noFill/>
          </a:ln>
        </p:spPr>
      </p:pic>
      <p:sp>
        <p:nvSpPr>
          <p:cNvPr id="357" name="Google Shape;357;p36"/>
          <p:cNvSpPr txBox="1"/>
          <p:nvPr/>
        </p:nvSpPr>
        <p:spPr>
          <a:xfrm>
            <a:off x="6601493" y="2110332"/>
            <a:ext cx="1989900" cy="9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High precision to avoid incorrect suggestions</a:t>
            </a:r>
            <a:endParaRPr/>
          </a:p>
        </p:txBody>
      </p:sp>
      <p:cxnSp>
        <p:nvCxnSpPr>
          <p:cNvPr id="358" name="Google Shape;358;p36"/>
          <p:cNvCxnSpPr>
            <a:stCxn id="357" idx="1"/>
          </p:cNvCxnSpPr>
          <p:nvPr/>
        </p:nvCxnSpPr>
        <p:spPr>
          <a:xfrm rot="10800000">
            <a:off x="4885193" y="2231682"/>
            <a:ext cx="1716300" cy="332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59" name="Google Shape;359;p36"/>
          <p:cNvSpPr txBox="1"/>
          <p:nvPr/>
        </p:nvSpPr>
        <p:spPr>
          <a:xfrm>
            <a:off x="5872393" y="3410382"/>
            <a:ext cx="1989900" cy="33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Area for future work</a:t>
            </a:r>
            <a:endParaRPr/>
          </a:p>
        </p:txBody>
      </p:sp>
      <p:cxnSp>
        <p:nvCxnSpPr>
          <p:cNvPr id="360" name="Google Shape;360;p36"/>
          <p:cNvCxnSpPr>
            <a:stCxn id="359" idx="1"/>
          </p:cNvCxnSpPr>
          <p:nvPr/>
        </p:nvCxnSpPr>
        <p:spPr>
          <a:xfrm flipH="1">
            <a:off x="5173693" y="3576432"/>
            <a:ext cx="698700" cy="168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37"/>
          <p:cNvSpPr txBox="1">
            <a:spLocks noGrp="1"/>
          </p:cNvSpPr>
          <p:nvPr>
            <p:ph type="title"/>
          </p:nvPr>
        </p:nvSpPr>
        <p:spPr>
          <a:xfrm>
            <a:off x="632100" y="1676855"/>
            <a:ext cx="7274100" cy="78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 You</a:t>
            </a:r>
            <a:endParaRPr/>
          </a:p>
        </p:txBody>
      </p:sp>
      <p:sp>
        <p:nvSpPr>
          <p:cNvPr id="366" name="Google Shape;366;p37"/>
          <p:cNvSpPr txBox="1">
            <a:spLocks noGrp="1"/>
          </p:cNvSpPr>
          <p:nvPr>
            <p:ph type="subTitle" idx="3"/>
          </p:nvPr>
        </p:nvSpPr>
        <p:spPr>
          <a:xfrm>
            <a:off x="755475" y="2633330"/>
            <a:ext cx="6848100" cy="39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code and data is available at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http://groups.inf.ed.ac.uk/cup/comment-locator/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6"/>
          <p:cNvSpPr txBox="1"/>
          <p:nvPr/>
        </p:nvSpPr>
        <p:spPr>
          <a:xfrm>
            <a:off x="2214325" y="1830725"/>
            <a:ext cx="5021400" cy="5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</p:txBody>
      </p:sp>
      <p:sp>
        <p:nvSpPr>
          <p:cNvPr id="168" name="Google Shape;168;p26"/>
          <p:cNvSpPr txBox="1">
            <a:spLocks noGrp="1"/>
          </p:cNvSpPr>
          <p:nvPr>
            <p:ph type="title"/>
          </p:nvPr>
        </p:nvSpPr>
        <p:spPr>
          <a:xfrm>
            <a:off x="394825" y="152850"/>
            <a:ext cx="8341500" cy="78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How many comments and where in the code?</a:t>
            </a:r>
            <a:endParaRPr sz="3000"/>
          </a:p>
        </p:txBody>
      </p:sp>
      <p:sp>
        <p:nvSpPr>
          <p:cNvPr id="169" name="Google Shape;169;p26"/>
          <p:cNvSpPr txBox="1"/>
          <p:nvPr/>
        </p:nvSpPr>
        <p:spPr>
          <a:xfrm>
            <a:off x="567775" y="1045875"/>
            <a:ext cx="8168700" cy="340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 dirty="0"/>
              <a:t>Too many comments → use more developer time / possible comment rot</a:t>
            </a:r>
            <a:endParaRPr sz="18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 dirty="0">
                <a:solidFill>
                  <a:schemeClr val="dk1"/>
                </a:solidFill>
              </a:rPr>
              <a:t>Guide developers towards most useful locations</a:t>
            </a:r>
            <a:endParaRPr sz="1800" dirty="0">
              <a:solidFill>
                <a:schemeClr val="dk1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 dirty="0"/>
              <a:t>A new research problem: “Identify </a:t>
            </a:r>
            <a:r>
              <a:rPr lang="en" sz="1800" b="1" dirty="0"/>
              <a:t>where</a:t>
            </a:r>
            <a:r>
              <a:rPr lang="en" sz="1800" dirty="0"/>
              <a:t> to write comments”</a:t>
            </a:r>
            <a:endParaRPr sz="1800" dirty="0"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 dirty="0">
                <a:solidFill>
                  <a:schemeClr val="dk1"/>
                </a:solidFill>
              </a:rPr>
              <a:t>A corpus of C/C++ code with comment locations </a:t>
            </a:r>
            <a:endParaRPr sz="1600" dirty="0">
              <a:solidFill>
                <a:schemeClr val="dk1"/>
              </a:solidFill>
            </a:endParaRPr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 dirty="0">
                <a:solidFill>
                  <a:schemeClr val="dk1"/>
                </a:solidFill>
              </a:rPr>
              <a:t>A machine learning solution to identify these locations</a:t>
            </a:r>
            <a:endParaRPr sz="16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170" name="Google Shape;170;p26"/>
          <p:cNvSpPr txBox="1"/>
          <p:nvPr/>
        </p:nvSpPr>
        <p:spPr>
          <a:xfrm rot="-674862">
            <a:off x="5368551" y="3587223"/>
            <a:ext cx="2762356" cy="4468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CC0000"/>
                </a:solidFill>
              </a:rPr>
              <a:t>Identify only the location,</a:t>
            </a:r>
            <a:endParaRPr b="1" dirty="0">
              <a:solidFill>
                <a:srgbClr val="CC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CC0000"/>
                </a:solidFill>
              </a:rPr>
              <a:t>not the text of the comment!</a:t>
            </a:r>
            <a:endParaRPr b="1" dirty="0">
              <a:solidFill>
                <a:srgbClr val="CC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7"/>
          <p:cNvSpPr txBox="1"/>
          <p:nvPr/>
        </p:nvSpPr>
        <p:spPr>
          <a:xfrm>
            <a:off x="2214325" y="1830725"/>
            <a:ext cx="5021400" cy="5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p27"/>
          <p:cNvSpPr txBox="1">
            <a:spLocks noGrp="1"/>
          </p:cNvSpPr>
          <p:nvPr>
            <p:ph type="title"/>
          </p:nvPr>
        </p:nvSpPr>
        <p:spPr>
          <a:xfrm>
            <a:off x="394825" y="152850"/>
            <a:ext cx="8341500" cy="78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 sz="3000"/>
              <a:t>Data for training a machine learning model</a:t>
            </a:r>
            <a:endParaRPr sz="3000"/>
          </a:p>
        </p:txBody>
      </p:sp>
      <p:sp>
        <p:nvSpPr>
          <p:cNvPr id="177" name="Google Shape;177;p27"/>
          <p:cNvSpPr txBox="1"/>
          <p:nvPr/>
        </p:nvSpPr>
        <p:spPr>
          <a:xfrm>
            <a:off x="567775" y="1045875"/>
            <a:ext cx="8168700" cy="340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>
                <a:solidFill>
                  <a:schemeClr val="dk1"/>
                </a:solidFill>
              </a:rPr>
              <a:t>Need a source of good commenting practice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>
                <a:solidFill>
                  <a:schemeClr val="dk1"/>
                </a:solidFill>
              </a:rPr>
              <a:t>Android Open Source Project</a:t>
            </a:r>
            <a:endParaRPr sz="1800">
              <a:solidFill>
                <a:schemeClr val="dk1"/>
              </a:solidFill>
            </a:endParaRPr>
          </a:p>
          <a:p>
            <a:pPr marL="838200" lvl="1" indent="-2730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○"/>
            </a:pPr>
            <a:r>
              <a:rPr lang="en" sz="1600">
                <a:solidFill>
                  <a:schemeClr val="dk1"/>
                </a:solidFill>
              </a:rPr>
              <a:t>601 files from 9 C/C++ libraries in the native substrate</a:t>
            </a:r>
            <a:endParaRPr sz="1600">
              <a:solidFill>
                <a:schemeClr val="dk1"/>
              </a:solidFill>
            </a:endParaRPr>
          </a:p>
          <a:p>
            <a:pPr marL="838200" lvl="1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○"/>
            </a:pPr>
            <a:r>
              <a:rPr lang="en" sz="1800">
                <a:solidFill>
                  <a:schemeClr val="dk1"/>
                </a:solidFill>
              </a:rPr>
              <a:t>P</a:t>
            </a:r>
            <a:r>
              <a:rPr lang="en" sz="1600">
                <a:solidFill>
                  <a:schemeClr val="dk1"/>
                </a:solidFill>
              </a:rPr>
              <a:t>rofessionally developed</a:t>
            </a:r>
            <a:endParaRPr sz="18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55245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6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5245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5245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8"/>
          <p:cNvSpPr txBox="1"/>
          <p:nvPr/>
        </p:nvSpPr>
        <p:spPr>
          <a:xfrm>
            <a:off x="2876725" y="2231850"/>
            <a:ext cx="5021400" cy="5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" name="Google Shape;183;p28"/>
          <p:cNvSpPr txBox="1">
            <a:spLocks noGrp="1"/>
          </p:cNvSpPr>
          <p:nvPr>
            <p:ph type="title"/>
          </p:nvPr>
        </p:nvSpPr>
        <p:spPr>
          <a:xfrm>
            <a:off x="394825" y="152850"/>
            <a:ext cx="8341500" cy="78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 sz="2900"/>
              <a:t>Idea of ‘Snippets’</a:t>
            </a:r>
            <a:endParaRPr sz="4100"/>
          </a:p>
        </p:txBody>
      </p:sp>
      <p:sp>
        <p:nvSpPr>
          <p:cNvPr id="184" name="Google Shape;184;p28"/>
          <p:cNvSpPr txBox="1"/>
          <p:nvPr/>
        </p:nvSpPr>
        <p:spPr>
          <a:xfrm>
            <a:off x="948200" y="1473700"/>
            <a:ext cx="4439100" cy="16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762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 b="1">
                <a:solidFill>
                  <a:srgbClr val="666666"/>
                </a:solidFill>
                <a:latin typeface="Courier New"/>
                <a:ea typeface="Courier New"/>
                <a:cs typeface="Courier New"/>
                <a:sym typeface="Courier New"/>
              </a:rPr>
              <a:t>001</a:t>
            </a:r>
            <a:endParaRPr b="1">
              <a:solidFill>
                <a:srgbClr val="666666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762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 b="1">
                <a:solidFill>
                  <a:srgbClr val="666666"/>
                </a:solidFill>
                <a:latin typeface="Courier New"/>
                <a:ea typeface="Courier New"/>
                <a:cs typeface="Courier New"/>
                <a:sym typeface="Courier New"/>
              </a:rPr>
              <a:t>002</a:t>
            </a:r>
            <a:r>
              <a:rPr lang="en" sz="1200" b="1" i="0" u="none" strike="noStrike" cap="none">
                <a:solidFill>
                  <a:srgbClr val="666666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200" b="1" i="0" u="none" strike="noStrike" cap="none"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200" b="1" i="0" u="none" cap="none">
                <a:solidFill>
                  <a:srgbClr val="38761D"/>
                </a:solidFill>
                <a:latin typeface="Courier New"/>
                <a:ea typeface="Courier New"/>
                <a:cs typeface="Courier New"/>
                <a:sym typeface="Courier New"/>
              </a:rPr>
              <a:t>/* </a:t>
            </a:r>
            <a:r>
              <a:rPr lang="en" sz="1200" b="1">
                <a:solidFill>
                  <a:srgbClr val="38761D"/>
                </a:solidFill>
                <a:latin typeface="Courier New"/>
                <a:ea typeface="Courier New"/>
                <a:cs typeface="Courier New"/>
                <a:sym typeface="Courier New"/>
              </a:rPr>
              <a:t>Find</a:t>
            </a:r>
            <a:r>
              <a:rPr lang="en" sz="1200" b="1" i="0" u="none" cap="none">
                <a:solidFill>
                  <a:srgbClr val="38761D"/>
                </a:solidFill>
                <a:latin typeface="Courier New"/>
                <a:ea typeface="Courier New"/>
                <a:cs typeface="Courier New"/>
                <a:sym typeface="Courier New"/>
              </a:rPr>
              <a:t> Huffman </a:t>
            </a:r>
            <a:r>
              <a:rPr lang="en" sz="1200" b="1">
                <a:solidFill>
                  <a:srgbClr val="38761D"/>
                </a:solidFill>
                <a:latin typeface="Courier New"/>
                <a:ea typeface="Courier New"/>
                <a:cs typeface="Courier New"/>
                <a:sym typeface="Courier New"/>
              </a:rPr>
              <a:t>..</a:t>
            </a:r>
            <a:r>
              <a:rPr lang="en" sz="1200" b="1" i="0" u="none" cap="none">
                <a:solidFill>
                  <a:srgbClr val="38761D"/>
                </a:solidFill>
                <a:latin typeface="Courier New"/>
                <a:ea typeface="Courier New"/>
                <a:cs typeface="Courier New"/>
                <a:sym typeface="Courier New"/>
              </a:rPr>
              <a:t> */</a:t>
            </a:r>
            <a:r>
              <a:rPr lang="en" sz="1200" b="1" i="0" u="none" strike="noStrike" cap="none">
                <a:latin typeface="Courier New"/>
                <a:ea typeface="Courier New"/>
                <a:cs typeface="Courier New"/>
                <a:sym typeface="Courier New"/>
              </a:rPr>
              <a:t> 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marL="762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 b="1">
                <a:solidFill>
                  <a:srgbClr val="666666"/>
                </a:solidFill>
                <a:latin typeface="Courier New"/>
                <a:ea typeface="Courier New"/>
                <a:cs typeface="Courier New"/>
                <a:sym typeface="Courier New"/>
              </a:rPr>
              <a:t>003</a:t>
            </a:r>
            <a:r>
              <a:rPr lang="en" sz="1050" i="0" u="none" strike="noStrike" cap="none"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en" sz="1050" b="1" i="0" u="none" strike="noStrike" cap="none">
                <a:latin typeface="Courier New"/>
                <a:ea typeface="Courier New"/>
                <a:cs typeface="Courier New"/>
                <a:sym typeface="Courier New"/>
              </a:rPr>
              <a:t>if (</a:t>
            </a:r>
            <a:r>
              <a:rPr lang="en" sz="1050" b="1">
                <a:latin typeface="Courier New"/>
                <a:ea typeface="Courier New"/>
                <a:cs typeface="Courier New"/>
                <a:sym typeface="Courier New"/>
              </a:rPr>
              <a:t>...</a:t>
            </a:r>
            <a:r>
              <a:rPr lang="en" sz="1050" b="1" i="0" u="none" strike="noStrike" cap="none">
                <a:latin typeface="Courier New"/>
                <a:ea typeface="Courier New"/>
                <a:cs typeface="Courier New"/>
                <a:sym typeface="Courier New"/>
              </a:rPr>
              <a:t>)   </a:t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  <a:p>
            <a:pPr marL="762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 b="1">
                <a:solidFill>
                  <a:srgbClr val="666666"/>
                </a:solidFill>
                <a:latin typeface="Courier New"/>
                <a:ea typeface="Courier New"/>
                <a:cs typeface="Courier New"/>
                <a:sym typeface="Courier New"/>
              </a:rPr>
              <a:t>004</a:t>
            </a:r>
            <a:r>
              <a:rPr lang="en" sz="1050" b="1" i="0" u="none" strike="noStrike" cap="none">
                <a:latin typeface="Courier New"/>
                <a:ea typeface="Courier New"/>
                <a:cs typeface="Courier New"/>
                <a:sym typeface="Courier New"/>
              </a:rPr>
              <a:t>    ERREXIT1(</a:t>
            </a:r>
            <a:r>
              <a:rPr lang="en" sz="1050" b="1">
                <a:latin typeface="Courier New"/>
                <a:ea typeface="Courier New"/>
                <a:cs typeface="Courier New"/>
                <a:sym typeface="Courier New"/>
              </a:rPr>
              <a:t>...</a:t>
            </a:r>
            <a:r>
              <a:rPr lang="en" sz="1050" b="1" i="0" u="none" strike="noStrike" cap="none">
                <a:latin typeface="Courier New"/>
                <a:ea typeface="Courier New"/>
                <a:cs typeface="Courier New"/>
                <a:sym typeface="Courier New"/>
              </a:rPr>
              <a:t>); </a:t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  <a:p>
            <a:pPr marL="762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 b="1">
                <a:solidFill>
                  <a:srgbClr val="666666"/>
                </a:solidFill>
                <a:latin typeface="Courier New"/>
                <a:ea typeface="Courier New"/>
                <a:cs typeface="Courier New"/>
                <a:sym typeface="Courier New"/>
              </a:rPr>
              <a:t>005</a:t>
            </a:r>
            <a:r>
              <a:rPr lang="en" sz="1050" b="1" i="0" u="none" strike="noStrike" cap="none">
                <a:latin typeface="Courier New"/>
                <a:ea typeface="Courier New"/>
                <a:cs typeface="Courier New"/>
                <a:sym typeface="Courier New"/>
              </a:rPr>
              <a:t>  htbl = </a:t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  <a:p>
            <a:pPr marL="762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 b="1">
                <a:solidFill>
                  <a:srgbClr val="666666"/>
                </a:solidFill>
                <a:latin typeface="Courier New"/>
                <a:ea typeface="Courier New"/>
                <a:cs typeface="Courier New"/>
                <a:sym typeface="Courier New"/>
              </a:rPr>
              <a:t>006</a:t>
            </a:r>
            <a:r>
              <a:rPr lang="en" sz="1050" b="1" i="0" u="none" strike="noStrike" cap="none">
                <a:solidFill>
                  <a:srgbClr val="666666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050" b="1" i="0" u="none" strike="noStrike" cap="none">
                <a:latin typeface="Courier New"/>
                <a:ea typeface="Courier New"/>
                <a:cs typeface="Courier New"/>
                <a:sym typeface="Courier New"/>
              </a:rPr>
              <a:t>   isDC ? </a:t>
            </a:r>
            <a:r>
              <a:rPr lang="en" sz="1050" b="1">
                <a:latin typeface="Courier New"/>
                <a:ea typeface="Courier New"/>
                <a:cs typeface="Courier New"/>
                <a:sym typeface="Courier New"/>
              </a:rPr>
              <a:t>...</a:t>
            </a:r>
            <a:r>
              <a:rPr lang="en" sz="1050" b="1" i="0" u="none" strike="noStrike" cap="none">
                <a:latin typeface="Courier New"/>
                <a:ea typeface="Courier New"/>
                <a:cs typeface="Courier New"/>
                <a:sym typeface="Courier New"/>
              </a:rPr>
              <a:t> : </a:t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  <a:p>
            <a:pPr marL="762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 b="1">
                <a:solidFill>
                  <a:srgbClr val="666666"/>
                </a:solidFill>
                <a:latin typeface="Courier New"/>
                <a:ea typeface="Courier New"/>
                <a:cs typeface="Courier New"/>
                <a:sym typeface="Courier New"/>
              </a:rPr>
              <a:t>007</a:t>
            </a:r>
            <a:endParaRPr sz="1050" b="1" i="0" u="none" strike="noStrike" cap="none">
              <a:solidFill>
                <a:srgbClr val="666666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85" name="Google Shape;185;p28"/>
          <p:cNvSpPr/>
          <p:nvPr/>
        </p:nvSpPr>
        <p:spPr>
          <a:xfrm>
            <a:off x="1025150" y="2687125"/>
            <a:ext cx="5099400" cy="12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 b="1">
                <a:solidFill>
                  <a:srgbClr val="666666"/>
                </a:solidFill>
                <a:latin typeface="Courier New"/>
                <a:ea typeface="Courier New"/>
                <a:cs typeface="Courier New"/>
                <a:sym typeface="Courier New"/>
              </a:rPr>
              <a:t>008</a:t>
            </a:r>
            <a:r>
              <a:rPr lang="en" sz="1050" b="1" i="0" u="none" strike="noStrike" cap="none">
                <a:solidFill>
                  <a:srgbClr val="666666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05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050" b="1" i="0" u="none" strike="noStrike" cap="none">
                <a:latin typeface="Courier New"/>
                <a:ea typeface="Courier New"/>
                <a:cs typeface="Courier New"/>
                <a:sym typeface="Courier New"/>
              </a:rPr>
              <a:t>if (</a:t>
            </a:r>
            <a:r>
              <a:rPr lang="en" sz="1050" b="1">
                <a:latin typeface="Courier New"/>
                <a:ea typeface="Courier New"/>
                <a:cs typeface="Courier New"/>
                <a:sym typeface="Courier New"/>
              </a:rPr>
              <a:t>...</a:t>
            </a:r>
            <a:r>
              <a:rPr lang="en" sz="1050" b="1" i="0" u="none" strike="noStrike" cap="none">
                <a:latin typeface="Courier New"/>
                <a:ea typeface="Courier New"/>
                <a:cs typeface="Courier New"/>
                <a:sym typeface="Courier New"/>
              </a:rPr>
              <a:t>) </a:t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 b="1">
                <a:solidFill>
                  <a:srgbClr val="666666"/>
                </a:solidFill>
                <a:latin typeface="Courier New"/>
                <a:ea typeface="Courier New"/>
                <a:cs typeface="Courier New"/>
                <a:sym typeface="Courier New"/>
              </a:rPr>
              <a:t>009</a:t>
            </a:r>
            <a:r>
              <a:rPr lang="en" sz="1050" b="1" i="0" u="none" strike="noStrike" cap="none">
                <a:latin typeface="Courier New"/>
                <a:ea typeface="Courier New"/>
                <a:cs typeface="Courier New"/>
                <a:sym typeface="Courier New"/>
              </a:rPr>
              <a:t>    cinfo(</a:t>
            </a:r>
            <a:r>
              <a:rPr lang="en" sz="1050" b="1">
                <a:latin typeface="Courier New"/>
                <a:ea typeface="Courier New"/>
                <a:cs typeface="Courier New"/>
                <a:sym typeface="Courier New"/>
              </a:rPr>
              <a:t>...)</a:t>
            </a:r>
            <a:r>
              <a:rPr lang="en" sz="1050" b="1" i="0" u="none" strike="noStrike" cap="none">
                <a:latin typeface="Courier New"/>
                <a:ea typeface="Courier New"/>
                <a:cs typeface="Courier New"/>
                <a:sym typeface="Courier New"/>
              </a:rPr>
              <a:t> ;</a:t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 b="1">
                <a:solidFill>
                  <a:srgbClr val="666666"/>
                </a:solidFill>
                <a:latin typeface="Courier New"/>
                <a:ea typeface="Courier New"/>
                <a:cs typeface="Courier New"/>
                <a:sym typeface="Courier New"/>
              </a:rPr>
              <a:t>010</a:t>
            </a:r>
            <a:r>
              <a:rPr lang="en" sz="1050" b="1" i="0" u="none" strike="noStrike" cap="none">
                <a:latin typeface="Courier New"/>
                <a:ea typeface="Courier New"/>
                <a:cs typeface="Courier New"/>
                <a:sym typeface="Courier New"/>
              </a:rPr>
              <a:t>  </a:t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>
              <a:latin typeface="Courier New"/>
              <a:ea typeface="Courier New"/>
              <a:cs typeface="Courier New"/>
              <a:sym typeface="Courier New"/>
            </a:endParaRPr>
          </a:p>
          <a:p>
            <a:pPr marL="228600" marR="0" lvl="0" indent="-1619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endParaRPr sz="1050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86" name="Google Shape;186;p28"/>
          <p:cNvSpPr txBox="1"/>
          <p:nvPr/>
        </p:nvSpPr>
        <p:spPr>
          <a:xfrm>
            <a:off x="5131470" y="1817788"/>
            <a:ext cx="14517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Snippet 1</a:t>
            </a:r>
            <a:endParaRPr sz="1700"/>
          </a:p>
        </p:txBody>
      </p:sp>
      <p:sp>
        <p:nvSpPr>
          <p:cNvPr id="187" name="Google Shape;187;p28"/>
          <p:cNvSpPr txBox="1"/>
          <p:nvPr/>
        </p:nvSpPr>
        <p:spPr>
          <a:xfrm>
            <a:off x="3837373" y="2879873"/>
            <a:ext cx="14517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Snippet 2</a:t>
            </a:r>
            <a:endParaRPr sz="1700"/>
          </a:p>
        </p:txBody>
      </p:sp>
      <p:sp>
        <p:nvSpPr>
          <p:cNvPr id="188" name="Google Shape;188;p28"/>
          <p:cNvSpPr txBox="1"/>
          <p:nvPr/>
        </p:nvSpPr>
        <p:spPr>
          <a:xfrm>
            <a:off x="4737500" y="2054050"/>
            <a:ext cx="28512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i="1" u="none" strike="noStrike" cap="none">
                <a:solidFill>
                  <a:srgbClr val="C22114"/>
                </a:solidFill>
              </a:rPr>
              <a:t>Label=1 ‘comment </a:t>
            </a:r>
            <a:r>
              <a:rPr lang="en" sz="1800" i="1">
                <a:solidFill>
                  <a:srgbClr val="C22114"/>
                </a:solidFill>
              </a:rPr>
              <a:t>here’</a:t>
            </a:r>
            <a:endParaRPr sz="1800"/>
          </a:p>
        </p:txBody>
      </p:sp>
      <p:sp>
        <p:nvSpPr>
          <p:cNvPr id="189" name="Google Shape;189;p28"/>
          <p:cNvSpPr txBox="1"/>
          <p:nvPr/>
        </p:nvSpPr>
        <p:spPr>
          <a:xfrm>
            <a:off x="3837366" y="3140455"/>
            <a:ext cx="21609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i="1" u="none" strike="noStrike" cap="none">
                <a:solidFill>
                  <a:srgbClr val="C22114"/>
                </a:solidFill>
              </a:rPr>
              <a:t>Label=0</a:t>
            </a:r>
            <a:endParaRPr sz="1700"/>
          </a:p>
        </p:txBody>
      </p:sp>
      <p:sp>
        <p:nvSpPr>
          <p:cNvPr id="190" name="Google Shape;190;p28"/>
          <p:cNvSpPr/>
          <p:nvPr/>
        </p:nvSpPr>
        <p:spPr>
          <a:xfrm>
            <a:off x="3481250" y="1713600"/>
            <a:ext cx="187200" cy="786900"/>
          </a:xfrm>
          <a:prstGeom prst="rightBrace">
            <a:avLst>
              <a:gd name="adj1" fmla="val 50000"/>
              <a:gd name="adj2" fmla="val 5000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28"/>
          <p:cNvSpPr/>
          <p:nvPr/>
        </p:nvSpPr>
        <p:spPr>
          <a:xfrm>
            <a:off x="2689525" y="2777750"/>
            <a:ext cx="187200" cy="362700"/>
          </a:xfrm>
          <a:prstGeom prst="rightBrace">
            <a:avLst>
              <a:gd name="adj1" fmla="val 50000"/>
              <a:gd name="adj2" fmla="val 5000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92" name="Google Shape;192;p28"/>
          <p:cNvCxnSpPr/>
          <p:nvPr/>
        </p:nvCxnSpPr>
        <p:spPr>
          <a:xfrm>
            <a:off x="3722400" y="1994400"/>
            <a:ext cx="979200" cy="36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93" name="Google Shape;193;p28"/>
          <p:cNvCxnSpPr/>
          <p:nvPr/>
        </p:nvCxnSpPr>
        <p:spPr>
          <a:xfrm>
            <a:off x="2930400" y="2973600"/>
            <a:ext cx="896400" cy="187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94" name="Google Shape;194;p28"/>
          <p:cNvSpPr txBox="1"/>
          <p:nvPr/>
        </p:nvSpPr>
        <p:spPr>
          <a:xfrm>
            <a:off x="640550" y="795750"/>
            <a:ext cx="5054400" cy="45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>
                <a:solidFill>
                  <a:schemeClr val="dk1"/>
                </a:solidFill>
              </a:rPr>
              <a:t>code blocks delimited by empty lines</a:t>
            </a:r>
            <a:endParaRPr sz="1800">
              <a:solidFill>
                <a:srgbClr val="202124"/>
              </a:solidFill>
              <a:latin typeface="Google Sans Medium"/>
              <a:ea typeface="Google Sans Medium"/>
              <a:cs typeface="Google Sans Medium"/>
              <a:sym typeface="Google Sans Medium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9"/>
          <p:cNvSpPr txBox="1"/>
          <p:nvPr/>
        </p:nvSpPr>
        <p:spPr>
          <a:xfrm>
            <a:off x="2876725" y="2231850"/>
            <a:ext cx="5021400" cy="5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" name="Google Shape;200;p29"/>
          <p:cNvSpPr txBox="1">
            <a:spLocks noGrp="1"/>
          </p:cNvSpPr>
          <p:nvPr>
            <p:ph type="title"/>
          </p:nvPr>
        </p:nvSpPr>
        <p:spPr>
          <a:xfrm>
            <a:off x="394825" y="152850"/>
            <a:ext cx="8341500" cy="78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 sz="2900"/>
              <a:t>Idea of ‘Snippets’</a:t>
            </a:r>
            <a:endParaRPr sz="4100"/>
          </a:p>
        </p:txBody>
      </p:sp>
      <p:sp>
        <p:nvSpPr>
          <p:cNvPr id="201" name="Google Shape;201;p29"/>
          <p:cNvSpPr txBox="1"/>
          <p:nvPr/>
        </p:nvSpPr>
        <p:spPr>
          <a:xfrm>
            <a:off x="948200" y="1473700"/>
            <a:ext cx="4439100" cy="16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762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 b="1">
                <a:solidFill>
                  <a:srgbClr val="666666"/>
                </a:solidFill>
                <a:latin typeface="Courier New"/>
                <a:ea typeface="Courier New"/>
                <a:cs typeface="Courier New"/>
                <a:sym typeface="Courier New"/>
              </a:rPr>
              <a:t>001</a:t>
            </a:r>
            <a:endParaRPr b="1">
              <a:solidFill>
                <a:srgbClr val="666666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762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 b="1">
                <a:solidFill>
                  <a:srgbClr val="666666"/>
                </a:solidFill>
                <a:latin typeface="Courier New"/>
                <a:ea typeface="Courier New"/>
                <a:cs typeface="Courier New"/>
                <a:sym typeface="Courier New"/>
              </a:rPr>
              <a:t>002</a:t>
            </a:r>
            <a:r>
              <a:rPr lang="en" sz="1200" b="1" i="0" u="none" strike="noStrike" cap="none">
                <a:solidFill>
                  <a:srgbClr val="666666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200" b="1" i="0" u="none" strike="noStrike" cap="none"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200" b="1" i="0" u="none" strike="sngStrike" cap="none">
                <a:solidFill>
                  <a:srgbClr val="38761D"/>
                </a:solidFill>
                <a:latin typeface="Courier New"/>
                <a:ea typeface="Courier New"/>
                <a:cs typeface="Courier New"/>
                <a:sym typeface="Courier New"/>
              </a:rPr>
              <a:t>/* </a:t>
            </a:r>
            <a:r>
              <a:rPr lang="en" sz="1200" b="1" strike="sngStrike">
                <a:solidFill>
                  <a:srgbClr val="38761D"/>
                </a:solidFill>
                <a:latin typeface="Courier New"/>
                <a:ea typeface="Courier New"/>
                <a:cs typeface="Courier New"/>
                <a:sym typeface="Courier New"/>
              </a:rPr>
              <a:t>Find</a:t>
            </a:r>
            <a:r>
              <a:rPr lang="en" sz="1200" b="1" i="0" u="none" strike="sngStrike" cap="none">
                <a:solidFill>
                  <a:srgbClr val="38761D"/>
                </a:solidFill>
                <a:latin typeface="Courier New"/>
                <a:ea typeface="Courier New"/>
                <a:cs typeface="Courier New"/>
                <a:sym typeface="Courier New"/>
              </a:rPr>
              <a:t> Huffman </a:t>
            </a:r>
            <a:r>
              <a:rPr lang="en" sz="1200" b="1" strike="sngStrike">
                <a:solidFill>
                  <a:srgbClr val="38761D"/>
                </a:solidFill>
                <a:latin typeface="Courier New"/>
                <a:ea typeface="Courier New"/>
                <a:cs typeface="Courier New"/>
                <a:sym typeface="Courier New"/>
              </a:rPr>
              <a:t>..</a:t>
            </a:r>
            <a:r>
              <a:rPr lang="en" sz="1200" b="1" i="0" u="none" strike="sngStrike" cap="none">
                <a:solidFill>
                  <a:srgbClr val="38761D"/>
                </a:solidFill>
                <a:latin typeface="Courier New"/>
                <a:ea typeface="Courier New"/>
                <a:cs typeface="Courier New"/>
                <a:sym typeface="Courier New"/>
              </a:rPr>
              <a:t> */</a:t>
            </a:r>
            <a:r>
              <a:rPr lang="en" sz="1200" b="1" i="0" u="none" strike="noStrike" cap="none">
                <a:latin typeface="Courier New"/>
                <a:ea typeface="Courier New"/>
                <a:cs typeface="Courier New"/>
                <a:sym typeface="Courier New"/>
              </a:rPr>
              <a:t> 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marL="762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 b="1">
                <a:solidFill>
                  <a:srgbClr val="666666"/>
                </a:solidFill>
                <a:latin typeface="Courier New"/>
                <a:ea typeface="Courier New"/>
                <a:cs typeface="Courier New"/>
                <a:sym typeface="Courier New"/>
              </a:rPr>
              <a:t>003</a:t>
            </a:r>
            <a:r>
              <a:rPr lang="en" sz="1050" i="0" u="none" strike="noStrike" cap="none"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en" sz="1050" b="1" i="0" u="none" strike="noStrike" cap="none">
                <a:latin typeface="Courier New"/>
                <a:ea typeface="Courier New"/>
                <a:cs typeface="Courier New"/>
                <a:sym typeface="Courier New"/>
              </a:rPr>
              <a:t>if (</a:t>
            </a:r>
            <a:r>
              <a:rPr lang="en" sz="1050" b="1">
                <a:latin typeface="Courier New"/>
                <a:ea typeface="Courier New"/>
                <a:cs typeface="Courier New"/>
                <a:sym typeface="Courier New"/>
              </a:rPr>
              <a:t>...</a:t>
            </a:r>
            <a:r>
              <a:rPr lang="en" sz="1050" b="1" i="0" u="none" strike="noStrike" cap="none">
                <a:latin typeface="Courier New"/>
                <a:ea typeface="Courier New"/>
                <a:cs typeface="Courier New"/>
                <a:sym typeface="Courier New"/>
              </a:rPr>
              <a:t>)   </a:t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  <a:p>
            <a:pPr marL="762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 b="1">
                <a:solidFill>
                  <a:srgbClr val="666666"/>
                </a:solidFill>
                <a:latin typeface="Courier New"/>
                <a:ea typeface="Courier New"/>
                <a:cs typeface="Courier New"/>
                <a:sym typeface="Courier New"/>
              </a:rPr>
              <a:t>004</a:t>
            </a:r>
            <a:r>
              <a:rPr lang="en" sz="1050" b="1" i="0" u="none" strike="noStrike" cap="none">
                <a:latin typeface="Courier New"/>
                <a:ea typeface="Courier New"/>
                <a:cs typeface="Courier New"/>
                <a:sym typeface="Courier New"/>
              </a:rPr>
              <a:t>    ERREXIT1(</a:t>
            </a:r>
            <a:r>
              <a:rPr lang="en" sz="1050" b="1">
                <a:latin typeface="Courier New"/>
                <a:ea typeface="Courier New"/>
                <a:cs typeface="Courier New"/>
                <a:sym typeface="Courier New"/>
              </a:rPr>
              <a:t>...</a:t>
            </a:r>
            <a:r>
              <a:rPr lang="en" sz="1050" b="1" i="0" u="none" strike="noStrike" cap="none">
                <a:latin typeface="Courier New"/>
                <a:ea typeface="Courier New"/>
                <a:cs typeface="Courier New"/>
                <a:sym typeface="Courier New"/>
              </a:rPr>
              <a:t>); </a:t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  <a:p>
            <a:pPr marL="762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 b="1">
                <a:solidFill>
                  <a:srgbClr val="666666"/>
                </a:solidFill>
                <a:latin typeface="Courier New"/>
                <a:ea typeface="Courier New"/>
                <a:cs typeface="Courier New"/>
                <a:sym typeface="Courier New"/>
              </a:rPr>
              <a:t>005</a:t>
            </a:r>
            <a:r>
              <a:rPr lang="en" sz="1050" b="1" i="0" u="none" strike="noStrike" cap="none">
                <a:latin typeface="Courier New"/>
                <a:ea typeface="Courier New"/>
                <a:cs typeface="Courier New"/>
                <a:sym typeface="Courier New"/>
              </a:rPr>
              <a:t>  htbl = </a:t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  <a:p>
            <a:pPr marL="762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 b="1">
                <a:solidFill>
                  <a:srgbClr val="666666"/>
                </a:solidFill>
                <a:latin typeface="Courier New"/>
                <a:ea typeface="Courier New"/>
                <a:cs typeface="Courier New"/>
                <a:sym typeface="Courier New"/>
              </a:rPr>
              <a:t>006</a:t>
            </a:r>
            <a:r>
              <a:rPr lang="en" sz="1050" b="1" i="0" u="none" strike="noStrike" cap="none">
                <a:solidFill>
                  <a:srgbClr val="666666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050" b="1" i="0" u="none" strike="noStrike" cap="none">
                <a:latin typeface="Courier New"/>
                <a:ea typeface="Courier New"/>
                <a:cs typeface="Courier New"/>
                <a:sym typeface="Courier New"/>
              </a:rPr>
              <a:t>   isDC ? </a:t>
            </a:r>
            <a:r>
              <a:rPr lang="en" sz="1050" b="1">
                <a:latin typeface="Courier New"/>
                <a:ea typeface="Courier New"/>
                <a:cs typeface="Courier New"/>
                <a:sym typeface="Courier New"/>
              </a:rPr>
              <a:t>...</a:t>
            </a:r>
            <a:r>
              <a:rPr lang="en" sz="1050" b="1" i="0" u="none" strike="noStrike" cap="none">
                <a:latin typeface="Courier New"/>
                <a:ea typeface="Courier New"/>
                <a:cs typeface="Courier New"/>
                <a:sym typeface="Courier New"/>
              </a:rPr>
              <a:t> : </a:t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  <a:p>
            <a:pPr marL="762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 b="1">
                <a:solidFill>
                  <a:srgbClr val="666666"/>
                </a:solidFill>
                <a:latin typeface="Courier New"/>
                <a:ea typeface="Courier New"/>
                <a:cs typeface="Courier New"/>
                <a:sym typeface="Courier New"/>
              </a:rPr>
              <a:t>007</a:t>
            </a:r>
            <a:endParaRPr sz="1050" b="1" i="0" u="none" strike="noStrike" cap="none">
              <a:solidFill>
                <a:srgbClr val="666666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02" name="Google Shape;202;p29"/>
          <p:cNvSpPr/>
          <p:nvPr/>
        </p:nvSpPr>
        <p:spPr>
          <a:xfrm>
            <a:off x="1025150" y="2687125"/>
            <a:ext cx="5099400" cy="12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 b="1">
                <a:solidFill>
                  <a:srgbClr val="666666"/>
                </a:solidFill>
                <a:latin typeface="Courier New"/>
                <a:ea typeface="Courier New"/>
                <a:cs typeface="Courier New"/>
                <a:sym typeface="Courier New"/>
              </a:rPr>
              <a:t>008</a:t>
            </a:r>
            <a:r>
              <a:rPr lang="en" sz="1050" b="1" i="0" u="none" strike="noStrike" cap="none">
                <a:solidFill>
                  <a:srgbClr val="666666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05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050" b="1" i="0" u="none" strike="noStrike" cap="none">
                <a:latin typeface="Courier New"/>
                <a:ea typeface="Courier New"/>
                <a:cs typeface="Courier New"/>
                <a:sym typeface="Courier New"/>
              </a:rPr>
              <a:t>if (</a:t>
            </a:r>
            <a:r>
              <a:rPr lang="en" sz="1050" b="1">
                <a:latin typeface="Courier New"/>
                <a:ea typeface="Courier New"/>
                <a:cs typeface="Courier New"/>
                <a:sym typeface="Courier New"/>
              </a:rPr>
              <a:t>...</a:t>
            </a:r>
            <a:r>
              <a:rPr lang="en" sz="1050" b="1" i="0" u="none" strike="noStrike" cap="none">
                <a:latin typeface="Courier New"/>
                <a:ea typeface="Courier New"/>
                <a:cs typeface="Courier New"/>
                <a:sym typeface="Courier New"/>
              </a:rPr>
              <a:t>) </a:t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 b="1">
                <a:solidFill>
                  <a:srgbClr val="666666"/>
                </a:solidFill>
                <a:latin typeface="Courier New"/>
                <a:ea typeface="Courier New"/>
                <a:cs typeface="Courier New"/>
                <a:sym typeface="Courier New"/>
              </a:rPr>
              <a:t>009</a:t>
            </a:r>
            <a:r>
              <a:rPr lang="en" sz="1050" b="1" i="0" u="none" strike="noStrike" cap="none">
                <a:latin typeface="Courier New"/>
                <a:ea typeface="Courier New"/>
                <a:cs typeface="Courier New"/>
                <a:sym typeface="Courier New"/>
              </a:rPr>
              <a:t>    cinfo(</a:t>
            </a:r>
            <a:r>
              <a:rPr lang="en" sz="1050" b="1">
                <a:latin typeface="Courier New"/>
                <a:ea typeface="Courier New"/>
                <a:cs typeface="Courier New"/>
                <a:sym typeface="Courier New"/>
              </a:rPr>
              <a:t>...)</a:t>
            </a:r>
            <a:r>
              <a:rPr lang="en" sz="1050" b="1" i="0" u="none" strike="noStrike" cap="none">
                <a:latin typeface="Courier New"/>
                <a:ea typeface="Courier New"/>
                <a:cs typeface="Courier New"/>
                <a:sym typeface="Courier New"/>
              </a:rPr>
              <a:t> ;</a:t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 b="1">
                <a:solidFill>
                  <a:srgbClr val="666666"/>
                </a:solidFill>
                <a:latin typeface="Courier New"/>
                <a:ea typeface="Courier New"/>
                <a:cs typeface="Courier New"/>
                <a:sym typeface="Courier New"/>
              </a:rPr>
              <a:t>010</a:t>
            </a:r>
            <a:r>
              <a:rPr lang="en" sz="1050" b="1" i="0" u="none" strike="noStrike" cap="none">
                <a:latin typeface="Courier New"/>
                <a:ea typeface="Courier New"/>
                <a:cs typeface="Courier New"/>
                <a:sym typeface="Courier New"/>
              </a:rPr>
              <a:t>  </a:t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>
              <a:latin typeface="Courier New"/>
              <a:ea typeface="Courier New"/>
              <a:cs typeface="Courier New"/>
              <a:sym typeface="Courier New"/>
            </a:endParaRPr>
          </a:p>
          <a:p>
            <a:pPr marL="228600" marR="0" lvl="0" indent="-1619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endParaRPr sz="1050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03" name="Google Shape;203;p29"/>
          <p:cNvSpPr txBox="1"/>
          <p:nvPr/>
        </p:nvSpPr>
        <p:spPr>
          <a:xfrm>
            <a:off x="5131470" y="1817788"/>
            <a:ext cx="14517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Snippet 1</a:t>
            </a:r>
            <a:endParaRPr sz="1700"/>
          </a:p>
        </p:txBody>
      </p:sp>
      <p:sp>
        <p:nvSpPr>
          <p:cNvPr id="204" name="Google Shape;204;p29"/>
          <p:cNvSpPr txBox="1"/>
          <p:nvPr/>
        </p:nvSpPr>
        <p:spPr>
          <a:xfrm>
            <a:off x="3837373" y="2879873"/>
            <a:ext cx="14517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Snippet 2</a:t>
            </a:r>
            <a:endParaRPr sz="1700"/>
          </a:p>
        </p:txBody>
      </p:sp>
      <p:sp>
        <p:nvSpPr>
          <p:cNvPr id="205" name="Google Shape;205;p29"/>
          <p:cNvSpPr txBox="1"/>
          <p:nvPr/>
        </p:nvSpPr>
        <p:spPr>
          <a:xfrm>
            <a:off x="4737500" y="2054042"/>
            <a:ext cx="2912436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i="1" u="none" strike="noStrike" cap="none" dirty="0">
                <a:solidFill>
                  <a:srgbClr val="C22114"/>
                </a:solidFill>
              </a:rPr>
              <a:t>Label=1 ‘comment here’</a:t>
            </a:r>
            <a:endParaRPr sz="1800" dirty="0"/>
          </a:p>
        </p:txBody>
      </p:sp>
      <p:sp>
        <p:nvSpPr>
          <p:cNvPr id="206" name="Google Shape;206;p29"/>
          <p:cNvSpPr txBox="1"/>
          <p:nvPr/>
        </p:nvSpPr>
        <p:spPr>
          <a:xfrm>
            <a:off x="3837366" y="3140455"/>
            <a:ext cx="21609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i="1" u="none" strike="noStrike" cap="none">
                <a:solidFill>
                  <a:srgbClr val="C22114"/>
                </a:solidFill>
              </a:rPr>
              <a:t>Label=0</a:t>
            </a:r>
            <a:endParaRPr sz="1700"/>
          </a:p>
        </p:txBody>
      </p:sp>
      <p:sp>
        <p:nvSpPr>
          <p:cNvPr id="207" name="Google Shape;207;p29"/>
          <p:cNvSpPr/>
          <p:nvPr/>
        </p:nvSpPr>
        <p:spPr>
          <a:xfrm>
            <a:off x="3481250" y="1914600"/>
            <a:ext cx="187200" cy="585900"/>
          </a:xfrm>
          <a:prstGeom prst="rightBrace">
            <a:avLst>
              <a:gd name="adj1" fmla="val 50000"/>
              <a:gd name="adj2" fmla="val 5000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29"/>
          <p:cNvSpPr/>
          <p:nvPr/>
        </p:nvSpPr>
        <p:spPr>
          <a:xfrm>
            <a:off x="2689525" y="2777750"/>
            <a:ext cx="187200" cy="362700"/>
          </a:xfrm>
          <a:prstGeom prst="rightBrace">
            <a:avLst>
              <a:gd name="adj1" fmla="val 50000"/>
              <a:gd name="adj2" fmla="val 5000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09" name="Google Shape;209;p29"/>
          <p:cNvCxnSpPr/>
          <p:nvPr/>
        </p:nvCxnSpPr>
        <p:spPr>
          <a:xfrm rot="10800000" flipH="1">
            <a:off x="3693600" y="2030400"/>
            <a:ext cx="1008000" cy="72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10" name="Google Shape;210;p29"/>
          <p:cNvCxnSpPr/>
          <p:nvPr/>
        </p:nvCxnSpPr>
        <p:spPr>
          <a:xfrm>
            <a:off x="2930400" y="2973600"/>
            <a:ext cx="896400" cy="187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11" name="Google Shape;211;p29"/>
          <p:cNvSpPr txBox="1"/>
          <p:nvPr/>
        </p:nvSpPr>
        <p:spPr>
          <a:xfrm>
            <a:off x="640550" y="795750"/>
            <a:ext cx="5054400" cy="45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>
                <a:solidFill>
                  <a:schemeClr val="dk1"/>
                </a:solidFill>
              </a:rPr>
              <a:t>code blocks delimited by empty lines</a:t>
            </a:r>
            <a:endParaRPr sz="1800">
              <a:solidFill>
                <a:srgbClr val="202124"/>
              </a:solidFill>
              <a:latin typeface="Google Sans Medium"/>
              <a:ea typeface="Google Sans Medium"/>
              <a:cs typeface="Google Sans Medium"/>
              <a:sym typeface="Google Sans Medium"/>
            </a:endParaRPr>
          </a:p>
        </p:txBody>
      </p:sp>
      <p:sp>
        <p:nvSpPr>
          <p:cNvPr id="212" name="Google Shape;212;p29"/>
          <p:cNvSpPr txBox="1"/>
          <p:nvPr/>
        </p:nvSpPr>
        <p:spPr>
          <a:xfrm>
            <a:off x="1228975" y="3973950"/>
            <a:ext cx="6006900" cy="9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n" sz="1600" b="0" i="1" u="none" strike="noStrike" cap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Comments are removed!</a:t>
            </a:r>
            <a:endParaRPr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30"/>
          <p:cNvSpPr txBox="1"/>
          <p:nvPr/>
        </p:nvSpPr>
        <p:spPr>
          <a:xfrm>
            <a:off x="2876725" y="2231850"/>
            <a:ext cx="5021400" cy="5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" name="Google Shape;218;p30"/>
          <p:cNvSpPr txBox="1">
            <a:spLocks noGrp="1"/>
          </p:cNvSpPr>
          <p:nvPr>
            <p:ph type="title"/>
          </p:nvPr>
        </p:nvSpPr>
        <p:spPr>
          <a:xfrm>
            <a:off x="394825" y="152850"/>
            <a:ext cx="8341500" cy="78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 sz="2900"/>
              <a:t>Idea of ‘Snippets’</a:t>
            </a:r>
            <a:endParaRPr sz="4100"/>
          </a:p>
        </p:txBody>
      </p:sp>
      <p:sp>
        <p:nvSpPr>
          <p:cNvPr id="219" name="Google Shape;219;p30"/>
          <p:cNvSpPr txBox="1"/>
          <p:nvPr/>
        </p:nvSpPr>
        <p:spPr>
          <a:xfrm>
            <a:off x="948200" y="1277100"/>
            <a:ext cx="4439100" cy="16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762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 b="1">
                <a:solidFill>
                  <a:srgbClr val="666666"/>
                </a:solidFill>
                <a:latin typeface="Courier New"/>
                <a:ea typeface="Courier New"/>
                <a:cs typeface="Courier New"/>
                <a:sym typeface="Courier New"/>
              </a:rPr>
              <a:t>001</a:t>
            </a:r>
            <a:endParaRPr b="1">
              <a:solidFill>
                <a:srgbClr val="666666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762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 b="1">
                <a:solidFill>
                  <a:srgbClr val="666666"/>
                </a:solidFill>
                <a:latin typeface="Courier New"/>
                <a:ea typeface="Courier New"/>
                <a:cs typeface="Courier New"/>
                <a:sym typeface="Courier New"/>
              </a:rPr>
              <a:t>002</a:t>
            </a:r>
            <a:r>
              <a:rPr lang="en" sz="1200" b="1" i="0" u="none" strike="noStrike" cap="none">
                <a:solidFill>
                  <a:srgbClr val="666666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200" b="1" i="0" u="none" strike="noStrike" cap="none"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200" b="1" i="0" u="none" strike="sngStrike" cap="none">
                <a:solidFill>
                  <a:srgbClr val="38761D"/>
                </a:solidFill>
                <a:latin typeface="Courier New"/>
                <a:ea typeface="Courier New"/>
                <a:cs typeface="Courier New"/>
                <a:sym typeface="Courier New"/>
              </a:rPr>
              <a:t>/* </a:t>
            </a:r>
            <a:r>
              <a:rPr lang="en" sz="1200" b="1" strike="sngStrike">
                <a:solidFill>
                  <a:srgbClr val="38761D"/>
                </a:solidFill>
                <a:latin typeface="Courier New"/>
                <a:ea typeface="Courier New"/>
                <a:cs typeface="Courier New"/>
                <a:sym typeface="Courier New"/>
              </a:rPr>
              <a:t>Find</a:t>
            </a:r>
            <a:r>
              <a:rPr lang="en" sz="1200" b="1" i="0" u="none" strike="sngStrike" cap="none">
                <a:solidFill>
                  <a:srgbClr val="38761D"/>
                </a:solidFill>
                <a:latin typeface="Courier New"/>
                <a:ea typeface="Courier New"/>
                <a:cs typeface="Courier New"/>
                <a:sym typeface="Courier New"/>
              </a:rPr>
              <a:t> Huffman </a:t>
            </a:r>
            <a:r>
              <a:rPr lang="en" sz="1200" b="1" strike="sngStrike">
                <a:solidFill>
                  <a:srgbClr val="38761D"/>
                </a:solidFill>
                <a:latin typeface="Courier New"/>
                <a:ea typeface="Courier New"/>
                <a:cs typeface="Courier New"/>
                <a:sym typeface="Courier New"/>
              </a:rPr>
              <a:t>..</a:t>
            </a:r>
            <a:r>
              <a:rPr lang="en" sz="1200" b="1" i="0" u="none" strike="sngStrike" cap="none">
                <a:solidFill>
                  <a:srgbClr val="38761D"/>
                </a:solidFill>
                <a:latin typeface="Courier New"/>
                <a:ea typeface="Courier New"/>
                <a:cs typeface="Courier New"/>
                <a:sym typeface="Courier New"/>
              </a:rPr>
              <a:t> */</a:t>
            </a:r>
            <a:r>
              <a:rPr lang="en" sz="1200" b="1" i="0" u="none" strike="noStrike" cap="none">
                <a:latin typeface="Courier New"/>
                <a:ea typeface="Courier New"/>
                <a:cs typeface="Courier New"/>
                <a:sym typeface="Courier New"/>
              </a:rPr>
              <a:t> 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marL="762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 b="1">
                <a:solidFill>
                  <a:srgbClr val="666666"/>
                </a:solidFill>
                <a:latin typeface="Courier New"/>
                <a:ea typeface="Courier New"/>
                <a:cs typeface="Courier New"/>
                <a:sym typeface="Courier New"/>
              </a:rPr>
              <a:t>003</a:t>
            </a:r>
            <a:r>
              <a:rPr lang="en" sz="1050" i="0" u="none" strike="noStrike" cap="none"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en" sz="1050" b="1" i="0" u="none" strike="noStrike" cap="none">
                <a:latin typeface="Courier New"/>
                <a:ea typeface="Courier New"/>
                <a:cs typeface="Courier New"/>
                <a:sym typeface="Courier New"/>
              </a:rPr>
              <a:t>if (</a:t>
            </a:r>
            <a:r>
              <a:rPr lang="en" sz="1050" b="1">
                <a:latin typeface="Courier New"/>
                <a:ea typeface="Courier New"/>
                <a:cs typeface="Courier New"/>
                <a:sym typeface="Courier New"/>
              </a:rPr>
              <a:t>...</a:t>
            </a:r>
            <a:r>
              <a:rPr lang="en" sz="1050" b="1" i="0" u="none" strike="noStrike" cap="none">
                <a:latin typeface="Courier New"/>
                <a:ea typeface="Courier New"/>
                <a:cs typeface="Courier New"/>
                <a:sym typeface="Courier New"/>
              </a:rPr>
              <a:t>)   </a:t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  <a:p>
            <a:pPr marL="762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 b="1">
                <a:solidFill>
                  <a:srgbClr val="666666"/>
                </a:solidFill>
                <a:latin typeface="Courier New"/>
                <a:ea typeface="Courier New"/>
                <a:cs typeface="Courier New"/>
                <a:sym typeface="Courier New"/>
              </a:rPr>
              <a:t>004</a:t>
            </a:r>
            <a:r>
              <a:rPr lang="en" sz="1050" b="1" i="0" u="none" strike="noStrike" cap="none">
                <a:latin typeface="Courier New"/>
                <a:ea typeface="Courier New"/>
                <a:cs typeface="Courier New"/>
                <a:sym typeface="Courier New"/>
              </a:rPr>
              <a:t>    ERREXIT1(</a:t>
            </a:r>
            <a:r>
              <a:rPr lang="en" sz="1050" b="1">
                <a:latin typeface="Courier New"/>
                <a:ea typeface="Courier New"/>
                <a:cs typeface="Courier New"/>
                <a:sym typeface="Courier New"/>
              </a:rPr>
              <a:t>...</a:t>
            </a:r>
            <a:r>
              <a:rPr lang="en" sz="1050" b="1" i="0" u="none" strike="noStrike" cap="none">
                <a:latin typeface="Courier New"/>
                <a:ea typeface="Courier New"/>
                <a:cs typeface="Courier New"/>
                <a:sym typeface="Courier New"/>
              </a:rPr>
              <a:t>); </a:t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  <a:p>
            <a:pPr marL="762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 b="1">
                <a:solidFill>
                  <a:srgbClr val="666666"/>
                </a:solidFill>
                <a:latin typeface="Courier New"/>
                <a:ea typeface="Courier New"/>
                <a:cs typeface="Courier New"/>
                <a:sym typeface="Courier New"/>
              </a:rPr>
              <a:t>005</a:t>
            </a:r>
            <a:r>
              <a:rPr lang="en" sz="1050" b="1" i="0" u="none" strike="noStrike" cap="none">
                <a:latin typeface="Courier New"/>
                <a:ea typeface="Courier New"/>
                <a:cs typeface="Courier New"/>
                <a:sym typeface="Courier New"/>
              </a:rPr>
              <a:t>  htbl = </a:t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  <a:p>
            <a:pPr marL="762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 b="1">
                <a:solidFill>
                  <a:srgbClr val="666666"/>
                </a:solidFill>
                <a:latin typeface="Courier New"/>
                <a:ea typeface="Courier New"/>
                <a:cs typeface="Courier New"/>
                <a:sym typeface="Courier New"/>
              </a:rPr>
              <a:t>006</a:t>
            </a:r>
            <a:r>
              <a:rPr lang="en" sz="1050" b="1" i="0" u="none" strike="noStrike" cap="none">
                <a:solidFill>
                  <a:srgbClr val="666666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050" b="1" i="0" u="none" strike="noStrike" cap="none">
                <a:latin typeface="Courier New"/>
                <a:ea typeface="Courier New"/>
                <a:cs typeface="Courier New"/>
                <a:sym typeface="Courier New"/>
              </a:rPr>
              <a:t>   isDC ? </a:t>
            </a:r>
            <a:r>
              <a:rPr lang="en" sz="1050" b="1">
                <a:latin typeface="Courier New"/>
                <a:ea typeface="Courier New"/>
                <a:cs typeface="Courier New"/>
                <a:sym typeface="Courier New"/>
              </a:rPr>
              <a:t>...</a:t>
            </a:r>
            <a:r>
              <a:rPr lang="en" sz="1050" b="1" i="0" u="none" strike="noStrike" cap="none">
                <a:latin typeface="Courier New"/>
                <a:ea typeface="Courier New"/>
                <a:cs typeface="Courier New"/>
                <a:sym typeface="Courier New"/>
              </a:rPr>
              <a:t> : </a:t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  <a:p>
            <a:pPr marL="762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 b="1">
                <a:solidFill>
                  <a:srgbClr val="666666"/>
                </a:solidFill>
                <a:latin typeface="Courier New"/>
                <a:ea typeface="Courier New"/>
                <a:cs typeface="Courier New"/>
                <a:sym typeface="Courier New"/>
              </a:rPr>
              <a:t>007</a:t>
            </a:r>
            <a:endParaRPr sz="1050" b="1" i="0" u="none" strike="noStrike" cap="none">
              <a:solidFill>
                <a:srgbClr val="666666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20" name="Google Shape;220;p30"/>
          <p:cNvSpPr/>
          <p:nvPr/>
        </p:nvSpPr>
        <p:spPr>
          <a:xfrm>
            <a:off x="1025150" y="2490525"/>
            <a:ext cx="5099400" cy="12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 b="1">
                <a:solidFill>
                  <a:srgbClr val="666666"/>
                </a:solidFill>
                <a:latin typeface="Courier New"/>
                <a:ea typeface="Courier New"/>
                <a:cs typeface="Courier New"/>
                <a:sym typeface="Courier New"/>
              </a:rPr>
              <a:t>008</a:t>
            </a:r>
            <a:r>
              <a:rPr lang="en" sz="1050" b="1" i="0" u="none" strike="noStrike" cap="none">
                <a:solidFill>
                  <a:srgbClr val="666666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05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050" b="1" i="0" u="none" strike="noStrike" cap="none">
                <a:latin typeface="Courier New"/>
                <a:ea typeface="Courier New"/>
                <a:cs typeface="Courier New"/>
                <a:sym typeface="Courier New"/>
              </a:rPr>
              <a:t>if (</a:t>
            </a:r>
            <a:r>
              <a:rPr lang="en" sz="1050" b="1">
                <a:latin typeface="Courier New"/>
                <a:ea typeface="Courier New"/>
                <a:cs typeface="Courier New"/>
                <a:sym typeface="Courier New"/>
              </a:rPr>
              <a:t>...</a:t>
            </a:r>
            <a:r>
              <a:rPr lang="en" sz="1050" b="1" i="0" u="none" strike="noStrike" cap="none">
                <a:latin typeface="Courier New"/>
                <a:ea typeface="Courier New"/>
                <a:cs typeface="Courier New"/>
                <a:sym typeface="Courier New"/>
              </a:rPr>
              <a:t>) </a:t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 b="1">
                <a:solidFill>
                  <a:srgbClr val="666666"/>
                </a:solidFill>
                <a:latin typeface="Courier New"/>
                <a:ea typeface="Courier New"/>
                <a:cs typeface="Courier New"/>
                <a:sym typeface="Courier New"/>
              </a:rPr>
              <a:t>009</a:t>
            </a:r>
            <a:r>
              <a:rPr lang="en" sz="1050" b="1" i="0" u="none" strike="noStrike" cap="none">
                <a:latin typeface="Courier New"/>
                <a:ea typeface="Courier New"/>
                <a:cs typeface="Courier New"/>
                <a:sym typeface="Courier New"/>
              </a:rPr>
              <a:t>    cinfo(</a:t>
            </a:r>
            <a:r>
              <a:rPr lang="en" sz="1050" b="1">
                <a:latin typeface="Courier New"/>
                <a:ea typeface="Courier New"/>
                <a:cs typeface="Courier New"/>
                <a:sym typeface="Courier New"/>
              </a:rPr>
              <a:t>...)</a:t>
            </a:r>
            <a:r>
              <a:rPr lang="en" sz="1050" b="1" i="0" u="none" strike="noStrike" cap="none">
                <a:latin typeface="Courier New"/>
                <a:ea typeface="Courier New"/>
                <a:cs typeface="Courier New"/>
                <a:sym typeface="Courier New"/>
              </a:rPr>
              <a:t> ;</a:t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 b="1">
                <a:solidFill>
                  <a:srgbClr val="666666"/>
                </a:solidFill>
                <a:latin typeface="Courier New"/>
                <a:ea typeface="Courier New"/>
                <a:cs typeface="Courier New"/>
                <a:sym typeface="Courier New"/>
              </a:rPr>
              <a:t>010</a:t>
            </a:r>
            <a:r>
              <a:rPr lang="en" sz="1050" b="1" i="0" u="none" strike="noStrike" cap="none">
                <a:latin typeface="Courier New"/>
                <a:ea typeface="Courier New"/>
                <a:cs typeface="Courier New"/>
                <a:sym typeface="Courier New"/>
              </a:rPr>
              <a:t>  </a:t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>
              <a:latin typeface="Courier New"/>
              <a:ea typeface="Courier New"/>
              <a:cs typeface="Courier New"/>
              <a:sym typeface="Courier New"/>
            </a:endParaRPr>
          </a:p>
          <a:p>
            <a:pPr marL="228600" marR="0" lvl="0" indent="-1619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endParaRPr sz="1050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21" name="Google Shape;221;p30"/>
          <p:cNvSpPr txBox="1"/>
          <p:nvPr/>
        </p:nvSpPr>
        <p:spPr>
          <a:xfrm>
            <a:off x="5131470" y="1621188"/>
            <a:ext cx="14517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Snippet 1</a:t>
            </a:r>
            <a:endParaRPr sz="1700"/>
          </a:p>
        </p:txBody>
      </p:sp>
      <p:sp>
        <p:nvSpPr>
          <p:cNvPr id="222" name="Google Shape;222;p30"/>
          <p:cNvSpPr txBox="1"/>
          <p:nvPr/>
        </p:nvSpPr>
        <p:spPr>
          <a:xfrm>
            <a:off x="3837373" y="2683273"/>
            <a:ext cx="14517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Snippet 2</a:t>
            </a:r>
            <a:endParaRPr sz="1700"/>
          </a:p>
        </p:txBody>
      </p:sp>
      <p:sp>
        <p:nvSpPr>
          <p:cNvPr id="223" name="Google Shape;223;p30"/>
          <p:cNvSpPr txBox="1"/>
          <p:nvPr/>
        </p:nvSpPr>
        <p:spPr>
          <a:xfrm>
            <a:off x="4737499" y="1857442"/>
            <a:ext cx="2716493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i="1" u="none" strike="noStrike" cap="none" dirty="0">
                <a:solidFill>
                  <a:srgbClr val="C22114"/>
                </a:solidFill>
              </a:rPr>
              <a:t>Label=1 ‘comment here’</a:t>
            </a:r>
            <a:endParaRPr sz="1800" dirty="0"/>
          </a:p>
        </p:txBody>
      </p:sp>
      <p:sp>
        <p:nvSpPr>
          <p:cNvPr id="224" name="Google Shape;224;p30"/>
          <p:cNvSpPr txBox="1"/>
          <p:nvPr/>
        </p:nvSpPr>
        <p:spPr>
          <a:xfrm>
            <a:off x="3837366" y="2943855"/>
            <a:ext cx="21609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i="1" u="none" strike="noStrike" cap="none">
                <a:solidFill>
                  <a:srgbClr val="C22114"/>
                </a:solidFill>
              </a:rPr>
              <a:t>Label=0</a:t>
            </a:r>
            <a:endParaRPr sz="1700"/>
          </a:p>
        </p:txBody>
      </p:sp>
      <p:sp>
        <p:nvSpPr>
          <p:cNvPr id="225" name="Google Shape;225;p30"/>
          <p:cNvSpPr/>
          <p:nvPr/>
        </p:nvSpPr>
        <p:spPr>
          <a:xfrm>
            <a:off x="3481250" y="1746500"/>
            <a:ext cx="187200" cy="557400"/>
          </a:xfrm>
          <a:prstGeom prst="rightBrace">
            <a:avLst>
              <a:gd name="adj1" fmla="val 50000"/>
              <a:gd name="adj2" fmla="val 5000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30"/>
          <p:cNvSpPr/>
          <p:nvPr/>
        </p:nvSpPr>
        <p:spPr>
          <a:xfrm>
            <a:off x="2689525" y="2581150"/>
            <a:ext cx="187200" cy="362700"/>
          </a:xfrm>
          <a:prstGeom prst="rightBrace">
            <a:avLst>
              <a:gd name="adj1" fmla="val 50000"/>
              <a:gd name="adj2" fmla="val 5000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27" name="Google Shape;227;p30"/>
          <p:cNvCxnSpPr/>
          <p:nvPr/>
        </p:nvCxnSpPr>
        <p:spPr>
          <a:xfrm rot="10800000" flipH="1">
            <a:off x="3729600" y="1833800"/>
            <a:ext cx="972000" cy="79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28" name="Google Shape;228;p30"/>
          <p:cNvCxnSpPr/>
          <p:nvPr/>
        </p:nvCxnSpPr>
        <p:spPr>
          <a:xfrm>
            <a:off x="2930400" y="2777000"/>
            <a:ext cx="896400" cy="187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29" name="Google Shape;229;p30"/>
          <p:cNvSpPr txBox="1"/>
          <p:nvPr/>
        </p:nvSpPr>
        <p:spPr>
          <a:xfrm>
            <a:off x="640550" y="795750"/>
            <a:ext cx="5054400" cy="45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>
                <a:solidFill>
                  <a:schemeClr val="dk1"/>
                </a:solidFill>
              </a:rPr>
              <a:t>code blocks delimited by empty lines</a:t>
            </a:r>
            <a:endParaRPr sz="1800">
              <a:solidFill>
                <a:srgbClr val="202124"/>
              </a:solidFill>
              <a:latin typeface="Google Sans Medium"/>
              <a:ea typeface="Google Sans Medium"/>
              <a:cs typeface="Google Sans Medium"/>
              <a:sym typeface="Google Sans Medium"/>
            </a:endParaRPr>
          </a:p>
        </p:txBody>
      </p:sp>
      <p:sp>
        <p:nvSpPr>
          <p:cNvPr id="230" name="Google Shape;230;p30"/>
          <p:cNvSpPr txBox="1"/>
          <p:nvPr/>
        </p:nvSpPr>
        <p:spPr>
          <a:xfrm>
            <a:off x="1212150" y="3596000"/>
            <a:ext cx="6006900" cy="9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Data = 41,506 snippets with binary labels</a:t>
            </a:r>
            <a:endParaRPr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31"/>
          <p:cNvSpPr txBox="1">
            <a:spLocks noGrp="1"/>
          </p:cNvSpPr>
          <p:nvPr>
            <p:ph type="title"/>
          </p:nvPr>
        </p:nvSpPr>
        <p:spPr>
          <a:xfrm>
            <a:off x="401250" y="32525"/>
            <a:ext cx="8341500" cy="78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 sz="2900"/>
              <a:t>Best model: Hierarchical neural network</a:t>
            </a:r>
            <a:endParaRPr sz="29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2"/>
          <p:cNvSpPr txBox="1">
            <a:spLocks noGrp="1"/>
          </p:cNvSpPr>
          <p:nvPr>
            <p:ph type="title"/>
          </p:nvPr>
        </p:nvSpPr>
        <p:spPr>
          <a:xfrm>
            <a:off x="401250" y="32525"/>
            <a:ext cx="8341500" cy="78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 sz="2900"/>
              <a:t>Best model: Hierarchical neural network</a:t>
            </a:r>
            <a:endParaRPr sz="2900"/>
          </a:p>
        </p:txBody>
      </p:sp>
      <p:sp>
        <p:nvSpPr>
          <p:cNvPr id="241" name="Google Shape;241;p32"/>
          <p:cNvSpPr txBox="1"/>
          <p:nvPr/>
        </p:nvSpPr>
        <p:spPr>
          <a:xfrm>
            <a:off x="487375" y="794975"/>
            <a:ext cx="6188700" cy="60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rgbClr val="666666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762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>
                <a:solidFill>
                  <a:srgbClr val="CC0000"/>
                </a:solidFill>
                <a:latin typeface="Courier New"/>
                <a:ea typeface="Courier New"/>
                <a:cs typeface="Courier New"/>
                <a:sym typeface="Courier New"/>
              </a:rPr>
              <a:t> L3     L4</a:t>
            </a:r>
            <a:r>
              <a:rPr lang="en" sz="1900" b="1" i="0" u="none" strike="noStrike" cap="none">
                <a:solidFill>
                  <a:srgbClr val="CC0000"/>
                </a:solidFill>
                <a:latin typeface="Courier New"/>
                <a:ea typeface="Courier New"/>
                <a:cs typeface="Courier New"/>
                <a:sym typeface="Courier New"/>
              </a:rPr>
              <a:t>     </a:t>
            </a:r>
            <a:r>
              <a:rPr lang="en" sz="1900" b="1">
                <a:solidFill>
                  <a:srgbClr val="CC0000"/>
                </a:solidFill>
                <a:latin typeface="Courier New"/>
                <a:ea typeface="Courier New"/>
                <a:cs typeface="Courier New"/>
                <a:sym typeface="Courier New"/>
              </a:rPr>
              <a:t>L5</a:t>
            </a:r>
            <a:r>
              <a:rPr lang="en" sz="1900" b="1" i="0" u="none" strike="noStrike" cap="none">
                <a:solidFill>
                  <a:srgbClr val="CC0000"/>
                </a:solidFill>
                <a:latin typeface="Courier New"/>
                <a:ea typeface="Courier New"/>
                <a:cs typeface="Courier New"/>
                <a:sym typeface="Courier New"/>
              </a:rPr>
              <a:t>     </a:t>
            </a:r>
            <a:r>
              <a:rPr lang="en" sz="1900" b="1">
                <a:solidFill>
                  <a:srgbClr val="CC0000"/>
                </a:solidFill>
                <a:latin typeface="Courier New"/>
                <a:ea typeface="Courier New"/>
                <a:cs typeface="Courier New"/>
                <a:sym typeface="Courier New"/>
              </a:rPr>
              <a:t>L6</a:t>
            </a:r>
            <a:r>
              <a:rPr lang="en" sz="1900" b="1">
                <a:solidFill>
                  <a:srgbClr val="666666"/>
                </a:solidFill>
                <a:latin typeface="Courier New"/>
                <a:ea typeface="Courier New"/>
                <a:cs typeface="Courier New"/>
                <a:sym typeface="Courier New"/>
              </a:rPr>
              <a:t>     </a:t>
            </a:r>
            <a:r>
              <a:rPr lang="en" sz="1900" b="1">
                <a:solidFill>
                  <a:srgbClr val="1155CC"/>
                </a:solidFill>
                <a:latin typeface="Courier New"/>
                <a:ea typeface="Courier New"/>
                <a:cs typeface="Courier New"/>
                <a:sym typeface="Courier New"/>
              </a:rPr>
              <a:t>L8     L9</a:t>
            </a:r>
            <a:endParaRPr sz="1900" b="1">
              <a:solidFill>
                <a:srgbClr val="1155CC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762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i="0" u="none" strike="noStrike" cap="none">
                <a:latin typeface="Courier New"/>
                <a:ea typeface="Courier New"/>
                <a:cs typeface="Courier New"/>
                <a:sym typeface="Courier New"/>
              </a:rPr>
              <a:t>  </a:t>
            </a:r>
            <a:endParaRPr sz="1800" b="1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50" b="1" i="0" u="none" strike="noStrike" cap="none">
              <a:solidFill>
                <a:srgbClr val="666666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cxnSp>
        <p:nvCxnSpPr>
          <p:cNvPr id="242" name="Google Shape;242;p32"/>
          <p:cNvCxnSpPr/>
          <p:nvPr/>
        </p:nvCxnSpPr>
        <p:spPr>
          <a:xfrm>
            <a:off x="4440925" y="1008225"/>
            <a:ext cx="45600" cy="3823500"/>
          </a:xfrm>
          <a:prstGeom prst="straightConnector1">
            <a:avLst/>
          </a:prstGeom>
          <a:noFill/>
          <a:ln w="19050" cap="flat" cmpd="sng">
            <a:solidFill>
              <a:srgbClr val="9900FF"/>
            </a:solidFill>
            <a:prstDash val="lgDash"/>
            <a:round/>
            <a:headEnd type="none" w="med" len="med"/>
            <a:tailEnd type="none" w="med" len="med"/>
          </a:ln>
        </p:spPr>
      </p:cxnSp>
      <p:sp>
        <p:nvSpPr>
          <p:cNvPr id="243" name="Google Shape;243;p32"/>
          <p:cNvSpPr txBox="1"/>
          <p:nvPr/>
        </p:nvSpPr>
        <p:spPr>
          <a:xfrm>
            <a:off x="1812250" y="677737"/>
            <a:ext cx="13821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Snippet 1</a:t>
            </a:r>
            <a:endParaRPr sz="2000"/>
          </a:p>
        </p:txBody>
      </p:sp>
      <p:sp>
        <p:nvSpPr>
          <p:cNvPr id="244" name="Google Shape;244;p32"/>
          <p:cNvSpPr txBox="1"/>
          <p:nvPr/>
        </p:nvSpPr>
        <p:spPr>
          <a:xfrm>
            <a:off x="4742375" y="677732"/>
            <a:ext cx="13821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Snippet 2</a:t>
            </a:r>
            <a:endParaRPr sz="20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33"/>
          <p:cNvSpPr txBox="1">
            <a:spLocks noGrp="1"/>
          </p:cNvSpPr>
          <p:nvPr>
            <p:ph type="title"/>
          </p:nvPr>
        </p:nvSpPr>
        <p:spPr>
          <a:xfrm>
            <a:off x="401250" y="32525"/>
            <a:ext cx="8341500" cy="78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 sz="2900"/>
              <a:t>Best model: Hierarchical neural network</a:t>
            </a:r>
            <a:endParaRPr sz="2900"/>
          </a:p>
        </p:txBody>
      </p:sp>
      <p:sp>
        <p:nvSpPr>
          <p:cNvPr id="250" name="Google Shape;250;p33"/>
          <p:cNvSpPr txBox="1"/>
          <p:nvPr/>
        </p:nvSpPr>
        <p:spPr>
          <a:xfrm>
            <a:off x="487375" y="794975"/>
            <a:ext cx="6188700" cy="60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rgbClr val="666666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762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>
                <a:solidFill>
                  <a:srgbClr val="CC0000"/>
                </a:solidFill>
                <a:latin typeface="Courier New"/>
                <a:ea typeface="Courier New"/>
                <a:cs typeface="Courier New"/>
                <a:sym typeface="Courier New"/>
              </a:rPr>
              <a:t> L3     L4</a:t>
            </a:r>
            <a:r>
              <a:rPr lang="en" sz="1900" b="1" i="0" u="none" strike="noStrike" cap="none">
                <a:solidFill>
                  <a:srgbClr val="CC0000"/>
                </a:solidFill>
                <a:latin typeface="Courier New"/>
                <a:ea typeface="Courier New"/>
                <a:cs typeface="Courier New"/>
                <a:sym typeface="Courier New"/>
              </a:rPr>
              <a:t>     </a:t>
            </a:r>
            <a:r>
              <a:rPr lang="en" sz="1900" b="1">
                <a:solidFill>
                  <a:srgbClr val="CC0000"/>
                </a:solidFill>
                <a:latin typeface="Courier New"/>
                <a:ea typeface="Courier New"/>
                <a:cs typeface="Courier New"/>
                <a:sym typeface="Courier New"/>
              </a:rPr>
              <a:t>L5</a:t>
            </a:r>
            <a:r>
              <a:rPr lang="en" sz="1900" b="1" i="0" u="none" strike="noStrike" cap="none">
                <a:solidFill>
                  <a:srgbClr val="CC0000"/>
                </a:solidFill>
                <a:latin typeface="Courier New"/>
                <a:ea typeface="Courier New"/>
                <a:cs typeface="Courier New"/>
                <a:sym typeface="Courier New"/>
              </a:rPr>
              <a:t>     </a:t>
            </a:r>
            <a:r>
              <a:rPr lang="en" sz="1900" b="1">
                <a:solidFill>
                  <a:srgbClr val="CC0000"/>
                </a:solidFill>
                <a:latin typeface="Courier New"/>
                <a:ea typeface="Courier New"/>
                <a:cs typeface="Courier New"/>
                <a:sym typeface="Courier New"/>
              </a:rPr>
              <a:t>L6</a:t>
            </a:r>
            <a:r>
              <a:rPr lang="en" sz="1900" b="1">
                <a:solidFill>
                  <a:srgbClr val="666666"/>
                </a:solidFill>
                <a:latin typeface="Courier New"/>
                <a:ea typeface="Courier New"/>
                <a:cs typeface="Courier New"/>
                <a:sym typeface="Courier New"/>
              </a:rPr>
              <a:t>     </a:t>
            </a:r>
            <a:r>
              <a:rPr lang="en" sz="1900" b="1">
                <a:solidFill>
                  <a:srgbClr val="1155CC"/>
                </a:solidFill>
                <a:latin typeface="Courier New"/>
                <a:ea typeface="Courier New"/>
                <a:cs typeface="Courier New"/>
                <a:sym typeface="Courier New"/>
              </a:rPr>
              <a:t>L8     L9</a:t>
            </a:r>
            <a:endParaRPr sz="1900" b="1">
              <a:solidFill>
                <a:srgbClr val="1155CC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762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i="0" u="none" strike="noStrike" cap="none">
                <a:latin typeface="Courier New"/>
                <a:ea typeface="Courier New"/>
                <a:cs typeface="Courier New"/>
                <a:sym typeface="Courier New"/>
              </a:rPr>
              <a:t>  </a:t>
            </a:r>
            <a:endParaRPr sz="1800" b="1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50" b="1" i="0" u="none" strike="noStrike" cap="none">
              <a:solidFill>
                <a:srgbClr val="666666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51" name="Google Shape;251;p33"/>
          <p:cNvSpPr/>
          <p:nvPr/>
        </p:nvSpPr>
        <p:spPr>
          <a:xfrm>
            <a:off x="669775" y="1900300"/>
            <a:ext cx="622200" cy="3525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h</a:t>
            </a:r>
            <a:r>
              <a:rPr lang="en" b="1" baseline="-25000"/>
              <a:t>i</a:t>
            </a:r>
            <a:endParaRPr b="1" baseline="-25000"/>
          </a:p>
        </p:txBody>
      </p:sp>
      <p:sp>
        <p:nvSpPr>
          <p:cNvPr id="252" name="Google Shape;252;p33"/>
          <p:cNvSpPr/>
          <p:nvPr/>
        </p:nvSpPr>
        <p:spPr>
          <a:xfrm>
            <a:off x="1617443" y="1900300"/>
            <a:ext cx="692658" cy="3525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h</a:t>
            </a:r>
            <a:r>
              <a:rPr lang="en" b="1" baseline="-25000"/>
              <a:t>i+1</a:t>
            </a:r>
            <a:endParaRPr b="1" baseline="-25000"/>
          </a:p>
        </p:txBody>
      </p:sp>
      <p:sp>
        <p:nvSpPr>
          <p:cNvPr id="253" name="Google Shape;253;p33"/>
          <p:cNvSpPr/>
          <p:nvPr/>
        </p:nvSpPr>
        <p:spPr>
          <a:xfrm>
            <a:off x="2686817" y="1900317"/>
            <a:ext cx="622200" cy="3525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  ...</a:t>
            </a:r>
            <a:endParaRPr b="1"/>
          </a:p>
        </p:txBody>
      </p:sp>
      <p:sp>
        <p:nvSpPr>
          <p:cNvPr id="254" name="Google Shape;254;p33"/>
          <p:cNvSpPr/>
          <p:nvPr/>
        </p:nvSpPr>
        <p:spPr>
          <a:xfrm>
            <a:off x="3714630" y="1900313"/>
            <a:ext cx="622200" cy="3525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...</a:t>
            </a:r>
            <a:endParaRPr b="1"/>
          </a:p>
        </p:txBody>
      </p:sp>
      <p:sp>
        <p:nvSpPr>
          <p:cNvPr id="255" name="Google Shape;255;p33"/>
          <p:cNvSpPr/>
          <p:nvPr/>
        </p:nvSpPr>
        <p:spPr>
          <a:xfrm>
            <a:off x="4742368" y="1867833"/>
            <a:ext cx="622200" cy="3525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h</a:t>
            </a:r>
            <a:r>
              <a:rPr lang="en" b="1" baseline="-25000"/>
              <a:t>k</a:t>
            </a:r>
            <a:endParaRPr b="1" baseline="-25000"/>
          </a:p>
        </p:txBody>
      </p:sp>
      <p:sp>
        <p:nvSpPr>
          <p:cNvPr id="256" name="Google Shape;256;p33"/>
          <p:cNvSpPr/>
          <p:nvPr/>
        </p:nvSpPr>
        <p:spPr>
          <a:xfrm>
            <a:off x="5767124" y="1882625"/>
            <a:ext cx="726425" cy="3525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h</a:t>
            </a:r>
            <a:r>
              <a:rPr lang="en" b="1" baseline="-25000" dirty="0"/>
              <a:t>k+1</a:t>
            </a:r>
            <a:endParaRPr b="1" baseline="-25000" dirty="0"/>
          </a:p>
        </p:txBody>
      </p:sp>
      <p:cxnSp>
        <p:nvCxnSpPr>
          <p:cNvPr id="257" name="Google Shape;257;p33"/>
          <p:cNvCxnSpPr/>
          <p:nvPr/>
        </p:nvCxnSpPr>
        <p:spPr>
          <a:xfrm>
            <a:off x="981025" y="1395863"/>
            <a:ext cx="0" cy="4854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58" name="Google Shape;258;p33"/>
          <p:cNvCxnSpPr/>
          <p:nvPr/>
        </p:nvCxnSpPr>
        <p:spPr>
          <a:xfrm>
            <a:off x="1973100" y="1395863"/>
            <a:ext cx="0" cy="4854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59" name="Google Shape;259;p33"/>
          <p:cNvCxnSpPr/>
          <p:nvPr/>
        </p:nvCxnSpPr>
        <p:spPr>
          <a:xfrm>
            <a:off x="2997925" y="1405388"/>
            <a:ext cx="0" cy="4854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60" name="Google Shape;260;p33"/>
          <p:cNvCxnSpPr/>
          <p:nvPr/>
        </p:nvCxnSpPr>
        <p:spPr>
          <a:xfrm>
            <a:off x="4025725" y="1405388"/>
            <a:ext cx="0" cy="4854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61" name="Google Shape;261;p33"/>
          <p:cNvCxnSpPr/>
          <p:nvPr/>
        </p:nvCxnSpPr>
        <p:spPr>
          <a:xfrm>
            <a:off x="5053475" y="1395863"/>
            <a:ext cx="0" cy="4854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62" name="Google Shape;262;p33"/>
          <p:cNvCxnSpPr/>
          <p:nvPr/>
        </p:nvCxnSpPr>
        <p:spPr>
          <a:xfrm>
            <a:off x="6057225" y="1395863"/>
            <a:ext cx="0" cy="4854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63" name="Google Shape;263;p33"/>
          <p:cNvCxnSpPr>
            <a:cxnSpLocks/>
            <a:stCxn id="251" idx="6"/>
            <a:endCxn id="252" idx="2"/>
          </p:cNvCxnSpPr>
          <p:nvPr/>
        </p:nvCxnSpPr>
        <p:spPr>
          <a:xfrm>
            <a:off x="1291975" y="2076550"/>
            <a:ext cx="325468" cy="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64" name="Google Shape;264;p33"/>
          <p:cNvCxnSpPr/>
          <p:nvPr/>
        </p:nvCxnSpPr>
        <p:spPr>
          <a:xfrm>
            <a:off x="2310100" y="2076575"/>
            <a:ext cx="386400" cy="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65" name="Google Shape;265;p33"/>
          <p:cNvCxnSpPr/>
          <p:nvPr/>
        </p:nvCxnSpPr>
        <p:spPr>
          <a:xfrm>
            <a:off x="3318625" y="2058875"/>
            <a:ext cx="386400" cy="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66" name="Google Shape;266;p33"/>
          <p:cNvCxnSpPr/>
          <p:nvPr/>
        </p:nvCxnSpPr>
        <p:spPr>
          <a:xfrm>
            <a:off x="4336825" y="2044075"/>
            <a:ext cx="386400" cy="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67" name="Google Shape;267;p33"/>
          <p:cNvCxnSpPr/>
          <p:nvPr/>
        </p:nvCxnSpPr>
        <p:spPr>
          <a:xfrm>
            <a:off x="5371100" y="2044075"/>
            <a:ext cx="386400" cy="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68" name="Google Shape;268;p33"/>
          <p:cNvSpPr txBox="1"/>
          <p:nvPr/>
        </p:nvSpPr>
        <p:spPr>
          <a:xfrm>
            <a:off x="6676075" y="1691525"/>
            <a:ext cx="2201700" cy="56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38761D"/>
                </a:solidFill>
              </a:rPr>
              <a:t>Recurrent neural network gets representations of lines of code based on prior lines</a:t>
            </a:r>
            <a:endParaRPr sz="1200" b="1">
              <a:solidFill>
                <a:srgbClr val="38761D"/>
              </a:solidFill>
            </a:endParaRPr>
          </a:p>
        </p:txBody>
      </p:sp>
      <p:cxnSp>
        <p:nvCxnSpPr>
          <p:cNvPr id="269" name="Google Shape;269;p33"/>
          <p:cNvCxnSpPr/>
          <p:nvPr/>
        </p:nvCxnSpPr>
        <p:spPr>
          <a:xfrm>
            <a:off x="4440925" y="1008225"/>
            <a:ext cx="45600" cy="3823500"/>
          </a:xfrm>
          <a:prstGeom prst="straightConnector1">
            <a:avLst/>
          </a:prstGeom>
          <a:noFill/>
          <a:ln w="19050" cap="flat" cmpd="sng">
            <a:solidFill>
              <a:srgbClr val="9900FF"/>
            </a:solidFill>
            <a:prstDash val="lgDash"/>
            <a:round/>
            <a:headEnd type="none" w="med" len="med"/>
            <a:tailEnd type="none" w="med" len="med"/>
          </a:ln>
        </p:spPr>
      </p:cxnSp>
      <p:sp>
        <p:nvSpPr>
          <p:cNvPr id="270" name="Google Shape;270;p33"/>
          <p:cNvSpPr txBox="1"/>
          <p:nvPr/>
        </p:nvSpPr>
        <p:spPr>
          <a:xfrm>
            <a:off x="1812250" y="677737"/>
            <a:ext cx="13821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Snippet 1</a:t>
            </a:r>
            <a:endParaRPr sz="2000"/>
          </a:p>
        </p:txBody>
      </p:sp>
      <p:sp>
        <p:nvSpPr>
          <p:cNvPr id="271" name="Google Shape;271;p33"/>
          <p:cNvSpPr txBox="1"/>
          <p:nvPr/>
        </p:nvSpPr>
        <p:spPr>
          <a:xfrm>
            <a:off x="4742375" y="677732"/>
            <a:ext cx="13821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Snippet 2</a:t>
            </a:r>
            <a:endParaRPr sz="20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Google Research Theme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EA4335"/>
      </a:accent2>
      <a:accent3>
        <a:srgbClr val="FBBC05"/>
      </a:accent3>
      <a:accent4>
        <a:srgbClr val="34A853"/>
      </a:accent4>
      <a:accent5>
        <a:srgbClr val="B31412"/>
      </a:accent5>
      <a:accent6>
        <a:srgbClr val="137333"/>
      </a:accent6>
      <a:hlink>
        <a:srgbClr val="185ABC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531</Words>
  <Application>Microsoft Macintosh PowerPoint</Application>
  <PresentationFormat>On-screen Show (16:9)</PresentationFormat>
  <Paragraphs>146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Google Sans Medium</vt:lpstr>
      <vt:lpstr>Google Sans</vt:lpstr>
      <vt:lpstr>Arial</vt:lpstr>
      <vt:lpstr>Courier New</vt:lpstr>
      <vt:lpstr>Google Research Theme</vt:lpstr>
      <vt:lpstr>“Where should I comment my code?”  A dataset and model for predicting locations that need comments</vt:lpstr>
      <vt:lpstr>How many comments and where in the code?</vt:lpstr>
      <vt:lpstr>Data for training a machine learning model</vt:lpstr>
      <vt:lpstr>Idea of ‘Snippets’</vt:lpstr>
      <vt:lpstr>Idea of ‘Snippets’</vt:lpstr>
      <vt:lpstr>Idea of ‘Snippets’</vt:lpstr>
      <vt:lpstr>Best model: Hierarchical neural network</vt:lpstr>
      <vt:lpstr>Best model: Hierarchical neural network</vt:lpstr>
      <vt:lpstr>Best model: Hierarchical neural network</vt:lpstr>
      <vt:lpstr>Best model: Hierarchical neural network</vt:lpstr>
      <vt:lpstr>Best model: Hierarchical neural network</vt:lpstr>
      <vt:lpstr>Performance on test data</vt:lpstr>
      <vt:lpstr>Thank You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“Where should I comment my code?”  A dataset and model for predicting locations that need comments</dc:title>
  <cp:lastModifiedBy>Microsoft Office User</cp:lastModifiedBy>
  <cp:revision>6</cp:revision>
  <dcterms:modified xsi:type="dcterms:W3CDTF">2020-07-01T22:10:17Z</dcterms:modified>
</cp:coreProperties>
</file>