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81" r:id="rId10"/>
    <p:sldId id="274" r:id="rId11"/>
    <p:sldId id="275" r:id="rId12"/>
    <p:sldId id="277" r:id="rId13"/>
    <p:sldId id="278" r:id="rId14"/>
    <p:sldId id="279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442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9135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87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0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41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12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16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585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484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863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384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99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49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 it verbally:  you are giving a little talk</a:t>
            </a:r>
          </a:p>
        </p:txBody>
      </p:sp>
    </p:spTree>
    <p:extLst>
      <p:ext uri="{BB962C8B-B14F-4D97-AF65-F5344CB8AC3E}">
        <p14:creationId xmlns:p14="http://schemas.microsoft.com/office/powerpoint/2010/main" val="53184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61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They are walking past your poster and thinking about the appetizers or getting a drink at the bar.</a:t>
            </a:r>
          </a:p>
        </p:txBody>
      </p:sp>
    </p:spTree>
    <p:extLst>
      <p:ext uri="{BB962C8B-B14F-4D97-AF65-F5344CB8AC3E}">
        <p14:creationId xmlns:p14="http://schemas.microsoft.com/office/powerpoint/2010/main" val="134621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10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Friends don’t let friends use LaTeX for slides and posters</a:t>
            </a:r>
          </a:p>
        </p:txBody>
      </p:sp>
    </p:spTree>
    <p:extLst>
      <p:ext uri="{BB962C8B-B14F-4D97-AF65-F5344CB8AC3E}">
        <p14:creationId xmlns:p14="http://schemas.microsoft.com/office/powerpoint/2010/main" val="200533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4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42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rgbClr val="674EA7"/>
              </a:buClr>
              <a:buSzPct val="100000"/>
              <a:buNone/>
              <a:defRPr sz="3600" b="1">
                <a:solidFill>
                  <a:srgbClr val="674EA7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s.cs.washington.edu/~mernst/advice/write-poster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mes.cs.washington.edu/~mernst/advice/giving-talk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Creating a poster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2840048"/>
            <a:ext cx="7772400" cy="109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Michael D. Ernst, PhD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Catherine Howell, PhD</a:t>
            </a:r>
          </a:p>
          <a:p>
            <a:pPr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December 15, 2014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565170"/>
              </p:ext>
            </p:extLst>
          </p:nvPr>
        </p:nvGraphicFramePr>
        <p:xfrm>
          <a:off x="1050585" y="0"/>
          <a:ext cx="6854757" cy="5141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13167360" imgH="9875520" progId="AcroExch.Document.11">
                  <p:embed/>
                </p:oleObj>
              </mc:Choice>
              <mc:Fallback>
                <p:oleObj name="Acrobat Document" r:id="rId3" imgW="13167360" imgH="98755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0585" y="0"/>
                        <a:ext cx="6854757" cy="5141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41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531508"/>
              </p:ext>
            </p:extLst>
          </p:nvPr>
        </p:nvGraphicFramePr>
        <p:xfrm>
          <a:off x="1357312" y="64851"/>
          <a:ext cx="642937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resentation" r:id="rId3" imgW="18286578" imgH="14628962" progId="PowerPoint.Show.12">
                  <p:embed/>
                </p:oleObj>
              </mc:Choice>
              <mc:Fallback>
                <p:oleObj name="Presentation" r:id="rId3" imgW="18286578" imgH="1462896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7312" y="64851"/>
                        <a:ext cx="642937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3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511874"/>
              </p:ext>
            </p:extLst>
          </p:nvPr>
        </p:nvGraphicFramePr>
        <p:xfrm>
          <a:off x="795438" y="-140308"/>
          <a:ext cx="7479891" cy="528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18166080" imgH="12831846" progId="AcroExch.Document.11">
                  <p:embed/>
                </p:oleObj>
              </mc:Choice>
              <mc:Fallback>
                <p:oleObj name="Acrobat Document" r:id="rId3" imgW="18166080" imgH="1283184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438" y="-140308"/>
                        <a:ext cx="7479891" cy="528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850213"/>
              </p:ext>
            </p:extLst>
          </p:nvPr>
        </p:nvGraphicFramePr>
        <p:xfrm>
          <a:off x="391505" y="0"/>
          <a:ext cx="771324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3" imgW="19751040" imgH="13167360" progId="AcroExch.Document.11">
                  <p:embed/>
                </p:oleObj>
              </mc:Choice>
              <mc:Fallback>
                <p:oleObj name="Acrobat Document" r:id="rId3" imgW="19751040" imgH="13167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505" y="0"/>
                        <a:ext cx="771324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167104"/>
              </p:ext>
            </p:extLst>
          </p:nvPr>
        </p:nvGraphicFramePr>
        <p:xfrm>
          <a:off x="0" y="127554"/>
          <a:ext cx="9122353" cy="456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Acrobat Document" r:id="rId3" imgW="8778240" imgH="4389120" progId="AcroExch.Document.11">
                  <p:embed/>
                </p:oleObj>
              </mc:Choice>
              <mc:Fallback>
                <p:oleObj name="Acrobat Document" r:id="rId3" imgW="8778240" imgH="43891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7554"/>
                        <a:ext cx="9122353" cy="456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0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Presenting your ideas verbally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Be prepared to express your ideas in 30 seconds to 3 minutes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Be willing to stop your presentation to interact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Predict common questions and prepare answers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Be enthusiastic about your work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Presenting your ideas verbally	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is the problem?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Why is the problem important?	</a:t>
            </a:r>
            <a:br>
              <a:rPr lang="en"/>
            </a:br>
            <a:r>
              <a:rPr lang="en"/>
              <a:t>(It’s OK not to explain why it’s hard.)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is the technical approach?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evidence supports the approach?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Have a conversation at the poster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Different people have different interests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Don’t give a one-size-fits-all lecture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Don’t drone on; be brief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Encourage questions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Much more compelling to the audience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Verbal presentation tips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Practice with a partner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Videotape yourself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Connect the visual and verbal information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Your preparation for this workshop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Bring a poster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Read two documents:</a:t>
            </a:r>
          </a:p>
          <a:p>
            <a: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Making a technical poster</a:t>
            </a:r>
            <a:br>
              <a:rPr lang="en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https://homes.cs.washington.edu/~mernst/advice/write-poster.html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Giving a technical talk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https://homes.cs.washington.edu/~mernst/advice/giving-talk.html</a:t>
            </a:r>
            <a:r>
              <a:rPr lang="en" sz="1800"/>
              <a:t/>
            </a:r>
            <a:br>
              <a:rPr lang="en" sz="1800"/>
            </a:br>
            <a:r>
              <a:rPr lang="en"/>
              <a:t>(Why this one?)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Today’s schedule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19:00-19:20 Lecture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19:20-20:20 Exercise in groups of 4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20:20-20:25 Break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20:25-20:50 Exercise in groups of 3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Workshop your poster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groups of 4: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reading exercise (4 minutes)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listening exercise (6 minutes)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debrief &amp; give suggestions (5 minutes)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 groups of 3: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listening exercise (5 minutes)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debrief &amp; give suggestions (5 minutes)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Exercises: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Absorb a poster</a:t>
            </a:r>
          </a:p>
          <a:p>
            <a:pPr marL="9144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60 seconds, plus 3 minutes to write answers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Listen to an explanation and ask questions</a:t>
            </a:r>
          </a:p>
          <a:p>
            <a:pPr marL="9144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60 seconds, plus 4 minutes of questions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Afterward, give feedback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Exercise:  absorb a poster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Look at a poster for 60 seconds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Answer these questions (write the answers without looking back at the poster):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is the problem?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Why is the problem important?	</a:t>
            </a:r>
            <a:br>
              <a:rPr lang="en"/>
            </a:br>
            <a:r>
              <a:rPr lang="en"/>
              <a:t>(It’s OK not to explain why it’s hard.)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is the technical approach?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What evidence supports the approach?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Exercise:  listen to an explanation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presenter gets 60 seconds to describe the poster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Was the first 10 seconds compelling?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Can you answer the 4 key questions?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Do you want to hear more (be honest)?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Three challenges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Decide what to say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Present it visually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Present it verbally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Deciding what to say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This is the most important (and hardest) part!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Think of what you want to say, then </a:t>
            </a:r>
            <a:r>
              <a:rPr lang="en" b="1">
                <a:solidFill>
                  <a:srgbClr val="FF0000"/>
                </a:solidFill>
              </a:rPr>
              <a:t>say less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You have only a short amount of time and lots of competition for attention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Decide the </a:t>
            </a:r>
            <a:r>
              <a:rPr lang="en" b="1">
                <a:solidFill>
                  <a:srgbClr val="FF0000"/>
                </a:solidFill>
              </a:rPr>
              <a:t>key ideas</a:t>
            </a:r>
            <a:r>
              <a:rPr lang="en"/>
              <a:t> and focus on them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If you cannot, you do not understand the key ideas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Express the problem, solution, and evidence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Presenting your ideas visually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You have ~5 seconds to convince someone to learn more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They are walking past your poster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Large fonts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Readable from 5 feet away (readable in A4 printout)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Clear flow, no clutter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Attractive graphics (not all text!)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 poster need not stand on its own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poster is a prop to aid you in talking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Don’t worry about when you are not there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Leave information out, focus on the key ideas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If someone wants to learn more, they can do so by reading your paper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to draw the poster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Start drawing freehand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Powerpoint is too restrictive and slow to use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Feel free to use pencils, scissors, and tape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After</a:t>
            </a:r>
            <a:r>
              <a:rPr lang="en"/>
              <a:t> you are happy with your design, move to the computer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867606"/>
              </p:ext>
            </p:extLst>
          </p:nvPr>
        </p:nvGraphicFramePr>
        <p:xfrm>
          <a:off x="2716741" y="0"/>
          <a:ext cx="41148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17556480" imgH="21945600" progId="AcroExch.Document.11">
                  <p:embed/>
                </p:oleObj>
              </mc:Choice>
              <mc:Fallback>
                <p:oleObj name="Acrobat Document" r:id="rId3" imgW="17556480" imgH="21945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6741" y="0"/>
                        <a:ext cx="41148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2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595590"/>
              </p:ext>
            </p:extLst>
          </p:nvPr>
        </p:nvGraphicFramePr>
        <p:xfrm>
          <a:off x="0" y="0"/>
          <a:ext cx="9154330" cy="4863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8778240" imgH="4663440" progId="AcroExch.Document.11">
                  <p:embed/>
                </p:oleObj>
              </mc:Choice>
              <mc:Fallback>
                <p:oleObj name="Acrobat Document" r:id="rId3" imgW="8778240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54330" cy="4863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6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Microsoft Office PowerPoint</Application>
  <PresentationFormat>On-screen Show (16:9)</PresentationFormat>
  <Paragraphs>93</Paragraphs>
  <Slides>25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Courier New</vt:lpstr>
      <vt:lpstr>simple-light</vt:lpstr>
      <vt:lpstr>Adobe Acrobat Document</vt:lpstr>
      <vt:lpstr>Microsoft PowerPoint Presentation</vt:lpstr>
      <vt:lpstr>Creating a poster</vt:lpstr>
      <vt:lpstr>Your preparation for this workshop</vt:lpstr>
      <vt:lpstr>Three challenges</vt:lpstr>
      <vt:lpstr>Deciding what to say</vt:lpstr>
      <vt:lpstr>Presenting your ideas visually</vt:lpstr>
      <vt:lpstr>A poster need not stand on its own</vt:lpstr>
      <vt:lpstr>How to draw the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Presenting your ideas verbally</vt:lpstr>
      <vt:lpstr>Presenting your ideas verbally </vt:lpstr>
      <vt:lpstr>Have a conversation at the poster</vt:lpstr>
      <vt:lpstr>Verbal presentation tips</vt:lpstr>
      <vt:lpstr>PowerPoint Presentation</vt:lpstr>
      <vt:lpstr>Today’s schedule</vt:lpstr>
      <vt:lpstr>PowerPoint Presentation</vt:lpstr>
      <vt:lpstr>Workshop your poster</vt:lpstr>
      <vt:lpstr>Exercises:</vt:lpstr>
      <vt:lpstr>Exercise:  absorb a poster</vt:lpstr>
      <vt:lpstr>Exercise:  listen to an explanation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poster</dc:title>
  <cp:lastModifiedBy>Michael Ernst</cp:lastModifiedBy>
  <cp:revision>1</cp:revision>
  <dcterms:modified xsi:type="dcterms:W3CDTF">2014-12-15T18:08:00Z</dcterms:modified>
</cp:coreProperties>
</file>