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51" d="100"/>
          <a:sy n="51" d="100"/>
        </p:scale>
        <p:origin x="53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 b="1">
                <a:solidFill>
                  <a:srgbClr val="7030A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C939D-92DB-4D61-946F-F87FBE4F678A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47E2-7372-4382-B46A-6DB623185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8033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C939D-92DB-4D61-946F-F87FBE4F678A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47E2-7372-4382-B46A-6DB623185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89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C939D-92DB-4D61-946F-F87FBE4F678A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47E2-7372-4382-B46A-6DB623185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496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C939D-92DB-4D61-946F-F87FBE4F678A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47E2-7372-4382-B46A-6DB623185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116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C939D-92DB-4D61-946F-F87FBE4F678A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47E2-7372-4382-B46A-6DB623185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870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C939D-92DB-4D61-946F-F87FBE4F678A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47E2-7372-4382-B46A-6DB623185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56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C939D-92DB-4D61-946F-F87FBE4F678A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47E2-7372-4382-B46A-6DB623185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221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C939D-92DB-4D61-946F-F87FBE4F678A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47E2-7372-4382-B46A-6DB623185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539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C939D-92DB-4D61-946F-F87FBE4F678A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47E2-7372-4382-B46A-6DB623185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552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C939D-92DB-4D61-946F-F87FBE4F678A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47E2-7372-4382-B46A-6DB623185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231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4C939D-92DB-4D61-946F-F87FBE4F678A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547E2-7372-4382-B46A-6DB623185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994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C939D-92DB-4D61-946F-F87FBE4F678A}" type="datetimeFigureOut">
              <a:rPr lang="en-US" smtClean="0"/>
              <a:t>11/24/2014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547E2-7372-4382-B46A-6DB6231859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48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86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for first hour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groups of 3 people</a:t>
            </a:r>
          </a:p>
          <a:p>
            <a:r>
              <a:rPr lang="en-US" dirty="0" smtClean="0"/>
              <a:t>20 minutes critiquing Person1’s paper</a:t>
            </a:r>
          </a:p>
          <a:p>
            <a:pPr lvl="1"/>
            <a:r>
              <a:rPr lang="en-US" dirty="0" smtClean="0"/>
              <a:t>5-10 minutes reading</a:t>
            </a:r>
          </a:p>
          <a:p>
            <a:pPr lvl="1"/>
            <a:r>
              <a:rPr lang="en-US" dirty="0" smtClean="0"/>
              <a:t>Person2 and Person3 take turns giving the </a:t>
            </a:r>
            <a:r>
              <a:rPr lang="en-US" b="1" dirty="0" smtClean="0"/>
              <a:t>most important </a:t>
            </a:r>
            <a:r>
              <a:rPr lang="en-US" dirty="0" smtClean="0"/>
              <a:t>remaining feedback</a:t>
            </a:r>
          </a:p>
          <a:p>
            <a:pPr lvl="2"/>
            <a:r>
              <a:rPr lang="en-US" dirty="0" smtClean="0"/>
              <a:t>Avoid little things like spelling, grammar, formatting</a:t>
            </a:r>
          </a:p>
          <a:p>
            <a:pPr lvl="2"/>
            <a:r>
              <a:rPr lang="en-US" dirty="0" smtClean="0"/>
              <a:t>All brainstorm ways to improve them</a:t>
            </a:r>
          </a:p>
          <a:p>
            <a:pPr lvl="2"/>
            <a:r>
              <a:rPr lang="en-US" dirty="0" smtClean="0"/>
              <a:t>Probably about 2 rounds</a:t>
            </a:r>
          </a:p>
          <a:p>
            <a:r>
              <a:rPr lang="en-US" dirty="0" smtClean="0"/>
              <a:t>20 minutes critiquing Person2’s paper</a:t>
            </a:r>
          </a:p>
          <a:p>
            <a:r>
              <a:rPr lang="en-US" dirty="0" smtClean="0"/>
              <a:t>20 minutes critiquing Person3’s paper</a:t>
            </a:r>
          </a:p>
          <a:p>
            <a:endParaRPr lang="en-US" dirty="0" smtClean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50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Taking criticism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take it personally</a:t>
            </a:r>
          </a:p>
          <a:p>
            <a:r>
              <a:rPr lang="en-US" dirty="0" smtClean="0"/>
              <a:t>Don’t blame it on the person giving the criticism</a:t>
            </a:r>
          </a:p>
          <a:p>
            <a:r>
              <a:rPr lang="en-US" dirty="0" smtClean="0"/>
              <a:t>Think about ways to improve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094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 for second hour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Same as first hour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35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85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Plan for first hour</vt:lpstr>
      <vt:lpstr>Taking criticism</vt:lpstr>
      <vt:lpstr>Plan for second hour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Ernst</dc:creator>
  <cp:lastModifiedBy>Michael Ernst</cp:lastModifiedBy>
  <cp:revision>2</cp:revision>
  <dcterms:created xsi:type="dcterms:W3CDTF">2014-11-24T18:03:39Z</dcterms:created>
  <dcterms:modified xsi:type="dcterms:W3CDTF">2014-11-24T18:09:27Z</dcterms:modified>
</cp:coreProperties>
</file>