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6794500" cy="9918700"/>
  <p:defaultTextStyle>
    <a:defPPr>
      <a:defRPr lang="en-US"/>
    </a:defPPr>
    <a:lvl1pPr marL="0" algn="l" defTabSz="4176356" rtl="0" eaLnBrk="1" latinLnBrk="0" hangingPunct="1">
      <a:defRPr sz="8200" kern="1200">
        <a:solidFill>
          <a:schemeClr val="tx1"/>
        </a:solidFill>
        <a:latin typeface="+mn-lt"/>
        <a:ea typeface="+mn-ea"/>
        <a:cs typeface="+mn-cs"/>
      </a:defRPr>
    </a:lvl1pPr>
    <a:lvl2pPr marL="2088179" algn="l" defTabSz="4176356" rtl="0" eaLnBrk="1" latinLnBrk="0" hangingPunct="1">
      <a:defRPr sz="8200" kern="1200">
        <a:solidFill>
          <a:schemeClr val="tx1"/>
        </a:solidFill>
        <a:latin typeface="+mn-lt"/>
        <a:ea typeface="+mn-ea"/>
        <a:cs typeface="+mn-cs"/>
      </a:defRPr>
    </a:lvl2pPr>
    <a:lvl3pPr marL="4176356" algn="l" defTabSz="4176356" rtl="0" eaLnBrk="1" latinLnBrk="0" hangingPunct="1">
      <a:defRPr sz="8200" kern="1200">
        <a:solidFill>
          <a:schemeClr val="tx1"/>
        </a:solidFill>
        <a:latin typeface="+mn-lt"/>
        <a:ea typeface="+mn-ea"/>
        <a:cs typeface="+mn-cs"/>
      </a:defRPr>
    </a:lvl3pPr>
    <a:lvl4pPr marL="6264535" algn="l" defTabSz="4176356" rtl="0" eaLnBrk="1" latinLnBrk="0" hangingPunct="1">
      <a:defRPr sz="8200" kern="1200">
        <a:solidFill>
          <a:schemeClr val="tx1"/>
        </a:solidFill>
        <a:latin typeface="+mn-lt"/>
        <a:ea typeface="+mn-ea"/>
        <a:cs typeface="+mn-cs"/>
      </a:defRPr>
    </a:lvl4pPr>
    <a:lvl5pPr marL="8352714" algn="l" defTabSz="4176356" rtl="0" eaLnBrk="1" latinLnBrk="0" hangingPunct="1">
      <a:defRPr sz="8200" kern="1200">
        <a:solidFill>
          <a:schemeClr val="tx1"/>
        </a:solidFill>
        <a:latin typeface="+mn-lt"/>
        <a:ea typeface="+mn-ea"/>
        <a:cs typeface="+mn-cs"/>
      </a:defRPr>
    </a:lvl5pPr>
    <a:lvl6pPr marL="10440891" algn="l" defTabSz="4176356" rtl="0" eaLnBrk="1" latinLnBrk="0" hangingPunct="1">
      <a:defRPr sz="8200" kern="1200">
        <a:solidFill>
          <a:schemeClr val="tx1"/>
        </a:solidFill>
        <a:latin typeface="+mn-lt"/>
        <a:ea typeface="+mn-ea"/>
        <a:cs typeface="+mn-cs"/>
      </a:defRPr>
    </a:lvl6pPr>
    <a:lvl7pPr marL="12529070" algn="l" defTabSz="4176356" rtl="0" eaLnBrk="1" latinLnBrk="0" hangingPunct="1">
      <a:defRPr sz="8200" kern="1200">
        <a:solidFill>
          <a:schemeClr val="tx1"/>
        </a:solidFill>
        <a:latin typeface="+mn-lt"/>
        <a:ea typeface="+mn-ea"/>
        <a:cs typeface="+mn-cs"/>
      </a:defRPr>
    </a:lvl7pPr>
    <a:lvl8pPr marL="14617247" algn="l" defTabSz="4176356" rtl="0" eaLnBrk="1" latinLnBrk="0" hangingPunct="1">
      <a:defRPr sz="8200" kern="1200">
        <a:solidFill>
          <a:schemeClr val="tx1"/>
        </a:solidFill>
        <a:latin typeface="+mn-lt"/>
        <a:ea typeface="+mn-ea"/>
        <a:cs typeface="+mn-cs"/>
      </a:defRPr>
    </a:lvl8pPr>
    <a:lvl9pPr marL="16705426" algn="l" defTabSz="4176356"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0594" autoAdjust="0"/>
    <p:restoredTop sz="94660"/>
  </p:normalViewPr>
  <p:slideViewPr>
    <p:cSldViewPr>
      <p:cViewPr>
        <p:scale>
          <a:sx n="50" d="100"/>
          <a:sy n="50" d="100"/>
        </p:scale>
        <p:origin x="-618" y="7650"/>
      </p:cViewPr>
      <p:guideLst>
        <p:guide orient="horz" pos="13483"/>
        <p:guide pos="9537"/>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2"/>
            <a:ext cx="25737979" cy="91760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1996" y="24258163"/>
            <a:ext cx="21195983" cy="10939957"/>
          </a:xfrm>
        </p:spPr>
        <p:txBody>
          <a:bodyPr/>
          <a:lstStyle>
            <a:lvl1pPr marL="0" indent="0" algn="ctr">
              <a:buNone/>
              <a:defRPr>
                <a:solidFill>
                  <a:schemeClr val="tx1">
                    <a:tint val="75000"/>
                  </a:schemeClr>
                </a:solidFill>
              </a:defRPr>
            </a:lvl1pPr>
            <a:lvl2pPr marL="2088179" indent="0" algn="ctr">
              <a:buNone/>
              <a:defRPr>
                <a:solidFill>
                  <a:schemeClr val="tx1">
                    <a:tint val="75000"/>
                  </a:schemeClr>
                </a:solidFill>
              </a:defRPr>
            </a:lvl2pPr>
            <a:lvl3pPr marL="4176356" indent="0" algn="ctr">
              <a:buNone/>
              <a:defRPr>
                <a:solidFill>
                  <a:schemeClr val="tx1">
                    <a:tint val="75000"/>
                  </a:schemeClr>
                </a:solidFill>
              </a:defRPr>
            </a:lvl3pPr>
            <a:lvl4pPr marL="6264535" indent="0" algn="ctr">
              <a:buNone/>
              <a:defRPr>
                <a:solidFill>
                  <a:schemeClr val="tx1">
                    <a:tint val="75000"/>
                  </a:schemeClr>
                </a:solidFill>
              </a:defRPr>
            </a:lvl4pPr>
            <a:lvl5pPr marL="8352714" indent="0" algn="ctr">
              <a:buNone/>
              <a:defRPr>
                <a:solidFill>
                  <a:schemeClr val="tx1">
                    <a:tint val="75000"/>
                  </a:schemeClr>
                </a:solidFill>
              </a:defRPr>
            </a:lvl5pPr>
            <a:lvl6pPr marL="10440891" indent="0" algn="ctr">
              <a:buNone/>
              <a:defRPr>
                <a:solidFill>
                  <a:schemeClr val="tx1">
                    <a:tint val="75000"/>
                  </a:schemeClr>
                </a:solidFill>
              </a:defRPr>
            </a:lvl6pPr>
            <a:lvl7pPr marL="12529070" indent="0" algn="ctr">
              <a:buNone/>
              <a:defRPr>
                <a:solidFill>
                  <a:schemeClr val="tx1">
                    <a:tint val="75000"/>
                  </a:schemeClr>
                </a:solidFill>
              </a:defRPr>
            </a:lvl7pPr>
            <a:lvl8pPr marL="14617247" indent="0" algn="ctr">
              <a:buNone/>
              <a:defRPr>
                <a:solidFill>
                  <a:schemeClr val="tx1">
                    <a:tint val="75000"/>
                  </a:schemeClr>
                </a:solidFill>
              </a:defRPr>
            </a:lvl8pPr>
            <a:lvl9pPr marL="167054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1714329"/>
            <a:ext cx="6812994" cy="3652597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4000" y="1714329"/>
            <a:ext cx="19934316" cy="365259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508445"/>
            <a:ext cx="25737979" cy="8502248"/>
          </a:xfrm>
        </p:spPr>
        <p:txBody>
          <a:bodyPr anchor="t"/>
          <a:lstStyle>
            <a:lvl1pPr algn="l">
              <a:defRPr sz="18200" b="1" cap="all"/>
            </a:lvl1pPr>
          </a:lstStyle>
          <a:p>
            <a:r>
              <a:rPr lang="en-US" smtClean="0"/>
              <a:t>Click to edit Master title style</a:t>
            </a:r>
            <a:endParaRPr lang="en-US"/>
          </a:p>
        </p:txBody>
      </p:sp>
      <p:sp>
        <p:nvSpPr>
          <p:cNvPr id="3" name="Text Placeholder 2"/>
          <p:cNvSpPr>
            <a:spLocks noGrp="1"/>
          </p:cNvSpPr>
          <p:nvPr>
            <p:ph type="body" idx="1"/>
          </p:nvPr>
        </p:nvSpPr>
        <p:spPr>
          <a:xfrm>
            <a:off x="2391909" y="18144083"/>
            <a:ext cx="25737979" cy="9364361"/>
          </a:xfrm>
        </p:spPr>
        <p:txBody>
          <a:bodyPr anchor="b"/>
          <a:lstStyle>
            <a:lvl1pPr marL="0" indent="0">
              <a:buNone/>
              <a:defRPr sz="9200">
                <a:solidFill>
                  <a:schemeClr val="tx1">
                    <a:tint val="75000"/>
                  </a:schemeClr>
                </a:solidFill>
              </a:defRPr>
            </a:lvl1pPr>
            <a:lvl2pPr marL="2088179" indent="0">
              <a:buNone/>
              <a:defRPr sz="8200">
                <a:solidFill>
                  <a:schemeClr val="tx1">
                    <a:tint val="75000"/>
                  </a:schemeClr>
                </a:solidFill>
              </a:defRPr>
            </a:lvl2pPr>
            <a:lvl3pPr marL="4176356" indent="0">
              <a:buNone/>
              <a:defRPr sz="7400">
                <a:solidFill>
                  <a:schemeClr val="tx1">
                    <a:tint val="75000"/>
                  </a:schemeClr>
                </a:solidFill>
              </a:defRPr>
            </a:lvl3pPr>
            <a:lvl4pPr marL="6264535" indent="0">
              <a:buNone/>
              <a:defRPr sz="6400">
                <a:solidFill>
                  <a:schemeClr val="tx1">
                    <a:tint val="75000"/>
                  </a:schemeClr>
                </a:solidFill>
              </a:defRPr>
            </a:lvl4pPr>
            <a:lvl5pPr marL="8352714" indent="0">
              <a:buNone/>
              <a:defRPr sz="6400">
                <a:solidFill>
                  <a:schemeClr val="tx1">
                    <a:tint val="75000"/>
                  </a:schemeClr>
                </a:solidFill>
              </a:defRPr>
            </a:lvl5pPr>
            <a:lvl6pPr marL="10440891" indent="0">
              <a:buNone/>
              <a:defRPr sz="6400">
                <a:solidFill>
                  <a:schemeClr val="tx1">
                    <a:tint val="75000"/>
                  </a:schemeClr>
                </a:solidFill>
              </a:defRPr>
            </a:lvl6pPr>
            <a:lvl7pPr marL="12529070" indent="0">
              <a:buNone/>
              <a:defRPr sz="6400">
                <a:solidFill>
                  <a:schemeClr val="tx1">
                    <a:tint val="75000"/>
                  </a:schemeClr>
                </a:solidFill>
              </a:defRPr>
            </a:lvl7pPr>
            <a:lvl8pPr marL="14617247" indent="0">
              <a:buNone/>
              <a:defRPr sz="6400">
                <a:solidFill>
                  <a:schemeClr val="tx1">
                    <a:tint val="75000"/>
                  </a:schemeClr>
                </a:solidFill>
              </a:defRPr>
            </a:lvl8pPr>
            <a:lvl9pPr marL="16705426"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4000" y="9988659"/>
            <a:ext cx="13373656" cy="28251648"/>
          </a:xfrm>
        </p:spPr>
        <p:txBody>
          <a:bodyPr/>
          <a:lstStyle>
            <a:lvl1pPr>
              <a:defRPr sz="12700"/>
            </a:lvl1pPr>
            <a:lvl2pPr>
              <a:defRPr sz="109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392321" y="9988659"/>
            <a:ext cx="13373656" cy="28251648"/>
          </a:xfrm>
        </p:spPr>
        <p:txBody>
          <a:bodyPr/>
          <a:lstStyle>
            <a:lvl1pPr>
              <a:defRPr sz="12700"/>
            </a:lvl1pPr>
            <a:lvl2pPr>
              <a:defRPr sz="109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4000" y="9582375"/>
            <a:ext cx="13378914" cy="3993477"/>
          </a:xfrm>
        </p:spPr>
        <p:txBody>
          <a:bodyPr anchor="b"/>
          <a:lstStyle>
            <a:lvl1pPr marL="0" indent="0">
              <a:buNone/>
              <a:defRPr sz="10900" b="1"/>
            </a:lvl1pPr>
            <a:lvl2pPr marL="2088179" indent="0">
              <a:buNone/>
              <a:defRPr sz="9200" b="1"/>
            </a:lvl2pPr>
            <a:lvl3pPr marL="4176356" indent="0">
              <a:buNone/>
              <a:defRPr sz="8200" b="1"/>
            </a:lvl3pPr>
            <a:lvl4pPr marL="6264535" indent="0">
              <a:buNone/>
              <a:defRPr sz="7400" b="1"/>
            </a:lvl4pPr>
            <a:lvl5pPr marL="8352714" indent="0">
              <a:buNone/>
              <a:defRPr sz="7400" b="1"/>
            </a:lvl5pPr>
            <a:lvl6pPr marL="10440891" indent="0">
              <a:buNone/>
              <a:defRPr sz="7400" b="1"/>
            </a:lvl6pPr>
            <a:lvl7pPr marL="12529070" indent="0">
              <a:buNone/>
              <a:defRPr sz="7400" b="1"/>
            </a:lvl7pPr>
            <a:lvl8pPr marL="14617247" indent="0">
              <a:buNone/>
              <a:defRPr sz="7400" b="1"/>
            </a:lvl8pPr>
            <a:lvl9pPr marL="16705426"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1514000" y="13575851"/>
            <a:ext cx="13378914" cy="24664452"/>
          </a:xfrm>
        </p:spPr>
        <p:txBody>
          <a:bodyPr/>
          <a:lstStyle>
            <a:lvl1pPr>
              <a:defRPr sz="10900"/>
            </a:lvl1pPr>
            <a:lvl2pPr>
              <a:defRPr sz="92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81808" y="9582375"/>
            <a:ext cx="13384170" cy="3993477"/>
          </a:xfrm>
        </p:spPr>
        <p:txBody>
          <a:bodyPr anchor="b"/>
          <a:lstStyle>
            <a:lvl1pPr marL="0" indent="0">
              <a:buNone/>
              <a:defRPr sz="10900" b="1"/>
            </a:lvl1pPr>
            <a:lvl2pPr marL="2088179" indent="0">
              <a:buNone/>
              <a:defRPr sz="9200" b="1"/>
            </a:lvl2pPr>
            <a:lvl3pPr marL="4176356" indent="0">
              <a:buNone/>
              <a:defRPr sz="8200" b="1"/>
            </a:lvl3pPr>
            <a:lvl4pPr marL="6264535" indent="0">
              <a:buNone/>
              <a:defRPr sz="7400" b="1"/>
            </a:lvl4pPr>
            <a:lvl5pPr marL="8352714" indent="0">
              <a:buNone/>
              <a:defRPr sz="7400" b="1"/>
            </a:lvl5pPr>
            <a:lvl6pPr marL="10440891" indent="0">
              <a:buNone/>
              <a:defRPr sz="7400" b="1"/>
            </a:lvl6pPr>
            <a:lvl7pPr marL="12529070" indent="0">
              <a:buNone/>
              <a:defRPr sz="7400" b="1"/>
            </a:lvl7pPr>
            <a:lvl8pPr marL="14617247" indent="0">
              <a:buNone/>
              <a:defRPr sz="7400" b="1"/>
            </a:lvl8pPr>
            <a:lvl9pPr marL="16705426"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15381808" y="13575851"/>
            <a:ext cx="13384170" cy="24664452"/>
          </a:xfrm>
        </p:spPr>
        <p:txBody>
          <a:bodyPr/>
          <a:lstStyle>
            <a:lvl1pPr>
              <a:defRPr sz="10900"/>
            </a:lvl1pPr>
            <a:lvl2pPr>
              <a:defRPr sz="92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1704413"/>
            <a:ext cx="9961903" cy="7253667"/>
          </a:xfrm>
        </p:spPr>
        <p:txBody>
          <a:bodyPr anchor="b"/>
          <a:lstStyle>
            <a:lvl1pPr algn="l">
              <a:defRPr sz="9200" b="1"/>
            </a:lvl1pPr>
          </a:lstStyle>
          <a:p>
            <a:r>
              <a:rPr lang="en-US" smtClean="0"/>
              <a:t>Click to edit Master title style</a:t>
            </a:r>
            <a:endParaRPr lang="en-US"/>
          </a:p>
        </p:txBody>
      </p:sp>
      <p:sp>
        <p:nvSpPr>
          <p:cNvPr id="3" name="Content Placeholder 2"/>
          <p:cNvSpPr>
            <a:spLocks noGrp="1"/>
          </p:cNvSpPr>
          <p:nvPr>
            <p:ph idx="1"/>
          </p:nvPr>
        </p:nvSpPr>
        <p:spPr>
          <a:xfrm>
            <a:off x="11838630" y="1704417"/>
            <a:ext cx="16927347" cy="36535890"/>
          </a:xfrm>
        </p:spPr>
        <p:txBody>
          <a:bodyPr/>
          <a:lstStyle>
            <a:lvl1pPr>
              <a:defRPr sz="14600"/>
            </a:lvl1pPr>
            <a:lvl2pPr>
              <a:defRPr sz="12700"/>
            </a:lvl2pPr>
            <a:lvl3pPr>
              <a:defRPr sz="109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4000" y="8958083"/>
            <a:ext cx="9961903" cy="29282223"/>
          </a:xfrm>
        </p:spPr>
        <p:txBody>
          <a:bodyPr/>
          <a:lstStyle>
            <a:lvl1pPr marL="0" indent="0">
              <a:buNone/>
              <a:defRPr sz="6400"/>
            </a:lvl1pPr>
            <a:lvl2pPr marL="2088179" indent="0">
              <a:buNone/>
              <a:defRPr sz="5500"/>
            </a:lvl2pPr>
            <a:lvl3pPr marL="4176356" indent="0">
              <a:buNone/>
              <a:defRPr sz="4500"/>
            </a:lvl3pPr>
            <a:lvl4pPr marL="6264535" indent="0">
              <a:buNone/>
              <a:defRPr sz="4100"/>
            </a:lvl4pPr>
            <a:lvl5pPr marL="8352714" indent="0">
              <a:buNone/>
              <a:defRPr sz="4100"/>
            </a:lvl5pPr>
            <a:lvl6pPr marL="10440891" indent="0">
              <a:buNone/>
              <a:defRPr sz="4100"/>
            </a:lvl6pPr>
            <a:lvl7pPr marL="12529070" indent="0">
              <a:buNone/>
              <a:defRPr sz="4100"/>
            </a:lvl7pPr>
            <a:lvl8pPr marL="14617247" indent="0">
              <a:buNone/>
              <a:defRPr sz="4100"/>
            </a:lvl8pPr>
            <a:lvl9pPr marL="16705426"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6" y="29965967"/>
            <a:ext cx="18167985" cy="3537652"/>
          </a:xfrm>
        </p:spPr>
        <p:txBody>
          <a:bodyPr anchor="b"/>
          <a:lstStyle>
            <a:lvl1pPr algn="l">
              <a:defRPr sz="9200" b="1"/>
            </a:lvl1pPr>
          </a:lstStyle>
          <a:p>
            <a:r>
              <a:rPr lang="en-US" smtClean="0"/>
              <a:t>Click to edit Master title style</a:t>
            </a:r>
            <a:endParaRPr lang="en-US"/>
          </a:p>
        </p:txBody>
      </p:sp>
      <p:sp>
        <p:nvSpPr>
          <p:cNvPr id="3" name="Picture Placeholder 2"/>
          <p:cNvSpPr>
            <a:spLocks noGrp="1"/>
          </p:cNvSpPr>
          <p:nvPr>
            <p:ph type="pic" idx="1"/>
          </p:nvPr>
        </p:nvSpPr>
        <p:spPr>
          <a:xfrm>
            <a:off x="5935086" y="3825022"/>
            <a:ext cx="18167985" cy="25685115"/>
          </a:xfrm>
        </p:spPr>
        <p:txBody>
          <a:bodyPr/>
          <a:lstStyle>
            <a:lvl1pPr marL="0" indent="0">
              <a:buNone/>
              <a:defRPr sz="14600"/>
            </a:lvl1pPr>
            <a:lvl2pPr marL="2088179" indent="0">
              <a:buNone/>
              <a:defRPr sz="12700"/>
            </a:lvl2pPr>
            <a:lvl3pPr marL="4176356" indent="0">
              <a:buNone/>
              <a:defRPr sz="10900"/>
            </a:lvl3pPr>
            <a:lvl4pPr marL="6264535" indent="0">
              <a:buNone/>
              <a:defRPr sz="9200"/>
            </a:lvl4pPr>
            <a:lvl5pPr marL="8352714" indent="0">
              <a:buNone/>
              <a:defRPr sz="9200"/>
            </a:lvl5pPr>
            <a:lvl6pPr marL="10440891" indent="0">
              <a:buNone/>
              <a:defRPr sz="9200"/>
            </a:lvl6pPr>
            <a:lvl7pPr marL="12529070" indent="0">
              <a:buNone/>
              <a:defRPr sz="9200"/>
            </a:lvl7pPr>
            <a:lvl8pPr marL="14617247" indent="0">
              <a:buNone/>
              <a:defRPr sz="9200"/>
            </a:lvl8pPr>
            <a:lvl9pPr marL="16705426" indent="0">
              <a:buNone/>
              <a:defRPr sz="9200"/>
            </a:lvl9pPr>
          </a:lstStyle>
          <a:p>
            <a:endParaRPr lang="en-US"/>
          </a:p>
        </p:txBody>
      </p:sp>
      <p:sp>
        <p:nvSpPr>
          <p:cNvPr id="4" name="Text Placeholder 3"/>
          <p:cNvSpPr>
            <a:spLocks noGrp="1"/>
          </p:cNvSpPr>
          <p:nvPr>
            <p:ph type="body" sz="half" idx="2"/>
          </p:nvPr>
        </p:nvSpPr>
        <p:spPr>
          <a:xfrm>
            <a:off x="5935086" y="33503620"/>
            <a:ext cx="18167985" cy="5024053"/>
          </a:xfrm>
        </p:spPr>
        <p:txBody>
          <a:bodyPr/>
          <a:lstStyle>
            <a:lvl1pPr marL="0" indent="0">
              <a:buNone/>
              <a:defRPr sz="6400"/>
            </a:lvl1pPr>
            <a:lvl2pPr marL="2088179" indent="0">
              <a:buNone/>
              <a:defRPr sz="5500"/>
            </a:lvl2pPr>
            <a:lvl3pPr marL="4176356" indent="0">
              <a:buNone/>
              <a:defRPr sz="4500"/>
            </a:lvl3pPr>
            <a:lvl4pPr marL="6264535" indent="0">
              <a:buNone/>
              <a:defRPr sz="4100"/>
            </a:lvl4pPr>
            <a:lvl5pPr marL="8352714" indent="0">
              <a:buNone/>
              <a:defRPr sz="4100"/>
            </a:lvl5pPr>
            <a:lvl6pPr marL="10440891" indent="0">
              <a:buNone/>
              <a:defRPr sz="4100"/>
            </a:lvl6pPr>
            <a:lvl7pPr marL="12529070" indent="0">
              <a:buNone/>
              <a:defRPr sz="4100"/>
            </a:lvl7pPr>
            <a:lvl8pPr marL="14617247" indent="0">
              <a:buNone/>
              <a:defRPr sz="4100"/>
            </a:lvl8pPr>
            <a:lvl9pPr marL="16705426"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7"/>
            <a:ext cx="27251978" cy="7134755"/>
          </a:xfrm>
          <a:prstGeom prst="rect">
            <a:avLst/>
          </a:prstGeom>
        </p:spPr>
        <p:txBody>
          <a:bodyPr vert="horz" lIns="417635" tIns="208818" rIns="417635" bIns="2088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999" y="9988659"/>
            <a:ext cx="27251978" cy="28251648"/>
          </a:xfrm>
          <a:prstGeom prst="rect">
            <a:avLst/>
          </a:prstGeom>
        </p:spPr>
        <p:txBody>
          <a:bodyPr vert="horz" lIns="417635" tIns="208818" rIns="417635" bIns="2088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999" y="39677164"/>
            <a:ext cx="7065327" cy="2279157"/>
          </a:xfrm>
          <a:prstGeom prst="rect">
            <a:avLst/>
          </a:prstGeom>
        </p:spPr>
        <p:txBody>
          <a:bodyPr vert="horz" lIns="417635" tIns="208818" rIns="417635" bIns="208818" rtlCol="0" anchor="ctr"/>
          <a:lstStyle>
            <a:lvl1pPr algn="l">
              <a:defRPr sz="5500">
                <a:solidFill>
                  <a:schemeClr val="tx1">
                    <a:tint val="75000"/>
                  </a:schemeClr>
                </a:solidFill>
              </a:defRPr>
            </a:lvl1pPr>
          </a:lstStyle>
          <a:p>
            <a:fld id="{1D8BD707-D9CF-40AE-B4C6-C98DA3205C09}" type="datetimeFigureOut">
              <a:rPr lang="en-US" smtClean="0"/>
              <a:pPr/>
              <a:t>10/8/2010</a:t>
            </a:fld>
            <a:endParaRPr lang="en-US"/>
          </a:p>
        </p:txBody>
      </p:sp>
      <p:sp>
        <p:nvSpPr>
          <p:cNvPr id="5" name="Footer Placeholder 4"/>
          <p:cNvSpPr>
            <a:spLocks noGrp="1"/>
          </p:cNvSpPr>
          <p:nvPr>
            <p:ph type="ftr" sz="quarter" idx="3"/>
          </p:nvPr>
        </p:nvSpPr>
        <p:spPr>
          <a:xfrm>
            <a:off x="10345659" y="39677164"/>
            <a:ext cx="9588659" cy="2279157"/>
          </a:xfrm>
          <a:prstGeom prst="rect">
            <a:avLst/>
          </a:prstGeom>
        </p:spPr>
        <p:txBody>
          <a:bodyPr vert="horz" lIns="417635" tIns="208818" rIns="417635" bIns="208818"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700650" y="39677164"/>
            <a:ext cx="7065327" cy="2279157"/>
          </a:xfrm>
          <a:prstGeom prst="rect">
            <a:avLst/>
          </a:prstGeom>
        </p:spPr>
        <p:txBody>
          <a:bodyPr vert="horz" lIns="417635" tIns="208818" rIns="417635" bIns="208818" rtlCol="0" anchor="ctr"/>
          <a:lstStyle>
            <a:lvl1pPr algn="r">
              <a:defRPr sz="5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356" rtl="0" eaLnBrk="1" latinLnBrk="0" hangingPunct="1">
        <a:spcBef>
          <a:spcPct val="0"/>
        </a:spcBef>
        <a:buNone/>
        <a:defRPr sz="20100" kern="1200">
          <a:solidFill>
            <a:schemeClr val="tx1"/>
          </a:solidFill>
          <a:latin typeface="+mj-lt"/>
          <a:ea typeface="+mj-ea"/>
          <a:cs typeface="+mj-cs"/>
        </a:defRPr>
      </a:lvl1pPr>
    </p:titleStyle>
    <p:bodyStyle>
      <a:lvl1pPr marL="1566133" indent="-1566133" algn="l" defTabSz="4176356"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290" indent="-1305111" algn="l" defTabSz="4176356"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220445" indent="-1044089" algn="l" defTabSz="4176356" rtl="0" eaLnBrk="1" latinLnBrk="0" hangingPunct="1">
        <a:spcBef>
          <a:spcPct val="20000"/>
        </a:spcBef>
        <a:buFont typeface="Arial" pitchFamily="34" charset="0"/>
        <a:buChar char="•"/>
        <a:defRPr sz="10900" kern="1200">
          <a:solidFill>
            <a:schemeClr val="tx1"/>
          </a:solidFill>
          <a:latin typeface="+mn-lt"/>
          <a:ea typeface="+mn-ea"/>
          <a:cs typeface="+mn-cs"/>
        </a:defRPr>
      </a:lvl3pPr>
      <a:lvl4pPr marL="7308624" indent="-1044089" algn="l" defTabSz="4176356"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396802" indent="-1044089" algn="l" defTabSz="4176356"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484980" indent="-1044089" algn="l" defTabSz="4176356"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73159" indent="-1044089" algn="l" defTabSz="4176356"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61336" indent="-1044089" algn="l" defTabSz="4176356"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49515" indent="-1044089" algn="l" defTabSz="4176356"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176356" rtl="0" eaLnBrk="1" latinLnBrk="0" hangingPunct="1">
        <a:defRPr sz="8200" kern="1200">
          <a:solidFill>
            <a:schemeClr val="tx1"/>
          </a:solidFill>
          <a:latin typeface="+mn-lt"/>
          <a:ea typeface="+mn-ea"/>
          <a:cs typeface="+mn-cs"/>
        </a:defRPr>
      </a:lvl1pPr>
      <a:lvl2pPr marL="2088179" algn="l" defTabSz="4176356" rtl="0" eaLnBrk="1" latinLnBrk="0" hangingPunct="1">
        <a:defRPr sz="8200" kern="1200">
          <a:solidFill>
            <a:schemeClr val="tx1"/>
          </a:solidFill>
          <a:latin typeface="+mn-lt"/>
          <a:ea typeface="+mn-ea"/>
          <a:cs typeface="+mn-cs"/>
        </a:defRPr>
      </a:lvl2pPr>
      <a:lvl3pPr marL="4176356" algn="l" defTabSz="4176356" rtl="0" eaLnBrk="1" latinLnBrk="0" hangingPunct="1">
        <a:defRPr sz="8200" kern="1200">
          <a:solidFill>
            <a:schemeClr val="tx1"/>
          </a:solidFill>
          <a:latin typeface="+mn-lt"/>
          <a:ea typeface="+mn-ea"/>
          <a:cs typeface="+mn-cs"/>
        </a:defRPr>
      </a:lvl3pPr>
      <a:lvl4pPr marL="6264535" algn="l" defTabSz="4176356" rtl="0" eaLnBrk="1" latinLnBrk="0" hangingPunct="1">
        <a:defRPr sz="8200" kern="1200">
          <a:solidFill>
            <a:schemeClr val="tx1"/>
          </a:solidFill>
          <a:latin typeface="+mn-lt"/>
          <a:ea typeface="+mn-ea"/>
          <a:cs typeface="+mn-cs"/>
        </a:defRPr>
      </a:lvl4pPr>
      <a:lvl5pPr marL="8352714" algn="l" defTabSz="4176356" rtl="0" eaLnBrk="1" latinLnBrk="0" hangingPunct="1">
        <a:defRPr sz="8200" kern="1200">
          <a:solidFill>
            <a:schemeClr val="tx1"/>
          </a:solidFill>
          <a:latin typeface="+mn-lt"/>
          <a:ea typeface="+mn-ea"/>
          <a:cs typeface="+mn-cs"/>
        </a:defRPr>
      </a:lvl5pPr>
      <a:lvl6pPr marL="10440891" algn="l" defTabSz="4176356" rtl="0" eaLnBrk="1" latinLnBrk="0" hangingPunct="1">
        <a:defRPr sz="8200" kern="1200">
          <a:solidFill>
            <a:schemeClr val="tx1"/>
          </a:solidFill>
          <a:latin typeface="+mn-lt"/>
          <a:ea typeface="+mn-ea"/>
          <a:cs typeface="+mn-cs"/>
        </a:defRPr>
      </a:lvl6pPr>
      <a:lvl7pPr marL="12529070" algn="l" defTabSz="4176356" rtl="0" eaLnBrk="1" latinLnBrk="0" hangingPunct="1">
        <a:defRPr sz="8200" kern="1200">
          <a:solidFill>
            <a:schemeClr val="tx1"/>
          </a:solidFill>
          <a:latin typeface="+mn-lt"/>
          <a:ea typeface="+mn-ea"/>
          <a:cs typeface="+mn-cs"/>
        </a:defRPr>
      </a:lvl7pPr>
      <a:lvl8pPr marL="14617247" algn="l" defTabSz="4176356" rtl="0" eaLnBrk="1" latinLnBrk="0" hangingPunct="1">
        <a:defRPr sz="8200" kern="1200">
          <a:solidFill>
            <a:schemeClr val="tx1"/>
          </a:solidFill>
          <a:latin typeface="+mn-lt"/>
          <a:ea typeface="+mn-ea"/>
          <a:cs typeface="+mn-cs"/>
        </a:defRPr>
      </a:lvl8pPr>
      <a:lvl9pPr marL="16705426" algn="l" defTabSz="417635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2228628"/>
            <a:ext cx="30279975" cy="10126458"/>
          </a:xfrm>
          <a:prstGeom prst="rect">
            <a:avLst/>
          </a:prstGeom>
          <a:gradFill flip="none" rotWithShape="1">
            <a:gsLst>
              <a:gs pos="0">
                <a:schemeClr val="bg1">
                  <a:lumMod val="85000"/>
                </a:schemeClr>
              </a:gs>
              <a:gs pos="50000">
                <a:schemeClr val="bg1">
                  <a:lumMod val="95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rtlCol="0" anchor="ctr"/>
          <a:lstStyle/>
          <a:p>
            <a:pPr algn="ctr"/>
            <a:endParaRPr lang="fr-FR"/>
          </a:p>
        </p:txBody>
      </p:sp>
      <p:sp>
        <p:nvSpPr>
          <p:cNvPr id="38" name="Freeform 37"/>
          <p:cNvSpPr/>
          <p:nvPr/>
        </p:nvSpPr>
        <p:spPr>
          <a:xfrm>
            <a:off x="0" y="11277803"/>
            <a:ext cx="30279975" cy="16051514"/>
          </a:xfrm>
          <a:custGeom>
            <a:avLst/>
            <a:gdLst>
              <a:gd name="connsiteX0" fmla="*/ 28575 w 21488400"/>
              <a:gd name="connsiteY0" fmla="*/ 542925 h 6772275"/>
              <a:gd name="connsiteX1" fmla="*/ 1971675 w 21488400"/>
              <a:gd name="connsiteY1" fmla="*/ 342900 h 6772275"/>
              <a:gd name="connsiteX2" fmla="*/ 4114800 w 21488400"/>
              <a:gd name="connsiteY2" fmla="*/ 228600 h 6772275"/>
              <a:gd name="connsiteX3" fmla="*/ 6172200 w 21488400"/>
              <a:gd name="connsiteY3" fmla="*/ 114300 h 6772275"/>
              <a:gd name="connsiteX4" fmla="*/ 8258175 w 21488400"/>
              <a:gd name="connsiteY4" fmla="*/ 28575 h 6772275"/>
              <a:gd name="connsiteX5" fmla="*/ 10515600 w 21488400"/>
              <a:gd name="connsiteY5" fmla="*/ 0 h 6772275"/>
              <a:gd name="connsiteX6" fmla="*/ 12973050 w 21488400"/>
              <a:gd name="connsiteY6" fmla="*/ 28575 h 6772275"/>
              <a:gd name="connsiteX7" fmla="*/ 15144750 w 21488400"/>
              <a:gd name="connsiteY7" fmla="*/ 114300 h 6772275"/>
              <a:gd name="connsiteX8" fmla="*/ 17573625 w 21488400"/>
              <a:gd name="connsiteY8" fmla="*/ 200025 h 6772275"/>
              <a:gd name="connsiteX9" fmla="*/ 19488150 w 21488400"/>
              <a:gd name="connsiteY9" fmla="*/ 314325 h 6772275"/>
              <a:gd name="connsiteX10" fmla="*/ 21488400 w 21488400"/>
              <a:gd name="connsiteY10" fmla="*/ 514350 h 6772275"/>
              <a:gd name="connsiteX11" fmla="*/ 21402675 w 21488400"/>
              <a:gd name="connsiteY11" fmla="*/ 6772275 h 6772275"/>
              <a:gd name="connsiteX12" fmla="*/ 0 w 21488400"/>
              <a:gd name="connsiteY12" fmla="*/ 6772275 h 6772275"/>
              <a:gd name="connsiteX13" fmla="*/ 0 w 21488400"/>
              <a:gd name="connsiteY13" fmla="*/ 600075 h 6772275"/>
              <a:gd name="connsiteX0" fmla="*/ 28575 w 21488400"/>
              <a:gd name="connsiteY0" fmla="*/ 542925 h 11201400"/>
              <a:gd name="connsiteX1" fmla="*/ 1971675 w 21488400"/>
              <a:gd name="connsiteY1" fmla="*/ 342900 h 11201400"/>
              <a:gd name="connsiteX2" fmla="*/ 4114800 w 21488400"/>
              <a:gd name="connsiteY2" fmla="*/ 228600 h 11201400"/>
              <a:gd name="connsiteX3" fmla="*/ 6172200 w 21488400"/>
              <a:gd name="connsiteY3" fmla="*/ 114300 h 11201400"/>
              <a:gd name="connsiteX4" fmla="*/ 8258175 w 21488400"/>
              <a:gd name="connsiteY4" fmla="*/ 28575 h 11201400"/>
              <a:gd name="connsiteX5" fmla="*/ 10515600 w 21488400"/>
              <a:gd name="connsiteY5" fmla="*/ 0 h 11201400"/>
              <a:gd name="connsiteX6" fmla="*/ 12973050 w 21488400"/>
              <a:gd name="connsiteY6" fmla="*/ 28575 h 11201400"/>
              <a:gd name="connsiteX7" fmla="*/ 15144750 w 21488400"/>
              <a:gd name="connsiteY7" fmla="*/ 114300 h 11201400"/>
              <a:gd name="connsiteX8" fmla="*/ 17573625 w 21488400"/>
              <a:gd name="connsiteY8" fmla="*/ 200025 h 11201400"/>
              <a:gd name="connsiteX9" fmla="*/ 19488150 w 21488400"/>
              <a:gd name="connsiteY9" fmla="*/ 314325 h 11201400"/>
              <a:gd name="connsiteX10" fmla="*/ 21488400 w 21488400"/>
              <a:gd name="connsiteY10" fmla="*/ 514350 h 11201400"/>
              <a:gd name="connsiteX11" fmla="*/ 21402675 w 21488400"/>
              <a:gd name="connsiteY11" fmla="*/ 6772275 h 11201400"/>
              <a:gd name="connsiteX12" fmla="*/ 50800 w 21488400"/>
              <a:gd name="connsiteY12" fmla="*/ 11201400 h 11201400"/>
              <a:gd name="connsiteX13" fmla="*/ 0 w 21488400"/>
              <a:gd name="connsiteY13" fmla="*/ 600075 h 11201400"/>
              <a:gd name="connsiteX0" fmla="*/ 28575 w 21488400"/>
              <a:gd name="connsiteY0" fmla="*/ 542925 h 11353799"/>
              <a:gd name="connsiteX1" fmla="*/ 1971675 w 21488400"/>
              <a:gd name="connsiteY1" fmla="*/ 342900 h 11353799"/>
              <a:gd name="connsiteX2" fmla="*/ 4114800 w 21488400"/>
              <a:gd name="connsiteY2" fmla="*/ 228600 h 11353799"/>
              <a:gd name="connsiteX3" fmla="*/ 6172200 w 21488400"/>
              <a:gd name="connsiteY3" fmla="*/ 114300 h 11353799"/>
              <a:gd name="connsiteX4" fmla="*/ 8258175 w 21488400"/>
              <a:gd name="connsiteY4" fmla="*/ 28575 h 11353799"/>
              <a:gd name="connsiteX5" fmla="*/ 10515600 w 21488400"/>
              <a:gd name="connsiteY5" fmla="*/ 0 h 11353799"/>
              <a:gd name="connsiteX6" fmla="*/ 12973050 w 21488400"/>
              <a:gd name="connsiteY6" fmla="*/ 28575 h 11353799"/>
              <a:gd name="connsiteX7" fmla="*/ 15144750 w 21488400"/>
              <a:gd name="connsiteY7" fmla="*/ 114300 h 11353799"/>
              <a:gd name="connsiteX8" fmla="*/ 17573625 w 21488400"/>
              <a:gd name="connsiteY8" fmla="*/ 200025 h 11353799"/>
              <a:gd name="connsiteX9" fmla="*/ 19488150 w 21488400"/>
              <a:gd name="connsiteY9" fmla="*/ 314325 h 11353799"/>
              <a:gd name="connsiteX10" fmla="*/ 21488400 w 21488400"/>
              <a:gd name="connsiteY10" fmla="*/ 514350 h 11353799"/>
              <a:gd name="connsiteX11" fmla="*/ 21437600 w 21488400"/>
              <a:gd name="connsiteY11" fmla="*/ 11353799 h 11353799"/>
              <a:gd name="connsiteX12" fmla="*/ 50800 w 21488400"/>
              <a:gd name="connsiteY12" fmla="*/ 11201400 h 11353799"/>
              <a:gd name="connsiteX13" fmla="*/ 0 w 21488400"/>
              <a:gd name="connsiteY13" fmla="*/ 600075 h 11353799"/>
              <a:gd name="connsiteX0" fmla="*/ 28575 w 21488400"/>
              <a:gd name="connsiteY0" fmla="*/ 542925 h 11353800"/>
              <a:gd name="connsiteX1" fmla="*/ 1971675 w 21488400"/>
              <a:gd name="connsiteY1" fmla="*/ 342900 h 11353800"/>
              <a:gd name="connsiteX2" fmla="*/ 4114800 w 21488400"/>
              <a:gd name="connsiteY2" fmla="*/ 228600 h 11353800"/>
              <a:gd name="connsiteX3" fmla="*/ 6172200 w 21488400"/>
              <a:gd name="connsiteY3" fmla="*/ 114300 h 11353800"/>
              <a:gd name="connsiteX4" fmla="*/ 8258175 w 21488400"/>
              <a:gd name="connsiteY4" fmla="*/ 28575 h 11353800"/>
              <a:gd name="connsiteX5" fmla="*/ 10515600 w 21488400"/>
              <a:gd name="connsiteY5" fmla="*/ 0 h 11353800"/>
              <a:gd name="connsiteX6" fmla="*/ 12973050 w 21488400"/>
              <a:gd name="connsiteY6" fmla="*/ 28575 h 11353800"/>
              <a:gd name="connsiteX7" fmla="*/ 15144750 w 21488400"/>
              <a:gd name="connsiteY7" fmla="*/ 114300 h 11353800"/>
              <a:gd name="connsiteX8" fmla="*/ 17573625 w 21488400"/>
              <a:gd name="connsiteY8" fmla="*/ 200025 h 11353800"/>
              <a:gd name="connsiteX9" fmla="*/ 19488150 w 21488400"/>
              <a:gd name="connsiteY9" fmla="*/ 314325 h 11353800"/>
              <a:gd name="connsiteX10" fmla="*/ 21488400 w 21488400"/>
              <a:gd name="connsiteY10" fmla="*/ 514350 h 11353800"/>
              <a:gd name="connsiteX11" fmla="*/ 21488400 w 21488400"/>
              <a:gd name="connsiteY11" fmla="*/ 11353800 h 11353800"/>
              <a:gd name="connsiteX12" fmla="*/ 50800 w 21488400"/>
              <a:gd name="connsiteY12" fmla="*/ 11201400 h 11353800"/>
              <a:gd name="connsiteX13" fmla="*/ 0 w 21488400"/>
              <a:gd name="connsiteY13" fmla="*/ 600075 h 11353800"/>
              <a:gd name="connsiteX0" fmla="*/ 28575 w 21488400"/>
              <a:gd name="connsiteY0" fmla="*/ 542925 h 11353800"/>
              <a:gd name="connsiteX1" fmla="*/ 1971675 w 21488400"/>
              <a:gd name="connsiteY1" fmla="*/ 342900 h 11353800"/>
              <a:gd name="connsiteX2" fmla="*/ 4114800 w 21488400"/>
              <a:gd name="connsiteY2" fmla="*/ 228600 h 11353800"/>
              <a:gd name="connsiteX3" fmla="*/ 6172200 w 21488400"/>
              <a:gd name="connsiteY3" fmla="*/ 114300 h 11353800"/>
              <a:gd name="connsiteX4" fmla="*/ 8258175 w 21488400"/>
              <a:gd name="connsiteY4" fmla="*/ 28575 h 11353800"/>
              <a:gd name="connsiteX5" fmla="*/ 10515600 w 21488400"/>
              <a:gd name="connsiteY5" fmla="*/ 0 h 11353800"/>
              <a:gd name="connsiteX6" fmla="*/ 12973050 w 21488400"/>
              <a:gd name="connsiteY6" fmla="*/ 28575 h 11353800"/>
              <a:gd name="connsiteX7" fmla="*/ 15144750 w 21488400"/>
              <a:gd name="connsiteY7" fmla="*/ 114300 h 11353800"/>
              <a:gd name="connsiteX8" fmla="*/ 17573625 w 21488400"/>
              <a:gd name="connsiteY8" fmla="*/ 200025 h 11353800"/>
              <a:gd name="connsiteX9" fmla="*/ 19488150 w 21488400"/>
              <a:gd name="connsiteY9" fmla="*/ 314325 h 11353800"/>
              <a:gd name="connsiteX10" fmla="*/ 21488400 w 21488400"/>
              <a:gd name="connsiteY10" fmla="*/ 514350 h 11353800"/>
              <a:gd name="connsiteX11" fmla="*/ 21488400 w 21488400"/>
              <a:gd name="connsiteY11" fmla="*/ 11353800 h 11353800"/>
              <a:gd name="connsiteX12" fmla="*/ 0 w 21488400"/>
              <a:gd name="connsiteY12" fmla="*/ 11201400 h 11353800"/>
              <a:gd name="connsiteX13" fmla="*/ 0 w 21488400"/>
              <a:gd name="connsiteY13" fmla="*/ 600075 h 11353800"/>
              <a:gd name="connsiteX0" fmla="*/ 28575 w 21488400"/>
              <a:gd name="connsiteY0" fmla="*/ 542925 h 11353800"/>
              <a:gd name="connsiteX1" fmla="*/ 1971675 w 21488400"/>
              <a:gd name="connsiteY1" fmla="*/ 342900 h 11353800"/>
              <a:gd name="connsiteX2" fmla="*/ 4114800 w 21488400"/>
              <a:gd name="connsiteY2" fmla="*/ 228600 h 11353800"/>
              <a:gd name="connsiteX3" fmla="*/ 6172200 w 21488400"/>
              <a:gd name="connsiteY3" fmla="*/ 114300 h 11353800"/>
              <a:gd name="connsiteX4" fmla="*/ 8258175 w 21488400"/>
              <a:gd name="connsiteY4" fmla="*/ 28575 h 11353800"/>
              <a:gd name="connsiteX5" fmla="*/ 10515600 w 21488400"/>
              <a:gd name="connsiteY5" fmla="*/ 0 h 11353800"/>
              <a:gd name="connsiteX6" fmla="*/ 12973050 w 21488400"/>
              <a:gd name="connsiteY6" fmla="*/ 28575 h 11353800"/>
              <a:gd name="connsiteX7" fmla="*/ 15144750 w 21488400"/>
              <a:gd name="connsiteY7" fmla="*/ 114300 h 11353800"/>
              <a:gd name="connsiteX8" fmla="*/ 17573625 w 21488400"/>
              <a:gd name="connsiteY8" fmla="*/ 200025 h 11353800"/>
              <a:gd name="connsiteX9" fmla="*/ 19488150 w 21488400"/>
              <a:gd name="connsiteY9" fmla="*/ 314325 h 11353800"/>
              <a:gd name="connsiteX10" fmla="*/ 21488400 w 21488400"/>
              <a:gd name="connsiteY10" fmla="*/ 514350 h 11353800"/>
              <a:gd name="connsiteX11" fmla="*/ 21488400 w 21488400"/>
              <a:gd name="connsiteY11" fmla="*/ 11353800 h 11353800"/>
              <a:gd name="connsiteX12" fmla="*/ 0 w 21488400"/>
              <a:gd name="connsiteY12" fmla="*/ 11201400 h 11353800"/>
              <a:gd name="connsiteX13" fmla="*/ 0 w 21488400"/>
              <a:gd name="connsiteY13" fmla="*/ 600075 h 11353800"/>
              <a:gd name="connsiteX0" fmla="*/ 28575 w 21488400"/>
              <a:gd name="connsiteY0" fmla="*/ 542925 h 11353800"/>
              <a:gd name="connsiteX1" fmla="*/ 1971675 w 21488400"/>
              <a:gd name="connsiteY1" fmla="*/ 342900 h 11353800"/>
              <a:gd name="connsiteX2" fmla="*/ 4114800 w 21488400"/>
              <a:gd name="connsiteY2" fmla="*/ 228600 h 11353800"/>
              <a:gd name="connsiteX3" fmla="*/ 6172200 w 21488400"/>
              <a:gd name="connsiteY3" fmla="*/ 114300 h 11353800"/>
              <a:gd name="connsiteX4" fmla="*/ 8258175 w 21488400"/>
              <a:gd name="connsiteY4" fmla="*/ 28575 h 11353800"/>
              <a:gd name="connsiteX5" fmla="*/ 10515600 w 21488400"/>
              <a:gd name="connsiteY5" fmla="*/ 0 h 11353800"/>
              <a:gd name="connsiteX6" fmla="*/ 12973050 w 21488400"/>
              <a:gd name="connsiteY6" fmla="*/ 28575 h 11353800"/>
              <a:gd name="connsiteX7" fmla="*/ 15144750 w 21488400"/>
              <a:gd name="connsiteY7" fmla="*/ 114300 h 11353800"/>
              <a:gd name="connsiteX8" fmla="*/ 17573625 w 21488400"/>
              <a:gd name="connsiteY8" fmla="*/ 200025 h 11353800"/>
              <a:gd name="connsiteX9" fmla="*/ 19488150 w 21488400"/>
              <a:gd name="connsiteY9" fmla="*/ 314325 h 11353800"/>
              <a:gd name="connsiteX10" fmla="*/ 21488400 w 21488400"/>
              <a:gd name="connsiteY10" fmla="*/ 514350 h 11353800"/>
              <a:gd name="connsiteX11" fmla="*/ 21488400 w 21488400"/>
              <a:gd name="connsiteY11" fmla="*/ 11353800 h 11353800"/>
              <a:gd name="connsiteX12" fmla="*/ 0 w 21488400"/>
              <a:gd name="connsiteY12" fmla="*/ 11201400 h 11353800"/>
              <a:gd name="connsiteX13" fmla="*/ 0 w 21488400"/>
              <a:gd name="connsiteY13" fmla="*/ 600075 h 11353800"/>
              <a:gd name="connsiteX0" fmla="*/ 28575 w 21488400"/>
              <a:gd name="connsiteY0" fmla="*/ 542925 h 11353800"/>
              <a:gd name="connsiteX1" fmla="*/ 1971675 w 21488400"/>
              <a:gd name="connsiteY1" fmla="*/ 342900 h 11353800"/>
              <a:gd name="connsiteX2" fmla="*/ 4114800 w 21488400"/>
              <a:gd name="connsiteY2" fmla="*/ 228600 h 11353800"/>
              <a:gd name="connsiteX3" fmla="*/ 6172200 w 21488400"/>
              <a:gd name="connsiteY3" fmla="*/ 114300 h 11353800"/>
              <a:gd name="connsiteX4" fmla="*/ 8258175 w 21488400"/>
              <a:gd name="connsiteY4" fmla="*/ 28575 h 11353800"/>
              <a:gd name="connsiteX5" fmla="*/ 10515600 w 21488400"/>
              <a:gd name="connsiteY5" fmla="*/ 0 h 11353800"/>
              <a:gd name="connsiteX6" fmla="*/ 12973050 w 21488400"/>
              <a:gd name="connsiteY6" fmla="*/ 28575 h 11353800"/>
              <a:gd name="connsiteX7" fmla="*/ 15144750 w 21488400"/>
              <a:gd name="connsiteY7" fmla="*/ 114300 h 11353800"/>
              <a:gd name="connsiteX8" fmla="*/ 17573625 w 21488400"/>
              <a:gd name="connsiteY8" fmla="*/ 200025 h 11353800"/>
              <a:gd name="connsiteX9" fmla="*/ 19488150 w 21488400"/>
              <a:gd name="connsiteY9" fmla="*/ 314325 h 11353800"/>
              <a:gd name="connsiteX10" fmla="*/ 21488400 w 21488400"/>
              <a:gd name="connsiteY10" fmla="*/ 514350 h 11353800"/>
              <a:gd name="connsiteX11" fmla="*/ 21488400 w 21488400"/>
              <a:gd name="connsiteY11" fmla="*/ 11353800 h 11353800"/>
              <a:gd name="connsiteX12" fmla="*/ 0 w 21488400"/>
              <a:gd name="connsiteY12" fmla="*/ 11201400 h 11353800"/>
              <a:gd name="connsiteX13" fmla="*/ 0 w 21488400"/>
              <a:gd name="connsiteY13" fmla="*/ 600075 h 11353800"/>
              <a:gd name="connsiteX0" fmla="*/ 28575 w 21488400"/>
              <a:gd name="connsiteY0" fmla="*/ 542925 h 11353800"/>
              <a:gd name="connsiteX1" fmla="*/ 1971675 w 21488400"/>
              <a:gd name="connsiteY1" fmla="*/ 342900 h 11353800"/>
              <a:gd name="connsiteX2" fmla="*/ 4114800 w 21488400"/>
              <a:gd name="connsiteY2" fmla="*/ 228600 h 11353800"/>
              <a:gd name="connsiteX3" fmla="*/ 6172200 w 21488400"/>
              <a:gd name="connsiteY3" fmla="*/ 114300 h 11353800"/>
              <a:gd name="connsiteX4" fmla="*/ 8258175 w 21488400"/>
              <a:gd name="connsiteY4" fmla="*/ 28575 h 11353800"/>
              <a:gd name="connsiteX5" fmla="*/ 10515600 w 21488400"/>
              <a:gd name="connsiteY5" fmla="*/ 0 h 11353800"/>
              <a:gd name="connsiteX6" fmla="*/ 12973050 w 21488400"/>
              <a:gd name="connsiteY6" fmla="*/ 28575 h 11353800"/>
              <a:gd name="connsiteX7" fmla="*/ 15144750 w 21488400"/>
              <a:gd name="connsiteY7" fmla="*/ 114300 h 11353800"/>
              <a:gd name="connsiteX8" fmla="*/ 17573625 w 21488400"/>
              <a:gd name="connsiteY8" fmla="*/ 200025 h 11353800"/>
              <a:gd name="connsiteX9" fmla="*/ 19488150 w 21488400"/>
              <a:gd name="connsiteY9" fmla="*/ 314325 h 11353800"/>
              <a:gd name="connsiteX10" fmla="*/ 21488400 w 21488400"/>
              <a:gd name="connsiteY10" fmla="*/ 514350 h 11353800"/>
              <a:gd name="connsiteX11" fmla="*/ 21488400 w 21488400"/>
              <a:gd name="connsiteY11" fmla="*/ 11353800 h 11353800"/>
              <a:gd name="connsiteX12" fmla="*/ 0 w 21488400"/>
              <a:gd name="connsiteY12" fmla="*/ 11201400 h 11353800"/>
              <a:gd name="connsiteX13" fmla="*/ 0 w 21488400"/>
              <a:gd name="connsiteY13" fmla="*/ 600075 h 11353800"/>
              <a:gd name="connsiteX0" fmla="*/ 28575 w 21488400"/>
              <a:gd name="connsiteY0" fmla="*/ 542925 h 11353800"/>
              <a:gd name="connsiteX1" fmla="*/ 1971675 w 21488400"/>
              <a:gd name="connsiteY1" fmla="*/ 342900 h 11353800"/>
              <a:gd name="connsiteX2" fmla="*/ 4114800 w 21488400"/>
              <a:gd name="connsiteY2" fmla="*/ 228600 h 11353800"/>
              <a:gd name="connsiteX3" fmla="*/ 6172200 w 21488400"/>
              <a:gd name="connsiteY3" fmla="*/ 114300 h 11353800"/>
              <a:gd name="connsiteX4" fmla="*/ 8258175 w 21488400"/>
              <a:gd name="connsiteY4" fmla="*/ 28575 h 11353800"/>
              <a:gd name="connsiteX5" fmla="*/ 10515600 w 21488400"/>
              <a:gd name="connsiteY5" fmla="*/ 0 h 11353800"/>
              <a:gd name="connsiteX6" fmla="*/ 12973050 w 21488400"/>
              <a:gd name="connsiteY6" fmla="*/ 28575 h 11353800"/>
              <a:gd name="connsiteX7" fmla="*/ 15144750 w 21488400"/>
              <a:gd name="connsiteY7" fmla="*/ 114300 h 11353800"/>
              <a:gd name="connsiteX8" fmla="*/ 17573625 w 21488400"/>
              <a:gd name="connsiteY8" fmla="*/ 200025 h 11353800"/>
              <a:gd name="connsiteX9" fmla="*/ 19488150 w 21488400"/>
              <a:gd name="connsiteY9" fmla="*/ 314325 h 11353800"/>
              <a:gd name="connsiteX10" fmla="*/ 21488400 w 21488400"/>
              <a:gd name="connsiteY10" fmla="*/ 514350 h 11353800"/>
              <a:gd name="connsiteX11" fmla="*/ 21488400 w 21488400"/>
              <a:gd name="connsiteY11" fmla="*/ 11353800 h 11353800"/>
              <a:gd name="connsiteX12" fmla="*/ 0 w 21488400"/>
              <a:gd name="connsiteY12" fmla="*/ 11201400 h 11353800"/>
              <a:gd name="connsiteX13" fmla="*/ 0 w 21488400"/>
              <a:gd name="connsiteY13" fmla="*/ 600075 h 11353800"/>
              <a:gd name="connsiteX0" fmla="*/ 28575 w 21488400"/>
              <a:gd name="connsiteY0" fmla="*/ 542925 h 11353800"/>
              <a:gd name="connsiteX1" fmla="*/ 1971675 w 21488400"/>
              <a:gd name="connsiteY1" fmla="*/ 342900 h 11353800"/>
              <a:gd name="connsiteX2" fmla="*/ 4114800 w 21488400"/>
              <a:gd name="connsiteY2" fmla="*/ 228600 h 11353800"/>
              <a:gd name="connsiteX3" fmla="*/ 6172200 w 21488400"/>
              <a:gd name="connsiteY3" fmla="*/ 114300 h 11353800"/>
              <a:gd name="connsiteX4" fmla="*/ 8258175 w 21488400"/>
              <a:gd name="connsiteY4" fmla="*/ 28575 h 11353800"/>
              <a:gd name="connsiteX5" fmla="*/ 10515600 w 21488400"/>
              <a:gd name="connsiteY5" fmla="*/ 0 h 11353800"/>
              <a:gd name="connsiteX6" fmla="*/ 12973050 w 21488400"/>
              <a:gd name="connsiteY6" fmla="*/ 28575 h 11353800"/>
              <a:gd name="connsiteX7" fmla="*/ 15144750 w 21488400"/>
              <a:gd name="connsiteY7" fmla="*/ 114300 h 11353800"/>
              <a:gd name="connsiteX8" fmla="*/ 17573625 w 21488400"/>
              <a:gd name="connsiteY8" fmla="*/ 200025 h 11353800"/>
              <a:gd name="connsiteX9" fmla="*/ 19488150 w 21488400"/>
              <a:gd name="connsiteY9" fmla="*/ 314325 h 11353800"/>
              <a:gd name="connsiteX10" fmla="*/ 21488400 w 21488400"/>
              <a:gd name="connsiteY10" fmla="*/ 514350 h 11353800"/>
              <a:gd name="connsiteX11" fmla="*/ 21488400 w 21488400"/>
              <a:gd name="connsiteY11" fmla="*/ 11353800 h 11353800"/>
              <a:gd name="connsiteX12" fmla="*/ 0 w 21488400"/>
              <a:gd name="connsiteY12" fmla="*/ 11201400 h 11353800"/>
              <a:gd name="connsiteX13" fmla="*/ 0 w 21488400"/>
              <a:gd name="connsiteY13" fmla="*/ 600075 h 11353800"/>
              <a:gd name="connsiteX0" fmla="*/ 28575 w 21488400"/>
              <a:gd name="connsiteY0" fmla="*/ 542925 h 11353800"/>
              <a:gd name="connsiteX1" fmla="*/ 1971675 w 21488400"/>
              <a:gd name="connsiteY1" fmla="*/ 342900 h 11353800"/>
              <a:gd name="connsiteX2" fmla="*/ 4114800 w 21488400"/>
              <a:gd name="connsiteY2" fmla="*/ 228600 h 11353800"/>
              <a:gd name="connsiteX3" fmla="*/ 6172200 w 21488400"/>
              <a:gd name="connsiteY3" fmla="*/ 114300 h 11353800"/>
              <a:gd name="connsiteX4" fmla="*/ 8258175 w 21488400"/>
              <a:gd name="connsiteY4" fmla="*/ 28575 h 11353800"/>
              <a:gd name="connsiteX5" fmla="*/ 10515600 w 21488400"/>
              <a:gd name="connsiteY5" fmla="*/ 0 h 11353800"/>
              <a:gd name="connsiteX6" fmla="*/ 12973050 w 21488400"/>
              <a:gd name="connsiteY6" fmla="*/ 28575 h 11353800"/>
              <a:gd name="connsiteX7" fmla="*/ 15144750 w 21488400"/>
              <a:gd name="connsiteY7" fmla="*/ 114300 h 11353800"/>
              <a:gd name="connsiteX8" fmla="*/ 17573625 w 21488400"/>
              <a:gd name="connsiteY8" fmla="*/ 200025 h 11353800"/>
              <a:gd name="connsiteX9" fmla="*/ 19488150 w 21488400"/>
              <a:gd name="connsiteY9" fmla="*/ 314325 h 11353800"/>
              <a:gd name="connsiteX10" fmla="*/ 21488400 w 21488400"/>
              <a:gd name="connsiteY10" fmla="*/ 514350 h 11353800"/>
              <a:gd name="connsiteX11" fmla="*/ 21488400 w 21488400"/>
              <a:gd name="connsiteY11" fmla="*/ 11353800 h 11353800"/>
              <a:gd name="connsiteX12" fmla="*/ 0 w 21488400"/>
              <a:gd name="connsiteY12" fmla="*/ 11201400 h 11353800"/>
              <a:gd name="connsiteX13" fmla="*/ 0 w 21488400"/>
              <a:gd name="connsiteY13" fmla="*/ 600075 h 11353800"/>
              <a:gd name="connsiteX0" fmla="*/ 28575 w 21488400"/>
              <a:gd name="connsiteY0" fmla="*/ 542925 h 11353800"/>
              <a:gd name="connsiteX1" fmla="*/ 1971675 w 21488400"/>
              <a:gd name="connsiteY1" fmla="*/ 342900 h 11353800"/>
              <a:gd name="connsiteX2" fmla="*/ 4114800 w 21488400"/>
              <a:gd name="connsiteY2" fmla="*/ 228600 h 11353800"/>
              <a:gd name="connsiteX3" fmla="*/ 6172200 w 21488400"/>
              <a:gd name="connsiteY3" fmla="*/ 114300 h 11353800"/>
              <a:gd name="connsiteX4" fmla="*/ 8258175 w 21488400"/>
              <a:gd name="connsiteY4" fmla="*/ 28575 h 11353800"/>
              <a:gd name="connsiteX5" fmla="*/ 10515600 w 21488400"/>
              <a:gd name="connsiteY5" fmla="*/ 0 h 11353800"/>
              <a:gd name="connsiteX6" fmla="*/ 12973050 w 21488400"/>
              <a:gd name="connsiteY6" fmla="*/ 28575 h 11353800"/>
              <a:gd name="connsiteX7" fmla="*/ 15144750 w 21488400"/>
              <a:gd name="connsiteY7" fmla="*/ 114300 h 11353800"/>
              <a:gd name="connsiteX8" fmla="*/ 17573625 w 21488400"/>
              <a:gd name="connsiteY8" fmla="*/ 200025 h 11353800"/>
              <a:gd name="connsiteX9" fmla="*/ 19488150 w 21488400"/>
              <a:gd name="connsiteY9" fmla="*/ 314325 h 11353800"/>
              <a:gd name="connsiteX10" fmla="*/ 21488400 w 21488400"/>
              <a:gd name="connsiteY10" fmla="*/ 514350 h 11353800"/>
              <a:gd name="connsiteX11" fmla="*/ 21488400 w 21488400"/>
              <a:gd name="connsiteY11" fmla="*/ 11353800 h 11353800"/>
              <a:gd name="connsiteX12" fmla="*/ 0 w 21488400"/>
              <a:gd name="connsiteY12" fmla="*/ 11201400 h 11353800"/>
              <a:gd name="connsiteX13" fmla="*/ 0 w 21488400"/>
              <a:gd name="connsiteY13" fmla="*/ 600075 h 11353800"/>
              <a:gd name="connsiteX0" fmla="*/ 28575 w 21488400"/>
              <a:gd name="connsiteY0" fmla="*/ 1868488 h 12679363"/>
              <a:gd name="connsiteX1" fmla="*/ 1971675 w 21488400"/>
              <a:gd name="connsiteY1" fmla="*/ 1668463 h 12679363"/>
              <a:gd name="connsiteX2" fmla="*/ 4114800 w 21488400"/>
              <a:gd name="connsiteY2" fmla="*/ 1554163 h 12679363"/>
              <a:gd name="connsiteX3" fmla="*/ 6172200 w 21488400"/>
              <a:gd name="connsiteY3" fmla="*/ 1439863 h 12679363"/>
              <a:gd name="connsiteX4" fmla="*/ 8258175 w 21488400"/>
              <a:gd name="connsiteY4" fmla="*/ 1354138 h 12679363"/>
              <a:gd name="connsiteX5" fmla="*/ 10515600 w 21488400"/>
              <a:gd name="connsiteY5" fmla="*/ 1325563 h 12679363"/>
              <a:gd name="connsiteX6" fmla="*/ 12973050 w 21488400"/>
              <a:gd name="connsiteY6" fmla="*/ 1354138 h 12679363"/>
              <a:gd name="connsiteX7" fmla="*/ 15144750 w 21488400"/>
              <a:gd name="connsiteY7" fmla="*/ 1439863 h 12679363"/>
              <a:gd name="connsiteX8" fmla="*/ 17573625 w 21488400"/>
              <a:gd name="connsiteY8" fmla="*/ 1525588 h 12679363"/>
              <a:gd name="connsiteX9" fmla="*/ 19488150 w 21488400"/>
              <a:gd name="connsiteY9" fmla="*/ 1639888 h 12679363"/>
              <a:gd name="connsiteX10" fmla="*/ 21488400 w 21488400"/>
              <a:gd name="connsiteY10" fmla="*/ 1839913 h 12679363"/>
              <a:gd name="connsiteX11" fmla="*/ 21488400 w 21488400"/>
              <a:gd name="connsiteY11" fmla="*/ 12679363 h 12679363"/>
              <a:gd name="connsiteX12" fmla="*/ 0 w 21488400"/>
              <a:gd name="connsiteY12" fmla="*/ 12526963 h 12679363"/>
              <a:gd name="connsiteX13" fmla="*/ 0 w 21488400"/>
              <a:gd name="connsiteY13" fmla="*/ 1925638 h 12679363"/>
              <a:gd name="connsiteX0" fmla="*/ 28575 w 21488400"/>
              <a:gd name="connsiteY0" fmla="*/ 1868488 h 12679363"/>
              <a:gd name="connsiteX1" fmla="*/ 1971675 w 21488400"/>
              <a:gd name="connsiteY1" fmla="*/ 1668463 h 12679363"/>
              <a:gd name="connsiteX2" fmla="*/ 4114800 w 21488400"/>
              <a:gd name="connsiteY2" fmla="*/ 1554163 h 12679363"/>
              <a:gd name="connsiteX3" fmla="*/ 6172200 w 21488400"/>
              <a:gd name="connsiteY3" fmla="*/ 1439863 h 12679363"/>
              <a:gd name="connsiteX4" fmla="*/ 8258175 w 21488400"/>
              <a:gd name="connsiteY4" fmla="*/ 1354138 h 12679363"/>
              <a:gd name="connsiteX5" fmla="*/ 10515600 w 21488400"/>
              <a:gd name="connsiteY5" fmla="*/ 1325563 h 12679363"/>
              <a:gd name="connsiteX6" fmla="*/ 12973050 w 21488400"/>
              <a:gd name="connsiteY6" fmla="*/ 1354138 h 12679363"/>
              <a:gd name="connsiteX7" fmla="*/ 15144750 w 21488400"/>
              <a:gd name="connsiteY7" fmla="*/ 1439863 h 12679363"/>
              <a:gd name="connsiteX8" fmla="*/ 17573625 w 21488400"/>
              <a:gd name="connsiteY8" fmla="*/ 1525588 h 12679363"/>
              <a:gd name="connsiteX9" fmla="*/ 19488150 w 21488400"/>
              <a:gd name="connsiteY9" fmla="*/ 1639888 h 12679363"/>
              <a:gd name="connsiteX10" fmla="*/ 21488400 w 21488400"/>
              <a:gd name="connsiteY10" fmla="*/ 1839913 h 12679363"/>
              <a:gd name="connsiteX11" fmla="*/ 21488400 w 21488400"/>
              <a:gd name="connsiteY11" fmla="*/ 12679363 h 12679363"/>
              <a:gd name="connsiteX12" fmla="*/ 0 w 21488400"/>
              <a:gd name="connsiteY12" fmla="*/ 12526963 h 12679363"/>
              <a:gd name="connsiteX13" fmla="*/ 0 w 21488400"/>
              <a:gd name="connsiteY13" fmla="*/ 1925638 h 12679363"/>
              <a:gd name="connsiteX0" fmla="*/ 28575 w 21488400"/>
              <a:gd name="connsiteY0" fmla="*/ 542925 h 11353800"/>
              <a:gd name="connsiteX1" fmla="*/ 1971675 w 21488400"/>
              <a:gd name="connsiteY1" fmla="*/ 342900 h 11353800"/>
              <a:gd name="connsiteX2" fmla="*/ 4114800 w 21488400"/>
              <a:gd name="connsiteY2" fmla="*/ 228600 h 11353800"/>
              <a:gd name="connsiteX3" fmla="*/ 6172200 w 21488400"/>
              <a:gd name="connsiteY3" fmla="*/ 114300 h 11353800"/>
              <a:gd name="connsiteX4" fmla="*/ 8258175 w 21488400"/>
              <a:gd name="connsiteY4" fmla="*/ 28575 h 11353800"/>
              <a:gd name="connsiteX5" fmla="*/ 10515600 w 21488400"/>
              <a:gd name="connsiteY5" fmla="*/ 0 h 11353800"/>
              <a:gd name="connsiteX6" fmla="*/ 12973050 w 21488400"/>
              <a:gd name="connsiteY6" fmla="*/ 28575 h 11353800"/>
              <a:gd name="connsiteX7" fmla="*/ 15144750 w 21488400"/>
              <a:gd name="connsiteY7" fmla="*/ 114300 h 11353800"/>
              <a:gd name="connsiteX8" fmla="*/ 17573625 w 21488400"/>
              <a:gd name="connsiteY8" fmla="*/ 200025 h 11353800"/>
              <a:gd name="connsiteX9" fmla="*/ 19488150 w 21488400"/>
              <a:gd name="connsiteY9" fmla="*/ 314325 h 11353800"/>
              <a:gd name="connsiteX10" fmla="*/ 21488400 w 21488400"/>
              <a:gd name="connsiteY10" fmla="*/ 514350 h 11353800"/>
              <a:gd name="connsiteX11" fmla="*/ 21488400 w 21488400"/>
              <a:gd name="connsiteY11" fmla="*/ 11353800 h 11353800"/>
              <a:gd name="connsiteX12" fmla="*/ 0 w 21488400"/>
              <a:gd name="connsiteY12" fmla="*/ 11201400 h 11353800"/>
              <a:gd name="connsiteX13" fmla="*/ 0 w 21488400"/>
              <a:gd name="connsiteY13" fmla="*/ 600075 h 1135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88400" h="11353800">
                <a:moveTo>
                  <a:pt x="28575" y="542925"/>
                </a:moveTo>
                <a:cubicBezTo>
                  <a:pt x="676275" y="476250"/>
                  <a:pt x="1290638" y="395288"/>
                  <a:pt x="1971675" y="342900"/>
                </a:cubicBezTo>
                <a:cubicBezTo>
                  <a:pt x="2652713" y="290513"/>
                  <a:pt x="3414713" y="266700"/>
                  <a:pt x="4114800" y="228600"/>
                </a:cubicBezTo>
                <a:lnTo>
                  <a:pt x="6172200" y="114300"/>
                </a:lnTo>
                <a:lnTo>
                  <a:pt x="8258175" y="28575"/>
                </a:lnTo>
                <a:cubicBezTo>
                  <a:pt x="8982075" y="9525"/>
                  <a:pt x="9729788" y="0"/>
                  <a:pt x="10515600" y="0"/>
                </a:cubicBezTo>
                <a:cubicBezTo>
                  <a:pt x="11301412" y="0"/>
                  <a:pt x="12201525" y="9525"/>
                  <a:pt x="12973050" y="28575"/>
                </a:cubicBezTo>
                <a:cubicBezTo>
                  <a:pt x="13744575" y="47625"/>
                  <a:pt x="14377988" y="85725"/>
                  <a:pt x="15144750" y="114300"/>
                </a:cubicBezTo>
                <a:lnTo>
                  <a:pt x="17573625" y="200025"/>
                </a:lnTo>
                <a:cubicBezTo>
                  <a:pt x="18297525" y="233363"/>
                  <a:pt x="18835688" y="261938"/>
                  <a:pt x="19488150" y="314325"/>
                </a:cubicBezTo>
                <a:cubicBezTo>
                  <a:pt x="20140612" y="366712"/>
                  <a:pt x="20344743" y="365125"/>
                  <a:pt x="21488400" y="514350"/>
                </a:cubicBezTo>
                <a:lnTo>
                  <a:pt x="21488400" y="11353800"/>
                </a:lnTo>
                <a:lnTo>
                  <a:pt x="0" y="11201400"/>
                </a:lnTo>
                <a:lnTo>
                  <a:pt x="0" y="600075"/>
                </a:lnTo>
              </a:path>
            </a:pathLst>
          </a:cu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lIns="129351" tIns="64676" rIns="129351" bIns="64676" rtlCol="0" anchor="ctr"/>
          <a:lstStyle/>
          <a:p>
            <a:pPr algn="ctr"/>
            <a:endParaRPr lang="fr-FR"/>
          </a:p>
        </p:txBody>
      </p:sp>
      <p:sp>
        <p:nvSpPr>
          <p:cNvPr id="17" name="Freeform 16"/>
          <p:cNvSpPr/>
          <p:nvPr/>
        </p:nvSpPr>
        <p:spPr>
          <a:xfrm>
            <a:off x="0" y="26252034"/>
            <a:ext cx="30279975" cy="14330106"/>
          </a:xfrm>
          <a:custGeom>
            <a:avLst/>
            <a:gdLst>
              <a:gd name="connsiteX0" fmla="*/ 0 w 21386800"/>
              <a:gd name="connsiteY0" fmla="*/ 0 h 8815388"/>
              <a:gd name="connsiteX1" fmla="*/ 21386800 w 21386800"/>
              <a:gd name="connsiteY1" fmla="*/ 0 h 8815388"/>
              <a:gd name="connsiteX2" fmla="*/ 21386800 w 21386800"/>
              <a:gd name="connsiteY2" fmla="*/ 8815388 h 8815388"/>
              <a:gd name="connsiteX3" fmla="*/ 0 w 21386800"/>
              <a:gd name="connsiteY3" fmla="*/ 8815388 h 8815388"/>
              <a:gd name="connsiteX4" fmla="*/ 0 w 21386800"/>
              <a:gd name="connsiteY4" fmla="*/ 0 h 8815388"/>
              <a:gd name="connsiteX0" fmla="*/ 0 w 21386800"/>
              <a:gd name="connsiteY0" fmla="*/ 533400 h 9348788"/>
              <a:gd name="connsiteX1" fmla="*/ 2311400 w 21386800"/>
              <a:gd name="connsiteY1" fmla="*/ 0 h 9348788"/>
              <a:gd name="connsiteX2" fmla="*/ 21386800 w 21386800"/>
              <a:gd name="connsiteY2" fmla="*/ 533400 h 9348788"/>
              <a:gd name="connsiteX3" fmla="*/ 21386800 w 21386800"/>
              <a:gd name="connsiteY3" fmla="*/ 9348788 h 9348788"/>
              <a:gd name="connsiteX4" fmla="*/ 0 w 21386800"/>
              <a:gd name="connsiteY4" fmla="*/ 9348788 h 9348788"/>
              <a:gd name="connsiteX5" fmla="*/ 0 w 21386800"/>
              <a:gd name="connsiteY5" fmla="*/ 533400 h 9348788"/>
              <a:gd name="connsiteX0" fmla="*/ 0 w 21386800"/>
              <a:gd name="connsiteY0" fmla="*/ 152400 h 8967788"/>
              <a:gd name="connsiteX1" fmla="*/ 2463800 w 21386800"/>
              <a:gd name="connsiteY1" fmla="*/ 0 h 8967788"/>
              <a:gd name="connsiteX2" fmla="*/ 21386800 w 21386800"/>
              <a:gd name="connsiteY2" fmla="*/ 152400 h 8967788"/>
              <a:gd name="connsiteX3" fmla="*/ 21386800 w 21386800"/>
              <a:gd name="connsiteY3" fmla="*/ 8967788 h 8967788"/>
              <a:gd name="connsiteX4" fmla="*/ 0 w 21386800"/>
              <a:gd name="connsiteY4" fmla="*/ 8967788 h 8967788"/>
              <a:gd name="connsiteX5" fmla="*/ 0 w 21386800"/>
              <a:gd name="connsiteY5" fmla="*/ 152400 h 8967788"/>
              <a:gd name="connsiteX0" fmla="*/ 0 w 21386800"/>
              <a:gd name="connsiteY0" fmla="*/ 381000 h 9196388"/>
              <a:gd name="connsiteX1" fmla="*/ 2463800 w 21386800"/>
              <a:gd name="connsiteY1" fmla="*/ 228600 h 9196388"/>
              <a:gd name="connsiteX2" fmla="*/ 5130800 w 21386800"/>
              <a:gd name="connsiteY2" fmla="*/ 0 h 9196388"/>
              <a:gd name="connsiteX3" fmla="*/ 21386800 w 21386800"/>
              <a:gd name="connsiteY3" fmla="*/ 381000 h 9196388"/>
              <a:gd name="connsiteX4" fmla="*/ 21386800 w 21386800"/>
              <a:gd name="connsiteY4" fmla="*/ 9196388 h 9196388"/>
              <a:gd name="connsiteX5" fmla="*/ 0 w 21386800"/>
              <a:gd name="connsiteY5" fmla="*/ 9196388 h 9196388"/>
              <a:gd name="connsiteX6" fmla="*/ 0 w 21386800"/>
              <a:gd name="connsiteY6" fmla="*/ 381000 h 9196388"/>
              <a:gd name="connsiteX0" fmla="*/ 0 w 21386800"/>
              <a:gd name="connsiteY0" fmla="*/ 533400 h 9348788"/>
              <a:gd name="connsiteX1" fmla="*/ 2463800 w 21386800"/>
              <a:gd name="connsiteY1" fmla="*/ 381000 h 9348788"/>
              <a:gd name="connsiteX2" fmla="*/ 5130800 w 21386800"/>
              <a:gd name="connsiteY2" fmla="*/ 152400 h 9348788"/>
              <a:gd name="connsiteX3" fmla="*/ 8559800 w 21386800"/>
              <a:gd name="connsiteY3" fmla="*/ 0 h 9348788"/>
              <a:gd name="connsiteX4" fmla="*/ 21386800 w 21386800"/>
              <a:gd name="connsiteY4" fmla="*/ 533400 h 9348788"/>
              <a:gd name="connsiteX5" fmla="*/ 21386800 w 21386800"/>
              <a:gd name="connsiteY5" fmla="*/ 9348788 h 9348788"/>
              <a:gd name="connsiteX6" fmla="*/ 0 w 21386800"/>
              <a:gd name="connsiteY6" fmla="*/ 9348788 h 9348788"/>
              <a:gd name="connsiteX7" fmla="*/ 0 w 21386800"/>
              <a:gd name="connsiteY7" fmla="*/ 533400 h 9348788"/>
              <a:gd name="connsiteX0" fmla="*/ 0 w 21386800"/>
              <a:gd name="connsiteY0" fmla="*/ 533400 h 9348788"/>
              <a:gd name="connsiteX1" fmla="*/ 2463800 w 21386800"/>
              <a:gd name="connsiteY1" fmla="*/ 381000 h 9348788"/>
              <a:gd name="connsiteX2" fmla="*/ 5130800 w 21386800"/>
              <a:gd name="connsiteY2" fmla="*/ 152400 h 9348788"/>
              <a:gd name="connsiteX3" fmla="*/ 8559800 w 21386800"/>
              <a:gd name="connsiteY3" fmla="*/ 0 h 9348788"/>
              <a:gd name="connsiteX4" fmla="*/ 11760200 w 21386800"/>
              <a:gd name="connsiteY4" fmla="*/ 76200 h 9348788"/>
              <a:gd name="connsiteX5" fmla="*/ 21386800 w 21386800"/>
              <a:gd name="connsiteY5" fmla="*/ 533400 h 9348788"/>
              <a:gd name="connsiteX6" fmla="*/ 21386800 w 21386800"/>
              <a:gd name="connsiteY6" fmla="*/ 9348788 h 9348788"/>
              <a:gd name="connsiteX7" fmla="*/ 0 w 21386800"/>
              <a:gd name="connsiteY7" fmla="*/ 9348788 h 9348788"/>
              <a:gd name="connsiteX8" fmla="*/ 0 w 21386800"/>
              <a:gd name="connsiteY8" fmla="*/ 533400 h 9348788"/>
              <a:gd name="connsiteX0" fmla="*/ 0 w 21386800"/>
              <a:gd name="connsiteY0" fmla="*/ 533400 h 9348788"/>
              <a:gd name="connsiteX1" fmla="*/ 2463800 w 21386800"/>
              <a:gd name="connsiteY1" fmla="*/ 381000 h 9348788"/>
              <a:gd name="connsiteX2" fmla="*/ 5130800 w 21386800"/>
              <a:gd name="connsiteY2" fmla="*/ 152400 h 9348788"/>
              <a:gd name="connsiteX3" fmla="*/ 8559800 w 21386800"/>
              <a:gd name="connsiteY3" fmla="*/ 0 h 9348788"/>
              <a:gd name="connsiteX4" fmla="*/ 11760200 w 21386800"/>
              <a:gd name="connsiteY4" fmla="*/ 76200 h 9348788"/>
              <a:gd name="connsiteX5" fmla="*/ 13512800 w 21386800"/>
              <a:gd name="connsiteY5" fmla="*/ 76200 h 9348788"/>
              <a:gd name="connsiteX6" fmla="*/ 21386800 w 21386800"/>
              <a:gd name="connsiteY6" fmla="*/ 533400 h 9348788"/>
              <a:gd name="connsiteX7" fmla="*/ 21386800 w 21386800"/>
              <a:gd name="connsiteY7" fmla="*/ 9348788 h 9348788"/>
              <a:gd name="connsiteX8" fmla="*/ 0 w 21386800"/>
              <a:gd name="connsiteY8" fmla="*/ 9348788 h 9348788"/>
              <a:gd name="connsiteX9" fmla="*/ 0 w 21386800"/>
              <a:gd name="connsiteY9" fmla="*/ 533400 h 9348788"/>
              <a:gd name="connsiteX0" fmla="*/ 0 w 21386800"/>
              <a:gd name="connsiteY0" fmla="*/ 533400 h 9348788"/>
              <a:gd name="connsiteX1" fmla="*/ 2463800 w 21386800"/>
              <a:gd name="connsiteY1" fmla="*/ 381000 h 9348788"/>
              <a:gd name="connsiteX2" fmla="*/ 5130800 w 21386800"/>
              <a:gd name="connsiteY2" fmla="*/ 152400 h 9348788"/>
              <a:gd name="connsiteX3" fmla="*/ 8559800 w 21386800"/>
              <a:gd name="connsiteY3" fmla="*/ 0 h 9348788"/>
              <a:gd name="connsiteX4" fmla="*/ 11760200 w 21386800"/>
              <a:gd name="connsiteY4" fmla="*/ 0 h 9348788"/>
              <a:gd name="connsiteX5" fmla="*/ 13512800 w 21386800"/>
              <a:gd name="connsiteY5" fmla="*/ 76200 h 9348788"/>
              <a:gd name="connsiteX6" fmla="*/ 21386800 w 21386800"/>
              <a:gd name="connsiteY6" fmla="*/ 533400 h 9348788"/>
              <a:gd name="connsiteX7" fmla="*/ 21386800 w 21386800"/>
              <a:gd name="connsiteY7" fmla="*/ 9348788 h 9348788"/>
              <a:gd name="connsiteX8" fmla="*/ 0 w 21386800"/>
              <a:gd name="connsiteY8" fmla="*/ 9348788 h 9348788"/>
              <a:gd name="connsiteX9" fmla="*/ 0 w 21386800"/>
              <a:gd name="connsiteY9" fmla="*/ 533400 h 9348788"/>
              <a:gd name="connsiteX0" fmla="*/ 0 w 21386800"/>
              <a:gd name="connsiteY0" fmla="*/ 533400 h 9348788"/>
              <a:gd name="connsiteX1" fmla="*/ 2463800 w 21386800"/>
              <a:gd name="connsiteY1" fmla="*/ 381000 h 9348788"/>
              <a:gd name="connsiteX2" fmla="*/ 5130800 w 21386800"/>
              <a:gd name="connsiteY2" fmla="*/ 152400 h 9348788"/>
              <a:gd name="connsiteX3" fmla="*/ 8559800 w 21386800"/>
              <a:gd name="connsiteY3" fmla="*/ 0 h 9348788"/>
              <a:gd name="connsiteX4" fmla="*/ 11760200 w 21386800"/>
              <a:gd name="connsiteY4" fmla="*/ 0 h 9348788"/>
              <a:gd name="connsiteX5" fmla="*/ 13512800 w 21386800"/>
              <a:gd name="connsiteY5" fmla="*/ 76200 h 9348788"/>
              <a:gd name="connsiteX6" fmla="*/ 16027400 w 21386800"/>
              <a:gd name="connsiteY6" fmla="*/ 152400 h 9348788"/>
              <a:gd name="connsiteX7" fmla="*/ 21386800 w 21386800"/>
              <a:gd name="connsiteY7" fmla="*/ 533400 h 9348788"/>
              <a:gd name="connsiteX8" fmla="*/ 21386800 w 21386800"/>
              <a:gd name="connsiteY8" fmla="*/ 9348788 h 9348788"/>
              <a:gd name="connsiteX9" fmla="*/ 0 w 21386800"/>
              <a:gd name="connsiteY9" fmla="*/ 9348788 h 9348788"/>
              <a:gd name="connsiteX10" fmla="*/ 0 w 21386800"/>
              <a:gd name="connsiteY10" fmla="*/ 533400 h 9348788"/>
              <a:gd name="connsiteX0" fmla="*/ 0 w 21386800"/>
              <a:gd name="connsiteY0" fmla="*/ 533400 h 9348788"/>
              <a:gd name="connsiteX1" fmla="*/ 2463800 w 21386800"/>
              <a:gd name="connsiteY1" fmla="*/ 381000 h 9348788"/>
              <a:gd name="connsiteX2" fmla="*/ 5130800 w 21386800"/>
              <a:gd name="connsiteY2" fmla="*/ 152400 h 9348788"/>
              <a:gd name="connsiteX3" fmla="*/ 8559800 w 21386800"/>
              <a:gd name="connsiteY3" fmla="*/ 0 h 9348788"/>
              <a:gd name="connsiteX4" fmla="*/ 11760200 w 21386800"/>
              <a:gd name="connsiteY4" fmla="*/ 0 h 9348788"/>
              <a:gd name="connsiteX5" fmla="*/ 13512800 w 21386800"/>
              <a:gd name="connsiteY5" fmla="*/ 76200 h 9348788"/>
              <a:gd name="connsiteX6" fmla="*/ 16027400 w 21386800"/>
              <a:gd name="connsiteY6" fmla="*/ 152400 h 9348788"/>
              <a:gd name="connsiteX7" fmla="*/ 21386800 w 21386800"/>
              <a:gd name="connsiteY7" fmla="*/ 533400 h 9348788"/>
              <a:gd name="connsiteX8" fmla="*/ 21386800 w 21386800"/>
              <a:gd name="connsiteY8" fmla="*/ 9348788 h 9348788"/>
              <a:gd name="connsiteX9" fmla="*/ 0 w 21386800"/>
              <a:gd name="connsiteY9" fmla="*/ 9348788 h 9348788"/>
              <a:gd name="connsiteX10" fmla="*/ 0 w 21386800"/>
              <a:gd name="connsiteY10" fmla="*/ 533400 h 9348788"/>
              <a:gd name="connsiteX0" fmla="*/ 0 w 21386800"/>
              <a:gd name="connsiteY0" fmla="*/ 533400 h 9348788"/>
              <a:gd name="connsiteX1" fmla="*/ 2311400 w 21386800"/>
              <a:gd name="connsiteY1" fmla="*/ 304800 h 9348788"/>
              <a:gd name="connsiteX2" fmla="*/ 5130800 w 21386800"/>
              <a:gd name="connsiteY2" fmla="*/ 152400 h 9348788"/>
              <a:gd name="connsiteX3" fmla="*/ 8559800 w 21386800"/>
              <a:gd name="connsiteY3" fmla="*/ 0 h 9348788"/>
              <a:gd name="connsiteX4" fmla="*/ 11760200 w 21386800"/>
              <a:gd name="connsiteY4" fmla="*/ 0 h 9348788"/>
              <a:gd name="connsiteX5" fmla="*/ 13512800 w 21386800"/>
              <a:gd name="connsiteY5" fmla="*/ 76200 h 9348788"/>
              <a:gd name="connsiteX6" fmla="*/ 16027400 w 21386800"/>
              <a:gd name="connsiteY6" fmla="*/ 152400 h 9348788"/>
              <a:gd name="connsiteX7" fmla="*/ 21386800 w 21386800"/>
              <a:gd name="connsiteY7" fmla="*/ 533400 h 9348788"/>
              <a:gd name="connsiteX8" fmla="*/ 21386800 w 21386800"/>
              <a:gd name="connsiteY8" fmla="*/ 9348788 h 9348788"/>
              <a:gd name="connsiteX9" fmla="*/ 0 w 21386800"/>
              <a:gd name="connsiteY9" fmla="*/ 9348788 h 9348788"/>
              <a:gd name="connsiteX10" fmla="*/ 0 w 21386800"/>
              <a:gd name="connsiteY10" fmla="*/ 533400 h 9348788"/>
              <a:gd name="connsiteX0" fmla="*/ 0 w 21386800"/>
              <a:gd name="connsiteY0" fmla="*/ 533400 h 10110788"/>
              <a:gd name="connsiteX1" fmla="*/ 2311400 w 21386800"/>
              <a:gd name="connsiteY1" fmla="*/ 304800 h 10110788"/>
              <a:gd name="connsiteX2" fmla="*/ 5130800 w 21386800"/>
              <a:gd name="connsiteY2" fmla="*/ 152400 h 10110788"/>
              <a:gd name="connsiteX3" fmla="*/ 8559800 w 21386800"/>
              <a:gd name="connsiteY3" fmla="*/ 0 h 10110788"/>
              <a:gd name="connsiteX4" fmla="*/ 11760200 w 21386800"/>
              <a:gd name="connsiteY4" fmla="*/ 0 h 10110788"/>
              <a:gd name="connsiteX5" fmla="*/ 13512800 w 21386800"/>
              <a:gd name="connsiteY5" fmla="*/ 76200 h 10110788"/>
              <a:gd name="connsiteX6" fmla="*/ 16027400 w 21386800"/>
              <a:gd name="connsiteY6" fmla="*/ 152400 h 10110788"/>
              <a:gd name="connsiteX7" fmla="*/ 21386800 w 21386800"/>
              <a:gd name="connsiteY7" fmla="*/ 533400 h 10110788"/>
              <a:gd name="connsiteX8" fmla="*/ 21386800 w 21386800"/>
              <a:gd name="connsiteY8" fmla="*/ 9348788 h 10110788"/>
              <a:gd name="connsiteX9" fmla="*/ 0 w 21386800"/>
              <a:gd name="connsiteY9" fmla="*/ 10110788 h 10110788"/>
              <a:gd name="connsiteX10" fmla="*/ 0 w 21386800"/>
              <a:gd name="connsiteY10" fmla="*/ 533400 h 10110788"/>
              <a:gd name="connsiteX0" fmla="*/ 0 w 21386800"/>
              <a:gd name="connsiteY0" fmla="*/ 533400 h 10110788"/>
              <a:gd name="connsiteX1" fmla="*/ 2311400 w 21386800"/>
              <a:gd name="connsiteY1" fmla="*/ 304800 h 10110788"/>
              <a:gd name="connsiteX2" fmla="*/ 5130800 w 21386800"/>
              <a:gd name="connsiteY2" fmla="*/ 152400 h 10110788"/>
              <a:gd name="connsiteX3" fmla="*/ 8559800 w 21386800"/>
              <a:gd name="connsiteY3" fmla="*/ 0 h 10110788"/>
              <a:gd name="connsiteX4" fmla="*/ 11760200 w 21386800"/>
              <a:gd name="connsiteY4" fmla="*/ 0 h 10110788"/>
              <a:gd name="connsiteX5" fmla="*/ 13512800 w 21386800"/>
              <a:gd name="connsiteY5" fmla="*/ 76200 h 10110788"/>
              <a:gd name="connsiteX6" fmla="*/ 16027400 w 21386800"/>
              <a:gd name="connsiteY6" fmla="*/ 152400 h 10110788"/>
              <a:gd name="connsiteX7" fmla="*/ 21386800 w 21386800"/>
              <a:gd name="connsiteY7" fmla="*/ 533400 h 10110788"/>
              <a:gd name="connsiteX8" fmla="*/ 21386800 w 21386800"/>
              <a:gd name="connsiteY8" fmla="*/ 10110788 h 10110788"/>
              <a:gd name="connsiteX9" fmla="*/ 0 w 21386800"/>
              <a:gd name="connsiteY9" fmla="*/ 10110788 h 10110788"/>
              <a:gd name="connsiteX10" fmla="*/ 0 w 21386800"/>
              <a:gd name="connsiteY10" fmla="*/ 533400 h 10110788"/>
              <a:gd name="connsiteX0" fmla="*/ 0 w 21386800"/>
              <a:gd name="connsiteY0" fmla="*/ 533400 h 10110788"/>
              <a:gd name="connsiteX1" fmla="*/ 2311400 w 21386800"/>
              <a:gd name="connsiteY1" fmla="*/ 304800 h 10110788"/>
              <a:gd name="connsiteX2" fmla="*/ 5130800 w 21386800"/>
              <a:gd name="connsiteY2" fmla="*/ 152400 h 10110788"/>
              <a:gd name="connsiteX3" fmla="*/ 8559800 w 21386800"/>
              <a:gd name="connsiteY3" fmla="*/ 0 h 10110788"/>
              <a:gd name="connsiteX4" fmla="*/ 11760200 w 21386800"/>
              <a:gd name="connsiteY4" fmla="*/ 0 h 10110788"/>
              <a:gd name="connsiteX5" fmla="*/ 13817600 w 21386800"/>
              <a:gd name="connsiteY5" fmla="*/ 76200 h 10110788"/>
              <a:gd name="connsiteX6" fmla="*/ 16027400 w 21386800"/>
              <a:gd name="connsiteY6" fmla="*/ 152400 h 10110788"/>
              <a:gd name="connsiteX7" fmla="*/ 21386800 w 21386800"/>
              <a:gd name="connsiteY7" fmla="*/ 533400 h 10110788"/>
              <a:gd name="connsiteX8" fmla="*/ 21386800 w 21386800"/>
              <a:gd name="connsiteY8" fmla="*/ 10110788 h 10110788"/>
              <a:gd name="connsiteX9" fmla="*/ 0 w 21386800"/>
              <a:gd name="connsiteY9" fmla="*/ 10110788 h 10110788"/>
              <a:gd name="connsiteX10" fmla="*/ 0 w 21386800"/>
              <a:gd name="connsiteY10" fmla="*/ 533400 h 10110788"/>
              <a:gd name="connsiteX0" fmla="*/ 0 w 21386800"/>
              <a:gd name="connsiteY0" fmla="*/ 533400 h 10110788"/>
              <a:gd name="connsiteX1" fmla="*/ 2311400 w 21386800"/>
              <a:gd name="connsiteY1" fmla="*/ 304800 h 10110788"/>
              <a:gd name="connsiteX2" fmla="*/ 5130800 w 21386800"/>
              <a:gd name="connsiteY2" fmla="*/ 152400 h 10110788"/>
              <a:gd name="connsiteX3" fmla="*/ 8559800 w 21386800"/>
              <a:gd name="connsiteY3" fmla="*/ 0 h 10110788"/>
              <a:gd name="connsiteX4" fmla="*/ 11760200 w 21386800"/>
              <a:gd name="connsiteY4" fmla="*/ 0 h 10110788"/>
              <a:gd name="connsiteX5" fmla="*/ 13817600 w 21386800"/>
              <a:gd name="connsiteY5" fmla="*/ 76200 h 10110788"/>
              <a:gd name="connsiteX6" fmla="*/ 16027400 w 21386800"/>
              <a:gd name="connsiteY6" fmla="*/ 152400 h 10110788"/>
              <a:gd name="connsiteX7" fmla="*/ 21386800 w 21386800"/>
              <a:gd name="connsiteY7" fmla="*/ 533400 h 10110788"/>
              <a:gd name="connsiteX8" fmla="*/ 21386800 w 21386800"/>
              <a:gd name="connsiteY8" fmla="*/ 10110788 h 10110788"/>
              <a:gd name="connsiteX9" fmla="*/ 0 w 21386800"/>
              <a:gd name="connsiteY9" fmla="*/ 10110788 h 10110788"/>
              <a:gd name="connsiteX10" fmla="*/ 0 w 21386800"/>
              <a:gd name="connsiteY10" fmla="*/ 533400 h 10110788"/>
              <a:gd name="connsiteX0" fmla="*/ 0 w 21386800"/>
              <a:gd name="connsiteY0" fmla="*/ 533400 h 10110788"/>
              <a:gd name="connsiteX1" fmla="*/ 2311400 w 21386800"/>
              <a:gd name="connsiteY1" fmla="*/ 304800 h 10110788"/>
              <a:gd name="connsiteX2" fmla="*/ 5130800 w 21386800"/>
              <a:gd name="connsiteY2" fmla="*/ 152400 h 10110788"/>
              <a:gd name="connsiteX3" fmla="*/ 8559800 w 21386800"/>
              <a:gd name="connsiteY3" fmla="*/ 0 h 10110788"/>
              <a:gd name="connsiteX4" fmla="*/ 11760200 w 21386800"/>
              <a:gd name="connsiteY4" fmla="*/ 0 h 10110788"/>
              <a:gd name="connsiteX5" fmla="*/ 13817600 w 21386800"/>
              <a:gd name="connsiteY5" fmla="*/ 76200 h 10110788"/>
              <a:gd name="connsiteX6" fmla="*/ 16027400 w 21386800"/>
              <a:gd name="connsiteY6" fmla="*/ 152400 h 10110788"/>
              <a:gd name="connsiteX7" fmla="*/ 21386800 w 21386800"/>
              <a:gd name="connsiteY7" fmla="*/ 533400 h 10110788"/>
              <a:gd name="connsiteX8" fmla="*/ 21386800 w 21386800"/>
              <a:gd name="connsiteY8" fmla="*/ 10110788 h 10110788"/>
              <a:gd name="connsiteX9" fmla="*/ 0 w 21386800"/>
              <a:gd name="connsiteY9" fmla="*/ 10110788 h 10110788"/>
              <a:gd name="connsiteX10" fmla="*/ 0 w 21386800"/>
              <a:gd name="connsiteY10" fmla="*/ 533400 h 10110788"/>
              <a:gd name="connsiteX0" fmla="*/ 0 w 21386800"/>
              <a:gd name="connsiteY0" fmla="*/ 558800 h 10136188"/>
              <a:gd name="connsiteX1" fmla="*/ 2311400 w 21386800"/>
              <a:gd name="connsiteY1" fmla="*/ 330200 h 10136188"/>
              <a:gd name="connsiteX2" fmla="*/ 5130800 w 21386800"/>
              <a:gd name="connsiteY2" fmla="*/ 177800 h 10136188"/>
              <a:gd name="connsiteX3" fmla="*/ 8559800 w 21386800"/>
              <a:gd name="connsiteY3" fmla="*/ 25400 h 10136188"/>
              <a:gd name="connsiteX4" fmla="*/ 11760200 w 21386800"/>
              <a:gd name="connsiteY4" fmla="*/ 25400 h 10136188"/>
              <a:gd name="connsiteX5" fmla="*/ 13817600 w 21386800"/>
              <a:gd name="connsiteY5" fmla="*/ 101600 h 10136188"/>
              <a:gd name="connsiteX6" fmla="*/ 16027400 w 21386800"/>
              <a:gd name="connsiteY6" fmla="*/ 177800 h 10136188"/>
              <a:gd name="connsiteX7" fmla="*/ 21386800 w 21386800"/>
              <a:gd name="connsiteY7" fmla="*/ 558800 h 10136188"/>
              <a:gd name="connsiteX8" fmla="*/ 21386800 w 21386800"/>
              <a:gd name="connsiteY8" fmla="*/ 10136188 h 10136188"/>
              <a:gd name="connsiteX9" fmla="*/ 0 w 21386800"/>
              <a:gd name="connsiteY9" fmla="*/ 10136188 h 10136188"/>
              <a:gd name="connsiteX10" fmla="*/ 0 w 21386800"/>
              <a:gd name="connsiteY10" fmla="*/ 558800 h 10136188"/>
              <a:gd name="connsiteX0" fmla="*/ 0 w 21386800"/>
              <a:gd name="connsiteY0" fmla="*/ 558800 h 10136188"/>
              <a:gd name="connsiteX1" fmla="*/ 2311400 w 21386800"/>
              <a:gd name="connsiteY1" fmla="*/ 330200 h 10136188"/>
              <a:gd name="connsiteX2" fmla="*/ 5130800 w 21386800"/>
              <a:gd name="connsiteY2" fmla="*/ 177800 h 10136188"/>
              <a:gd name="connsiteX3" fmla="*/ 8559800 w 21386800"/>
              <a:gd name="connsiteY3" fmla="*/ 25400 h 10136188"/>
              <a:gd name="connsiteX4" fmla="*/ 11760200 w 21386800"/>
              <a:gd name="connsiteY4" fmla="*/ 25400 h 10136188"/>
              <a:gd name="connsiteX5" fmla="*/ 13817600 w 21386800"/>
              <a:gd name="connsiteY5" fmla="*/ 101600 h 10136188"/>
              <a:gd name="connsiteX6" fmla="*/ 16027400 w 21386800"/>
              <a:gd name="connsiteY6" fmla="*/ 177800 h 10136188"/>
              <a:gd name="connsiteX7" fmla="*/ 21386800 w 21386800"/>
              <a:gd name="connsiteY7" fmla="*/ 558800 h 10136188"/>
              <a:gd name="connsiteX8" fmla="*/ 21386800 w 21386800"/>
              <a:gd name="connsiteY8" fmla="*/ 10136188 h 10136188"/>
              <a:gd name="connsiteX9" fmla="*/ 0 w 21386800"/>
              <a:gd name="connsiteY9" fmla="*/ 10136188 h 10136188"/>
              <a:gd name="connsiteX10" fmla="*/ 0 w 21386800"/>
              <a:gd name="connsiteY10" fmla="*/ 558800 h 10136188"/>
              <a:gd name="connsiteX0" fmla="*/ 0 w 21386800"/>
              <a:gd name="connsiteY0" fmla="*/ 558800 h 10136188"/>
              <a:gd name="connsiteX1" fmla="*/ 2311400 w 21386800"/>
              <a:gd name="connsiteY1" fmla="*/ 330200 h 10136188"/>
              <a:gd name="connsiteX2" fmla="*/ 5130800 w 21386800"/>
              <a:gd name="connsiteY2" fmla="*/ 177800 h 10136188"/>
              <a:gd name="connsiteX3" fmla="*/ 8559800 w 21386800"/>
              <a:gd name="connsiteY3" fmla="*/ 25400 h 10136188"/>
              <a:gd name="connsiteX4" fmla="*/ 11760200 w 21386800"/>
              <a:gd name="connsiteY4" fmla="*/ 25400 h 10136188"/>
              <a:gd name="connsiteX5" fmla="*/ 13817600 w 21386800"/>
              <a:gd name="connsiteY5" fmla="*/ 101600 h 10136188"/>
              <a:gd name="connsiteX6" fmla="*/ 16027400 w 21386800"/>
              <a:gd name="connsiteY6" fmla="*/ 177800 h 10136188"/>
              <a:gd name="connsiteX7" fmla="*/ 21386800 w 21386800"/>
              <a:gd name="connsiteY7" fmla="*/ 558800 h 10136188"/>
              <a:gd name="connsiteX8" fmla="*/ 21386800 w 21386800"/>
              <a:gd name="connsiteY8" fmla="*/ 10136188 h 10136188"/>
              <a:gd name="connsiteX9" fmla="*/ 0 w 21386800"/>
              <a:gd name="connsiteY9" fmla="*/ 10136188 h 10136188"/>
              <a:gd name="connsiteX10" fmla="*/ 0 w 21386800"/>
              <a:gd name="connsiteY10" fmla="*/ 558800 h 10136188"/>
              <a:gd name="connsiteX0" fmla="*/ 0 w 21386800"/>
              <a:gd name="connsiteY0" fmla="*/ 1634331 h 11211719"/>
              <a:gd name="connsiteX1" fmla="*/ 2311400 w 21386800"/>
              <a:gd name="connsiteY1" fmla="*/ 1405731 h 11211719"/>
              <a:gd name="connsiteX2" fmla="*/ 5130800 w 21386800"/>
              <a:gd name="connsiteY2" fmla="*/ 1253331 h 11211719"/>
              <a:gd name="connsiteX3" fmla="*/ 8559800 w 21386800"/>
              <a:gd name="connsiteY3" fmla="*/ 1100931 h 11211719"/>
              <a:gd name="connsiteX4" fmla="*/ 11760200 w 21386800"/>
              <a:gd name="connsiteY4" fmla="*/ 1100931 h 11211719"/>
              <a:gd name="connsiteX5" fmla="*/ 13817600 w 21386800"/>
              <a:gd name="connsiteY5" fmla="*/ 1177131 h 11211719"/>
              <a:gd name="connsiteX6" fmla="*/ 16027400 w 21386800"/>
              <a:gd name="connsiteY6" fmla="*/ 1253331 h 11211719"/>
              <a:gd name="connsiteX7" fmla="*/ 21386800 w 21386800"/>
              <a:gd name="connsiteY7" fmla="*/ 1634331 h 11211719"/>
              <a:gd name="connsiteX8" fmla="*/ 21386800 w 21386800"/>
              <a:gd name="connsiteY8" fmla="*/ 11211719 h 11211719"/>
              <a:gd name="connsiteX9" fmla="*/ 0 w 21386800"/>
              <a:gd name="connsiteY9" fmla="*/ 11211719 h 11211719"/>
              <a:gd name="connsiteX10" fmla="*/ 0 w 21386800"/>
              <a:gd name="connsiteY10" fmla="*/ 1634331 h 11211719"/>
              <a:gd name="connsiteX0" fmla="*/ 0 w 21386800"/>
              <a:gd name="connsiteY0" fmla="*/ 1634331 h 11211719"/>
              <a:gd name="connsiteX1" fmla="*/ 2311400 w 21386800"/>
              <a:gd name="connsiteY1" fmla="*/ 1405731 h 11211719"/>
              <a:gd name="connsiteX2" fmla="*/ 5130800 w 21386800"/>
              <a:gd name="connsiteY2" fmla="*/ 1253331 h 11211719"/>
              <a:gd name="connsiteX3" fmla="*/ 8559800 w 21386800"/>
              <a:gd name="connsiteY3" fmla="*/ 1100931 h 11211719"/>
              <a:gd name="connsiteX4" fmla="*/ 11760200 w 21386800"/>
              <a:gd name="connsiteY4" fmla="*/ 1100931 h 11211719"/>
              <a:gd name="connsiteX5" fmla="*/ 13817600 w 21386800"/>
              <a:gd name="connsiteY5" fmla="*/ 1177131 h 11211719"/>
              <a:gd name="connsiteX6" fmla="*/ 16027400 w 21386800"/>
              <a:gd name="connsiteY6" fmla="*/ 1253331 h 11211719"/>
              <a:gd name="connsiteX7" fmla="*/ 21386800 w 21386800"/>
              <a:gd name="connsiteY7" fmla="*/ 1634331 h 11211719"/>
              <a:gd name="connsiteX8" fmla="*/ 21386800 w 21386800"/>
              <a:gd name="connsiteY8" fmla="*/ 11211719 h 11211719"/>
              <a:gd name="connsiteX9" fmla="*/ 0 w 21386800"/>
              <a:gd name="connsiteY9" fmla="*/ 11211719 h 11211719"/>
              <a:gd name="connsiteX10" fmla="*/ 0 w 21386800"/>
              <a:gd name="connsiteY10" fmla="*/ 1634331 h 11211719"/>
              <a:gd name="connsiteX0" fmla="*/ 0 w 21386800"/>
              <a:gd name="connsiteY0" fmla="*/ 558800 h 10136188"/>
              <a:gd name="connsiteX1" fmla="*/ 2311400 w 21386800"/>
              <a:gd name="connsiteY1" fmla="*/ 330200 h 10136188"/>
              <a:gd name="connsiteX2" fmla="*/ 5130800 w 21386800"/>
              <a:gd name="connsiteY2" fmla="*/ 177800 h 10136188"/>
              <a:gd name="connsiteX3" fmla="*/ 8559800 w 21386800"/>
              <a:gd name="connsiteY3" fmla="*/ 25400 h 10136188"/>
              <a:gd name="connsiteX4" fmla="*/ 11760200 w 21386800"/>
              <a:gd name="connsiteY4" fmla="*/ 25400 h 10136188"/>
              <a:gd name="connsiteX5" fmla="*/ 13817600 w 21386800"/>
              <a:gd name="connsiteY5" fmla="*/ 101600 h 10136188"/>
              <a:gd name="connsiteX6" fmla="*/ 16027400 w 21386800"/>
              <a:gd name="connsiteY6" fmla="*/ 177800 h 10136188"/>
              <a:gd name="connsiteX7" fmla="*/ 21386800 w 21386800"/>
              <a:gd name="connsiteY7" fmla="*/ 558800 h 10136188"/>
              <a:gd name="connsiteX8" fmla="*/ 21386800 w 21386800"/>
              <a:gd name="connsiteY8" fmla="*/ 10136188 h 10136188"/>
              <a:gd name="connsiteX9" fmla="*/ 0 w 21386800"/>
              <a:gd name="connsiteY9" fmla="*/ 10136188 h 10136188"/>
              <a:gd name="connsiteX10" fmla="*/ 0 w 21386800"/>
              <a:gd name="connsiteY10" fmla="*/ 558800 h 101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86800" h="10136188">
                <a:moveTo>
                  <a:pt x="0" y="558800"/>
                </a:moveTo>
                <a:cubicBezTo>
                  <a:pt x="1442508" y="357983"/>
                  <a:pt x="1456267" y="393700"/>
                  <a:pt x="2311400" y="330200"/>
                </a:cubicBezTo>
                <a:cubicBezTo>
                  <a:pt x="3166533" y="266700"/>
                  <a:pt x="4089400" y="228600"/>
                  <a:pt x="5130800" y="177800"/>
                </a:cubicBezTo>
                <a:cubicBezTo>
                  <a:pt x="6172200" y="127000"/>
                  <a:pt x="7454900" y="50800"/>
                  <a:pt x="8559800" y="25400"/>
                </a:cubicBezTo>
                <a:cubicBezTo>
                  <a:pt x="9664700" y="0"/>
                  <a:pt x="10883900" y="12700"/>
                  <a:pt x="11760200" y="25400"/>
                </a:cubicBezTo>
                <a:cubicBezTo>
                  <a:pt x="12636500" y="38100"/>
                  <a:pt x="13106400" y="76200"/>
                  <a:pt x="13817600" y="101600"/>
                </a:cubicBezTo>
                <a:cubicBezTo>
                  <a:pt x="14528800" y="127000"/>
                  <a:pt x="14104407" y="103187"/>
                  <a:pt x="16027400" y="177800"/>
                </a:cubicBezTo>
                <a:cubicBezTo>
                  <a:pt x="17950393" y="252413"/>
                  <a:pt x="19600333" y="431800"/>
                  <a:pt x="21386800" y="558800"/>
                </a:cubicBezTo>
                <a:lnTo>
                  <a:pt x="21386800" y="10136188"/>
                </a:lnTo>
                <a:lnTo>
                  <a:pt x="0" y="10136188"/>
                </a:lnTo>
                <a:lnTo>
                  <a:pt x="0" y="558800"/>
                </a:lnTo>
                <a:close/>
              </a:path>
            </a:pathLst>
          </a:cu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rtlCol="0" anchor="ctr"/>
          <a:lstStyle/>
          <a:p>
            <a:pPr algn="ctr"/>
            <a:endParaRPr lang="fr-FR"/>
          </a:p>
        </p:txBody>
      </p:sp>
      <p:pic>
        <p:nvPicPr>
          <p:cNvPr id="4" name="Picture 3" descr="header_visweek3.png"/>
          <p:cNvPicPr>
            <a:picLocks noChangeAspect="1"/>
          </p:cNvPicPr>
          <p:nvPr/>
        </p:nvPicPr>
        <p:blipFill>
          <a:blip r:embed="rId2" cstate="print"/>
          <a:stretch>
            <a:fillRect/>
          </a:stretch>
        </p:blipFill>
        <p:spPr>
          <a:xfrm>
            <a:off x="0" y="-151354"/>
            <a:ext cx="30351899" cy="4203237"/>
          </a:xfrm>
          <a:prstGeom prst="rect">
            <a:avLst/>
          </a:prstGeom>
        </p:spPr>
      </p:pic>
      <p:sp>
        <p:nvSpPr>
          <p:cNvPr id="5" name="TextBox 4"/>
          <p:cNvSpPr txBox="1"/>
          <p:nvPr/>
        </p:nvSpPr>
        <p:spPr>
          <a:xfrm>
            <a:off x="1977908" y="5675934"/>
            <a:ext cx="26647816" cy="1696973"/>
          </a:xfrm>
          <a:prstGeom prst="rect">
            <a:avLst/>
          </a:prstGeom>
          <a:noFill/>
        </p:spPr>
        <p:txBody>
          <a:bodyPr wrap="square" lIns="129351" tIns="64676" rIns="129351" bIns="64676" rtlCol="0">
            <a:spAutoFit/>
          </a:bodyPr>
          <a:lstStyle/>
          <a:p>
            <a:pPr algn="ctr"/>
            <a:r>
              <a:rPr lang="fr-FR" sz="10200" b="1" dirty="0" smtClean="0">
                <a:solidFill>
                  <a:schemeClr val="tx1">
                    <a:lumMod val="85000"/>
                    <a:lumOff val="15000"/>
                  </a:schemeClr>
                </a:solidFill>
                <a:latin typeface="Trebuchet MS" pitchFamily="34" charset="0"/>
              </a:rPr>
              <a:t>UIST 2009 &amp; 2010</a:t>
            </a:r>
            <a:endParaRPr lang="fr-FR" sz="10200" b="1" dirty="0">
              <a:solidFill>
                <a:schemeClr val="tx1">
                  <a:lumMod val="85000"/>
                  <a:lumOff val="15000"/>
                </a:schemeClr>
              </a:solidFill>
              <a:latin typeface="Trebuchet MS" pitchFamily="34" charset="0"/>
            </a:endParaRPr>
          </a:p>
        </p:txBody>
      </p:sp>
      <p:sp>
        <p:nvSpPr>
          <p:cNvPr id="6" name="TextBox 5"/>
          <p:cNvSpPr txBox="1"/>
          <p:nvPr/>
        </p:nvSpPr>
        <p:spPr>
          <a:xfrm>
            <a:off x="1977908" y="7507314"/>
            <a:ext cx="26971474" cy="3931656"/>
          </a:xfrm>
          <a:prstGeom prst="rect">
            <a:avLst/>
          </a:prstGeom>
          <a:noFill/>
        </p:spPr>
        <p:txBody>
          <a:bodyPr wrap="square" lIns="129351" tIns="64676" rIns="129351" bIns="64676" rtlCol="0">
            <a:spAutoFit/>
          </a:bodyPr>
          <a:lstStyle/>
          <a:p>
            <a:r>
              <a:rPr lang="en-US" sz="3400" dirty="0" smtClean="0">
                <a:solidFill>
                  <a:schemeClr val="tx1">
                    <a:lumMod val="85000"/>
                    <a:lumOff val="15000"/>
                  </a:schemeClr>
                </a:solidFill>
                <a:latin typeface="Trebuchet MS" pitchFamily="34" charset="0"/>
              </a:rPr>
              <a:t>UIST (ACM Symposium on User Interface Software and Technology) is the premier forum for innovations in the software and technology of human-computer interfaces. Sponsored by ACM's special interest groups on computer-human interaction (SIGCHI) and computer graphics (SIGGRAPH), UIST brings together researchers and practitioners from diverse areas that include traditional graphical web user interfaces, tangible ubiquitous computing, virtual augmented reality, multimedia, new input output devices, and CSCW. </a:t>
            </a:r>
          </a:p>
          <a:p>
            <a:r>
              <a:rPr lang="en-US" sz="1600" dirty="0" smtClean="0">
                <a:solidFill>
                  <a:schemeClr val="tx1">
                    <a:lumMod val="85000"/>
                    <a:lumOff val="15000"/>
                  </a:schemeClr>
                </a:solidFill>
                <a:latin typeface="Trebuchet MS" pitchFamily="34" charset="0"/>
              </a:rPr>
              <a:t/>
            </a:r>
            <a:br>
              <a:rPr lang="en-US" sz="1600" dirty="0" smtClean="0">
                <a:solidFill>
                  <a:schemeClr val="tx1">
                    <a:lumMod val="85000"/>
                    <a:lumOff val="15000"/>
                  </a:schemeClr>
                </a:solidFill>
                <a:latin typeface="Trebuchet MS" pitchFamily="34" charset="0"/>
              </a:rPr>
            </a:br>
            <a:r>
              <a:rPr lang="en-US" sz="3400" dirty="0" smtClean="0">
                <a:solidFill>
                  <a:schemeClr val="tx1">
                    <a:lumMod val="85000"/>
                    <a:lumOff val="15000"/>
                  </a:schemeClr>
                </a:solidFill>
                <a:latin typeface="Trebuchet MS" pitchFamily="34" charset="0"/>
              </a:rPr>
              <a:t>Below you will find an overview of some recent UIST papers relevant to visualization and related themes.</a:t>
            </a:r>
            <a:r>
              <a:rPr lang="fr-FR" sz="5700" dirty="0" smtClean="0">
                <a:solidFill>
                  <a:schemeClr val="tx1">
                    <a:lumMod val="85000"/>
                    <a:lumOff val="15000"/>
                  </a:schemeClr>
                </a:solidFill>
                <a:latin typeface="Trebuchet MS" pitchFamily="34" charset="0"/>
              </a:rPr>
              <a:t/>
            </a:r>
            <a:br>
              <a:rPr lang="fr-FR" sz="5700" dirty="0" smtClean="0">
                <a:solidFill>
                  <a:schemeClr val="tx1">
                    <a:lumMod val="85000"/>
                    <a:lumOff val="15000"/>
                  </a:schemeClr>
                </a:solidFill>
                <a:latin typeface="Trebuchet MS" pitchFamily="34" charset="0"/>
              </a:rPr>
            </a:br>
            <a:endParaRPr lang="fr-FR" sz="5700" dirty="0">
              <a:solidFill>
                <a:schemeClr val="tx1">
                  <a:lumMod val="85000"/>
                  <a:lumOff val="15000"/>
                </a:schemeClr>
              </a:solidFill>
              <a:latin typeface="Trebuchet MS" pitchFamily="34" charset="0"/>
            </a:endParaRPr>
          </a:p>
        </p:txBody>
      </p:sp>
      <p:sp>
        <p:nvSpPr>
          <p:cNvPr id="8" name="TextBox 7"/>
          <p:cNvSpPr txBox="1"/>
          <p:nvPr/>
        </p:nvSpPr>
        <p:spPr>
          <a:xfrm>
            <a:off x="0" y="11170076"/>
            <a:ext cx="30279975" cy="1392388"/>
          </a:xfrm>
          <a:prstGeom prst="rect">
            <a:avLst/>
          </a:prstGeom>
          <a:noFill/>
        </p:spPr>
        <p:txBody>
          <a:bodyPr wrap="square" lIns="129351" tIns="64676" rIns="129351" bIns="64676" rtlCol="0">
            <a:spAutoFit/>
          </a:bodyPr>
          <a:lstStyle/>
          <a:p>
            <a:pPr algn="ctr"/>
            <a:r>
              <a:rPr lang="fr-FR" dirty="0" smtClean="0">
                <a:solidFill>
                  <a:schemeClr val="bg1">
                    <a:lumMod val="95000"/>
                  </a:schemeClr>
                </a:solidFill>
                <a:latin typeface="Trebuchet MS" pitchFamily="34" charset="0"/>
              </a:rPr>
              <a:t>UIST 2009</a:t>
            </a:r>
            <a:endParaRPr lang="fr-FR" dirty="0">
              <a:solidFill>
                <a:schemeClr val="bg1">
                  <a:lumMod val="95000"/>
                </a:schemeClr>
              </a:solidFill>
              <a:latin typeface="Trebuchet MS" pitchFamily="34" charset="0"/>
            </a:endParaRPr>
          </a:p>
        </p:txBody>
      </p:sp>
      <p:sp>
        <p:nvSpPr>
          <p:cNvPr id="9" name="TextBox 8"/>
          <p:cNvSpPr txBox="1"/>
          <p:nvPr/>
        </p:nvSpPr>
        <p:spPr>
          <a:xfrm>
            <a:off x="1546365" y="4600417"/>
            <a:ext cx="26647816" cy="2045070"/>
          </a:xfrm>
          <a:prstGeom prst="rect">
            <a:avLst/>
          </a:prstGeom>
          <a:noFill/>
        </p:spPr>
        <p:txBody>
          <a:bodyPr wrap="square" lIns="129351" tIns="64676" rIns="129351" bIns="64676" rtlCol="0">
            <a:prstTxWarp prst="textArchUp">
              <a:avLst/>
            </a:prstTxWarp>
            <a:spAutoFit/>
          </a:bodyPr>
          <a:lstStyle/>
          <a:p>
            <a:pPr algn="ctr"/>
            <a:r>
              <a:rPr lang="fr-FR" sz="12400" spc="-212" dirty="0" err="1" smtClean="0">
                <a:solidFill>
                  <a:schemeClr val="tx1">
                    <a:lumMod val="85000"/>
                    <a:lumOff val="15000"/>
                  </a:schemeClr>
                </a:solidFill>
                <a:latin typeface="Trebuchet MS" pitchFamily="34" charset="0"/>
              </a:rPr>
              <a:t>Visualization</a:t>
            </a:r>
            <a:r>
              <a:rPr lang="fr-FR" sz="12400" spc="-212" dirty="0" smtClean="0">
                <a:solidFill>
                  <a:schemeClr val="tx1">
                    <a:lumMod val="85000"/>
                    <a:lumOff val="15000"/>
                  </a:schemeClr>
                </a:solidFill>
                <a:latin typeface="Trebuchet MS" pitchFamily="34" charset="0"/>
              </a:rPr>
              <a:t> in </a:t>
            </a:r>
            <a:r>
              <a:rPr lang="fr-FR" sz="12400" spc="-212" dirty="0" err="1" smtClean="0">
                <a:solidFill>
                  <a:schemeClr val="tx1">
                    <a:lumMod val="85000"/>
                    <a:lumOff val="15000"/>
                  </a:schemeClr>
                </a:solidFill>
                <a:latin typeface="Trebuchet MS" pitchFamily="34" charset="0"/>
              </a:rPr>
              <a:t>Other</a:t>
            </a:r>
            <a:r>
              <a:rPr lang="fr-FR" sz="12400" spc="-212" dirty="0" smtClean="0">
                <a:solidFill>
                  <a:schemeClr val="tx1">
                    <a:lumMod val="85000"/>
                    <a:lumOff val="15000"/>
                  </a:schemeClr>
                </a:solidFill>
                <a:latin typeface="Trebuchet MS" pitchFamily="34" charset="0"/>
              </a:rPr>
              <a:t> Venues</a:t>
            </a:r>
            <a:endParaRPr lang="fr-FR" sz="12400" spc="-212" dirty="0">
              <a:solidFill>
                <a:schemeClr val="tx1">
                  <a:lumMod val="85000"/>
                  <a:lumOff val="15000"/>
                </a:schemeClr>
              </a:solidFill>
              <a:latin typeface="Trebuchet MS" pitchFamily="34" charset="0"/>
            </a:endParaRPr>
          </a:p>
        </p:txBody>
      </p:sp>
      <p:sp>
        <p:nvSpPr>
          <p:cNvPr id="12" name="TextBox 11"/>
          <p:cNvSpPr txBox="1"/>
          <p:nvPr/>
        </p:nvSpPr>
        <p:spPr>
          <a:xfrm>
            <a:off x="0" y="26682948"/>
            <a:ext cx="30279975" cy="1392388"/>
          </a:xfrm>
          <a:prstGeom prst="rect">
            <a:avLst/>
          </a:prstGeom>
          <a:noFill/>
        </p:spPr>
        <p:txBody>
          <a:bodyPr wrap="square" lIns="129351" tIns="64676" rIns="129351" bIns="64676" rtlCol="0">
            <a:spAutoFit/>
          </a:bodyPr>
          <a:lstStyle/>
          <a:p>
            <a:pPr algn="ctr"/>
            <a:r>
              <a:rPr lang="fr-FR" dirty="0" smtClean="0">
                <a:solidFill>
                  <a:schemeClr val="bg1"/>
                </a:solidFill>
                <a:latin typeface="Trebuchet MS" pitchFamily="34" charset="0"/>
              </a:rPr>
              <a:t>UIST 2010</a:t>
            </a:r>
            <a:endParaRPr lang="fr-FR" dirty="0">
              <a:solidFill>
                <a:schemeClr val="bg1"/>
              </a:solidFill>
              <a:latin typeface="Trebuchet MS" pitchFamily="34" charset="0"/>
            </a:endParaRPr>
          </a:p>
        </p:txBody>
      </p:sp>
      <p:sp>
        <p:nvSpPr>
          <p:cNvPr id="13" name="Rounded Rectangle 12"/>
          <p:cNvSpPr/>
          <p:nvPr/>
        </p:nvSpPr>
        <p:spPr>
          <a:xfrm>
            <a:off x="1977908" y="12570543"/>
            <a:ext cx="8415100" cy="13142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rtlCol="0" anchor="t"/>
          <a:lstStyle/>
          <a:p>
            <a:pPr algn="ctr"/>
            <a:endParaRPr lang="fr-FR" sz="4500">
              <a:solidFill>
                <a:schemeClr val="tx1"/>
              </a:solidFill>
            </a:endParaRPr>
          </a:p>
        </p:txBody>
      </p:sp>
      <p:sp>
        <p:nvSpPr>
          <p:cNvPr id="14" name="Rounded Rectangle 13"/>
          <p:cNvSpPr/>
          <p:nvPr/>
        </p:nvSpPr>
        <p:spPr>
          <a:xfrm>
            <a:off x="10716666" y="12570543"/>
            <a:ext cx="8415100" cy="13142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rtlCol="0" anchor="ctr"/>
          <a:lstStyle/>
          <a:p>
            <a:pPr algn="ctr"/>
            <a:endParaRPr lang="fr-FR"/>
          </a:p>
        </p:txBody>
      </p:sp>
      <p:sp>
        <p:nvSpPr>
          <p:cNvPr id="15" name="Rounded Rectangle 14"/>
          <p:cNvSpPr/>
          <p:nvPr/>
        </p:nvSpPr>
        <p:spPr>
          <a:xfrm>
            <a:off x="19455423" y="12570543"/>
            <a:ext cx="8415100" cy="13142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rtlCol="0" anchor="ctr"/>
          <a:lstStyle/>
          <a:p>
            <a:pPr algn="ctr"/>
            <a:endParaRPr lang="fr-FR"/>
          </a:p>
        </p:txBody>
      </p:sp>
      <p:sp>
        <p:nvSpPr>
          <p:cNvPr id="21" name="TextBox 20"/>
          <p:cNvSpPr txBox="1"/>
          <p:nvPr/>
        </p:nvSpPr>
        <p:spPr>
          <a:xfrm>
            <a:off x="20426396" y="42068820"/>
            <a:ext cx="10027425" cy="652682"/>
          </a:xfrm>
          <a:prstGeom prst="rect">
            <a:avLst/>
          </a:prstGeom>
          <a:noFill/>
        </p:spPr>
        <p:txBody>
          <a:bodyPr wrap="none" lIns="129351" tIns="64676" rIns="129351" bIns="64676" rtlCol="0">
            <a:spAutoFit/>
          </a:bodyPr>
          <a:lstStyle/>
          <a:p>
            <a:r>
              <a:rPr lang="fr-FR" sz="3400" smtClean="0">
                <a:solidFill>
                  <a:schemeClr val="bg1"/>
                </a:solidFill>
                <a:latin typeface="Trebuchet MS" pitchFamily="34" charset="0"/>
              </a:rPr>
              <a:t>assembled by Petra Isenberg (ack.: Danyel Fisher)</a:t>
            </a:r>
            <a:endParaRPr lang="fr-FR" sz="3400">
              <a:solidFill>
                <a:schemeClr val="bg1"/>
              </a:solidFill>
              <a:latin typeface="Trebuchet MS" pitchFamily="34" charset="0"/>
            </a:endParaRPr>
          </a:p>
        </p:txBody>
      </p:sp>
      <p:sp>
        <p:nvSpPr>
          <p:cNvPr id="23" name="Rectangle 22"/>
          <p:cNvSpPr/>
          <p:nvPr/>
        </p:nvSpPr>
        <p:spPr>
          <a:xfrm>
            <a:off x="2414587" y="13022262"/>
            <a:ext cx="7620000" cy="1361721"/>
          </a:xfrm>
          <a:prstGeom prst="rect">
            <a:avLst/>
          </a:prstGeom>
        </p:spPr>
        <p:txBody>
          <a:bodyPr wrap="square" lIns="129351" tIns="64676" rIns="129351" bIns="64676">
            <a:spAutoFit/>
          </a:bodyPr>
          <a:lstStyle/>
          <a:p>
            <a:r>
              <a:rPr lang="fr-FR" sz="4000" dirty="0" err="1" smtClean="0"/>
              <a:t>Relaxed</a:t>
            </a:r>
            <a:r>
              <a:rPr lang="fr-FR" sz="4000" dirty="0" smtClean="0"/>
              <a:t> </a:t>
            </a:r>
            <a:r>
              <a:rPr lang="fr-FR" sz="4000" dirty="0" err="1" smtClean="0"/>
              <a:t>Selection</a:t>
            </a:r>
            <a:r>
              <a:rPr lang="fr-FR" sz="4000" dirty="0" smtClean="0"/>
              <a:t> Techniques for </a:t>
            </a:r>
            <a:r>
              <a:rPr lang="fr-FR" sz="4000" dirty="0" err="1" smtClean="0"/>
              <a:t>Querying</a:t>
            </a:r>
            <a:r>
              <a:rPr lang="fr-FR" sz="4000" dirty="0" smtClean="0"/>
              <a:t> Time-</a:t>
            </a:r>
            <a:r>
              <a:rPr lang="fr-FR" sz="4000" dirty="0" err="1" smtClean="0"/>
              <a:t>Series</a:t>
            </a:r>
            <a:r>
              <a:rPr lang="fr-FR" sz="4000" dirty="0" smtClean="0"/>
              <a:t> Graphs</a:t>
            </a:r>
            <a:endParaRPr lang="fr-FR" sz="4000" dirty="0"/>
          </a:p>
        </p:txBody>
      </p:sp>
      <p:sp>
        <p:nvSpPr>
          <p:cNvPr id="24" name="Rectangle 23"/>
          <p:cNvSpPr/>
          <p:nvPr/>
        </p:nvSpPr>
        <p:spPr>
          <a:xfrm>
            <a:off x="2409452" y="14469761"/>
            <a:ext cx="6041610" cy="838501"/>
          </a:xfrm>
          <a:prstGeom prst="rect">
            <a:avLst/>
          </a:prstGeom>
        </p:spPr>
        <p:txBody>
          <a:bodyPr wrap="square" lIns="129351" tIns="64676" rIns="129351" bIns="64676">
            <a:spAutoFit/>
          </a:bodyPr>
          <a:lstStyle/>
          <a:p>
            <a:r>
              <a:rPr lang="fr-FR" sz="2300" dirty="0" smtClean="0"/>
              <a:t>Christian Holz &amp; Steve </a:t>
            </a:r>
            <a:r>
              <a:rPr lang="fr-FR" sz="2300" dirty="0" err="1" smtClean="0"/>
              <a:t>Feiner</a:t>
            </a:r>
            <a:r>
              <a:rPr lang="fr-FR" sz="2300" dirty="0" smtClean="0"/>
              <a:t/>
            </a:r>
            <a:br>
              <a:rPr lang="fr-FR" sz="2300" dirty="0" smtClean="0"/>
            </a:br>
            <a:r>
              <a:rPr lang="fr-FR" sz="2300" dirty="0" err="1" smtClean="0"/>
              <a:t>Hasso</a:t>
            </a:r>
            <a:r>
              <a:rPr lang="fr-FR" sz="2300" dirty="0" smtClean="0"/>
              <a:t> </a:t>
            </a:r>
            <a:r>
              <a:rPr lang="fr-FR" sz="2300" dirty="0" err="1" smtClean="0"/>
              <a:t>Plattner</a:t>
            </a:r>
            <a:r>
              <a:rPr lang="fr-FR" sz="2300" dirty="0" smtClean="0"/>
              <a:t> Institute &amp; Columbia </a:t>
            </a:r>
            <a:r>
              <a:rPr lang="fr-FR" sz="2300" dirty="0" err="1" smtClean="0"/>
              <a:t>University</a:t>
            </a:r>
            <a:endParaRPr lang="fr-FR" sz="2300" dirty="0"/>
          </a:p>
        </p:txBody>
      </p:sp>
      <p:sp>
        <p:nvSpPr>
          <p:cNvPr id="25" name="Rectangle 24"/>
          <p:cNvSpPr/>
          <p:nvPr/>
        </p:nvSpPr>
        <p:spPr>
          <a:xfrm>
            <a:off x="2409452" y="18756312"/>
            <a:ext cx="7659899" cy="6501590"/>
          </a:xfrm>
          <a:prstGeom prst="rect">
            <a:avLst/>
          </a:prstGeom>
        </p:spPr>
        <p:txBody>
          <a:bodyPr wrap="square" lIns="129351" tIns="64676" rIns="129351" bIns="64676">
            <a:spAutoFit/>
          </a:bodyPr>
          <a:lstStyle/>
          <a:p>
            <a:r>
              <a:rPr lang="fr-FR" sz="2300" i="1" dirty="0" smtClean="0"/>
              <a:t>WHAT</a:t>
            </a:r>
            <a:r>
              <a:rPr lang="fr-FR" sz="2300" dirty="0" smtClean="0"/>
              <a:t>:</a:t>
            </a:r>
          </a:p>
          <a:p>
            <a:r>
              <a:rPr lang="en-US" sz="2300" dirty="0" smtClean="0"/>
              <a:t>Introduces relaxed selection techniques for time-series data. Users sketch over part of the graph, establishing the level of similarity through either spatial deviations from the graph, or the speed at which they sketch (temporal deviations).</a:t>
            </a:r>
            <a:endParaRPr lang="fr-FR" sz="2300" dirty="0" smtClean="0"/>
          </a:p>
          <a:p>
            <a:endParaRPr lang="fr-FR" sz="2300" dirty="0" smtClean="0"/>
          </a:p>
          <a:p>
            <a:r>
              <a:rPr lang="fr-FR" sz="2300" i="1" dirty="0" smtClean="0"/>
              <a:t>WHY</a:t>
            </a:r>
            <a:r>
              <a:rPr lang="fr-FR" sz="2300" dirty="0" smtClean="0"/>
              <a:t>:</a:t>
            </a:r>
          </a:p>
          <a:p>
            <a:r>
              <a:rPr lang="fr-FR" sz="2300" dirty="0" smtClean="0"/>
              <a:t>To more </a:t>
            </a:r>
            <a:r>
              <a:rPr lang="fr-FR" sz="2300" dirty="0" err="1" smtClean="0"/>
              <a:t>tightly</a:t>
            </a:r>
            <a:r>
              <a:rPr lang="fr-FR" sz="2300" dirty="0" smtClean="0"/>
              <a:t> </a:t>
            </a:r>
            <a:r>
              <a:rPr lang="fr-FR" sz="2300" dirty="0" err="1" smtClean="0"/>
              <a:t>integrate</a:t>
            </a:r>
            <a:r>
              <a:rPr lang="fr-FR" sz="2300" dirty="0" smtClean="0"/>
              <a:t> </a:t>
            </a:r>
            <a:r>
              <a:rPr lang="fr-FR" sz="2300" dirty="0" err="1" smtClean="0"/>
              <a:t>visual</a:t>
            </a:r>
            <a:r>
              <a:rPr lang="fr-FR" sz="2300" dirty="0" smtClean="0"/>
              <a:t> </a:t>
            </a:r>
            <a:r>
              <a:rPr lang="fr-FR" sz="2300" dirty="0" err="1" smtClean="0"/>
              <a:t>search</a:t>
            </a:r>
            <a:r>
              <a:rPr lang="fr-FR" sz="2300" dirty="0" smtClean="0"/>
              <a:t> and </a:t>
            </a:r>
            <a:r>
              <a:rPr lang="fr-FR" sz="2300" dirty="0" err="1" smtClean="0"/>
              <a:t>query</a:t>
            </a:r>
            <a:r>
              <a:rPr lang="fr-FR" sz="2300" dirty="0" smtClean="0"/>
              <a:t> </a:t>
            </a:r>
            <a:r>
              <a:rPr lang="fr-FR" sz="2300" dirty="0" err="1" smtClean="0"/>
              <a:t>specification</a:t>
            </a:r>
            <a:r>
              <a:rPr lang="fr-FR" sz="2300" dirty="0" smtClean="0"/>
              <a:t>, to support c</a:t>
            </a:r>
            <a:r>
              <a:rPr lang="en-US" sz="2300" dirty="0" err="1" smtClean="0"/>
              <a:t>ommon</a:t>
            </a:r>
            <a:r>
              <a:rPr lang="en-US" sz="2300" dirty="0" smtClean="0"/>
              <a:t> tasks such as comparing</a:t>
            </a:r>
          </a:p>
          <a:p>
            <a:r>
              <a:rPr lang="en-US" sz="2300" dirty="0" smtClean="0"/>
              <a:t>values at different points in time and searching for specified</a:t>
            </a:r>
          </a:p>
          <a:p>
            <a:r>
              <a:rPr lang="en-US" sz="2300" dirty="0" smtClean="0"/>
              <a:t>patterns, either exact or approximate.</a:t>
            </a:r>
            <a:endParaRPr lang="fr-FR" sz="2300" dirty="0" smtClean="0"/>
          </a:p>
          <a:p>
            <a:endParaRPr lang="fr-FR" sz="2300" dirty="0" smtClean="0"/>
          </a:p>
          <a:p>
            <a:r>
              <a:rPr lang="fr-FR" sz="2300" i="1" dirty="0" smtClean="0"/>
              <a:t>USER STUDY RESULTS</a:t>
            </a:r>
            <a:r>
              <a:rPr lang="fr-FR" sz="2300" dirty="0" smtClean="0"/>
              <a:t>:</a:t>
            </a:r>
          </a:p>
          <a:p>
            <a:r>
              <a:rPr lang="en-US" sz="2300" dirty="0" smtClean="0"/>
              <a:t>Participants were significantly faster when using the</a:t>
            </a:r>
          </a:p>
          <a:p>
            <a:r>
              <a:rPr lang="en-US" sz="2300" dirty="0" smtClean="0"/>
              <a:t>temporally relaxed selection technique than when using</a:t>
            </a:r>
          </a:p>
          <a:p>
            <a:r>
              <a:rPr lang="en-US" sz="2300" dirty="0" smtClean="0"/>
              <a:t>traditional techniques. In addition, they achieved significantly</a:t>
            </a:r>
          </a:p>
          <a:p>
            <a:r>
              <a:rPr lang="en-US" sz="2300" dirty="0" smtClean="0"/>
              <a:t>higher precision and recall with the spatially relaxed</a:t>
            </a:r>
          </a:p>
          <a:p>
            <a:r>
              <a:rPr lang="en-US" sz="2300" dirty="0" smtClean="0"/>
              <a:t>selection technique compared to traditional techniques.</a:t>
            </a:r>
            <a:endParaRPr lang="fr-FR" sz="2300" dirty="0" smtClean="0"/>
          </a:p>
        </p:txBody>
      </p:sp>
      <p:grpSp>
        <p:nvGrpSpPr>
          <p:cNvPr id="37" name="Group 36"/>
          <p:cNvGrpSpPr/>
          <p:nvPr/>
        </p:nvGrpSpPr>
        <p:grpSpPr>
          <a:xfrm>
            <a:off x="-71924" y="39730575"/>
            <a:ext cx="30392998" cy="3077951"/>
            <a:chOff x="-50800" y="28102832"/>
            <a:chExt cx="21466628" cy="2177143"/>
          </a:xfrm>
        </p:grpSpPr>
        <p:sp>
          <p:nvSpPr>
            <p:cNvPr id="41" name="Freeform 40"/>
            <p:cNvSpPr/>
            <p:nvPr/>
          </p:nvSpPr>
          <p:spPr>
            <a:xfrm>
              <a:off x="-21771" y="28102832"/>
              <a:ext cx="21408571" cy="2177143"/>
            </a:xfrm>
            <a:custGeom>
              <a:avLst/>
              <a:gdLst>
                <a:gd name="connsiteX0" fmla="*/ 21379543 w 21408571"/>
                <a:gd name="connsiteY0" fmla="*/ 333828 h 2177143"/>
                <a:gd name="connsiteX1" fmla="*/ 21161828 w 21408571"/>
                <a:gd name="connsiteY1" fmla="*/ 377371 h 2177143"/>
                <a:gd name="connsiteX2" fmla="*/ 20987657 w 21408571"/>
                <a:gd name="connsiteY2" fmla="*/ 246743 h 2177143"/>
                <a:gd name="connsiteX3" fmla="*/ 20769943 w 21408571"/>
                <a:gd name="connsiteY3" fmla="*/ 319314 h 2177143"/>
                <a:gd name="connsiteX4" fmla="*/ 20218400 w 21408571"/>
                <a:gd name="connsiteY4" fmla="*/ 203200 h 2177143"/>
                <a:gd name="connsiteX5" fmla="*/ 19463657 w 21408571"/>
                <a:gd name="connsiteY5" fmla="*/ 377371 h 2177143"/>
                <a:gd name="connsiteX6" fmla="*/ 19216914 w 21408571"/>
                <a:gd name="connsiteY6" fmla="*/ 348343 h 2177143"/>
                <a:gd name="connsiteX7" fmla="*/ 18955657 w 21408571"/>
                <a:gd name="connsiteY7" fmla="*/ 261257 h 2177143"/>
                <a:gd name="connsiteX8" fmla="*/ 17896114 w 21408571"/>
                <a:gd name="connsiteY8" fmla="*/ 391886 h 2177143"/>
                <a:gd name="connsiteX9" fmla="*/ 17213943 w 21408571"/>
                <a:gd name="connsiteY9" fmla="*/ 174171 h 2177143"/>
                <a:gd name="connsiteX10" fmla="*/ 16778514 w 21408571"/>
                <a:gd name="connsiteY10" fmla="*/ 246743 h 2177143"/>
                <a:gd name="connsiteX11" fmla="*/ 16168914 w 21408571"/>
                <a:gd name="connsiteY11" fmla="*/ 246743 h 2177143"/>
                <a:gd name="connsiteX12" fmla="*/ 15994743 w 21408571"/>
                <a:gd name="connsiteY12" fmla="*/ 203200 h 2177143"/>
                <a:gd name="connsiteX13" fmla="*/ 15646400 w 21408571"/>
                <a:gd name="connsiteY13" fmla="*/ 290286 h 2177143"/>
                <a:gd name="connsiteX14" fmla="*/ 15399657 w 21408571"/>
                <a:gd name="connsiteY14" fmla="*/ 217714 h 2177143"/>
                <a:gd name="connsiteX15" fmla="*/ 15152914 w 21408571"/>
                <a:gd name="connsiteY15" fmla="*/ 246743 h 2177143"/>
                <a:gd name="connsiteX16" fmla="*/ 14862628 w 21408571"/>
                <a:gd name="connsiteY16" fmla="*/ 145143 h 2177143"/>
                <a:gd name="connsiteX17" fmla="*/ 14238514 w 21408571"/>
                <a:gd name="connsiteY17" fmla="*/ 304800 h 2177143"/>
                <a:gd name="connsiteX18" fmla="*/ 13556343 w 21408571"/>
                <a:gd name="connsiteY18" fmla="*/ 130628 h 2177143"/>
                <a:gd name="connsiteX19" fmla="*/ 13193485 w 21408571"/>
                <a:gd name="connsiteY19" fmla="*/ 188686 h 2177143"/>
                <a:gd name="connsiteX20" fmla="*/ 12830628 w 21408571"/>
                <a:gd name="connsiteY20" fmla="*/ 145143 h 2177143"/>
                <a:gd name="connsiteX21" fmla="*/ 12424228 w 21408571"/>
                <a:gd name="connsiteY21" fmla="*/ 0 h 2177143"/>
                <a:gd name="connsiteX22" fmla="*/ 12133943 w 21408571"/>
                <a:gd name="connsiteY22" fmla="*/ 130628 h 2177143"/>
                <a:gd name="connsiteX23" fmla="*/ 11771085 w 21408571"/>
                <a:gd name="connsiteY23" fmla="*/ 87086 h 2177143"/>
                <a:gd name="connsiteX24" fmla="*/ 11437257 w 21408571"/>
                <a:gd name="connsiteY24" fmla="*/ 261257 h 2177143"/>
                <a:gd name="connsiteX25" fmla="*/ 10943771 w 21408571"/>
                <a:gd name="connsiteY25" fmla="*/ 246743 h 2177143"/>
                <a:gd name="connsiteX26" fmla="*/ 10682514 w 21408571"/>
                <a:gd name="connsiteY26" fmla="*/ 174171 h 2177143"/>
                <a:gd name="connsiteX27" fmla="*/ 10406743 w 21408571"/>
                <a:gd name="connsiteY27" fmla="*/ 246743 h 2177143"/>
                <a:gd name="connsiteX28" fmla="*/ 10189028 w 21408571"/>
                <a:gd name="connsiteY28" fmla="*/ 188686 h 2177143"/>
                <a:gd name="connsiteX29" fmla="*/ 9913257 w 21408571"/>
                <a:gd name="connsiteY29" fmla="*/ 246743 h 2177143"/>
                <a:gd name="connsiteX30" fmla="*/ 9492343 w 21408571"/>
                <a:gd name="connsiteY30" fmla="*/ 101600 h 2177143"/>
                <a:gd name="connsiteX31" fmla="*/ 9085943 w 21408571"/>
                <a:gd name="connsiteY31" fmla="*/ 319314 h 2177143"/>
                <a:gd name="connsiteX32" fmla="*/ 8636000 w 21408571"/>
                <a:gd name="connsiteY32" fmla="*/ 217714 h 2177143"/>
                <a:gd name="connsiteX33" fmla="*/ 6865257 w 21408571"/>
                <a:gd name="connsiteY33" fmla="*/ 290286 h 2177143"/>
                <a:gd name="connsiteX34" fmla="*/ 6487885 w 21408571"/>
                <a:gd name="connsiteY34" fmla="*/ 246743 h 2177143"/>
                <a:gd name="connsiteX35" fmla="*/ 5834743 w 21408571"/>
                <a:gd name="connsiteY35" fmla="*/ 319314 h 2177143"/>
                <a:gd name="connsiteX36" fmla="*/ 5138057 w 21408571"/>
                <a:gd name="connsiteY36" fmla="*/ 391886 h 2177143"/>
                <a:gd name="connsiteX37" fmla="*/ 4789714 w 21408571"/>
                <a:gd name="connsiteY37" fmla="*/ 362857 h 2177143"/>
                <a:gd name="connsiteX38" fmla="*/ 4412343 w 21408571"/>
                <a:gd name="connsiteY38" fmla="*/ 246743 h 2177143"/>
                <a:gd name="connsiteX39" fmla="*/ 3904343 w 21408571"/>
                <a:gd name="connsiteY39" fmla="*/ 406400 h 2177143"/>
                <a:gd name="connsiteX40" fmla="*/ 3439885 w 21408571"/>
                <a:gd name="connsiteY40" fmla="*/ 406400 h 2177143"/>
                <a:gd name="connsiteX41" fmla="*/ 2801257 w 21408571"/>
                <a:gd name="connsiteY41" fmla="*/ 232228 h 2177143"/>
                <a:gd name="connsiteX42" fmla="*/ 2278743 w 21408571"/>
                <a:gd name="connsiteY42" fmla="*/ 72571 h 2177143"/>
                <a:gd name="connsiteX43" fmla="*/ 1553028 w 21408571"/>
                <a:gd name="connsiteY43" fmla="*/ 188686 h 2177143"/>
                <a:gd name="connsiteX44" fmla="*/ 725714 w 21408571"/>
                <a:gd name="connsiteY44" fmla="*/ 232228 h 2177143"/>
                <a:gd name="connsiteX45" fmla="*/ 348343 w 21408571"/>
                <a:gd name="connsiteY45" fmla="*/ 145143 h 2177143"/>
                <a:gd name="connsiteX46" fmla="*/ 14514 w 21408571"/>
                <a:gd name="connsiteY46" fmla="*/ 290286 h 2177143"/>
                <a:gd name="connsiteX47" fmla="*/ 0 w 21408571"/>
                <a:gd name="connsiteY47" fmla="*/ 2162628 h 2177143"/>
                <a:gd name="connsiteX48" fmla="*/ 21408571 w 21408571"/>
                <a:gd name="connsiteY48" fmla="*/ 2177143 h 2177143"/>
                <a:gd name="connsiteX0" fmla="*/ 21379543 w 21408571"/>
                <a:gd name="connsiteY0" fmla="*/ 333828 h 2177143"/>
                <a:gd name="connsiteX1" fmla="*/ 21161828 w 21408571"/>
                <a:gd name="connsiteY1" fmla="*/ 377371 h 2177143"/>
                <a:gd name="connsiteX2" fmla="*/ 20987657 w 21408571"/>
                <a:gd name="connsiteY2" fmla="*/ 246743 h 2177143"/>
                <a:gd name="connsiteX3" fmla="*/ 20769943 w 21408571"/>
                <a:gd name="connsiteY3" fmla="*/ 319314 h 2177143"/>
                <a:gd name="connsiteX4" fmla="*/ 20218400 w 21408571"/>
                <a:gd name="connsiteY4" fmla="*/ 203200 h 2177143"/>
                <a:gd name="connsiteX5" fmla="*/ 19463657 w 21408571"/>
                <a:gd name="connsiteY5" fmla="*/ 377371 h 2177143"/>
                <a:gd name="connsiteX6" fmla="*/ 19216914 w 21408571"/>
                <a:gd name="connsiteY6" fmla="*/ 348343 h 2177143"/>
                <a:gd name="connsiteX7" fmla="*/ 18955657 w 21408571"/>
                <a:gd name="connsiteY7" fmla="*/ 261257 h 2177143"/>
                <a:gd name="connsiteX8" fmla="*/ 17896114 w 21408571"/>
                <a:gd name="connsiteY8" fmla="*/ 391886 h 2177143"/>
                <a:gd name="connsiteX9" fmla="*/ 17213943 w 21408571"/>
                <a:gd name="connsiteY9" fmla="*/ 174171 h 2177143"/>
                <a:gd name="connsiteX10" fmla="*/ 16778514 w 21408571"/>
                <a:gd name="connsiteY10" fmla="*/ 246743 h 2177143"/>
                <a:gd name="connsiteX11" fmla="*/ 16168914 w 21408571"/>
                <a:gd name="connsiteY11" fmla="*/ 246743 h 2177143"/>
                <a:gd name="connsiteX12" fmla="*/ 15994743 w 21408571"/>
                <a:gd name="connsiteY12" fmla="*/ 203200 h 2177143"/>
                <a:gd name="connsiteX13" fmla="*/ 15646400 w 21408571"/>
                <a:gd name="connsiteY13" fmla="*/ 290286 h 2177143"/>
                <a:gd name="connsiteX14" fmla="*/ 15399657 w 21408571"/>
                <a:gd name="connsiteY14" fmla="*/ 217714 h 2177143"/>
                <a:gd name="connsiteX15" fmla="*/ 15152914 w 21408571"/>
                <a:gd name="connsiteY15" fmla="*/ 246743 h 2177143"/>
                <a:gd name="connsiteX16" fmla="*/ 14862628 w 21408571"/>
                <a:gd name="connsiteY16" fmla="*/ 145143 h 2177143"/>
                <a:gd name="connsiteX17" fmla="*/ 14238514 w 21408571"/>
                <a:gd name="connsiteY17" fmla="*/ 304800 h 2177143"/>
                <a:gd name="connsiteX18" fmla="*/ 13556343 w 21408571"/>
                <a:gd name="connsiteY18" fmla="*/ 130628 h 2177143"/>
                <a:gd name="connsiteX19" fmla="*/ 13193485 w 21408571"/>
                <a:gd name="connsiteY19" fmla="*/ 188686 h 2177143"/>
                <a:gd name="connsiteX20" fmla="*/ 12830628 w 21408571"/>
                <a:gd name="connsiteY20" fmla="*/ 145143 h 2177143"/>
                <a:gd name="connsiteX21" fmla="*/ 12424228 w 21408571"/>
                <a:gd name="connsiteY21" fmla="*/ 0 h 2177143"/>
                <a:gd name="connsiteX22" fmla="*/ 12133943 w 21408571"/>
                <a:gd name="connsiteY22" fmla="*/ 130628 h 2177143"/>
                <a:gd name="connsiteX23" fmla="*/ 11771085 w 21408571"/>
                <a:gd name="connsiteY23" fmla="*/ 87086 h 2177143"/>
                <a:gd name="connsiteX24" fmla="*/ 11437257 w 21408571"/>
                <a:gd name="connsiteY24" fmla="*/ 261257 h 2177143"/>
                <a:gd name="connsiteX25" fmla="*/ 10943771 w 21408571"/>
                <a:gd name="connsiteY25" fmla="*/ 246743 h 2177143"/>
                <a:gd name="connsiteX26" fmla="*/ 10682514 w 21408571"/>
                <a:gd name="connsiteY26" fmla="*/ 174171 h 2177143"/>
                <a:gd name="connsiteX27" fmla="*/ 10406743 w 21408571"/>
                <a:gd name="connsiteY27" fmla="*/ 246743 h 2177143"/>
                <a:gd name="connsiteX28" fmla="*/ 10189028 w 21408571"/>
                <a:gd name="connsiteY28" fmla="*/ 188686 h 2177143"/>
                <a:gd name="connsiteX29" fmla="*/ 9913257 w 21408571"/>
                <a:gd name="connsiteY29" fmla="*/ 246743 h 2177143"/>
                <a:gd name="connsiteX30" fmla="*/ 9492343 w 21408571"/>
                <a:gd name="connsiteY30" fmla="*/ 101600 h 2177143"/>
                <a:gd name="connsiteX31" fmla="*/ 9085943 w 21408571"/>
                <a:gd name="connsiteY31" fmla="*/ 319314 h 2177143"/>
                <a:gd name="connsiteX32" fmla="*/ 8636000 w 21408571"/>
                <a:gd name="connsiteY32" fmla="*/ 217714 h 2177143"/>
                <a:gd name="connsiteX33" fmla="*/ 6865257 w 21408571"/>
                <a:gd name="connsiteY33" fmla="*/ 290286 h 2177143"/>
                <a:gd name="connsiteX34" fmla="*/ 6487885 w 21408571"/>
                <a:gd name="connsiteY34" fmla="*/ 246743 h 2177143"/>
                <a:gd name="connsiteX35" fmla="*/ 5834743 w 21408571"/>
                <a:gd name="connsiteY35" fmla="*/ 319314 h 2177143"/>
                <a:gd name="connsiteX36" fmla="*/ 5138057 w 21408571"/>
                <a:gd name="connsiteY36" fmla="*/ 391886 h 2177143"/>
                <a:gd name="connsiteX37" fmla="*/ 4789714 w 21408571"/>
                <a:gd name="connsiteY37" fmla="*/ 362857 h 2177143"/>
                <a:gd name="connsiteX38" fmla="*/ 4412343 w 21408571"/>
                <a:gd name="connsiteY38" fmla="*/ 246743 h 2177143"/>
                <a:gd name="connsiteX39" fmla="*/ 3904343 w 21408571"/>
                <a:gd name="connsiteY39" fmla="*/ 406400 h 2177143"/>
                <a:gd name="connsiteX40" fmla="*/ 3439885 w 21408571"/>
                <a:gd name="connsiteY40" fmla="*/ 406400 h 2177143"/>
                <a:gd name="connsiteX41" fmla="*/ 2801257 w 21408571"/>
                <a:gd name="connsiteY41" fmla="*/ 232228 h 2177143"/>
                <a:gd name="connsiteX42" fmla="*/ 2278743 w 21408571"/>
                <a:gd name="connsiteY42" fmla="*/ 72571 h 2177143"/>
                <a:gd name="connsiteX43" fmla="*/ 1553028 w 21408571"/>
                <a:gd name="connsiteY43" fmla="*/ 188686 h 2177143"/>
                <a:gd name="connsiteX44" fmla="*/ 725714 w 21408571"/>
                <a:gd name="connsiteY44" fmla="*/ 232228 h 2177143"/>
                <a:gd name="connsiteX45" fmla="*/ 348343 w 21408571"/>
                <a:gd name="connsiteY45" fmla="*/ 145143 h 2177143"/>
                <a:gd name="connsiteX46" fmla="*/ 14514 w 21408571"/>
                <a:gd name="connsiteY46" fmla="*/ 290286 h 2177143"/>
                <a:gd name="connsiteX47" fmla="*/ 0 w 21408571"/>
                <a:gd name="connsiteY47" fmla="*/ 2162628 h 2177143"/>
                <a:gd name="connsiteX48" fmla="*/ 21408571 w 21408571"/>
                <a:gd name="connsiteY48" fmla="*/ 2177143 h 2177143"/>
                <a:gd name="connsiteX0" fmla="*/ 21379543 w 21408571"/>
                <a:gd name="connsiteY0" fmla="*/ 333828 h 2177143"/>
                <a:gd name="connsiteX1" fmla="*/ 21161828 w 21408571"/>
                <a:gd name="connsiteY1" fmla="*/ 377371 h 2177143"/>
                <a:gd name="connsiteX2" fmla="*/ 20987657 w 21408571"/>
                <a:gd name="connsiteY2" fmla="*/ 246743 h 2177143"/>
                <a:gd name="connsiteX3" fmla="*/ 20769943 w 21408571"/>
                <a:gd name="connsiteY3" fmla="*/ 319314 h 2177143"/>
                <a:gd name="connsiteX4" fmla="*/ 20218400 w 21408571"/>
                <a:gd name="connsiteY4" fmla="*/ 203200 h 2177143"/>
                <a:gd name="connsiteX5" fmla="*/ 19463657 w 21408571"/>
                <a:gd name="connsiteY5" fmla="*/ 377371 h 2177143"/>
                <a:gd name="connsiteX6" fmla="*/ 19216914 w 21408571"/>
                <a:gd name="connsiteY6" fmla="*/ 348343 h 2177143"/>
                <a:gd name="connsiteX7" fmla="*/ 18955657 w 21408571"/>
                <a:gd name="connsiteY7" fmla="*/ 261257 h 2177143"/>
                <a:gd name="connsiteX8" fmla="*/ 17896114 w 21408571"/>
                <a:gd name="connsiteY8" fmla="*/ 391886 h 2177143"/>
                <a:gd name="connsiteX9" fmla="*/ 17213943 w 21408571"/>
                <a:gd name="connsiteY9" fmla="*/ 174171 h 2177143"/>
                <a:gd name="connsiteX10" fmla="*/ 16778514 w 21408571"/>
                <a:gd name="connsiteY10" fmla="*/ 246743 h 2177143"/>
                <a:gd name="connsiteX11" fmla="*/ 16168914 w 21408571"/>
                <a:gd name="connsiteY11" fmla="*/ 246743 h 2177143"/>
                <a:gd name="connsiteX12" fmla="*/ 15994743 w 21408571"/>
                <a:gd name="connsiteY12" fmla="*/ 203200 h 2177143"/>
                <a:gd name="connsiteX13" fmla="*/ 15646400 w 21408571"/>
                <a:gd name="connsiteY13" fmla="*/ 290286 h 2177143"/>
                <a:gd name="connsiteX14" fmla="*/ 15399657 w 21408571"/>
                <a:gd name="connsiteY14" fmla="*/ 217714 h 2177143"/>
                <a:gd name="connsiteX15" fmla="*/ 15152914 w 21408571"/>
                <a:gd name="connsiteY15" fmla="*/ 246743 h 2177143"/>
                <a:gd name="connsiteX16" fmla="*/ 14862628 w 21408571"/>
                <a:gd name="connsiteY16" fmla="*/ 145143 h 2177143"/>
                <a:gd name="connsiteX17" fmla="*/ 14238514 w 21408571"/>
                <a:gd name="connsiteY17" fmla="*/ 304800 h 2177143"/>
                <a:gd name="connsiteX18" fmla="*/ 13556343 w 21408571"/>
                <a:gd name="connsiteY18" fmla="*/ 130628 h 2177143"/>
                <a:gd name="connsiteX19" fmla="*/ 13193485 w 21408571"/>
                <a:gd name="connsiteY19" fmla="*/ 188686 h 2177143"/>
                <a:gd name="connsiteX20" fmla="*/ 12830628 w 21408571"/>
                <a:gd name="connsiteY20" fmla="*/ 145143 h 2177143"/>
                <a:gd name="connsiteX21" fmla="*/ 12424228 w 21408571"/>
                <a:gd name="connsiteY21" fmla="*/ 0 h 2177143"/>
                <a:gd name="connsiteX22" fmla="*/ 12133943 w 21408571"/>
                <a:gd name="connsiteY22" fmla="*/ 130628 h 2177143"/>
                <a:gd name="connsiteX23" fmla="*/ 11771085 w 21408571"/>
                <a:gd name="connsiteY23" fmla="*/ 87086 h 2177143"/>
                <a:gd name="connsiteX24" fmla="*/ 11437257 w 21408571"/>
                <a:gd name="connsiteY24" fmla="*/ 261257 h 2177143"/>
                <a:gd name="connsiteX25" fmla="*/ 10943771 w 21408571"/>
                <a:gd name="connsiteY25" fmla="*/ 246743 h 2177143"/>
                <a:gd name="connsiteX26" fmla="*/ 10682514 w 21408571"/>
                <a:gd name="connsiteY26" fmla="*/ 174171 h 2177143"/>
                <a:gd name="connsiteX27" fmla="*/ 10406743 w 21408571"/>
                <a:gd name="connsiteY27" fmla="*/ 246743 h 2177143"/>
                <a:gd name="connsiteX28" fmla="*/ 10189028 w 21408571"/>
                <a:gd name="connsiteY28" fmla="*/ 188686 h 2177143"/>
                <a:gd name="connsiteX29" fmla="*/ 9913257 w 21408571"/>
                <a:gd name="connsiteY29" fmla="*/ 246743 h 2177143"/>
                <a:gd name="connsiteX30" fmla="*/ 9492343 w 21408571"/>
                <a:gd name="connsiteY30" fmla="*/ 101600 h 2177143"/>
                <a:gd name="connsiteX31" fmla="*/ 9085943 w 21408571"/>
                <a:gd name="connsiteY31" fmla="*/ 319314 h 2177143"/>
                <a:gd name="connsiteX32" fmla="*/ 8636000 w 21408571"/>
                <a:gd name="connsiteY32" fmla="*/ 217714 h 2177143"/>
                <a:gd name="connsiteX33" fmla="*/ 6865257 w 21408571"/>
                <a:gd name="connsiteY33" fmla="*/ 290286 h 2177143"/>
                <a:gd name="connsiteX34" fmla="*/ 6487885 w 21408571"/>
                <a:gd name="connsiteY34" fmla="*/ 246743 h 2177143"/>
                <a:gd name="connsiteX35" fmla="*/ 5834743 w 21408571"/>
                <a:gd name="connsiteY35" fmla="*/ 319314 h 2177143"/>
                <a:gd name="connsiteX36" fmla="*/ 5138057 w 21408571"/>
                <a:gd name="connsiteY36" fmla="*/ 391886 h 2177143"/>
                <a:gd name="connsiteX37" fmla="*/ 4789714 w 21408571"/>
                <a:gd name="connsiteY37" fmla="*/ 362857 h 2177143"/>
                <a:gd name="connsiteX38" fmla="*/ 4412343 w 21408571"/>
                <a:gd name="connsiteY38" fmla="*/ 246743 h 2177143"/>
                <a:gd name="connsiteX39" fmla="*/ 3904343 w 21408571"/>
                <a:gd name="connsiteY39" fmla="*/ 406400 h 2177143"/>
                <a:gd name="connsiteX40" fmla="*/ 3439885 w 21408571"/>
                <a:gd name="connsiteY40" fmla="*/ 406400 h 2177143"/>
                <a:gd name="connsiteX41" fmla="*/ 2801257 w 21408571"/>
                <a:gd name="connsiteY41" fmla="*/ 232228 h 2177143"/>
                <a:gd name="connsiteX42" fmla="*/ 2278743 w 21408571"/>
                <a:gd name="connsiteY42" fmla="*/ 72571 h 2177143"/>
                <a:gd name="connsiteX43" fmla="*/ 1553028 w 21408571"/>
                <a:gd name="connsiteY43" fmla="*/ 188686 h 2177143"/>
                <a:gd name="connsiteX44" fmla="*/ 725714 w 21408571"/>
                <a:gd name="connsiteY44" fmla="*/ 232228 h 2177143"/>
                <a:gd name="connsiteX45" fmla="*/ 348343 w 21408571"/>
                <a:gd name="connsiteY45" fmla="*/ 145143 h 2177143"/>
                <a:gd name="connsiteX46" fmla="*/ 14514 w 21408571"/>
                <a:gd name="connsiteY46" fmla="*/ 290286 h 2177143"/>
                <a:gd name="connsiteX47" fmla="*/ 0 w 21408571"/>
                <a:gd name="connsiteY47" fmla="*/ 2162628 h 2177143"/>
                <a:gd name="connsiteX48" fmla="*/ 21408571 w 21408571"/>
                <a:gd name="connsiteY48" fmla="*/ 2177143 h 2177143"/>
                <a:gd name="connsiteX49" fmla="*/ 21379543 w 21408571"/>
                <a:gd name="connsiteY49" fmla="*/ 333828 h 217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408571" h="2177143">
                  <a:moveTo>
                    <a:pt x="21379543" y="333828"/>
                  </a:moveTo>
                  <a:lnTo>
                    <a:pt x="21161828" y="377371"/>
                  </a:lnTo>
                  <a:lnTo>
                    <a:pt x="20987657" y="246743"/>
                  </a:lnTo>
                  <a:lnTo>
                    <a:pt x="20769943" y="319314"/>
                  </a:lnTo>
                  <a:lnTo>
                    <a:pt x="20218400" y="203200"/>
                  </a:lnTo>
                  <a:lnTo>
                    <a:pt x="19463657" y="377371"/>
                  </a:lnTo>
                  <a:lnTo>
                    <a:pt x="19216914" y="348343"/>
                  </a:lnTo>
                  <a:lnTo>
                    <a:pt x="18955657" y="261257"/>
                  </a:lnTo>
                  <a:lnTo>
                    <a:pt x="17896114" y="391886"/>
                  </a:lnTo>
                  <a:lnTo>
                    <a:pt x="17213943" y="174171"/>
                  </a:lnTo>
                  <a:lnTo>
                    <a:pt x="16778514" y="246743"/>
                  </a:lnTo>
                  <a:lnTo>
                    <a:pt x="16168914" y="246743"/>
                  </a:lnTo>
                  <a:lnTo>
                    <a:pt x="15994743" y="203200"/>
                  </a:lnTo>
                  <a:lnTo>
                    <a:pt x="15646400" y="290286"/>
                  </a:lnTo>
                  <a:lnTo>
                    <a:pt x="15399657" y="217714"/>
                  </a:lnTo>
                  <a:lnTo>
                    <a:pt x="15152914" y="246743"/>
                  </a:lnTo>
                  <a:lnTo>
                    <a:pt x="14862628" y="145143"/>
                  </a:lnTo>
                  <a:lnTo>
                    <a:pt x="14238514" y="304800"/>
                  </a:lnTo>
                  <a:lnTo>
                    <a:pt x="13556343" y="130628"/>
                  </a:lnTo>
                  <a:lnTo>
                    <a:pt x="13193485" y="188686"/>
                  </a:lnTo>
                  <a:lnTo>
                    <a:pt x="12830628" y="145143"/>
                  </a:lnTo>
                  <a:lnTo>
                    <a:pt x="12424228" y="0"/>
                  </a:lnTo>
                  <a:lnTo>
                    <a:pt x="12133943" y="130628"/>
                  </a:lnTo>
                  <a:lnTo>
                    <a:pt x="11771085" y="87086"/>
                  </a:lnTo>
                  <a:lnTo>
                    <a:pt x="11437257" y="261257"/>
                  </a:lnTo>
                  <a:lnTo>
                    <a:pt x="10943771" y="246743"/>
                  </a:lnTo>
                  <a:lnTo>
                    <a:pt x="10682514" y="174171"/>
                  </a:lnTo>
                  <a:lnTo>
                    <a:pt x="10406743" y="246743"/>
                  </a:lnTo>
                  <a:lnTo>
                    <a:pt x="10189028" y="188686"/>
                  </a:lnTo>
                  <a:lnTo>
                    <a:pt x="9913257" y="246743"/>
                  </a:lnTo>
                  <a:lnTo>
                    <a:pt x="9492343" y="101600"/>
                  </a:lnTo>
                  <a:lnTo>
                    <a:pt x="9085943" y="319314"/>
                  </a:lnTo>
                  <a:lnTo>
                    <a:pt x="8636000" y="217714"/>
                  </a:lnTo>
                  <a:lnTo>
                    <a:pt x="6865257" y="290286"/>
                  </a:lnTo>
                  <a:lnTo>
                    <a:pt x="6487885" y="246743"/>
                  </a:lnTo>
                  <a:lnTo>
                    <a:pt x="5834743" y="319314"/>
                  </a:lnTo>
                  <a:lnTo>
                    <a:pt x="5138057" y="391886"/>
                  </a:lnTo>
                  <a:lnTo>
                    <a:pt x="4789714" y="362857"/>
                  </a:lnTo>
                  <a:lnTo>
                    <a:pt x="4412343" y="246743"/>
                  </a:lnTo>
                  <a:lnTo>
                    <a:pt x="3904343" y="406400"/>
                  </a:lnTo>
                  <a:lnTo>
                    <a:pt x="3439885" y="406400"/>
                  </a:lnTo>
                  <a:lnTo>
                    <a:pt x="2801257" y="232228"/>
                  </a:lnTo>
                  <a:lnTo>
                    <a:pt x="2278743" y="72571"/>
                  </a:lnTo>
                  <a:lnTo>
                    <a:pt x="1553028" y="188686"/>
                  </a:lnTo>
                  <a:lnTo>
                    <a:pt x="725714" y="232228"/>
                  </a:lnTo>
                  <a:lnTo>
                    <a:pt x="348343" y="145143"/>
                  </a:lnTo>
                  <a:lnTo>
                    <a:pt x="14514" y="290286"/>
                  </a:lnTo>
                  <a:lnTo>
                    <a:pt x="0" y="2162628"/>
                  </a:lnTo>
                  <a:lnTo>
                    <a:pt x="21408571" y="2177143"/>
                  </a:lnTo>
                  <a:lnTo>
                    <a:pt x="21379543" y="333828"/>
                  </a:lnTo>
                  <a:close/>
                </a:path>
              </a:pathLst>
            </a:custGeom>
            <a:solidFill>
              <a:schemeClr val="bg2">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Freeform 44"/>
            <p:cNvSpPr/>
            <p:nvPr/>
          </p:nvSpPr>
          <p:spPr>
            <a:xfrm>
              <a:off x="-50800" y="28494718"/>
              <a:ext cx="21466628" cy="1785257"/>
            </a:xfrm>
            <a:custGeom>
              <a:avLst/>
              <a:gdLst>
                <a:gd name="connsiteX0" fmla="*/ 29028 w 21466628"/>
                <a:gd name="connsiteY0" fmla="*/ 783771 h 1785257"/>
                <a:gd name="connsiteX1" fmla="*/ 0 w 21466628"/>
                <a:gd name="connsiteY1" fmla="*/ 1785257 h 1785257"/>
                <a:gd name="connsiteX2" fmla="*/ 21452114 w 21466628"/>
                <a:gd name="connsiteY2" fmla="*/ 1770742 h 1785257"/>
                <a:gd name="connsiteX3" fmla="*/ 21466628 w 21466628"/>
                <a:gd name="connsiteY3" fmla="*/ 159657 h 1785257"/>
                <a:gd name="connsiteX4" fmla="*/ 20929600 w 21466628"/>
                <a:gd name="connsiteY4" fmla="*/ 217714 h 1785257"/>
                <a:gd name="connsiteX5" fmla="*/ 20494171 w 21466628"/>
                <a:gd name="connsiteY5" fmla="*/ 333828 h 1785257"/>
                <a:gd name="connsiteX6" fmla="*/ 20232914 w 21466628"/>
                <a:gd name="connsiteY6" fmla="*/ 522514 h 1785257"/>
                <a:gd name="connsiteX7" fmla="*/ 19245943 w 21466628"/>
                <a:gd name="connsiteY7" fmla="*/ 362857 h 1785257"/>
                <a:gd name="connsiteX8" fmla="*/ 18055771 w 21466628"/>
                <a:gd name="connsiteY8" fmla="*/ 290285 h 1785257"/>
                <a:gd name="connsiteX9" fmla="*/ 16952685 w 21466628"/>
                <a:gd name="connsiteY9" fmla="*/ 333828 h 1785257"/>
                <a:gd name="connsiteX10" fmla="*/ 15733485 w 21466628"/>
                <a:gd name="connsiteY10" fmla="*/ 116114 h 1785257"/>
                <a:gd name="connsiteX11" fmla="*/ 15240000 w 21466628"/>
                <a:gd name="connsiteY11" fmla="*/ 188685 h 1785257"/>
                <a:gd name="connsiteX12" fmla="*/ 14790057 w 21466628"/>
                <a:gd name="connsiteY12" fmla="*/ 304800 h 1785257"/>
                <a:gd name="connsiteX13" fmla="*/ 14282057 w 21466628"/>
                <a:gd name="connsiteY13" fmla="*/ 348342 h 1785257"/>
                <a:gd name="connsiteX14" fmla="*/ 13643428 w 21466628"/>
                <a:gd name="connsiteY14" fmla="*/ 232228 h 1785257"/>
                <a:gd name="connsiteX15" fmla="*/ 13178971 w 21466628"/>
                <a:gd name="connsiteY15" fmla="*/ 72571 h 1785257"/>
                <a:gd name="connsiteX16" fmla="*/ 12772571 w 21466628"/>
                <a:gd name="connsiteY16" fmla="*/ 116114 h 1785257"/>
                <a:gd name="connsiteX17" fmla="*/ 12322628 w 21466628"/>
                <a:gd name="connsiteY17" fmla="*/ 14514 h 1785257"/>
                <a:gd name="connsiteX18" fmla="*/ 12119428 w 21466628"/>
                <a:gd name="connsiteY18" fmla="*/ 0 h 1785257"/>
                <a:gd name="connsiteX19" fmla="*/ 11684000 w 21466628"/>
                <a:gd name="connsiteY19" fmla="*/ 188685 h 1785257"/>
                <a:gd name="connsiteX20" fmla="*/ 11248571 w 21466628"/>
                <a:gd name="connsiteY20" fmla="*/ 290285 h 1785257"/>
                <a:gd name="connsiteX21" fmla="*/ 11045371 w 21466628"/>
                <a:gd name="connsiteY21" fmla="*/ 333828 h 1785257"/>
                <a:gd name="connsiteX22" fmla="*/ 10595428 w 21466628"/>
                <a:gd name="connsiteY22" fmla="*/ 188685 h 1785257"/>
                <a:gd name="connsiteX23" fmla="*/ 10000343 w 21466628"/>
                <a:gd name="connsiteY23" fmla="*/ 72571 h 1785257"/>
                <a:gd name="connsiteX24" fmla="*/ 9318171 w 21466628"/>
                <a:gd name="connsiteY24" fmla="*/ 174171 h 1785257"/>
                <a:gd name="connsiteX25" fmla="*/ 8708571 w 21466628"/>
                <a:gd name="connsiteY25" fmla="*/ 232228 h 1785257"/>
                <a:gd name="connsiteX26" fmla="*/ 7910285 w 21466628"/>
                <a:gd name="connsiteY26" fmla="*/ 348342 h 1785257"/>
                <a:gd name="connsiteX27" fmla="*/ 7112000 w 21466628"/>
                <a:gd name="connsiteY27" fmla="*/ 362857 h 1785257"/>
                <a:gd name="connsiteX28" fmla="*/ 6270171 w 21466628"/>
                <a:gd name="connsiteY28" fmla="*/ 290285 h 1785257"/>
                <a:gd name="connsiteX29" fmla="*/ 5994400 w 21466628"/>
                <a:gd name="connsiteY29" fmla="*/ 203200 h 1785257"/>
                <a:gd name="connsiteX30" fmla="*/ 5326743 w 21466628"/>
                <a:gd name="connsiteY30" fmla="*/ 391885 h 1785257"/>
                <a:gd name="connsiteX31" fmla="*/ 4731657 w 21466628"/>
                <a:gd name="connsiteY31" fmla="*/ 478971 h 1785257"/>
                <a:gd name="connsiteX32" fmla="*/ 3976914 w 21466628"/>
                <a:gd name="connsiteY32" fmla="*/ 508000 h 1785257"/>
                <a:gd name="connsiteX33" fmla="*/ 3468914 w 21466628"/>
                <a:gd name="connsiteY33" fmla="*/ 493485 h 1785257"/>
                <a:gd name="connsiteX34" fmla="*/ 2902857 w 21466628"/>
                <a:gd name="connsiteY34" fmla="*/ 232228 h 1785257"/>
                <a:gd name="connsiteX35" fmla="*/ 2365828 w 21466628"/>
                <a:gd name="connsiteY35" fmla="*/ 362857 h 1785257"/>
                <a:gd name="connsiteX36" fmla="*/ 1625600 w 21466628"/>
                <a:gd name="connsiteY36" fmla="*/ 319314 h 1785257"/>
                <a:gd name="connsiteX37" fmla="*/ 885371 w 21466628"/>
                <a:gd name="connsiteY37" fmla="*/ 261257 h 1785257"/>
                <a:gd name="connsiteX38" fmla="*/ 522514 w 21466628"/>
                <a:gd name="connsiteY38" fmla="*/ 217714 h 1785257"/>
                <a:gd name="connsiteX39" fmla="*/ 145143 w 21466628"/>
                <a:gd name="connsiteY39" fmla="*/ 667657 h 1785257"/>
                <a:gd name="connsiteX40" fmla="*/ 29028 w 21466628"/>
                <a:gd name="connsiteY40" fmla="*/ 783771 h 17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466628" h="1785257">
                  <a:moveTo>
                    <a:pt x="29028" y="783771"/>
                  </a:moveTo>
                  <a:lnTo>
                    <a:pt x="0" y="1785257"/>
                  </a:lnTo>
                  <a:lnTo>
                    <a:pt x="21452114" y="1770742"/>
                  </a:lnTo>
                  <a:lnTo>
                    <a:pt x="21466628" y="159657"/>
                  </a:lnTo>
                  <a:lnTo>
                    <a:pt x="20929600" y="217714"/>
                  </a:lnTo>
                  <a:lnTo>
                    <a:pt x="20494171" y="333828"/>
                  </a:lnTo>
                  <a:lnTo>
                    <a:pt x="20232914" y="522514"/>
                  </a:lnTo>
                  <a:lnTo>
                    <a:pt x="19245943" y="362857"/>
                  </a:lnTo>
                  <a:lnTo>
                    <a:pt x="18055771" y="290285"/>
                  </a:lnTo>
                  <a:lnTo>
                    <a:pt x="16952685" y="333828"/>
                  </a:lnTo>
                  <a:lnTo>
                    <a:pt x="15733485" y="116114"/>
                  </a:lnTo>
                  <a:lnTo>
                    <a:pt x="15240000" y="188685"/>
                  </a:lnTo>
                  <a:lnTo>
                    <a:pt x="14790057" y="304800"/>
                  </a:lnTo>
                  <a:lnTo>
                    <a:pt x="14282057" y="348342"/>
                  </a:lnTo>
                  <a:lnTo>
                    <a:pt x="13643428" y="232228"/>
                  </a:lnTo>
                  <a:lnTo>
                    <a:pt x="13178971" y="72571"/>
                  </a:lnTo>
                  <a:lnTo>
                    <a:pt x="12772571" y="116114"/>
                  </a:lnTo>
                  <a:lnTo>
                    <a:pt x="12322628" y="14514"/>
                  </a:lnTo>
                  <a:lnTo>
                    <a:pt x="12119428" y="0"/>
                  </a:lnTo>
                  <a:lnTo>
                    <a:pt x="11684000" y="188685"/>
                  </a:lnTo>
                  <a:lnTo>
                    <a:pt x="11248571" y="290285"/>
                  </a:lnTo>
                  <a:lnTo>
                    <a:pt x="11045371" y="333828"/>
                  </a:lnTo>
                  <a:lnTo>
                    <a:pt x="10595428" y="188685"/>
                  </a:lnTo>
                  <a:lnTo>
                    <a:pt x="10000343" y="72571"/>
                  </a:lnTo>
                  <a:lnTo>
                    <a:pt x="9318171" y="174171"/>
                  </a:lnTo>
                  <a:lnTo>
                    <a:pt x="8708571" y="232228"/>
                  </a:lnTo>
                  <a:lnTo>
                    <a:pt x="7910285" y="348342"/>
                  </a:lnTo>
                  <a:lnTo>
                    <a:pt x="7112000" y="362857"/>
                  </a:lnTo>
                  <a:lnTo>
                    <a:pt x="6270171" y="290285"/>
                  </a:lnTo>
                  <a:lnTo>
                    <a:pt x="5994400" y="203200"/>
                  </a:lnTo>
                  <a:lnTo>
                    <a:pt x="5326743" y="391885"/>
                  </a:lnTo>
                  <a:lnTo>
                    <a:pt x="4731657" y="478971"/>
                  </a:lnTo>
                  <a:lnTo>
                    <a:pt x="3976914" y="508000"/>
                  </a:lnTo>
                  <a:lnTo>
                    <a:pt x="3468914" y="493485"/>
                  </a:lnTo>
                  <a:lnTo>
                    <a:pt x="2902857" y="232228"/>
                  </a:lnTo>
                  <a:lnTo>
                    <a:pt x="2365828" y="362857"/>
                  </a:lnTo>
                  <a:lnTo>
                    <a:pt x="1625600" y="319314"/>
                  </a:lnTo>
                  <a:lnTo>
                    <a:pt x="885371" y="261257"/>
                  </a:lnTo>
                  <a:lnTo>
                    <a:pt x="522514" y="217714"/>
                  </a:lnTo>
                  <a:lnTo>
                    <a:pt x="145143" y="667657"/>
                  </a:lnTo>
                  <a:lnTo>
                    <a:pt x="29028" y="783771"/>
                  </a:lnTo>
                  <a:close/>
                </a:path>
              </a:pathLst>
            </a:custGeom>
            <a:gradFill flip="none" rotWithShape="1">
              <a:gsLst>
                <a:gs pos="0">
                  <a:srgbClr val="86714C">
                    <a:shade val="30000"/>
                    <a:satMod val="115000"/>
                  </a:srgbClr>
                </a:gs>
                <a:gs pos="50000">
                  <a:srgbClr val="86714C">
                    <a:shade val="67500"/>
                    <a:satMod val="115000"/>
                  </a:srgbClr>
                </a:gs>
                <a:gs pos="100000">
                  <a:srgbClr val="86714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Picture 2"/>
          <p:cNvPicPr>
            <a:picLocks noChangeAspect="1" noChangeArrowheads="1"/>
          </p:cNvPicPr>
          <p:nvPr/>
        </p:nvPicPr>
        <p:blipFill>
          <a:blip r:embed="rId3"/>
          <a:srcRect/>
          <a:stretch>
            <a:fillRect/>
          </a:stretch>
        </p:blipFill>
        <p:spPr bwMode="auto">
          <a:xfrm>
            <a:off x="2486101" y="15689262"/>
            <a:ext cx="7472286" cy="2667000"/>
          </a:xfrm>
          <a:prstGeom prst="rect">
            <a:avLst/>
          </a:prstGeom>
          <a:noFill/>
          <a:ln w="9525">
            <a:noFill/>
            <a:miter lim="800000"/>
            <a:headEnd/>
            <a:tailEnd/>
          </a:ln>
          <a:effectLst/>
        </p:spPr>
      </p:pic>
      <p:sp>
        <p:nvSpPr>
          <p:cNvPr id="48" name="Rectangle 47"/>
          <p:cNvSpPr/>
          <p:nvPr/>
        </p:nvSpPr>
        <p:spPr>
          <a:xfrm>
            <a:off x="11125572" y="13016722"/>
            <a:ext cx="7620000" cy="1361721"/>
          </a:xfrm>
          <a:prstGeom prst="rect">
            <a:avLst/>
          </a:prstGeom>
        </p:spPr>
        <p:txBody>
          <a:bodyPr wrap="square" lIns="129351" tIns="64676" rIns="129351" bIns="64676">
            <a:spAutoFit/>
          </a:bodyPr>
          <a:lstStyle/>
          <a:p>
            <a:r>
              <a:rPr lang="fr-FR" sz="4000" dirty="0" err="1" smtClean="0"/>
              <a:t>Perceptual</a:t>
            </a:r>
            <a:r>
              <a:rPr lang="fr-FR" sz="4000" dirty="0" smtClean="0"/>
              <a:t> </a:t>
            </a:r>
            <a:r>
              <a:rPr lang="fr-FR" sz="4000" dirty="0" err="1" smtClean="0"/>
              <a:t>Interpretation</a:t>
            </a:r>
            <a:r>
              <a:rPr lang="fr-FR" sz="4000" dirty="0" smtClean="0"/>
              <a:t> of </a:t>
            </a:r>
            <a:r>
              <a:rPr lang="fr-FR" sz="4000" dirty="0" err="1" smtClean="0"/>
              <a:t>Ink</a:t>
            </a:r>
            <a:r>
              <a:rPr lang="fr-FR" sz="4000" dirty="0" smtClean="0"/>
              <a:t> Annotations on Line </a:t>
            </a:r>
            <a:r>
              <a:rPr lang="fr-FR" sz="4000" dirty="0" err="1" smtClean="0"/>
              <a:t>Charts</a:t>
            </a:r>
            <a:endParaRPr lang="fr-FR" sz="4000" dirty="0"/>
          </a:p>
        </p:txBody>
      </p:sp>
      <p:sp>
        <p:nvSpPr>
          <p:cNvPr id="49" name="Rectangle 48"/>
          <p:cNvSpPr/>
          <p:nvPr/>
        </p:nvSpPr>
        <p:spPr>
          <a:xfrm>
            <a:off x="11120437" y="14464221"/>
            <a:ext cx="6041610" cy="838501"/>
          </a:xfrm>
          <a:prstGeom prst="rect">
            <a:avLst/>
          </a:prstGeom>
        </p:spPr>
        <p:txBody>
          <a:bodyPr wrap="square" lIns="129351" tIns="64676" rIns="129351" bIns="64676">
            <a:spAutoFit/>
          </a:bodyPr>
          <a:lstStyle/>
          <a:p>
            <a:r>
              <a:rPr lang="fr-FR" sz="2300" dirty="0" smtClean="0"/>
              <a:t>Nicholas Kong &amp; </a:t>
            </a:r>
            <a:r>
              <a:rPr lang="fr-FR" sz="2300" dirty="0" err="1" smtClean="0"/>
              <a:t>Maneesh</a:t>
            </a:r>
            <a:r>
              <a:rPr lang="fr-FR" sz="2300" dirty="0" smtClean="0"/>
              <a:t> </a:t>
            </a:r>
            <a:r>
              <a:rPr lang="fr-FR" sz="2300" dirty="0" err="1" smtClean="0"/>
              <a:t>Agrawala</a:t>
            </a:r>
            <a:endParaRPr lang="fr-FR" sz="2300" dirty="0" smtClean="0"/>
          </a:p>
          <a:p>
            <a:r>
              <a:rPr lang="fr-FR" sz="2300" dirty="0" err="1" smtClean="0"/>
              <a:t>University</a:t>
            </a:r>
            <a:r>
              <a:rPr lang="fr-FR" sz="2300" dirty="0" smtClean="0"/>
              <a:t> of </a:t>
            </a:r>
            <a:r>
              <a:rPr lang="fr-FR" sz="2300" dirty="0" err="1" smtClean="0"/>
              <a:t>California</a:t>
            </a:r>
            <a:r>
              <a:rPr lang="fr-FR" sz="2300" dirty="0" smtClean="0"/>
              <a:t>, Berkeley</a:t>
            </a:r>
            <a:endParaRPr lang="fr-FR" sz="2300" dirty="0"/>
          </a:p>
        </p:txBody>
      </p:sp>
      <p:sp>
        <p:nvSpPr>
          <p:cNvPr id="50" name="Rectangle 49"/>
          <p:cNvSpPr/>
          <p:nvPr/>
        </p:nvSpPr>
        <p:spPr>
          <a:xfrm>
            <a:off x="11120437" y="20642262"/>
            <a:ext cx="7659899" cy="4731875"/>
          </a:xfrm>
          <a:prstGeom prst="rect">
            <a:avLst/>
          </a:prstGeom>
        </p:spPr>
        <p:txBody>
          <a:bodyPr wrap="square" lIns="129351" tIns="64676" rIns="129351" bIns="64676">
            <a:spAutoFit/>
          </a:bodyPr>
          <a:lstStyle/>
          <a:p>
            <a:r>
              <a:rPr lang="fr-FR" sz="2300" i="1" dirty="0" smtClean="0"/>
              <a:t>WHAT</a:t>
            </a:r>
            <a:r>
              <a:rPr lang="fr-FR" sz="2300" dirty="0" smtClean="0"/>
              <a:t>:</a:t>
            </a:r>
          </a:p>
          <a:p>
            <a:r>
              <a:rPr lang="en-US" sz="2300" dirty="0" smtClean="0"/>
              <a:t>A technique for matching freeform ink annotations to perceptual features of line charts, such as peaks, valleys, and slopes. The system first applies a parts-based segmentation algorithm that identifies the visually salient parts in the chart. The system then analyzes the freeform annotations to infer the corresponding peaks, valleys, or sloping segments.</a:t>
            </a:r>
            <a:endParaRPr lang="fr-FR" sz="2300" dirty="0" smtClean="0"/>
          </a:p>
          <a:p>
            <a:endParaRPr lang="fr-FR" sz="1400" dirty="0" smtClean="0"/>
          </a:p>
          <a:p>
            <a:r>
              <a:rPr lang="fr-FR" sz="2300" i="1" dirty="0" smtClean="0"/>
              <a:t>WHY</a:t>
            </a:r>
            <a:r>
              <a:rPr lang="fr-FR" sz="2300" dirty="0" smtClean="0"/>
              <a:t>:</a:t>
            </a:r>
          </a:p>
          <a:p>
            <a:r>
              <a:rPr lang="en-US" sz="2300" dirty="0" smtClean="0"/>
              <a:t>Annotation is often used to aid collaborative discussion. The proposed technique is intended to reduce ambiguity of interpretation in asynchronous discussion and enable computational interpretation of referenced data segments.</a:t>
            </a:r>
            <a:endParaRPr lang="fr-FR" sz="2300" dirty="0" smtClean="0"/>
          </a:p>
        </p:txBody>
      </p:sp>
      <p:pic>
        <p:nvPicPr>
          <p:cNvPr id="1027" name="Picture 3"/>
          <p:cNvPicPr>
            <a:picLocks noChangeAspect="1" noChangeArrowheads="1"/>
          </p:cNvPicPr>
          <p:nvPr/>
        </p:nvPicPr>
        <p:blipFill>
          <a:blip r:embed="rId4" cstate="print"/>
          <a:srcRect/>
          <a:stretch>
            <a:fillRect/>
          </a:stretch>
        </p:blipFill>
        <p:spPr bwMode="auto">
          <a:xfrm>
            <a:off x="11253787" y="15426770"/>
            <a:ext cx="7162800" cy="2319892"/>
          </a:xfrm>
          <a:prstGeom prst="rect">
            <a:avLst/>
          </a:prstGeom>
          <a:noFill/>
          <a:ln w="9525">
            <a:noFill/>
            <a:miter lim="800000"/>
            <a:headEnd/>
            <a:tailEnd/>
          </a:ln>
          <a:effectLst/>
        </p:spPr>
      </p:pic>
      <p:pic>
        <p:nvPicPr>
          <p:cNvPr id="3" name="Picture 4"/>
          <p:cNvPicPr>
            <a:picLocks noChangeAspect="1" noChangeArrowheads="1"/>
          </p:cNvPicPr>
          <p:nvPr/>
        </p:nvPicPr>
        <p:blipFill>
          <a:blip r:embed="rId5"/>
          <a:srcRect/>
          <a:stretch>
            <a:fillRect/>
          </a:stretch>
        </p:blipFill>
        <p:spPr bwMode="auto">
          <a:xfrm>
            <a:off x="11253787" y="17929845"/>
            <a:ext cx="7162800" cy="2483817"/>
          </a:xfrm>
          <a:prstGeom prst="rect">
            <a:avLst/>
          </a:prstGeom>
          <a:noFill/>
          <a:ln w="9525">
            <a:noFill/>
            <a:miter lim="800000"/>
            <a:headEnd/>
            <a:tailEnd/>
          </a:ln>
          <a:effectLst/>
        </p:spPr>
      </p:pic>
      <p:sp>
        <p:nvSpPr>
          <p:cNvPr id="51" name="Rectangle 50"/>
          <p:cNvSpPr/>
          <p:nvPr/>
        </p:nvSpPr>
        <p:spPr>
          <a:xfrm>
            <a:off x="19869522" y="13022262"/>
            <a:ext cx="7620000" cy="1361721"/>
          </a:xfrm>
          <a:prstGeom prst="rect">
            <a:avLst/>
          </a:prstGeom>
        </p:spPr>
        <p:txBody>
          <a:bodyPr wrap="square" lIns="129351" tIns="64676" rIns="129351" bIns="64676">
            <a:spAutoFit/>
          </a:bodyPr>
          <a:lstStyle/>
          <a:p>
            <a:r>
              <a:rPr lang="fr-FR" sz="4000" dirty="0" err="1" smtClean="0"/>
              <a:t>Integrating</a:t>
            </a:r>
            <a:r>
              <a:rPr lang="fr-FR" sz="4000" dirty="0" smtClean="0"/>
              <a:t> </a:t>
            </a:r>
            <a:r>
              <a:rPr lang="fr-FR" sz="4000" dirty="0" err="1" smtClean="0"/>
              <a:t>Videos</a:t>
            </a:r>
            <a:r>
              <a:rPr lang="fr-FR" sz="4000" dirty="0" smtClean="0"/>
              <a:t> and </a:t>
            </a:r>
            <a:r>
              <a:rPr lang="fr-FR" sz="4000" dirty="0" err="1" smtClean="0"/>
              <a:t>Maps</a:t>
            </a:r>
            <a:endParaRPr lang="fr-FR" sz="4000" dirty="0" smtClean="0"/>
          </a:p>
          <a:p>
            <a:r>
              <a:rPr lang="fr-FR" sz="4000" dirty="0" smtClean="0"/>
              <a:t>for </a:t>
            </a:r>
            <a:r>
              <a:rPr lang="fr-FR" sz="4000" dirty="0" err="1" smtClean="0"/>
              <a:t>Driving</a:t>
            </a:r>
            <a:r>
              <a:rPr lang="fr-FR" sz="4000" dirty="0" smtClean="0"/>
              <a:t> Directions</a:t>
            </a:r>
            <a:endParaRPr lang="fr-FR" sz="4000" dirty="0"/>
          </a:p>
        </p:txBody>
      </p:sp>
      <p:sp>
        <p:nvSpPr>
          <p:cNvPr id="52" name="Rectangle 51"/>
          <p:cNvSpPr/>
          <p:nvPr/>
        </p:nvSpPr>
        <p:spPr>
          <a:xfrm>
            <a:off x="19864387" y="14469761"/>
            <a:ext cx="7772400" cy="838501"/>
          </a:xfrm>
          <a:prstGeom prst="rect">
            <a:avLst/>
          </a:prstGeom>
        </p:spPr>
        <p:txBody>
          <a:bodyPr wrap="square" lIns="129351" tIns="64676" rIns="129351" bIns="64676">
            <a:spAutoFit/>
          </a:bodyPr>
          <a:lstStyle/>
          <a:p>
            <a:r>
              <a:rPr lang="fr-FR" sz="2300" dirty="0" smtClean="0"/>
              <a:t>B. Chen, B. </a:t>
            </a:r>
            <a:r>
              <a:rPr lang="fr-FR" sz="2300" dirty="0" err="1" smtClean="0"/>
              <a:t>Neubert</a:t>
            </a:r>
            <a:r>
              <a:rPr lang="fr-FR" sz="2300" dirty="0" smtClean="0"/>
              <a:t>, E. </a:t>
            </a:r>
            <a:r>
              <a:rPr lang="fr-FR" sz="2300" dirty="0" err="1" smtClean="0"/>
              <a:t>Ofek</a:t>
            </a:r>
            <a:r>
              <a:rPr lang="fr-FR" sz="2300" dirty="0" smtClean="0"/>
              <a:t>, O. </a:t>
            </a:r>
            <a:r>
              <a:rPr lang="fr-FR" sz="2300" dirty="0" err="1" smtClean="0"/>
              <a:t>Deussen</a:t>
            </a:r>
            <a:r>
              <a:rPr lang="fr-FR" sz="2300" dirty="0" smtClean="0"/>
              <a:t> &amp; M. Cohen</a:t>
            </a:r>
          </a:p>
          <a:p>
            <a:r>
              <a:rPr lang="fr-FR" sz="2300" dirty="0" smtClean="0"/>
              <a:t>Microsoft </a:t>
            </a:r>
            <a:r>
              <a:rPr lang="fr-FR" sz="2300" dirty="0" err="1" smtClean="0"/>
              <a:t>Research</a:t>
            </a:r>
            <a:r>
              <a:rPr lang="fr-FR" sz="2300" dirty="0" smtClean="0"/>
              <a:t> &amp; </a:t>
            </a:r>
            <a:r>
              <a:rPr lang="fr-FR" sz="2300" dirty="0" err="1" smtClean="0"/>
              <a:t>University</a:t>
            </a:r>
            <a:r>
              <a:rPr lang="fr-FR" sz="2300" dirty="0" smtClean="0"/>
              <a:t> of </a:t>
            </a:r>
            <a:r>
              <a:rPr lang="fr-FR" sz="2300" dirty="0" err="1" smtClean="0"/>
              <a:t>Konstanz</a:t>
            </a:r>
            <a:endParaRPr lang="fr-FR" sz="2300" dirty="0"/>
          </a:p>
        </p:txBody>
      </p:sp>
      <p:sp>
        <p:nvSpPr>
          <p:cNvPr id="53" name="Rectangle 52"/>
          <p:cNvSpPr/>
          <p:nvPr/>
        </p:nvSpPr>
        <p:spPr>
          <a:xfrm>
            <a:off x="19864387" y="19804062"/>
            <a:ext cx="7659899" cy="5439761"/>
          </a:xfrm>
          <a:prstGeom prst="rect">
            <a:avLst/>
          </a:prstGeom>
        </p:spPr>
        <p:txBody>
          <a:bodyPr wrap="square" lIns="129351" tIns="64676" rIns="129351" bIns="64676">
            <a:spAutoFit/>
          </a:bodyPr>
          <a:lstStyle/>
          <a:p>
            <a:r>
              <a:rPr lang="fr-FR" sz="2300" i="1" dirty="0" smtClean="0"/>
              <a:t>WHAT</a:t>
            </a:r>
            <a:r>
              <a:rPr lang="fr-FR" sz="2300" dirty="0" smtClean="0"/>
              <a:t>:</a:t>
            </a:r>
          </a:p>
          <a:p>
            <a:r>
              <a:rPr lang="en-US" sz="2300" dirty="0" smtClean="0"/>
              <a:t>Presents a system that integrates a map with a video automatically constructed from panoramic imagery captured at close intervals along the route. The routing information is used to create a variable speed video depicting the route. During playback of the video, the frame and field of view are dynamically modulated to highlight salient features along the</a:t>
            </a:r>
          </a:p>
          <a:p>
            <a:r>
              <a:rPr lang="en-US" sz="2300" dirty="0" smtClean="0"/>
              <a:t>route and connect them back to the map.</a:t>
            </a:r>
          </a:p>
          <a:p>
            <a:endParaRPr lang="fr-FR" sz="2300" dirty="0" smtClean="0"/>
          </a:p>
          <a:p>
            <a:r>
              <a:rPr lang="fr-FR" sz="2300" i="1" dirty="0" smtClean="0"/>
              <a:t>WHY</a:t>
            </a:r>
            <a:r>
              <a:rPr lang="fr-FR" sz="2300" dirty="0" smtClean="0"/>
              <a:t>:</a:t>
            </a:r>
          </a:p>
          <a:p>
            <a:r>
              <a:rPr lang="en-US" sz="2300" dirty="0" smtClean="0"/>
              <a:t>While navigation systems are gaining in importance, maps are still the medium of choice for way finding. However, even with a map, one is typically more comfortable navigating a route the second time due to one’s visual memory. The goal is to make the first time navigating a route feel more familiar.</a:t>
            </a:r>
          </a:p>
        </p:txBody>
      </p:sp>
      <p:grpSp>
        <p:nvGrpSpPr>
          <p:cNvPr id="54" name="Group 53"/>
          <p:cNvGrpSpPr/>
          <p:nvPr/>
        </p:nvGrpSpPr>
        <p:grpSpPr>
          <a:xfrm>
            <a:off x="19997737" y="15613062"/>
            <a:ext cx="7334250" cy="3886200"/>
            <a:chOff x="20016787" y="15536862"/>
            <a:chExt cx="8382000" cy="3705549"/>
          </a:xfrm>
        </p:grpSpPr>
        <p:pic>
          <p:nvPicPr>
            <p:cNvPr id="7" name="Picture 5"/>
            <p:cNvPicPr>
              <a:picLocks noChangeAspect="1" noChangeArrowheads="1"/>
            </p:cNvPicPr>
            <p:nvPr/>
          </p:nvPicPr>
          <p:blipFill>
            <a:blip r:embed="rId6"/>
            <a:srcRect/>
            <a:stretch>
              <a:fillRect/>
            </a:stretch>
          </p:blipFill>
          <p:spPr bwMode="auto">
            <a:xfrm>
              <a:off x="24664987" y="15536862"/>
              <a:ext cx="3733800" cy="3702043"/>
            </a:xfrm>
            <a:prstGeom prst="rect">
              <a:avLst/>
            </a:prstGeom>
            <a:noFill/>
            <a:ln w="9525">
              <a:noFill/>
              <a:miter lim="800000"/>
              <a:headEnd/>
              <a:tailEnd/>
            </a:ln>
            <a:effectLst/>
          </p:spPr>
        </p:pic>
        <p:pic>
          <p:nvPicPr>
            <p:cNvPr id="10" name="Picture 6"/>
            <p:cNvPicPr>
              <a:picLocks noChangeAspect="1" noChangeArrowheads="1"/>
            </p:cNvPicPr>
            <p:nvPr/>
          </p:nvPicPr>
          <p:blipFill>
            <a:blip r:embed="rId7"/>
            <a:srcRect/>
            <a:stretch>
              <a:fillRect/>
            </a:stretch>
          </p:blipFill>
          <p:spPr bwMode="auto">
            <a:xfrm>
              <a:off x="20016787" y="15536862"/>
              <a:ext cx="4571999" cy="3705549"/>
            </a:xfrm>
            <a:prstGeom prst="rect">
              <a:avLst/>
            </a:prstGeom>
            <a:noFill/>
            <a:ln w="9525">
              <a:noFill/>
              <a:miter lim="800000"/>
              <a:headEnd/>
              <a:tailEnd/>
            </a:ln>
            <a:effectLst/>
          </p:spPr>
        </p:pic>
      </p:grpSp>
      <p:sp>
        <p:nvSpPr>
          <p:cNvPr id="55" name="Rounded Rectangle 54"/>
          <p:cNvSpPr/>
          <p:nvPr/>
        </p:nvSpPr>
        <p:spPr>
          <a:xfrm>
            <a:off x="1991822" y="28109862"/>
            <a:ext cx="8415100" cy="13142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rtlCol="0" anchor="t"/>
          <a:lstStyle/>
          <a:p>
            <a:pPr algn="ctr"/>
            <a:endParaRPr lang="fr-FR" sz="4500">
              <a:solidFill>
                <a:schemeClr val="tx1"/>
              </a:solidFill>
            </a:endParaRPr>
          </a:p>
        </p:txBody>
      </p:sp>
      <p:sp>
        <p:nvSpPr>
          <p:cNvPr id="56" name="Rounded Rectangle 55"/>
          <p:cNvSpPr/>
          <p:nvPr/>
        </p:nvSpPr>
        <p:spPr>
          <a:xfrm>
            <a:off x="10730580" y="28109862"/>
            <a:ext cx="8415100" cy="13142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rtlCol="0" anchor="ctr"/>
          <a:lstStyle/>
          <a:p>
            <a:pPr algn="ctr"/>
            <a:endParaRPr lang="fr-FR"/>
          </a:p>
        </p:txBody>
      </p:sp>
      <p:sp>
        <p:nvSpPr>
          <p:cNvPr id="57" name="Rounded Rectangle 56"/>
          <p:cNvSpPr/>
          <p:nvPr/>
        </p:nvSpPr>
        <p:spPr>
          <a:xfrm>
            <a:off x="19469337" y="28109862"/>
            <a:ext cx="8415100" cy="13142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rtlCol="0" anchor="ctr"/>
          <a:lstStyle/>
          <a:p>
            <a:pPr algn="ctr"/>
            <a:endParaRPr lang="fr-FR"/>
          </a:p>
        </p:txBody>
      </p:sp>
      <p:sp>
        <p:nvSpPr>
          <p:cNvPr id="58" name="Rectangle 57"/>
          <p:cNvSpPr/>
          <p:nvPr/>
        </p:nvSpPr>
        <p:spPr>
          <a:xfrm>
            <a:off x="2428501" y="28561581"/>
            <a:ext cx="7620000" cy="1361721"/>
          </a:xfrm>
          <a:prstGeom prst="rect">
            <a:avLst/>
          </a:prstGeom>
        </p:spPr>
        <p:txBody>
          <a:bodyPr wrap="square" lIns="129351" tIns="64676" rIns="129351" bIns="64676">
            <a:spAutoFit/>
          </a:bodyPr>
          <a:lstStyle/>
          <a:p>
            <a:r>
              <a:rPr lang="fr-FR" sz="4000" dirty="0" err="1" smtClean="0"/>
              <a:t>Cosaliency</a:t>
            </a:r>
            <a:r>
              <a:rPr lang="fr-FR" sz="4000" dirty="0" smtClean="0"/>
              <a:t>: </a:t>
            </a:r>
            <a:r>
              <a:rPr lang="fr-FR" sz="4000" dirty="0" err="1" smtClean="0"/>
              <a:t>Where</a:t>
            </a:r>
            <a:r>
              <a:rPr lang="fr-FR" sz="4000" dirty="0" smtClean="0"/>
              <a:t> People Look </a:t>
            </a:r>
            <a:r>
              <a:rPr lang="fr-FR" sz="4000" dirty="0" err="1" smtClean="0"/>
              <a:t>When</a:t>
            </a:r>
            <a:r>
              <a:rPr lang="fr-FR" sz="4000" dirty="0" smtClean="0"/>
              <a:t> </a:t>
            </a:r>
            <a:r>
              <a:rPr lang="fr-FR" sz="4000" dirty="0" err="1" smtClean="0"/>
              <a:t>Comparing</a:t>
            </a:r>
            <a:r>
              <a:rPr lang="fr-FR" sz="4000" dirty="0" smtClean="0"/>
              <a:t> Images</a:t>
            </a:r>
            <a:endParaRPr lang="fr-FR" sz="4000" dirty="0"/>
          </a:p>
        </p:txBody>
      </p:sp>
      <p:sp>
        <p:nvSpPr>
          <p:cNvPr id="59" name="Rectangle 58"/>
          <p:cNvSpPr/>
          <p:nvPr/>
        </p:nvSpPr>
        <p:spPr>
          <a:xfrm>
            <a:off x="2423365" y="30009080"/>
            <a:ext cx="7382621" cy="838501"/>
          </a:xfrm>
          <a:prstGeom prst="rect">
            <a:avLst/>
          </a:prstGeom>
        </p:spPr>
        <p:txBody>
          <a:bodyPr wrap="square" lIns="129351" tIns="64676" rIns="129351" bIns="64676">
            <a:spAutoFit/>
          </a:bodyPr>
          <a:lstStyle/>
          <a:p>
            <a:r>
              <a:rPr lang="fr-FR" sz="2300" dirty="0" smtClean="0"/>
              <a:t>David Jacobs, Dan Goldman &amp; Eli </a:t>
            </a:r>
            <a:r>
              <a:rPr lang="fr-FR" sz="2300" dirty="0" err="1" smtClean="0"/>
              <a:t>Shechtman</a:t>
            </a:r>
            <a:r>
              <a:rPr lang="fr-FR" sz="2300" dirty="0" smtClean="0"/>
              <a:t/>
            </a:r>
            <a:br>
              <a:rPr lang="fr-FR" sz="2300" dirty="0" smtClean="0"/>
            </a:br>
            <a:r>
              <a:rPr lang="fr-FR" sz="2300" dirty="0" err="1" smtClean="0"/>
              <a:t>Stanford</a:t>
            </a:r>
            <a:r>
              <a:rPr lang="fr-FR" sz="2300" dirty="0" smtClean="0"/>
              <a:t> </a:t>
            </a:r>
            <a:r>
              <a:rPr lang="fr-FR" sz="2300" dirty="0" err="1" smtClean="0"/>
              <a:t>University</a:t>
            </a:r>
            <a:r>
              <a:rPr lang="fr-FR" sz="2300" dirty="0" smtClean="0"/>
              <a:t> &amp; Adobe Systems, Inc.</a:t>
            </a:r>
            <a:endParaRPr lang="fr-FR" sz="2300" dirty="0"/>
          </a:p>
        </p:txBody>
      </p:sp>
      <p:sp>
        <p:nvSpPr>
          <p:cNvPr id="60" name="Rectangle 59"/>
          <p:cNvSpPr/>
          <p:nvPr/>
        </p:nvSpPr>
        <p:spPr>
          <a:xfrm>
            <a:off x="2404316" y="34687615"/>
            <a:ext cx="7659899" cy="6147647"/>
          </a:xfrm>
          <a:prstGeom prst="rect">
            <a:avLst/>
          </a:prstGeom>
        </p:spPr>
        <p:txBody>
          <a:bodyPr wrap="square" lIns="129351" tIns="64676" rIns="129351" bIns="64676">
            <a:spAutoFit/>
          </a:bodyPr>
          <a:lstStyle/>
          <a:p>
            <a:r>
              <a:rPr lang="fr-FR" sz="2300" i="1" dirty="0" smtClean="0"/>
              <a:t>WHAT</a:t>
            </a:r>
            <a:r>
              <a:rPr lang="fr-FR" sz="2300" dirty="0" smtClean="0"/>
              <a:t>:</a:t>
            </a:r>
          </a:p>
          <a:p>
            <a:r>
              <a:rPr lang="en-US" sz="2300" dirty="0" smtClean="0"/>
              <a:t>Explores the importance of local structure changes--e.g. human pose, appearance changes, object orientation, etc.--to photographic triage tasks. Conducts a user study in which subjects are asked to mark regions of image pairs most useful in making triage decisions. From this data, the authors train a model for image saliency in the context of other images, an approached called </a:t>
            </a:r>
            <a:r>
              <a:rPr lang="en-US" sz="2300" i="1" dirty="0" err="1" smtClean="0"/>
              <a:t>cosaliency</a:t>
            </a:r>
            <a:r>
              <a:rPr lang="en-US" sz="2300" dirty="0" smtClean="0"/>
              <a:t>. The model allows creation of collection-aware crops that can augment the information provided by existing </a:t>
            </a:r>
            <a:r>
              <a:rPr lang="en-US" sz="2300" dirty="0" err="1" smtClean="0"/>
              <a:t>thumbnailing</a:t>
            </a:r>
            <a:r>
              <a:rPr lang="en-US" sz="2300" dirty="0" smtClean="0"/>
              <a:t> techniques.</a:t>
            </a:r>
          </a:p>
          <a:p>
            <a:endParaRPr lang="fr-FR" sz="2300" dirty="0" smtClean="0"/>
          </a:p>
          <a:p>
            <a:r>
              <a:rPr lang="fr-FR" sz="2300" i="1" dirty="0" smtClean="0"/>
              <a:t>WHY</a:t>
            </a:r>
            <a:r>
              <a:rPr lang="fr-FR" sz="2300" dirty="0" smtClean="0"/>
              <a:t>:</a:t>
            </a:r>
          </a:p>
          <a:p>
            <a:r>
              <a:rPr lang="en-US" sz="2300" dirty="0" smtClean="0"/>
              <a:t>Image triage is a common task in digital photography. Determining which photos are worth processing for sharing with friends and family and which should be deleted to make room for new ones can be a challenge, especially on a device with a small screen like a mobile phone or camera.</a:t>
            </a:r>
            <a:endParaRPr lang="fr-FR" sz="2300" dirty="0" smtClean="0"/>
          </a:p>
        </p:txBody>
      </p:sp>
      <p:sp>
        <p:nvSpPr>
          <p:cNvPr id="62" name="Rectangle 61"/>
          <p:cNvSpPr/>
          <p:nvPr/>
        </p:nvSpPr>
        <p:spPr>
          <a:xfrm>
            <a:off x="11139486" y="28556041"/>
            <a:ext cx="7620000" cy="1361721"/>
          </a:xfrm>
          <a:prstGeom prst="rect">
            <a:avLst/>
          </a:prstGeom>
        </p:spPr>
        <p:txBody>
          <a:bodyPr wrap="square" lIns="129351" tIns="64676" rIns="129351" bIns="64676">
            <a:spAutoFit/>
          </a:bodyPr>
          <a:lstStyle/>
          <a:p>
            <a:r>
              <a:rPr lang="fr-FR" sz="4000" dirty="0" err="1" smtClean="0"/>
              <a:t>Designing</a:t>
            </a:r>
            <a:r>
              <a:rPr lang="fr-FR" sz="4000" dirty="0" smtClean="0"/>
              <a:t> Adaptive </a:t>
            </a:r>
            <a:r>
              <a:rPr lang="fr-FR" sz="4000" dirty="0" err="1" smtClean="0"/>
              <a:t>Forms</a:t>
            </a:r>
            <a:r>
              <a:rPr lang="fr-FR" sz="4000" dirty="0" smtClean="0"/>
              <a:t> for </a:t>
            </a:r>
            <a:r>
              <a:rPr lang="fr-FR" sz="4000" dirty="0" err="1" smtClean="0"/>
              <a:t>Improving</a:t>
            </a:r>
            <a:r>
              <a:rPr lang="fr-FR" sz="4000" dirty="0" smtClean="0"/>
              <a:t> Data Entry</a:t>
            </a:r>
            <a:endParaRPr lang="fr-FR" sz="4000" dirty="0"/>
          </a:p>
        </p:txBody>
      </p:sp>
      <p:sp>
        <p:nvSpPr>
          <p:cNvPr id="63" name="Rectangle 62"/>
          <p:cNvSpPr/>
          <p:nvPr/>
        </p:nvSpPr>
        <p:spPr>
          <a:xfrm>
            <a:off x="11134351" y="30003540"/>
            <a:ext cx="6041610" cy="838501"/>
          </a:xfrm>
          <a:prstGeom prst="rect">
            <a:avLst/>
          </a:prstGeom>
        </p:spPr>
        <p:txBody>
          <a:bodyPr wrap="square" lIns="129351" tIns="64676" rIns="129351" bIns="64676">
            <a:spAutoFit/>
          </a:bodyPr>
          <a:lstStyle/>
          <a:p>
            <a:r>
              <a:rPr lang="fr-FR" sz="2300" dirty="0" err="1" smtClean="0"/>
              <a:t>Kuang</a:t>
            </a:r>
            <a:r>
              <a:rPr lang="fr-FR" sz="2300" dirty="0" smtClean="0"/>
              <a:t> Chen, </a:t>
            </a:r>
            <a:r>
              <a:rPr lang="fr-FR" sz="2300" dirty="0" err="1" smtClean="0"/>
              <a:t>Tapan</a:t>
            </a:r>
            <a:r>
              <a:rPr lang="fr-FR" sz="2300" dirty="0" smtClean="0"/>
              <a:t> </a:t>
            </a:r>
            <a:r>
              <a:rPr lang="fr-FR" sz="2300" dirty="0" err="1" smtClean="0"/>
              <a:t>Parikh</a:t>
            </a:r>
            <a:r>
              <a:rPr lang="fr-FR" sz="2300" dirty="0" smtClean="0"/>
              <a:t> &amp; Joseph </a:t>
            </a:r>
            <a:r>
              <a:rPr lang="fr-FR" sz="2300" dirty="0" err="1" smtClean="0"/>
              <a:t>Hellerstein</a:t>
            </a:r>
            <a:endParaRPr lang="fr-FR" sz="2300" dirty="0" smtClean="0"/>
          </a:p>
          <a:p>
            <a:r>
              <a:rPr lang="fr-FR" sz="2300" dirty="0" err="1" smtClean="0"/>
              <a:t>University</a:t>
            </a:r>
            <a:r>
              <a:rPr lang="fr-FR" sz="2300" dirty="0" smtClean="0"/>
              <a:t> of </a:t>
            </a:r>
            <a:r>
              <a:rPr lang="fr-FR" sz="2300" dirty="0" err="1" smtClean="0"/>
              <a:t>California</a:t>
            </a:r>
            <a:r>
              <a:rPr lang="fr-FR" sz="2300" dirty="0" smtClean="0"/>
              <a:t>, Berkeley</a:t>
            </a:r>
            <a:endParaRPr lang="fr-FR" sz="2300" dirty="0"/>
          </a:p>
        </p:txBody>
      </p:sp>
      <p:sp>
        <p:nvSpPr>
          <p:cNvPr id="64" name="Rectangle 63"/>
          <p:cNvSpPr/>
          <p:nvPr/>
        </p:nvSpPr>
        <p:spPr>
          <a:xfrm>
            <a:off x="11134351" y="35386962"/>
            <a:ext cx="7659899" cy="5439761"/>
          </a:xfrm>
          <a:prstGeom prst="rect">
            <a:avLst/>
          </a:prstGeom>
        </p:spPr>
        <p:txBody>
          <a:bodyPr wrap="square" lIns="129351" tIns="64676" rIns="129351" bIns="64676">
            <a:spAutoFit/>
          </a:bodyPr>
          <a:lstStyle/>
          <a:p>
            <a:r>
              <a:rPr lang="fr-FR" sz="2300" i="1" dirty="0" smtClean="0"/>
              <a:t>WHAT</a:t>
            </a:r>
            <a:r>
              <a:rPr lang="fr-FR" sz="2300" dirty="0" smtClean="0"/>
              <a:t>:</a:t>
            </a:r>
          </a:p>
          <a:p>
            <a:r>
              <a:rPr lang="en-US" sz="2300" dirty="0" smtClean="0"/>
              <a:t>Usher is </a:t>
            </a:r>
            <a:r>
              <a:rPr lang="en-US" sz="2300" dirty="0" smtClean="0"/>
              <a:t>a tool for improved data entry. Based on prior data, </a:t>
            </a:r>
            <a:r>
              <a:rPr lang="en-US" sz="2300" dirty="0" smtClean="0"/>
              <a:t>Usher learns </a:t>
            </a:r>
            <a:r>
              <a:rPr lang="en-US" sz="2300" dirty="0" smtClean="0"/>
              <a:t>a probabilistic model of the dependencies between form questions and values and uses it to maximize information gain. By asking the most unpredictable questions first, </a:t>
            </a:r>
            <a:r>
              <a:rPr lang="en-US" sz="2300" dirty="0" smtClean="0"/>
              <a:t>Usher is </a:t>
            </a:r>
            <a:r>
              <a:rPr lang="en-US" sz="2300" dirty="0" smtClean="0"/>
              <a:t>better able to predict answers for the remaining questions. This paper introduces </a:t>
            </a:r>
            <a:r>
              <a:rPr lang="en-US" sz="2300" dirty="0" smtClean="0"/>
              <a:t>intelligent </a:t>
            </a:r>
            <a:r>
              <a:rPr lang="en-US" sz="2300" dirty="0" smtClean="0"/>
              <a:t>user interface adaptations that improve </a:t>
            </a:r>
            <a:r>
              <a:rPr lang="en-US" sz="2300" dirty="0" smtClean="0"/>
              <a:t>data entry </a:t>
            </a:r>
            <a:r>
              <a:rPr lang="en-US" sz="2300" dirty="0" smtClean="0"/>
              <a:t>accuracy and efficiency. </a:t>
            </a:r>
          </a:p>
          <a:p>
            <a:endParaRPr lang="en-US" sz="2300" dirty="0" smtClean="0"/>
          </a:p>
          <a:p>
            <a:r>
              <a:rPr lang="en-US" sz="2300" i="1" dirty="0" smtClean="0"/>
              <a:t>RESULTS</a:t>
            </a:r>
            <a:r>
              <a:rPr lang="en-US" sz="2300" dirty="0" smtClean="0"/>
              <a:t>:</a:t>
            </a:r>
          </a:p>
          <a:p>
            <a:r>
              <a:rPr lang="en-US" sz="2300" dirty="0" smtClean="0"/>
              <a:t>Usher was evaluated with professional data entry clerks working with real patient data from six clinics in rural Uganda. The results show that adaptive forms can reduce error by up to 78%, with limited effect on entry time (varying between </a:t>
            </a:r>
          </a:p>
          <a:p>
            <a:r>
              <a:rPr lang="en-US" sz="2300" dirty="0" smtClean="0"/>
              <a:t>-14% and +6%). </a:t>
            </a:r>
            <a:endParaRPr lang="fr-FR" sz="2300" dirty="0" smtClean="0"/>
          </a:p>
        </p:txBody>
      </p:sp>
      <p:sp>
        <p:nvSpPr>
          <p:cNvPr id="67" name="Rectangle 66"/>
          <p:cNvSpPr/>
          <p:nvPr/>
        </p:nvSpPr>
        <p:spPr>
          <a:xfrm>
            <a:off x="19883436" y="28561581"/>
            <a:ext cx="7620000" cy="1361721"/>
          </a:xfrm>
          <a:prstGeom prst="rect">
            <a:avLst/>
          </a:prstGeom>
        </p:spPr>
        <p:txBody>
          <a:bodyPr wrap="square" lIns="129351" tIns="64676" rIns="129351" bIns="64676">
            <a:spAutoFit/>
          </a:bodyPr>
          <a:lstStyle/>
          <a:p>
            <a:r>
              <a:rPr lang="fr-FR" sz="4000" dirty="0" err="1" smtClean="0"/>
              <a:t>VizWiz</a:t>
            </a:r>
            <a:r>
              <a:rPr lang="fr-FR" sz="4000" dirty="0" smtClean="0"/>
              <a:t>: </a:t>
            </a:r>
            <a:r>
              <a:rPr lang="fr-FR" sz="4000" dirty="0" err="1" smtClean="0"/>
              <a:t>Nearly</a:t>
            </a:r>
            <a:r>
              <a:rPr lang="fr-FR" sz="4000" dirty="0" smtClean="0"/>
              <a:t> Real-Time </a:t>
            </a:r>
            <a:r>
              <a:rPr lang="fr-FR" sz="4000" dirty="0" err="1" smtClean="0"/>
              <a:t>Answers</a:t>
            </a:r>
            <a:r>
              <a:rPr lang="fr-FR" sz="4000" dirty="0" smtClean="0"/>
              <a:t> to Visual Questions</a:t>
            </a:r>
            <a:endParaRPr lang="fr-FR" sz="4000" dirty="0"/>
          </a:p>
        </p:txBody>
      </p:sp>
      <p:sp>
        <p:nvSpPr>
          <p:cNvPr id="68" name="Rectangle 67"/>
          <p:cNvSpPr/>
          <p:nvPr/>
        </p:nvSpPr>
        <p:spPr>
          <a:xfrm>
            <a:off x="19878301" y="30009080"/>
            <a:ext cx="7772400" cy="838501"/>
          </a:xfrm>
          <a:prstGeom prst="rect">
            <a:avLst/>
          </a:prstGeom>
        </p:spPr>
        <p:txBody>
          <a:bodyPr wrap="square" lIns="129351" tIns="64676" rIns="129351" bIns="64676">
            <a:spAutoFit/>
          </a:bodyPr>
          <a:lstStyle/>
          <a:p>
            <a:r>
              <a:rPr lang="fr-FR" sz="2300" dirty="0" smtClean="0"/>
              <a:t>Jeffrey </a:t>
            </a:r>
            <a:r>
              <a:rPr lang="fr-FR" sz="2300" dirty="0" err="1" smtClean="0"/>
              <a:t>Bigham</a:t>
            </a:r>
            <a:r>
              <a:rPr lang="fr-FR" sz="2300" dirty="0" smtClean="0"/>
              <a:t> plus 10 </a:t>
            </a:r>
            <a:r>
              <a:rPr lang="fr-FR" sz="2300" dirty="0" err="1" smtClean="0"/>
              <a:t>others</a:t>
            </a:r>
            <a:endParaRPr lang="fr-FR" sz="2300" dirty="0" smtClean="0"/>
          </a:p>
          <a:p>
            <a:r>
              <a:rPr lang="fr-FR" sz="2300" dirty="0" err="1" smtClean="0"/>
              <a:t>Univ</a:t>
            </a:r>
            <a:r>
              <a:rPr lang="fr-FR" sz="2300" dirty="0" smtClean="0"/>
              <a:t>. Rochester, </a:t>
            </a:r>
            <a:r>
              <a:rPr lang="fr-FR" sz="2300" dirty="0" err="1" smtClean="0"/>
              <a:t>Univ</a:t>
            </a:r>
            <a:r>
              <a:rPr lang="fr-FR" sz="2300" dirty="0" smtClean="0"/>
              <a:t>. Washington, MIT, UCF, </a:t>
            </a:r>
            <a:r>
              <a:rPr lang="fr-FR" sz="2300" dirty="0" err="1" smtClean="0"/>
              <a:t>Univ</a:t>
            </a:r>
            <a:r>
              <a:rPr lang="fr-FR" sz="2300" dirty="0" smtClean="0"/>
              <a:t>. Maryland</a:t>
            </a:r>
            <a:endParaRPr lang="fr-FR" sz="2300" dirty="0"/>
          </a:p>
        </p:txBody>
      </p:sp>
      <p:pic>
        <p:nvPicPr>
          <p:cNvPr id="11" name="Picture 7"/>
          <p:cNvPicPr>
            <a:picLocks noChangeAspect="1" noChangeArrowheads="1"/>
          </p:cNvPicPr>
          <p:nvPr/>
        </p:nvPicPr>
        <p:blipFill>
          <a:blip r:embed="rId8"/>
          <a:srcRect/>
          <a:stretch>
            <a:fillRect/>
          </a:stretch>
        </p:blipFill>
        <p:spPr bwMode="auto">
          <a:xfrm>
            <a:off x="2490787" y="31139848"/>
            <a:ext cx="7543800" cy="3218414"/>
          </a:xfrm>
          <a:prstGeom prst="rect">
            <a:avLst/>
          </a:prstGeom>
          <a:noFill/>
          <a:ln w="9525">
            <a:noFill/>
            <a:miter lim="800000"/>
            <a:headEnd/>
            <a:tailEnd/>
          </a:ln>
          <a:effectLst/>
        </p:spPr>
      </p:pic>
      <p:pic>
        <p:nvPicPr>
          <p:cNvPr id="1032" name="Picture 8"/>
          <p:cNvPicPr>
            <a:picLocks noChangeAspect="1" noChangeArrowheads="1"/>
          </p:cNvPicPr>
          <p:nvPr/>
        </p:nvPicPr>
        <p:blipFill>
          <a:blip r:embed="rId9"/>
          <a:srcRect/>
          <a:stretch>
            <a:fillRect/>
          </a:stretch>
        </p:blipFill>
        <p:spPr bwMode="auto">
          <a:xfrm>
            <a:off x="11177587" y="31081662"/>
            <a:ext cx="4343400" cy="3792934"/>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a:srcRect/>
          <a:stretch>
            <a:fillRect/>
          </a:stretch>
        </p:blipFill>
        <p:spPr bwMode="auto">
          <a:xfrm>
            <a:off x="15597187" y="31140796"/>
            <a:ext cx="2971800" cy="4470803"/>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1"/>
          <a:srcRect/>
          <a:stretch>
            <a:fillRect/>
          </a:stretch>
        </p:blipFill>
        <p:spPr bwMode="auto">
          <a:xfrm>
            <a:off x="20169187" y="31023489"/>
            <a:ext cx="7239000" cy="6154173"/>
          </a:xfrm>
          <a:prstGeom prst="rect">
            <a:avLst/>
          </a:prstGeom>
          <a:noFill/>
          <a:ln w="9525">
            <a:noFill/>
            <a:miter lim="800000"/>
            <a:headEnd/>
            <a:tailEnd/>
          </a:ln>
          <a:effectLst/>
        </p:spPr>
      </p:pic>
      <p:sp>
        <p:nvSpPr>
          <p:cNvPr id="69" name="Rectangle 68"/>
          <p:cNvSpPr/>
          <p:nvPr/>
        </p:nvSpPr>
        <p:spPr>
          <a:xfrm>
            <a:off x="19878301" y="37146166"/>
            <a:ext cx="7659899" cy="3670046"/>
          </a:xfrm>
          <a:prstGeom prst="rect">
            <a:avLst/>
          </a:prstGeom>
        </p:spPr>
        <p:txBody>
          <a:bodyPr wrap="square" lIns="129351" tIns="64676" rIns="129351" bIns="64676">
            <a:spAutoFit/>
          </a:bodyPr>
          <a:lstStyle/>
          <a:p>
            <a:r>
              <a:rPr lang="fr-FR" sz="2300" i="1" dirty="0" smtClean="0"/>
              <a:t>WHAT</a:t>
            </a:r>
            <a:r>
              <a:rPr lang="fr-FR" sz="2300" dirty="0" smtClean="0"/>
              <a:t>:</a:t>
            </a:r>
          </a:p>
          <a:p>
            <a:r>
              <a:rPr lang="en-US" sz="2300" dirty="0" err="1" smtClean="0"/>
              <a:t>VizWiz</a:t>
            </a:r>
            <a:r>
              <a:rPr lang="en-US" sz="2300" dirty="0" smtClean="0"/>
              <a:t> is a speech application for mobile phones that offers a new alternative to answering visual questions in nearly real-time—asking multiple people on the web. The authors also introduce an approach for intelligently recruiting human workers in advance called </a:t>
            </a:r>
            <a:r>
              <a:rPr lang="en-US" sz="2300" i="1" dirty="0" err="1" smtClean="0"/>
              <a:t>quikTurkit</a:t>
            </a:r>
            <a:r>
              <a:rPr lang="en-US" sz="2300" dirty="0" smtClean="0"/>
              <a:t>. A field deployment with 11 blind participants illustrates that blind people can use </a:t>
            </a:r>
            <a:r>
              <a:rPr lang="en-US" sz="2300" dirty="0" err="1" smtClean="0"/>
              <a:t>VizWiz</a:t>
            </a:r>
            <a:r>
              <a:rPr lang="en-US" sz="2300" dirty="0" smtClean="0"/>
              <a:t> to quickly answer questions in their everyday lives, highlighting issues that automatic approaches will need to address to be useful.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924</Words>
  <Application>Microsoft Office PowerPoint</Application>
  <PresentationFormat>Custom</PresentationFormat>
  <Paragraphs>62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pisenberg</dc:creator>
  <cp:lastModifiedBy>Jeffrey Heer</cp:lastModifiedBy>
  <cp:revision>70</cp:revision>
  <dcterms:created xsi:type="dcterms:W3CDTF">2006-08-16T00:00:00Z</dcterms:created>
  <dcterms:modified xsi:type="dcterms:W3CDTF">2010-10-08T17:49:31Z</dcterms:modified>
</cp:coreProperties>
</file>