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jpeg" ContentType="image/jpeg"/>
  <Override PartName="/ppt/media/image4.jpeg" ContentType="image/jpeg"/>
  <Override PartName="/ppt/media/image5.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6.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7.jpeg" ContentType="image/jpeg"/>
  <Override PartName="/ppt/media/image8.jpe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9.jpe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10.jpe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Lst>
  <p:sldSz cx="16256000" cy="9144000"/>
  <p:notesSz cx="6858000" cy="9144000"/>
  <p:defaultTextStyle>
    <a:lvl1pPr defTabSz="457200">
      <a:defRPr sz="1200">
        <a:latin typeface="Helvetica"/>
        <a:ea typeface="Helvetica"/>
        <a:cs typeface="Helvetica"/>
        <a:sym typeface="Helvetica"/>
      </a:defRPr>
    </a:lvl1pPr>
    <a:lvl2pPr indent="228600" defTabSz="457200">
      <a:defRPr sz="1200">
        <a:latin typeface="Helvetica"/>
        <a:ea typeface="Helvetica"/>
        <a:cs typeface="Helvetica"/>
        <a:sym typeface="Helvetica"/>
      </a:defRPr>
    </a:lvl2pPr>
    <a:lvl3pPr indent="457200" defTabSz="457200">
      <a:defRPr sz="1200">
        <a:latin typeface="Helvetica"/>
        <a:ea typeface="Helvetica"/>
        <a:cs typeface="Helvetica"/>
        <a:sym typeface="Helvetica"/>
      </a:defRPr>
    </a:lvl3pPr>
    <a:lvl4pPr indent="685800" defTabSz="457200">
      <a:defRPr sz="1200">
        <a:latin typeface="Helvetica"/>
        <a:ea typeface="Helvetica"/>
        <a:cs typeface="Helvetica"/>
        <a:sym typeface="Helvetica"/>
      </a:defRPr>
    </a:lvl4pPr>
    <a:lvl5pPr indent="914400" defTabSz="457200">
      <a:defRPr sz="1200">
        <a:latin typeface="Helvetica"/>
        <a:ea typeface="Helvetica"/>
        <a:cs typeface="Helvetica"/>
        <a:sym typeface="Helvetica"/>
      </a:defRPr>
    </a:lvl5pPr>
    <a:lvl6pPr indent="1143000" defTabSz="457200">
      <a:defRPr sz="1200">
        <a:latin typeface="Helvetica"/>
        <a:ea typeface="Helvetica"/>
        <a:cs typeface="Helvetica"/>
        <a:sym typeface="Helvetica"/>
      </a:defRPr>
    </a:lvl6pPr>
    <a:lvl7pPr indent="1371600" defTabSz="457200">
      <a:defRPr sz="1200">
        <a:latin typeface="Helvetica"/>
        <a:ea typeface="Helvetica"/>
        <a:cs typeface="Helvetica"/>
        <a:sym typeface="Helvetica"/>
      </a:defRPr>
    </a:lvl7pPr>
    <a:lvl8pPr indent="1600200" defTabSz="457200">
      <a:defRPr sz="1200">
        <a:latin typeface="Helvetica"/>
        <a:ea typeface="Helvetica"/>
        <a:cs typeface="Helvetica"/>
        <a:sym typeface="Helvetica"/>
      </a:defRPr>
    </a:lvl8pPr>
    <a:lvl9pPr indent="1828800" defTabSz="457200">
      <a:defRPr sz="1200">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D4FDD5"/>
        </a:fontRef>
        <a:srgbClr val="D4FDD5"/>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EF5D4"/>
          </a:solidFill>
        </a:fill>
      </a:tcStyle>
    </a:wholeTbl>
    <a:band2H>
      <a:tcTxStyle b="def" i="def"/>
      <a:tcStyle>
        <a:tcBdr/>
        <a:fill>
          <a:solidFill>
            <a:srgbClr val="F7FBEB"/>
          </a:solidFill>
        </a:fill>
      </a:tcStyle>
    </a:band2H>
    <a:firstCol>
      <a:tcTxStyle b="on" i="off">
        <a:fontRef idx="maj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A8D2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A8D2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A8D200"/>
          </a:solidFill>
        </a:fill>
      </a:tcStyle>
    </a:firstRow>
  </a:tblStyle>
  <a:tblStyle styleId="{D51ADE6A-740E-44AE-83CC-AE7238B6C88D}"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4A9BC294-FFE2-49D5-8D69-9E1BD2C41BD5}" styleName="">
    <a:tblBg/>
    <a:wholeTbl>
      <a:tcTxStyle b="off" i="off">
        <a:fontRef idx="minor">
          <a:srgbClr val="D4FDD5"/>
        </a:fontRef>
        <a:srgbClr val="D4FDD5"/>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EF5D4"/>
          </a:solidFill>
        </a:fill>
      </a:tcStyle>
    </a:wholeTbl>
    <a:band2H>
      <a:tcTxStyle b="def" i="def"/>
      <a:tcStyle>
        <a:tcBdr/>
        <a:fill>
          <a:solidFill>
            <a:srgbClr val="F7FBEB"/>
          </a:solidFill>
        </a:fill>
      </a:tcStyle>
    </a:band2H>
    <a:firstCol>
      <a:tcTxStyle b="on" i="off">
        <a:fontRef idx="maj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A8D2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A8D2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A8D200"/>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p:nvPr>
            <p:ph type="sldImg"/>
          </p:nvPr>
        </p:nvSpPr>
        <p:spPr>
          <a:xfrm>
            <a:off x="1143000" y="685800"/>
            <a:ext cx="4572000" cy="3429000"/>
          </a:xfrm>
          <a:prstGeom prst="rect">
            <a:avLst/>
          </a:prstGeom>
        </p:spPr>
        <p:txBody>
          <a:bodyPr/>
          <a:lstStyle/>
          <a:p>
            <a:pPr lvl="0"/>
          </a:p>
        </p:txBody>
      </p:sp>
      <p:sp>
        <p:nvSpPr>
          <p:cNvPr id="292" name="Shape 292"/>
          <p:cNvSpPr/>
          <p:nvPr>
            <p:ph type="body" sz="quarter" idx="1"/>
          </p:nvPr>
        </p:nvSpPr>
        <p:spPr>
          <a:xfrm>
            <a:off x="914400" y="4343400"/>
            <a:ext cx="5029200" cy="4114800"/>
          </a:xfrm>
          <a:prstGeom prst="rect">
            <a:avLst/>
          </a:prstGeom>
        </p:spPr>
        <p:txBody>
          <a:bodyPr/>
          <a:lstStyle/>
          <a:p>
            <a:pPr lvl="0"/>
          </a:p>
        </p:txBody>
      </p:sp>
    </p:spTree>
  </p:cSld>
  <p:clrMap bg1="dk1" tx1="lt1" bg2="dk2" tx2="lt2" accent1="accent1" accent2="accent2" accent3="accent3" accent4="accent4" accent5="accent5" accent6="accent6" hlink="hlink" folHlink="folHlink"/>
  <p:notesStyle>
    <a:lvl1pPr>
      <a:spcBef>
        <a:spcPts val="500"/>
      </a:spcBef>
      <a:defRPr sz="1600">
        <a:solidFill>
          <a:srgbClr val="FFFFFF"/>
        </a:solidFill>
        <a:uFill>
          <a:solidFill>
            <a:srgbClr val="FFFFFF"/>
          </a:solidFill>
        </a:uFill>
        <a:latin typeface="+mn-lt"/>
        <a:ea typeface="+mn-ea"/>
        <a:cs typeface="+mn-cs"/>
        <a:sym typeface="Neutra Text"/>
      </a:defRPr>
    </a:lvl1pPr>
    <a:lvl2pPr indent="228600">
      <a:spcBef>
        <a:spcPts val="500"/>
      </a:spcBef>
      <a:defRPr sz="1600">
        <a:solidFill>
          <a:srgbClr val="FFFFFF"/>
        </a:solidFill>
        <a:uFill>
          <a:solidFill>
            <a:srgbClr val="FFFFFF"/>
          </a:solidFill>
        </a:uFill>
        <a:latin typeface="+mn-lt"/>
        <a:ea typeface="+mn-ea"/>
        <a:cs typeface="+mn-cs"/>
        <a:sym typeface="Neutra Text"/>
      </a:defRPr>
    </a:lvl2pPr>
    <a:lvl3pPr indent="457200">
      <a:spcBef>
        <a:spcPts val="500"/>
      </a:spcBef>
      <a:defRPr sz="1600">
        <a:solidFill>
          <a:srgbClr val="FFFFFF"/>
        </a:solidFill>
        <a:uFill>
          <a:solidFill>
            <a:srgbClr val="FFFFFF"/>
          </a:solidFill>
        </a:uFill>
        <a:latin typeface="+mn-lt"/>
        <a:ea typeface="+mn-ea"/>
        <a:cs typeface="+mn-cs"/>
        <a:sym typeface="Neutra Text"/>
      </a:defRPr>
    </a:lvl3pPr>
    <a:lvl4pPr indent="685800">
      <a:spcBef>
        <a:spcPts val="500"/>
      </a:spcBef>
      <a:defRPr sz="1600">
        <a:solidFill>
          <a:srgbClr val="FFFFFF"/>
        </a:solidFill>
        <a:uFill>
          <a:solidFill>
            <a:srgbClr val="FFFFFF"/>
          </a:solidFill>
        </a:uFill>
        <a:latin typeface="+mn-lt"/>
        <a:ea typeface="+mn-ea"/>
        <a:cs typeface="+mn-cs"/>
        <a:sym typeface="Neutra Text"/>
      </a:defRPr>
    </a:lvl4pPr>
    <a:lvl5pPr indent="914400">
      <a:spcBef>
        <a:spcPts val="500"/>
      </a:spcBef>
      <a:defRPr sz="1600">
        <a:solidFill>
          <a:srgbClr val="FFFFFF"/>
        </a:solidFill>
        <a:uFill>
          <a:solidFill>
            <a:srgbClr val="FFFFFF"/>
          </a:solidFill>
        </a:uFill>
        <a:latin typeface="+mn-lt"/>
        <a:ea typeface="+mn-ea"/>
        <a:cs typeface="+mn-cs"/>
        <a:sym typeface="Neutra Text"/>
      </a:defRPr>
    </a:lvl5pPr>
    <a:lvl6pPr indent="1143000">
      <a:spcBef>
        <a:spcPts val="500"/>
      </a:spcBef>
      <a:defRPr sz="1600">
        <a:solidFill>
          <a:srgbClr val="FFFFFF"/>
        </a:solidFill>
        <a:uFill>
          <a:solidFill>
            <a:srgbClr val="FFFFFF"/>
          </a:solidFill>
        </a:uFill>
        <a:latin typeface="+mn-lt"/>
        <a:ea typeface="+mn-ea"/>
        <a:cs typeface="+mn-cs"/>
        <a:sym typeface="Neutra Text"/>
      </a:defRPr>
    </a:lvl6pPr>
    <a:lvl7pPr indent="1371600">
      <a:spcBef>
        <a:spcPts val="500"/>
      </a:spcBef>
      <a:defRPr sz="1600">
        <a:solidFill>
          <a:srgbClr val="FFFFFF"/>
        </a:solidFill>
        <a:uFill>
          <a:solidFill>
            <a:srgbClr val="FFFFFF"/>
          </a:solidFill>
        </a:uFill>
        <a:latin typeface="+mn-lt"/>
        <a:ea typeface="+mn-ea"/>
        <a:cs typeface="+mn-cs"/>
        <a:sym typeface="Neutra Text"/>
      </a:defRPr>
    </a:lvl7pPr>
    <a:lvl8pPr indent="1600200">
      <a:spcBef>
        <a:spcPts val="500"/>
      </a:spcBef>
      <a:defRPr sz="1600">
        <a:solidFill>
          <a:srgbClr val="FFFFFF"/>
        </a:solidFill>
        <a:uFill>
          <a:solidFill>
            <a:srgbClr val="FFFFFF"/>
          </a:solidFill>
        </a:uFill>
        <a:latin typeface="+mn-lt"/>
        <a:ea typeface="+mn-ea"/>
        <a:cs typeface="+mn-cs"/>
        <a:sym typeface="Neutra Text"/>
      </a:defRPr>
    </a:lvl8pPr>
    <a:lvl9pPr indent="1828800">
      <a:spcBef>
        <a:spcPts val="500"/>
      </a:spcBef>
      <a:defRPr sz="1600">
        <a:solidFill>
          <a:srgbClr val="FFFFFF"/>
        </a:solidFill>
        <a:uFill>
          <a:solidFill>
            <a:srgbClr val="FFFFFF"/>
          </a:solidFill>
        </a:uFill>
        <a:latin typeface="+mn-lt"/>
        <a:ea typeface="+mn-ea"/>
        <a:cs typeface="+mn-cs"/>
        <a:sym typeface="Neutra Text"/>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lvl="0"/>
          </a:p>
        </p:txBody>
      </p:sp>
      <p:sp>
        <p:nvSpPr>
          <p:cNvPr id="324" name="Shape 324"/>
          <p:cNvSpPr/>
          <p:nvPr>
            <p:ph type="body" sz="quarter" idx="1"/>
          </p:nvPr>
        </p:nvSpPr>
        <p:spPr>
          <a:prstGeom prst="rect">
            <a:avLst/>
          </a:prstGeom>
        </p:spPr>
        <p:txBody>
          <a:bodyPr/>
          <a:lstStyle/>
          <a:p>
            <a:pPr lvl="0">
              <a:defRPr sz="1800">
                <a:solidFill>
                  <a:srgbClr val="000000"/>
                </a:solidFill>
                <a:uFillTx/>
              </a:defRPr>
            </a:pPr>
            <a:r>
              <a:rPr sz="1500">
                <a:uFill>
                  <a:solidFill>
                    <a:srgbClr val="FFFFFF"/>
                  </a:solidFill>
                </a:uFill>
                <a:latin typeface="Avenir Next"/>
                <a:ea typeface="Avenir Next"/>
                <a:cs typeface="Avenir Next"/>
                <a:sym typeface="Avenir Next"/>
              </a:rPr>
              <a:t>Red lines indicate collaborations…</a:t>
            </a:r>
            <a:endParaRPr sz="1500">
              <a:uFill>
                <a:solidFill>
                  <a:srgbClr val="FFFFFF"/>
                </a:solidFill>
              </a:uFill>
              <a:latin typeface="Avenir Next"/>
              <a:ea typeface="Avenir Next"/>
              <a:cs typeface="Avenir Next"/>
              <a:sym typeface="Avenir Next"/>
            </a:endParaRPr>
          </a:p>
          <a:p>
            <a:pPr lvl="0">
              <a:defRPr sz="1800">
                <a:solidFill>
                  <a:srgbClr val="000000"/>
                </a:solidFill>
                <a:uFillTx/>
              </a:defRPr>
            </a:pPr>
            <a:r>
              <a:rPr sz="1500">
                <a:uFill>
                  <a:solidFill>
                    <a:srgbClr val="FFFFFF"/>
                  </a:solidFill>
                </a:uFill>
                <a:latin typeface="Avenir Next"/>
                <a:ea typeface="Avenir Next"/>
                <a:cs typeface="Avenir Next"/>
                <a:sym typeface="Avenir Next"/>
              </a:rPr>
              <a:t>(Could add additional annotations here for interesting milestones like APT &amp; D3.js, etc)</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2" name="Shape 452"/>
          <p:cNvSpPr/>
          <p:nvPr>
            <p:ph type="sldImg"/>
          </p:nvPr>
        </p:nvSpPr>
        <p:spPr>
          <a:prstGeom prst="rect">
            <a:avLst/>
          </a:prstGeom>
        </p:spPr>
        <p:txBody>
          <a:bodyPr/>
          <a:lstStyle/>
          <a:p>
            <a:pPr lvl="0"/>
          </a:p>
        </p:txBody>
      </p:sp>
      <p:sp>
        <p:nvSpPr>
          <p:cNvPr id="453" name="Shape 453"/>
          <p:cNvSpPr/>
          <p:nvPr>
            <p:ph type="body" sz="quarter" idx="1"/>
          </p:nvPr>
        </p:nvSpPr>
        <p:spPr>
          <a:prstGeom prst="rect">
            <a:avLst/>
          </a:prstGeom>
        </p:spPr>
        <p:txBody>
          <a:bodyPr/>
          <a:lstStyle>
            <a:lvl1pPr>
              <a:defRPr sz="1200">
                <a:solidFill>
                  <a:srgbClr val="000000"/>
                </a:solidFill>
                <a:latin typeface="Avenir Next"/>
                <a:ea typeface="Avenir Next"/>
                <a:cs typeface="Avenir Next"/>
                <a:sym typeface="Avenir Next"/>
              </a:defRPr>
            </a:lvl1pPr>
          </a:lstStyle>
          <a:p>
            <a:pPr lvl="0">
              <a:defRPr sz="1800">
                <a:uFillTx/>
              </a:defRPr>
            </a:pPr>
            <a:r>
              <a:rPr sz="1200">
                <a:uFill>
                  <a:solidFill>
                    <a:srgbClr val="FFFFFF"/>
                  </a:solidFill>
                </a:uFill>
              </a:rPr>
              <a:t>Map circles vs. choropleth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9" name="Shape 459"/>
          <p:cNvSpPr/>
          <p:nvPr>
            <p:ph type="sldImg"/>
          </p:nvPr>
        </p:nvSpPr>
        <p:spPr>
          <a:prstGeom prst="rect">
            <a:avLst/>
          </a:prstGeom>
        </p:spPr>
        <p:txBody>
          <a:bodyPr/>
          <a:lstStyle/>
          <a:p>
            <a:pPr lvl="0"/>
          </a:p>
        </p:txBody>
      </p:sp>
      <p:sp>
        <p:nvSpPr>
          <p:cNvPr id="460" name="Shape 460"/>
          <p:cNvSpPr/>
          <p:nvPr>
            <p:ph type="body" sz="quarter" idx="1"/>
          </p:nvPr>
        </p:nvSpPr>
        <p:spPr>
          <a:prstGeom prst="rect">
            <a:avLst/>
          </a:prstGeom>
        </p:spPr>
        <p:txBody>
          <a:bodyPr/>
          <a:lstStyle>
            <a:lvl1pPr>
              <a:defRPr sz="1200">
                <a:solidFill>
                  <a:srgbClr val="000000"/>
                </a:solidFill>
                <a:latin typeface="Avenir Next"/>
                <a:ea typeface="Avenir Next"/>
                <a:cs typeface="Avenir Next"/>
                <a:sym typeface="Avenir Next"/>
              </a:defRPr>
            </a:lvl1pPr>
          </a:lstStyle>
          <a:p>
            <a:pPr lvl="0">
              <a:defRPr sz="1800">
                <a:uFillTx/>
              </a:defRPr>
            </a:pPr>
            <a:r>
              <a:rPr sz="1200">
                <a:uFill>
                  <a:solidFill>
                    <a:srgbClr val="FFFFFF"/>
                  </a:solidFill>
                </a:uFill>
              </a:rPr>
              <a:t>Map circles vs. choropleth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7" name="Shape 467"/>
          <p:cNvSpPr/>
          <p:nvPr>
            <p:ph type="sldImg"/>
          </p:nvPr>
        </p:nvSpPr>
        <p:spPr>
          <a:prstGeom prst="rect">
            <a:avLst/>
          </a:prstGeom>
        </p:spPr>
        <p:txBody>
          <a:bodyPr/>
          <a:lstStyle/>
          <a:p>
            <a:pPr lvl="0"/>
          </a:p>
        </p:txBody>
      </p:sp>
      <p:sp>
        <p:nvSpPr>
          <p:cNvPr id="468" name="Shape 468"/>
          <p:cNvSpPr/>
          <p:nvPr>
            <p:ph type="body" sz="quarter" idx="1"/>
          </p:nvPr>
        </p:nvSpPr>
        <p:spPr>
          <a:prstGeom prst="rect">
            <a:avLst/>
          </a:prstGeom>
        </p:spPr>
        <p:txBody>
          <a:bodyPr/>
          <a:lstStyle>
            <a:lvl1pPr>
              <a:defRPr sz="1200">
                <a:solidFill>
                  <a:srgbClr val="000000"/>
                </a:solidFill>
                <a:latin typeface="Avenir Next"/>
                <a:ea typeface="Avenir Next"/>
                <a:cs typeface="Avenir Next"/>
                <a:sym typeface="Avenir Next"/>
              </a:defRPr>
            </a:lvl1pPr>
          </a:lstStyle>
          <a:p>
            <a:pPr lvl="0">
              <a:defRPr sz="1800">
                <a:uFillTx/>
              </a:defRPr>
            </a:pPr>
            <a:r>
              <a:rPr sz="1200">
                <a:uFill>
                  <a:solidFill>
                    <a:srgbClr val="FFFFFF"/>
                  </a:solidFill>
                </a:uFill>
              </a:rPr>
              <a:t>Map circles vs. choropleth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5" name="Shape 475"/>
          <p:cNvSpPr/>
          <p:nvPr>
            <p:ph type="sldImg"/>
          </p:nvPr>
        </p:nvSpPr>
        <p:spPr>
          <a:prstGeom prst="rect">
            <a:avLst/>
          </a:prstGeom>
        </p:spPr>
        <p:txBody>
          <a:bodyPr/>
          <a:lstStyle/>
          <a:p>
            <a:pPr lvl="0"/>
          </a:p>
        </p:txBody>
      </p:sp>
      <p:sp>
        <p:nvSpPr>
          <p:cNvPr id="476" name="Shape 476"/>
          <p:cNvSpPr/>
          <p:nvPr>
            <p:ph type="body" sz="quarter" idx="1"/>
          </p:nvPr>
        </p:nvSpPr>
        <p:spPr>
          <a:prstGeom prst="rect">
            <a:avLst/>
          </a:prstGeom>
        </p:spPr>
        <p:txBody>
          <a:bodyPr/>
          <a:lstStyle>
            <a:lvl1pPr>
              <a:defRPr sz="1200">
                <a:solidFill>
                  <a:srgbClr val="000000"/>
                </a:solidFill>
                <a:latin typeface="Avenir Next"/>
                <a:ea typeface="Avenir Next"/>
                <a:cs typeface="Avenir Next"/>
                <a:sym typeface="Avenir Next"/>
              </a:defRPr>
            </a:lvl1pPr>
          </a:lstStyle>
          <a:p>
            <a:pPr lvl="0">
              <a:defRPr sz="1800">
                <a:uFillTx/>
              </a:defRPr>
            </a:pPr>
            <a:r>
              <a:rPr sz="1200">
                <a:uFill>
                  <a:solidFill>
                    <a:srgbClr val="FFFFFF"/>
                  </a:solidFill>
                </a:uFill>
              </a:rPr>
              <a:t>Map circles vs. choropleth</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1" name="Shape 481"/>
          <p:cNvSpPr/>
          <p:nvPr>
            <p:ph type="sldImg"/>
          </p:nvPr>
        </p:nvSpPr>
        <p:spPr>
          <a:prstGeom prst="rect">
            <a:avLst/>
          </a:prstGeom>
        </p:spPr>
        <p:txBody>
          <a:bodyPr/>
          <a:lstStyle/>
          <a:p>
            <a:pPr lvl="0"/>
          </a:p>
        </p:txBody>
      </p:sp>
      <p:sp>
        <p:nvSpPr>
          <p:cNvPr id="482" name="Shape 482"/>
          <p:cNvSpPr/>
          <p:nvPr>
            <p:ph type="body" sz="quarter" idx="1"/>
          </p:nvPr>
        </p:nvSpPr>
        <p:spPr>
          <a:prstGeom prst="rect">
            <a:avLst/>
          </a:prstGeom>
        </p:spPr>
        <p:txBody>
          <a:bodyPr/>
          <a:lstStyle>
            <a:lvl1pPr>
              <a:defRPr sz="1200">
                <a:solidFill>
                  <a:srgbClr val="000000"/>
                </a:solidFill>
                <a:latin typeface="Avenir Next"/>
                <a:ea typeface="Avenir Next"/>
                <a:cs typeface="Avenir Next"/>
                <a:sym typeface="Avenir Next"/>
              </a:defRPr>
            </a:lvl1pPr>
          </a:lstStyle>
          <a:p>
            <a:pPr lvl="0">
              <a:defRPr sz="1800">
                <a:uFillTx/>
              </a:defRPr>
            </a:pPr>
            <a:r>
              <a:rPr sz="1200">
                <a:uFill>
                  <a:solidFill>
                    <a:srgbClr val="FFFFFF"/>
                  </a:solidFill>
                </a:uFill>
              </a:rPr>
              <a:t>Map circles vs. choropleth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6" name="Shape 496"/>
          <p:cNvSpPr/>
          <p:nvPr>
            <p:ph type="sldImg"/>
          </p:nvPr>
        </p:nvSpPr>
        <p:spPr>
          <a:prstGeom prst="rect">
            <a:avLst/>
          </a:prstGeom>
        </p:spPr>
        <p:txBody>
          <a:bodyPr/>
          <a:lstStyle/>
          <a:p>
            <a:pPr lvl="0"/>
          </a:p>
        </p:txBody>
      </p:sp>
      <p:sp>
        <p:nvSpPr>
          <p:cNvPr id="497" name="Shape 497"/>
          <p:cNvSpPr/>
          <p:nvPr>
            <p:ph type="body" sz="quarter" idx="1"/>
          </p:nvPr>
        </p:nvSpPr>
        <p:spPr>
          <a:prstGeom prst="rect">
            <a:avLst/>
          </a:prstGeom>
        </p:spPr>
        <p:txBody>
          <a:bodyPr/>
          <a:lstStyle>
            <a:lvl1pPr>
              <a:defRPr>
                <a:solidFill>
                  <a:srgbClr val="000000"/>
                </a:solidFill>
                <a:latin typeface="Avenir Next"/>
                <a:ea typeface="Avenir Next"/>
                <a:cs typeface="Avenir Next"/>
                <a:sym typeface="Avenir Next"/>
              </a:defRPr>
            </a:lvl1pPr>
          </a:lstStyle>
          <a:p>
            <a:pPr lvl="0">
              <a:defRPr sz="1800">
                <a:uFillTx/>
              </a:defRPr>
            </a:pPr>
            <a:r>
              <a:rPr sz="1600">
                <a:uFill>
                  <a:solidFill>
                    <a:srgbClr val="FFFFFF"/>
                  </a:solidFill>
                </a:uFill>
              </a:rPr>
              <a:t>Select a data value, immediately see related values across columns, and receive transformation previews.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1" name="Shape 501"/>
          <p:cNvSpPr/>
          <p:nvPr>
            <p:ph type="sldImg"/>
          </p:nvPr>
        </p:nvSpPr>
        <p:spPr>
          <a:prstGeom prst="rect">
            <a:avLst/>
          </a:prstGeom>
        </p:spPr>
        <p:txBody>
          <a:bodyPr/>
          <a:lstStyle/>
          <a:p>
            <a:pPr lvl="0"/>
          </a:p>
        </p:txBody>
      </p:sp>
      <p:sp>
        <p:nvSpPr>
          <p:cNvPr id="502" name="Shape 502"/>
          <p:cNvSpPr/>
          <p:nvPr>
            <p:ph type="body" sz="quarter" idx="1"/>
          </p:nvPr>
        </p:nvSpPr>
        <p:spPr>
          <a:prstGeom prst="rect">
            <a:avLst/>
          </a:prstGeom>
        </p:spPr>
        <p:txBody>
          <a:bodyPr/>
          <a:lstStyle>
            <a:lvl1pPr>
              <a:defRPr>
                <a:solidFill>
                  <a:srgbClr val="000000"/>
                </a:solidFill>
                <a:latin typeface="Avenir Next"/>
                <a:ea typeface="Avenir Next"/>
                <a:cs typeface="Avenir Next"/>
                <a:sym typeface="Avenir Next"/>
              </a:defRPr>
            </a:lvl1pPr>
          </a:lstStyle>
          <a:p>
            <a:pPr lvl="0">
              <a:defRPr sz="1800">
                <a:uFillTx/>
              </a:defRPr>
            </a:pPr>
            <a:r>
              <a:rPr sz="1600">
                <a:uFill>
                  <a:solidFill>
                    <a:srgbClr val="FFFFFF"/>
                  </a:solidFill>
                </a:uFill>
              </a:rPr>
              <a:t>Select 9 digit zip codes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7" name="Shape 507"/>
          <p:cNvSpPr/>
          <p:nvPr>
            <p:ph type="sldImg"/>
          </p:nvPr>
        </p:nvSpPr>
        <p:spPr>
          <a:prstGeom prst="rect">
            <a:avLst/>
          </a:prstGeom>
        </p:spPr>
        <p:txBody>
          <a:bodyPr/>
          <a:lstStyle/>
          <a:p>
            <a:pPr lvl="0"/>
          </a:p>
        </p:txBody>
      </p:sp>
      <p:sp>
        <p:nvSpPr>
          <p:cNvPr id="508" name="Shape 508"/>
          <p:cNvSpPr/>
          <p:nvPr>
            <p:ph type="body" sz="quarter" idx="1"/>
          </p:nvPr>
        </p:nvSpPr>
        <p:spPr>
          <a:prstGeom prst="rect">
            <a:avLst/>
          </a:prstGeom>
        </p:spPr>
        <p:txBody>
          <a:bodyPr/>
          <a:lstStyle>
            <a:lvl1pPr>
              <a:defRPr>
                <a:solidFill>
                  <a:srgbClr val="000000"/>
                </a:solidFill>
                <a:latin typeface="Avenir Next"/>
                <a:ea typeface="Avenir Next"/>
                <a:cs typeface="Avenir Next"/>
                <a:sym typeface="Avenir Next"/>
              </a:defRPr>
            </a:lvl1pPr>
          </a:lstStyle>
          <a:p>
            <a:pPr lvl="0">
              <a:defRPr sz="1800">
                <a:uFillTx/>
              </a:defRPr>
            </a:pPr>
            <a:r>
              <a:rPr sz="1600">
                <a:uFill>
                  <a:solidFill>
                    <a:srgbClr val="FFFFFF"/>
                  </a:solidFill>
                </a:uFill>
              </a:rPr>
              <a:t>Receive transformation suggestions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1" name="Shape 511"/>
          <p:cNvSpPr/>
          <p:nvPr>
            <p:ph type="sldImg"/>
          </p:nvPr>
        </p:nvSpPr>
        <p:spPr>
          <a:prstGeom prst="rect">
            <a:avLst/>
          </a:prstGeom>
        </p:spPr>
        <p:txBody>
          <a:bodyPr/>
          <a:lstStyle/>
          <a:p>
            <a:pPr lvl="0"/>
          </a:p>
        </p:txBody>
      </p:sp>
      <p:sp>
        <p:nvSpPr>
          <p:cNvPr id="512" name="Shape 512"/>
          <p:cNvSpPr/>
          <p:nvPr>
            <p:ph type="body" sz="quarter" idx="1"/>
          </p:nvPr>
        </p:nvSpPr>
        <p:spPr>
          <a:prstGeom prst="rect">
            <a:avLst/>
          </a:prstGeom>
        </p:spPr>
        <p:txBody>
          <a:bodyPr/>
          <a:lstStyle>
            <a:lvl1pPr>
              <a:defRPr>
                <a:solidFill>
                  <a:srgbClr val="000000"/>
                </a:solidFill>
                <a:latin typeface="Avenir Next"/>
                <a:ea typeface="Avenir Next"/>
                <a:cs typeface="Avenir Next"/>
                <a:sym typeface="Avenir Next"/>
              </a:defRPr>
            </a:lvl1pPr>
          </a:lstStyle>
          <a:p>
            <a:pPr lvl="0">
              <a:defRPr sz="1800">
                <a:uFillTx/>
              </a:defRPr>
            </a:pPr>
            <a:r>
              <a:rPr sz="1600">
                <a:uFill>
                  <a:solidFill>
                    <a:srgbClr val="FFFFFF"/>
                  </a:solidFill>
                </a:uFill>
              </a:rPr>
              <a:t>Write custom transformation formula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5" name="Shape 515"/>
          <p:cNvSpPr/>
          <p:nvPr>
            <p:ph type="sldImg"/>
          </p:nvPr>
        </p:nvSpPr>
        <p:spPr>
          <a:prstGeom prst="rect">
            <a:avLst/>
          </a:prstGeom>
        </p:spPr>
        <p:txBody>
          <a:bodyPr/>
          <a:lstStyle/>
          <a:p>
            <a:pPr lvl="0"/>
          </a:p>
        </p:txBody>
      </p:sp>
      <p:sp>
        <p:nvSpPr>
          <p:cNvPr id="516" name="Shape 516"/>
          <p:cNvSpPr/>
          <p:nvPr>
            <p:ph type="body" sz="quarter" idx="1"/>
          </p:nvPr>
        </p:nvSpPr>
        <p:spPr>
          <a:prstGeom prst="rect">
            <a:avLst/>
          </a:prstGeom>
        </p:spPr>
        <p:txBody>
          <a:bodyPr/>
          <a:lstStyle>
            <a:lvl1pPr>
              <a:defRPr>
                <a:solidFill>
                  <a:srgbClr val="000000"/>
                </a:solidFill>
                <a:latin typeface="Avenir Next"/>
                <a:ea typeface="Avenir Next"/>
                <a:cs typeface="Avenir Next"/>
                <a:sym typeface="Avenir Next"/>
              </a:defRPr>
            </a:lvl1pPr>
          </a:lstStyle>
          <a:p>
            <a:pPr lvl="0">
              <a:defRPr sz="1800">
                <a:uFillTx/>
              </a:defRPr>
            </a:pPr>
            <a:r>
              <a:rPr sz="1600">
                <a:uFill>
                  <a:solidFill>
                    <a:srgbClr val="FFFFFF"/>
                  </a:solidFill>
                </a:uFill>
              </a:rPr>
              <a:t>Launch into Tableau demo here!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lvl="0"/>
          </a:p>
        </p:txBody>
      </p:sp>
      <p:sp>
        <p:nvSpPr>
          <p:cNvPr id="345" name="Shape 345"/>
          <p:cNvSpPr/>
          <p:nvPr>
            <p:ph type="body" sz="quarter" idx="1"/>
          </p:nvPr>
        </p:nvSpPr>
        <p:spPr>
          <a:prstGeom prst="rect">
            <a:avLst/>
          </a:prstGeom>
        </p:spPr>
        <p:txBody>
          <a:bodyPr/>
          <a:lstStyle/>
          <a:p>
            <a:pPr lvl="0">
              <a:defRPr sz="1800">
                <a:solidFill>
                  <a:srgbClr val="000000"/>
                </a:solidFill>
                <a:uFillTx/>
              </a:defRPr>
            </a:pPr>
            <a:r>
              <a:rPr sz="1600">
                <a:uFill>
                  <a:solidFill>
                    <a:srgbClr val="FFFFFF"/>
                  </a:solidFill>
                </a:uFill>
                <a:latin typeface="Avenir Next"/>
                <a:ea typeface="Avenir Next"/>
                <a:cs typeface="Avenir Next"/>
                <a:sym typeface="Avenir Next"/>
              </a:rPr>
              <a:t>The vast majority of the world’s visualizations are produced using end-user software, often looking something like this… </a:t>
            </a:r>
            <a:r>
              <a:rPr sz="1600">
                <a:uFill>
                  <a:solidFill>
                    <a:srgbClr val="FFFFFF"/>
                  </a:solidFill>
                </a:uFill>
                <a:latin typeface="Avenir Next Demi Bold"/>
                <a:ea typeface="Avenir Next Demi Bold"/>
                <a:cs typeface="Avenir Next Demi Bold"/>
                <a:sym typeface="Avenir Next Demi Bold"/>
              </a:rPr>
              <a:t>(click)</a:t>
            </a:r>
            <a:endParaRPr sz="1600">
              <a:uFill>
                <a:solidFill>
                  <a:srgbClr val="FFFFFF"/>
                </a:solidFill>
              </a:uFill>
              <a:latin typeface="Avenir Next"/>
              <a:ea typeface="Avenir Next"/>
              <a:cs typeface="Avenir Next"/>
              <a:sym typeface="Avenir Next"/>
            </a:endParaRPr>
          </a:p>
          <a:p>
            <a:pPr lvl="0">
              <a:defRPr sz="1800">
                <a:solidFill>
                  <a:srgbClr val="000000"/>
                </a:solidFill>
                <a:uFillTx/>
              </a:defRPr>
            </a:pPr>
            <a:r>
              <a:rPr sz="1600">
                <a:uFill>
                  <a:solidFill>
                    <a:srgbClr val="FFFFFF"/>
                  </a:solidFill>
                </a:uFill>
                <a:latin typeface="Avenir Next"/>
                <a:ea typeface="Avenir Next"/>
                <a:cs typeface="Avenir Next"/>
                <a:sym typeface="Avenir Next"/>
              </a:rPr>
              <a:t>…or this. </a:t>
            </a:r>
            <a:r>
              <a:rPr sz="1600">
                <a:uFill>
                  <a:solidFill>
                    <a:srgbClr val="FFFFFF"/>
                  </a:solidFill>
                </a:uFill>
                <a:latin typeface="Avenir Next Demi Bold"/>
                <a:ea typeface="Avenir Next Demi Bold"/>
                <a:cs typeface="Avenir Next Demi Bold"/>
                <a:sym typeface="Avenir Next Demi Bold"/>
              </a:rPr>
              <a:t>(click)</a:t>
            </a:r>
            <a:endParaRPr sz="1600">
              <a:uFill>
                <a:solidFill>
                  <a:srgbClr val="FFFFFF"/>
                </a:solidFill>
              </a:uFill>
              <a:latin typeface="Avenir Next"/>
              <a:ea typeface="Avenir Next"/>
              <a:cs typeface="Avenir Next"/>
              <a:sym typeface="Avenir Next"/>
            </a:endParaRPr>
          </a:p>
          <a:p>
            <a:pPr lvl="0">
              <a:defRPr sz="1800">
                <a:solidFill>
                  <a:srgbClr val="000000"/>
                </a:solidFill>
                <a:uFillTx/>
              </a:defRPr>
            </a:pPr>
            <a:r>
              <a:rPr sz="1600">
                <a:uFill>
                  <a:solidFill>
                    <a:srgbClr val="FFFFFF"/>
                  </a:solidFill>
                </a:uFill>
                <a:latin typeface="Avenir Next"/>
                <a:ea typeface="Avenir Next"/>
                <a:cs typeface="Avenir Next"/>
                <a:sym typeface="Avenir Next"/>
              </a:rPr>
              <a:t>Data visualization tools are often created by folks, who, while well-intentioned, unfortunately lack familiarity with effective visualization design and how to better support analysis.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0" name="Shape 520"/>
          <p:cNvSpPr/>
          <p:nvPr>
            <p:ph type="sldImg"/>
          </p:nvPr>
        </p:nvSpPr>
        <p:spPr>
          <a:prstGeom prst="rect">
            <a:avLst/>
          </a:prstGeom>
        </p:spPr>
        <p:txBody>
          <a:bodyPr/>
          <a:lstStyle/>
          <a:p>
            <a:pPr lvl="0"/>
          </a:p>
        </p:txBody>
      </p:sp>
      <p:sp>
        <p:nvSpPr>
          <p:cNvPr id="521" name="Shape 521"/>
          <p:cNvSpPr/>
          <p:nvPr>
            <p:ph type="body" sz="quarter" idx="1"/>
          </p:nvPr>
        </p:nvSpPr>
        <p:spPr>
          <a:prstGeom prst="rect">
            <a:avLst/>
          </a:prstGeom>
        </p:spPr>
        <p:txBody>
          <a:bodyPr/>
          <a:lstStyle/>
          <a:p>
            <a:pPr lvl="0">
              <a:spcBef>
                <a:spcPts val="0"/>
              </a:spcBef>
              <a:defRPr sz="1800">
                <a:solidFill>
                  <a:srgbClr val="000000"/>
                </a:solidFill>
                <a:uFillTx/>
              </a:defRPr>
            </a:pPr>
            <a:r>
              <a:rPr sz="1200">
                <a:latin typeface="Calibri"/>
                <a:ea typeface="Calibri"/>
                <a:cs typeface="Calibri"/>
                <a:sym typeface="Calibri"/>
              </a:rPr>
              <a:t>Not just Aha! Power is not in speeding to an astounding conclusion… It’s about the speed of data and moving through it.</a:t>
            </a:r>
            <a:endParaRPr sz="1200">
              <a:latin typeface="Calibri"/>
              <a:ea typeface="Calibri"/>
              <a:cs typeface="Calibri"/>
              <a:sym typeface="Calibri"/>
            </a:endParaRPr>
          </a:p>
          <a:p>
            <a:pPr lvl="0">
              <a:spcBef>
                <a:spcPts val="0"/>
              </a:spcBef>
              <a:defRPr sz="1800">
                <a:solidFill>
                  <a:srgbClr val="000000"/>
                </a:solidFill>
                <a:uFillTx/>
              </a:defRPr>
            </a:pPr>
            <a:r>
              <a:rPr sz="1200">
                <a:latin typeface="Calibri"/>
                <a:ea typeface="Calibri"/>
                <a:cs typeface="Calibri"/>
                <a:sym typeface="Calibri"/>
              </a:rPr>
              <a:t>We do this through how we support the Cycle of Visual Analysis</a:t>
            </a:r>
            <a:endParaRPr sz="1200">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9" name="Shape 529"/>
          <p:cNvSpPr/>
          <p:nvPr>
            <p:ph type="sldImg"/>
          </p:nvPr>
        </p:nvSpPr>
        <p:spPr>
          <a:prstGeom prst="rect">
            <a:avLst/>
          </a:prstGeom>
        </p:spPr>
        <p:txBody>
          <a:bodyPr/>
          <a:lstStyle/>
          <a:p>
            <a:pPr lvl="0"/>
          </a:p>
        </p:txBody>
      </p:sp>
      <p:sp>
        <p:nvSpPr>
          <p:cNvPr id="530" name="Shape 530"/>
          <p:cNvSpPr/>
          <p:nvPr>
            <p:ph type="body" sz="quarter" idx="1"/>
          </p:nvPr>
        </p:nvSpPr>
        <p:spPr>
          <a:prstGeom prst="rect">
            <a:avLst/>
          </a:prstGeom>
        </p:spPr>
        <p:txBody>
          <a:bodyPr/>
          <a:lstStyle>
            <a:lvl1pPr>
              <a:spcBef>
                <a:spcPts val="0"/>
              </a:spcBef>
              <a:defRPr sz="1200">
                <a:solidFill>
                  <a:srgbClr val="000000"/>
                </a:solidFill>
                <a:uFillTx/>
                <a:latin typeface="Calibri"/>
                <a:ea typeface="Calibri"/>
                <a:cs typeface="Calibri"/>
                <a:sym typeface="Calibri"/>
              </a:defRPr>
            </a:lvl1pPr>
          </a:lstStyle>
          <a:p>
            <a:pPr lvl="0">
              <a:defRPr sz="1800"/>
            </a:pPr>
            <a:r>
              <a:rPr sz="1200"/>
              <a:t>How does this play out in practice?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7" name="Shape 537"/>
          <p:cNvSpPr/>
          <p:nvPr>
            <p:ph type="sldImg"/>
          </p:nvPr>
        </p:nvSpPr>
        <p:spPr>
          <a:prstGeom prst="rect">
            <a:avLst/>
          </a:prstGeom>
        </p:spPr>
        <p:txBody>
          <a:bodyPr/>
          <a:lstStyle/>
          <a:p>
            <a:pPr lvl="0"/>
          </a:p>
        </p:txBody>
      </p:sp>
      <p:sp>
        <p:nvSpPr>
          <p:cNvPr id="538" name="Shape 538"/>
          <p:cNvSpPr/>
          <p:nvPr>
            <p:ph type="body" sz="quarter" idx="1"/>
          </p:nvPr>
        </p:nvSpPr>
        <p:spPr>
          <a:prstGeom prst="rect">
            <a:avLst/>
          </a:prstGeom>
        </p:spPr>
        <p:txBody>
          <a:bodyPr/>
          <a:lstStyle/>
          <a:p>
            <a:pPr lvl="0">
              <a:spcBef>
                <a:spcPts val="0"/>
              </a:spcBef>
              <a:defRPr sz="1800">
                <a:solidFill>
                  <a:srgbClr val="000000"/>
                </a:solidFill>
                <a:uFillTx/>
              </a:defRPr>
            </a:pPr>
            <a:r>
              <a:rPr sz="1200">
                <a:latin typeface="Calibri"/>
                <a:ea typeface="Calibri"/>
                <a:cs typeface="Calibri"/>
                <a:sym typeface="Calibri"/>
              </a:rPr>
              <a:t>Supporting the “Cycle of Visual Analysis”:  Incremental</a:t>
            </a:r>
            <a:endParaRPr sz="1200">
              <a:latin typeface="Calibri"/>
              <a:ea typeface="Calibri"/>
              <a:cs typeface="Calibri"/>
              <a:sym typeface="Calibri"/>
            </a:endParaRPr>
          </a:p>
          <a:p>
            <a:pPr lvl="0">
              <a:spcBef>
                <a:spcPts val="0"/>
              </a:spcBef>
              <a:defRPr sz="1800">
                <a:solidFill>
                  <a:srgbClr val="000000"/>
                </a:solidFill>
                <a:uFillTx/>
              </a:defRPr>
            </a:pPr>
            <a:r>
              <a:rPr sz="1200">
                <a:latin typeface="Calibri"/>
                <a:ea typeface="Calibri"/>
                <a:cs typeface="Calibri"/>
                <a:sym typeface="Calibri"/>
              </a:rPr>
              <a:t>Start SIMPLE, add detail, develop the story over time</a:t>
            </a:r>
            <a:endParaRPr sz="1200">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4" name="Shape 544"/>
          <p:cNvSpPr/>
          <p:nvPr>
            <p:ph type="sldImg"/>
          </p:nvPr>
        </p:nvSpPr>
        <p:spPr>
          <a:prstGeom prst="rect">
            <a:avLst/>
          </a:prstGeom>
        </p:spPr>
        <p:txBody>
          <a:bodyPr/>
          <a:lstStyle/>
          <a:p>
            <a:pPr lvl="0"/>
          </a:p>
        </p:txBody>
      </p:sp>
      <p:sp>
        <p:nvSpPr>
          <p:cNvPr id="545" name="Shape 545"/>
          <p:cNvSpPr/>
          <p:nvPr>
            <p:ph type="body" sz="quarter" idx="1"/>
          </p:nvPr>
        </p:nvSpPr>
        <p:spPr>
          <a:prstGeom prst="rect">
            <a:avLst/>
          </a:prstGeom>
        </p:spPr>
        <p:txBody>
          <a:bodyPr/>
          <a:lstStyle/>
          <a:p>
            <a:pPr lvl="0">
              <a:spcBef>
                <a:spcPts val="0"/>
              </a:spcBef>
              <a:defRPr sz="1800">
                <a:solidFill>
                  <a:srgbClr val="000000"/>
                </a:solidFill>
                <a:uFillTx/>
              </a:defRPr>
            </a:pPr>
            <a:r>
              <a:rPr sz="1200">
                <a:latin typeface="Calibri"/>
                <a:ea typeface="Calibri"/>
                <a:cs typeface="Calibri"/>
                <a:sym typeface="Calibri"/>
              </a:rPr>
              <a:t>Supporting the “Cycle of Visual Analysis”:  Incremental</a:t>
            </a:r>
            <a:endParaRPr sz="1200">
              <a:latin typeface="Calibri"/>
              <a:ea typeface="Calibri"/>
              <a:cs typeface="Calibri"/>
              <a:sym typeface="Calibri"/>
            </a:endParaRPr>
          </a:p>
          <a:p>
            <a:pPr lvl="0">
              <a:spcBef>
                <a:spcPts val="0"/>
              </a:spcBef>
              <a:defRPr sz="1800">
                <a:solidFill>
                  <a:srgbClr val="000000"/>
                </a:solidFill>
                <a:uFillTx/>
              </a:defRPr>
            </a:pPr>
            <a:r>
              <a:rPr sz="1200">
                <a:latin typeface="Calibri"/>
                <a:ea typeface="Calibri"/>
                <a:cs typeface="Calibri"/>
                <a:sym typeface="Calibri"/>
              </a:rPr>
              <a:t>Start SIMPLE, add detail, develop the story over time</a:t>
            </a:r>
            <a:endParaRPr sz="1200">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3" name="Shape 553"/>
          <p:cNvSpPr/>
          <p:nvPr>
            <p:ph type="sldImg"/>
          </p:nvPr>
        </p:nvSpPr>
        <p:spPr>
          <a:prstGeom prst="rect">
            <a:avLst/>
          </a:prstGeom>
        </p:spPr>
        <p:txBody>
          <a:bodyPr/>
          <a:lstStyle/>
          <a:p>
            <a:pPr lvl="0"/>
          </a:p>
        </p:txBody>
      </p:sp>
      <p:sp>
        <p:nvSpPr>
          <p:cNvPr id="554" name="Shape 554"/>
          <p:cNvSpPr/>
          <p:nvPr>
            <p:ph type="body" sz="quarter" idx="1"/>
          </p:nvPr>
        </p:nvSpPr>
        <p:spPr>
          <a:prstGeom prst="rect">
            <a:avLst/>
          </a:prstGeom>
        </p:spPr>
        <p:txBody>
          <a:bodyPr/>
          <a:lstStyle/>
          <a:p>
            <a:pPr lvl="0">
              <a:spcBef>
                <a:spcPts val="0"/>
              </a:spcBef>
              <a:defRPr sz="1800">
                <a:solidFill>
                  <a:srgbClr val="000000"/>
                </a:solidFill>
                <a:uFillTx/>
              </a:defRPr>
            </a:pPr>
            <a:r>
              <a:rPr sz="1200">
                <a:latin typeface="Calibri"/>
                <a:ea typeface="Calibri"/>
                <a:cs typeface="Calibri"/>
                <a:sym typeface="Calibri"/>
              </a:rPr>
              <a:t>Supporting the “Cycle of Visual Analysis”:  Incremental</a:t>
            </a:r>
            <a:endParaRPr sz="1200">
              <a:latin typeface="Calibri"/>
              <a:ea typeface="Calibri"/>
              <a:cs typeface="Calibri"/>
              <a:sym typeface="Calibri"/>
            </a:endParaRPr>
          </a:p>
          <a:p>
            <a:pPr lvl="0">
              <a:spcBef>
                <a:spcPts val="0"/>
              </a:spcBef>
              <a:defRPr sz="1800">
                <a:solidFill>
                  <a:srgbClr val="000000"/>
                </a:solidFill>
                <a:uFillTx/>
              </a:defRPr>
            </a:pPr>
            <a:r>
              <a:rPr sz="1200">
                <a:latin typeface="Calibri"/>
                <a:ea typeface="Calibri"/>
                <a:cs typeface="Calibri"/>
                <a:sym typeface="Calibri"/>
              </a:rPr>
              <a:t>Start SIMPLE, add detail, develop the story over time</a:t>
            </a:r>
            <a:endParaRPr sz="1200">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8" name="Shape 568"/>
          <p:cNvSpPr/>
          <p:nvPr>
            <p:ph type="sldImg"/>
          </p:nvPr>
        </p:nvSpPr>
        <p:spPr>
          <a:prstGeom prst="rect">
            <a:avLst/>
          </a:prstGeom>
        </p:spPr>
        <p:txBody>
          <a:bodyPr/>
          <a:lstStyle/>
          <a:p>
            <a:pPr lvl="0"/>
          </a:p>
        </p:txBody>
      </p:sp>
      <p:sp>
        <p:nvSpPr>
          <p:cNvPr id="569" name="Shape 569"/>
          <p:cNvSpPr/>
          <p:nvPr>
            <p:ph type="body" sz="quarter" idx="1"/>
          </p:nvPr>
        </p:nvSpPr>
        <p:spPr>
          <a:prstGeom prst="rect">
            <a:avLst/>
          </a:prstGeom>
        </p:spPr>
        <p:txBody>
          <a:bodyPr/>
          <a:lstStyle/>
          <a:p>
            <a:pPr lvl="0">
              <a:spcBef>
                <a:spcPts val="0"/>
              </a:spcBef>
              <a:defRPr sz="1800">
                <a:solidFill>
                  <a:srgbClr val="000000"/>
                </a:solidFill>
                <a:uFillTx/>
              </a:defRPr>
            </a:pPr>
            <a:r>
              <a:rPr sz="1200">
                <a:latin typeface="Calibri"/>
                <a:ea typeface="Calibri"/>
                <a:cs typeface="Calibri"/>
                <a:sym typeface="Calibri"/>
              </a:rPr>
              <a:t>Supporting the “Cycle of Visual Analysis”: Expressive</a:t>
            </a:r>
            <a:endParaRPr sz="1200">
              <a:latin typeface="Calibri"/>
              <a:ea typeface="Calibri"/>
              <a:cs typeface="Calibri"/>
              <a:sym typeface="Calibri"/>
            </a:endParaRPr>
          </a:p>
          <a:p>
            <a:pPr lvl="0">
              <a:spcBef>
                <a:spcPts val="0"/>
              </a:spcBef>
              <a:defRPr sz="1800">
                <a:solidFill>
                  <a:srgbClr val="000000"/>
                </a:solidFill>
                <a:uFillTx/>
              </a:defRPr>
            </a:pPr>
            <a:r>
              <a:rPr sz="1200">
                <a:latin typeface="Calibri"/>
                <a:ea typeface="Calibri"/>
                <a:cs typeface="Calibri"/>
                <a:sym typeface="Calibri"/>
              </a:rPr>
              <a:t>There is no single view for all tasks and all data</a:t>
            </a:r>
            <a:endParaRPr sz="1200">
              <a:latin typeface="Calibri"/>
              <a:ea typeface="Calibri"/>
              <a:cs typeface="Calibri"/>
              <a:sym typeface="Calibri"/>
            </a:endParaRPr>
          </a:p>
          <a:p>
            <a:pPr lvl="0">
              <a:spcBef>
                <a:spcPts val="0"/>
              </a:spcBef>
              <a:defRPr sz="1800">
                <a:solidFill>
                  <a:srgbClr val="000000"/>
                </a:solidFill>
                <a:uFillTx/>
              </a:defRPr>
            </a:pPr>
            <a:r>
              <a:rPr sz="1200">
                <a:latin typeface="Calibri"/>
                <a:ea typeface="Calibri"/>
                <a:cs typeface="Calibri"/>
                <a:sym typeface="Calibri"/>
              </a:rPr>
              <a:t>Lines for trends over time, multiples for comparing, Maps are good for data with a geographic bent, heatmaps for finding outliers across categories</a:t>
            </a:r>
            <a:endParaRPr sz="1200">
              <a:latin typeface="Calibri"/>
              <a:ea typeface="Calibri"/>
              <a:cs typeface="Calibri"/>
              <a:sym typeface="Calibri"/>
            </a:endParaRPr>
          </a:p>
          <a:p>
            <a:pPr lvl="0">
              <a:spcBef>
                <a:spcPts val="0"/>
              </a:spcBef>
              <a:defRPr sz="1800">
                <a:solidFill>
                  <a:srgbClr val="000000"/>
                </a:solidFill>
                <a:uFillTx/>
              </a:defRPr>
            </a:pPr>
            <a:r>
              <a:rPr sz="1200">
                <a:latin typeface="Calibri"/>
                <a:ea typeface="Calibri"/>
                <a:cs typeface="Calibri"/>
                <a:sym typeface="Calibri"/>
              </a:rPr>
              <a:t>Multiple columns show distribution and individual marks over time</a:t>
            </a:r>
            <a:endParaRPr sz="1200">
              <a:latin typeface="Calibri"/>
              <a:ea typeface="Calibri"/>
              <a:cs typeface="Calibri"/>
              <a:sym typeface="Calibri"/>
            </a:endParaRPr>
          </a:p>
          <a:p>
            <a:pPr lvl="0">
              <a:spcBef>
                <a:spcPts val="0"/>
              </a:spcBef>
              <a:defRPr sz="1800">
                <a:solidFill>
                  <a:srgbClr val="000000"/>
                </a:solidFill>
                <a:uFillTx/>
              </a:defRPr>
            </a:pPr>
            <a:r>
              <a:rPr sz="1200">
                <a:latin typeface="Calibri"/>
                <a:ea typeface="Calibri"/>
                <a:cs typeface="Calibri"/>
                <a:sym typeface="Calibri"/>
              </a:rPr>
              <a:t>Fundamentally REVERSING traditional thinking. START with the data.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2" name="Shape 652"/>
          <p:cNvSpPr/>
          <p:nvPr>
            <p:ph type="sldImg"/>
          </p:nvPr>
        </p:nvSpPr>
        <p:spPr>
          <a:prstGeom prst="rect">
            <a:avLst/>
          </a:prstGeom>
        </p:spPr>
        <p:txBody>
          <a:bodyPr/>
          <a:lstStyle/>
          <a:p>
            <a:pPr lvl="0"/>
          </a:p>
        </p:txBody>
      </p:sp>
      <p:sp>
        <p:nvSpPr>
          <p:cNvPr id="653" name="Shape 653"/>
          <p:cNvSpPr/>
          <p:nvPr>
            <p:ph type="body" sz="quarter" idx="1"/>
          </p:nvPr>
        </p:nvSpPr>
        <p:spPr>
          <a:prstGeom prst="rect">
            <a:avLst/>
          </a:prstGeom>
        </p:spPr>
        <p:txBody>
          <a:bodyPr/>
          <a:lstStyle/>
          <a:p>
            <a:pPr lvl="0">
              <a:spcBef>
                <a:spcPts val="0"/>
              </a:spcBef>
              <a:defRPr sz="1800">
                <a:solidFill>
                  <a:srgbClr val="000000"/>
                </a:solidFill>
                <a:uFillTx/>
              </a:defRPr>
            </a:pPr>
            <a:r>
              <a:rPr sz="1200">
                <a:solidFill>
                  <a:srgbClr val="666666"/>
                </a:solidFill>
                <a:latin typeface="Calibri"/>
                <a:ea typeface="Calibri"/>
                <a:cs typeface="Calibri"/>
                <a:sym typeface="Calibri"/>
              </a:rPr>
              <a:t>Supporting the “Cycle of Visual Analysis”:</a:t>
            </a:r>
            <a:br>
              <a:rPr sz="1200">
                <a:solidFill>
                  <a:srgbClr val="666666"/>
                </a:solidFill>
                <a:latin typeface="Calibri"/>
                <a:ea typeface="Calibri"/>
                <a:cs typeface="Calibri"/>
                <a:sym typeface="Calibri"/>
              </a:rPr>
            </a:br>
            <a:r>
              <a:rPr sz="2400">
                <a:solidFill>
                  <a:srgbClr val="D8761D"/>
                </a:solidFill>
                <a:latin typeface="Calibri"/>
                <a:ea typeface="Calibri"/>
                <a:cs typeface="Calibri"/>
                <a:sym typeface="Calibri"/>
              </a:rPr>
              <a:t>Unification with the database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7" name="Shape 657"/>
          <p:cNvSpPr/>
          <p:nvPr>
            <p:ph type="sldImg"/>
          </p:nvPr>
        </p:nvSpPr>
        <p:spPr>
          <a:prstGeom prst="rect">
            <a:avLst/>
          </a:prstGeom>
        </p:spPr>
        <p:txBody>
          <a:bodyPr/>
          <a:lstStyle/>
          <a:p>
            <a:pPr lvl="0"/>
          </a:p>
        </p:txBody>
      </p:sp>
      <p:sp>
        <p:nvSpPr>
          <p:cNvPr id="658" name="Shape 658"/>
          <p:cNvSpPr/>
          <p:nvPr>
            <p:ph type="body" sz="quarter" idx="1"/>
          </p:nvPr>
        </p:nvSpPr>
        <p:spPr>
          <a:prstGeom prst="rect">
            <a:avLst/>
          </a:prstGeom>
        </p:spPr>
        <p:txBody>
          <a:bodyPr/>
          <a:lstStyle/>
          <a:p>
            <a:pPr lvl="0">
              <a:spcBef>
                <a:spcPts val="0"/>
              </a:spcBef>
              <a:defRPr sz="1800">
                <a:solidFill>
                  <a:srgbClr val="000000"/>
                </a:solidFill>
                <a:uFillTx/>
              </a:defRPr>
            </a:pPr>
            <a:r>
              <a:rPr sz="1400">
                <a:solidFill>
                  <a:srgbClr val="666666"/>
                </a:solidFill>
                <a:latin typeface="Calibri"/>
                <a:ea typeface="Calibri"/>
                <a:cs typeface="Calibri"/>
                <a:sym typeface="Calibri"/>
              </a:rPr>
              <a:t>Supporting the “Cycle of Visual Analysis”:</a:t>
            </a:r>
            <a:br>
              <a:rPr sz="1400">
                <a:solidFill>
                  <a:srgbClr val="666666"/>
                </a:solidFill>
                <a:latin typeface="Calibri"/>
                <a:ea typeface="Calibri"/>
                <a:cs typeface="Calibri"/>
                <a:sym typeface="Calibri"/>
              </a:rPr>
            </a:br>
            <a:r>
              <a:rPr sz="2800">
                <a:solidFill>
                  <a:srgbClr val="D8761D"/>
                </a:solidFill>
                <a:latin typeface="Calibri"/>
                <a:ea typeface="Calibri"/>
                <a:cs typeface="Calibri"/>
                <a:sym typeface="Calibri"/>
              </a:rPr>
              <a:t>Unification with the database</a:t>
            </a:r>
            <a:endParaRPr sz="1200">
              <a:latin typeface="Calibri"/>
              <a:ea typeface="Calibri"/>
              <a:cs typeface="Calibri"/>
              <a:sym typeface="Calibri"/>
            </a:endParaRPr>
          </a:p>
          <a:p>
            <a:pPr lvl="0">
              <a:spcBef>
                <a:spcPts val="0"/>
              </a:spcBef>
              <a:defRPr sz="1800">
                <a:solidFill>
                  <a:srgbClr val="000000"/>
                </a:solidFill>
                <a:uFillTx/>
              </a:defRPr>
            </a:pPr>
            <a:r>
              <a:rPr sz="1600">
                <a:latin typeface="Calibri"/>
                <a:ea typeface="Calibri"/>
                <a:cs typeface="Calibri"/>
                <a:sym typeface="Calibri"/>
              </a:rPr>
              <a:t>Leverage the revolutionary changes in database technology: connect to a huge diversity of data types, from text files to traditional SQL databases to new advances like NoSQL and Hadoop</a:t>
            </a:r>
            <a:endParaRPr sz="1600">
              <a:latin typeface="Calibri"/>
              <a:ea typeface="Calibri"/>
              <a:cs typeface="Calibri"/>
              <a:sym typeface="Calibri"/>
            </a:endParaRPr>
          </a:p>
          <a:p>
            <a:pPr lvl="0">
              <a:spcBef>
                <a:spcPts val="0"/>
              </a:spcBef>
              <a:defRPr sz="1800">
                <a:solidFill>
                  <a:srgbClr val="000000"/>
                </a:solidFill>
                <a:uFillTx/>
              </a:defRPr>
            </a:pPr>
            <a:endParaRPr sz="1600">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2" name="Shape 662"/>
          <p:cNvSpPr/>
          <p:nvPr>
            <p:ph type="sldImg"/>
          </p:nvPr>
        </p:nvSpPr>
        <p:spPr>
          <a:prstGeom prst="rect">
            <a:avLst/>
          </a:prstGeom>
        </p:spPr>
        <p:txBody>
          <a:bodyPr/>
          <a:lstStyle/>
          <a:p>
            <a:pPr lvl="0"/>
          </a:p>
        </p:txBody>
      </p:sp>
      <p:sp>
        <p:nvSpPr>
          <p:cNvPr id="663" name="Shape 663"/>
          <p:cNvSpPr/>
          <p:nvPr>
            <p:ph type="body" sz="quarter" idx="1"/>
          </p:nvPr>
        </p:nvSpPr>
        <p:spPr>
          <a:prstGeom prst="rect">
            <a:avLst/>
          </a:prstGeom>
        </p:spPr>
        <p:txBody>
          <a:bodyPr/>
          <a:lstStyle>
            <a:lvl1pPr>
              <a:spcBef>
                <a:spcPts val="0"/>
              </a:spcBef>
              <a:defRPr sz="1200">
                <a:solidFill>
                  <a:srgbClr val="000000"/>
                </a:solidFill>
                <a:uFillTx/>
                <a:latin typeface="Calibri"/>
                <a:ea typeface="Calibri"/>
                <a:cs typeface="Calibri"/>
                <a:sym typeface="Calibri"/>
              </a:defRPr>
            </a:lvl1pPr>
          </a:lstStyle>
          <a:p>
            <a:pPr lvl="0">
              <a:defRPr sz="1800"/>
            </a:pPr>
            <a:r>
              <a:rPr sz="1200"/>
              <a:t>Direct interaction creates highly interactive interfaces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7" name="Shape 667"/>
          <p:cNvSpPr/>
          <p:nvPr>
            <p:ph type="sldImg"/>
          </p:nvPr>
        </p:nvSpPr>
        <p:spPr>
          <a:prstGeom prst="rect">
            <a:avLst/>
          </a:prstGeom>
        </p:spPr>
        <p:txBody>
          <a:bodyPr/>
          <a:lstStyle/>
          <a:p>
            <a:pPr lvl="0"/>
          </a:p>
        </p:txBody>
      </p:sp>
      <p:sp>
        <p:nvSpPr>
          <p:cNvPr id="668" name="Shape 668"/>
          <p:cNvSpPr/>
          <p:nvPr>
            <p:ph type="body" sz="quarter" idx="1"/>
          </p:nvPr>
        </p:nvSpPr>
        <p:spPr>
          <a:prstGeom prst="rect">
            <a:avLst/>
          </a:prstGeom>
        </p:spPr>
        <p:txBody>
          <a:bodyPr/>
          <a:lstStyle/>
          <a:p>
            <a:pPr lvl="0">
              <a:spcBef>
                <a:spcPts val="0"/>
              </a:spcBef>
              <a:defRPr sz="1800">
                <a:solidFill>
                  <a:srgbClr val="000000"/>
                </a:solidFill>
                <a:uFillTx/>
              </a:defRPr>
            </a:pPr>
            <a:r>
              <a:rPr sz="1200">
                <a:solidFill>
                  <a:srgbClr val="666666"/>
                </a:solidFill>
                <a:latin typeface="Calibri"/>
                <a:ea typeface="Calibri"/>
                <a:cs typeface="Calibri"/>
                <a:sym typeface="Calibri"/>
              </a:rPr>
              <a:t>Supporting the “Cycle of Visual Analysis”:</a:t>
            </a:r>
            <a:r>
              <a:rPr sz="1200">
                <a:solidFill>
                  <a:srgbClr val="98B6C4"/>
                </a:solidFill>
                <a:latin typeface="Calibri"/>
                <a:ea typeface="Calibri"/>
                <a:cs typeface="Calibri"/>
                <a:sym typeface="Calibri"/>
              </a:rPr>
              <a:t> Direct Interaction</a:t>
            </a:r>
            <a:endParaRPr sz="1300">
              <a:latin typeface="Calibri"/>
              <a:ea typeface="Calibri"/>
              <a:cs typeface="Calibri"/>
              <a:sym typeface="Calibri"/>
            </a:endParaRPr>
          </a:p>
          <a:p>
            <a:pPr lvl="0">
              <a:lnSpc>
                <a:spcPct val="90000"/>
              </a:lnSpc>
              <a:spcBef>
                <a:spcPts val="200"/>
              </a:spcBef>
              <a:defRPr sz="1800">
                <a:solidFill>
                  <a:srgbClr val="000000"/>
                </a:solidFill>
                <a:uFillTx/>
              </a:defRPr>
            </a:pPr>
            <a:r>
              <a:rPr sz="1200">
                <a:solidFill>
                  <a:srgbClr val="FF8E1D"/>
                </a:solidFill>
                <a:latin typeface="Myriad Pro"/>
                <a:ea typeface="Myriad Pro"/>
                <a:cs typeface="Myriad Pro"/>
                <a:sym typeface="Myriad Pro"/>
              </a:rPr>
              <a:t>Make the tool disappear and a</a:t>
            </a:r>
            <a:r>
              <a:rPr sz="1200">
                <a:solidFill>
                  <a:srgbClr val="666666"/>
                </a:solidFill>
                <a:latin typeface="Myriad Pro"/>
                <a:ea typeface="Myriad Pro"/>
                <a:cs typeface="Myriad Pro"/>
                <a:sym typeface="Myriad Pro"/>
              </a:rPr>
              <a:t>llow the user to  </a:t>
            </a:r>
            <a:r>
              <a:rPr>
                <a:solidFill>
                  <a:srgbClr val="1F437D"/>
                </a:solidFill>
                <a:latin typeface="Myriad Pro"/>
                <a:ea typeface="Myriad Pro"/>
                <a:cs typeface="Myriad Pro"/>
                <a:sym typeface="Myriad Pro"/>
              </a:rPr>
              <a:t>directly interact</a:t>
            </a:r>
            <a:r>
              <a:rPr sz="1200">
                <a:solidFill>
                  <a:srgbClr val="1F437D"/>
                </a:solidFill>
                <a:latin typeface="Myriad Pro"/>
                <a:ea typeface="Myriad Pro"/>
                <a:cs typeface="Myriad Pro"/>
                <a:sym typeface="Myriad Pro"/>
              </a:rPr>
              <a:t> </a:t>
            </a:r>
            <a:r>
              <a:rPr sz="1200">
                <a:solidFill>
                  <a:srgbClr val="666666"/>
                </a:solidFill>
                <a:latin typeface="Myriad Pro"/>
                <a:ea typeface="Myriad Pro"/>
                <a:cs typeface="Myriad Pro"/>
                <a:sym typeface="Myriad Pro"/>
              </a:rPr>
              <a:t>with the data.</a:t>
            </a:r>
            <a:endParaRPr sz="120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ph type="sldImg"/>
          </p:nvPr>
        </p:nvSpPr>
        <p:spPr>
          <a:prstGeom prst="rect">
            <a:avLst/>
          </a:prstGeom>
        </p:spPr>
        <p:txBody>
          <a:bodyPr/>
          <a:lstStyle/>
          <a:p>
            <a:pPr lvl="0"/>
          </a:p>
        </p:txBody>
      </p:sp>
      <p:sp>
        <p:nvSpPr>
          <p:cNvPr id="372" name="Shape 372"/>
          <p:cNvSpPr/>
          <p:nvPr>
            <p:ph type="body" sz="quarter" idx="1"/>
          </p:nvPr>
        </p:nvSpPr>
        <p:spPr>
          <a:prstGeom prst="rect">
            <a:avLst/>
          </a:prstGeom>
        </p:spPr>
        <p:txBody>
          <a:bodyPr/>
          <a:lstStyle>
            <a:lvl1pPr>
              <a:defRPr>
                <a:solidFill>
                  <a:srgbClr val="000000"/>
                </a:solidFill>
                <a:latin typeface="Avenir Next"/>
                <a:ea typeface="Avenir Next"/>
                <a:cs typeface="Avenir Next"/>
                <a:sym typeface="Avenir Next"/>
              </a:defRPr>
            </a:lvl1pPr>
          </a:lstStyle>
          <a:p>
            <a:pPr lvl="0">
              <a:defRPr sz="1800">
                <a:uFillTx/>
              </a:defRPr>
            </a:pPr>
            <a:r>
              <a:rPr sz="1600">
                <a:uFill>
                  <a:solidFill>
                    <a:srgbClr val="FFFFFF"/>
                  </a:solidFill>
                </a:uFill>
              </a:rPr>
              <a:t>Launch into Trifacta demo!</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5" name="Shape 765"/>
          <p:cNvSpPr/>
          <p:nvPr>
            <p:ph type="sldImg"/>
          </p:nvPr>
        </p:nvSpPr>
        <p:spPr>
          <a:prstGeom prst="rect">
            <a:avLst/>
          </a:prstGeom>
        </p:spPr>
        <p:txBody>
          <a:bodyPr/>
          <a:lstStyle/>
          <a:p>
            <a:pPr lvl="0"/>
          </a:p>
        </p:txBody>
      </p:sp>
      <p:sp>
        <p:nvSpPr>
          <p:cNvPr id="766" name="Shape 766"/>
          <p:cNvSpPr/>
          <p:nvPr>
            <p:ph type="body" sz="quarter" idx="1"/>
          </p:nvPr>
        </p:nvSpPr>
        <p:spPr>
          <a:prstGeom prst="rect">
            <a:avLst/>
          </a:prstGeom>
        </p:spPr>
        <p:txBody>
          <a:bodyPr/>
          <a:lstStyle>
            <a:lvl1pPr>
              <a:defRPr>
                <a:solidFill>
                  <a:srgbClr val="000000"/>
                </a:solidFill>
                <a:latin typeface="Avenir Next"/>
                <a:ea typeface="Avenir Next"/>
                <a:cs typeface="Avenir Next"/>
                <a:sym typeface="Avenir Next"/>
              </a:defRPr>
            </a:lvl1pPr>
          </a:lstStyle>
          <a:p>
            <a:pPr lvl="0">
              <a:defRPr sz="1800">
                <a:uFillTx/>
              </a:defRPr>
            </a:pPr>
            <a:r>
              <a:rPr sz="1600">
                <a:uFill>
                  <a:solidFill>
                    <a:srgbClr val="FFFFFF"/>
                  </a:solidFill>
                </a:uFill>
              </a:rPr>
              <a:t>In collaborative work between the University of Washington and Tableau, we are researching new methods for end-user data exploration. Our Data Voyager system generates thousands of charts in parallel, ranks them using both statistical and perceptual measures, and presents the top-ranked examples as recommended views.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1" name="Shape 771"/>
          <p:cNvSpPr/>
          <p:nvPr>
            <p:ph type="sldImg"/>
          </p:nvPr>
        </p:nvSpPr>
        <p:spPr>
          <a:prstGeom prst="rect">
            <a:avLst/>
          </a:prstGeom>
        </p:spPr>
        <p:txBody>
          <a:bodyPr/>
          <a:lstStyle/>
          <a:p>
            <a:pPr lvl="0"/>
          </a:p>
        </p:txBody>
      </p:sp>
      <p:sp>
        <p:nvSpPr>
          <p:cNvPr id="772" name="Shape 772"/>
          <p:cNvSpPr/>
          <p:nvPr>
            <p:ph type="body" sz="quarter" idx="1"/>
          </p:nvPr>
        </p:nvSpPr>
        <p:spPr>
          <a:prstGeom prst="rect">
            <a:avLst/>
          </a:prstGeom>
        </p:spPr>
        <p:txBody>
          <a:bodyPr/>
          <a:lstStyle>
            <a:lvl1pPr>
              <a:defRPr>
                <a:solidFill>
                  <a:srgbClr val="000000"/>
                </a:solidFill>
                <a:latin typeface="Avenir Next"/>
                <a:ea typeface="Avenir Next"/>
                <a:cs typeface="Avenir Next"/>
                <a:sym typeface="Avenir Next"/>
              </a:defRPr>
            </a:lvl1pPr>
          </a:lstStyle>
          <a:p>
            <a:pPr lvl="0">
              <a:defRPr sz="1800">
                <a:uFillTx/>
              </a:defRPr>
            </a:pPr>
            <a:r>
              <a:rPr sz="1600">
                <a:uFill>
                  <a:solidFill>
                    <a:srgbClr val="FFFFFF"/>
                  </a:solidFill>
                </a:uFill>
              </a:rPr>
              <a:t>Users can steer these suggestions by simply indicating data fields of interest.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0" name="Shape 960"/>
          <p:cNvSpPr/>
          <p:nvPr>
            <p:ph type="sldImg"/>
          </p:nvPr>
        </p:nvSpPr>
        <p:spPr>
          <a:prstGeom prst="rect">
            <a:avLst/>
          </a:prstGeom>
        </p:spPr>
        <p:txBody>
          <a:bodyPr/>
          <a:lstStyle/>
          <a:p>
            <a:pPr lvl="0"/>
          </a:p>
        </p:txBody>
      </p:sp>
      <p:sp>
        <p:nvSpPr>
          <p:cNvPr id="961" name="Shape 961"/>
          <p:cNvSpPr/>
          <p:nvPr>
            <p:ph type="body" sz="quarter" idx="1"/>
          </p:nvPr>
        </p:nvSpPr>
        <p:spPr>
          <a:prstGeom prst="rect">
            <a:avLst/>
          </a:prstGeom>
        </p:spPr>
        <p:txBody>
          <a:bodyPr/>
          <a:lstStyle/>
          <a:p>
            <a:pPr lvl="0">
              <a:defRPr sz="1800">
                <a:solidFill>
                  <a:srgbClr val="000000"/>
                </a:solidFill>
                <a:uFillTx/>
              </a:defRPr>
            </a:pPr>
            <a:r>
              <a:rPr sz="1500">
                <a:uFill>
                  <a:solidFill>
                    <a:srgbClr val="FFFFFF"/>
                  </a:solidFill>
                </a:uFill>
                <a:latin typeface="Avenir Next"/>
                <a:ea typeface="Avenir Next"/>
                <a:cs typeface="Avenir Next"/>
                <a:sym typeface="Avenir Next"/>
              </a:rPr>
              <a:t>Different stages of the cycle of visual analysis may require different analysis strategies.</a:t>
            </a:r>
            <a:endParaRPr sz="1500">
              <a:uFill>
                <a:solidFill>
                  <a:srgbClr val="FFFFFF"/>
                </a:solidFill>
              </a:uFill>
              <a:latin typeface="Avenir Next"/>
              <a:ea typeface="Avenir Next"/>
              <a:cs typeface="Avenir Next"/>
              <a:sym typeface="Avenir Next"/>
            </a:endParaRPr>
          </a:p>
          <a:p>
            <a:pPr lvl="0">
              <a:defRPr sz="1800">
                <a:solidFill>
                  <a:srgbClr val="000000"/>
                </a:solidFill>
                <a:uFillTx/>
              </a:defRPr>
            </a:pPr>
            <a:r>
              <a:rPr sz="1500">
                <a:uFill>
                  <a:solidFill>
                    <a:srgbClr val="FFFFFF"/>
                  </a:solidFill>
                </a:uFill>
                <a:latin typeface="Avenir Next"/>
                <a:ea typeface="Avenir Next"/>
                <a:cs typeface="Avenir Next"/>
                <a:sym typeface="Avenir Next"/>
              </a:rPr>
              <a:t>Keep the user in the center of this process!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lvl="0"/>
          </a:p>
        </p:txBody>
      </p:sp>
      <p:sp>
        <p:nvSpPr>
          <p:cNvPr id="393" name="Shape 393"/>
          <p:cNvSpPr/>
          <p:nvPr>
            <p:ph type="body" sz="quarter" idx="1"/>
          </p:nvPr>
        </p:nvSpPr>
        <p:spPr>
          <a:prstGeom prst="rect">
            <a:avLst/>
          </a:prstGeom>
        </p:spPr>
        <p:txBody>
          <a:bodyPr/>
          <a:lstStyle/>
          <a:p>
            <a:pPr lvl="0">
              <a:defRPr sz="1800">
                <a:solidFill>
                  <a:srgbClr val="000000"/>
                </a:solidFill>
                <a:uFillTx/>
              </a:defRPr>
            </a:pPr>
            <a:r>
              <a:rPr sz="1600">
                <a:uFill>
                  <a:solidFill>
                    <a:srgbClr val="FFFFFF"/>
                  </a:solidFill>
                </a:uFill>
                <a:latin typeface="Avenir Next"/>
                <a:ea typeface="Avenir Next"/>
                <a:cs typeface="Avenir Next"/>
                <a:sym typeface="Avenir Next"/>
              </a:rPr>
              <a:t>&gt; Automatic presentation: expose shape and structure of data</a:t>
            </a:r>
            <a:endParaRPr sz="1600">
              <a:uFill>
                <a:solidFill>
                  <a:srgbClr val="FFFFFF"/>
                </a:solidFill>
              </a:uFill>
              <a:latin typeface="Avenir Next"/>
              <a:ea typeface="Avenir Next"/>
              <a:cs typeface="Avenir Next"/>
              <a:sym typeface="Avenir Next"/>
            </a:endParaRPr>
          </a:p>
          <a:p>
            <a:pPr lvl="0">
              <a:defRPr sz="1800">
                <a:solidFill>
                  <a:srgbClr val="000000"/>
                </a:solidFill>
                <a:uFillTx/>
              </a:defRPr>
            </a:pPr>
            <a:r>
              <a:rPr sz="1600">
                <a:uFill>
                  <a:solidFill>
                    <a:srgbClr val="FFFFFF"/>
                  </a:solidFill>
                </a:uFill>
                <a:latin typeface="Avenir Next"/>
                <a:ea typeface="Avenir Next"/>
                <a:cs typeface="Avenir Next"/>
                <a:sym typeface="Avenir Next"/>
              </a:rPr>
              <a:t>&gt; Encourage consideration of all variables</a:t>
            </a:r>
            <a:endParaRPr sz="1600">
              <a:uFill>
                <a:solidFill>
                  <a:srgbClr val="FFFFFF"/>
                </a:solidFill>
              </a:uFill>
              <a:latin typeface="Avenir Next"/>
              <a:ea typeface="Avenir Next"/>
              <a:cs typeface="Avenir Next"/>
              <a:sym typeface="Avenir Next"/>
            </a:endParaRPr>
          </a:p>
          <a:p>
            <a:pPr lvl="0">
              <a:defRPr sz="1800">
                <a:solidFill>
                  <a:srgbClr val="000000"/>
                </a:solidFill>
                <a:uFillTx/>
              </a:defRPr>
            </a:pPr>
            <a:r>
              <a:rPr sz="1600">
                <a:uFill>
                  <a:solidFill>
                    <a:srgbClr val="FFFFFF"/>
                  </a:solidFill>
                </a:uFill>
                <a:latin typeface="Avenir Next"/>
                <a:ea typeface="Avenir Next"/>
                <a:cs typeface="Avenir Next"/>
                <a:sym typeface="Avenir Next"/>
              </a:rPr>
              <a:t>&gt; Focus on data cleaning and transformation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ph type="sldImg"/>
          </p:nvPr>
        </p:nvSpPr>
        <p:spPr>
          <a:prstGeom prst="rect">
            <a:avLst/>
          </a:prstGeom>
        </p:spPr>
        <p:txBody>
          <a:bodyPr/>
          <a:lstStyle/>
          <a:p>
            <a:pPr lvl="0"/>
          </a:p>
        </p:txBody>
      </p:sp>
      <p:sp>
        <p:nvSpPr>
          <p:cNvPr id="402" name="Shape 402"/>
          <p:cNvSpPr/>
          <p:nvPr>
            <p:ph type="body" sz="quarter" idx="1"/>
          </p:nvPr>
        </p:nvSpPr>
        <p:spPr>
          <a:prstGeom prst="rect">
            <a:avLst/>
          </a:prstGeom>
        </p:spPr>
        <p:txBody>
          <a:bodyPr/>
          <a:lstStyle>
            <a:lvl1pPr>
              <a:defRPr>
                <a:solidFill>
                  <a:srgbClr val="000000"/>
                </a:solidFill>
                <a:latin typeface="Avenir Next"/>
                <a:ea typeface="Avenir Next"/>
                <a:cs typeface="Avenir Next"/>
                <a:sym typeface="Avenir Next"/>
              </a:defRPr>
            </a:lvl1pPr>
          </a:lstStyle>
          <a:p>
            <a:pPr lvl="0">
              <a:defRPr sz="1800">
                <a:uFillTx/>
              </a:defRPr>
            </a:pPr>
            <a:r>
              <a:rPr sz="1600">
                <a:uFill>
                  <a:solidFill>
                    <a:srgbClr val="FFFFFF"/>
                  </a:solidFill>
                </a:uFill>
              </a:rPr>
              <a:t>We automatically present overview visualizations for each dimension in the data set…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0" name="Shape 410"/>
          <p:cNvSpPr/>
          <p:nvPr>
            <p:ph type="sldImg"/>
          </p:nvPr>
        </p:nvSpPr>
        <p:spPr>
          <a:prstGeom prst="rect">
            <a:avLst/>
          </a:prstGeom>
        </p:spPr>
        <p:txBody>
          <a:bodyPr/>
          <a:lstStyle/>
          <a:p>
            <a:pPr lvl="0"/>
          </a:p>
        </p:txBody>
      </p:sp>
      <p:sp>
        <p:nvSpPr>
          <p:cNvPr id="411" name="Shape 411"/>
          <p:cNvSpPr/>
          <p:nvPr>
            <p:ph type="body" sz="quarter" idx="1"/>
          </p:nvPr>
        </p:nvSpPr>
        <p:spPr>
          <a:prstGeom prst="rect">
            <a:avLst/>
          </a:prstGeom>
        </p:spPr>
        <p:txBody>
          <a:bodyPr/>
          <a:lstStyle/>
          <a:p>
            <a:pPr lvl="0">
              <a:defRPr sz="1800">
                <a:solidFill>
                  <a:srgbClr val="000000"/>
                </a:solidFill>
                <a:uFillTx/>
              </a:defRPr>
            </a:pPr>
            <a:r>
              <a:rPr sz="1600">
                <a:uFill>
                  <a:solidFill>
                    <a:srgbClr val="FFFFFF"/>
                  </a:solidFill>
                </a:uFill>
                <a:latin typeface="Avenir Next"/>
                <a:ea typeface="Avenir Next"/>
                <a:cs typeface="Avenir Next"/>
                <a:sym typeface="Avenir Next"/>
              </a:rPr>
              <a:t>…and enable drill-down into more detailed summaries. </a:t>
            </a:r>
            <a:endParaRPr sz="1600">
              <a:uFill>
                <a:solidFill>
                  <a:srgbClr val="FFFFFF"/>
                </a:solidFill>
              </a:uFill>
              <a:latin typeface="Avenir Next"/>
              <a:ea typeface="Avenir Next"/>
              <a:cs typeface="Avenir Next"/>
              <a:sym typeface="Avenir Next"/>
            </a:endParaRPr>
          </a:p>
          <a:p>
            <a:pPr lvl="0">
              <a:defRPr sz="1800">
                <a:solidFill>
                  <a:srgbClr val="000000"/>
                </a:solidFill>
                <a:uFillTx/>
              </a:defRPr>
            </a:pPr>
            <a:r>
              <a:rPr sz="1600">
                <a:uFill>
                  <a:solidFill>
                    <a:srgbClr val="FFFFFF"/>
                  </a:solidFill>
                </a:uFill>
                <a:latin typeface="Avenir Next"/>
                <a:ea typeface="Avenir Next"/>
                <a:cs typeface="Avenir Next"/>
                <a:sym typeface="Avenir Next"/>
              </a:rPr>
              <a:t>Here we see when political contributions are made. The charts reveal when contributions are more likely to occur. In this case, contributions increase closer to the election date and are more likely on week days and at the end of a month.</a:t>
            </a:r>
            <a:endParaRPr sz="1600">
              <a:uFill>
                <a:solidFill>
                  <a:srgbClr val="FFFFFF"/>
                </a:solidFill>
              </a:uFill>
              <a:latin typeface="Avenir Next"/>
              <a:ea typeface="Avenir Next"/>
              <a:cs typeface="Avenir Next"/>
              <a:sym typeface="Avenir Next"/>
            </a:endParaRPr>
          </a:p>
          <a:p>
            <a:pPr lvl="0">
              <a:defRPr sz="1800">
                <a:solidFill>
                  <a:srgbClr val="000000"/>
                </a:solidFill>
                <a:uFillTx/>
              </a:defRPr>
            </a:pPr>
            <a:r>
              <a:rPr sz="1600">
                <a:uFill>
                  <a:solidFill>
                    <a:srgbClr val="FFFFFF"/>
                  </a:solidFill>
                </a:uFill>
                <a:latin typeface="Avenir Next"/>
                <a:ea typeface="Avenir Next"/>
                <a:cs typeface="Avenir Next"/>
                <a:sym typeface="Avenir Next"/>
              </a:rPr>
              <a:t>Each of these plots was chosen dynamically, in a data-driven fashion. As the data does not include variation at the level of hours, minutes or seconds, the system excludes those views to avoid unnecessary distractions.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2" name="Shape 422"/>
          <p:cNvSpPr/>
          <p:nvPr>
            <p:ph type="sldImg"/>
          </p:nvPr>
        </p:nvSpPr>
        <p:spPr>
          <a:prstGeom prst="rect">
            <a:avLst/>
          </a:prstGeom>
        </p:spPr>
        <p:txBody>
          <a:bodyPr/>
          <a:lstStyle/>
          <a:p>
            <a:pPr lvl="0"/>
          </a:p>
        </p:txBody>
      </p:sp>
      <p:sp>
        <p:nvSpPr>
          <p:cNvPr id="423" name="Shape 423"/>
          <p:cNvSpPr/>
          <p:nvPr>
            <p:ph type="body" sz="quarter" idx="1"/>
          </p:nvPr>
        </p:nvSpPr>
        <p:spPr>
          <a:prstGeom prst="rect">
            <a:avLst/>
          </a:prstGeom>
        </p:spPr>
        <p:txBody>
          <a:bodyPr/>
          <a:lstStyle/>
          <a:p>
            <a:pPr lvl="0">
              <a:defRPr sz="1800">
                <a:solidFill>
                  <a:srgbClr val="000000"/>
                </a:solidFill>
                <a:uFillTx/>
              </a:defRPr>
            </a:pPr>
            <a:r>
              <a:rPr sz="1600">
                <a:uFill>
                  <a:solidFill>
                    <a:srgbClr val="FFFFFF"/>
                  </a:solidFill>
                </a:uFill>
                <a:latin typeface="Avenir Next"/>
                <a:ea typeface="Avenir Next"/>
                <a:cs typeface="Avenir Next"/>
                <a:sym typeface="Avenir Next"/>
              </a:rPr>
              <a:t>Here, we automatically recognize a geographic data field and can present a map visualization, in this case showing where political contributions come from.</a:t>
            </a:r>
            <a:endParaRPr sz="1600">
              <a:uFill>
                <a:solidFill>
                  <a:srgbClr val="FFFFFF"/>
                </a:solidFill>
              </a:uFill>
              <a:latin typeface="Avenir Next"/>
              <a:ea typeface="Avenir Next"/>
              <a:cs typeface="Avenir Next"/>
              <a:sym typeface="Avenir Next"/>
            </a:endParaRPr>
          </a:p>
          <a:p>
            <a:pPr lvl="0">
              <a:defRPr sz="1800">
                <a:solidFill>
                  <a:srgbClr val="000000"/>
                </a:solidFill>
                <a:uFillTx/>
              </a:defRPr>
            </a:pPr>
            <a:r>
              <a:rPr sz="1600">
                <a:uFill>
                  <a:solidFill>
                    <a:srgbClr val="FFFFFF"/>
                  </a:solidFill>
                </a:uFill>
                <a:latin typeface="Avenir Next"/>
                <a:ea typeface="Avenir Next"/>
                <a:cs typeface="Avenir Next"/>
                <a:sym typeface="Avenir Next"/>
              </a:rPr>
              <a:t>But do you see a problem? Using color to encode quantities is much less accurate than other encodings.</a:t>
            </a:r>
            <a:endParaRPr sz="1600">
              <a:uFill>
                <a:solidFill>
                  <a:srgbClr val="FFFFFF"/>
                </a:solidFill>
              </a:uFill>
              <a:latin typeface="Avenir Next"/>
              <a:ea typeface="Avenir Next"/>
              <a:cs typeface="Avenir Next"/>
              <a:sym typeface="Avenir Next"/>
            </a:endParaRPr>
          </a:p>
          <a:p>
            <a:pPr lvl="0">
              <a:defRPr sz="1800">
                <a:solidFill>
                  <a:srgbClr val="000000"/>
                </a:solidFill>
                <a:uFillTx/>
              </a:defRPr>
            </a:pPr>
            <a:r>
              <a:rPr sz="1600">
                <a:uFill>
                  <a:solidFill>
                    <a:srgbClr val="FFFFFF"/>
                  </a:solidFill>
                </a:uFill>
                <a:latin typeface="Avenir Next"/>
                <a:ea typeface="Avenir Next"/>
                <a:cs typeface="Avenir Next"/>
                <a:sym typeface="Avenir Next"/>
              </a:rPr>
              <a:t>But the even bigger problem is what you </a:t>
            </a:r>
            <a:r>
              <a:rPr sz="1600">
                <a:uFill>
                  <a:solidFill>
                    <a:srgbClr val="FFFFFF"/>
                  </a:solidFill>
                </a:uFill>
                <a:latin typeface="Avenir Next Demi Bold"/>
                <a:ea typeface="Avenir Next Demi Bold"/>
                <a:cs typeface="Avenir Next Demi Bold"/>
                <a:sym typeface="Avenir Next Demi Bold"/>
              </a:rPr>
              <a:t>don’t</a:t>
            </a:r>
            <a:r>
              <a:rPr sz="1600">
                <a:uFill>
                  <a:solidFill>
                    <a:srgbClr val="FFFFFF"/>
                  </a:solidFill>
                </a:uFill>
                <a:latin typeface="Avenir Next"/>
                <a:ea typeface="Avenir Next"/>
                <a:cs typeface="Avenir Next"/>
                <a:sym typeface="Avenir Next"/>
              </a:rPr>
              <a:t> see!</a:t>
            </a:r>
            <a:endParaRPr sz="1600">
              <a:uFill>
                <a:solidFill>
                  <a:srgbClr val="FFFFFF"/>
                </a:solidFill>
              </a:uFill>
              <a:latin typeface="Avenir Next"/>
              <a:ea typeface="Avenir Next"/>
              <a:cs typeface="Avenir Next"/>
              <a:sym typeface="Avenir Next"/>
            </a:endParaRPr>
          </a:p>
          <a:p>
            <a:pPr lvl="0">
              <a:defRPr sz="1800">
                <a:solidFill>
                  <a:srgbClr val="000000"/>
                </a:solidFill>
                <a:uFillTx/>
              </a:defRPr>
            </a:pPr>
            <a:r>
              <a:rPr sz="1600">
                <a:uFill>
                  <a:solidFill>
                    <a:srgbClr val="FFFFFF"/>
                  </a:solidFill>
                </a:uFill>
                <a:latin typeface="Avenir Next"/>
                <a:ea typeface="Avenir Next"/>
                <a:cs typeface="Avenir Next"/>
                <a:sym typeface="Avenir Next"/>
              </a:rPr>
              <a:t>Due to our choice of encoding we miss the large number of donations coming from Washington D.C.</a:t>
            </a:r>
            <a:endParaRPr sz="1600">
              <a:uFill>
                <a:solidFill>
                  <a:srgbClr val="FFFFFF"/>
                </a:solidFill>
              </a:uFill>
              <a:latin typeface="Avenir Next"/>
              <a:ea typeface="Avenir Next"/>
              <a:cs typeface="Avenir Next"/>
              <a:sym typeface="Avenir Next"/>
            </a:endParaRPr>
          </a:p>
          <a:p>
            <a:pPr lvl="0">
              <a:defRPr sz="1800">
                <a:solidFill>
                  <a:srgbClr val="000000"/>
                </a:solidFill>
                <a:uFillTx/>
              </a:defRPr>
            </a:pPr>
            <a:r>
              <a:rPr sz="1600">
                <a:uFill>
                  <a:solidFill>
                    <a:srgbClr val="FFFFFF"/>
                  </a:solidFill>
                </a:uFill>
                <a:latin typeface="Avenir Next"/>
                <a:ea typeface="Avenir Next"/>
                <a:cs typeface="Avenir Next"/>
                <a:sym typeface="Avenir Next"/>
              </a:rPr>
              <a:t>What other encodings might we consider?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8" name="Shape 428"/>
          <p:cNvSpPr/>
          <p:nvPr>
            <p:ph type="sldImg"/>
          </p:nvPr>
        </p:nvSpPr>
        <p:spPr>
          <a:prstGeom prst="rect">
            <a:avLst/>
          </a:prstGeom>
        </p:spPr>
        <p:txBody>
          <a:bodyPr/>
          <a:lstStyle/>
          <a:p>
            <a:pPr lvl="0"/>
          </a:p>
        </p:txBody>
      </p:sp>
      <p:sp>
        <p:nvSpPr>
          <p:cNvPr id="429" name="Shape 429"/>
          <p:cNvSpPr/>
          <p:nvPr>
            <p:ph type="body" sz="quarter" idx="1"/>
          </p:nvPr>
        </p:nvSpPr>
        <p:spPr>
          <a:prstGeom prst="rect">
            <a:avLst/>
          </a:prstGeom>
        </p:spPr>
        <p:txBody>
          <a:bodyPr/>
          <a:lstStyle/>
          <a:p>
            <a:pPr lvl="0">
              <a:defRPr sz="1800">
                <a:solidFill>
                  <a:srgbClr val="000000"/>
                </a:solidFill>
                <a:uFillTx/>
              </a:defRPr>
            </a:pPr>
            <a:r>
              <a:rPr sz="1600">
                <a:uFill>
                  <a:solidFill>
                    <a:srgbClr val="FFFFFF"/>
                  </a:solidFill>
                </a:uFill>
                <a:latin typeface="Avenir Next"/>
                <a:ea typeface="Avenir Next"/>
                <a:cs typeface="Avenir Next"/>
                <a:sym typeface="Avenir Next"/>
              </a:rPr>
              <a:t>We would also like to leverage the familiar spatial context of the map, so we switch the encoding from color to area.</a:t>
            </a:r>
            <a:endParaRPr sz="1600">
              <a:uFill>
                <a:solidFill>
                  <a:srgbClr val="FFFFFF"/>
                </a:solidFill>
              </a:uFill>
              <a:latin typeface="Avenir Next"/>
              <a:ea typeface="Avenir Next"/>
              <a:cs typeface="Avenir Next"/>
              <a:sym typeface="Avenir Next"/>
            </a:endParaRPr>
          </a:p>
          <a:p>
            <a:pPr lvl="0">
              <a:defRPr sz="1800">
                <a:solidFill>
                  <a:srgbClr val="000000"/>
                </a:solidFill>
                <a:uFillTx/>
              </a:defRPr>
            </a:pPr>
            <a:r>
              <a:rPr sz="1600">
                <a:uFill>
                  <a:solidFill>
                    <a:srgbClr val="FFFFFF"/>
                  </a:solidFill>
                </a:uFill>
                <a:latin typeface="Avenir Next"/>
                <a:ea typeface="Avenir Next"/>
                <a:cs typeface="Avenir Next"/>
                <a:sym typeface="Avenir Next"/>
              </a:rPr>
              <a:t>Position encodings lead to the most accurate comparisons, so we also include sorted bar charts in the left panel, and provide interactive linking between displays.</a:t>
            </a:r>
            <a:endParaRPr sz="1600">
              <a:uFill>
                <a:solidFill>
                  <a:srgbClr val="FFFFFF"/>
                </a:solidFill>
              </a:uFill>
              <a:latin typeface="Avenir Next"/>
              <a:ea typeface="Avenir Next"/>
              <a:cs typeface="Avenir Next"/>
              <a:sym typeface="Avenir Next"/>
            </a:endParaRPr>
          </a:p>
          <a:p>
            <a:pPr lvl="0">
              <a:defRPr sz="1800">
                <a:solidFill>
                  <a:srgbClr val="000000"/>
                </a:solidFill>
                <a:uFillTx/>
              </a:defRPr>
            </a:pPr>
            <a:r>
              <a:rPr sz="1600">
                <a:uFill>
                  <a:solidFill>
                    <a:srgbClr val="FFFFFF"/>
                  </a:solidFill>
                </a:uFill>
                <a:latin typeface="Avenir Next"/>
                <a:ea typeface="Avenir Next"/>
                <a:cs typeface="Avenir Next"/>
                <a:sym typeface="Avenir Next"/>
              </a:rPr>
              <a:t>This configuration allows us to see more and make better comparisons.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lvl="0"/>
          </a:p>
        </p:txBody>
      </p:sp>
      <p:sp>
        <p:nvSpPr>
          <p:cNvPr id="441" name="Shape 441"/>
          <p:cNvSpPr/>
          <p:nvPr>
            <p:ph type="body" sz="quarter" idx="1"/>
          </p:nvPr>
        </p:nvSpPr>
        <p:spPr>
          <a:prstGeom prst="rect">
            <a:avLst/>
          </a:prstGeom>
        </p:spPr>
        <p:txBody>
          <a:bodyPr/>
          <a:lstStyle>
            <a:lvl1pPr>
              <a:defRPr sz="1200">
                <a:solidFill>
                  <a:srgbClr val="000000"/>
                </a:solidFill>
                <a:latin typeface="Avenir Next"/>
                <a:ea typeface="Avenir Next"/>
                <a:cs typeface="Avenir Next"/>
                <a:sym typeface="Avenir Next"/>
              </a:defRPr>
            </a:lvl1pPr>
          </a:lstStyle>
          <a:p>
            <a:pPr lvl="0">
              <a:defRPr sz="1800">
                <a:uFillTx/>
              </a:defRPr>
            </a:pPr>
            <a:r>
              <a:rPr sz="1200">
                <a:uFill>
                  <a:solidFill>
                    <a:srgbClr val="FFFFFF"/>
                  </a:solidFill>
                </a:uFill>
              </a:rPr>
              <a:t>Map circles vs. choropleth</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eg"/><Relationship Id="rId4" Type="http://schemas.openxmlformats.org/officeDocument/2006/relationships/image" Target="../media/image3.png"/></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jpeg"/><Relationship Id="rId4" Type="http://schemas.openxmlformats.org/officeDocument/2006/relationships/image" Target="../media/image3.png"/></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6" name="Shape 6"/>
          <p:cNvSpPr/>
          <p:nvPr>
            <p:ph type="title"/>
          </p:nvPr>
        </p:nvSpPr>
        <p:spPr>
          <a:xfrm>
            <a:off x="2641599" y="704850"/>
            <a:ext cx="11180235" cy="1488017"/>
          </a:xfrm>
          <a:prstGeom prst="rect">
            <a:avLst/>
          </a:prstGeom>
        </p:spPr>
        <p:txBody>
          <a:bodyPr/>
          <a:lstStyle>
            <a:lvl1pPr>
              <a:defRPr sz="5800"/>
            </a:lvl1pPr>
          </a:lstStyle>
          <a:p>
            <a:pPr lvl="0">
              <a:defRPr sz="1800">
                <a:solidFill>
                  <a:srgbClr val="000000"/>
                </a:solidFill>
                <a:uFillTx/>
              </a:defRPr>
            </a:pPr>
            <a:r>
              <a:rPr sz="5800">
                <a:solidFill>
                  <a:srgbClr val="FFFDC4"/>
                </a:solidFill>
                <a:uFill>
                  <a:solidFill>
                    <a:srgbClr val="FFFDC4"/>
                  </a:solidFill>
                </a:uFill>
              </a:rPr>
              <a:t>Title Text</a:t>
            </a:r>
          </a:p>
        </p:txBody>
      </p:sp>
      <p:sp>
        <p:nvSpPr>
          <p:cNvPr id="7" name="Shape 7"/>
          <p:cNvSpPr/>
          <p:nvPr>
            <p:ph type="body" idx="1"/>
          </p:nvPr>
        </p:nvSpPr>
        <p:spPr>
          <a:xfrm>
            <a:off x="2641599" y="2192866"/>
            <a:ext cx="11184468" cy="6951135"/>
          </a:xfrm>
          <a:prstGeom prst="rect">
            <a:avLst/>
          </a:prstGeom>
        </p:spPr>
        <p:txBody>
          <a:bodyPr/>
          <a:lstStyle>
            <a:lvl1pPr marL="346868" indent="-346868">
              <a:defRPr sz="3800"/>
            </a:lvl1pPr>
            <a:lvl2pPr marL="718457" indent="-261257">
              <a:spcBef>
                <a:spcPts val="600"/>
              </a:spcBef>
              <a:buClr>
                <a:srgbClr val="D7F0FF"/>
              </a:buClr>
              <a:defRPr sz="3200"/>
            </a:lvl2pPr>
            <a:lvl3pPr marL="1121833" indent="-207433">
              <a:spcBef>
                <a:spcPts val="500"/>
              </a:spcBef>
              <a:defRPr sz="2800"/>
            </a:lvl3pPr>
            <a:lvl4pPr marL="1584960" indent="-213360">
              <a:spcBef>
                <a:spcPts val="400"/>
              </a:spcBef>
              <a:buClr>
                <a:srgbClr val="D7F0FF"/>
              </a:buClr>
              <a:defRPr sz="2400"/>
            </a:lvl4pPr>
            <a:lvl5pPr marL="2042160" indent="-213360">
              <a:spcBef>
                <a:spcPts val="400"/>
              </a:spcBef>
              <a:defRPr sz="2400"/>
            </a:lvl5pPr>
          </a:lstStyle>
          <a:p>
            <a:pPr lvl="0">
              <a:defRPr sz="1800">
                <a:solidFill>
                  <a:srgbClr val="000000"/>
                </a:solidFill>
                <a:uFillTx/>
              </a:defRPr>
            </a:pPr>
            <a:r>
              <a:rPr sz="3800">
                <a:solidFill>
                  <a:srgbClr val="FFFFFF"/>
                </a:solidFill>
                <a:uFill>
                  <a:solidFill>
                    <a:srgbClr val="FFFFFF"/>
                  </a:solidFill>
                </a:uFill>
              </a:rPr>
              <a:t>Body Level One</a:t>
            </a:r>
            <a:endParaRPr sz="3800">
              <a:solidFill>
                <a:srgbClr val="FFFFFF"/>
              </a:solidFill>
              <a:uFill>
                <a:solidFill>
                  <a:srgbClr val="FFFFFF"/>
                </a:solidFill>
              </a:uFill>
            </a:endParaRPr>
          </a:p>
          <a:p>
            <a:pPr lvl="1">
              <a:defRPr sz="1800">
                <a:solidFill>
                  <a:srgbClr val="000000"/>
                </a:solidFill>
                <a:uFillTx/>
              </a:defRPr>
            </a:pPr>
            <a:r>
              <a:rPr sz="3200">
                <a:solidFill>
                  <a:srgbClr val="FFFFFF"/>
                </a:solidFill>
                <a:uFill>
                  <a:solidFill>
                    <a:srgbClr val="FFFFFF"/>
                  </a:solidFill>
                </a:uFill>
              </a:rPr>
              <a:t>Body Level Two</a:t>
            </a:r>
            <a:endParaRPr sz="3200">
              <a:solidFill>
                <a:srgbClr val="FFFFFF"/>
              </a:solidFill>
              <a:uFill>
                <a:solidFill>
                  <a:srgbClr val="FFFFFF"/>
                </a:solidFill>
              </a:uFill>
            </a:endParaRPr>
          </a:p>
          <a:p>
            <a:pPr lvl="2">
              <a:defRPr sz="1800">
                <a:solidFill>
                  <a:srgbClr val="000000"/>
                </a:solidFill>
                <a:uFillTx/>
              </a:defRPr>
            </a:pPr>
            <a:r>
              <a:rPr sz="2800">
                <a:solidFill>
                  <a:srgbClr val="FFFFFF"/>
                </a:solidFill>
                <a:uFill>
                  <a:solidFill>
                    <a:srgbClr val="FFFFFF"/>
                  </a:solidFill>
                </a:uFill>
              </a:rPr>
              <a:t>Body Level Three</a:t>
            </a:r>
            <a:endParaRPr sz="2800">
              <a:solidFill>
                <a:srgbClr val="FFFFFF"/>
              </a:solidFill>
              <a:uFill>
                <a:solidFill>
                  <a:srgbClr val="FFFFFF"/>
                </a:solidFill>
              </a:uFill>
            </a:endParaRPr>
          </a:p>
          <a:p>
            <a:pPr lvl="3">
              <a:defRPr sz="1800">
                <a:solidFill>
                  <a:srgbClr val="000000"/>
                </a:solidFill>
                <a:uFillTx/>
              </a:defRPr>
            </a:pPr>
            <a:r>
              <a:rPr sz="2400">
                <a:solidFill>
                  <a:srgbClr val="FFFFFF"/>
                </a:solidFill>
                <a:uFill>
                  <a:solidFill>
                    <a:srgbClr val="FFFFFF"/>
                  </a:solidFill>
                </a:uFill>
              </a:rPr>
              <a:t>Body Level Four</a:t>
            </a:r>
            <a:endParaRPr sz="2400">
              <a:solidFill>
                <a:srgbClr val="FFFFFF"/>
              </a:solidFill>
              <a:uFill>
                <a:solidFill>
                  <a:srgbClr val="FFFFFF"/>
                </a:solidFill>
              </a:uFill>
            </a:endParaRPr>
          </a:p>
          <a:p>
            <a:pPr lvl="4">
              <a:defRPr sz="1800">
                <a:solidFill>
                  <a:srgbClr val="000000"/>
                </a:solidFill>
                <a:uFillTx/>
              </a:defRPr>
            </a:pPr>
            <a:r>
              <a:rPr sz="2400">
                <a:solidFill>
                  <a:srgbClr val="FFFFFF"/>
                </a:solidFill>
                <a:uFill>
                  <a:solidFill>
                    <a:srgbClr val="FFFFFF"/>
                  </a:solidFill>
                </a:uFill>
              </a:rPr>
              <a:t>Body Level Five</a:t>
            </a:r>
          </a:p>
        </p:txBody>
      </p:sp>
      <p:sp>
        <p:nvSpPr>
          <p:cNvPr id="8" name="Shape 8"/>
          <p:cNvSpPr/>
          <p:nvPr>
            <p:ph type="sldNum" sz="quarter" idx="2"/>
          </p:nvPr>
        </p:nvSpPr>
        <p:spPr>
          <a:xfrm>
            <a:off x="13567665" y="8779933"/>
            <a:ext cx="249937" cy="230937"/>
          </a:xfrm>
          <a:prstGeom prst="rect">
            <a:avLst/>
          </a:prstGeom>
          <a:ln w="3175"/>
        </p:spPr>
        <p:txBody>
          <a:bodyPr/>
          <a:lstStyle>
            <a:lvl1pPr>
              <a:defRPr sz="1200"/>
            </a:lvl1pPr>
          </a:lstStyle>
          <a:p>
            <a:pPr lvl="0"/>
            <a:fld id="{86CB4B4D-7CA3-9044-876B-883B54F8677D}" type="slidenum"/>
          </a:p>
        </p:txBody>
      </p:sp>
      <p:sp>
        <p:nvSpPr>
          <p:cNvPr id="9" name="Shape 9"/>
          <p:cNvSpPr/>
          <p:nvPr/>
        </p:nvSpPr>
        <p:spPr>
          <a:xfrm>
            <a:off x="15991768"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10" name="Shape 10"/>
          <p:cNvSpPr/>
          <p:nvPr/>
        </p:nvSpPr>
        <p:spPr>
          <a:xfrm rot="16200000">
            <a:off x="-81794"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11" name="Shape 11"/>
          <p:cNvSpPr/>
          <p:nvPr/>
        </p:nvSpPr>
        <p:spPr>
          <a:xfrm rot="10800000">
            <a:off x="-81794"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12" name="Shape 12"/>
          <p:cNvSpPr/>
          <p:nvPr/>
        </p:nvSpPr>
        <p:spPr>
          <a:xfrm rot="5400000">
            <a:off x="15991768"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Default - Transition Layout">
    <p:spTree>
      <p:nvGrpSpPr>
        <p:cNvPr id="1" name=""/>
        <p:cNvGrpSpPr/>
        <p:nvPr/>
      </p:nvGrpSpPr>
      <p:grpSpPr>
        <a:xfrm>
          <a:off x="0" y="0"/>
          <a:ext cx="0" cy="0"/>
          <a:chOff x="0" y="0"/>
          <a:chExt cx="0" cy="0"/>
        </a:xfrm>
      </p:grpSpPr>
      <p:sp>
        <p:nvSpPr>
          <p:cNvPr id="69" name="Shape 69"/>
          <p:cNvSpPr/>
          <p:nvPr>
            <p:ph type="title"/>
          </p:nvPr>
        </p:nvSpPr>
        <p:spPr>
          <a:xfrm>
            <a:off x="2565401" y="3048000"/>
            <a:ext cx="11078634" cy="1363134"/>
          </a:xfrm>
          <a:prstGeom prst="rect">
            <a:avLst/>
          </a:prstGeom>
        </p:spPr>
        <p:txBody>
          <a:bodyPr/>
          <a:lstStyle>
            <a:lvl1pPr algn="ctr">
              <a:defRPr sz="5800"/>
            </a:lvl1pPr>
          </a:lstStyle>
          <a:p>
            <a:pPr lvl="0">
              <a:defRPr sz="1800">
                <a:solidFill>
                  <a:srgbClr val="000000"/>
                </a:solidFill>
                <a:uFillTx/>
              </a:defRPr>
            </a:pPr>
            <a:r>
              <a:rPr sz="5800">
                <a:solidFill>
                  <a:srgbClr val="FFFDC4"/>
                </a:solidFill>
                <a:uFill>
                  <a:solidFill>
                    <a:srgbClr val="FFFDC4"/>
                  </a:solidFill>
                </a:uFill>
              </a:rPr>
              <a:t>Title Text</a:t>
            </a:r>
          </a:p>
        </p:txBody>
      </p:sp>
      <p:sp>
        <p:nvSpPr>
          <p:cNvPr id="70" name="Shape 70"/>
          <p:cNvSpPr/>
          <p:nvPr>
            <p:ph type="sldNum" sz="quarter" idx="2"/>
          </p:nvPr>
        </p:nvSpPr>
        <p:spPr>
          <a:xfrm>
            <a:off x="13567665" y="8779933"/>
            <a:ext cx="249937" cy="230938"/>
          </a:xfrm>
          <a:prstGeom prst="rect">
            <a:avLst/>
          </a:prstGeom>
          <a:ln w="3175"/>
        </p:spPr>
        <p:txBody>
          <a:bodyPr/>
          <a:lstStyle>
            <a:lvl1pPr>
              <a:defRPr sz="1200"/>
            </a:lvl1pPr>
          </a:lstStyle>
          <a:p>
            <a:pPr lvl="0"/>
            <a:fld id="{86CB4B4D-7CA3-9044-876B-883B54F8677D}" type="slidenum"/>
          </a:p>
        </p:txBody>
      </p:sp>
      <p:sp>
        <p:nvSpPr>
          <p:cNvPr id="71" name="Shape 71"/>
          <p:cNvSpPr/>
          <p:nvPr/>
        </p:nvSpPr>
        <p:spPr>
          <a:xfrm>
            <a:off x="15991768"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72" name="Shape 72"/>
          <p:cNvSpPr/>
          <p:nvPr/>
        </p:nvSpPr>
        <p:spPr>
          <a:xfrm rot="16200000">
            <a:off x="-81794"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73" name="Shape 73"/>
          <p:cNvSpPr/>
          <p:nvPr/>
        </p:nvSpPr>
        <p:spPr>
          <a:xfrm rot="10800000">
            <a:off x="-81794"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74" name="Shape 74"/>
          <p:cNvSpPr/>
          <p:nvPr/>
        </p:nvSpPr>
        <p:spPr>
          <a:xfrm rot="5400000">
            <a:off x="15991768"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copy">
    <p:spTree>
      <p:nvGrpSpPr>
        <p:cNvPr id="1" name=""/>
        <p:cNvGrpSpPr/>
        <p:nvPr/>
      </p:nvGrpSpPr>
      <p:grpSpPr>
        <a:xfrm>
          <a:off x="0" y="0"/>
          <a:ext cx="0" cy="0"/>
          <a:chOff x="0" y="0"/>
          <a:chExt cx="0" cy="0"/>
        </a:xfrm>
      </p:grpSpPr>
      <p:sp>
        <p:nvSpPr>
          <p:cNvPr id="76" name="Shape 76"/>
          <p:cNvSpPr/>
          <p:nvPr>
            <p:ph type="title"/>
          </p:nvPr>
        </p:nvSpPr>
        <p:spPr>
          <a:xfrm>
            <a:off x="2641599" y="704850"/>
            <a:ext cx="11180235" cy="1589617"/>
          </a:xfrm>
          <a:prstGeom prst="rect">
            <a:avLst/>
          </a:prstGeom>
        </p:spPr>
        <p:txBody>
          <a:bodyPr/>
          <a:lstStyle>
            <a:lvl1pPr>
              <a:defRPr sz="5800"/>
            </a:lvl1pPr>
          </a:lstStyle>
          <a:p>
            <a:pPr lvl="0">
              <a:defRPr sz="1800">
                <a:solidFill>
                  <a:srgbClr val="000000"/>
                </a:solidFill>
                <a:uFillTx/>
              </a:defRPr>
            </a:pPr>
            <a:r>
              <a:rPr sz="5800">
                <a:solidFill>
                  <a:srgbClr val="FFFDC4"/>
                </a:solidFill>
                <a:uFill>
                  <a:solidFill>
                    <a:srgbClr val="FFFDC4"/>
                  </a:solidFill>
                </a:uFill>
              </a:rPr>
              <a:t>Title Text</a:t>
            </a:r>
          </a:p>
        </p:txBody>
      </p:sp>
      <p:sp>
        <p:nvSpPr>
          <p:cNvPr id="77" name="Shape 77"/>
          <p:cNvSpPr/>
          <p:nvPr>
            <p:ph type="body" idx="1"/>
          </p:nvPr>
        </p:nvSpPr>
        <p:spPr>
          <a:xfrm>
            <a:off x="2641599" y="2192866"/>
            <a:ext cx="11184468" cy="6951135"/>
          </a:xfrm>
          <a:prstGeom prst="rect">
            <a:avLst/>
          </a:prstGeom>
        </p:spPr>
        <p:txBody>
          <a:bodyPr/>
          <a:lstStyle>
            <a:lvl1pPr marL="346868" indent="-346868">
              <a:defRPr sz="3800"/>
            </a:lvl1pPr>
            <a:lvl2pPr marL="718457" indent="-261257">
              <a:spcBef>
                <a:spcPts val="600"/>
              </a:spcBef>
              <a:buClr>
                <a:srgbClr val="D7F0FF"/>
              </a:buClr>
              <a:defRPr sz="3200"/>
            </a:lvl2pPr>
            <a:lvl3pPr marL="1121833" indent="-207433">
              <a:spcBef>
                <a:spcPts val="500"/>
              </a:spcBef>
              <a:defRPr sz="2800"/>
            </a:lvl3pPr>
            <a:lvl4pPr marL="1584960" indent="-213360">
              <a:spcBef>
                <a:spcPts val="400"/>
              </a:spcBef>
              <a:buClr>
                <a:srgbClr val="D7F0FF"/>
              </a:buClr>
              <a:defRPr sz="2400"/>
            </a:lvl4pPr>
            <a:lvl5pPr marL="2042160" indent="-213360">
              <a:spcBef>
                <a:spcPts val="400"/>
              </a:spcBef>
              <a:defRPr sz="2400"/>
            </a:lvl5pPr>
          </a:lstStyle>
          <a:p>
            <a:pPr lvl="0">
              <a:defRPr sz="1800">
                <a:solidFill>
                  <a:srgbClr val="000000"/>
                </a:solidFill>
                <a:uFillTx/>
              </a:defRPr>
            </a:pPr>
            <a:r>
              <a:rPr sz="3800">
                <a:solidFill>
                  <a:srgbClr val="FFFFFF"/>
                </a:solidFill>
                <a:uFill>
                  <a:solidFill>
                    <a:srgbClr val="FFFFFF"/>
                  </a:solidFill>
                </a:uFill>
              </a:rPr>
              <a:t>Body Level One</a:t>
            </a:r>
            <a:endParaRPr sz="3800">
              <a:solidFill>
                <a:srgbClr val="FFFFFF"/>
              </a:solidFill>
              <a:uFill>
                <a:solidFill>
                  <a:srgbClr val="FFFFFF"/>
                </a:solidFill>
              </a:uFill>
            </a:endParaRPr>
          </a:p>
          <a:p>
            <a:pPr lvl="1">
              <a:defRPr sz="1800">
                <a:solidFill>
                  <a:srgbClr val="000000"/>
                </a:solidFill>
                <a:uFillTx/>
              </a:defRPr>
            </a:pPr>
            <a:r>
              <a:rPr sz="3200">
                <a:solidFill>
                  <a:srgbClr val="FFFFFF"/>
                </a:solidFill>
                <a:uFill>
                  <a:solidFill>
                    <a:srgbClr val="FFFFFF"/>
                  </a:solidFill>
                </a:uFill>
              </a:rPr>
              <a:t>Body Level Two</a:t>
            </a:r>
            <a:endParaRPr sz="3200">
              <a:solidFill>
                <a:srgbClr val="FFFFFF"/>
              </a:solidFill>
              <a:uFill>
                <a:solidFill>
                  <a:srgbClr val="FFFFFF"/>
                </a:solidFill>
              </a:uFill>
            </a:endParaRPr>
          </a:p>
          <a:p>
            <a:pPr lvl="2">
              <a:defRPr sz="1800">
                <a:solidFill>
                  <a:srgbClr val="000000"/>
                </a:solidFill>
                <a:uFillTx/>
              </a:defRPr>
            </a:pPr>
            <a:r>
              <a:rPr sz="2800">
                <a:solidFill>
                  <a:srgbClr val="FFFFFF"/>
                </a:solidFill>
                <a:uFill>
                  <a:solidFill>
                    <a:srgbClr val="FFFFFF"/>
                  </a:solidFill>
                </a:uFill>
              </a:rPr>
              <a:t>Body Level Three</a:t>
            </a:r>
            <a:endParaRPr sz="2800">
              <a:solidFill>
                <a:srgbClr val="FFFFFF"/>
              </a:solidFill>
              <a:uFill>
                <a:solidFill>
                  <a:srgbClr val="FFFFFF"/>
                </a:solidFill>
              </a:uFill>
            </a:endParaRPr>
          </a:p>
          <a:p>
            <a:pPr lvl="3">
              <a:defRPr sz="1800">
                <a:solidFill>
                  <a:srgbClr val="000000"/>
                </a:solidFill>
                <a:uFillTx/>
              </a:defRPr>
            </a:pPr>
            <a:r>
              <a:rPr sz="2400">
                <a:solidFill>
                  <a:srgbClr val="FFFFFF"/>
                </a:solidFill>
                <a:uFill>
                  <a:solidFill>
                    <a:srgbClr val="FFFFFF"/>
                  </a:solidFill>
                </a:uFill>
              </a:rPr>
              <a:t>Body Level Four</a:t>
            </a:r>
            <a:endParaRPr sz="2400">
              <a:solidFill>
                <a:srgbClr val="FFFFFF"/>
              </a:solidFill>
              <a:uFill>
                <a:solidFill>
                  <a:srgbClr val="FFFFFF"/>
                </a:solidFill>
              </a:uFill>
            </a:endParaRPr>
          </a:p>
          <a:p>
            <a:pPr lvl="4">
              <a:defRPr sz="1800">
                <a:solidFill>
                  <a:srgbClr val="000000"/>
                </a:solidFill>
                <a:uFillTx/>
              </a:defRPr>
            </a:pPr>
            <a:r>
              <a:rPr sz="2400">
                <a:solidFill>
                  <a:srgbClr val="FFFFFF"/>
                </a:solidFill>
                <a:uFill>
                  <a:solidFill>
                    <a:srgbClr val="FFFFFF"/>
                  </a:solidFill>
                </a:uFill>
              </a:rPr>
              <a:t>Body Level Five</a:t>
            </a:r>
          </a:p>
        </p:txBody>
      </p:sp>
      <p:sp>
        <p:nvSpPr>
          <p:cNvPr id="78" name="Shape 78"/>
          <p:cNvSpPr/>
          <p:nvPr>
            <p:ph type="sldNum" sz="quarter" idx="2"/>
          </p:nvPr>
        </p:nvSpPr>
        <p:spPr>
          <a:xfrm>
            <a:off x="13567665" y="8779933"/>
            <a:ext cx="249937" cy="230937"/>
          </a:xfrm>
          <a:prstGeom prst="rect">
            <a:avLst/>
          </a:prstGeom>
          <a:ln w="3175"/>
        </p:spPr>
        <p:txBody>
          <a:bodyPr/>
          <a:lstStyle>
            <a:lvl1pPr>
              <a:defRPr sz="1200"/>
            </a:lvl1pPr>
          </a:lstStyle>
          <a:p>
            <a:pPr lvl="0"/>
            <a:fld id="{86CB4B4D-7CA3-9044-876B-883B54F8677D}" type="slidenum"/>
          </a:p>
        </p:txBody>
      </p:sp>
      <p:sp>
        <p:nvSpPr>
          <p:cNvPr id="79" name="Shape 79"/>
          <p:cNvSpPr/>
          <p:nvPr/>
        </p:nvSpPr>
        <p:spPr>
          <a:xfrm>
            <a:off x="15991768"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80" name="Shape 80"/>
          <p:cNvSpPr/>
          <p:nvPr/>
        </p:nvSpPr>
        <p:spPr>
          <a:xfrm rot="16200000">
            <a:off x="-81794"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81" name="Shape 81"/>
          <p:cNvSpPr/>
          <p:nvPr/>
        </p:nvSpPr>
        <p:spPr>
          <a:xfrm rot="10800000">
            <a:off x="-81794"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82" name="Shape 82"/>
          <p:cNvSpPr/>
          <p:nvPr/>
        </p:nvSpPr>
        <p:spPr>
          <a:xfrm rot="5400000">
            <a:off x="15991768"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bg>
      <p:bgPr>
        <a:solidFill>
          <a:srgbClr val="FFFFFF"/>
        </a:solidFill>
      </p:bgPr>
    </p:bg>
    <p:spTree>
      <p:nvGrpSpPr>
        <p:cNvPr id="1" name=""/>
        <p:cNvGrpSpPr/>
        <p:nvPr/>
      </p:nvGrpSpPr>
      <p:grpSpPr>
        <a:xfrm>
          <a:off x="0" y="0"/>
          <a:ext cx="0" cy="0"/>
          <a:chOff x="0" y="0"/>
          <a:chExt cx="0" cy="0"/>
        </a:xfrm>
      </p:grpSpPr>
      <p:sp>
        <p:nvSpPr>
          <p:cNvPr id="84" name="Shape 84"/>
          <p:cNvSpPr/>
          <p:nvPr>
            <p:ph type="title"/>
          </p:nvPr>
        </p:nvSpPr>
        <p:spPr>
          <a:xfrm>
            <a:off x="2641599" y="366183"/>
            <a:ext cx="10972802" cy="1524001"/>
          </a:xfrm>
          <a:prstGeom prst="rect">
            <a:avLst/>
          </a:prstGeom>
          <a:ln>
            <a:round/>
          </a:ln>
        </p:spPr>
        <p:txBody>
          <a:bodyPr anchor="ctr"/>
          <a:lstStyle>
            <a:lvl1pPr algn="ctr" defTabSz="914269">
              <a:defRPr sz="5600">
                <a:solidFill>
                  <a:srgbClr val="000000"/>
                </a:solidFill>
                <a:uFill>
                  <a:solidFill>
                    <a:srgbClr val="000000"/>
                  </a:solidFill>
                </a:uFill>
                <a:latin typeface="Helvetica"/>
                <a:ea typeface="Helvetica"/>
                <a:cs typeface="Helvetica"/>
                <a:sym typeface="Helvetica"/>
              </a:defRPr>
            </a:lvl1pPr>
          </a:lstStyle>
          <a:p>
            <a:pPr lvl="0">
              <a:defRPr sz="1800">
                <a:uFillTx/>
              </a:defRPr>
            </a:pPr>
            <a:r>
              <a:rPr sz="5600">
                <a:uFill>
                  <a:solidFill/>
                </a:uFill>
              </a:rPr>
              <a:t>Title Text</a:t>
            </a:r>
          </a:p>
        </p:txBody>
      </p:sp>
      <p:sp>
        <p:nvSpPr>
          <p:cNvPr id="85" name="Shape 85"/>
          <p:cNvSpPr/>
          <p:nvPr>
            <p:ph type="body" idx="1"/>
          </p:nvPr>
        </p:nvSpPr>
        <p:spPr>
          <a:xfrm>
            <a:off x="2641599" y="2133601"/>
            <a:ext cx="10972802" cy="6034618"/>
          </a:xfrm>
          <a:prstGeom prst="rect">
            <a:avLst/>
          </a:prstGeom>
          <a:ln>
            <a:round/>
          </a:ln>
        </p:spPr>
        <p:txBody>
          <a:bodyPr/>
          <a:lstStyle>
            <a:lvl1pPr marL="407135" indent="-407135" defTabSz="914269">
              <a:buClr>
                <a:srgbClr val="000000"/>
              </a:buClr>
              <a:buFont typeface="Arial"/>
              <a:buChar char="•"/>
              <a:defRPr sz="3800">
                <a:solidFill>
                  <a:srgbClr val="000000"/>
                </a:solidFill>
                <a:uFill>
                  <a:solidFill>
                    <a:srgbClr val="000000"/>
                  </a:solidFill>
                </a:uFill>
                <a:latin typeface="Helvetica"/>
                <a:ea typeface="Helvetica"/>
                <a:cs typeface="Helvetica"/>
                <a:sym typeface="Helvetica"/>
              </a:defRPr>
            </a:lvl1pPr>
            <a:lvl2pPr marL="783659" indent="-326524" defTabSz="914269">
              <a:spcBef>
                <a:spcPts val="600"/>
              </a:spcBef>
              <a:buClr>
                <a:srgbClr val="000000"/>
              </a:buClr>
              <a:buFont typeface="Arial"/>
              <a:buChar char="–"/>
              <a:defRPr sz="3200">
                <a:solidFill>
                  <a:srgbClr val="000000"/>
                </a:solidFill>
                <a:uFill>
                  <a:solidFill>
                    <a:srgbClr val="000000"/>
                  </a:solidFill>
                </a:uFill>
                <a:latin typeface="Helvetica"/>
                <a:ea typeface="Helvetica"/>
                <a:cs typeface="Helvetica"/>
                <a:sym typeface="Helvetica"/>
              </a:defRPr>
            </a:lvl2pPr>
            <a:lvl3pPr marL="1180931" indent="-266661" defTabSz="914269">
              <a:spcBef>
                <a:spcPts val="500"/>
              </a:spcBef>
              <a:buClr>
                <a:srgbClr val="000000"/>
              </a:buClr>
              <a:buFont typeface="Arial"/>
              <a:buChar char="•"/>
              <a:defRPr sz="2800">
                <a:solidFill>
                  <a:srgbClr val="000000"/>
                </a:solidFill>
                <a:uFill>
                  <a:solidFill>
                    <a:srgbClr val="000000"/>
                  </a:solidFill>
                </a:uFill>
                <a:latin typeface="Helvetica"/>
                <a:ea typeface="Helvetica"/>
                <a:cs typeface="Helvetica"/>
                <a:sym typeface="Helvetica"/>
              </a:defRPr>
            </a:lvl3pPr>
            <a:lvl4pPr marL="1645684" indent="-274280" defTabSz="914269">
              <a:spcBef>
                <a:spcPts val="400"/>
              </a:spcBef>
              <a:buClr>
                <a:srgbClr val="000000"/>
              </a:buClr>
              <a:buFont typeface="Arial"/>
              <a:buChar char="–"/>
              <a:defRPr sz="2400">
                <a:solidFill>
                  <a:srgbClr val="000000"/>
                </a:solidFill>
                <a:uFill>
                  <a:solidFill>
                    <a:srgbClr val="000000"/>
                  </a:solidFill>
                </a:uFill>
                <a:latin typeface="Helvetica"/>
                <a:ea typeface="Helvetica"/>
                <a:cs typeface="Helvetica"/>
                <a:sym typeface="Helvetica"/>
              </a:defRPr>
            </a:lvl4pPr>
            <a:lvl5pPr marL="2102818" indent="-274280" defTabSz="914269">
              <a:spcBef>
                <a:spcPts val="400"/>
              </a:spcBef>
              <a:buClr>
                <a:srgbClr val="000000"/>
              </a:buClr>
              <a:buFont typeface="Arial"/>
              <a:buChar char="»"/>
              <a:defRPr sz="2400">
                <a:solidFill>
                  <a:srgbClr val="000000"/>
                </a:solidFill>
                <a:uFill>
                  <a:solidFill>
                    <a:srgbClr val="000000"/>
                  </a:solidFill>
                </a:uFill>
                <a:latin typeface="Helvetica"/>
                <a:ea typeface="Helvetica"/>
                <a:cs typeface="Helvetica"/>
                <a:sym typeface="Helvetica"/>
              </a:defRPr>
            </a:lvl5pPr>
          </a:lstStyle>
          <a:p>
            <a:pPr lvl="0">
              <a:defRPr sz="1800">
                <a:uFillTx/>
              </a:defRPr>
            </a:pPr>
            <a:r>
              <a:rPr sz="3800">
                <a:uFill>
                  <a:solidFill/>
                </a:uFill>
              </a:rPr>
              <a:t>Body Level One</a:t>
            </a:r>
            <a:endParaRPr sz="3800">
              <a:uFill>
                <a:solidFill/>
              </a:uFill>
            </a:endParaRPr>
          </a:p>
          <a:p>
            <a:pPr lvl="1">
              <a:defRPr sz="1800">
                <a:uFillTx/>
              </a:defRPr>
            </a:pPr>
            <a:r>
              <a:rPr sz="3200">
                <a:uFill>
                  <a:solidFill/>
                </a:uFill>
              </a:rPr>
              <a:t>Body Level Two</a:t>
            </a:r>
            <a:endParaRPr sz="3200">
              <a:uFill>
                <a:solidFill/>
              </a:uFill>
            </a:endParaRPr>
          </a:p>
          <a:p>
            <a:pPr lvl="2">
              <a:defRPr sz="1800">
                <a:uFillTx/>
              </a:defRPr>
            </a:pPr>
            <a:r>
              <a:rPr sz="2800">
                <a:uFill>
                  <a:solidFill/>
                </a:uFill>
              </a:rPr>
              <a:t>Body Level Three</a:t>
            </a:r>
            <a:endParaRPr sz="2800">
              <a:uFill>
                <a:solidFill/>
              </a:uFill>
            </a:endParaRPr>
          </a:p>
          <a:p>
            <a:pPr lvl="3">
              <a:defRPr sz="1800">
                <a:uFillTx/>
              </a:defRPr>
            </a:pPr>
            <a:r>
              <a:rPr sz="2400">
                <a:uFill>
                  <a:solidFill/>
                </a:uFill>
              </a:rPr>
              <a:t>Body Level Four</a:t>
            </a:r>
            <a:endParaRPr sz="2400">
              <a:uFill>
                <a:solidFill/>
              </a:uFill>
            </a:endParaRPr>
          </a:p>
          <a:p>
            <a:pPr lvl="4">
              <a:defRPr sz="1800">
                <a:uFillTx/>
              </a:defRPr>
            </a:pPr>
            <a:r>
              <a:rPr sz="2400">
                <a:uFill>
                  <a:solidFill/>
                </a:uFill>
              </a:rPr>
              <a:t>Body Level Five</a:t>
            </a:r>
          </a:p>
        </p:txBody>
      </p:sp>
      <p:sp>
        <p:nvSpPr>
          <p:cNvPr id="86" name="Shape 86"/>
          <p:cNvSpPr/>
          <p:nvPr>
            <p:ph type="sldNum" sz="quarter" idx="2"/>
          </p:nvPr>
        </p:nvSpPr>
        <p:spPr>
          <a:xfrm>
            <a:off x="13360654" y="8711033"/>
            <a:ext cx="253747" cy="230937"/>
          </a:xfrm>
          <a:prstGeom prst="rect">
            <a:avLst/>
          </a:prstGeom>
          <a:ln w="3175"/>
        </p:spPr>
        <p:txBody>
          <a:bodyPr anchor="ctr"/>
          <a:lstStyle>
            <a:lvl1pPr>
              <a:defRPr sz="1200">
                <a:solidFill>
                  <a:srgbClr val="9A9A9A"/>
                </a:solidFill>
                <a:uFill>
                  <a:solidFill>
                    <a:srgbClr val="9A9A9A"/>
                  </a:solidFill>
                </a:uFill>
                <a:latin typeface="+mj-lt"/>
                <a:ea typeface="+mj-ea"/>
                <a:cs typeface="+mj-cs"/>
                <a:sym typeface="Neutra Text Light Demi"/>
              </a:defRPr>
            </a:lvl1pPr>
          </a:lstStyle>
          <a:p>
            <a:pPr lvl="0"/>
            <a:fld id="{86CB4B4D-7CA3-9044-876B-883B54F8677D}" type="slidenum"/>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88" name="Shape 88"/>
          <p:cNvSpPr/>
          <p:nvPr>
            <p:ph type="title"/>
          </p:nvPr>
        </p:nvSpPr>
        <p:spPr>
          <a:xfrm>
            <a:off x="2641601" y="704851"/>
            <a:ext cx="11180235" cy="1488016"/>
          </a:xfrm>
          <a:prstGeom prst="rect">
            <a:avLst/>
          </a:prstGeom>
        </p:spPr>
        <p:txBody>
          <a:bodyPr/>
          <a:lstStyle>
            <a:lvl1pPr>
              <a:defRPr sz="5800"/>
            </a:lvl1pPr>
          </a:lstStyle>
          <a:p>
            <a:pPr lvl="0">
              <a:defRPr sz="1800">
                <a:solidFill>
                  <a:srgbClr val="000000"/>
                </a:solidFill>
                <a:uFillTx/>
              </a:defRPr>
            </a:pPr>
            <a:r>
              <a:rPr sz="5800">
                <a:solidFill>
                  <a:srgbClr val="FFFDC4"/>
                </a:solidFill>
                <a:uFill>
                  <a:solidFill>
                    <a:srgbClr val="FFFDC4"/>
                  </a:solidFill>
                </a:uFill>
              </a:rPr>
              <a:t>Title Text</a:t>
            </a:r>
          </a:p>
        </p:txBody>
      </p:sp>
      <p:sp>
        <p:nvSpPr>
          <p:cNvPr id="89" name="Shape 89"/>
          <p:cNvSpPr/>
          <p:nvPr>
            <p:ph type="body" idx="1"/>
          </p:nvPr>
        </p:nvSpPr>
        <p:spPr>
          <a:xfrm>
            <a:off x="2641599" y="2192866"/>
            <a:ext cx="11184468" cy="6951135"/>
          </a:xfrm>
          <a:prstGeom prst="rect">
            <a:avLst/>
          </a:prstGeom>
        </p:spPr>
        <p:txBody>
          <a:bodyPr/>
          <a:lstStyle>
            <a:lvl1pPr marL="346818" indent="-346818">
              <a:defRPr sz="3800">
                <a:solidFill>
                  <a:srgbClr val="000000"/>
                </a:solidFill>
                <a:latin typeface="Avenir Next"/>
                <a:ea typeface="Avenir Next"/>
                <a:cs typeface="Avenir Next"/>
                <a:sym typeface="Avenir Next"/>
              </a:defRPr>
            </a:lvl1pPr>
            <a:lvl2pPr marL="718354" indent="-261219">
              <a:spcBef>
                <a:spcPts val="600"/>
              </a:spcBef>
              <a:buClr>
                <a:srgbClr val="D7F0FF"/>
              </a:buClr>
              <a:defRPr sz="3200">
                <a:solidFill>
                  <a:srgbClr val="000000"/>
                </a:solidFill>
                <a:latin typeface="Avenir Next"/>
                <a:ea typeface="Avenir Next"/>
                <a:cs typeface="Avenir Next"/>
                <a:sym typeface="Avenir Next"/>
              </a:defRPr>
            </a:lvl2pPr>
            <a:lvl3pPr marL="1121673" indent="-207404">
              <a:spcBef>
                <a:spcPts val="500"/>
              </a:spcBef>
              <a:defRPr sz="2800">
                <a:solidFill>
                  <a:srgbClr val="000000"/>
                </a:solidFill>
                <a:latin typeface="Avenir Next"/>
                <a:ea typeface="Avenir Next"/>
                <a:cs typeface="Avenir Next"/>
                <a:sym typeface="Avenir Next"/>
              </a:defRPr>
            </a:lvl3pPr>
            <a:lvl4pPr marL="1584734" indent="-213329">
              <a:spcBef>
                <a:spcPts val="400"/>
              </a:spcBef>
              <a:buClr>
                <a:srgbClr val="D7F0FF"/>
              </a:buClr>
              <a:defRPr sz="2400">
                <a:solidFill>
                  <a:srgbClr val="000000"/>
                </a:solidFill>
                <a:latin typeface="Avenir Next"/>
                <a:ea typeface="Avenir Next"/>
                <a:cs typeface="Avenir Next"/>
                <a:sym typeface="Avenir Next"/>
              </a:defRPr>
            </a:lvl4pPr>
            <a:lvl5pPr marL="2041868" indent="-213330">
              <a:spcBef>
                <a:spcPts val="400"/>
              </a:spcBef>
              <a:defRPr sz="2400">
                <a:solidFill>
                  <a:srgbClr val="000000"/>
                </a:solidFill>
                <a:latin typeface="Avenir Next"/>
                <a:ea typeface="Avenir Next"/>
                <a:cs typeface="Avenir Next"/>
                <a:sym typeface="Avenir Next"/>
              </a:defRPr>
            </a:lvl5pPr>
          </a:lstStyle>
          <a:p>
            <a:pPr lvl="0">
              <a:defRPr sz="1800">
                <a:uFillTx/>
              </a:defRPr>
            </a:pPr>
            <a:r>
              <a:rPr sz="3800">
                <a:uFill>
                  <a:solidFill>
                    <a:srgbClr val="FFFFFF"/>
                  </a:solidFill>
                </a:uFill>
              </a:rPr>
              <a:t>Body Level One</a:t>
            </a:r>
            <a:endParaRPr sz="3800">
              <a:uFill>
                <a:solidFill>
                  <a:srgbClr val="FFFFFF"/>
                </a:solidFill>
              </a:uFill>
            </a:endParaRPr>
          </a:p>
          <a:p>
            <a:pPr lvl="1">
              <a:defRPr sz="1800">
                <a:uFillTx/>
              </a:defRPr>
            </a:pPr>
            <a:r>
              <a:rPr sz="3200">
                <a:uFill>
                  <a:solidFill>
                    <a:srgbClr val="FFFFFF"/>
                  </a:solidFill>
                </a:uFill>
              </a:rPr>
              <a:t>Body Level Two</a:t>
            </a:r>
            <a:endParaRPr sz="3200">
              <a:uFill>
                <a:solidFill>
                  <a:srgbClr val="FFFFFF"/>
                </a:solidFill>
              </a:uFill>
            </a:endParaRPr>
          </a:p>
          <a:p>
            <a:pPr lvl="2">
              <a:defRPr sz="1800">
                <a:uFillTx/>
              </a:defRPr>
            </a:pPr>
            <a:r>
              <a:rPr sz="2800">
                <a:uFill>
                  <a:solidFill>
                    <a:srgbClr val="FFFFFF"/>
                  </a:solidFill>
                </a:uFill>
              </a:rPr>
              <a:t>Body Level Three</a:t>
            </a:r>
            <a:endParaRPr sz="2800">
              <a:uFill>
                <a:solidFill>
                  <a:srgbClr val="FFFFFF"/>
                </a:solidFill>
              </a:uFill>
            </a:endParaRPr>
          </a:p>
          <a:p>
            <a:pPr lvl="3">
              <a:defRPr sz="1800">
                <a:uFillTx/>
              </a:defRPr>
            </a:pPr>
            <a:r>
              <a:rPr sz="2400">
                <a:uFill>
                  <a:solidFill>
                    <a:srgbClr val="FFFFFF"/>
                  </a:solidFill>
                </a:uFill>
              </a:rPr>
              <a:t>Body Level Four</a:t>
            </a:r>
            <a:endParaRPr sz="2400">
              <a:uFill>
                <a:solidFill>
                  <a:srgbClr val="FFFFFF"/>
                </a:solidFill>
              </a:uFill>
            </a:endParaRPr>
          </a:p>
          <a:p>
            <a:pPr lvl="4">
              <a:defRPr sz="1800">
                <a:uFillTx/>
              </a:defRPr>
            </a:pPr>
            <a:r>
              <a:rPr sz="2400">
                <a:uFill>
                  <a:solidFill>
                    <a:srgbClr val="FFFFFF"/>
                  </a:solidFill>
                </a:uFill>
              </a:rPr>
              <a:t>Body Level Five</a:t>
            </a:r>
          </a:p>
        </p:txBody>
      </p:sp>
      <p:sp>
        <p:nvSpPr>
          <p:cNvPr id="90" name="Shape 90"/>
          <p:cNvSpPr/>
          <p:nvPr>
            <p:ph type="sldNum" sz="quarter" idx="2"/>
          </p:nvPr>
        </p:nvSpPr>
        <p:spPr>
          <a:xfrm>
            <a:off x="13567665" y="8779933"/>
            <a:ext cx="249937" cy="230938"/>
          </a:xfrm>
          <a:prstGeom prst="rect">
            <a:avLst/>
          </a:prstGeom>
          <a:ln w="3175"/>
        </p:spPr>
        <p:txBody>
          <a:bodyPr/>
          <a:lstStyle>
            <a:lvl1pPr>
              <a:defRPr sz="1200"/>
            </a:lvl1pPr>
          </a:lstStyle>
          <a:p>
            <a:pPr lvl="0"/>
            <a:fld id="{86CB4B4D-7CA3-9044-876B-883B54F8677D}" type="slidenum"/>
          </a:p>
        </p:txBody>
      </p:sp>
      <p:sp>
        <p:nvSpPr>
          <p:cNvPr id="91" name="Shape 91"/>
          <p:cNvSpPr/>
          <p:nvPr/>
        </p:nvSpPr>
        <p:spPr>
          <a:xfrm>
            <a:off x="15991768"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92" name="Shape 92"/>
          <p:cNvSpPr/>
          <p:nvPr/>
        </p:nvSpPr>
        <p:spPr>
          <a:xfrm rot="16200000">
            <a:off x="-81794"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93" name="Shape 93"/>
          <p:cNvSpPr/>
          <p:nvPr/>
        </p:nvSpPr>
        <p:spPr>
          <a:xfrm rot="10800000">
            <a:off x="-81794"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94" name="Shape 94"/>
          <p:cNvSpPr/>
          <p:nvPr/>
        </p:nvSpPr>
        <p:spPr>
          <a:xfrm rot="5400000">
            <a:off x="15991768"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 Transition Layout">
    <p:spTree>
      <p:nvGrpSpPr>
        <p:cNvPr id="1" name=""/>
        <p:cNvGrpSpPr/>
        <p:nvPr/>
      </p:nvGrpSpPr>
      <p:grpSpPr>
        <a:xfrm>
          <a:off x="0" y="0"/>
          <a:ext cx="0" cy="0"/>
          <a:chOff x="0" y="0"/>
          <a:chExt cx="0" cy="0"/>
        </a:xfrm>
      </p:grpSpPr>
      <p:sp>
        <p:nvSpPr>
          <p:cNvPr id="96" name="Shape 96"/>
          <p:cNvSpPr/>
          <p:nvPr>
            <p:ph type="title"/>
          </p:nvPr>
        </p:nvSpPr>
        <p:spPr>
          <a:xfrm>
            <a:off x="2565401" y="3048000"/>
            <a:ext cx="11078634" cy="1363134"/>
          </a:xfrm>
          <a:prstGeom prst="rect">
            <a:avLst/>
          </a:prstGeom>
        </p:spPr>
        <p:txBody>
          <a:bodyPr/>
          <a:lstStyle>
            <a:lvl1pPr algn="ctr">
              <a:defRPr sz="5800"/>
            </a:lvl1pPr>
          </a:lstStyle>
          <a:p>
            <a:pPr lvl="0">
              <a:defRPr sz="1800">
                <a:solidFill>
                  <a:srgbClr val="000000"/>
                </a:solidFill>
                <a:uFillTx/>
              </a:defRPr>
            </a:pPr>
            <a:r>
              <a:rPr sz="5800">
                <a:solidFill>
                  <a:srgbClr val="FFFDC4"/>
                </a:solidFill>
                <a:uFill>
                  <a:solidFill>
                    <a:srgbClr val="FFFDC4"/>
                  </a:solidFill>
                </a:uFill>
              </a:rPr>
              <a:t>Title Text</a:t>
            </a:r>
          </a:p>
        </p:txBody>
      </p:sp>
      <p:sp>
        <p:nvSpPr>
          <p:cNvPr id="97" name="Shape 97"/>
          <p:cNvSpPr/>
          <p:nvPr>
            <p:ph type="sldNum" sz="quarter" idx="2"/>
          </p:nvPr>
        </p:nvSpPr>
        <p:spPr>
          <a:xfrm>
            <a:off x="13567665" y="8779933"/>
            <a:ext cx="249937" cy="230938"/>
          </a:xfrm>
          <a:prstGeom prst="rect">
            <a:avLst/>
          </a:prstGeom>
          <a:ln w="3175"/>
        </p:spPr>
        <p:txBody>
          <a:bodyPr/>
          <a:lstStyle>
            <a:lvl1pPr>
              <a:defRPr sz="1200"/>
            </a:lvl1pPr>
          </a:lstStyle>
          <a:p>
            <a:pPr lvl="0"/>
            <a:fld id="{86CB4B4D-7CA3-9044-876B-883B54F8677D}" type="slidenum"/>
          </a:p>
        </p:txBody>
      </p:sp>
      <p:sp>
        <p:nvSpPr>
          <p:cNvPr id="98" name="Shape 98"/>
          <p:cNvSpPr/>
          <p:nvPr/>
        </p:nvSpPr>
        <p:spPr>
          <a:xfrm>
            <a:off x="15991768"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99" name="Shape 99"/>
          <p:cNvSpPr/>
          <p:nvPr/>
        </p:nvSpPr>
        <p:spPr>
          <a:xfrm rot="16200000">
            <a:off x="-81794"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100" name="Shape 100"/>
          <p:cNvSpPr/>
          <p:nvPr/>
        </p:nvSpPr>
        <p:spPr>
          <a:xfrm rot="10800000">
            <a:off x="-81794"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101" name="Shape 101"/>
          <p:cNvSpPr/>
          <p:nvPr/>
        </p:nvSpPr>
        <p:spPr>
          <a:xfrm rot="5400000">
            <a:off x="15991768"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solidFill>
          <a:srgbClr val="FFFFFF"/>
        </a:solidFill>
      </p:bgPr>
    </p:bg>
    <p:spTree>
      <p:nvGrpSpPr>
        <p:cNvPr id="1" name=""/>
        <p:cNvGrpSpPr/>
        <p:nvPr/>
      </p:nvGrpSpPr>
      <p:grpSpPr>
        <a:xfrm>
          <a:off x="0" y="0"/>
          <a:ext cx="0" cy="0"/>
          <a:chOff x="0" y="0"/>
          <a:chExt cx="0" cy="0"/>
        </a:xfrm>
      </p:grpSpPr>
      <p:sp>
        <p:nvSpPr>
          <p:cNvPr id="103" name="Shape 103"/>
          <p:cNvSpPr/>
          <p:nvPr/>
        </p:nvSpPr>
        <p:spPr>
          <a:xfrm>
            <a:off x="805932" y="8246745"/>
            <a:ext cx="14656964" cy="438151"/>
          </a:xfrm>
          <a:prstGeom prst="rect">
            <a:avLst/>
          </a:prstGeom>
          <a:solidFill>
            <a:srgbClr val="E6E6E6"/>
          </a:solidFill>
          <a:ln w="3175">
            <a:round/>
          </a:ln>
        </p:spPr>
        <p:txBody>
          <a:bodyPr lIns="60960" tIns="60960" rIns="60960" bIns="60960" anchor="ctr"/>
          <a:lstStyle/>
          <a:p>
            <a:pPr lvl="0">
              <a:defRPr>
                <a:uFill>
                  <a:solidFill/>
                </a:uFill>
              </a:defRPr>
            </a:pPr>
          </a:p>
        </p:txBody>
      </p:sp>
      <p:pic>
        <p:nvPicPr>
          <p:cNvPr id="104" name="image1.png"/>
          <p:cNvPicPr/>
          <p:nvPr/>
        </p:nvPicPr>
        <p:blipFill>
          <a:blip r:embed="rId2">
            <a:extLst/>
          </a:blip>
          <a:srcRect l="0" t="48237" r="0" b="0"/>
          <a:stretch>
            <a:fillRect/>
          </a:stretch>
        </p:blipFill>
        <p:spPr>
          <a:xfrm>
            <a:off x="14931625" y="8244840"/>
            <a:ext cx="308611" cy="384811"/>
          </a:xfrm>
          <a:prstGeom prst="rect">
            <a:avLst/>
          </a:prstGeom>
          <a:ln w="3175">
            <a:round/>
          </a:ln>
        </p:spPr>
      </p:pic>
      <p:sp>
        <p:nvSpPr>
          <p:cNvPr id="105" name="Shape 105"/>
          <p:cNvSpPr/>
          <p:nvPr/>
        </p:nvSpPr>
        <p:spPr>
          <a:xfrm>
            <a:off x="981475" y="8338184"/>
            <a:ext cx="3505201" cy="259082"/>
          </a:xfrm>
          <a:prstGeom prst="rect">
            <a:avLst/>
          </a:prstGeom>
          <a:ln w="3175">
            <a:round/>
          </a:ln>
          <a:extLst>
            <a:ext uri="{C572A759-6A51-4108-AA02-DFA0A04FC94B}">
              <ma14:wrappingTextBoxFlag xmlns:ma14="http://schemas.microsoft.com/office/mac/drawingml/2011/main" val="1"/>
            </a:ext>
          </a:extLst>
        </p:spPr>
        <p:txBody>
          <a:bodyPr lIns="45719" rIns="45719" anchor="ctr">
            <a:spAutoFit/>
          </a:bodyPr>
          <a:lstStyle>
            <a:lvl1pPr defTabSz="584200">
              <a:buClr>
                <a:srgbClr val="A3A3A3"/>
              </a:buClr>
              <a:buFont typeface="Helvetica"/>
              <a:defRPr sz="1000">
                <a:solidFill>
                  <a:srgbClr val="A3A3A3"/>
                </a:solidFill>
                <a:uFill>
                  <a:solidFill>
                    <a:srgbClr val="A3A3A3"/>
                  </a:solidFill>
                </a:uFill>
                <a:latin typeface="Gotham-Light"/>
                <a:ea typeface="Gotham-Light"/>
                <a:cs typeface="Gotham-Light"/>
                <a:sym typeface="Gotham-Light"/>
              </a:defRPr>
            </a:lvl1pPr>
          </a:lstStyle>
          <a:p>
            <a:pPr lvl="0">
              <a:defRPr sz="1800">
                <a:solidFill>
                  <a:srgbClr val="000000"/>
                </a:solidFill>
                <a:uFillTx/>
              </a:defRPr>
            </a:pPr>
            <a:r>
              <a:rPr sz="1000">
                <a:solidFill>
                  <a:srgbClr val="A3A3A3"/>
                </a:solidFill>
                <a:uFill>
                  <a:solidFill>
                    <a:srgbClr val="A3A3A3"/>
                  </a:solidFill>
                </a:uFill>
              </a:rPr>
              <a:t>Trifacta. Confidential &amp; Proprietary. </a:t>
            </a:r>
          </a:p>
        </p:txBody>
      </p:sp>
      <p:sp>
        <p:nvSpPr>
          <p:cNvPr id="106" name="Shape 106"/>
          <p:cNvSpPr/>
          <p:nvPr>
            <p:ph type="title"/>
          </p:nvPr>
        </p:nvSpPr>
        <p:spPr>
          <a:xfrm>
            <a:off x="3329304" y="457199"/>
            <a:ext cx="9734552" cy="1762126"/>
          </a:xfrm>
          <a:prstGeom prst="rect">
            <a:avLst/>
          </a:prstGeom>
        </p:spPr>
        <p:txBody>
          <a:bodyPr lIns="45719" tIns="45719" rIns="45719" bIns="45719" anchor="ctr"/>
          <a:lstStyle>
            <a:lvl1pPr defTabSz="457200">
              <a:defRPr sz="4000">
                <a:solidFill>
                  <a:srgbClr val="FFFFFF"/>
                </a:solidFill>
                <a:uFill>
                  <a:solidFill>
                    <a:srgbClr val="FFFFFF"/>
                  </a:solidFill>
                </a:uFill>
                <a:latin typeface="Gotham-Light"/>
                <a:ea typeface="Gotham-Light"/>
                <a:cs typeface="Gotham-Light"/>
                <a:sym typeface="Gotham-Light"/>
              </a:defRPr>
            </a:lvl1pPr>
          </a:lstStyle>
          <a:p>
            <a:pPr lvl="0">
              <a:defRPr sz="1800">
                <a:solidFill>
                  <a:srgbClr val="000000"/>
                </a:solidFill>
                <a:uFillTx/>
              </a:defRPr>
            </a:pPr>
            <a:r>
              <a:rPr sz="4000">
                <a:solidFill>
                  <a:srgbClr val="FFFFFF"/>
                </a:solidFill>
                <a:uFill>
                  <a:solidFill>
                    <a:srgbClr val="FFFFFF"/>
                  </a:solidFill>
                </a:uFill>
              </a:rPr>
              <a:t>Title Text</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spTree>
      <p:nvGrpSpPr>
        <p:cNvPr id="1" name=""/>
        <p:cNvGrpSpPr/>
        <p:nvPr/>
      </p:nvGrpSpPr>
      <p:grpSpPr>
        <a:xfrm>
          <a:off x="0" y="0"/>
          <a:ext cx="0" cy="0"/>
          <a:chOff x="0" y="0"/>
          <a:chExt cx="0" cy="0"/>
        </a:xfrm>
      </p:grpSpPr>
      <p:sp>
        <p:nvSpPr>
          <p:cNvPr id="108" name="Shape 108"/>
          <p:cNvSpPr/>
          <p:nvPr>
            <p:ph type="sldNum" sz="quarter" idx="2"/>
          </p:nvPr>
        </p:nvSpPr>
        <p:spPr>
          <a:xfrm>
            <a:off x="13567664" y="8779933"/>
            <a:ext cx="249937" cy="230937"/>
          </a:xfrm>
          <a:prstGeom prst="rect">
            <a:avLst/>
          </a:prstGeom>
          <a:ln w="3175"/>
        </p:spPr>
        <p:txBody>
          <a:bodyPr/>
          <a:lstStyle>
            <a:lvl1pPr>
              <a:defRPr sz="1200"/>
            </a:lvl1pPr>
          </a:lstStyle>
          <a:p>
            <a:pPr lvl="0"/>
            <a:fld id="{86CB4B4D-7CA3-9044-876B-883B54F8677D}" type="slidenum"/>
          </a:p>
        </p:txBody>
      </p:sp>
      <p:sp>
        <p:nvSpPr>
          <p:cNvPr id="109" name="Shape 109"/>
          <p:cNvSpPr/>
          <p:nvPr/>
        </p:nvSpPr>
        <p:spPr>
          <a:xfrm>
            <a:off x="15991768"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110" name="Shape 110"/>
          <p:cNvSpPr/>
          <p:nvPr/>
        </p:nvSpPr>
        <p:spPr>
          <a:xfrm rot="16200000">
            <a:off x="-81794"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111" name="Shape 111"/>
          <p:cNvSpPr/>
          <p:nvPr/>
        </p:nvSpPr>
        <p:spPr>
          <a:xfrm rot="10800000">
            <a:off x="-81794"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112" name="Shape 112"/>
          <p:cNvSpPr/>
          <p:nvPr/>
        </p:nvSpPr>
        <p:spPr>
          <a:xfrm rot="5400000">
            <a:off x="15991768"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bg>
      <p:bgPr>
        <a:solidFill>
          <a:srgbClr val="FFFFFF"/>
        </a:solidFill>
      </p:bgPr>
    </p:bg>
    <p:spTree>
      <p:nvGrpSpPr>
        <p:cNvPr id="1" name=""/>
        <p:cNvGrpSpPr/>
        <p:nvPr/>
      </p:nvGrpSpPr>
      <p:grpSpPr>
        <a:xfrm>
          <a:off x="0" y="0"/>
          <a:ext cx="0" cy="0"/>
          <a:chOff x="0" y="0"/>
          <a:chExt cx="0" cy="0"/>
        </a:xfrm>
      </p:grpSpPr>
      <p:sp>
        <p:nvSpPr>
          <p:cNvPr id="114" name="Shape 114"/>
          <p:cNvSpPr/>
          <p:nvPr>
            <p:ph type="title"/>
          </p:nvPr>
        </p:nvSpPr>
        <p:spPr>
          <a:xfrm>
            <a:off x="2641600" y="366183"/>
            <a:ext cx="10972800" cy="1524001"/>
          </a:xfrm>
          <a:prstGeom prst="rect">
            <a:avLst/>
          </a:prstGeom>
          <a:ln>
            <a:round/>
          </a:ln>
        </p:spPr>
        <p:txBody>
          <a:bodyPr anchor="ctr"/>
          <a:lstStyle>
            <a:lvl1pPr algn="ctr" defTabSz="914269">
              <a:defRPr sz="5600">
                <a:solidFill>
                  <a:srgbClr val="000000"/>
                </a:solidFill>
                <a:uFill>
                  <a:solidFill>
                    <a:srgbClr val="000000"/>
                  </a:solidFill>
                </a:uFill>
                <a:latin typeface="Helvetica"/>
                <a:ea typeface="Helvetica"/>
                <a:cs typeface="Helvetica"/>
                <a:sym typeface="Helvetica"/>
              </a:defRPr>
            </a:lvl1pPr>
          </a:lstStyle>
          <a:p>
            <a:pPr lvl="0">
              <a:defRPr sz="1800">
                <a:uFillTx/>
              </a:defRPr>
            </a:pPr>
            <a:r>
              <a:rPr sz="5600">
                <a:uFill>
                  <a:solidFill/>
                </a:uFill>
              </a:rPr>
              <a:t>Title Text</a:t>
            </a:r>
          </a:p>
        </p:txBody>
      </p:sp>
      <p:sp>
        <p:nvSpPr>
          <p:cNvPr id="115" name="Shape 115"/>
          <p:cNvSpPr/>
          <p:nvPr>
            <p:ph type="body" idx="1"/>
          </p:nvPr>
        </p:nvSpPr>
        <p:spPr>
          <a:xfrm>
            <a:off x="2641600" y="2133601"/>
            <a:ext cx="10972800" cy="6034619"/>
          </a:xfrm>
          <a:prstGeom prst="rect">
            <a:avLst/>
          </a:prstGeom>
          <a:ln>
            <a:round/>
          </a:ln>
        </p:spPr>
        <p:txBody>
          <a:bodyPr/>
          <a:lstStyle>
            <a:lvl1pPr marL="428563" indent="-428563" defTabSz="914269">
              <a:buClr>
                <a:srgbClr val="000000"/>
              </a:buClr>
              <a:buFont typeface="Arial"/>
              <a:buChar char="•"/>
              <a:defRPr sz="4000">
                <a:solidFill>
                  <a:srgbClr val="000000"/>
                </a:solidFill>
                <a:uFill>
                  <a:solidFill>
                    <a:srgbClr val="000000"/>
                  </a:solidFill>
                </a:uFill>
                <a:latin typeface="Helvetica"/>
                <a:ea typeface="Helvetica"/>
                <a:cs typeface="Helvetica"/>
                <a:sym typeface="Helvetica"/>
              </a:defRPr>
            </a:lvl1pPr>
            <a:lvl2pPr marL="824475" indent="-367340" defTabSz="914269">
              <a:spcBef>
                <a:spcPts val="600"/>
              </a:spcBef>
              <a:buClr>
                <a:srgbClr val="000000"/>
              </a:buClr>
              <a:buFont typeface="Arial"/>
              <a:buChar char="–"/>
              <a:defRPr sz="3600">
                <a:solidFill>
                  <a:srgbClr val="000000"/>
                </a:solidFill>
                <a:uFill>
                  <a:solidFill>
                    <a:srgbClr val="000000"/>
                  </a:solidFill>
                </a:uFill>
                <a:latin typeface="Helvetica"/>
                <a:ea typeface="Helvetica"/>
                <a:cs typeface="Helvetica"/>
                <a:sym typeface="Helvetica"/>
              </a:defRPr>
            </a:lvl2pPr>
            <a:lvl3pPr marL="1180931" indent="-266661" defTabSz="914269">
              <a:spcBef>
                <a:spcPts val="500"/>
              </a:spcBef>
              <a:buClr>
                <a:srgbClr val="000000"/>
              </a:buClr>
              <a:buFont typeface="Arial"/>
              <a:buChar char="•"/>
              <a:defRPr sz="2800">
                <a:solidFill>
                  <a:srgbClr val="000000"/>
                </a:solidFill>
                <a:uFill>
                  <a:solidFill>
                    <a:srgbClr val="000000"/>
                  </a:solidFill>
                </a:uFill>
                <a:latin typeface="Helvetica"/>
                <a:ea typeface="Helvetica"/>
                <a:cs typeface="Helvetica"/>
                <a:sym typeface="Helvetica"/>
              </a:defRPr>
            </a:lvl3pPr>
            <a:lvl4pPr marL="1645684" indent="-274280" defTabSz="914269">
              <a:spcBef>
                <a:spcPts val="400"/>
              </a:spcBef>
              <a:buClr>
                <a:srgbClr val="000000"/>
              </a:buClr>
              <a:buFont typeface="Arial"/>
              <a:buChar char="–"/>
              <a:defRPr sz="2400">
                <a:solidFill>
                  <a:srgbClr val="000000"/>
                </a:solidFill>
                <a:uFill>
                  <a:solidFill>
                    <a:srgbClr val="000000"/>
                  </a:solidFill>
                </a:uFill>
                <a:latin typeface="Helvetica"/>
                <a:ea typeface="Helvetica"/>
                <a:cs typeface="Helvetica"/>
                <a:sym typeface="Helvetica"/>
              </a:defRPr>
            </a:lvl4pPr>
            <a:lvl5pPr marL="2102818" indent="-274280" defTabSz="914269">
              <a:spcBef>
                <a:spcPts val="400"/>
              </a:spcBef>
              <a:buClr>
                <a:srgbClr val="000000"/>
              </a:buClr>
              <a:buFont typeface="Arial"/>
              <a:buChar char="»"/>
              <a:defRPr sz="2400">
                <a:solidFill>
                  <a:srgbClr val="000000"/>
                </a:solidFill>
                <a:uFill>
                  <a:solidFill>
                    <a:srgbClr val="000000"/>
                  </a:solidFill>
                </a:uFill>
                <a:latin typeface="Helvetica"/>
                <a:ea typeface="Helvetica"/>
                <a:cs typeface="Helvetica"/>
                <a:sym typeface="Helvetica"/>
              </a:defRPr>
            </a:lvl5pPr>
          </a:lstStyle>
          <a:p>
            <a:pPr lvl="0">
              <a:defRPr sz="1800">
                <a:uFillTx/>
              </a:defRPr>
            </a:pPr>
            <a:r>
              <a:rPr sz="4000">
                <a:uFill>
                  <a:solidFill/>
                </a:uFill>
              </a:rPr>
              <a:t>Body Level One</a:t>
            </a:r>
            <a:endParaRPr sz="4000">
              <a:uFill>
                <a:solidFill/>
              </a:uFill>
            </a:endParaRPr>
          </a:p>
          <a:p>
            <a:pPr lvl="1">
              <a:defRPr sz="1800">
                <a:uFillTx/>
              </a:defRPr>
            </a:pPr>
            <a:r>
              <a:rPr sz="3600">
                <a:uFill>
                  <a:solidFill/>
                </a:uFill>
              </a:rPr>
              <a:t>Body Level Two</a:t>
            </a:r>
            <a:endParaRPr sz="3600">
              <a:uFill>
                <a:solidFill/>
              </a:uFill>
            </a:endParaRPr>
          </a:p>
          <a:p>
            <a:pPr lvl="2">
              <a:defRPr sz="1800">
                <a:uFillTx/>
              </a:defRPr>
            </a:pPr>
            <a:r>
              <a:rPr sz="2800">
                <a:uFill>
                  <a:solidFill/>
                </a:uFill>
              </a:rPr>
              <a:t>Body Level Three</a:t>
            </a:r>
            <a:endParaRPr sz="2800">
              <a:uFill>
                <a:solidFill/>
              </a:uFill>
            </a:endParaRPr>
          </a:p>
          <a:p>
            <a:pPr lvl="3">
              <a:defRPr sz="1800">
                <a:uFillTx/>
              </a:defRPr>
            </a:pPr>
            <a:r>
              <a:rPr sz="2400">
                <a:uFill>
                  <a:solidFill/>
                </a:uFill>
              </a:rPr>
              <a:t>Body Level Four</a:t>
            </a:r>
            <a:endParaRPr sz="2400">
              <a:uFill>
                <a:solidFill/>
              </a:uFill>
            </a:endParaRPr>
          </a:p>
          <a:p>
            <a:pPr lvl="4">
              <a:defRPr sz="1800">
                <a:uFillTx/>
              </a:defRPr>
            </a:pPr>
            <a:r>
              <a:rPr sz="2400">
                <a:uFill>
                  <a:solidFill/>
                </a:uFill>
              </a:rPr>
              <a:t>Body Level Five</a:t>
            </a:r>
          </a:p>
        </p:txBody>
      </p:sp>
      <p:sp>
        <p:nvSpPr>
          <p:cNvPr id="116" name="Shape 116"/>
          <p:cNvSpPr/>
          <p:nvPr>
            <p:ph type="sldNum" sz="quarter" idx="2"/>
          </p:nvPr>
        </p:nvSpPr>
        <p:spPr>
          <a:xfrm>
            <a:off x="13360654" y="8711033"/>
            <a:ext cx="253747" cy="230938"/>
          </a:xfrm>
          <a:prstGeom prst="rect">
            <a:avLst/>
          </a:prstGeom>
          <a:ln w="3175"/>
        </p:spPr>
        <p:txBody>
          <a:bodyPr anchor="ctr"/>
          <a:lstStyle>
            <a:lvl1pPr>
              <a:defRPr sz="1200">
                <a:solidFill>
                  <a:srgbClr val="9A9A9A"/>
                </a:solidFill>
                <a:uFill>
                  <a:solidFill>
                    <a:srgbClr val="9A9A9A"/>
                  </a:solidFill>
                </a:uFill>
                <a:latin typeface="+mj-lt"/>
                <a:ea typeface="+mj-ea"/>
                <a:cs typeface="+mj-cs"/>
                <a:sym typeface="Neutra Text Light Demi"/>
              </a:defRPr>
            </a:lvl1pPr>
          </a:lstStyle>
          <a:p>
            <a:pPr lvl="0"/>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bg>
      <p:bgPr>
        <a:solidFill>
          <a:srgbClr val="FFFFFF"/>
        </a:solidFill>
      </p:bgPr>
    </p:bg>
    <p:spTree>
      <p:nvGrpSpPr>
        <p:cNvPr id="1" name=""/>
        <p:cNvGrpSpPr/>
        <p:nvPr/>
      </p:nvGrpSpPr>
      <p:grpSpPr>
        <a:xfrm>
          <a:off x="0" y="0"/>
          <a:ext cx="0" cy="0"/>
          <a:chOff x="0" y="0"/>
          <a:chExt cx="0" cy="0"/>
        </a:xfrm>
      </p:grpSpPr>
      <p:sp>
        <p:nvSpPr>
          <p:cNvPr id="118" name="Shape 118"/>
          <p:cNvSpPr/>
          <p:nvPr>
            <p:ph type="title"/>
          </p:nvPr>
        </p:nvSpPr>
        <p:spPr>
          <a:xfrm>
            <a:off x="2641600" y="366183"/>
            <a:ext cx="10972800" cy="1524001"/>
          </a:xfrm>
          <a:prstGeom prst="rect">
            <a:avLst/>
          </a:prstGeom>
          <a:ln>
            <a:round/>
          </a:ln>
        </p:spPr>
        <p:txBody>
          <a:bodyPr anchor="ctr"/>
          <a:lstStyle>
            <a:lvl1pPr algn="ctr" defTabSz="914269">
              <a:defRPr sz="5600">
                <a:solidFill>
                  <a:srgbClr val="000000"/>
                </a:solidFill>
                <a:uFill>
                  <a:solidFill>
                    <a:srgbClr val="000000"/>
                  </a:solidFill>
                </a:uFill>
                <a:latin typeface="Helvetica"/>
                <a:ea typeface="Helvetica"/>
                <a:cs typeface="Helvetica"/>
                <a:sym typeface="Helvetica"/>
              </a:defRPr>
            </a:lvl1pPr>
          </a:lstStyle>
          <a:p>
            <a:pPr lvl="0">
              <a:defRPr sz="1800">
                <a:uFillTx/>
              </a:defRPr>
            </a:pPr>
            <a:r>
              <a:rPr sz="5600">
                <a:uFill>
                  <a:solidFill/>
                </a:uFill>
              </a:rPr>
              <a:t>Title Text</a:t>
            </a:r>
          </a:p>
        </p:txBody>
      </p:sp>
      <p:sp>
        <p:nvSpPr>
          <p:cNvPr id="119" name="Shape 119"/>
          <p:cNvSpPr/>
          <p:nvPr>
            <p:ph type="body" idx="1"/>
          </p:nvPr>
        </p:nvSpPr>
        <p:spPr>
          <a:xfrm>
            <a:off x="2641600" y="2133601"/>
            <a:ext cx="10972800" cy="6034619"/>
          </a:xfrm>
          <a:prstGeom prst="rect">
            <a:avLst/>
          </a:prstGeom>
          <a:ln>
            <a:round/>
          </a:ln>
        </p:spPr>
        <p:txBody>
          <a:bodyPr/>
          <a:lstStyle>
            <a:lvl1pPr marL="428563" indent="-428563" defTabSz="914269">
              <a:buClr>
                <a:srgbClr val="000000"/>
              </a:buClr>
              <a:buFont typeface="Arial"/>
              <a:buChar char="•"/>
              <a:defRPr sz="4000">
                <a:solidFill>
                  <a:srgbClr val="000000"/>
                </a:solidFill>
                <a:uFill>
                  <a:solidFill>
                    <a:srgbClr val="000000"/>
                  </a:solidFill>
                </a:uFill>
                <a:latin typeface="Helvetica"/>
                <a:ea typeface="Helvetica"/>
                <a:cs typeface="Helvetica"/>
                <a:sym typeface="Helvetica"/>
              </a:defRPr>
            </a:lvl1pPr>
            <a:lvl2pPr marL="824475" indent="-367340" defTabSz="914269">
              <a:spcBef>
                <a:spcPts val="600"/>
              </a:spcBef>
              <a:buClr>
                <a:srgbClr val="000000"/>
              </a:buClr>
              <a:buFont typeface="Arial"/>
              <a:buChar char="–"/>
              <a:defRPr sz="3600">
                <a:solidFill>
                  <a:srgbClr val="000000"/>
                </a:solidFill>
                <a:uFill>
                  <a:solidFill>
                    <a:srgbClr val="000000"/>
                  </a:solidFill>
                </a:uFill>
                <a:latin typeface="Helvetica"/>
                <a:ea typeface="Helvetica"/>
                <a:cs typeface="Helvetica"/>
                <a:sym typeface="Helvetica"/>
              </a:defRPr>
            </a:lvl2pPr>
            <a:lvl3pPr marL="1180931" indent="-266661" defTabSz="914269">
              <a:spcBef>
                <a:spcPts val="500"/>
              </a:spcBef>
              <a:buClr>
                <a:srgbClr val="000000"/>
              </a:buClr>
              <a:buFont typeface="Arial"/>
              <a:buChar char="•"/>
              <a:defRPr sz="2800">
                <a:solidFill>
                  <a:srgbClr val="000000"/>
                </a:solidFill>
                <a:uFill>
                  <a:solidFill>
                    <a:srgbClr val="000000"/>
                  </a:solidFill>
                </a:uFill>
                <a:latin typeface="Helvetica"/>
                <a:ea typeface="Helvetica"/>
                <a:cs typeface="Helvetica"/>
                <a:sym typeface="Helvetica"/>
              </a:defRPr>
            </a:lvl3pPr>
            <a:lvl4pPr marL="1645684" indent="-274280" defTabSz="914269">
              <a:spcBef>
                <a:spcPts val="400"/>
              </a:spcBef>
              <a:buClr>
                <a:srgbClr val="000000"/>
              </a:buClr>
              <a:buFont typeface="Arial"/>
              <a:buChar char="–"/>
              <a:defRPr sz="2400">
                <a:solidFill>
                  <a:srgbClr val="000000"/>
                </a:solidFill>
                <a:uFill>
                  <a:solidFill>
                    <a:srgbClr val="000000"/>
                  </a:solidFill>
                </a:uFill>
                <a:latin typeface="Helvetica"/>
                <a:ea typeface="Helvetica"/>
                <a:cs typeface="Helvetica"/>
                <a:sym typeface="Helvetica"/>
              </a:defRPr>
            </a:lvl4pPr>
            <a:lvl5pPr marL="2102818" indent="-274280" defTabSz="914269">
              <a:spcBef>
                <a:spcPts val="400"/>
              </a:spcBef>
              <a:buClr>
                <a:srgbClr val="000000"/>
              </a:buClr>
              <a:buFont typeface="Arial"/>
              <a:buChar char="»"/>
              <a:defRPr sz="2400">
                <a:solidFill>
                  <a:srgbClr val="000000"/>
                </a:solidFill>
                <a:uFill>
                  <a:solidFill>
                    <a:srgbClr val="000000"/>
                  </a:solidFill>
                </a:uFill>
                <a:latin typeface="Helvetica"/>
                <a:ea typeface="Helvetica"/>
                <a:cs typeface="Helvetica"/>
                <a:sym typeface="Helvetica"/>
              </a:defRPr>
            </a:lvl5pPr>
          </a:lstStyle>
          <a:p>
            <a:pPr lvl="0">
              <a:defRPr sz="1800">
                <a:uFillTx/>
              </a:defRPr>
            </a:pPr>
            <a:r>
              <a:rPr sz="4000">
                <a:uFill>
                  <a:solidFill/>
                </a:uFill>
              </a:rPr>
              <a:t>Body Level One</a:t>
            </a:r>
            <a:endParaRPr sz="4000">
              <a:uFill>
                <a:solidFill/>
              </a:uFill>
            </a:endParaRPr>
          </a:p>
          <a:p>
            <a:pPr lvl="1">
              <a:defRPr sz="1800">
                <a:uFillTx/>
              </a:defRPr>
            </a:pPr>
            <a:r>
              <a:rPr sz="3600">
                <a:uFill>
                  <a:solidFill/>
                </a:uFill>
              </a:rPr>
              <a:t>Body Level Two</a:t>
            </a:r>
            <a:endParaRPr sz="3600">
              <a:uFill>
                <a:solidFill/>
              </a:uFill>
            </a:endParaRPr>
          </a:p>
          <a:p>
            <a:pPr lvl="2">
              <a:defRPr sz="1800">
                <a:uFillTx/>
              </a:defRPr>
            </a:pPr>
            <a:r>
              <a:rPr sz="2800">
                <a:uFill>
                  <a:solidFill/>
                </a:uFill>
              </a:rPr>
              <a:t>Body Level Three</a:t>
            </a:r>
            <a:endParaRPr sz="2800">
              <a:uFill>
                <a:solidFill/>
              </a:uFill>
            </a:endParaRPr>
          </a:p>
          <a:p>
            <a:pPr lvl="3">
              <a:defRPr sz="1800">
                <a:uFillTx/>
              </a:defRPr>
            </a:pPr>
            <a:r>
              <a:rPr sz="2400">
                <a:uFill>
                  <a:solidFill/>
                </a:uFill>
              </a:rPr>
              <a:t>Body Level Four</a:t>
            </a:r>
            <a:endParaRPr sz="2400">
              <a:uFill>
                <a:solidFill/>
              </a:uFill>
            </a:endParaRPr>
          </a:p>
          <a:p>
            <a:pPr lvl="4">
              <a:defRPr sz="1800">
                <a:uFillTx/>
              </a:defRPr>
            </a:pPr>
            <a:r>
              <a:rPr sz="2400">
                <a:uFill>
                  <a:solidFill/>
                </a:uFill>
              </a:rPr>
              <a:t>Body Level Five</a:t>
            </a:r>
          </a:p>
        </p:txBody>
      </p:sp>
      <p:sp>
        <p:nvSpPr>
          <p:cNvPr id="120" name="Shape 120"/>
          <p:cNvSpPr/>
          <p:nvPr>
            <p:ph type="sldNum" sz="quarter" idx="2"/>
          </p:nvPr>
        </p:nvSpPr>
        <p:spPr>
          <a:xfrm>
            <a:off x="13360654" y="8711033"/>
            <a:ext cx="253747" cy="230938"/>
          </a:xfrm>
          <a:prstGeom prst="rect">
            <a:avLst/>
          </a:prstGeom>
          <a:ln w="3175"/>
        </p:spPr>
        <p:txBody>
          <a:bodyPr anchor="ctr"/>
          <a:lstStyle>
            <a:lvl1pPr>
              <a:defRPr sz="1200">
                <a:solidFill>
                  <a:srgbClr val="9A9A9A"/>
                </a:solidFill>
                <a:uFill>
                  <a:solidFill>
                    <a:srgbClr val="9A9A9A"/>
                  </a:solidFill>
                </a:uFill>
                <a:latin typeface="+mj-lt"/>
                <a:ea typeface="+mj-ea"/>
                <a:cs typeface="+mj-cs"/>
                <a:sym typeface="Neutra Text Light Demi"/>
              </a:defRPr>
            </a:lvl1pPr>
          </a:lstStyle>
          <a:p>
            <a:pPr lvl="0"/>
            <a:fld id="{86CB4B4D-7CA3-9044-876B-883B54F8677D}" type="slidenum"/>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bg>
      <p:bgPr>
        <a:solidFill>
          <a:srgbClr val="FFFFFF"/>
        </a:solidFill>
      </p:bgPr>
    </p:bg>
    <p:spTree>
      <p:nvGrpSpPr>
        <p:cNvPr id="1" name=""/>
        <p:cNvGrpSpPr/>
        <p:nvPr/>
      </p:nvGrpSpPr>
      <p:grpSpPr>
        <a:xfrm>
          <a:off x="0" y="0"/>
          <a:ext cx="0" cy="0"/>
          <a:chOff x="0" y="0"/>
          <a:chExt cx="0" cy="0"/>
        </a:xfrm>
      </p:grpSpPr>
      <p:sp>
        <p:nvSpPr>
          <p:cNvPr id="122" name="Shape 122"/>
          <p:cNvSpPr/>
          <p:nvPr>
            <p:ph type="title"/>
          </p:nvPr>
        </p:nvSpPr>
        <p:spPr>
          <a:xfrm>
            <a:off x="2641600" y="366183"/>
            <a:ext cx="10972800" cy="1524001"/>
          </a:xfrm>
          <a:prstGeom prst="rect">
            <a:avLst/>
          </a:prstGeom>
          <a:ln>
            <a:round/>
          </a:ln>
        </p:spPr>
        <p:txBody>
          <a:bodyPr anchor="ctr"/>
          <a:lstStyle>
            <a:lvl1pPr algn="ctr" defTabSz="914269">
              <a:defRPr sz="5600">
                <a:solidFill>
                  <a:srgbClr val="000000"/>
                </a:solidFill>
                <a:uFill>
                  <a:solidFill>
                    <a:srgbClr val="000000"/>
                  </a:solidFill>
                </a:uFill>
                <a:latin typeface="Helvetica"/>
                <a:ea typeface="Helvetica"/>
                <a:cs typeface="Helvetica"/>
                <a:sym typeface="Helvetica"/>
              </a:defRPr>
            </a:lvl1pPr>
          </a:lstStyle>
          <a:p>
            <a:pPr lvl="0">
              <a:defRPr sz="1800">
                <a:uFillTx/>
              </a:defRPr>
            </a:pPr>
            <a:r>
              <a:rPr sz="5600">
                <a:uFill>
                  <a:solidFill/>
                </a:uFill>
              </a:rPr>
              <a:t>Title Text</a:t>
            </a:r>
          </a:p>
        </p:txBody>
      </p:sp>
      <p:sp>
        <p:nvSpPr>
          <p:cNvPr id="123" name="Shape 123"/>
          <p:cNvSpPr/>
          <p:nvPr>
            <p:ph type="body" idx="1"/>
          </p:nvPr>
        </p:nvSpPr>
        <p:spPr>
          <a:xfrm>
            <a:off x="2641600" y="2133601"/>
            <a:ext cx="10972800" cy="6034619"/>
          </a:xfrm>
          <a:prstGeom prst="rect">
            <a:avLst/>
          </a:prstGeom>
          <a:ln>
            <a:round/>
          </a:ln>
        </p:spPr>
        <p:txBody>
          <a:bodyPr/>
          <a:lstStyle>
            <a:lvl1pPr marL="428563" indent="-428563" defTabSz="914269">
              <a:buClr>
                <a:srgbClr val="000000"/>
              </a:buClr>
              <a:buFont typeface="Arial"/>
              <a:buChar char="•"/>
              <a:defRPr sz="4000">
                <a:solidFill>
                  <a:srgbClr val="000000"/>
                </a:solidFill>
                <a:uFill>
                  <a:solidFill>
                    <a:srgbClr val="000000"/>
                  </a:solidFill>
                </a:uFill>
                <a:latin typeface="Helvetica"/>
                <a:ea typeface="Helvetica"/>
                <a:cs typeface="Helvetica"/>
                <a:sym typeface="Helvetica"/>
              </a:defRPr>
            </a:lvl1pPr>
            <a:lvl2pPr marL="824475" indent="-367340" defTabSz="914269">
              <a:spcBef>
                <a:spcPts val="600"/>
              </a:spcBef>
              <a:buClr>
                <a:srgbClr val="000000"/>
              </a:buClr>
              <a:buFont typeface="Arial"/>
              <a:buChar char="–"/>
              <a:defRPr sz="3600">
                <a:solidFill>
                  <a:srgbClr val="000000"/>
                </a:solidFill>
                <a:uFill>
                  <a:solidFill>
                    <a:srgbClr val="000000"/>
                  </a:solidFill>
                </a:uFill>
                <a:latin typeface="Helvetica"/>
                <a:ea typeface="Helvetica"/>
                <a:cs typeface="Helvetica"/>
                <a:sym typeface="Helvetica"/>
              </a:defRPr>
            </a:lvl2pPr>
            <a:lvl3pPr marL="1180931" indent="-266661" defTabSz="914269">
              <a:spcBef>
                <a:spcPts val="500"/>
              </a:spcBef>
              <a:buClr>
                <a:srgbClr val="000000"/>
              </a:buClr>
              <a:buFont typeface="Arial"/>
              <a:buChar char="•"/>
              <a:defRPr sz="2800">
                <a:solidFill>
                  <a:srgbClr val="000000"/>
                </a:solidFill>
                <a:uFill>
                  <a:solidFill>
                    <a:srgbClr val="000000"/>
                  </a:solidFill>
                </a:uFill>
                <a:latin typeface="Helvetica"/>
                <a:ea typeface="Helvetica"/>
                <a:cs typeface="Helvetica"/>
                <a:sym typeface="Helvetica"/>
              </a:defRPr>
            </a:lvl3pPr>
            <a:lvl4pPr marL="1645684" indent="-274280" defTabSz="914269">
              <a:spcBef>
                <a:spcPts val="400"/>
              </a:spcBef>
              <a:buClr>
                <a:srgbClr val="000000"/>
              </a:buClr>
              <a:buFont typeface="Arial"/>
              <a:buChar char="–"/>
              <a:defRPr sz="2400">
                <a:solidFill>
                  <a:srgbClr val="000000"/>
                </a:solidFill>
                <a:uFill>
                  <a:solidFill>
                    <a:srgbClr val="000000"/>
                  </a:solidFill>
                </a:uFill>
                <a:latin typeface="Helvetica"/>
                <a:ea typeface="Helvetica"/>
                <a:cs typeface="Helvetica"/>
                <a:sym typeface="Helvetica"/>
              </a:defRPr>
            </a:lvl4pPr>
            <a:lvl5pPr marL="2102818" indent="-274280" defTabSz="914269">
              <a:spcBef>
                <a:spcPts val="400"/>
              </a:spcBef>
              <a:buClr>
                <a:srgbClr val="000000"/>
              </a:buClr>
              <a:buFont typeface="Arial"/>
              <a:buChar char="»"/>
              <a:defRPr sz="2400">
                <a:solidFill>
                  <a:srgbClr val="000000"/>
                </a:solidFill>
                <a:uFill>
                  <a:solidFill>
                    <a:srgbClr val="000000"/>
                  </a:solidFill>
                </a:uFill>
                <a:latin typeface="Helvetica"/>
                <a:ea typeface="Helvetica"/>
                <a:cs typeface="Helvetica"/>
                <a:sym typeface="Helvetica"/>
              </a:defRPr>
            </a:lvl5pPr>
          </a:lstStyle>
          <a:p>
            <a:pPr lvl="0">
              <a:defRPr sz="1800">
                <a:uFillTx/>
              </a:defRPr>
            </a:pPr>
            <a:r>
              <a:rPr sz="4000">
                <a:uFill>
                  <a:solidFill/>
                </a:uFill>
              </a:rPr>
              <a:t>Body Level One</a:t>
            </a:r>
            <a:endParaRPr sz="4000">
              <a:uFill>
                <a:solidFill/>
              </a:uFill>
            </a:endParaRPr>
          </a:p>
          <a:p>
            <a:pPr lvl="1">
              <a:defRPr sz="1800">
                <a:uFillTx/>
              </a:defRPr>
            </a:pPr>
            <a:r>
              <a:rPr sz="3600">
                <a:uFill>
                  <a:solidFill/>
                </a:uFill>
              </a:rPr>
              <a:t>Body Level Two</a:t>
            </a:r>
            <a:endParaRPr sz="3600">
              <a:uFill>
                <a:solidFill/>
              </a:uFill>
            </a:endParaRPr>
          </a:p>
          <a:p>
            <a:pPr lvl="2">
              <a:defRPr sz="1800">
                <a:uFillTx/>
              </a:defRPr>
            </a:pPr>
            <a:r>
              <a:rPr sz="2800">
                <a:uFill>
                  <a:solidFill/>
                </a:uFill>
              </a:rPr>
              <a:t>Body Level Three</a:t>
            </a:r>
            <a:endParaRPr sz="2800">
              <a:uFill>
                <a:solidFill/>
              </a:uFill>
            </a:endParaRPr>
          </a:p>
          <a:p>
            <a:pPr lvl="3">
              <a:defRPr sz="1800">
                <a:uFillTx/>
              </a:defRPr>
            </a:pPr>
            <a:r>
              <a:rPr sz="2400">
                <a:uFill>
                  <a:solidFill/>
                </a:uFill>
              </a:rPr>
              <a:t>Body Level Four</a:t>
            </a:r>
            <a:endParaRPr sz="2400">
              <a:uFill>
                <a:solidFill/>
              </a:uFill>
            </a:endParaRPr>
          </a:p>
          <a:p>
            <a:pPr lvl="4">
              <a:defRPr sz="1800">
                <a:uFillTx/>
              </a:defRPr>
            </a:pPr>
            <a:r>
              <a:rPr sz="2400">
                <a:uFill>
                  <a:solidFill/>
                </a:uFill>
              </a:rPr>
              <a:t>Body Level Five</a:t>
            </a:r>
          </a:p>
        </p:txBody>
      </p:sp>
      <p:sp>
        <p:nvSpPr>
          <p:cNvPr id="124" name="Shape 124"/>
          <p:cNvSpPr/>
          <p:nvPr>
            <p:ph type="sldNum" sz="quarter" idx="2"/>
          </p:nvPr>
        </p:nvSpPr>
        <p:spPr>
          <a:xfrm>
            <a:off x="13360654" y="8711033"/>
            <a:ext cx="253747" cy="230938"/>
          </a:xfrm>
          <a:prstGeom prst="rect">
            <a:avLst/>
          </a:prstGeom>
          <a:ln w="3175"/>
        </p:spPr>
        <p:txBody>
          <a:bodyPr anchor="ctr"/>
          <a:lstStyle>
            <a:lvl1pPr>
              <a:defRPr sz="1200">
                <a:solidFill>
                  <a:srgbClr val="9A9A9A"/>
                </a:solidFill>
                <a:uFill>
                  <a:solidFill>
                    <a:srgbClr val="9A9A9A"/>
                  </a:solidFill>
                </a:uFill>
                <a:latin typeface="+mj-lt"/>
                <a:ea typeface="+mj-ea"/>
                <a:cs typeface="+mj-cs"/>
                <a:sym typeface="Neutra Text Light Demi"/>
              </a:defRPr>
            </a:lvl1p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 Two Content">
    <p:spTree>
      <p:nvGrpSpPr>
        <p:cNvPr id="1" name=""/>
        <p:cNvGrpSpPr/>
        <p:nvPr/>
      </p:nvGrpSpPr>
      <p:grpSpPr>
        <a:xfrm>
          <a:off x="0" y="0"/>
          <a:ext cx="0" cy="0"/>
          <a:chOff x="0" y="0"/>
          <a:chExt cx="0" cy="0"/>
        </a:xfrm>
      </p:grpSpPr>
      <p:sp>
        <p:nvSpPr>
          <p:cNvPr id="14" name="Shape 14"/>
          <p:cNvSpPr/>
          <p:nvPr>
            <p:ph type="title"/>
          </p:nvPr>
        </p:nvSpPr>
        <p:spPr>
          <a:xfrm>
            <a:off x="2641599" y="704850"/>
            <a:ext cx="11180235" cy="1488017"/>
          </a:xfrm>
          <a:prstGeom prst="rect">
            <a:avLst/>
          </a:prstGeom>
        </p:spPr>
        <p:txBody>
          <a:bodyPr/>
          <a:lstStyle>
            <a:lvl1pPr>
              <a:defRPr sz="5800"/>
            </a:lvl1pPr>
          </a:lstStyle>
          <a:p>
            <a:pPr lvl="0">
              <a:defRPr sz="1800">
                <a:solidFill>
                  <a:srgbClr val="000000"/>
                </a:solidFill>
                <a:uFillTx/>
              </a:defRPr>
            </a:pPr>
            <a:r>
              <a:rPr sz="5800">
                <a:solidFill>
                  <a:srgbClr val="FFFDC4"/>
                </a:solidFill>
                <a:uFill>
                  <a:solidFill>
                    <a:srgbClr val="FFFDC4"/>
                  </a:solidFill>
                </a:uFill>
              </a:rPr>
              <a:t>Title Text</a:t>
            </a:r>
          </a:p>
        </p:txBody>
      </p:sp>
      <p:sp>
        <p:nvSpPr>
          <p:cNvPr id="15" name="Shape 15"/>
          <p:cNvSpPr/>
          <p:nvPr>
            <p:ph type="body" idx="1"/>
          </p:nvPr>
        </p:nvSpPr>
        <p:spPr>
          <a:xfrm>
            <a:off x="3149599" y="2192866"/>
            <a:ext cx="5236635" cy="6951135"/>
          </a:xfrm>
          <a:prstGeom prst="rect">
            <a:avLst/>
          </a:prstGeom>
        </p:spPr>
        <p:txBody>
          <a:bodyPr/>
          <a:lstStyle>
            <a:lvl1pPr marL="346868" indent="-346868">
              <a:defRPr sz="3800"/>
            </a:lvl1pPr>
            <a:lvl2pPr marL="718457" indent="-261257">
              <a:spcBef>
                <a:spcPts val="600"/>
              </a:spcBef>
              <a:buClr>
                <a:srgbClr val="D7F0FF"/>
              </a:buClr>
              <a:defRPr sz="3200"/>
            </a:lvl2pPr>
            <a:lvl3pPr marL="1121833" indent="-207433">
              <a:spcBef>
                <a:spcPts val="500"/>
              </a:spcBef>
              <a:defRPr sz="2800"/>
            </a:lvl3pPr>
            <a:lvl4pPr marL="1584960" indent="-213360">
              <a:spcBef>
                <a:spcPts val="400"/>
              </a:spcBef>
              <a:buClr>
                <a:srgbClr val="D7F0FF"/>
              </a:buClr>
              <a:defRPr sz="2400"/>
            </a:lvl4pPr>
            <a:lvl5pPr marL="2042160" indent="-213360">
              <a:spcBef>
                <a:spcPts val="400"/>
              </a:spcBef>
              <a:defRPr sz="2400"/>
            </a:lvl5pPr>
          </a:lstStyle>
          <a:p>
            <a:pPr lvl="0">
              <a:defRPr sz="1800">
                <a:solidFill>
                  <a:srgbClr val="000000"/>
                </a:solidFill>
                <a:uFillTx/>
              </a:defRPr>
            </a:pPr>
            <a:r>
              <a:rPr sz="3800">
                <a:solidFill>
                  <a:srgbClr val="FFFFFF"/>
                </a:solidFill>
                <a:uFill>
                  <a:solidFill>
                    <a:srgbClr val="FFFFFF"/>
                  </a:solidFill>
                </a:uFill>
              </a:rPr>
              <a:t>Body Level One</a:t>
            </a:r>
            <a:endParaRPr sz="3800">
              <a:solidFill>
                <a:srgbClr val="FFFFFF"/>
              </a:solidFill>
              <a:uFill>
                <a:solidFill>
                  <a:srgbClr val="FFFFFF"/>
                </a:solidFill>
              </a:uFill>
            </a:endParaRPr>
          </a:p>
          <a:p>
            <a:pPr lvl="1">
              <a:defRPr sz="1800">
                <a:solidFill>
                  <a:srgbClr val="000000"/>
                </a:solidFill>
                <a:uFillTx/>
              </a:defRPr>
            </a:pPr>
            <a:r>
              <a:rPr sz="3200">
                <a:solidFill>
                  <a:srgbClr val="FFFFFF"/>
                </a:solidFill>
                <a:uFill>
                  <a:solidFill>
                    <a:srgbClr val="FFFFFF"/>
                  </a:solidFill>
                </a:uFill>
              </a:rPr>
              <a:t>Body Level Two</a:t>
            </a:r>
            <a:endParaRPr sz="3200">
              <a:solidFill>
                <a:srgbClr val="FFFFFF"/>
              </a:solidFill>
              <a:uFill>
                <a:solidFill>
                  <a:srgbClr val="FFFFFF"/>
                </a:solidFill>
              </a:uFill>
            </a:endParaRPr>
          </a:p>
          <a:p>
            <a:pPr lvl="2">
              <a:defRPr sz="1800">
                <a:solidFill>
                  <a:srgbClr val="000000"/>
                </a:solidFill>
                <a:uFillTx/>
              </a:defRPr>
            </a:pPr>
            <a:r>
              <a:rPr sz="2800">
                <a:solidFill>
                  <a:srgbClr val="FFFFFF"/>
                </a:solidFill>
                <a:uFill>
                  <a:solidFill>
                    <a:srgbClr val="FFFFFF"/>
                  </a:solidFill>
                </a:uFill>
              </a:rPr>
              <a:t>Body Level Three</a:t>
            </a:r>
            <a:endParaRPr sz="2800">
              <a:solidFill>
                <a:srgbClr val="FFFFFF"/>
              </a:solidFill>
              <a:uFill>
                <a:solidFill>
                  <a:srgbClr val="FFFFFF"/>
                </a:solidFill>
              </a:uFill>
            </a:endParaRPr>
          </a:p>
          <a:p>
            <a:pPr lvl="3">
              <a:defRPr sz="1800">
                <a:solidFill>
                  <a:srgbClr val="000000"/>
                </a:solidFill>
                <a:uFillTx/>
              </a:defRPr>
            </a:pPr>
            <a:r>
              <a:rPr sz="2400">
                <a:solidFill>
                  <a:srgbClr val="FFFFFF"/>
                </a:solidFill>
                <a:uFill>
                  <a:solidFill>
                    <a:srgbClr val="FFFFFF"/>
                  </a:solidFill>
                </a:uFill>
              </a:rPr>
              <a:t>Body Level Four</a:t>
            </a:r>
            <a:endParaRPr sz="2400">
              <a:solidFill>
                <a:srgbClr val="FFFFFF"/>
              </a:solidFill>
              <a:uFill>
                <a:solidFill>
                  <a:srgbClr val="FFFFFF"/>
                </a:solidFill>
              </a:uFill>
            </a:endParaRPr>
          </a:p>
          <a:p>
            <a:pPr lvl="4">
              <a:defRPr sz="1800">
                <a:solidFill>
                  <a:srgbClr val="000000"/>
                </a:solidFill>
                <a:uFillTx/>
              </a:defRPr>
            </a:pPr>
            <a:r>
              <a:rPr sz="2400">
                <a:solidFill>
                  <a:srgbClr val="FFFFFF"/>
                </a:solidFill>
                <a:uFill>
                  <a:solidFill>
                    <a:srgbClr val="FFFFFF"/>
                  </a:solidFill>
                </a:uFill>
              </a:rPr>
              <a:t>Body Level Five</a:t>
            </a:r>
          </a:p>
        </p:txBody>
      </p:sp>
      <p:sp>
        <p:nvSpPr>
          <p:cNvPr id="16" name="Shape 16"/>
          <p:cNvSpPr/>
          <p:nvPr>
            <p:ph type="sldNum" sz="quarter" idx="2"/>
          </p:nvPr>
        </p:nvSpPr>
        <p:spPr>
          <a:xfrm>
            <a:off x="13567665" y="8779933"/>
            <a:ext cx="249937" cy="230937"/>
          </a:xfrm>
          <a:prstGeom prst="rect">
            <a:avLst/>
          </a:prstGeom>
          <a:ln w="3175"/>
        </p:spPr>
        <p:txBody>
          <a:bodyPr/>
          <a:lstStyle>
            <a:lvl1pPr>
              <a:defRPr sz="1200"/>
            </a:lvl1pPr>
          </a:lstStyle>
          <a:p>
            <a:pPr lvl="0"/>
            <a:fld id="{86CB4B4D-7CA3-9044-876B-883B54F8677D}" type="slidenum"/>
          </a:p>
        </p:txBody>
      </p:sp>
      <p:sp>
        <p:nvSpPr>
          <p:cNvPr id="17" name="Shape 17"/>
          <p:cNvSpPr/>
          <p:nvPr/>
        </p:nvSpPr>
        <p:spPr>
          <a:xfrm>
            <a:off x="15991768"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18" name="Shape 18"/>
          <p:cNvSpPr/>
          <p:nvPr/>
        </p:nvSpPr>
        <p:spPr>
          <a:xfrm rot="16200000">
            <a:off x="-81794"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19" name="Shape 19"/>
          <p:cNvSpPr/>
          <p:nvPr/>
        </p:nvSpPr>
        <p:spPr>
          <a:xfrm rot="10800000">
            <a:off x="-81794"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20" name="Shape 20"/>
          <p:cNvSpPr/>
          <p:nvPr/>
        </p:nvSpPr>
        <p:spPr>
          <a:xfrm rot="5400000">
            <a:off x="15991768"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bg>
      <p:bgPr>
        <a:solidFill>
          <a:srgbClr val="FFFFFF"/>
        </a:solidFill>
      </p:bgPr>
    </p:bg>
    <p:spTree>
      <p:nvGrpSpPr>
        <p:cNvPr id="1" name=""/>
        <p:cNvGrpSpPr/>
        <p:nvPr/>
      </p:nvGrpSpPr>
      <p:grpSpPr>
        <a:xfrm>
          <a:off x="0" y="0"/>
          <a:ext cx="0" cy="0"/>
          <a:chOff x="0" y="0"/>
          <a:chExt cx="0" cy="0"/>
        </a:xfrm>
      </p:grpSpPr>
      <p:sp>
        <p:nvSpPr>
          <p:cNvPr id="126" name="Shape 126"/>
          <p:cNvSpPr/>
          <p:nvPr>
            <p:ph type="title"/>
          </p:nvPr>
        </p:nvSpPr>
        <p:spPr>
          <a:xfrm>
            <a:off x="2641600" y="366183"/>
            <a:ext cx="10972800" cy="1524001"/>
          </a:xfrm>
          <a:prstGeom prst="rect">
            <a:avLst/>
          </a:prstGeom>
          <a:ln>
            <a:round/>
          </a:ln>
        </p:spPr>
        <p:txBody>
          <a:bodyPr anchor="ctr"/>
          <a:lstStyle>
            <a:lvl1pPr algn="ctr" defTabSz="914269">
              <a:defRPr sz="5600">
                <a:solidFill>
                  <a:srgbClr val="000000"/>
                </a:solidFill>
                <a:uFill>
                  <a:solidFill>
                    <a:srgbClr val="000000"/>
                  </a:solidFill>
                </a:uFill>
                <a:latin typeface="Helvetica"/>
                <a:ea typeface="Helvetica"/>
                <a:cs typeface="Helvetica"/>
                <a:sym typeface="Helvetica"/>
              </a:defRPr>
            </a:lvl1pPr>
          </a:lstStyle>
          <a:p>
            <a:pPr lvl="0">
              <a:defRPr sz="1800">
                <a:uFillTx/>
              </a:defRPr>
            </a:pPr>
            <a:r>
              <a:rPr sz="5600">
                <a:uFill>
                  <a:solidFill/>
                </a:uFill>
              </a:rPr>
              <a:t>Title Text</a:t>
            </a:r>
          </a:p>
        </p:txBody>
      </p:sp>
      <p:sp>
        <p:nvSpPr>
          <p:cNvPr id="127" name="Shape 127"/>
          <p:cNvSpPr/>
          <p:nvPr>
            <p:ph type="body" idx="1"/>
          </p:nvPr>
        </p:nvSpPr>
        <p:spPr>
          <a:xfrm>
            <a:off x="2641600" y="2133601"/>
            <a:ext cx="10972800" cy="6034619"/>
          </a:xfrm>
          <a:prstGeom prst="rect">
            <a:avLst/>
          </a:prstGeom>
          <a:ln>
            <a:round/>
          </a:ln>
        </p:spPr>
        <p:txBody>
          <a:bodyPr/>
          <a:lstStyle>
            <a:lvl1pPr marL="428563" indent="-428563" defTabSz="914269">
              <a:buClr>
                <a:srgbClr val="000000"/>
              </a:buClr>
              <a:buFont typeface="Arial"/>
              <a:buChar char="•"/>
              <a:defRPr sz="4000">
                <a:solidFill>
                  <a:srgbClr val="000000"/>
                </a:solidFill>
                <a:uFill>
                  <a:solidFill>
                    <a:srgbClr val="000000"/>
                  </a:solidFill>
                </a:uFill>
                <a:latin typeface="Helvetica"/>
                <a:ea typeface="Helvetica"/>
                <a:cs typeface="Helvetica"/>
                <a:sym typeface="Helvetica"/>
              </a:defRPr>
            </a:lvl1pPr>
            <a:lvl2pPr marL="824475" indent="-367340" defTabSz="914269">
              <a:spcBef>
                <a:spcPts val="600"/>
              </a:spcBef>
              <a:buClr>
                <a:srgbClr val="000000"/>
              </a:buClr>
              <a:buFont typeface="Arial"/>
              <a:buChar char="–"/>
              <a:defRPr sz="3600">
                <a:solidFill>
                  <a:srgbClr val="000000"/>
                </a:solidFill>
                <a:uFill>
                  <a:solidFill>
                    <a:srgbClr val="000000"/>
                  </a:solidFill>
                </a:uFill>
                <a:latin typeface="Helvetica"/>
                <a:ea typeface="Helvetica"/>
                <a:cs typeface="Helvetica"/>
                <a:sym typeface="Helvetica"/>
              </a:defRPr>
            </a:lvl2pPr>
            <a:lvl3pPr marL="1180931" indent="-266661" defTabSz="914269">
              <a:spcBef>
                <a:spcPts val="500"/>
              </a:spcBef>
              <a:buClr>
                <a:srgbClr val="000000"/>
              </a:buClr>
              <a:buFont typeface="Arial"/>
              <a:buChar char="•"/>
              <a:defRPr sz="2800">
                <a:solidFill>
                  <a:srgbClr val="000000"/>
                </a:solidFill>
                <a:uFill>
                  <a:solidFill>
                    <a:srgbClr val="000000"/>
                  </a:solidFill>
                </a:uFill>
                <a:latin typeface="Helvetica"/>
                <a:ea typeface="Helvetica"/>
                <a:cs typeface="Helvetica"/>
                <a:sym typeface="Helvetica"/>
              </a:defRPr>
            </a:lvl3pPr>
            <a:lvl4pPr marL="1645684" indent="-274280" defTabSz="914269">
              <a:spcBef>
                <a:spcPts val="400"/>
              </a:spcBef>
              <a:buClr>
                <a:srgbClr val="000000"/>
              </a:buClr>
              <a:buFont typeface="Arial"/>
              <a:buChar char="–"/>
              <a:defRPr sz="2400">
                <a:solidFill>
                  <a:srgbClr val="000000"/>
                </a:solidFill>
                <a:uFill>
                  <a:solidFill>
                    <a:srgbClr val="000000"/>
                  </a:solidFill>
                </a:uFill>
                <a:latin typeface="Helvetica"/>
                <a:ea typeface="Helvetica"/>
                <a:cs typeface="Helvetica"/>
                <a:sym typeface="Helvetica"/>
              </a:defRPr>
            </a:lvl4pPr>
            <a:lvl5pPr marL="2102818" indent="-274280" defTabSz="914269">
              <a:spcBef>
                <a:spcPts val="400"/>
              </a:spcBef>
              <a:buClr>
                <a:srgbClr val="000000"/>
              </a:buClr>
              <a:buFont typeface="Arial"/>
              <a:buChar char="»"/>
              <a:defRPr sz="2400">
                <a:solidFill>
                  <a:srgbClr val="000000"/>
                </a:solidFill>
                <a:uFill>
                  <a:solidFill>
                    <a:srgbClr val="000000"/>
                  </a:solidFill>
                </a:uFill>
                <a:latin typeface="Helvetica"/>
                <a:ea typeface="Helvetica"/>
                <a:cs typeface="Helvetica"/>
                <a:sym typeface="Helvetica"/>
              </a:defRPr>
            </a:lvl5pPr>
          </a:lstStyle>
          <a:p>
            <a:pPr lvl="0">
              <a:defRPr sz="1800">
                <a:uFillTx/>
              </a:defRPr>
            </a:pPr>
            <a:r>
              <a:rPr sz="4000">
                <a:uFill>
                  <a:solidFill/>
                </a:uFill>
              </a:rPr>
              <a:t>Body Level One</a:t>
            </a:r>
            <a:endParaRPr sz="4000">
              <a:uFill>
                <a:solidFill/>
              </a:uFill>
            </a:endParaRPr>
          </a:p>
          <a:p>
            <a:pPr lvl="1">
              <a:defRPr sz="1800">
                <a:uFillTx/>
              </a:defRPr>
            </a:pPr>
            <a:r>
              <a:rPr sz="3600">
                <a:uFill>
                  <a:solidFill/>
                </a:uFill>
              </a:rPr>
              <a:t>Body Level Two</a:t>
            </a:r>
            <a:endParaRPr sz="3600">
              <a:uFill>
                <a:solidFill/>
              </a:uFill>
            </a:endParaRPr>
          </a:p>
          <a:p>
            <a:pPr lvl="2">
              <a:defRPr sz="1800">
                <a:uFillTx/>
              </a:defRPr>
            </a:pPr>
            <a:r>
              <a:rPr sz="2800">
                <a:uFill>
                  <a:solidFill/>
                </a:uFill>
              </a:rPr>
              <a:t>Body Level Three</a:t>
            </a:r>
            <a:endParaRPr sz="2800">
              <a:uFill>
                <a:solidFill/>
              </a:uFill>
            </a:endParaRPr>
          </a:p>
          <a:p>
            <a:pPr lvl="3">
              <a:defRPr sz="1800">
                <a:uFillTx/>
              </a:defRPr>
            </a:pPr>
            <a:r>
              <a:rPr sz="2400">
                <a:uFill>
                  <a:solidFill/>
                </a:uFill>
              </a:rPr>
              <a:t>Body Level Four</a:t>
            </a:r>
            <a:endParaRPr sz="2400">
              <a:uFill>
                <a:solidFill/>
              </a:uFill>
            </a:endParaRPr>
          </a:p>
          <a:p>
            <a:pPr lvl="4">
              <a:defRPr sz="1800">
                <a:uFillTx/>
              </a:defRPr>
            </a:pPr>
            <a:r>
              <a:rPr sz="2400">
                <a:uFill>
                  <a:solidFill/>
                </a:uFill>
              </a:rPr>
              <a:t>Body Level Five</a:t>
            </a:r>
          </a:p>
        </p:txBody>
      </p:sp>
      <p:sp>
        <p:nvSpPr>
          <p:cNvPr id="128" name="Shape 128"/>
          <p:cNvSpPr/>
          <p:nvPr>
            <p:ph type="sldNum" sz="quarter" idx="2"/>
          </p:nvPr>
        </p:nvSpPr>
        <p:spPr>
          <a:xfrm>
            <a:off x="13360654" y="8711033"/>
            <a:ext cx="253747" cy="230938"/>
          </a:xfrm>
          <a:prstGeom prst="rect">
            <a:avLst/>
          </a:prstGeom>
          <a:ln w="3175"/>
        </p:spPr>
        <p:txBody>
          <a:bodyPr anchor="ctr"/>
          <a:lstStyle>
            <a:lvl1pPr>
              <a:defRPr sz="1200">
                <a:solidFill>
                  <a:srgbClr val="9A9A9A"/>
                </a:solidFill>
                <a:uFill>
                  <a:solidFill>
                    <a:srgbClr val="9A9A9A"/>
                  </a:solidFill>
                </a:uFill>
                <a:latin typeface="+mj-lt"/>
                <a:ea typeface="+mj-ea"/>
                <a:cs typeface="+mj-cs"/>
                <a:sym typeface="Neutra Text Light Demi"/>
              </a:defRPr>
            </a:lvl1pPr>
          </a:lstStyle>
          <a:p>
            <a:pPr lvl="0"/>
            <a:fld id="{86CB4B4D-7CA3-9044-876B-883B54F8677D}" type="slidenum"/>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bg>
      <p:bgPr>
        <a:solidFill>
          <a:srgbClr val="FFFFFF"/>
        </a:solidFill>
      </p:bgPr>
    </p:bg>
    <p:spTree>
      <p:nvGrpSpPr>
        <p:cNvPr id="1" name=""/>
        <p:cNvGrpSpPr/>
        <p:nvPr/>
      </p:nvGrpSpPr>
      <p:grpSpPr>
        <a:xfrm>
          <a:off x="0" y="0"/>
          <a:ext cx="0" cy="0"/>
          <a:chOff x="0" y="0"/>
          <a:chExt cx="0" cy="0"/>
        </a:xfrm>
      </p:grpSpPr>
      <p:sp>
        <p:nvSpPr>
          <p:cNvPr id="130" name="Shape 130"/>
          <p:cNvSpPr/>
          <p:nvPr>
            <p:ph type="title"/>
          </p:nvPr>
        </p:nvSpPr>
        <p:spPr>
          <a:xfrm>
            <a:off x="2641600" y="366183"/>
            <a:ext cx="10972800" cy="1524001"/>
          </a:xfrm>
          <a:prstGeom prst="rect">
            <a:avLst/>
          </a:prstGeom>
          <a:ln>
            <a:round/>
          </a:ln>
        </p:spPr>
        <p:txBody>
          <a:bodyPr anchor="ctr"/>
          <a:lstStyle>
            <a:lvl1pPr algn="ctr" defTabSz="914269">
              <a:defRPr sz="5600">
                <a:solidFill>
                  <a:srgbClr val="000000"/>
                </a:solidFill>
                <a:uFill>
                  <a:solidFill>
                    <a:srgbClr val="000000"/>
                  </a:solidFill>
                </a:uFill>
                <a:latin typeface="Helvetica"/>
                <a:ea typeface="Helvetica"/>
                <a:cs typeface="Helvetica"/>
                <a:sym typeface="Helvetica"/>
              </a:defRPr>
            </a:lvl1pPr>
          </a:lstStyle>
          <a:p>
            <a:pPr lvl="0">
              <a:defRPr sz="1800">
                <a:uFillTx/>
              </a:defRPr>
            </a:pPr>
            <a:r>
              <a:rPr sz="5600">
                <a:uFill>
                  <a:solidFill/>
                </a:uFill>
              </a:rPr>
              <a:t>Title Text</a:t>
            </a:r>
          </a:p>
        </p:txBody>
      </p:sp>
      <p:sp>
        <p:nvSpPr>
          <p:cNvPr id="131" name="Shape 131"/>
          <p:cNvSpPr/>
          <p:nvPr>
            <p:ph type="body" idx="1"/>
          </p:nvPr>
        </p:nvSpPr>
        <p:spPr>
          <a:xfrm>
            <a:off x="2641600" y="2133601"/>
            <a:ext cx="10972800" cy="6034619"/>
          </a:xfrm>
          <a:prstGeom prst="rect">
            <a:avLst/>
          </a:prstGeom>
          <a:ln>
            <a:round/>
          </a:ln>
        </p:spPr>
        <p:txBody>
          <a:bodyPr/>
          <a:lstStyle>
            <a:lvl1pPr marL="428563" indent="-428563" defTabSz="914269">
              <a:buClr>
                <a:srgbClr val="000000"/>
              </a:buClr>
              <a:buFont typeface="Arial"/>
              <a:buChar char="•"/>
              <a:defRPr sz="4000">
                <a:solidFill>
                  <a:srgbClr val="000000"/>
                </a:solidFill>
                <a:uFill>
                  <a:solidFill>
                    <a:srgbClr val="000000"/>
                  </a:solidFill>
                </a:uFill>
                <a:latin typeface="Helvetica"/>
                <a:ea typeface="Helvetica"/>
                <a:cs typeface="Helvetica"/>
                <a:sym typeface="Helvetica"/>
              </a:defRPr>
            </a:lvl1pPr>
            <a:lvl2pPr marL="824475" indent="-367340" defTabSz="914269">
              <a:spcBef>
                <a:spcPts val="600"/>
              </a:spcBef>
              <a:buClr>
                <a:srgbClr val="000000"/>
              </a:buClr>
              <a:buFont typeface="Arial"/>
              <a:buChar char="–"/>
              <a:defRPr sz="3600">
                <a:solidFill>
                  <a:srgbClr val="000000"/>
                </a:solidFill>
                <a:uFill>
                  <a:solidFill>
                    <a:srgbClr val="000000"/>
                  </a:solidFill>
                </a:uFill>
                <a:latin typeface="Helvetica"/>
                <a:ea typeface="Helvetica"/>
                <a:cs typeface="Helvetica"/>
                <a:sym typeface="Helvetica"/>
              </a:defRPr>
            </a:lvl2pPr>
            <a:lvl3pPr marL="1180931" indent="-266661" defTabSz="914269">
              <a:spcBef>
                <a:spcPts val="500"/>
              </a:spcBef>
              <a:buClr>
                <a:srgbClr val="000000"/>
              </a:buClr>
              <a:buFont typeface="Arial"/>
              <a:buChar char="•"/>
              <a:defRPr sz="2800">
                <a:solidFill>
                  <a:srgbClr val="000000"/>
                </a:solidFill>
                <a:uFill>
                  <a:solidFill>
                    <a:srgbClr val="000000"/>
                  </a:solidFill>
                </a:uFill>
                <a:latin typeface="Helvetica"/>
                <a:ea typeface="Helvetica"/>
                <a:cs typeface="Helvetica"/>
                <a:sym typeface="Helvetica"/>
              </a:defRPr>
            </a:lvl3pPr>
            <a:lvl4pPr marL="1645684" indent="-274280" defTabSz="914269">
              <a:spcBef>
                <a:spcPts val="400"/>
              </a:spcBef>
              <a:buClr>
                <a:srgbClr val="000000"/>
              </a:buClr>
              <a:buFont typeface="Arial"/>
              <a:buChar char="–"/>
              <a:defRPr sz="2400">
                <a:solidFill>
                  <a:srgbClr val="000000"/>
                </a:solidFill>
                <a:uFill>
                  <a:solidFill>
                    <a:srgbClr val="000000"/>
                  </a:solidFill>
                </a:uFill>
                <a:latin typeface="Helvetica"/>
                <a:ea typeface="Helvetica"/>
                <a:cs typeface="Helvetica"/>
                <a:sym typeface="Helvetica"/>
              </a:defRPr>
            </a:lvl4pPr>
            <a:lvl5pPr marL="2102818" indent="-274280" defTabSz="914269">
              <a:spcBef>
                <a:spcPts val="400"/>
              </a:spcBef>
              <a:buClr>
                <a:srgbClr val="000000"/>
              </a:buClr>
              <a:buFont typeface="Arial"/>
              <a:buChar char="»"/>
              <a:defRPr sz="2400">
                <a:solidFill>
                  <a:srgbClr val="000000"/>
                </a:solidFill>
                <a:uFill>
                  <a:solidFill>
                    <a:srgbClr val="000000"/>
                  </a:solidFill>
                </a:uFill>
                <a:latin typeface="Helvetica"/>
                <a:ea typeface="Helvetica"/>
                <a:cs typeface="Helvetica"/>
                <a:sym typeface="Helvetica"/>
              </a:defRPr>
            </a:lvl5pPr>
          </a:lstStyle>
          <a:p>
            <a:pPr lvl="0">
              <a:defRPr sz="1800">
                <a:uFillTx/>
              </a:defRPr>
            </a:pPr>
            <a:r>
              <a:rPr sz="4000">
                <a:uFill>
                  <a:solidFill/>
                </a:uFill>
              </a:rPr>
              <a:t>Body Level One</a:t>
            </a:r>
            <a:endParaRPr sz="4000">
              <a:uFill>
                <a:solidFill/>
              </a:uFill>
            </a:endParaRPr>
          </a:p>
          <a:p>
            <a:pPr lvl="1">
              <a:defRPr sz="1800">
                <a:uFillTx/>
              </a:defRPr>
            </a:pPr>
            <a:r>
              <a:rPr sz="3600">
                <a:uFill>
                  <a:solidFill/>
                </a:uFill>
              </a:rPr>
              <a:t>Body Level Two</a:t>
            </a:r>
            <a:endParaRPr sz="3600">
              <a:uFill>
                <a:solidFill/>
              </a:uFill>
            </a:endParaRPr>
          </a:p>
          <a:p>
            <a:pPr lvl="2">
              <a:defRPr sz="1800">
                <a:uFillTx/>
              </a:defRPr>
            </a:pPr>
            <a:r>
              <a:rPr sz="2800">
                <a:uFill>
                  <a:solidFill/>
                </a:uFill>
              </a:rPr>
              <a:t>Body Level Three</a:t>
            </a:r>
            <a:endParaRPr sz="2800">
              <a:uFill>
                <a:solidFill/>
              </a:uFill>
            </a:endParaRPr>
          </a:p>
          <a:p>
            <a:pPr lvl="3">
              <a:defRPr sz="1800">
                <a:uFillTx/>
              </a:defRPr>
            </a:pPr>
            <a:r>
              <a:rPr sz="2400">
                <a:uFill>
                  <a:solidFill/>
                </a:uFill>
              </a:rPr>
              <a:t>Body Level Four</a:t>
            </a:r>
            <a:endParaRPr sz="2400">
              <a:uFill>
                <a:solidFill/>
              </a:uFill>
            </a:endParaRPr>
          </a:p>
          <a:p>
            <a:pPr lvl="4">
              <a:defRPr sz="1800">
                <a:uFillTx/>
              </a:defRPr>
            </a:pPr>
            <a:r>
              <a:rPr sz="2400">
                <a:uFill>
                  <a:solidFill/>
                </a:uFill>
              </a:rPr>
              <a:t>Body Level Five</a:t>
            </a:r>
          </a:p>
        </p:txBody>
      </p:sp>
      <p:sp>
        <p:nvSpPr>
          <p:cNvPr id="132" name="Shape 132"/>
          <p:cNvSpPr/>
          <p:nvPr>
            <p:ph type="sldNum" sz="quarter" idx="2"/>
          </p:nvPr>
        </p:nvSpPr>
        <p:spPr>
          <a:xfrm>
            <a:off x="13360654" y="8711033"/>
            <a:ext cx="253747" cy="230938"/>
          </a:xfrm>
          <a:prstGeom prst="rect">
            <a:avLst/>
          </a:prstGeom>
          <a:ln w="3175"/>
        </p:spPr>
        <p:txBody>
          <a:bodyPr anchor="ctr"/>
          <a:lstStyle>
            <a:lvl1pPr>
              <a:defRPr sz="1200">
                <a:solidFill>
                  <a:srgbClr val="9A9A9A"/>
                </a:solidFill>
                <a:uFill>
                  <a:solidFill>
                    <a:srgbClr val="9A9A9A"/>
                  </a:solidFill>
                </a:uFill>
                <a:latin typeface="+mj-lt"/>
                <a:ea typeface="+mj-ea"/>
                <a:cs typeface="+mj-cs"/>
                <a:sym typeface="Neutra Text Light Demi"/>
              </a:defRPr>
            </a:lvl1pPr>
          </a:lstStyle>
          <a:p>
            <a:pPr lvl="0"/>
            <a:fld id="{86CB4B4D-7CA3-9044-876B-883B54F8677D}" type="slidenum"/>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bg>
      <p:bgPr>
        <a:solidFill>
          <a:srgbClr val="FFFFFF"/>
        </a:solidFill>
      </p:bgPr>
    </p:bg>
    <p:spTree>
      <p:nvGrpSpPr>
        <p:cNvPr id="1" name=""/>
        <p:cNvGrpSpPr/>
        <p:nvPr/>
      </p:nvGrpSpPr>
      <p:grpSpPr>
        <a:xfrm>
          <a:off x="0" y="0"/>
          <a:ext cx="0" cy="0"/>
          <a:chOff x="0" y="0"/>
          <a:chExt cx="0" cy="0"/>
        </a:xfrm>
      </p:grpSpPr>
      <p:sp>
        <p:nvSpPr>
          <p:cNvPr id="134" name="Shape 134"/>
          <p:cNvSpPr/>
          <p:nvPr>
            <p:ph type="title"/>
          </p:nvPr>
        </p:nvSpPr>
        <p:spPr>
          <a:xfrm>
            <a:off x="2641600" y="366183"/>
            <a:ext cx="10972800" cy="1524001"/>
          </a:xfrm>
          <a:prstGeom prst="rect">
            <a:avLst/>
          </a:prstGeom>
          <a:ln>
            <a:round/>
          </a:ln>
        </p:spPr>
        <p:txBody>
          <a:bodyPr anchor="ctr"/>
          <a:lstStyle>
            <a:lvl1pPr algn="ctr" defTabSz="914269">
              <a:defRPr sz="5600">
                <a:solidFill>
                  <a:srgbClr val="000000"/>
                </a:solidFill>
                <a:uFill>
                  <a:solidFill>
                    <a:srgbClr val="000000"/>
                  </a:solidFill>
                </a:uFill>
                <a:latin typeface="Helvetica"/>
                <a:ea typeface="Helvetica"/>
                <a:cs typeface="Helvetica"/>
                <a:sym typeface="Helvetica"/>
              </a:defRPr>
            </a:lvl1pPr>
          </a:lstStyle>
          <a:p>
            <a:pPr lvl="0">
              <a:defRPr sz="1800">
                <a:uFillTx/>
              </a:defRPr>
            </a:pPr>
            <a:r>
              <a:rPr sz="5600">
                <a:uFill>
                  <a:solidFill/>
                </a:uFill>
              </a:rPr>
              <a:t>Title Text</a:t>
            </a:r>
          </a:p>
        </p:txBody>
      </p:sp>
      <p:sp>
        <p:nvSpPr>
          <p:cNvPr id="135" name="Shape 135"/>
          <p:cNvSpPr/>
          <p:nvPr>
            <p:ph type="body" idx="1"/>
          </p:nvPr>
        </p:nvSpPr>
        <p:spPr>
          <a:xfrm>
            <a:off x="2641600" y="2133601"/>
            <a:ext cx="10972800" cy="6034619"/>
          </a:xfrm>
          <a:prstGeom prst="rect">
            <a:avLst/>
          </a:prstGeom>
          <a:ln>
            <a:round/>
          </a:ln>
        </p:spPr>
        <p:txBody>
          <a:bodyPr/>
          <a:lstStyle>
            <a:lvl1pPr marL="428563" indent="-428563" defTabSz="914269">
              <a:buClr>
                <a:srgbClr val="000000"/>
              </a:buClr>
              <a:buFont typeface="Arial"/>
              <a:buChar char="•"/>
              <a:defRPr sz="4000">
                <a:solidFill>
                  <a:srgbClr val="000000"/>
                </a:solidFill>
                <a:uFill>
                  <a:solidFill>
                    <a:srgbClr val="000000"/>
                  </a:solidFill>
                </a:uFill>
                <a:latin typeface="Helvetica"/>
                <a:ea typeface="Helvetica"/>
                <a:cs typeface="Helvetica"/>
                <a:sym typeface="Helvetica"/>
              </a:defRPr>
            </a:lvl1pPr>
            <a:lvl2pPr marL="824475" indent="-367340" defTabSz="914269">
              <a:spcBef>
                <a:spcPts val="600"/>
              </a:spcBef>
              <a:buClr>
                <a:srgbClr val="000000"/>
              </a:buClr>
              <a:buFont typeface="Arial"/>
              <a:buChar char="–"/>
              <a:defRPr sz="3600">
                <a:solidFill>
                  <a:srgbClr val="000000"/>
                </a:solidFill>
                <a:uFill>
                  <a:solidFill>
                    <a:srgbClr val="000000"/>
                  </a:solidFill>
                </a:uFill>
                <a:latin typeface="Helvetica"/>
                <a:ea typeface="Helvetica"/>
                <a:cs typeface="Helvetica"/>
                <a:sym typeface="Helvetica"/>
              </a:defRPr>
            </a:lvl2pPr>
            <a:lvl3pPr marL="1180931" indent="-266661" defTabSz="914269">
              <a:spcBef>
                <a:spcPts val="500"/>
              </a:spcBef>
              <a:buClr>
                <a:srgbClr val="000000"/>
              </a:buClr>
              <a:buFont typeface="Arial"/>
              <a:buChar char="•"/>
              <a:defRPr sz="2800">
                <a:solidFill>
                  <a:srgbClr val="000000"/>
                </a:solidFill>
                <a:uFill>
                  <a:solidFill>
                    <a:srgbClr val="000000"/>
                  </a:solidFill>
                </a:uFill>
                <a:latin typeface="Helvetica"/>
                <a:ea typeface="Helvetica"/>
                <a:cs typeface="Helvetica"/>
                <a:sym typeface="Helvetica"/>
              </a:defRPr>
            </a:lvl3pPr>
            <a:lvl4pPr marL="1645684" indent="-274280" defTabSz="914269">
              <a:spcBef>
                <a:spcPts val="400"/>
              </a:spcBef>
              <a:buClr>
                <a:srgbClr val="000000"/>
              </a:buClr>
              <a:buFont typeface="Arial"/>
              <a:buChar char="–"/>
              <a:defRPr sz="2400">
                <a:solidFill>
                  <a:srgbClr val="000000"/>
                </a:solidFill>
                <a:uFill>
                  <a:solidFill>
                    <a:srgbClr val="000000"/>
                  </a:solidFill>
                </a:uFill>
                <a:latin typeface="Helvetica"/>
                <a:ea typeface="Helvetica"/>
                <a:cs typeface="Helvetica"/>
                <a:sym typeface="Helvetica"/>
              </a:defRPr>
            </a:lvl4pPr>
            <a:lvl5pPr marL="2102818" indent="-274280" defTabSz="914269">
              <a:spcBef>
                <a:spcPts val="400"/>
              </a:spcBef>
              <a:buClr>
                <a:srgbClr val="000000"/>
              </a:buClr>
              <a:buFont typeface="Arial"/>
              <a:buChar char="»"/>
              <a:defRPr sz="2400">
                <a:solidFill>
                  <a:srgbClr val="000000"/>
                </a:solidFill>
                <a:uFill>
                  <a:solidFill>
                    <a:srgbClr val="000000"/>
                  </a:solidFill>
                </a:uFill>
                <a:latin typeface="Helvetica"/>
                <a:ea typeface="Helvetica"/>
                <a:cs typeface="Helvetica"/>
                <a:sym typeface="Helvetica"/>
              </a:defRPr>
            </a:lvl5pPr>
          </a:lstStyle>
          <a:p>
            <a:pPr lvl="0">
              <a:defRPr sz="1800">
                <a:uFillTx/>
              </a:defRPr>
            </a:pPr>
            <a:r>
              <a:rPr sz="4000">
                <a:uFill>
                  <a:solidFill/>
                </a:uFill>
              </a:rPr>
              <a:t>Body Level One</a:t>
            </a:r>
            <a:endParaRPr sz="4000">
              <a:uFill>
                <a:solidFill/>
              </a:uFill>
            </a:endParaRPr>
          </a:p>
          <a:p>
            <a:pPr lvl="1">
              <a:defRPr sz="1800">
                <a:uFillTx/>
              </a:defRPr>
            </a:pPr>
            <a:r>
              <a:rPr sz="3600">
                <a:uFill>
                  <a:solidFill/>
                </a:uFill>
              </a:rPr>
              <a:t>Body Level Two</a:t>
            </a:r>
            <a:endParaRPr sz="3600">
              <a:uFill>
                <a:solidFill/>
              </a:uFill>
            </a:endParaRPr>
          </a:p>
          <a:p>
            <a:pPr lvl="2">
              <a:defRPr sz="1800">
                <a:uFillTx/>
              </a:defRPr>
            </a:pPr>
            <a:r>
              <a:rPr sz="2800">
                <a:uFill>
                  <a:solidFill/>
                </a:uFill>
              </a:rPr>
              <a:t>Body Level Three</a:t>
            </a:r>
            <a:endParaRPr sz="2800">
              <a:uFill>
                <a:solidFill/>
              </a:uFill>
            </a:endParaRPr>
          </a:p>
          <a:p>
            <a:pPr lvl="3">
              <a:defRPr sz="1800">
                <a:uFillTx/>
              </a:defRPr>
            </a:pPr>
            <a:r>
              <a:rPr sz="2400">
                <a:uFill>
                  <a:solidFill/>
                </a:uFill>
              </a:rPr>
              <a:t>Body Level Four</a:t>
            </a:r>
            <a:endParaRPr sz="2400">
              <a:uFill>
                <a:solidFill/>
              </a:uFill>
            </a:endParaRPr>
          </a:p>
          <a:p>
            <a:pPr lvl="4">
              <a:defRPr sz="1800">
                <a:uFillTx/>
              </a:defRPr>
            </a:pPr>
            <a:r>
              <a:rPr sz="2400">
                <a:uFill>
                  <a:solidFill/>
                </a:uFill>
              </a:rPr>
              <a:t>Body Level Five</a:t>
            </a:r>
          </a:p>
        </p:txBody>
      </p:sp>
      <p:sp>
        <p:nvSpPr>
          <p:cNvPr id="136" name="Shape 136"/>
          <p:cNvSpPr/>
          <p:nvPr>
            <p:ph type="sldNum" sz="quarter" idx="2"/>
          </p:nvPr>
        </p:nvSpPr>
        <p:spPr>
          <a:xfrm>
            <a:off x="13360654" y="8711033"/>
            <a:ext cx="253747" cy="230938"/>
          </a:xfrm>
          <a:prstGeom prst="rect">
            <a:avLst/>
          </a:prstGeom>
          <a:ln w="3175"/>
        </p:spPr>
        <p:txBody>
          <a:bodyPr anchor="ctr"/>
          <a:lstStyle>
            <a:lvl1pPr>
              <a:defRPr sz="1200">
                <a:solidFill>
                  <a:srgbClr val="9A9A9A"/>
                </a:solidFill>
                <a:uFill>
                  <a:solidFill>
                    <a:srgbClr val="9A9A9A"/>
                  </a:solidFill>
                </a:uFill>
                <a:latin typeface="+mj-lt"/>
                <a:ea typeface="+mj-ea"/>
                <a:cs typeface="+mj-cs"/>
                <a:sym typeface="Neutra Text Light Demi"/>
              </a:defRPr>
            </a:lvl1pPr>
          </a:lstStyle>
          <a:p>
            <a:pPr lvl="0"/>
            <a:fld id="{86CB4B4D-7CA3-9044-876B-883B54F8677D}" type="slidenum"/>
          </a:p>
        </p:txBody>
      </p:sp>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1_Glass Layers W">
    <p:bg>
      <p:bgPr>
        <a:solidFill>
          <a:srgbClr val="FFFFFF"/>
        </a:solidFill>
      </p:bgPr>
    </p:bg>
    <p:spTree>
      <p:nvGrpSpPr>
        <p:cNvPr id="1" name=""/>
        <p:cNvGrpSpPr/>
        <p:nvPr/>
      </p:nvGrpSpPr>
      <p:grpSpPr>
        <a:xfrm>
          <a:off x="0" y="0"/>
          <a:ext cx="0" cy="0"/>
          <a:chOff x="0" y="0"/>
          <a:chExt cx="0" cy="0"/>
        </a:xfrm>
      </p:grpSpPr>
      <p:sp>
        <p:nvSpPr>
          <p:cNvPr id="138" name="Shape 138"/>
          <p:cNvSpPr/>
          <p:nvPr>
            <p:ph type="title"/>
          </p:nvPr>
        </p:nvSpPr>
        <p:spPr>
          <a:xfrm>
            <a:off x="2641600" y="704850"/>
            <a:ext cx="11180234" cy="1488017"/>
          </a:xfrm>
          <a:prstGeom prst="rect">
            <a:avLst/>
          </a:prstGeom>
        </p:spPr>
        <p:txBody>
          <a:bodyPr lIns="0" tIns="0" rIns="0" bIns="0"/>
          <a:lstStyle>
            <a:lvl1pPr marL="40639" marR="40639">
              <a:defRPr sz="5400">
                <a:solidFill>
                  <a:srgbClr val="000000"/>
                </a:solidFill>
                <a:latin typeface="Avenir Next Demi Bold"/>
                <a:ea typeface="Avenir Next Demi Bold"/>
                <a:cs typeface="Avenir Next Demi Bold"/>
                <a:sym typeface="Avenir Next Demi Bold"/>
              </a:defRPr>
            </a:lvl1pPr>
          </a:lstStyle>
          <a:p>
            <a:pPr lvl="0">
              <a:defRPr sz="1800">
                <a:uFillTx/>
              </a:defRPr>
            </a:pPr>
            <a:r>
              <a:rPr sz="5400">
                <a:uFill>
                  <a:solidFill>
                    <a:srgbClr val="FFFDC4"/>
                  </a:solidFill>
                </a:uFill>
              </a:rPr>
              <a:t>Title Text</a:t>
            </a:r>
          </a:p>
        </p:txBody>
      </p:sp>
      <p:sp>
        <p:nvSpPr>
          <p:cNvPr id="139" name="Shape 139"/>
          <p:cNvSpPr/>
          <p:nvPr>
            <p:ph type="body" idx="1"/>
          </p:nvPr>
        </p:nvSpPr>
        <p:spPr>
          <a:xfrm>
            <a:off x="2641600" y="2192866"/>
            <a:ext cx="11184467" cy="6951135"/>
          </a:xfrm>
          <a:prstGeom prst="rect">
            <a:avLst/>
          </a:prstGeom>
        </p:spPr>
        <p:txBody>
          <a:bodyPr lIns="0" tIns="0" rIns="0" bIns="0"/>
          <a:lstStyle>
            <a:lvl1pPr marL="387508" marR="40639" indent="-346868">
              <a:spcBef>
                <a:spcPts val="600"/>
              </a:spcBef>
              <a:defRPr sz="3800">
                <a:solidFill>
                  <a:srgbClr val="000000"/>
                </a:solidFill>
                <a:latin typeface="Avenir Next"/>
                <a:ea typeface="Avenir Next"/>
                <a:cs typeface="Avenir Next"/>
                <a:sym typeface="Avenir Next"/>
              </a:defRPr>
            </a:lvl1pPr>
            <a:lvl2pPr marL="775425" marR="40639" indent="-277585">
              <a:spcBef>
                <a:spcPts val="500"/>
              </a:spcBef>
              <a:defRPr sz="3400">
                <a:solidFill>
                  <a:srgbClr val="000000"/>
                </a:solidFill>
                <a:latin typeface="Avenir Next"/>
                <a:ea typeface="Avenir Next"/>
                <a:cs typeface="Avenir Next"/>
                <a:sym typeface="Avenir Next"/>
              </a:defRPr>
            </a:lvl2pPr>
            <a:lvl3pPr marL="1177289" marR="40639" indent="-222250">
              <a:spcBef>
                <a:spcPts val="400"/>
              </a:spcBef>
              <a:defRPr sz="3000">
                <a:solidFill>
                  <a:srgbClr val="000000"/>
                </a:solidFill>
                <a:latin typeface="Avenir Next"/>
                <a:ea typeface="Avenir Next"/>
                <a:cs typeface="Avenir Next"/>
                <a:sym typeface="Avenir Next"/>
              </a:defRPr>
            </a:lvl3pPr>
            <a:lvl4pPr marL="1625600" marR="40639" indent="-213360">
              <a:spcBef>
                <a:spcPts val="300"/>
              </a:spcBef>
              <a:defRPr sz="2400">
                <a:solidFill>
                  <a:srgbClr val="000000"/>
                </a:solidFill>
                <a:latin typeface="Avenir Next"/>
                <a:ea typeface="Avenir Next"/>
                <a:cs typeface="Avenir Next"/>
                <a:sym typeface="Avenir Next"/>
              </a:defRPr>
            </a:lvl4pPr>
            <a:lvl5pPr marL="2082800" marR="40639" indent="-213360">
              <a:spcBef>
                <a:spcPts val="300"/>
              </a:spcBef>
              <a:defRPr sz="2400">
                <a:solidFill>
                  <a:srgbClr val="000000"/>
                </a:solidFill>
                <a:latin typeface="Avenir Next"/>
                <a:ea typeface="Avenir Next"/>
                <a:cs typeface="Avenir Next"/>
                <a:sym typeface="Avenir Next"/>
              </a:defRPr>
            </a:lvl5pPr>
          </a:lstStyle>
          <a:p>
            <a:pPr lvl="0">
              <a:defRPr sz="1800">
                <a:uFillTx/>
              </a:defRPr>
            </a:pPr>
            <a:r>
              <a:rPr sz="3800">
                <a:uFill>
                  <a:solidFill>
                    <a:srgbClr val="FFFFFF"/>
                  </a:solidFill>
                </a:uFill>
              </a:rPr>
              <a:t>Body Level One</a:t>
            </a:r>
            <a:endParaRPr sz="3800">
              <a:uFill>
                <a:solidFill>
                  <a:srgbClr val="FFFFFF"/>
                </a:solidFill>
              </a:uFill>
            </a:endParaRPr>
          </a:p>
          <a:p>
            <a:pPr lvl="1">
              <a:defRPr sz="1800">
                <a:uFillTx/>
              </a:defRPr>
            </a:pPr>
            <a:r>
              <a:rPr sz="3400">
                <a:uFill>
                  <a:solidFill>
                    <a:srgbClr val="FFFFFF"/>
                  </a:solidFill>
                </a:uFill>
              </a:rPr>
              <a:t>Body Level Two</a:t>
            </a:r>
            <a:endParaRPr sz="3400">
              <a:uFill>
                <a:solidFill>
                  <a:srgbClr val="FFFFFF"/>
                </a:solidFill>
              </a:uFill>
            </a:endParaRPr>
          </a:p>
          <a:p>
            <a:pPr lvl="2">
              <a:defRPr sz="1800">
                <a:uFillTx/>
              </a:defRPr>
            </a:pPr>
            <a:r>
              <a:rPr sz="3000">
                <a:uFill>
                  <a:solidFill>
                    <a:srgbClr val="FFFFFF"/>
                  </a:solidFill>
                </a:uFill>
              </a:rPr>
              <a:t>Body Level Three</a:t>
            </a:r>
            <a:endParaRPr sz="3000">
              <a:uFill>
                <a:solidFill>
                  <a:srgbClr val="FFFFFF"/>
                </a:solidFill>
              </a:uFill>
            </a:endParaRPr>
          </a:p>
          <a:p>
            <a:pPr lvl="3">
              <a:defRPr sz="1800">
                <a:uFillTx/>
              </a:defRPr>
            </a:pPr>
            <a:r>
              <a:rPr sz="2400">
                <a:uFill>
                  <a:solidFill>
                    <a:srgbClr val="FFFFFF"/>
                  </a:solidFill>
                </a:uFill>
              </a:rPr>
              <a:t>Body Level Four</a:t>
            </a:r>
            <a:endParaRPr sz="2400">
              <a:uFill>
                <a:solidFill>
                  <a:srgbClr val="FFFFFF"/>
                </a:solidFill>
              </a:uFill>
            </a:endParaRPr>
          </a:p>
          <a:p>
            <a:pPr lvl="4">
              <a:defRPr sz="1800">
                <a:uFillTx/>
              </a:defRPr>
            </a:pPr>
            <a:r>
              <a:rPr sz="2400">
                <a:uFill>
                  <a:solidFill>
                    <a:srgbClr val="FFFFFF"/>
                  </a:solidFill>
                </a:uFill>
              </a:rPr>
              <a:t>Body Level Five</a:t>
            </a:r>
          </a:p>
        </p:txBody>
      </p:sp>
      <p:sp>
        <p:nvSpPr>
          <p:cNvPr id="140" name="Shape 140"/>
          <p:cNvSpPr/>
          <p:nvPr/>
        </p:nvSpPr>
        <p:spPr>
          <a:xfrm>
            <a:off x="15991768"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141" name="Shape 141"/>
          <p:cNvSpPr/>
          <p:nvPr/>
        </p:nvSpPr>
        <p:spPr>
          <a:xfrm rot="16200000">
            <a:off x="-81794"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142" name="Shape 142"/>
          <p:cNvSpPr/>
          <p:nvPr/>
        </p:nvSpPr>
        <p:spPr>
          <a:xfrm rot="10800000">
            <a:off x="-81794"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143" name="Shape 143"/>
          <p:cNvSpPr/>
          <p:nvPr/>
        </p:nvSpPr>
        <p:spPr>
          <a:xfrm rot="5400000">
            <a:off x="15991768"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1_Glass Layers">
    <p:spTree>
      <p:nvGrpSpPr>
        <p:cNvPr id="1" name=""/>
        <p:cNvGrpSpPr/>
        <p:nvPr/>
      </p:nvGrpSpPr>
      <p:grpSpPr>
        <a:xfrm>
          <a:off x="0" y="0"/>
          <a:ext cx="0" cy="0"/>
          <a:chOff x="0" y="0"/>
          <a:chExt cx="0" cy="0"/>
        </a:xfrm>
      </p:grpSpPr>
      <p:sp>
        <p:nvSpPr>
          <p:cNvPr id="145" name="Shape 145"/>
          <p:cNvSpPr/>
          <p:nvPr/>
        </p:nvSpPr>
        <p:spPr>
          <a:xfrm>
            <a:off x="13965750"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nchor="ctr"/>
          <a:lstStyle/>
          <a:p>
            <a:pPr lvl="0" marL="40639" marR="40639" defTabSz="914400">
              <a:defRPr sz="2400">
                <a:solidFill>
                  <a:srgbClr val="FFFFFF"/>
                </a:solidFill>
                <a:uFill>
                  <a:solidFill>
                    <a:srgbClr val="FFFFFF"/>
                  </a:solidFill>
                </a:uFill>
                <a:latin typeface="+mj-lt"/>
                <a:ea typeface="+mj-ea"/>
                <a:cs typeface="+mj-cs"/>
                <a:sym typeface="Neutra Text Light Demi"/>
              </a:defRPr>
            </a:pPr>
          </a:p>
        </p:txBody>
      </p:sp>
      <p:sp>
        <p:nvSpPr>
          <p:cNvPr id="146" name="Shape 146"/>
          <p:cNvSpPr/>
          <p:nvPr/>
        </p:nvSpPr>
        <p:spPr>
          <a:xfrm rot="16200000">
            <a:off x="1947325" y="-82543"/>
            <a:ext cx="340800"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nchor="ctr"/>
          <a:lstStyle/>
          <a:p>
            <a:pPr lvl="0" marL="40639" marR="40639" defTabSz="914400">
              <a:defRPr sz="2400">
                <a:solidFill>
                  <a:srgbClr val="FFFFFF"/>
                </a:solidFill>
                <a:uFill>
                  <a:solidFill>
                    <a:srgbClr val="FFFFFF"/>
                  </a:solidFill>
                </a:uFill>
                <a:latin typeface="+mj-lt"/>
                <a:ea typeface="+mj-ea"/>
                <a:cs typeface="+mj-cs"/>
                <a:sym typeface="Neutra Text Light Demi"/>
              </a:defRPr>
            </a:pPr>
          </a:p>
        </p:txBody>
      </p:sp>
      <p:sp>
        <p:nvSpPr>
          <p:cNvPr id="147" name="Shape 147"/>
          <p:cNvSpPr/>
          <p:nvPr/>
        </p:nvSpPr>
        <p:spPr>
          <a:xfrm rot="10800000">
            <a:off x="1947333" y="8889999"/>
            <a:ext cx="340800"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nchor="ctr"/>
          <a:lstStyle/>
          <a:p>
            <a:pPr lvl="0" marL="40639" marR="40639" defTabSz="914400">
              <a:defRPr sz="2400">
                <a:solidFill>
                  <a:srgbClr val="FFFFFF"/>
                </a:solidFill>
                <a:uFill>
                  <a:solidFill>
                    <a:srgbClr val="FFFFFF"/>
                  </a:solidFill>
                </a:uFill>
                <a:latin typeface="+mj-lt"/>
                <a:ea typeface="+mj-ea"/>
                <a:cs typeface="+mj-cs"/>
                <a:sym typeface="Neutra Text Light Demi"/>
              </a:defRPr>
            </a:pPr>
          </a:p>
        </p:txBody>
      </p:sp>
      <p:sp>
        <p:nvSpPr>
          <p:cNvPr id="148" name="Shape 148"/>
          <p:cNvSpPr/>
          <p:nvPr/>
        </p:nvSpPr>
        <p:spPr>
          <a:xfrm rot="5400000">
            <a:off x="13965758"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nchor="ctr"/>
          <a:lstStyle/>
          <a:p>
            <a:pPr lvl="0" marL="40639" marR="40639" defTabSz="914400">
              <a:defRPr sz="2400">
                <a:solidFill>
                  <a:srgbClr val="FFFFFF"/>
                </a:solidFill>
                <a:uFill>
                  <a:solidFill>
                    <a:srgbClr val="FFFFFF"/>
                  </a:solidFill>
                </a:uFill>
                <a:latin typeface="+mj-lt"/>
                <a:ea typeface="+mj-ea"/>
                <a:cs typeface="+mj-cs"/>
                <a:sym typeface="Neutra Text Light Demi"/>
              </a:defRPr>
            </a:pPr>
          </a:p>
        </p:txBody>
      </p:sp>
      <p:sp>
        <p:nvSpPr>
          <p:cNvPr id="149" name="Shape 149"/>
          <p:cNvSpPr/>
          <p:nvPr>
            <p:ph type="title"/>
          </p:nvPr>
        </p:nvSpPr>
        <p:spPr>
          <a:xfrm>
            <a:off x="2641599" y="704849"/>
            <a:ext cx="11180235" cy="1488018"/>
          </a:xfrm>
          <a:prstGeom prst="rect">
            <a:avLst/>
          </a:prstGeom>
        </p:spPr>
        <p:txBody>
          <a:bodyPr lIns="0" tIns="0" rIns="0" bIns="0"/>
          <a:lstStyle>
            <a:lvl1pPr marL="40639" marR="40639"/>
          </a:lstStyle>
          <a:p>
            <a:pPr lvl="0">
              <a:defRPr sz="1800">
                <a:solidFill>
                  <a:srgbClr val="000000"/>
                </a:solidFill>
                <a:uFillTx/>
              </a:defRPr>
            </a:pPr>
            <a:r>
              <a:rPr sz="6000">
                <a:solidFill>
                  <a:srgbClr val="FFFDC4"/>
                </a:solidFill>
                <a:uFill>
                  <a:solidFill>
                    <a:srgbClr val="FFFDC4"/>
                  </a:solidFill>
                </a:uFill>
              </a:rPr>
              <a:t>Title Text</a:t>
            </a:r>
          </a:p>
        </p:txBody>
      </p:sp>
      <p:sp>
        <p:nvSpPr>
          <p:cNvPr id="150" name="Shape 150"/>
          <p:cNvSpPr/>
          <p:nvPr>
            <p:ph type="body" idx="1"/>
          </p:nvPr>
        </p:nvSpPr>
        <p:spPr>
          <a:xfrm>
            <a:off x="2641599" y="2192866"/>
            <a:ext cx="11184468" cy="6951135"/>
          </a:xfrm>
          <a:prstGeom prst="rect">
            <a:avLst/>
          </a:prstGeom>
        </p:spPr>
        <p:txBody>
          <a:bodyPr lIns="0" tIns="0" rIns="0" bIns="0"/>
          <a:lstStyle>
            <a:lvl1pPr marL="424021" marR="40639" indent="-383381">
              <a:spcBef>
                <a:spcPts val="600"/>
              </a:spcBef>
            </a:lvl1pPr>
            <a:lvl2pPr marL="791754" marR="40639" indent="-293914">
              <a:spcBef>
                <a:spcPts val="500"/>
              </a:spcBef>
              <a:buClr>
                <a:srgbClr val="D7F0FF"/>
              </a:buClr>
              <a:defRPr sz="3600"/>
            </a:lvl2pPr>
            <a:lvl3pPr marL="1192106" marR="40639" indent="-237066">
              <a:spcBef>
                <a:spcPts val="400"/>
              </a:spcBef>
              <a:defRPr sz="3200"/>
            </a:lvl3pPr>
            <a:lvl4pPr marL="1643379" marR="40639" indent="-231139">
              <a:spcBef>
                <a:spcPts val="300"/>
              </a:spcBef>
              <a:buClr>
                <a:srgbClr val="D7F0FF"/>
              </a:buClr>
              <a:defRPr sz="2600"/>
            </a:lvl4pPr>
            <a:lvl5pPr marL="2100579" marR="40639" indent="-231139">
              <a:spcBef>
                <a:spcPts val="300"/>
              </a:spcBef>
              <a:defRPr sz="2600"/>
            </a:lvl5pPr>
          </a:lstStyle>
          <a:p>
            <a:pPr lvl="0">
              <a:defRPr sz="1800">
                <a:solidFill>
                  <a:srgbClr val="000000"/>
                </a:solidFill>
                <a:uFillTx/>
              </a:defRPr>
            </a:pPr>
            <a:r>
              <a:rPr sz="4200">
                <a:solidFill>
                  <a:srgbClr val="FFFFFF"/>
                </a:solidFill>
                <a:uFill>
                  <a:solidFill>
                    <a:srgbClr val="FFFFFF"/>
                  </a:solidFill>
                </a:uFill>
              </a:rPr>
              <a:t>Body Level One</a:t>
            </a:r>
            <a:endParaRPr sz="4200">
              <a:solidFill>
                <a:srgbClr val="FFFFFF"/>
              </a:solidFill>
              <a:uFill>
                <a:solidFill>
                  <a:srgbClr val="FFFFFF"/>
                </a:solidFill>
              </a:uFill>
            </a:endParaRPr>
          </a:p>
          <a:p>
            <a:pPr lvl="1">
              <a:defRPr sz="1800">
                <a:solidFill>
                  <a:srgbClr val="000000"/>
                </a:solidFill>
                <a:uFillTx/>
              </a:defRPr>
            </a:pPr>
            <a:r>
              <a:rPr sz="3600">
                <a:solidFill>
                  <a:srgbClr val="FFFFFF"/>
                </a:solidFill>
                <a:uFill>
                  <a:solidFill>
                    <a:srgbClr val="FFFFFF"/>
                  </a:solidFill>
                </a:uFill>
              </a:rPr>
              <a:t>Body Level Two</a:t>
            </a:r>
            <a:endParaRPr sz="3600">
              <a:solidFill>
                <a:srgbClr val="FFFFFF"/>
              </a:solidFill>
              <a:uFill>
                <a:solidFill>
                  <a:srgbClr val="FFFFFF"/>
                </a:solidFill>
              </a:uFill>
            </a:endParaRPr>
          </a:p>
          <a:p>
            <a:pPr lvl="2">
              <a:defRPr sz="1800">
                <a:solidFill>
                  <a:srgbClr val="000000"/>
                </a:solidFill>
                <a:uFillTx/>
              </a:defRPr>
            </a:pPr>
            <a:r>
              <a:rPr sz="3200">
                <a:solidFill>
                  <a:srgbClr val="FFFFFF"/>
                </a:solidFill>
                <a:uFill>
                  <a:solidFill>
                    <a:srgbClr val="FFFFFF"/>
                  </a:solidFill>
                </a:uFill>
              </a:rPr>
              <a:t>Body Level Three</a:t>
            </a:r>
            <a:endParaRPr sz="3200">
              <a:solidFill>
                <a:srgbClr val="FFFFFF"/>
              </a:solidFill>
              <a:uFill>
                <a:solidFill>
                  <a:srgbClr val="FFFFFF"/>
                </a:solidFill>
              </a:uFill>
            </a:endParaRPr>
          </a:p>
          <a:p>
            <a:pPr lvl="3">
              <a:defRPr sz="1800">
                <a:solidFill>
                  <a:srgbClr val="000000"/>
                </a:solidFill>
                <a:uFillTx/>
              </a:defRPr>
            </a:pPr>
            <a:r>
              <a:rPr sz="2600">
                <a:solidFill>
                  <a:srgbClr val="FFFFFF"/>
                </a:solidFill>
                <a:uFill>
                  <a:solidFill>
                    <a:srgbClr val="FFFFFF"/>
                  </a:solidFill>
                </a:uFill>
              </a:rPr>
              <a:t>Body Level Four</a:t>
            </a:r>
            <a:endParaRPr sz="2600">
              <a:solidFill>
                <a:srgbClr val="FFFFFF"/>
              </a:solidFill>
              <a:uFill>
                <a:solidFill>
                  <a:srgbClr val="FFFFFF"/>
                </a:solidFill>
              </a:uFill>
            </a:endParaRPr>
          </a:p>
          <a:p>
            <a:pPr lvl="4">
              <a:defRPr sz="1800">
                <a:solidFill>
                  <a:srgbClr val="000000"/>
                </a:solidFill>
                <a:uFillTx/>
              </a:defRPr>
            </a:pPr>
            <a:r>
              <a:rPr sz="2600">
                <a:solidFill>
                  <a:srgbClr val="FFFFFF"/>
                </a:solidFill>
                <a:uFill>
                  <a:solidFill>
                    <a:srgbClr val="FFFFFF"/>
                  </a:solidFill>
                </a:uFill>
              </a:rPr>
              <a:t>Body Level Five</a:t>
            </a:r>
          </a:p>
        </p:txBody>
      </p:sp>
      <p:sp>
        <p:nvSpPr>
          <p:cNvPr id="151" name="Shape 151"/>
          <p:cNvSpPr/>
          <p:nvPr>
            <p:ph type="sldNum" sz="quarter" idx="2"/>
          </p:nvPr>
        </p:nvSpPr>
        <p:spPr>
          <a:xfrm>
            <a:off x="13145092" y="8684683"/>
            <a:ext cx="329016" cy="312150"/>
          </a:xfrm>
          <a:prstGeom prst="rect">
            <a:avLst/>
          </a:prstGeom>
          <a:ln w="3175">
            <a:miter lim="400000"/>
          </a:ln>
        </p:spPr>
        <p:txBody>
          <a:bodyPr lIns="0" tIns="0" rIns="0" bIns="0"/>
          <a:lstStyle>
            <a:lvl1pPr algn="ctr" defTabSz="584200"/>
          </a:lstStyle>
          <a:p>
            <a:pPr lvl="0"/>
            <a:fld id="{86CB4B4D-7CA3-9044-876B-883B54F8677D}" type="slidenum"/>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153" name="Shape 153"/>
          <p:cNvSpPr/>
          <p:nvPr/>
        </p:nvSpPr>
        <p:spPr>
          <a:xfrm>
            <a:off x="13965750" y="-84667"/>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54" name="Shape 154"/>
          <p:cNvSpPr/>
          <p:nvPr/>
        </p:nvSpPr>
        <p:spPr>
          <a:xfrm rot="16200000">
            <a:off x="1947325" y="-82543"/>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55" name="Shape 155"/>
          <p:cNvSpPr/>
          <p:nvPr/>
        </p:nvSpPr>
        <p:spPr>
          <a:xfrm rot="10800000">
            <a:off x="1947333" y="8889999"/>
            <a:ext cx="340800" cy="3407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56" name="Shape 156"/>
          <p:cNvSpPr/>
          <p:nvPr/>
        </p:nvSpPr>
        <p:spPr>
          <a:xfrm rot="5400000">
            <a:off x="13965758" y="8885759"/>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57" name="Shape 157"/>
          <p:cNvSpPr/>
          <p:nvPr>
            <p:ph type="title"/>
          </p:nvPr>
        </p:nvSpPr>
        <p:spPr>
          <a:xfrm>
            <a:off x="2641599" y="704850"/>
            <a:ext cx="11180235" cy="1488017"/>
          </a:xfrm>
          <a:prstGeom prst="rect">
            <a:avLst/>
          </a:prstGeom>
        </p:spPr>
        <p:txBody>
          <a:bodyPr/>
          <a:lstStyle/>
          <a:p>
            <a:pPr lvl="0">
              <a:defRPr sz="1800">
                <a:solidFill>
                  <a:srgbClr val="000000"/>
                </a:solidFill>
                <a:uFillTx/>
              </a:defRPr>
            </a:pPr>
            <a:r>
              <a:rPr sz="6000">
                <a:solidFill>
                  <a:srgbClr val="FFFDC4"/>
                </a:solidFill>
                <a:uFill>
                  <a:solidFill>
                    <a:srgbClr val="FFFDC4"/>
                  </a:solidFill>
                </a:uFill>
              </a:rPr>
              <a:t>Title Text</a:t>
            </a:r>
          </a:p>
        </p:txBody>
      </p:sp>
      <p:sp>
        <p:nvSpPr>
          <p:cNvPr id="158" name="Shape 158"/>
          <p:cNvSpPr/>
          <p:nvPr>
            <p:ph type="body" idx="1"/>
          </p:nvPr>
        </p:nvSpPr>
        <p:spPr>
          <a:xfrm>
            <a:off x="2641599" y="2192866"/>
            <a:ext cx="11184468" cy="6951135"/>
          </a:xfrm>
          <a:prstGeom prst="rect">
            <a:avLst/>
          </a:prstGeom>
        </p:spPr>
        <p:txBody>
          <a:bodyPr/>
          <a:lstStyle>
            <a:lvl1pPr marL="383381" indent="-383381"/>
            <a:lvl2pPr marL="751114" indent="-293914">
              <a:spcBef>
                <a:spcPts val="600"/>
              </a:spcBef>
              <a:buClr>
                <a:srgbClr val="D7F0FF"/>
              </a:buClr>
              <a:defRPr sz="3600"/>
            </a:lvl2pPr>
            <a:lvl3pPr marL="1151466" indent="-237066">
              <a:spcBef>
                <a:spcPts val="500"/>
              </a:spcBef>
              <a:defRPr sz="3200"/>
            </a:lvl3pPr>
            <a:lvl4pPr marL="1602739" indent="-231139">
              <a:spcBef>
                <a:spcPts val="400"/>
              </a:spcBef>
              <a:buClr>
                <a:srgbClr val="D7F0FF"/>
              </a:buClr>
              <a:defRPr sz="2600"/>
            </a:lvl4pPr>
            <a:lvl5pPr marL="2059939" indent="-231139">
              <a:spcBef>
                <a:spcPts val="400"/>
              </a:spcBef>
              <a:defRPr sz="2600"/>
            </a:lvl5pPr>
          </a:lstStyle>
          <a:p>
            <a:pPr lvl="0">
              <a:defRPr sz="1800">
                <a:solidFill>
                  <a:srgbClr val="000000"/>
                </a:solidFill>
                <a:uFillTx/>
              </a:defRPr>
            </a:pPr>
            <a:r>
              <a:rPr sz="4200">
                <a:solidFill>
                  <a:srgbClr val="FFFFFF"/>
                </a:solidFill>
                <a:uFill>
                  <a:solidFill>
                    <a:srgbClr val="FFFFFF"/>
                  </a:solidFill>
                </a:uFill>
              </a:rPr>
              <a:t>Body Level One</a:t>
            </a:r>
            <a:endParaRPr sz="4200">
              <a:solidFill>
                <a:srgbClr val="FFFFFF"/>
              </a:solidFill>
              <a:uFill>
                <a:solidFill>
                  <a:srgbClr val="FFFFFF"/>
                </a:solidFill>
              </a:uFill>
            </a:endParaRPr>
          </a:p>
          <a:p>
            <a:pPr lvl="1">
              <a:defRPr sz="1800">
                <a:solidFill>
                  <a:srgbClr val="000000"/>
                </a:solidFill>
                <a:uFillTx/>
              </a:defRPr>
            </a:pPr>
            <a:r>
              <a:rPr sz="3600">
                <a:solidFill>
                  <a:srgbClr val="FFFFFF"/>
                </a:solidFill>
                <a:uFill>
                  <a:solidFill>
                    <a:srgbClr val="FFFFFF"/>
                  </a:solidFill>
                </a:uFill>
              </a:rPr>
              <a:t>Body Level Two</a:t>
            </a:r>
            <a:endParaRPr sz="3600">
              <a:solidFill>
                <a:srgbClr val="FFFFFF"/>
              </a:solidFill>
              <a:uFill>
                <a:solidFill>
                  <a:srgbClr val="FFFFFF"/>
                </a:solidFill>
              </a:uFill>
            </a:endParaRPr>
          </a:p>
          <a:p>
            <a:pPr lvl="2">
              <a:defRPr sz="1800">
                <a:solidFill>
                  <a:srgbClr val="000000"/>
                </a:solidFill>
                <a:uFillTx/>
              </a:defRPr>
            </a:pPr>
            <a:r>
              <a:rPr sz="3200">
                <a:solidFill>
                  <a:srgbClr val="FFFFFF"/>
                </a:solidFill>
                <a:uFill>
                  <a:solidFill>
                    <a:srgbClr val="FFFFFF"/>
                  </a:solidFill>
                </a:uFill>
              </a:rPr>
              <a:t>Body Level Three</a:t>
            </a:r>
            <a:endParaRPr sz="3200">
              <a:solidFill>
                <a:srgbClr val="FFFFFF"/>
              </a:solidFill>
              <a:uFill>
                <a:solidFill>
                  <a:srgbClr val="FFFFFF"/>
                </a:solidFill>
              </a:uFill>
            </a:endParaRPr>
          </a:p>
          <a:p>
            <a:pPr lvl="3">
              <a:defRPr sz="1800">
                <a:solidFill>
                  <a:srgbClr val="000000"/>
                </a:solidFill>
                <a:uFillTx/>
              </a:defRPr>
            </a:pPr>
            <a:r>
              <a:rPr sz="2600">
                <a:solidFill>
                  <a:srgbClr val="FFFFFF"/>
                </a:solidFill>
                <a:uFill>
                  <a:solidFill>
                    <a:srgbClr val="FFFFFF"/>
                  </a:solidFill>
                </a:uFill>
              </a:rPr>
              <a:t>Body Level Four</a:t>
            </a:r>
            <a:endParaRPr sz="2600">
              <a:solidFill>
                <a:srgbClr val="FFFFFF"/>
              </a:solidFill>
              <a:uFill>
                <a:solidFill>
                  <a:srgbClr val="FFFFFF"/>
                </a:solidFill>
              </a:uFill>
            </a:endParaRPr>
          </a:p>
          <a:p>
            <a:pPr lvl="4">
              <a:defRPr sz="1800">
                <a:solidFill>
                  <a:srgbClr val="000000"/>
                </a:solidFill>
                <a:uFillTx/>
              </a:defRPr>
            </a:pPr>
            <a:r>
              <a:rPr sz="2600">
                <a:solidFill>
                  <a:srgbClr val="FFFFFF"/>
                </a:solidFill>
                <a:uFill>
                  <a:solidFill>
                    <a:srgbClr val="FFFFFF"/>
                  </a:solidFill>
                </a:uFill>
              </a:rPr>
              <a:t>Body Level Five</a:t>
            </a:r>
          </a:p>
        </p:txBody>
      </p:sp>
      <p:sp>
        <p:nvSpPr>
          <p:cNvPr id="159" name="Shape 159"/>
          <p:cNvSpPr/>
          <p:nvPr>
            <p:ph type="sldNum" sz="quarter" idx="2"/>
          </p:nvPr>
        </p:nvSpPr>
        <p:spPr>
          <a:xfrm>
            <a:off x="13522451" y="8779933"/>
            <a:ext cx="295149" cy="278283"/>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Only">
    <p:spTree>
      <p:nvGrpSpPr>
        <p:cNvPr id="1" name=""/>
        <p:cNvGrpSpPr/>
        <p:nvPr/>
      </p:nvGrpSpPr>
      <p:grpSpPr>
        <a:xfrm>
          <a:off x="0" y="0"/>
          <a:ext cx="0" cy="0"/>
          <a:chOff x="0" y="0"/>
          <a:chExt cx="0" cy="0"/>
        </a:xfrm>
      </p:grpSpPr>
      <p:sp>
        <p:nvSpPr>
          <p:cNvPr id="161" name="Shape 161"/>
          <p:cNvSpPr/>
          <p:nvPr/>
        </p:nvSpPr>
        <p:spPr>
          <a:xfrm>
            <a:off x="13965750" y="-84667"/>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62" name="Shape 162"/>
          <p:cNvSpPr/>
          <p:nvPr/>
        </p:nvSpPr>
        <p:spPr>
          <a:xfrm rot="16200000">
            <a:off x="1947325" y="-82543"/>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63" name="Shape 163"/>
          <p:cNvSpPr/>
          <p:nvPr/>
        </p:nvSpPr>
        <p:spPr>
          <a:xfrm rot="10800000">
            <a:off x="1947333" y="8889999"/>
            <a:ext cx="340800" cy="3407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64" name="Shape 164"/>
          <p:cNvSpPr/>
          <p:nvPr/>
        </p:nvSpPr>
        <p:spPr>
          <a:xfrm rot="5400000">
            <a:off x="13965758" y="8885759"/>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65" name="Shape 165"/>
          <p:cNvSpPr/>
          <p:nvPr>
            <p:ph type="title"/>
          </p:nvPr>
        </p:nvSpPr>
        <p:spPr>
          <a:xfrm>
            <a:off x="2641599" y="704850"/>
            <a:ext cx="11180235" cy="1428750"/>
          </a:xfrm>
          <a:prstGeom prst="rect">
            <a:avLst/>
          </a:prstGeom>
        </p:spPr>
        <p:txBody>
          <a:bodyPr/>
          <a:lstStyle/>
          <a:p>
            <a:pPr lvl="0">
              <a:defRPr sz="1800">
                <a:solidFill>
                  <a:srgbClr val="000000"/>
                </a:solidFill>
                <a:uFillTx/>
              </a:defRPr>
            </a:pPr>
            <a:r>
              <a:rPr sz="6000">
                <a:solidFill>
                  <a:srgbClr val="FFFDC4"/>
                </a:solidFill>
                <a:uFill>
                  <a:solidFill>
                    <a:srgbClr val="FFFDC4"/>
                  </a:solidFill>
                </a:uFill>
              </a:rPr>
              <a:t>Title Text</a:t>
            </a:r>
          </a:p>
        </p:txBody>
      </p:sp>
      <p:sp>
        <p:nvSpPr>
          <p:cNvPr id="166" name="Shape 166"/>
          <p:cNvSpPr/>
          <p:nvPr>
            <p:ph type="sldNum" sz="quarter" idx="2"/>
          </p:nvPr>
        </p:nvSpPr>
        <p:spPr>
          <a:xfrm>
            <a:off x="13522451" y="8779933"/>
            <a:ext cx="295149" cy="278283"/>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168" name="Shape 168"/>
          <p:cNvSpPr/>
          <p:nvPr/>
        </p:nvSpPr>
        <p:spPr>
          <a:xfrm>
            <a:off x="13965752" y="-84666"/>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69" name="Shape 169"/>
          <p:cNvSpPr/>
          <p:nvPr/>
        </p:nvSpPr>
        <p:spPr>
          <a:xfrm rot="16200000">
            <a:off x="1947326" y="-82543"/>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70" name="Shape 170"/>
          <p:cNvSpPr/>
          <p:nvPr/>
        </p:nvSpPr>
        <p:spPr>
          <a:xfrm rot="10800000">
            <a:off x="1947334" y="8890000"/>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71" name="Shape 171"/>
          <p:cNvSpPr/>
          <p:nvPr/>
        </p:nvSpPr>
        <p:spPr>
          <a:xfrm rot="5400000">
            <a:off x="13965759" y="8885760"/>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72" name="Shape 172"/>
          <p:cNvSpPr/>
          <p:nvPr>
            <p:ph type="title"/>
          </p:nvPr>
        </p:nvSpPr>
        <p:spPr>
          <a:xfrm>
            <a:off x="2641601" y="704851"/>
            <a:ext cx="11180235" cy="1488016"/>
          </a:xfrm>
          <a:prstGeom prst="rect">
            <a:avLst/>
          </a:prstGeom>
        </p:spPr>
        <p:txBody>
          <a:bodyPr/>
          <a:lstStyle/>
          <a:p>
            <a:pPr lvl="0">
              <a:defRPr sz="1800">
                <a:solidFill>
                  <a:srgbClr val="000000"/>
                </a:solidFill>
                <a:uFillTx/>
              </a:defRPr>
            </a:pPr>
            <a:r>
              <a:rPr sz="6000">
                <a:solidFill>
                  <a:srgbClr val="FFFDC4"/>
                </a:solidFill>
                <a:uFill>
                  <a:solidFill>
                    <a:srgbClr val="FFFDC4"/>
                  </a:solidFill>
                </a:uFill>
              </a:rPr>
              <a:t>Title Text</a:t>
            </a:r>
          </a:p>
        </p:txBody>
      </p:sp>
      <p:sp>
        <p:nvSpPr>
          <p:cNvPr id="173" name="Shape 173"/>
          <p:cNvSpPr/>
          <p:nvPr>
            <p:ph type="body" idx="1"/>
          </p:nvPr>
        </p:nvSpPr>
        <p:spPr>
          <a:xfrm>
            <a:off x="2641599" y="2192866"/>
            <a:ext cx="11184468" cy="6951135"/>
          </a:xfrm>
          <a:prstGeom prst="rect">
            <a:avLst/>
          </a:prstGeom>
        </p:spPr>
        <p:txBody>
          <a:bodyPr/>
          <a:lstStyle>
            <a:lvl2pPr marL="751006" indent="-293871">
              <a:spcBef>
                <a:spcPts val="600"/>
              </a:spcBef>
              <a:buClr>
                <a:srgbClr val="D7F0FF"/>
              </a:buClr>
              <a:defRPr sz="3600"/>
            </a:lvl2pPr>
            <a:lvl3pPr marL="1151302" indent="-237033">
              <a:spcBef>
                <a:spcPts val="500"/>
              </a:spcBef>
              <a:defRPr sz="3200"/>
            </a:lvl3pPr>
            <a:lvl4pPr marL="1602511" indent="-231107">
              <a:spcBef>
                <a:spcPts val="400"/>
              </a:spcBef>
              <a:buClr>
                <a:srgbClr val="D7F0FF"/>
              </a:buClr>
              <a:defRPr sz="2600"/>
            </a:lvl4pPr>
            <a:lvl5pPr marL="2059645" indent="-231107">
              <a:spcBef>
                <a:spcPts val="400"/>
              </a:spcBef>
              <a:defRPr sz="2600"/>
            </a:lvl5pPr>
          </a:lstStyle>
          <a:p>
            <a:pPr lvl="0">
              <a:defRPr sz="1800">
                <a:solidFill>
                  <a:srgbClr val="000000"/>
                </a:solidFill>
                <a:uFillTx/>
              </a:defRPr>
            </a:pPr>
            <a:r>
              <a:rPr sz="4200">
                <a:solidFill>
                  <a:srgbClr val="FFFFFF"/>
                </a:solidFill>
                <a:uFill>
                  <a:solidFill>
                    <a:srgbClr val="FFFFFF"/>
                  </a:solidFill>
                </a:uFill>
              </a:rPr>
              <a:t>Body Level One</a:t>
            </a:r>
            <a:endParaRPr sz="4200">
              <a:solidFill>
                <a:srgbClr val="FFFFFF"/>
              </a:solidFill>
              <a:uFill>
                <a:solidFill>
                  <a:srgbClr val="FFFFFF"/>
                </a:solidFill>
              </a:uFill>
            </a:endParaRPr>
          </a:p>
          <a:p>
            <a:pPr lvl="1">
              <a:defRPr sz="1800">
                <a:solidFill>
                  <a:srgbClr val="000000"/>
                </a:solidFill>
                <a:uFillTx/>
              </a:defRPr>
            </a:pPr>
            <a:r>
              <a:rPr sz="3600">
                <a:solidFill>
                  <a:srgbClr val="FFFFFF"/>
                </a:solidFill>
                <a:uFill>
                  <a:solidFill>
                    <a:srgbClr val="FFFFFF"/>
                  </a:solidFill>
                </a:uFill>
              </a:rPr>
              <a:t>Body Level Two</a:t>
            </a:r>
            <a:endParaRPr sz="3600">
              <a:solidFill>
                <a:srgbClr val="FFFFFF"/>
              </a:solidFill>
              <a:uFill>
                <a:solidFill>
                  <a:srgbClr val="FFFFFF"/>
                </a:solidFill>
              </a:uFill>
            </a:endParaRPr>
          </a:p>
          <a:p>
            <a:pPr lvl="2">
              <a:defRPr sz="1800">
                <a:solidFill>
                  <a:srgbClr val="000000"/>
                </a:solidFill>
                <a:uFillTx/>
              </a:defRPr>
            </a:pPr>
            <a:r>
              <a:rPr sz="3200">
                <a:solidFill>
                  <a:srgbClr val="FFFFFF"/>
                </a:solidFill>
                <a:uFill>
                  <a:solidFill>
                    <a:srgbClr val="FFFFFF"/>
                  </a:solidFill>
                </a:uFill>
              </a:rPr>
              <a:t>Body Level Three</a:t>
            </a:r>
            <a:endParaRPr sz="3200">
              <a:solidFill>
                <a:srgbClr val="FFFFFF"/>
              </a:solidFill>
              <a:uFill>
                <a:solidFill>
                  <a:srgbClr val="FFFFFF"/>
                </a:solidFill>
              </a:uFill>
            </a:endParaRPr>
          </a:p>
          <a:p>
            <a:pPr lvl="3">
              <a:defRPr sz="1800">
                <a:solidFill>
                  <a:srgbClr val="000000"/>
                </a:solidFill>
                <a:uFillTx/>
              </a:defRPr>
            </a:pPr>
            <a:r>
              <a:rPr sz="2600">
                <a:solidFill>
                  <a:srgbClr val="FFFFFF"/>
                </a:solidFill>
                <a:uFill>
                  <a:solidFill>
                    <a:srgbClr val="FFFFFF"/>
                  </a:solidFill>
                </a:uFill>
              </a:rPr>
              <a:t>Body Level Four</a:t>
            </a:r>
            <a:endParaRPr sz="2600">
              <a:solidFill>
                <a:srgbClr val="FFFFFF"/>
              </a:solidFill>
              <a:uFill>
                <a:solidFill>
                  <a:srgbClr val="FFFFFF"/>
                </a:solidFill>
              </a:uFill>
            </a:endParaRPr>
          </a:p>
          <a:p>
            <a:pPr lvl="4">
              <a:defRPr sz="1800">
                <a:solidFill>
                  <a:srgbClr val="000000"/>
                </a:solidFill>
                <a:uFillTx/>
              </a:defRPr>
            </a:pPr>
            <a:r>
              <a:rPr sz="2600">
                <a:solidFill>
                  <a:srgbClr val="FFFFFF"/>
                </a:solidFill>
                <a:uFill>
                  <a:solidFill>
                    <a:srgbClr val="FFFFFF"/>
                  </a:solidFill>
                </a:uFill>
              </a:rPr>
              <a:t>Body Level Five</a:t>
            </a:r>
          </a:p>
        </p:txBody>
      </p:sp>
      <p:sp>
        <p:nvSpPr>
          <p:cNvPr id="174" name="Shape 174"/>
          <p:cNvSpPr/>
          <p:nvPr>
            <p:ph type="sldNum" sz="quarter" idx="2"/>
          </p:nvPr>
        </p:nvSpPr>
        <p:spPr>
          <a:xfrm>
            <a:off x="13522451" y="8779934"/>
            <a:ext cx="295149" cy="278283"/>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spTree>
      <p:nvGrpSpPr>
        <p:cNvPr id="1" name=""/>
        <p:cNvGrpSpPr/>
        <p:nvPr/>
      </p:nvGrpSpPr>
      <p:grpSpPr>
        <a:xfrm>
          <a:off x="0" y="0"/>
          <a:ext cx="0" cy="0"/>
          <a:chOff x="0" y="0"/>
          <a:chExt cx="0" cy="0"/>
        </a:xfrm>
      </p:grpSpPr>
      <p:sp>
        <p:nvSpPr>
          <p:cNvPr id="176" name="Shape 176"/>
          <p:cNvSpPr/>
          <p:nvPr/>
        </p:nvSpPr>
        <p:spPr>
          <a:xfrm>
            <a:off x="13965750" y="-84667"/>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77" name="Shape 177"/>
          <p:cNvSpPr/>
          <p:nvPr/>
        </p:nvSpPr>
        <p:spPr>
          <a:xfrm rot="16200000">
            <a:off x="1947325" y="-82543"/>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78" name="Shape 178"/>
          <p:cNvSpPr/>
          <p:nvPr/>
        </p:nvSpPr>
        <p:spPr>
          <a:xfrm rot="10800000">
            <a:off x="1947333" y="8889999"/>
            <a:ext cx="340800" cy="3407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79" name="Shape 179"/>
          <p:cNvSpPr/>
          <p:nvPr/>
        </p:nvSpPr>
        <p:spPr>
          <a:xfrm rot="5400000">
            <a:off x="13965758" y="8885759"/>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80" name="Shape 180"/>
          <p:cNvSpPr/>
          <p:nvPr>
            <p:ph type="sldNum" sz="quarter" idx="2"/>
          </p:nvPr>
        </p:nvSpPr>
        <p:spPr>
          <a:xfrm>
            <a:off x="13522451" y="8779933"/>
            <a:ext cx="295149" cy="278283"/>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182" name="Shape 182"/>
          <p:cNvSpPr/>
          <p:nvPr>
            <p:ph type="sldNum" sz="quarter" idx="2"/>
          </p:nvPr>
        </p:nvSpPr>
        <p:spPr>
          <a:prstGeom prst="rect">
            <a:avLst/>
          </a:prstGeom>
        </p:spPr>
        <p:txBody>
          <a:bodyPr/>
          <a:lstStyle/>
          <a:p>
            <a:pPr lvl="0"/>
            <a:fld id="{86CB4B4D-7CA3-9044-876B-883B54F8677D}" type="slidenum"/>
          </a:p>
        </p:txBody>
      </p:sp>
      <p:sp>
        <p:nvSpPr>
          <p:cNvPr id="183" name="Shape 183"/>
          <p:cNvSpPr/>
          <p:nvPr>
            <p:ph type="body" idx="1"/>
          </p:nvPr>
        </p:nvSpPr>
        <p:spPr>
          <a:prstGeom prst="rect">
            <a:avLst/>
          </a:prstGeom>
        </p:spPr>
        <p:txBody>
          <a:bodyPr/>
          <a:lstStyle>
            <a:lvl2pPr marL="751006" indent="-293871">
              <a:spcBef>
                <a:spcPts val="600"/>
              </a:spcBef>
              <a:buClr>
                <a:srgbClr val="D7F0FF"/>
              </a:buClr>
              <a:defRPr sz="3600"/>
            </a:lvl2pPr>
            <a:lvl3pPr marL="1151302" indent="-237033">
              <a:spcBef>
                <a:spcPts val="500"/>
              </a:spcBef>
              <a:defRPr sz="3200"/>
            </a:lvl3pPr>
            <a:lvl4pPr marL="1602511" indent="-231107">
              <a:spcBef>
                <a:spcPts val="400"/>
              </a:spcBef>
              <a:buClr>
                <a:srgbClr val="D7F0FF"/>
              </a:buClr>
              <a:defRPr sz="2600"/>
            </a:lvl4pPr>
            <a:lvl5pPr marL="2059645" indent="-231107">
              <a:spcBef>
                <a:spcPts val="400"/>
              </a:spcBef>
              <a:defRPr sz="2600"/>
            </a:lvl5pPr>
          </a:lstStyle>
          <a:p>
            <a:pPr lvl="0">
              <a:defRPr sz="1800">
                <a:solidFill>
                  <a:srgbClr val="000000"/>
                </a:solidFill>
                <a:uFillTx/>
              </a:defRPr>
            </a:pPr>
            <a:r>
              <a:rPr sz="4200">
                <a:solidFill>
                  <a:srgbClr val="FFFFFF"/>
                </a:solidFill>
                <a:uFill>
                  <a:solidFill>
                    <a:srgbClr val="FFFFFF"/>
                  </a:solidFill>
                </a:uFill>
              </a:rPr>
              <a:t>Body Level One</a:t>
            </a:r>
            <a:endParaRPr sz="4200">
              <a:solidFill>
                <a:srgbClr val="FFFFFF"/>
              </a:solidFill>
              <a:uFill>
                <a:solidFill>
                  <a:srgbClr val="FFFFFF"/>
                </a:solidFill>
              </a:uFill>
            </a:endParaRPr>
          </a:p>
          <a:p>
            <a:pPr lvl="1">
              <a:defRPr sz="1800">
                <a:solidFill>
                  <a:srgbClr val="000000"/>
                </a:solidFill>
                <a:uFillTx/>
              </a:defRPr>
            </a:pPr>
            <a:r>
              <a:rPr sz="3600">
                <a:solidFill>
                  <a:srgbClr val="FFFFFF"/>
                </a:solidFill>
                <a:uFill>
                  <a:solidFill>
                    <a:srgbClr val="FFFFFF"/>
                  </a:solidFill>
                </a:uFill>
              </a:rPr>
              <a:t>Body Level Two</a:t>
            </a:r>
            <a:endParaRPr sz="3600">
              <a:solidFill>
                <a:srgbClr val="FFFFFF"/>
              </a:solidFill>
              <a:uFill>
                <a:solidFill>
                  <a:srgbClr val="FFFFFF"/>
                </a:solidFill>
              </a:uFill>
            </a:endParaRPr>
          </a:p>
          <a:p>
            <a:pPr lvl="2">
              <a:defRPr sz="1800">
                <a:solidFill>
                  <a:srgbClr val="000000"/>
                </a:solidFill>
                <a:uFillTx/>
              </a:defRPr>
            </a:pPr>
            <a:r>
              <a:rPr sz="3200">
                <a:solidFill>
                  <a:srgbClr val="FFFFFF"/>
                </a:solidFill>
                <a:uFill>
                  <a:solidFill>
                    <a:srgbClr val="FFFFFF"/>
                  </a:solidFill>
                </a:uFill>
              </a:rPr>
              <a:t>Body Level Three</a:t>
            </a:r>
            <a:endParaRPr sz="3200">
              <a:solidFill>
                <a:srgbClr val="FFFFFF"/>
              </a:solidFill>
              <a:uFill>
                <a:solidFill>
                  <a:srgbClr val="FFFFFF"/>
                </a:solidFill>
              </a:uFill>
            </a:endParaRPr>
          </a:p>
          <a:p>
            <a:pPr lvl="3">
              <a:defRPr sz="1800">
                <a:solidFill>
                  <a:srgbClr val="000000"/>
                </a:solidFill>
                <a:uFillTx/>
              </a:defRPr>
            </a:pPr>
            <a:r>
              <a:rPr sz="2600">
                <a:solidFill>
                  <a:srgbClr val="FFFFFF"/>
                </a:solidFill>
                <a:uFill>
                  <a:solidFill>
                    <a:srgbClr val="FFFFFF"/>
                  </a:solidFill>
                </a:uFill>
              </a:rPr>
              <a:t>Body Level Four</a:t>
            </a:r>
            <a:endParaRPr sz="2600">
              <a:solidFill>
                <a:srgbClr val="FFFFFF"/>
              </a:solidFill>
              <a:uFill>
                <a:solidFill>
                  <a:srgbClr val="FFFFFF"/>
                </a:solidFill>
              </a:uFill>
            </a:endParaRPr>
          </a:p>
          <a:p>
            <a:pPr lvl="4">
              <a:defRPr sz="1800">
                <a:solidFill>
                  <a:srgbClr val="000000"/>
                </a:solidFill>
                <a:uFillTx/>
              </a:defRPr>
            </a:pPr>
            <a:r>
              <a:rPr sz="2600">
                <a:solidFill>
                  <a:srgbClr val="FFFFFF"/>
                </a:solidFill>
                <a:uFill>
                  <a:solidFill>
                    <a:srgbClr val="FFFFFF"/>
                  </a:solidFill>
                </a:uFill>
              </a:rPr>
              <a:t>Body Level Five</a:t>
            </a:r>
          </a:p>
        </p:txBody>
      </p:sp>
      <p:sp>
        <p:nvSpPr>
          <p:cNvPr id="184" name="Shape 184"/>
          <p:cNvSpPr/>
          <p:nvPr>
            <p:ph type="title"/>
          </p:nvPr>
        </p:nvSpPr>
        <p:spPr>
          <a:prstGeom prst="rect">
            <a:avLst/>
          </a:prstGeom>
        </p:spPr>
        <p:txBody>
          <a:bodyPr/>
          <a:lstStyle/>
          <a:p>
            <a:pPr lvl="0">
              <a:defRPr sz="1800">
                <a:solidFill>
                  <a:srgbClr val="000000"/>
                </a:solidFill>
                <a:uFillTx/>
              </a:defRPr>
            </a:pPr>
            <a:r>
              <a:rPr sz="6000">
                <a:solidFill>
                  <a:srgbClr val="FFFDC4"/>
                </a:solidFill>
                <a:uFill>
                  <a:solidFill>
                    <a:srgbClr val="FFFDC4"/>
                  </a:solidFill>
                </a:uFill>
              </a:rPr>
              <a:t>Title Text</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Only">
    <p:spTree>
      <p:nvGrpSpPr>
        <p:cNvPr id="1" name=""/>
        <p:cNvGrpSpPr/>
        <p:nvPr/>
      </p:nvGrpSpPr>
      <p:grpSpPr>
        <a:xfrm>
          <a:off x="0" y="0"/>
          <a:ext cx="0" cy="0"/>
          <a:chOff x="0" y="0"/>
          <a:chExt cx="0" cy="0"/>
        </a:xfrm>
      </p:grpSpPr>
      <p:sp>
        <p:nvSpPr>
          <p:cNvPr id="22" name="Shape 22"/>
          <p:cNvSpPr/>
          <p:nvPr>
            <p:ph type="title"/>
          </p:nvPr>
        </p:nvSpPr>
        <p:spPr>
          <a:xfrm>
            <a:off x="2641599" y="704850"/>
            <a:ext cx="11180235" cy="1428750"/>
          </a:xfrm>
          <a:prstGeom prst="rect">
            <a:avLst/>
          </a:prstGeom>
        </p:spPr>
        <p:txBody>
          <a:bodyPr/>
          <a:lstStyle>
            <a:lvl1pPr>
              <a:defRPr sz="5800"/>
            </a:lvl1pPr>
          </a:lstStyle>
          <a:p>
            <a:pPr lvl="0">
              <a:defRPr sz="1800">
                <a:solidFill>
                  <a:srgbClr val="000000"/>
                </a:solidFill>
                <a:uFillTx/>
              </a:defRPr>
            </a:pPr>
            <a:r>
              <a:rPr sz="5800">
                <a:solidFill>
                  <a:srgbClr val="FFFDC4"/>
                </a:solidFill>
                <a:uFill>
                  <a:solidFill>
                    <a:srgbClr val="FFFDC4"/>
                  </a:solidFill>
                </a:uFill>
              </a:rPr>
              <a:t>Title Text</a:t>
            </a:r>
          </a:p>
        </p:txBody>
      </p:sp>
      <p:sp>
        <p:nvSpPr>
          <p:cNvPr id="23" name="Shape 23"/>
          <p:cNvSpPr/>
          <p:nvPr>
            <p:ph type="sldNum" sz="quarter" idx="2"/>
          </p:nvPr>
        </p:nvSpPr>
        <p:spPr>
          <a:xfrm>
            <a:off x="13567665" y="8779933"/>
            <a:ext cx="249937" cy="230937"/>
          </a:xfrm>
          <a:prstGeom prst="rect">
            <a:avLst/>
          </a:prstGeom>
          <a:ln w="3175"/>
        </p:spPr>
        <p:txBody>
          <a:bodyPr/>
          <a:lstStyle>
            <a:lvl1pPr>
              <a:defRPr sz="1200"/>
            </a:lvl1pPr>
          </a:lstStyle>
          <a:p>
            <a:pPr lvl="0"/>
            <a:fld id="{86CB4B4D-7CA3-9044-876B-883B54F8677D}" type="slidenum"/>
          </a:p>
        </p:txBody>
      </p:sp>
      <p:sp>
        <p:nvSpPr>
          <p:cNvPr id="24" name="Shape 24"/>
          <p:cNvSpPr/>
          <p:nvPr/>
        </p:nvSpPr>
        <p:spPr>
          <a:xfrm>
            <a:off x="15991768"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25" name="Shape 25"/>
          <p:cNvSpPr/>
          <p:nvPr/>
        </p:nvSpPr>
        <p:spPr>
          <a:xfrm rot="16200000">
            <a:off x="-81794"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26" name="Shape 26"/>
          <p:cNvSpPr/>
          <p:nvPr/>
        </p:nvSpPr>
        <p:spPr>
          <a:xfrm rot="10800000">
            <a:off x="-81794"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27" name="Shape 27"/>
          <p:cNvSpPr/>
          <p:nvPr/>
        </p:nvSpPr>
        <p:spPr>
          <a:xfrm rot="5400000">
            <a:off x="15991768"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Tree>
  </p:cSld>
  <p:clrMapOvr>
    <a:masterClrMapping/>
  </p:clrMapOvr>
  <p:transitio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186" name="Shape 186"/>
          <p:cNvSpPr/>
          <p:nvPr>
            <p:ph type="sldNum" sz="quarter" idx="2"/>
          </p:nvPr>
        </p:nvSpPr>
        <p:spPr>
          <a:prstGeom prst="rect">
            <a:avLst/>
          </a:prstGeom>
        </p:spPr>
        <p:txBody>
          <a:bodyPr/>
          <a:lstStyle/>
          <a:p>
            <a:pPr lvl="0"/>
            <a:fld id="{86CB4B4D-7CA3-9044-876B-883B54F8677D}" type="slidenum"/>
          </a:p>
        </p:txBody>
      </p:sp>
      <p:sp>
        <p:nvSpPr>
          <p:cNvPr id="187" name="Shape 187"/>
          <p:cNvSpPr/>
          <p:nvPr>
            <p:ph type="body" idx="1"/>
          </p:nvPr>
        </p:nvSpPr>
        <p:spPr>
          <a:prstGeom prst="rect">
            <a:avLst/>
          </a:prstGeom>
        </p:spPr>
        <p:txBody>
          <a:bodyPr/>
          <a:lstStyle>
            <a:lvl2pPr marL="751006" indent="-293871">
              <a:spcBef>
                <a:spcPts val="600"/>
              </a:spcBef>
              <a:buClr>
                <a:srgbClr val="D7F0FF"/>
              </a:buClr>
              <a:defRPr sz="3600"/>
            </a:lvl2pPr>
            <a:lvl3pPr marL="1151302" indent="-237033">
              <a:spcBef>
                <a:spcPts val="500"/>
              </a:spcBef>
              <a:defRPr sz="3200"/>
            </a:lvl3pPr>
            <a:lvl4pPr marL="1602511" indent="-231107">
              <a:spcBef>
                <a:spcPts val="400"/>
              </a:spcBef>
              <a:buClr>
                <a:srgbClr val="D7F0FF"/>
              </a:buClr>
              <a:defRPr sz="2600"/>
            </a:lvl4pPr>
            <a:lvl5pPr marL="2059645" indent="-231107">
              <a:spcBef>
                <a:spcPts val="400"/>
              </a:spcBef>
              <a:defRPr sz="2600"/>
            </a:lvl5pPr>
          </a:lstStyle>
          <a:p>
            <a:pPr lvl="0">
              <a:defRPr sz="1800">
                <a:solidFill>
                  <a:srgbClr val="000000"/>
                </a:solidFill>
                <a:uFillTx/>
              </a:defRPr>
            </a:pPr>
            <a:r>
              <a:rPr sz="4200">
                <a:solidFill>
                  <a:srgbClr val="FFFFFF"/>
                </a:solidFill>
                <a:uFill>
                  <a:solidFill>
                    <a:srgbClr val="FFFFFF"/>
                  </a:solidFill>
                </a:uFill>
              </a:rPr>
              <a:t>Body Level One</a:t>
            </a:r>
            <a:endParaRPr sz="4200">
              <a:solidFill>
                <a:srgbClr val="FFFFFF"/>
              </a:solidFill>
              <a:uFill>
                <a:solidFill>
                  <a:srgbClr val="FFFFFF"/>
                </a:solidFill>
              </a:uFill>
            </a:endParaRPr>
          </a:p>
          <a:p>
            <a:pPr lvl="1">
              <a:defRPr sz="1800">
                <a:solidFill>
                  <a:srgbClr val="000000"/>
                </a:solidFill>
                <a:uFillTx/>
              </a:defRPr>
            </a:pPr>
            <a:r>
              <a:rPr sz="3600">
                <a:solidFill>
                  <a:srgbClr val="FFFFFF"/>
                </a:solidFill>
                <a:uFill>
                  <a:solidFill>
                    <a:srgbClr val="FFFFFF"/>
                  </a:solidFill>
                </a:uFill>
              </a:rPr>
              <a:t>Body Level Two</a:t>
            </a:r>
            <a:endParaRPr sz="3600">
              <a:solidFill>
                <a:srgbClr val="FFFFFF"/>
              </a:solidFill>
              <a:uFill>
                <a:solidFill>
                  <a:srgbClr val="FFFFFF"/>
                </a:solidFill>
              </a:uFill>
            </a:endParaRPr>
          </a:p>
          <a:p>
            <a:pPr lvl="2">
              <a:defRPr sz="1800">
                <a:solidFill>
                  <a:srgbClr val="000000"/>
                </a:solidFill>
                <a:uFillTx/>
              </a:defRPr>
            </a:pPr>
            <a:r>
              <a:rPr sz="3200">
                <a:solidFill>
                  <a:srgbClr val="FFFFFF"/>
                </a:solidFill>
                <a:uFill>
                  <a:solidFill>
                    <a:srgbClr val="FFFFFF"/>
                  </a:solidFill>
                </a:uFill>
              </a:rPr>
              <a:t>Body Level Three</a:t>
            </a:r>
            <a:endParaRPr sz="3200">
              <a:solidFill>
                <a:srgbClr val="FFFFFF"/>
              </a:solidFill>
              <a:uFill>
                <a:solidFill>
                  <a:srgbClr val="FFFFFF"/>
                </a:solidFill>
              </a:uFill>
            </a:endParaRPr>
          </a:p>
          <a:p>
            <a:pPr lvl="3">
              <a:defRPr sz="1800">
                <a:solidFill>
                  <a:srgbClr val="000000"/>
                </a:solidFill>
                <a:uFillTx/>
              </a:defRPr>
            </a:pPr>
            <a:r>
              <a:rPr sz="2600">
                <a:solidFill>
                  <a:srgbClr val="FFFFFF"/>
                </a:solidFill>
                <a:uFill>
                  <a:solidFill>
                    <a:srgbClr val="FFFFFF"/>
                  </a:solidFill>
                </a:uFill>
              </a:rPr>
              <a:t>Body Level Four</a:t>
            </a:r>
            <a:endParaRPr sz="2600">
              <a:solidFill>
                <a:srgbClr val="FFFFFF"/>
              </a:solidFill>
              <a:uFill>
                <a:solidFill>
                  <a:srgbClr val="FFFFFF"/>
                </a:solidFill>
              </a:uFill>
            </a:endParaRPr>
          </a:p>
          <a:p>
            <a:pPr lvl="4">
              <a:defRPr sz="1800">
                <a:solidFill>
                  <a:srgbClr val="000000"/>
                </a:solidFill>
                <a:uFillTx/>
              </a:defRPr>
            </a:pPr>
            <a:r>
              <a:rPr sz="2600">
                <a:solidFill>
                  <a:srgbClr val="FFFFFF"/>
                </a:solidFill>
                <a:uFill>
                  <a:solidFill>
                    <a:srgbClr val="FFFFFF"/>
                  </a:solidFill>
                </a:uFill>
              </a:rPr>
              <a:t>Body Level Five</a:t>
            </a:r>
          </a:p>
        </p:txBody>
      </p:sp>
      <p:sp>
        <p:nvSpPr>
          <p:cNvPr id="188" name="Shape 188"/>
          <p:cNvSpPr/>
          <p:nvPr>
            <p:ph type="title"/>
          </p:nvPr>
        </p:nvSpPr>
        <p:spPr>
          <a:prstGeom prst="rect">
            <a:avLst/>
          </a:prstGeom>
        </p:spPr>
        <p:txBody>
          <a:bodyPr/>
          <a:lstStyle/>
          <a:p>
            <a:pPr lvl="0">
              <a:defRPr sz="1800">
                <a:solidFill>
                  <a:srgbClr val="000000"/>
                </a:solidFill>
                <a:uFillTx/>
              </a:defRPr>
            </a:pPr>
            <a:r>
              <a:rPr sz="6000">
                <a:solidFill>
                  <a:srgbClr val="FFFDC4"/>
                </a:solidFill>
                <a:uFill>
                  <a:solidFill>
                    <a:srgbClr val="FFFDC4"/>
                  </a:solidFill>
                </a:uFill>
              </a:rPr>
              <a:t>Title Text</a:t>
            </a:r>
          </a:p>
        </p:txBody>
      </p:sp>
    </p:spTree>
  </p:cSld>
  <p:clrMapOvr>
    <a:masterClrMapping/>
  </p:clrMapOvr>
  <p:transitio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190" name="Shape 190"/>
          <p:cNvSpPr/>
          <p:nvPr/>
        </p:nvSpPr>
        <p:spPr>
          <a:xfrm>
            <a:off x="13965750" y="-84667"/>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91" name="Shape 191"/>
          <p:cNvSpPr/>
          <p:nvPr/>
        </p:nvSpPr>
        <p:spPr>
          <a:xfrm rot="16200000">
            <a:off x="1947325" y="-82543"/>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92" name="Shape 192"/>
          <p:cNvSpPr/>
          <p:nvPr/>
        </p:nvSpPr>
        <p:spPr>
          <a:xfrm rot="10800000">
            <a:off x="1947333" y="8889999"/>
            <a:ext cx="340800" cy="3407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93" name="Shape 193"/>
          <p:cNvSpPr/>
          <p:nvPr/>
        </p:nvSpPr>
        <p:spPr>
          <a:xfrm rot="5400000">
            <a:off x="13965758" y="8885759"/>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94" name="Shape 194"/>
          <p:cNvSpPr/>
          <p:nvPr>
            <p:ph type="title"/>
          </p:nvPr>
        </p:nvSpPr>
        <p:spPr>
          <a:xfrm>
            <a:off x="2641599" y="704850"/>
            <a:ext cx="11180235" cy="1488017"/>
          </a:xfrm>
          <a:prstGeom prst="rect">
            <a:avLst/>
          </a:prstGeom>
        </p:spPr>
        <p:txBody>
          <a:bodyPr/>
          <a:lstStyle/>
          <a:p>
            <a:pPr lvl="0">
              <a:defRPr sz="1800">
                <a:solidFill>
                  <a:srgbClr val="000000"/>
                </a:solidFill>
                <a:uFillTx/>
              </a:defRPr>
            </a:pPr>
            <a:r>
              <a:rPr sz="6000">
                <a:solidFill>
                  <a:srgbClr val="FFFDC4"/>
                </a:solidFill>
                <a:uFill>
                  <a:solidFill>
                    <a:srgbClr val="FFFDC4"/>
                  </a:solidFill>
                </a:uFill>
              </a:rPr>
              <a:t>Title Text</a:t>
            </a:r>
          </a:p>
        </p:txBody>
      </p:sp>
      <p:sp>
        <p:nvSpPr>
          <p:cNvPr id="195" name="Shape 195"/>
          <p:cNvSpPr/>
          <p:nvPr>
            <p:ph type="body" idx="1"/>
          </p:nvPr>
        </p:nvSpPr>
        <p:spPr>
          <a:xfrm>
            <a:off x="2641599" y="2192866"/>
            <a:ext cx="11184468" cy="6951135"/>
          </a:xfrm>
          <a:prstGeom prst="rect">
            <a:avLst/>
          </a:prstGeom>
        </p:spPr>
        <p:txBody>
          <a:bodyPr/>
          <a:lstStyle>
            <a:lvl1pPr marL="383381" indent="-383381"/>
            <a:lvl2pPr marL="751114" indent="-293914">
              <a:spcBef>
                <a:spcPts val="600"/>
              </a:spcBef>
              <a:buClr>
                <a:srgbClr val="D7F0FF"/>
              </a:buClr>
              <a:defRPr sz="3600"/>
            </a:lvl2pPr>
            <a:lvl3pPr marL="1151466" indent="-237066">
              <a:spcBef>
                <a:spcPts val="500"/>
              </a:spcBef>
              <a:defRPr sz="3200"/>
            </a:lvl3pPr>
            <a:lvl4pPr marL="1602739" indent="-231139">
              <a:spcBef>
                <a:spcPts val="400"/>
              </a:spcBef>
              <a:buClr>
                <a:srgbClr val="D7F0FF"/>
              </a:buClr>
              <a:defRPr sz="2600"/>
            </a:lvl4pPr>
            <a:lvl5pPr marL="2059939" indent="-231139">
              <a:spcBef>
                <a:spcPts val="400"/>
              </a:spcBef>
              <a:defRPr sz="2600"/>
            </a:lvl5pPr>
          </a:lstStyle>
          <a:p>
            <a:pPr lvl="0">
              <a:defRPr sz="1800">
                <a:solidFill>
                  <a:srgbClr val="000000"/>
                </a:solidFill>
                <a:uFillTx/>
              </a:defRPr>
            </a:pPr>
            <a:r>
              <a:rPr sz="4200">
                <a:solidFill>
                  <a:srgbClr val="FFFFFF"/>
                </a:solidFill>
                <a:uFill>
                  <a:solidFill>
                    <a:srgbClr val="FFFFFF"/>
                  </a:solidFill>
                </a:uFill>
              </a:rPr>
              <a:t>Body Level One</a:t>
            </a:r>
            <a:endParaRPr sz="4200">
              <a:solidFill>
                <a:srgbClr val="FFFFFF"/>
              </a:solidFill>
              <a:uFill>
                <a:solidFill>
                  <a:srgbClr val="FFFFFF"/>
                </a:solidFill>
              </a:uFill>
            </a:endParaRPr>
          </a:p>
          <a:p>
            <a:pPr lvl="1">
              <a:defRPr sz="1800">
                <a:solidFill>
                  <a:srgbClr val="000000"/>
                </a:solidFill>
                <a:uFillTx/>
              </a:defRPr>
            </a:pPr>
            <a:r>
              <a:rPr sz="3600">
                <a:solidFill>
                  <a:srgbClr val="FFFFFF"/>
                </a:solidFill>
                <a:uFill>
                  <a:solidFill>
                    <a:srgbClr val="FFFFFF"/>
                  </a:solidFill>
                </a:uFill>
              </a:rPr>
              <a:t>Body Level Two</a:t>
            </a:r>
            <a:endParaRPr sz="3600">
              <a:solidFill>
                <a:srgbClr val="FFFFFF"/>
              </a:solidFill>
              <a:uFill>
                <a:solidFill>
                  <a:srgbClr val="FFFFFF"/>
                </a:solidFill>
              </a:uFill>
            </a:endParaRPr>
          </a:p>
          <a:p>
            <a:pPr lvl="2">
              <a:defRPr sz="1800">
                <a:solidFill>
                  <a:srgbClr val="000000"/>
                </a:solidFill>
                <a:uFillTx/>
              </a:defRPr>
            </a:pPr>
            <a:r>
              <a:rPr sz="3200">
                <a:solidFill>
                  <a:srgbClr val="FFFFFF"/>
                </a:solidFill>
                <a:uFill>
                  <a:solidFill>
                    <a:srgbClr val="FFFFFF"/>
                  </a:solidFill>
                </a:uFill>
              </a:rPr>
              <a:t>Body Level Three</a:t>
            </a:r>
            <a:endParaRPr sz="3200">
              <a:solidFill>
                <a:srgbClr val="FFFFFF"/>
              </a:solidFill>
              <a:uFill>
                <a:solidFill>
                  <a:srgbClr val="FFFFFF"/>
                </a:solidFill>
              </a:uFill>
            </a:endParaRPr>
          </a:p>
          <a:p>
            <a:pPr lvl="3">
              <a:defRPr sz="1800">
                <a:solidFill>
                  <a:srgbClr val="000000"/>
                </a:solidFill>
                <a:uFillTx/>
              </a:defRPr>
            </a:pPr>
            <a:r>
              <a:rPr sz="2600">
                <a:solidFill>
                  <a:srgbClr val="FFFFFF"/>
                </a:solidFill>
                <a:uFill>
                  <a:solidFill>
                    <a:srgbClr val="FFFFFF"/>
                  </a:solidFill>
                </a:uFill>
              </a:rPr>
              <a:t>Body Level Four</a:t>
            </a:r>
            <a:endParaRPr sz="2600">
              <a:solidFill>
                <a:srgbClr val="FFFFFF"/>
              </a:solidFill>
              <a:uFill>
                <a:solidFill>
                  <a:srgbClr val="FFFFFF"/>
                </a:solidFill>
              </a:uFill>
            </a:endParaRPr>
          </a:p>
          <a:p>
            <a:pPr lvl="4">
              <a:defRPr sz="1800">
                <a:solidFill>
                  <a:srgbClr val="000000"/>
                </a:solidFill>
                <a:uFillTx/>
              </a:defRPr>
            </a:pPr>
            <a:r>
              <a:rPr sz="2600">
                <a:solidFill>
                  <a:srgbClr val="FFFFFF"/>
                </a:solidFill>
                <a:uFill>
                  <a:solidFill>
                    <a:srgbClr val="FFFFFF"/>
                  </a:solidFill>
                </a:uFill>
              </a:rPr>
              <a:t>Body Level Five</a:t>
            </a:r>
          </a:p>
        </p:txBody>
      </p:sp>
      <p:sp>
        <p:nvSpPr>
          <p:cNvPr id="196" name="Shape 196"/>
          <p:cNvSpPr/>
          <p:nvPr>
            <p:ph type="sldNum" sz="quarter" idx="2"/>
          </p:nvPr>
        </p:nvSpPr>
        <p:spPr>
          <a:xfrm>
            <a:off x="13522451" y="8779933"/>
            <a:ext cx="295149" cy="278283"/>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198" name="Shape 198"/>
          <p:cNvSpPr/>
          <p:nvPr/>
        </p:nvSpPr>
        <p:spPr>
          <a:xfrm>
            <a:off x="13965750" y="-84667"/>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199" name="Shape 199"/>
          <p:cNvSpPr/>
          <p:nvPr/>
        </p:nvSpPr>
        <p:spPr>
          <a:xfrm rot="16200000">
            <a:off x="1947325" y="-82543"/>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00" name="Shape 200"/>
          <p:cNvSpPr/>
          <p:nvPr/>
        </p:nvSpPr>
        <p:spPr>
          <a:xfrm rot="10800000">
            <a:off x="1947333" y="8889999"/>
            <a:ext cx="340800" cy="3407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01" name="Shape 201"/>
          <p:cNvSpPr/>
          <p:nvPr/>
        </p:nvSpPr>
        <p:spPr>
          <a:xfrm rot="5400000">
            <a:off x="13965758" y="8885759"/>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02" name="Shape 202"/>
          <p:cNvSpPr/>
          <p:nvPr>
            <p:ph type="title"/>
          </p:nvPr>
        </p:nvSpPr>
        <p:spPr>
          <a:xfrm>
            <a:off x="2641599" y="704850"/>
            <a:ext cx="11180235" cy="1488017"/>
          </a:xfrm>
          <a:prstGeom prst="rect">
            <a:avLst/>
          </a:prstGeom>
        </p:spPr>
        <p:txBody>
          <a:bodyPr/>
          <a:lstStyle/>
          <a:p>
            <a:pPr lvl="0">
              <a:defRPr sz="1800">
                <a:solidFill>
                  <a:srgbClr val="000000"/>
                </a:solidFill>
                <a:uFillTx/>
              </a:defRPr>
            </a:pPr>
            <a:r>
              <a:rPr sz="6000">
                <a:solidFill>
                  <a:srgbClr val="FFFDC4"/>
                </a:solidFill>
                <a:uFill>
                  <a:solidFill>
                    <a:srgbClr val="FFFDC4"/>
                  </a:solidFill>
                </a:uFill>
              </a:rPr>
              <a:t>Title Text</a:t>
            </a:r>
          </a:p>
        </p:txBody>
      </p:sp>
      <p:sp>
        <p:nvSpPr>
          <p:cNvPr id="203" name="Shape 203"/>
          <p:cNvSpPr/>
          <p:nvPr>
            <p:ph type="body" idx="1"/>
          </p:nvPr>
        </p:nvSpPr>
        <p:spPr>
          <a:xfrm>
            <a:off x="2641599" y="2192866"/>
            <a:ext cx="11184468" cy="6951135"/>
          </a:xfrm>
          <a:prstGeom prst="rect">
            <a:avLst/>
          </a:prstGeom>
        </p:spPr>
        <p:txBody>
          <a:bodyPr/>
          <a:lstStyle>
            <a:lvl1pPr marL="383381" indent="-383381"/>
            <a:lvl2pPr marL="751114" indent="-293914">
              <a:spcBef>
                <a:spcPts val="600"/>
              </a:spcBef>
              <a:buClr>
                <a:srgbClr val="D7F0FF"/>
              </a:buClr>
              <a:defRPr sz="3600"/>
            </a:lvl2pPr>
            <a:lvl3pPr marL="1151466" indent="-237066">
              <a:spcBef>
                <a:spcPts val="500"/>
              </a:spcBef>
              <a:defRPr sz="3200"/>
            </a:lvl3pPr>
            <a:lvl4pPr marL="1602739" indent="-231139">
              <a:spcBef>
                <a:spcPts val="400"/>
              </a:spcBef>
              <a:buClr>
                <a:srgbClr val="D7F0FF"/>
              </a:buClr>
              <a:defRPr sz="2600"/>
            </a:lvl4pPr>
            <a:lvl5pPr marL="2059939" indent="-231139">
              <a:spcBef>
                <a:spcPts val="400"/>
              </a:spcBef>
              <a:defRPr sz="2600"/>
            </a:lvl5pPr>
          </a:lstStyle>
          <a:p>
            <a:pPr lvl="0">
              <a:defRPr sz="1800">
                <a:solidFill>
                  <a:srgbClr val="000000"/>
                </a:solidFill>
                <a:uFillTx/>
              </a:defRPr>
            </a:pPr>
            <a:r>
              <a:rPr sz="4200">
                <a:solidFill>
                  <a:srgbClr val="FFFFFF"/>
                </a:solidFill>
                <a:uFill>
                  <a:solidFill>
                    <a:srgbClr val="FFFFFF"/>
                  </a:solidFill>
                </a:uFill>
              </a:rPr>
              <a:t>Body Level One</a:t>
            </a:r>
            <a:endParaRPr sz="4200">
              <a:solidFill>
                <a:srgbClr val="FFFFFF"/>
              </a:solidFill>
              <a:uFill>
                <a:solidFill>
                  <a:srgbClr val="FFFFFF"/>
                </a:solidFill>
              </a:uFill>
            </a:endParaRPr>
          </a:p>
          <a:p>
            <a:pPr lvl="1">
              <a:defRPr sz="1800">
                <a:solidFill>
                  <a:srgbClr val="000000"/>
                </a:solidFill>
                <a:uFillTx/>
              </a:defRPr>
            </a:pPr>
            <a:r>
              <a:rPr sz="3600">
                <a:solidFill>
                  <a:srgbClr val="FFFFFF"/>
                </a:solidFill>
                <a:uFill>
                  <a:solidFill>
                    <a:srgbClr val="FFFFFF"/>
                  </a:solidFill>
                </a:uFill>
              </a:rPr>
              <a:t>Body Level Two</a:t>
            </a:r>
            <a:endParaRPr sz="3600">
              <a:solidFill>
                <a:srgbClr val="FFFFFF"/>
              </a:solidFill>
              <a:uFill>
                <a:solidFill>
                  <a:srgbClr val="FFFFFF"/>
                </a:solidFill>
              </a:uFill>
            </a:endParaRPr>
          </a:p>
          <a:p>
            <a:pPr lvl="2">
              <a:defRPr sz="1800">
                <a:solidFill>
                  <a:srgbClr val="000000"/>
                </a:solidFill>
                <a:uFillTx/>
              </a:defRPr>
            </a:pPr>
            <a:r>
              <a:rPr sz="3200">
                <a:solidFill>
                  <a:srgbClr val="FFFFFF"/>
                </a:solidFill>
                <a:uFill>
                  <a:solidFill>
                    <a:srgbClr val="FFFFFF"/>
                  </a:solidFill>
                </a:uFill>
              </a:rPr>
              <a:t>Body Level Three</a:t>
            </a:r>
            <a:endParaRPr sz="3200">
              <a:solidFill>
                <a:srgbClr val="FFFFFF"/>
              </a:solidFill>
              <a:uFill>
                <a:solidFill>
                  <a:srgbClr val="FFFFFF"/>
                </a:solidFill>
              </a:uFill>
            </a:endParaRPr>
          </a:p>
          <a:p>
            <a:pPr lvl="3">
              <a:defRPr sz="1800">
                <a:solidFill>
                  <a:srgbClr val="000000"/>
                </a:solidFill>
                <a:uFillTx/>
              </a:defRPr>
            </a:pPr>
            <a:r>
              <a:rPr sz="2600">
                <a:solidFill>
                  <a:srgbClr val="FFFFFF"/>
                </a:solidFill>
                <a:uFill>
                  <a:solidFill>
                    <a:srgbClr val="FFFFFF"/>
                  </a:solidFill>
                </a:uFill>
              </a:rPr>
              <a:t>Body Level Four</a:t>
            </a:r>
            <a:endParaRPr sz="2600">
              <a:solidFill>
                <a:srgbClr val="FFFFFF"/>
              </a:solidFill>
              <a:uFill>
                <a:solidFill>
                  <a:srgbClr val="FFFFFF"/>
                </a:solidFill>
              </a:uFill>
            </a:endParaRPr>
          </a:p>
          <a:p>
            <a:pPr lvl="4">
              <a:defRPr sz="1800">
                <a:solidFill>
                  <a:srgbClr val="000000"/>
                </a:solidFill>
                <a:uFillTx/>
              </a:defRPr>
            </a:pPr>
            <a:r>
              <a:rPr sz="2600">
                <a:solidFill>
                  <a:srgbClr val="FFFFFF"/>
                </a:solidFill>
                <a:uFill>
                  <a:solidFill>
                    <a:srgbClr val="FFFFFF"/>
                  </a:solidFill>
                </a:uFill>
              </a:rPr>
              <a:t>Body Level Five</a:t>
            </a:r>
          </a:p>
        </p:txBody>
      </p:sp>
      <p:sp>
        <p:nvSpPr>
          <p:cNvPr id="204" name="Shape 204"/>
          <p:cNvSpPr/>
          <p:nvPr>
            <p:ph type="sldNum" sz="quarter" idx="2"/>
          </p:nvPr>
        </p:nvSpPr>
        <p:spPr>
          <a:xfrm>
            <a:off x="13522451" y="8779933"/>
            <a:ext cx="295149" cy="278283"/>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Title Slide: Option 3">
    <p:bg>
      <p:bgPr>
        <a:solidFill>
          <a:srgbClr val="FFFFFF"/>
        </a:solidFill>
      </p:bgPr>
    </p:bg>
    <p:spTree>
      <p:nvGrpSpPr>
        <p:cNvPr id="1" name=""/>
        <p:cNvGrpSpPr/>
        <p:nvPr/>
      </p:nvGrpSpPr>
      <p:grpSpPr>
        <a:xfrm>
          <a:off x="0" y="0"/>
          <a:ext cx="0" cy="0"/>
          <a:chOff x="0" y="0"/>
          <a:chExt cx="0" cy="0"/>
        </a:xfrm>
      </p:grpSpPr>
      <p:sp>
        <p:nvSpPr>
          <p:cNvPr id="206" name="Shape 206"/>
          <p:cNvSpPr/>
          <p:nvPr/>
        </p:nvSpPr>
        <p:spPr>
          <a:xfrm>
            <a:off x="2031999" y="8656165"/>
            <a:ext cx="12192000" cy="485720"/>
          </a:xfrm>
          <a:prstGeom prst="rect">
            <a:avLst/>
          </a:prstGeom>
          <a:solidFill>
            <a:srgbClr val="D9D9D9"/>
          </a:solidFill>
          <a:ln w="3175">
            <a:miter lim="400000"/>
          </a:ln>
        </p:spPr>
        <p:txBody>
          <a:bodyPr lIns="60959" tIns="60959" rIns="60959" bIns="60959" anchor="ctr"/>
          <a:lstStyle/>
          <a:p>
            <a:pPr lvl="0" algn="ctr">
              <a:defRPr sz="2400">
                <a:solidFill>
                  <a:srgbClr val="FFFFFF"/>
                </a:solidFill>
                <a:latin typeface="Century Gothic"/>
                <a:ea typeface="Century Gothic"/>
                <a:cs typeface="Century Gothic"/>
                <a:sym typeface="Century Gothic"/>
              </a:defRPr>
            </a:pPr>
          </a:p>
        </p:txBody>
      </p:sp>
      <p:pic>
        <p:nvPicPr>
          <p:cNvPr id="207" name="image1.png" descr="Trifacta-Icon.png"/>
          <p:cNvPicPr/>
          <p:nvPr/>
        </p:nvPicPr>
        <p:blipFill>
          <a:blip r:embed="rId2">
            <a:extLst/>
          </a:blip>
          <a:srcRect l="0" t="48238" r="0" b="0"/>
          <a:stretch>
            <a:fillRect/>
          </a:stretch>
        </p:blipFill>
        <p:spPr>
          <a:xfrm>
            <a:off x="13715651" y="8654590"/>
            <a:ext cx="342085" cy="426781"/>
          </a:xfrm>
          <a:prstGeom prst="rect">
            <a:avLst/>
          </a:prstGeom>
          <a:ln w="3175">
            <a:miter lim="400000"/>
          </a:ln>
        </p:spPr>
      </p:pic>
      <p:sp>
        <p:nvSpPr>
          <p:cNvPr id="208" name="Shape 208"/>
          <p:cNvSpPr/>
          <p:nvPr/>
        </p:nvSpPr>
        <p:spPr>
          <a:xfrm>
            <a:off x="2031999" y="1422399"/>
            <a:ext cx="12220959" cy="7721601"/>
          </a:xfrm>
          <a:prstGeom prst="rect">
            <a:avLst/>
          </a:prstGeom>
          <a:solidFill>
            <a:srgbClr val="272829">
              <a:alpha val="9000"/>
            </a:srgbClr>
          </a:solidFill>
          <a:ln w="3175">
            <a:miter lim="400000"/>
          </a:ln>
        </p:spPr>
        <p:txBody>
          <a:bodyPr lIns="60959" tIns="60959" rIns="60959" bIns="60959" anchor="ctr"/>
          <a:lstStyle/>
          <a:p>
            <a:pPr lvl="0" algn="ctr">
              <a:defRPr sz="2400">
                <a:solidFill>
                  <a:srgbClr val="FFFFFF"/>
                </a:solidFill>
                <a:latin typeface="Century Gothic"/>
                <a:ea typeface="Century Gothic"/>
                <a:cs typeface="Century Gothic"/>
                <a:sym typeface="Century Gothic"/>
              </a:defRPr>
            </a:pPr>
          </a:p>
        </p:txBody>
      </p:sp>
      <p:pic>
        <p:nvPicPr>
          <p:cNvPr id="209" name="image6.jpeg" descr="Montgomery_Street_from_Telegraph_Hill,_San_Francisco.jpg"/>
          <p:cNvPicPr/>
          <p:nvPr/>
        </p:nvPicPr>
        <p:blipFill>
          <a:blip r:embed="rId3">
            <a:extLst/>
          </a:blip>
          <a:srcRect l="0" t="23519" r="0" b="32622"/>
          <a:stretch>
            <a:fillRect/>
          </a:stretch>
        </p:blipFill>
        <p:spPr>
          <a:xfrm>
            <a:off x="2031999" y="1530062"/>
            <a:ext cx="12192001" cy="7129460"/>
          </a:xfrm>
          <a:prstGeom prst="rect">
            <a:avLst/>
          </a:prstGeom>
          <a:ln w="3175">
            <a:miter lim="400000"/>
          </a:ln>
        </p:spPr>
      </p:pic>
      <p:sp>
        <p:nvSpPr>
          <p:cNvPr id="210" name="Shape 210"/>
          <p:cNvSpPr/>
          <p:nvPr/>
        </p:nvSpPr>
        <p:spPr>
          <a:xfrm>
            <a:off x="2031999" y="-1"/>
            <a:ext cx="12220959" cy="1541519"/>
          </a:xfrm>
          <a:prstGeom prst="rect">
            <a:avLst/>
          </a:prstGeom>
          <a:solidFill>
            <a:srgbClr val="FFFFFF"/>
          </a:solidFill>
          <a:ln w="12700">
            <a:solidFill>
              <a:srgbClr val="FFFFFF"/>
            </a:solidFill>
          </a:ln>
        </p:spPr>
        <p:txBody>
          <a:bodyPr lIns="60959" tIns="60959" rIns="60959" bIns="60959" anchor="ctr"/>
          <a:lstStyle/>
          <a:p>
            <a:pPr lvl="0" algn="ctr">
              <a:defRPr sz="2400">
                <a:solidFill>
                  <a:srgbClr val="FFFFFF"/>
                </a:solidFill>
                <a:latin typeface="Century Gothic"/>
                <a:ea typeface="Century Gothic"/>
                <a:cs typeface="Century Gothic"/>
                <a:sym typeface="Century Gothic"/>
              </a:defRPr>
            </a:pPr>
          </a:p>
        </p:txBody>
      </p:sp>
      <p:pic>
        <p:nvPicPr>
          <p:cNvPr id="211" name="image3.png" descr="TRIFACTA_ID.png"/>
          <p:cNvPicPr/>
          <p:nvPr/>
        </p:nvPicPr>
        <p:blipFill>
          <a:blip r:embed="rId4">
            <a:extLst/>
          </a:blip>
          <a:stretch>
            <a:fillRect/>
          </a:stretch>
        </p:blipFill>
        <p:spPr>
          <a:xfrm>
            <a:off x="2219543" y="96549"/>
            <a:ext cx="4451542" cy="1433290"/>
          </a:xfrm>
          <a:prstGeom prst="rect">
            <a:avLst/>
          </a:prstGeom>
          <a:ln w="3175">
            <a:miter lim="400000"/>
          </a:ln>
        </p:spPr>
      </p:pic>
      <p:sp>
        <p:nvSpPr>
          <p:cNvPr id="212" name="Shape 212"/>
          <p:cNvSpPr/>
          <p:nvPr>
            <p:ph type="title"/>
          </p:nvPr>
        </p:nvSpPr>
        <p:spPr>
          <a:xfrm>
            <a:off x="2520895" y="3788189"/>
            <a:ext cx="8029875" cy="1158943"/>
          </a:xfrm>
          <a:prstGeom prst="rect">
            <a:avLst/>
          </a:prstGeom>
          <a:solidFill>
            <a:srgbClr val="176776">
              <a:alpha val="78000"/>
            </a:srgbClr>
          </a:solidFill>
        </p:spPr>
        <p:txBody>
          <a:bodyPr lIns="60959" tIns="60959" rIns="60959" bIns="60959" anchor="ctr"/>
          <a:lstStyle>
            <a:lvl1pPr defTabSz="457200">
              <a:defRPr sz="4200">
                <a:solidFill>
                  <a:srgbClr val="FFFFFF"/>
                </a:solidFill>
                <a:uFillTx/>
                <a:latin typeface="Gotham-Light"/>
                <a:ea typeface="Gotham-Light"/>
                <a:cs typeface="Gotham-Light"/>
                <a:sym typeface="Gotham-Light"/>
              </a:defRPr>
            </a:lvl1pPr>
          </a:lstStyle>
          <a:p>
            <a:pPr lvl="0">
              <a:defRPr sz="1800">
                <a:solidFill>
                  <a:srgbClr val="000000"/>
                </a:solidFill>
              </a:defRPr>
            </a:pPr>
            <a:r>
              <a:rPr sz="4200">
                <a:solidFill>
                  <a:srgbClr val="FFFFFF"/>
                </a:solidFill>
              </a:rPr>
              <a:t>Title Text</a:t>
            </a:r>
          </a:p>
        </p:txBody>
      </p:sp>
      <p:sp>
        <p:nvSpPr>
          <p:cNvPr id="213" name="Shape 213"/>
          <p:cNvSpPr/>
          <p:nvPr>
            <p:ph type="body" idx="1"/>
          </p:nvPr>
        </p:nvSpPr>
        <p:spPr>
          <a:xfrm>
            <a:off x="2520895" y="4947132"/>
            <a:ext cx="4608473" cy="2722801"/>
          </a:xfrm>
          <a:prstGeom prst="rect">
            <a:avLst/>
          </a:prstGeom>
          <a:solidFill>
            <a:srgbClr val="1F572D">
              <a:alpha val="62000"/>
            </a:srgbClr>
          </a:solidFill>
        </p:spPr>
        <p:txBody>
          <a:bodyPr lIns="60959" tIns="60959" rIns="60959" bIns="60959"/>
          <a:lstStyle>
            <a:lvl1pPr marL="0" indent="0" defTabSz="457200">
              <a:spcBef>
                <a:spcPts val="300"/>
              </a:spcBef>
              <a:buClrTx/>
              <a:buSzTx/>
              <a:buFontTx/>
              <a:buNone/>
              <a:defRPr sz="2000">
                <a:uFillTx/>
                <a:latin typeface="Gotham-Light"/>
                <a:ea typeface="Gotham-Light"/>
                <a:cs typeface="Gotham-Light"/>
                <a:sym typeface="Gotham-Light"/>
              </a:defRPr>
            </a:lvl1pPr>
            <a:lvl2pPr marL="0" indent="457200" defTabSz="457200">
              <a:spcBef>
                <a:spcPts val="300"/>
              </a:spcBef>
              <a:buClrTx/>
              <a:buSzTx/>
              <a:buFontTx/>
              <a:buNone/>
              <a:defRPr sz="2000">
                <a:uFillTx/>
                <a:latin typeface="Gotham-Light"/>
                <a:ea typeface="Gotham-Light"/>
                <a:cs typeface="Gotham-Light"/>
                <a:sym typeface="Gotham-Light"/>
              </a:defRPr>
            </a:lvl2pPr>
            <a:lvl3pPr marL="0" indent="914400" defTabSz="457200">
              <a:spcBef>
                <a:spcPts val="300"/>
              </a:spcBef>
              <a:buClrTx/>
              <a:buSzTx/>
              <a:buFontTx/>
              <a:buNone/>
              <a:defRPr sz="2000">
                <a:uFillTx/>
                <a:latin typeface="Gotham-Light"/>
                <a:ea typeface="Gotham-Light"/>
                <a:cs typeface="Gotham-Light"/>
                <a:sym typeface="Gotham-Light"/>
              </a:defRPr>
            </a:lvl3pPr>
            <a:lvl4pPr marL="0" indent="1371600" defTabSz="457200">
              <a:spcBef>
                <a:spcPts val="300"/>
              </a:spcBef>
              <a:buClrTx/>
              <a:buSzTx/>
              <a:buFontTx/>
              <a:buNone/>
              <a:defRPr sz="2000">
                <a:uFillTx/>
                <a:latin typeface="Gotham-Light"/>
                <a:ea typeface="Gotham-Light"/>
                <a:cs typeface="Gotham-Light"/>
                <a:sym typeface="Gotham-Light"/>
              </a:defRPr>
            </a:lvl4pPr>
            <a:lvl5pPr marL="0" indent="1828800" defTabSz="457200">
              <a:spcBef>
                <a:spcPts val="300"/>
              </a:spcBef>
              <a:buClrTx/>
              <a:buSzTx/>
              <a:buFontTx/>
              <a:buNone/>
              <a:defRPr sz="2000">
                <a:uFillTx/>
                <a:latin typeface="Gotham-Light"/>
                <a:ea typeface="Gotham-Light"/>
                <a:cs typeface="Gotham-Light"/>
                <a:sym typeface="Gotham-Light"/>
              </a:defRPr>
            </a:lvl5pPr>
          </a:lstStyle>
          <a:p>
            <a:pPr lvl="0">
              <a:defRPr sz="1800">
                <a:solidFill>
                  <a:srgbClr val="000000"/>
                </a:solidFill>
              </a:defRPr>
            </a:pPr>
            <a:r>
              <a:rPr sz="2000">
                <a:solidFill>
                  <a:srgbClr val="FFFFFF"/>
                </a:solidFill>
              </a:rPr>
              <a:t>Body Level One</a:t>
            </a:r>
            <a:endParaRPr sz="2000">
              <a:solidFill>
                <a:srgbClr val="FFFFFF"/>
              </a:solidFill>
            </a:endParaRPr>
          </a:p>
          <a:p>
            <a:pPr lvl="1">
              <a:defRPr sz="1800">
                <a:solidFill>
                  <a:srgbClr val="000000"/>
                </a:solidFill>
              </a:defRPr>
            </a:pPr>
            <a:r>
              <a:rPr sz="2000">
                <a:solidFill>
                  <a:srgbClr val="FFFFFF"/>
                </a:solidFill>
              </a:rPr>
              <a:t>Body Level Two</a:t>
            </a:r>
            <a:endParaRPr sz="2000">
              <a:solidFill>
                <a:srgbClr val="FFFFFF"/>
              </a:solidFill>
            </a:endParaRPr>
          </a:p>
          <a:p>
            <a:pPr lvl="2">
              <a:defRPr sz="1800">
                <a:solidFill>
                  <a:srgbClr val="000000"/>
                </a:solidFill>
              </a:defRPr>
            </a:pPr>
            <a:r>
              <a:rPr sz="2000">
                <a:solidFill>
                  <a:srgbClr val="FFFFFF"/>
                </a:solidFill>
              </a:rPr>
              <a:t>Body Level Three</a:t>
            </a:r>
            <a:endParaRPr sz="2000">
              <a:solidFill>
                <a:srgbClr val="FFFFFF"/>
              </a:solidFill>
            </a:endParaRPr>
          </a:p>
          <a:p>
            <a:pPr lvl="3">
              <a:defRPr sz="1800">
                <a:solidFill>
                  <a:srgbClr val="000000"/>
                </a:solidFill>
              </a:defRPr>
            </a:pPr>
            <a:r>
              <a:rPr sz="2000">
                <a:solidFill>
                  <a:srgbClr val="FFFFFF"/>
                </a:solidFill>
              </a:rPr>
              <a:t>Body Level Four</a:t>
            </a:r>
            <a:endParaRPr sz="2000">
              <a:solidFill>
                <a:srgbClr val="FFFFFF"/>
              </a:solidFill>
            </a:endParaRPr>
          </a:p>
          <a:p>
            <a:pPr lvl="4">
              <a:defRPr sz="1800">
                <a:solidFill>
                  <a:srgbClr val="000000"/>
                </a:solidFill>
              </a:defRPr>
            </a:pPr>
            <a:r>
              <a:rPr sz="2000">
                <a:solidFill>
                  <a:srgbClr val="FFFFFF"/>
                </a:solidFill>
              </a:rPr>
              <a:t>Body Level Five</a:t>
            </a:r>
          </a:p>
        </p:txBody>
      </p:sp>
    </p:spTree>
  </p:cSld>
  <p:clrMapOvr>
    <a:masterClrMapping/>
  </p:clrMapOvr>
  <p:transitio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Title + Content">
    <p:bg>
      <p:bgPr>
        <a:solidFill>
          <a:srgbClr val="FFFFFF"/>
        </a:solidFill>
      </p:bgPr>
    </p:bg>
    <p:spTree>
      <p:nvGrpSpPr>
        <p:cNvPr id="1" name=""/>
        <p:cNvGrpSpPr/>
        <p:nvPr/>
      </p:nvGrpSpPr>
      <p:grpSpPr>
        <a:xfrm>
          <a:off x="0" y="0"/>
          <a:ext cx="0" cy="0"/>
          <a:chOff x="0" y="0"/>
          <a:chExt cx="0" cy="0"/>
        </a:xfrm>
      </p:grpSpPr>
      <p:sp>
        <p:nvSpPr>
          <p:cNvPr id="215" name="Shape 215"/>
          <p:cNvSpPr/>
          <p:nvPr>
            <p:ph type="title"/>
          </p:nvPr>
        </p:nvSpPr>
        <p:spPr>
          <a:xfrm>
            <a:off x="2796171" y="-1"/>
            <a:ext cx="10818228" cy="1961113"/>
          </a:xfrm>
          <a:prstGeom prst="rect">
            <a:avLst/>
          </a:prstGeom>
        </p:spPr>
        <p:txBody>
          <a:bodyPr lIns="60959" tIns="60959" rIns="60959" bIns="60959" anchor="ctr">
            <a:normAutofit fontScale="100000" lnSpcReduction="0"/>
          </a:bodyPr>
          <a:lstStyle>
            <a:lvl1pPr defTabSz="457200">
              <a:defRPr sz="3200">
                <a:solidFill>
                  <a:srgbClr val="272829"/>
                </a:solidFill>
                <a:uFillTx/>
                <a:latin typeface="Gotham-Light"/>
                <a:ea typeface="Gotham-Light"/>
                <a:cs typeface="Gotham-Light"/>
                <a:sym typeface="Gotham-Light"/>
              </a:defRPr>
            </a:lvl1pPr>
          </a:lstStyle>
          <a:p>
            <a:pPr lvl="0">
              <a:defRPr sz="1800">
                <a:solidFill>
                  <a:srgbClr val="000000"/>
                </a:solidFill>
              </a:defRPr>
            </a:pPr>
            <a:r>
              <a:rPr sz="3200">
                <a:solidFill>
                  <a:srgbClr val="272829"/>
                </a:solidFill>
              </a:rPr>
              <a:t>Title Text</a:t>
            </a:r>
          </a:p>
        </p:txBody>
      </p:sp>
      <p:sp>
        <p:nvSpPr>
          <p:cNvPr id="216" name="Shape 216"/>
          <p:cNvSpPr/>
          <p:nvPr>
            <p:ph type="body" idx="1"/>
          </p:nvPr>
        </p:nvSpPr>
        <p:spPr>
          <a:xfrm>
            <a:off x="2796170" y="1971213"/>
            <a:ext cx="10818229" cy="7172788"/>
          </a:xfrm>
          <a:prstGeom prst="rect">
            <a:avLst/>
          </a:prstGeom>
        </p:spPr>
        <p:txBody>
          <a:bodyPr lIns="60959" tIns="60959" rIns="60959" bIns="60959">
            <a:normAutofit fontScale="100000" lnSpcReduction="0"/>
          </a:bodyPr>
          <a:lstStyle>
            <a:lvl1pPr marL="457200" indent="-457200" defTabSz="457200">
              <a:spcBef>
                <a:spcPts val="400"/>
              </a:spcBef>
              <a:buClr>
                <a:srgbClr val="41C2DA"/>
              </a:buClr>
              <a:buSzPct val="85000"/>
              <a:buFont typeface="Lucida Grande"/>
              <a:buChar char="➔"/>
              <a:defRPr sz="2400">
                <a:solidFill>
                  <a:srgbClr val="272829"/>
                </a:solidFill>
                <a:uFillTx/>
                <a:latin typeface="Gotham-Light"/>
                <a:ea typeface="Gotham-Light"/>
                <a:cs typeface="Gotham-Light"/>
                <a:sym typeface="Gotham-Light"/>
              </a:defRPr>
            </a:lvl1pPr>
            <a:lvl2pPr marL="838200" indent="-381000" defTabSz="457200">
              <a:spcBef>
                <a:spcPts val="400"/>
              </a:spcBef>
              <a:buClr>
                <a:srgbClr val="41C2DA"/>
              </a:buClr>
              <a:buSzPct val="85000"/>
              <a:buFont typeface="Lucida Grande"/>
              <a:buChar char="➔"/>
              <a:defRPr sz="2400">
                <a:solidFill>
                  <a:srgbClr val="272829"/>
                </a:solidFill>
                <a:uFillTx/>
                <a:latin typeface="Gotham-Light"/>
                <a:ea typeface="Gotham-Light"/>
                <a:cs typeface="Gotham-Light"/>
                <a:sym typeface="Gotham-Light"/>
              </a:defRPr>
            </a:lvl2pPr>
            <a:lvl3pPr marL="1219200" indent="-304800" defTabSz="457200">
              <a:spcBef>
                <a:spcPts val="400"/>
              </a:spcBef>
              <a:buClr>
                <a:srgbClr val="41C2DA"/>
              </a:buClr>
              <a:buSzPct val="85000"/>
              <a:buFont typeface="Lucida Grande"/>
              <a:buChar char="➔"/>
              <a:defRPr sz="2400">
                <a:solidFill>
                  <a:srgbClr val="272829"/>
                </a:solidFill>
                <a:uFillTx/>
                <a:latin typeface="Gotham-Light"/>
                <a:ea typeface="Gotham-Light"/>
                <a:cs typeface="Gotham-Light"/>
                <a:sym typeface="Gotham-Light"/>
              </a:defRPr>
            </a:lvl3pPr>
            <a:lvl4pPr marL="1676400" indent="-304800" defTabSz="457200">
              <a:spcBef>
                <a:spcPts val="400"/>
              </a:spcBef>
              <a:buClr>
                <a:srgbClr val="41C2DA"/>
              </a:buClr>
              <a:buSzPct val="85000"/>
              <a:buFont typeface="Lucida Grande"/>
              <a:buChar char="➔"/>
              <a:defRPr sz="2400">
                <a:solidFill>
                  <a:srgbClr val="272829"/>
                </a:solidFill>
                <a:uFillTx/>
                <a:latin typeface="Gotham-Light"/>
                <a:ea typeface="Gotham-Light"/>
                <a:cs typeface="Gotham-Light"/>
                <a:sym typeface="Gotham-Light"/>
              </a:defRPr>
            </a:lvl4pPr>
            <a:lvl5pPr marL="2133600" indent="-304800" defTabSz="457200">
              <a:spcBef>
                <a:spcPts val="400"/>
              </a:spcBef>
              <a:buClr>
                <a:srgbClr val="41C2DA"/>
              </a:buClr>
              <a:buSzPct val="85000"/>
              <a:buFont typeface="Lucida Grande"/>
              <a:buChar char="➔"/>
              <a:defRPr sz="2400">
                <a:solidFill>
                  <a:srgbClr val="272829"/>
                </a:solidFill>
                <a:uFillTx/>
                <a:latin typeface="Gotham-Light"/>
                <a:ea typeface="Gotham-Light"/>
                <a:cs typeface="Gotham-Light"/>
                <a:sym typeface="Gotham-Light"/>
              </a:defRPr>
            </a:lvl5pPr>
          </a:lstStyle>
          <a:p>
            <a:pPr lvl="0">
              <a:defRPr sz="1800">
                <a:solidFill>
                  <a:srgbClr val="000000"/>
                </a:solidFill>
              </a:defRPr>
            </a:pPr>
            <a:r>
              <a:rPr sz="2400">
                <a:solidFill>
                  <a:srgbClr val="272829"/>
                </a:solidFill>
              </a:rPr>
              <a:t>Body Level One</a:t>
            </a:r>
            <a:endParaRPr sz="2400">
              <a:solidFill>
                <a:srgbClr val="272829"/>
              </a:solidFill>
            </a:endParaRPr>
          </a:p>
          <a:p>
            <a:pPr lvl="1">
              <a:defRPr sz="1800">
                <a:solidFill>
                  <a:srgbClr val="000000"/>
                </a:solidFill>
              </a:defRPr>
            </a:pPr>
            <a:r>
              <a:rPr sz="2400">
                <a:solidFill>
                  <a:srgbClr val="272829"/>
                </a:solidFill>
              </a:rPr>
              <a:t>Body Level Two</a:t>
            </a:r>
            <a:endParaRPr sz="2400">
              <a:solidFill>
                <a:srgbClr val="272829"/>
              </a:solidFill>
            </a:endParaRPr>
          </a:p>
          <a:p>
            <a:pPr lvl="2">
              <a:defRPr sz="1800">
                <a:solidFill>
                  <a:srgbClr val="000000"/>
                </a:solidFill>
              </a:defRPr>
            </a:pPr>
            <a:r>
              <a:rPr sz="2400">
                <a:solidFill>
                  <a:srgbClr val="272829"/>
                </a:solidFill>
              </a:rPr>
              <a:t>Body Level Three</a:t>
            </a:r>
            <a:endParaRPr sz="2400">
              <a:solidFill>
                <a:srgbClr val="272829"/>
              </a:solidFill>
            </a:endParaRPr>
          </a:p>
          <a:p>
            <a:pPr lvl="3">
              <a:defRPr sz="1800">
                <a:solidFill>
                  <a:srgbClr val="000000"/>
                </a:solidFill>
              </a:defRPr>
            </a:pPr>
            <a:r>
              <a:rPr sz="2400">
                <a:solidFill>
                  <a:srgbClr val="272829"/>
                </a:solidFill>
              </a:rPr>
              <a:t>Body Level Four</a:t>
            </a:r>
            <a:endParaRPr sz="2400">
              <a:solidFill>
                <a:srgbClr val="272829"/>
              </a:solidFill>
            </a:endParaRPr>
          </a:p>
          <a:p>
            <a:pPr lvl="4">
              <a:defRPr sz="1800">
                <a:solidFill>
                  <a:srgbClr val="000000"/>
                </a:solidFill>
              </a:defRPr>
            </a:pPr>
            <a:r>
              <a:rPr sz="2400">
                <a:solidFill>
                  <a:srgbClr val="272829"/>
                </a:solidFill>
              </a:rPr>
              <a:t>Body Level Five</a:t>
            </a:r>
          </a:p>
        </p:txBody>
      </p:sp>
    </p:spTree>
  </p:cSld>
  <p:clrMapOvr>
    <a:masterClrMapping/>
  </p:clrMapOvr>
  <p:transitio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1" showMasterPhAnim="1">
  <p:cSld name="Title Only">
    <p:bg>
      <p:bgPr>
        <a:solidFill>
          <a:srgbClr val="FFFFFF"/>
        </a:solidFill>
      </p:bgPr>
    </p:bg>
    <p:spTree>
      <p:nvGrpSpPr>
        <p:cNvPr id="1" name=""/>
        <p:cNvGrpSpPr/>
        <p:nvPr/>
      </p:nvGrpSpPr>
      <p:grpSpPr>
        <a:xfrm>
          <a:off x="0" y="0"/>
          <a:ext cx="0" cy="0"/>
          <a:chOff x="0" y="0"/>
          <a:chExt cx="0" cy="0"/>
        </a:xfrm>
      </p:grpSpPr>
      <p:sp>
        <p:nvSpPr>
          <p:cNvPr id="218" name="Shape 218"/>
          <p:cNvSpPr/>
          <p:nvPr>
            <p:ph type="title"/>
          </p:nvPr>
        </p:nvSpPr>
        <p:spPr>
          <a:xfrm>
            <a:off x="2796171" y="-1"/>
            <a:ext cx="10818228" cy="1961113"/>
          </a:xfrm>
          <a:prstGeom prst="rect">
            <a:avLst/>
          </a:prstGeom>
        </p:spPr>
        <p:txBody>
          <a:bodyPr lIns="60959" tIns="60959" rIns="60959" bIns="60959" anchor="ctr">
            <a:normAutofit fontScale="100000" lnSpcReduction="0"/>
          </a:bodyPr>
          <a:lstStyle>
            <a:lvl1pPr defTabSz="457200">
              <a:defRPr sz="3200">
                <a:solidFill>
                  <a:srgbClr val="272829"/>
                </a:solidFill>
                <a:uFillTx/>
                <a:latin typeface="Gotham-Light"/>
                <a:ea typeface="Gotham-Light"/>
                <a:cs typeface="Gotham-Light"/>
                <a:sym typeface="Gotham-Light"/>
              </a:defRPr>
            </a:lvl1pPr>
          </a:lstStyle>
          <a:p>
            <a:pPr lvl="0">
              <a:defRPr sz="1800">
                <a:solidFill>
                  <a:srgbClr val="000000"/>
                </a:solidFill>
              </a:defRPr>
            </a:pPr>
            <a:r>
              <a:rPr sz="3200">
                <a:solidFill>
                  <a:srgbClr val="272829"/>
                </a:solidFill>
              </a:rPr>
              <a:t>Title Text</a:t>
            </a:r>
          </a:p>
        </p:txBody>
      </p:sp>
    </p:spTree>
  </p:cSld>
  <p:clrMapOvr>
    <a:masterClrMapping/>
  </p:clrMapOvr>
  <p:transitio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1" showMasterPhAnim="1">
  <p:cSld name="Blank Slide">
    <p:bg>
      <p:bgPr>
        <a:solidFill>
          <a:srgbClr val="FFFFFF"/>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1" showMasterPhAnim="1">
  <p:cSld name="Title Slide: Option 2">
    <p:bg>
      <p:bgPr>
        <a:solidFill>
          <a:srgbClr val="FFFFFF"/>
        </a:solidFill>
      </p:bgPr>
    </p:bg>
    <p:spTree>
      <p:nvGrpSpPr>
        <p:cNvPr id="1" name=""/>
        <p:cNvGrpSpPr/>
        <p:nvPr/>
      </p:nvGrpSpPr>
      <p:grpSpPr>
        <a:xfrm>
          <a:off x="0" y="0"/>
          <a:ext cx="0" cy="0"/>
          <a:chOff x="0" y="0"/>
          <a:chExt cx="0" cy="0"/>
        </a:xfrm>
      </p:grpSpPr>
      <p:sp>
        <p:nvSpPr>
          <p:cNvPr id="221" name="Shape 221"/>
          <p:cNvSpPr/>
          <p:nvPr/>
        </p:nvSpPr>
        <p:spPr>
          <a:xfrm>
            <a:off x="2031999" y="8656165"/>
            <a:ext cx="12192000" cy="485720"/>
          </a:xfrm>
          <a:prstGeom prst="rect">
            <a:avLst/>
          </a:prstGeom>
          <a:solidFill>
            <a:srgbClr val="D9D9D9"/>
          </a:solidFill>
          <a:ln w="3175">
            <a:miter lim="400000"/>
          </a:ln>
        </p:spPr>
        <p:txBody>
          <a:bodyPr lIns="60959" tIns="60959" rIns="60959" bIns="60959" anchor="ctr"/>
          <a:lstStyle/>
          <a:p>
            <a:pPr lvl="0" algn="ctr">
              <a:defRPr sz="2400">
                <a:solidFill>
                  <a:srgbClr val="FFFFFF"/>
                </a:solidFill>
                <a:latin typeface="Century Gothic"/>
                <a:ea typeface="Century Gothic"/>
                <a:cs typeface="Century Gothic"/>
                <a:sym typeface="Century Gothic"/>
              </a:defRPr>
            </a:pPr>
          </a:p>
        </p:txBody>
      </p:sp>
      <p:pic>
        <p:nvPicPr>
          <p:cNvPr id="222" name="image1.png" descr="Trifacta-Icon.png"/>
          <p:cNvPicPr/>
          <p:nvPr/>
        </p:nvPicPr>
        <p:blipFill>
          <a:blip r:embed="rId2">
            <a:extLst/>
          </a:blip>
          <a:srcRect l="0" t="48238" r="0" b="0"/>
          <a:stretch>
            <a:fillRect/>
          </a:stretch>
        </p:blipFill>
        <p:spPr>
          <a:xfrm>
            <a:off x="13715651" y="8654590"/>
            <a:ext cx="342085" cy="426781"/>
          </a:xfrm>
          <a:prstGeom prst="rect">
            <a:avLst/>
          </a:prstGeom>
          <a:ln w="3175">
            <a:miter lim="400000"/>
          </a:ln>
        </p:spPr>
      </p:pic>
      <p:pic>
        <p:nvPicPr>
          <p:cNvPr id="223" name="image5.jpg" descr="computer.jpg"/>
          <p:cNvPicPr/>
          <p:nvPr/>
        </p:nvPicPr>
        <p:blipFill>
          <a:blip r:embed="rId3">
            <a:extLst/>
          </a:blip>
          <a:srcRect l="0" t="0" r="0" b="16858"/>
          <a:stretch>
            <a:fillRect/>
          </a:stretch>
        </p:blipFill>
        <p:spPr>
          <a:xfrm>
            <a:off x="2031999" y="1541517"/>
            <a:ext cx="12192001" cy="7602484"/>
          </a:xfrm>
          <a:prstGeom prst="rect">
            <a:avLst/>
          </a:prstGeom>
          <a:ln w="3175">
            <a:miter lim="400000"/>
          </a:ln>
        </p:spPr>
      </p:pic>
      <p:sp>
        <p:nvSpPr>
          <p:cNvPr id="224" name="Shape 224"/>
          <p:cNvSpPr/>
          <p:nvPr/>
        </p:nvSpPr>
        <p:spPr>
          <a:xfrm>
            <a:off x="2031999" y="1422399"/>
            <a:ext cx="12192001" cy="7721601"/>
          </a:xfrm>
          <a:prstGeom prst="rect">
            <a:avLst/>
          </a:prstGeom>
          <a:solidFill>
            <a:srgbClr val="272829">
              <a:alpha val="20000"/>
            </a:srgbClr>
          </a:solidFill>
          <a:ln w="3175">
            <a:miter lim="400000"/>
          </a:ln>
        </p:spPr>
        <p:txBody>
          <a:bodyPr lIns="60959" tIns="60959" rIns="60959" bIns="60959" anchor="ctr"/>
          <a:lstStyle/>
          <a:p>
            <a:pPr lvl="0" algn="ctr">
              <a:defRPr sz="2400">
                <a:solidFill>
                  <a:srgbClr val="FFFFFF"/>
                </a:solidFill>
                <a:latin typeface="Century Gothic"/>
                <a:ea typeface="Century Gothic"/>
                <a:cs typeface="Century Gothic"/>
                <a:sym typeface="Century Gothic"/>
              </a:defRPr>
            </a:pPr>
          </a:p>
        </p:txBody>
      </p:sp>
      <p:sp>
        <p:nvSpPr>
          <p:cNvPr id="225" name="Shape 225"/>
          <p:cNvSpPr/>
          <p:nvPr/>
        </p:nvSpPr>
        <p:spPr>
          <a:xfrm>
            <a:off x="2031999" y="-1"/>
            <a:ext cx="12220959" cy="1541519"/>
          </a:xfrm>
          <a:prstGeom prst="rect">
            <a:avLst/>
          </a:prstGeom>
          <a:solidFill>
            <a:srgbClr val="FFFFFF"/>
          </a:solidFill>
          <a:ln w="12700">
            <a:solidFill>
              <a:srgbClr val="FFFFFF"/>
            </a:solidFill>
          </a:ln>
        </p:spPr>
        <p:txBody>
          <a:bodyPr lIns="60959" tIns="60959" rIns="60959" bIns="60959" anchor="ctr"/>
          <a:lstStyle/>
          <a:p>
            <a:pPr lvl="0" algn="ctr">
              <a:defRPr sz="2400">
                <a:solidFill>
                  <a:srgbClr val="FFFFFF"/>
                </a:solidFill>
                <a:latin typeface="Century Gothic"/>
                <a:ea typeface="Century Gothic"/>
                <a:cs typeface="Century Gothic"/>
                <a:sym typeface="Century Gothic"/>
              </a:defRPr>
            </a:pPr>
          </a:p>
        </p:txBody>
      </p:sp>
      <p:pic>
        <p:nvPicPr>
          <p:cNvPr id="226" name="image3.png" descr="TRIFACTA_ID.png"/>
          <p:cNvPicPr/>
          <p:nvPr/>
        </p:nvPicPr>
        <p:blipFill>
          <a:blip r:embed="rId4">
            <a:extLst/>
          </a:blip>
          <a:stretch>
            <a:fillRect/>
          </a:stretch>
        </p:blipFill>
        <p:spPr>
          <a:xfrm>
            <a:off x="2219543" y="96549"/>
            <a:ext cx="4451542" cy="1433290"/>
          </a:xfrm>
          <a:prstGeom prst="rect">
            <a:avLst/>
          </a:prstGeom>
          <a:ln w="3175">
            <a:miter lim="400000"/>
          </a:ln>
        </p:spPr>
      </p:pic>
      <p:sp>
        <p:nvSpPr>
          <p:cNvPr id="227" name="Shape 227"/>
          <p:cNvSpPr/>
          <p:nvPr>
            <p:ph type="title"/>
          </p:nvPr>
        </p:nvSpPr>
        <p:spPr>
          <a:xfrm>
            <a:off x="2520895" y="3788189"/>
            <a:ext cx="8029875" cy="1158943"/>
          </a:xfrm>
          <a:prstGeom prst="rect">
            <a:avLst/>
          </a:prstGeom>
          <a:solidFill>
            <a:srgbClr val="176776">
              <a:alpha val="64999"/>
            </a:srgbClr>
          </a:solidFill>
        </p:spPr>
        <p:txBody>
          <a:bodyPr lIns="60959" tIns="60959" rIns="60959" bIns="60959" anchor="ctr"/>
          <a:lstStyle>
            <a:lvl1pPr defTabSz="457200">
              <a:defRPr sz="4200">
                <a:solidFill>
                  <a:srgbClr val="FFFFFF"/>
                </a:solidFill>
                <a:uFillTx/>
                <a:latin typeface="Gotham-Light"/>
                <a:ea typeface="Gotham-Light"/>
                <a:cs typeface="Gotham-Light"/>
                <a:sym typeface="Gotham-Light"/>
              </a:defRPr>
            </a:lvl1pPr>
          </a:lstStyle>
          <a:p>
            <a:pPr lvl="0">
              <a:defRPr sz="1800">
                <a:solidFill>
                  <a:srgbClr val="000000"/>
                </a:solidFill>
              </a:defRPr>
            </a:pPr>
            <a:r>
              <a:rPr sz="4200">
                <a:solidFill>
                  <a:srgbClr val="FFFFFF"/>
                </a:solidFill>
              </a:rPr>
              <a:t>Title Text</a:t>
            </a:r>
          </a:p>
        </p:txBody>
      </p:sp>
      <p:sp>
        <p:nvSpPr>
          <p:cNvPr id="228" name="Shape 228"/>
          <p:cNvSpPr/>
          <p:nvPr>
            <p:ph type="body" idx="1"/>
          </p:nvPr>
        </p:nvSpPr>
        <p:spPr>
          <a:xfrm>
            <a:off x="2520895" y="4947132"/>
            <a:ext cx="4608473" cy="2722801"/>
          </a:xfrm>
          <a:prstGeom prst="rect">
            <a:avLst/>
          </a:prstGeom>
          <a:solidFill>
            <a:srgbClr val="1F572D">
              <a:alpha val="62000"/>
            </a:srgbClr>
          </a:solidFill>
        </p:spPr>
        <p:txBody>
          <a:bodyPr lIns="60959" tIns="60959" rIns="60959" bIns="60959"/>
          <a:lstStyle>
            <a:lvl1pPr marL="0" indent="0" defTabSz="457200">
              <a:spcBef>
                <a:spcPts val="300"/>
              </a:spcBef>
              <a:buClrTx/>
              <a:buSzTx/>
              <a:buFontTx/>
              <a:buNone/>
              <a:defRPr sz="2000">
                <a:uFillTx/>
                <a:latin typeface="Gotham-Light"/>
                <a:ea typeface="Gotham-Light"/>
                <a:cs typeface="Gotham-Light"/>
                <a:sym typeface="Gotham-Light"/>
              </a:defRPr>
            </a:lvl1pPr>
            <a:lvl2pPr marL="0" indent="457200" defTabSz="457200">
              <a:spcBef>
                <a:spcPts val="300"/>
              </a:spcBef>
              <a:buClrTx/>
              <a:buSzTx/>
              <a:buFontTx/>
              <a:buNone/>
              <a:defRPr sz="2000">
                <a:uFillTx/>
                <a:latin typeface="Gotham-Light"/>
                <a:ea typeface="Gotham-Light"/>
                <a:cs typeface="Gotham-Light"/>
                <a:sym typeface="Gotham-Light"/>
              </a:defRPr>
            </a:lvl2pPr>
            <a:lvl3pPr marL="0" indent="914400" defTabSz="457200">
              <a:spcBef>
                <a:spcPts val="300"/>
              </a:spcBef>
              <a:buClrTx/>
              <a:buSzTx/>
              <a:buFontTx/>
              <a:buNone/>
              <a:defRPr sz="2000">
                <a:uFillTx/>
                <a:latin typeface="Gotham-Light"/>
                <a:ea typeface="Gotham-Light"/>
                <a:cs typeface="Gotham-Light"/>
                <a:sym typeface="Gotham-Light"/>
              </a:defRPr>
            </a:lvl3pPr>
            <a:lvl4pPr marL="0" indent="1371600" defTabSz="457200">
              <a:spcBef>
                <a:spcPts val="300"/>
              </a:spcBef>
              <a:buClrTx/>
              <a:buSzTx/>
              <a:buFontTx/>
              <a:buNone/>
              <a:defRPr sz="2000">
                <a:uFillTx/>
                <a:latin typeface="Gotham-Light"/>
                <a:ea typeface="Gotham-Light"/>
                <a:cs typeface="Gotham-Light"/>
                <a:sym typeface="Gotham-Light"/>
              </a:defRPr>
            </a:lvl4pPr>
            <a:lvl5pPr marL="0" indent="1828800" defTabSz="457200">
              <a:spcBef>
                <a:spcPts val="300"/>
              </a:spcBef>
              <a:buClrTx/>
              <a:buSzTx/>
              <a:buFontTx/>
              <a:buNone/>
              <a:defRPr sz="2000">
                <a:uFillTx/>
                <a:latin typeface="Gotham-Light"/>
                <a:ea typeface="Gotham-Light"/>
                <a:cs typeface="Gotham-Light"/>
                <a:sym typeface="Gotham-Light"/>
              </a:defRPr>
            </a:lvl5pPr>
          </a:lstStyle>
          <a:p>
            <a:pPr lvl="0">
              <a:defRPr sz="1800">
                <a:solidFill>
                  <a:srgbClr val="000000"/>
                </a:solidFill>
              </a:defRPr>
            </a:pPr>
            <a:r>
              <a:rPr sz="2000">
                <a:solidFill>
                  <a:srgbClr val="FFFFFF"/>
                </a:solidFill>
              </a:rPr>
              <a:t>Body Level One</a:t>
            </a:r>
            <a:endParaRPr sz="2000">
              <a:solidFill>
                <a:srgbClr val="FFFFFF"/>
              </a:solidFill>
            </a:endParaRPr>
          </a:p>
          <a:p>
            <a:pPr lvl="1">
              <a:defRPr sz="1800">
                <a:solidFill>
                  <a:srgbClr val="000000"/>
                </a:solidFill>
              </a:defRPr>
            </a:pPr>
            <a:r>
              <a:rPr sz="2000">
                <a:solidFill>
                  <a:srgbClr val="FFFFFF"/>
                </a:solidFill>
              </a:rPr>
              <a:t>Body Level Two</a:t>
            </a:r>
            <a:endParaRPr sz="2000">
              <a:solidFill>
                <a:srgbClr val="FFFFFF"/>
              </a:solidFill>
            </a:endParaRPr>
          </a:p>
          <a:p>
            <a:pPr lvl="2">
              <a:defRPr sz="1800">
                <a:solidFill>
                  <a:srgbClr val="000000"/>
                </a:solidFill>
              </a:defRPr>
            </a:pPr>
            <a:r>
              <a:rPr sz="2000">
                <a:solidFill>
                  <a:srgbClr val="FFFFFF"/>
                </a:solidFill>
              </a:rPr>
              <a:t>Body Level Three</a:t>
            </a:r>
            <a:endParaRPr sz="2000">
              <a:solidFill>
                <a:srgbClr val="FFFFFF"/>
              </a:solidFill>
            </a:endParaRPr>
          </a:p>
          <a:p>
            <a:pPr lvl="3">
              <a:defRPr sz="1800">
                <a:solidFill>
                  <a:srgbClr val="000000"/>
                </a:solidFill>
              </a:defRPr>
            </a:pPr>
            <a:r>
              <a:rPr sz="2000">
                <a:solidFill>
                  <a:srgbClr val="FFFFFF"/>
                </a:solidFill>
              </a:rPr>
              <a:t>Body Level Four</a:t>
            </a:r>
            <a:endParaRPr sz="2000">
              <a:solidFill>
                <a:srgbClr val="FFFFFF"/>
              </a:solidFill>
            </a:endParaRPr>
          </a:p>
          <a:p>
            <a:pPr lvl="4">
              <a:defRPr sz="1800">
                <a:solidFill>
                  <a:srgbClr val="000000"/>
                </a:solidFill>
              </a:defRPr>
            </a:pPr>
            <a:r>
              <a:rPr sz="2000">
                <a:solidFill>
                  <a:srgbClr val="FFFFFF"/>
                </a:solidFill>
              </a:rPr>
              <a:t>Body Level Five</a:t>
            </a:r>
          </a:p>
        </p:txBody>
      </p:sp>
    </p:spTree>
  </p:cSld>
  <p:clrMapOvr>
    <a:masterClrMapping/>
  </p:clrMapOvr>
  <p:transitio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1" showMasterPhAnim="1">
  <p:cSld name="Transition Slide: Logo">
    <p:bg>
      <p:bgPr>
        <a:solidFill>
          <a:srgbClr val="FFFFFF"/>
        </a:solidFill>
      </p:bgPr>
    </p:bg>
    <p:spTree>
      <p:nvGrpSpPr>
        <p:cNvPr id="1" name=""/>
        <p:cNvGrpSpPr/>
        <p:nvPr/>
      </p:nvGrpSpPr>
      <p:grpSpPr>
        <a:xfrm>
          <a:off x="0" y="0"/>
          <a:ext cx="0" cy="0"/>
          <a:chOff x="0" y="0"/>
          <a:chExt cx="0" cy="0"/>
        </a:xfrm>
      </p:grpSpPr>
      <p:sp>
        <p:nvSpPr>
          <p:cNvPr id="230" name="Shape 230"/>
          <p:cNvSpPr/>
          <p:nvPr/>
        </p:nvSpPr>
        <p:spPr>
          <a:xfrm>
            <a:off x="2031999" y="8656165"/>
            <a:ext cx="12192000" cy="485720"/>
          </a:xfrm>
          <a:prstGeom prst="rect">
            <a:avLst/>
          </a:prstGeom>
          <a:solidFill>
            <a:srgbClr val="D9D9D9"/>
          </a:solidFill>
          <a:ln w="3175">
            <a:miter lim="400000"/>
          </a:ln>
        </p:spPr>
        <p:txBody>
          <a:bodyPr lIns="60959" tIns="60959" rIns="60959" bIns="60959" anchor="ctr"/>
          <a:lstStyle/>
          <a:p>
            <a:pPr lvl="0" algn="ctr">
              <a:defRPr sz="2400">
                <a:solidFill>
                  <a:srgbClr val="FFFFFF"/>
                </a:solidFill>
                <a:latin typeface="Century Gothic"/>
                <a:ea typeface="Century Gothic"/>
                <a:cs typeface="Century Gothic"/>
                <a:sym typeface="Century Gothic"/>
              </a:defRPr>
            </a:pPr>
          </a:p>
        </p:txBody>
      </p:sp>
      <p:pic>
        <p:nvPicPr>
          <p:cNvPr id="231" name="image1.png" descr="Trifacta-Icon.png"/>
          <p:cNvPicPr/>
          <p:nvPr/>
        </p:nvPicPr>
        <p:blipFill>
          <a:blip r:embed="rId2">
            <a:extLst/>
          </a:blip>
          <a:srcRect l="0" t="48238" r="0" b="0"/>
          <a:stretch>
            <a:fillRect/>
          </a:stretch>
        </p:blipFill>
        <p:spPr>
          <a:xfrm>
            <a:off x="13715651" y="8654590"/>
            <a:ext cx="342085" cy="426781"/>
          </a:xfrm>
          <a:prstGeom prst="rect">
            <a:avLst/>
          </a:prstGeom>
          <a:ln w="3175">
            <a:miter lim="400000"/>
          </a:ln>
        </p:spPr>
      </p:pic>
      <p:sp>
        <p:nvSpPr>
          <p:cNvPr id="232" name="Shape 232"/>
          <p:cNvSpPr/>
          <p:nvPr/>
        </p:nvSpPr>
        <p:spPr>
          <a:xfrm>
            <a:off x="2031999" y="1"/>
            <a:ext cx="12192001" cy="9144332"/>
          </a:xfrm>
          <a:prstGeom prst="rect">
            <a:avLst/>
          </a:prstGeom>
          <a:solidFill>
            <a:srgbClr val="FFFFFF"/>
          </a:solidFill>
          <a:ln w="12700">
            <a:solidFill>
              <a:srgbClr val="FFFFFF"/>
            </a:solidFill>
          </a:ln>
          <a:effectLst>
            <a:outerShdw sx="100000" sy="100000" kx="0" ky="0" algn="b" rotWithShape="0" blurRad="50800" dist="25400" dir="5400000">
              <a:srgbClr val="000000">
                <a:alpha val="35000"/>
              </a:srgbClr>
            </a:outerShdw>
          </a:effectLst>
        </p:spPr>
        <p:txBody>
          <a:bodyPr lIns="60959" tIns="60959" rIns="60959" bIns="60959" anchor="ctr"/>
          <a:lstStyle/>
          <a:p>
            <a:pPr lvl="0" algn="ctr">
              <a:defRPr sz="2400">
                <a:solidFill>
                  <a:srgbClr val="FFFFFF"/>
                </a:solidFill>
                <a:latin typeface="Century Gothic"/>
                <a:ea typeface="Century Gothic"/>
                <a:cs typeface="Century Gothic"/>
                <a:sym typeface="Century Gothic"/>
              </a:defRPr>
            </a:pPr>
          </a:p>
        </p:txBody>
      </p:sp>
      <p:pic>
        <p:nvPicPr>
          <p:cNvPr id="233" name="image8.png" descr="Trifacta-Logo-Tagline-Lockup.png"/>
          <p:cNvPicPr/>
          <p:nvPr/>
        </p:nvPicPr>
        <p:blipFill>
          <a:blip r:embed="rId3">
            <a:extLst/>
          </a:blip>
          <a:stretch>
            <a:fillRect/>
          </a:stretch>
        </p:blipFill>
        <p:spPr>
          <a:xfrm>
            <a:off x="4805886" y="3759200"/>
            <a:ext cx="6268514" cy="1410646"/>
          </a:xfrm>
          <a:prstGeom prst="rect">
            <a:avLst/>
          </a:prstGeom>
          <a:ln w="3175">
            <a:miter lim="400000"/>
          </a:ln>
        </p:spPr>
      </p:pic>
    </p:spTree>
  </p:cSld>
  <p:clrMapOvr>
    <a:masterClrMapping/>
  </p:clrMapOvr>
  <p:transitio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235" name="Shape 235"/>
          <p:cNvSpPr/>
          <p:nvPr>
            <p:ph type="title"/>
          </p:nvPr>
        </p:nvSpPr>
        <p:spPr>
          <a:xfrm>
            <a:off x="2641599" y="122767"/>
            <a:ext cx="10972801" cy="2010833"/>
          </a:xfrm>
          <a:prstGeom prst="rect">
            <a:avLst/>
          </a:prstGeom>
        </p:spPr>
        <p:txBody>
          <a:bodyPr lIns="60959" tIns="60959" rIns="60959" bIns="60959" anchor="ctr"/>
          <a:lstStyle>
            <a:lvl1pPr>
              <a:defRPr sz="5800">
                <a:solidFill>
                  <a:srgbClr val="000000"/>
                </a:solidFill>
                <a:uFillTx/>
                <a:latin typeface="Arial"/>
                <a:ea typeface="Arial"/>
                <a:cs typeface="Arial"/>
                <a:sym typeface="Arial"/>
              </a:defRPr>
            </a:lvl1pPr>
          </a:lstStyle>
          <a:p>
            <a:pPr lvl="0">
              <a:defRPr sz="1800"/>
            </a:pPr>
            <a:r>
              <a:rPr sz="5800"/>
              <a:t>Title Text</a:t>
            </a:r>
          </a:p>
        </p:txBody>
      </p:sp>
      <p:sp>
        <p:nvSpPr>
          <p:cNvPr id="236" name="Shape 236"/>
          <p:cNvSpPr/>
          <p:nvPr>
            <p:ph type="body" idx="1"/>
          </p:nvPr>
        </p:nvSpPr>
        <p:spPr>
          <a:xfrm>
            <a:off x="2641599" y="2133600"/>
            <a:ext cx="10972801" cy="7010400"/>
          </a:xfrm>
          <a:prstGeom prst="rect">
            <a:avLst/>
          </a:prstGeom>
        </p:spPr>
        <p:txBody>
          <a:bodyPr lIns="60959" tIns="60959" rIns="60959" bIns="60959"/>
          <a:lstStyle>
            <a:lvl1pPr marL="442451" indent="-442451">
              <a:buClrTx/>
              <a:buFontTx/>
              <a:buChar char="•"/>
              <a:defRPr sz="4000">
                <a:solidFill>
                  <a:srgbClr val="000000"/>
                </a:solidFill>
                <a:uFillTx/>
                <a:latin typeface="Arial"/>
                <a:ea typeface="Arial"/>
                <a:cs typeface="Arial"/>
                <a:sym typeface="Arial"/>
              </a:defRPr>
            </a:lvl1pPr>
            <a:lvl2pPr marL="865414" indent="-408214">
              <a:buClrTx/>
              <a:buFontTx/>
              <a:buChar char="–"/>
              <a:defRPr sz="4000">
                <a:solidFill>
                  <a:srgbClr val="000000"/>
                </a:solidFill>
                <a:uFillTx/>
                <a:latin typeface="Arial"/>
                <a:ea typeface="Arial"/>
                <a:cs typeface="Arial"/>
                <a:sym typeface="Arial"/>
              </a:defRPr>
            </a:lvl2pPr>
            <a:lvl3pPr marL="1295400" indent="-381000">
              <a:buClrTx/>
              <a:buFontTx/>
              <a:buChar char="•"/>
              <a:defRPr sz="4000">
                <a:solidFill>
                  <a:srgbClr val="000000"/>
                </a:solidFill>
                <a:uFillTx/>
                <a:latin typeface="Arial"/>
                <a:ea typeface="Arial"/>
                <a:cs typeface="Arial"/>
                <a:sym typeface="Arial"/>
              </a:defRPr>
            </a:lvl3pPr>
            <a:lvl4pPr marL="1828800" indent="-457200">
              <a:buClrTx/>
              <a:buFontTx/>
              <a:buChar char="–"/>
              <a:defRPr sz="4000">
                <a:solidFill>
                  <a:srgbClr val="000000"/>
                </a:solidFill>
                <a:uFillTx/>
                <a:latin typeface="Arial"/>
                <a:ea typeface="Arial"/>
                <a:cs typeface="Arial"/>
                <a:sym typeface="Arial"/>
              </a:defRPr>
            </a:lvl4pPr>
            <a:lvl5pPr marL="2286000" indent="-457200">
              <a:buClrTx/>
              <a:buFontTx/>
              <a:buChar char="»"/>
              <a:defRPr sz="4000">
                <a:solidFill>
                  <a:srgbClr val="000000"/>
                </a:solidFill>
                <a:uFillTx/>
                <a:latin typeface="Arial"/>
                <a:ea typeface="Arial"/>
                <a:cs typeface="Arial"/>
                <a:sym typeface="Arial"/>
              </a:defRPr>
            </a:lvl5pPr>
          </a:lstStyle>
          <a:p>
            <a:pPr lvl="0">
              <a:defRPr sz="1800"/>
            </a:pPr>
            <a:r>
              <a:rPr sz="4000"/>
              <a:t>Body Level One</a:t>
            </a:r>
            <a:endParaRPr sz="4000"/>
          </a:p>
          <a:p>
            <a:pPr lvl="1">
              <a:defRPr sz="1800"/>
            </a:pPr>
            <a:r>
              <a:rPr sz="4000"/>
              <a:t>Body Level Two</a:t>
            </a:r>
            <a:endParaRPr sz="4000"/>
          </a:p>
          <a:p>
            <a:pPr lvl="2">
              <a:defRPr sz="1800"/>
            </a:pPr>
            <a:r>
              <a:rPr sz="4000"/>
              <a:t>Body Level Three</a:t>
            </a:r>
            <a:endParaRPr sz="4000"/>
          </a:p>
          <a:p>
            <a:pPr lvl="3">
              <a:defRPr sz="1800"/>
            </a:pPr>
            <a:r>
              <a:rPr sz="4000"/>
              <a:t>Body Level Four</a:t>
            </a:r>
            <a:endParaRPr sz="4000"/>
          </a:p>
          <a:p>
            <a:pPr lvl="4">
              <a:defRPr sz="1800"/>
            </a:pPr>
            <a:r>
              <a:rPr sz="4000"/>
              <a:t>Body Level Five</a:t>
            </a:r>
          </a:p>
        </p:txBody>
      </p:sp>
      <p:sp>
        <p:nvSpPr>
          <p:cNvPr id="237" name="Shape 237"/>
          <p:cNvSpPr/>
          <p:nvPr>
            <p:ph type="sldNum" sz="quarter" idx="2"/>
          </p:nvPr>
        </p:nvSpPr>
        <p:spPr>
          <a:xfrm>
            <a:off x="10769600" y="8326966"/>
            <a:ext cx="2844800" cy="388621"/>
          </a:xfrm>
          <a:prstGeom prst="rect">
            <a:avLst/>
          </a:prstGeom>
          <a:ln w="3175">
            <a:miter lim="400000"/>
          </a:ln>
        </p:spPr>
        <p:txBody>
          <a:bodyPr wrap="square" lIns="60959" tIns="60959" rIns="60959" bIns="60959"/>
          <a:lstStyle>
            <a:lvl1pPr>
              <a:defRPr sz="1800">
                <a:solidFill>
                  <a:srgbClr val="000000"/>
                </a:solidFill>
                <a:uFillTx/>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Default - Transition Layout">
    <p:spTree>
      <p:nvGrpSpPr>
        <p:cNvPr id="1" name=""/>
        <p:cNvGrpSpPr/>
        <p:nvPr/>
      </p:nvGrpSpPr>
      <p:grpSpPr>
        <a:xfrm>
          <a:off x="0" y="0"/>
          <a:ext cx="0" cy="0"/>
          <a:chOff x="0" y="0"/>
          <a:chExt cx="0" cy="0"/>
        </a:xfrm>
      </p:grpSpPr>
      <p:sp>
        <p:nvSpPr>
          <p:cNvPr id="29" name="Shape 29"/>
          <p:cNvSpPr/>
          <p:nvPr>
            <p:ph type="title"/>
          </p:nvPr>
        </p:nvSpPr>
        <p:spPr>
          <a:xfrm>
            <a:off x="2565399" y="3048000"/>
            <a:ext cx="11078634" cy="1363134"/>
          </a:xfrm>
          <a:prstGeom prst="rect">
            <a:avLst/>
          </a:prstGeom>
        </p:spPr>
        <p:txBody>
          <a:bodyPr/>
          <a:lstStyle>
            <a:lvl1pPr algn="ctr">
              <a:defRPr sz="5800"/>
            </a:lvl1pPr>
          </a:lstStyle>
          <a:p>
            <a:pPr lvl="0">
              <a:defRPr sz="1800">
                <a:solidFill>
                  <a:srgbClr val="000000"/>
                </a:solidFill>
                <a:uFillTx/>
              </a:defRPr>
            </a:pPr>
            <a:r>
              <a:rPr sz="5800">
                <a:solidFill>
                  <a:srgbClr val="FFFDC4"/>
                </a:solidFill>
                <a:uFill>
                  <a:solidFill>
                    <a:srgbClr val="FFFDC4"/>
                  </a:solidFill>
                </a:uFill>
              </a:rPr>
              <a:t>Title Text</a:t>
            </a:r>
          </a:p>
        </p:txBody>
      </p:sp>
      <p:sp>
        <p:nvSpPr>
          <p:cNvPr id="30" name="Shape 30"/>
          <p:cNvSpPr/>
          <p:nvPr>
            <p:ph type="sldNum" sz="quarter" idx="2"/>
          </p:nvPr>
        </p:nvSpPr>
        <p:spPr>
          <a:xfrm>
            <a:off x="13567665" y="8779933"/>
            <a:ext cx="249937" cy="230937"/>
          </a:xfrm>
          <a:prstGeom prst="rect">
            <a:avLst/>
          </a:prstGeom>
          <a:ln w="3175"/>
        </p:spPr>
        <p:txBody>
          <a:bodyPr/>
          <a:lstStyle>
            <a:lvl1pPr>
              <a:defRPr sz="1200"/>
            </a:lvl1pPr>
          </a:lstStyle>
          <a:p>
            <a:pPr lvl="0"/>
            <a:fld id="{86CB4B4D-7CA3-9044-876B-883B54F8677D}" type="slidenum"/>
          </a:p>
        </p:txBody>
      </p:sp>
      <p:sp>
        <p:nvSpPr>
          <p:cNvPr id="31" name="Shape 31"/>
          <p:cNvSpPr/>
          <p:nvPr/>
        </p:nvSpPr>
        <p:spPr>
          <a:xfrm>
            <a:off x="15991768"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32" name="Shape 32"/>
          <p:cNvSpPr/>
          <p:nvPr/>
        </p:nvSpPr>
        <p:spPr>
          <a:xfrm rot="16200000">
            <a:off x="-81794"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33" name="Shape 33"/>
          <p:cNvSpPr/>
          <p:nvPr/>
        </p:nvSpPr>
        <p:spPr>
          <a:xfrm rot="10800000">
            <a:off x="-81794"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34" name="Shape 34"/>
          <p:cNvSpPr/>
          <p:nvPr/>
        </p:nvSpPr>
        <p:spPr>
          <a:xfrm rot="5400000">
            <a:off x="15991768"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Tree>
  </p:cSld>
  <p:clrMapOvr>
    <a:masterClrMapping/>
  </p:clrMapOvr>
  <p:transitio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323232"/>
        </a:solidFill>
      </p:bgPr>
    </p:bg>
    <p:spTree>
      <p:nvGrpSpPr>
        <p:cNvPr id="1" name=""/>
        <p:cNvGrpSpPr/>
        <p:nvPr/>
      </p:nvGrpSpPr>
      <p:grpSpPr>
        <a:xfrm>
          <a:off x="0" y="0"/>
          <a:ext cx="0" cy="0"/>
          <a:chOff x="0" y="0"/>
          <a:chExt cx="0" cy="0"/>
        </a:xfrm>
      </p:grpSpPr>
      <p:sp>
        <p:nvSpPr>
          <p:cNvPr id="239" name="Shape 239"/>
          <p:cNvSpPr/>
          <p:nvPr/>
        </p:nvSpPr>
        <p:spPr>
          <a:xfrm>
            <a:off x="13965750"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60959" tIns="60959" rIns="60959" bIns="60959" anchor="ctr"/>
          <a:lstStyle/>
          <a:p>
            <a:pPr lvl="0" defTabSz="914400">
              <a:defRPr sz="2400">
                <a:solidFill>
                  <a:srgbClr val="FFFFFF"/>
                </a:solidFill>
                <a:latin typeface="+mn-lt"/>
                <a:ea typeface="+mn-ea"/>
                <a:cs typeface="+mn-cs"/>
                <a:sym typeface="Neutra Text"/>
              </a:defRPr>
            </a:pPr>
          </a:p>
        </p:txBody>
      </p:sp>
      <p:sp>
        <p:nvSpPr>
          <p:cNvPr id="240" name="Shape 240"/>
          <p:cNvSpPr/>
          <p:nvPr/>
        </p:nvSpPr>
        <p:spPr>
          <a:xfrm rot="16200000">
            <a:off x="1947325" y="-82543"/>
            <a:ext cx="340800"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60959" tIns="60959" rIns="60959" bIns="60959" anchor="ctr"/>
          <a:lstStyle/>
          <a:p>
            <a:pPr lvl="0" defTabSz="914400">
              <a:defRPr sz="2400">
                <a:solidFill>
                  <a:srgbClr val="FFFFFF"/>
                </a:solidFill>
                <a:latin typeface="+mn-lt"/>
                <a:ea typeface="+mn-ea"/>
                <a:cs typeface="+mn-cs"/>
                <a:sym typeface="Neutra Text"/>
              </a:defRPr>
            </a:pPr>
          </a:p>
        </p:txBody>
      </p:sp>
      <p:sp>
        <p:nvSpPr>
          <p:cNvPr id="241" name="Shape 241"/>
          <p:cNvSpPr/>
          <p:nvPr/>
        </p:nvSpPr>
        <p:spPr>
          <a:xfrm rot="10800000">
            <a:off x="1947333" y="8889999"/>
            <a:ext cx="340800"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60959" tIns="60959" rIns="60959" bIns="60959" anchor="ctr"/>
          <a:lstStyle/>
          <a:p>
            <a:pPr lvl="0" defTabSz="914400">
              <a:defRPr sz="2400">
                <a:solidFill>
                  <a:srgbClr val="FFFFFF"/>
                </a:solidFill>
                <a:latin typeface="+mn-lt"/>
                <a:ea typeface="+mn-ea"/>
                <a:cs typeface="+mn-cs"/>
                <a:sym typeface="Neutra Text"/>
              </a:defRPr>
            </a:pPr>
          </a:p>
        </p:txBody>
      </p:sp>
      <p:sp>
        <p:nvSpPr>
          <p:cNvPr id="242" name="Shape 242"/>
          <p:cNvSpPr/>
          <p:nvPr/>
        </p:nvSpPr>
        <p:spPr>
          <a:xfrm rot="5400000">
            <a:off x="13965758"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60959" tIns="60959" rIns="60959" bIns="60959" anchor="ctr"/>
          <a:lstStyle/>
          <a:p>
            <a:pPr lvl="0" defTabSz="914400">
              <a:defRPr sz="2400">
                <a:solidFill>
                  <a:srgbClr val="FFFFFF"/>
                </a:solidFill>
                <a:latin typeface="+mn-lt"/>
                <a:ea typeface="+mn-ea"/>
                <a:cs typeface="+mn-cs"/>
                <a:sym typeface="Neutra Text"/>
              </a:defRPr>
            </a:pPr>
          </a:p>
        </p:txBody>
      </p:sp>
      <p:sp>
        <p:nvSpPr>
          <p:cNvPr id="243" name="Shape 243"/>
          <p:cNvSpPr/>
          <p:nvPr>
            <p:ph type="sldNum" sz="quarter" idx="2"/>
          </p:nvPr>
        </p:nvSpPr>
        <p:spPr>
          <a:xfrm>
            <a:off x="12801600" y="8684683"/>
            <a:ext cx="1016000" cy="298603"/>
          </a:xfrm>
          <a:prstGeom prst="rect">
            <a:avLst/>
          </a:prstGeom>
          <a:ln w="3175">
            <a:miter lim="400000"/>
          </a:ln>
        </p:spPr>
        <p:txBody>
          <a:bodyPr wrap="square" lIns="60959" tIns="60959" rIns="60959" bIns="60959"/>
          <a:lstStyle>
            <a:lvl1pPr>
              <a:defRPr>
                <a:solidFill>
                  <a:srgbClr val="CFECFF"/>
                </a:solidFill>
                <a:uFillTx/>
              </a:defRPr>
            </a:lvl1pPr>
          </a:lstStyle>
          <a:p>
            <a:pPr lvl="0"/>
            <a:fld id="{86CB4B4D-7CA3-9044-876B-883B54F8677D}" type="slidenum"/>
          </a:p>
        </p:txBody>
      </p:sp>
    </p:spTree>
  </p:cSld>
  <p:clrMapOvr>
    <a:masterClrMapping/>
  </p:clrMapOvr>
  <p:transitio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245" name="Shape 245"/>
          <p:cNvSpPr/>
          <p:nvPr/>
        </p:nvSpPr>
        <p:spPr>
          <a:xfrm>
            <a:off x="13965750" y="-84667"/>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46" name="Shape 246"/>
          <p:cNvSpPr/>
          <p:nvPr/>
        </p:nvSpPr>
        <p:spPr>
          <a:xfrm rot="16200000">
            <a:off x="1947325" y="-82543"/>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47" name="Shape 247"/>
          <p:cNvSpPr/>
          <p:nvPr/>
        </p:nvSpPr>
        <p:spPr>
          <a:xfrm rot="10800000">
            <a:off x="1947333" y="8889999"/>
            <a:ext cx="340800" cy="3407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48" name="Shape 248"/>
          <p:cNvSpPr/>
          <p:nvPr/>
        </p:nvSpPr>
        <p:spPr>
          <a:xfrm rot="5400000">
            <a:off x="13965758" y="8885759"/>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49" name="Shape 249"/>
          <p:cNvSpPr/>
          <p:nvPr>
            <p:ph type="title"/>
          </p:nvPr>
        </p:nvSpPr>
        <p:spPr>
          <a:xfrm>
            <a:off x="2641599" y="704850"/>
            <a:ext cx="11180235" cy="1488017"/>
          </a:xfrm>
          <a:prstGeom prst="rect">
            <a:avLst/>
          </a:prstGeom>
        </p:spPr>
        <p:txBody>
          <a:bodyPr/>
          <a:lstStyle/>
          <a:p>
            <a:pPr lvl="0">
              <a:defRPr sz="1800">
                <a:solidFill>
                  <a:srgbClr val="000000"/>
                </a:solidFill>
                <a:uFillTx/>
              </a:defRPr>
            </a:pPr>
            <a:r>
              <a:rPr sz="6000">
                <a:solidFill>
                  <a:srgbClr val="FFFDC4"/>
                </a:solidFill>
                <a:uFill>
                  <a:solidFill>
                    <a:srgbClr val="FFFDC4"/>
                  </a:solidFill>
                </a:uFill>
              </a:rPr>
              <a:t>Title Text</a:t>
            </a:r>
          </a:p>
        </p:txBody>
      </p:sp>
      <p:sp>
        <p:nvSpPr>
          <p:cNvPr id="250" name="Shape 250"/>
          <p:cNvSpPr/>
          <p:nvPr>
            <p:ph type="body" idx="1"/>
          </p:nvPr>
        </p:nvSpPr>
        <p:spPr>
          <a:xfrm>
            <a:off x="2641599" y="2192866"/>
            <a:ext cx="11184468" cy="6951135"/>
          </a:xfrm>
          <a:prstGeom prst="rect">
            <a:avLst/>
          </a:prstGeom>
        </p:spPr>
        <p:txBody>
          <a:bodyPr/>
          <a:lstStyle>
            <a:lvl1pPr marL="383381" indent="-383381"/>
            <a:lvl2pPr marL="751114" indent="-293914">
              <a:spcBef>
                <a:spcPts val="600"/>
              </a:spcBef>
              <a:buClr>
                <a:srgbClr val="D7F0FF"/>
              </a:buClr>
              <a:defRPr sz="3600"/>
            </a:lvl2pPr>
            <a:lvl3pPr marL="1151466" indent="-237066">
              <a:spcBef>
                <a:spcPts val="500"/>
              </a:spcBef>
              <a:defRPr sz="3200"/>
            </a:lvl3pPr>
            <a:lvl4pPr marL="1602739" indent="-231139">
              <a:spcBef>
                <a:spcPts val="400"/>
              </a:spcBef>
              <a:buClr>
                <a:srgbClr val="D7F0FF"/>
              </a:buClr>
              <a:defRPr sz="2600"/>
            </a:lvl4pPr>
            <a:lvl5pPr marL="2059939" indent="-231139">
              <a:spcBef>
                <a:spcPts val="400"/>
              </a:spcBef>
              <a:defRPr sz="2600"/>
            </a:lvl5pPr>
          </a:lstStyle>
          <a:p>
            <a:pPr lvl="0">
              <a:defRPr sz="1800">
                <a:solidFill>
                  <a:srgbClr val="000000"/>
                </a:solidFill>
                <a:uFillTx/>
              </a:defRPr>
            </a:pPr>
            <a:r>
              <a:rPr sz="4200">
                <a:solidFill>
                  <a:srgbClr val="FFFFFF"/>
                </a:solidFill>
                <a:uFill>
                  <a:solidFill>
                    <a:srgbClr val="FFFFFF"/>
                  </a:solidFill>
                </a:uFill>
              </a:rPr>
              <a:t>Body Level One</a:t>
            </a:r>
            <a:endParaRPr sz="4200">
              <a:solidFill>
                <a:srgbClr val="FFFFFF"/>
              </a:solidFill>
              <a:uFill>
                <a:solidFill>
                  <a:srgbClr val="FFFFFF"/>
                </a:solidFill>
              </a:uFill>
            </a:endParaRPr>
          </a:p>
          <a:p>
            <a:pPr lvl="1">
              <a:defRPr sz="1800">
                <a:solidFill>
                  <a:srgbClr val="000000"/>
                </a:solidFill>
                <a:uFillTx/>
              </a:defRPr>
            </a:pPr>
            <a:r>
              <a:rPr sz="3600">
                <a:solidFill>
                  <a:srgbClr val="FFFFFF"/>
                </a:solidFill>
                <a:uFill>
                  <a:solidFill>
                    <a:srgbClr val="FFFFFF"/>
                  </a:solidFill>
                </a:uFill>
              </a:rPr>
              <a:t>Body Level Two</a:t>
            </a:r>
            <a:endParaRPr sz="3600">
              <a:solidFill>
                <a:srgbClr val="FFFFFF"/>
              </a:solidFill>
              <a:uFill>
                <a:solidFill>
                  <a:srgbClr val="FFFFFF"/>
                </a:solidFill>
              </a:uFill>
            </a:endParaRPr>
          </a:p>
          <a:p>
            <a:pPr lvl="2">
              <a:defRPr sz="1800">
                <a:solidFill>
                  <a:srgbClr val="000000"/>
                </a:solidFill>
                <a:uFillTx/>
              </a:defRPr>
            </a:pPr>
            <a:r>
              <a:rPr sz="3200">
                <a:solidFill>
                  <a:srgbClr val="FFFFFF"/>
                </a:solidFill>
                <a:uFill>
                  <a:solidFill>
                    <a:srgbClr val="FFFFFF"/>
                  </a:solidFill>
                </a:uFill>
              </a:rPr>
              <a:t>Body Level Three</a:t>
            </a:r>
            <a:endParaRPr sz="3200">
              <a:solidFill>
                <a:srgbClr val="FFFFFF"/>
              </a:solidFill>
              <a:uFill>
                <a:solidFill>
                  <a:srgbClr val="FFFFFF"/>
                </a:solidFill>
              </a:uFill>
            </a:endParaRPr>
          </a:p>
          <a:p>
            <a:pPr lvl="3">
              <a:defRPr sz="1800">
                <a:solidFill>
                  <a:srgbClr val="000000"/>
                </a:solidFill>
                <a:uFillTx/>
              </a:defRPr>
            </a:pPr>
            <a:r>
              <a:rPr sz="2600">
                <a:solidFill>
                  <a:srgbClr val="FFFFFF"/>
                </a:solidFill>
                <a:uFill>
                  <a:solidFill>
                    <a:srgbClr val="FFFFFF"/>
                  </a:solidFill>
                </a:uFill>
              </a:rPr>
              <a:t>Body Level Four</a:t>
            </a:r>
            <a:endParaRPr sz="2600">
              <a:solidFill>
                <a:srgbClr val="FFFFFF"/>
              </a:solidFill>
              <a:uFill>
                <a:solidFill>
                  <a:srgbClr val="FFFFFF"/>
                </a:solidFill>
              </a:uFill>
            </a:endParaRPr>
          </a:p>
          <a:p>
            <a:pPr lvl="4">
              <a:defRPr sz="1800">
                <a:solidFill>
                  <a:srgbClr val="000000"/>
                </a:solidFill>
                <a:uFillTx/>
              </a:defRPr>
            </a:pPr>
            <a:r>
              <a:rPr sz="2600">
                <a:solidFill>
                  <a:srgbClr val="FFFFFF"/>
                </a:solidFill>
                <a:uFill>
                  <a:solidFill>
                    <a:srgbClr val="FFFFFF"/>
                  </a:solidFill>
                </a:uFill>
              </a:rPr>
              <a:t>Body Level Five</a:t>
            </a:r>
          </a:p>
        </p:txBody>
      </p:sp>
      <p:sp>
        <p:nvSpPr>
          <p:cNvPr id="251" name="Shape 251"/>
          <p:cNvSpPr/>
          <p:nvPr>
            <p:ph type="sldNum" sz="quarter" idx="2"/>
          </p:nvPr>
        </p:nvSpPr>
        <p:spPr>
          <a:xfrm>
            <a:off x="13522451" y="8779933"/>
            <a:ext cx="295149" cy="278283"/>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253" name="Shape 253"/>
          <p:cNvSpPr/>
          <p:nvPr/>
        </p:nvSpPr>
        <p:spPr>
          <a:xfrm>
            <a:off x="13965750" y="-84667"/>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54" name="Shape 254"/>
          <p:cNvSpPr/>
          <p:nvPr/>
        </p:nvSpPr>
        <p:spPr>
          <a:xfrm rot="16200000">
            <a:off x="1947325" y="-82543"/>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55" name="Shape 255"/>
          <p:cNvSpPr/>
          <p:nvPr/>
        </p:nvSpPr>
        <p:spPr>
          <a:xfrm rot="10800000">
            <a:off x="1947333" y="8889999"/>
            <a:ext cx="340800" cy="3407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56" name="Shape 256"/>
          <p:cNvSpPr/>
          <p:nvPr/>
        </p:nvSpPr>
        <p:spPr>
          <a:xfrm rot="5400000">
            <a:off x="13965758" y="8885759"/>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57" name="Shape 257"/>
          <p:cNvSpPr/>
          <p:nvPr>
            <p:ph type="title"/>
          </p:nvPr>
        </p:nvSpPr>
        <p:spPr>
          <a:xfrm>
            <a:off x="2641599" y="704850"/>
            <a:ext cx="11180235" cy="1488017"/>
          </a:xfrm>
          <a:prstGeom prst="rect">
            <a:avLst/>
          </a:prstGeom>
        </p:spPr>
        <p:txBody>
          <a:bodyPr/>
          <a:lstStyle/>
          <a:p>
            <a:pPr lvl="0">
              <a:defRPr sz="1800">
                <a:solidFill>
                  <a:srgbClr val="000000"/>
                </a:solidFill>
                <a:uFillTx/>
              </a:defRPr>
            </a:pPr>
            <a:r>
              <a:rPr sz="6000">
                <a:solidFill>
                  <a:srgbClr val="FFFDC4"/>
                </a:solidFill>
                <a:uFill>
                  <a:solidFill>
                    <a:srgbClr val="FFFDC4"/>
                  </a:solidFill>
                </a:uFill>
              </a:rPr>
              <a:t>Title Text</a:t>
            </a:r>
          </a:p>
        </p:txBody>
      </p:sp>
      <p:sp>
        <p:nvSpPr>
          <p:cNvPr id="258" name="Shape 258"/>
          <p:cNvSpPr/>
          <p:nvPr>
            <p:ph type="body" idx="1"/>
          </p:nvPr>
        </p:nvSpPr>
        <p:spPr>
          <a:xfrm>
            <a:off x="2641599" y="2192866"/>
            <a:ext cx="11184468" cy="6951135"/>
          </a:xfrm>
          <a:prstGeom prst="rect">
            <a:avLst/>
          </a:prstGeom>
        </p:spPr>
        <p:txBody>
          <a:bodyPr/>
          <a:lstStyle>
            <a:lvl1pPr marL="383381" indent="-383381"/>
            <a:lvl2pPr marL="751114" indent="-293914">
              <a:spcBef>
                <a:spcPts val="600"/>
              </a:spcBef>
              <a:buClr>
                <a:srgbClr val="D7F0FF"/>
              </a:buClr>
              <a:defRPr sz="3600"/>
            </a:lvl2pPr>
            <a:lvl3pPr marL="1151466" indent="-237066">
              <a:spcBef>
                <a:spcPts val="500"/>
              </a:spcBef>
              <a:defRPr sz="3200"/>
            </a:lvl3pPr>
            <a:lvl4pPr marL="1602739" indent="-231139">
              <a:spcBef>
                <a:spcPts val="400"/>
              </a:spcBef>
              <a:buClr>
                <a:srgbClr val="D7F0FF"/>
              </a:buClr>
              <a:defRPr sz="2600"/>
            </a:lvl4pPr>
            <a:lvl5pPr marL="2059939" indent="-231139">
              <a:spcBef>
                <a:spcPts val="400"/>
              </a:spcBef>
              <a:defRPr sz="2600"/>
            </a:lvl5pPr>
          </a:lstStyle>
          <a:p>
            <a:pPr lvl="0">
              <a:defRPr sz="1800">
                <a:solidFill>
                  <a:srgbClr val="000000"/>
                </a:solidFill>
                <a:uFillTx/>
              </a:defRPr>
            </a:pPr>
            <a:r>
              <a:rPr sz="4200">
                <a:solidFill>
                  <a:srgbClr val="FFFFFF"/>
                </a:solidFill>
                <a:uFill>
                  <a:solidFill>
                    <a:srgbClr val="FFFFFF"/>
                  </a:solidFill>
                </a:uFill>
              </a:rPr>
              <a:t>Body Level One</a:t>
            </a:r>
            <a:endParaRPr sz="4200">
              <a:solidFill>
                <a:srgbClr val="FFFFFF"/>
              </a:solidFill>
              <a:uFill>
                <a:solidFill>
                  <a:srgbClr val="FFFFFF"/>
                </a:solidFill>
              </a:uFill>
            </a:endParaRPr>
          </a:p>
          <a:p>
            <a:pPr lvl="1">
              <a:defRPr sz="1800">
                <a:solidFill>
                  <a:srgbClr val="000000"/>
                </a:solidFill>
                <a:uFillTx/>
              </a:defRPr>
            </a:pPr>
            <a:r>
              <a:rPr sz="3600">
                <a:solidFill>
                  <a:srgbClr val="FFFFFF"/>
                </a:solidFill>
                <a:uFill>
                  <a:solidFill>
                    <a:srgbClr val="FFFFFF"/>
                  </a:solidFill>
                </a:uFill>
              </a:rPr>
              <a:t>Body Level Two</a:t>
            </a:r>
            <a:endParaRPr sz="3600">
              <a:solidFill>
                <a:srgbClr val="FFFFFF"/>
              </a:solidFill>
              <a:uFill>
                <a:solidFill>
                  <a:srgbClr val="FFFFFF"/>
                </a:solidFill>
              </a:uFill>
            </a:endParaRPr>
          </a:p>
          <a:p>
            <a:pPr lvl="2">
              <a:defRPr sz="1800">
                <a:solidFill>
                  <a:srgbClr val="000000"/>
                </a:solidFill>
                <a:uFillTx/>
              </a:defRPr>
            </a:pPr>
            <a:r>
              <a:rPr sz="3200">
                <a:solidFill>
                  <a:srgbClr val="FFFFFF"/>
                </a:solidFill>
                <a:uFill>
                  <a:solidFill>
                    <a:srgbClr val="FFFFFF"/>
                  </a:solidFill>
                </a:uFill>
              </a:rPr>
              <a:t>Body Level Three</a:t>
            </a:r>
            <a:endParaRPr sz="3200">
              <a:solidFill>
                <a:srgbClr val="FFFFFF"/>
              </a:solidFill>
              <a:uFill>
                <a:solidFill>
                  <a:srgbClr val="FFFFFF"/>
                </a:solidFill>
              </a:uFill>
            </a:endParaRPr>
          </a:p>
          <a:p>
            <a:pPr lvl="3">
              <a:defRPr sz="1800">
                <a:solidFill>
                  <a:srgbClr val="000000"/>
                </a:solidFill>
                <a:uFillTx/>
              </a:defRPr>
            </a:pPr>
            <a:r>
              <a:rPr sz="2600">
                <a:solidFill>
                  <a:srgbClr val="FFFFFF"/>
                </a:solidFill>
                <a:uFill>
                  <a:solidFill>
                    <a:srgbClr val="FFFFFF"/>
                  </a:solidFill>
                </a:uFill>
              </a:rPr>
              <a:t>Body Level Four</a:t>
            </a:r>
            <a:endParaRPr sz="2600">
              <a:solidFill>
                <a:srgbClr val="FFFFFF"/>
              </a:solidFill>
              <a:uFill>
                <a:solidFill>
                  <a:srgbClr val="FFFFFF"/>
                </a:solidFill>
              </a:uFill>
            </a:endParaRPr>
          </a:p>
          <a:p>
            <a:pPr lvl="4">
              <a:defRPr sz="1800">
                <a:solidFill>
                  <a:srgbClr val="000000"/>
                </a:solidFill>
                <a:uFillTx/>
              </a:defRPr>
            </a:pPr>
            <a:r>
              <a:rPr sz="2600">
                <a:solidFill>
                  <a:srgbClr val="FFFFFF"/>
                </a:solidFill>
                <a:uFill>
                  <a:solidFill>
                    <a:srgbClr val="FFFFFF"/>
                  </a:solidFill>
                </a:uFill>
              </a:rPr>
              <a:t>Body Level Five</a:t>
            </a:r>
          </a:p>
        </p:txBody>
      </p:sp>
      <p:sp>
        <p:nvSpPr>
          <p:cNvPr id="259" name="Shape 259"/>
          <p:cNvSpPr/>
          <p:nvPr>
            <p:ph type="sldNum" sz="quarter" idx="2"/>
          </p:nvPr>
        </p:nvSpPr>
        <p:spPr>
          <a:xfrm>
            <a:off x="13522451" y="8779933"/>
            <a:ext cx="295149" cy="278283"/>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261" name="Shape 261"/>
          <p:cNvSpPr/>
          <p:nvPr/>
        </p:nvSpPr>
        <p:spPr>
          <a:xfrm>
            <a:off x="13965750" y="-84667"/>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62" name="Shape 262"/>
          <p:cNvSpPr/>
          <p:nvPr/>
        </p:nvSpPr>
        <p:spPr>
          <a:xfrm rot="16200000">
            <a:off x="1947325" y="-82543"/>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63" name="Shape 263"/>
          <p:cNvSpPr/>
          <p:nvPr/>
        </p:nvSpPr>
        <p:spPr>
          <a:xfrm rot="10800000">
            <a:off x="1947333" y="8889999"/>
            <a:ext cx="340800" cy="3407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64" name="Shape 264"/>
          <p:cNvSpPr/>
          <p:nvPr/>
        </p:nvSpPr>
        <p:spPr>
          <a:xfrm rot="5400000">
            <a:off x="13965758" y="8885759"/>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65" name="Shape 265"/>
          <p:cNvSpPr/>
          <p:nvPr>
            <p:ph type="title"/>
          </p:nvPr>
        </p:nvSpPr>
        <p:spPr>
          <a:xfrm>
            <a:off x="2641599" y="704850"/>
            <a:ext cx="11180235" cy="1488017"/>
          </a:xfrm>
          <a:prstGeom prst="rect">
            <a:avLst/>
          </a:prstGeom>
        </p:spPr>
        <p:txBody>
          <a:bodyPr/>
          <a:lstStyle/>
          <a:p>
            <a:pPr lvl="0">
              <a:defRPr sz="1800">
                <a:solidFill>
                  <a:srgbClr val="000000"/>
                </a:solidFill>
                <a:uFillTx/>
              </a:defRPr>
            </a:pPr>
            <a:r>
              <a:rPr sz="6000">
                <a:solidFill>
                  <a:srgbClr val="FFFDC4"/>
                </a:solidFill>
                <a:uFill>
                  <a:solidFill>
                    <a:srgbClr val="FFFDC4"/>
                  </a:solidFill>
                </a:uFill>
              </a:rPr>
              <a:t>Title Text</a:t>
            </a:r>
          </a:p>
        </p:txBody>
      </p:sp>
      <p:sp>
        <p:nvSpPr>
          <p:cNvPr id="266" name="Shape 266"/>
          <p:cNvSpPr/>
          <p:nvPr>
            <p:ph type="body" idx="1"/>
          </p:nvPr>
        </p:nvSpPr>
        <p:spPr>
          <a:xfrm>
            <a:off x="2641599" y="2192866"/>
            <a:ext cx="11184468" cy="6951135"/>
          </a:xfrm>
          <a:prstGeom prst="rect">
            <a:avLst/>
          </a:prstGeom>
        </p:spPr>
        <p:txBody>
          <a:bodyPr/>
          <a:lstStyle>
            <a:lvl1pPr marL="383381" indent="-383381"/>
            <a:lvl2pPr marL="751114" indent="-293914">
              <a:spcBef>
                <a:spcPts val="600"/>
              </a:spcBef>
              <a:buClr>
                <a:srgbClr val="D7F0FF"/>
              </a:buClr>
              <a:defRPr sz="3600"/>
            </a:lvl2pPr>
            <a:lvl3pPr marL="1151466" indent="-237066">
              <a:spcBef>
                <a:spcPts val="500"/>
              </a:spcBef>
              <a:defRPr sz="3200"/>
            </a:lvl3pPr>
            <a:lvl4pPr marL="1602739" indent="-231139">
              <a:spcBef>
                <a:spcPts val="400"/>
              </a:spcBef>
              <a:buClr>
                <a:srgbClr val="D7F0FF"/>
              </a:buClr>
              <a:defRPr sz="2600"/>
            </a:lvl4pPr>
            <a:lvl5pPr marL="2059939" indent="-231139">
              <a:spcBef>
                <a:spcPts val="400"/>
              </a:spcBef>
              <a:defRPr sz="2600"/>
            </a:lvl5pPr>
          </a:lstStyle>
          <a:p>
            <a:pPr lvl="0">
              <a:defRPr sz="1800">
                <a:solidFill>
                  <a:srgbClr val="000000"/>
                </a:solidFill>
                <a:uFillTx/>
              </a:defRPr>
            </a:pPr>
            <a:r>
              <a:rPr sz="4200">
                <a:solidFill>
                  <a:srgbClr val="FFFFFF"/>
                </a:solidFill>
                <a:uFill>
                  <a:solidFill>
                    <a:srgbClr val="FFFFFF"/>
                  </a:solidFill>
                </a:uFill>
              </a:rPr>
              <a:t>Body Level One</a:t>
            </a:r>
            <a:endParaRPr sz="4200">
              <a:solidFill>
                <a:srgbClr val="FFFFFF"/>
              </a:solidFill>
              <a:uFill>
                <a:solidFill>
                  <a:srgbClr val="FFFFFF"/>
                </a:solidFill>
              </a:uFill>
            </a:endParaRPr>
          </a:p>
          <a:p>
            <a:pPr lvl="1">
              <a:defRPr sz="1800">
                <a:solidFill>
                  <a:srgbClr val="000000"/>
                </a:solidFill>
                <a:uFillTx/>
              </a:defRPr>
            </a:pPr>
            <a:r>
              <a:rPr sz="3600">
                <a:solidFill>
                  <a:srgbClr val="FFFFFF"/>
                </a:solidFill>
                <a:uFill>
                  <a:solidFill>
                    <a:srgbClr val="FFFFFF"/>
                  </a:solidFill>
                </a:uFill>
              </a:rPr>
              <a:t>Body Level Two</a:t>
            </a:r>
            <a:endParaRPr sz="3600">
              <a:solidFill>
                <a:srgbClr val="FFFFFF"/>
              </a:solidFill>
              <a:uFill>
                <a:solidFill>
                  <a:srgbClr val="FFFFFF"/>
                </a:solidFill>
              </a:uFill>
            </a:endParaRPr>
          </a:p>
          <a:p>
            <a:pPr lvl="2">
              <a:defRPr sz="1800">
                <a:solidFill>
                  <a:srgbClr val="000000"/>
                </a:solidFill>
                <a:uFillTx/>
              </a:defRPr>
            </a:pPr>
            <a:r>
              <a:rPr sz="3200">
                <a:solidFill>
                  <a:srgbClr val="FFFFFF"/>
                </a:solidFill>
                <a:uFill>
                  <a:solidFill>
                    <a:srgbClr val="FFFFFF"/>
                  </a:solidFill>
                </a:uFill>
              </a:rPr>
              <a:t>Body Level Three</a:t>
            </a:r>
            <a:endParaRPr sz="3200">
              <a:solidFill>
                <a:srgbClr val="FFFFFF"/>
              </a:solidFill>
              <a:uFill>
                <a:solidFill>
                  <a:srgbClr val="FFFFFF"/>
                </a:solidFill>
              </a:uFill>
            </a:endParaRPr>
          </a:p>
          <a:p>
            <a:pPr lvl="3">
              <a:defRPr sz="1800">
                <a:solidFill>
                  <a:srgbClr val="000000"/>
                </a:solidFill>
                <a:uFillTx/>
              </a:defRPr>
            </a:pPr>
            <a:r>
              <a:rPr sz="2600">
                <a:solidFill>
                  <a:srgbClr val="FFFFFF"/>
                </a:solidFill>
                <a:uFill>
                  <a:solidFill>
                    <a:srgbClr val="FFFFFF"/>
                  </a:solidFill>
                </a:uFill>
              </a:rPr>
              <a:t>Body Level Four</a:t>
            </a:r>
            <a:endParaRPr sz="2600">
              <a:solidFill>
                <a:srgbClr val="FFFFFF"/>
              </a:solidFill>
              <a:uFill>
                <a:solidFill>
                  <a:srgbClr val="FFFFFF"/>
                </a:solidFill>
              </a:uFill>
            </a:endParaRPr>
          </a:p>
          <a:p>
            <a:pPr lvl="4">
              <a:defRPr sz="1800">
                <a:solidFill>
                  <a:srgbClr val="000000"/>
                </a:solidFill>
                <a:uFillTx/>
              </a:defRPr>
            </a:pPr>
            <a:r>
              <a:rPr sz="2600">
                <a:solidFill>
                  <a:srgbClr val="FFFFFF"/>
                </a:solidFill>
                <a:uFill>
                  <a:solidFill>
                    <a:srgbClr val="FFFFFF"/>
                  </a:solidFill>
                </a:uFill>
              </a:rPr>
              <a:t>Body Level Five</a:t>
            </a:r>
          </a:p>
        </p:txBody>
      </p:sp>
      <p:sp>
        <p:nvSpPr>
          <p:cNvPr id="267" name="Shape 267"/>
          <p:cNvSpPr/>
          <p:nvPr>
            <p:ph type="sldNum" sz="quarter" idx="2"/>
          </p:nvPr>
        </p:nvSpPr>
        <p:spPr>
          <a:xfrm>
            <a:off x="13522451" y="8779933"/>
            <a:ext cx="295149" cy="278283"/>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269" name="Shape 269"/>
          <p:cNvSpPr/>
          <p:nvPr/>
        </p:nvSpPr>
        <p:spPr>
          <a:xfrm>
            <a:off x="13965752" y="-84666"/>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70" name="Shape 270"/>
          <p:cNvSpPr/>
          <p:nvPr/>
        </p:nvSpPr>
        <p:spPr>
          <a:xfrm rot="16200000">
            <a:off x="1947326" y="-82543"/>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71" name="Shape 271"/>
          <p:cNvSpPr/>
          <p:nvPr/>
        </p:nvSpPr>
        <p:spPr>
          <a:xfrm rot="10800000">
            <a:off x="1947334" y="8890000"/>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72" name="Shape 272"/>
          <p:cNvSpPr/>
          <p:nvPr/>
        </p:nvSpPr>
        <p:spPr>
          <a:xfrm rot="5400000">
            <a:off x="13965759" y="8885760"/>
            <a:ext cx="340801" cy="340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65100">
            <a:solidFill/>
            <a:round/>
          </a:ln>
        </p:spPr>
        <p:txBody>
          <a:bodyPr lIns="0" tIns="0" rIns="0" bIns="0"/>
          <a:lstStyle/>
          <a:p>
            <a:pPr lvl="0" defTabSz="914400">
              <a:defRPr sz="2400">
                <a:solidFill>
                  <a:srgbClr val="FFFFFF"/>
                </a:solidFill>
                <a:uFill>
                  <a:solidFill>
                    <a:srgbClr val="FFFFFF"/>
                  </a:solidFill>
                </a:uFill>
                <a:latin typeface="+mj-lt"/>
                <a:ea typeface="+mj-ea"/>
                <a:cs typeface="+mj-cs"/>
                <a:sym typeface="Neutra Text Light Demi"/>
              </a:defRPr>
            </a:pPr>
          </a:p>
        </p:txBody>
      </p:sp>
      <p:sp>
        <p:nvSpPr>
          <p:cNvPr id="273" name="Shape 273"/>
          <p:cNvSpPr/>
          <p:nvPr>
            <p:ph type="title"/>
          </p:nvPr>
        </p:nvSpPr>
        <p:spPr>
          <a:xfrm>
            <a:off x="2641601" y="704851"/>
            <a:ext cx="11180235" cy="1488016"/>
          </a:xfrm>
          <a:prstGeom prst="rect">
            <a:avLst/>
          </a:prstGeom>
        </p:spPr>
        <p:txBody>
          <a:bodyPr/>
          <a:lstStyle/>
          <a:p>
            <a:pPr lvl="0">
              <a:defRPr sz="1800">
                <a:solidFill>
                  <a:srgbClr val="000000"/>
                </a:solidFill>
                <a:uFillTx/>
              </a:defRPr>
            </a:pPr>
            <a:r>
              <a:rPr sz="6000">
                <a:solidFill>
                  <a:srgbClr val="FFFDC4"/>
                </a:solidFill>
                <a:uFill>
                  <a:solidFill>
                    <a:srgbClr val="FFFDC4"/>
                  </a:solidFill>
                </a:uFill>
              </a:rPr>
              <a:t>Title Text</a:t>
            </a:r>
          </a:p>
        </p:txBody>
      </p:sp>
      <p:sp>
        <p:nvSpPr>
          <p:cNvPr id="274" name="Shape 274"/>
          <p:cNvSpPr/>
          <p:nvPr>
            <p:ph type="body" idx="1"/>
          </p:nvPr>
        </p:nvSpPr>
        <p:spPr>
          <a:xfrm>
            <a:off x="2641599" y="2192866"/>
            <a:ext cx="11184468" cy="6951135"/>
          </a:xfrm>
          <a:prstGeom prst="rect">
            <a:avLst/>
          </a:prstGeom>
        </p:spPr>
        <p:txBody>
          <a:bodyPr/>
          <a:lstStyle>
            <a:lvl2pPr marL="751006" indent="-293871">
              <a:spcBef>
                <a:spcPts val="600"/>
              </a:spcBef>
              <a:buClr>
                <a:srgbClr val="D7F0FF"/>
              </a:buClr>
              <a:defRPr sz="3600"/>
            </a:lvl2pPr>
            <a:lvl3pPr marL="1151302" indent="-237033">
              <a:spcBef>
                <a:spcPts val="500"/>
              </a:spcBef>
              <a:defRPr sz="3200"/>
            </a:lvl3pPr>
            <a:lvl4pPr marL="1602511" indent="-231107">
              <a:spcBef>
                <a:spcPts val="400"/>
              </a:spcBef>
              <a:buClr>
                <a:srgbClr val="D7F0FF"/>
              </a:buClr>
              <a:defRPr sz="2600"/>
            </a:lvl4pPr>
            <a:lvl5pPr marL="2059645" indent="-231107">
              <a:spcBef>
                <a:spcPts val="400"/>
              </a:spcBef>
              <a:defRPr sz="2600"/>
            </a:lvl5pPr>
          </a:lstStyle>
          <a:p>
            <a:pPr lvl="0">
              <a:defRPr sz="1800">
                <a:solidFill>
                  <a:srgbClr val="000000"/>
                </a:solidFill>
                <a:uFillTx/>
              </a:defRPr>
            </a:pPr>
            <a:r>
              <a:rPr sz="4200">
                <a:solidFill>
                  <a:srgbClr val="FFFFFF"/>
                </a:solidFill>
                <a:uFill>
                  <a:solidFill>
                    <a:srgbClr val="FFFFFF"/>
                  </a:solidFill>
                </a:uFill>
              </a:rPr>
              <a:t>Body Level One</a:t>
            </a:r>
            <a:endParaRPr sz="4200">
              <a:solidFill>
                <a:srgbClr val="FFFFFF"/>
              </a:solidFill>
              <a:uFill>
                <a:solidFill>
                  <a:srgbClr val="FFFFFF"/>
                </a:solidFill>
              </a:uFill>
            </a:endParaRPr>
          </a:p>
          <a:p>
            <a:pPr lvl="1">
              <a:defRPr sz="1800">
                <a:solidFill>
                  <a:srgbClr val="000000"/>
                </a:solidFill>
                <a:uFillTx/>
              </a:defRPr>
            </a:pPr>
            <a:r>
              <a:rPr sz="3600">
                <a:solidFill>
                  <a:srgbClr val="FFFFFF"/>
                </a:solidFill>
                <a:uFill>
                  <a:solidFill>
                    <a:srgbClr val="FFFFFF"/>
                  </a:solidFill>
                </a:uFill>
              </a:rPr>
              <a:t>Body Level Two</a:t>
            </a:r>
            <a:endParaRPr sz="3600">
              <a:solidFill>
                <a:srgbClr val="FFFFFF"/>
              </a:solidFill>
              <a:uFill>
                <a:solidFill>
                  <a:srgbClr val="FFFFFF"/>
                </a:solidFill>
              </a:uFill>
            </a:endParaRPr>
          </a:p>
          <a:p>
            <a:pPr lvl="2">
              <a:defRPr sz="1800">
                <a:solidFill>
                  <a:srgbClr val="000000"/>
                </a:solidFill>
                <a:uFillTx/>
              </a:defRPr>
            </a:pPr>
            <a:r>
              <a:rPr sz="3200">
                <a:solidFill>
                  <a:srgbClr val="FFFFFF"/>
                </a:solidFill>
                <a:uFill>
                  <a:solidFill>
                    <a:srgbClr val="FFFFFF"/>
                  </a:solidFill>
                </a:uFill>
              </a:rPr>
              <a:t>Body Level Three</a:t>
            </a:r>
            <a:endParaRPr sz="3200">
              <a:solidFill>
                <a:srgbClr val="FFFFFF"/>
              </a:solidFill>
              <a:uFill>
                <a:solidFill>
                  <a:srgbClr val="FFFFFF"/>
                </a:solidFill>
              </a:uFill>
            </a:endParaRPr>
          </a:p>
          <a:p>
            <a:pPr lvl="3">
              <a:defRPr sz="1800">
                <a:solidFill>
                  <a:srgbClr val="000000"/>
                </a:solidFill>
                <a:uFillTx/>
              </a:defRPr>
            </a:pPr>
            <a:r>
              <a:rPr sz="2600">
                <a:solidFill>
                  <a:srgbClr val="FFFFFF"/>
                </a:solidFill>
                <a:uFill>
                  <a:solidFill>
                    <a:srgbClr val="FFFFFF"/>
                  </a:solidFill>
                </a:uFill>
              </a:rPr>
              <a:t>Body Level Four</a:t>
            </a:r>
            <a:endParaRPr sz="2600">
              <a:solidFill>
                <a:srgbClr val="FFFFFF"/>
              </a:solidFill>
              <a:uFill>
                <a:solidFill>
                  <a:srgbClr val="FFFFFF"/>
                </a:solidFill>
              </a:uFill>
            </a:endParaRPr>
          </a:p>
          <a:p>
            <a:pPr lvl="4">
              <a:defRPr sz="1800">
                <a:solidFill>
                  <a:srgbClr val="000000"/>
                </a:solidFill>
                <a:uFillTx/>
              </a:defRPr>
            </a:pPr>
            <a:r>
              <a:rPr sz="2600">
                <a:solidFill>
                  <a:srgbClr val="FFFFFF"/>
                </a:solidFill>
                <a:uFill>
                  <a:solidFill>
                    <a:srgbClr val="FFFFFF"/>
                  </a:solidFill>
                </a:uFill>
              </a:rPr>
              <a:t>Body Level Five</a:t>
            </a:r>
          </a:p>
        </p:txBody>
      </p:sp>
      <p:sp>
        <p:nvSpPr>
          <p:cNvPr id="275" name="Shape 275"/>
          <p:cNvSpPr/>
          <p:nvPr>
            <p:ph type="sldNum" sz="quarter" idx="2"/>
          </p:nvPr>
        </p:nvSpPr>
        <p:spPr>
          <a:xfrm>
            <a:off x="13522451" y="8779934"/>
            <a:ext cx="295149" cy="278283"/>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type="tx" showMasterSp="1" showMasterPhAnim="1">
  <p:cSld name="Empty - Gray">
    <p:spTree>
      <p:nvGrpSpPr>
        <p:cNvPr id="1" name=""/>
        <p:cNvGrpSpPr/>
        <p:nvPr/>
      </p:nvGrpSpPr>
      <p:grpSpPr>
        <a:xfrm>
          <a:off x="0" y="0"/>
          <a:ext cx="0" cy="0"/>
          <a:chOff x="0" y="0"/>
          <a:chExt cx="0" cy="0"/>
        </a:xfrm>
      </p:grpSpPr>
      <p:sp>
        <p:nvSpPr>
          <p:cNvPr id="277" name="Shape 277"/>
          <p:cNvSpPr/>
          <p:nvPr/>
        </p:nvSpPr>
        <p:spPr>
          <a:xfrm>
            <a:off x="16055054" y="-66336"/>
            <a:ext cx="255600" cy="255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14300">
            <a:solidFill/>
            <a:round/>
          </a:ln>
        </p:spPr>
        <p:txBody>
          <a:bodyPr lIns="0" tIns="0" rIns="0" bIns="0"/>
          <a:lstStyle/>
          <a:p>
            <a:pPr lvl="0" defTabSz="914400">
              <a:defRPr sz="2000">
                <a:solidFill>
                  <a:srgbClr val="FFFFFF"/>
                </a:solidFill>
                <a:uFill>
                  <a:solidFill>
                    <a:srgbClr val="FFFFFF"/>
                  </a:solidFill>
                </a:uFill>
                <a:latin typeface="Avenir Next Demi Bold"/>
                <a:ea typeface="Avenir Next Demi Bold"/>
                <a:cs typeface="Avenir Next Demi Bold"/>
                <a:sym typeface="Avenir Next Demi Bold"/>
              </a:defRPr>
            </a:pPr>
          </a:p>
        </p:txBody>
      </p:sp>
      <p:sp>
        <p:nvSpPr>
          <p:cNvPr id="278" name="Shape 278"/>
          <p:cNvSpPr/>
          <p:nvPr/>
        </p:nvSpPr>
        <p:spPr>
          <a:xfrm rot="16200000">
            <a:off x="-52811" y="-57870"/>
            <a:ext cx="255600" cy="255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14300">
            <a:solidFill/>
            <a:round/>
          </a:ln>
        </p:spPr>
        <p:txBody>
          <a:bodyPr lIns="0" tIns="0" rIns="0" bIns="0"/>
          <a:lstStyle/>
          <a:p>
            <a:pPr lvl="0" defTabSz="914400">
              <a:defRPr sz="2200">
                <a:solidFill>
                  <a:srgbClr val="FFFFFF"/>
                </a:solidFill>
                <a:uFill>
                  <a:solidFill>
                    <a:srgbClr val="FFFFFF"/>
                  </a:solidFill>
                </a:uFill>
                <a:latin typeface="Avenir Next Demi Bold"/>
                <a:ea typeface="Avenir Next Demi Bold"/>
                <a:cs typeface="Avenir Next Demi Bold"/>
                <a:sym typeface="Avenir Next Demi Bold"/>
              </a:defRPr>
            </a:pPr>
          </a:p>
        </p:txBody>
      </p:sp>
      <p:sp>
        <p:nvSpPr>
          <p:cNvPr id="279" name="Shape 279"/>
          <p:cNvSpPr/>
          <p:nvPr/>
        </p:nvSpPr>
        <p:spPr>
          <a:xfrm rot="10800000">
            <a:off x="-52811" y="8950772"/>
            <a:ext cx="255600" cy="255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14300">
            <a:solidFill/>
            <a:round/>
          </a:ln>
        </p:spPr>
        <p:txBody>
          <a:bodyPr lIns="0" tIns="0" rIns="0" bIns="0"/>
          <a:lstStyle/>
          <a:p>
            <a:pPr lvl="0" defTabSz="914400">
              <a:defRPr sz="2000">
                <a:solidFill>
                  <a:srgbClr val="FFFFFF"/>
                </a:solidFill>
                <a:uFill>
                  <a:solidFill>
                    <a:srgbClr val="FFFFFF"/>
                  </a:solidFill>
                </a:uFill>
                <a:latin typeface="Avenir Next Demi Bold"/>
                <a:ea typeface="Avenir Next Demi Bold"/>
                <a:cs typeface="Avenir Next Demi Bold"/>
                <a:sym typeface="Avenir Next Demi Bold"/>
              </a:defRPr>
            </a:pPr>
          </a:p>
        </p:txBody>
      </p:sp>
      <p:sp>
        <p:nvSpPr>
          <p:cNvPr id="280" name="Shape 280"/>
          <p:cNvSpPr/>
          <p:nvPr/>
        </p:nvSpPr>
        <p:spPr>
          <a:xfrm rot="5400000">
            <a:off x="16055054" y="8950772"/>
            <a:ext cx="255601" cy="255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14300">
            <a:solidFill/>
            <a:round/>
          </a:ln>
        </p:spPr>
        <p:txBody>
          <a:bodyPr lIns="0" tIns="0" rIns="0" bIns="0"/>
          <a:lstStyle/>
          <a:p>
            <a:pPr lvl="0" defTabSz="914400">
              <a:defRPr sz="2000">
                <a:solidFill>
                  <a:srgbClr val="FFFFFF"/>
                </a:solidFill>
                <a:uFill>
                  <a:solidFill>
                    <a:srgbClr val="FFFFFF"/>
                  </a:solidFill>
                </a:uFill>
                <a:latin typeface="Avenir Next Demi Bold"/>
                <a:ea typeface="Avenir Next Demi Bold"/>
                <a:cs typeface="Avenir Next Demi Bold"/>
                <a:sym typeface="Avenir Next Demi Bold"/>
              </a:defRPr>
            </a:pPr>
          </a:p>
        </p:txBody>
      </p:sp>
      <p:sp>
        <p:nvSpPr>
          <p:cNvPr id="281" name="Shape 281"/>
          <p:cNvSpPr/>
          <p:nvPr>
            <p:ph type="sldNum" sz="quarter" idx="2"/>
          </p:nvPr>
        </p:nvSpPr>
        <p:spPr>
          <a:xfrm>
            <a:off x="15760699" y="8712981"/>
            <a:ext cx="295149" cy="317501"/>
          </a:xfrm>
          <a:prstGeom prst="rect">
            <a:avLst/>
          </a:prstGeom>
          <a:ln w="3175"/>
        </p:spPr>
        <p:txBody>
          <a:bodyPr lIns="38100" tIns="38100" rIns="38100" bIns="38100">
            <a:normAutofit fontScale="100000" lnSpcReduction="0"/>
          </a:bodyPr>
          <a:lstStyle>
            <a:lvl1pPr algn="ctr">
              <a:defRPr sz="1400">
                <a:solidFill>
                  <a:srgbClr val="A6AAA9"/>
                </a:solidFill>
                <a:latin typeface="Avenir Next"/>
                <a:ea typeface="Avenir Next"/>
                <a:cs typeface="Avenir Next"/>
                <a:sym typeface="Avenir Next"/>
              </a:defRPr>
            </a:lvl1pPr>
          </a:lstStyle>
          <a:p>
            <a:pPr lvl="0"/>
            <a:fld id="{86CB4B4D-7CA3-9044-876B-883B54F8677D}" type="slidenum"/>
          </a:p>
        </p:txBody>
      </p:sp>
    </p:spTree>
  </p:cSld>
  <p:clrMapOvr>
    <a:masterClrMapping/>
  </p:clrMapOvr>
  <p:transitio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83" name="Shape 283"/>
          <p:cNvSpPr/>
          <p:nvPr>
            <p:ph type="sldNum" sz="quarter" idx="2"/>
          </p:nvPr>
        </p:nvSpPr>
        <p:spPr>
          <a:xfrm>
            <a:off x="6489699" y="8598746"/>
            <a:ext cx="2844802" cy="363221"/>
          </a:xfrm>
          <a:prstGeom prst="rect">
            <a:avLst/>
          </a:prstGeom>
          <a:ln w="3175">
            <a:miter lim="400000"/>
          </a:ln>
        </p:spPr>
        <p:txBody>
          <a:bodyPr wrap="square" lIns="60959" tIns="60959" rIns="60959" bIns="60959" anchor="b"/>
          <a:lstStyle>
            <a:lvl1pPr algn="ctr" defTabSz="457200">
              <a:defRPr>
                <a:solidFill>
                  <a:srgbClr val="D9D9D9"/>
                </a:solidFill>
                <a:uFillTx/>
                <a:latin typeface="Gill Sans"/>
                <a:ea typeface="Gill Sans"/>
                <a:cs typeface="Gill Sans"/>
                <a:sym typeface="Gill Sans"/>
              </a:defRPr>
            </a:lvl1pPr>
          </a:lstStyle>
          <a:p>
            <a:pPr lvl="0"/>
            <a:fld id="{86CB4B4D-7CA3-9044-876B-883B54F8677D}" type="slidenum"/>
          </a:p>
        </p:txBody>
      </p:sp>
    </p:spTree>
  </p:cSld>
  <p:clrMapOvr>
    <a:masterClrMapping/>
  </p:clrMapOvr>
  <p:transitio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85" name="Shape 285"/>
          <p:cNvSpPr/>
          <p:nvPr>
            <p:ph type="sldNum" sz="quarter" idx="2"/>
          </p:nvPr>
        </p:nvSpPr>
        <p:spPr>
          <a:xfrm>
            <a:off x="6489699" y="8598746"/>
            <a:ext cx="2844802" cy="363221"/>
          </a:xfrm>
          <a:prstGeom prst="rect">
            <a:avLst/>
          </a:prstGeom>
          <a:ln w="3175">
            <a:miter lim="400000"/>
          </a:ln>
        </p:spPr>
        <p:txBody>
          <a:bodyPr wrap="square" lIns="60959" tIns="60959" rIns="60959" bIns="60959" anchor="b"/>
          <a:lstStyle>
            <a:lvl1pPr algn="ctr" defTabSz="457200">
              <a:defRPr>
                <a:solidFill>
                  <a:srgbClr val="D9D9D9"/>
                </a:solidFill>
                <a:uFillTx/>
                <a:latin typeface="Gill Sans"/>
                <a:ea typeface="Gill Sans"/>
                <a:cs typeface="Gill Sans"/>
                <a:sym typeface="Gill Sans"/>
              </a:defRPr>
            </a:lvl1pPr>
          </a:lstStyle>
          <a:p>
            <a:pPr lvl="0"/>
            <a:fld id="{86CB4B4D-7CA3-9044-876B-883B54F8677D}" type="slidenum"/>
          </a:p>
        </p:txBody>
      </p:sp>
    </p:spTree>
  </p:cSld>
  <p:clrMapOvr>
    <a:masterClrMapping/>
  </p:clrMapOvr>
  <p:transitio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87" name="Shape 287"/>
          <p:cNvSpPr/>
          <p:nvPr>
            <p:ph type="sldNum" sz="quarter" idx="2"/>
          </p:nvPr>
        </p:nvSpPr>
        <p:spPr>
          <a:xfrm>
            <a:off x="6489699" y="8598746"/>
            <a:ext cx="2844802" cy="363221"/>
          </a:xfrm>
          <a:prstGeom prst="rect">
            <a:avLst/>
          </a:prstGeom>
          <a:ln w="3175">
            <a:miter lim="400000"/>
          </a:ln>
        </p:spPr>
        <p:txBody>
          <a:bodyPr wrap="square" lIns="60959" tIns="60959" rIns="60959" bIns="60959" anchor="b"/>
          <a:lstStyle>
            <a:lvl1pPr algn="ctr" defTabSz="457200">
              <a:defRPr>
                <a:solidFill>
                  <a:srgbClr val="D9D9D9"/>
                </a:solidFill>
                <a:uFillTx/>
                <a:latin typeface="Gill Sans"/>
                <a:ea typeface="Gill Sans"/>
                <a:cs typeface="Gill Sans"/>
                <a:sym typeface="Gill Sans"/>
              </a:defRPr>
            </a:lvl1pPr>
          </a:lstStyle>
          <a:p>
            <a:pPr lvl="0"/>
            <a:fld id="{86CB4B4D-7CA3-9044-876B-883B54F8677D}" type="slidenum"/>
          </a:p>
        </p:txBody>
      </p:sp>
    </p:spTree>
  </p:cSld>
  <p:clrMapOvr>
    <a:masterClrMapping/>
  </p:clrMapOvr>
  <p:transitio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solidFill>
          <a:srgbClr val="FFFFFF"/>
        </a:solidFill>
      </p:bgPr>
    </p:bg>
    <p:spTree>
      <p:nvGrpSpPr>
        <p:cNvPr id="1" name=""/>
        <p:cNvGrpSpPr/>
        <p:nvPr/>
      </p:nvGrpSpPr>
      <p:grpSpPr>
        <a:xfrm>
          <a:off x="0" y="0"/>
          <a:ext cx="0" cy="0"/>
          <a:chOff x="0" y="0"/>
          <a:chExt cx="0" cy="0"/>
        </a:xfrm>
      </p:grpSpPr>
      <p:sp>
        <p:nvSpPr>
          <p:cNvPr id="289" name="Shape 289"/>
          <p:cNvSpPr/>
          <p:nvPr>
            <p:ph type="title"/>
          </p:nvPr>
        </p:nvSpPr>
        <p:spPr>
          <a:xfrm>
            <a:off x="2853365" y="2541886"/>
            <a:ext cx="10877743" cy="649155"/>
          </a:xfrm>
          <a:prstGeom prst="rect">
            <a:avLst/>
          </a:prstGeom>
        </p:spPr>
        <p:txBody>
          <a:bodyPr lIns="60959" tIns="60959" rIns="60959" bIns="60959"/>
          <a:lstStyle>
            <a:lvl1pPr defTabSz="457200">
              <a:defRPr sz="4800">
                <a:solidFill>
                  <a:srgbClr val="1F497D"/>
                </a:solidFill>
                <a:uFillTx/>
                <a:latin typeface="Gill Sans"/>
                <a:ea typeface="Gill Sans"/>
                <a:cs typeface="Gill Sans"/>
                <a:sym typeface="Gill Sans"/>
              </a:defRPr>
            </a:lvl1pPr>
          </a:lstStyle>
          <a:p>
            <a:pPr lvl="0">
              <a:defRPr sz="1800">
                <a:solidFill>
                  <a:srgbClr val="000000"/>
                </a:solidFill>
              </a:defRPr>
            </a:pPr>
            <a:r>
              <a:rPr sz="4800">
                <a:solidFill>
                  <a:srgbClr val="1F497D"/>
                </a:solidFill>
              </a:rPr>
              <a:t>Title Text</a:t>
            </a:r>
          </a:p>
        </p:txBody>
      </p:sp>
      <p:sp>
        <p:nvSpPr>
          <p:cNvPr id="290" name="Shape 290"/>
          <p:cNvSpPr/>
          <p:nvPr>
            <p:ph type="body" idx="1"/>
          </p:nvPr>
        </p:nvSpPr>
        <p:spPr>
          <a:xfrm>
            <a:off x="2853363" y="3191040"/>
            <a:ext cx="10877744" cy="3230641"/>
          </a:xfrm>
          <a:prstGeom prst="rect">
            <a:avLst/>
          </a:prstGeom>
        </p:spPr>
        <p:txBody>
          <a:bodyPr lIns="60959" tIns="60959" rIns="60959" bIns="60959">
            <a:normAutofit fontScale="100000" lnSpcReduction="0"/>
          </a:bodyPr>
          <a:lstStyle>
            <a:lvl1pPr marL="342900" indent="-342900" defTabSz="457200">
              <a:spcBef>
                <a:spcPts val="300"/>
              </a:spcBef>
              <a:buClrTx/>
              <a:buSzTx/>
              <a:buFontTx/>
              <a:buNone/>
              <a:defRPr sz="2000">
                <a:solidFill>
                  <a:srgbClr val="A6A6A6"/>
                </a:solidFill>
                <a:uFillTx/>
                <a:latin typeface="Arial"/>
                <a:ea typeface="Arial"/>
                <a:cs typeface="Arial"/>
                <a:sym typeface="Arial"/>
              </a:defRPr>
            </a:lvl1pPr>
            <a:lvl2pPr marL="342900" indent="114300" defTabSz="457200">
              <a:spcBef>
                <a:spcPts val="300"/>
              </a:spcBef>
              <a:buClrTx/>
              <a:buSzTx/>
              <a:buFontTx/>
              <a:buNone/>
              <a:defRPr sz="2000">
                <a:solidFill>
                  <a:srgbClr val="A6A6A6"/>
                </a:solidFill>
                <a:uFillTx/>
                <a:latin typeface="Arial"/>
                <a:ea typeface="Arial"/>
                <a:cs typeface="Arial"/>
                <a:sym typeface="Arial"/>
              </a:defRPr>
            </a:lvl2pPr>
            <a:lvl3pPr marL="342900" indent="571500" defTabSz="457200">
              <a:spcBef>
                <a:spcPts val="300"/>
              </a:spcBef>
              <a:buClrTx/>
              <a:buSzTx/>
              <a:buFontTx/>
              <a:buNone/>
              <a:defRPr sz="2000">
                <a:solidFill>
                  <a:srgbClr val="A6A6A6"/>
                </a:solidFill>
                <a:uFillTx/>
                <a:latin typeface="Arial"/>
                <a:ea typeface="Arial"/>
                <a:cs typeface="Arial"/>
                <a:sym typeface="Arial"/>
              </a:defRPr>
            </a:lvl3pPr>
            <a:lvl4pPr marL="342900" indent="1028700" defTabSz="457200">
              <a:spcBef>
                <a:spcPts val="300"/>
              </a:spcBef>
              <a:buClrTx/>
              <a:buSzTx/>
              <a:buFontTx/>
              <a:buNone/>
              <a:defRPr sz="2000">
                <a:solidFill>
                  <a:srgbClr val="A6A6A6"/>
                </a:solidFill>
                <a:uFillTx/>
                <a:latin typeface="Arial"/>
                <a:ea typeface="Arial"/>
                <a:cs typeface="Arial"/>
                <a:sym typeface="Arial"/>
              </a:defRPr>
            </a:lvl4pPr>
            <a:lvl5pPr marL="342900" indent="1485900" defTabSz="457200">
              <a:spcBef>
                <a:spcPts val="300"/>
              </a:spcBef>
              <a:buClrTx/>
              <a:buSzTx/>
              <a:buFontTx/>
              <a:buNone/>
              <a:defRPr sz="2000">
                <a:solidFill>
                  <a:srgbClr val="A6A6A6"/>
                </a:solidFill>
                <a:uFillTx/>
                <a:latin typeface="Arial"/>
                <a:ea typeface="Arial"/>
                <a:cs typeface="Arial"/>
                <a:sym typeface="Arial"/>
              </a:defRPr>
            </a:lvl5pPr>
          </a:lstStyle>
          <a:p>
            <a:pPr lvl="0">
              <a:defRPr sz="1800">
                <a:solidFill>
                  <a:srgbClr val="000000"/>
                </a:solidFill>
              </a:defRPr>
            </a:pPr>
            <a:r>
              <a:rPr sz="2000">
                <a:solidFill>
                  <a:srgbClr val="A6A6A6"/>
                </a:solidFill>
              </a:rPr>
              <a:t>Body Level One</a:t>
            </a:r>
            <a:endParaRPr sz="2000">
              <a:solidFill>
                <a:srgbClr val="A6A6A6"/>
              </a:solidFill>
            </a:endParaRPr>
          </a:p>
          <a:p>
            <a:pPr lvl="1">
              <a:defRPr sz="1800">
                <a:solidFill>
                  <a:srgbClr val="000000"/>
                </a:solidFill>
              </a:defRPr>
            </a:pPr>
            <a:r>
              <a:rPr sz="2000">
                <a:solidFill>
                  <a:srgbClr val="A6A6A6"/>
                </a:solidFill>
              </a:rPr>
              <a:t>Body Level Two</a:t>
            </a:r>
            <a:endParaRPr sz="2000">
              <a:solidFill>
                <a:srgbClr val="A6A6A6"/>
              </a:solidFill>
            </a:endParaRPr>
          </a:p>
          <a:p>
            <a:pPr lvl="2">
              <a:defRPr sz="1800">
                <a:solidFill>
                  <a:srgbClr val="000000"/>
                </a:solidFill>
              </a:defRPr>
            </a:pPr>
            <a:r>
              <a:rPr sz="2000">
                <a:solidFill>
                  <a:srgbClr val="A6A6A6"/>
                </a:solidFill>
              </a:rPr>
              <a:t>Body Level Three</a:t>
            </a:r>
            <a:endParaRPr sz="2000">
              <a:solidFill>
                <a:srgbClr val="A6A6A6"/>
              </a:solidFill>
            </a:endParaRPr>
          </a:p>
          <a:p>
            <a:pPr lvl="3">
              <a:defRPr sz="1800">
                <a:solidFill>
                  <a:srgbClr val="000000"/>
                </a:solidFill>
              </a:defRPr>
            </a:pPr>
            <a:r>
              <a:rPr sz="2000">
                <a:solidFill>
                  <a:srgbClr val="A6A6A6"/>
                </a:solidFill>
              </a:rPr>
              <a:t>Body Level Four</a:t>
            </a:r>
            <a:endParaRPr sz="2000">
              <a:solidFill>
                <a:srgbClr val="A6A6A6"/>
              </a:solidFill>
            </a:endParaRPr>
          </a:p>
          <a:p>
            <a:pPr lvl="4">
              <a:defRPr sz="1800">
                <a:solidFill>
                  <a:srgbClr val="000000"/>
                </a:solidFill>
              </a:defRPr>
            </a:pPr>
            <a:r>
              <a:rPr sz="2000">
                <a:solidFill>
                  <a:srgbClr val="A6A6A6"/>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spTree>
      <p:nvGrpSpPr>
        <p:cNvPr id="1" name=""/>
        <p:cNvGrpSpPr/>
        <p:nvPr/>
      </p:nvGrpSpPr>
      <p:grpSpPr>
        <a:xfrm>
          <a:off x="0" y="0"/>
          <a:ext cx="0" cy="0"/>
          <a:chOff x="0" y="0"/>
          <a:chExt cx="0" cy="0"/>
        </a:xfrm>
      </p:grpSpPr>
      <p:sp>
        <p:nvSpPr>
          <p:cNvPr id="36" name="Shape 36"/>
          <p:cNvSpPr/>
          <p:nvPr>
            <p:ph type="sldNum" sz="quarter" idx="2"/>
          </p:nvPr>
        </p:nvSpPr>
        <p:spPr>
          <a:xfrm>
            <a:off x="13567665" y="8779933"/>
            <a:ext cx="249937" cy="230937"/>
          </a:xfrm>
          <a:prstGeom prst="rect">
            <a:avLst/>
          </a:prstGeom>
          <a:ln w="3175"/>
        </p:spPr>
        <p:txBody>
          <a:bodyPr/>
          <a:lstStyle>
            <a:lvl1pPr>
              <a:defRPr sz="1200"/>
            </a:lvl1pPr>
          </a:lstStyle>
          <a:p>
            <a:pPr lvl="0"/>
            <a:fld id="{86CB4B4D-7CA3-9044-876B-883B54F8677D}" type="slidenum"/>
          </a:p>
        </p:txBody>
      </p:sp>
      <p:sp>
        <p:nvSpPr>
          <p:cNvPr id="37" name="Shape 37"/>
          <p:cNvSpPr/>
          <p:nvPr/>
        </p:nvSpPr>
        <p:spPr>
          <a:xfrm>
            <a:off x="15991768"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38" name="Shape 38"/>
          <p:cNvSpPr/>
          <p:nvPr/>
        </p:nvSpPr>
        <p:spPr>
          <a:xfrm rot="16200000">
            <a:off x="-81794"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39" name="Shape 39"/>
          <p:cNvSpPr/>
          <p:nvPr/>
        </p:nvSpPr>
        <p:spPr>
          <a:xfrm rot="10800000">
            <a:off x="-81794"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40" name="Shape 40"/>
          <p:cNvSpPr/>
          <p:nvPr/>
        </p:nvSpPr>
        <p:spPr>
          <a:xfrm rot="5400000">
            <a:off x="15991768"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1_Glass Layers">
    <p:spTree>
      <p:nvGrpSpPr>
        <p:cNvPr id="1" name=""/>
        <p:cNvGrpSpPr/>
        <p:nvPr/>
      </p:nvGrpSpPr>
      <p:grpSpPr>
        <a:xfrm>
          <a:off x="0" y="0"/>
          <a:ext cx="0" cy="0"/>
          <a:chOff x="0" y="0"/>
          <a:chExt cx="0" cy="0"/>
        </a:xfrm>
      </p:grpSpPr>
      <p:sp>
        <p:nvSpPr>
          <p:cNvPr id="42" name="Shape 42"/>
          <p:cNvSpPr/>
          <p:nvPr/>
        </p:nvSpPr>
        <p:spPr>
          <a:xfrm>
            <a:off x="15991768"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43" name="Shape 43"/>
          <p:cNvSpPr/>
          <p:nvPr/>
        </p:nvSpPr>
        <p:spPr>
          <a:xfrm rot="16200000">
            <a:off x="-81794"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44" name="Shape 44"/>
          <p:cNvSpPr/>
          <p:nvPr/>
        </p:nvSpPr>
        <p:spPr>
          <a:xfrm rot="10800000">
            <a:off x="-81794"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45" name="Shape 45"/>
          <p:cNvSpPr/>
          <p:nvPr/>
        </p:nvSpPr>
        <p:spPr>
          <a:xfrm rot="5400000">
            <a:off x="15991768"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46" name="Shape 46"/>
          <p:cNvSpPr/>
          <p:nvPr>
            <p:ph type="title"/>
          </p:nvPr>
        </p:nvSpPr>
        <p:spPr>
          <a:xfrm>
            <a:off x="2641599" y="704849"/>
            <a:ext cx="11180235" cy="1488018"/>
          </a:xfrm>
          <a:prstGeom prst="rect">
            <a:avLst/>
          </a:prstGeom>
        </p:spPr>
        <p:txBody>
          <a:bodyPr lIns="0" tIns="0" rIns="0" bIns="0"/>
          <a:lstStyle>
            <a:lvl1pPr marL="40639" marR="40639">
              <a:defRPr sz="5800"/>
            </a:lvl1pPr>
          </a:lstStyle>
          <a:p>
            <a:pPr lvl="0">
              <a:defRPr sz="1800">
                <a:solidFill>
                  <a:srgbClr val="000000"/>
                </a:solidFill>
                <a:uFillTx/>
              </a:defRPr>
            </a:pPr>
            <a:r>
              <a:rPr sz="5800">
                <a:solidFill>
                  <a:srgbClr val="FFFDC4"/>
                </a:solidFill>
                <a:uFill>
                  <a:solidFill>
                    <a:srgbClr val="FFFDC4"/>
                  </a:solidFill>
                </a:uFill>
              </a:rPr>
              <a:t>Title Text</a:t>
            </a:r>
          </a:p>
        </p:txBody>
      </p:sp>
      <p:sp>
        <p:nvSpPr>
          <p:cNvPr id="47" name="Shape 47"/>
          <p:cNvSpPr/>
          <p:nvPr>
            <p:ph type="body" idx="1"/>
          </p:nvPr>
        </p:nvSpPr>
        <p:spPr>
          <a:xfrm>
            <a:off x="2641599" y="2192866"/>
            <a:ext cx="11184468" cy="6951135"/>
          </a:xfrm>
          <a:prstGeom prst="rect">
            <a:avLst/>
          </a:prstGeom>
        </p:spPr>
        <p:txBody>
          <a:bodyPr lIns="0" tIns="0" rIns="0" bIns="0"/>
          <a:lstStyle>
            <a:lvl1pPr marL="387508" marR="40639" indent="-346868">
              <a:spcBef>
                <a:spcPts val="600"/>
              </a:spcBef>
              <a:defRPr sz="3800">
                <a:latin typeface="Avenir Next"/>
                <a:ea typeface="Avenir Next"/>
                <a:cs typeface="Avenir Next"/>
                <a:sym typeface="Avenir Next"/>
              </a:defRPr>
            </a:lvl1pPr>
            <a:lvl2pPr marL="759097" marR="40639" indent="-261257">
              <a:spcBef>
                <a:spcPts val="500"/>
              </a:spcBef>
              <a:buClr>
                <a:srgbClr val="D7F0FF"/>
              </a:buClr>
              <a:defRPr sz="3200"/>
            </a:lvl2pPr>
            <a:lvl3pPr marL="1162473" marR="40639" indent="-207433">
              <a:spcBef>
                <a:spcPts val="400"/>
              </a:spcBef>
              <a:defRPr sz="2800"/>
            </a:lvl3pPr>
            <a:lvl4pPr marL="1625600" marR="40639" indent="-213360">
              <a:spcBef>
                <a:spcPts val="300"/>
              </a:spcBef>
              <a:buClr>
                <a:srgbClr val="D7F0FF"/>
              </a:buClr>
              <a:defRPr sz="2400"/>
            </a:lvl4pPr>
            <a:lvl5pPr marL="2082800" marR="40639" indent="-213360">
              <a:spcBef>
                <a:spcPts val="300"/>
              </a:spcBef>
              <a:defRPr sz="2400"/>
            </a:lvl5pPr>
          </a:lstStyle>
          <a:p>
            <a:pPr lvl="0">
              <a:defRPr sz="1800">
                <a:solidFill>
                  <a:srgbClr val="000000"/>
                </a:solidFill>
                <a:uFillTx/>
              </a:defRPr>
            </a:pPr>
            <a:r>
              <a:rPr sz="3800">
                <a:solidFill>
                  <a:srgbClr val="FFFFFF"/>
                </a:solidFill>
                <a:uFill>
                  <a:solidFill>
                    <a:srgbClr val="FFFFFF"/>
                  </a:solidFill>
                </a:uFill>
              </a:rPr>
              <a:t>Body Level One</a:t>
            </a:r>
            <a:endParaRPr sz="3800">
              <a:solidFill>
                <a:srgbClr val="FFFFFF"/>
              </a:solidFill>
              <a:uFill>
                <a:solidFill>
                  <a:srgbClr val="FFFFFF"/>
                </a:solidFill>
              </a:uFill>
            </a:endParaRPr>
          </a:p>
          <a:p>
            <a:pPr lvl="1">
              <a:defRPr sz="1800">
                <a:solidFill>
                  <a:srgbClr val="000000"/>
                </a:solidFill>
                <a:uFillTx/>
              </a:defRPr>
            </a:pPr>
            <a:r>
              <a:rPr sz="3200">
                <a:solidFill>
                  <a:srgbClr val="FFFFFF"/>
                </a:solidFill>
                <a:uFill>
                  <a:solidFill>
                    <a:srgbClr val="FFFFFF"/>
                  </a:solidFill>
                </a:uFill>
              </a:rPr>
              <a:t>Body Level Two</a:t>
            </a:r>
            <a:endParaRPr sz="3200">
              <a:solidFill>
                <a:srgbClr val="FFFFFF"/>
              </a:solidFill>
              <a:uFill>
                <a:solidFill>
                  <a:srgbClr val="FFFFFF"/>
                </a:solidFill>
              </a:uFill>
            </a:endParaRPr>
          </a:p>
          <a:p>
            <a:pPr lvl="2">
              <a:defRPr sz="1800">
                <a:solidFill>
                  <a:srgbClr val="000000"/>
                </a:solidFill>
                <a:uFillTx/>
              </a:defRPr>
            </a:pPr>
            <a:r>
              <a:rPr sz="2800">
                <a:solidFill>
                  <a:srgbClr val="FFFFFF"/>
                </a:solidFill>
                <a:uFill>
                  <a:solidFill>
                    <a:srgbClr val="FFFFFF"/>
                  </a:solidFill>
                </a:uFill>
              </a:rPr>
              <a:t>Body Level Three</a:t>
            </a:r>
            <a:endParaRPr sz="2800">
              <a:solidFill>
                <a:srgbClr val="FFFFFF"/>
              </a:solidFill>
              <a:uFill>
                <a:solidFill>
                  <a:srgbClr val="FFFFFF"/>
                </a:solidFill>
              </a:uFill>
            </a:endParaRPr>
          </a:p>
          <a:p>
            <a:pPr lvl="3">
              <a:defRPr sz="1800">
                <a:solidFill>
                  <a:srgbClr val="000000"/>
                </a:solidFill>
                <a:uFillTx/>
              </a:defRPr>
            </a:pPr>
            <a:r>
              <a:rPr sz="2400">
                <a:solidFill>
                  <a:srgbClr val="FFFFFF"/>
                </a:solidFill>
                <a:uFill>
                  <a:solidFill>
                    <a:srgbClr val="FFFFFF"/>
                  </a:solidFill>
                </a:uFill>
              </a:rPr>
              <a:t>Body Level Four</a:t>
            </a:r>
            <a:endParaRPr sz="2400">
              <a:solidFill>
                <a:srgbClr val="FFFFFF"/>
              </a:solidFill>
              <a:uFill>
                <a:solidFill>
                  <a:srgbClr val="FFFFFF"/>
                </a:solidFill>
              </a:uFill>
            </a:endParaRPr>
          </a:p>
          <a:p>
            <a:pPr lvl="4">
              <a:defRPr sz="1800">
                <a:solidFill>
                  <a:srgbClr val="000000"/>
                </a:solidFill>
                <a:uFillTx/>
              </a:defRPr>
            </a:pPr>
            <a:r>
              <a:rPr sz="2400">
                <a:solidFill>
                  <a:srgbClr val="FFFFFF"/>
                </a:solidFill>
                <a:uFill>
                  <a:solidFill>
                    <a:srgbClr val="FFFFFF"/>
                  </a:solidFill>
                </a:u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1_Glass Layers W">
    <p:bg>
      <p:bgPr>
        <a:solidFill>
          <a:srgbClr val="FFFFFF"/>
        </a:solidFill>
      </p:bgPr>
    </p:bg>
    <p:spTree>
      <p:nvGrpSpPr>
        <p:cNvPr id="1" name=""/>
        <p:cNvGrpSpPr/>
        <p:nvPr/>
      </p:nvGrpSpPr>
      <p:grpSpPr>
        <a:xfrm>
          <a:off x="0" y="0"/>
          <a:ext cx="0" cy="0"/>
          <a:chOff x="0" y="0"/>
          <a:chExt cx="0" cy="0"/>
        </a:xfrm>
      </p:grpSpPr>
      <p:sp>
        <p:nvSpPr>
          <p:cNvPr id="49" name="Shape 49"/>
          <p:cNvSpPr/>
          <p:nvPr>
            <p:ph type="title"/>
          </p:nvPr>
        </p:nvSpPr>
        <p:spPr>
          <a:xfrm>
            <a:off x="2641599" y="704849"/>
            <a:ext cx="11180235" cy="1488018"/>
          </a:xfrm>
          <a:prstGeom prst="rect">
            <a:avLst/>
          </a:prstGeom>
        </p:spPr>
        <p:txBody>
          <a:bodyPr lIns="0" tIns="0" rIns="0" bIns="0"/>
          <a:lstStyle>
            <a:lvl1pPr marL="40639" marR="40639">
              <a:defRPr sz="5400">
                <a:solidFill>
                  <a:srgbClr val="000000"/>
                </a:solidFill>
                <a:latin typeface="Avenir Next Demi Bold"/>
                <a:ea typeface="Avenir Next Demi Bold"/>
                <a:cs typeface="Avenir Next Demi Bold"/>
                <a:sym typeface="Avenir Next Demi Bold"/>
              </a:defRPr>
            </a:lvl1pPr>
          </a:lstStyle>
          <a:p>
            <a:pPr lvl="0">
              <a:defRPr sz="1800">
                <a:uFillTx/>
              </a:defRPr>
            </a:pPr>
            <a:r>
              <a:rPr sz="5400">
                <a:uFill>
                  <a:solidFill>
                    <a:srgbClr val="FFFDC4"/>
                  </a:solidFill>
                </a:uFill>
              </a:rPr>
              <a:t>Title Text</a:t>
            </a:r>
          </a:p>
        </p:txBody>
      </p:sp>
      <p:sp>
        <p:nvSpPr>
          <p:cNvPr id="50" name="Shape 50"/>
          <p:cNvSpPr/>
          <p:nvPr>
            <p:ph type="body" idx="1"/>
          </p:nvPr>
        </p:nvSpPr>
        <p:spPr>
          <a:xfrm>
            <a:off x="2641599" y="2192866"/>
            <a:ext cx="11184468" cy="6951135"/>
          </a:xfrm>
          <a:prstGeom prst="rect">
            <a:avLst/>
          </a:prstGeom>
        </p:spPr>
        <p:txBody>
          <a:bodyPr lIns="0" tIns="0" rIns="0" bIns="0"/>
          <a:lstStyle>
            <a:lvl1pPr marL="387508" marR="40639" indent="-346868">
              <a:spcBef>
                <a:spcPts val="600"/>
              </a:spcBef>
              <a:defRPr sz="3800">
                <a:solidFill>
                  <a:srgbClr val="000000"/>
                </a:solidFill>
                <a:latin typeface="Avenir Next"/>
                <a:ea typeface="Avenir Next"/>
                <a:cs typeface="Avenir Next"/>
                <a:sym typeface="Avenir Next"/>
              </a:defRPr>
            </a:lvl1pPr>
            <a:lvl2pPr marL="759097" marR="40639" indent="-261257">
              <a:spcBef>
                <a:spcPts val="500"/>
              </a:spcBef>
              <a:defRPr sz="3200">
                <a:solidFill>
                  <a:srgbClr val="000000"/>
                </a:solidFill>
                <a:latin typeface="Avenir Next"/>
                <a:ea typeface="Avenir Next"/>
                <a:cs typeface="Avenir Next"/>
                <a:sym typeface="Avenir Next"/>
              </a:defRPr>
            </a:lvl2pPr>
            <a:lvl3pPr marL="1162473" marR="40639" indent="-207433">
              <a:spcBef>
                <a:spcPts val="400"/>
              </a:spcBef>
              <a:defRPr sz="2800">
                <a:solidFill>
                  <a:srgbClr val="000000"/>
                </a:solidFill>
                <a:latin typeface="Avenir Next"/>
                <a:ea typeface="Avenir Next"/>
                <a:cs typeface="Avenir Next"/>
                <a:sym typeface="Avenir Next"/>
              </a:defRPr>
            </a:lvl3pPr>
            <a:lvl4pPr marL="1625600" marR="40639" indent="-213360">
              <a:spcBef>
                <a:spcPts val="300"/>
              </a:spcBef>
              <a:defRPr sz="2400">
                <a:solidFill>
                  <a:srgbClr val="000000"/>
                </a:solidFill>
                <a:latin typeface="Avenir Next"/>
                <a:ea typeface="Avenir Next"/>
                <a:cs typeface="Avenir Next"/>
                <a:sym typeface="Avenir Next"/>
              </a:defRPr>
            </a:lvl4pPr>
            <a:lvl5pPr marL="2082800" marR="40639" indent="-213360">
              <a:spcBef>
                <a:spcPts val="300"/>
              </a:spcBef>
              <a:defRPr sz="2400">
                <a:solidFill>
                  <a:srgbClr val="000000"/>
                </a:solidFill>
                <a:latin typeface="Avenir Next"/>
                <a:ea typeface="Avenir Next"/>
                <a:cs typeface="Avenir Next"/>
                <a:sym typeface="Avenir Next"/>
              </a:defRPr>
            </a:lvl5pPr>
          </a:lstStyle>
          <a:p>
            <a:pPr lvl="0">
              <a:defRPr sz="1800">
                <a:uFillTx/>
              </a:defRPr>
            </a:pPr>
            <a:r>
              <a:rPr sz="3800">
                <a:uFill>
                  <a:solidFill>
                    <a:srgbClr val="FFFFFF"/>
                  </a:solidFill>
                </a:uFill>
              </a:rPr>
              <a:t>Body Level One</a:t>
            </a:r>
            <a:endParaRPr sz="3800">
              <a:uFill>
                <a:solidFill>
                  <a:srgbClr val="FFFFFF"/>
                </a:solidFill>
              </a:uFill>
            </a:endParaRPr>
          </a:p>
          <a:p>
            <a:pPr lvl="1">
              <a:defRPr sz="1800">
                <a:uFillTx/>
              </a:defRPr>
            </a:pPr>
            <a:r>
              <a:rPr sz="3200">
                <a:uFill>
                  <a:solidFill>
                    <a:srgbClr val="FFFFFF"/>
                  </a:solidFill>
                </a:uFill>
              </a:rPr>
              <a:t>Body Level Two</a:t>
            </a:r>
            <a:endParaRPr sz="3200">
              <a:uFill>
                <a:solidFill>
                  <a:srgbClr val="FFFFFF"/>
                </a:solidFill>
              </a:uFill>
            </a:endParaRPr>
          </a:p>
          <a:p>
            <a:pPr lvl="2">
              <a:defRPr sz="1800">
                <a:uFillTx/>
              </a:defRPr>
            </a:pPr>
            <a:r>
              <a:rPr sz="2800">
                <a:uFill>
                  <a:solidFill>
                    <a:srgbClr val="FFFFFF"/>
                  </a:solidFill>
                </a:uFill>
              </a:rPr>
              <a:t>Body Level Three</a:t>
            </a:r>
            <a:endParaRPr sz="2800">
              <a:uFill>
                <a:solidFill>
                  <a:srgbClr val="FFFFFF"/>
                </a:solidFill>
              </a:uFill>
            </a:endParaRPr>
          </a:p>
          <a:p>
            <a:pPr lvl="3">
              <a:defRPr sz="1800">
                <a:uFillTx/>
              </a:defRPr>
            </a:pPr>
            <a:r>
              <a:rPr sz="2400">
                <a:uFill>
                  <a:solidFill>
                    <a:srgbClr val="FFFFFF"/>
                  </a:solidFill>
                </a:uFill>
              </a:rPr>
              <a:t>Body Level Four</a:t>
            </a:r>
            <a:endParaRPr sz="2400">
              <a:uFill>
                <a:solidFill>
                  <a:srgbClr val="FFFFFF"/>
                </a:solidFill>
              </a:uFill>
            </a:endParaRPr>
          </a:p>
          <a:p>
            <a:pPr lvl="4">
              <a:defRPr sz="1800">
                <a:uFillTx/>
              </a:defRPr>
            </a:pPr>
            <a:r>
              <a:rPr sz="2400">
                <a:uFill>
                  <a:solidFill>
                    <a:srgbClr val="FFFFFF"/>
                  </a:solidFill>
                </a:uFill>
              </a:rPr>
              <a:t>Body Level Five</a:t>
            </a:r>
          </a:p>
        </p:txBody>
      </p:sp>
      <p:sp>
        <p:nvSpPr>
          <p:cNvPr id="51" name="Shape 51"/>
          <p:cNvSpPr/>
          <p:nvPr/>
        </p:nvSpPr>
        <p:spPr>
          <a:xfrm>
            <a:off x="15991768"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52" name="Shape 52"/>
          <p:cNvSpPr/>
          <p:nvPr/>
        </p:nvSpPr>
        <p:spPr>
          <a:xfrm rot="16200000">
            <a:off x="-81794"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53" name="Shape 53"/>
          <p:cNvSpPr/>
          <p:nvPr/>
        </p:nvSpPr>
        <p:spPr>
          <a:xfrm rot="10800000">
            <a:off x="-81794"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54" name="Shape 54"/>
          <p:cNvSpPr/>
          <p:nvPr/>
        </p:nvSpPr>
        <p:spPr>
          <a:xfrm rot="5400000">
            <a:off x="15991768"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Empty - Black">
    <p:bg>
      <p:bgPr>
        <a:solidFill>
          <a:srgbClr val="000000"/>
        </a:solidFill>
      </p:bgPr>
    </p:bg>
    <p:spTree>
      <p:nvGrpSpPr>
        <p:cNvPr id="1" name=""/>
        <p:cNvGrpSpPr/>
        <p:nvPr/>
      </p:nvGrpSpPr>
      <p:grpSpPr>
        <a:xfrm>
          <a:off x="0" y="0"/>
          <a:ext cx="0" cy="0"/>
          <a:chOff x="0" y="0"/>
          <a:chExt cx="0" cy="0"/>
        </a:xfrm>
      </p:grpSpPr>
      <p:sp>
        <p:nvSpPr>
          <p:cNvPr id="56" name="Shape 56"/>
          <p:cNvSpPr/>
          <p:nvPr/>
        </p:nvSpPr>
        <p:spPr>
          <a:xfrm>
            <a:off x="15991768"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57" name="Shape 57"/>
          <p:cNvSpPr/>
          <p:nvPr/>
        </p:nvSpPr>
        <p:spPr>
          <a:xfrm rot="16200000">
            <a:off x="-81794"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58" name="Shape 58"/>
          <p:cNvSpPr/>
          <p:nvPr/>
        </p:nvSpPr>
        <p:spPr>
          <a:xfrm rot="10800000">
            <a:off x="-81794"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59" name="Shape 59"/>
          <p:cNvSpPr/>
          <p:nvPr/>
        </p:nvSpPr>
        <p:spPr>
          <a:xfrm rot="5400000">
            <a:off x="15991768"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61" name="Shape 61"/>
          <p:cNvSpPr/>
          <p:nvPr>
            <p:ph type="title"/>
          </p:nvPr>
        </p:nvSpPr>
        <p:spPr>
          <a:xfrm>
            <a:off x="2641601" y="704851"/>
            <a:ext cx="11180235" cy="1488016"/>
          </a:xfrm>
          <a:prstGeom prst="rect">
            <a:avLst/>
          </a:prstGeom>
        </p:spPr>
        <p:txBody>
          <a:bodyPr/>
          <a:lstStyle>
            <a:lvl1pPr>
              <a:defRPr sz="5800"/>
            </a:lvl1pPr>
          </a:lstStyle>
          <a:p>
            <a:pPr lvl="0">
              <a:defRPr sz="1800">
                <a:solidFill>
                  <a:srgbClr val="000000"/>
                </a:solidFill>
                <a:uFillTx/>
              </a:defRPr>
            </a:pPr>
            <a:r>
              <a:rPr sz="5800">
                <a:solidFill>
                  <a:srgbClr val="FFFDC4"/>
                </a:solidFill>
                <a:uFill>
                  <a:solidFill>
                    <a:srgbClr val="FFFDC4"/>
                  </a:solidFill>
                </a:uFill>
              </a:rPr>
              <a:t>Title Text</a:t>
            </a:r>
          </a:p>
        </p:txBody>
      </p:sp>
      <p:sp>
        <p:nvSpPr>
          <p:cNvPr id="62" name="Shape 62"/>
          <p:cNvSpPr/>
          <p:nvPr>
            <p:ph type="body" idx="1"/>
          </p:nvPr>
        </p:nvSpPr>
        <p:spPr>
          <a:xfrm>
            <a:off x="2641599" y="2192866"/>
            <a:ext cx="11184468" cy="6951135"/>
          </a:xfrm>
          <a:prstGeom prst="rect">
            <a:avLst/>
          </a:prstGeom>
        </p:spPr>
        <p:txBody>
          <a:bodyPr/>
          <a:lstStyle>
            <a:lvl1pPr marL="346818" indent="-346818">
              <a:defRPr sz="3800"/>
            </a:lvl1pPr>
            <a:lvl2pPr marL="718354" indent="-261219">
              <a:spcBef>
                <a:spcPts val="600"/>
              </a:spcBef>
              <a:buClr>
                <a:srgbClr val="D7F0FF"/>
              </a:buClr>
              <a:defRPr sz="3200"/>
            </a:lvl2pPr>
            <a:lvl3pPr marL="1121673" indent="-207404">
              <a:spcBef>
                <a:spcPts val="500"/>
              </a:spcBef>
              <a:defRPr sz="2800"/>
            </a:lvl3pPr>
            <a:lvl4pPr marL="1584734" indent="-213329">
              <a:spcBef>
                <a:spcPts val="400"/>
              </a:spcBef>
              <a:buClr>
                <a:srgbClr val="D7F0FF"/>
              </a:buClr>
              <a:defRPr sz="2400"/>
            </a:lvl4pPr>
            <a:lvl5pPr marL="2041868" indent="-213330">
              <a:spcBef>
                <a:spcPts val="400"/>
              </a:spcBef>
              <a:defRPr sz="2400"/>
            </a:lvl5pPr>
          </a:lstStyle>
          <a:p>
            <a:pPr lvl="0">
              <a:defRPr sz="1800">
                <a:solidFill>
                  <a:srgbClr val="000000"/>
                </a:solidFill>
                <a:uFillTx/>
              </a:defRPr>
            </a:pPr>
            <a:r>
              <a:rPr sz="3800">
                <a:solidFill>
                  <a:srgbClr val="FFFFFF"/>
                </a:solidFill>
                <a:uFill>
                  <a:solidFill>
                    <a:srgbClr val="FFFFFF"/>
                  </a:solidFill>
                </a:uFill>
              </a:rPr>
              <a:t>Body Level One</a:t>
            </a:r>
            <a:endParaRPr sz="3800">
              <a:solidFill>
                <a:srgbClr val="FFFFFF"/>
              </a:solidFill>
              <a:uFill>
                <a:solidFill>
                  <a:srgbClr val="FFFFFF"/>
                </a:solidFill>
              </a:uFill>
            </a:endParaRPr>
          </a:p>
          <a:p>
            <a:pPr lvl="1">
              <a:defRPr sz="1800">
                <a:solidFill>
                  <a:srgbClr val="000000"/>
                </a:solidFill>
                <a:uFillTx/>
              </a:defRPr>
            </a:pPr>
            <a:r>
              <a:rPr sz="3200">
                <a:solidFill>
                  <a:srgbClr val="FFFFFF"/>
                </a:solidFill>
                <a:uFill>
                  <a:solidFill>
                    <a:srgbClr val="FFFFFF"/>
                  </a:solidFill>
                </a:uFill>
              </a:rPr>
              <a:t>Body Level Two</a:t>
            </a:r>
            <a:endParaRPr sz="3200">
              <a:solidFill>
                <a:srgbClr val="FFFFFF"/>
              </a:solidFill>
              <a:uFill>
                <a:solidFill>
                  <a:srgbClr val="FFFFFF"/>
                </a:solidFill>
              </a:uFill>
            </a:endParaRPr>
          </a:p>
          <a:p>
            <a:pPr lvl="2">
              <a:defRPr sz="1800">
                <a:solidFill>
                  <a:srgbClr val="000000"/>
                </a:solidFill>
                <a:uFillTx/>
              </a:defRPr>
            </a:pPr>
            <a:r>
              <a:rPr sz="2800">
                <a:solidFill>
                  <a:srgbClr val="FFFFFF"/>
                </a:solidFill>
                <a:uFill>
                  <a:solidFill>
                    <a:srgbClr val="FFFFFF"/>
                  </a:solidFill>
                </a:uFill>
              </a:rPr>
              <a:t>Body Level Three</a:t>
            </a:r>
            <a:endParaRPr sz="2800">
              <a:solidFill>
                <a:srgbClr val="FFFFFF"/>
              </a:solidFill>
              <a:uFill>
                <a:solidFill>
                  <a:srgbClr val="FFFFFF"/>
                </a:solidFill>
              </a:uFill>
            </a:endParaRPr>
          </a:p>
          <a:p>
            <a:pPr lvl="3">
              <a:defRPr sz="1800">
                <a:solidFill>
                  <a:srgbClr val="000000"/>
                </a:solidFill>
                <a:uFillTx/>
              </a:defRPr>
            </a:pPr>
            <a:r>
              <a:rPr sz="2400">
                <a:solidFill>
                  <a:srgbClr val="FFFFFF"/>
                </a:solidFill>
                <a:uFill>
                  <a:solidFill>
                    <a:srgbClr val="FFFFFF"/>
                  </a:solidFill>
                </a:uFill>
              </a:rPr>
              <a:t>Body Level Four</a:t>
            </a:r>
            <a:endParaRPr sz="2400">
              <a:solidFill>
                <a:srgbClr val="FFFFFF"/>
              </a:solidFill>
              <a:uFill>
                <a:solidFill>
                  <a:srgbClr val="FFFFFF"/>
                </a:solidFill>
              </a:uFill>
            </a:endParaRPr>
          </a:p>
          <a:p>
            <a:pPr lvl="4">
              <a:defRPr sz="1800">
                <a:solidFill>
                  <a:srgbClr val="000000"/>
                </a:solidFill>
                <a:uFillTx/>
              </a:defRPr>
            </a:pPr>
            <a:r>
              <a:rPr sz="2400">
                <a:solidFill>
                  <a:srgbClr val="FFFFFF"/>
                </a:solidFill>
                <a:uFill>
                  <a:solidFill>
                    <a:srgbClr val="FFFFFF"/>
                  </a:solidFill>
                </a:uFill>
              </a:rPr>
              <a:t>Body Level Five</a:t>
            </a:r>
          </a:p>
        </p:txBody>
      </p:sp>
      <p:sp>
        <p:nvSpPr>
          <p:cNvPr id="63" name="Shape 63"/>
          <p:cNvSpPr/>
          <p:nvPr>
            <p:ph type="sldNum" sz="quarter" idx="2"/>
          </p:nvPr>
        </p:nvSpPr>
        <p:spPr>
          <a:xfrm>
            <a:off x="13567665" y="8779933"/>
            <a:ext cx="249937" cy="230938"/>
          </a:xfrm>
          <a:prstGeom prst="rect">
            <a:avLst/>
          </a:prstGeom>
          <a:ln w="3175"/>
        </p:spPr>
        <p:txBody>
          <a:bodyPr/>
          <a:lstStyle>
            <a:lvl1pPr>
              <a:defRPr sz="1200"/>
            </a:lvl1pPr>
          </a:lstStyle>
          <a:p>
            <a:pPr lvl="0"/>
            <a:fld id="{86CB4B4D-7CA3-9044-876B-883B54F8677D}" type="slidenum"/>
          </a:p>
        </p:txBody>
      </p:sp>
      <p:sp>
        <p:nvSpPr>
          <p:cNvPr id="64" name="Shape 64"/>
          <p:cNvSpPr/>
          <p:nvPr/>
        </p:nvSpPr>
        <p:spPr>
          <a:xfrm>
            <a:off x="15991768"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65" name="Shape 65"/>
          <p:cNvSpPr/>
          <p:nvPr/>
        </p:nvSpPr>
        <p:spPr>
          <a:xfrm rot="16200000">
            <a:off x="-81794" y="-84667"/>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66" name="Shape 66"/>
          <p:cNvSpPr/>
          <p:nvPr/>
        </p:nvSpPr>
        <p:spPr>
          <a:xfrm rot="10800000">
            <a:off x="-81794"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
        <p:nvSpPr>
          <p:cNvPr id="67" name="Shape 67"/>
          <p:cNvSpPr/>
          <p:nvPr/>
        </p:nvSpPr>
        <p:spPr>
          <a:xfrm rot="5400000">
            <a:off x="15991768" y="8885758"/>
            <a:ext cx="340800" cy="340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152400">
            <a:solidFill/>
            <a:round/>
          </a:ln>
        </p:spPr>
        <p:txBody>
          <a:bodyPr lIns="0" tIns="0" rIns="0" bIns="0" anchor="ctr"/>
          <a:lstStyle/>
          <a:p>
            <a:pPr lvl="0" marL="40639" marR="40639" defTabSz="914400">
              <a:defRPr sz="2000">
                <a:solidFill>
                  <a:srgbClr val="FFFFFF"/>
                </a:solidFill>
                <a:uFill>
                  <a:solidFill>
                    <a:srgbClr val="FFFFFF"/>
                  </a:solidFill>
                </a:uFill>
                <a:latin typeface="+mj-lt"/>
                <a:ea typeface="+mj-ea"/>
                <a:cs typeface="+mj-cs"/>
                <a:sym typeface="Neutra Text Light Demi"/>
              </a:defRPr>
            </a:pP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14141"/>
        </a:solidFill>
      </p:bgPr>
    </p:bg>
    <p:spTree>
      <p:nvGrpSpPr>
        <p:cNvPr id="1" name=""/>
        <p:cNvGrpSpPr/>
        <p:nvPr/>
      </p:nvGrpSpPr>
      <p:grpSpPr>
        <a:xfrm>
          <a:off x="0" y="0"/>
          <a:ext cx="0" cy="0"/>
          <a:chOff x="0" y="0"/>
          <a:chExt cx="0" cy="0"/>
        </a:xfrm>
      </p:grpSpPr>
      <p:sp>
        <p:nvSpPr>
          <p:cNvPr id="2" name="Shape 2"/>
          <p:cNvSpPr/>
          <p:nvPr>
            <p:ph type="sldNum" sz="quarter" idx="2"/>
          </p:nvPr>
        </p:nvSpPr>
        <p:spPr>
          <a:xfrm>
            <a:off x="15836182" y="8779934"/>
            <a:ext cx="295149" cy="278283"/>
          </a:xfrm>
          <a:prstGeom prst="rect">
            <a:avLst/>
          </a:prstGeom>
          <a:ln w="12700">
            <a:round/>
          </a:ln>
        </p:spPr>
        <p:txBody>
          <a:bodyPr wrap="none" lIns="50800" tIns="50800" rIns="50800" bIns="50800">
            <a:spAutoFit/>
          </a:bodyPr>
          <a:lstStyle>
            <a:lvl1pPr algn="r" defTabSz="914400">
              <a:defRPr sz="1600">
                <a:solidFill>
                  <a:srgbClr val="D7F0FF"/>
                </a:solidFill>
                <a:uFill>
                  <a:solidFill>
                    <a:srgbClr val="D7F0FF"/>
                  </a:solidFill>
                </a:uFill>
                <a:latin typeface="+mn-lt"/>
                <a:ea typeface="+mn-ea"/>
                <a:cs typeface="+mn-cs"/>
                <a:sym typeface="Neutra Text"/>
              </a:defRPr>
            </a:lvl1pPr>
          </a:lstStyle>
          <a:p>
            <a:pPr lvl="0"/>
            <a:fld id="{86CB4B4D-7CA3-9044-876B-883B54F8677D}" type="slidenum"/>
          </a:p>
        </p:txBody>
      </p:sp>
      <p:sp>
        <p:nvSpPr>
          <p:cNvPr id="3" name="Shape 3"/>
          <p:cNvSpPr/>
          <p:nvPr>
            <p:ph type="body" idx="1"/>
          </p:nvPr>
        </p:nvSpPr>
        <p:spPr>
          <a:xfrm>
            <a:off x="565490" y="2192866"/>
            <a:ext cx="13260578" cy="6951135"/>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lstStyle>
            <a:lvl2pPr marL="751006" indent="-293871">
              <a:spcBef>
                <a:spcPts val="600"/>
              </a:spcBef>
              <a:buClr>
                <a:srgbClr val="D7F0FF"/>
              </a:buClr>
              <a:defRPr sz="3600"/>
            </a:lvl2pPr>
            <a:lvl3pPr marL="1151302" indent="-237033">
              <a:spcBef>
                <a:spcPts val="500"/>
              </a:spcBef>
              <a:defRPr sz="3200"/>
            </a:lvl3pPr>
            <a:lvl4pPr marL="1602511" indent="-231107">
              <a:spcBef>
                <a:spcPts val="400"/>
              </a:spcBef>
              <a:buClr>
                <a:srgbClr val="D7F0FF"/>
              </a:buClr>
              <a:defRPr sz="2600"/>
            </a:lvl4pPr>
            <a:lvl5pPr marL="2059645" indent="-231107">
              <a:spcBef>
                <a:spcPts val="400"/>
              </a:spcBef>
              <a:defRPr sz="2600"/>
            </a:lvl5pPr>
          </a:lstStyle>
          <a:p>
            <a:pPr lvl="0">
              <a:defRPr sz="1800">
                <a:solidFill>
                  <a:srgbClr val="000000"/>
                </a:solidFill>
                <a:uFillTx/>
              </a:defRPr>
            </a:pPr>
            <a:r>
              <a:rPr sz="4200">
                <a:solidFill>
                  <a:srgbClr val="FFFFFF"/>
                </a:solidFill>
                <a:uFill>
                  <a:solidFill>
                    <a:srgbClr val="FFFFFF"/>
                  </a:solidFill>
                </a:uFill>
              </a:rPr>
              <a:t>Body Level One</a:t>
            </a:r>
            <a:endParaRPr sz="4200">
              <a:solidFill>
                <a:srgbClr val="FFFFFF"/>
              </a:solidFill>
              <a:uFill>
                <a:solidFill>
                  <a:srgbClr val="FFFFFF"/>
                </a:solidFill>
              </a:uFill>
            </a:endParaRPr>
          </a:p>
          <a:p>
            <a:pPr lvl="1">
              <a:defRPr sz="1800">
                <a:solidFill>
                  <a:srgbClr val="000000"/>
                </a:solidFill>
                <a:uFillTx/>
              </a:defRPr>
            </a:pPr>
            <a:r>
              <a:rPr sz="3600">
                <a:solidFill>
                  <a:srgbClr val="FFFFFF"/>
                </a:solidFill>
                <a:uFill>
                  <a:solidFill>
                    <a:srgbClr val="FFFFFF"/>
                  </a:solidFill>
                </a:uFill>
              </a:rPr>
              <a:t>Body Level Two</a:t>
            </a:r>
            <a:endParaRPr sz="3600">
              <a:solidFill>
                <a:srgbClr val="FFFFFF"/>
              </a:solidFill>
              <a:uFill>
                <a:solidFill>
                  <a:srgbClr val="FFFFFF"/>
                </a:solidFill>
              </a:uFill>
            </a:endParaRPr>
          </a:p>
          <a:p>
            <a:pPr lvl="2">
              <a:defRPr sz="1800">
                <a:solidFill>
                  <a:srgbClr val="000000"/>
                </a:solidFill>
                <a:uFillTx/>
              </a:defRPr>
            </a:pPr>
            <a:r>
              <a:rPr sz="3200">
                <a:solidFill>
                  <a:srgbClr val="FFFFFF"/>
                </a:solidFill>
                <a:uFill>
                  <a:solidFill>
                    <a:srgbClr val="FFFFFF"/>
                  </a:solidFill>
                </a:uFill>
              </a:rPr>
              <a:t>Body Level Three</a:t>
            </a:r>
            <a:endParaRPr sz="3200">
              <a:solidFill>
                <a:srgbClr val="FFFFFF"/>
              </a:solidFill>
              <a:uFill>
                <a:solidFill>
                  <a:srgbClr val="FFFFFF"/>
                </a:solidFill>
              </a:uFill>
            </a:endParaRPr>
          </a:p>
          <a:p>
            <a:pPr lvl="3">
              <a:defRPr sz="1800">
                <a:solidFill>
                  <a:srgbClr val="000000"/>
                </a:solidFill>
                <a:uFillTx/>
              </a:defRPr>
            </a:pPr>
            <a:r>
              <a:rPr sz="2600">
                <a:solidFill>
                  <a:srgbClr val="FFFFFF"/>
                </a:solidFill>
                <a:uFill>
                  <a:solidFill>
                    <a:srgbClr val="FFFFFF"/>
                  </a:solidFill>
                </a:uFill>
              </a:rPr>
              <a:t>Body Level Four</a:t>
            </a:r>
            <a:endParaRPr sz="2600">
              <a:solidFill>
                <a:srgbClr val="FFFFFF"/>
              </a:solidFill>
              <a:uFill>
                <a:solidFill>
                  <a:srgbClr val="FFFFFF"/>
                </a:solidFill>
              </a:uFill>
            </a:endParaRPr>
          </a:p>
          <a:p>
            <a:pPr lvl="4">
              <a:defRPr sz="1800">
                <a:solidFill>
                  <a:srgbClr val="000000"/>
                </a:solidFill>
                <a:uFillTx/>
              </a:defRPr>
            </a:pPr>
            <a:r>
              <a:rPr sz="2600">
                <a:solidFill>
                  <a:srgbClr val="FFFFFF"/>
                </a:solidFill>
                <a:uFill>
                  <a:solidFill>
                    <a:srgbClr val="FFFFFF"/>
                  </a:solidFill>
                </a:uFill>
              </a:rPr>
              <a:t>Body Level Five</a:t>
            </a:r>
          </a:p>
        </p:txBody>
      </p:sp>
      <p:sp>
        <p:nvSpPr>
          <p:cNvPr id="4" name="Shape 4"/>
          <p:cNvSpPr/>
          <p:nvPr>
            <p:ph type="title"/>
          </p:nvPr>
        </p:nvSpPr>
        <p:spPr>
          <a:xfrm>
            <a:off x="561258" y="704851"/>
            <a:ext cx="13260577" cy="1488016"/>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lstStyle/>
          <a:p>
            <a:pPr lvl="0">
              <a:defRPr sz="1800">
                <a:solidFill>
                  <a:srgbClr val="000000"/>
                </a:solidFill>
                <a:uFillTx/>
              </a:defRPr>
            </a:pPr>
            <a:r>
              <a:rPr sz="6000">
                <a:solidFill>
                  <a:srgbClr val="FFFDC4"/>
                </a:solidFill>
                <a:uFill>
                  <a:solidFill>
                    <a:srgbClr val="FFFDC4"/>
                  </a:solidFill>
                </a:uFill>
              </a:rPr>
              <a:t>Title Text</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Lst>
  <p:transition spd="med" advClick="1"/>
  <p:txStyles>
    <p:titleStyle>
      <a:lvl1pPr>
        <a:defRPr sz="6000">
          <a:solidFill>
            <a:srgbClr val="FFFDC4"/>
          </a:solidFill>
          <a:uFill>
            <a:solidFill>
              <a:srgbClr val="FFFDC4"/>
            </a:solidFill>
          </a:uFill>
          <a:latin typeface="+mj-lt"/>
          <a:ea typeface="+mj-ea"/>
          <a:cs typeface="+mj-cs"/>
          <a:sym typeface="Neutra Text Light Demi"/>
        </a:defRPr>
      </a:lvl1pPr>
      <a:lvl2pPr indent="228600">
        <a:defRPr sz="6000">
          <a:solidFill>
            <a:srgbClr val="FFFDC4"/>
          </a:solidFill>
          <a:uFill>
            <a:solidFill>
              <a:srgbClr val="FFFDC4"/>
            </a:solidFill>
          </a:uFill>
          <a:latin typeface="+mj-lt"/>
          <a:ea typeface="+mj-ea"/>
          <a:cs typeface="+mj-cs"/>
          <a:sym typeface="Neutra Text Light Demi"/>
        </a:defRPr>
      </a:lvl2pPr>
      <a:lvl3pPr indent="457200">
        <a:defRPr sz="6000">
          <a:solidFill>
            <a:srgbClr val="FFFDC4"/>
          </a:solidFill>
          <a:uFill>
            <a:solidFill>
              <a:srgbClr val="FFFDC4"/>
            </a:solidFill>
          </a:uFill>
          <a:latin typeface="+mj-lt"/>
          <a:ea typeface="+mj-ea"/>
          <a:cs typeface="+mj-cs"/>
          <a:sym typeface="Neutra Text Light Demi"/>
        </a:defRPr>
      </a:lvl3pPr>
      <a:lvl4pPr indent="685800">
        <a:defRPr sz="6000">
          <a:solidFill>
            <a:srgbClr val="FFFDC4"/>
          </a:solidFill>
          <a:uFill>
            <a:solidFill>
              <a:srgbClr val="FFFDC4"/>
            </a:solidFill>
          </a:uFill>
          <a:latin typeface="+mj-lt"/>
          <a:ea typeface="+mj-ea"/>
          <a:cs typeface="+mj-cs"/>
          <a:sym typeface="Neutra Text Light Demi"/>
        </a:defRPr>
      </a:lvl4pPr>
      <a:lvl5pPr indent="914400">
        <a:defRPr sz="6000">
          <a:solidFill>
            <a:srgbClr val="FFFDC4"/>
          </a:solidFill>
          <a:uFill>
            <a:solidFill>
              <a:srgbClr val="FFFDC4"/>
            </a:solidFill>
          </a:uFill>
          <a:latin typeface="+mj-lt"/>
          <a:ea typeface="+mj-ea"/>
          <a:cs typeface="+mj-cs"/>
          <a:sym typeface="Neutra Text Light Demi"/>
        </a:defRPr>
      </a:lvl5pPr>
      <a:lvl6pPr indent="1143000">
        <a:defRPr sz="6000">
          <a:solidFill>
            <a:srgbClr val="FFFDC4"/>
          </a:solidFill>
          <a:uFill>
            <a:solidFill>
              <a:srgbClr val="FFFDC4"/>
            </a:solidFill>
          </a:uFill>
          <a:latin typeface="+mj-lt"/>
          <a:ea typeface="+mj-ea"/>
          <a:cs typeface="+mj-cs"/>
          <a:sym typeface="Neutra Text Light Demi"/>
        </a:defRPr>
      </a:lvl6pPr>
      <a:lvl7pPr indent="1371600">
        <a:defRPr sz="6000">
          <a:solidFill>
            <a:srgbClr val="FFFDC4"/>
          </a:solidFill>
          <a:uFill>
            <a:solidFill>
              <a:srgbClr val="FFFDC4"/>
            </a:solidFill>
          </a:uFill>
          <a:latin typeface="+mj-lt"/>
          <a:ea typeface="+mj-ea"/>
          <a:cs typeface="+mj-cs"/>
          <a:sym typeface="Neutra Text Light Demi"/>
        </a:defRPr>
      </a:lvl7pPr>
      <a:lvl8pPr indent="1600200">
        <a:defRPr sz="6000">
          <a:solidFill>
            <a:srgbClr val="FFFDC4"/>
          </a:solidFill>
          <a:uFill>
            <a:solidFill>
              <a:srgbClr val="FFFDC4"/>
            </a:solidFill>
          </a:uFill>
          <a:latin typeface="+mj-lt"/>
          <a:ea typeface="+mj-ea"/>
          <a:cs typeface="+mj-cs"/>
          <a:sym typeface="Neutra Text Light Demi"/>
        </a:defRPr>
      </a:lvl8pPr>
      <a:lvl9pPr indent="1828800">
        <a:defRPr sz="6000">
          <a:solidFill>
            <a:srgbClr val="FFFDC4"/>
          </a:solidFill>
          <a:uFill>
            <a:solidFill>
              <a:srgbClr val="FFFDC4"/>
            </a:solidFill>
          </a:uFill>
          <a:latin typeface="+mj-lt"/>
          <a:ea typeface="+mj-ea"/>
          <a:cs typeface="+mj-cs"/>
          <a:sym typeface="Neutra Text Light Demi"/>
        </a:defRPr>
      </a:lvl9pPr>
    </p:titleStyle>
    <p:bodyStyle>
      <a:lvl1pPr marL="383326" indent="-383326">
        <a:spcBef>
          <a:spcPts val="700"/>
        </a:spcBef>
        <a:buClr>
          <a:srgbClr val="A6FB79"/>
        </a:buClr>
        <a:buSzPct val="100000"/>
        <a:buFont typeface="Wingdings"/>
        <a:buChar char=""/>
        <a:defRPr sz="4200">
          <a:solidFill>
            <a:srgbClr val="FFFFFF"/>
          </a:solidFill>
          <a:uFill>
            <a:solidFill>
              <a:srgbClr val="FFFFFF"/>
            </a:solidFill>
          </a:uFill>
          <a:latin typeface="+mn-lt"/>
          <a:ea typeface="+mn-ea"/>
          <a:cs typeface="+mn-cs"/>
          <a:sym typeface="Neutra Text"/>
        </a:defRPr>
      </a:lvl1pPr>
      <a:lvl2pPr marL="799985" indent="-342850">
        <a:spcBef>
          <a:spcPts val="700"/>
        </a:spcBef>
        <a:buClr>
          <a:srgbClr val="A6FB79"/>
        </a:buClr>
        <a:buSzPct val="100000"/>
        <a:buFont typeface="Wingdings"/>
        <a:buChar char=""/>
        <a:defRPr sz="4200">
          <a:solidFill>
            <a:srgbClr val="FFFFFF"/>
          </a:solidFill>
          <a:uFill>
            <a:solidFill>
              <a:srgbClr val="FFFFFF"/>
            </a:solidFill>
          </a:uFill>
          <a:latin typeface="+mn-lt"/>
          <a:ea typeface="+mn-ea"/>
          <a:cs typeface="+mn-cs"/>
          <a:sym typeface="Neutra Text"/>
        </a:defRPr>
      </a:lvl2pPr>
      <a:lvl3pPr marL="1225375" indent="-311106">
        <a:spcBef>
          <a:spcPts val="700"/>
        </a:spcBef>
        <a:buClr>
          <a:srgbClr val="A6FB79"/>
        </a:buClr>
        <a:buSzPct val="100000"/>
        <a:buFont typeface="Wingdings"/>
        <a:buChar char=""/>
        <a:defRPr sz="4200">
          <a:solidFill>
            <a:srgbClr val="FFFFFF"/>
          </a:solidFill>
          <a:uFill>
            <a:solidFill>
              <a:srgbClr val="FFFFFF"/>
            </a:solidFill>
          </a:uFill>
          <a:latin typeface="+mn-lt"/>
          <a:ea typeface="+mn-ea"/>
          <a:cs typeface="+mn-cs"/>
          <a:sym typeface="Neutra Text"/>
        </a:defRPr>
      </a:lvl3pPr>
      <a:lvl4pPr marL="1744731" indent="-373327">
        <a:spcBef>
          <a:spcPts val="700"/>
        </a:spcBef>
        <a:buClr>
          <a:srgbClr val="A6FB79"/>
        </a:buClr>
        <a:buSzPct val="100000"/>
        <a:buFont typeface="Wingdings"/>
        <a:buChar char=""/>
        <a:defRPr sz="4200">
          <a:solidFill>
            <a:srgbClr val="FFFFFF"/>
          </a:solidFill>
          <a:uFill>
            <a:solidFill>
              <a:srgbClr val="FFFFFF"/>
            </a:solidFill>
          </a:uFill>
          <a:latin typeface="+mn-lt"/>
          <a:ea typeface="+mn-ea"/>
          <a:cs typeface="+mn-cs"/>
          <a:sym typeface="Neutra Text"/>
        </a:defRPr>
      </a:lvl4pPr>
      <a:lvl5pPr marL="2201865" indent="-373327">
        <a:spcBef>
          <a:spcPts val="700"/>
        </a:spcBef>
        <a:buClr>
          <a:srgbClr val="A6FB79"/>
        </a:buClr>
        <a:buSzPct val="100000"/>
        <a:buFont typeface="Wingdings"/>
        <a:buChar char=""/>
        <a:defRPr sz="4200">
          <a:solidFill>
            <a:srgbClr val="FFFFFF"/>
          </a:solidFill>
          <a:uFill>
            <a:solidFill>
              <a:srgbClr val="FFFFFF"/>
            </a:solidFill>
          </a:uFill>
          <a:latin typeface="+mn-lt"/>
          <a:ea typeface="+mn-ea"/>
          <a:cs typeface="+mn-cs"/>
          <a:sym typeface="Neutra Text"/>
        </a:defRPr>
      </a:lvl5pPr>
      <a:lvl6pPr marL="3651250" indent="-1200150">
        <a:spcBef>
          <a:spcPts val="700"/>
        </a:spcBef>
        <a:buClr>
          <a:srgbClr val="A6FB79"/>
        </a:buClr>
        <a:buSzPct val="171000"/>
        <a:buFont typeface="Wingdings"/>
        <a:buChar char=""/>
        <a:defRPr sz="4200">
          <a:solidFill>
            <a:srgbClr val="FFFFFF"/>
          </a:solidFill>
          <a:uFill>
            <a:solidFill>
              <a:srgbClr val="FFFFFF"/>
            </a:solidFill>
          </a:uFill>
          <a:latin typeface="+mn-lt"/>
          <a:ea typeface="+mn-ea"/>
          <a:cs typeface="+mn-cs"/>
          <a:sym typeface="Neutra Text"/>
        </a:defRPr>
      </a:lvl6pPr>
      <a:lvl7pPr marL="4006850" indent="-1200150">
        <a:spcBef>
          <a:spcPts val="700"/>
        </a:spcBef>
        <a:buClr>
          <a:srgbClr val="A6FB79"/>
        </a:buClr>
        <a:buSzPct val="171000"/>
        <a:buFont typeface="Wingdings"/>
        <a:buChar char=""/>
        <a:defRPr sz="4200">
          <a:solidFill>
            <a:srgbClr val="FFFFFF"/>
          </a:solidFill>
          <a:uFill>
            <a:solidFill>
              <a:srgbClr val="FFFFFF"/>
            </a:solidFill>
          </a:uFill>
          <a:latin typeface="+mn-lt"/>
          <a:ea typeface="+mn-ea"/>
          <a:cs typeface="+mn-cs"/>
          <a:sym typeface="Neutra Text"/>
        </a:defRPr>
      </a:lvl7pPr>
      <a:lvl8pPr marL="4362450" indent="-1200150">
        <a:spcBef>
          <a:spcPts val="700"/>
        </a:spcBef>
        <a:buClr>
          <a:srgbClr val="A6FB79"/>
        </a:buClr>
        <a:buSzPct val="171000"/>
        <a:buFont typeface="Wingdings"/>
        <a:buChar char=""/>
        <a:defRPr sz="4200">
          <a:solidFill>
            <a:srgbClr val="FFFFFF"/>
          </a:solidFill>
          <a:uFill>
            <a:solidFill>
              <a:srgbClr val="FFFFFF"/>
            </a:solidFill>
          </a:uFill>
          <a:latin typeface="+mn-lt"/>
          <a:ea typeface="+mn-ea"/>
          <a:cs typeface="+mn-cs"/>
          <a:sym typeface="Neutra Text"/>
        </a:defRPr>
      </a:lvl8pPr>
      <a:lvl9pPr marL="4718050" indent="-1200150">
        <a:spcBef>
          <a:spcPts val="700"/>
        </a:spcBef>
        <a:buClr>
          <a:srgbClr val="A6FB79"/>
        </a:buClr>
        <a:buSzPct val="171000"/>
        <a:buFont typeface="Wingdings"/>
        <a:buChar char=""/>
        <a:defRPr sz="4200">
          <a:solidFill>
            <a:srgbClr val="FFFFFF"/>
          </a:solidFill>
          <a:uFill>
            <a:solidFill>
              <a:srgbClr val="FFFFFF"/>
            </a:solidFill>
          </a:uFill>
          <a:latin typeface="+mn-lt"/>
          <a:ea typeface="+mn-ea"/>
          <a:cs typeface="+mn-cs"/>
          <a:sym typeface="Neutra Text"/>
        </a:defRPr>
      </a:lvl9pPr>
    </p:bodyStyle>
    <p:otherStyle>
      <a:lvl1pPr algn="r">
        <a:defRPr sz="1600">
          <a:solidFill>
            <a:schemeClr val="tx1"/>
          </a:solidFill>
          <a:uFill>
            <a:solidFill>
              <a:srgbClr val="D7F0FF"/>
            </a:solidFill>
          </a:uFill>
          <a:latin typeface="+mn-lt"/>
          <a:ea typeface="+mn-ea"/>
          <a:cs typeface="+mn-cs"/>
          <a:sym typeface="Neutra Text"/>
        </a:defRPr>
      </a:lvl1pPr>
      <a:lvl2pPr algn="r">
        <a:defRPr sz="1600">
          <a:solidFill>
            <a:schemeClr val="tx1"/>
          </a:solidFill>
          <a:uFill>
            <a:solidFill>
              <a:srgbClr val="D7F0FF"/>
            </a:solidFill>
          </a:uFill>
          <a:latin typeface="+mn-lt"/>
          <a:ea typeface="+mn-ea"/>
          <a:cs typeface="+mn-cs"/>
          <a:sym typeface="Neutra Text"/>
        </a:defRPr>
      </a:lvl2pPr>
      <a:lvl3pPr algn="r">
        <a:defRPr sz="1600">
          <a:solidFill>
            <a:schemeClr val="tx1"/>
          </a:solidFill>
          <a:uFill>
            <a:solidFill>
              <a:srgbClr val="D7F0FF"/>
            </a:solidFill>
          </a:uFill>
          <a:latin typeface="+mn-lt"/>
          <a:ea typeface="+mn-ea"/>
          <a:cs typeface="+mn-cs"/>
          <a:sym typeface="Neutra Text"/>
        </a:defRPr>
      </a:lvl3pPr>
      <a:lvl4pPr algn="r">
        <a:defRPr sz="1600">
          <a:solidFill>
            <a:schemeClr val="tx1"/>
          </a:solidFill>
          <a:uFill>
            <a:solidFill>
              <a:srgbClr val="D7F0FF"/>
            </a:solidFill>
          </a:uFill>
          <a:latin typeface="+mn-lt"/>
          <a:ea typeface="+mn-ea"/>
          <a:cs typeface="+mn-cs"/>
          <a:sym typeface="Neutra Text"/>
        </a:defRPr>
      </a:lvl4pPr>
      <a:lvl5pPr algn="r">
        <a:defRPr sz="1600">
          <a:solidFill>
            <a:schemeClr val="tx1"/>
          </a:solidFill>
          <a:uFill>
            <a:solidFill>
              <a:srgbClr val="D7F0FF"/>
            </a:solidFill>
          </a:uFill>
          <a:latin typeface="+mn-lt"/>
          <a:ea typeface="+mn-ea"/>
          <a:cs typeface="+mn-cs"/>
          <a:sym typeface="Neutra Text"/>
        </a:defRPr>
      </a:lvl5pPr>
      <a:lvl6pPr algn="r">
        <a:defRPr sz="1600">
          <a:solidFill>
            <a:schemeClr val="tx1"/>
          </a:solidFill>
          <a:uFill>
            <a:solidFill>
              <a:srgbClr val="D7F0FF"/>
            </a:solidFill>
          </a:uFill>
          <a:latin typeface="+mn-lt"/>
          <a:ea typeface="+mn-ea"/>
          <a:cs typeface="+mn-cs"/>
          <a:sym typeface="Neutra Text"/>
        </a:defRPr>
      </a:lvl6pPr>
      <a:lvl7pPr algn="r">
        <a:defRPr sz="1600">
          <a:solidFill>
            <a:schemeClr val="tx1"/>
          </a:solidFill>
          <a:uFill>
            <a:solidFill>
              <a:srgbClr val="D7F0FF"/>
            </a:solidFill>
          </a:uFill>
          <a:latin typeface="+mn-lt"/>
          <a:ea typeface="+mn-ea"/>
          <a:cs typeface="+mn-cs"/>
          <a:sym typeface="Neutra Text"/>
        </a:defRPr>
      </a:lvl7pPr>
      <a:lvl8pPr algn="r">
        <a:defRPr sz="1600">
          <a:solidFill>
            <a:schemeClr val="tx1"/>
          </a:solidFill>
          <a:uFill>
            <a:solidFill>
              <a:srgbClr val="D7F0FF"/>
            </a:solidFill>
          </a:uFill>
          <a:latin typeface="+mn-lt"/>
          <a:ea typeface="+mn-ea"/>
          <a:cs typeface="+mn-cs"/>
          <a:sym typeface="Neutra Text"/>
        </a:defRPr>
      </a:lvl8pPr>
      <a:lvl9pPr algn="r">
        <a:defRPr sz="1600">
          <a:solidFill>
            <a:schemeClr val="tx1"/>
          </a:solidFill>
          <a:uFill>
            <a:solidFill>
              <a:srgbClr val="D7F0FF"/>
            </a:solidFill>
          </a:uFill>
          <a:latin typeface="+mn-lt"/>
          <a:ea typeface="+mn-ea"/>
          <a:cs typeface="+mn-cs"/>
          <a:sym typeface="Neutra Tex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9.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5.tif"/></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5.tif"/><Relationship Id="rId4" Type="http://schemas.openxmlformats.org/officeDocument/2006/relationships/image" Target="../media/image20.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6.tif"/><Relationship Id="rId4" Type="http://schemas.openxmlformats.org/officeDocument/2006/relationships/image" Target="../media/image5.tif"/><Relationship Id="rId5" Type="http://schemas.openxmlformats.org/officeDocument/2006/relationships/image" Target="../media/image20.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6.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1.tif"/></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0.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9.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7.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5.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2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jpeg"/><Relationship Id="rId4" Type="http://schemas.openxmlformats.org/officeDocument/2006/relationships/image" Target="../media/image9.png"/><Relationship Id="rId5" Type="http://schemas.openxmlformats.org/officeDocument/2006/relationships/image" Target="../media/image2.tif"/><Relationship Id="rId6" Type="http://schemas.openxmlformats.org/officeDocument/2006/relationships/image" Target="../media/image4.jpe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0.jpeg"/><Relationship Id="rId4" Type="http://schemas.openxmlformats.org/officeDocument/2006/relationships/image" Target="../media/image31.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6.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45.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45.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3.png"/><Relationship Id="rId4" Type="http://schemas.openxmlformats.org/officeDocument/2006/relationships/image" Target="../media/image20.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4.png"/><Relationship Id="rId4" Type="http://schemas.openxmlformats.org/officeDocument/2006/relationships/image" Target="../media/image20.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 Id="rId3" Type="http://schemas.openxmlformats.org/officeDocument/2006/relationships/image" Target="../media/image20.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Relationship Id="rId3" Type="http://schemas.openxmlformats.org/officeDocument/2006/relationships/image" Target="../media/image9.tif"/></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jpe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nvSpPr>
        <p:spPr>
          <a:xfrm>
            <a:off x="1943322" y="3504462"/>
            <a:ext cx="12331871" cy="15494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p>
            <a:pPr lvl="0" defTabSz="914400">
              <a:buClr>
                <a:srgbClr val="FFFFFF"/>
              </a:buClr>
              <a:buFont typeface="Neutra Text"/>
              <a:defRPr sz="1800"/>
            </a:pPr>
            <a:r>
              <a:rPr b="1" cap="small" spc="251" sz="4200">
                <a:solidFill>
                  <a:srgbClr val="4EB1C0"/>
                </a:solidFill>
                <a:uFill>
                  <a:solidFill>
                    <a:srgbClr val="FFFFFF"/>
                  </a:solidFill>
                </a:uFill>
                <a:latin typeface="Avenir Next"/>
                <a:ea typeface="Avenir Next"/>
                <a:cs typeface="Avenir Next"/>
                <a:sym typeface="Avenir Next"/>
              </a:rPr>
              <a:t>designing visualization tools for purpose</a:t>
            </a:r>
            <a:br>
              <a:rPr b="1" cap="small" spc="251" sz="4200">
                <a:solidFill>
                  <a:srgbClr val="4EB1C0"/>
                </a:solidFill>
                <a:uFill>
                  <a:solidFill>
                    <a:srgbClr val="FFFFFF"/>
                  </a:solidFill>
                </a:uFill>
                <a:latin typeface="Avenir Next"/>
                <a:ea typeface="Avenir Next"/>
                <a:cs typeface="Avenir Next"/>
                <a:sym typeface="Avenir Next"/>
              </a:rPr>
            </a:br>
          </a:p>
        </p:txBody>
      </p:sp>
      <p:sp>
        <p:nvSpPr>
          <p:cNvPr id="295" name="Shape 295"/>
          <p:cNvSpPr/>
          <p:nvPr/>
        </p:nvSpPr>
        <p:spPr>
          <a:xfrm>
            <a:off x="1988273" y="5016773"/>
            <a:ext cx="5923827" cy="14986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p>
            <a:pPr lvl="0" defTabSz="914400">
              <a:buClr>
                <a:srgbClr val="FFFFFF"/>
              </a:buClr>
              <a:buFont typeface="Neutra Text"/>
              <a:defRPr sz="1800"/>
            </a:pPr>
            <a:r>
              <a:rPr sz="4000">
                <a:solidFill>
                  <a:srgbClr val="FFFFFF"/>
                </a:solidFill>
                <a:uFill>
                  <a:solidFill>
                    <a:srgbClr val="FFFFFF"/>
                  </a:solidFill>
                </a:uFill>
                <a:latin typeface="Avenir Next Medium"/>
                <a:ea typeface="Avenir Next Medium"/>
                <a:cs typeface="Avenir Next Medium"/>
                <a:sym typeface="Avenir Next Medium"/>
              </a:rPr>
              <a:t>Jeffrey Heer</a:t>
            </a:r>
            <a:endParaRPr sz="4000">
              <a:solidFill>
                <a:srgbClr val="FFFFFF"/>
              </a:solidFill>
              <a:uFill>
                <a:solidFill>
                  <a:srgbClr val="FFFFFF"/>
                </a:solidFill>
              </a:uFill>
              <a:latin typeface="Avenir Next Medium"/>
              <a:ea typeface="Avenir Next Medium"/>
              <a:cs typeface="Avenir Next Medium"/>
              <a:sym typeface="Avenir Next Medium"/>
            </a:endParaRPr>
          </a:p>
          <a:p>
            <a:pPr lvl="0" defTabSz="914400">
              <a:buClr>
                <a:srgbClr val="FFFFFF"/>
              </a:buClr>
              <a:buFont typeface="Neutra Text"/>
              <a:defRPr sz="1800"/>
            </a:pPr>
            <a:r>
              <a:rPr sz="4000">
                <a:solidFill>
                  <a:srgbClr val="4DB1BE"/>
                </a:solidFill>
                <a:uFill>
                  <a:solidFill>
                    <a:srgbClr val="8357AF"/>
                  </a:solidFill>
                </a:uFill>
                <a:latin typeface="Avenir Next"/>
                <a:ea typeface="Avenir Next"/>
                <a:cs typeface="Avenir Next"/>
                <a:sym typeface="Avenir Next"/>
              </a:rPr>
              <a:t>Trifacta </a:t>
            </a:r>
            <a:r>
              <a:rPr sz="4000">
                <a:solidFill>
                  <a:srgbClr val="787878"/>
                </a:solidFill>
                <a:uFill>
                  <a:solidFill>
                    <a:srgbClr val="8357AF"/>
                  </a:solidFill>
                </a:uFill>
                <a:latin typeface="Avenir Next"/>
                <a:ea typeface="Avenir Next"/>
                <a:cs typeface="Avenir Next"/>
                <a:sym typeface="Avenir Next"/>
              </a:rPr>
              <a:t>/ </a:t>
            </a:r>
            <a:r>
              <a:rPr sz="4000">
                <a:solidFill>
                  <a:srgbClr val="773F9B"/>
                </a:solidFill>
                <a:uFill>
                  <a:solidFill>
                    <a:srgbClr val="8357AF"/>
                  </a:solidFill>
                </a:uFill>
                <a:latin typeface="Avenir Next"/>
                <a:ea typeface="Avenir Next"/>
                <a:cs typeface="Avenir Next"/>
                <a:sym typeface="Avenir Next"/>
              </a:rPr>
              <a:t>U. Washington</a:t>
            </a:r>
          </a:p>
        </p:txBody>
      </p:sp>
      <p:sp>
        <p:nvSpPr>
          <p:cNvPr id="296" name="Shape 296"/>
          <p:cNvSpPr/>
          <p:nvPr/>
        </p:nvSpPr>
        <p:spPr>
          <a:xfrm>
            <a:off x="1899373" y="2270975"/>
            <a:ext cx="12141838" cy="13462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914400">
              <a:buClr>
                <a:srgbClr val="FFFFFF"/>
              </a:buClr>
              <a:buFont typeface="Neutra Text"/>
              <a:defRPr b="1" spc="215" sz="7200">
                <a:solidFill>
                  <a:srgbClr val="FFFFFF"/>
                </a:solidFill>
                <a:uFill>
                  <a:solidFill>
                    <a:srgbClr val="FFFFFF"/>
                  </a:solidFill>
                </a:uFill>
                <a:latin typeface="Avenir Next"/>
                <a:ea typeface="Avenir Next"/>
                <a:cs typeface="Avenir Next"/>
                <a:sym typeface="Avenir Next"/>
              </a:defRPr>
            </a:lvl1pPr>
          </a:lstStyle>
          <a:p>
            <a:pPr lvl="0">
              <a:defRPr b="0" spc="0" sz="1800">
                <a:solidFill>
                  <a:srgbClr val="000000"/>
                </a:solidFill>
                <a:uFillTx/>
              </a:defRPr>
            </a:pPr>
            <a:r>
              <a:rPr b="1" spc="215" sz="7200">
                <a:solidFill>
                  <a:srgbClr val="FFFFFF"/>
                </a:solidFill>
                <a:uFill>
                  <a:solidFill>
                    <a:srgbClr val="FFFFFF"/>
                  </a:solidFill>
                </a:uFill>
              </a:rPr>
              <a:t>From Profiling to Analysis</a:t>
            </a:r>
          </a:p>
        </p:txBody>
      </p:sp>
      <p:pic>
        <p:nvPicPr>
          <p:cNvPr id="297" name="TRIFACTA_logoOnly.png"/>
          <p:cNvPicPr/>
          <p:nvPr/>
        </p:nvPicPr>
        <p:blipFill>
          <a:blip r:embed="rId2">
            <a:extLst/>
          </a:blip>
          <a:stretch>
            <a:fillRect/>
          </a:stretch>
        </p:blipFill>
        <p:spPr>
          <a:xfrm>
            <a:off x="2197987" y="6889393"/>
            <a:ext cx="1047028" cy="1033605"/>
          </a:xfrm>
          <a:prstGeom prst="rect">
            <a:avLst/>
          </a:prstGeom>
          <a:ln w="3175">
            <a:miter lim="400000"/>
          </a:ln>
        </p:spPr>
      </p:pic>
      <p:pic>
        <p:nvPicPr>
          <p:cNvPr id="298" name="idl-300-transparent.png"/>
          <p:cNvPicPr/>
          <p:nvPr/>
        </p:nvPicPr>
        <p:blipFill>
          <a:blip r:embed="rId3">
            <a:extLst/>
          </a:blip>
          <a:stretch>
            <a:fillRect/>
          </a:stretch>
        </p:blipFill>
        <p:spPr>
          <a:xfrm>
            <a:off x="4064936" y="6584445"/>
            <a:ext cx="1491101" cy="1491101"/>
          </a:xfrm>
          <a:prstGeom prst="rect">
            <a:avLst/>
          </a:prstGeom>
          <a:ln w="3175">
            <a:miter lim="400000"/>
          </a:ln>
        </p:spPr>
      </p:pic>
      <p:sp>
        <p:nvSpPr>
          <p:cNvPr id="299" name="Shape 299"/>
          <p:cNvSpPr/>
          <p:nvPr/>
        </p:nvSpPr>
        <p:spPr>
          <a:xfrm>
            <a:off x="8409498" y="5016773"/>
            <a:ext cx="5923827" cy="14986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p>
            <a:pPr lvl="0" defTabSz="914400">
              <a:buClr>
                <a:srgbClr val="FFFFFF"/>
              </a:buClr>
              <a:buFont typeface="Neutra Text"/>
              <a:defRPr sz="1800"/>
            </a:pPr>
            <a:r>
              <a:rPr sz="4000">
                <a:solidFill>
                  <a:srgbClr val="FFFFFF"/>
                </a:solidFill>
                <a:uFill>
                  <a:solidFill>
                    <a:srgbClr val="FFFFFF"/>
                  </a:solidFill>
                </a:uFill>
                <a:latin typeface="Avenir Next Medium"/>
                <a:ea typeface="Avenir Next Medium"/>
                <a:cs typeface="Avenir Next Medium"/>
                <a:sym typeface="Avenir Next Medium"/>
              </a:rPr>
              <a:t>Jock Mackinlay</a:t>
            </a:r>
            <a:endParaRPr sz="4000">
              <a:solidFill>
                <a:srgbClr val="FFFFFF"/>
              </a:solidFill>
              <a:uFill>
                <a:solidFill>
                  <a:srgbClr val="FFFFFF"/>
                </a:solidFill>
              </a:uFill>
              <a:latin typeface="Avenir Next Medium"/>
              <a:ea typeface="Avenir Next Medium"/>
              <a:cs typeface="Avenir Next Medium"/>
              <a:sym typeface="Avenir Next Medium"/>
            </a:endParaRPr>
          </a:p>
          <a:p>
            <a:pPr lvl="0" defTabSz="914400">
              <a:buClr>
                <a:srgbClr val="FFFFFF"/>
              </a:buClr>
              <a:buFont typeface="Neutra Text"/>
              <a:defRPr sz="1800"/>
            </a:pPr>
            <a:r>
              <a:rPr sz="4000">
                <a:solidFill>
                  <a:srgbClr val="F39019"/>
                </a:solidFill>
                <a:uFill>
                  <a:solidFill>
                    <a:srgbClr val="8357AF"/>
                  </a:solidFill>
                </a:uFill>
                <a:latin typeface="Avenir Next"/>
                <a:ea typeface="Avenir Next"/>
                <a:cs typeface="Avenir Next"/>
                <a:sym typeface="Avenir Next"/>
              </a:rPr>
              <a:t>Tableau Software</a:t>
            </a:r>
          </a:p>
        </p:txBody>
      </p:sp>
      <p:pic>
        <p:nvPicPr>
          <p:cNvPr id="300" name="pasted-image.tif"/>
          <p:cNvPicPr/>
          <p:nvPr/>
        </p:nvPicPr>
        <p:blipFill>
          <a:blip r:embed="rId4">
            <a:extLst/>
          </a:blip>
          <a:stretch>
            <a:fillRect/>
          </a:stretch>
        </p:blipFill>
        <p:spPr>
          <a:xfrm>
            <a:off x="8504482" y="6806481"/>
            <a:ext cx="1047028" cy="1047028"/>
          </a:xfrm>
          <a:prstGeom prst="rect">
            <a:avLst/>
          </a:prstGeom>
          <a:ln w="3175">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7" name="Shape 367"/>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368" name="pasted-image.png"/>
          <p:cNvPicPr/>
          <p:nvPr/>
        </p:nvPicPr>
        <p:blipFill>
          <a:blip r:embed="rId2">
            <a:extLst/>
          </a:blip>
          <a:stretch>
            <a:fillRect/>
          </a:stretch>
        </p:blipFill>
        <p:spPr>
          <a:xfrm>
            <a:off x="0" y="-311347"/>
            <a:ext cx="18213196" cy="11041750"/>
          </a:xfrm>
          <a:prstGeom prst="rect">
            <a:avLst/>
          </a:prstGeom>
          <a:ln w="3175">
            <a:miter lim="400000"/>
          </a:ln>
        </p:spPr>
      </p:pic>
    </p:spTree>
  </p:cSld>
  <p:clrMapOvr>
    <a:masterClrMapping/>
  </p:clrMapOvr>
  <p:transition spd="fast"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Shape 370"/>
          <p:cNvSpPr/>
          <p:nvPr/>
        </p:nvSpPr>
        <p:spPr>
          <a:xfrm>
            <a:off x="108204" y="3300009"/>
            <a:ext cx="16041429" cy="25400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defTabSz="914400">
              <a:defRPr sz="1800"/>
            </a:pPr>
            <a:r>
              <a:rPr spc="629" sz="7000">
                <a:solidFill>
                  <a:srgbClr val="FFFFFF"/>
                </a:solidFill>
                <a:uFill>
                  <a:solidFill>
                    <a:srgbClr val="D7F0FF"/>
                  </a:solidFill>
                </a:uFill>
                <a:latin typeface="Avenir Next Demi Bold"/>
                <a:ea typeface="Avenir Next Demi Bold"/>
                <a:cs typeface="Avenir Next Demi Bold"/>
                <a:sym typeface="Avenir Next Demi Bold"/>
              </a:rPr>
              <a:t>TRIFACTA</a:t>
            </a:r>
            <a:endParaRPr spc="629" sz="7000">
              <a:solidFill>
                <a:srgbClr val="FFFFFF"/>
              </a:solidFill>
              <a:uFill>
                <a:solidFill>
                  <a:srgbClr val="D7F0FF"/>
                </a:solidFill>
              </a:uFill>
              <a:latin typeface="Avenir Next Demi Bold"/>
              <a:ea typeface="Avenir Next Demi Bold"/>
              <a:cs typeface="Avenir Next Demi Bold"/>
              <a:sym typeface="Avenir Next Demi Bold"/>
            </a:endParaRPr>
          </a:p>
          <a:p>
            <a:pPr lvl="0" algn="ctr" defTabSz="914400">
              <a:defRPr sz="1800"/>
            </a:pPr>
            <a:r>
              <a:rPr sz="7000">
                <a:solidFill>
                  <a:srgbClr val="FFFFFF"/>
                </a:solidFill>
                <a:uFill>
                  <a:solidFill>
                    <a:srgbClr val="D7F0FF"/>
                  </a:solidFill>
                </a:uFill>
                <a:latin typeface="Avenir Next"/>
                <a:ea typeface="Avenir Next"/>
                <a:cs typeface="Avenir Next"/>
                <a:sym typeface="Avenir Next"/>
              </a:rPr>
              <a:t>Task: Data Wrangling</a:t>
            </a:r>
          </a:p>
        </p:txBody>
      </p:sp>
    </p:spTree>
  </p:cSld>
  <p:clrMapOvr>
    <a:masterClrMapping/>
  </p:clrMapOvr>
  <p:transition spd="fast"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Shape 374"/>
          <p:cNvSpPr/>
          <p:nvPr/>
        </p:nvSpPr>
        <p:spPr>
          <a:xfrm>
            <a:off x="1798" y="-1"/>
            <a:ext cx="16247169" cy="9144001"/>
          </a:xfrm>
          <a:prstGeom prst="rect">
            <a:avLst/>
          </a:prstGeom>
          <a:solidFill>
            <a:srgbClr val="FFFFFF"/>
          </a:solidFill>
          <a:ln>
            <a:round/>
          </a:ln>
        </p:spPr>
        <p:txBody>
          <a:bodyPr lIns="50800" tIns="50800" rIns="50800" bIns="50800"/>
          <a:lstStyle/>
          <a:p>
            <a:pPr lvl="0" defTabSz="914400">
              <a:buClr>
                <a:srgbClr val="FFFFFF"/>
              </a:buClr>
              <a:buFont typeface="Neutra Text"/>
              <a:defRPr sz="2400">
                <a:solidFill>
                  <a:srgbClr val="FFFFFF"/>
                </a:solidFill>
                <a:uFill>
                  <a:solidFill>
                    <a:srgbClr val="FFFFFF"/>
                  </a:solidFill>
                </a:uFill>
                <a:latin typeface="+mj-lt"/>
                <a:ea typeface="+mj-ea"/>
                <a:cs typeface="+mj-cs"/>
                <a:sym typeface="Neutra Text Light Demi"/>
              </a:defRPr>
            </a:pPr>
          </a:p>
        </p:txBody>
      </p:sp>
      <p:sp>
        <p:nvSpPr>
          <p:cNvPr id="375" name="Shape 375"/>
          <p:cNvSpPr/>
          <p:nvPr/>
        </p:nvSpPr>
        <p:spPr>
          <a:xfrm>
            <a:off x="101727" y="7243261"/>
            <a:ext cx="4347274" cy="413810"/>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376" name="Shape 376"/>
          <p:cNvSpPr/>
          <p:nvPr/>
        </p:nvSpPr>
        <p:spPr>
          <a:xfrm>
            <a:off x="14926733" y="234486"/>
            <a:ext cx="1270001" cy="548417"/>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377" name="Shape 377"/>
          <p:cNvSpPr/>
          <p:nvPr/>
        </p:nvSpPr>
        <p:spPr>
          <a:xfrm>
            <a:off x="16006762" y="848320"/>
            <a:ext cx="189972" cy="5954912"/>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378" name="Shape 378"/>
          <p:cNvSpPr/>
          <p:nvPr/>
        </p:nvSpPr>
        <p:spPr>
          <a:xfrm>
            <a:off x="10228343" y="812799"/>
            <a:ext cx="3702758" cy="3752930"/>
          </a:xfrm>
          <a:prstGeom prst="rect">
            <a:avLst/>
          </a:prstGeom>
          <a:ln w="3175">
            <a:miter lim="400000"/>
          </a:ln>
          <a:extLst>
            <a:ext uri="{C572A759-6A51-4108-AA02-DFA0A04FC94B}">
              <ma14:wrappingTextBoxFlag xmlns:ma14="http://schemas.microsoft.com/office/mac/drawingml/2011/main" val="1"/>
            </a:ext>
          </a:extLst>
        </p:spPr>
        <p:txBody>
          <a:bodyPr lIns="60959" tIns="60959" rIns="60959" bIns="60959">
            <a:normAutofit fontScale="100000" lnSpcReduction="0"/>
          </a:bodyPr>
          <a:lstStyle/>
          <a:p>
            <a:pPr lvl="0" marL="339470" indent="-339470" defTabSz="452627">
              <a:spcBef>
                <a:spcPts val="800"/>
              </a:spcBef>
              <a:buClr>
                <a:srgbClr val="7190BA"/>
              </a:buClr>
              <a:buFont typeface="Arial"/>
              <a:defRPr sz="1800"/>
            </a:pPr>
            <a:r>
              <a:rPr sz="4752">
                <a:solidFill>
                  <a:srgbClr val="D8761D"/>
                </a:solidFill>
                <a:latin typeface="Avenir Next Demi Bold"/>
                <a:ea typeface="Avenir Next Demi Bold"/>
                <a:cs typeface="Avenir Next Demi Bold"/>
                <a:sym typeface="Avenir Next Demi Bold"/>
              </a:rPr>
              <a:t>Automatic</a:t>
            </a:r>
            <a:endParaRPr sz="4752">
              <a:solidFill>
                <a:srgbClr val="D8761D"/>
              </a:solidFill>
              <a:latin typeface="Avenir Next Demi Bold"/>
              <a:ea typeface="Avenir Next Demi Bold"/>
              <a:cs typeface="Avenir Next Demi Bold"/>
              <a:sym typeface="Avenir Next Demi Bold"/>
            </a:endParaRPr>
          </a:p>
          <a:p>
            <a:pPr lvl="0" marL="339470" indent="-339470" defTabSz="452627">
              <a:spcBef>
                <a:spcPts val="800"/>
              </a:spcBef>
              <a:buClr>
                <a:srgbClr val="7190BA"/>
              </a:buClr>
              <a:buFont typeface="Arial"/>
              <a:defRPr sz="1800"/>
            </a:pPr>
            <a:r>
              <a:rPr sz="4752">
                <a:solidFill>
                  <a:srgbClr val="D8761D"/>
                </a:solidFill>
                <a:latin typeface="Avenir Next Demi Bold"/>
                <a:ea typeface="Avenir Next Demi Bold"/>
                <a:cs typeface="Avenir Next Demi Bold"/>
                <a:sym typeface="Avenir Next Demi Bold"/>
              </a:rPr>
              <a:t>Effective</a:t>
            </a:r>
            <a:endParaRPr sz="4752">
              <a:solidFill>
                <a:srgbClr val="D8761D"/>
              </a:solidFill>
              <a:latin typeface="Avenir Next Demi Bold"/>
              <a:ea typeface="Avenir Next Demi Bold"/>
              <a:cs typeface="Avenir Next Demi Bold"/>
              <a:sym typeface="Avenir Next Demi Bold"/>
            </a:endParaRPr>
          </a:p>
          <a:p>
            <a:pPr lvl="0" marL="339470" indent="-339470" defTabSz="452627">
              <a:spcBef>
                <a:spcPts val="800"/>
              </a:spcBef>
              <a:buClr>
                <a:srgbClr val="7190BA"/>
              </a:buClr>
              <a:buFont typeface="Arial"/>
              <a:defRPr sz="1800"/>
            </a:pPr>
            <a:r>
              <a:rPr sz="4752">
                <a:solidFill>
                  <a:srgbClr val="D8761D"/>
                </a:solidFill>
                <a:latin typeface="Avenir Next Demi Bold"/>
                <a:ea typeface="Avenir Next Demi Bold"/>
                <a:cs typeface="Avenir Next Demi Bold"/>
                <a:sym typeface="Avenir Next Demi Bold"/>
              </a:rPr>
              <a:t>Scalable</a:t>
            </a:r>
            <a:endParaRPr sz="4752">
              <a:solidFill>
                <a:srgbClr val="D8761D"/>
              </a:solidFill>
              <a:latin typeface="Avenir Next Demi Bold"/>
              <a:ea typeface="Avenir Next Demi Bold"/>
              <a:cs typeface="Avenir Next Demi Bold"/>
              <a:sym typeface="Avenir Next Demi Bold"/>
            </a:endParaRPr>
          </a:p>
          <a:p>
            <a:pPr lvl="0" marL="339470" indent="-339470" defTabSz="452627">
              <a:spcBef>
                <a:spcPts val="800"/>
              </a:spcBef>
              <a:buClr>
                <a:srgbClr val="7190BA"/>
              </a:buClr>
              <a:buFont typeface="Arial"/>
              <a:defRPr sz="1800"/>
            </a:pPr>
            <a:r>
              <a:rPr sz="4752">
                <a:solidFill>
                  <a:srgbClr val="D8761D"/>
                </a:solidFill>
                <a:latin typeface="Avenir Next Demi Bold"/>
                <a:ea typeface="Avenir Next Demi Bold"/>
                <a:cs typeface="Avenir Next Demi Bold"/>
                <a:sym typeface="Avenir Next Demi Bold"/>
              </a:rPr>
              <a:t>Actionable</a:t>
            </a:r>
          </a:p>
        </p:txBody>
      </p:sp>
      <p:pic>
        <p:nvPicPr>
          <p:cNvPr id="379" name="image1.jpeg" descr="Cycle-of-Visual-Analysis-17.jpg"/>
          <p:cNvPicPr/>
          <p:nvPr/>
        </p:nvPicPr>
        <p:blipFill>
          <a:blip r:embed="rId2">
            <a:extLst/>
          </a:blip>
          <a:stretch>
            <a:fillRect/>
          </a:stretch>
        </p:blipFill>
        <p:spPr>
          <a:xfrm>
            <a:off x="2966708" y="1787370"/>
            <a:ext cx="7284709" cy="6605836"/>
          </a:xfrm>
          <a:prstGeom prst="rect">
            <a:avLst/>
          </a:prstGeom>
          <a:ln w="3175">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Shape 381"/>
          <p:cNvSpPr/>
          <p:nvPr/>
        </p:nvSpPr>
        <p:spPr>
          <a:xfrm>
            <a:off x="1798" y="-1"/>
            <a:ext cx="16247169" cy="9144001"/>
          </a:xfrm>
          <a:prstGeom prst="rect">
            <a:avLst/>
          </a:prstGeom>
          <a:solidFill>
            <a:srgbClr val="FFFFFF"/>
          </a:solidFill>
          <a:ln>
            <a:round/>
          </a:ln>
        </p:spPr>
        <p:txBody>
          <a:bodyPr lIns="50800" tIns="50800" rIns="50800" bIns="50800"/>
          <a:lstStyle/>
          <a:p>
            <a:pPr lvl="0" defTabSz="914400">
              <a:buClr>
                <a:srgbClr val="FFFFFF"/>
              </a:buClr>
              <a:buFont typeface="Neutra Text"/>
              <a:defRPr sz="2400">
                <a:solidFill>
                  <a:srgbClr val="FFFFFF"/>
                </a:solidFill>
                <a:uFill>
                  <a:solidFill>
                    <a:srgbClr val="FFFFFF"/>
                  </a:solidFill>
                </a:uFill>
                <a:latin typeface="+mj-lt"/>
                <a:ea typeface="+mj-ea"/>
                <a:cs typeface="+mj-cs"/>
                <a:sym typeface="Neutra Text Light Demi"/>
              </a:defRPr>
            </a:pPr>
          </a:p>
        </p:txBody>
      </p:sp>
      <p:sp>
        <p:nvSpPr>
          <p:cNvPr id="382" name="Shape 382"/>
          <p:cNvSpPr/>
          <p:nvPr/>
        </p:nvSpPr>
        <p:spPr>
          <a:xfrm>
            <a:off x="101727" y="7243261"/>
            <a:ext cx="4347274" cy="413810"/>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383" name="Shape 383"/>
          <p:cNvSpPr/>
          <p:nvPr/>
        </p:nvSpPr>
        <p:spPr>
          <a:xfrm>
            <a:off x="14926733" y="234486"/>
            <a:ext cx="1270001" cy="548417"/>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384" name="Shape 384"/>
          <p:cNvSpPr/>
          <p:nvPr/>
        </p:nvSpPr>
        <p:spPr>
          <a:xfrm>
            <a:off x="16006762" y="848320"/>
            <a:ext cx="189972" cy="5954912"/>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385" name="Shape 385"/>
          <p:cNvSpPr/>
          <p:nvPr>
            <p:ph type="title"/>
          </p:nvPr>
        </p:nvSpPr>
        <p:spPr>
          <a:xfrm>
            <a:off x="2839818" y="3652713"/>
            <a:ext cx="10877742" cy="1272174"/>
          </a:xfrm>
          <a:prstGeom prst="rect">
            <a:avLst/>
          </a:prstGeom>
        </p:spPr>
        <p:txBody>
          <a:bodyPr lIns="60959" tIns="60959" rIns="60959" bIns="60959">
            <a:normAutofit fontScale="100000" lnSpcReduction="0"/>
          </a:bodyPr>
          <a:lstStyle>
            <a:lvl1pPr marL="0" marR="0" algn="ctr" defTabSz="420623">
              <a:defRPr sz="6624">
                <a:solidFill>
                  <a:srgbClr val="E46C0A"/>
                </a:solidFill>
                <a:uFillTx/>
                <a:latin typeface="Avenir Next Demi Bold"/>
                <a:ea typeface="Avenir Next Demi Bold"/>
                <a:cs typeface="Avenir Next Demi Bold"/>
                <a:sym typeface="Avenir Next Demi Bold"/>
              </a:defRPr>
            </a:lvl1pPr>
          </a:lstStyle>
          <a:p>
            <a:pPr lvl="0">
              <a:defRPr sz="1800">
                <a:solidFill>
                  <a:srgbClr val="000000"/>
                </a:solidFill>
              </a:defRPr>
            </a:pPr>
            <a:r>
              <a:rPr sz="6624">
                <a:solidFill>
                  <a:srgbClr val="E46C0A"/>
                </a:solidFill>
              </a:rPr>
              <a:t>Automatic</a:t>
            </a:r>
          </a:p>
        </p:txBody>
      </p:sp>
    </p:spTree>
  </p:cSld>
  <p:clrMapOvr>
    <a:masterClrMapping/>
  </p:clrMapOvr>
  <p:transition spd="fast"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Shape 387"/>
          <p:cNvSpPr/>
          <p:nvPr/>
        </p:nvSpPr>
        <p:spPr>
          <a:xfrm>
            <a:off x="1798" y="-1"/>
            <a:ext cx="16247169" cy="9144001"/>
          </a:xfrm>
          <a:prstGeom prst="rect">
            <a:avLst/>
          </a:prstGeom>
          <a:solidFill>
            <a:srgbClr val="FFFFFF"/>
          </a:solidFill>
          <a:ln>
            <a:round/>
          </a:ln>
        </p:spPr>
        <p:txBody>
          <a:bodyPr lIns="50800" tIns="50800" rIns="50800" bIns="50800"/>
          <a:lstStyle/>
          <a:p>
            <a:pPr lvl="0" defTabSz="914400">
              <a:buClr>
                <a:srgbClr val="FFFFFF"/>
              </a:buClr>
              <a:buFont typeface="Neutra Text"/>
              <a:defRPr sz="2400">
                <a:solidFill>
                  <a:srgbClr val="FFFFFF"/>
                </a:solidFill>
                <a:uFill>
                  <a:solidFill>
                    <a:srgbClr val="FFFFFF"/>
                  </a:solidFill>
                </a:uFill>
                <a:latin typeface="+mj-lt"/>
                <a:ea typeface="+mj-ea"/>
                <a:cs typeface="+mj-cs"/>
                <a:sym typeface="Neutra Text Light Demi"/>
              </a:defRPr>
            </a:pPr>
          </a:p>
        </p:txBody>
      </p:sp>
      <p:sp>
        <p:nvSpPr>
          <p:cNvPr id="388" name="Shape 388"/>
          <p:cNvSpPr/>
          <p:nvPr/>
        </p:nvSpPr>
        <p:spPr>
          <a:xfrm>
            <a:off x="101727" y="7243261"/>
            <a:ext cx="4347274" cy="413810"/>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389" name="datetime_2-2-no-editor.png"/>
          <p:cNvPicPr/>
          <p:nvPr/>
        </p:nvPicPr>
        <p:blipFill>
          <a:blip r:embed="rId3">
            <a:extLst/>
          </a:blip>
          <a:srcRect l="0" t="1247" r="0" b="1247"/>
          <a:stretch>
            <a:fillRect/>
          </a:stretch>
        </p:blipFill>
        <p:spPr>
          <a:xfrm>
            <a:off x="-2618" y="297899"/>
            <a:ext cx="16256001" cy="8546069"/>
          </a:xfrm>
          <a:prstGeom prst="rect">
            <a:avLst/>
          </a:prstGeom>
          <a:ln w="3175">
            <a:miter lim="400000"/>
          </a:ln>
        </p:spPr>
      </p:pic>
      <p:sp>
        <p:nvSpPr>
          <p:cNvPr id="390" name="Shape 390"/>
          <p:cNvSpPr/>
          <p:nvPr/>
        </p:nvSpPr>
        <p:spPr>
          <a:xfrm>
            <a:off x="14926733" y="234486"/>
            <a:ext cx="1270001" cy="548417"/>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391" name="Shape 391"/>
          <p:cNvSpPr/>
          <p:nvPr/>
        </p:nvSpPr>
        <p:spPr>
          <a:xfrm>
            <a:off x="16006762" y="848320"/>
            <a:ext cx="189972" cy="5954912"/>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Tree>
  </p:cSld>
  <p:clrMapOvr>
    <a:masterClrMapping/>
  </p:clrMapOvr>
  <p:transition spd="fast"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Shape 395"/>
          <p:cNvSpPr/>
          <p:nvPr/>
        </p:nvSpPr>
        <p:spPr>
          <a:xfrm>
            <a:off x="1798" y="-1"/>
            <a:ext cx="16247169" cy="9144001"/>
          </a:xfrm>
          <a:prstGeom prst="rect">
            <a:avLst/>
          </a:prstGeom>
          <a:solidFill>
            <a:srgbClr val="FFFFFF"/>
          </a:solidFill>
          <a:ln>
            <a:round/>
          </a:ln>
        </p:spPr>
        <p:txBody>
          <a:bodyPr lIns="50800" tIns="50800" rIns="50800" bIns="50800"/>
          <a:lstStyle/>
          <a:p>
            <a:pPr lvl="0" defTabSz="914400">
              <a:buClr>
                <a:srgbClr val="FFFFFF"/>
              </a:buClr>
              <a:buFont typeface="Neutra Text"/>
              <a:defRPr sz="2400">
                <a:solidFill>
                  <a:srgbClr val="FFFFFF"/>
                </a:solidFill>
                <a:uFill>
                  <a:solidFill>
                    <a:srgbClr val="FFFFFF"/>
                  </a:solidFill>
                </a:uFill>
                <a:latin typeface="+mj-lt"/>
                <a:ea typeface="+mj-ea"/>
                <a:cs typeface="+mj-cs"/>
                <a:sym typeface="Neutra Text Light Demi"/>
              </a:defRPr>
            </a:pPr>
          </a:p>
        </p:txBody>
      </p:sp>
      <p:pic>
        <p:nvPicPr>
          <p:cNvPr id="396" name="datetime_2-2-no-editor.png"/>
          <p:cNvPicPr/>
          <p:nvPr/>
        </p:nvPicPr>
        <p:blipFill>
          <a:blip r:embed="rId3">
            <a:extLst/>
          </a:blip>
          <a:srcRect l="0" t="1248" r="0" b="1248"/>
          <a:stretch>
            <a:fillRect/>
          </a:stretch>
        </p:blipFill>
        <p:spPr>
          <a:xfrm>
            <a:off x="-2618" y="297968"/>
            <a:ext cx="16256001" cy="8545931"/>
          </a:xfrm>
          <a:prstGeom prst="rect">
            <a:avLst/>
          </a:prstGeom>
          <a:ln w="3175">
            <a:miter lim="400000"/>
          </a:ln>
        </p:spPr>
      </p:pic>
      <p:sp>
        <p:nvSpPr>
          <p:cNvPr id="397" name="Shape 397"/>
          <p:cNvSpPr/>
          <p:nvPr/>
        </p:nvSpPr>
        <p:spPr>
          <a:xfrm>
            <a:off x="3746499" y="44403"/>
            <a:ext cx="12381827" cy="9053061"/>
          </a:xfrm>
          <a:prstGeom prst="rect">
            <a:avLst/>
          </a:prstGeom>
          <a:solidFill>
            <a:srgbClr val="FFFFFF">
              <a:alpha val="64999"/>
            </a:srgbClr>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398" name="Shape 398"/>
          <p:cNvSpPr/>
          <p:nvPr/>
        </p:nvSpPr>
        <p:spPr>
          <a:xfrm>
            <a:off x="14926733" y="234486"/>
            <a:ext cx="1270001" cy="548417"/>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399" name="Shape 399"/>
          <p:cNvSpPr/>
          <p:nvPr/>
        </p:nvSpPr>
        <p:spPr>
          <a:xfrm>
            <a:off x="16006762" y="848320"/>
            <a:ext cx="189972" cy="5954912"/>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400" name="Shape 400"/>
          <p:cNvSpPr/>
          <p:nvPr>
            <p:ph type="body" idx="1"/>
          </p:nvPr>
        </p:nvSpPr>
        <p:spPr>
          <a:xfrm>
            <a:off x="3917046" y="7695021"/>
            <a:ext cx="3657777" cy="1033605"/>
          </a:xfrm>
          <a:prstGeom prst="rect">
            <a:avLst/>
          </a:prstGeom>
        </p:spPr>
        <p:txBody>
          <a:bodyPr lIns="50800" tIns="50800" rIns="50800" bIns="50800"/>
          <a:lstStyle>
            <a:lvl1pPr marL="0" marR="0" indent="0">
              <a:lnSpc>
                <a:spcPct val="90000"/>
              </a:lnSpc>
              <a:spcBef>
                <a:spcPts val="800"/>
              </a:spcBef>
              <a:buClr>
                <a:srgbClr val="D7F0FF"/>
              </a:buClr>
              <a:buSzTx/>
              <a:buFont typeface="Neutra Text"/>
              <a:buNone/>
              <a:defRPr sz="5800">
                <a:solidFill>
                  <a:srgbClr val="000000"/>
                </a:solidFill>
              </a:defRPr>
            </a:lvl1pPr>
          </a:lstStyle>
          <a:p>
            <a:pPr lvl="0">
              <a:defRPr sz="1800">
                <a:uFillTx/>
              </a:defRPr>
            </a:pPr>
            <a:r>
              <a:rPr sz="5800">
                <a:uFill>
                  <a:solidFill>
                    <a:srgbClr val="FFFFFF"/>
                  </a:solidFill>
                </a:uFill>
              </a:rPr>
              <a:t>Overview</a:t>
            </a:r>
          </a:p>
        </p:txBody>
      </p:sp>
    </p:spTree>
  </p:cSld>
  <p:clrMapOvr>
    <a:masterClrMapping/>
  </p:clrMapOvr>
  <p:transition spd="fast"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nvSpPr>
        <p:spPr>
          <a:xfrm>
            <a:off x="1798" y="-1"/>
            <a:ext cx="16247169" cy="9144001"/>
          </a:xfrm>
          <a:prstGeom prst="rect">
            <a:avLst/>
          </a:prstGeom>
          <a:solidFill>
            <a:srgbClr val="FFFFFF"/>
          </a:solidFill>
          <a:ln>
            <a:round/>
          </a:ln>
        </p:spPr>
        <p:txBody>
          <a:bodyPr lIns="50800" tIns="50800" rIns="50800" bIns="50800"/>
          <a:lstStyle/>
          <a:p>
            <a:pPr lvl="0" defTabSz="914400">
              <a:buClr>
                <a:srgbClr val="FFFFFF"/>
              </a:buClr>
              <a:buFont typeface="Neutra Text"/>
              <a:defRPr sz="2400">
                <a:solidFill>
                  <a:srgbClr val="FFFFFF"/>
                </a:solidFill>
                <a:uFill>
                  <a:solidFill>
                    <a:srgbClr val="FFFFFF"/>
                  </a:solidFill>
                </a:uFill>
                <a:latin typeface="+mj-lt"/>
                <a:ea typeface="+mj-ea"/>
                <a:cs typeface="+mj-cs"/>
                <a:sym typeface="Neutra Text Light Demi"/>
              </a:defRPr>
            </a:pPr>
          </a:p>
        </p:txBody>
      </p:sp>
      <p:pic>
        <p:nvPicPr>
          <p:cNvPr id="405" name="datetime_2-2-no-editor.png"/>
          <p:cNvPicPr/>
          <p:nvPr/>
        </p:nvPicPr>
        <p:blipFill>
          <a:blip r:embed="rId3">
            <a:extLst/>
          </a:blip>
          <a:srcRect l="0" t="1221" r="0" b="1221"/>
          <a:stretch>
            <a:fillRect/>
          </a:stretch>
        </p:blipFill>
        <p:spPr>
          <a:xfrm>
            <a:off x="-2618" y="295631"/>
            <a:ext cx="16256001" cy="8550605"/>
          </a:xfrm>
          <a:prstGeom prst="rect">
            <a:avLst/>
          </a:prstGeom>
          <a:ln w="3175">
            <a:miter lim="400000"/>
          </a:ln>
        </p:spPr>
      </p:pic>
      <p:sp>
        <p:nvSpPr>
          <p:cNvPr id="406" name="Shape 406"/>
          <p:cNvSpPr/>
          <p:nvPr/>
        </p:nvSpPr>
        <p:spPr>
          <a:xfrm>
            <a:off x="57441" y="57558"/>
            <a:ext cx="3664056" cy="9026751"/>
          </a:xfrm>
          <a:prstGeom prst="rect">
            <a:avLst/>
          </a:prstGeom>
          <a:solidFill>
            <a:srgbClr val="FFFFFF">
              <a:alpha val="64999"/>
            </a:srgbClr>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407" name="Shape 407"/>
          <p:cNvSpPr/>
          <p:nvPr>
            <p:ph type="body" idx="1"/>
          </p:nvPr>
        </p:nvSpPr>
        <p:spPr>
          <a:xfrm>
            <a:off x="293439" y="7695021"/>
            <a:ext cx="3380946" cy="1033605"/>
          </a:xfrm>
          <a:prstGeom prst="rect">
            <a:avLst/>
          </a:prstGeom>
        </p:spPr>
        <p:txBody>
          <a:bodyPr lIns="50800" tIns="50800" rIns="50800" bIns="50800"/>
          <a:lstStyle>
            <a:lvl1pPr marL="0" marR="0" indent="0" algn="r">
              <a:lnSpc>
                <a:spcPct val="90000"/>
              </a:lnSpc>
              <a:spcBef>
                <a:spcPts val="800"/>
              </a:spcBef>
              <a:buClr>
                <a:srgbClr val="D7F0FF"/>
              </a:buClr>
              <a:buSzTx/>
              <a:buFont typeface="Neutra Text"/>
              <a:buNone/>
              <a:defRPr sz="5800">
                <a:solidFill>
                  <a:srgbClr val="000000"/>
                </a:solidFill>
              </a:defRPr>
            </a:lvl1pPr>
          </a:lstStyle>
          <a:p>
            <a:pPr lvl="0">
              <a:defRPr sz="1800">
                <a:uFillTx/>
              </a:defRPr>
            </a:pPr>
            <a:r>
              <a:rPr sz="5800">
                <a:uFill>
                  <a:solidFill>
                    <a:srgbClr val="FFFFFF"/>
                  </a:solidFill>
                </a:uFill>
              </a:rPr>
              <a:t>Details</a:t>
            </a:r>
          </a:p>
        </p:txBody>
      </p:sp>
      <p:sp>
        <p:nvSpPr>
          <p:cNvPr id="408" name="Shape 408"/>
          <p:cNvSpPr/>
          <p:nvPr/>
        </p:nvSpPr>
        <p:spPr>
          <a:xfrm>
            <a:off x="14926733" y="234486"/>
            <a:ext cx="1270001" cy="548417"/>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409" name="Shape 409"/>
          <p:cNvSpPr/>
          <p:nvPr/>
        </p:nvSpPr>
        <p:spPr>
          <a:xfrm>
            <a:off x="16006762" y="848320"/>
            <a:ext cx="189972" cy="5954912"/>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Tree>
  </p:cSld>
  <p:clrMapOvr>
    <a:masterClrMapping/>
  </p:clrMapOvr>
  <p:transition spd="fast"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3" name="Shape 413"/>
          <p:cNvSpPr/>
          <p:nvPr/>
        </p:nvSpPr>
        <p:spPr>
          <a:xfrm>
            <a:off x="1798" y="-1"/>
            <a:ext cx="16247169" cy="9144001"/>
          </a:xfrm>
          <a:prstGeom prst="rect">
            <a:avLst/>
          </a:prstGeom>
          <a:solidFill>
            <a:srgbClr val="FFFFFF"/>
          </a:solidFill>
          <a:ln>
            <a:round/>
          </a:ln>
        </p:spPr>
        <p:txBody>
          <a:bodyPr lIns="50800" tIns="50800" rIns="50800" bIns="50800"/>
          <a:lstStyle/>
          <a:p>
            <a:pPr lvl="0" defTabSz="914400">
              <a:buClr>
                <a:srgbClr val="FFFFFF"/>
              </a:buClr>
              <a:buFont typeface="Neutra Text"/>
              <a:defRPr sz="2400">
                <a:solidFill>
                  <a:srgbClr val="FFFFFF"/>
                </a:solidFill>
                <a:uFill>
                  <a:solidFill>
                    <a:srgbClr val="FFFFFF"/>
                  </a:solidFill>
                </a:uFill>
                <a:latin typeface="+mj-lt"/>
                <a:ea typeface="+mj-ea"/>
                <a:cs typeface="+mj-cs"/>
                <a:sym typeface="Neutra Text Light Demi"/>
              </a:defRPr>
            </a:pPr>
          </a:p>
        </p:txBody>
      </p:sp>
      <p:sp>
        <p:nvSpPr>
          <p:cNvPr id="414" name="Shape 414"/>
          <p:cNvSpPr/>
          <p:nvPr/>
        </p:nvSpPr>
        <p:spPr>
          <a:xfrm>
            <a:off x="101727" y="7243261"/>
            <a:ext cx="4347274" cy="413810"/>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415" name="Shape 415"/>
          <p:cNvSpPr/>
          <p:nvPr/>
        </p:nvSpPr>
        <p:spPr>
          <a:xfrm>
            <a:off x="14926733" y="234486"/>
            <a:ext cx="1270001" cy="548417"/>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416" name="Shape 416"/>
          <p:cNvSpPr/>
          <p:nvPr/>
        </p:nvSpPr>
        <p:spPr>
          <a:xfrm>
            <a:off x="16006762" y="848320"/>
            <a:ext cx="189972" cy="5954912"/>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417" name="Shape 417"/>
          <p:cNvSpPr/>
          <p:nvPr>
            <p:ph type="title"/>
          </p:nvPr>
        </p:nvSpPr>
        <p:spPr>
          <a:xfrm>
            <a:off x="2839818" y="3652713"/>
            <a:ext cx="10877742" cy="1272174"/>
          </a:xfrm>
          <a:prstGeom prst="rect">
            <a:avLst/>
          </a:prstGeom>
        </p:spPr>
        <p:txBody>
          <a:bodyPr lIns="60959" tIns="60959" rIns="60959" bIns="60959">
            <a:normAutofit fontScale="100000" lnSpcReduction="0"/>
          </a:bodyPr>
          <a:lstStyle>
            <a:lvl1pPr marL="0" marR="0" algn="ctr" defTabSz="420623">
              <a:defRPr sz="6624">
                <a:solidFill>
                  <a:srgbClr val="E46C0A"/>
                </a:solidFill>
                <a:uFillTx/>
                <a:latin typeface="Avenir Next Demi Bold"/>
                <a:ea typeface="Avenir Next Demi Bold"/>
                <a:cs typeface="Avenir Next Demi Bold"/>
                <a:sym typeface="Avenir Next Demi Bold"/>
              </a:defRPr>
            </a:lvl1pPr>
          </a:lstStyle>
          <a:p>
            <a:pPr lvl="0">
              <a:defRPr sz="1800">
                <a:solidFill>
                  <a:srgbClr val="000000"/>
                </a:solidFill>
              </a:defRPr>
            </a:pPr>
            <a:r>
              <a:rPr sz="6624">
                <a:solidFill>
                  <a:srgbClr val="E46C0A"/>
                </a:solidFill>
              </a:rPr>
              <a:t>Effective</a:t>
            </a:r>
          </a:p>
        </p:txBody>
      </p:sp>
    </p:spTree>
  </p:cSld>
  <p:clrMapOvr>
    <a:masterClrMapping/>
  </p:clrMapOvr>
  <p:transition spd="fast"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Shape 419"/>
          <p:cNvSpPr/>
          <p:nvPr/>
        </p:nvSpPr>
        <p:spPr>
          <a:xfrm>
            <a:off x="1798" y="-1"/>
            <a:ext cx="16247169" cy="9144001"/>
          </a:xfrm>
          <a:prstGeom prst="rect">
            <a:avLst/>
          </a:prstGeom>
          <a:solidFill>
            <a:srgbClr val="FFFFFF"/>
          </a:solidFill>
          <a:ln>
            <a:round/>
          </a:ln>
        </p:spPr>
        <p:txBody>
          <a:bodyPr lIns="50800" tIns="50800" rIns="50800" bIns="50800"/>
          <a:lstStyle/>
          <a:p>
            <a:pPr lvl="0" defTabSz="914400">
              <a:buClr>
                <a:srgbClr val="FFFFFF"/>
              </a:buClr>
              <a:buFont typeface="Neutra Text"/>
              <a:defRPr sz="2400">
                <a:solidFill>
                  <a:srgbClr val="FFFFFF"/>
                </a:solidFill>
                <a:uFill>
                  <a:solidFill>
                    <a:srgbClr val="FFFFFF"/>
                  </a:solidFill>
                </a:uFill>
                <a:latin typeface="+mj-lt"/>
                <a:ea typeface="+mj-ea"/>
                <a:cs typeface="+mj-cs"/>
                <a:sym typeface="Neutra Text Light Demi"/>
              </a:defRPr>
            </a:pPr>
          </a:p>
        </p:txBody>
      </p:sp>
      <p:pic>
        <p:nvPicPr>
          <p:cNvPr id="420" name="cloropleth_interactive_brushing_2-2-no-editor.png"/>
          <p:cNvPicPr/>
          <p:nvPr/>
        </p:nvPicPr>
        <p:blipFill>
          <a:blip r:embed="rId3">
            <a:extLst/>
          </a:blip>
          <a:srcRect l="0" t="0" r="0" b="1273"/>
          <a:stretch>
            <a:fillRect/>
          </a:stretch>
        </p:blipFill>
        <p:spPr>
          <a:xfrm>
            <a:off x="-2618" y="-202"/>
            <a:ext cx="16706335" cy="9142274"/>
          </a:xfrm>
          <a:prstGeom prst="rect">
            <a:avLst/>
          </a:prstGeom>
          <a:ln w="3175">
            <a:miter lim="400000"/>
          </a:ln>
        </p:spPr>
      </p:pic>
      <p:pic>
        <p:nvPicPr>
          <p:cNvPr id="421" name="cloropleth_interactive_brushing_2-2-no-editor.png"/>
          <p:cNvPicPr/>
          <p:nvPr/>
        </p:nvPicPr>
        <p:blipFill>
          <a:blip r:embed="rId3">
            <a:extLst/>
          </a:blip>
          <a:srcRect l="30461" t="20936" r="4105" b="174"/>
          <a:stretch>
            <a:fillRect/>
          </a:stretch>
        </p:blipFill>
        <p:spPr>
          <a:xfrm>
            <a:off x="5084327" y="1403002"/>
            <a:ext cx="10931450" cy="7305282"/>
          </a:xfrm>
          <a:prstGeom prst="rect">
            <a:avLst/>
          </a:prstGeom>
          <a:ln w="3175">
            <a:miter lim="400000"/>
          </a:ln>
        </p:spPr>
      </p:pic>
    </p:spTree>
  </p:cSld>
  <p:clrMapOvr>
    <a:masterClrMapping/>
  </p:clrMapOvr>
  <p:transition spd="fast"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hape 425"/>
          <p:cNvSpPr/>
          <p:nvPr/>
        </p:nvSpPr>
        <p:spPr>
          <a:xfrm>
            <a:off x="1798" y="-1"/>
            <a:ext cx="16247169" cy="9144001"/>
          </a:xfrm>
          <a:prstGeom prst="rect">
            <a:avLst/>
          </a:prstGeom>
          <a:solidFill>
            <a:srgbClr val="FFFFFF"/>
          </a:solidFill>
          <a:ln>
            <a:round/>
          </a:ln>
        </p:spPr>
        <p:txBody>
          <a:bodyPr lIns="50800" tIns="50800" rIns="50800" bIns="50800"/>
          <a:lstStyle/>
          <a:p>
            <a:pPr lvl="0" defTabSz="914400">
              <a:buClr>
                <a:srgbClr val="FFFFFF"/>
              </a:buClr>
              <a:buFont typeface="Neutra Text"/>
              <a:defRPr sz="2400">
                <a:solidFill>
                  <a:srgbClr val="FFFFFF"/>
                </a:solidFill>
                <a:uFill>
                  <a:solidFill>
                    <a:srgbClr val="FFFFFF"/>
                  </a:solidFill>
                </a:uFill>
                <a:latin typeface="+mj-lt"/>
                <a:ea typeface="+mj-ea"/>
                <a:cs typeface="+mj-cs"/>
                <a:sym typeface="Neutra Text Light Demi"/>
              </a:defRPr>
            </a:pPr>
          </a:p>
        </p:txBody>
      </p:sp>
      <p:pic>
        <p:nvPicPr>
          <p:cNvPr id="426" name="cloropleth_interactive_brushing_2-2-no-editor.png"/>
          <p:cNvPicPr/>
          <p:nvPr/>
        </p:nvPicPr>
        <p:blipFill>
          <a:blip r:embed="rId3">
            <a:extLst/>
          </a:blip>
          <a:srcRect l="0" t="0" r="0" b="1273"/>
          <a:stretch>
            <a:fillRect/>
          </a:stretch>
        </p:blipFill>
        <p:spPr>
          <a:xfrm>
            <a:off x="-2618" y="-202"/>
            <a:ext cx="16706335" cy="9142274"/>
          </a:xfrm>
          <a:prstGeom prst="rect">
            <a:avLst/>
          </a:prstGeom>
          <a:ln w="3175">
            <a:miter lim="400000"/>
          </a:ln>
        </p:spPr>
      </p:pic>
      <p:pic>
        <p:nvPicPr>
          <p:cNvPr id="427" name="map_interactive_brushing_2-2-no-editor.png"/>
          <p:cNvPicPr/>
          <p:nvPr/>
        </p:nvPicPr>
        <p:blipFill>
          <a:blip r:embed="rId4">
            <a:extLst/>
          </a:blip>
          <a:srcRect l="31217" t="12866" r="4594" b="3912"/>
          <a:stretch>
            <a:fillRect/>
          </a:stretch>
        </p:blipFill>
        <p:spPr>
          <a:xfrm>
            <a:off x="5193316" y="1359172"/>
            <a:ext cx="10683600" cy="7158034"/>
          </a:xfrm>
          <a:prstGeom prst="rect">
            <a:avLst/>
          </a:prstGeom>
          <a:ln w="3175">
            <a:miter lim="400000"/>
          </a:ln>
        </p:spPr>
      </p:pic>
    </p:spTree>
  </p:cSld>
  <p:clrMapOvr>
    <a:masterClrMapping/>
  </p:clrMapOvr>
  <p:transition spd="fast"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303" name="Shape 303"/>
          <p:cNvSpPr/>
          <p:nvPr/>
        </p:nvSpPr>
        <p:spPr>
          <a:xfrm flipV="1">
            <a:off x="7823486" y="3833286"/>
            <a:ext cx="1" cy="1374990"/>
          </a:xfrm>
          <a:prstGeom prst="line">
            <a:avLst/>
          </a:prstGeom>
          <a:ln w="50800">
            <a:solidFill>
              <a:srgbClr val="C82506"/>
            </a:solidFill>
            <a:miter lim="400000"/>
          </a:ln>
        </p:spPr>
        <p:txBody>
          <a:bodyPr lIns="0" tIns="0" rIns="0" bIns="0"/>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304" name="Shape 304"/>
          <p:cNvSpPr/>
          <p:nvPr/>
        </p:nvSpPr>
        <p:spPr>
          <a:xfrm flipV="1">
            <a:off x="10175867" y="3832101"/>
            <a:ext cx="1" cy="1374990"/>
          </a:xfrm>
          <a:prstGeom prst="line">
            <a:avLst/>
          </a:prstGeom>
          <a:ln w="50800">
            <a:solidFill>
              <a:srgbClr val="C82506"/>
            </a:solidFill>
            <a:miter lim="400000"/>
          </a:ln>
        </p:spPr>
        <p:txBody>
          <a:bodyPr lIns="0" tIns="0" rIns="0" bIns="0"/>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305" name="Shape 305"/>
          <p:cNvSpPr/>
          <p:nvPr/>
        </p:nvSpPr>
        <p:spPr>
          <a:xfrm flipV="1">
            <a:off x="13433613" y="3832101"/>
            <a:ext cx="1" cy="1374990"/>
          </a:xfrm>
          <a:prstGeom prst="line">
            <a:avLst/>
          </a:prstGeom>
          <a:ln w="50800">
            <a:solidFill>
              <a:srgbClr val="C82506"/>
            </a:solidFill>
            <a:miter lim="400000"/>
          </a:ln>
        </p:spPr>
        <p:txBody>
          <a:bodyPr lIns="0" tIns="0" rIns="0" bIns="0"/>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306" name="Shape 306"/>
          <p:cNvSpPr/>
          <p:nvPr/>
        </p:nvSpPr>
        <p:spPr>
          <a:xfrm>
            <a:off x="509327" y="539749"/>
            <a:ext cx="7155791" cy="9398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defRPr sz="4800">
                <a:uFill>
                  <a:solidFill>
                    <a:srgbClr val="D7F0FF"/>
                  </a:solidFill>
                </a:uFill>
                <a:latin typeface="Avenir Next Demi Bold"/>
                <a:ea typeface="Avenir Next Demi Bold"/>
                <a:cs typeface="Avenir Next Demi Bold"/>
                <a:sym typeface="Avenir Next Demi Bold"/>
              </a:defRPr>
            </a:lvl1pPr>
          </a:lstStyle>
          <a:p>
            <a:pPr lvl="0">
              <a:defRPr sz="1800">
                <a:uFillTx/>
              </a:defRPr>
            </a:pPr>
            <a:r>
              <a:rPr sz="4800">
                <a:uFill>
                  <a:solidFill>
                    <a:srgbClr val="D7F0FF"/>
                  </a:solidFill>
                </a:uFill>
              </a:rPr>
              <a:t>By Way of Introduction…</a:t>
            </a:r>
          </a:p>
        </p:txBody>
      </p:sp>
      <p:sp>
        <p:nvSpPr>
          <p:cNvPr id="307" name="Shape 307"/>
          <p:cNvSpPr/>
          <p:nvPr/>
        </p:nvSpPr>
        <p:spPr>
          <a:xfrm>
            <a:off x="2386867" y="3811047"/>
            <a:ext cx="11981966" cy="1"/>
          </a:xfrm>
          <a:prstGeom prst="line">
            <a:avLst/>
          </a:prstGeom>
          <a:ln w="76200">
            <a:solidFill>
              <a:srgbClr val="0365C0"/>
            </a:solidFill>
            <a:miter lim="400000"/>
            <a:tailEnd type="triangle"/>
          </a:ln>
        </p:spPr>
        <p:txBody>
          <a:bodyPr lIns="0" tIns="0" rIns="0" bIns="0"/>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308" name="Shape 308"/>
          <p:cNvSpPr/>
          <p:nvPr/>
        </p:nvSpPr>
        <p:spPr>
          <a:xfrm>
            <a:off x="3735203" y="5228144"/>
            <a:ext cx="10633630" cy="1"/>
          </a:xfrm>
          <a:prstGeom prst="line">
            <a:avLst/>
          </a:prstGeom>
          <a:ln w="76200">
            <a:solidFill>
              <a:srgbClr val="773F9B"/>
            </a:solidFill>
            <a:miter lim="400000"/>
            <a:tailEnd type="triangle"/>
          </a:ln>
        </p:spPr>
        <p:txBody>
          <a:bodyPr lIns="0" tIns="0" rIns="0" bIns="0"/>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309" name="Shape 309"/>
          <p:cNvSpPr/>
          <p:nvPr/>
        </p:nvSpPr>
        <p:spPr>
          <a:xfrm>
            <a:off x="2257691" y="3086318"/>
            <a:ext cx="1550654" cy="618067"/>
          </a:xfrm>
          <a:prstGeom prst="rect">
            <a:avLst/>
          </a:prstGeom>
          <a:ln w="3175">
            <a:miter lim="400000"/>
          </a:ln>
          <a:extLst>
            <a:ext uri="{C572A759-6A51-4108-AA02-DFA0A04FC94B}">
              <ma14:wrappingTextBoxFlag xmlns:ma14="http://schemas.microsoft.com/office/mac/drawingml/2011/main" val="1"/>
            </a:ext>
          </a:extLst>
        </p:spPr>
        <p:txBody>
          <a:bodyPr wrap="none" lIns="67733" tIns="67733" rIns="67733" bIns="67733" anchor="ctr">
            <a:spAutoFit/>
          </a:bodyPr>
          <a:lstStyle>
            <a:lvl1pPr>
              <a:defRPr sz="2800">
                <a:latin typeface="Avenir Next"/>
                <a:ea typeface="Avenir Next"/>
                <a:cs typeface="Avenir Next"/>
                <a:sym typeface="Avenir Next"/>
              </a:defRPr>
            </a:lvl1pPr>
          </a:lstStyle>
          <a:p>
            <a:pPr lvl="0">
              <a:defRPr sz="1800"/>
            </a:pPr>
            <a:r>
              <a:rPr sz="2800"/>
              <a:t>Berkeley</a:t>
            </a:r>
          </a:p>
        </p:txBody>
      </p:sp>
      <p:sp>
        <p:nvSpPr>
          <p:cNvPr id="310" name="Shape 310"/>
          <p:cNvSpPr/>
          <p:nvPr/>
        </p:nvSpPr>
        <p:spPr>
          <a:xfrm>
            <a:off x="3894420" y="3086318"/>
            <a:ext cx="1526118" cy="618067"/>
          </a:xfrm>
          <a:prstGeom prst="rect">
            <a:avLst/>
          </a:prstGeom>
          <a:ln w="3175">
            <a:miter lim="400000"/>
          </a:ln>
          <a:extLst>
            <a:ext uri="{C572A759-6A51-4108-AA02-DFA0A04FC94B}">
              <ma14:wrappingTextBoxFlag xmlns:ma14="http://schemas.microsoft.com/office/mac/drawingml/2011/main" val="1"/>
            </a:ext>
          </a:extLst>
        </p:spPr>
        <p:txBody>
          <a:bodyPr wrap="none" lIns="67733" tIns="67733" rIns="67733" bIns="67733" anchor="ctr">
            <a:spAutoFit/>
          </a:bodyPr>
          <a:lstStyle>
            <a:lvl1pPr>
              <a:defRPr sz="2800">
                <a:latin typeface="Avenir Next"/>
                <a:ea typeface="Avenir Next"/>
                <a:cs typeface="Avenir Next"/>
                <a:sym typeface="Avenir Next"/>
              </a:defRPr>
            </a:lvl1pPr>
          </a:lstStyle>
          <a:p>
            <a:pPr lvl="0">
              <a:defRPr sz="1800"/>
            </a:pPr>
            <a:r>
              <a:rPr sz="2800"/>
              <a:t>Stanford</a:t>
            </a:r>
          </a:p>
        </p:txBody>
      </p:sp>
      <p:sp>
        <p:nvSpPr>
          <p:cNvPr id="311" name="Shape 311"/>
          <p:cNvSpPr/>
          <p:nvPr/>
        </p:nvSpPr>
        <p:spPr>
          <a:xfrm>
            <a:off x="5582813" y="3086318"/>
            <a:ext cx="1051036" cy="618067"/>
          </a:xfrm>
          <a:prstGeom prst="rect">
            <a:avLst/>
          </a:prstGeom>
          <a:ln w="3175">
            <a:miter lim="400000"/>
          </a:ln>
          <a:extLst>
            <a:ext uri="{C572A759-6A51-4108-AA02-DFA0A04FC94B}">
              <ma14:wrappingTextBoxFlag xmlns:ma14="http://schemas.microsoft.com/office/mac/drawingml/2011/main" val="1"/>
            </a:ext>
          </a:extLst>
        </p:spPr>
        <p:txBody>
          <a:bodyPr wrap="none" lIns="67733" tIns="67733" rIns="67733" bIns="67733" anchor="ctr">
            <a:spAutoFit/>
          </a:bodyPr>
          <a:lstStyle>
            <a:lvl1pPr>
              <a:defRPr sz="2800">
                <a:latin typeface="Avenir Next"/>
                <a:ea typeface="Avenir Next"/>
                <a:cs typeface="Avenir Next"/>
                <a:sym typeface="Avenir Next"/>
              </a:defRPr>
            </a:lvl1pPr>
          </a:lstStyle>
          <a:p>
            <a:pPr lvl="0">
              <a:defRPr sz="1800"/>
            </a:pPr>
            <a:r>
              <a:rPr sz="2800"/>
              <a:t>PARC</a:t>
            </a:r>
          </a:p>
        </p:txBody>
      </p:sp>
      <p:sp>
        <p:nvSpPr>
          <p:cNvPr id="312" name="Shape 312"/>
          <p:cNvSpPr/>
          <p:nvPr/>
        </p:nvSpPr>
        <p:spPr>
          <a:xfrm>
            <a:off x="9005216" y="3086318"/>
            <a:ext cx="1420504" cy="618067"/>
          </a:xfrm>
          <a:prstGeom prst="rect">
            <a:avLst/>
          </a:prstGeom>
          <a:ln w="3175">
            <a:miter lim="400000"/>
          </a:ln>
          <a:extLst>
            <a:ext uri="{C572A759-6A51-4108-AA02-DFA0A04FC94B}">
              <ma14:wrappingTextBoxFlag xmlns:ma14="http://schemas.microsoft.com/office/mac/drawingml/2011/main" val="1"/>
            </a:ext>
          </a:extLst>
        </p:spPr>
        <p:txBody>
          <a:bodyPr wrap="none" lIns="67733" tIns="67733" rIns="67733" bIns="67733" anchor="ctr">
            <a:spAutoFit/>
          </a:bodyPr>
          <a:lstStyle>
            <a:lvl1pPr>
              <a:defRPr sz="2800">
                <a:latin typeface="Avenir Next"/>
                <a:ea typeface="Avenir Next"/>
                <a:cs typeface="Avenir Next"/>
                <a:sym typeface="Avenir Next"/>
              </a:defRPr>
            </a:lvl1pPr>
          </a:lstStyle>
          <a:p>
            <a:pPr lvl="0">
              <a:defRPr sz="1800"/>
            </a:pPr>
            <a:r>
              <a:rPr sz="2800"/>
              <a:t>Tableau</a:t>
            </a:r>
          </a:p>
        </p:txBody>
      </p:sp>
      <p:sp>
        <p:nvSpPr>
          <p:cNvPr id="313" name="Shape 313"/>
          <p:cNvSpPr/>
          <p:nvPr/>
        </p:nvSpPr>
        <p:spPr>
          <a:xfrm>
            <a:off x="5701304" y="5753187"/>
            <a:ext cx="1550654" cy="618068"/>
          </a:xfrm>
          <a:prstGeom prst="rect">
            <a:avLst/>
          </a:prstGeom>
          <a:ln w="3175">
            <a:miter lim="400000"/>
          </a:ln>
          <a:extLst>
            <a:ext uri="{C572A759-6A51-4108-AA02-DFA0A04FC94B}">
              <ma14:wrappingTextBoxFlag xmlns:ma14="http://schemas.microsoft.com/office/mac/drawingml/2011/main" val="1"/>
            </a:ext>
          </a:extLst>
        </p:spPr>
        <p:txBody>
          <a:bodyPr wrap="none" lIns="67733" tIns="67733" rIns="67733" bIns="67733" anchor="ctr">
            <a:spAutoFit/>
          </a:bodyPr>
          <a:lstStyle>
            <a:lvl1pPr>
              <a:defRPr sz="2800">
                <a:latin typeface="Avenir Next"/>
                <a:ea typeface="Avenir Next"/>
                <a:cs typeface="Avenir Next"/>
                <a:sym typeface="Avenir Next"/>
              </a:defRPr>
            </a:lvl1pPr>
          </a:lstStyle>
          <a:p>
            <a:pPr lvl="0">
              <a:defRPr sz="1800"/>
            </a:pPr>
            <a:r>
              <a:rPr sz="2800"/>
              <a:t>Berkeley</a:t>
            </a:r>
          </a:p>
        </p:txBody>
      </p:sp>
      <p:sp>
        <p:nvSpPr>
          <p:cNvPr id="314" name="Shape 314"/>
          <p:cNvSpPr/>
          <p:nvPr/>
        </p:nvSpPr>
        <p:spPr>
          <a:xfrm>
            <a:off x="7294014" y="5333694"/>
            <a:ext cx="1051036" cy="618068"/>
          </a:xfrm>
          <a:prstGeom prst="rect">
            <a:avLst/>
          </a:prstGeom>
          <a:ln w="3175">
            <a:miter lim="400000"/>
          </a:ln>
          <a:extLst>
            <a:ext uri="{C572A759-6A51-4108-AA02-DFA0A04FC94B}">
              <ma14:wrappingTextBoxFlag xmlns:ma14="http://schemas.microsoft.com/office/mac/drawingml/2011/main" val="1"/>
            </a:ext>
          </a:extLst>
        </p:spPr>
        <p:txBody>
          <a:bodyPr wrap="none" lIns="67733" tIns="67733" rIns="67733" bIns="67733" anchor="ctr">
            <a:spAutoFit/>
          </a:bodyPr>
          <a:lstStyle>
            <a:lvl1pPr>
              <a:defRPr sz="2800">
                <a:latin typeface="Avenir Next"/>
                <a:ea typeface="Avenir Next"/>
                <a:cs typeface="Avenir Next"/>
                <a:sym typeface="Avenir Next"/>
              </a:defRPr>
            </a:lvl1pPr>
          </a:lstStyle>
          <a:p>
            <a:pPr lvl="0">
              <a:defRPr sz="1800"/>
            </a:pPr>
            <a:r>
              <a:rPr sz="2800"/>
              <a:t>PARC</a:t>
            </a:r>
          </a:p>
        </p:txBody>
      </p:sp>
      <p:sp>
        <p:nvSpPr>
          <p:cNvPr id="315" name="Shape 315"/>
          <p:cNvSpPr/>
          <p:nvPr/>
        </p:nvSpPr>
        <p:spPr>
          <a:xfrm>
            <a:off x="8164711" y="5753187"/>
            <a:ext cx="1550654" cy="618068"/>
          </a:xfrm>
          <a:prstGeom prst="rect">
            <a:avLst/>
          </a:prstGeom>
          <a:ln w="3175">
            <a:miter lim="400000"/>
          </a:ln>
          <a:extLst>
            <a:ext uri="{C572A759-6A51-4108-AA02-DFA0A04FC94B}">
              <ma14:wrappingTextBoxFlag xmlns:ma14="http://schemas.microsoft.com/office/mac/drawingml/2011/main" val="1"/>
            </a:ext>
          </a:extLst>
        </p:spPr>
        <p:txBody>
          <a:bodyPr wrap="none" lIns="67733" tIns="67733" rIns="67733" bIns="67733" anchor="ctr">
            <a:spAutoFit/>
          </a:bodyPr>
          <a:lstStyle>
            <a:lvl1pPr>
              <a:defRPr sz="2800">
                <a:latin typeface="Avenir Next"/>
                <a:ea typeface="Avenir Next"/>
                <a:cs typeface="Avenir Next"/>
                <a:sym typeface="Avenir Next"/>
              </a:defRPr>
            </a:lvl1pPr>
          </a:lstStyle>
          <a:p>
            <a:pPr lvl="0">
              <a:defRPr sz="1800"/>
            </a:pPr>
            <a:r>
              <a:rPr sz="2800"/>
              <a:t>Berkeley</a:t>
            </a:r>
          </a:p>
        </p:txBody>
      </p:sp>
      <p:sp>
        <p:nvSpPr>
          <p:cNvPr id="316" name="Shape 316"/>
          <p:cNvSpPr/>
          <p:nvPr/>
        </p:nvSpPr>
        <p:spPr>
          <a:xfrm>
            <a:off x="10760617" y="5753187"/>
            <a:ext cx="1526118" cy="618068"/>
          </a:xfrm>
          <a:prstGeom prst="rect">
            <a:avLst/>
          </a:prstGeom>
          <a:ln w="3175">
            <a:miter lim="400000"/>
          </a:ln>
          <a:extLst>
            <a:ext uri="{C572A759-6A51-4108-AA02-DFA0A04FC94B}">
              <ma14:wrappingTextBoxFlag xmlns:ma14="http://schemas.microsoft.com/office/mac/drawingml/2011/main" val="1"/>
            </a:ext>
          </a:extLst>
        </p:spPr>
        <p:txBody>
          <a:bodyPr wrap="none" lIns="67733" tIns="67733" rIns="67733" bIns="67733" anchor="ctr">
            <a:spAutoFit/>
          </a:bodyPr>
          <a:lstStyle>
            <a:lvl1pPr>
              <a:defRPr sz="2800">
                <a:latin typeface="Avenir Next"/>
                <a:ea typeface="Avenir Next"/>
                <a:cs typeface="Avenir Next"/>
                <a:sym typeface="Avenir Next"/>
              </a:defRPr>
            </a:lvl1pPr>
          </a:lstStyle>
          <a:p>
            <a:pPr lvl="0">
              <a:defRPr sz="1800"/>
            </a:pPr>
            <a:r>
              <a:rPr sz="2800"/>
              <a:t>Stanford</a:t>
            </a:r>
          </a:p>
        </p:txBody>
      </p:sp>
      <p:sp>
        <p:nvSpPr>
          <p:cNvPr id="317" name="Shape 317"/>
          <p:cNvSpPr/>
          <p:nvPr/>
        </p:nvSpPr>
        <p:spPr>
          <a:xfrm>
            <a:off x="13331987" y="5753187"/>
            <a:ext cx="746287" cy="618068"/>
          </a:xfrm>
          <a:prstGeom prst="rect">
            <a:avLst/>
          </a:prstGeom>
          <a:ln w="3175">
            <a:miter lim="400000"/>
          </a:ln>
          <a:extLst>
            <a:ext uri="{C572A759-6A51-4108-AA02-DFA0A04FC94B}">
              <ma14:wrappingTextBoxFlag xmlns:ma14="http://schemas.microsoft.com/office/mac/drawingml/2011/main" val="1"/>
            </a:ext>
          </a:extLst>
        </p:spPr>
        <p:txBody>
          <a:bodyPr wrap="none" lIns="67733" tIns="67733" rIns="67733" bIns="67733" anchor="ctr">
            <a:spAutoFit/>
          </a:bodyPr>
          <a:lstStyle>
            <a:lvl1pPr>
              <a:defRPr sz="2800">
                <a:latin typeface="Avenir Next"/>
                <a:ea typeface="Avenir Next"/>
                <a:cs typeface="Avenir Next"/>
                <a:sym typeface="Avenir Next"/>
              </a:defRPr>
            </a:lvl1pPr>
          </a:lstStyle>
          <a:p>
            <a:pPr lvl="0">
              <a:defRPr sz="1800"/>
            </a:pPr>
            <a:r>
              <a:rPr sz="2800"/>
              <a:t>UW</a:t>
            </a:r>
          </a:p>
        </p:txBody>
      </p:sp>
      <p:sp>
        <p:nvSpPr>
          <p:cNvPr id="318" name="Shape 318"/>
          <p:cNvSpPr/>
          <p:nvPr/>
        </p:nvSpPr>
        <p:spPr>
          <a:xfrm>
            <a:off x="9465615" y="5333694"/>
            <a:ext cx="1420505" cy="618068"/>
          </a:xfrm>
          <a:prstGeom prst="rect">
            <a:avLst/>
          </a:prstGeom>
          <a:ln w="3175">
            <a:miter lim="400000"/>
          </a:ln>
          <a:extLst>
            <a:ext uri="{C572A759-6A51-4108-AA02-DFA0A04FC94B}">
              <ma14:wrappingTextBoxFlag xmlns:ma14="http://schemas.microsoft.com/office/mac/drawingml/2011/main" val="1"/>
            </a:ext>
          </a:extLst>
        </p:spPr>
        <p:txBody>
          <a:bodyPr wrap="none" lIns="67733" tIns="67733" rIns="67733" bIns="67733" anchor="ctr">
            <a:spAutoFit/>
          </a:bodyPr>
          <a:lstStyle>
            <a:lvl1pPr>
              <a:defRPr sz="2800">
                <a:latin typeface="Avenir Next"/>
                <a:ea typeface="Avenir Next"/>
                <a:cs typeface="Avenir Next"/>
                <a:sym typeface="Avenir Next"/>
              </a:defRPr>
            </a:lvl1pPr>
          </a:lstStyle>
          <a:p>
            <a:pPr lvl="0">
              <a:defRPr sz="1800"/>
            </a:pPr>
            <a:r>
              <a:rPr sz="2800"/>
              <a:t>Tableau</a:t>
            </a:r>
          </a:p>
        </p:txBody>
      </p:sp>
      <p:sp>
        <p:nvSpPr>
          <p:cNvPr id="319" name="Shape 319"/>
          <p:cNvSpPr/>
          <p:nvPr/>
        </p:nvSpPr>
        <p:spPr>
          <a:xfrm>
            <a:off x="12156182" y="5333694"/>
            <a:ext cx="1310979" cy="618068"/>
          </a:xfrm>
          <a:prstGeom prst="rect">
            <a:avLst/>
          </a:prstGeom>
          <a:ln w="3175">
            <a:miter lim="400000"/>
          </a:ln>
          <a:extLst>
            <a:ext uri="{C572A759-6A51-4108-AA02-DFA0A04FC94B}">
              <ma14:wrappingTextBoxFlag xmlns:ma14="http://schemas.microsoft.com/office/mac/drawingml/2011/main" val="1"/>
            </a:ext>
          </a:extLst>
        </p:spPr>
        <p:txBody>
          <a:bodyPr wrap="none" lIns="67733" tIns="67733" rIns="67733" bIns="67733" anchor="ctr">
            <a:spAutoFit/>
          </a:bodyPr>
          <a:lstStyle>
            <a:lvl1pPr>
              <a:defRPr sz="2800">
                <a:latin typeface="Avenir Next"/>
                <a:ea typeface="Avenir Next"/>
                <a:cs typeface="Avenir Next"/>
                <a:sym typeface="Avenir Next"/>
              </a:defRPr>
            </a:lvl1pPr>
          </a:lstStyle>
          <a:p>
            <a:pPr lvl="0">
              <a:defRPr sz="1800"/>
            </a:pPr>
            <a:r>
              <a:rPr sz="2800"/>
              <a:t>Trifacta</a:t>
            </a:r>
          </a:p>
        </p:txBody>
      </p:sp>
      <p:sp>
        <p:nvSpPr>
          <p:cNvPr id="320" name="Shape 320"/>
          <p:cNvSpPr/>
          <p:nvPr/>
        </p:nvSpPr>
        <p:spPr>
          <a:xfrm>
            <a:off x="536722" y="3432164"/>
            <a:ext cx="1397238" cy="757767"/>
          </a:xfrm>
          <a:prstGeom prst="rect">
            <a:avLst/>
          </a:prstGeom>
          <a:ln w="3175">
            <a:miter lim="400000"/>
          </a:ln>
          <a:extLst>
            <a:ext uri="{C572A759-6A51-4108-AA02-DFA0A04FC94B}">
              <ma14:wrappingTextBoxFlag xmlns:ma14="http://schemas.microsoft.com/office/mac/drawingml/2011/main" val="1"/>
            </a:ext>
          </a:extLst>
        </p:spPr>
        <p:txBody>
          <a:bodyPr wrap="none" lIns="67733" tIns="67733" rIns="67733" bIns="67733" anchor="ctr">
            <a:spAutoFit/>
          </a:bodyPr>
          <a:lstStyle>
            <a:lvl1pPr>
              <a:defRPr sz="3600">
                <a:latin typeface="Avenir Next Demi Bold"/>
                <a:ea typeface="Avenir Next Demi Bold"/>
                <a:cs typeface="Avenir Next Demi Bold"/>
                <a:sym typeface="Avenir Next Demi Bold"/>
              </a:defRPr>
            </a:lvl1pPr>
          </a:lstStyle>
          <a:p>
            <a:pPr lvl="0">
              <a:defRPr sz="1800"/>
            </a:pPr>
            <a:r>
              <a:rPr sz="3600"/>
              <a:t>JOCK</a:t>
            </a:r>
          </a:p>
        </p:txBody>
      </p:sp>
      <p:sp>
        <p:nvSpPr>
          <p:cNvPr id="321" name="Shape 321"/>
          <p:cNvSpPr/>
          <p:nvPr/>
        </p:nvSpPr>
        <p:spPr>
          <a:xfrm>
            <a:off x="2174202" y="4849261"/>
            <a:ext cx="1178696" cy="757768"/>
          </a:xfrm>
          <a:prstGeom prst="rect">
            <a:avLst/>
          </a:prstGeom>
          <a:ln w="3175">
            <a:miter lim="400000"/>
          </a:ln>
          <a:extLst>
            <a:ext uri="{C572A759-6A51-4108-AA02-DFA0A04FC94B}">
              <ma14:wrappingTextBoxFlag xmlns:ma14="http://schemas.microsoft.com/office/mac/drawingml/2011/main" val="1"/>
            </a:ext>
          </a:extLst>
        </p:spPr>
        <p:txBody>
          <a:bodyPr wrap="none" lIns="67733" tIns="67733" rIns="67733" bIns="67733" anchor="ctr">
            <a:spAutoFit/>
          </a:bodyPr>
          <a:lstStyle>
            <a:lvl1pPr>
              <a:defRPr sz="3600">
                <a:latin typeface="Avenir Next Demi Bold"/>
                <a:ea typeface="Avenir Next Demi Bold"/>
                <a:cs typeface="Avenir Next Demi Bold"/>
                <a:sym typeface="Avenir Next Demi Bold"/>
              </a:defRPr>
            </a:lvl1pPr>
          </a:lstStyle>
          <a:p>
            <a:pPr lvl="0">
              <a:defRPr sz="1800"/>
            </a:pPr>
            <a:r>
              <a:rPr sz="3600"/>
              <a:t>JEFF</a:t>
            </a:r>
          </a:p>
        </p:txBody>
      </p:sp>
      <p:sp>
        <p:nvSpPr>
          <p:cNvPr id="322" name="Shape 322"/>
          <p:cNvSpPr/>
          <p:nvPr/>
        </p:nvSpPr>
        <p:spPr>
          <a:xfrm>
            <a:off x="468378" y="7460290"/>
            <a:ext cx="13982582" cy="757767"/>
          </a:xfrm>
          <a:prstGeom prst="rect">
            <a:avLst/>
          </a:prstGeom>
          <a:ln w="3175">
            <a:miter lim="400000"/>
          </a:ln>
          <a:extLst>
            <a:ext uri="{C572A759-6A51-4108-AA02-DFA0A04FC94B}">
              <ma14:wrappingTextBoxFlag xmlns:ma14="http://schemas.microsoft.com/office/mac/drawingml/2011/main" val="1"/>
            </a:ext>
          </a:extLst>
        </p:spPr>
        <p:txBody>
          <a:bodyPr wrap="none" lIns="67733" tIns="67733" rIns="67733" bIns="67733" anchor="ctr">
            <a:spAutoFit/>
          </a:bodyPr>
          <a:lstStyle>
            <a:lvl1pPr>
              <a:defRPr sz="3600">
                <a:latin typeface="Avenir Next"/>
                <a:ea typeface="Avenir Next"/>
                <a:cs typeface="Avenir Next"/>
                <a:sym typeface="Avenir Next"/>
              </a:defRPr>
            </a:lvl1pPr>
          </a:lstStyle>
          <a:p>
            <a:pPr lvl="0">
              <a:defRPr sz="1800"/>
            </a:pPr>
            <a:r>
              <a:rPr sz="3600"/>
              <a:t>A combined ~50 years of experience designing visualization tools!</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320"/>
                                        </p:tgtEl>
                                        <p:attrNameLst>
                                          <p:attrName>style.visibility</p:attrName>
                                        </p:attrNameLst>
                                      </p:cBhvr>
                                      <p:to>
                                        <p:strVal val="visible"/>
                                      </p:to>
                                    </p:set>
                                    <p:animEffect filter="dissolve" transition="in">
                                      <p:cBhvr>
                                        <p:cTn id="7" dur="500"/>
                                        <p:tgtEl>
                                          <p:spTgt spid="320"/>
                                        </p:tgtEl>
                                      </p:cBhvr>
                                    </p:animEffect>
                                  </p:childTnLst>
                                </p:cTn>
                              </p:par>
                            </p:childTnLst>
                          </p:cTn>
                        </p:par>
                        <p:par>
                          <p:cTn id="8" fill="hold">
                            <p:stCondLst>
                              <p:cond delay="500"/>
                            </p:stCondLst>
                            <p:childTnLst>
                              <p:par>
                                <p:cTn id="9" nodeType="afterEffect" presetClass="entr" presetSubtype="8" presetID="22" grpId="2" fill="hold">
                                  <p:stCondLst>
                                    <p:cond delay="0"/>
                                  </p:stCondLst>
                                  <p:iterate type="el" backwards="0">
                                    <p:tmAbs val="0"/>
                                  </p:iterate>
                                  <p:childTnLst>
                                    <p:set>
                                      <p:cBhvr>
                                        <p:cTn id="10" fill="hold"/>
                                        <p:tgtEl>
                                          <p:spTgt spid="307"/>
                                        </p:tgtEl>
                                        <p:attrNameLst>
                                          <p:attrName>style.visibility</p:attrName>
                                        </p:attrNameLst>
                                      </p:cBhvr>
                                      <p:to>
                                        <p:strVal val="visible"/>
                                      </p:to>
                                    </p:set>
                                    <p:animEffect filter="wipe(left)" transition="in">
                                      <p:cBhvr>
                                        <p:cTn id="11" dur="1000"/>
                                        <p:tgtEl>
                                          <p:spTgt spid="307"/>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309"/>
                                        </p:tgtEl>
                                        <p:attrNameLst>
                                          <p:attrName>style.visibility</p:attrName>
                                        </p:attrNameLst>
                                      </p:cBhvr>
                                      <p:to>
                                        <p:strVal val="visible"/>
                                      </p:to>
                                    </p:set>
                                    <p:animEffect filter="dissolve" transition="in">
                                      <p:cBhvr>
                                        <p:cTn id="16" dur="500"/>
                                        <p:tgtEl>
                                          <p:spTgt spid="309"/>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9" grpId="4" fill="hold">
                                  <p:stCondLst>
                                    <p:cond delay="0"/>
                                  </p:stCondLst>
                                  <p:iterate type="el" backwards="0">
                                    <p:tmAbs val="0"/>
                                  </p:iterate>
                                  <p:childTnLst>
                                    <p:set>
                                      <p:cBhvr>
                                        <p:cTn id="20" fill="hold"/>
                                        <p:tgtEl>
                                          <p:spTgt spid="310"/>
                                        </p:tgtEl>
                                        <p:attrNameLst>
                                          <p:attrName>style.visibility</p:attrName>
                                        </p:attrNameLst>
                                      </p:cBhvr>
                                      <p:to>
                                        <p:strVal val="visible"/>
                                      </p:to>
                                    </p:set>
                                    <p:animEffect filter="dissolve" transition="in">
                                      <p:cBhvr>
                                        <p:cTn id="21" dur="500"/>
                                        <p:tgtEl>
                                          <p:spTgt spid="310"/>
                                        </p:tgtEl>
                                      </p:cBhvr>
                                    </p:animEffect>
                                  </p:childTnLst>
                                </p:cTn>
                              </p:par>
                            </p:childTnLst>
                          </p:cTn>
                        </p:par>
                      </p:childTnLst>
                    </p:cTn>
                  </p:par>
                  <p:par>
                    <p:cTn id="22" fill="hold">
                      <p:stCondLst>
                        <p:cond delay="indefinite"/>
                      </p:stCondLst>
                      <p:childTnLst>
                        <p:par>
                          <p:cTn id="23" fill="hold">
                            <p:stCondLst>
                              <p:cond delay="0"/>
                            </p:stCondLst>
                            <p:childTnLst>
                              <p:par>
                                <p:cTn id="24" nodeType="clickEffect" presetClass="entr" presetSubtype="0" presetID="9" grpId="5" fill="hold">
                                  <p:stCondLst>
                                    <p:cond delay="0"/>
                                  </p:stCondLst>
                                  <p:iterate type="el" backwards="0">
                                    <p:tmAbs val="0"/>
                                  </p:iterate>
                                  <p:childTnLst>
                                    <p:set>
                                      <p:cBhvr>
                                        <p:cTn id="25" fill="hold"/>
                                        <p:tgtEl>
                                          <p:spTgt spid="311"/>
                                        </p:tgtEl>
                                        <p:attrNameLst>
                                          <p:attrName>style.visibility</p:attrName>
                                        </p:attrNameLst>
                                      </p:cBhvr>
                                      <p:to>
                                        <p:strVal val="visible"/>
                                      </p:to>
                                    </p:set>
                                    <p:animEffect filter="dissolve" transition="in">
                                      <p:cBhvr>
                                        <p:cTn id="26" dur="500"/>
                                        <p:tgtEl>
                                          <p:spTgt spid="311"/>
                                        </p:tgtEl>
                                      </p:cBhvr>
                                    </p:animEffec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9" grpId="6" fill="hold">
                                  <p:stCondLst>
                                    <p:cond delay="0"/>
                                  </p:stCondLst>
                                  <p:iterate type="el" backwards="0">
                                    <p:tmAbs val="0"/>
                                  </p:iterate>
                                  <p:childTnLst>
                                    <p:set>
                                      <p:cBhvr>
                                        <p:cTn id="30" fill="hold"/>
                                        <p:tgtEl>
                                          <p:spTgt spid="312"/>
                                        </p:tgtEl>
                                        <p:attrNameLst>
                                          <p:attrName>style.visibility</p:attrName>
                                        </p:attrNameLst>
                                      </p:cBhvr>
                                      <p:to>
                                        <p:strVal val="visible"/>
                                      </p:to>
                                    </p:set>
                                    <p:animEffect filter="dissolve" transition="in">
                                      <p:cBhvr>
                                        <p:cTn id="31" dur="500"/>
                                        <p:tgtEl>
                                          <p:spTgt spid="312"/>
                                        </p:tgtEl>
                                      </p:cBhvr>
                                    </p:animEffect>
                                  </p:childTnLst>
                                </p:cTn>
                              </p:par>
                            </p:childTnLst>
                          </p:cTn>
                        </p:par>
                      </p:childTnLst>
                    </p:cTn>
                  </p:par>
                  <p:par>
                    <p:cTn id="32" fill="hold">
                      <p:stCondLst>
                        <p:cond delay="indefinite"/>
                      </p:stCondLst>
                      <p:childTnLst>
                        <p:par>
                          <p:cTn id="33" fill="hold">
                            <p:stCondLst>
                              <p:cond delay="0"/>
                            </p:stCondLst>
                            <p:childTnLst>
                              <p:par>
                                <p:cTn id="34" nodeType="clickEffect" presetClass="entr" presetSubtype="0" presetID="9" grpId="7" fill="hold">
                                  <p:stCondLst>
                                    <p:cond delay="0"/>
                                  </p:stCondLst>
                                  <p:iterate type="el" backwards="0">
                                    <p:tmAbs val="0"/>
                                  </p:iterate>
                                  <p:childTnLst>
                                    <p:set>
                                      <p:cBhvr>
                                        <p:cTn id="35" fill="hold"/>
                                        <p:tgtEl>
                                          <p:spTgt spid="321"/>
                                        </p:tgtEl>
                                        <p:attrNameLst>
                                          <p:attrName>style.visibility</p:attrName>
                                        </p:attrNameLst>
                                      </p:cBhvr>
                                      <p:to>
                                        <p:strVal val="visible"/>
                                      </p:to>
                                    </p:set>
                                    <p:animEffect filter="dissolve" transition="in">
                                      <p:cBhvr>
                                        <p:cTn id="36" dur="500"/>
                                        <p:tgtEl>
                                          <p:spTgt spid="321"/>
                                        </p:tgtEl>
                                      </p:cBhvr>
                                    </p:animEffect>
                                  </p:childTnLst>
                                </p:cTn>
                              </p:par>
                            </p:childTnLst>
                          </p:cTn>
                        </p:par>
                        <p:par>
                          <p:cTn id="37" fill="hold">
                            <p:stCondLst>
                              <p:cond delay="500"/>
                            </p:stCondLst>
                            <p:childTnLst>
                              <p:par>
                                <p:cTn id="38" nodeType="afterEffect" presetClass="entr" presetSubtype="8" presetID="22" grpId="8" fill="hold">
                                  <p:stCondLst>
                                    <p:cond delay="0"/>
                                  </p:stCondLst>
                                  <p:iterate type="el" backwards="0">
                                    <p:tmAbs val="0"/>
                                  </p:iterate>
                                  <p:childTnLst>
                                    <p:set>
                                      <p:cBhvr>
                                        <p:cTn id="39" fill="hold"/>
                                        <p:tgtEl>
                                          <p:spTgt spid="308"/>
                                        </p:tgtEl>
                                        <p:attrNameLst>
                                          <p:attrName>style.visibility</p:attrName>
                                        </p:attrNameLst>
                                      </p:cBhvr>
                                      <p:to>
                                        <p:strVal val="visible"/>
                                      </p:to>
                                    </p:set>
                                    <p:animEffect filter="wipe(left)" transition="in">
                                      <p:cBhvr>
                                        <p:cTn id="40" dur="1000"/>
                                        <p:tgtEl>
                                          <p:spTgt spid="308"/>
                                        </p:tgtEl>
                                      </p:cBhvr>
                                    </p:animEffect>
                                  </p:childTnLst>
                                </p:cTn>
                              </p:par>
                            </p:childTnLst>
                          </p:cTn>
                        </p:par>
                      </p:childTnLst>
                    </p:cTn>
                  </p:par>
                  <p:par>
                    <p:cTn id="41" fill="hold">
                      <p:stCondLst>
                        <p:cond delay="indefinite"/>
                      </p:stCondLst>
                      <p:childTnLst>
                        <p:par>
                          <p:cTn id="42" fill="hold">
                            <p:stCondLst>
                              <p:cond delay="0"/>
                            </p:stCondLst>
                            <p:childTnLst>
                              <p:par>
                                <p:cTn id="43" nodeType="clickEffect" presetClass="entr" presetSubtype="0" presetID="9" grpId="9" fill="hold">
                                  <p:stCondLst>
                                    <p:cond delay="0"/>
                                  </p:stCondLst>
                                  <p:iterate type="el" backwards="0">
                                    <p:tmAbs val="0"/>
                                  </p:iterate>
                                  <p:childTnLst>
                                    <p:set>
                                      <p:cBhvr>
                                        <p:cTn id="44" fill="hold"/>
                                        <p:tgtEl>
                                          <p:spTgt spid="313"/>
                                        </p:tgtEl>
                                        <p:attrNameLst>
                                          <p:attrName>style.visibility</p:attrName>
                                        </p:attrNameLst>
                                      </p:cBhvr>
                                      <p:to>
                                        <p:strVal val="visible"/>
                                      </p:to>
                                    </p:set>
                                    <p:animEffect filter="dissolve" transition="in">
                                      <p:cBhvr>
                                        <p:cTn id="45" dur="500"/>
                                        <p:tgtEl>
                                          <p:spTgt spid="313"/>
                                        </p:tgtEl>
                                      </p:cBhvr>
                                    </p:animEffect>
                                  </p:childTnLst>
                                </p:cTn>
                              </p:par>
                            </p:childTnLst>
                          </p:cTn>
                        </p:par>
                      </p:childTnLst>
                    </p:cTn>
                  </p:par>
                  <p:par>
                    <p:cTn id="46" fill="hold">
                      <p:stCondLst>
                        <p:cond delay="indefinite"/>
                      </p:stCondLst>
                      <p:childTnLst>
                        <p:par>
                          <p:cTn id="47" fill="hold">
                            <p:stCondLst>
                              <p:cond delay="0"/>
                            </p:stCondLst>
                            <p:childTnLst>
                              <p:par>
                                <p:cTn id="48" nodeType="clickEffect" presetClass="entr" presetSubtype="0" presetID="9" grpId="10" fill="hold">
                                  <p:stCondLst>
                                    <p:cond delay="0"/>
                                  </p:stCondLst>
                                  <p:iterate type="el" backwards="0">
                                    <p:tmAbs val="0"/>
                                  </p:iterate>
                                  <p:childTnLst>
                                    <p:set>
                                      <p:cBhvr>
                                        <p:cTn id="49" fill="hold"/>
                                        <p:tgtEl>
                                          <p:spTgt spid="314"/>
                                        </p:tgtEl>
                                        <p:attrNameLst>
                                          <p:attrName>style.visibility</p:attrName>
                                        </p:attrNameLst>
                                      </p:cBhvr>
                                      <p:to>
                                        <p:strVal val="visible"/>
                                      </p:to>
                                    </p:set>
                                    <p:animEffect filter="dissolve" transition="in">
                                      <p:cBhvr>
                                        <p:cTn id="50" dur="500"/>
                                        <p:tgtEl>
                                          <p:spTgt spid="314"/>
                                        </p:tgtEl>
                                      </p:cBhvr>
                                    </p:animEffect>
                                  </p:childTnLst>
                                </p:cTn>
                              </p:par>
                            </p:childTnLst>
                          </p:cTn>
                        </p:par>
                      </p:childTnLst>
                    </p:cTn>
                  </p:par>
                  <p:par>
                    <p:cTn id="51" fill="hold">
                      <p:stCondLst>
                        <p:cond delay="indefinite"/>
                      </p:stCondLst>
                      <p:childTnLst>
                        <p:par>
                          <p:cTn id="52" fill="hold">
                            <p:stCondLst>
                              <p:cond delay="0"/>
                            </p:stCondLst>
                            <p:childTnLst>
                              <p:par>
                                <p:cTn id="53" nodeType="clickEffect" presetClass="entr" presetSubtype="0" presetID="9" grpId="11" fill="hold">
                                  <p:stCondLst>
                                    <p:cond delay="0"/>
                                  </p:stCondLst>
                                  <p:iterate type="el" backwards="0">
                                    <p:tmAbs val="0"/>
                                  </p:iterate>
                                  <p:childTnLst>
                                    <p:set>
                                      <p:cBhvr>
                                        <p:cTn id="54" fill="hold"/>
                                        <p:tgtEl>
                                          <p:spTgt spid="303"/>
                                        </p:tgtEl>
                                        <p:attrNameLst>
                                          <p:attrName>style.visibility</p:attrName>
                                        </p:attrNameLst>
                                      </p:cBhvr>
                                      <p:to>
                                        <p:strVal val="visible"/>
                                      </p:to>
                                    </p:set>
                                    <p:animEffect filter="dissolve" transition="in">
                                      <p:cBhvr>
                                        <p:cTn id="55" dur="500"/>
                                        <p:tgtEl>
                                          <p:spTgt spid="303"/>
                                        </p:tgtEl>
                                      </p:cBhvr>
                                    </p:animEffect>
                                  </p:childTnLst>
                                </p:cTn>
                              </p:par>
                            </p:childTnLst>
                          </p:cTn>
                        </p:par>
                      </p:childTnLst>
                    </p:cTn>
                  </p:par>
                  <p:par>
                    <p:cTn id="56" fill="hold">
                      <p:stCondLst>
                        <p:cond delay="indefinite"/>
                      </p:stCondLst>
                      <p:childTnLst>
                        <p:par>
                          <p:cTn id="57" fill="hold">
                            <p:stCondLst>
                              <p:cond delay="0"/>
                            </p:stCondLst>
                            <p:childTnLst>
                              <p:par>
                                <p:cTn id="58" nodeType="clickEffect" presetClass="entr" presetSubtype="0" presetID="9" grpId="12" fill="hold">
                                  <p:stCondLst>
                                    <p:cond delay="0"/>
                                  </p:stCondLst>
                                  <p:iterate type="el" backwards="0">
                                    <p:tmAbs val="0"/>
                                  </p:iterate>
                                  <p:childTnLst>
                                    <p:set>
                                      <p:cBhvr>
                                        <p:cTn id="59" fill="hold"/>
                                        <p:tgtEl>
                                          <p:spTgt spid="315"/>
                                        </p:tgtEl>
                                        <p:attrNameLst>
                                          <p:attrName>style.visibility</p:attrName>
                                        </p:attrNameLst>
                                      </p:cBhvr>
                                      <p:to>
                                        <p:strVal val="visible"/>
                                      </p:to>
                                    </p:set>
                                    <p:animEffect filter="dissolve" transition="in">
                                      <p:cBhvr>
                                        <p:cTn id="60" dur="500"/>
                                        <p:tgtEl>
                                          <p:spTgt spid="315"/>
                                        </p:tgtEl>
                                      </p:cBhvr>
                                    </p:animEffect>
                                  </p:childTnLst>
                                </p:cTn>
                              </p:par>
                            </p:childTnLst>
                          </p:cTn>
                        </p:par>
                      </p:childTnLst>
                    </p:cTn>
                  </p:par>
                  <p:par>
                    <p:cTn id="61" fill="hold">
                      <p:stCondLst>
                        <p:cond delay="indefinite"/>
                      </p:stCondLst>
                      <p:childTnLst>
                        <p:par>
                          <p:cTn id="62" fill="hold">
                            <p:stCondLst>
                              <p:cond delay="0"/>
                            </p:stCondLst>
                            <p:childTnLst>
                              <p:par>
                                <p:cTn id="63" nodeType="clickEffect" presetClass="entr" presetSubtype="0" presetID="9" grpId="13" fill="hold">
                                  <p:stCondLst>
                                    <p:cond delay="0"/>
                                  </p:stCondLst>
                                  <p:iterate type="el" backwards="0">
                                    <p:tmAbs val="0"/>
                                  </p:iterate>
                                  <p:childTnLst>
                                    <p:set>
                                      <p:cBhvr>
                                        <p:cTn id="64" fill="hold"/>
                                        <p:tgtEl>
                                          <p:spTgt spid="318"/>
                                        </p:tgtEl>
                                        <p:attrNameLst>
                                          <p:attrName>style.visibility</p:attrName>
                                        </p:attrNameLst>
                                      </p:cBhvr>
                                      <p:to>
                                        <p:strVal val="visible"/>
                                      </p:to>
                                    </p:set>
                                    <p:animEffect filter="dissolve" transition="in">
                                      <p:cBhvr>
                                        <p:cTn id="65" dur="500"/>
                                        <p:tgtEl>
                                          <p:spTgt spid="318"/>
                                        </p:tgtEl>
                                      </p:cBhvr>
                                    </p:animEffect>
                                  </p:childTnLst>
                                </p:cTn>
                              </p:par>
                            </p:childTnLst>
                          </p:cTn>
                        </p:par>
                      </p:childTnLst>
                    </p:cTn>
                  </p:par>
                  <p:par>
                    <p:cTn id="66" fill="hold">
                      <p:stCondLst>
                        <p:cond delay="indefinite"/>
                      </p:stCondLst>
                      <p:childTnLst>
                        <p:par>
                          <p:cTn id="67" fill="hold">
                            <p:stCondLst>
                              <p:cond delay="0"/>
                            </p:stCondLst>
                            <p:childTnLst>
                              <p:par>
                                <p:cTn id="68" nodeType="clickEffect" presetClass="entr" presetSubtype="0" presetID="9" grpId="14" fill="hold">
                                  <p:stCondLst>
                                    <p:cond delay="0"/>
                                  </p:stCondLst>
                                  <p:iterate type="el" backwards="0">
                                    <p:tmAbs val="0"/>
                                  </p:iterate>
                                  <p:childTnLst>
                                    <p:set>
                                      <p:cBhvr>
                                        <p:cTn id="69" fill="hold"/>
                                        <p:tgtEl>
                                          <p:spTgt spid="304"/>
                                        </p:tgtEl>
                                        <p:attrNameLst>
                                          <p:attrName>style.visibility</p:attrName>
                                        </p:attrNameLst>
                                      </p:cBhvr>
                                      <p:to>
                                        <p:strVal val="visible"/>
                                      </p:to>
                                    </p:set>
                                    <p:animEffect filter="dissolve" transition="in">
                                      <p:cBhvr>
                                        <p:cTn id="70" dur="500"/>
                                        <p:tgtEl>
                                          <p:spTgt spid="304"/>
                                        </p:tgtEl>
                                      </p:cBhvr>
                                    </p:animEffect>
                                  </p:childTnLst>
                                </p:cTn>
                              </p:par>
                            </p:childTnLst>
                          </p:cTn>
                        </p:par>
                      </p:childTnLst>
                    </p:cTn>
                  </p:par>
                  <p:par>
                    <p:cTn id="71" fill="hold">
                      <p:stCondLst>
                        <p:cond delay="indefinite"/>
                      </p:stCondLst>
                      <p:childTnLst>
                        <p:par>
                          <p:cTn id="72" fill="hold">
                            <p:stCondLst>
                              <p:cond delay="0"/>
                            </p:stCondLst>
                            <p:childTnLst>
                              <p:par>
                                <p:cTn id="73" nodeType="clickEffect" presetClass="entr" presetSubtype="0" presetID="9" grpId="15" fill="hold">
                                  <p:stCondLst>
                                    <p:cond delay="0"/>
                                  </p:stCondLst>
                                  <p:iterate type="el" backwards="0">
                                    <p:tmAbs val="0"/>
                                  </p:iterate>
                                  <p:childTnLst>
                                    <p:set>
                                      <p:cBhvr>
                                        <p:cTn id="74" fill="hold"/>
                                        <p:tgtEl>
                                          <p:spTgt spid="316"/>
                                        </p:tgtEl>
                                        <p:attrNameLst>
                                          <p:attrName>style.visibility</p:attrName>
                                        </p:attrNameLst>
                                      </p:cBhvr>
                                      <p:to>
                                        <p:strVal val="visible"/>
                                      </p:to>
                                    </p:set>
                                    <p:animEffect filter="dissolve" transition="in">
                                      <p:cBhvr>
                                        <p:cTn id="75" dur="500"/>
                                        <p:tgtEl>
                                          <p:spTgt spid="316"/>
                                        </p:tgtEl>
                                      </p:cBhvr>
                                    </p:animEffect>
                                  </p:childTnLst>
                                </p:cTn>
                              </p:par>
                            </p:childTnLst>
                          </p:cTn>
                        </p:par>
                      </p:childTnLst>
                    </p:cTn>
                  </p:par>
                  <p:par>
                    <p:cTn id="76" fill="hold">
                      <p:stCondLst>
                        <p:cond delay="indefinite"/>
                      </p:stCondLst>
                      <p:childTnLst>
                        <p:par>
                          <p:cTn id="77" fill="hold">
                            <p:stCondLst>
                              <p:cond delay="0"/>
                            </p:stCondLst>
                            <p:childTnLst>
                              <p:par>
                                <p:cTn id="78" nodeType="clickEffect" presetClass="entr" presetSubtype="0" presetID="9" grpId="16" fill="hold">
                                  <p:stCondLst>
                                    <p:cond delay="0"/>
                                  </p:stCondLst>
                                  <p:iterate type="el" backwards="0">
                                    <p:tmAbs val="0"/>
                                  </p:iterate>
                                  <p:childTnLst>
                                    <p:set>
                                      <p:cBhvr>
                                        <p:cTn id="79" fill="hold"/>
                                        <p:tgtEl>
                                          <p:spTgt spid="319"/>
                                        </p:tgtEl>
                                        <p:attrNameLst>
                                          <p:attrName>style.visibility</p:attrName>
                                        </p:attrNameLst>
                                      </p:cBhvr>
                                      <p:to>
                                        <p:strVal val="visible"/>
                                      </p:to>
                                    </p:set>
                                    <p:animEffect filter="dissolve" transition="in">
                                      <p:cBhvr>
                                        <p:cTn id="80" dur="500"/>
                                        <p:tgtEl>
                                          <p:spTgt spid="319"/>
                                        </p:tgtEl>
                                      </p:cBhvr>
                                    </p:animEffect>
                                  </p:childTnLst>
                                </p:cTn>
                              </p:par>
                            </p:childTnLst>
                          </p:cTn>
                        </p:par>
                      </p:childTnLst>
                    </p:cTn>
                  </p:par>
                  <p:par>
                    <p:cTn id="81" fill="hold">
                      <p:stCondLst>
                        <p:cond delay="indefinite"/>
                      </p:stCondLst>
                      <p:childTnLst>
                        <p:par>
                          <p:cTn id="82" fill="hold">
                            <p:stCondLst>
                              <p:cond delay="0"/>
                            </p:stCondLst>
                            <p:childTnLst>
                              <p:par>
                                <p:cTn id="83" nodeType="clickEffect" presetClass="entr" presetSubtype="0" presetID="9" grpId="17" fill="hold">
                                  <p:stCondLst>
                                    <p:cond delay="0"/>
                                  </p:stCondLst>
                                  <p:iterate type="el" backwards="0">
                                    <p:tmAbs val="0"/>
                                  </p:iterate>
                                  <p:childTnLst>
                                    <p:set>
                                      <p:cBhvr>
                                        <p:cTn id="84" fill="hold"/>
                                        <p:tgtEl>
                                          <p:spTgt spid="317"/>
                                        </p:tgtEl>
                                        <p:attrNameLst>
                                          <p:attrName>style.visibility</p:attrName>
                                        </p:attrNameLst>
                                      </p:cBhvr>
                                      <p:to>
                                        <p:strVal val="visible"/>
                                      </p:to>
                                    </p:set>
                                    <p:animEffect filter="dissolve" transition="in">
                                      <p:cBhvr>
                                        <p:cTn id="85" dur="500"/>
                                        <p:tgtEl>
                                          <p:spTgt spid="317"/>
                                        </p:tgtEl>
                                      </p:cBhvr>
                                    </p:animEffect>
                                  </p:childTnLst>
                                </p:cTn>
                              </p:par>
                            </p:childTnLst>
                          </p:cTn>
                        </p:par>
                      </p:childTnLst>
                    </p:cTn>
                  </p:par>
                  <p:par>
                    <p:cTn id="86" fill="hold">
                      <p:stCondLst>
                        <p:cond delay="indefinite"/>
                      </p:stCondLst>
                      <p:childTnLst>
                        <p:par>
                          <p:cTn id="87" fill="hold">
                            <p:stCondLst>
                              <p:cond delay="0"/>
                            </p:stCondLst>
                            <p:childTnLst>
                              <p:par>
                                <p:cTn id="88" nodeType="clickEffect" presetClass="entr" presetSubtype="0" presetID="9" grpId="18" fill="hold">
                                  <p:stCondLst>
                                    <p:cond delay="0"/>
                                  </p:stCondLst>
                                  <p:iterate type="el" backwards="0">
                                    <p:tmAbs val="0"/>
                                  </p:iterate>
                                  <p:childTnLst>
                                    <p:set>
                                      <p:cBhvr>
                                        <p:cTn id="89" fill="hold"/>
                                        <p:tgtEl>
                                          <p:spTgt spid="305"/>
                                        </p:tgtEl>
                                        <p:attrNameLst>
                                          <p:attrName>style.visibility</p:attrName>
                                        </p:attrNameLst>
                                      </p:cBhvr>
                                      <p:to>
                                        <p:strVal val="visible"/>
                                      </p:to>
                                    </p:set>
                                    <p:animEffect filter="dissolve" transition="in">
                                      <p:cBhvr>
                                        <p:cTn id="90" dur="500"/>
                                        <p:tgtEl>
                                          <p:spTgt spid="305"/>
                                        </p:tgtEl>
                                      </p:cBhvr>
                                    </p:animEffect>
                                  </p:childTnLst>
                                </p:cTn>
                              </p:par>
                            </p:childTnLst>
                          </p:cTn>
                        </p:par>
                      </p:childTnLst>
                    </p:cTn>
                  </p:par>
                  <p:par>
                    <p:cTn id="91" fill="hold">
                      <p:stCondLst>
                        <p:cond delay="indefinite"/>
                      </p:stCondLst>
                      <p:childTnLst>
                        <p:par>
                          <p:cTn id="92" fill="hold">
                            <p:stCondLst>
                              <p:cond delay="0"/>
                            </p:stCondLst>
                            <p:childTnLst>
                              <p:par>
                                <p:cTn id="93" nodeType="clickEffect" presetClass="entr" presetSubtype="0" presetID="9" grpId="19" fill="hold">
                                  <p:stCondLst>
                                    <p:cond delay="0"/>
                                  </p:stCondLst>
                                  <p:iterate type="el" backwards="0">
                                    <p:tmAbs val="0"/>
                                  </p:iterate>
                                  <p:childTnLst>
                                    <p:set>
                                      <p:cBhvr>
                                        <p:cTn id="94" fill="hold"/>
                                        <p:tgtEl>
                                          <p:spTgt spid="322"/>
                                        </p:tgtEl>
                                        <p:attrNameLst>
                                          <p:attrName>style.visibility</p:attrName>
                                        </p:attrNameLst>
                                      </p:cBhvr>
                                      <p:to>
                                        <p:strVal val="visible"/>
                                      </p:to>
                                    </p:set>
                                    <p:animEffect filter="dissolve" transition="in">
                                      <p:cBhvr>
                                        <p:cTn id="95" dur="500"/>
                                        <p:tgtEl>
                                          <p:spTgt spid="3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2" grpId="6"/>
      <p:bldP build="whole" bldLvl="1" animBg="1" rev="0" advAuto="0" spid="303" grpId="11"/>
      <p:bldP build="whole" bldLvl="1" animBg="1" rev="0" advAuto="0" spid="320" grpId="1"/>
      <p:bldP build="whole" bldLvl="1" animBg="1" rev="0" advAuto="0" spid="311" grpId="5"/>
      <p:bldP build="whole" bldLvl="1" animBg="1" rev="0" advAuto="0" spid="310" grpId="4"/>
      <p:bldP build="whole" bldLvl="1" animBg="1" rev="0" advAuto="0" spid="314" grpId="10"/>
      <p:bldP build="whole" bldLvl="1" animBg="1" rev="0" advAuto="0" spid="321" grpId="7"/>
      <p:bldP build="whole" bldLvl="1" animBg="1" rev="0" advAuto="0" spid="313" grpId="9"/>
      <p:bldP build="whole" bldLvl="1" animBg="1" rev="0" advAuto="0" spid="315" grpId="12"/>
      <p:bldP build="whole" bldLvl="1" animBg="1" rev="0" advAuto="0" spid="304" grpId="14"/>
      <p:bldP build="whole" bldLvl="1" animBg="1" rev="0" advAuto="0" spid="307" grpId="2"/>
      <p:bldP build="whole" bldLvl="1" animBg="1" rev="0" advAuto="0" spid="316" grpId="15"/>
      <p:bldP build="whole" bldLvl="1" animBg="1" rev="0" advAuto="0" spid="317" grpId="17"/>
      <p:bldP build="whole" bldLvl="1" animBg="1" rev="0" advAuto="0" spid="305" grpId="18"/>
      <p:bldP build="whole" bldLvl="1" animBg="1" rev="0" advAuto="0" spid="322" grpId="19"/>
      <p:bldP build="whole" bldLvl="1" animBg="1" rev="0" advAuto="0" spid="308" grpId="8"/>
      <p:bldP build="whole" bldLvl="1" animBg="1" rev="0" advAuto="0" spid="318" grpId="13"/>
      <p:bldP build="whole" bldLvl="1" animBg="1" rev="0" advAuto="0" spid="319" grpId="16"/>
      <p:bldP build="whole" bldLvl="1" animBg="1" rev="0" advAuto="0" spid="309" grpId="3"/>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1" name="Shape 431"/>
          <p:cNvSpPr/>
          <p:nvPr/>
        </p:nvSpPr>
        <p:spPr>
          <a:xfrm>
            <a:off x="1798" y="-1"/>
            <a:ext cx="16247169" cy="9144001"/>
          </a:xfrm>
          <a:prstGeom prst="rect">
            <a:avLst/>
          </a:prstGeom>
          <a:solidFill>
            <a:srgbClr val="FFFFFF"/>
          </a:solidFill>
          <a:ln>
            <a:round/>
          </a:ln>
        </p:spPr>
        <p:txBody>
          <a:bodyPr lIns="50800" tIns="50800" rIns="50800" bIns="50800"/>
          <a:lstStyle/>
          <a:p>
            <a:pPr lvl="0" defTabSz="914400">
              <a:buClr>
                <a:srgbClr val="FFFFFF"/>
              </a:buClr>
              <a:buFont typeface="Neutra Text"/>
              <a:defRPr sz="2400">
                <a:solidFill>
                  <a:srgbClr val="FFFFFF"/>
                </a:solidFill>
                <a:uFill>
                  <a:solidFill>
                    <a:srgbClr val="FFFFFF"/>
                  </a:solidFill>
                </a:uFill>
                <a:latin typeface="+mj-lt"/>
                <a:ea typeface="+mj-ea"/>
                <a:cs typeface="+mj-cs"/>
                <a:sym typeface="Neutra Text Light Demi"/>
              </a:defRPr>
            </a:pPr>
          </a:p>
        </p:txBody>
      </p:sp>
      <p:sp>
        <p:nvSpPr>
          <p:cNvPr id="432" name="Shape 432"/>
          <p:cNvSpPr/>
          <p:nvPr/>
        </p:nvSpPr>
        <p:spPr>
          <a:xfrm>
            <a:off x="101727" y="7243261"/>
            <a:ext cx="4347274" cy="413810"/>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433" name="Shape 433"/>
          <p:cNvSpPr/>
          <p:nvPr/>
        </p:nvSpPr>
        <p:spPr>
          <a:xfrm>
            <a:off x="14926733" y="234486"/>
            <a:ext cx="1270001" cy="548417"/>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434" name="Shape 434"/>
          <p:cNvSpPr/>
          <p:nvPr/>
        </p:nvSpPr>
        <p:spPr>
          <a:xfrm>
            <a:off x="16006762" y="848320"/>
            <a:ext cx="189972" cy="5954912"/>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435" name="Shape 435"/>
          <p:cNvSpPr/>
          <p:nvPr>
            <p:ph type="title"/>
          </p:nvPr>
        </p:nvSpPr>
        <p:spPr>
          <a:xfrm>
            <a:off x="2839818" y="3652713"/>
            <a:ext cx="10877742" cy="1272174"/>
          </a:xfrm>
          <a:prstGeom prst="rect">
            <a:avLst/>
          </a:prstGeom>
        </p:spPr>
        <p:txBody>
          <a:bodyPr lIns="60959" tIns="60959" rIns="60959" bIns="60959">
            <a:normAutofit fontScale="100000" lnSpcReduction="0"/>
          </a:bodyPr>
          <a:lstStyle>
            <a:lvl1pPr marL="0" marR="0" algn="ctr" defTabSz="420623">
              <a:defRPr sz="6624">
                <a:solidFill>
                  <a:srgbClr val="E46C0A"/>
                </a:solidFill>
                <a:uFillTx/>
                <a:latin typeface="Avenir Next Demi Bold"/>
                <a:ea typeface="Avenir Next Demi Bold"/>
                <a:cs typeface="Avenir Next Demi Bold"/>
                <a:sym typeface="Avenir Next Demi Bold"/>
              </a:defRPr>
            </a:lvl1pPr>
          </a:lstStyle>
          <a:p>
            <a:pPr lvl="0">
              <a:defRPr sz="1800">
                <a:solidFill>
                  <a:srgbClr val="000000"/>
                </a:solidFill>
              </a:defRPr>
            </a:pPr>
            <a:r>
              <a:rPr sz="6624">
                <a:solidFill>
                  <a:srgbClr val="E46C0A"/>
                </a:solidFill>
              </a:rPr>
              <a:t>Scalable</a:t>
            </a:r>
          </a:p>
        </p:txBody>
      </p:sp>
    </p:spTree>
  </p:cSld>
  <p:clrMapOvr>
    <a:masterClrMapping/>
  </p:clrMapOvr>
  <p:transition spd="fast"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7" name="Shape 437"/>
          <p:cNvSpPr/>
          <p:nvPr/>
        </p:nvSpPr>
        <p:spPr>
          <a:xfrm>
            <a:off x="1798" y="-1"/>
            <a:ext cx="16247169" cy="9144001"/>
          </a:xfrm>
          <a:prstGeom prst="rect">
            <a:avLst/>
          </a:prstGeom>
          <a:solidFill>
            <a:srgbClr val="FFFFFF"/>
          </a:solidFill>
          <a:ln>
            <a:round/>
          </a:ln>
        </p:spPr>
        <p:txBody>
          <a:bodyPr lIns="50800" tIns="50800" rIns="50800" bIns="50800"/>
          <a:lstStyle/>
          <a:p>
            <a:pPr lvl="0" defTabSz="914400">
              <a:buClr>
                <a:srgbClr val="FFFFFF"/>
              </a:buClr>
              <a:buFont typeface="Neutra Text"/>
              <a:defRPr sz="2400">
                <a:solidFill>
                  <a:srgbClr val="FFFFFF"/>
                </a:solidFill>
                <a:uFill>
                  <a:solidFill>
                    <a:srgbClr val="FFFFFF"/>
                  </a:solidFill>
                </a:uFill>
                <a:latin typeface="+mj-lt"/>
                <a:ea typeface="+mj-ea"/>
                <a:cs typeface="+mj-cs"/>
                <a:sym typeface="Neutra Text Light Demi"/>
              </a:defRPr>
            </a:pPr>
          </a:p>
        </p:txBody>
      </p:sp>
      <p:pic>
        <p:nvPicPr>
          <p:cNvPr id="438" name="pasted-image.tif"/>
          <p:cNvPicPr/>
          <p:nvPr/>
        </p:nvPicPr>
        <p:blipFill>
          <a:blip r:embed="rId3">
            <a:extLst/>
          </a:blip>
          <a:stretch>
            <a:fillRect/>
          </a:stretch>
        </p:blipFill>
        <p:spPr>
          <a:xfrm>
            <a:off x="255842" y="1785545"/>
            <a:ext cx="15177402" cy="6521279"/>
          </a:xfrm>
          <a:prstGeom prst="rect">
            <a:avLst/>
          </a:prstGeom>
          <a:ln w="3175">
            <a:miter lim="400000"/>
          </a:ln>
        </p:spPr>
      </p:pic>
      <p:sp>
        <p:nvSpPr>
          <p:cNvPr id="439" name="Shape 439"/>
          <p:cNvSpPr/>
          <p:nvPr/>
        </p:nvSpPr>
        <p:spPr>
          <a:xfrm>
            <a:off x="509327" y="539749"/>
            <a:ext cx="8067143" cy="9398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defRPr sz="4800">
                <a:uFill>
                  <a:solidFill>
                    <a:srgbClr val="D7F0FF"/>
                  </a:solidFill>
                </a:uFill>
                <a:latin typeface="Avenir Next Demi Bold"/>
                <a:ea typeface="Avenir Next Demi Bold"/>
                <a:cs typeface="Avenir Next Demi Bold"/>
                <a:sym typeface="Avenir Next Demi Bold"/>
              </a:defRPr>
            </a:lvl1pPr>
          </a:lstStyle>
          <a:p>
            <a:pPr lvl="0">
              <a:defRPr sz="1800">
                <a:uFillTx/>
              </a:defRPr>
            </a:pPr>
            <a:r>
              <a:rPr sz="4800">
                <a:uFill>
                  <a:solidFill>
                    <a:srgbClr val="D7F0FF"/>
                  </a:solidFill>
                </a:uFill>
              </a:rPr>
              <a:t>Summarize Random Sample</a:t>
            </a:r>
          </a:p>
        </p:txBody>
      </p:sp>
    </p:spTree>
  </p:cSld>
  <p:clrMapOvr>
    <a:masterClrMapping/>
  </p:clrMapOvr>
  <p:transition spd="fast"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3" name="Shape 443"/>
          <p:cNvSpPr/>
          <p:nvPr/>
        </p:nvSpPr>
        <p:spPr>
          <a:xfrm>
            <a:off x="1798" y="-1"/>
            <a:ext cx="16247169" cy="9144001"/>
          </a:xfrm>
          <a:prstGeom prst="rect">
            <a:avLst/>
          </a:prstGeom>
          <a:solidFill>
            <a:srgbClr val="FFFFFF"/>
          </a:solidFill>
          <a:ln>
            <a:round/>
          </a:ln>
        </p:spPr>
        <p:txBody>
          <a:bodyPr lIns="50800" tIns="50800" rIns="50800" bIns="50800"/>
          <a:lstStyle/>
          <a:p>
            <a:pPr lvl="0" defTabSz="914400">
              <a:buClr>
                <a:srgbClr val="FFFFFF"/>
              </a:buClr>
              <a:buFont typeface="Neutra Text"/>
              <a:defRPr sz="2400">
                <a:solidFill>
                  <a:srgbClr val="FFFFFF"/>
                </a:solidFill>
                <a:uFill>
                  <a:solidFill>
                    <a:srgbClr val="FFFFFF"/>
                  </a:solidFill>
                </a:uFill>
                <a:latin typeface="+mj-lt"/>
                <a:ea typeface="+mj-ea"/>
                <a:cs typeface="+mj-cs"/>
                <a:sym typeface="Neutra Text Light Demi"/>
              </a:defRPr>
            </a:pPr>
          </a:p>
        </p:txBody>
      </p:sp>
      <p:sp>
        <p:nvSpPr>
          <p:cNvPr id="444" name="Shape 444"/>
          <p:cNvSpPr/>
          <p:nvPr/>
        </p:nvSpPr>
        <p:spPr>
          <a:xfrm>
            <a:off x="101727" y="7243261"/>
            <a:ext cx="4347274" cy="413810"/>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445" name="Shape 445"/>
          <p:cNvSpPr/>
          <p:nvPr/>
        </p:nvSpPr>
        <p:spPr>
          <a:xfrm>
            <a:off x="14926733" y="234486"/>
            <a:ext cx="1270001" cy="548417"/>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446" name="Shape 446"/>
          <p:cNvSpPr/>
          <p:nvPr/>
        </p:nvSpPr>
        <p:spPr>
          <a:xfrm>
            <a:off x="16006762" y="848320"/>
            <a:ext cx="189972" cy="5954912"/>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447" name="image13.jpg" descr="databases.jpg"/>
          <p:cNvPicPr/>
          <p:nvPr/>
        </p:nvPicPr>
        <p:blipFill>
          <a:blip r:embed="rId2">
            <a:extLst/>
          </a:blip>
          <a:stretch>
            <a:fillRect/>
          </a:stretch>
        </p:blipFill>
        <p:spPr>
          <a:xfrm>
            <a:off x="3098799" y="1066799"/>
            <a:ext cx="10058401" cy="7010401"/>
          </a:xfrm>
          <a:prstGeom prst="rect">
            <a:avLst/>
          </a:prstGeom>
          <a:ln w="3175">
            <a:miter lim="400000"/>
          </a:ln>
        </p:spPr>
      </p:pic>
    </p:spTree>
  </p:cSld>
  <p:clrMapOvr>
    <a:masterClrMapping/>
  </p:clrMapOvr>
  <p:transition spd="fast"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9" name="Shape 449"/>
          <p:cNvSpPr/>
          <p:nvPr/>
        </p:nvSpPr>
        <p:spPr>
          <a:xfrm>
            <a:off x="1798" y="-1"/>
            <a:ext cx="16247169" cy="9144001"/>
          </a:xfrm>
          <a:prstGeom prst="rect">
            <a:avLst/>
          </a:prstGeom>
          <a:solidFill>
            <a:srgbClr val="FFFFFF"/>
          </a:solidFill>
          <a:ln>
            <a:round/>
          </a:ln>
        </p:spPr>
        <p:txBody>
          <a:bodyPr lIns="50800" tIns="50800" rIns="50800" bIns="50800"/>
          <a:lstStyle/>
          <a:p>
            <a:pPr lvl="0" defTabSz="914400">
              <a:buClr>
                <a:srgbClr val="FFFFFF"/>
              </a:buClr>
              <a:buFont typeface="Neutra Text"/>
              <a:defRPr sz="2400">
                <a:solidFill>
                  <a:srgbClr val="FFFFFF"/>
                </a:solidFill>
                <a:uFill>
                  <a:solidFill>
                    <a:srgbClr val="FFFFFF"/>
                  </a:solidFill>
                </a:uFill>
                <a:latin typeface="+mj-lt"/>
                <a:ea typeface="+mj-ea"/>
                <a:cs typeface="+mj-cs"/>
                <a:sym typeface="Neutra Text Light Demi"/>
              </a:defRPr>
            </a:pPr>
          </a:p>
        </p:txBody>
      </p:sp>
      <p:pic>
        <p:nvPicPr>
          <p:cNvPr id="450" name="pasted-image.tif"/>
          <p:cNvPicPr/>
          <p:nvPr/>
        </p:nvPicPr>
        <p:blipFill>
          <a:blip r:embed="rId3">
            <a:extLst/>
          </a:blip>
          <a:stretch>
            <a:fillRect/>
          </a:stretch>
        </p:blipFill>
        <p:spPr>
          <a:xfrm>
            <a:off x="240976" y="1705056"/>
            <a:ext cx="15262407" cy="6631483"/>
          </a:xfrm>
          <a:prstGeom prst="rect">
            <a:avLst/>
          </a:prstGeom>
          <a:ln w="3175">
            <a:miter lim="400000"/>
          </a:ln>
        </p:spPr>
      </p:pic>
      <p:sp>
        <p:nvSpPr>
          <p:cNvPr id="451" name="Shape 451"/>
          <p:cNvSpPr/>
          <p:nvPr/>
        </p:nvSpPr>
        <p:spPr>
          <a:xfrm>
            <a:off x="509327" y="539749"/>
            <a:ext cx="6975349" cy="9398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defRPr sz="4800">
                <a:uFill>
                  <a:solidFill>
                    <a:srgbClr val="D7F0FF"/>
                  </a:solidFill>
                </a:uFill>
                <a:latin typeface="Avenir Next Demi Bold"/>
                <a:ea typeface="Avenir Next Demi Bold"/>
                <a:cs typeface="Avenir Next Demi Bold"/>
                <a:sym typeface="Avenir Next Demi Bold"/>
              </a:defRPr>
            </a:lvl1pPr>
          </a:lstStyle>
          <a:p>
            <a:pPr lvl="0">
              <a:defRPr sz="1800">
                <a:uFillTx/>
              </a:defRPr>
            </a:pPr>
            <a:r>
              <a:rPr sz="4800">
                <a:uFill>
                  <a:solidFill>
                    <a:srgbClr val="D7F0FF"/>
                  </a:solidFill>
                </a:uFill>
              </a:rPr>
              <a:t>Summarize Full Data Set</a:t>
            </a:r>
          </a:p>
        </p:txBody>
      </p:sp>
    </p:spTree>
  </p:cSld>
  <p:clrMapOvr>
    <a:masterClrMapping/>
  </p:clrMapOvr>
  <p:transition spd="fast" advClick="1"/>
</p:sld>
</file>

<file path=ppt/slides/slide2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55" name="Shape 455"/>
          <p:cNvSpPr/>
          <p:nvPr/>
        </p:nvSpPr>
        <p:spPr>
          <a:xfrm>
            <a:off x="1798" y="-1"/>
            <a:ext cx="16247169" cy="9144001"/>
          </a:xfrm>
          <a:prstGeom prst="rect">
            <a:avLst/>
          </a:prstGeom>
          <a:solidFill>
            <a:srgbClr val="FFFFFF"/>
          </a:solidFill>
          <a:ln>
            <a:round/>
          </a:ln>
        </p:spPr>
        <p:txBody>
          <a:bodyPr lIns="50800" tIns="50800" rIns="50800" bIns="50800"/>
          <a:lstStyle/>
          <a:p>
            <a:pPr lvl="0" defTabSz="914400">
              <a:buClr>
                <a:srgbClr val="FFFFFF"/>
              </a:buClr>
              <a:buFont typeface="Neutra Text"/>
              <a:defRPr sz="2400">
                <a:solidFill>
                  <a:srgbClr val="FFFFFF"/>
                </a:solidFill>
                <a:uFill>
                  <a:solidFill>
                    <a:srgbClr val="FFFFFF"/>
                  </a:solidFill>
                </a:uFill>
                <a:latin typeface="+mj-lt"/>
                <a:ea typeface="+mj-ea"/>
                <a:cs typeface="+mj-cs"/>
                <a:sym typeface="Neutra Text Light Demi"/>
              </a:defRPr>
            </a:pPr>
          </a:p>
        </p:txBody>
      </p:sp>
      <p:sp>
        <p:nvSpPr>
          <p:cNvPr id="456" name="Shape 456"/>
          <p:cNvSpPr/>
          <p:nvPr/>
        </p:nvSpPr>
        <p:spPr>
          <a:xfrm>
            <a:off x="509327" y="539749"/>
            <a:ext cx="8631632" cy="9398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defRPr sz="4800">
                <a:uFill>
                  <a:solidFill>
                    <a:srgbClr val="D7F0FF"/>
                  </a:solidFill>
                </a:uFill>
                <a:latin typeface="Avenir Next Demi Bold"/>
                <a:ea typeface="Avenir Next Demi Bold"/>
                <a:cs typeface="Avenir Next Demi Bold"/>
                <a:sym typeface="Avenir Next Demi Bold"/>
              </a:defRPr>
            </a:lvl1pPr>
          </a:lstStyle>
          <a:p>
            <a:pPr lvl="0">
              <a:defRPr sz="1800">
                <a:uFillTx/>
              </a:defRPr>
            </a:pPr>
            <a:r>
              <a:rPr sz="4800">
                <a:uFill>
                  <a:solidFill>
                    <a:srgbClr val="D7F0FF"/>
                  </a:solidFill>
                </a:uFill>
              </a:rPr>
              <a:t>Immediate Brushing &amp; Linking</a:t>
            </a:r>
          </a:p>
        </p:txBody>
      </p:sp>
      <p:pic>
        <p:nvPicPr>
          <p:cNvPr id="457" name="pasted-image.tif"/>
          <p:cNvPicPr/>
          <p:nvPr/>
        </p:nvPicPr>
        <p:blipFill>
          <a:blip r:embed="rId3">
            <a:extLst/>
          </a:blip>
          <a:stretch>
            <a:fillRect/>
          </a:stretch>
        </p:blipFill>
        <p:spPr>
          <a:xfrm>
            <a:off x="69850" y="2374900"/>
            <a:ext cx="16192500" cy="4978400"/>
          </a:xfrm>
          <a:prstGeom prst="rect">
            <a:avLst/>
          </a:prstGeom>
          <a:ln w="3175">
            <a:miter lim="400000"/>
          </a:ln>
        </p:spPr>
      </p:pic>
      <p:sp>
        <p:nvSpPr>
          <p:cNvPr id="458" name="Shape 458"/>
          <p:cNvSpPr/>
          <p:nvPr/>
        </p:nvSpPr>
        <p:spPr>
          <a:xfrm>
            <a:off x="14198600" y="6206066"/>
            <a:ext cx="734881" cy="587707"/>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Tree>
  </p:cSld>
  <p:clrMapOvr>
    <a:masterClrMapping/>
  </p:clrMapOvr>
  <p:transition spd="fast" advClick="1"/>
</p:sld>
</file>

<file path=ppt/slides/slide2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62" name="Shape 462"/>
          <p:cNvSpPr/>
          <p:nvPr/>
        </p:nvSpPr>
        <p:spPr>
          <a:xfrm>
            <a:off x="1798" y="-1"/>
            <a:ext cx="16247169" cy="9144001"/>
          </a:xfrm>
          <a:prstGeom prst="rect">
            <a:avLst/>
          </a:prstGeom>
          <a:solidFill>
            <a:srgbClr val="FFFFFF"/>
          </a:solidFill>
          <a:ln>
            <a:round/>
          </a:ln>
        </p:spPr>
        <p:txBody>
          <a:bodyPr lIns="50800" tIns="50800" rIns="50800" bIns="50800"/>
          <a:lstStyle/>
          <a:p>
            <a:pPr lvl="0" defTabSz="914400">
              <a:buClr>
                <a:srgbClr val="FFFFFF"/>
              </a:buClr>
              <a:buFont typeface="Neutra Text"/>
              <a:defRPr sz="2400">
                <a:solidFill>
                  <a:srgbClr val="FFFFFF"/>
                </a:solidFill>
                <a:uFill>
                  <a:solidFill>
                    <a:srgbClr val="FFFFFF"/>
                  </a:solidFill>
                </a:uFill>
                <a:latin typeface="+mj-lt"/>
                <a:ea typeface="+mj-ea"/>
                <a:cs typeface="+mj-cs"/>
                <a:sym typeface="Neutra Text Light Demi"/>
              </a:defRPr>
            </a:pPr>
          </a:p>
        </p:txBody>
      </p:sp>
      <p:sp>
        <p:nvSpPr>
          <p:cNvPr id="463" name="Shape 463"/>
          <p:cNvSpPr/>
          <p:nvPr/>
        </p:nvSpPr>
        <p:spPr>
          <a:xfrm>
            <a:off x="509327" y="539749"/>
            <a:ext cx="8631632" cy="9398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defRPr sz="4800">
                <a:uFill>
                  <a:solidFill>
                    <a:srgbClr val="D7F0FF"/>
                  </a:solidFill>
                </a:uFill>
                <a:latin typeface="Avenir Next Demi Bold"/>
                <a:ea typeface="Avenir Next Demi Bold"/>
                <a:cs typeface="Avenir Next Demi Bold"/>
                <a:sym typeface="Avenir Next Demi Bold"/>
              </a:defRPr>
            </a:lvl1pPr>
          </a:lstStyle>
          <a:p>
            <a:pPr lvl="0">
              <a:defRPr sz="1800">
                <a:uFillTx/>
              </a:defRPr>
            </a:pPr>
            <a:r>
              <a:rPr sz="4800">
                <a:uFill>
                  <a:solidFill>
                    <a:srgbClr val="D7F0FF"/>
                  </a:solidFill>
                </a:uFill>
              </a:rPr>
              <a:t>Immediate Brushing &amp; Linking</a:t>
            </a:r>
          </a:p>
        </p:txBody>
      </p:sp>
      <p:pic>
        <p:nvPicPr>
          <p:cNvPr id="464" name="pasted-image.tif"/>
          <p:cNvPicPr/>
          <p:nvPr/>
        </p:nvPicPr>
        <p:blipFill>
          <a:blip r:embed="rId3">
            <a:extLst/>
          </a:blip>
          <a:stretch>
            <a:fillRect/>
          </a:stretch>
        </p:blipFill>
        <p:spPr>
          <a:xfrm>
            <a:off x="69850" y="2387600"/>
            <a:ext cx="16192500" cy="4978400"/>
          </a:xfrm>
          <a:prstGeom prst="rect">
            <a:avLst/>
          </a:prstGeom>
          <a:ln w="3175">
            <a:miter lim="400000"/>
          </a:ln>
        </p:spPr>
      </p:pic>
      <p:sp>
        <p:nvSpPr>
          <p:cNvPr id="465" name="Shape 465"/>
          <p:cNvSpPr/>
          <p:nvPr/>
        </p:nvSpPr>
        <p:spPr>
          <a:xfrm>
            <a:off x="14198600" y="6155266"/>
            <a:ext cx="734881" cy="587707"/>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466" name="cursor.png"/>
          <p:cNvPicPr/>
          <p:nvPr/>
        </p:nvPicPr>
        <p:blipFill>
          <a:blip r:embed="rId4">
            <a:extLst/>
          </a:blip>
          <a:stretch>
            <a:fillRect/>
          </a:stretch>
        </p:blipFill>
        <p:spPr>
          <a:xfrm>
            <a:off x="5421378" y="5534157"/>
            <a:ext cx="417000" cy="605953"/>
          </a:xfrm>
          <a:prstGeom prst="rect">
            <a:avLst/>
          </a:prstGeom>
          <a:ln w="3175">
            <a:miter lim="400000"/>
          </a:ln>
          <a:effectLst>
            <a:outerShdw sx="100000" sy="100000" kx="0" ky="0" algn="b" rotWithShape="0" blurRad="50800" dist="63500" dir="2700000">
              <a:srgbClr val="000000">
                <a:alpha val="50000"/>
              </a:srgbClr>
            </a:outerShdw>
          </a:effectLst>
        </p:spPr>
      </p:pic>
    </p:spTree>
  </p:cSld>
  <p:clrMapOvr>
    <a:masterClrMapping/>
  </p:clrMapOvr>
  <p:transition spd="fast" advClick="1"/>
</p:sld>
</file>

<file path=ppt/slides/slide2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70" name="Shape 470"/>
          <p:cNvSpPr/>
          <p:nvPr/>
        </p:nvSpPr>
        <p:spPr>
          <a:xfrm>
            <a:off x="1798" y="-1"/>
            <a:ext cx="16247169" cy="9144001"/>
          </a:xfrm>
          <a:prstGeom prst="rect">
            <a:avLst/>
          </a:prstGeom>
          <a:solidFill>
            <a:srgbClr val="FFFFFF"/>
          </a:solidFill>
          <a:ln>
            <a:round/>
          </a:ln>
        </p:spPr>
        <p:txBody>
          <a:bodyPr lIns="50800" tIns="50800" rIns="50800" bIns="50800"/>
          <a:lstStyle/>
          <a:p>
            <a:pPr lvl="0" defTabSz="914400">
              <a:buClr>
                <a:srgbClr val="FFFFFF"/>
              </a:buClr>
              <a:buFont typeface="Neutra Text"/>
              <a:defRPr sz="2400">
                <a:solidFill>
                  <a:srgbClr val="FFFFFF"/>
                </a:solidFill>
                <a:uFill>
                  <a:solidFill>
                    <a:srgbClr val="FFFFFF"/>
                  </a:solidFill>
                </a:uFill>
                <a:latin typeface="+mj-lt"/>
                <a:ea typeface="+mj-ea"/>
                <a:cs typeface="+mj-cs"/>
                <a:sym typeface="Neutra Text Light Demi"/>
              </a:defRPr>
            </a:pPr>
          </a:p>
        </p:txBody>
      </p:sp>
      <p:sp>
        <p:nvSpPr>
          <p:cNvPr id="471" name="Shape 471"/>
          <p:cNvSpPr/>
          <p:nvPr/>
        </p:nvSpPr>
        <p:spPr>
          <a:xfrm>
            <a:off x="509327" y="539749"/>
            <a:ext cx="8631632" cy="9398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defRPr sz="4800">
                <a:uFill>
                  <a:solidFill>
                    <a:srgbClr val="D7F0FF"/>
                  </a:solidFill>
                </a:uFill>
                <a:latin typeface="Avenir Next Demi Bold"/>
                <a:ea typeface="Avenir Next Demi Bold"/>
                <a:cs typeface="Avenir Next Demi Bold"/>
                <a:sym typeface="Avenir Next Demi Bold"/>
              </a:defRPr>
            </a:lvl1pPr>
          </a:lstStyle>
          <a:p>
            <a:pPr lvl="0">
              <a:defRPr sz="1800">
                <a:uFillTx/>
              </a:defRPr>
            </a:pPr>
            <a:r>
              <a:rPr sz="4800">
                <a:uFill>
                  <a:solidFill>
                    <a:srgbClr val="D7F0FF"/>
                  </a:solidFill>
                </a:uFill>
              </a:rPr>
              <a:t>Immediate Brushing &amp; Linking</a:t>
            </a:r>
          </a:p>
        </p:txBody>
      </p:sp>
      <p:pic>
        <p:nvPicPr>
          <p:cNvPr id="472" name="pasted-image.tif"/>
          <p:cNvPicPr/>
          <p:nvPr/>
        </p:nvPicPr>
        <p:blipFill>
          <a:blip r:embed="rId3">
            <a:extLst/>
          </a:blip>
          <a:stretch>
            <a:fillRect/>
          </a:stretch>
        </p:blipFill>
        <p:spPr>
          <a:xfrm>
            <a:off x="57150" y="2362200"/>
            <a:ext cx="16141700" cy="5054600"/>
          </a:xfrm>
          <a:prstGeom prst="rect">
            <a:avLst/>
          </a:prstGeom>
          <a:ln w="3175">
            <a:miter lim="400000"/>
          </a:ln>
        </p:spPr>
      </p:pic>
      <p:pic>
        <p:nvPicPr>
          <p:cNvPr id="473" name="pasted-image.tif"/>
          <p:cNvPicPr/>
          <p:nvPr/>
        </p:nvPicPr>
        <p:blipFill>
          <a:blip r:embed="rId4">
            <a:extLst/>
          </a:blip>
          <a:srcRect l="0" t="0" r="71596" b="0"/>
          <a:stretch>
            <a:fillRect/>
          </a:stretch>
        </p:blipFill>
        <p:spPr>
          <a:xfrm>
            <a:off x="69850" y="2387600"/>
            <a:ext cx="4599319" cy="4978400"/>
          </a:xfrm>
          <a:prstGeom prst="rect">
            <a:avLst/>
          </a:prstGeom>
          <a:ln w="3175">
            <a:miter lim="400000"/>
          </a:ln>
        </p:spPr>
      </p:pic>
      <p:pic>
        <p:nvPicPr>
          <p:cNvPr id="474" name="cursor.png"/>
          <p:cNvPicPr/>
          <p:nvPr/>
        </p:nvPicPr>
        <p:blipFill>
          <a:blip r:embed="rId5">
            <a:extLst/>
          </a:blip>
          <a:stretch>
            <a:fillRect/>
          </a:stretch>
        </p:blipFill>
        <p:spPr>
          <a:xfrm>
            <a:off x="5014978" y="5496057"/>
            <a:ext cx="417000" cy="605953"/>
          </a:xfrm>
          <a:prstGeom prst="rect">
            <a:avLst/>
          </a:prstGeom>
          <a:ln w="3175">
            <a:miter lim="400000"/>
          </a:ln>
          <a:effectLst>
            <a:outerShdw sx="100000" sy="100000" kx="0" ky="0" algn="b" rotWithShape="0" blurRad="50800" dist="63500" dir="2700000">
              <a:srgbClr val="000000">
                <a:alpha val="50000"/>
              </a:srgbClr>
            </a:outerShdw>
          </a:effectLst>
        </p:spPr>
      </p:pic>
    </p:spTree>
  </p:cSld>
  <p:clrMapOvr>
    <a:masterClrMapping/>
  </p:clrMapOvr>
  <p:transition spd="fast" advClick="1"/>
</p:sld>
</file>

<file path=ppt/slides/slide2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78" name="Shape 478"/>
          <p:cNvSpPr/>
          <p:nvPr/>
        </p:nvSpPr>
        <p:spPr>
          <a:xfrm>
            <a:off x="1798" y="-1"/>
            <a:ext cx="16247169" cy="9144001"/>
          </a:xfrm>
          <a:prstGeom prst="rect">
            <a:avLst/>
          </a:prstGeom>
          <a:solidFill>
            <a:srgbClr val="FFFFFF"/>
          </a:solidFill>
          <a:ln>
            <a:round/>
          </a:ln>
        </p:spPr>
        <p:txBody>
          <a:bodyPr lIns="50800" tIns="50800" rIns="50800" bIns="50800"/>
          <a:lstStyle/>
          <a:p>
            <a:pPr lvl="0" defTabSz="914400">
              <a:buClr>
                <a:srgbClr val="FFFFFF"/>
              </a:buClr>
              <a:buFont typeface="Neutra Text"/>
              <a:defRPr sz="2400">
                <a:solidFill>
                  <a:srgbClr val="FFFFFF"/>
                </a:solidFill>
                <a:uFill>
                  <a:solidFill>
                    <a:srgbClr val="FFFFFF"/>
                  </a:solidFill>
                </a:uFill>
                <a:latin typeface="+mj-lt"/>
                <a:ea typeface="+mj-ea"/>
                <a:cs typeface="+mj-cs"/>
                <a:sym typeface="Neutra Text Light Demi"/>
              </a:defRPr>
            </a:pPr>
          </a:p>
        </p:txBody>
      </p:sp>
      <p:sp>
        <p:nvSpPr>
          <p:cNvPr id="479" name="Shape 479"/>
          <p:cNvSpPr/>
          <p:nvPr/>
        </p:nvSpPr>
        <p:spPr>
          <a:xfrm>
            <a:off x="509327" y="539749"/>
            <a:ext cx="8631632" cy="9398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defRPr sz="4800">
                <a:uFill>
                  <a:solidFill>
                    <a:srgbClr val="D7F0FF"/>
                  </a:solidFill>
                </a:uFill>
                <a:latin typeface="Avenir Next Demi Bold"/>
                <a:ea typeface="Avenir Next Demi Bold"/>
                <a:cs typeface="Avenir Next Demi Bold"/>
                <a:sym typeface="Avenir Next Demi Bold"/>
              </a:defRPr>
            </a:lvl1pPr>
          </a:lstStyle>
          <a:p>
            <a:pPr lvl="0">
              <a:defRPr sz="1800">
                <a:uFillTx/>
              </a:defRPr>
            </a:pPr>
            <a:r>
              <a:rPr sz="4800">
                <a:uFill>
                  <a:solidFill>
                    <a:srgbClr val="D7F0FF"/>
                  </a:solidFill>
                </a:uFill>
              </a:rPr>
              <a:t>Immediate Brushing &amp; Linking</a:t>
            </a:r>
          </a:p>
        </p:txBody>
      </p:sp>
      <p:pic>
        <p:nvPicPr>
          <p:cNvPr id="480" name="pasted-image.tif"/>
          <p:cNvPicPr/>
          <p:nvPr/>
        </p:nvPicPr>
        <p:blipFill>
          <a:blip r:embed="rId3">
            <a:extLst/>
          </a:blip>
          <a:stretch>
            <a:fillRect/>
          </a:stretch>
        </p:blipFill>
        <p:spPr>
          <a:xfrm>
            <a:off x="57150" y="2362200"/>
            <a:ext cx="16141700" cy="5054600"/>
          </a:xfrm>
          <a:prstGeom prst="rect">
            <a:avLst/>
          </a:prstGeom>
          <a:ln w="3175">
            <a:miter lim="400000"/>
          </a:ln>
        </p:spPr>
      </p:pic>
    </p:spTree>
  </p:cSld>
  <p:clrMapOvr>
    <a:masterClrMapping/>
  </p:clrMapOvr>
  <p:transition spd="fast"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4" name="Shape 484"/>
          <p:cNvSpPr/>
          <p:nvPr/>
        </p:nvSpPr>
        <p:spPr>
          <a:xfrm>
            <a:off x="1798" y="-1"/>
            <a:ext cx="16247169" cy="9144001"/>
          </a:xfrm>
          <a:prstGeom prst="rect">
            <a:avLst/>
          </a:prstGeom>
          <a:solidFill>
            <a:srgbClr val="FFFFFF"/>
          </a:solidFill>
          <a:ln>
            <a:round/>
          </a:ln>
        </p:spPr>
        <p:txBody>
          <a:bodyPr lIns="50800" tIns="50800" rIns="50800" bIns="50800"/>
          <a:lstStyle/>
          <a:p>
            <a:pPr lvl="0" defTabSz="914400">
              <a:buClr>
                <a:srgbClr val="FFFFFF"/>
              </a:buClr>
              <a:buFont typeface="Neutra Text"/>
              <a:defRPr sz="2400">
                <a:solidFill>
                  <a:srgbClr val="FFFFFF"/>
                </a:solidFill>
                <a:uFill>
                  <a:solidFill>
                    <a:srgbClr val="FFFFFF"/>
                  </a:solidFill>
                </a:uFill>
                <a:latin typeface="+mj-lt"/>
                <a:ea typeface="+mj-ea"/>
                <a:cs typeface="+mj-cs"/>
                <a:sym typeface="Neutra Text Light Demi"/>
              </a:defRPr>
            </a:pPr>
          </a:p>
        </p:txBody>
      </p:sp>
      <p:sp>
        <p:nvSpPr>
          <p:cNvPr id="485" name="Shape 485"/>
          <p:cNvSpPr/>
          <p:nvPr/>
        </p:nvSpPr>
        <p:spPr>
          <a:xfrm>
            <a:off x="101727" y="7243261"/>
            <a:ext cx="4347274" cy="413810"/>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486" name="Shape 486"/>
          <p:cNvSpPr/>
          <p:nvPr/>
        </p:nvSpPr>
        <p:spPr>
          <a:xfrm>
            <a:off x="14926733" y="234486"/>
            <a:ext cx="1270001" cy="548417"/>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487" name="Shape 487"/>
          <p:cNvSpPr/>
          <p:nvPr/>
        </p:nvSpPr>
        <p:spPr>
          <a:xfrm>
            <a:off x="16006762" y="848320"/>
            <a:ext cx="189972" cy="5954912"/>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488" name="Shape 488"/>
          <p:cNvSpPr/>
          <p:nvPr>
            <p:ph type="title"/>
          </p:nvPr>
        </p:nvSpPr>
        <p:spPr>
          <a:xfrm>
            <a:off x="2839818" y="3652713"/>
            <a:ext cx="10877742" cy="1272174"/>
          </a:xfrm>
          <a:prstGeom prst="rect">
            <a:avLst/>
          </a:prstGeom>
        </p:spPr>
        <p:txBody>
          <a:bodyPr lIns="60959" tIns="60959" rIns="60959" bIns="60959">
            <a:normAutofit fontScale="100000" lnSpcReduction="0"/>
          </a:bodyPr>
          <a:lstStyle>
            <a:lvl1pPr marL="0" marR="0" algn="ctr" defTabSz="420623">
              <a:defRPr sz="6624">
                <a:solidFill>
                  <a:srgbClr val="E46C0A"/>
                </a:solidFill>
                <a:uFillTx/>
                <a:latin typeface="Avenir Next Demi Bold"/>
                <a:ea typeface="Avenir Next Demi Bold"/>
                <a:cs typeface="Avenir Next Demi Bold"/>
                <a:sym typeface="Avenir Next Demi Bold"/>
              </a:defRPr>
            </a:lvl1pPr>
          </a:lstStyle>
          <a:p>
            <a:pPr lvl="0">
              <a:defRPr sz="1800">
                <a:solidFill>
                  <a:srgbClr val="000000"/>
                </a:solidFill>
              </a:defRPr>
            </a:pPr>
            <a:r>
              <a:rPr sz="6624">
                <a:solidFill>
                  <a:srgbClr val="E46C0A"/>
                </a:solidFill>
              </a:rPr>
              <a:t>Actionable</a:t>
            </a:r>
          </a:p>
        </p:txBody>
      </p:sp>
    </p:spTree>
  </p:cSld>
  <p:clrMapOvr>
    <a:masterClrMapping/>
  </p:clrMapOvr>
  <p:transition spd="fast"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0" name="Shape 490"/>
          <p:cNvSpPr/>
          <p:nvPr/>
        </p:nvSpPr>
        <p:spPr>
          <a:xfrm>
            <a:off x="745066" y="321733"/>
            <a:ext cx="7127612" cy="297657"/>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491" name="Shape 491"/>
          <p:cNvSpPr/>
          <p:nvPr/>
        </p:nvSpPr>
        <p:spPr>
          <a:xfrm>
            <a:off x="14461066" y="6299200"/>
            <a:ext cx="617075" cy="600869"/>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492" name="pasted-image.png"/>
          <p:cNvPicPr/>
          <p:nvPr/>
        </p:nvPicPr>
        <p:blipFill>
          <a:blip r:embed="rId3">
            <a:extLst/>
          </a:blip>
          <a:srcRect l="0" t="8402" r="0" b="0"/>
          <a:stretch>
            <a:fillRect/>
          </a:stretch>
        </p:blipFill>
        <p:spPr>
          <a:xfrm>
            <a:off x="-19286" y="60846"/>
            <a:ext cx="16289400" cy="9045621"/>
          </a:xfrm>
          <a:prstGeom prst="rect">
            <a:avLst/>
          </a:prstGeom>
          <a:ln w="3175">
            <a:miter lim="400000"/>
          </a:ln>
        </p:spPr>
      </p:pic>
      <p:sp>
        <p:nvSpPr>
          <p:cNvPr id="493" name="Shape 493"/>
          <p:cNvSpPr/>
          <p:nvPr>
            <p:ph type="body" idx="1"/>
          </p:nvPr>
        </p:nvSpPr>
        <p:spPr>
          <a:xfrm>
            <a:off x="1537825" y="6412377"/>
            <a:ext cx="4699505" cy="730114"/>
          </a:xfrm>
          <a:prstGeom prst="rect">
            <a:avLst/>
          </a:prstGeom>
          <a:effectLst>
            <a:outerShdw sx="100000" sy="100000" kx="0" ky="0" algn="b" rotWithShape="0" blurRad="50800" dist="46815" dir="2700000">
              <a:srgbClr val="000000">
                <a:alpha val="50000"/>
              </a:srgbClr>
            </a:outerShdw>
          </a:effectLst>
        </p:spPr>
        <p:txBody>
          <a:bodyPr lIns="50800" tIns="50800" rIns="50800" bIns="50800"/>
          <a:lstStyle>
            <a:lvl1pPr marL="0" marR="0" indent="0">
              <a:lnSpc>
                <a:spcPct val="90000"/>
              </a:lnSpc>
              <a:spcBef>
                <a:spcPts val="800"/>
              </a:spcBef>
              <a:buClr>
                <a:srgbClr val="D7F0FF"/>
              </a:buClr>
              <a:buSzTx/>
              <a:buFont typeface="Neutra Text"/>
              <a:buNone/>
              <a:defRPr sz="4000">
                <a:solidFill>
                  <a:srgbClr val="000000"/>
                </a:solidFill>
                <a:latin typeface="Avenir Next Demi Bold"/>
                <a:ea typeface="Avenir Next Demi Bold"/>
                <a:cs typeface="Avenir Next Demi Bold"/>
                <a:sym typeface="Avenir Next Demi Bold"/>
              </a:defRPr>
            </a:lvl1pPr>
          </a:lstStyle>
          <a:p>
            <a:pPr lvl="0">
              <a:defRPr sz="1800">
                <a:uFillTx/>
              </a:defRPr>
            </a:pPr>
            <a:r>
              <a:rPr sz="4000">
                <a:uFill>
                  <a:solidFill>
                    <a:srgbClr val="FFFFFF"/>
                  </a:solidFill>
                </a:uFill>
              </a:rPr>
              <a:t>Transform Previews</a:t>
            </a:r>
          </a:p>
        </p:txBody>
      </p:sp>
      <p:sp>
        <p:nvSpPr>
          <p:cNvPr id="494" name="Shape 494"/>
          <p:cNvSpPr/>
          <p:nvPr/>
        </p:nvSpPr>
        <p:spPr>
          <a:xfrm>
            <a:off x="5775631" y="1846924"/>
            <a:ext cx="4699504" cy="730114"/>
          </a:xfrm>
          <a:prstGeom prst="rect">
            <a:avLst/>
          </a:prstGeom>
          <a:ln w="3175">
            <a:miter lim="400000"/>
          </a:ln>
          <a:effectLst>
            <a:outerShdw sx="100000" sy="100000" kx="0" ky="0" algn="b" rotWithShape="0" blurRad="50800" dist="46815"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lvl1pPr defTabSz="914400">
              <a:lnSpc>
                <a:spcPct val="90000"/>
              </a:lnSpc>
              <a:spcBef>
                <a:spcPts val="800"/>
              </a:spcBef>
              <a:buClr>
                <a:srgbClr val="D7F0FF"/>
              </a:buClr>
              <a:buFont typeface="Neutra Text"/>
              <a:defRPr sz="4000">
                <a:uFill>
                  <a:solidFill>
                    <a:srgbClr val="FFFFFF"/>
                  </a:solidFill>
                </a:uFill>
                <a:latin typeface="Avenir Next Demi Bold"/>
                <a:ea typeface="Avenir Next Demi Bold"/>
                <a:cs typeface="Avenir Next Demi Bold"/>
                <a:sym typeface="Avenir Next Demi Bold"/>
              </a:defRPr>
            </a:lvl1pPr>
          </a:lstStyle>
          <a:p>
            <a:pPr lvl="0">
              <a:defRPr sz="1800">
                <a:uFillTx/>
              </a:defRPr>
            </a:pPr>
            <a:r>
              <a:rPr sz="4000">
                <a:uFill>
                  <a:solidFill>
                    <a:srgbClr val="FFFFFF"/>
                  </a:solidFill>
                </a:uFill>
              </a:rPr>
              <a:t>Linked Selection</a:t>
            </a:r>
          </a:p>
        </p:txBody>
      </p:sp>
      <p:pic>
        <p:nvPicPr>
          <p:cNvPr id="495" name="cursor.png"/>
          <p:cNvPicPr/>
          <p:nvPr/>
        </p:nvPicPr>
        <p:blipFill>
          <a:blip r:embed="rId4">
            <a:extLst/>
          </a:blip>
          <a:stretch>
            <a:fillRect/>
          </a:stretch>
        </p:blipFill>
        <p:spPr>
          <a:xfrm>
            <a:off x="3653677" y="1858204"/>
            <a:ext cx="417000" cy="605953"/>
          </a:xfrm>
          <a:prstGeom prst="rect">
            <a:avLst/>
          </a:prstGeom>
          <a:ln w="3175">
            <a:miter lim="400000"/>
          </a:ln>
          <a:effectLst>
            <a:outerShdw sx="100000" sy="100000" kx="0" ky="0" algn="b" rotWithShape="0" blurRad="50800" dist="63500" dir="2700000">
              <a:srgbClr val="000000">
                <a:alpha val="50000"/>
              </a:srgbClr>
            </a:outerShdw>
          </a:effectLst>
        </p:spPr>
      </p:pic>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9" grpId="2" fill="hold">
                                  <p:stCondLst>
                                    <p:cond delay="0"/>
                                  </p:stCondLst>
                                  <p:iterate type="el" backwards="0">
                                    <p:tmAbs val="0"/>
                                  </p:iterate>
                                  <p:childTnLst>
                                    <p:set>
                                      <p:cBhvr>
                                        <p:cTn id="10" fill="hold"/>
                                        <p:tgtEl>
                                          <p:spTgt spid="494"/>
                                        </p:tgtEl>
                                        <p:attrNameLst>
                                          <p:attrName>style.visibility</p:attrName>
                                        </p:attrNameLst>
                                      </p:cBhvr>
                                      <p:to>
                                        <p:strVal val="visible"/>
                                      </p:to>
                                    </p:set>
                                    <p:animEffect filter="dissolve" transition="in">
                                      <p:cBhvr>
                                        <p:cTn id="11" dur="500"/>
                                        <p:tgtEl>
                                          <p:spTgt spid="494"/>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493"/>
                                        </p:tgtEl>
                                        <p:attrNameLst>
                                          <p:attrName>style.visibility</p:attrName>
                                        </p:attrNameLst>
                                      </p:cBhvr>
                                      <p:to>
                                        <p:strVal val="visible"/>
                                      </p:to>
                                    </p:set>
                                    <p:animEffect filter="dissolve" transition="in">
                                      <p:cBhvr>
                                        <p:cTn id="16" dur="500"/>
                                        <p:tgtEl>
                                          <p:spTgt spid="4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4" grpId="2"/>
      <p:bldP build="whole" bldLvl="1" animBg="1" rev="0" advAuto="0" spid="493" grpId="3"/>
      <p:bldP build="whole" bldLvl="1" animBg="1" rev="0" advAuto="0" spid="495"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nvSpPr>
        <p:spPr>
          <a:xfrm>
            <a:off x="-2618" y="-1067"/>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327" name="Shape 327"/>
          <p:cNvSpPr/>
          <p:nvPr/>
        </p:nvSpPr>
        <p:spPr>
          <a:xfrm>
            <a:off x="509327" y="539749"/>
            <a:ext cx="6403544" cy="9398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defRPr sz="4800">
                <a:uFill>
                  <a:solidFill>
                    <a:srgbClr val="D7F0FF"/>
                  </a:solidFill>
                </a:uFill>
                <a:latin typeface="Avenir Next Demi Bold"/>
                <a:ea typeface="Avenir Next Demi Bold"/>
                <a:cs typeface="Avenir Next Demi Bold"/>
                <a:sym typeface="Avenir Next Demi Bold"/>
              </a:defRPr>
            </a:lvl1pPr>
          </a:lstStyle>
          <a:p>
            <a:pPr lvl="0">
              <a:defRPr sz="1800">
                <a:uFillTx/>
              </a:defRPr>
            </a:pPr>
            <a:r>
              <a:rPr sz="4800">
                <a:uFill>
                  <a:solidFill>
                    <a:srgbClr val="D7F0FF"/>
                  </a:solidFill>
                </a:uFill>
              </a:rPr>
              <a:t>Designing for Purpose</a:t>
            </a:r>
          </a:p>
        </p:txBody>
      </p:sp>
      <p:sp>
        <p:nvSpPr>
          <p:cNvPr id="328" name="Shape 328"/>
          <p:cNvSpPr/>
          <p:nvPr/>
        </p:nvSpPr>
        <p:spPr>
          <a:xfrm>
            <a:off x="555274" y="1831689"/>
            <a:ext cx="9396886" cy="6809045"/>
          </a:xfrm>
          <a:prstGeom prst="rect">
            <a:avLst/>
          </a:prstGeom>
          <a:ln w="12700">
            <a:round/>
          </a:ln>
          <a:extLst>
            <a:ext uri="{C572A759-6A51-4108-AA02-DFA0A04FC94B}">
              <ma14:wrappingTextBoxFlag xmlns:ma14="http://schemas.microsoft.com/office/mac/drawingml/2011/main" val="1"/>
            </a:ext>
          </a:extLst>
        </p:spPr>
        <p:txBody>
          <a:bodyPr lIns="38100" tIns="38100" rIns="38100" bIns="38100"/>
          <a:lstStyle/>
          <a:p>
            <a:pPr lvl="0" defTabSz="914269">
              <a:spcBef>
                <a:spcPts val="2400"/>
              </a:spcBef>
              <a:buClr>
                <a:srgbClr val="000000"/>
              </a:buClr>
              <a:buFont typeface="Arial"/>
              <a:tabLst>
                <a:tab pos="2209800" algn="l"/>
              </a:tabLst>
              <a:defRPr sz="1800"/>
            </a:pPr>
            <a:r>
              <a:rPr sz="3200">
                <a:uFill>
                  <a:solidFill/>
                </a:uFill>
                <a:latin typeface="Avenir Next"/>
                <a:ea typeface="Avenir Next"/>
                <a:cs typeface="Avenir Next"/>
                <a:sym typeface="Avenir Next"/>
              </a:rPr>
              <a:t>Visual analysis is central to both Tableau &amp; Trifacta.</a:t>
            </a:r>
            <a:endParaRPr sz="3200">
              <a:uFill>
                <a:solidFill/>
              </a:uFill>
              <a:latin typeface="Avenir Next"/>
              <a:ea typeface="Avenir Next"/>
              <a:cs typeface="Avenir Next"/>
              <a:sym typeface="Avenir Next"/>
            </a:endParaRPr>
          </a:p>
          <a:p>
            <a:pPr lvl="0" defTabSz="914269">
              <a:spcBef>
                <a:spcPts val="2400"/>
              </a:spcBef>
              <a:buClr>
                <a:srgbClr val="000000"/>
              </a:buClr>
              <a:buFont typeface="Arial"/>
              <a:tabLst>
                <a:tab pos="2209800" algn="l"/>
              </a:tabLst>
              <a:defRPr sz="1800"/>
            </a:pPr>
            <a:r>
              <a:rPr sz="3200">
                <a:uFill>
                  <a:solidFill/>
                </a:uFill>
                <a:latin typeface="Avenir Next"/>
                <a:ea typeface="Avenir Next"/>
                <a:cs typeface="Avenir Next"/>
                <a:sym typeface="Avenir Next"/>
              </a:rPr>
              <a:t>Each tool focuses on different complementary tasks, sometimes leading to divergent decisions for visualization and interaction design.</a:t>
            </a:r>
            <a:endParaRPr sz="3200">
              <a:uFill>
                <a:solidFill/>
              </a:uFill>
              <a:latin typeface="Avenir Next"/>
              <a:ea typeface="Avenir Next"/>
              <a:cs typeface="Avenir Next"/>
              <a:sym typeface="Avenir Next"/>
            </a:endParaRPr>
          </a:p>
          <a:p>
            <a:pPr lvl="0" defTabSz="914269">
              <a:spcBef>
                <a:spcPts val="2400"/>
              </a:spcBef>
              <a:buClr>
                <a:srgbClr val="000000"/>
              </a:buClr>
              <a:buFont typeface="Arial"/>
              <a:tabLst>
                <a:tab pos="2209800" algn="l"/>
              </a:tabLst>
              <a:defRPr sz="1800"/>
            </a:pPr>
            <a:r>
              <a:rPr sz="3200">
                <a:uFill>
                  <a:solidFill/>
                </a:uFill>
                <a:latin typeface="Avenir Next"/>
                <a:ea typeface="Avenir Next"/>
                <a:cs typeface="Avenir Next"/>
                <a:sym typeface="Avenir Next"/>
              </a:rPr>
              <a:t>Here, we will examine how each tool uses visualization to help people make sense of data.</a:t>
            </a:r>
            <a:endParaRPr sz="3200">
              <a:uFill>
                <a:solidFill/>
              </a:uFill>
              <a:latin typeface="Avenir Next"/>
              <a:ea typeface="Avenir Next"/>
              <a:cs typeface="Avenir Next"/>
              <a:sym typeface="Avenir Next"/>
            </a:endParaRPr>
          </a:p>
          <a:p>
            <a:pPr lvl="0" defTabSz="914269">
              <a:spcBef>
                <a:spcPts val="2400"/>
              </a:spcBef>
              <a:buClr>
                <a:srgbClr val="000000"/>
              </a:buClr>
              <a:buFont typeface="Arial"/>
              <a:tabLst>
                <a:tab pos="2209800" algn="l"/>
              </a:tabLst>
              <a:defRPr sz="1800"/>
            </a:pPr>
            <a:r>
              <a:rPr sz="3200">
                <a:uFill>
                  <a:solidFill/>
                </a:uFill>
                <a:latin typeface="Avenir Next"/>
                <a:ea typeface="Avenir Next"/>
                <a:cs typeface="Avenir Next"/>
                <a:sym typeface="Avenir Next"/>
              </a:rPr>
              <a:t>What lessons we can draw for the design of future visual analysis systems?</a:t>
            </a:r>
          </a:p>
        </p:txBody>
      </p:sp>
      <p:pic>
        <p:nvPicPr>
          <p:cNvPr id="329" name="datetime_2-2-no-editor.png"/>
          <p:cNvPicPr/>
          <p:nvPr/>
        </p:nvPicPr>
        <p:blipFill>
          <a:blip r:embed="rId2">
            <a:extLst/>
          </a:blip>
          <a:srcRect l="0" t="1247" r="0" b="1247"/>
          <a:stretch>
            <a:fillRect/>
          </a:stretch>
        </p:blipFill>
        <p:spPr>
          <a:xfrm>
            <a:off x="10562969" y="5531713"/>
            <a:ext cx="5787953" cy="3042830"/>
          </a:xfrm>
          <a:prstGeom prst="rect">
            <a:avLst/>
          </a:prstGeom>
          <a:ln w="3175">
            <a:miter lim="400000"/>
          </a:ln>
        </p:spPr>
      </p:pic>
      <p:pic>
        <p:nvPicPr>
          <p:cNvPr id="330" name="TRIFACTA_logoOnly.png"/>
          <p:cNvPicPr/>
          <p:nvPr/>
        </p:nvPicPr>
        <p:blipFill>
          <a:blip r:embed="rId3">
            <a:extLst/>
          </a:blip>
          <a:stretch>
            <a:fillRect/>
          </a:stretch>
        </p:blipFill>
        <p:spPr>
          <a:xfrm>
            <a:off x="10373071" y="5215528"/>
            <a:ext cx="640779" cy="632565"/>
          </a:xfrm>
          <a:prstGeom prst="rect">
            <a:avLst/>
          </a:prstGeom>
          <a:ln w="3175">
            <a:miter lim="400000"/>
          </a:ln>
        </p:spPr>
      </p:pic>
      <p:pic>
        <p:nvPicPr>
          <p:cNvPr id="331" name="image1.png"/>
          <p:cNvPicPr/>
          <p:nvPr/>
        </p:nvPicPr>
        <p:blipFill>
          <a:blip r:embed="rId4">
            <a:extLst/>
          </a:blip>
          <a:srcRect l="0" t="0" r="0" b="1730"/>
          <a:stretch>
            <a:fillRect/>
          </a:stretch>
        </p:blipFill>
        <p:spPr>
          <a:xfrm>
            <a:off x="10648217" y="505405"/>
            <a:ext cx="5477676" cy="4203339"/>
          </a:xfrm>
          <a:prstGeom prst="rect">
            <a:avLst/>
          </a:prstGeom>
          <a:ln w="3175">
            <a:miter lim="400000"/>
          </a:ln>
        </p:spPr>
      </p:pic>
      <p:pic>
        <p:nvPicPr>
          <p:cNvPr id="332" name="pasted-image.tif"/>
          <p:cNvPicPr/>
          <p:nvPr/>
        </p:nvPicPr>
        <p:blipFill>
          <a:blip r:embed="rId5">
            <a:extLst/>
          </a:blip>
          <a:stretch>
            <a:fillRect/>
          </a:stretch>
        </p:blipFill>
        <p:spPr>
          <a:xfrm>
            <a:off x="10254464" y="410917"/>
            <a:ext cx="774701" cy="774701"/>
          </a:xfrm>
          <a:prstGeom prst="rect">
            <a:avLst/>
          </a:prstGeom>
          <a:ln w="3175">
            <a:miter lim="400000"/>
          </a:ln>
        </p:spPr>
      </p:pic>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328">
                                            <p:bg/>
                                          </p:spTgt>
                                        </p:tgtEl>
                                        <p:attrNameLst>
                                          <p:attrName>style.visibility</p:attrName>
                                        </p:attrNameLst>
                                      </p:cBhvr>
                                      <p:to>
                                        <p:strVal val="visible"/>
                                      </p:to>
                                    </p:set>
                                    <p:animEffect filter="dissolve" transition="in">
                                      <p:cBhvr>
                                        <p:cTn id="7" dur="500"/>
                                        <p:tgtEl>
                                          <p:spTgt spid="328">
                                            <p:bg/>
                                          </p:spTgt>
                                        </p:tgtEl>
                                      </p:cBhvr>
                                    </p:animEffect>
                                  </p:childTnLst>
                                </p:cTn>
                              </p:par>
                              <p:par>
                                <p:cTn id="8" presetClass="entr" presetSubtype="0" presetID="9" grpId="1" fill="hold">
                                  <p:stCondLst>
                                    <p:cond delay="0"/>
                                  </p:stCondLst>
                                  <p:iterate type="el" backwards="0">
                                    <p:tmAbs val="0"/>
                                  </p:iterate>
                                  <p:childTnLst>
                                    <p:set>
                                      <p:cBhvr>
                                        <p:cTn id="9" fill="hold"/>
                                        <p:tgtEl>
                                          <p:spTgt spid="328">
                                            <p:txEl>
                                              <p:pRg st="0" end="0"/>
                                            </p:txEl>
                                          </p:spTgt>
                                        </p:tgtEl>
                                        <p:attrNameLst>
                                          <p:attrName>style.visibility</p:attrName>
                                        </p:attrNameLst>
                                      </p:cBhvr>
                                      <p:to>
                                        <p:strVal val="visible"/>
                                      </p:to>
                                    </p:set>
                                    <p:animEffect filter="dissolve" transition="in">
                                      <p:cBhvr>
                                        <p:cTn id="10" dur="500"/>
                                        <p:tgtEl>
                                          <p:spTgt spid="328">
                                            <p:txEl>
                                              <p:pRg st="0" end="0"/>
                                            </p:txEl>
                                          </p:spTgt>
                                        </p:tgtEl>
                                      </p:cBhvr>
                                    </p:animEffect>
                                  </p:childTnLst>
                                </p:cTn>
                              </p:par>
                            </p:childTnLst>
                          </p:cTn>
                        </p:par>
                        <p:par>
                          <p:cTn id="11" fill="hold">
                            <p:stCondLst>
                              <p:cond delay="500"/>
                            </p:stCondLst>
                            <p:childTnLst>
                              <p:par>
                                <p:cTn id="12" nodeType="afterEffect" presetClass="entr" presetSubtype="0" presetID="10" grpId="2" fill="hold">
                                  <p:stCondLst>
                                    <p:cond delay="0"/>
                                  </p:stCondLst>
                                  <p:iterate type="el" backwards="0">
                                    <p:tmAbs val="0"/>
                                  </p:iterate>
                                  <p:childTnLst>
                                    <p:set>
                                      <p:cBhvr>
                                        <p:cTn id="13" fill="hold"/>
                                        <p:tgtEl>
                                          <p:spTgt spid="331"/>
                                        </p:tgtEl>
                                        <p:attrNameLst>
                                          <p:attrName>style.visibility</p:attrName>
                                        </p:attrNameLst>
                                      </p:cBhvr>
                                      <p:to>
                                        <p:strVal val="visible"/>
                                      </p:to>
                                    </p:set>
                                    <p:animEffect filter="fade" transition="in">
                                      <p:cBhvr>
                                        <p:cTn id="14" dur="500"/>
                                        <p:tgtEl>
                                          <p:spTgt spid="331"/>
                                        </p:tgtEl>
                                      </p:cBhvr>
                                    </p:animEffect>
                                  </p:childTnLst>
                                </p:cTn>
                              </p:par>
                            </p:childTnLst>
                          </p:cTn>
                        </p:par>
                        <p:par>
                          <p:cTn id="15" fill="hold">
                            <p:stCondLst>
                              <p:cond delay="1000"/>
                            </p:stCondLst>
                            <p:childTnLst>
                              <p:par>
                                <p:cTn id="16" nodeType="afterEffect" presetClass="entr" presetSubtype="0" presetID="10" grpId="3" fill="hold">
                                  <p:stCondLst>
                                    <p:cond delay="0"/>
                                  </p:stCondLst>
                                  <p:iterate type="el" backwards="0">
                                    <p:tmAbs val="0"/>
                                  </p:iterate>
                                  <p:childTnLst>
                                    <p:set>
                                      <p:cBhvr>
                                        <p:cTn id="17" fill="hold"/>
                                        <p:tgtEl>
                                          <p:spTgt spid="332"/>
                                        </p:tgtEl>
                                        <p:attrNameLst>
                                          <p:attrName>style.visibility</p:attrName>
                                        </p:attrNameLst>
                                      </p:cBhvr>
                                      <p:to>
                                        <p:strVal val="visible"/>
                                      </p:to>
                                    </p:set>
                                    <p:animEffect filter="fade" transition="in">
                                      <p:cBhvr>
                                        <p:cTn id="18" dur="500"/>
                                        <p:tgtEl>
                                          <p:spTgt spid="332"/>
                                        </p:tgtEl>
                                      </p:cBhvr>
                                    </p:animEffect>
                                  </p:childTnLst>
                                </p:cTn>
                              </p:par>
                            </p:childTnLst>
                          </p:cTn>
                        </p:par>
                        <p:par>
                          <p:cTn id="19" fill="hold">
                            <p:stCondLst>
                              <p:cond delay="1500"/>
                            </p:stCondLst>
                            <p:childTnLst>
                              <p:par>
                                <p:cTn id="20" nodeType="afterEffect" presetClass="entr" presetSubtype="0" presetID="10" grpId="4" fill="hold">
                                  <p:stCondLst>
                                    <p:cond delay="0"/>
                                  </p:stCondLst>
                                  <p:iterate type="el" backwards="0">
                                    <p:tmAbs val="0"/>
                                  </p:iterate>
                                  <p:childTnLst>
                                    <p:set>
                                      <p:cBhvr>
                                        <p:cTn id="21" fill="hold"/>
                                        <p:tgtEl>
                                          <p:spTgt spid="329"/>
                                        </p:tgtEl>
                                        <p:attrNameLst>
                                          <p:attrName>style.visibility</p:attrName>
                                        </p:attrNameLst>
                                      </p:cBhvr>
                                      <p:to>
                                        <p:strVal val="visible"/>
                                      </p:to>
                                    </p:set>
                                    <p:animEffect filter="fade" transition="in">
                                      <p:cBhvr>
                                        <p:cTn id="22" dur="500"/>
                                        <p:tgtEl>
                                          <p:spTgt spid="329"/>
                                        </p:tgtEl>
                                      </p:cBhvr>
                                    </p:animEffect>
                                  </p:childTnLst>
                                </p:cTn>
                              </p:par>
                            </p:childTnLst>
                          </p:cTn>
                        </p:par>
                        <p:par>
                          <p:cTn id="23" fill="hold">
                            <p:stCondLst>
                              <p:cond delay="2000"/>
                            </p:stCondLst>
                            <p:childTnLst>
                              <p:par>
                                <p:cTn id="24" nodeType="afterEffect" presetClass="entr" presetSubtype="0" presetID="10" grpId="5" fill="hold">
                                  <p:stCondLst>
                                    <p:cond delay="0"/>
                                  </p:stCondLst>
                                  <p:iterate type="el" backwards="0">
                                    <p:tmAbs val="0"/>
                                  </p:iterate>
                                  <p:childTnLst>
                                    <p:set>
                                      <p:cBhvr>
                                        <p:cTn id="25" fill="hold"/>
                                        <p:tgtEl>
                                          <p:spTgt spid="330"/>
                                        </p:tgtEl>
                                        <p:attrNameLst>
                                          <p:attrName>style.visibility</p:attrName>
                                        </p:attrNameLst>
                                      </p:cBhvr>
                                      <p:to>
                                        <p:strVal val="visible"/>
                                      </p:to>
                                    </p:set>
                                    <p:animEffect filter="fade" transition="in">
                                      <p:cBhvr>
                                        <p:cTn id="26" dur="500"/>
                                        <p:tgtEl>
                                          <p:spTgt spid="330"/>
                                        </p:tgtEl>
                                      </p:cBhvr>
                                    </p:animEffec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9" grpId="1" fill="hold">
                                  <p:stCondLst>
                                    <p:cond delay="0"/>
                                  </p:stCondLst>
                                  <p:iterate type="el" backwards="0">
                                    <p:tmAbs val="0"/>
                                  </p:iterate>
                                  <p:childTnLst>
                                    <p:set>
                                      <p:cBhvr>
                                        <p:cTn id="30" fill="hold"/>
                                        <p:tgtEl>
                                          <p:spTgt spid="328">
                                            <p:txEl>
                                              <p:pRg st="1" end="1"/>
                                            </p:txEl>
                                          </p:spTgt>
                                        </p:tgtEl>
                                        <p:attrNameLst>
                                          <p:attrName>style.visibility</p:attrName>
                                        </p:attrNameLst>
                                      </p:cBhvr>
                                      <p:to>
                                        <p:strVal val="visible"/>
                                      </p:to>
                                    </p:set>
                                    <p:animEffect filter="dissolve" transition="in">
                                      <p:cBhvr>
                                        <p:cTn id="31" dur="500"/>
                                        <p:tgtEl>
                                          <p:spTgt spid="32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nodeType="clickEffect" presetClass="entr" presetSubtype="0" presetID="9" grpId="1" fill="hold">
                                  <p:stCondLst>
                                    <p:cond delay="0"/>
                                  </p:stCondLst>
                                  <p:iterate type="el" backwards="0">
                                    <p:tmAbs val="0"/>
                                  </p:iterate>
                                  <p:childTnLst>
                                    <p:set>
                                      <p:cBhvr>
                                        <p:cTn id="35" fill="hold"/>
                                        <p:tgtEl>
                                          <p:spTgt spid="328">
                                            <p:txEl>
                                              <p:pRg st="2" end="2"/>
                                            </p:txEl>
                                          </p:spTgt>
                                        </p:tgtEl>
                                        <p:attrNameLst>
                                          <p:attrName>style.visibility</p:attrName>
                                        </p:attrNameLst>
                                      </p:cBhvr>
                                      <p:to>
                                        <p:strVal val="visible"/>
                                      </p:to>
                                    </p:set>
                                    <p:animEffect filter="dissolve" transition="in">
                                      <p:cBhvr>
                                        <p:cTn id="36" dur="500"/>
                                        <p:tgtEl>
                                          <p:spTgt spid="32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0" presetID="9" grpId="1" fill="hold">
                                  <p:stCondLst>
                                    <p:cond delay="0"/>
                                  </p:stCondLst>
                                  <p:iterate type="el" backwards="0">
                                    <p:tmAbs val="0"/>
                                  </p:iterate>
                                  <p:childTnLst>
                                    <p:set>
                                      <p:cBhvr>
                                        <p:cTn id="40" fill="hold"/>
                                        <p:tgtEl>
                                          <p:spTgt spid="328">
                                            <p:txEl>
                                              <p:pRg st="3" end="3"/>
                                            </p:txEl>
                                          </p:spTgt>
                                        </p:tgtEl>
                                        <p:attrNameLst>
                                          <p:attrName>style.visibility</p:attrName>
                                        </p:attrNameLst>
                                      </p:cBhvr>
                                      <p:to>
                                        <p:strVal val="visible"/>
                                      </p:to>
                                    </p:set>
                                    <p:animEffect filter="dissolve" transition="in">
                                      <p:cBhvr>
                                        <p:cTn id="41" dur="500"/>
                                        <p:tgtEl>
                                          <p:spTgt spid="32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28" grpId="1"/>
      <p:bldP build="whole" bldLvl="1" animBg="1" rev="0" advAuto="0" spid="329" grpId="4"/>
      <p:bldP build="whole" bldLvl="1" animBg="1" rev="0" advAuto="0" spid="331" grpId="2"/>
      <p:bldP build="whole" bldLvl="1" animBg="1" rev="0" advAuto="0" spid="332" grpId="3"/>
      <p:bldP build="whole" bldLvl="1" animBg="1" rev="0" advAuto="0" spid="330" grpId="5"/>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9" name="pasted-image.png"/>
          <p:cNvPicPr/>
          <p:nvPr/>
        </p:nvPicPr>
        <p:blipFill>
          <a:blip r:embed="rId3">
            <a:extLst/>
          </a:blip>
          <a:srcRect l="0" t="8417" r="0" b="0"/>
          <a:stretch>
            <a:fillRect/>
          </a:stretch>
        </p:blipFill>
        <p:spPr>
          <a:xfrm>
            <a:off x="-38" y="59456"/>
            <a:ext cx="16256024" cy="9025622"/>
          </a:xfrm>
          <a:prstGeom prst="rect">
            <a:avLst/>
          </a:prstGeom>
          <a:ln w="3175">
            <a:miter lim="400000"/>
          </a:ln>
        </p:spPr>
      </p:pic>
      <p:pic>
        <p:nvPicPr>
          <p:cNvPr id="500" name="cursor.png"/>
          <p:cNvPicPr/>
          <p:nvPr/>
        </p:nvPicPr>
        <p:blipFill>
          <a:blip r:embed="rId4">
            <a:extLst/>
          </a:blip>
          <a:stretch>
            <a:fillRect/>
          </a:stretch>
        </p:blipFill>
        <p:spPr>
          <a:xfrm>
            <a:off x="13093575" y="4116994"/>
            <a:ext cx="417000" cy="605953"/>
          </a:xfrm>
          <a:prstGeom prst="rect">
            <a:avLst/>
          </a:prstGeom>
          <a:ln w="3175">
            <a:miter lim="400000"/>
          </a:ln>
          <a:effectLst>
            <a:outerShdw sx="100000" sy="100000" kx="0" ky="0" algn="b" rotWithShape="0" blurRad="50800" dist="63500" dir="2700000">
              <a:srgbClr val="000000">
                <a:alpha val="50000"/>
              </a:srgbClr>
            </a:outerShdw>
          </a:effectLst>
        </p:spPr>
      </p:pic>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0"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04" name="cursor.png"/>
          <p:cNvPicPr/>
          <p:nvPr/>
        </p:nvPicPr>
        <p:blipFill>
          <a:blip r:embed="rId3">
            <a:extLst/>
          </a:blip>
          <a:stretch>
            <a:fillRect/>
          </a:stretch>
        </p:blipFill>
        <p:spPr>
          <a:xfrm>
            <a:off x="13093575" y="4116994"/>
            <a:ext cx="417001" cy="605953"/>
          </a:xfrm>
          <a:prstGeom prst="rect">
            <a:avLst/>
          </a:prstGeom>
          <a:ln w="3175">
            <a:miter lim="400000"/>
          </a:ln>
          <a:effectLst>
            <a:outerShdw sx="100000" sy="100000" kx="0" ky="0" algn="b" rotWithShape="0" blurRad="50800" dist="63500" dir="2700000">
              <a:srgbClr val="000000">
                <a:alpha val="50000"/>
              </a:srgbClr>
            </a:outerShdw>
          </a:effectLst>
        </p:spPr>
      </p:pic>
      <p:pic>
        <p:nvPicPr>
          <p:cNvPr id="505" name="pasted-image.png"/>
          <p:cNvPicPr/>
          <p:nvPr/>
        </p:nvPicPr>
        <p:blipFill>
          <a:blip r:embed="rId4">
            <a:extLst/>
          </a:blip>
          <a:srcRect l="0" t="8345" r="0" b="0"/>
          <a:stretch>
            <a:fillRect/>
          </a:stretch>
        </p:blipFill>
        <p:spPr>
          <a:xfrm>
            <a:off x="-2618" y="54694"/>
            <a:ext cx="16255822" cy="9032635"/>
          </a:xfrm>
          <a:prstGeom prst="rect">
            <a:avLst/>
          </a:prstGeom>
          <a:ln w="3175">
            <a:miter lim="400000"/>
          </a:ln>
        </p:spPr>
      </p:pic>
      <p:pic>
        <p:nvPicPr>
          <p:cNvPr id="506" name="cursor.png"/>
          <p:cNvPicPr/>
          <p:nvPr/>
        </p:nvPicPr>
        <p:blipFill>
          <a:blip r:embed="rId3">
            <a:extLst/>
          </a:blip>
          <a:stretch>
            <a:fillRect/>
          </a:stretch>
        </p:blipFill>
        <p:spPr>
          <a:xfrm>
            <a:off x="14417518" y="6831390"/>
            <a:ext cx="417000" cy="605953"/>
          </a:xfrm>
          <a:prstGeom prst="rect">
            <a:avLst/>
          </a:prstGeom>
          <a:ln w="3175">
            <a:miter lim="400000"/>
          </a:ln>
          <a:effectLst>
            <a:outerShdw sx="100000" sy="100000" kx="0" ky="0" algn="b" rotWithShape="0" blurRad="50800" dist="63500" dir="2700000">
              <a:srgbClr val="000000">
                <a:alpha val="50000"/>
              </a:srgbClr>
            </a:outerShdw>
          </a:effectLst>
        </p:spPr>
      </p:pic>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6"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0" name="pasted-image.png"/>
          <p:cNvPicPr/>
          <p:nvPr/>
        </p:nvPicPr>
        <p:blipFill>
          <a:blip r:embed="rId3">
            <a:extLst/>
          </a:blip>
          <a:srcRect l="0" t="8329" r="0" b="0"/>
          <a:stretch>
            <a:fillRect/>
          </a:stretch>
        </p:blipFill>
        <p:spPr>
          <a:xfrm>
            <a:off x="-2419" y="53900"/>
            <a:ext cx="16255485" cy="9034071"/>
          </a:xfrm>
          <a:prstGeom prst="rect">
            <a:avLst/>
          </a:prstGeom>
          <a:ln w="3175">
            <a:miter lim="400000"/>
          </a:ln>
        </p:spPr>
      </p:pic>
    </p:spTree>
  </p:cSld>
  <p:clrMapOvr>
    <a:masterClrMapping/>
  </p:clrMapOvr>
  <p:transition spd="fast"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4" name="Shape 514"/>
          <p:cNvSpPr/>
          <p:nvPr/>
        </p:nvSpPr>
        <p:spPr>
          <a:xfrm>
            <a:off x="108204" y="3300009"/>
            <a:ext cx="16041429" cy="25400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defTabSz="914400">
              <a:defRPr sz="1800"/>
            </a:pPr>
            <a:r>
              <a:rPr spc="699" sz="7000">
                <a:solidFill>
                  <a:srgbClr val="FFFFFF"/>
                </a:solidFill>
                <a:uFill>
                  <a:solidFill>
                    <a:srgbClr val="D7F0FF"/>
                  </a:solidFill>
                </a:uFill>
                <a:latin typeface="Avenir Next Demi Bold"/>
                <a:ea typeface="Avenir Next Demi Bold"/>
                <a:cs typeface="Avenir Next Demi Bold"/>
                <a:sym typeface="Avenir Next Demi Bold"/>
              </a:rPr>
              <a:t>TABLEAU</a:t>
            </a:r>
            <a:endParaRPr spc="699" sz="7000">
              <a:solidFill>
                <a:srgbClr val="FFFFFF"/>
              </a:solidFill>
              <a:uFill>
                <a:solidFill>
                  <a:srgbClr val="D7F0FF"/>
                </a:solidFill>
              </a:uFill>
              <a:latin typeface="Avenir Next Demi Bold"/>
              <a:ea typeface="Avenir Next Demi Bold"/>
              <a:cs typeface="Avenir Next Demi Bold"/>
              <a:sym typeface="Avenir Next Demi Bold"/>
            </a:endParaRPr>
          </a:p>
          <a:p>
            <a:pPr lvl="0" algn="ctr" defTabSz="914400">
              <a:defRPr sz="1800"/>
            </a:pPr>
            <a:r>
              <a:rPr sz="7000">
                <a:solidFill>
                  <a:srgbClr val="FFFFFF"/>
                </a:solidFill>
                <a:uFill>
                  <a:solidFill>
                    <a:srgbClr val="D7F0FF"/>
                  </a:solidFill>
                </a:uFill>
                <a:latin typeface="Avenir Next"/>
                <a:ea typeface="Avenir Next"/>
                <a:cs typeface="Avenir Next"/>
                <a:sym typeface="Avenir Next"/>
              </a:rPr>
              <a:t>Task: Exploratory Analysis</a:t>
            </a:r>
          </a:p>
        </p:txBody>
      </p:sp>
    </p:spTree>
  </p:cSld>
  <p:clrMapOvr>
    <a:masterClrMapping/>
  </p:clrMapOvr>
  <p:transition spd="fast"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8" name="Shape 518"/>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519" name="image1.jpg" descr="lightbulb.jpg"/>
          <p:cNvPicPr/>
          <p:nvPr/>
        </p:nvPicPr>
        <p:blipFill>
          <a:blip r:embed="rId3">
            <a:extLst/>
          </a:blip>
          <a:stretch>
            <a:fillRect/>
          </a:stretch>
        </p:blipFill>
        <p:spPr>
          <a:xfrm>
            <a:off x="5511775" y="1295399"/>
            <a:ext cx="5374219" cy="7315201"/>
          </a:xfrm>
          <a:prstGeom prst="rect">
            <a:avLst/>
          </a:prstGeom>
          <a:ln w="3175">
            <a:miter lim="400000"/>
          </a:ln>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3" name="Shape 523"/>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524" name="image2.jpeg" descr="hourglass_Small.jpg"/>
          <p:cNvPicPr/>
          <p:nvPr/>
        </p:nvPicPr>
        <p:blipFill>
          <a:blip r:embed="rId2">
            <a:extLst/>
          </a:blip>
          <a:stretch>
            <a:fillRect/>
          </a:stretch>
        </p:blipFill>
        <p:spPr>
          <a:xfrm>
            <a:off x="5847631" y="1320799"/>
            <a:ext cx="4572001" cy="6096001"/>
          </a:xfrm>
          <a:prstGeom prst="rect">
            <a:avLst/>
          </a:prstGeom>
          <a:ln w="3175">
            <a:miter lim="400000"/>
          </a:ln>
        </p:spPr>
      </p:pic>
    </p:spTree>
  </p:cSld>
  <p:clrMapOvr>
    <a:masterClrMapping/>
  </p:clrMapOvr>
  <p:transition spd="fast"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6" name="Shape 526"/>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527" name="Shape 527"/>
          <p:cNvSpPr/>
          <p:nvPr>
            <p:ph type="body" idx="1"/>
          </p:nvPr>
        </p:nvSpPr>
        <p:spPr>
          <a:xfrm>
            <a:off x="2844799" y="812799"/>
            <a:ext cx="3702757" cy="3752930"/>
          </a:xfrm>
          <a:prstGeom prst="rect">
            <a:avLst/>
          </a:prstGeom>
        </p:spPr>
        <p:txBody>
          <a:bodyPr lIns="60959" tIns="60959" rIns="60959" bIns="60959">
            <a:normAutofit fontScale="100000" lnSpcReduction="0"/>
          </a:bodyPr>
          <a:lstStyle/>
          <a:p>
            <a:pPr lvl="0" marL="339470" marR="0" indent="-339470" defTabSz="452627">
              <a:spcBef>
                <a:spcPts val="800"/>
              </a:spcBef>
              <a:buClr>
                <a:srgbClr val="7190BA"/>
              </a:buClr>
              <a:buSzTx/>
              <a:buFont typeface="Arial"/>
              <a:buNone/>
              <a:defRPr sz="1800">
                <a:solidFill>
                  <a:srgbClr val="000000"/>
                </a:solidFill>
                <a:uFillTx/>
              </a:defRPr>
            </a:pPr>
            <a:r>
              <a:rPr sz="4752">
                <a:solidFill>
                  <a:srgbClr val="D8761D"/>
                </a:solidFill>
                <a:latin typeface="Avenir Next Demi Bold"/>
                <a:ea typeface="Avenir Next Demi Bold"/>
                <a:cs typeface="Avenir Next Demi Bold"/>
                <a:sym typeface="Avenir Next Demi Bold"/>
              </a:rPr>
              <a:t>Incremental</a:t>
            </a:r>
            <a:endParaRPr sz="4752">
              <a:solidFill>
                <a:srgbClr val="D8761D"/>
              </a:solidFill>
              <a:latin typeface="Avenir Next Demi Bold"/>
              <a:ea typeface="Avenir Next Demi Bold"/>
              <a:cs typeface="Avenir Next Demi Bold"/>
              <a:sym typeface="Avenir Next Demi Bold"/>
            </a:endParaRPr>
          </a:p>
          <a:p>
            <a:pPr lvl="0" marL="339470" marR="0" indent="-339470" defTabSz="452627">
              <a:spcBef>
                <a:spcPts val="800"/>
              </a:spcBef>
              <a:buClr>
                <a:srgbClr val="7190BA"/>
              </a:buClr>
              <a:buSzTx/>
              <a:buFont typeface="Arial"/>
              <a:buNone/>
              <a:defRPr sz="1800">
                <a:solidFill>
                  <a:srgbClr val="000000"/>
                </a:solidFill>
                <a:uFillTx/>
              </a:defRPr>
            </a:pPr>
            <a:r>
              <a:rPr sz="4752">
                <a:solidFill>
                  <a:srgbClr val="D8761D"/>
                </a:solidFill>
                <a:latin typeface="Avenir Next Demi Bold"/>
                <a:ea typeface="Avenir Next Demi Bold"/>
                <a:cs typeface="Avenir Next Demi Bold"/>
                <a:sym typeface="Avenir Next Demi Bold"/>
              </a:rPr>
              <a:t>Expressive</a:t>
            </a:r>
            <a:endParaRPr sz="4752">
              <a:solidFill>
                <a:srgbClr val="D8761D"/>
              </a:solidFill>
              <a:latin typeface="Avenir Next Demi Bold"/>
              <a:ea typeface="Avenir Next Demi Bold"/>
              <a:cs typeface="Avenir Next Demi Bold"/>
              <a:sym typeface="Avenir Next Demi Bold"/>
            </a:endParaRPr>
          </a:p>
          <a:p>
            <a:pPr lvl="0" marL="339470" marR="0" indent="-339470" defTabSz="452627">
              <a:spcBef>
                <a:spcPts val="800"/>
              </a:spcBef>
              <a:buClr>
                <a:srgbClr val="7190BA"/>
              </a:buClr>
              <a:buSzTx/>
              <a:buFont typeface="Arial"/>
              <a:buNone/>
              <a:defRPr sz="1800">
                <a:solidFill>
                  <a:srgbClr val="000000"/>
                </a:solidFill>
                <a:uFillTx/>
              </a:defRPr>
            </a:pPr>
            <a:r>
              <a:rPr sz="4752">
                <a:solidFill>
                  <a:srgbClr val="D8761D"/>
                </a:solidFill>
                <a:latin typeface="Avenir Next Demi Bold"/>
                <a:ea typeface="Avenir Next Demi Bold"/>
                <a:cs typeface="Avenir Next Demi Bold"/>
                <a:sym typeface="Avenir Next Demi Bold"/>
              </a:rPr>
              <a:t>Unified</a:t>
            </a:r>
            <a:endParaRPr sz="4752">
              <a:solidFill>
                <a:srgbClr val="D8761D"/>
              </a:solidFill>
              <a:latin typeface="Avenir Next Demi Bold"/>
              <a:ea typeface="Avenir Next Demi Bold"/>
              <a:cs typeface="Avenir Next Demi Bold"/>
              <a:sym typeface="Avenir Next Demi Bold"/>
            </a:endParaRPr>
          </a:p>
          <a:p>
            <a:pPr lvl="0" marL="339470" marR="0" indent="-339470" defTabSz="452627">
              <a:spcBef>
                <a:spcPts val="800"/>
              </a:spcBef>
              <a:buClr>
                <a:srgbClr val="7190BA"/>
              </a:buClr>
              <a:buSzTx/>
              <a:buFont typeface="Arial"/>
              <a:buNone/>
              <a:defRPr sz="1800">
                <a:solidFill>
                  <a:srgbClr val="000000"/>
                </a:solidFill>
                <a:uFillTx/>
              </a:defRPr>
            </a:pPr>
            <a:r>
              <a:rPr sz="4752">
                <a:solidFill>
                  <a:srgbClr val="D8761D"/>
                </a:solidFill>
                <a:latin typeface="Avenir Next Demi Bold"/>
                <a:ea typeface="Avenir Next Demi Bold"/>
                <a:cs typeface="Avenir Next Demi Bold"/>
                <a:sym typeface="Avenir Next Demi Bold"/>
              </a:rPr>
              <a:t>Direct</a:t>
            </a:r>
          </a:p>
        </p:txBody>
      </p:sp>
      <p:pic>
        <p:nvPicPr>
          <p:cNvPr id="528" name="image1.jpeg" descr="Cycle-of-Visual-Analysis-17.jpg"/>
          <p:cNvPicPr/>
          <p:nvPr/>
        </p:nvPicPr>
        <p:blipFill>
          <a:blip r:embed="rId3">
            <a:extLst/>
          </a:blip>
          <a:stretch>
            <a:fillRect/>
          </a:stretch>
        </p:blipFill>
        <p:spPr>
          <a:xfrm>
            <a:off x="5973597" y="1787370"/>
            <a:ext cx="7284709" cy="6605836"/>
          </a:xfrm>
          <a:prstGeom prst="rect">
            <a:avLst/>
          </a:prstGeom>
          <a:ln w="3175">
            <a:miter lim="400000"/>
          </a:ln>
        </p:spPr>
      </p:pic>
    </p:spTree>
  </p:cSld>
  <p:clrMapOvr>
    <a:masterClrMapping/>
  </p:clrMapOvr>
  <p:transition spd="fast"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2" name="Shape 532"/>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533" name="Shape 533"/>
          <p:cNvSpPr/>
          <p:nvPr>
            <p:ph type="title"/>
          </p:nvPr>
        </p:nvSpPr>
        <p:spPr>
          <a:xfrm>
            <a:off x="2839818" y="3652713"/>
            <a:ext cx="10877742" cy="1272174"/>
          </a:xfrm>
          <a:prstGeom prst="rect">
            <a:avLst/>
          </a:prstGeom>
        </p:spPr>
        <p:txBody>
          <a:bodyPr lIns="60959" tIns="60959" rIns="60959" bIns="60959">
            <a:normAutofit fontScale="100000" lnSpcReduction="0"/>
          </a:bodyPr>
          <a:lstStyle>
            <a:lvl1pPr marL="0" marR="0" algn="ctr" defTabSz="420623">
              <a:defRPr sz="6624">
                <a:solidFill>
                  <a:srgbClr val="E46C0A"/>
                </a:solidFill>
                <a:uFillTx/>
                <a:latin typeface="Avenir Next Demi Bold"/>
                <a:ea typeface="Avenir Next Demi Bold"/>
                <a:cs typeface="Avenir Next Demi Bold"/>
                <a:sym typeface="Avenir Next Demi Bold"/>
              </a:defRPr>
            </a:lvl1pPr>
          </a:lstStyle>
          <a:p>
            <a:pPr lvl="0">
              <a:defRPr sz="1800">
                <a:solidFill>
                  <a:srgbClr val="000000"/>
                </a:solidFill>
              </a:defRPr>
            </a:pPr>
            <a:r>
              <a:rPr sz="6624">
                <a:solidFill>
                  <a:srgbClr val="E46C0A"/>
                </a:solidFill>
              </a:rPr>
              <a:t>Incremental</a:t>
            </a:r>
          </a:p>
        </p:txBody>
      </p:sp>
    </p:spTree>
  </p:cSld>
  <p:clrMapOvr>
    <a:masterClrMapping/>
  </p:clrMapOvr>
  <p:transition spd="fast"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5" name="Shape 535"/>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536" name="image4.png"/>
          <p:cNvPicPr/>
          <p:nvPr/>
        </p:nvPicPr>
        <p:blipFill>
          <a:blip r:embed="rId3">
            <a:extLst/>
          </a:blip>
          <a:stretch>
            <a:fillRect/>
          </a:stretch>
        </p:blipFill>
        <p:spPr>
          <a:xfrm>
            <a:off x="2281065" y="2311618"/>
            <a:ext cx="2637472" cy="4511041"/>
          </a:xfrm>
          <a:prstGeom prst="rect">
            <a:avLst/>
          </a:prstGeom>
          <a:ln w="3175">
            <a:miter lim="400000"/>
          </a:ln>
        </p:spPr>
      </p:pic>
    </p:spTree>
  </p:cSld>
  <p:clrMapOvr>
    <a:masterClrMapping/>
  </p:clrMapOvr>
  <p:transition spd="fast"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0" name="Shape 540"/>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541" name="image4.png"/>
          <p:cNvPicPr/>
          <p:nvPr/>
        </p:nvPicPr>
        <p:blipFill>
          <a:blip r:embed="rId3">
            <a:extLst/>
          </a:blip>
          <a:stretch>
            <a:fillRect/>
          </a:stretch>
        </p:blipFill>
        <p:spPr>
          <a:xfrm>
            <a:off x="2281065" y="2311618"/>
            <a:ext cx="2637472" cy="4511041"/>
          </a:xfrm>
          <a:prstGeom prst="rect">
            <a:avLst/>
          </a:prstGeom>
          <a:ln w="3175">
            <a:miter lim="400000"/>
          </a:ln>
        </p:spPr>
      </p:pic>
      <p:pic>
        <p:nvPicPr>
          <p:cNvPr id="542" name="image5.png"/>
          <p:cNvPicPr/>
          <p:nvPr/>
        </p:nvPicPr>
        <p:blipFill>
          <a:blip r:embed="rId4">
            <a:extLst/>
          </a:blip>
          <a:stretch>
            <a:fillRect/>
          </a:stretch>
        </p:blipFill>
        <p:spPr>
          <a:xfrm>
            <a:off x="5600357" y="2311619"/>
            <a:ext cx="2637472" cy="4511041"/>
          </a:xfrm>
          <a:prstGeom prst="rect">
            <a:avLst/>
          </a:prstGeom>
          <a:ln w="3175">
            <a:miter lim="400000"/>
          </a:ln>
        </p:spPr>
      </p:pic>
      <p:sp>
        <p:nvSpPr>
          <p:cNvPr id="543" name="Shape 543"/>
          <p:cNvSpPr/>
          <p:nvPr/>
        </p:nvSpPr>
        <p:spPr>
          <a:xfrm>
            <a:off x="5044729" y="4080800"/>
            <a:ext cx="520429" cy="508001"/>
          </a:xfrm>
          <a:prstGeom prst="rightArrow">
            <a:avLst>
              <a:gd name="adj1" fmla="val 50000"/>
              <a:gd name="adj2" fmla="val 33736"/>
            </a:avLst>
          </a:prstGeom>
          <a:solidFill>
            <a:srgbClr val="FF9900"/>
          </a:solidFill>
          <a:ln w="3175">
            <a:miter lim="400000"/>
          </a:ln>
        </p:spPr>
        <p:txBody>
          <a:bodyPr lIns="60959" tIns="60959" rIns="60959" bIns="60959" anchor="ctr"/>
          <a:lstStyle/>
          <a:p>
            <a:pPr lvl="0">
              <a:defRPr sz="2400">
                <a:solidFill>
                  <a:srgbClr val="7DA4B5"/>
                </a:solidFill>
                <a:latin typeface="Arial"/>
                <a:ea typeface="Arial"/>
                <a:cs typeface="Arial"/>
                <a:sym typeface="Arial"/>
              </a:defRPr>
            </a:pPr>
          </a:p>
        </p:txBody>
      </p:sp>
    </p:spTree>
  </p:cSld>
  <p:clrMapOvr>
    <a:masterClrMapping/>
  </p:clrMapOvr>
  <p:transition spd="fast"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ape 334"/>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335" name="image13.jpg" descr="C:\Users\Perceptual Computing\Desktop\images\top100-twitter-users-bad-pie-chart.jpg"/>
          <p:cNvPicPr/>
          <p:nvPr/>
        </p:nvPicPr>
        <p:blipFill>
          <a:blip r:embed="rId3">
            <a:extLst/>
          </a:blip>
          <a:stretch>
            <a:fillRect/>
          </a:stretch>
        </p:blipFill>
        <p:spPr>
          <a:xfrm>
            <a:off x="1115001" y="5494003"/>
            <a:ext cx="3381376" cy="2955957"/>
          </a:xfrm>
          <a:prstGeom prst="rect">
            <a:avLst/>
          </a:prstGeom>
          <a:ln w="3175">
            <a:miter lim="400000"/>
          </a:ln>
          <a:effectLst>
            <a:outerShdw sx="100000" sy="100000" kx="0" ky="0" algn="b" rotWithShape="0" blurRad="50800" dist="148845" dir="2545110">
              <a:srgbClr val="000000">
                <a:alpha val="50000"/>
              </a:srgbClr>
            </a:outerShdw>
          </a:effectLst>
        </p:spPr>
      </p:pic>
      <p:pic>
        <p:nvPicPr>
          <p:cNvPr id="336" name="pasted-image.png"/>
          <p:cNvPicPr/>
          <p:nvPr/>
        </p:nvPicPr>
        <p:blipFill>
          <a:blip r:embed="rId4">
            <a:extLst/>
          </a:blip>
          <a:stretch>
            <a:fillRect/>
          </a:stretch>
        </p:blipFill>
        <p:spPr>
          <a:xfrm>
            <a:off x="1115001" y="642886"/>
            <a:ext cx="7178087" cy="4312822"/>
          </a:xfrm>
          <a:prstGeom prst="rect">
            <a:avLst/>
          </a:prstGeom>
          <a:ln w="3175">
            <a:miter lim="400000"/>
          </a:ln>
          <a:effectLst>
            <a:outerShdw sx="100000" sy="100000" kx="0" ky="0" algn="b" rotWithShape="0" blurRad="50800" dist="148845" dir="2545110">
              <a:srgbClr val="000000">
                <a:alpha val="50000"/>
              </a:srgbClr>
            </a:outerShdw>
          </a:effectLst>
        </p:spPr>
      </p:pic>
      <p:pic>
        <p:nvPicPr>
          <p:cNvPr id="337" name="pasted-image.tif"/>
          <p:cNvPicPr/>
          <p:nvPr/>
        </p:nvPicPr>
        <p:blipFill>
          <a:blip r:embed="rId5">
            <a:extLst/>
          </a:blip>
          <a:stretch>
            <a:fillRect/>
          </a:stretch>
        </p:blipFill>
        <p:spPr>
          <a:xfrm>
            <a:off x="9425613" y="-330264"/>
            <a:ext cx="5783586" cy="5285972"/>
          </a:xfrm>
          <a:prstGeom prst="rect">
            <a:avLst/>
          </a:prstGeom>
          <a:ln w="3175">
            <a:miter lim="400000"/>
          </a:ln>
          <a:effectLst>
            <a:outerShdw sx="100000" sy="100000" kx="0" ky="0" algn="b" rotWithShape="0" blurRad="50800" dist="148845" dir="2545110">
              <a:srgbClr val="000000">
                <a:alpha val="50000"/>
              </a:srgbClr>
            </a:outerShdw>
          </a:effectLst>
        </p:spPr>
      </p:pic>
      <p:pic>
        <p:nvPicPr>
          <p:cNvPr id="338" name="image7.jpg" descr="C:\Users\Manolis Savva\Desktop\bad_pie.png"/>
          <p:cNvPicPr/>
          <p:nvPr/>
        </p:nvPicPr>
        <p:blipFill>
          <a:blip r:embed="rId6">
            <a:extLst/>
          </a:blip>
          <a:stretch>
            <a:fillRect/>
          </a:stretch>
        </p:blipFill>
        <p:spPr>
          <a:xfrm>
            <a:off x="10095214" y="5494003"/>
            <a:ext cx="5113985" cy="2955957"/>
          </a:xfrm>
          <a:prstGeom prst="rect">
            <a:avLst/>
          </a:prstGeom>
          <a:ln w="3175">
            <a:miter lim="400000"/>
          </a:ln>
          <a:effectLst>
            <a:outerShdw sx="100000" sy="100000" kx="0" ky="0" algn="b" rotWithShape="0" blurRad="50800" dist="148845" dir="2545110">
              <a:srgbClr val="000000">
                <a:alpha val="50000"/>
              </a:srgbClr>
            </a:outerShdw>
          </a:effectLst>
        </p:spPr>
      </p:pic>
      <p:pic>
        <p:nvPicPr>
          <p:cNvPr id="339" name="image8.png"/>
          <p:cNvPicPr/>
          <p:nvPr/>
        </p:nvPicPr>
        <p:blipFill>
          <a:blip r:embed="rId7">
            <a:extLst/>
          </a:blip>
          <a:stretch>
            <a:fillRect/>
          </a:stretch>
        </p:blipFill>
        <p:spPr>
          <a:xfrm>
            <a:off x="5495757" y="5494003"/>
            <a:ext cx="3760251" cy="2955957"/>
          </a:xfrm>
          <a:prstGeom prst="rect">
            <a:avLst/>
          </a:prstGeom>
          <a:ln w="3175">
            <a:miter lim="400000"/>
          </a:ln>
          <a:effectLst>
            <a:outerShdw sx="100000" sy="100000" kx="0" ky="0" algn="b" rotWithShape="0" blurRad="50800" dist="148845" dir="2545110">
              <a:srgbClr val="000000">
                <a:alpha val="50000"/>
              </a:srgbClr>
            </a:outerShdw>
          </a:effectLst>
        </p:spPr>
      </p:pic>
      <p:pic>
        <p:nvPicPr>
          <p:cNvPr id="340" name="pasted-image.png"/>
          <p:cNvPicPr/>
          <p:nvPr/>
        </p:nvPicPr>
        <p:blipFill>
          <a:blip r:embed="rId8">
            <a:extLst/>
          </a:blip>
          <a:stretch>
            <a:fillRect/>
          </a:stretch>
        </p:blipFill>
        <p:spPr>
          <a:xfrm>
            <a:off x="3175824" y="-6713"/>
            <a:ext cx="9899118" cy="9144001"/>
          </a:xfrm>
          <a:prstGeom prst="rect">
            <a:avLst/>
          </a:prstGeom>
          <a:ln w="3175">
            <a:miter lim="400000"/>
          </a:ln>
          <a:effectLst>
            <a:outerShdw sx="100000" sy="100000" kx="0" ky="0" algn="b" rotWithShape="0" blurRad="50800" dist="148845" dir="2545110">
              <a:srgbClr val="000000">
                <a:alpha val="50000"/>
              </a:srgbClr>
            </a:outerShdw>
          </a:effectLst>
        </p:spPr>
      </p:pic>
      <p:pic>
        <p:nvPicPr>
          <p:cNvPr id="341" name="pasted-image.png"/>
          <p:cNvPicPr/>
          <p:nvPr/>
        </p:nvPicPr>
        <p:blipFill>
          <a:blip r:embed="rId9">
            <a:extLst/>
          </a:blip>
          <a:srcRect l="1261" t="10245" r="1261" b="0"/>
          <a:stretch>
            <a:fillRect/>
          </a:stretch>
        </p:blipFill>
        <p:spPr>
          <a:xfrm>
            <a:off x="10720958" y="-6508"/>
            <a:ext cx="5511461" cy="3848003"/>
          </a:xfrm>
          <a:prstGeom prst="rect">
            <a:avLst/>
          </a:prstGeom>
          <a:ln w="3175">
            <a:miter lim="400000"/>
          </a:ln>
          <a:effectLst>
            <a:outerShdw sx="100000" sy="100000" kx="0" ky="0" algn="b" rotWithShape="0" blurRad="50800" dist="148845" dir="2545110">
              <a:srgbClr val="000000">
                <a:alpha val="50000"/>
              </a:srgbClr>
            </a:outerShdw>
          </a:effectLst>
        </p:spPr>
      </p:pic>
      <p:pic>
        <p:nvPicPr>
          <p:cNvPr id="342" name="pasted-image.png"/>
          <p:cNvPicPr/>
          <p:nvPr/>
        </p:nvPicPr>
        <p:blipFill>
          <a:blip r:embed="rId10">
            <a:extLst/>
          </a:blip>
          <a:srcRect l="1416" t="17037" r="3522" b="1858"/>
          <a:stretch>
            <a:fillRect/>
          </a:stretch>
        </p:blipFill>
        <p:spPr>
          <a:xfrm>
            <a:off x="9807" y="2062395"/>
            <a:ext cx="7243655" cy="5005912"/>
          </a:xfrm>
          <a:prstGeom prst="rect">
            <a:avLst/>
          </a:prstGeom>
          <a:ln w="3175">
            <a:miter lim="400000"/>
          </a:ln>
          <a:effectLst>
            <a:outerShdw sx="100000" sy="100000" kx="0" ky="0" algn="b" rotWithShape="0" blurRad="50800" dist="148845" dir="2545110">
              <a:srgbClr val="000000">
                <a:alpha val="50000"/>
              </a:srgbClr>
            </a:outerShdw>
          </a:effectLst>
        </p:spPr>
      </p:pic>
      <p:pic>
        <p:nvPicPr>
          <p:cNvPr id="343" name="pasted-image.png"/>
          <p:cNvPicPr/>
          <p:nvPr/>
        </p:nvPicPr>
        <p:blipFill>
          <a:blip r:embed="rId11">
            <a:extLst/>
          </a:blip>
          <a:stretch>
            <a:fillRect/>
          </a:stretch>
        </p:blipFill>
        <p:spPr>
          <a:xfrm>
            <a:off x="11082306" y="5271691"/>
            <a:ext cx="5080001" cy="3848101"/>
          </a:xfrm>
          <a:prstGeom prst="rect">
            <a:avLst/>
          </a:prstGeom>
          <a:ln w="3175">
            <a:miter lim="400000"/>
          </a:ln>
          <a:effectLst>
            <a:outerShdw sx="100000" sy="100000" kx="0" ky="0" algn="b" rotWithShape="0" blurRad="50800" dist="148845" dir="2545110">
              <a:srgbClr val="000000">
                <a:alpha val="50000"/>
              </a:srgbClr>
            </a:outerShdw>
          </a:effectLst>
        </p:spPr>
      </p:pic>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336"/>
                                        </p:tgtEl>
                                        <p:attrNameLst>
                                          <p:attrName>style.visibility</p:attrName>
                                        </p:attrNameLst>
                                      </p:cBhvr>
                                      <p:to>
                                        <p:strVal val="visible"/>
                                      </p:to>
                                    </p:set>
                                    <p:animEffect filter="fade" transition="in">
                                      <p:cBhvr>
                                        <p:cTn id="7" dur="300"/>
                                        <p:tgtEl>
                                          <p:spTgt spid="336"/>
                                        </p:tgtEl>
                                      </p:cBhvr>
                                    </p:animEffect>
                                  </p:childTnLst>
                                </p:cTn>
                              </p:par>
                            </p:childTnLst>
                          </p:cTn>
                        </p:par>
                        <p:par>
                          <p:cTn id="8" fill="hold">
                            <p:stCondLst>
                              <p:cond delay="300"/>
                            </p:stCondLst>
                            <p:childTnLst>
                              <p:par>
                                <p:cTn id="9" nodeType="afterEffect" presetClass="entr" presetSubtype="0" presetID="10" grpId="2" fill="hold">
                                  <p:stCondLst>
                                    <p:cond delay="200"/>
                                  </p:stCondLst>
                                  <p:iterate type="el" backwards="0">
                                    <p:tmAbs val="0"/>
                                  </p:iterate>
                                  <p:childTnLst>
                                    <p:set>
                                      <p:cBhvr>
                                        <p:cTn id="10" fill="hold"/>
                                        <p:tgtEl>
                                          <p:spTgt spid="337"/>
                                        </p:tgtEl>
                                        <p:attrNameLst>
                                          <p:attrName>style.visibility</p:attrName>
                                        </p:attrNameLst>
                                      </p:cBhvr>
                                      <p:to>
                                        <p:strVal val="visible"/>
                                      </p:to>
                                    </p:set>
                                    <p:animEffect filter="fade" transition="in">
                                      <p:cBhvr>
                                        <p:cTn id="11" dur="300"/>
                                        <p:tgtEl>
                                          <p:spTgt spid="337"/>
                                        </p:tgtEl>
                                      </p:cBhvr>
                                    </p:animEffect>
                                  </p:childTnLst>
                                </p:cTn>
                              </p:par>
                            </p:childTnLst>
                          </p:cTn>
                        </p:par>
                        <p:par>
                          <p:cTn id="12" fill="hold">
                            <p:stCondLst>
                              <p:cond delay="800"/>
                            </p:stCondLst>
                            <p:childTnLst>
                              <p:par>
                                <p:cTn id="13" nodeType="afterEffect" presetClass="entr" presetSubtype="0" presetID="10" grpId="3" fill="hold">
                                  <p:stCondLst>
                                    <p:cond delay="200"/>
                                  </p:stCondLst>
                                  <p:iterate type="el" backwards="0">
                                    <p:tmAbs val="0"/>
                                  </p:iterate>
                                  <p:childTnLst>
                                    <p:set>
                                      <p:cBhvr>
                                        <p:cTn id="14" fill="hold"/>
                                        <p:tgtEl>
                                          <p:spTgt spid="335"/>
                                        </p:tgtEl>
                                        <p:attrNameLst>
                                          <p:attrName>style.visibility</p:attrName>
                                        </p:attrNameLst>
                                      </p:cBhvr>
                                      <p:to>
                                        <p:strVal val="visible"/>
                                      </p:to>
                                    </p:set>
                                    <p:animEffect filter="fade" transition="in">
                                      <p:cBhvr>
                                        <p:cTn id="15" dur="300"/>
                                        <p:tgtEl>
                                          <p:spTgt spid="335"/>
                                        </p:tgtEl>
                                      </p:cBhvr>
                                    </p:animEffect>
                                  </p:childTnLst>
                                </p:cTn>
                              </p:par>
                            </p:childTnLst>
                          </p:cTn>
                        </p:par>
                        <p:par>
                          <p:cTn id="16" fill="hold">
                            <p:stCondLst>
                              <p:cond delay="1300"/>
                            </p:stCondLst>
                            <p:childTnLst>
                              <p:par>
                                <p:cTn id="17" nodeType="afterEffect" presetClass="entr" presetSubtype="0" presetID="10" grpId="4" fill="hold">
                                  <p:stCondLst>
                                    <p:cond delay="200"/>
                                  </p:stCondLst>
                                  <p:iterate type="el" backwards="0">
                                    <p:tmAbs val="0"/>
                                  </p:iterate>
                                  <p:childTnLst>
                                    <p:set>
                                      <p:cBhvr>
                                        <p:cTn id="18" fill="hold"/>
                                        <p:tgtEl>
                                          <p:spTgt spid="339"/>
                                        </p:tgtEl>
                                        <p:attrNameLst>
                                          <p:attrName>style.visibility</p:attrName>
                                        </p:attrNameLst>
                                      </p:cBhvr>
                                      <p:to>
                                        <p:strVal val="visible"/>
                                      </p:to>
                                    </p:set>
                                    <p:animEffect filter="fade" transition="in">
                                      <p:cBhvr>
                                        <p:cTn id="19" dur="300"/>
                                        <p:tgtEl>
                                          <p:spTgt spid="339"/>
                                        </p:tgtEl>
                                      </p:cBhvr>
                                    </p:animEffect>
                                  </p:childTnLst>
                                </p:cTn>
                              </p:par>
                            </p:childTnLst>
                          </p:cTn>
                        </p:par>
                        <p:par>
                          <p:cTn id="20" fill="hold">
                            <p:stCondLst>
                              <p:cond delay="1800"/>
                            </p:stCondLst>
                            <p:childTnLst>
                              <p:par>
                                <p:cTn id="21" nodeType="afterEffect" presetClass="entr" presetSubtype="0" presetID="10" grpId="5" fill="hold">
                                  <p:stCondLst>
                                    <p:cond delay="200"/>
                                  </p:stCondLst>
                                  <p:iterate type="el" backwards="0">
                                    <p:tmAbs val="0"/>
                                  </p:iterate>
                                  <p:childTnLst>
                                    <p:set>
                                      <p:cBhvr>
                                        <p:cTn id="22" fill="hold"/>
                                        <p:tgtEl>
                                          <p:spTgt spid="338"/>
                                        </p:tgtEl>
                                        <p:attrNameLst>
                                          <p:attrName>style.visibility</p:attrName>
                                        </p:attrNameLst>
                                      </p:cBhvr>
                                      <p:to>
                                        <p:strVal val="visible"/>
                                      </p:to>
                                    </p:set>
                                    <p:animEffect filter="fade" transition="in">
                                      <p:cBhvr>
                                        <p:cTn id="23" dur="300"/>
                                        <p:tgtEl>
                                          <p:spTgt spid="338"/>
                                        </p:tgtEl>
                                      </p:cBhvr>
                                    </p:animEffect>
                                  </p:childTnLst>
                                </p:cTn>
                              </p:par>
                            </p:childTnLst>
                          </p:cTn>
                        </p:par>
                      </p:childTnLst>
                    </p:cTn>
                  </p:par>
                  <p:par>
                    <p:cTn id="24" fill="hold">
                      <p:stCondLst>
                        <p:cond delay="indefinite"/>
                      </p:stCondLst>
                      <p:childTnLst>
                        <p:par>
                          <p:cTn id="25" fill="hold">
                            <p:stCondLst>
                              <p:cond delay="0"/>
                            </p:stCondLst>
                            <p:childTnLst>
                              <p:par>
                                <p:cTn id="26" nodeType="clickEffect" presetClass="entr" presetSubtype="16" presetID="23" grpId="6" fill="hold">
                                  <p:stCondLst>
                                    <p:cond delay="0"/>
                                  </p:stCondLst>
                                  <p:iterate type="el" backwards="0">
                                    <p:tmAbs val="0"/>
                                  </p:iterate>
                                  <p:childTnLst>
                                    <p:set>
                                      <p:cBhvr>
                                        <p:cTn id="27" fill="hold"/>
                                        <p:tgtEl>
                                          <p:spTgt spid="340"/>
                                        </p:tgtEl>
                                        <p:attrNameLst>
                                          <p:attrName>style.visibility</p:attrName>
                                        </p:attrNameLst>
                                      </p:cBhvr>
                                      <p:to>
                                        <p:strVal val="visible"/>
                                      </p:to>
                                    </p:set>
                                    <p:anim calcmode="lin" valueType="num">
                                      <p:cBhvr>
                                        <p:cTn id="28" dur="300" fill="hold"/>
                                        <p:tgtEl>
                                          <p:spTgt spid="340"/>
                                        </p:tgtEl>
                                        <p:attrNameLst>
                                          <p:attrName>ppt_w</p:attrName>
                                        </p:attrNameLst>
                                      </p:cBhvr>
                                      <p:tavLst>
                                        <p:tav tm="0">
                                          <p:val>
                                            <p:fltVal val="0"/>
                                          </p:val>
                                        </p:tav>
                                        <p:tav tm="100000">
                                          <p:val>
                                            <p:strVal val="#ppt_w"/>
                                          </p:val>
                                        </p:tav>
                                      </p:tavLst>
                                    </p:anim>
                                    <p:anim calcmode="lin" valueType="num">
                                      <p:cBhvr>
                                        <p:cTn id="29" dur="300" fill="hold"/>
                                        <p:tgtEl>
                                          <p:spTgt spid="340"/>
                                        </p:tgtEl>
                                        <p:attrNameLst>
                                          <p:attrName>ppt_h</p:attrName>
                                        </p:attrNameLst>
                                      </p:cBhvr>
                                      <p:tavLst>
                                        <p:tav tm="0">
                                          <p:val>
                                            <p:fltVal val="0"/>
                                          </p:val>
                                        </p:tav>
                                        <p:tav tm="100000">
                                          <p:val>
                                            <p:strVal val="#ppt_h"/>
                                          </p:val>
                                        </p:tav>
                                      </p:tavLst>
                                    </p:anim>
                                  </p:childTnLst>
                                </p:cTn>
                              </p:par>
                            </p:childTnLst>
                          </p:cTn>
                        </p:par>
                        <p:par>
                          <p:cTn id="30" fill="hold">
                            <p:stCondLst>
                              <p:cond delay="300"/>
                            </p:stCondLst>
                            <p:childTnLst>
                              <p:par>
                                <p:cTn id="31" nodeType="afterEffect" presetClass="entr" presetSubtype="8" presetID="15" grpId="7" fill="hold">
                                  <p:stCondLst>
                                    <p:cond delay="100"/>
                                  </p:stCondLst>
                                  <p:iterate type="el" backwards="0">
                                    <p:tmAbs val="0"/>
                                  </p:iterate>
                                  <p:childTnLst>
                                    <p:set>
                                      <p:cBhvr>
                                        <p:cTn id="32" fill="hold"/>
                                        <p:tgtEl>
                                          <p:spTgt spid="341"/>
                                        </p:tgtEl>
                                        <p:attrNameLst>
                                          <p:attrName>style.visibility</p:attrName>
                                        </p:attrNameLst>
                                      </p:cBhvr>
                                      <p:to>
                                        <p:strVal val="visible"/>
                                      </p:to>
                                    </p:set>
                                    <p:anim calcmode="lin" valueType="num">
                                      <p:cBhvr>
                                        <p:cTn id="33" dur="300" fill="hold"/>
                                        <p:tgtEl>
                                          <p:spTgt spid="341"/>
                                        </p:tgtEl>
                                        <p:attrNameLst>
                                          <p:attrName>ppt_w</p:attrName>
                                        </p:attrNameLst>
                                      </p:cBhvr>
                                      <p:tavLst>
                                        <p:tav tm="0">
                                          <p:val>
                                            <p:fltVal val="0"/>
                                          </p:val>
                                        </p:tav>
                                        <p:tav tm="100000">
                                          <p:val>
                                            <p:strVal val="#ppt_w"/>
                                          </p:val>
                                        </p:tav>
                                      </p:tavLst>
                                    </p:anim>
                                    <p:anim calcmode="lin" valueType="num">
                                      <p:cBhvr>
                                        <p:cTn id="34" dur="300" fill="hold"/>
                                        <p:tgtEl>
                                          <p:spTgt spid="341"/>
                                        </p:tgtEl>
                                        <p:attrNameLst>
                                          <p:attrName>ppt_h</p:attrName>
                                        </p:attrNameLst>
                                      </p:cBhvr>
                                      <p:tavLst>
                                        <p:tav tm="0">
                                          <p:val>
                                            <p:fltVal val="0"/>
                                          </p:val>
                                        </p:tav>
                                        <p:tav tm="100000">
                                          <p:val>
                                            <p:strVal val="#ppt_h"/>
                                          </p:val>
                                        </p:tav>
                                      </p:tavLst>
                                    </p:anim>
                                    <p:anim calcmode="lin" valueType="num">
                                      <p:cBhvr>
                                        <p:cTn id="35" dur="300" fill="hold"/>
                                        <p:tgtEl>
                                          <p:spTgt spid="341"/>
                                        </p:tgtEl>
                                        <p:attrNameLst>
                                          <p:attrName>ppt_x</p:attrName>
                                        </p:attrNameLst>
                                      </p:cBhvr>
                                      <p:tavLst>
                                        <p:tav tm="0" fmla="#ppt_x+(cos(-2*pi*(1-$))*-#ppt_x-sin(-2*pi*(1-$))*(1-#ppt_y))*(1-$)">
                                          <p:val>
                                            <p:fltVal val="0"/>
                                          </p:val>
                                        </p:tav>
                                        <p:tav tm="100000">
                                          <p:val>
                                            <p:fltVal val="1"/>
                                          </p:val>
                                        </p:tav>
                                      </p:tavLst>
                                    </p:anim>
                                    <p:anim calcmode="lin" valueType="num">
                                      <p:cBhvr>
                                        <p:cTn id="36" dur="300" fill="hold"/>
                                        <p:tgtEl>
                                          <p:spTgt spid="341"/>
                                        </p:tgtEl>
                                        <p:attrNameLst>
                                          <p:attrName>ppt_y</p:attrName>
                                        </p:attrNameLst>
                                      </p:cBhvr>
                                      <p:tavLst>
                                        <p:tav tm="0" fmla="#ppt_y+(sin(-2*pi*(1-$))*-#ppt_x+cos(-2*pi*(1-$))*(1-#ppt_y))*(1-$)">
                                          <p:val>
                                            <p:fltVal val="0"/>
                                          </p:val>
                                        </p:tav>
                                        <p:tav tm="100000">
                                          <p:val>
                                            <p:fltVal val="1"/>
                                          </p:val>
                                        </p:tav>
                                      </p:tavLst>
                                    </p:anim>
                                  </p:childTnLst>
                                </p:cTn>
                              </p:par>
                            </p:childTnLst>
                          </p:cTn>
                        </p:par>
                        <p:par>
                          <p:cTn id="37" fill="hold">
                            <p:stCondLst>
                              <p:cond delay="700"/>
                            </p:stCondLst>
                            <p:childTnLst>
                              <p:par>
                                <p:cTn id="38" nodeType="afterEffect" presetClass="entr" presetSubtype="8" presetID="15" grpId="8" fill="hold">
                                  <p:stCondLst>
                                    <p:cond delay="100"/>
                                  </p:stCondLst>
                                  <p:iterate type="el" backwards="0">
                                    <p:tmAbs val="0"/>
                                  </p:iterate>
                                  <p:childTnLst>
                                    <p:set>
                                      <p:cBhvr>
                                        <p:cTn id="39" fill="hold"/>
                                        <p:tgtEl>
                                          <p:spTgt spid="342"/>
                                        </p:tgtEl>
                                        <p:attrNameLst>
                                          <p:attrName>style.visibility</p:attrName>
                                        </p:attrNameLst>
                                      </p:cBhvr>
                                      <p:to>
                                        <p:strVal val="visible"/>
                                      </p:to>
                                    </p:set>
                                    <p:anim calcmode="lin" valueType="num">
                                      <p:cBhvr>
                                        <p:cTn id="40" dur="300" fill="hold"/>
                                        <p:tgtEl>
                                          <p:spTgt spid="342"/>
                                        </p:tgtEl>
                                        <p:attrNameLst>
                                          <p:attrName>ppt_w</p:attrName>
                                        </p:attrNameLst>
                                      </p:cBhvr>
                                      <p:tavLst>
                                        <p:tav tm="0">
                                          <p:val>
                                            <p:fltVal val="0"/>
                                          </p:val>
                                        </p:tav>
                                        <p:tav tm="100000">
                                          <p:val>
                                            <p:strVal val="#ppt_w"/>
                                          </p:val>
                                        </p:tav>
                                      </p:tavLst>
                                    </p:anim>
                                    <p:anim calcmode="lin" valueType="num">
                                      <p:cBhvr>
                                        <p:cTn id="41" dur="300" fill="hold"/>
                                        <p:tgtEl>
                                          <p:spTgt spid="342"/>
                                        </p:tgtEl>
                                        <p:attrNameLst>
                                          <p:attrName>ppt_h</p:attrName>
                                        </p:attrNameLst>
                                      </p:cBhvr>
                                      <p:tavLst>
                                        <p:tav tm="0">
                                          <p:val>
                                            <p:fltVal val="0"/>
                                          </p:val>
                                        </p:tav>
                                        <p:tav tm="100000">
                                          <p:val>
                                            <p:strVal val="#ppt_h"/>
                                          </p:val>
                                        </p:tav>
                                      </p:tavLst>
                                    </p:anim>
                                    <p:anim calcmode="lin" valueType="num">
                                      <p:cBhvr>
                                        <p:cTn id="42" dur="300" fill="hold"/>
                                        <p:tgtEl>
                                          <p:spTgt spid="342"/>
                                        </p:tgtEl>
                                        <p:attrNameLst>
                                          <p:attrName>ppt_x</p:attrName>
                                        </p:attrNameLst>
                                      </p:cBhvr>
                                      <p:tavLst>
                                        <p:tav tm="0" fmla="#ppt_x+(cos(-2*pi*(1-$))*-#ppt_x-sin(-2*pi*(1-$))*(1-#ppt_y))*(1-$)">
                                          <p:val>
                                            <p:fltVal val="0"/>
                                          </p:val>
                                        </p:tav>
                                        <p:tav tm="100000">
                                          <p:val>
                                            <p:fltVal val="1"/>
                                          </p:val>
                                        </p:tav>
                                      </p:tavLst>
                                    </p:anim>
                                    <p:anim calcmode="lin" valueType="num">
                                      <p:cBhvr>
                                        <p:cTn id="43" dur="300" fill="hold"/>
                                        <p:tgtEl>
                                          <p:spTgt spid="342"/>
                                        </p:tgtEl>
                                        <p:attrNameLst>
                                          <p:attrName>ppt_y</p:attrName>
                                        </p:attrNameLst>
                                      </p:cBhvr>
                                      <p:tavLst>
                                        <p:tav tm="0" fmla="#ppt_y+(sin(-2*pi*(1-$))*-#ppt_x+cos(-2*pi*(1-$))*(1-#ppt_y))*(1-$)">
                                          <p:val>
                                            <p:fltVal val="0"/>
                                          </p:val>
                                        </p:tav>
                                        <p:tav tm="100000">
                                          <p:val>
                                            <p:fltVal val="1"/>
                                          </p:val>
                                        </p:tav>
                                      </p:tavLst>
                                    </p:anim>
                                  </p:childTnLst>
                                </p:cTn>
                              </p:par>
                            </p:childTnLst>
                          </p:cTn>
                        </p:par>
                        <p:par>
                          <p:cTn id="44" fill="hold">
                            <p:stCondLst>
                              <p:cond delay="1100"/>
                            </p:stCondLst>
                            <p:childTnLst>
                              <p:par>
                                <p:cTn id="45" nodeType="afterEffect" presetClass="entr" presetSubtype="8" presetID="15" grpId="9" fill="hold">
                                  <p:stCondLst>
                                    <p:cond delay="100"/>
                                  </p:stCondLst>
                                  <p:iterate type="el" backwards="0">
                                    <p:tmAbs val="0"/>
                                  </p:iterate>
                                  <p:childTnLst>
                                    <p:set>
                                      <p:cBhvr>
                                        <p:cTn id="46" fill="hold"/>
                                        <p:tgtEl>
                                          <p:spTgt spid="343"/>
                                        </p:tgtEl>
                                        <p:attrNameLst>
                                          <p:attrName>style.visibility</p:attrName>
                                        </p:attrNameLst>
                                      </p:cBhvr>
                                      <p:to>
                                        <p:strVal val="visible"/>
                                      </p:to>
                                    </p:set>
                                    <p:anim calcmode="lin" valueType="num">
                                      <p:cBhvr>
                                        <p:cTn id="47" dur="300" fill="hold"/>
                                        <p:tgtEl>
                                          <p:spTgt spid="343"/>
                                        </p:tgtEl>
                                        <p:attrNameLst>
                                          <p:attrName>ppt_w</p:attrName>
                                        </p:attrNameLst>
                                      </p:cBhvr>
                                      <p:tavLst>
                                        <p:tav tm="0">
                                          <p:val>
                                            <p:fltVal val="0"/>
                                          </p:val>
                                        </p:tav>
                                        <p:tav tm="100000">
                                          <p:val>
                                            <p:strVal val="#ppt_w"/>
                                          </p:val>
                                        </p:tav>
                                      </p:tavLst>
                                    </p:anim>
                                    <p:anim calcmode="lin" valueType="num">
                                      <p:cBhvr>
                                        <p:cTn id="48" dur="300" fill="hold"/>
                                        <p:tgtEl>
                                          <p:spTgt spid="343"/>
                                        </p:tgtEl>
                                        <p:attrNameLst>
                                          <p:attrName>ppt_h</p:attrName>
                                        </p:attrNameLst>
                                      </p:cBhvr>
                                      <p:tavLst>
                                        <p:tav tm="0">
                                          <p:val>
                                            <p:fltVal val="0"/>
                                          </p:val>
                                        </p:tav>
                                        <p:tav tm="100000">
                                          <p:val>
                                            <p:strVal val="#ppt_h"/>
                                          </p:val>
                                        </p:tav>
                                      </p:tavLst>
                                    </p:anim>
                                    <p:anim calcmode="lin" valueType="num">
                                      <p:cBhvr>
                                        <p:cTn id="49" dur="300" fill="hold"/>
                                        <p:tgtEl>
                                          <p:spTgt spid="343"/>
                                        </p:tgtEl>
                                        <p:attrNameLst>
                                          <p:attrName>ppt_x</p:attrName>
                                        </p:attrNameLst>
                                      </p:cBhvr>
                                      <p:tavLst>
                                        <p:tav tm="0" fmla="#ppt_x+(cos(-2*pi*(1-$))*-#ppt_x-sin(-2*pi*(1-$))*(1-#ppt_y))*(1-$)">
                                          <p:val>
                                            <p:fltVal val="0"/>
                                          </p:val>
                                        </p:tav>
                                        <p:tav tm="100000">
                                          <p:val>
                                            <p:fltVal val="1"/>
                                          </p:val>
                                        </p:tav>
                                      </p:tavLst>
                                    </p:anim>
                                    <p:anim calcmode="lin" valueType="num">
                                      <p:cBhvr>
                                        <p:cTn id="50" dur="300" fill="hold"/>
                                        <p:tgtEl>
                                          <p:spTgt spid="3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nodeType="clickEffect" presetClass="exit" presetSubtype="0" presetID="10" grpId="10" fill="hold">
                                  <p:stCondLst>
                                    <p:cond delay="0"/>
                                  </p:stCondLst>
                                  <p:iterate type="el" backwards="0">
                                    <p:tmAbs val="0"/>
                                  </p:iterate>
                                  <p:childTnLst>
                                    <p:animEffect filter="fade" transition="out">
                                      <p:cBhvr>
                                        <p:cTn id="54" dur="500" fill="hold"/>
                                        <p:tgtEl>
                                          <p:spTgt spid="341"/>
                                        </p:tgtEl>
                                      </p:cBhvr>
                                    </p:animEffect>
                                    <p:set>
                                      <p:cBhvr>
                                        <p:cTn id="55" fill="hold">
                                          <p:stCondLst>
                                            <p:cond delay="499"/>
                                          </p:stCondLst>
                                        </p:cTn>
                                        <p:tgtEl>
                                          <p:spTgt spid="341"/>
                                        </p:tgtEl>
                                        <p:attrNameLst>
                                          <p:attrName>style.visibility</p:attrName>
                                        </p:attrNameLst>
                                      </p:cBhvr>
                                      <p:to>
                                        <p:strVal val="hidden"/>
                                      </p:to>
                                    </p:set>
                                  </p:childTnLst>
                                </p:cTn>
                              </p:par>
                            </p:childTnLst>
                          </p:cTn>
                        </p:par>
                        <p:par>
                          <p:cTn id="56" fill="hold">
                            <p:stCondLst>
                              <p:cond delay="500"/>
                            </p:stCondLst>
                            <p:childTnLst>
                              <p:par>
                                <p:cTn id="57" nodeType="afterEffect" presetClass="exit" presetSubtype="0" presetID="10" grpId="11" fill="hold">
                                  <p:stCondLst>
                                    <p:cond delay="0"/>
                                  </p:stCondLst>
                                  <p:iterate type="el" backwards="0">
                                    <p:tmAbs val="0"/>
                                  </p:iterate>
                                  <p:childTnLst>
                                    <p:animEffect filter="fade" transition="out">
                                      <p:cBhvr>
                                        <p:cTn id="58" dur="500" fill="hold"/>
                                        <p:tgtEl>
                                          <p:spTgt spid="337"/>
                                        </p:tgtEl>
                                      </p:cBhvr>
                                    </p:animEffect>
                                    <p:set>
                                      <p:cBhvr>
                                        <p:cTn id="59" fill="hold">
                                          <p:stCondLst>
                                            <p:cond delay="499"/>
                                          </p:stCondLst>
                                        </p:cTn>
                                        <p:tgtEl>
                                          <p:spTgt spid="337"/>
                                        </p:tgtEl>
                                        <p:attrNameLst>
                                          <p:attrName>style.visibility</p:attrName>
                                        </p:attrNameLst>
                                      </p:cBhvr>
                                      <p:to>
                                        <p:strVal val="hidden"/>
                                      </p:to>
                                    </p:set>
                                  </p:childTnLst>
                                </p:cTn>
                              </p:par>
                            </p:childTnLst>
                          </p:cTn>
                        </p:par>
                        <p:par>
                          <p:cTn id="60" fill="hold">
                            <p:stCondLst>
                              <p:cond delay="1000"/>
                            </p:stCondLst>
                            <p:childTnLst>
                              <p:par>
                                <p:cTn id="61" nodeType="afterEffect" presetClass="exit" presetSubtype="0" presetID="10" grpId="12" fill="hold">
                                  <p:stCondLst>
                                    <p:cond delay="0"/>
                                  </p:stCondLst>
                                  <p:iterate type="el" backwards="0">
                                    <p:tmAbs val="0"/>
                                  </p:iterate>
                                  <p:childTnLst>
                                    <p:animEffect filter="fade" transition="out">
                                      <p:cBhvr>
                                        <p:cTn id="62" dur="500" fill="hold"/>
                                        <p:tgtEl>
                                          <p:spTgt spid="340"/>
                                        </p:tgtEl>
                                      </p:cBhvr>
                                    </p:animEffect>
                                    <p:set>
                                      <p:cBhvr>
                                        <p:cTn id="63" fill="hold">
                                          <p:stCondLst>
                                            <p:cond delay="499"/>
                                          </p:stCondLst>
                                        </p:cTn>
                                        <p:tgtEl>
                                          <p:spTgt spid="340"/>
                                        </p:tgtEl>
                                        <p:attrNameLst>
                                          <p:attrName>style.visibility</p:attrName>
                                        </p:attrNameLst>
                                      </p:cBhvr>
                                      <p:to>
                                        <p:strVal val="hidden"/>
                                      </p:to>
                                    </p:set>
                                  </p:childTnLst>
                                </p:cTn>
                              </p:par>
                            </p:childTnLst>
                          </p:cTn>
                        </p:par>
                        <p:par>
                          <p:cTn id="64" fill="hold">
                            <p:stCondLst>
                              <p:cond delay="1500"/>
                            </p:stCondLst>
                            <p:childTnLst>
                              <p:par>
                                <p:cTn id="65" nodeType="afterEffect" presetClass="exit" presetSubtype="0" presetID="10" grpId="13" fill="hold">
                                  <p:stCondLst>
                                    <p:cond delay="0"/>
                                  </p:stCondLst>
                                  <p:iterate type="el" backwards="0">
                                    <p:tmAbs val="0"/>
                                  </p:iterate>
                                  <p:childTnLst>
                                    <p:animEffect filter="fade" transition="out">
                                      <p:cBhvr>
                                        <p:cTn id="66" dur="500" fill="hold"/>
                                        <p:tgtEl>
                                          <p:spTgt spid="336"/>
                                        </p:tgtEl>
                                      </p:cBhvr>
                                    </p:animEffect>
                                    <p:set>
                                      <p:cBhvr>
                                        <p:cTn id="67" fill="hold">
                                          <p:stCondLst>
                                            <p:cond delay="499"/>
                                          </p:stCondLst>
                                        </p:cTn>
                                        <p:tgtEl>
                                          <p:spTgt spid="336"/>
                                        </p:tgtEl>
                                        <p:attrNameLst>
                                          <p:attrName>style.visibility</p:attrName>
                                        </p:attrNameLst>
                                      </p:cBhvr>
                                      <p:to>
                                        <p:strVal val="hidden"/>
                                      </p:to>
                                    </p:set>
                                  </p:childTnLst>
                                </p:cTn>
                              </p:par>
                            </p:childTnLst>
                          </p:cTn>
                        </p:par>
                        <p:par>
                          <p:cTn id="68" fill="hold">
                            <p:stCondLst>
                              <p:cond delay="2000"/>
                            </p:stCondLst>
                            <p:childTnLst>
                              <p:par>
                                <p:cTn id="69" nodeType="afterEffect" presetClass="exit" presetSubtype="0" presetID="10" grpId="14" fill="hold">
                                  <p:stCondLst>
                                    <p:cond delay="0"/>
                                  </p:stCondLst>
                                  <p:iterate type="el" backwards="0">
                                    <p:tmAbs val="0"/>
                                  </p:iterate>
                                  <p:childTnLst>
                                    <p:animEffect filter="fade" transition="out">
                                      <p:cBhvr>
                                        <p:cTn id="70" dur="500" fill="hold"/>
                                        <p:tgtEl>
                                          <p:spTgt spid="342"/>
                                        </p:tgtEl>
                                      </p:cBhvr>
                                    </p:animEffect>
                                    <p:set>
                                      <p:cBhvr>
                                        <p:cTn id="71" fill="hold">
                                          <p:stCondLst>
                                            <p:cond delay="499"/>
                                          </p:stCondLst>
                                        </p:cTn>
                                        <p:tgtEl>
                                          <p:spTgt spid="342"/>
                                        </p:tgtEl>
                                        <p:attrNameLst>
                                          <p:attrName>style.visibility</p:attrName>
                                        </p:attrNameLst>
                                      </p:cBhvr>
                                      <p:to>
                                        <p:strVal val="hidden"/>
                                      </p:to>
                                    </p:set>
                                  </p:childTnLst>
                                </p:cTn>
                              </p:par>
                            </p:childTnLst>
                          </p:cTn>
                        </p:par>
                        <p:par>
                          <p:cTn id="72" fill="hold">
                            <p:stCondLst>
                              <p:cond delay="2500"/>
                            </p:stCondLst>
                            <p:childTnLst>
                              <p:par>
                                <p:cTn id="73" nodeType="afterEffect" presetClass="exit" presetSubtype="0" presetID="10" grpId="15" fill="hold">
                                  <p:stCondLst>
                                    <p:cond delay="0"/>
                                  </p:stCondLst>
                                  <p:iterate type="el" backwards="0">
                                    <p:tmAbs val="0"/>
                                  </p:iterate>
                                  <p:childTnLst>
                                    <p:animEffect filter="fade" transition="out">
                                      <p:cBhvr>
                                        <p:cTn id="74" dur="500" fill="hold"/>
                                        <p:tgtEl>
                                          <p:spTgt spid="343"/>
                                        </p:tgtEl>
                                      </p:cBhvr>
                                    </p:animEffect>
                                    <p:set>
                                      <p:cBhvr>
                                        <p:cTn id="75" fill="hold">
                                          <p:stCondLst>
                                            <p:cond delay="499"/>
                                          </p:stCondLst>
                                        </p:cTn>
                                        <p:tgtEl>
                                          <p:spTgt spid="343"/>
                                        </p:tgtEl>
                                        <p:attrNameLst>
                                          <p:attrName>style.visibility</p:attrName>
                                        </p:attrNameLst>
                                      </p:cBhvr>
                                      <p:to>
                                        <p:strVal val="hidden"/>
                                      </p:to>
                                    </p:set>
                                  </p:childTnLst>
                                </p:cTn>
                              </p:par>
                            </p:childTnLst>
                          </p:cTn>
                        </p:par>
                        <p:par>
                          <p:cTn id="76" fill="hold">
                            <p:stCondLst>
                              <p:cond delay="3000"/>
                            </p:stCondLst>
                            <p:childTnLst>
                              <p:par>
                                <p:cTn id="77" nodeType="afterEffect" presetClass="exit" presetSubtype="0" presetID="10" grpId="16" fill="hold">
                                  <p:stCondLst>
                                    <p:cond delay="0"/>
                                  </p:stCondLst>
                                  <p:iterate type="el" backwards="0">
                                    <p:tmAbs val="0"/>
                                  </p:iterate>
                                  <p:childTnLst>
                                    <p:animEffect filter="fade" transition="out">
                                      <p:cBhvr>
                                        <p:cTn id="78" dur="500" fill="hold"/>
                                        <p:tgtEl>
                                          <p:spTgt spid="335"/>
                                        </p:tgtEl>
                                      </p:cBhvr>
                                    </p:animEffect>
                                    <p:set>
                                      <p:cBhvr>
                                        <p:cTn id="79" fill="hold">
                                          <p:stCondLst>
                                            <p:cond delay="499"/>
                                          </p:stCondLst>
                                        </p:cTn>
                                        <p:tgtEl>
                                          <p:spTgt spid="335"/>
                                        </p:tgtEl>
                                        <p:attrNameLst>
                                          <p:attrName>style.visibility</p:attrName>
                                        </p:attrNameLst>
                                      </p:cBhvr>
                                      <p:to>
                                        <p:strVal val="hidden"/>
                                      </p:to>
                                    </p:set>
                                  </p:childTnLst>
                                </p:cTn>
                              </p:par>
                            </p:childTnLst>
                          </p:cTn>
                        </p:par>
                        <p:par>
                          <p:cTn id="80" fill="hold">
                            <p:stCondLst>
                              <p:cond delay="3500"/>
                            </p:stCondLst>
                            <p:childTnLst>
                              <p:par>
                                <p:cTn id="81" nodeType="afterEffect" presetClass="exit" presetSubtype="0" presetID="10" grpId="17" fill="hold">
                                  <p:stCondLst>
                                    <p:cond delay="0"/>
                                  </p:stCondLst>
                                  <p:iterate type="el" backwards="0">
                                    <p:tmAbs val="0"/>
                                  </p:iterate>
                                  <p:childTnLst>
                                    <p:animEffect filter="fade" transition="out">
                                      <p:cBhvr>
                                        <p:cTn id="82" dur="500" fill="hold"/>
                                        <p:tgtEl>
                                          <p:spTgt spid="339"/>
                                        </p:tgtEl>
                                      </p:cBhvr>
                                    </p:animEffect>
                                    <p:set>
                                      <p:cBhvr>
                                        <p:cTn id="83" fill="hold">
                                          <p:stCondLst>
                                            <p:cond delay="499"/>
                                          </p:stCondLst>
                                        </p:cTn>
                                        <p:tgtEl>
                                          <p:spTgt spid="339"/>
                                        </p:tgtEl>
                                        <p:attrNameLst>
                                          <p:attrName>style.visibility</p:attrName>
                                        </p:attrNameLst>
                                      </p:cBhvr>
                                      <p:to>
                                        <p:strVal val="hidden"/>
                                      </p:to>
                                    </p:set>
                                  </p:childTnLst>
                                </p:cTn>
                              </p:par>
                            </p:childTnLst>
                          </p:cTn>
                        </p:par>
                        <p:par>
                          <p:cTn id="84" fill="hold">
                            <p:stCondLst>
                              <p:cond delay="4000"/>
                            </p:stCondLst>
                            <p:childTnLst>
                              <p:par>
                                <p:cTn id="85" nodeType="afterEffect" presetClass="exit" presetSubtype="0" presetID="10" grpId="18" fill="hold">
                                  <p:stCondLst>
                                    <p:cond delay="0"/>
                                  </p:stCondLst>
                                  <p:iterate type="el" backwards="0">
                                    <p:tmAbs val="0"/>
                                  </p:iterate>
                                  <p:childTnLst>
                                    <p:animEffect filter="fade" transition="out">
                                      <p:cBhvr>
                                        <p:cTn id="86" dur="500" fill="hold"/>
                                        <p:tgtEl>
                                          <p:spTgt spid="338"/>
                                        </p:tgtEl>
                                      </p:cBhvr>
                                    </p:animEffect>
                                    <p:set>
                                      <p:cBhvr>
                                        <p:cTn id="87" fill="hold">
                                          <p:stCondLst>
                                            <p:cond delay="499"/>
                                          </p:stCondLst>
                                        </p:cTn>
                                        <p:tgtEl>
                                          <p:spTgt spid="33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6" grpId="1"/>
      <p:bldP build="whole" bldLvl="1" animBg="1" rev="0" advAuto="0" spid="337" grpId="2"/>
      <p:bldP build="whole" bldLvl="1" animBg="1" rev="0" advAuto="0" spid="340" grpId="12"/>
      <p:bldP build="whole" bldLvl="1" animBg="1" rev="0" advAuto="0" spid="342" grpId="14"/>
      <p:bldP build="whole" bldLvl="1" animBg="1" rev="0" advAuto="0" spid="338" grpId="18"/>
      <p:bldP build="whole" bldLvl="1" animBg="1" rev="0" advAuto="0" spid="335" grpId="3"/>
      <p:bldP build="whole" bldLvl="1" animBg="1" rev="0" advAuto="0" spid="339" grpId="17"/>
      <p:bldP build="whole" bldLvl="1" animBg="1" rev="0" advAuto="0" spid="343" grpId="9"/>
      <p:bldP build="whole" bldLvl="1" animBg="1" rev="0" advAuto="0" spid="337" grpId="11"/>
      <p:bldP build="whole" bldLvl="1" animBg="1" rev="0" advAuto="0" spid="338" grpId="5"/>
      <p:bldP build="whole" bldLvl="1" animBg="1" rev="0" advAuto="0" spid="336" grpId="13"/>
      <p:bldP build="whole" bldLvl="1" animBg="1" rev="0" advAuto="0" spid="341" grpId="7"/>
      <p:bldP build="whole" bldLvl="1" animBg="1" rev="0" advAuto="0" spid="343" grpId="15"/>
      <p:bldP build="whole" bldLvl="1" animBg="1" rev="0" advAuto="0" spid="339" grpId="4"/>
      <p:bldP build="whole" bldLvl="1" animBg="1" rev="0" advAuto="0" spid="340" grpId="6"/>
      <p:bldP build="whole" bldLvl="1" animBg="1" rev="0" advAuto="0" spid="341" grpId="10"/>
      <p:bldP build="whole" bldLvl="1" animBg="1" rev="0" advAuto="0" spid="342" grpId="8"/>
      <p:bldP build="whole" bldLvl="1" animBg="1" rev="0" advAuto="0" spid="335" grpId="16"/>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7" name="Shape 547"/>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548" name="image4.png"/>
          <p:cNvPicPr/>
          <p:nvPr/>
        </p:nvPicPr>
        <p:blipFill>
          <a:blip r:embed="rId3">
            <a:extLst/>
          </a:blip>
          <a:stretch>
            <a:fillRect/>
          </a:stretch>
        </p:blipFill>
        <p:spPr>
          <a:xfrm>
            <a:off x="2281065" y="2311618"/>
            <a:ext cx="2637472" cy="4511041"/>
          </a:xfrm>
          <a:prstGeom prst="rect">
            <a:avLst/>
          </a:prstGeom>
          <a:ln w="3175">
            <a:miter lim="400000"/>
          </a:ln>
        </p:spPr>
      </p:pic>
      <p:pic>
        <p:nvPicPr>
          <p:cNvPr id="549" name="image5.png"/>
          <p:cNvPicPr/>
          <p:nvPr/>
        </p:nvPicPr>
        <p:blipFill>
          <a:blip r:embed="rId4">
            <a:extLst/>
          </a:blip>
          <a:stretch>
            <a:fillRect/>
          </a:stretch>
        </p:blipFill>
        <p:spPr>
          <a:xfrm>
            <a:off x="5600357" y="2311619"/>
            <a:ext cx="2637472" cy="4511041"/>
          </a:xfrm>
          <a:prstGeom prst="rect">
            <a:avLst/>
          </a:prstGeom>
          <a:ln w="3175">
            <a:miter lim="400000"/>
          </a:ln>
        </p:spPr>
      </p:pic>
      <p:pic>
        <p:nvPicPr>
          <p:cNvPr id="550" name="image6.png"/>
          <p:cNvPicPr/>
          <p:nvPr/>
        </p:nvPicPr>
        <p:blipFill>
          <a:blip r:embed="rId5">
            <a:extLst/>
          </a:blip>
          <a:stretch>
            <a:fillRect/>
          </a:stretch>
        </p:blipFill>
        <p:spPr>
          <a:xfrm>
            <a:off x="9012247" y="2311619"/>
            <a:ext cx="4888972" cy="4511041"/>
          </a:xfrm>
          <a:prstGeom prst="rect">
            <a:avLst/>
          </a:prstGeom>
          <a:ln w="3175">
            <a:miter lim="400000"/>
          </a:ln>
        </p:spPr>
      </p:pic>
      <p:sp>
        <p:nvSpPr>
          <p:cNvPr id="551" name="Shape 551"/>
          <p:cNvSpPr/>
          <p:nvPr/>
        </p:nvSpPr>
        <p:spPr>
          <a:xfrm>
            <a:off x="5044729" y="4080800"/>
            <a:ext cx="520429" cy="508001"/>
          </a:xfrm>
          <a:prstGeom prst="rightArrow">
            <a:avLst>
              <a:gd name="adj1" fmla="val 50000"/>
              <a:gd name="adj2" fmla="val 33736"/>
            </a:avLst>
          </a:prstGeom>
          <a:solidFill>
            <a:srgbClr val="FF9900"/>
          </a:solidFill>
          <a:ln w="3175">
            <a:miter lim="400000"/>
          </a:ln>
        </p:spPr>
        <p:txBody>
          <a:bodyPr lIns="60959" tIns="60959" rIns="60959" bIns="60959" anchor="ctr"/>
          <a:lstStyle/>
          <a:p>
            <a:pPr lvl="0">
              <a:defRPr sz="2400">
                <a:solidFill>
                  <a:srgbClr val="7DA4B5"/>
                </a:solidFill>
                <a:latin typeface="Arial"/>
                <a:ea typeface="Arial"/>
                <a:cs typeface="Arial"/>
                <a:sym typeface="Arial"/>
              </a:defRPr>
            </a:pPr>
          </a:p>
        </p:txBody>
      </p:sp>
      <p:sp>
        <p:nvSpPr>
          <p:cNvPr id="552" name="Shape 552"/>
          <p:cNvSpPr/>
          <p:nvPr/>
        </p:nvSpPr>
        <p:spPr>
          <a:xfrm>
            <a:off x="8390896" y="4080800"/>
            <a:ext cx="520429" cy="508001"/>
          </a:xfrm>
          <a:prstGeom prst="rightArrow">
            <a:avLst>
              <a:gd name="adj1" fmla="val 50000"/>
              <a:gd name="adj2" fmla="val 33736"/>
            </a:avLst>
          </a:prstGeom>
          <a:solidFill>
            <a:srgbClr val="FF9900"/>
          </a:solidFill>
          <a:ln w="3175">
            <a:miter lim="400000"/>
          </a:ln>
        </p:spPr>
        <p:txBody>
          <a:bodyPr lIns="60959" tIns="60959" rIns="60959" bIns="60959" anchor="ctr"/>
          <a:lstStyle/>
          <a:p>
            <a:pPr lvl="0">
              <a:defRPr sz="2400">
                <a:solidFill>
                  <a:srgbClr val="7DA4B5"/>
                </a:solidFill>
                <a:latin typeface="Arial"/>
                <a:ea typeface="Arial"/>
                <a:cs typeface="Arial"/>
                <a:sym typeface="Arial"/>
              </a:defRPr>
            </a:pPr>
          </a:p>
        </p:txBody>
      </p:sp>
    </p:spTree>
  </p:cSld>
  <p:clrMapOvr>
    <a:masterClrMapping/>
  </p:clrMapOvr>
  <p:transition spd="fast"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6" name="Shape 556"/>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557" name="Shape 557"/>
          <p:cNvSpPr/>
          <p:nvPr>
            <p:ph type="title"/>
          </p:nvPr>
        </p:nvSpPr>
        <p:spPr>
          <a:xfrm>
            <a:off x="2839818" y="3652713"/>
            <a:ext cx="10877742" cy="1268574"/>
          </a:xfrm>
          <a:prstGeom prst="rect">
            <a:avLst/>
          </a:prstGeom>
        </p:spPr>
        <p:txBody>
          <a:bodyPr lIns="60959" tIns="60959" rIns="60959" bIns="60959">
            <a:normAutofit fontScale="100000" lnSpcReduction="0"/>
          </a:bodyPr>
          <a:lstStyle>
            <a:lvl1pPr marL="0" marR="0" algn="ctr" defTabSz="420623">
              <a:defRPr sz="6624">
                <a:solidFill>
                  <a:srgbClr val="E46C0A"/>
                </a:solidFill>
                <a:uFillTx/>
                <a:latin typeface="Avenir Next Demi Bold"/>
                <a:ea typeface="Avenir Next Demi Bold"/>
                <a:cs typeface="Avenir Next Demi Bold"/>
                <a:sym typeface="Avenir Next Demi Bold"/>
              </a:defRPr>
            </a:lvl1pPr>
          </a:lstStyle>
          <a:p>
            <a:pPr lvl="0">
              <a:defRPr sz="1800">
                <a:solidFill>
                  <a:srgbClr val="000000"/>
                </a:solidFill>
              </a:defRPr>
            </a:pPr>
            <a:r>
              <a:rPr sz="6624">
                <a:solidFill>
                  <a:srgbClr val="E46C0A"/>
                </a:solidFill>
              </a:rPr>
              <a:t>Expressive</a:t>
            </a:r>
          </a:p>
        </p:txBody>
      </p:sp>
    </p:spTree>
  </p:cSld>
  <p:clrMapOvr>
    <a:masterClrMapping/>
  </p:clrMapOvr>
  <p:transition spd="fast"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9" name="Shape 559"/>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560" name="image7.jpg" descr="hammer-extended.jpg"/>
          <p:cNvPicPr/>
          <p:nvPr/>
        </p:nvPicPr>
        <p:blipFill>
          <a:blip r:embed="rId2">
            <a:extLst/>
          </a:blip>
          <a:stretch>
            <a:fillRect/>
          </a:stretch>
        </p:blipFill>
        <p:spPr>
          <a:xfrm>
            <a:off x="2031999" y="2266950"/>
            <a:ext cx="12192001" cy="7080251"/>
          </a:xfrm>
          <a:prstGeom prst="rect">
            <a:avLst/>
          </a:prstGeom>
          <a:ln w="3175">
            <a:miter lim="400000"/>
          </a:ln>
        </p:spPr>
      </p:pic>
      <p:sp>
        <p:nvSpPr>
          <p:cNvPr id="561" name="Shape 561"/>
          <p:cNvSpPr/>
          <p:nvPr/>
        </p:nvSpPr>
        <p:spPr>
          <a:xfrm>
            <a:off x="2641599" y="2539999"/>
            <a:ext cx="7416801" cy="1435101"/>
          </a:xfrm>
          <a:prstGeom prst="rect">
            <a:avLst/>
          </a:prstGeom>
          <a:ln w="3175">
            <a:miter lim="400000"/>
          </a:ln>
          <a:extLst>
            <a:ext uri="{C572A759-6A51-4108-AA02-DFA0A04FC94B}">
              <ma14:wrappingTextBoxFlag xmlns:ma14="http://schemas.microsoft.com/office/mac/drawingml/2011/main" val="1"/>
            </a:ext>
          </a:extLst>
        </p:spPr>
        <p:txBody>
          <a:bodyPr lIns="60959" tIns="60959" rIns="60959" bIns="60959">
            <a:spAutoFit/>
          </a:bodyPr>
          <a:lstStyle/>
          <a:p>
            <a:pPr lvl="0" algn="ctr">
              <a:lnSpc>
                <a:spcPct val="90000"/>
              </a:lnSpc>
              <a:spcBef>
                <a:spcPts val="400"/>
              </a:spcBef>
              <a:defRPr sz="1800"/>
            </a:pPr>
            <a:r>
              <a:rPr sz="3200">
                <a:solidFill>
                  <a:srgbClr val="666666"/>
                </a:solidFill>
                <a:latin typeface="Avenir Next"/>
                <a:ea typeface="Avenir Next"/>
                <a:cs typeface="Avenir Next"/>
                <a:sym typeface="Avenir Next"/>
              </a:rPr>
              <a:t>There is no </a:t>
            </a:r>
            <a:r>
              <a:rPr sz="4800">
                <a:solidFill>
                  <a:srgbClr val="E46C0A"/>
                </a:solidFill>
                <a:latin typeface="Avenir Next Demi Bold"/>
                <a:ea typeface="Avenir Next Demi Bold"/>
                <a:cs typeface="Avenir Next Demi Bold"/>
                <a:sym typeface="Avenir Next Demi Bold"/>
              </a:rPr>
              <a:t>single view</a:t>
            </a:r>
            <a:r>
              <a:rPr sz="3600">
                <a:solidFill>
                  <a:srgbClr val="E46C0A"/>
                </a:solidFill>
                <a:latin typeface="Avenir Next"/>
                <a:ea typeface="Avenir Next"/>
                <a:cs typeface="Avenir Next"/>
                <a:sym typeface="Avenir Next"/>
              </a:rPr>
              <a:t> </a:t>
            </a:r>
            <a:r>
              <a:rPr sz="3200">
                <a:solidFill>
                  <a:srgbClr val="666666"/>
                </a:solidFill>
                <a:latin typeface="Avenir Next"/>
                <a:ea typeface="Avenir Next"/>
                <a:cs typeface="Avenir Next"/>
                <a:sym typeface="Avenir Next"/>
              </a:rPr>
              <a:t>for </a:t>
            </a:r>
            <a:br>
              <a:rPr sz="3200">
                <a:solidFill>
                  <a:srgbClr val="666666"/>
                </a:solidFill>
                <a:latin typeface="Avenir Next"/>
                <a:ea typeface="Avenir Next"/>
                <a:cs typeface="Avenir Next"/>
                <a:sym typeface="Avenir Next"/>
              </a:rPr>
            </a:br>
            <a:r>
              <a:rPr sz="3200">
                <a:solidFill>
                  <a:srgbClr val="666666"/>
                </a:solidFill>
                <a:latin typeface="Avenir Next"/>
                <a:ea typeface="Avenir Next"/>
                <a:cs typeface="Avenir Next"/>
                <a:sym typeface="Avenir Next"/>
              </a:rPr>
              <a:t>all tasks and all data</a:t>
            </a:r>
          </a:p>
        </p:txBody>
      </p:sp>
    </p:spTree>
  </p:cSld>
  <p:clrMapOvr>
    <a:masterClrMapping/>
  </p:clrMapOvr>
  <p:transition spd="fast"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3" name="Shape 563"/>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564" name="image5.png"/>
          <p:cNvPicPr/>
          <p:nvPr/>
        </p:nvPicPr>
        <p:blipFill>
          <a:blip r:embed="rId3">
            <a:extLst/>
          </a:blip>
          <a:stretch>
            <a:fillRect/>
          </a:stretch>
        </p:blipFill>
        <p:spPr>
          <a:xfrm>
            <a:off x="2372527" y="3502159"/>
            <a:ext cx="2637472" cy="4511042"/>
          </a:xfrm>
          <a:prstGeom prst="rect">
            <a:avLst/>
          </a:prstGeom>
          <a:ln w="3175">
            <a:solidFill>
              <a:srgbClr val="D9D9D9"/>
            </a:solidFill>
          </a:ln>
        </p:spPr>
      </p:pic>
      <p:pic>
        <p:nvPicPr>
          <p:cNvPr id="565" name="image8.png"/>
          <p:cNvPicPr/>
          <p:nvPr/>
        </p:nvPicPr>
        <p:blipFill>
          <a:blip r:embed="rId4">
            <a:extLst/>
          </a:blip>
          <a:stretch>
            <a:fillRect/>
          </a:stretch>
        </p:blipFill>
        <p:spPr>
          <a:xfrm>
            <a:off x="4352493" y="288417"/>
            <a:ext cx="5118101" cy="3928534"/>
          </a:xfrm>
          <a:prstGeom prst="rect">
            <a:avLst/>
          </a:prstGeom>
          <a:ln w="3175">
            <a:solidFill>
              <a:srgbClr val="D9D9D9"/>
            </a:solidFill>
            <a:miter/>
          </a:ln>
        </p:spPr>
      </p:pic>
      <p:pic>
        <p:nvPicPr>
          <p:cNvPr id="566" name="image9.png"/>
          <p:cNvPicPr/>
          <p:nvPr/>
        </p:nvPicPr>
        <p:blipFill>
          <a:blip r:embed="rId5">
            <a:extLst/>
          </a:blip>
          <a:stretch>
            <a:fillRect/>
          </a:stretch>
        </p:blipFill>
        <p:spPr>
          <a:xfrm>
            <a:off x="5103577" y="6025759"/>
            <a:ext cx="8723369" cy="2679231"/>
          </a:xfrm>
          <a:prstGeom prst="rect">
            <a:avLst/>
          </a:prstGeom>
          <a:ln w="3175">
            <a:solidFill>
              <a:srgbClr val="D9D9D9"/>
            </a:solidFill>
          </a:ln>
        </p:spPr>
      </p:pic>
      <p:pic>
        <p:nvPicPr>
          <p:cNvPr id="567" name="image10.png"/>
          <p:cNvPicPr/>
          <p:nvPr/>
        </p:nvPicPr>
        <p:blipFill>
          <a:blip r:embed="rId6">
            <a:extLst/>
          </a:blip>
          <a:stretch>
            <a:fillRect/>
          </a:stretch>
        </p:blipFill>
        <p:spPr>
          <a:xfrm>
            <a:off x="8352901" y="1055895"/>
            <a:ext cx="5089180" cy="4566631"/>
          </a:xfrm>
          <a:prstGeom prst="rect">
            <a:avLst/>
          </a:prstGeom>
          <a:ln w="3175">
            <a:solidFill>
              <a:srgbClr val="D9D9D9"/>
            </a:solidFill>
            <a:miter/>
          </a:ln>
        </p:spPr>
      </p:pic>
    </p:spTree>
  </p:cSld>
  <p:clrMapOvr>
    <a:masterClrMapping/>
  </p:clrMapOvr>
  <p:transition spd="fast"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1" name="Shape 571"/>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572" name="Shape 572"/>
          <p:cNvSpPr/>
          <p:nvPr>
            <p:ph type="title"/>
          </p:nvPr>
        </p:nvSpPr>
        <p:spPr>
          <a:xfrm>
            <a:off x="2839818" y="3652713"/>
            <a:ext cx="10877742" cy="1269883"/>
          </a:xfrm>
          <a:prstGeom prst="rect">
            <a:avLst/>
          </a:prstGeom>
        </p:spPr>
        <p:txBody>
          <a:bodyPr lIns="60959" tIns="60959" rIns="60959" bIns="60959">
            <a:normAutofit fontScale="100000" lnSpcReduction="0"/>
          </a:bodyPr>
          <a:lstStyle>
            <a:lvl1pPr marL="0" marR="0" algn="ctr" defTabSz="420623">
              <a:defRPr sz="6624">
                <a:solidFill>
                  <a:srgbClr val="E46C0A"/>
                </a:solidFill>
                <a:uFillTx/>
                <a:latin typeface="Avenir Next Demi Bold"/>
                <a:ea typeface="Avenir Next Demi Bold"/>
                <a:cs typeface="Avenir Next Demi Bold"/>
                <a:sym typeface="Avenir Next Demi Bold"/>
              </a:defRPr>
            </a:lvl1pPr>
          </a:lstStyle>
          <a:p>
            <a:pPr lvl="0">
              <a:defRPr sz="1800">
                <a:solidFill>
                  <a:srgbClr val="000000"/>
                </a:solidFill>
              </a:defRPr>
            </a:pPr>
            <a:r>
              <a:rPr sz="6624">
                <a:solidFill>
                  <a:srgbClr val="E46C0A"/>
                </a:solidFill>
              </a:rPr>
              <a:t>Unified</a:t>
            </a:r>
          </a:p>
        </p:txBody>
      </p:sp>
    </p:spTree>
  </p:cSld>
  <p:clrMapOvr>
    <a:masterClrMapping/>
  </p:clrMapOvr>
  <p:transition spd="fast"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4" name="Shape 574"/>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grpSp>
        <p:nvGrpSpPr>
          <p:cNvPr id="598" name="Group 598"/>
          <p:cNvGrpSpPr/>
          <p:nvPr/>
        </p:nvGrpSpPr>
        <p:grpSpPr>
          <a:xfrm>
            <a:off x="3314698" y="1911582"/>
            <a:ext cx="1949453" cy="1460500"/>
            <a:chOff x="-1" y="0"/>
            <a:chExt cx="1949451" cy="1460499"/>
          </a:xfrm>
        </p:grpSpPr>
        <p:sp>
          <p:nvSpPr>
            <p:cNvPr id="575" name="Shape 575"/>
            <p:cNvSpPr/>
            <p:nvPr/>
          </p:nvSpPr>
          <p:spPr>
            <a:xfrm>
              <a:off x="1299633" y="737856"/>
              <a:ext cx="649818" cy="289059"/>
            </a:xfrm>
            <a:prstGeom prst="rightArrow">
              <a:avLst>
                <a:gd name="adj1" fmla="val 50000"/>
                <a:gd name="adj2" fmla="val 42188"/>
              </a:avLst>
            </a:prstGeom>
            <a:solidFill>
              <a:srgbClr val="9999FF"/>
            </a:solidFill>
            <a:ln w="12700" cap="flat">
              <a:solidFill>
                <a:srgbClr val="000000"/>
              </a:solidFill>
              <a:prstDash val="solid"/>
              <a:miter lim="800000"/>
            </a:ln>
            <a:effectLst/>
          </p:spPr>
          <p:txBody>
            <a:bodyPr wrap="square" lIns="60959" tIns="60959" rIns="60959" bIns="60959" numCol="1" anchor="ctr">
              <a:noAutofit/>
            </a:bodyPr>
            <a:lstStyle/>
            <a:p>
              <a:pPr lvl="0">
                <a:defRPr sz="2400">
                  <a:latin typeface="Arial"/>
                  <a:ea typeface="Arial"/>
                  <a:cs typeface="Arial"/>
                  <a:sym typeface="Arial"/>
                </a:defRPr>
              </a:pPr>
            </a:p>
          </p:txBody>
        </p:sp>
        <p:grpSp>
          <p:nvGrpSpPr>
            <p:cNvPr id="588" name="Group 588"/>
            <p:cNvGrpSpPr/>
            <p:nvPr/>
          </p:nvGrpSpPr>
          <p:grpSpPr>
            <a:xfrm>
              <a:off x="-2" y="304270"/>
              <a:ext cx="1083031" cy="1156230"/>
              <a:chOff x="-1" y="0"/>
              <a:chExt cx="1083030" cy="1156228"/>
            </a:xfrm>
          </p:grpSpPr>
          <p:grpSp>
            <p:nvGrpSpPr>
              <p:cNvPr id="579" name="Group 579"/>
              <p:cNvGrpSpPr/>
              <p:nvPr/>
            </p:nvGrpSpPr>
            <p:grpSpPr>
              <a:xfrm>
                <a:off x="-2" y="0"/>
                <a:ext cx="794224" cy="794907"/>
                <a:chOff x="-1" y="0"/>
                <a:chExt cx="794222" cy="794906"/>
              </a:xfrm>
            </p:grpSpPr>
            <p:sp>
              <p:nvSpPr>
                <p:cNvPr id="576" name="Shape 576"/>
                <p:cNvSpPr/>
                <p:nvPr/>
              </p:nvSpPr>
              <p:spPr>
                <a:xfrm>
                  <a:off x="-2" y="0"/>
                  <a:ext cx="794224" cy="794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698"/>
                      </a:moveTo>
                      <a:cubicBezTo>
                        <a:pt x="0" y="1208"/>
                        <a:pt x="4835" y="0"/>
                        <a:pt x="10800" y="0"/>
                      </a:cubicBezTo>
                      <a:cubicBezTo>
                        <a:pt x="16765" y="0"/>
                        <a:pt x="21600" y="1208"/>
                        <a:pt x="21600" y="2698"/>
                      </a:cubicBezTo>
                      <a:lnTo>
                        <a:pt x="21600" y="18902"/>
                      </a:lnTo>
                      <a:cubicBezTo>
                        <a:pt x="21600" y="20392"/>
                        <a:pt x="16765" y="21600"/>
                        <a:pt x="10800" y="21600"/>
                      </a:cubicBezTo>
                      <a:cubicBezTo>
                        <a:pt x="4835" y="21600"/>
                        <a:pt x="0" y="20392"/>
                        <a:pt x="0" y="18902"/>
                      </a:cubicBezTo>
                      <a:close/>
                    </a:path>
                  </a:pathLst>
                </a:custGeom>
                <a:gradFill flip="none" rotWithShape="1">
                  <a:gsLst>
                    <a:gs pos="0">
                      <a:srgbClr val="DDDDDD"/>
                    </a:gs>
                    <a:gs pos="50000">
                      <a:srgbClr val="B2B2B2"/>
                    </a:gs>
                    <a:gs pos="100000">
                      <a:srgbClr val="DDDDDD"/>
                    </a:gs>
                  </a:gsLst>
                  <a:lin ang="0" scaled="0"/>
                </a:gra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577" name="Shape 577"/>
                <p:cNvSpPr/>
                <p:nvPr/>
              </p:nvSpPr>
              <p:spPr>
                <a:xfrm>
                  <a:off x="-1" y="0"/>
                  <a:ext cx="794223" cy="198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578" name="Shape 578"/>
                <p:cNvSpPr/>
                <p:nvPr/>
              </p:nvSpPr>
              <p:spPr>
                <a:xfrm>
                  <a:off x="-2" y="0"/>
                  <a:ext cx="794223" cy="794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698"/>
                      </a:moveTo>
                      <a:cubicBezTo>
                        <a:pt x="21600" y="4188"/>
                        <a:pt x="16765" y="5395"/>
                        <a:pt x="10800" y="5395"/>
                      </a:cubicBezTo>
                      <a:cubicBezTo>
                        <a:pt x="4835" y="5395"/>
                        <a:pt x="0" y="4188"/>
                        <a:pt x="0" y="2698"/>
                      </a:cubicBezTo>
                      <a:cubicBezTo>
                        <a:pt x="0" y="1208"/>
                        <a:pt x="4835" y="0"/>
                        <a:pt x="10800" y="0"/>
                      </a:cubicBezTo>
                      <a:cubicBezTo>
                        <a:pt x="16765" y="0"/>
                        <a:pt x="21600" y="1208"/>
                        <a:pt x="21600" y="2698"/>
                      </a:cubicBezTo>
                      <a:lnTo>
                        <a:pt x="21600" y="18902"/>
                      </a:lnTo>
                      <a:cubicBezTo>
                        <a:pt x="21600" y="20392"/>
                        <a:pt x="16765" y="21600"/>
                        <a:pt x="10800" y="21600"/>
                      </a:cubicBezTo>
                      <a:cubicBezTo>
                        <a:pt x="4835" y="21600"/>
                        <a:pt x="0" y="20392"/>
                        <a:pt x="0" y="18902"/>
                      </a:cubicBezTo>
                      <a:lnTo>
                        <a:pt x="0" y="2698"/>
                      </a:lnTo>
                    </a:path>
                  </a:pathLst>
                </a:custGeom>
                <a:noFill/>
                <a:ln w="12700" cap="flat">
                  <a:solidFill>
                    <a:srgbClr val="000000"/>
                  </a:solidFill>
                  <a:prstDash val="solid"/>
                  <a:round/>
                </a:ln>
                <a:effectLst/>
              </p:spPr>
              <p:txBody>
                <a:bodyPr wrap="square" lIns="60959" tIns="60959" rIns="60959" bIns="60959" numCol="1" anchor="ctr">
                  <a:noAutofit/>
                </a:bodyPr>
                <a:lstStyle/>
                <a:p>
                  <a:pPr lvl="0">
                    <a:defRPr sz="2400">
                      <a:latin typeface="Arial"/>
                      <a:ea typeface="Arial"/>
                      <a:cs typeface="Arial"/>
                      <a:sym typeface="Arial"/>
                    </a:defRPr>
                  </a:pPr>
                </a:p>
              </p:txBody>
            </p:sp>
          </p:grpSp>
          <p:grpSp>
            <p:nvGrpSpPr>
              <p:cNvPr id="583" name="Group 583"/>
              <p:cNvGrpSpPr/>
              <p:nvPr/>
            </p:nvGrpSpPr>
            <p:grpSpPr>
              <a:xfrm>
                <a:off x="144402" y="144528"/>
                <a:ext cx="794224" cy="794908"/>
                <a:chOff x="-1" y="0"/>
                <a:chExt cx="794222" cy="794906"/>
              </a:xfrm>
            </p:grpSpPr>
            <p:sp>
              <p:nvSpPr>
                <p:cNvPr id="580" name="Shape 580"/>
                <p:cNvSpPr/>
                <p:nvPr/>
              </p:nvSpPr>
              <p:spPr>
                <a:xfrm>
                  <a:off x="-2" y="0"/>
                  <a:ext cx="794224" cy="794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698"/>
                      </a:moveTo>
                      <a:cubicBezTo>
                        <a:pt x="0" y="1208"/>
                        <a:pt x="4835" y="0"/>
                        <a:pt x="10800" y="0"/>
                      </a:cubicBezTo>
                      <a:cubicBezTo>
                        <a:pt x="16765" y="0"/>
                        <a:pt x="21600" y="1208"/>
                        <a:pt x="21600" y="2698"/>
                      </a:cubicBezTo>
                      <a:lnTo>
                        <a:pt x="21600" y="18902"/>
                      </a:lnTo>
                      <a:cubicBezTo>
                        <a:pt x="21600" y="20392"/>
                        <a:pt x="16765" y="21600"/>
                        <a:pt x="10800" y="21600"/>
                      </a:cubicBezTo>
                      <a:cubicBezTo>
                        <a:pt x="4835" y="21600"/>
                        <a:pt x="0" y="20392"/>
                        <a:pt x="0" y="18902"/>
                      </a:cubicBezTo>
                      <a:close/>
                    </a:path>
                  </a:pathLst>
                </a:custGeom>
                <a:gradFill flip="none" rotWithShape="1">
                  <a:gsLst>
                    <a:gs pos="0">
                      <a:srgbClr val="DDDDDD"/>
                    </a:gs>
                    <a:gs pos="50000">
                      <a:srgbClr val="B2B2B2"/>
                    </a:gs>
                    <a:gs pos="100000">
                      <a:srgbClr val="DDDDDD"/>
                    </a:gs>
                  </a:gsLst>
                  <a:lin ang="0" scaled="0"/>
                </a:gra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581" name="Shape 581"/>
                <p:cNvSpPr/>
                <p:nvPr/>
              </p:nvSpPr>
              <p:spPr>
                <a:xfrm>
                  <a:off x="-1" y="0"/>
                  <a:ext cx="794223" cy="198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582" name="Shape 582"/>
                <p:cNvSpPr/>
                <p:nvPr/>
              </p:nvSpPr>
              <p:spPr>
                <a:xfrm>
                  <a:off x="-2" y="0"/>
                  <a:ext cx="794223" cy="794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698"/>
                      </a:moveTo>
                      <a:cubicBezTo>
                        <a:pt x="21600" y="4188"/>
                        <a:pt x="16765" y="5395"/>
                        <a:pt x="10800" y="5395"/>
                      </a:cubicBezTo>
                      <a:cubicBezTo>
                        <a:pt x="4835" y="5395"/>
                        <a:pt x="0" y="4188"/>
                        <a:pt x="0" y="2698"/>
                      </a:cubicBezTo>
                      <a:cubicBezTo>
                        <a:pt x="0" y="1208"/>
                        <a:pt x="4835" y="0"/>
                        <a:pt x="10800" y="0"/>
                      </a:cubicBezTo>
                      <a:cubicBezTo>
                        <a:pt x="16765" y="0"/>
                        <a:pt x="21600" y="1208"/>
                        <a:pt x="21600" y="2698"/>
                      </a:cubicBezTo>
                      <a:lnTo>
                        <a:pt x="21600" y="18902"/>
                      </a:lnTo>
                      <a:cubicBezTo>
                        <a:pt x="21600" y="20392"/>
                        <a:pt x="16765" y="21600"/>
                        <a:pt x="10800" y="21600"/>
                      </a:cubicBezTo>
                      <a:cubicBezTo>
                        <a:pt x="4835" y="21600"/>
                        <a:pt x="0" y="20392"/>
                        <a:pt x="0" y="18902"/>
                      </a:cubicBezTo>
                      <a:lnTo>
                        <a:pt x="0" y="2698"/>
                      </a:lnTo>
                    </a:path>
                  </a:pathLst>
                </a:custGeom>
                <a:noFill/>
                <a:ln w="12700" cap="flat">
                  <a:solidFill>
                    <a:srgbClr val="000000"/>
                  </a:solidFill>
                  <a:prstDash val="solid"/>
                  <a:round/>
                </a:ln>
                <a:effectLst/>
              </p:spPr>
              <p:txBody>
                <a:bodyPr wrap="square" lIns="60959" tIns="60959" rIns="60959" bIns="60959" numCol="1" anchor="ctr">
                  <a:noAutofit/>
                </a:bodyPr>
                <a:lstStyle/>
                <a:p>
                  <a:pPr lvl="0">
                    <a:defRPr sz="2400">
                      <a:latin typeface="Arial"/>
                      <a:ea typeface="Arial"/>
                      <a:cs typeface="Arial"/>
                      <a:sym typeface="Arial"/>
                    </a:defRPr>
                  </a:pPr>
                </a:p>
              </p:txBody>
            </p:sp>
          </p:grpSp>
          <p:grpSp>
            <p:nvGrpSpPr>
              <p:cNvPr id="587" name="Group 587"/>
              <p:cNvGrpSpPr/>
              <p:nvPr/>
            </p:nvGrpSpPr>
            <p:grpSpPr>
              <a:xfrm>
                <a:off x="288806" y="361321"/>
                <a:ext cx="794223" cy="794908"/>
                <a:chOff x="-1" y="0"/>
                <a:chExt cx="794222" cy="794906"/>
              </a:xfrm>
            </p:grpSpPr>
            <p:sp>
              <p:nvSpPr>
                <p:cNvPr id="584" name="Shape 584"/>
                <p:cNvSpPr/>
                <p:nvPr/>
              </p:nvSpPr>
              <p:spPr>
                <a:xfrm>
                  <a:off x="-2" y="0"/>
                  <a:ext cx="794224" cy="794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698"/>
                      </a:moveTo>
                      <a:cubicBezTo>
                        <a:pt x="0" y="1208"/>
                        <a:pt x="4835" y="0"/>
                        <a:pt x="10800" y="0"/>
                      </a:cubicBezTo>
                      <a:cubicBezTo>
                        <a:pt x="16765" y="0"/>
                        <a:pt x="21600" y="1208"/>
                        <a:pt x="21600" y="2698"/>
                      </a:cubicBezTo>
                      <a:lnTo>
                        <a:pt x="21600" y="18902"/>
                      </a:lnTo>
                      <a:cubicBezTo>
                        <a:pt x="21600" y="20392"/>
                        <a:pt x="16765" y="21600"/>
                        <a:pt x="10800" y="21600"/>
                      </a:cubicBezTo>
                      <a:cubicBezTo>
                        <a:pt x="4835" y="21600"/>
                        <a:pt x="0" y="20392"/>
                        <a:pt x="0" y="18902"/>
                      </a:cubicBezTo>
                      <a:close/>
                    </a:path>
                  </a:pathLst>
                </a:custGeom>
                <a:gradFill flip="none" rotWithShape="1">
                  <a:gsLst>
                    <a:gs pos="0">
                      <a:srgbClr val="DDDDDD"/>
                    </a:gs>
                    <a:gs pos="50000">
                      <a:srgbClr val="B2B2B2"/>
                    </a:gs>
                    <a:gs pos="100000">
                      <a:srgbClr val="DDDDDD"/>
                    </a:gs>
                  </a:gsLst>
                  <a:lin ang="0" scaled="0"/>
                </a:gra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585" name="Shape 585"/>
                <p:cNvSpPr/>
                <p:nvPr/>
              </p:nvSpPr>
              <p:spPr>
                <a:xfrm>
                  <a:off x="-1" y="0"/>
                  <a:ext cx="794223" cy="198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586" name="Shape 586"/>
                <p:cNvSpPr/>
                <p:nvPr/>
              </p:nvSpPr>
              <p:spPr>
                <a:xfrm>
                  <a:off x="-2" y="0"/>
                  <a:ext cx="794223" cy="794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698"/>
                      </a:moveTo>
                      <a:cubicBezTo>
                        <a:pt x="21600" y="4188"/>
                        <a:pt x="16765" y="5395"/>
                        <a:pt x="10800" y="5395"/>
                      </a:cubicBezTo>
                      <a:cubicBezTo>
                        <a:pt x="4835" y="5395"/>
                        <a:pt x="0" y="4188"/>
                        <a:pt x="0" y="2698"/>
                      </a:cubicBezTo>
                      <a:cubicBezTo>
                        <a:pt x="0" y="1208"/>
                        <a:pt x="4835" y="0"/>
                        <a:pt x="10800" y="0"/>
                      </a:cubicBezTo>
                      <a:cubicBezTo>
                        <a:pt x="16765" y="0"/>
                        <a:pt x="21600" y="1208"/>
                        <a:pt x="21600" y="2698"/>
                      </a:cubicBezTo>
                      <a:lnTo>
                        <a:pt x="21600" y="18902"/>
                      </a:lnTo>
                      <a:cubicBezTo>
                        <a:pt x="21600" y="20392"/>
                        <a:pt x="16765" y="21600"/>
                        <a:pt x="10800" y="21600"/>
                      </a:cubicBezTo>
                      <a:cubicBezTo>
                        <a:pt x="4835" y="21600"/>
                        <a:pt x="0" y="20392"/>
                        <a:pt x="0" y="18902"/>
                      </a:cubicBezTo>
                      <a:lnTo>
                        <a:pt x="0" y="2698"/>
                      </a:lnTo>
                    </a:path>
                  </a:pathLst>
                </a:custGeom>
                <a:noFill/>
                <a:ln w="12700" cap="flat">
                  <a:solidFill>
                    <a:srgbClr val="000000"/>
                  </a:solidFill>
                  <a:prstDash val="solid"/>
                  <a:round/>
                </a:ln>
                <a:effectLst/>
              </p:spPr>
              <p:txBody>
                <a:bodyPr wrap="square" lIns="60959" tIns="60959" rIns="60959" bIns="60959" numCol="1" anchor="ctr">
                  <a:noAutofit/>
                </a:bodyPr>
                <a:lstStyle/>
                <a:p>
                  <a:pPr lvl="0">
                    <a:defRPr sz="2400">
                      <a:latin typeface="Arial"/>
                      <a:ea typeface="Arial"/>
                      <a:cs typeface="Arial"/>
                      <a:sym typeface="Arial"/>
                    </a:defRPr>
                  </a:pPr>
                </a:p>
              </p:txBody>
            </p:sp>
          </p:grpSp>
        </p:grpSp>
        <p:grpSp>
          <p:nvGrpSpPr>
            <p:cNvPr id="597" name="Group 597"/>
            <p:cNvGrpSpPr/>
            <p:nvPr/>
          </p:nvGrpSpPr>
          <p:grpSpPr>
            <a:xfrm>
              <a:off x="292388" y="0"/>
              <a:ext cx="973264" cy="794908"/>
              <a:chOff x="0" y="0"/>
              <a:chExt cx="973262" cy="794907"/>
            </a:xfrm>
          </p:grpSpPr>
          <p:grpSp>
            <p:nvGrpSpPr>
              <p:cNvPr id="592" name="Group 592"/>
              <p:cNvGrpSpPr/>
              <p:nvPr/>
            </p:nvGrpSpPr>
            <p:grpSpPr>
              <a:xfrm>
                <a:off x="53420" y="0"/>
                <a:ext cx="919843" cy="361322"/>
                <a:chOff x="0" y="0"/>
                <a:chExt cx="919842" cy="361321"/>
              </a:xfrm>
            </p:grpSpPr>
            <p:sp>
              <p:nvSpPr>
                <p:cNvPr id="589" name="Shape 589"/>
                <p:cNvSpPr/>
                <p:nvPr/>
              </p:nvSpPr>
              <p:spPr>
                <a:xfrm>
                  <a:off x="0" y="0"/>
                  <a:ext cx="919843" cy="3613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29" y="21600"/>
                      </a:moveTo>
                      <a:lnTo>
                        <a:pt x="12776" y="14400"/>
                      </a:lnTo>
                      <a:lnTo>
                        <a:pt x="14982" y="14400"/>
                      </a:lnTo>
                      <a:lnTo>
                        <a:pt x="14982" y="14400"/>
                      </a:lnTo>
                      <a:cubicBezTo>
                        <a:pt x="13893" y="5770"/>
                        <a:pt x="10979" y="0"/>
                        <a:pt x="7711" y="0"/>
                      </a:cubicBezTo>
                      <a:lnTo>
                        <a:pt x="12124" y="0"/>
                      </a:lnTo>
                      <a:cubicBezTo>
                        <a:pt x="15392" y="0"/>
                        <a:pt x="18305" y="5770"/>
                        <a:pt x="19394" y="14400"/>
                      </a:cubicBezTo>
                      <a:lnTo>
                        <a:pt x="21600" y="14400"/>
                      </a:lnTo>
                      <a:close/>
                      <a:moveTo>
                        <a:pt x="9918" y="903"/>
                      </a:moveTo>
                      <a:lnTo>
                        <a:pt x="9918" y="903"/>
                      </a:lnTo>
                      <a:cubicBezTo>
                        <a:pt x="6651" y="3634"/>
                        <a:pt x="4412" y="12051"/>
                        <a:pt x="4412" y="21600"/>
                      </a:cubicBezTo>
                      <a:lnTo>
                        <a:pt x="0" y="21600"/>
                      </a:lnTo>
                      <a:cubicBezTo>
                        <a:pt x="0" y="9671"/>
                        <a:pt x="3453" y="0"/>
                        <a:pt x="7712" y="0"/>
                      </a:cubicBezTo>
                      <a:cubicBezTo>
                        <a:pt x="8459" y="0"/>
                        <a:pt x="9202" y="304"/>
                        <a:pt x="9918" y="903"/>
                      </a:cubicBezTo>
                      <a:close/>
                    </a:path>
                  </a:pathLst>
                </a:custGeom>
                <a:solidFill>
                  <a:srgbClr val="9999FF"/>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590" name="Shape 590"/>
                <p:cNvSpPr/>
                <p:nvPr/>
              </p:nvSpPr>
              <p:spPr>
                <a:xfrm>
                  <a:off x="0" y="0"/>
                  <a:ext cx="422341" cy="3613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03"/>
                      </a:moveTo>
                      <a:lnTo>
                        <a:pt x="21600" y="903"/>
                      </a:lnTo>
                      <a:cubicBezTo>
                        <a:pt x="14485" y="3634"/>
                        <a:pt x="9609" y="12051"/>
                        <a:pt x="9609" y="21600"/>
                      </a:cubicBezTo>
                      <a:lnTo>
                        <a:pt x="0" y="21600"/>
                      </a:lnTo>
                      <a:cubicBezTo>
                        <a:pt x="0" y="9671"/>
                        <a:pt x="7520" y="0"/>
                        <a:pt x="16795" y="0"/>
                      </a:cubicBezTo>
                      <a:cubicBezTo>
                        <a:pt x="18422" y="0"/>
                        <a:pt x="20041" y="304"/>
                        <a:pt x="21600" y="903"/>
                      </a:cubicBezTo>
                      <a:close/>
                    </a:path>
                  </a:pathLst>
                </a:custGeom>
                <a:solidFill>
                  <a:srgbClr val="000000">
                    <a:alpha val="20000"/>
                  </a:srgbClr>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591" name="Shape 591"/>
                <p:cNvSpPr/>
                <p:nvPr/>
              </p:nvSpPr>
              <p:spPr>
                <a:xfrm>
                  <a:off x="0" y="0"/>
                  <a:ext cx="919843" cy="3613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18" y="903"/>
                      </a:moveTo>
                      <a:lnTo>
                        <a:pt x="9918" y="903"/>
                      </a:lnTo>
                      <a:cubicBezTo>
                        <a:pt x="6651" y="3634"/>
                        <a:pt x="4412" y="12051"/>
                        <a:pt x="4412" y="21600"/>
                      </a:cubicBezTo>
                      <a:lnTo>
                        <a:pt x="0" y="21600"/>
                      </a:lnTo>
                      <a:cubicBezTo>
                        <a:pt x="0" y="9671"/>
                        <a:pt x="3453" y="0"/>
                        <a:pt x="7712" y="0"/>
                      </a:cubicBezTo>
                      <a:lnTo>
                        <a:pt x="12124" y="0"/>
                      </a:lnTo>
                      <a:cubicBezTo>
                        <a:pt x="15392" y="0"/>
                        <a:pt x="18305" y="5770"/>
                        <a:pt x="19394" y="14400"/>
                      </a:cubicBezTo>
                      <a:lnTo>
                        <a:pt x="21600" y="14400"/>
                      </a:lnTo>
                      <a:lnTo>
                        <a:pt x="17629" y="21600"/>
                      </a:lnTo>
                      <a:lnTo>
                        <a:pt x="12776" y="14400"/>
                      </a:lnTo>
                      <a:lnTo>
                        <a:pt x="14982" y="14400"/>
                      </a:lnTo>
                      <a:lnTo>
                        <a:pt x="14982" y="14400"/>
                      </a:lnTo>
                      <a:cubicBezTo>
                        <a:pt x="13893" y="5770"/>
                        <a:pt x="10979" y="0"/>
                        <a:pt x="7711" y="0"/>
                      </a:cubicBezTo>
                    </a:path>
                  </a:pathLst>
                </a:custGeom>
                <a:noFill/>
                <a:ln w="12700" cap="flat">
                  <a:solidFill>
                    <a:srgbClr val="000000"/>
                  </a:solidFill>
                  <a:prstDash val="solid"/>
                  <a:miter lim="800000"/>
                </a:ln>
                <a:effectLst/>
              </p:spPr>
              <p:txBody>
                <a:bodyPr wrap="square" lIns="60959" tIns="60959" rIns="60959" bIns="60959" numCol="1" anchor="ctr">
                  <a:noAutofit/>
                </a:bodyPr>
                <a:lstStyle/>
                <a:p>
                  <a:pPr lvl="0">
                    <a:defRPr sz="2400">
                      <a:latin typeface="Arial"/>
                      <a:ea typeface="Arial"/>
                      <a:cs typeface="Arial"/>
                      <a:sym typeface="Arial"/>
                    </a:defRPr>
                  </a:pPr>
                </a:p>
              </p:txBody>
            </p:sp>
          </p:grpSp>
          <p:grpSp>
            <p:nvGrpSpPr>
              <p:cNvPr id="596" name="Group 596"/>
              <p:cNvGrpSpPr/>
              <p:nvPr/>
            </p:nvGrpSpPr>
            <p:grpSpPr>
              <a:xfrm>
                <a:off x="-1" y="433585"/>
                <a:ext cx="919844" cy="361323"/>
                <a:chOff x="0" y="0"/>
                <a:chExt cx="919842" cy="361321"/>
              </a:xfrm>
            </p:grpSpPr>
            <p:sp>
              <p:nvSpPr>
                <p:cNvPr id="593" name="Shape 593"/>
                <p:cNvSpPr/>
                <p:nvPr/>
              </p:nvSpPr>
              <p:spPr>
                <a:xfrm rot="10800000">
                  <a:off x="-1" y="0"/>
                  <a:ext cx="919844" cy="3613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29" y="21600"/>
                      </a:moveTo>
                      <a:lnTo>
                        <a:pt x="12776" y="14400"/>
                      </a:lnTo>
                      <a:lnTo>
                        <a:pt x="14982" y="14400"/>
                      </a:lnTo>
                      <a:lnTo>
                        <a:pt x="14982" y="14400"/>
                      </a:lnTo>
                      <a:cubicBezTo>
                        <a:pt x="13893" y="5770"/>
                        <a:pt x="10979" y="0"/>
                        <a:pt x="7711" y="0"/>
                      </a:cubicBezTo>
                      <a:lnTo>
                        <a:pt x="12124" y="0"/>
                      </a:lnTo>
                      <a:cubicBezTo>
                        <a:pt x="15392" y="0"/>
                        <a:pt x="18305" y="5770"/>
                        <a:pt x="19394" y="14400"/>
                      </a:cubicBezTo>
                      <a:lnTo>
                        <a:pt x="21600" y="14400"/>
                      </a:lnTo>
                      <a:close/>
                      <a:moveTo>
                        <a:pt x="9918" y="903"/>
                      </a:moveTo>
                      <a:lnTo>
                        <a:pt x="9918" y="903"/>
                      </a:lnTo>
                      <a:cubicBezTo>
                        <a:pt x="6651" y="3634"/>
                        <a:pt x="4412" y="12051"/>
                        <a:pt x="4412" y="21600"/>
                      </a:cubicBezTo>
                      <a:lnTo>
                        <a:pt x="0" y="21600"/>
                      </a:lnTo>
                      <a:cubicBezTo>
                        <a:pt x="0" y="9671"/>
                        <a:pt x="3453" y="0"/>
                        <a:pt x="7712" y="0"/>
                      </a:cubicBezTo>
                      <a:cubicBezTo>
                        <a:pt x="8459" y="0"/>
                        <a:pt x="9202" y="304"/>
                        <a:pt x="9918" y="903"/>
                      </a:cubicBezTo>
                      <a:close/>
                    </a:path>
                  </a:pathLst>
                </a:custGeom>
                <a:solidFill>
                  <a:srgbClr val="9999FF"/>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594" name="Shape 594"/>
                <p:cNvSpPr/>
                <p:nvPr/>
              </p:nvSpPr>
              <p:spPr>
                <a:xfrm rot="10800000">
                  <a:off x="497501" y="0"/>
                  <a:ext cx="422342" cy="3613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03"/>
                      </a:moveTo>
                      <a:lnTo>
                        <a:pt x="21600" y="903"/>
                      </a:lnTo>
                      <a:cubicBezTo>
                        <a:pt x="14485" y="3634"/>
                        <a:pt x="9609" y="12051"/>
                        <a:pt x="9609" y="21600"/>
                      </a:cubicBezTo>
                      <a:lnTo>
                        <a:pt x="0" y="21600"/>
                      </a:lnTo>
                      <a:cubicBezTo>
                        <a:pt x="0" y="9671"/>
                        <a:pt x="7520" y="0"/>
                        <a:pt x="16795" y="0"/>
                      </a:cubicBezTo>
                      <a:cubicBezTo>
                        <a:pt x="18422" y="0"/>
                        <a:pt x="20041" y="304"/>
                        <a:pt x="21600" y="903"/>
                      </a:cubicBezTo>
                      <a:close/>
                    </a:path>
                  </a:pathLst>
                </a:custGeom>
                <a:solidFill>
                  <a:srgbClr val="000000">
                    <a:alpha val="20000"/>
                  </a:srgbClr>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595" name="Shape 595"/>
                <p:cNvSpPr/>
                <p:nvPr/>
              </p:nvSpPr>
              <p:spPr>
                <a:xfrm rot="10800000">
                  <a:off x="-1" y="0"/>
                  <a:ext cx="919844" cy="3613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18" y="903"/>
                      </a:moveTo>
                      <a:lnTo>
                        <a:pt x="9918" y="903"/>
                      </a:lnTo>
                      <a:cubicBezTo>
                        <a:pt x="6651" y="3634"/>
                        <a:pt x="4412" y="12051"/>
                        <a:pt x="4412" y="21600"/>
                      </a:cubicBezTo>
                      <a:lnTo>
                        <a:pt x="0" y="21600"/>
                      </a:lnTo>
                      <a:cubicBezTo>
                        <a:pt x="0" y="9671"/>
                        <a:pt x="3453" y="0"/>
                        <a:pt x="7712" y="0"/>
                      </a:cubicBezTo>
                      <a:lnTo>
                        <a:pt x="12124" y="0"/>
                      </a:lnTo>
                      <a:cubicBezTo>
                        <a:pt x="15392" y="0"/>
                        <a:pt x="18305" y="5770"/>
                        <a:pt x="19394" y="14400"/>
                      </a:cubicBezTo>
                      <a:lnTo>
                        <a:pt x="21600" y="14400"/>
                      </a:lnTo>
                      <a:lnTo>
                        <a:pt x="17629" y="21600"/>
                      </a:lnTo>
                      <a:lnTo>
                        <a:pt x="12776" y="14400"/>
                      </a:lnTo>
                      <a:lnTo>
                        <a:pt x="14982" y="14400"/>
                      </a:lnTo>
                      <a:lnTo>
                        <a:pt x="14982" y="14400"/>
                      </a:lnTo>
                      <a:cubicBezTo>
                        <a:pt x="13893" y="5770"/>
                        <a:pt x="10979" y="0"/>
                        <a:pt x="7711" y="0"/>
                      </a:cubicBezTo>
                    </a:path>
                  </a:pathLst>
                </a:custGeom>
                <a:noFill/>
                <a:ln w="12700" cap="flat">
                  <a:solidFill>
                    <a:srgbClr val="000000"/>
                  </a:solidFill>
                  <a:prstDash val="solid"/>
                  <a:miter lim="800000"/>
                </a:ln>
                <a:effectLst/>
              </p:spPr>
              <p:txBody>
                <a:bodyPr wrap="square" lIns="60959" tIns="60959" rIns="60959" bIns="60959" numCol="1" anchor="ctr">
                  <a:noAutofit/>
                </a:bodyPr>
                <a:lstStyle/>
                <a:p>
                  <a:pPr lvl="0">
                    <a:defRPr sz="2400">
                      <a:latin typeface="Arial"/>
                      <a:ea typeface="Arial"/>
                      <a:cs typeface="Arial"/>
                      <a:sym typeface="Arial"/>
                    </a:defRPr>
                  </a:pPr>
                </a:p>
              </p:txBody>
            </p:sp>
          </p:grpSp>
        </p:grpSp>
      </p:grpSp>
      <p:sp>
        <p:nvSpPr>
          <p:cNvPr id="599" name="Shape 599"/>
          <p:cNvSpPr/>
          <p:nvPr/>
        </p:nvSpPr>
        <p:spPr>
          <a:xfrm>
            <a:off x="2958319" y="3583537"/>
            <a:ext cx="3910178" cy="541021"/>
          </a:xfrm>
          <a:prstGeom prst="rect">
            <a:avLst/>
          </a:prstGeom>
          <a:ln w="3175">
            <a:miter lim="400000"/>
          </a:ln>
          <a:extLst>
            <a:ext uri="{C572A759-6A51-4108-AA02-DFA0A04FC94B}">
              <ma14:wrappingTextBoxFlag xmlns:ma14="http://schemas.microsoft.com/office/mac/drawingml/2011/main" val="1"/>
            </a:ext>
          </a:extLst>
        </p:spPr>
        <p:txBody>
          <a:bodyPr wrap="none" lIns="60959" tIns="60959" rIns="60959" bIns="60959">
            <a:spAutoFit/>
          </a:bodyPr>
          <a:lstStyle>
            <a:lvl1pPr algn="ctr">
              <a:defRPr sz="2400">
                <a:latin typeface="Avenir Next Demi Bold"/>
                <a:ea typeface="Avenir Next Demi Bold"/>
                <a:cs typeface="Avenir Next Demi Bold"/>
                <a:sym typeface="Avenir Next Demi Bold"/>
              </a:defRPr>
            </a:lvl1pPr>
          </a:lstStyle>
          <a:p>
            <a:pPr lvl="0">
              <a:defRPr sz="1800"/>
            </a:pPr>
            <a:r>
              <a:rPr sz="2400"/>
              <a:t>Traditional Reporting Tools</a:t>
            </a:r>
          </a:p>
        </p:txBody>
      </p:sp>
      <p:pic>
        <p:nvPicPr>
          <p:cNvPr id="600" name="image11.jpg" descr="finances"/>
          <p:cNvPicPr/>
          <p:nvPr/>
        </p:nvPicPr>
        <p:blipFill>
          <a:blip r:embed="rId3">
            <a:extLst/>
          </a:blip>
          <a:stretch>
            <a:fillRect/>
          </a:stretch>
        </p:blipFill>
        <p:spPr>
          <a:xfrm>
            <a:off x="5346700" y="2298933"/>
            <a:ext cx="1320800" cy="1257301"/>
          </a:xfrm>
          <a:prstGeom prst="rect">
            <a:avLst/>
          </a:prstGeom>
          <a:ln w="3175">
            <a:miter lim="400000"/>
          </a:ln>
        </p:spPr>
      </p:pic>
      <p:sp>
        <p:nvSpPr>
          <p:cNvPr id="601" name="Shape 601"/>
          <p:cNvSpPr/>
          <p:nvPr/>
        </p:nvSpPr>
        <p:spPr>
          <a:xfrm>
            <a:off x="2773762" y="6313900"/>
            <a:ext cx="4279292" cy="541021"/>
          </a:xfrm>
          <a:prstGeom prst="rect">
            <a:avLst/>
          </a:prstGeom>
          <a:ln w="3175">
            <a:miter lim="400000"/>
          </a:ln>
          <a:extLst>
            <a:ext uri="{C572A759-6A51-4108-AA02-DFA0A04FC94B}">
              <ma14:wrappingTextBoxFlag xmlns:ma14="http://schemas.microsoft.com/office/mac/drawingml/2011/main" val="1"/>
            </a:ext>
          </a:extLst>
        </p:spPr>
        <p:txBody>
          <a:bodyPr wrap="none" lIns="60959" tIns="60959" rIns="60959" bIns="60959">
            <a:spAutoFit/>
          </a:bodyPr>
          <a:lstStyle>
            <a:lvl1pPr algn="ctr">
              <a:defRPr sz="2400">
                <a:latin typeface="Avenir Next Demi Bold"/>
                <a:ea typeface="Avenir Next Demi Bold"/>
                <a:cs typeface="Avenir Next Demi Bold"/>
                <a:sym typeface="Avenir Next Demi Bold"/>
              </a:defRPr>
            </a:lvl1pPr>
          </a:lstStyle>
          <a:p>
            <a:pPr lvl="0">
              <a:defRPr sz="1800"/>
            </a:pPr>
            <a:r>
              <a:rPr sz="2400"/>
              <a:t>Traditional Visualization Tools</a:t>
            </a:r>
          </a:p>
        </p:txBody>
      </p:sp>
      <p:pic>
        <p:nvPicPr>
          <p:cNvPr id="602" name="image11.jpg" descr="finances"/>
          <p:cNvPicPr/>
          <p:nvPr/>
        </p:nvPicPr>
        <p:blipFill>
          <a:blip r:embed="rId3">
            <a:extLst/>
          </a:blip>
          <a:stretch>
            <a:fillRect/>
          </a:stretch>
        </p:blipFill>
        <p:spPr>
          <a:xfrm>
            <a:off x="5245100" y="5004033"/>
            <a:ext cx="1320800" cy="1257301"/>
          </a:xfrm>
          <a:prstGeom prst="rect">
            <a:avLst/>
          </a:prstGeom>
          <a:ln w="3175">
            <a:miter lim="400000"/>
          </a:ln>
        </p:spPr>
      </p:pic>
      <p:grpSp>
        <p:nvGrpSpPr>
          <p:cNvPr id="626" name="Group 626"/>
          <p:cNvGrpSpPr/>
          <p:nvPr/>
        </p:nvGrpSpPr>
        <p:grpSpPr>
          <a:xfrm>
            <a:off x="3314699" y="4472139"/>
            <a:ext cx="3197418" cy="1566944"/>
            <a:chOff x="0" y="0"/>
            <a:chExt cx="3197416" cy="1566942"/>
          </a:xfrm>
        </p:grpSpPr>
        <p:sp>
          <p:nvSpPr>
            <p:cNvPr id="603" name="Shape 603"/>
            <p:cNvSpPr/>
            <p:nvPr/>
          </p:nvSpPr>
          <p:spPr>
            <a:xfrm>
              <a:off x="1231766" y="943227"/>
              <a:ext cx="615885" cy="273594"/>
            </a:xfrm>
            <a:prstGeom prst="rightArrow">
              <a:avLst>
                <a:gd name="adj1" fmla="val 50000"/>
                <a:gd name="adj2" fmla="val 42220"/>
              </a:avLst>
            </a:prstGeom>
            <a:solidFill>
              <a:srgbClr val="9999FF"/>
            </a:solidFill>
            <a:ln w="12700" cap="flat">
              <a:solidFill>
                <a:srgbClr val="000000"/>
              </a:solidFill>
              <a:prstDash val="solid"/>
              <a:miter lim="800000"/>
            </a:ln>
            <a:effectLst/>
          </p:spPr>
          <p:txBody>
            <a:bodyPr wrap="square" lIns="60959" tIns="60959" rIns="60959" bIns="60959" numCol="1" anchor="ctr">
              <a:noAutofit/>
            </a:bodyPr>
            <a:lstStyle/>
            <a:p>
              <a:pPr lvl="0">
                <a:defRPr sz="2400">
                  <a:latin typeface="Arial"/>
                  <a:ea typeface="Arial"/>
                  <a:cs typeface="Arial"/>
                  <a:sym typeface="Arial"/>
                </a:defRPr>
              </a:pPr>
            </a:p>
          </p:txBody>
        </p:sp>
        <p:grpSp>
          <p:nvGrpSpPr>
            <p:cNvPr id="612" name="Group 612"/>
            <p:cNvGrpSpPr/>
            <p:nvPr/>
          </p:nvGrpSpPr>
          <p:grpSpPr>
            <a:xfrm>
              <a:off x="2274765" y="0"/>
              <a:ext cx="922652" cy="753817"/>
              <a:chOff x="0" y="0"/>
              <a:chExt cx="922650" cy="753816"/>
            </a:xfrm>
          </p:grpSpPr>
          <p:grpSp>
            <p:nvGrpSpPr>
              <p:cNvPr id="607" name="Group 607"/>
              <p:cNvGrpSpPr/>
              <p:nvPr/>
            </p:nvGrpSpPr>
            <p:grpSpPr>
              <a:xfrm>
                <a:off x="50645" y="0"/>
                <a:ext cx="872006" cy="342644"/>
                <a:chOff x="0" y="0"/>
                <a:chExt cx="872005" cy="342643"/>
              </a:xfrm>
            </p:grpSpPr>
            <p:sp>
              <p:nvSpPr>
                <p:cNvPr id="604" name="Shape 604"/>
                <p:cNvSpPr/>
                <p:nvPr/>
              </p:nvSpPr>
              <p:spPr>
                <a:xfrm>
                  <a:off x="0" y="0"/>
                  <a:ext cx="872006" cy="342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27" y="21600"/>
                      </a:moveTo>
                      <a:lnTo>
                        <a:pt x="12773" y="14400"/>
                      </a:lnTo>
                      <a:lnTo>
                        <a:pt x="14980" y="14400"/>
                      </a:lnTo>
                      <a:lnTo>
                        <a:pt x="14980" y="14400"/>
                      </a:lnTo>
                      <a:cubicBezTo>
                        <a:pt x="13891" y="5770"/>
                        <a:pt x="10978" y="0"/>
                        <a:pt x="7710" y="0"/>
                      </a:cubicBezTo>
                      <a:lnTo>
                        <a:pt x="12124" y="0"/>
                      </a:lnTo>
                      <a:cubicBezTo>
                        <a:pt x="15391" y="0"/>
                        <a:pt x="18304" y="5770"/>
                        <a:pt x="19393" y="14400"/>
                      </a:cubicBezTo>
                      <a:lnTo>
                        <a:pt x="21600" y="14400"/>
                      </a:lnTo>
                      <a:close/>
                      <a:moveTo>
                        <a:pt x="9917" y="904"/>
                      </a:moveTo>
                      <a:lnTo>
                        <a:pt x="9917" y="904"/>
                      </a:lnTo>
                      <a:cubicBezTo>
                        <a:pt x="6651" y="3636"/>
                        <a:pt x="4413" y="12052"/>
                        <a:pt x="4413" y="21600"/>
                      </a:cubicBezTo>
                      <a:lnTo>
                        <a:pt x="0" y="21600"/>
                      </a:lnTo>
                      <a:cubicBezTo>
                        <a:pt x="0" y="9671"/>
                        <a:pt x="3452" y="0"/>
                        <a:pt x="7710" y="0"/>
                      </a:cubicBezTo>
                      <a:cubicBezTo>
                        <a:pt x="8458" y="0"/>
                        <a:pt x="9201" y="304"/>
                        <a:pt x="9917" y="904"/>
                      </a:cubicBezTo>
                      <a:close/>
                    </a:path>
                  </a:pathLst>
                </a:custGeom>
                <a:solidFill>
                  <a:srgbClr val="9999FF"/>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05" name="Shape 605"/>
                <p:cNvSpPr/>
                <p:nvPr/>
              </p:nvSpPr>
              <p:spPr>
                <a:xfrm>
                  <a:off x="0" y="0"/>
                  <a:ext cx="400361" cy="342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04"/>
                      </a:moveTo>
                      <a:lnTo>
                        <a:pt x="21600" y="904"/>
                      </a:lnTo>
                      <a:cubicBezTo>
                        <a:pt x="14487" y="3636"/>
                        <a:pt x="9613" y="12052"/>
                        <a:pt x="9613" y="21600"/>
                      </a:cubicBezTo>
                      <a:lnTo>
                        <a:pt x="0" y="21600"/>
                      </a:lnTo>
                      <a:cubicBezTo>
                        <a:pt x="0" y="9671"/>
                        <a:pt x="7519" y="0"/>
                        <a:pt x="16794" y="0"/>
                      </a:cubicBezTo>
                      <a:cubicBezTo>
                        <a:pt x="18421" y="0"/>
                        <a:pt x="20040" y="304"/>
                        <a:pt x="21600" y="904"/>
                      </a:cubicBezTo>
                      <a:close/>
                    </a:path>
                  </a:pathLst>
                </a:custGeom>
                <a:solidFill>
                  <a:srgbClr val="000000">
                    <a:alpha val="20000"/>
                  </a:srgbClr>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06" name="Shape 606"/>
                <p:cNvSpPr/>
                <p:nvPr/>
              </p:nvSpPr>
              <p:spPr>
                <a:xfrm>
                  <a:off x="0" y="0"/>
                  <a:ext cx="872006" cy="342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17" y="904"/>
                      </a:moveTo>
                      <a:lnTo>
                        <a:pt x="9917" y="904"/>
                      </a:lnTo>
                      <a:cubicBezTo>
                        <a:pt x="6651" y="3636"/>
                        <a:pt x="4413" y="12052"/>
                        <a:pt x="4413" y="21600"/>
                      </a:cubicBezTo>
                      <a:lnTo>
                        <a:pt x="0" y="21600"/>
                      </a:lnTo>
                      <a:cubicBezTo>
                        <a:pt x="0" y="9671"/>
                        <a:pt x="3452" y="0"/>
                        <a:pt x="7710" y="0"/>
                      </a:cubicBezTo>
                      <a:lnTo>
                        <a:pt x="12124" y="0"/>
                      </a:lnTo>
                      <a:cubicBezTo>
                        <a:pt x="15391" y="0"/>
                        <a:pt x="18304" y="5770"/>
                        <a:pt x="19393" y="14400"/>
                      </a:cubicBezTo>
                      <a:lnTo>
                        <a:pt x="21600" y="14400"/>
                      </a:lnTo>
                      <a:lnTo>
                        <a:pt x="17627" y="21600"/>
                      </a:lnTo>
                      <a:lnTo>
                        <a:pt x="12773" y="14400"/>
                      </a:lnTo>
                      <a:lnTo>
                        <a:pt x="14980" y="14400"/>
                      </a:lnTo>
                      <a:lnTo>
                        <a:pt x="14980" y="14400"/>
                      </a:lnTo>
                      <a:cubicBezTo>
                        <a:pt x="13891" y="5770"/>
                        <a:pt x="10978" y="0"/>
                        <a:pt x="7710" y="0"/>
                      </a:cubicBezTo>
                    </a:path>
                  </a:pathLst>
                </a:custGeom>
                <a:noFill/>
                <a:ln w="12700" cap="flat">
                  <a:solidFill>
                    <a:srgbClr val="000000"/>
                  </a:solidFill>
                  <a:prstDash val="solid"/>
                  <a:miter lim="800000"/>
                </a:ln>
                <a:effectLst/>
              </p:spPr>
              <p:txBody>
                <a:bodyPr wrap="square" lIns="60959" tIns="60959" rIns="60959" bIns="60959" numCol="1" anchor="ctr">
                  <a:noAutofit/>
                </a:bodyPr>
                <a:lstStyle/>
                <a:p>
                  <a:pPr lvl="0">
                    <a:defRPr sz="2400">
                      <a:latin typeface="Arial"/>
                      <a:ea typeface="Arial"/>
                      <a:cs typeface="Arial"/>
                      <a:sym typeface="Arial"/>
                    </a:defRPr>
                  </a:pPr>
                </a:p>
              </p:txBody>
            </p:sp>
          </p:grpSp>
          <p:grpSp>
            <p:nvGrpSpPr>
              <p:cNvPr id="611" name="Group 611"/>
              <p:cNvGrpSpPr/>
              <p:nvPr/>
            </p:nvGrpSpPr>
            <p:grpSpPr>
              <a:xfrm>
                <a:off x="0" y="411173"/>
                <a:ext cx="872006" cy="342644"/>
                <a:chOff x="0" y="0"/>
                <a:chExt cx="872005" cy="342643"/>
              </a:xfrm>
            </p:grpSpPr>
            <p:sp>
              <p:nvSpPr>
                <p:cNvPr id="608" name="Shape 608"/>
                <p:cNvSpPr/>
                <p:nvPr/>
              </p:nvSpPr>
              <p:spPr>
                <a:xfrm rot="10800000">
                  <a:off x="-1" y="-1"/>
                  <a:ext cx="872007" cy="342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27" y="21600"/>
                      </a:moveTo>
                      <a:lnTo>
                        <a:pt x="12773" y="14400"/>
                      </a:lnTo>
                      <a:lnTo>
                        <a:pt x="14980" y="14400"/>
                      </a:lnTo>
                      <a:lnTo>
                        <a:pt x="14980" y="14400"/>
                      </a:lnTo>
                      <a:cubicBezTo>
                        <a:pt x="13891" y="5770"/>
                        <a:pt x="10978" y="0"/>
                        <a:pt x="7710" y="0"/>
                      </a:cubicBezTo>
                      <a:lnTo>
                        <a:pt x="12124" y="0"/>
                      </a:lnTo>
                      <a:cubicBezTo>
                        <a:pt x="15391" y="0"/>
                        <a:pt x="18304" y="5770"/>
                        <a:pt x="19393" y="14400"/>
                      </a:cubicBezTo>
                      <a:lnTo>
                        <a:pt x="21600" y="14400"/>
                      </a:lnTo>
                      <a:close/>
                      <a:moveTo>
                        <a:pt x="9917" y="904"/>
                      </a:moveTo>
                      <a:lnTo>
                        <a:pt x="9917" y="904"/>
                      </a:lnTo>
                      <a:cubicBezTo>
                        <a:pt x="6651" y="3636"/>
                        <a:pt x="4413" y="12052"/>
                        <a:pt x="4413" y="21600"/>
                      </a:cubicBezTo>
                      <a:lnTo>
                        <a:pt x="0" y="21600"/>
                      </a:lnTo>
                      <a:cubicBezTo>
                        <a:pt x="0" y="9671"/>
                        <a:pt x="3452" y="0"/>
                        <a:pt x="7710" y="0"/>
                      </a:cubicBezTo>
                      <a:cubicBezTo>
                        <a:pt x="8458" y="0"/>
                        <a:pt x="9201" y="304"/>
                        <a:pt x="9917" y="904"/>
                      </a:cubicBezTo>
                      <a:close/>
                    </a:path>
                  </a:pathLst>
                </a:custGeom>
                <a:solidFill>
                  <a:srgbClr val="9999FF"/>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09" name="Shape 609"/>
                <p:cNvSpPr/>
                <p:nvPr/>
              </p:nvSpPr>
              <p:spPr>
                <a:xfrm rot="10800000">
                  <a:off x="471644" y="-1"/>
                  <a:ext cx="400362" cy="342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04"/>
                      </a:moveTo>
                      <a:lnTo>
                        <a:pt x="21600" y="904"/>
                      </a:lnTo>
                      <a:cubicBezTo>
                        <a:pt x="14487" y="3636"/>
                        <a:pt x="9613" y="12052"/>
                        <a:pt x="9613" y="21600"/>
                      </a:cubicBezTo>
                      <a:lnTo>
                        <a:pt x="0" y="21600"/>
                      </a:lnTo>
                      <a:cubicBezTo>
                        <a:pt x="0" y="9671"/>
                        <a:pt x="7519" y="0"/>
                        <a:pt x="16794" y="0"/>
                      </a:cubicBezTo>
                      <a:cubicBezTo>
                        <a:pt x="18421" y="0"/>
                        <a:pt x="20040" y="304"/>
                        <a:pt x="21600" y="904"/>
                      </a:cubicBezTo>
                      <a:close/>
                    </a:path>
                  </a:pathLst>
                </a:custGeom>
                <a:solidFill>
                  <a:srgbClr val="000000">
                    <a:alpha val="20000"/>
                  </a:srgbClr>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10" name="Shape 610"/>
                <p:cNvSpPr/>
                <p:nvPr/>
              </p:nvSpPr>
              <p:spPr>
                <a:xfrm rot="10800000">
                  <a:off x="-1" y="-1"/>
                  <a:ext cx="872007" cy="342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17" y="904"/>
                      </a:moveTo>
                      <a:lnTo>
                        <a:pt x="9917" y="904"/>
                      </a:lnTo>
                      <a:cubicBezTo>
                        <a:pt x="6651" y="3636"/>
                        <a:pt x="4413" y="12052"/>
                        <a:pt x="4413" y="21600"/>
                      </a:cubicBezTo>
                      <a:lnTo>
                        <a:pt x="0" y="21600"/>
                      </a:lnTo>
                      <a:cubicBezTo>
                        <a:pt x="0" y="9671"/>
                        <a:pt x="3452" y="0"/>
                        <a:pt x="7710" y="0"/>
                      </a:cubicBezTo>
                      <a:lnTo>
                        <a:pt x="12124" y="0"/>
                      </a:lnTo>
                      <a:cubicBezTo>
                        <a:pt x="15391" y="0"/>
                        <a:pt x="18304" y="5770"/>
                        <a:pt x="19393" y="14400"/>
                      </a:cubicBezTo>
                      <a:lnTo>
                        <a:pt x="21600" y="14400"/>
                      </a:lnTo>
                      <a:lnTo>
                        <a:pt x="17627" y="21600"/>
                      </a:lnTo>
                      <a:lnTo>
                        <a:pt x="12773" y="14400"/>
                      </a:lnTo>
                      <a:lnTo>
                        <a:pt x="14980" y="14400"/>
                      </a:lnTo>
                      <a:lnTo>
                        <a:pt x="14980" y="14400"/>
                      </a:lnTo>
                      <a:cubicBezTo>
                        <a:pt x="13891" y="5770"/>
                        <a:pt x="10978" y="0"/>
                        <a:pt x="7710" y="0"/>
                      </a:cubicBezTo>
                    </a:path>
                  </a:pathLst>
                </a:custGeom>
                <a:noFill/>
                <a:ln w="12700" cap="flat">
                  <a:solidFill>
                    <a:srgbClr val="000000"/>
                  </a:solidFill>
                  <a:prstDash val="solid"/>
                  <a:miter lim="800000"/>
                </a:ln>
                <a:effectLst/>
              </p:spPr>
              <p:txBody>
                <a:bodyPr wrap="square" lIns="60959" tIns="60959" rIns="60959" bIns="60959" numCol="1" anchor="ctr">
                  <a:noAutofit/>
                </a:bodyPr>
                <a:lstStyle/>
                <a:p>
                  <a:pPr lvl="0">
                    <a:defRPr sz="2400">
                      <a:latin typeface="Arial"/>
                      <a:ea typeface="Arial"/>
                      <a:cs typeface="Arial"/>
                      <a:sym typeface="Arial"/>
                    </a:defRPr>
                  </a:pPr>
                </a:p>
              </p:txBody>
            </p:sp>
          </p:grpSp>
        </p:grpSp>
        <p:grpSp>
          <p:nvGrpSpPr>
            <p:cNvPr id="625" name="Group 625"/>
            <p:cNvGrpSpPr/>
            <p:nvPr/>
          </p:nvGrpSpPr>
          <p:grpSpPr>
            <a:xfrm>
              <a:off x="-1" y="541446"/>
              <a:ext cx="1025198" cy="1025497"/>
              <a:chOff x="0" y="0"/>
              <a:chExt cx="1025196" cy="1025495"/>
            </a:xfrm>
          </p:grpSpPr>
          <p:grpSp>
            <p:nvGrpSpPr>
              <p:cNvPr id="616" name="Group 616"/>
              <p:cNvGrpSpPr/>
              <p:nvPr/>
            </p:nvGrpSpPr>
            <p:grpSpPr>
              <a:xfrm>
                <a:off x="0" y="-1"/>
                <a:ext cx="751683" cy="751904"/>
                <a:chOff x="0" y="0"/>
                <a:chExt cx="751682" cy="751902"/>
              </a:xfrm>
            </p:grpSpPr>
            <p:sp>
              <p:nvSpPr>
                <p:cNvPr id="613" name="Shape 613"/>
                <p:cNvSpPr/>
                <p:nvPr/>
              </p:nvSpPr>
              <p:spPr>
                <a:xfrm>
                  <a:off x="-1" y="-1"/>
                  <a:ext cx="751684" cy="751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699"/>
                      </a:moveTo>
                      <a:cubicBezTo>
                        <a:pt x="0" y="1208"/>
                        <a:pt x="4835" y="0"/>
                        <a:pt x="10800" y="0"/>
                      </a:cubicBezTo>
                      <a:cubicBezTo>
                        <a:pt x="16765" y="0"/>
                        <a:pt x="21600" y="1208"/>
                        <a:pt x="21600" y="2699"/>
                      </a:cubicBezTo>
                      <a:lnTo>
                        <a:pt x="21600" y="18901"/>
                      </a:lnTo>
                      <a:cubicBezTo>
                        <a:pt x="21600" y="20392"/>
                        <a:pt x="16765" y="21600"/>
                        <a:pt x="10800" y="21600"/>
                      </a:cubicBezTo>
                      <a:cubicBezTo>
                        <a:pt x="4835" y="21600"/>
                        <a:pt x="0" y="20392"/>
                        <a:pt x="0" y="18901"/>
                      </a:cubicBezTo>
                      <a:close/>
                    </a:path>
                  </a:pathLst>
                </a:custGeom>
                <a:gradFill flip="none" rotWithShape="1">
                  <a:gsLst>
                    <a:gs pos="0">
                      <a:srgbClr val="DDDDDD"/>
                    </a:gs>
                    <a:gs pos="50000">
                      <a:srgbClr val="B2B2B2"/>
                    </a:gs>
                    <a:gs pos="100000">
                      <a:srgbClr val="DDDDDD"/>
                    </a:gs>
                  </a:gsLst>
                  <a:lin ang="0" scaled="0"/>
                </a:gra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14" name="Shape 614"/>
                <p:cNvSpPr/>
                <p:nvPr/>
              </p:nvSpPr>
              <p:spPr>
                <a:xfrm>
                  <a:off x="-1" y="-1"/>
                  <a:ext cx="751684" cy="187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15" name="Shape 615"/>
                <p:cNvSpPr/>
                <p:nvPr/>
              </p:nvSpPr>
              <p:spPr>
                <a:xfrm>
                  <a:off x="-1" y="-1"/>
                  <a:ext cx="751684" cy="751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699"/>
                      </a:moveTo>
                      <a:cubicBezTo>
                        <a:pt x="21600" y="4190"/>
                        <a:pt x="16765" y="5398"/>
                        <a:pt x="10800" y="5398"/>
                      </a:cubicBezTo>
                      <a:cubicBezTo>
                        <a:pt x="4835" y="5398"/>
                        <a:pt x="0" y="4190"/>
                        <a:pt x="0" y="2699"/>
                      </a:cubicBezTo>
                      <a:cubicBezTo>
                        <a:pt x="0" y="1208"/>
                        <a:pt x="4835" y="0"/>
                        <a:pt x="10800" y="0"/>
                      </a:cubicBezTo>
                      <a:cubicBezTo>
                        <a:pt x="16765" y="0"/>
                        <a:pt x="21600" y="1208"/>
                        <a:pt x="21600" y="2699"/>
                      </a:cubicBezTo>
                      <a:lnTo>
                        <a:pt x="21600" y="18901"/>
                      </a:lnTo>
                      <a:cubicBezTo>
                        <a:pt x="21600" y="20392"/>
                        <a:pt x="16765" y="21600"/>
                        <a:pt x="10800" y="21600"/>
                      </a:cubicBezTo>
                      <a:cubicBezTo>
                        <a:pt x="4835" y="21600"/>
                        <a:pt x="0" y="20392"/>
                        <a:pt x="0" y="18901"/>
                      </a:cubicBezTo>
                      <a:lnTo>
                        <a:pt x="0" y="2699"/>
                      </a:lnTo>
                    </a:path>
                  </a:pathLst>
                </a:custGeom>
                <a:noFill/>
                <a:ln w="12700" cap="flat">
                  <a:solidFill>
                    <a:srgbClr val="000000"/>
                  </a:solidFill>
                  <a:prstDash val="solid"/>
                  <a:round/>
                </a:ln>
                <a:effectLst/>
              </p:spPr>
              <p:txBody>
                <a:bodyPr wrap="square" lIns="60959" tIns="60959" rIns="60959" bIns="60959" numCol="1" anchor="ctr">
                  <a:noAutofit/>
                </a:bodyPr>
                <a:lstStyle/>
                <a:p>
                  <a:pPr lvl="0">
                    <a:defRPr sz="2400">
                      <a:latin typeface="Arial"/>
                      <a:ea typeface="Arial"/>
                      <a:cs typeface="Arial"/>
                      <a:sym typeface="Arial"/>
                    </a:defRPr>
                  </a:pPr>
                </a:p>
              </p:txBody>
            </p:sp>
          </p:grpSp>
          <p:grpSp>
            <p:nvGrpSpPr>
              <p:cNvPr id="620" name="Group 620"/>
              <p:cNvGrpSpPr/>
              <p:nvPr/>
            </p:nvGrpSpPr>
            <p:grpSpPr>
              <a:xfrm>
                <a:off x="137713" y="135839"/>
                <a:ext cx="751683" cy="753818"/>
                <a:chOff x="0" y="0"/>
                <a:chExt cx="751682" cy="753816"/>
              </a:xfrm>
            </p:grpSpPr>
            <p:sp>
              <p:nvSpPr>
                <p:cNvPr id="617" name="Shape 617"/>
                <p:cNvSpPr/>
                <p:nvPr/>
              </p:nvSpPr>
              <p:spPr>
                <a:xfrm>
                  <a:off x="-1" y="-1"/>
                  <a:ext cx="751684" cy="7538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699"/>
                      </a:moveTo>
                      <a:cubicBezTo>
                        <a:pt x="0" y="1209"/>
                        <a:pt x="4835" y="0"/>
                        <a:pt x="10800" y="0"/>
                      </a:cubicBezTo>
                      <a:cubicBezTo>
                        <a:pt x="16765" y="0"/>
                        <a:pt x="21600" y="1209"/>
                        <a:pt x="21600" y="2699"/>
                      </a:cubicBezTo>
                      <a:lnTo>
                        <a:pt x="21600" y="18901"/>
                      </a:lnTo>
                      <a:cubicBezTo>
                        <a:pt x="21600" y="20391"/>
                        <a:pt x="16765" y="21600"/>
                        <a:pt x="10800" y="21600"/>
                      </a:cubicBezTo>
                      <a:cubicBezTo>
                        <a:pt x="4835" y="21600"/>
                        <a:pt x="0" y="20391"/>
                        <a:pt x="0" y="18901"/>
                      </a:cubicBezTo>
                      <a:close/>
                    </a:path>
                  </a:pathLst>
                </a:custGeom>
                <a:gradFill flip="none" rotWithShape="1">
                  <a:gsLst>
                    <a:gs pos="0">
                      <a:srgbClr val="DDDDDD"/>
                    </a:gs>
                    <a:gs pos="50000">
                      <a:srgbClr val="B2B2B2"/>
                    </a:gs>
                    <a:gs pos="100000">
                      <a:srgbClr val="DDDDDD"/>
                    </a:gs>
                  </a:gsLst>
                  <a:lin ang="0" scaled="0"/>
                </a:gra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18" name="Shape 618"/>
                <p:cNvSpPr/>
                <p:nvPr/>
              </p:nvSpPr>
              <p:spPr>
                <a:xfrm>
                  <a:off x="-1" y="-1"/>
                  <a:ext cx="751684" cy="1884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19" name="Shape 619"/>
                <p:cNvSpPr/>
                <p:nvPr/>
              </p:nvSpPr>
              <p:spPr>
                <a:xfrm>
                  <a:off x="-1" y="-1"/>
                  <a:ext cx="751684" cy="7538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699"/>
                      </a:moveTo>
                      <a:cubicBezTo>
                        <a:pt x="21600" y="4190"/>
                        <a:pt x="16765" y="5399"/>
                        <a:pt x="10800" y="5399"/>
                      </a:cubicBezTo>
                      <a:cubicBezTo>
                        <a:pt x="4835" y="5399"/>
                        <a:pt x="0" y="4190"/>
                        <a:pt x="0" y="2699"/>
                      </a:cubicBezTo>
                      <a:cubicBezTo>
                        <a:pt x="0" y="1209"/>
                        <a:pt x="4835" y="0"/>
                        <a:pt x="10800" y="0"/>
                      </a:cubicBezTo>
                      <a:cubicBezTo>
                        <a:pt x="16765" y="0"/>
                        <a:pt x="21600" y="1209"/>
                        <a:pt x="21600" y="2699"/>
                      </a:cubicBezTo>
                      <a:lnTo>
                        <a:pt x="21600" y="18901"/>
                      </a:lnTo>
                      <a:cubicBezTo>
                        <a:pt x="21600" y="20391"/>
                        <a:pt x="16765" y="21600"/>
                        <a:pt x="10800" y="21600"/>
                      </a:cubicBezTo>
                      <a:cubicBezTo>
                        <a:pt x="4835" y="21600"/>
                        <a:pt x="0" y="20391"/>
                        <a:pt x="0" y="18901"/>
                      </a:cubicBezTo>
                      <a:lnTo>
                        <a:pt x="0" y="2699"/>
                      </a:lnTo>
                    </a:path>
                  </a:pathLst>
                </a:custGeom>
                <a:noFill/>
                <a:ln w="12700" cap="flat">
                  <a:solidFill>
                    <a:srgbClr val="000000"/>
                  </a:solidFill>
                  <a:prstDash val="solid"/>
                  <a:round/>
                </a:ln>
                <a:effectLst/>
              </p:spPr>
              <p:txBody>
                <a:bodyPr wrap="square" lIns="60959" tIns="60959" rIns="60959" bIns="60959" numCol="1" anchor="ctr">
                  <a:noAutofit/>
                </a:bodyPr>
                <a:lstStyle/>
                <a:p>
                  <a:pPr lvl="0">
                    <a:defRPr sz="2400">
                      <a:latin typeface="Arial"/>
                      <a:ea typeface="Arial"/>
                      <a:cs typeface="Arial"/>
                      <a:sym typeface="Arial"/>
                    </a:defRPr>
                  </a:pPr>
                </a:p>
              </p:txBody>
            </p:sp>
          </p:grpSp>
          <p:grpSp>
            <p:nvGrpSpPr>
              <p:cNvPr id="624" name="Group 624"/>
              <p:cNvGrpSpPr/>
              <p:nvPr/>
            </p:nvGrpSpPr>
            <p:grpSpPr>
              <a:xfrm>
                <a:off x="273513" y="273593"/>
                <a:ext cx="751684" cy="751903"/>
                <a:chOff x="0" y="0"/>
                <a:chExt cx="751682" cy="751902"/>
              </a:xfrm>
            </p:grpSpPr>
            <p:sp>
              <p:nvSpPr>
                <p:cNvPr id="621" name="Shape 621"/>
                <p:cNvSpPr/>
                <p:nvPr/>
              </p:nvSpPr>
              <p:spPr>
                <a:xfrm>
                  <a:off x="-1" y="-1"/>
                  <a:ext cx="751684" cy="751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699"/>
                      </a:moveTo>
                      <a:cubicBezTo>
                        <a:pt x="0" y="1208"/>
                        <a:pt x="4835" y="0"/>
                        <a:pt x="10800" y="0"/>
                      </a:cubicBezTo>
                      <a:cubicBezTo>
                        <a:pt x="16765" y="0"/>
                        <a:pt x="21600" y="1208"/>
                        <a:pt x="21600" y="2699"/>
                      </a:cubicBezTo>
                      <a:lnTo>
                        <a:pt x="21600" y="18901"/>
                      </a:lnTo>
                      <a:cubicBezTo>
                        <a:pt x="21600" y="20392"/>
                        <a:pt x="16765" y="21600"/>
                        <a:pt x="10800" y="21600"/>
                      </a:cubicBezTo>
                      <a:cubicBezTo>
                        <a:pt x="4835" y="21600"/>
                        <a:pt x="0" y="20392"/>
                        <a:pt x="0" y="18901"/>
                      </a:cubicBezTo>
                      <a:close/>
                    </a:path>
                  </a:pathLst>
                </a:custGeom>
                <a:gradFill flip="none" rotWithShape="1">
                  <a:gsLst>
                    <a:gs pos="0">
                      <a:srgbClr val="DDDDDD"/>
                    </a:gs>
                    <a:gs pos="50000">
                      <a:srgbClr val="B2B2B2"/>
                    </a:gs>
                    <a:gs pos="100000">
                      <a:srgbClr val="DDDDDD"/>
                    </a:gs>
                  </a:gsLst>
                  <a:lin ang="0" scaled="0"/>
                </a:gra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22" name="Shape 622"/>
                <p:cNvSpPr/>
                <p:nvPr/>
              </p:nvSpPr>
              <p:spPr>
                <a:xfrm>
                  <a:off x="-1" y="-1"/>
                  <a:ext cx="751684" cy="187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23" name="Shape 623"/>
                <p:cNvSpPr/>
                <p:nvPr/>
              </p:nvSpPr>
              <p:spPr>
                <a:xfrm>
                  <a:off x="-1" y="-1"/>
                  <a:ext cx="751684" cy="751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699"/>
                      </a:moveTo>
                      <a:cubicBezTo>
                        <a:pt x="21600" y="4190"/>
                        <a:pt x="16765" y="5398"/>
                        <a:pt x="10800" y="5398"/>
                      </a:cubicBezTo>
                      <a:cubicBezTo>
                        <a:pt x="4835" y="5398"/>
                        <a:pt x="0" y="4190"/>
                        <a:pt x="0" y="2699"/>
                      </a:cubicBezTo>
                      <a:cubicBezTo>
                        <a:pt x="0" y="1208"/>
                        <a:pt x="4835" y="0"/>
                        <a:pt x="10800" y="0"/>
                      </a:cubicBezTo>
                      <a:cubicBezTo>
                        <a:pt x="16765" y="0"/>
                        <a:pt x="21600" y="1208"/>
                        <a:pt x="21600" y="2699"/>
                      </a:cubicBezTo>
                      <a:lnTo>
                        <a:pt x="21600" y="18901"/>
                      </a:lnTo>
                      <a:cubicBezTo>
                        <a:pt x="21600" y="20392"/>
                        <a:pt x="16765" y="21600"/>
                        <a:pt x="10800" y="21600"/>
                      </a:cubicBezTo>
                      <a:cubicBezTo>
                        <a:pt x="4835" y="21600"/>
                        <a:pt x="0" y="20392"/>
                        <a:pt x="0" y="18901"/>
                      </a:cubicBezTo>
                      <a:lnTo>
                        <a:pt x="0" y="2699"/>
                      </a:lnTo>
                    </a:path>
                  </a:pathLst>
                </a:custGeom>
                <a:noFill/>
                <a:ln w="12700" cap="flat">
                  <a:solidFill>
                    <a:srgbClr val="000000"/>
                  </a:solidFill>
                  <a:prstDash val="solid"/>
                  <a:round/>
                </a:ln>
                <a:effectLst/>
              </p:spPr>
              <p:txBody>
                <a:bodyPr wrap="square" lIns="60959" tIns="60959" rIns="60959" bIns="60959" numCol="1" anchor="ctr">
                  <a:noAutofit/>
                </a:bodyPr>
                <a:lstStyle/>
                <a:p>
                  <a:pPr lvl="0">
                    <a:defRPr sz="2400">
                      <a:latin typeface="Arial"/>
                      <a:ea typeface="Arial"/>
                      <a:cs typeface="Arial"/>
                      <a:sym typeface="Arial"/>
                    </a:defRPr>
                  </a:pPr>
                </a:p>
              </p:txBody>
            </p:sp>
          </p:grpSp>
        </p:grpSp>
      </p:grpSp>
      <p:grpSp>
        <p:nvGrpSpPr>
          <p:cNvPr id="639" name="Group 639"/>
          <p:cNvGrpSpPr/>
          <p:nvPr/>
        </p:nvGrpSpPr>
        <p:grpSpPr>
          <a:xfrm>
            <a:off x="9698566" y="4263200"/>
            <a:ext cx="1397001" cy="1397001"/>
            <a:chOff x="0" y="0"/>
            <a:chExt cx="1397000" cy="1397000"/>
          </a:xfrm>
        </p:grpSpPr>
        <p:grpSp>
          <p:nvGrpSpPr>
            <p:cNvPr id="630" name="Group 630"/>
            <p:cNvGrpSpPr/>
            <p:nvPr/>
          </p:nvGrpSpPr>
          <p:grpSpPr>
            <a:xfrm>
              <a:off x="-1" y="-1"/>
              <a:ext cx="1024468" cy="1024468"/>
              <a:chOff x="0" y="0"/>
              <a:chExt cx="1024466" cy="1024466"/>
            </a:xfrm>
          </p:grpSpPr>
          <p:sp>
            <p:nvSpPr>
              <p:cNvPr id="627" name="Shape 627"/>
              <p:cNvSpPr/>
              <p:nvPr/>
            </p:nvSpPr>
            <p:spPr>
              <a:xfrm>
                <a:off x="0" y="0"/>
                <a:ext cx="1024467" cy="1024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gradFill flip="none" rotWithShape="1">
                <a:gsLst>
                  <a:gs pos="0">
                    <a:srgbClr val="DDDDDD"/>
                  </a:gs>
                  <a:gs pos="50000">
                    <a:srgbClr val="B2B2B2"/>
                  </a:gs>
                  <a:gs pos="100000">
                    <a:srgbClr val="DDDDDD"/>
                  </a:gs>
                </a:gsLst>
                <a:lin ang="0" scaled="0"/>
              </a:gra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28" name="Shape 628"/>
              <p:cNvSpPr/>
              <p:nvPr/>
            </p:nvSpPr>
            <p:spPr>
              <a:xfrm>
                <a:off x="0" y="-1"/>
                <a:ext cx="1024467" cy="256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29" name="Shape 629"/>
              <p:cNvSpPr/>
              <p:nvPr/>
            </p:nvSpPr>
            <p:spPr>
              <a:xfrm>
                <a:off x="0" y="0"/>
                <a:ext cx="1024467" cy="1024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700"/>
                    </a:moveTo>
                    <a:cubicBezTo>
                      <a:pt x="21600" y="4191"/>
                      <a:pt x="16765" y="5400"/>
                      <a:pt x="10800" y="5400"/>
                    </a:cubicBezTo>
                    <a:cubicBezTo>
                      <a:pt x="4835" y="5400"/>
                      <a:pt x="0" y="4191"/>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noFill/>
              <a:ln w="12700" cap="flat">
                <a:solidFill>
                  <a:srgbClr val="000000"/>
                </a:solidFill>
                <a:prstDash val="solid"/>
                <a:round/>
              </a:ln>
              <a:effectLst/>
            </p:spPr>
            <p:txBody>
              <a:bodyPr wrap="square" lIns="60959" tIns="60959" rIns="60959" bIns="60959" numCol="1" anchor="ctr">
                <a:noAutofit/>
              </a:bodyPr>
              <a:lstStyle/>
              <a:p>
                <a:pPr lvl="0">
                  <a:defRPr sz="2400">
                    <a:latin typeface="Arial"/>
                    <a:ea typeface="Arial"/>
                    <a:cs typeface="Arial"/>
                    <a:sym typeface="Arial"/>
                  </a:defRPr>
                </a:pPr>
              </a:p>
            </p:txBody>
          </p:sp>
        </p:grpSp>
        <p:grpSp>
          <p:nvGrpSpPr>
            <p:cNvPr id="634" name="Group 634"/>
            <p:cNvGrpSpPr/>
            <p:nvPr/>
          </p:nvGrpSpPr>
          <p:grpSpPr>
            <a:xfrm>
              <a:off x="186266" y="186266"/>
              <a:ext cx="1024468" cy="1024468"/>
              <a:chOff x="0" y="0"/>
              <a:chExt cx="1024466" cy="1024466"/>
            </a:xfrm>
          </p:grpSpPr>
          <p:sp>
            <p:nvSpPr>
              <p:cNvPr id="631" name="Shape 631"/>
              <p:cNvSpPr/>
              <p:nvPr/>
            </p:nvSpPr>
            <p:spPr>
              <a:xfrm>
                <a:off x="0" y="0"/>
                <a:ext cx="1024467" cy="1024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gradFill flip="none" rotWithShape="1">
                <a:gsLst>
                  <a:gs pos="0">
                    <a:srgbClr val="DDDDDD"/>
                  </a:gs>
                  <a:gs pos="50000">
                    <a:srgbClr val="B2B2B2"/>
                  </a:gs>
                  <a:gs pos="100000">
                    <a:srgbClr val="DDDDDD"/>
                  </a:gs>
                </a:gsLst>
                <a:lin ang="0" scaled="0"/>
              </a:gra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32" name="Shape 632"/>
              <p:cNvSpPr/>
              <p:nvPr/>
            </p:nvSpPr>
            <p:spPr>
              <a:xfrm>
                <a:off x="0" y="-1"/>
                <a:ext cx="1024467" cy="256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33" name="Shape 633"/>
              <p:cNvSpPr/>
              <p:nvPr/>
            </p:nvSpPr>
            <p:spPr>
              <a:xfrm>
                <a:off x="0" y="0"/>
                <a:ext cx="1024467" cy="1024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700"/>
                    </a:moveTo>
                    <a:cubicBezTo>
                      <a:pt x="21600" y="4191"/>
                      <a:pt x="16765" y="5400"/>
                      <a:pt x="10800" y="5400"/>
                    </a:cubicBezTo>
                    <a:cubicBezTo>
                      <a:pt x="4835" y="5400"/>
                      <a:pt x="0" y="4191"/>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noFill/>
              <a:ln w="12700" cap="flat">
                <a:solidFill>
                  <a:srgbClr val="000000"/>
                </a:solidFill>
                <a:prstDash val="solid"/>
                <a:round/>
              </a:ln>
              <a:effectLst/>
            </p:spPr>
            <p:txBody>
              <a:bodyPr wrap="square" lIns="60959" tIns="60959" rIns="60959" bIns="60959" numCol="1" anchor="ctr">
                <a:noAutofit/>
              </a:bodyPr>
              <a:lstStyle/>
              <a:p>
                <a:pPr lvl="0">
                  <a:defRPr sz="2400">
                    <a:latin typeface="Arial"/>
                    <a:ea typeface="Arial"/>
                    <a:cs typeface="Arial"/>
                    <a:sym typeface="Arial"/>
                  </a:defRPr>
                </a:pPr>
              </a:p>
            </p:txBody>
          </p:sp>
        </p:grpSp>
        <p:grpSp>
          <p:nvGrpSpPr>
            <p:cNvPr id="638" name="Group 638"/>
            <p:cNvGrpSpPr/>
            <p:nvPr/>
          </p:nvGrpSpPr>
          <p:grpSpPr>
            <a:xfrm>
              <a:off x="372533" y="372533"/>
              <a:ext cx="1024468" cy="1024468"/>
              <a:chOff x="0" y="0"/>
              <a:chExt cx="1024466" cy="1024466"/>
            </a:xfrm>
          </p:grpSpPr>
          <p:sp>
            <p:nvSpPr>
              <p:cNvPr id="635" name="Shape 635"/>
              <p:cNvSpPr/>
              <p:nvPr/>
            </p:nvSpPr>
            <p:spPr>
              <a:xfrm>
                <a:off x="0" y="0"/>
                <a:ext cx="1024467" cy="1024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gradFill flip="none" rotWithShape="1">
                <a:gsLst>
                  <a:gs pos="0">
                    <a:srgbClr val="DDDDDD"/>
                  </a:gs>
                  <a:gs pos="50000">
                    <a:srgbClr val="B2B2B2"/>
                  </a:gs>
                  <a:gs pos="100000">
                    <a:srgbClr val="DDDDDD"/>
                  </a:gs>
                </a:gsLst>
                <a:lin ang="0" scaled="0"/>
              </a:gra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36" name="Shape 636"/>
              <p:cNvSpPr/>
              <p:nvPr/>
            </p:nvSpPr>
            <p:spPr>
              <a:xfrm>
                <a:off x="0" y="-1"/>
                <a:ext cx="1024467" cy="256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solidFill>
                <a:srgbClr val="FFFFFF">
                  <a:alpha val="40000"/>
                </a:srgbClr>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37" name="Shape 637"/>
              <p:cNvSpPr/>
              <p:nvPr/>
            </p:nvSpPr>
            <p:spPr>
              <a:xfrm>
                <a:off x="0" y="0"/>
                <a:ext cx="1024467" cy="1024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700"/>
                    </a:moveTo>
                    <a:cubicBezTo>
                      <a:pt x="21600" y="4191"/>
                      <a:pt x="16765" y="5400"/>
                      <a:pt x="10800" y="5400"/>
                    </a:cubicBezTo>
                    <a:cubicBezTo>
                      <a:pt x="4835" y="5400"/>
                      <a:pt x="0" y="4191"/>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noFill/>
              <a:ln w="12700" cap="flat">
                <a:solidFill>
                  <a:srgbClr val="000000"/>
                </a:solidFill>
                <a:prstDash val="solid"/>
                <a:round/>
              </a:ln>
              <a:effectLst/>
            </p:spPr>
            <p:txBody>
              <a:bodyPr wrap="square" lIns="60959" tIns="60959" rIns="60959" bIns="60959" numCol="1" anchor="ctr">
                <a:noAutofit/>
              </a:bodyPr>
              <a:lstStyle/>
              <a:p>
                <a:pPr lvl="0">
                  <a:defRPr sz="2400">
                    <a:latin typeface="Arial"/>
                    <a:ea typeface="Arial"/>
                    <a:cs typeface="Arial"/>
                    <a:sym typeface="Arial"/>
                  </a:defRPr>
                </a:pPr>
              </a:p>
            </p:txBody>
          </p:sp>
        </p:grpSp>
      </p:grpSp>
      <p:sp>
        <p:nvSpPr>
          <p:cNvPr id="640" name="Shape 640"/>
          <p:cNvSpPr/>
          <p:nvPr/>
        </p:nvSpPr>
        <p:spPr>
          <a:xfrm>
            <a:off x="7609001" y="4231640"/>
            <a:ext cx="1321715" cy="680721"/>
          </a:xfrm>
          <a:prstGeom prst="rect">
            <a:avLst/>
          </a:prstGeom>
          <a:ln w="3175">
            <a:miter lim="400000"/>
          </a:ln>
          <a:extLst>
            <a:ext uri="{C572A759-6A51-4108-AA02-DFA0A04FC94B}">
              <ma14:wrappingTextBoxFlag xmlns:ma14="http://schemas.microsoft.com/office/mac/drawingml/2011/main" val="1"/>
            </a:ext>
          </a:extLst>
        </p:spPr>
        <p:txBody>
          <a:bodyPr wrap="none" lIns="60959" tIns="60959" rIns="60959" bIns="60959">
            <a:spAutoFit/>
          </a:bodyPr>
          <a:lstStyle>
            <a:lvl1pPr>
              <a:defRPr sz="3200">
                <a:solidFill>
                  <a:srgbClr val="CC6600"/>
                </a:solidFill>
                <a:effectLst>
                  <a:outerShdw sx="100000" sy="100000" kx="0" ky="0" algn="b" rotWithShape="0" blurRad="38100" dist="38100" dir="2700000">
                    <a:srgbClr val="C0C0C0"/>
                  </a:outerShdw>
                </a:effectLst>
                <a:latin typeface="Avenir Next Demi Bold"/>
                <a:ea typeface="Avenir Next Demi Bold"/>
                <a:cs typeface="Avenir Next Demi Bold"/>
                <a:sym typeface="Avenir Next Demi Bold"/>
              </a:defRPr>
            </a:lvl1pPr>
          </a:lstStyle>
          <a:p>
            <a:pPr lvl="0">
              <a:defRPr sz="1800">
                <a:solidFill>
                  <a:srgbClr val="000000"/>
                </a:solidFill>
                <a:effectLst/>
              </a:defRPr>
            </a:pPr>
            <a:r>
              <a:rPr sz="3200">
                <a:solidFill>
                  <a:srgbClr val="CC6600"/>
                </a:solidFill>
                <a:effectLst>
                  <a:outerShdw sx="100000" sy="100000" kx="0" ky="0" algn="b" rotWithShape="0" blurRad="38100" dist="38100" dir="2700000">
                    <a:srgbClr val="C0C0C0"/>
                  </a:outerShdw>
                </a:effectLst>
              </a:rPr>
              <a:t>versus</a:t>
            </a:r>
          </a:p>
        </p:txBody>
      </p:sp>
      <p:sp>
        <p:nvSpPr>
          <p:cNvPr id="641" name="Shape 641"/>
          <p:cNvSpPr/>
          <p:nvPr/>
        </p:nvSpPr>
        <p:spPr>
          <a:xfrm>
            <a:off x="11323183" y="5772382"/>
            <a:ext cx="1239521" cy="541021"/>
          </a:xfrm>
          <a:prstGeom prst="rect">
            <a:avLst/>
          </a:prstGeom>
          <a:ln w="3175">
            <a:miter lim="400000"/>
          </a:ln>
          <a:extLst>
            <a:ext uri="{C572A759-6A51-4108-AA02-DFA0A04FC94B}">
              <ma14:wrappingTextBoxFlag xmlns:ma14="http://schemas.microsoft.com/office/mac/drawingml/2011/main" val="1"/>
            </a:ext>
          </a:extLst>
        </p:spPr>
        <p:txBody>
          <a:bodyPr wrap="none" lIns="60959" tIns="60959" rIns="60959" bIns="60959">
            <a:spAutoFit/>
          </a:bodyPr>
          <a:lstStyle>
            <a:lvl1pPr algn="ctr">
              <a:defRPr sz="2400">
                <a:latin typeface="Avenir Next Demi Bold"/>
                <a:ea typeface="Avenir Next Demi Bold"/>
                <a:cs typeface="Avenir Next Demi Bold"/>
                <a:sym typeface="Avenir Next Demi Bold"/>
              </a:defRPr>
            </a:lvl1pPr>
          </a:lstStyle>
          <a:p>
            <a:pPr lvl="0">
              <a:defRPr sz="1800"/>
            </a:pPr>
            <a:r>
              <a:rPr sz="2400"/>
              <a:t>Tableau</a:t>
            </a:r>
          </a:p>
        </p:txBody>
      </p:sp>
      <p:pic>
        <p:nvPicPr>
          <p:cNvPr id="642" name="image12.png"/>
          <p:cNvPicPr/>
          <p:nvPr/>
        </p:nvPicPr>
        <p:blipFill>
          <a:blip r:embed="rId4">
            <a:extLst/>
          </a:blip>
          <a:stretch>
            <a:fillRect/>
          </a:stretch>
        </p:blipFill>
        <p:spPr>
          <a:xfrm>
            <a:off x="10331581" y="3294896"/>
            <a:ext cx="3169796" cy="2273046"/>
          </a:xfrm>
          <a:prstGeom prst="rect">
            <a:avLst/>
          </a:prstGeom>
          <a:ln w="3175">
            <a:miter lim="400000"/>
          </a:ln>
        </p:spPr>
      </p:pic>
      <p:grpSp>
        <p:nvGrpSpPr>
          <p:cNvPr id="651" name="Group 651"/>
          <p:cNvGrpSpPr/>
          <p:nvPr/>
        </p:nvGrpSpPr>
        <p:grpSpPr>
          <a:xfrm>
            <a:off x="10027601" y="3729799"/>
            <a:ext cx="1255398" cy="1024469"/>
            <a:chOff x="0" y="0"/>
            <a:chExt cx="1255397" cy="1024467"/>
          </a:xfrm>
        </p:grpSpPr>
        <p:grpSp>
          <p:nvGrpSpPr>
            <p:cNvPr id="646" name="Group 646"/>
            <p:cNvGrpSpPr/>
            <p:nvPr/>
          </p:nvGrpSpPr>
          <p:grpSpPr>
            <a:xfrm>
              <a:off x="68898" y="-1"/>
              <a:ext cx="1186500" cy="465669"/>
              <a:chOff x="0" y="0"/>
              <a:chExt cx="1186498" cy="465667"/>
            </a:xfrm>
          </p:grpSpPr>
          <p:sp>
            <p:nvSpPr>
              <p:cNvPr id="643" name="Shape 643"/>
              <p:cNvSpPr/>
              <p:nvPr/>
            </p:nvSpPr>
            <p:spPr>
              <a:xfrm>
                <a:off x="0" y="0"/>
                <a:ext cx="1186499" cy="465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33" y="21600"/>
                    </a:moveTo>
                    <a:lnTo>
                      <a:pt x="12784" y="14400"/>
                    </a:lnTo>
                    <a:lnTo>
                      <a:pt x="14988" y="14400"/>
                    </a:lnTo>
                    <a:lnTo>
                      <a:pt x="14988" y="14400"/>
                    </a:lnTo>
                    <a:cubicBezTo>
                      <a:pt x="13898" y="5770"/>
                      <a:pt x="10984" y="0"/>
                      <a:pt x="7714" y="0"/>
                    </a:cubicBezTo>
                    <a:lnTo>
                      <a:pt x="12123" y="0"/>
                    </a:lnTo>
                    <a:cubicBezTo>
                      <a:pt x="15392" y="0"/>
                      <a:pt x="18306" y="5770"/>
                      <a:pt x="19396" y="14400"/>
                    </a:cubicBezTo>
                    <a:lnTo>
                      <a:pt x="21600" y="14400"/>
                    </a:lnTo>
                    <a:close/>
                    <a:moveTo>
                      <a:pt x="9919" y="900"/>
                    </a:moveTo>
                    <a:lnTo>
                      <a:pt x="9919" y="900"/>
                    </a:lnTo>
                    <a:cubicBezTo>
                      <a:pt x="6649" y="3630"/>
                      <a:pt x="4408" y="12048"/>
                      <a:pt x="4408" y="21600"/>
                    </a:cubicBezTo>
                    <a:lnTo>
                      <a:pt x="0" y="21600"/>
                    </a:lnTo>
                    <a:cubicBezTo>
                      <a:pt x="0" y="9671"/>
                      <a:pt x="3454" y="0"/>
                      <a:pt x="7714" y="0"/>
                    </a:cubicBezTo>
                    <a:cubicBezTo>
                      <a:pt x="8461" y="0"/>
                      <a:pt x="9203" y="303"/>
                      <a:pt x="9919" y="900"/>
                    </a:cubicBezTo>
                    <a:close/>
                  </a:path>
                </a:pathLst>
              </a:custGeom>
              <a:solidFill>
                <a:srgbClr val="9999FF"/>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44" name="Shape 644"/>
              <p:cNvSpPr/>
              <p:nvPr/>
            </p:nvSpPr>
            <p:spPr>
              <a:xfrm>
                <a:off x="0" y="0"/>
                <a:ext cx="544831" cy="465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00"/>
                    </a:moveTo>
                    <a:lnTo>
                      <a:pt x="21600" y="900"/>
                    </a:lnTo>
                    <a:cubicBezTo>
                      <a:pt x="14480" y="3630"/>
                      <a:pt x="9600" y="12048"/>
                      <a:pt x="9600" y="21600"/>
                    </a:cubicBezTo>
                    <a:lnTo>
                      <a:pt x="0" y="21600"/>
                    </a:lnTo>
                    <a:cubicBezTo>
                      <a:pt x="0" y="9671"/>
                      <a:pt x="7522" y="0"/>
                      <a:pt x="16800" y="0"/>
                    </a:cubicBezTo>
                    <a:cubicBezTo>
                      <a:pt x="18425" y="0"/>
                      <a:pt x="20042" y="303"/>
                      <a:pt x="21600" y="900"/>
                    </a:cubicBezTo>
                    <a:close/>
                  </a:path>
                </a:pathLst>
              </a:custGeom>
              <a:solidFill>
                <a:srgbClr val="000000">
                  <a:alpha val="20000"/>
                </a:srgbClr>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45" name="Shape 645"/>
              <p:cNvSpPr/>
              <p:nvPr/>
            </p:nvSpPr>
            <p:spPr>
              <a:xfrm>
                <a:off x="0" y="0"/>
                <a:ext cx="1186499" cy="465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19" y="900"/>
                    </a:moveTo>
                    <a:lnTo>
                      <a:pt x="9919" y="900"/>
                    </a:lnTo>
                    <a:cubicBezTo>
                      <a:pt x="6649" y="3630"/>
                      <a:pt x="4408" y="12048"/>
                      <a:pt x="4408" y="21600"/>
                    </a:cubicBezTo>
                    <a:lnTo>
                      <a:pt x="0" y="21600"/>
                    </a:lnTo>
                    <a:cubicBezTo>
                      <a:pt x="0" y="9671"/>
                      <a:pt x="3454" y="0"/>
                      <a:pt x="7714" y="0"/>
                    </a:cubicBezTo>
                    <a:lnTo>
                      <a:pt x="12123" y="0"/>
                    </a:lnTo>
                    <a:cubicBezTo>
                      <a:pt x="15392" y="0"/>
                      <a:pt x="18306" y="5770"/>
                      <a:pt x="19396" y="14400"/>
                    </a:cubicBezTo>
                    <a:lnTo>
                      <a:pt x="21600" y="14400"/>
                    </a:lnTo>
                    <a:lnTo>
                      <a:pt x="17633" y="21600"/>
                    </a:lnTo>
                    <a:lnTo>
                      <a:pt x="12784" y="14400"/>
                    </a:lnTo>
                    <a:lnTo>
                      <a:pt x="14988" y="14400"/>
                    </a:lnTo>
                    <a:lnTo>
                      <a:pt x="14988" y="14400"/>
                    </a:lnTo>
                    <a:cubicBezTo>
                      <a:pt x="13898" y="5770"/>
                      <a:pt x="10984" y="0"/>
                      <a:pt x="7714" y="0"/>
                    </a:cubicBezTo>
                  </a:path>
                </a:pathLst>
              </a:custGeom>
              <a:noFill/>
              <a:ln w="12700" cap="flat">
                <a:solidFill>
                  <a:srgbClr val="000000"/>
                </a:solidFill>
                <a:prstDash val="solid"/>
                <a:miter lim="800000"/>
              </a:ln>
              <a:effectLst/>
            </p:spPr>
            <p:txBody>
              <a:bodyPr wrap="square" lIns="60959" tIns="60959" rIns="60959" bIns="60959" numCol="1" anchor="ctr">
                <a:noAutofit/>
              </a:bodyPr>
              <a:lstStyle/>
              <a:p>
                <a:pPr lvl="0">
                  <a:defRPr sz="2400">
                    <a:latin typeface="Arial"/>
                    <a:ea typeface="Arial"/>
                    <a:cs typeface="Arial"/>
                    <a:sym typeface="Arial"/>
                  </a:defRPr>
                </a:pPr>
              </a:p>
            </p:txBody>
          </p:sp>
        </p:grpSp>
        <p:grpSp>
          <p:nvGrpSpPr>
            <p:cNvPr id="650" name="Group 650"/>
            <p:cNvGrpSpPr/>
            <p:nvPr/>
          </p:nvGrpSpPr>
          <p:grpSpPr>
            <a:xfrm>
              <a:off x="0" y="558799"/>
              <a:ext cx="1186499" cy="465669"/>
              <a:chOff x="0" y="0"/>
              <a:chExt cx="1186498" cy="465667"/>
            </a:xfrm>
          </p:grpSpPr>
          <p:sp>
            <p:nvSpPr>
              <p:cNvPr id="647" name="Shape 647"/>
              <p:cNvSpPr/>
              <p:nvPr/>
            </p:nvSpPr>
            <p:spPr>
              <a:xfrm rot="10800000">
                <a:off x="0" y="0"/>
                <a:ext cx="1186499" cy="465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33" y="21600"/>
                    </a:moveTo>
                    <a:lnTo>
                      <a:pt x="12784" y="14400"/>
                    </a:lnTo>
                    <a:lnTo>
                      <a:pt x="14988" y="14400"/>
                    </a:lnTo>
                    <a:lnTo>
                      <a:pt x="14988" y="14400"/>
                    </a:lnTo>
                    <a:cubicBezTo>
                      <a:pt x="13898" y="5770"/>
                      <a:pt x="10984" y="0"/>
                      <a:pt x="7714" y="0"/>
                    </a:cubicBezTo>
                    <a:lnTo>
                      <a:pt x="12123" y="0"/>
                    </a:lnTo>
                    <a:cubicBezTo>
                      <a:pt x="15392" y="0"/>
                      <a:pt x="18306" y="5770"/>
                      <a:pt x="19396" y="14400"/>
                    </a:cubicBezTo>
                    <a:lnTo>
                      <a:pt x="21600" y="14400"/>
                    </a:lnTo>
                    <a:close/>
                    <a:moveTo>
                      <a:pt x="9919" y="900"/>
                    </a:moveTo>
                    <a:lnTo>
                      <a:pt x="9919" y="900"/>
                    </a:lnTo>
                    <a:cubicBezTo>
                      <a:pt x="6649" y="3630"/>
                      <a:pt x="4408" y="12048"/>
                      <a:pt x="4408" y="21600"/>
                    </a:cubicBezTo>
                    <a:lnTo>
                      <a:pt x="0" y="21600"/>
                    </a:lnTo>
                    <a:cubicBezTo>
                      <a:pt x="0" y="9671"/>
                      <a:pt x="3454" y="0"/>
                      <a:pt x="7714" y="0"/>
                    </a:cubicBezTo>
                    <a:cubicBezTo>
                      <a:pt x="8461" y="0"/>
                      <a:pt x="9203" y="303"/>
                      <a:pt x="9919" y="900"/>
                    </a:cubicBezTo>
                    <a:close/>
                  </a:path>
                </a:pathLst>
              </a:custGeom>
              <a:solidFill>
                <a:srgbClr val="9999FF"/>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48" name="Shape 648"/>
              <p:cNvSpPr/>
              <p:nvPr/>
            </p:nvSpPr>
            <p:spPr>
              <a:xfrm rot="10800000">
                <a:off x="641667" y="0"/>
                <a:ext cx="544832" cy="465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00"/>
                    </a:moveTo>
                    <a:lnTo>
                      <a:pt x="21600" y="900"/>
                    </a:lnTo>
                    <a:cubicBezTo>
                      <a:pt x="14480" y="3630"/>
                      <a:pt x="9600" y="12048"/>
                      <a:pt x="9600" y="21600"/>
                    </a:cubicBezTo>
                    <a:lnTo>
                      <a:pt x="0" y="21600"/>
                    </a:lnTo>
                    <a:cubicBezTo>
                      <a:pt x="0" y="9671"/>
                      <a:pt x="7522" y="0"/>
                      <a:pt x="16800" y="0"/>
                    </a:cubicBezTo>
                    <a:cubicBezTo>
                      <a:pt x="18425" y="0"/>
                      <a:pt x="20042" y="303"/>
                      <a:pt x="21600" y="900"/>
                    </a:cubicBezTo>
                    <a:close/>
                  </a:path>
                </a:pathLst>
              </a:custGeom>
              <a:solidFill>
                <a:srgbClr val="000000">
                  <a:alpha val="20000"/>
                </a:srgbClr>
              </a:solidFill>
              <a:ln w="3175" cap="flat">
                <a:noFill/>
                <a:miter lim="400000"/>
              </a:ln>
              <a:effectLst/>
            </p:spPr>
            <p:txBody>
              <a:bodyPr wrap="square" lIns="60959" tIns="60959" rIns="60959" bIns="60959" numCol="1" anchor="ctr">
                <a:noAutofit/>
              </a:bodyPr>
              <a:lstStyle/>
              <a:p>
                <a:pPr lvl="0">
                  <a:defRPr sz="2400">
                    <a:latin typeface="Arial"/>
                    <a:ea typeface="Arial"/>
                    <a:cs typeface="Arial"/>
                    <a:sym typeface="Arial"/>
                  </a:defRPr>
                </a:pPr>
              </a:p>
            </p:txBody>
          </p:sp>
          <p:sp>
            <p:nvSpPr>
              <p:cNvPr id="649" name="Shape 649"/>
              <p:cNvSpPr/>
              <p:nvPr/>
            </p:nvSpPr>
            <p:spPr>
              <a:xfrm rot="10800000">
                <a:off x="0" y="0"/>
                <a:ext cx="1186499" cy="465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19" y="900"/>
                    </a:moveTo>
                    <a:lnTo>
                      <a:pt x="9919" y="900"/>
                    </a:lnTo>
                    <a:cubicBezTo>
                      <a:pt x="6649" y="3630"/>
                      <a:pt x="4408" y="12048"/>
                      <a:pt x="4408" y="21600"/>
                    </a:cubicBezTo>
                    <a:lnTo>
                      <a:pt x="0" y="21600"/>
                    </a:lnTo>
                    <a:cubicBezTo>
                      <a:pt x="0" y="9671"/>
                      <a:pt x="3454" y="0"/>
                      <a:pt x="7714" y="0"/>
                    </a:cubicBezTo>
                    <a:lnTo>
                      <a:pt x="12123" y="0"/>
                    </a:lnTo>
                    <a:cubicBezTo>
                      <a:pt x="15392" y="0"/>
                      <a:pt x="18306" y="5770"/>
                      <a:pt x="19396" y="14400"/>
                    </a:cubicBezTo>
                    <a:lnTo>
                      <a:pt x="21600" y="14400"/>
                    </a:lnTo>
                    <a:lnTo>
                      <a:pt x="17633" y="21600"/>
                    </a:lnTo>
                    <a:lnTo>
                      <a:pt x="12784" y="14400"/>
                    </a:lnTo>
                    <a:lnTo>
                      <a:pt x="14988" y="14400"/>
                    </a:lnTo>
                    <a:lnTo>
                      <a:pt x="14988" y="14400"/>
                    </a:lnTo>
                    <a:cubicBezTo>
                      <a:pt x="13898" y="5770"/>
                      <a:pt x="10984" y="0"/>
                      <a:pt x="7714" y="0"/>
                    </a:cubicBezTo>
                  </a:path>
                </a:pathLst>
              </a:custGeom>
              <a:noFill/>
              <a:ln w="12700" cap="flat">
                <a:solidFill>
                  <a:srgbClr val="000000"/>
                </a:solidFill>
                <a:prstDash val="solid"/>
                <a:miter lim="800000"/>
              </a:ln>
              <a:effectLst/>
            </p:spPr>
            <p:txBody>
              <a:bodyPr wrap="square" lIns="60959" tIns="60959" rIns="60959" bIns="60959" numCol="1" anchor="ctr">
                <a:noAutofit/>
              </a:bodyPr>
              <a:lstStyle/>
              <a:p>
                <a:pPr lvl="0">
                  <a:defRPr sz="2400">
                    <a:latin typeface="Arial"/>
                    <a:ea typeface="Arial"/>
                    <a:cs typeface="Arial"/>
                    <a:sym typeface="Arial"/>
                  </a:defRPr>
                </a:pPr>
              </a:p>
            </p:txBody>
          </p:sp>
        </p:grpSp>
      </p:grpSp>
    </p:spTree>
  </p:cSld>
  <p:clrMapOvr>
    <a:masterClrMapping/>
  </p:clrMapOvr>
  <p:transition spd="fast"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5" name="Shape 655"/>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656" name="image13.jpg" descr="databases.jpg"/>
          <p:cNvPicPr/>
          <p:nvPr/>
        </p:nvPicPr>
        <p:blipFill>
          <a:blip r:embed="rId3">
            <a:extLst/>
          </a:blip>
          <a:stretch>
            <a:fillRect/>
          </a:stretch>
        </p:blipFill>
        <p:spPr>
          <a:xfrm>
            <a:off x="3098799" y="1066799"/>
            <a:ext cx="10058401" cy="7010401"/>
          </a:xfrm>
          <a:prstGeom prst="rect">
            <a:avLst/>
          </a:prstGeom>
          <a:ln w="3175">
            <a:miter lim="400000"/>
          </a:ln>
        </p:spPr>
      </p:pic>
    </p:spTree>
  </p:cSld>
  <p:clrMapOvr>
    <a:masterClrMapping/>
  </p:clrMapOvr>
  <p:transition spd="fast"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0" name="Shape 660"/>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61" name="Shape 661"/>
          <p:cNvSpPr/>
          <p:nvPr>
            <p:ph type="title"/>
          </p:nvPr>
        </p:nvSpPr>
        <p:spPr>
          <a:xfrm>
            <a:off x="2839818" y="3652713"/>
            <a:ext cx="10877742" cy="1273745"/>
          </a:xfrm>
          <a:prstGeom prst="rect">
            <a:avLst/>
          </a:prstGeom>
        </p:spPr>
        <p:txBody>
          <a:bodyPr lIns="60959" tIns="60959" rIns="60959" bIns="60959">
            <a:normAutofit fontScale="100000" lnSpcReduction="0"/>
          </a:bodyPr>
          <a:lstStyle>
            <a:lvl1pPr marL="0" marR="0" algn="ctr" defTabSz="420623">
              <a:defRPr sz="6624">
                <a:solidFill>
                  <a:srgbClr val="E46C0A"/>
                </a:solidFill>
                <a:uFillTx/>
                <a:latin typeface="Avenir Next Demi Bold"/>
                <a:ea typeface="Avenir Next Demi Bold"/>
                <a:cs typeface="Avenir Next Demi Bold"/>
                <a:sym typeface="Avenir Next Demi Bold"/>
              </a:defRPr>
            </a:lvl1pPr>
          </a:lstStyle>
          <a:p>
            <a:pPr lvl="0">
              <a:defRPr sz="1800">
                <a:solidFill>
                  <a:srgbClr val="000000"/>
                </a:solidFill>
              </a:defRPr>
            </a:pPr>
            <a:r>
              <a:rPr sz="6624">
                <a:solidFill>
                  <a:srgbClr val="E46C0A"/>
                </a:solidFill>
              </a:rPr>
              <a:t>Direct</a:t>
            </a:r>
          </a:p>
        </p:txBody>
      </p:sp>
    </p:spTree>
  </p:cSld>
  <p:clrMapOvr>
    <a:masterClrMapping/>
  </p:clrMapOvr>
  <p:transition spd="fast"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5" name="Shape 665"/>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666" name="image14.png"/>
          <p:cNvPicPr/>
          <p:nvPr/>
        </p:nvPicPr>
        <p:blipFill>
          <a:blip r:embed="rId3">
            <a:extLst/>
          </a:blip>
          <a:stretch>
            <a:fillRect/>
          </a:stretch>
        </p:blipFill>
        <p:spPr>
          <a:xfrm>
            <a:off x="2133599" y="2556933"/>
            <a:ext cx="11988801" cy="4013201"/>
          </a:xfrm>
          <a:prstGeom prst="rect">
            <a:avLst/>
          </a:prstGeom>
          <a:ln w="3175">
            <a:miter lim="400000"/>
          </a:ln>
        </p:spPr>
      </p:pic>
    </p:spTree>
  </p:cSld>
  <p:clrMapOvr>
    <a:masterClrMapping/>
  </p:clrMapOvr>
  <p:transition spd="fast"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0" name="Shape 670"/>
          <p:cNvSpPr/>
          <p:nvPr/>
        </p:nvSpPr>
        <p:spPr>
          <a:xfrm>
            <a:off x="108204" y="3909609"/>
            <a:ext cx="16041429" cy="13208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defRPr sz="7000">
                <a:solidFill>
                  <a:srgbClr val="FFFFFF"/>
                </a:solidFill>
                <a:uFill>
                  <a:solidFill>
                    <a:srgbClr val="D7F0FF"/>
                  </a:solidFill>
                </a:uFill>
                <a:latin typeface="Avenir Next Demi Bold"/>
                <a:ea typeface="Avenir Next Demi Bold"/>
                <a:cs typeface="Avenir Next Demi Bold"/>
                <a:sym typeface="Avenir Next Demi Bold"/>
              </a:defRPr>
            </a:lvl1pPr>
          </a:lstStyle>
          <a:p>
            <a:pPr lvl="0">
              <a:defRPr sz="1800">
                <a:solidFill>
                  <a:srgbClr val="000000"/>
                </a:solidFill>
                <a:uFillTx/>
              </a:defRPr>
            </a:pPr>
            <a:r>
              <a:rPr sz="7000">
                <a:solidFill>
                  <a:srgbClr val="FFFFFF"/>
                </a:solidFill>
                <a:uFill>
                  <a:solidFill>
                    <a:srgbClr val="D7F0FF"/>
                  </a:solidFill>
                </a:uFill>
              </a:rPr>
              <a:t>Designing for Purpose</a:t>
            </a:r>
          </a:p>
        </p:txBody>
      </p:sp>
    </p:spTree>
  </p:cSld>
  <p:clrMapOvr>
    <a:masterClrMapping/>
  </p:clrMapOvr>
  <p:transition spd="fast"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Shape 347"/>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348" name="image1.jpeg" descr="Cycle-of-Visual-Analysis-17.jpg"/>
          <p:cNvPicPr/>
          <p:nvPr/>
        </p:nvPicPr>
        <p:blipFill>
          <a:blip r:embed="rId2">
            <a:extLst/>
          </a:blip>
          <a:stretch>
            <a:fillRect/>
          </a:stretch>
        </p:blipFill>
        <p:spPr>
          <a:xfrm>
            <a:off x="3352800" y="241807"/>
            <a:ext cx="9550400" cy="8660386"/>
          </a:xfrm>
          <a:prstGeom prst="rect">
            <a:avLst/>
          </a:prstGeom>
          <a:ln w="3175">
            <a:miter lim="400000"/>
          </a:ln>
        </p:spPr>
      </p:pic>
      <p:grpSp>
        <p:nvGrpSpPr>
          <p:cNvPr id="353" name="Group 353"/>
          <p:cNvGrpSpPr/>
          <p:nvPr/>
        </p:nvGrpSpPr>
        <p:grpSpPr>
          <a:xfrm>
            <a:off x="5870597" y="1943586"/>
            <a:ext cx="4655561" cy="4687710"/>
            <a:chOff x="0" y="0"/>
            <a:chExt cx="4655560" cy="4687708"/>
          </a:xfrm>
        </p:grpSpPr>
        <p:sp>
          <p:nvSpPr>
            <p:cNvPr id="349" name="Shape 349"/>
            <p:cNvSpPr/>
            <p:nvPr/>
          </p:nvSpPr>
          <p:spPr>
            <a:xfrm>
              <a:off x="0" y="178278"/>
              <a:ext cx="1743431" cy="43777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9671" y="21600"/>
                    <a:pt x="0" y="16765"/>
                    <a:pt x="0" y="10800"/>
                  </a:cubicBezTo>
                  <a:cubicBezTo>
                    <a:pt x="0" y="4835"/>
                    <a:pt x="9671" y="0"/>
                    <a:pt x="21600" y="0"/>
                  </a:cubicBezTo>
                  <a:close/>
                </a:path>
              </a:pathLst>
            </a:custGeom>
            <a:solidFill>
              <a:srgbClr val="FFFFFF"/>
            </a:solidFill>
            <a:ln w="3175" cap="flat">
              <a:noFill/>
              <a:miter lim="400000"/>
            </a:ln>
            <a:effectLst/>
          </p:spPr>
          <p:txBody>
            <a:bodyPr wrap="square" lIns="60959" tIns="60959" rIns="60959" bIns="60959" numCol="1" anchor="ctr">
              <a:noAutofit/>
            </a:bodyPr>
            <a:lstStyle/>
            <a:p>
              <a:pPr lvl="0" algn="ctr">
                <a:defRPr sz="2400">
                  <a:solidFill>
                    <a:srgbClr val="FFFFFF"/>
                  </a:solidFill>
                  <a:latin typeface="Calibri"/>
                  <a:ea typeface="Calibri"/>
                  <a:cs typeface="Calibri"/>
                  <a:sym typeface="Calibri"/>
                </a:defRPr>
              </a:pPr>
            </a:p>
          </p:txBody>
        </p:sp>
        <p:sp>
          <p:nvSpPr>
            <p:cNvPr id="350" name="Shape 350"/>
            <p:cNvSpPr/>
            <p:nvPr/>
          </p:nvSpPr>
          <p:spPr>
            <a:xfrm rot="5400000">
              <a:off x="1605042" y="-1452949"/>
              <a:ext cx="1426757" cy="4332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9671" y="21600"/>
                    <a:pt x="0" y="16765"/>
                    <a:pt x="0" y="10800"/>
                  </a:cubicBezTo>
                  <a:cubicBezTo>
                    <a:pt x="0" y="4835"/>
                    <a:pt x="9671" y="0"/>
                    <a:pt x="21600" y="0"/>
                  </a:cubicBezTo>
                  <a:close/>
                </a:path>
              </a:pathLst>
            </a:custGeom>
            <a:solidFill>
              <a:srgbClr val="FFFFFF"/>
            </a:solidFill>
            <a:ln w="3175" cap="flat">
              <a:noFill/>
              <a:miter lim="400000"/>
            </a:ln>
            <a:effectLst/>
          </p:spPr>
          <p:txBody>
            <a:bodyPr wrap="square" lIns="60959" tIns="60959" rIns="60959" bIns="60959" numCol="1" anchor="ctr">
              <a:noAutofit/>
            </a:bodyPr>
            <a:lstStyle/>
            <a:p>
              <a:pPr lvl="0" algn="ctr">
                <a:defRPr sz="2400">
                  <a:solidFill>
                    <a:srgbClr val="FFFFFF"/>
                  </a:solidFill>
                  <a:latin typeface="Calibri"/>
                  <a:ea typeface="Calibri"/>
                  <a:cs typeface="Calibri"/>
                  <a:sym typeface="Calibri"/>
                </a:defRPr>
              </a:pPr>
            </a:p>
          </p:txBody>
        </p:sp>
        <p:sp>
          <p:nvSpPr>
            <p:cNvPr id="351" name="Shape 351"/>
            <p:cNvSpPr/>
            <p:nvPr/>
          </p:nvSpPr>
          <p:spPr>
            <a:xfrm rot="16200000">
              <a:off x="1663060" y="1988200"/>
              <a:ext cx="1301249" cy="40977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9671" y="21600"/>
                    <a:pt x="0" y="16765"/>
                    <a:pt x="0" y="10800"/>
                  </a:cubicBezTo>
                  <a:cubicBezTo>
                    <a:pt x="0" y="4835"/>
                    <a:pt x="9671" y="0"/>
                    <a:pt x="21600" y="0"/>
                  </a:cubicBezTo>
                  <a:close/>
                </a:path>
              </a:pathLst>
            </a:custGeom>
            <a:solidFill>
              <a:srgbClr val="FFFFFF"/>
            </a:solidFill>
            <a:ln w="3175" cap="flat">
              <a:noFill/>
              <a:miter lim="400000"/>
            </a:ln>
            <a:effectLst/>
          </p:spPr>
          <p:txBody>
            <a:bodyPr wrap="square" lIns="60959" tIns="60959" rIns="60959" bIns="60959" numCol="1" anchor="ctr">
              <a:noAutofit/>
            </a:bodyPr>
            <a:lstStyle/>
            <a:p>
              <a:pPr lvl="0" algn="ctr">
                <a:defRPr sz="2400">
                  <a:solidFill>
                    <a:srgbClr val="FFFFFF"/>
                  </a:solidFill>
                  <a:latin typeface="Calibri"/>
                  <a:ea typeface="Calibri"/>
                  <a:cs typeface="Calibri"/>
                  <a:sym typeface="Calibri"/>
                </a:defRPr>
              </a:pPr>
            </a:p>
          </p:txBody>
        </p:sp>
        <p:sp>
          <p:nvSpPr>
            <p:cNvPr id="352" name="Shape 352"/>
            <p:cNvSpPr/>
            <p:nvPr/>
          </p:nvSpPr>
          <p:spPr>
            <a:xfrm rot="10800000">
              <a:off x="2912129" y="113219"/>
              <a:ext cx="1743432" cy="43777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9671" y="21600"/>
                    <a:pt x="0" y="16765"/>
                    <a:pt x="0" y="10800"/>
                  </a:cubicBezTo>
                  <a:cubicBezTo>
                    <a:pt x="0" y="4835"/>
                    <a:pt x="9671" y="0"/>
                    <a:pt x="21600" y="0"/>
                  </a:cubicBezTo>
                  <a:close/>
                </a:path>
              </a:pathLst>
            </a:custGeom>
            <a:solidFill>
              <a:srgbClr val="FFFFFF"/>
            </a:solidFill>
            <a:ln w="3175" cap="flat">
              <a:noFill/>
              <a:miter lim="400000"/>
            </a:ln>
            <a:effectLst/>
          </p:spPr>
          <p:txBody>
            <a:bodyPr wrap="square" lIns="60959" tIns="60959" rIns="60959" bIns="60959" numCol="1" anchor="ctr">
              <a:noAutofit/>
            </a:bodyPr>
            <a:lstStyle/>
            <a:p>
              <a:pPr lvl="0" algn="ctr">
                <a:defRPr sz="2400">
                  <a:solidFill>
                    <a:srgbClr val="FFFFFF"/>
                  </a:solidFill>
                  <a:latin typeface="Calibri"/>
                  <a:ea typeface="Calibri"/>
                  <a:cs typeface="Calibri"/>
                  <a:sym typeface="Calibri"/>
                </a:defRPr>
              </a:pPr>
            </a:p>
          </p:txBody>
        </p:sp>
      </p:grpSp>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348"/>
                                        </p:tgtEl>
                                        <p:attrNameLst>
                                          <p:attrName>style.visibility</p:attrName>
                                        </p:attrNameLst>
                                      </p:cBhvr>
                                      <p:to>
                                        <p:strVal val="visible"/>
                                      </p:to>
                                    </p:set>
                                    <p:animEffect filter="fade" transition="in">
                                      <p:cBhvr>
                                        <p:cTn id="7" dur="500"/>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8"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2" name="Shape 672"/>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73" name="Shape 673"/>
          <p:cNvSpPr/>
          <p:nvPr>
            <p:ph type="body" idx="1"/>
          </p:nvPr>
        </p:nvSpPr>
        <p:spPr>
          <a:xfrm>
            <a:off x="934693" y="2118471"/>
            <a:ext cx="3702757" cy="4762710"/>
          </a:xfrm>
          <a:prstGeom prst="rect">
            <a:avLst/>
          </a:prstGeom>
        </p:spPr>
        <p:txBody>
          <a:bodyPr lIns="60959" tIns="60959" rIns="60959" bIns="60959">
            <a:normAutofit fontScale="100000" lnSpcReduction="0"/>
          </a:bodyPr>
          <a:lstStyle/>
          <a:p>
            <a:pPr lvl="0" marL="342900" marR="0" indent="-342900" defTabSz="457200">
              <a:spcBef>
                <a:spcPts val="800"/>
              </a:spcBef>
              <a:buClr>
                <a:srgbClr val="7190BA"/>
              </a:buClr>
              <a:buSzTx/>
              <a:buFont typeface="Arial"/>
              <a:buNone/>
              <a:defRPr sz="1800">
                <a:solidFill>
                  <a:srgbClr val="000000"/>
                </a:solidFill>
                <a:uFillTx/>
              </a:defRPr>
            </a:pPr>
            <a:r>
              <a:rPr sz="4800">
                <a:solidFill>
                  <a:srgbClr val="404040"/>
                </a:solidFill>
                <a:latin typeface="Avenir Next Demi Bold"/>
                <a:ea typeface="Avenir Next Demi Bold"/>
                <a:cs typeface="Avenir Next Demi Bold"/>
                <a:sym typeface="Avenir Next Demi Bold"/>
              </a:rPr>
              <a:t>Tableau</a:t>
            </a:r>
            <a:endParaRPr sz="4800">
              <a:solidFill>
                <a:srgbClr val="404040"/>
              </a:solidFill>
              <a:latin typeface="Avenir Next Demi Bold"/>
              <a:ea typeface="Avenir Next Demi Bold"/>
              <a:cs typeface="Avenir Next Demi Bold"/>
              <a:sym typeface="Avenir Next Demi Bold"/>
            </a:endParaRPr>
          </a:p>
          <a:p>
            <a:pPr lvl="0" marL="342900" marR="0" indent="-342900" defTabSz="457200">
              <a:spcBef>
                <a:spcPts val="800"/>
              </a:spcBef>
              <a:buClr>
                <a:srgbClr val="7190BA"/>
              </a:buClr>
              <a:buSzTx/>
              <a:buFont typeface="Arial"/>
              <a:buNone/>
              <a:defRPr sz="1800">
                <a:solidFill>
                  <a:srgbClr val="000000"/>
                </a:solidFill>
                <a:uFillTx/>
              </a:defRPr>
            </a:pPr>
            <a:r>
              <a:rPr sz="4800">
                <a:solidFill>
                  <a:srgbClr val="D8761D"/>
                </a:solidFill>
                <a:latin typeface="Avenir Next Demi Bold"/>
                <a:ea typeface="Avenir Next Demi Bold"/>
                <a:cs typeface="Avenir Next Demi Bold"/>
                <a:sym typeface="Avenir Next Demi Bold"/>
              </a:rPr>
              <a:t>Incremental</a:t>
            </a:r>
            <a:endParaRPr sz="4800">
              <a:solidFill>
                <a:srgbClr val="D8761D"/>
              </a:solidFill>
              <a:latin typeface="Avenir Next Demi Bold"/>
              <a:ea typeface="Avenir Next Demi Bold"/>
              <a:cs typeface="Avenir Next Demi Bold"/>
              <a:sym typeface="Avenir Next Demi Bold"/>
            </a:endParaRPr>
          </a:p>
          <a:p>
            <a:pPr lvl="0" marL="342900" marR="0" indent="-342900" defTabSz="457200">
              <a:spcBef>
                <a:spcPts val="800"/>
              </a:spcBef>
              <a:buClr>
                <a:srgbClr val="7190BA"/>
              </a:buClr>
              <a:buSzTx/>
              <a:buFont typeface="Arial"/>
              <a:buNone/>
              <a:defRPr sz="1800">
                <a:solidFill>
                  <a:srgbClr val="000000"/>
                </a:solidFill>
                <a:uFillTx/>
              </a:defRPr>
            </a:pPr>
            <a:r>
              <a:rPr sz="4800">
                <a:solidFill>
                  <a:srgbClr val="D8761D"/>
                </a:solidFill>
                <a:latin typeface="Avenir Next Demi Bold"/>
                <a:ea typeface="Avenir Next Demi Bold"/>
                <a:cs typeface="Avenir Next Demi Bold"/>
                <a:sym typeface="Avenir Next Demi Bold"/>
              </a:rPr>
              <a:t>Expressive</a:t>
            </a:r>
            <a:endParaRPr sz="4800">
              <a:solidFill>
                <a:srgbClr val="D8761D"/>
              </a:solidFill>
              <a:latin typeface="Avenir Next Demi Bold"/>
              <a:ea typeface="Avenir Next Demi Bold"/>
              <a:cs typeface="Avenir Next Demi Bold"/>
              <a:sym typeface="Avenir Next Demi Bold"/>
            </a:endParaRPr>
          </a:p>
          <a:p>
            <a:pPr lvl="0" marL="342900" marR="0" indent="-342900" defTabSz="457200">
              <a:spcBef>
                <a:spcPts val="800"/>
              </a:spcBef>
              <a:buClr>
                <a:srgbClr val="7190BA"/>
              </a:buClr>
              <a:buSzTx/>
              <a:buFont typeface="Arial"/>
              <a:buNone/>
              <a:defRPr sz="1800">
                <a:solidFill>
                  <a:srgbClr val="000000"/>
                </a:solidFill>
                <a:uFillTx/>
              </a:defRPr>
            </a:pPr>
            <a:r>
              <a:rPr sz="4800">
                <a:solidFill>
                  <a:srgbClr val="D8761D"/>
                </a:solidFill>
                <a:latin typeface="Avenir Next Demi Bold"/>
                <a:ea typeface="Avenir Next Demi Bold"/>
                <a:cs typeface="Avenir Next Demi Bold"/>
                <a:sym typeface="Avenir Next Demi Bold"/>
              </a:rPr>
              <a:t>Unified</a:t>
            </a:r>
            <a:endParaRPr sz="4800">
              <a:solidFill>
                <a:srgbClr val="D8761D"/>
              </a:solidFill>
              <a:latin typeface="Avenir Next Demi Bold"/>
              <a:ea typeface="Avenir Next Demi Bold"/>
              <a:cs typeface="Avenir Next Demi Bold"/>
              <a:sym typeface="Avenir Next Demi Bold"/>
            </a:endParaRPr>
          </a:p>
          <a:p>
            <a:pPr lvl="0" marL="342900" marR="0" indent="-342900" defTabSz="457200">
              <a:spcBef>
                <a:spcPts val="800"/>
              </a:spcBef>
              <a:buClr>
                <a:srgbClr val="7190BA"/>
              </a:buClr>
              <a:buSzTx/>
              <a:buFont typeface="Arial"/>
              <a:buNone/>
              <a:defRPr sz="1800">
                <a:solidFill>
                  <a:srgbClr val="000000"/>
                </a:solidFill>
                <a:uFillTx/>
              </a:defRPr>
            </a:pPr>
            <a:r>
              <a:rPr sz="4800">
                <a:solidFill>
                  <a:srgbClr val="D8761D"/>
                </a:solidFill>
                <a:latin typeface="Avenir Next Demi Bold"/>
                <a:ea typeface="Avenir Next Demi Bold"/>
                <a:cs typeface="Avenir Next Demi Bold"/>
                <a:sym typeface="Avenir Next Demi Bold"/>
              </a:rPr>
              <a:t>Direct</a:t>
            </a:r>
          </a:p>
        </p:txBody>
      </p:sp>
      <p:sp>
        <p:nvSpPr>
          <p:cNvPr id="674" name="Shape 674"/>
          <p:cNvSpPr/>
          <p:nvPr/>
        </p:nvSpPr>
        <p:spPr>
          <a:xfrm>
            <a:off x="11935380" y="2118471"/>
            <a:ext cx="3702757" cy="4907058"/>
          </a:xfrm>
          <a:prstGeom prst="rect">
            <a:avLst/>
          </a:prstGeom>
          <a:ln w="3175">
            <a:miter lim="400000"/>
          </a:ln>
          <a:extLst>
            <a:ext uri="{C572A759-6A51-4108-AA02-DFA0A04FC94B}">
              <ma14:wrappingTextBoxFlag xmlns:ma14="http://schemas.microsoft.com/office/mac/drawingml/2011/main" val="1"/>
            </a:ext>
          </a:extLst>
        </p:spPr>
        <p:txBody>
          <a:bodyPr lIns="60959" tIns="60959" rIns="60959" bIns="60959">
            <a:normAutofit fontScale="100000" lnSpcReduction="0"/>
          </a:bodyPr>
          <a:lstStyle/>
          <a:p>
            <a:pPr lvl="0" marL="342900" indent="-342900">
              <a:spcBef>
                <a:spcPts val="800"/>
              </a:spcBef>
              <a:buClr>
                <a:srgbClr val="7190BA"/>
              </a:buClr>
              <a:buFont typeface="Arial"/>
              <a:defRPr sz="1800"/>
            </a:pPr>
            <a:r>
              <a:rPr sz="4800">
                <a:solidFill>
                  <a:srgbClr val="404040"/>
                </a:solidFill>
                <a:latin typeface="Avenir Next Demi Bold"/>
                <a:ea typeface="Avenir Next Demi Bold"/>
                <a:cs typeface="Avenir Next Demi Bold"/>
                <a:sym typeface="Avenir Next Demi Bold"/>
              </a:rPr>
              <a:t>Trifacta</a:t>
            </a:r>
            <a:endParaRPr sz="4800">
              <a:solidFill>
                <a:srgbClr val="404040"/>
              </a:solidFill>
              <a:latin typeface="Avenir Next Demi Bold"/>
              <a:ea typeface="Avenir Next Demi Bold"/>
              <a:cs typeface="Avenir Next Demi Bold"/>
              <a:sym typeface="Avenir Next Demi Bold"/>
            </a:endParaRPr>
          </a:p>
          <a:p>
            <a:pPr lvl="0" marL="342900" indent="-342900">
              <a:spcBef>
                <a:spcPts val="800"/>
              </a:spcBef>
              <a:buClr>
                <a:srgbClr val="7190BA"/>
              </a:buClr>
              <a:buFont typeface="Arial"/>
              <a:defRPr sz="1800"/>
            </a:pPr>
            <a:r>
              <a:rPr sz="4800">
                <a:solidFill>
                  <a:srgbClr val="D8761D"/>
                </a:solidFill>
                <a:latin typeface="Avenir Next Demi Bold"/>
                <a:ea typeface="Avenir Next Demi Bold"/>
                <a:cs typeface="Avenir Next Demi Bold"/>
                <a:sym typeface="Avenir Next Demi Bold"/>
              </a:rPr>
              <a:t>Automatic</a:t>
            </a:r>
            <a:endParaRPr sz="4800">
              <a:solidFill>
                <a:srgbClr val="D8761D"/>
              </a:solidFill>
              <a:latin typeface="Avenir Next Demi Bold"/>
              <a:ea typeface="Avenir Next Demi Bold"/>
              <a:cs typeface="Avenir Next Demi Bold"/>
              <a:sym typeface="Avenir Next Demi Bold"/>
            </a:endParaRPr>
          </a:p>
          <a:p>
            <a:pPr lvl="0" marL="342900" indent="-342900">
              <a:spcBef>
                <a:spcPts val="800"/>
              </a:spcBef>
              <a:buClr>
                <a:srgbClr val="7190BA"/>
              </a:buClr>
              <a:buFont typeface="Arial"/>
              <a:defRPr sz="1800"/>
            </a:pPr>
            <a:r>
              <a:rPr sz="4800">
                <a:solidFill>
                  <a:srgbClr val="D8761D"/>
                </a:solidFill>
                <a:latin typeface="Avenir Next Demi Bold"/>
                <a:ea typeface="Avenir Next Demi Bold"/>
                <a:cs typeface="Avenir Next Demi Bold"/>
                <a:sym typeface="Avenir Next Demi Bold"/>
              </a:rPr>
              <a:t>Effective</a:t>
            </a:r>
            <a:endParaRPr sz="4800">
              <a:solidFill>
                <a:srgbClr val="D8761D"/>
              </a:solidFill>
              <a:latin typeface="Avenir Next Demi Bold"/>
              <a:ea typeface="Avenir Next Demi Bold"/>
              <a:cs typeface="Avenir Next Demi Bold"/>
              <a:sym typeface="Avenir Next Demi Bold"/>
            </a:endParaRPr>
          </a:p>
          <a:p>
            <a:pPr lvl="0" marL="342900" indent="-342900">
              <a:spcBef>
                <a:spcPts val="800"/>
              </a:spcBef>
              <a:buClr>
                <a:srgbClr val="7190BA"/>
              </a:buClr>
              <a:buFont typeface="Arial"/>
              <a:defRPr sz="1800"/>
            </a:pPr>
            <a:r>
              <a:rPr sz="4800">
                <a:solidFill>
                  <a:srgbClr val="D8761D"/>
                </a:solidFill>
                <a:latin typeface="Avenir Next Demi Bold"/>
                <a:ea typeface="Avenir Next Demi Bold"/>
                <a:cs typeface="Avenir Next Demi Bold"/>
                <a:sym typeface="Avenir Next Demi Bold"/>
              </a:rPr>
              <a:t>Scalable</a:t>
            </a:r>
            <a:endParaRPr sz="4800">
              <a:solidFill>
                <a:srgbClr val="D8761D"/>
              </a:solidFill>
              <a:latin typeface="Avenir Next Demi Bold"/>
              <a:ea typeface="Avenir Next Demi Bold"/>
              <a:cs typeface="Avenir Next Demi Bold"/>
              <a:sym typeface="Avenir Next Demi Bold"/>
            </a:endParaRPr>
          </a:p>
          <a:p>
            <a:pPr lvl="0" marL="342900" indent="-342900">
              <a:spcBef>
                <a:spcPts val="800"/>
              </a:spcBef>
              <a:buClr>
                <a:srgbClr val="7190BA"/>
              </a:buClr>
              <a:buFont typeface="Arial"/>
              <a:defRPr sz="1800"/>
            </a:pPr>
            <a:r>
              <a:rPr sz="4800">
                <a:solidFill>
                  <a:srgbClr val="D8761D"/>
                </a:solidFill>
                <a:latin typeface="Avenir Next Demi Bold"/>
                <a:ea typeface="Avenir Next Demi Bold"/>
                <a:cs typeface="Avenir Next Demi Bold"/>
                <a:sym typeface="Avenir Next Demi Bold"/>
              </a:rPr>
              <a:t>Actionable</a:t>
            </a:r>
          </a:p>
        </p:txBody>
      </p:sp>
      <p:pic>
        <p:nvPicPr>
          <p:cNvPr id="675" name="image1.jpeg" descr="Cycle-of-Visual-Analysis-17.jpg"/>
          <p:cNvPicPr/>
          <p:nvPr/>
        </p:nvPicPr>
        <p:blipFill>
          <a:blip r:embed="rId2">
            <a:extLst/>
          </a:blip>
          <a:stretch>
            <a:fillRect/>
          </a:stretch>
        </p:blipFill>
        <p:spPr>
          <a:xfrm>
            <a:off x="4485645" y="1269082"/>
            <a:ext cx="7284710" cy="6605836"/>
          </a:xfrm>
          <a:prstGeom prst="rect">
            <a:avLst/>
          </a:prstGeom>
          <a:ln w="3175">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 presetID="22" grpId="1" fill="hold">
                                  <p:stCondLst>
                                    <p:cond delay="0"/>
                                  </p:stCondLst>
                                  <p:iterate type="el" backwards="0">
                                    <p:tmAbs val="0"/>
                                  </p:iterate>
                                  <p:childTnLst>
                                    <p:set>
                                      <p:cBhvr>
                                        <p:cTn id="6" fill="hold"/>
                                        <p:tgtEl>
                                          <p:spTgt spid="674"/>
                                        </p:tgtEl>
                                        <p:attrNameLst>
                                          <p:attrName>style.visibility</p:attrName>
                                        </p:attrNameLst>
                                      </p:cBhvr>
                                      <p:to>
                                        <p:strVal val="visible"/>
                                      </p:to>
                                    </p:set>
                                    <p:animEffect filter="wipe(up)" transition="in">
                                      <p:cBhvr>
                                        <p:cTn id="7" dur="1000"/>
                                        <p:tgtEl>
                                          <p:spTgt spid="674"/>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1" presetID="22" grpId="2" fill="hold">
                                  <p:stCondLst>
                                    <p:cond delay="0"/>
                                  </p:stCondLst>
                                  <p:iterate type="el" backwards="0">
                                    <p:tmAbs val="0"/>
                                  </p:iterate>
                                  <p:childTnLst>
                                    <p:set>
                                      <p:cBhvr>
                                        <p:cTn id="11" fill="hold"/>
                                        <p:tgtEl>
                                          <p:spTgt spid="673"/>
                                        </p:tgtEl>
                                        <p:attrNameLst>
                                          <p:attrName>style.visibility</p:attrName>
                                        </p:attrNameLst>
                                      </p:cBhvr>
                                      <p:to>
                                        <p:strVal val="visible"/>
                                      </p:to>
                                    </p:set>
                                    <p:animEffect filter="wipe(up)" transition="in">
                                      <p:cBhvr>
                                        <p:cTn id="12" dur="1000"/>
                                        <p:tgtEl>
                                          <p:spTgt spid="6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3" grpId="2"/>
      <p:bldP build="whole" bldLvl="1" animBg="1" rev="0" advAuto="0" spid="674" grpId="1"/>
    </p:bldLst>
  </p:timing>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7" name="Shape 677"/>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78" name="Shape 678"/>
          <p:cNvSpPr/>
          <p:nvPr/>
        </p:nvSpPr>
        <p:spPr>
          <a:xfrm>
            <a:off x="509327" y="539749"/>
            <a:ext cx="2163776" cy="9398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defRPr sz="4800">
                <a:uFill>
                  <a:solidFill>
                    <a:srgbClr val="D7F0FF"/>
                  </a:solidFill>
                </a:uFill>
                <a:latin typeface="Avenir Next Demi Bold"/>
                <a:ea typeface="Avenir Next Demi Bold"/>
                <a:cs typeface="Avenir Next Demi Bold"/>
                <a:sym typeface="Avenir Next Demi Bold"/>
              </a:defRPr>
            </a:lvl1pPr>
          </a:lstStyle>
          <a:p>
            <a:pPr lvl="0">
              <a:defRPr sz="1800">
                <a:uFillTx/>
              </a:defRPr>
            </a:pPr>
            <a:r>
              <a:rPr sz="4800">
                <a:uFill>
                  <a:solidFill>
                    <a:srgbClr val="D7F0FF"/>
                  </a:solidFill>
                </a:uFill>
              </a:rPr>
              <a:t>Trifacta</a:t>
            </a:r>
          </a:p>
        </p:txBody>
      </p:sp>
      <p:grpSp>
        <p:nvGrpSpPr>
          <p:cNvPr id="685" name="Group 685"/>
          <p:cNvGrpSpPr/>
          <p:nvPr/>
        </p:nvGrpSpPr>
        <p:grpSpPr>
          <a:xfrm>
            <a:off x="761739" y="4457877"/>
            <a:ext cx="2136350" cy="2534371"/>
            <a:chOff x="0" y="0"/>
            <a:chExt cx="2136349" cy="2534370"/>
          </a:xfrm>
        </p:grpSpPr>
        <p:sp>
          <p:nvSpPr>
            <p:cNvPr id="679" name="Shape 679"/>
            <p:cNvSpPr/>
            <p:nvPr/>
          </p:nvSpPr>
          <p:spPr>
            <a:xfrm flipV="1">
              <a:off x="433332" y="-1"/>
              <a:ext cx="647673" cy="2123312"/>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80" name="Shape 680"/>
            <p:cNvSpPr/>
            <p:nvPr/>
          </p:nvSpPr>
          <p:spPr>
            <a:xfrm flipV="1">
              <a:off x="1084109" y="40980"/>
              <a:ext cx="21052" cy="2068518"/>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81" name="Shape 681"/>
            <p:cNvSpPr/>
            <p:nvPr/>
          </p:nvSpPr>
          <p:spPr>
            <a:xfrm flipH="1" flipV="1">
              <a:off x="1127876" y="22061"/>
              <a:ext cx="601185" cy="2094114"/>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82" name="Shape 682"/>
            <p:cNvSpPr/>
            <p:nvPr/>
          </p:nvSpPr>
          <p:spPr>
            <a:xfrm>
              <a:off x="1234649" y="1632670"/>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83" name="Shape 683"/>
            <p:cNvSpPr/>
            <p:nvPr/>
          </p:nvSpPr>
          <p:spPr>
            <a:xfrm>
              <a:off x="614051" y="1632670"/>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84" name="Shape 684"/>
            <p:cNvSpPr/>
            <p:nvPr/>
          </p:nvSpPr>
          <p:spPr>
            <a:xfrm>
              <a:off x="0" y="1632670"/>
              <a:ext cx="901700"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grpSp>
      <p:grpSp>
        <p:nvGrpSpPr>
          <p:cNvPr id="692" name="Group 692"/>
          <p:cNvGrpSpPr/>
          <p:nvPr/>
        </p:nvGrpSpPr>
        <p:grpSpPr>
          <a:xfrm>
            <a:off x="3300246" y="4452613"/>
            <a:ext cx="2136351" cy="2539635"/>
            <a:chOff x="0" y="0"/>
            <a:chExt cx="2136349" cy="2539633"/>
          </a:xfrm>
        </p:grpSpPr>
        <p:sp>
          <p:nvSpPr>
            <p:cNvPr id="686" name="Shape 686"/>
            <p:cNvSpPr/>
            <p:nvPr/>
          </p:nvSpPr>
          <p:spPr>
            <a:xfrm flipV="1">
              <a:off x="420281" y="-1"/>
              <a:ext cx="647673" cy="2123311"/>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87" name="Shape 687"/>
            <p:cNvSpPr/>
            <p:nvPr/>
          </p:nvSpPr>
          <p:spPr>
            <a:xfrm flipV="1">
              <a:off x="1071058" y="40980"/>
              <a:ext cx="21052" cy="2068517"/>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88" name="Shape 688"/>
            <p:cNvSpPr/>
            <p:nvPr/>
          </p:nvSpPr>
          <p:spPr>
            <a:xfrm flipH="1" flipV="1">
              <a:off x="1114825" y="22061"/>
              <a:ext cx="601184" cy="2094114"/>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89" name="Shape 689"/>
            <p:cNvSpPr/>
            <p:nvPr/>
          </p:nvSpPr>
          <p:spPr>
            <a:xfrm>
              <a:off x="1234649" y="1637933"/>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90" name="Shape 690"/>
            <p:cNvSpPr/>
            <p:nvPr/>
          </p:nvSpPr>
          <p:spPr>
            <a:xfrm>
              <a:off x="614051" y="1637933"/>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91" name="Shape 691"/>
            <p:cNvSpPr/>
            <p:nvPr/>
          </p:nvSpPr>
          <p:spPr>
            <a:xfrm>
              <a:off x="0" y="1637933"/>
              <a:ext cx="901700"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grpSp>
      <p:grpSp>
        <p:nvGrpSpPr>
          <p:cNvPr id="699" name="Group 699"/>
          <p:cNvGrpSpPr/>
          <p:nvPr/>
        </p:nvGrpSpPr>
        <p:grpSpPr>
          <a:xfrm>
            <a:off x="5813354" y="4452613"/>
            <a:ext cx="2136350" cy="2539635"/>
            <a:chOff x="0" y="0"/>
            <a:chExt cx="2136349" cy="2539634"/>
          </a:xfrm>
        </p:grpSpPr>
        <p:sp>
          <p:nvSpPr>
            <p:cNvPr id="693" name="Shape 693"/>
            <p:cNvSpPr/>
            <p:nvPr/>
          </p:nvSpPr>
          <p:spPr>
            <a:xfrm flipV="1">
              <a:off x="404308" y="-1"/>
              <a:ext cx="647672" cy="2123311"/>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94" name="Shape 694"/>
            <p:cNvSpPr/>
            <p:nvPr/>
          </p:nvSpPr>
          <p:spPr>
            <a:xfrm flipV="1">
              <a:off x="1055084" y="40980"/>
              <a:ext cx="21052" cy="2068517"/>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95" name="Shape 695"/>
            <p:cNvSpPr/>
            <p:nvPr/>
          </p:nvSpPr>
          <p:spPr>
            <a:xfrm flipH="1" flipV="1">
              <a:off x="1098851" y="22061"/>
              <a:ext cx="601185" cy="2094114"/>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96" name="Shape 696"/>
            <p:cNvSpPr/>
            <p:nvPr/>
          </p:nvSpPr>
          <p:spPr>
            <a:xfrm>
              <a:off x="1234649" y="1637933"/>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97" name="Shape 697"/>
            <p:cNvSpPr/>
            <p:nvPr/>
          </p:nvSpPr>
          <p:spPr>
            <a:xfrm>
              <a:off x="614051" y="1637933"/>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698" name="Shape 698"/>
            <p:cNvSpPr/>
            <p:nvPr/>
          </p:nvSpPr>
          <p:spPr>
            <a:xfrm>
              <a:off x="0" y="1637933"/>
              <a:ext cx="901700"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grpSp>
      <p:grpSp>
        <p:nvGrpSpPr>
          <p:cNvPr id="706" name="Group 706"/>
          <p:cNvGrpSpPr/>
          <p:nvPr/>
        </p:nvGrpSpPr>
        <p:grpSpPr>
          <a:xfrm>
            <a:off x="8326461" y="4471461"/>
            <a:ext cx="2136350" cy="2520787"/>
            <a:chOff x="0" y="0"/>
            <a:chExt cx="2136349" cy="2520786"/>
          </a:xfrm>
        </p:grpSpPr>
        <p:sp>
          <p:nvSpPr>
            <p:cNvPr id="700" name="Shape 700"/>
            <p:cNvSpPr/>
            <p:nvPr/>
          </p:nvSpPr>
          <p:spPr>
            <a:xfrm flipV="1">
              <a:off x="413042" y="-1"/>
              <a:ext cx="647673" cy="2123311"/>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01" name="Shape 701"/>
            <p:cNvSpPr/>
            <p:nvPr/>
          </p:nvSpPr>
          <p:spPr>
            <a:xfrm flipV="1">
              <a:off x="1063819" y="40980"/>
              <a:ext cx="21052" cy="2068517"/>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02" name="Shape 702"/>
            <p:cNvSpPr/>
            <p:nvPr/>
          </p:nvSpPr>
          <p:spPr>
            <a:xfrm flipH="1" flipV="1">
              <a:off x="1107586" y="22061"/>
              <a:ext cx="601185" cy="2094114"/>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03" name="Shape 703"/>
            <p:cNvSpPr/>
            <p:nvPr/>
          </p:nvSpPr>
          <p:spPr>
            <a:xfrm>
              <a:off x="1234649" y="1619086"/>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04" name="Shape 704"/>
            <p:cNvSpPr/>
            <p:nvPr/>
          </p:nvSpPr>
          <p:spPr>
            <a:xfrm>
              <a:off x="614051" y="1619086"/>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05" name="Shape 705"/>
            <p:cNvSpPr/>
            <p:nvPr/>
          </p:nvSpPr>
          <p:spPr>
            <a:xfrm>
              <a:off x="0" y="1619086"/>
              <a:ext cx="901700"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grpSp>
      <p:grpSp>
        <p:nvGrpSpPr>
          <p:cNvPr id="713" name="Group 713"/>
          <p:cNvGrpSpPr/>
          <p:nvPr/>
        </p:nvGrpSpPr>
        <p:grpSpPr>
          <a:xfrm>
            <a:off x="10839569" y="4485044"/>
            <a:ext cx="2136350" cy="2507204"/>
            <a:chOff x="0" y="0"/>
            <a:chExt cx="2136349" cy="2507202"/>
          </a:xfrm>
        </p:grpSpPr>
        <p:sp>
          <p:nvSpPr>
            <p:cNvPr id="707" name="Shape 707"/>
            <p:cNvSpPr/>
            <p:nvPr/>
          </p:nvSpPr>
          <p:spPr>
            <a:xfrm flipV="1">
              <a:off x="425391" y="-1"/>
              <a:ext cx="647672" cy="2123311"/>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08" name="Shape 708"/>
            <p:cNvSpPr/>
            <p:nvPr/>
          </p:nvSpPr>
          <p:spPr>
            <a:xfrm flipV="1">
              <a:off x="1076168" y="40980"/>
              <a:ext cx="21052" cy="2068517"/>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09" name="Shape 709"/>
            <p:cNvSpPr/>
            <p:nvPr/>
          </p:nvSpPr>
          <p:spPr>
            <a:xfrm flipH="1" flipV="1">
              <a:off x="1119935" y="22061"/>
              <a:ext cx="601184" cy="2094114"/>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10" name="Shape 710"/>
            <p:cNvSpPr/>
            <p:nvPr/>
          </p:nvSpPr>
          <p:spPr>
            <a:xfrm>
              <a:off x="1234649" y="1605502"/>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11" name="Shape 711"/>
            <p:cNvSpPr/>
            <p:nvPr/>
          </p:nvSpPr>
          <p:spPr>
            <a:xfrm>
              <a:off x="614051" y="1605502"/>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12" name="Shape 712"/>
            <p:cNvSpPr/>
            <p:nvPr/>
          </p:nvSpPr>
          <p:spPr>
            <a:xfrm>
              <a:off x="0" y="1605502"/>
              <a:ext cx="901700"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grpSp>
      <p:grpSp>
        <p:nvGrpSpPr>
          <p:cNvPr id="720" name="Group 720"/>
          <p:cNvGrpSpPr/>
          <p:nvPr/>
        </p:nvGrpSpPr>
        <p:grpSpPr>
          <a:xfrm>
            <a:off x="13352676" y="4498628"/>
            <a:ext cx="2136350" cy="2493620"/>
            <a:chOff x="0" y="0"/>
            <a:chExt cx="2136349" cy="2493619"/>
          </a:xfrm>
        </p:grpSpPr>
        <p:sp>
          <p:nvSpPr>
            <p:cNvPr id="714" name="Shape 714"/>
            <p:cNvSpPr/>
            <p:nvPr/>
          </p:nvSpPr>
          <p:spPr>
            <a:xfrm flipV="1">
              <a:off x="420281" y="-1"/>
              <a:ext cx="647673" cy="2123311"/>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15" name="Shape 715"/>
            <p:cNvSpPr/>
            <p:nvPr/>
          </p:nvSpPr>
          <p:spPr>
            <a:xfrm flipV="1">
              <a:off x="1071058" y="40980"/>
              <a:ext cx="21052" cy="2068517"/>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16" name="Shape 716"/>
            <p:cNvSpPr/>
            <p:nvPr/>
          </p:nvSpPr>
          <p:spPr>
            <a:xfrm flipH="1" flipV="1">
              <a:off x="1114825" y="22061"/>
              <a:ext cx="601184" cy="2094114"/>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17" name="Shape 717"/>
            <p:cNvSpPr/>
            <p:nvPr/>
          </p:nvSpPr>
          <p:spPr>
            <a:xfrm>
              <a:off x="1234649" y="1591919"/>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18" name="Shape 718"/>
            <p:cNvSpPr/>
            <p:nvPr/>
          </p:nvSpPr>
          <p:spPr>
            <a:xfrm>
              <a:off x="614051" y="1591919"/>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19" name="Shape 719"/>
            <p:cNvSpPr/>
            <p:nvPr/>
          </p:nvSpPr>
          <p:spPr>
            <a:xfrm>
              <a:off x="0" y="1591919"/>
              <a:ext cx="901700"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grpSp>
      <p:grpSp>
        <p:nvGrpSpPr>
          <p:cNvPr id="733" name="Group 733"/>
          <p:cNvGrpSpPr/>
          <p:nvPr/>
        </p:nvGrpSpPr>
        <p:grpSpPr>
          <a:xfrm>
            <a:off x="1404464" y="2624298"/>
            <a:ext cx="13467238" cy="2313692"/>
            <a:chOff x="0" y="0"/>
            <a:chExt cx="13467236" cy="2313691"/>
          </a:xfrm>
        </p:grpSpPr>
        <p:sp>
          <p:nvSpPr>
            <p:cNvPr id="721" name="Shape 721"/>
            <p:cNvSpPr/>
            <p:nvPr/>
          </p:nvSpPr>
          <p:spPr>
            <a:xfrm flipV="1">
              <a:off x="480728" y="-1"/>
              <a:ext cx="6321431" cy="1863682"/>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22" name="Shape 722"/>
            <p:cNvSpPr/>
            <p:nvPr/>
          </p:nvSpPr>
          <p:spPr>
            <a:xfrm flipV="1">
              <a:off x="2955461" y="10997"/>
              <a:ext cx="3880346" cy="1834550"/>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23" name="Shape 723"/>
            <p:cNvSpPr/>
            <p:nvPr/>
          </p:nvSpPr>
          <p:spPr>
            <a:xfrm flipV="1">
              <a:off x="5509143" y="35088"/>
              <a:ext cx="1269776" cy="1798741"/>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24" name="Shape 724"/>
            <p:cNvSpPr/>
            <p:nvPr/>
          </p:nvSpPr>
          <p:spPr>
            <a:xfrm>
              <a:off x="6842839" y="9283"/>
              <a:ext cx="1166278" cy="1868812"/>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25" name="Shape 725"/>
            <p:cNvSpPr/>
            <p:nvPr/>
          </p:nvSpPr>
          <p:spPr>
            <a:xfrm>
              <a:off x="6839369" y="56025"/>
              <a:ext cx="3692662" cy="1830776"/>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26" name="Shape 726"/>
            <p:cNvSpPr/>
            <p:nvPr/>
          </p:nvSpPr>
          <p:spPr>
            <a:xfrm>
              <a:off x="6855644" y="39332"/>
              <a:ext cx="6174661" cy="1856175"/>
            </a:xfrm>
            <a:prstGeom prst="line">
              <a:avLst/>
            </a:prstGeom>
            <a:noFill/>
            <a:ln w="25400" cap="flat">
              <a:solidFill>
                <a:srgbClr val="002452"/>
              </a:solidFill>
              <a:prstDash val="solid"/>
              <a:miter lim="400000"/>
            </a:ln>
            <a:effectLst/>
          </p:spPr>
          <p:txBody>
            <a:bodyPr wrap="square" lIns="0" tIns="0" rIns="0" bIns="0" numCol="1" anchor="t">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27" name="Shape 727"/>
            <p:cNvSpPr/>
            <p:nvPr/>
          </p:nvSpPr>
          <p:spPr>
            <a:xfrm>
              <a:off x="0" y="1411991"/>
              <a:ext cx="901700"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28" name="Shape 728"/>
            <p:cNvSpPr/>
            <p:nvPr/>
          </p:nvSpPr>
          <p:spPr>
            <a:xfrm>
              <a:off x="2513107" y="1411991"/>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29" name="Shape 729"/>
            <p:cNvSpPr/>
            <p:nvPr/>
          </p:nvSpPr>
          <p:spPr>
            <a:xfrm>
              <a:off x="5026214" y="1411991"/>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30" name="Shape 730"/>
            <p:cNvSpPr/>
            <p:nvPr/>
          </p:nvSpPr>
          <p:spPr>
            <a:xfrm>
              <a:off x="7539321" y="1411991"/>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31" name="Shape 731"/>
            <p:cNvSpPr/>
            <p:nvPr/>
          </p:nvSpPr>
          <p:spPr>
            <a:xfrm>
              <a:off x="10052429" y="1411991"/>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32" name="Shape 732"/>
            <p:cNvSpPr/>
            <p:nvPr/>
          </p:nvSpPr>
          <p:spPr>
            <a:xfrm>
              <a:off x="12565536" y="1411991"/>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cap="flat">
              <a:solidFill>
                <a:srgbClr val="164F86"/>
              </a:solidFill>
              <a:prstDash val="solid"/>
              <a:round/>
            </a:ln>
            <a:effectLst/>
          </p:spPr>
          <p:txBody>
            <a:bodyPr wrap="square" lIns="0" tIns="0" rIns="0" bIns="0" numCol="1" anchor="ctr">
              <a:noAutofit/>
            </a:bodyP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grpSp>
      <p:sp>
        <p:nvSpPr>
          <p:cNvPr id="734" name="Shape 734"/>
          <p:cNvSpPr/>
          <p:nvPr/>
        </p:nvSpPr>
        <p:spPr>
          <a:xfrm>
            <a:off x="7752893" y="2149619"/>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64F86"/>
            </a:solidFill>
            <a:round/>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35" name="Shape 735"/>
          <p:cNvSpPr/>
          <p:nvPr/>
        </p:nvSpPr>
        <p:spPr>
          <a:xfrm>
            <a:off x="10503343" y="565019"/>
            <a:ext cx="4919778" cy="17780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914400">
              <a:defRPr sz="1800"/>
            </a:pPr>
            <a:r>
              <a:rPr i="1" sz="4800">
                <a:uFill>
                  <a:solidFill>
                    <a:srgbClr val="D7F0FF"/>
                  </a:solidFill>
                </a:uFill>
                <a:latin typeface="Avenir Next Demi Bold"/>
                <a:ea typeface="Avenir Next Demi Bold"/>
                <a:cs typeface="Avenir Next Demi Bold"/>
                <a:sym typeface="Avenir Next Demi Bold"/>
              </a:rPr>
              <a:t>Breadth-First</a:t>
            </a:r>
            <a:endParaRPr i="1" sz="4800">
              <a:uFill>
                <a:solidFill>
                  <a:srgbClr val="D7F0FF"/>
                </a:solidFill>
              </a:uFill>
              <a:latin typeface="Avenir Next Demi Bold"/>
              <a:ea typeface="Avenir Next Demi Bold"/>
              <a:cs typeface="Avenir Next Demi Bold"/>
              <a:sym typeface="Avenir Next Demi Bold"/>
            </a:endParaRPr>
          </a:p>
          <a:p>
            <a:pPr lvl="0" algn="ctr" defTabSz="914400">
              <a:defRPr sz="1800"/>
            </a:pPr>
            <a:r>
              <a:rPr sz="4800">
                <a:uFill>
                  <a:solidFill>
                    <a:srgbClr val="D7F0FF"/>
                  </a:solidFill>
                </a:uFill>
                <a:latin typeface="Avenir Next Demi Bold"/>
                <a:ea typeface="Avenir Next Demi Bold"/>
                <a:cs typeface="Avenir Next Demi Bold"/>
                <a:sym typeface="Avenir Next Demi Bold"/>
              </a:rPr>
              <a:t>Analysis Strategy</a:t>
            </a:r>
          </a:p>
        </p:txBody>
      </p:sp>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734"/>
                                        </p:tgtEl>
                                        <p:attrNameLst>
                                          <p:attrName>style.visibility</p:attrName>
                                        </p:attrNameLst>
                                      </p:cBhvr>
                                      <p:to>
                                        <p:strVal val="visible"/>
                                      </p:to>
                                    </p:set>
                                    <p:animEffect filter="dissolve" transition="in">
                                      <p:cBhvr>
                                        <p:cTn id="7" dur="500"/>
                                        <p:tgtEl>
                                          <p:spTgt spid="734"/>
                                        </p:tgtEl>
                                      </p:cBhvr>
                                    </p:animEffect>
                                  </p:childTnLst>
                                </p:cTn>
                              </p:par>
                            </p:childTnLst>
                          </p:cTn>
                        </p:par>
                        <p:par>
                          <p:cTn id="8" fill="hold">
                            <p:stCondLst>
                              <p:cond delay="500"/>
                            </p:stCondLst>
                            <p:childTnLst>
                              <p:par>
                                <p:cTn id="9" nodeType="afterEffect" presetClass="entr" presetSubtype="0" presetID="10" grpId="2" fill="hold">
                                  <p:stCondLst>
                                    <p:cond delay="500"/>
                                  </p:stCondLst>
                                  <p:iterate type="el" backwards="0">
                                    <p:tmAbs val="0"/>
                                  </p:iterate>
                                  <p:childTnLst>
                                    <p:set>
                                      <p:cBhvr>
                                        <p:cTn id="10" fill="hold"/>
                                        <p:tgtEl>
                                          <p:spTgt spid="733"/>
                                        </p:tgtEl>
                                        <p:attrNameLst>
                                          <p:attrName>style.visibility</p:attrName>
                                        </p:attrNameLst>
                                      </p:cBhvr>
                                      <p:to>
                                        <p:strVal val="visible"/>
                                      </p:to>
                                    </p:set>
                                    <p:animEffect filter="fade" transition="in">
                                      <p:cBhvr>
                                        <p:cTn id="11" dur="500"/>
                                        <p:tgtEl>
                                          <p:spTgt spid="733"/>
                                        </p:tgtEl>
                                      </p:cBhvr>
                                    </p:animEffect>
                                  </p:childTnLst>
                                </p:cTn>
                              </p:par>
                            </p:childTnLst>
                          </p:cTn>
                        </p:par>
                        <p:par>
                          <p:cTn id="12" fill="hold">
                            <p:stCondLst>
                              <p:cond delay="1500"/>
                            </p:stCondLst>
                            <p:childTnLst>
                              <p:par>
                                <p:cTn id="13" nodeType="afterEffect" presetClass="entr" presetSubtype="0" presetID="10" grpId="3" fill="hold">
                                  <p:stCondLst>
                                    <p:cond delay="500"/>
                                  </p:stCondLst>
                                  <p:iterate type="el" backwards="0">
                                    <p:tmAbs val="0"/>
                                  </p:iterate>
                                  <p:childTnLst>
                                    <p:set>
                                      <p:cBhvr>
                                        <p:cTn id="14" fill="hold"/>
                                        <p:tgtEl>
                                          <p:spTgt spid="685"/>
                                        </p:tgtEl>
                                        <p:attrNameLst>
                                          <p:attrName>style.visibility</p:attrName>
                                        </p:attrNameLst>
                                      </p:cBhvr>
                                      <p:to>
                                        <p:strVal val="visible"/>
                                      </p:to>
                                    </p:set>
                                    <p:animEffect filter="fade" transition="in">
                                      <p:cBhvr>
                                        <p:cTn id="15" dur="500"/>
                                        <p:tgtEl>
                                          <p:spTgt spid="685"/>
                                        </p:tgtEl>
                                      </p:cBhvr>
                                    </p:animEffect>
                                  </p:childTnLst>
                                </p:cTn>
                              </p:par>
                            </p:childTnLst>
                          </p:cTn>
                        </p:par>
                        <p:par>
                          <p:cTn id="16" fill="hold">
                            <p:stCondLst>
                              <p:cond delay="2500"/>
                            </p:stCondLst>
                            <p:childTnLst>
                              <p:par>
                                <p:cTn id="17" nodeType="afterEffect" presetClass="entr" presetSubtype="0" presetID="10" grpId="4" fill="hold">
                                  <p:stCondLst>
                                    <p:cond delay="0"/>
                                  </p:stCondLst>
                                  <p:iterate type="el" backwards="0">
                                    <p:tmAbs val="0"/>
                                  </p:iterate>
                                  <p:childTnLst>
                                    <p:set>
                                      <p:cBhvr>
                                        <p:cTn id="18" fill="hold"/>
                                        <p:tgtEl>
                                          <p:spTgt spid="692"/>
                                        </p:tgtEl>
                                        <p:attrNameLst>
                                          <p:attrName>style.visibility</p:attrName>
                                        </p:attrNameLst>
                                      </p:cBhvr>
                                      <p:to>
                                        <p:strVal val="visible"/>
                                      </p:to>
                                    </p:set>
                                    <p:animEffect filter="fade" transition="in">
                                      <p:cBhvr>
                                        <p:cTn id="19" dur="500"/>
                                        <p:tgtEl>
                                          <p:spTgt spid="692"/>
                                        </p:tgtEl>
                                      </p:cBhvr>
                                    </p:animEffect>
                                  </p:childTnLst>
                                </p:cTn>
                              </p:par>
                            </p:childTnLst>
                          </p:cTn>
                        </p:par>
                        <p:par>
                          <p:cTn id="20" fill="hold">
                            <p:stCondLst>
                              <p:cond delay="3000"/>
                            </p:stCondLst>
                            <p:childTnLst>
                              <p:par>
                                <p:cTn id="21" nodeType="afterEffect" presetClass="entr" presetSubtype="0" presetID="10" grpId="5" fill="hold">
                                  <p:stCondLst>
                                    <p:cond delay="0"/>
                                  </p:stCondLst>
                                  <p:iterate type="el" backwards="0">
                                    <p:tmAbs val="0"/>
                                  </p:iterate>
                                  <p:childTnLst>
                                    <p:set>
                                      <p:cBhvr>
                                        <p:cTn id="22" fill="hold"/>
                                        <p:tgtEl>
                                          <p:spTgt spid="699"/>
                                        </p:tgtEl>
                                        <p:attrNameLst>
                                          <p:attrName>style.visibility</p:attrName>
                                        </p:attrNameLst>
                                      </p:cBhvr>
                                      <p:to>
                                        <p:strVal val="visible"/>
                                      </p:to>
                                    </p:set>
                                    <p:animEffect filter="fade" transition="in">
                                      <p:cBhvr>
                                        <p:cTn id="23" dur="500"/>
                                        <p:tgtEl>
                                          <p:spTgt spid="699"/>
                                        </p:tgtEl>
                                      </p:cBhvr>
                                    </p:animEffect>
                                  </p:childTnLst>
                                </p:cTn>
                              </p:par>
                            </p:childTnLst>
                          </p:cTn>
                        </p:par>
                        <p:par>
                          <p:cTn id="24" fill="hold">
                            <p:stCondLst>
                              <p:cond delay="3500"/>
                            </p:stCondLst>
                            <p:childTnLst>
                              <p:par>
                                <p:cTn id="25" nodeType="afterEffect" presetClass="entr" presetSubtype="0" presetID="10" grpId="6" fill="hold">
                                  <p:stCondLst>
                                    <p:cond delay="0"/>
                                  </p:stCondLst>
                                  <p:iterate type="el" backwards="0">
                                    <p:tmAbs val="0"/>
                                  </p:iterate>
                                  <p:childTnLst>
                                    <p:set>
                                      <p:cBhvr>
                                        <p:cTn id="26" fill="hold"/>
                                        <p:tgtEl>
                                          <p:spTgt spid="706"/>
                                        </p:tgtEl>
                                        <p:attrNameLst>
                                          <p:attrName>style.visibility</p:attrName>
                                        </p:attrNameLst>
                                      </p:cBhvr>
                                      <p:to>
                                        <p:strVal val="visible"/>
                                      </p:to>
                                    </p:set>
                                    <p:animEffect filter="fade" transition="in">
                                      <p:cBhvr>
                                        <p:cTn id="27" dur="500"/>
                                        <p:tgtEl>
                                          <p:spTgt spid="706"/>
                                        </p:tgtEl>
                                      </p:cBhvr>
                                    </p:animEffect>
                                  </p:childTnLst>
                                </p:cTn>
                              </p:par>
                            </p:childTnLst>
                          </p:cTn>
                        </p:par>
                        <p:par>
                          <p:cTn id="28" fill="hold">
                            <p:stCondLst>
                              <p:cond delay="4000"/>
                            </p:stCondLst>
                            <p:childTnLst>
                              <p:par>
                                <p:cTn id="29" nodeType="afterEffect" presetClass="entr" presetSubtype="0" presetID="10" grpId="7" fill="hold">
                                  <p:stCondLst>
                                    <p:cond delay="0"/>
                                  </p:stCondLst>
                                  <p:iterate type="el" backwards="0">
                                    <p:tmAbs val="0"/>
                                  </p:iterate>
                                  <p:childTnLst>
                                    <p:set>
                                      <p:cBhvr>
                                        <p:cTn id="30" fill="hold"/>
                                        <p:tgtEl>
                                          <p:spTgt spid="713"/>
                                        </p:tgtEl>
                                        <p:attrNameLst>
                                          <p:attrName>style.visibility</p:attrName>
                                        </p:attrNameLst>
                                      </p:cBhvr>
                                      <p:to>
                                        <p:strVal val="visible"/>
                                      </p:to>
                                    </p:set>
                                    <p:animEffect filter="fade" transition="in">
                                      <p:cBhvr>
                                        <p:cTn id="31" dur="500"/>
                                        <p:tgtEl>
                                          <p:spTgt spid="713"/>
                                        </p:tgtEl>
                                      </p:cBhvr>
                                    </p:animEffect>
                                  </p:childTnLst>
                                </p:cTn>
                              </p:par>
                            </p:childTnLst>
                          </p:cTn>
                        </p:par>
                        <p:par>
                          <p:cTn id="32" fill="hold">
                            <p:stCondLst>
                              <p:cond delay="4500"/>
                            </p:stCondLst>
                            <p:childTnLst>
                              <p:par>
                                <p:cTn id="33" nodeType="afterEffect" presetClass="entr" presetSubtype="0" presetID="10" grpId="8" fill="hold">
                                  <p:stCondLst>
                                    <p:cond delay="0"/>
                                  </p:stCondLst>
                                  <p:iterate type="el" backwards="0">
                                    <p:tmAbs val="0"/>
                                  </p:iterate>
                                  <p:childTnLst>
                                    <p:set>
                                      <p:cBhvr>
                                        <p:cTn id="34" fill="hold"/>
                                        <p:tgtEl>
                                          <p:spTgt spid="720"/>
                                        </p:tgtEl>
                                        <p:attrNameLst>
                                          <p:attrName>style.visibility</p:attrName>
                                        </p:attrNameLst>
                                      </p:cBhvr>
                                      <p:to>
                                        <p:strVal val="visible"/>
                                      </p:to>
                                    </p:set>
                                    <p:animEffect filter="fade" transition="in">
                                      <p:cBhvr>
                                        <p:cTn id="35" dur="500"/>
                                        <p:tgtEl>
                                          <p:spTgt spid="720"/>
                                        </p:tgtEl>
                                      </p:cBhvr>
                                    </p:animEffect>
                                  </p:childTnLst>
                                </p:cTn>
                              </p:par>
                            </p:childTnLst>
                          </p:cTn>
                        </p:par>
                      </p:childTnLst>
                    </p:cTn>
                  </p:par>
                  <p:par>
                    <p:cTn id="36" fill="hold">
                      <p:stCondLst>
                        <p:cond delay="indefinite"/>
                      </p:stCondLst>
                      <p:childTnLst>
                        <p:par>
                          <p:cTn id="37" fill="hold">
                            <p:stCondLst>
                              <p:cond delay="0"/>
                            </p:stCondLst>
                            <p:childTnLst>
                              <p:par>
                                <p:cTn id="38" nodeType="clickEffect" presetClass="entr" presetSubtype="0" presetID="9" grpId="9" fill="hold">
                                  <p:stCondLst>
                                    <p:cond delay="0"/>
                                  </p:stCondLst>
                                  <p:iterate type="el" backwards="0">
                                    <p:tmAbs val="0"/>
                                  </p:iterate>
                                  <p:childTnLst>
                                    <p:set>
                                      <p:cBhvr>
                                        <p:cTn id="39" fill="hold"/>
                                        <p:tgtEl>
                                          <p:spTgt spid="735"/>
                                        </p:tgtEl>
                                        <p:attrNameLst>
                                          <p:attrName>style.visibility</p:attrName>
                                        </p:attrNameLst>
                                      </p:cBhvr>
                                      <p:to>
                                        <p:strVal val="visible"/>
                                      </p:to>
                                    </p:set>
                                    <p:animEffect filter="dissolve" transition="in">
                                      <p:cBhvr>
                                        <p:cTn id="40" dur="500"/>
                                        <p:tgtEl>
                                          <p:spTgt spid="7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3" grpId="2"/>
      <p:bldP build="whole" bldLvl="1" animBg="1" rev="0" advAuto="0" spid="685" grpId="3"/>
      <p:bldP build="whole" bldLvl="1" animBg="1" rev="0" advAuto="0" spid="692" grpId="4"/>
      <p:bldP build="whole" bldLvl="1" animBg="1" rev="0" advAuto="0" spid="734" grpId="1"/>
      <p:bldP build="whole" bldLvl="1" animBg="1" rev="0" advAuto="0" spid="713" grpId="7"/>
      <p:bldP build="whole" bldLvl="1" animBg="1" rev="0" advAuto="0" spid="699" grpId="5"/>
      <p:bldP build="whole" bldLvl="1" animBg="1" rev="0" advAuto="0" spid="706" grpId="6"/>
      <p:bldP build="whole" bldLvl="1" animBg="1" rev="0" advAuto="0" spid="720" grpId="8"/>
      <p:bldP build="whole" bldLvl="1" animBg="1" rev="0" advAuto="0" spid="735" grpId="9"/>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7" name="Shape 737"/>
          <p:cNvSpPr/>
          <p:nvPr/>
        </p:nvSpPr>
        <p:spPr>
          <a:xfrm>
            <a:off x="-2618" y="5987"/>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38" name="Shape 738"/>
          <p:cNvSpPr/>
          <p:nvPr/>
        </p:nvSpPr>
        <p:spPr>
          <a:xfrm>
            <a:off x="509327" y="539749"/>
            <a:ext cx="2324101" cy="9398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defRPr sz="4800">
                <a:uFill>
                  <a:solidFill>
                    <a:srgbClr val="D7F0FF"/>
                  </a:solidFill>
                </a:uFill>
                <a:latin typeface="Avenir Next Demi Bold"/>
                <a:ea typeface="Avenir Next Demi Bold"/>
                <a:cs typeface="Avenir Next Demi Bold"/>
                <a:sym typeface="Avenir Next Demi Bold"/>
              </a:defRPr>
            </a:lvl1pPr>
          </a:lstStyle>
          <a:p>
            <a:pPr lvl="0">
              <a:defRPr sz="1800">
                <a:uFillTx/>
              </a:defRPr>
            </a:pPr>
            <a:r>
              <a:rPr sz="4800">
                <a:uFill>
                  <a:solidFill>
                    <a:srgbClr val="D7F0FF"/>
                  </a:solidFill>
                </a:uFill>
              </a:rPr>
              <a:t>Tableau</a:t>
            </a:r>
          </a:p>
        </p:txBody>
      </p:sp>
      <p:sp>
        <p:nvSpPr>
          <p:cNvPr id="739" name="Shape 739"/>
          <p:cNvSpPr/>
          <p:nvPr/>
        </p:nvSpPr>
        <p:spPr>
          <a:xfrm flipV="1">
            <a:off x="5800120" y="4791512"/>
            <a:ext cx="658867" cy="1447068"/>
          </a:xfrm>
          <a:prstGeom prst="line">
            <a:avLst/>
          </a:prstGeom>
          <a:ln w="25400">
            <a:solidFill>
              <a:srgbClr val="002452"/>
            </a:solidFill>
            <a:miter lim="400000"/>
          </a:ln>
        </p:spPr>
        <p:txBody>
          <a:bodyPr lIns="0" tIns="0" rIns="0" bIns="0"/>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40" name="Shape 740"/>
          <p:cNvSpPr/>
          <p:nvPr/>
        </p:nvSpPr>
        <p:spPr>
          <a:xfrm flipV="1">
            <a:off x="6978191" y="6020662"/>
            <a:ext cx="21053" cy="2068518"/>
          </a:xfrm>
          <a:prstGeom prst="line">
            <a:avLst/>
          </a:prstGeom>
          <a:ln w="25400">
            <a:solidFill>
              <a:srgbClr val="002452"/>
            </a:solidFill>
            <a:miter lim="400000"/>
          </a:ln>
        </p:spPr>
        <p:txBody>
          <a:bodyPr lIns="0" tIns="0" rIns="0" bIns="0"/>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41" name="Shape 741"/>
          <p:cNvSpPr/>
          <p:nvPr/>
        </p:nvSpPr>
        <p:spPr>
          <a:xfrm flipH="1" flipV="1">
            <a:off x="6403383" y="4945429"/>
            <a:ext cx="607731" cy="1241185"/>
          </a:xfrm>
          <a:prstGeom prst="line">
            <a:avLst/>
          </a:prstGeom>
          <a:ln w="25400">
            <a:solidFill>
              <a:srgbClr val="002452"/>
            </a:solidFill>
            <a:miter lim="400000"/>
          </a:ln>
        </p:spPr>
        <p:txBody>
          <a:bodyPr lIns="0" tIns="0" rIns="0" bIns="0"/>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42" name="Shape 742"/>
          <p:cNvSpPr/>
          <p:nvPr/>
        </p:nvSpPr>
        <p:spPr>
          <a:xfrm>
            <a:off x="6534940" y="5775666"/>
            <a:ext cx="901701" cy="9017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64F86"/>
            </a:solidFill>
            <a:round/>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43" name="Shape 743"/>
          <p:cNvSpPr/>
          <p:nvPr/>
        </p:nvSpPr>
        <p:spPr>
          <a:xfrm>
            <a:off x="5358179" y="5756599"/>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64F86"/>
            </a:solidFill>
            <a:round/>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44" name="Shape 744"/>
          <p:cNvSpPr/>
          <p:nvPr/>
        </p:nvSpPr>
        <p:spPr>
          <a:xfrm flipV="1">
            <a:off x="9708996" y="3398368"/>
            <a:ext cx="1" cy="1432733"/>
          </a:xfrm>
          <a:prstGeom prst="line">
            <a:avLst/>
          </a:prstGeom>
          <a:ln w="25400">
            <a:solidFill>
              <a:srgbClr val="002452"/>
            </a:solidFill>
            <a:miter lim="400000"/>
          </a:ln>
        </p:spPr>
        <p:txBody>
          <a:bodyPr lIns="0" tIns="0" rIns="0" bIns="0"/>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45" name="Shape 745"/>
          <p:cNvSpPr/>
          <p:nvPr/>
        </p:nvSpPr>
        <p:spPr>
          <a:xfrm flipV="1">
            <a:off x="9686411" y="4850423"/>
            <a:ext cx="1" cy="1524326"/>
          </a:xfrm>
          <a:prstGeom prst="line">
            <a:avLst/>
          </a:prstGeom>
          <a:ln w="25400">
            <a:solidFill>
              <a:srgbClr val="002452"/>
            </a:solidFill>
            <a:miter lim="400000"/>
          </a:ln>
        </p:spPr>
        <p:txBody>
          <a:bodyPr lIns="0" tIns="0" rIns="0" bIns="0"/>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46" name="Shape 746"/>
          <p:cNvSpPr/>
          <p:nvPr/>
        </p:nvSpPr>
        <p:spPr>
          <a:xfrm>
            <a:off x="9267031" y="5908222"/>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64F86"/>
            </a:solidFill>
            <a:round/>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47" name="Shape 747"/>
          <p:cNvSpPr/>
          <p:nvPr/>
        </p:nvSpPr>
        <p:spPr>
          <a:xfrm>
            <a:off x="9267031" y="4351960"/>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64F86"/>
            </a:solidFill>
            <a:round/>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48" name="Shape 748"/>
          <p:cNvSpPr/>
          <p:nvPr/>
        </p:nvSpPr>
        <p:spPr>
          <a:xfrm flipV="1">
            <a:off x="6415950" y="1501649"/>
            <a:ext cx="1700987" cy="1819362"/>
          </a:xfrm>
          <a:prstGeom prst="line">
            <a:avLst/>
          </a:prstGeom>
          <a:ln w="25400">
            <a:solidFill>
              <a:srgbClr val="002452"/>
            </a:solidFill>
            <a:miter lim="400000"/>
          </a:ln>
        </p:spPr>
        <p:txBody>
          <a:bodyPr lIns="0" tIns="0" rIns="0" bIns="0"/>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49" name="Shape 749"/>
          <p:cNvSpPr/>
          <p:nvPr/>
        </p:nvSpPr>
        <p:spPr>
          <a:xfrm flipH="1" flipV="1">
            <a:off x="8098607" y="1560697"/>
            <a:ext cx="1" cy="1828135"/>
          </a:xfrm>
          <a:prstGeom prst="line">
            <a:avLst/>
          </a:prstGeom>
          <a:ln w="25400">
            <a:solidFill>
              <a:srgbClr val="002452"/>
            </a:solidFill>
            <a:miter lim="400000"/>
          </a:ln>
        </p:spPr>
        <p:txBody>
          <a:bodyPr lIns="0" tIns="0" rIns="0" bIns="0"/>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50" name="Shape 750"/>
          <p:cNvSpPr/>
          <p:nvPr/>
        </p:nvSpPr>
        <p:spPr>
          <a:xfrm>
            <a:off x="8179483" y="1518919"/>
            <a:ext cx="1525216" cy="1852053"/>
          </a:xfrm>
          <a:prstGeom prst="line">
            <a:avLst/>
          </a:prstGeom>
          <a:ln w="25400">
            <a:solidFill>
              <a:srgbClr val="002452"/>
            </a:solidFill>
            <a:miter lim="400000"/>
          </a:ln>
        </p:spPr>
        <p:txBody>
          <a:bodyPr lIns="0" tIns="0" rIns="0" bIns="0"/>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51" name="Shape 751"/>
          <p:cNvSpPr/>
          <p:nvPr/>
        </p:nvSpPr>
        <p:spPr>
          <a:xfrm>
            <a:off x="7648065" y="2928255"/>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64F86"/>
            </a:solidFill>
            <a:round/>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52" name="Shape 752"/>
          <p:cNvSpPr/>
          <p:nvPr/>
        </p:nvSpPr>
        <p:spPr>
          <a:xfrm>
            <a:off x="9267031" y="2928255"/>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64F86"/>
            </a:solidFill>
            <a:round/>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53" name="Shape 753"/>
          <p:cNvSpPr/>
          <p:nvPr/>
        </p:nvSpPr>
        <p:spPr>
          <a:xfrm>
            <a:off x="7657774" y="1045562"/>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64F86"/>
            </a:solidFill>
            <a:round/>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54" name="Shape 754"/>
          <p:cNvSpPr/>
          <p:nvPr/>
        </p:nvSpPr>
        <p:spPr>
          <a:xfrm>
            <a:off x="6534940" y="7194604"/>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64F86"/>
            </a:solidFill>
            <a:round/>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55" name="Shape 755"/>
          <p:cNvSpPr/>
          <p:nvPr/>
        </p:nvSpPr>
        <p:spPr>
          <a:xfrm flipV="1">
            <a:off x="6397410" y="3398369"/>
            <a:ext cx="1" cy="1450276"/>
          </a:xfrm>
          <a:prstGeom prst="line">
            <a:avLst/>
          </a:prstGeom>
          <a:ln w="25400">
            <a:solidFill>
              <a:srgbClr val="002452"/>
            </a:solidFill>
            <a:miter lim="400000"/>
          </a:ln>
        </p:spPr>
        <p:txBody>
          <a:bodyPr lIns="0" tIns="0" rIns="0" bIns="0"/>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56" name="Shape 756"/>
          <p:cNvSpPr/>
          <p:nvPr/>
        </p:nvSpPr>
        <p:spPr>
          <a:xfrm>
            <a:off x="5946560" y="4356727"/>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64F86"/>
            </a:solidFill>
            <a:round/>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57" name="Shape 757"/>
          <p:cNvSpPr/>
          <p:nvPr/>
        </p:nvSpPr>
        <p:spPr>
          <a:xfrm>
            <a:off x="5946560" y="2928255"/>
            <a:ext cx="901701" cy="901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38100">
            <a:solidFill>
              <a:srgbClr val="164F86"/>
            </a:solidFill>
            <a:round/>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758" name="Shape 758"/>
          <p:cNvSpPr/>
          <p:nvPr/>
        </p:nvSpPr>
        <p:spPr>
          <a:xfrm>
            <a:off x="10503343" y="565019"/>
            <a:ext cx="4919778" cy="17780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914400">
              <a:defRPr sz="1800"/>
            </a:pPr>
            <a:r>
              <a:rPr i="1" sz="4800">
                <a:uFill>
                  <a:solidFill>
                    <a:srgbClr val="D7F0FF"/>
                  </a:solidFill>
                </a:uFill>
                <a:latin typeface="Avenir Next Demi Bold"/>
                <a:ea typeface="Avenir Next Demi Bold"/>
                <a:cs typeface="Avenir Next Demi Bold"/>
                <a:sym typeface="Avenir Next Demi Bold"/>
              </a:rPr>
              <a:t>Depth-First</a:t>
            </a:r>
            <a:endParaRPr i="1" sz="4800">
              <a:uFill>
                <a:solidFill>
                  <a:srgbClr val="D7F0FF"/>
                </a:solidFill>
              </a:uFill>
              <a:latin typeface="Avenir Next Demi Bold"/>
              <a:ea typeface="Avenir Next Demi Bold"/>
              <a:cs typeface="Avenir Next Demi Bold"/>
              <a:sym typeface="Avenir Next Demi Bold"/>
            </a:endParaRPr>
          </a:p>
          <a:p>
            <a:pPr lvl="0" algn="ctr" defTabSz="914400">
              <a:defRPr sz="1800"/>
            </a:pPr>
            <a:r>
              <a:rPr sz="4800">
                <a:uFill>
                  <a:solidFill>
                    <a:srgbClr val="D7F0FF"/>
                  </a:solidFill>
                </a:uFill>
                <a:latin typeface="Avenir Next Demi Bold"/>
                <a:ea typeface="Avenir Next Demi Bold"/>
                <a:cs typeface="Avenir Next Demi Bold"/>
                <a:sym typeface="Avenir Next Demi Bold"/>
              </a:rPr>
              <a:t>Analysis Strategy</a:t>
            </a:r>
          </a:p>
        </p:txBody>
      </p:sp>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753"/>
                                        </p:tgtEl>
                                        <p:attrNameLst>
                                          <p:attrName>style.visibility</p:attrName>
                                        </p:attrNameLst>
                                      </p:cBhvr>
                                      <p:to>
                                        <p:strVal val="visible"/>
                                      </p:to>
                                    </p:set>
                                    <p:animEffect filter="dissolve" transition="in">
                                      <p:cBhvr>
                                        <p:cTn id="7" dur="500"/>
                                        <p:tgtEl>
                                          <p:spTgt spid="753"/>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748"/>
                                        </p:tgtEl>
                                        <p:attrNameLst>
                                          <p:attrName>style.visibility</p:attrName>
                                        </p:attrNameLst>
                                      </p:cBhvr>
                                      <p:to>
                                        <p:strVal val="visible"/>
                                      </p:to>
                                    </p:set>
                                    <p:animEffect filter="dissolve" transition="in">
                                      <p:cBhvr>
                                        <p:cTn id="12" dur="500"/>
                                        <p:tgtEl>
                                          <p:spTgt spid="748"/>
                                        </p:tgtEl>
                                      </p:cBhvr>
                                    </p:animEffect>
                                  </p:childTnLst>
                                </p:cTn>
                              </p:par>
                            </p:childTnLst>
                          </p:cTn>
                        </p:par>
                        <p:par>
                          <p:cTn id="13" fill="hold">
                            <p:stCondLst>
                              <p:cond delay="500"/>
                            </p:stCondLst>
                            <p:childTnLst>
                              <p:par>
                                <p:cTn id="14" nodeType="afterEffect" presetClass="entr" presetSubtype="0" presetID="9" grpId="3" fill="hold">
                                  <p:stCondLst>
                                    <p:cond delay="0"/>
                                  </p:stCondLst>
                                  <p:iterate type="el" backwards="0">
                                    <p:tmAbs val="0"/>
                                  </p:iterate>
                                  <p:childTnLst>
                                    <p:set>
                                      <p:cBhvr>
                                        <p:cTn id="15" fill="hold"/>
                                        <p:tgtEl>
                                          <p:spTgt spid="757"/>
                                        </p:tgtEl>
                                        <p:attrNameLst>
                                          <p:attrName>style.visibility</p:attrName>
                                        </p:attrNameLst>
                                      </p:cBhvr>
                                      <p:to>
                                        <p:strVal val="visible"/>
                                      </p:to>
                                    </p:set>
                                    <p:animEffect filter="dissolve" transition="in">
                                      <p:cBhvr>
                                        <p:cTn id="16" dur="500"/>
                                        <p:tgtEl>
                                          <p:spTgt spid="757"/>
                                        </p:tgtEl>
                                      </p:cBhvr>
                                    </p:animEffect>
                                  </p:childTnLst>
                                </p:cTn>
                              </p:par>
                            </p:childTnLst>
                          </p:cTn>
                        </p:par>
                        <p:par>
                          <p:cTn id="17" fill="hold">
                            <p:stCondLst>
                              <p:cond delay="1000"/>
                            </p:stCondLst>
                            <p:childTnLst>
                              <p:par>
                                <p:cTn id="18" nodeType="afterEffect" presetClass="entr" presetSubtype="0" presetID="9" grpId="4" fill="hold">
                                  <p:stCondLst>
                                    <p:cond delay="0"/>
                                  </p:stCondLst>
                                  <p:iterate type="el" backwards="0">
                                    <p:tmAbs val="0"/>
                                  </p:iterate>
                                  <p:childTnLst>
                                    <p:set>
                                      <p:cBhvr>
                                        <p:cTn id="19" fill="hold"/>
                                        <p:tgtEl>
                                          <p:spTgt spid="755"/>
                                        </p:tgtEl>
                                        <p:attrNameLst>
                                          <p:attrName>style.visibility</p:attrName>
                                        </p:attrNameLst>
                                      </p:cBhvr>
                                      <p:to>
                                        <p:strVal val="visible"/>
                                      </p:to>
                                    </p:set>
                                    <p:animEffect filter="dissolve" transition="in">
                                      <p:cBhvr>
                                        <p:cTn id="20" dur="500"/>
                                        <p:tgtEl>
                                          <p:spTgt spid="755"/>
                                        </p:tgtEl>
                                      </p:cBhvr>
                                    </p:animEffect>
                                  </p:childTnLst>
                                </p:cTn>
                              </p:par>
                            </p:childTnLst>
                          </p:cTn>
                        </p:par>
                        <p:par>
                          <p:cTn id="21" fill="hold">
                            <p:stCondLst>
                              <p:cond delay="1500"/>
                            </p:stCondLst>
                            <p:childTnLst>
                              <p:par>
                                <p:cTn id="22" nodeType="afterEffect" presetClass="entr" presetSubtype="0" presetID="9" grpId="5" fill="hold">
                                  <p:stCondLst>
                                    <p:cond delay="0"/>
                                  </p:stCondLst>
                                  <p:iterate type="el" backwards="0">
                                    <p:tmAbs val="0"/>
                                  </p:iterate>
                                  <p:childTnLst>
                                    <p:set>
                                      <p:cBhvr>
                                        <p:cTn id="23" fill="hold"/>
                                        <p:tgtEl>
                                          <p:spTgt spid="756"/>
                                        </p:tgtEl>
                                        <p:attrNameLst>
                                          <p:attrName>style.visibility</p:attrName>
                                        </p:attrNameLst>
                                      </p:cBhvr>
                                      <p:to>
                                        <p:strVal val="visible"/>
                                      </p:to>
                                    </p:set>
                                    <p:animEffect filter="dissolve" transition="in">
                                      <p:cBhvr>
                                        <p:cTn id="24" dur="500"/>
                                        <p:tgtEl>
                                          <p:spTgt spid="756"/>
                                        </p:tgtEl>
                                      </p:cBhvr>
                                    </p:animEffect>
                                  </p:childTnLst>
                                </p:cTn>
                              </p:par>
                            </p:childTnLst>
                          </p:cTn>
                        </p:par>
                        <p:par>
                          <p:cTn id="25" fill="hold">
                            <p:stCondLst>
                              <p:cond delay="2000"/>
                            </p:stCondLst>
                            <p:childTnLst>
                              <p:par>
                                <p:cTn id="26" nodeType="afterEffect" presetClass="entr" presetSubtype="0" presetID="9" grpId="6" fill="hold">
                                  <p:stCondLst>
                                    <p:cond delay="0"/>
                                  </p:stCondLst>
                                  <p:iterate type="el" backwards="0">
                                    <p:tmAbs val="0"/>
                                  </p:iterate>
                                  <p:childTnLst>
                                    <p:set>
                                      <p:cBhvr>
                                        <p:cTn id="27" fill="hold"/>
                                        <p:tgtEl>
                                          <p:spTgt spid="739"/>
                                        </p:tgtEl>
                                        <p:attrNameLst>
                                          <p:attrName>style.visibility</p:attrName>
                                        </p:attrNameLst>
                                      </p:cBhvr>
                                      <p:to>
                                        <p:strVal val="visible"/>
                                      </p:to>
                                    </p:set>
                                    <p:animEffect filter="dissolve" transition="in">
                                      <p:cBhvr>
                                        <p:cTn id="28" dur="500"/>
                                        <p:tgtEl>
                                          <p:spTgt spid="739"/>
                                        </p:tgtEl>
                                      </p:cBhvr>
                                    </p:animEffect>
                                  </p:childTnLst>
                                </p:cTn>
                              </p:par>
                            </p:childTnLst>
                          </p:cTn>
                        </p:par>
                        <p:par>
                          <p:cTn id="29" fill="hold">
                            <p:stCondLst>
                              <p:cond delay="2500"/>
                            </p:stCondLst>
                            <p:childTnLst>
                              <p:par>
                                <p:cTn id="30" nodeType="afterEffect" presetClass="entr" presetSubtype="0" presetID="9" grpId="7" fill="hold">
                                  <p:stCondLst>
                                    <p:cond delay="0"/>
                                  </p:stCondLst>
                                  <p:iterate type="el" backwards="0">
                                    <p:tmAbs val="0"/>
                                  </p:iterate>
                                  <p:childTnLst>
                                    <p:set>
                                      <p:cBhvr>
                                        <p:cTn id="31" fill="hold"/>
                                        <p:tgtEl>
                                          <p:spTgt spid="743"/>
                                        </p:tgtEl>
                                        <p:attrNameLst>
                                          <p:attrName>style.visibility</p:attrName>
                                        </p:attrNameLst>
                                      </p:cBhvr>
                                      <p:to>
                                        <p:strVal val="visible"/>
                                      </p:to>
                                    </p:set>
                                    <p:animEffect filter="dissolve" transition="in">
                                      <p:cBhvr>
                                        <p:cTn id="32" dur="500"/>
                                        <p:tgtEl>
                                          <p:spTgt spid="743"/>
                                        </p:tgtEl>
                                      </p:cBhvr>
                                    </p:animEffec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0" presetID="9" grpId="8" fill="hold">
                                  <p:stCondLst>
                                    <p:cond delay="0"/>
                                  </p:stCondLst>
                                  <p:iterate type="el" backwards="0">
                                    <p:tmAbs val="0"/>
                                  </p:iterate>
                                  <p:childTnLst>
                                    <p:set>
                                      <p:cBhvr>
                                        <p:cTn id="36" fill="hold"/>
                                        <p:tgtEl>
                                          <p:spTgt spid="741"/>
                                        </p:tgtEl>
                                        <p:attrNameLst>
                                          <p:attrName>style.visibility</p:attrName>
                                        </p:attrNameLst>
                                      </p:cBhvr>
                                      <p:to>
                                        <p:strVal val="visible"/>
                                      </p:to>
                                    </p:set>
                                    <p:animEffect filter="dissolve" transition="in">
                                      <p:cBhvr>
                                        <p:cTn id="37" dur="500"/>
                                        <p:tgtEl>
                                          <p:spTgt spid="741"/>
                                        </p:tgtEl>
                                      </p:cBhvr>
                                    </p:animEffect>
                                  </p:childTnLst>
                                </p:cTn>
                              </p:par>
                            </p:childTnLst>
                          </p:cTn>
                        </p:par>
                        <p:par>
                          <p:cTn id="38" fill="hold">
                            <p:stCondLst>
                              <p:cond delay="500"/>
                            </p:stCondLst>
                            <p:childTnLst>
                              <p:par>
                                <p:cTn id="39" nodeType="afterEffect" presetClass="entr" presetSubtype="0" presetID="9" grpId="9" fill="hold">
                                  <p:stCondLst>
                                    <p:cond delay="0"/>
                                  </p:stCondLst>
                                  <p:iterate type="el" backwards="0">
                                    <p:tmAbs val="0"/>
                                  </p:iterate>
                                  <p:childTnLst>
                                    <p:set>
                                      <p:cBhvr>
                                        <p:cTn id="40" fill="hold"/>
                                        <p:tgtEl>
                                          <p:spTgt spid="742"/>
                                        </p:tgtEl>
                                        <p:attrNameLst>
                                          <p:attrName>style.visibility</p:attrName>
                                        </p:attrNameLst>
                                      </p:cBhvr>
                                      <p:to>
                                        <p:strVal val="visible"/>
                                      </p:to>
                                    </p:set>
                                    <p:animEffect filter="dissolve" transition="in">
                                      <p:cBhvr>
                                        <p:cTn id="41" dur="500"/>
                                        <p:tgtEl>
                                          <p:spTgt spid="742"/>
                                        </p:tgtEl>
                                      </p:cBhvr>
                                    </p:animEffect>
                                  </p:childTnLst>
                                </p:cTn>
                              </p:par>
                            </p:childTnLst>
                          </p:cTn>
                        </p:par>
                        <p:par>
                          <p:cTn id="42" fill="hold">
                            <p:stCondLst>
                              <p:cond delay="1000"/>
                            </p:stCondLst>
                            <p:childTnLst>
                              <p:par>
                                <p:cTn id="43" nodeType="afterEffect" presetClass="entr" presetSubtype="0" presetID="9" grpId="10" fill="hold">
                                  <p:stCondLst>
                                    <p:cond delay="0"/>
                                  </p:stCondLst>
                                  <p:iterate type="el" backwards="0">
                                    <p:tmAbs val="0"/>
                                  </p:iterate>
                                  <p:childTnLst>
                                    <p:set>
                                      <p:cBhvr>
                                        <p:cTn id="44" fill="hold"/>
                                        <p:tgtEl>
                                          <p:spTgt spid="740"/>
                                        </p:tgtEl>
                                        <p:attrNameLst>
                                          <p:attrName>style.visibility</p:attrName>
                                        </p:attrNameLst>
                                      </p:cBhvr>
                                      <p:to>
                                        <p:strVal val="visible"/>
                                      </p:to>
                                    </p:set>
                                    <p:animEffect filter="dissolve" transition="in">
                                      <p:cBhvr>
                                        <p:cTn id="45" dur="500"/>
                                        <p:tgtEl>
                                          <p:spTgt spid="740"/>
                                        </p:tgtEl>
                                      </p:cBhvr>
                                    </p:animEffect>
                                  </p:childTnLst>
                                </p:cTn>
                              </p:par>
                            </p:childTnLst>
                          </p:cTn>
                        </p:par>
                        <p:par>
                          <p:cTn id="46" fill="hold">
                            <p:stCondLst>
                              <p:cond delay="1500"/>
                            </p:stCondLst>
                            <p:childTnLst>
                              <p:par>
                                <p:cTn id="47" nodeType="afterEffect" presetClass="entr" presetSubtype="0" presetID="9" grpId="11" fill="hold">
                                  <p:stCondLst>
                                    <p:cond delay="0"/>
                                  </p:stCondLst>
                                  <p:iterate type="el" backwards="0">
                                    <p:tmAbs val="0"/>
                                  </p:iterate>
                                  <p:childTnLst>
                                    <p:set>
                                      <p:cBhvr>
                                        <p:cTn id="48" fill="hold"/>
                                        <p:tgtEl>
                                          <p:spTgt spid="754"/>
                                        </p:tgtEl>
                                        <p:attrNameLst>
                                          <p:attrName>style.visibility</p:attrName>
                                        </p:attrNameLst>
                                      </p:cBhvr>
                                      <p:to>
                                        <p:strVal val="visible"/>
                                      </p:to>
                                    </p:set>
                                    <p:animEffect filter="dissolve" transition="in">
                                      <p:cBhvr>
                                        <p:cTn id="49" dur="500"/>
                                        <p:tgtEl>
                                          <p:spTgt spid="754"/>
                                        </p:tgtEl>
                                      </p:cBhvr>
                                    </p:animEffect>
                                  </p:childTnLst>
                                </p:cTn>
                              </p:par>
                            </p:childTnLst>
                          </p:cTn>
                        </p:par>
                      </p:childTnLst>
                    </p:cTn>
                  </p:par>
                  <p:par>
                    <p:cTn id="50" fill="hold">
                      <p:stCondLst>
                        <p:cond delay="indefinite"/>
                      </p:stCondLst>
                      <p:childTnLst>
                        <p:par>
                          <p:cTn id="51" fill="hold">
                            <p:stCondLst>
                              <p:cond delay="0"/>
                            </p:stCondLst>
                            <p:childTnLst>
                              <p:par>
                                <p:cTn id="52" nodeType="clickEffect" presetClass="entr" presetSubtype="0" presetID="9" grpId="12" fill="hold">
                                  <p:stCondLst>
                                    <p:cond delay="0"/>
                                  </p:stCondLst>
                                  <p:iterate type="el" backwards="0">
                                    <p:tmAbs val="0"/>
                                  </p:iterate>
                                  <p:childTnLst>
                                    <p:set>
                                      <p:cBhvr>
                                        <p:cTn id="53" fill="hold"/>
                                        <p:tgtEl>
                                          <p:spTgt spid="749"/>
                                        </p:tgtEl>
                                        <p:attrNameLst>
                                          <p:attrName>style.visibility</p:attrName>
                                        </p:attrNameLst>
                                      </p:cBhvr>
                                      <p:to>
                                        <p:strVal val="visible"/>
                                      </p:to>
                                    </p:set>
                                    <p:animEffect filter="dissolve" transition="in">
                                      <p:cBhvr>
                                        <p:cTn id="54" dur="500"/>
                                        <p:tgtEl>
                                          <p:spTgt spid="749"/>
                                        </p:tgtEl>
                                      </p:cBhvr>
                                    </p:animEffect>
                                  </p:childTnLst>
                                </p:cTn>
                              </p:par>
                            </p:childTnLst>
                          </p:cTn>
                        </p:par>
                        <p:par>
                          <p:cTn id="55" fill="hold">
                            <p:stCondLst>
                              <p:cond delay="500"/>
                            </p:stCondLst>
                            <p:childTnLst>
                              <p:par>
                                <p:cTn id="56" nodeType="afterEffect" presetClass="entr" presetSubtype="0" presetID="9" grpId="13" fill="hold">
                                  <p:stCondLst>
                                    <p:cond delay="0"/>
                                  </p:stCondLst>
                                  <p:iterate type="el" backwards="0">
                                    <p:tmAbs val="0"/>
                                  </p:iterate>
                                  <p:childTnLst>
                                    <p:set>
                                      <p:cBhvr>
                                        <p:cTn id="57" fill="hold"/>
                                        <p:tgtEl>
                                          <p:spTgt spid="751"/>
                                        </p:tgtEl>
                                        <p:attrNameLst>
                                          <p:attrName>style.visibility</p:attrName>
                                        </p:attrNameLst>
                                      </p:cBhvr>
                                      <p:to>
                                        <p:strVal val="visible"/>
                                      </p:to>
                                    </p:set>
                                    <p:animEffect filter="dissolve" transition="in">
                                      <p:cBhvr>
                                        <p:cTn id="58" dur="500"/>
                                        <p:tgtEl>
                                          <p:spTgt spid="751"/>
                                        </p:tgtEl>
                                      </p:cBhvr>
                                    </p:animEffect>
                                  </p:childTnLst>
                                </p:cTn>
                              </p:par>
                            </p:childTnLst>
                          </p:cTn>
                        </p:par>
                      </p:childTnLst>
                    </p:cTn>
                  </p:par>
                  <p:par>
                    <p:cTn id="59" fill="hold">
                      <p:stCondLst>
                        <p:cond delay="indefinite"/>
                      </p:stCondLst>
                      <p:childTnLst>
                        <p:par>
                          <p:cTn id="60" fill="hold">
                            <p:stCondLst>
                              <p:cond delay="0"/>
                            </p:stCondLst>
                            <p:childTnLst>
                              <p:par>
                                <p:cTn id="61" nodeType="clickEffect" presetClass="entr" presetSubtype="0" presetID="9" grpId="14" fill="hold">
                                  <p:stCondLst>
                                    <p:cond delay="0"/>
                                  </p:stCondLst>
                                  <p:iterate type="el" backwards="0">
                                    <p:tmAbs val="0"/>
                                  </p:iterate>
                                  <p:childTnLst>
                                    <p:set>
                                      <p:cBhvr>
                                        <p:cTn id="62" fill="hold"/>
                                        <p:tgtEl>
                                          <p:spTgt spid="750"/>
                                        </p:tgtEl>
                                        <p:attrNameLst>
                                          <p:attrName>style.visibility</p:attrName>
                                        </p:attrNameLst>
                                      </p:cBhvr>
                                      <p:to>
                                        <p:strVal val="visible"/>
                                      </p:to>
                                    </p:set>
                                    <p:animEffect filter="dissolve" transition="in">
                                      <p:cBhvr>
                                        <p:cTn id="63" dur="500"/>
                                        <p:tgtEl>
                                          <p:spTgt spid="750"/>
                                        </p:tgtEl>
                                      </p:cBhvr>
                                    </p:animEffect>
                                  </p:childTnLst>
                                </p:cTn>
                              </p:par>
                            </p:childTnLst>
                          </p:cTn>
                        </p:par>
                        <p:par>
                          <p:cTn id="64" fill="hold">
                            <p:stCondLst>
                              <p:cond delay="500"/>
                            </p:stCondLst>
                            <p:childTnLst>
                              <p:par>
                                <p:cTn id="65" nodeType="afterEffect" presetClass="entr" presetSubtype="0" presetID="9" grpId="15" fill="hold">
                                  <p:stCondLst>
                                    <p:cond delay="0"/>
                                  </p:stCondLst>
                                  <p:iterate type="el" backwards="0">
                                    <p:tmAbs val="0"/>
                                  </p:iterate>
                                  <p:childTnLst>
                                    <p:set>
                                      <p:cBhvr>
                                        <p:cTn id="66" fill="hold"/>
                                        <p:tgtEl>
                                          <p:spTgt spid="752"/>
                                        </p:tgtEl>
                                        <p:attrNameLst>
                                          <p:attrName>style.visibility</p:attrName>
                                        </p:attrNameLst>
                                      </p:cBhvr>
                                      <p:to>
                                        <p:strVal val="visible"/>
                                      </p:to>
                                    </p:set>
                                    <p:animEffect filter="dissolve" transition="in">
                                      <p:cBhvr>
                                        <p:cTn id="67" dur="500"/>
                                        <p:tgtEl>
                                          <p:spTgt spid="752"/>
                                        </p:tgtEl>
                                      </p:cBhvr>
                                    </p:animEffect>
                                  </p:childTnLst>
                                </p:cTn>
                              </p:par>
                            </p:childTnLst>
                          </p:cTn>
                        </p:par>
                        <p:par>
                          <p:cTn id="68" fill="hold">
                            <p:stCondLst>
                              <p:cond delay="1000"/>
                            </p:stCondLst>
                            <p:childTnLst>
                              <p:par>
                                <p:cTn id="69" nodeType="afterEffect" presetClass="entr" presetSubtype="0" presetID="9" grpId="16" fill="hold">
                                  <p:stCondLst>
                                    <p:cond delay="0"/>
                                  </p:stCondLst>
                                  <p:iterate type="el" backwards="0">
                                    <p:tmAbs val="0"/>
                                  </p:iterate>
                                  <p:childTnLst>
                                    <p:set>
                                      <p:cBhvr>
                                        <p:cTn id="70" fill="hold"/>
                                        <p:tgtEl>
                                          <p:spTgt spid="744"/>
                                        </p:tgtEl>
                                        <p:attrNameLst>
                                          <p:attrName>style.visibility</p:attrName>
                                        </p:attrNameLst>
                                      </p:cBhvr>
                                      <p:to>
                                        <p:strVal val="visible"/>
                                      </p:to>
                                    </p:set>
                                    <p:animEffect filter="dissolve" transition="in">
                                      <p:cBhvr>
                                        <p:cTn id="71" dur="500"/>
                                        <p:tgtEl>
                                          <p:spTgt spid="744"/>
                                        </p:tgtEl>
                                      </p:cBhvr>
                                    </p:animEffect>
                                  </p:childTnLst>
                                </p:cTn>
                              </p:par>
                            </p:childTnLst>
                          </p:cTn>
                        </p:par>
                        <p:par>
                          <p:cTn id="72" fill="hold">
                            <p:stCondLst>
                              <p:cond delay="1500"/>
                            </p:stCondLst>
                            <p:childTnLst>
                              <p:par>
                                <p:cTn id="73" nodeType="afterEffect" presetClass="entr" presetSubtype="0" presetID="9" grpId="17" fill="hold">
                                  <p:stCondLst>
                                    <p:cond delay="0"/>
                                  </p:stCondLst>
                                  <p:iterate type="el" backwards="0">
                                    <p:tmAbs val="0"/>
                                  </p:iterate>
                                  <p:childTnLst>
                                    <p:set>
                                      <p:cBhvr>
                                        <p:cTn id="74" fill="hold"/>
                                        <p:tgtEl>
                                          <p:spTgt spid="747"/>
                                        </p:tgtEl>
                                        <p:attrNameLst>
                                          <p:attrName>style.visibility</p:attrName>
                                        </p:attrNameLst>
                                      </p:cBhvr>
                                      <p:to>
                                        <p:strVal val="visible"/>
                                      </p:to>
                                    </p:set>
                                    <p:animEffect filter="dissolve" transition="in">
                                      <p:cBhvr>
                                        <p:cTn id="75" dur="500"/>
                                        <p:tgtEl>
                                          <p:spTgt spid="747"/>
                                        </p:tgtEl>
                                      </p:cBhvr>
                                    </p:animEffect>
                                  </p:childTnLst>
                                </p:cTn>
                              </p:par>
                            </p:childTnLst>
                          </p:cTn>
                        </p:par>
                        <p:par>
                          <p:cTn id="76" fill="hold">
                            <p:stCondLst>
                              <p:cond delay="2000"/>
                            </p:stCondLst>
                            <p:childTnLst>
                              <p:par>
                                <p:cTn id="77" nodeType="afterEffect" presetClass="entr" presetSubtype="0" presetID="9" grpId="18" fill="hold">
                                  <p:stCondLst>
                                    <p:cond delay="0"/>
                                  </p:stCondLst>
                                  <p:iterate type="el" backwards="0">
                                    <p:tmAbs val="0"/>
                                  </p:iterate>
                                  <p:childTnLst>
                                    <p:set>
                                      <p:cBhvr>
                                        <p:cTn id="78" fill="hold"/>
                                        <p:tgtEl>
                                          <p:spTgt spid="745"/>
                                        </p:tgtEl>
                                        <p:attrNameLst>
                                          <p:attrName>style.visibility</p:attrName>
                                        </p:attrNameLst>
                                      </p:cBhvr>
                                      <p:to>
                                        <p:strVal val="visible"/>
                                      </p:to>
                                    </p:set>
                                    <p:animEffect filter="dissolve" transition="in">
                                      <p:cBhvr>
                                        <p:cTn id="79" dur="500"/>
                                        <p:tgtEl>
                                          <p:spTgt spid="745"/>
                                        </p:tgtEl>
                                      </p:cBhvr>
                                    </p:animEffect>
                                  </p:childTnLst>
                                </p:cTn>
                              </p:par>
                            </p:childTnLst>
                          </p:cTn>
                        </p:par>
                        <p:par>
                          <p:cTn id="80" fill="hold">
                            <p:stCondLst>
                              <p:cond delay="2500"/>
                            </p:stCondLst>
                            <p:childTnLst>
                              <p:par>
                                <p:cTn id="81" nodeType="afterEffect" presetClass="entr" presetSubtype="0" presetID="9" grpId="19" fill="hold">
                                  <p:stCondLst>
                                    <p:cond delay="0"/>
                                  </p:stCondLst>
                                  <p:iterate type="el" backwards="0">
                                    <p:tmAbs val="0"/>
                                  </p:iterate>
                                  <p:childTnLst>
                                    <p:set>
                                      <p:cBhvr>
                                        <p:cTn id="82" fill="hold"/>
                                        <p:tgtEl>
                                          <p:spTgt spid="746"/>
                                        </p:tgtEl>
                                        <p:attrNameLst>
                                          <p:attrName>style.visibility</p:attrName>
                                        </p:attrNameLst>
                                      </p:cBhvr>
                                      <p:to>
                                        <p:strVal val="visible"/>
                                      </p:to>
                                    </p:set>
                                    <p:animEffect filter="dissolve" transition="in">
                                      <p:cBhvr>
                                        <p:cTn id="83" dur="500"/>
                                        <p:tgtEl>
                                          <p:spTgt spid="746"/>
                                        </p:tgtEl>
                                      </p:cBhvr>
                                    </p:animEffect>
                                  </p:childTnLst>
                                </p:cTn>
                              </p:par>
                            </p:childTnLst>
                          </p:cTn>
                        </p:par>
                      </p:childTnLst>
                    </p:cTn>
                  </p:par>
                  <p:par>
                    <p:cTn id="84" fill="hold">
                      <p:stCondLst>
                        <p:cond delay="indefinite"/>
                      </p:stCondLst>
                      <p:childTnLst>
                        <p:par>
                          <p:cTn id="85" fill="hold">
                            <p:stCondLst>
                              <p:cond delay="0"/>
                            </p:stCondLst>
                            <p:childTnLst>
                              <p:par>
                                <p:cTn id="86" nodeType="clickEffect" presetClass="entr" presetSubtype="0" presetID="9" grpId="20" fill="hold">
                                  <p:stCondLst>
                                    <p:cond delay="0"/>
                                  </p:stCondLst>
                                  <p:iterate type="el" backwards="0">
                                    <p:tmAbs val="0"/>
                                  </p:iterate>
                                  <p:childTnLst>
                                    <p:set>
                                      <p:cBhvr>
                                        <p:cTn id="87" fill="hold"/>
                                        <p:tgtEl>
                                          <p:spTgt spid="758"/>
                                        </p:tgtEl>
                                        <p:attrNameLst>
                                          <p:attrName>style.visibility</p:attrName>
                                        </p:attrNameLst>
                                      </p:cBhvr>
                                      <p:to>
                                        <p:strVal val="visible"/>
                                      </p:to>
                                    </p:set>
                                    <p:animEffect filter="dissolve" transition="in">
                                      <p:cBhvr>
                                        <p:cTn id="88" dur="500"/>
                                        <p:tgtEl>
                                          <p:spTgt spid="7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0" grpId="14"/>
      <p:bldP build="whole" bldLvl="1" animBg="1" rev="0" advAuto="0" spid="756" grpId="5"/>
      <p:bldP build="whole" bldLvl="1" animBg="1" rev="0" advAuto="0" spid="749" grpId="12"/>
      <p:bldP build="whole" bldLvl="1" animBg="1" rev="0" advAuto="0" spid="739" grpId="6"/>
      <p:bldP build="whole" bldLvl="1" animBg="1" rev="0" advAuto="0" spid="755" grpId="4"/>
      <p:bldP build="whole" bldLvl="1" animBg="1" rev="0" advAuto="0" spid="740" grpId="10"/>
      <p:bldP build="whole" bldLvl="1" animBg="1" rev="0" advAuto="0" spid="741" grpId="8"/>
      <p:bldP build="whole" bldLvl="1" animBg="1" rev="0" advAuto="0" spid="752" grpId="15"/>
      <p:bldP build="whole" bldLvl="1" animBg="1" rev="0" advAuto="0" spid="743" grpId="7"/>
      <p:bldP build="whole" bldLvl="1" animBg="1" rev="0" advAuto="0" spid="746" grpId="19"/>
      <p:bldP build="whole" bldLvl="1" animBg="1" rev="0" advAuto="0" spid="748" grpId="2"/>
      <p:bldP build="whole" bldLvl="1" animBg="1" rev="0" advAuto="0" spid="754" grpId="11"/>
      <p:bldP build="whole" bldLvl="1" animBg="1" rev="0" advAuto="0" spid="757" grpId="3"/>
      <p:bldP build="whole" bldLvl="1" animBg="1" rev="0" advAuto="0" spid="753" grpId="1"/>
      <p:bldP build="whole" bldLvl="1" animBg="1" rev="0" advAuto="0" spid="747" grpId="17"/>
      <p:bldP build="whole" bldLvl="1" animBg="1" rev="0" advAuto="0" spid="742" grpId="9"/>
      <p:bldP build="whole" bldLvl="1" animBg="1" rev="0" advAuto="0" spid="751" grpId="13"/>
      <p:bldP build="whole" bldLvl="1" animBg="1" rev="0" advAuto="0" spid="758" grpId="20"/>
      <p:bldP build="whole" bldLvl="1" animBg="1" rev="0" advAuto="0" spid="744" grpId="16"/>
      <p:bldP build="whole" bldLvl="1" animBg="1" rev="0" advAuto="0" spid="745" grpId="18"/>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0" name="Shape 760"/>
          <p:cNvSpPr/>
          <p:nvPr/>
        </p:nvSpPr>
        <p:spPr>
          <a:xfrm>
            <a:off x="1144137" y="3300009"/>
            <a:ext cx="13969563" cy="25400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defRPr sz="7000">
                <a:solidFill>
                  <a:srgbClr val="FFFFFF"/>
                </a:solidFill>
                <a:uFill>
                  <a:solidFill>
                    <a:srgbClr val="D7F0FF"/>
                  </a:solidFill>
                </a:uFill>
                <a:latin typeface="Avenir Next Demi Bold"/>
                <a:ea typeface="Avenir Next Demi Bold"/>
                <a:cs typeface="Avenir Next Demi Bold"/>
                <a:sym typeface="Avenir Next Demi Bold"/>
              </a:defRPr>
            </a:lvl1pPr>
          </a:lstStyle>
          <a:p>
            <a:pPr lvl="0">
              <a:defRPr sz="1800">
                <a:solidFill>
                  <a:srgbClr val="000000"/>
                </a:solidFill>
                <a:uFillTx/>
              </a:defRPr>
            </a:pPr>
            <a:r>
              <a:rPr sz="7000">
                <a:solidFill>
                  <a:srgbClr val="FFFFFF"/>
                </a:solidFill>
                <a:uFill>
                  <a:solidFill>
                    <a:srgbClr val="D7F0FF"/>
                  </a:solidFill>
                </a:uFill>
              </a:rPr>
              <a:t>How might we combine and extend these analysis strategies?</a:t>
            </a:r>
          </a:p>
        </p:txBody>
      </p:sp>
    </p:spTree>
  </p:cSld>
  <p:clrMapOvr>
    <a:masterClrMapping/>
  </p:clrMapOvr>
  <p:transition spd="fast"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2" name="Shape 762"/>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763" name="pasted-image.png"/>
          <p:cNvPicPr/>
          <p:nvPr/>
        </p:nvPicPr>
        <p:blipFill>
          <a:blip r:embed="rId3">
            <a:extLst/>
          </a:blip>
          <a:stretch>
            <a:fillRect/>
          </a:stretch>
        </p:blipFill>
        <p:spPr>
          <a:xfrm>
            <a:off x="586556" y="0"/>
            <a:ext cx="15082888" cy="9144000"/>
          </a:xfrm>
          <a:prstGeom prst="rect">
            <a:avLst/>
          </a:prstGeom>
          <a:ln w="3175">
            <a:miter lim="400000"/>
          </a:ln>
        </p:spPr>
      </p:pic>
      <p:pic>
        <p:nvPicPr>
          <p:cNvPr id="764" name="cursor.png"/>
          <p:cNvPicPr/>
          <p:nvPr/>
        </p:nvPicPr>
        <p:blipFill>
          <a:blip r:embed="rId4">
            <a:extLst/>
          </a:blip>
          <a:stretch>
            <a:fillRect/>
          </a:stretch>
        </p:blipFill>
        <p:spPr>
          <a:xfrm>
            <a:off x="742367" y="3580189"/>
            <a:ext cx="286958" cy="416985"/>
          </a:xfrm>
          <a:prstGeom prst="rect">
            <a:avLst/>
          </a:prstGeom>
          <a:ln w="3175">
            <a:miter lim="400000"/>
          </a:ln>
          <a:effectLst>
            <a:outerShdw sx="100000" sy="100000" kx="0" ky="0" algn="b" rotWithShape="0" blurRad="50800" dist="63500" dir="2700000">
              <a:srgbClr val="000000">
                <a:alpha val="50000"/>
              </a:srgbClr>
            </a:outerShdw>
          </a:effectLst>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4" grpId="1"/>
    </p:bldLst>
  </p:timing>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8" name="Shape 768"/>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769" name="pasted-image.png"/>
          <p:cNvPicPr/>
          <p:nvPr/>
        </p:nvPicPr>
        <p:blipFill>
          <a:blip r:embed="rId3">
            <a:extLst/>
          </a:blip>
          <a:stretch>
            <a:fillRect/>
          </a:stretch>
        </p:blipFill>
        <p:spPr>
          <a:xfrm>
            <a:off x="586556" y="0"/>
            <a:ext cx="15082888" cy="9144000"/>
          </a:xfrm>
          <a:prstGeom prst="rect">
            <a:avLst/>
          </a:prstGeom>
          <a:ln w="3175">
            <a:miter lim="400000"/>
          </a:ln>
        </p:spPr>
      </p:pic>
      <p:pic>
        <p:nvPicPr>
          <p:cNvPr id="770" name="cursor.png"/>
          <p:cNvPicPr/>
          <p:nvPr/>
        </p:nvPicPr>
        <p:blipFill>
          <a:blip r:embed="rId4">
            <a:extLst/>
          </a:blip>
          <a:stretch>
            <a:fillRect/>
          </a:stretch>
        </p:blipFill>
        <p:spPr>
          <a:xfrm>
            <a:off x="725609" y="4242422"/>
            <a:ext cx="286957" cy="416985"/>
          </a:xfrm>
          <a:prstGeom prst="rect">
            <a:avLst/>
          </a:prstGeom>
          <a:ln w="3175">
            <a:miter lim="400000"/>
          </a:ln>
          <a:effectLst>
            <a:outerShdw sx="100000" sy="100000" kx="0" ky="0" algn="b" rotWithShape="0" blurRad="50800" dist="63500" dir="2700000">
              <a:srgbClr val="000000">
                <a:alpha val="50000"/>
              </a:srgbClr>
            </a:outerShdw>
          </a:effectLst>
        </p:spPr>
      </p:pic>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0" grpId="1"/>
    </p:bldLst>
  </p:timing>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4" name="Shape 774"/>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775" name="pasted-image.png"/>
          <p:cNvPicPr/>
          <p:nvPr/>
        </p:nvPicPr>
        <p:blipFill>
          <a:blip r:embed="rId2">
            <a:extLst/>
          </a:blip>
          <a:stretch>
            <a:fillRect/>
          </a:stretch>
        </p:blipFill>
        <p:spPr>
          <a:xfrm>
            <a:off x="586556" y="0"/>
            <a:ext cx="15082888" cy="9144000"/>
          </a:xfrm>
          <a:prstGeom prst="rect">
            <a:avLst/>
          </a:prstGeom>
          <a:ln w="3175">
            <a:miter lim="400000"/>
          </a:ln>
        </p:spPr>
      </p:pic>
      <p:pic>
        <p:nvPicPr>
          <p:cNvPr id="776" name="cursor.png"/>
          <p:cNvPicPr/>
          <p:nvPr/>
        </p:nvPicPr>
        <p:blipFill>
          <a:blip r:embed="rId3">
            <a:extLst/>
          </a:blip>
          <a:stretch>
            <a:fillRect/>
          </a:stretch>
        </p:blipFill>
        <p:spPr>
          <a:xfrm>
            <a:off x="7831324" y="5482571"/>
            <a:ext cx="286957" cy="416984"/>
          </a:xfrm>
          <a:prstGeom prst="rect">
            <a:avLst/>
          </a:prstGeom>
          <a:ln w="3175">
            <a:miter lim="400000"/>
          </a:ln>
          <a:effectLst>
            <a:outerShdw sx="100000" sy="100000" kx="0" ky="0" algn="b" rotWithShape="0" blurRad="50800" dist="63500" dir="2700000">
              <a:srgbClr val="000000">
                <a:alpha val="50000"/>
              </a:srgbClr>
            </a:outerShdw>
          </a:effectLst>
        </p:spPr>
      </p:pic>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6" grpId="1"/>
    </p:bldLst>
  </p:timing>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8" name="Shape 778"/>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779" name="pasted-image.png"/>
          <p:cNvPicPr/>
          <p:nvPr/>
        </p:nvPicPr>
        <p:blipFill>
          <a:blip r:embed="rId2">
            <a:extLst/>
          </a:blip>
          <a:stretch>
            <a:fillRect/>
          </a:stretch>
        </p:blipFill>
        <p:spPr>
          <a:xfrm>
            <a:off x="586556" y="0"/>
            <a:ext cx="15082888" cy="9144000"/>
          </a:xfrm>
          <a:prstGeom prst="rect">
            <a:avLst/>
          </a:prstGeom>
          <a:ln w="3175">
            <a:miter lim="400000"/>
          </a:ln>
        </p:spPr>
      </p:pic>
    </p:spTree>
  </p:cSld>
  <p:clrMapOvr>
    <a:masterClrMapping/>
  </p:clrMapOvr>
  <p:transition spd="fast"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1" name="Shape 781"/>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782" name="pasted-image.pdf"/>
          <p:cNvPicPr/>
          <p:nvPr/>
        </p:nvPicPr>
        <p:blipFill>
          <a:blip r:embed="rId2">
            <a:extLst/>
          </a:blip>
          <a:stretch>
            <a:fillRect/>
          </a:stretch>
        </p:blipFill>
        <p:spPr>
          <a:xfrm>
            <a:off x="2719197" y="3433241"/>
            <a:ext cx="1303868" cy="1676401"/>
          </a:xfrm>
          <a:prstGeom prst="rect">
            <a:avLst/>
          </a:prstGeom>
          <a:ln w="3175">
            <a:miter lim="400000"/>
          </a:ln>
        </p:spPr>
      </p:pic>
      <p:sp>
        <p:nvSpPr>
          <p:cNvPr id="783" name="Shape 783"/>
          <p:cNvSpPr/>
          <p:nvPr/>
        </p:nvSpPr>
        <p:spPr>
          <a:xfrm>
            <a:off x="2890647" y="5176922"/>
            <a:ext cx="960968" cy="6942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defRPr sz="3200">
                <a:latin typeface="Avenir Book"/>
                <a:ea typeface="Avenir Book"/>
                <a:cs typeface="Avenir Book"/>
                <a:sym typeface="Avenir Book"/>
              </a:defRPr>
            </a:lvl1pPr>
          </a:lstStyle>
          <a:p>
            <a:pPr lvl="0">
              <a:defRPr sz="1800"/>
            </a:pPr>
            <a:r>
              <a:rPr sz="3200"/>
              <a:t>User</a:t>
            </a:r>
          </a:p>
        </p:txBody>
      </p:sp>
    </p:spTree>
  </p:cSld>
  <p:clrMapOvr>
    <a:masterClrMapping/>
  </p:clrMapOvr>
  <p:transition spd="fast"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5" name="Shape 785"/>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786" name="pasted-image.pdf"/>
          <p:cNvPicPr/>
          <p:nvPr/>
        </p:nvPicPr>
        <p:blipFill>
          <a:blip r:embed="rId2">
            <a:extLst/>
          </a:blip>
          <a:stretch>
            <a:fillRect/>
          </a:stretch>
        </p:blipFill>
        <p:spPr>
          <a:xfrm>
            <a:off x="2719197" y="3433241"/>
            <a:ext cx="1303868" cy="1676401"/>
          </a:xfrm>
          <a:prstGeom prst="rect">
            <a:avLst/>
          </a:prstGeom>
          <a:ln w="3175">
            <a:miter lim="400000"/>
          </a:ln>
        </p:spPr>
      </p:pic>
      <p:sp>
        <p:nvSpPr>
          <p:cNvPr id="787" name="Shape 787"/>
          <p:cNvSpPr/>
          <p:nvPr/>
        </p:nvSpPr>
        <p:spPr>
          <a:xfrm>
            <a:off x="6448966" y="3750691"/>
            <a:ext cx="6187017" cy="1219202"/>
          </a:xfrm>
          <a:prstGeom prst="rect">
            <a:avLst/>
          </a:prstGeom>
          <a:ln w="25400">
            <a:solidFill>
              <a:srgbClr val="861001"/>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solidFill>
                  <a:srgbClr val="861001"/>
                </a:solidFill>
                <a:latin typeface="Avenir Book"/>
                <a:ea typeface="Avenir Book"/>
                <a:cs typeface="Avenir Book"/>
                <a:sym typeface="Avenir Book"/>
              </a:rPr>
              <a:t>Voyager</a:t>
            </a:r>
            <a:r>
              <a:rPr sz="3200">
                <a:solidFill>
                  <a:srgbClr val="861001"/>
                </a:solidFill>
                <a:latin typeface="Avenir Book"/>
                <a:ea typeface="Avenir Book"/>
                <a:cs typeface="Avenir Book"/>
                <a:sym typeface="Avenir Book"/>
              </a:rPr>
              <a:t> </a:t>
            </a:r>
            <a:br>
              <a:rPr sz="3200">
                <a:solidFill>
                  <a:srgbClr val="861001"/>
                </a:solidFill>
                <a:latin typeface="Avenir Book"/>
                <a:ea typeface="Avenir Book"/>
                <a:cs typeface="Avenir Book"/>
                <a:sym typeface="Avenir Book"/>
              </a:rPr>
            </a:br>
            <a:r>
              <a:rPr sz="2400">
                <a:solidFill>
                  <a:srgbClr val="861001"/>
                </a:solidFill>
                <a:latin typeface="Avenir Book"/>
                <a:ea typeface="Avenir Book"/>
                <a:cs typeface="Avenir Book"/>
                <a:sym typeface="Avenir Book"/>
              </a:rPr>
              <a:t>Visualization Browser</a:t>
            </a:r>
          </a:p>
        </p:txBody>
      </p:sp>
      <p:sp>
        <p:nvSpPr>
          <p:cNvPr id="788" name="Shape 788"/>
          <p:cNvSpPr/>
          <p:nvPr/>
        </p:nvSpPr>
        <p:spPr>
          <a:xfrm>
            <a:off x="2890647" y="5176922"/>
            <a:ext cx="960968" cy="6942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defRPr sz="3200">
                <a:latin typeface="Avenir Book"/>
                <a:ea typeface="Avenir Book"/>
                <a:cs typeface="Avenir Book"/>
                <a:sym typeface="Avenir Book"/>
              </a:defRPr>
            </a:lvl1pPr>
          </a:lstStyle>
          <a:p>
            <a:pPr lvl="0">
              <a:defRPr sz="1800"/>
            </a:pPr>
            <a:r>
              <a:rPr sz="3200"/>
              <a:t>User</a:t>
            </a:r>
          </a:p>
        </p:txBody>
      </p:sp>
      <p:sp>
        <p:nvSpPr>
          <p:cNvPr id="789" name="Shape 789"/>
          <p:cNvSpPr/>
          <p:nvPr/>
        </p:nvSpPr>
        <p:spPr>
          <a:xfrm flipH="1" rot="10800000">
            <a:off x="4207103" y="3972495"/>
            <a:ext cx="1979027" cy="229560"/>
          </a:xfrm>
          <a:prstGeom prst="rightArrow">
            <a:avLst>
              <a:gd name="adj1" fmla="val 45195"/>
              <a:gd name="adj2" fmla="val 98410"/>
            </a:avLst>
          </a:prstGeom>
          <a:solidFill>
            <a:srgbClr val="570706"/>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790" name="Shape 790"/>
          <p:cNvSpPr/>
          <p:nvPr/>
        </p:nvSpPr>
        <p:spPr>
          <a:xfrm>
            <a:off x="4521450" y="3054821"/>
            <a:ext cx="1316466" cy="9736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ctr" defTabSz="584200">
              <a:defRPr sz="1800"/>
            </a:pPr>
            <a:br>
              <a:rPr sz="2400">
                <a:solidFill>
                  <a:srgbClr val="570706"/>
                </a:solidFill>
                <a:latin typeface="Avenir Book"/>
                <a:ea typeface="Avenir Book"/>
                <a:cs typeface="Avenir Book"/>
                <a:sym typeface="Avenir Book"/>
              </a:rPr>
            </a:br>
            <a:r>
              <a:rPr sz="2400">
                <a:solidFill>
                  <a:srgbClr val="570706"/>
                </a:solidFill>
                <a:latin typeface="Avenir Book"/>
                <a:ea typeface="Avenir Book"/>
                <a:cs typeface="Avenir Book"/>
                <a:sym typeface="Avenir Book"/>
              </a:rPr>
              <a:t>Data Set</a:t>
            </a:r>
          </a:p>
        </p:txBody>
      </p:sp>
    </p:spTree>
  </p:cSld>
  <p:clrMapOvr>
    <a:masterClrMapping/>
  </p:clrMapOvr>
  <p:transition spd="fast"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5" name="Shape 355"/>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356" name="image1.jpeg" descr="Cycle-of-Visual-Analysis-17.jpg"/>
          <p:cNvPicPr/>
          <p:nvPr/>
        </p:nvPicPr>
        <p:blipFill>
          <a:blip r:embed="rId2">
            <a:extLst/>
          </a:blip>
          <a:stretch>
            <a:fillRect/>
          </a:stretch>
        </p:blipFill>
        <p:spPr>
          <a:xfrm>
            <a:off x="3352800" y="241807"/>
            <a:ext cx="9550400" cy="8660386"/>
          </a:xfrm>
          <a:prstGeom prst="rect">
            <a:avLst/>
          </a:prstGeom>
          <a:ln w="3175">
            <a:miter lim="400000"/>
          </a:ln>
        </p:spPr>
      </p:pic>
    </p:spTree>
  </p:cSld>
  <p:clrMapOvr>
    <a:masterClrMapping/>
  </p:clrMapOvr>
  <p:transition spd="fast"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2" name="Shape 792"/>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793" name="pasted-image.pdf"/>
          <p:cNvPicPr/>
          <p:nvPr/>
        </p:nvPicPr>
        <p:blipFill>
          <a:blip r:embed="rId2">
            <a:extLst/>
          </a:blip>
          <a:stretch>
            <a:fillRect/>
          </a:stretch>
        </p:blipFill>
        <p:spPr>
          <a:xfrm>
            <a:off x="2719197" y="3433241"/>
            <a:ext cx="1303868" cy="1676401"/>
          </a:xfrm>
          <a:prstGeom prst="rect">
            <a:avLst/>
          </a:prstGeom>
          <a:ln w="3175">
            <a:miter lim="400000"/>
          </a:ln>
        </p:spPr>
      </p:pic>
      <p:sp>
        <p:nvSpPr>
          <p:cNvPr id="794" name="Shape 794"/>
          <p:cNvSpPr/>
          <p:nvPr/>
        </p:nvSpPr>
        <p:spPr>
          <a:xfrm>
            <a:off x="6448966" y="3750691"/>
            <a:ext cx="6187017" cy="1219202"/>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Voyager</a:t>
            </a:r>
            <a:r>
              <a:rPr sz="3200">
                <a:latin typeface="Avenir Book"/>
                <a:ea typeface="Avenir Book"/>
                <a:cs typeface="Avenir Book"/>
                <a:sym typeface="Avenir Book"/>
              </a:rPr>
              <a:t> </a:t>
            </a:r>
            <a:br>
              <a:rPr sz="3200">
                <a:latin typeface="Avenir Book"/>
                <a:ea typeface="Avenir Book"/>
                <a:cs typeface="Avenir Book"/>
                <a:sym typeface="Avenir Book"/>
              </a:rPr>
            </a:br>
            <a:r>
              <a:rPr sz="2400">
                <a:latin typeface="Avenir Book"/>
                <a:ea typeface="Avenir Book"/>
                <a:cs typeface="Avenir Book"/>
                <a:sym typeface="Avenir Book"/>
              </a:rPr>
              <a:t>Visualization Browser</a:t>
            </a:r>
          </a:p>
        </p:txBody>
      </p:sp>
      <p:sp>
        <p:nvSpPr>
          <p:cNvPr id="795" name="Shape 795"/>
          <p:cNvSpPr/>
          <p:nvPr/>
        </p:nvSpPr>
        <p:spPr>
          <a:xfrm>
            <a:off x="7694622" y="833974"/>
            <a:ext cx="3691335" cy="1219201"/>
          </a:xfrm>
          <a:prstGeom prst="rect">
            <a:avLst/>
          </a:prstGeom>
          <a:ln w="25400">
            <a:solidFill>
              <a:srgbClr val="861001"/>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solidFill>
                  <a:srgbClr val="570706"/>
                </a:solidFill>
                <a:latin typeface="Avenir Book"/>
                <a:ea typeface="Avenir Book"/>
                <a:cs typeface="Avenir Book"/>
                <a:sym typeface="Avenir Book"/>
              </a:rPr>
              <a:t>Compass</a:t>
            </a:r>
            <a:endParaRPr b="1" sz="3200">
              <a:solidFill>
                <a:srgbClr val="570706"/>
              </a:solidFill>
              <a:latin typeface="Avenir Book"/>
              <a:ea typeface="Avenir Book"/>
              <a:cs typeface="Avenir Book"/>
              <a:sym typeface="Avenir Book"/>
            </a:endParaRPr>
          </a:p>
          <a:p>
            <a:pPr lvl="0" algn="ctr" defTabSz="584200">
              <a:defRPr sz="1800"/>
            </a:pPr>
            <a:r>
              <a:rPr sz="2400">
                <a:solidFill>
                  <a:srgbClr val="570706"/>
                </a:solidFill>
                <a:latin typeface="Avenir Book"/>
                <a:ea typeface="Avenir Book"/>
                <a:cs typeface="Avenir Book"/>
                <a:sym typeface="Avenir Book"/>
              </a:rPr>
              <a:t>Recommendation Engine</a:t>
            </a:r>
          </a:p>
        </p:txBody>
      </p:sp>
      <p:sp>
        <p:nvSpPr>
          <p:cNvPr id="796" name="Shape 796"/>
          <p:cNvSpPr/>
          <p:nvPr/>
        </p:nvSpPr>
        <p:spPr>
          <a:xfrm>
            <a:off x="6576952" y="2012776"/>
            <a:ext cx="2034270" cy="18118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r" defTabSz="584200">
              <a:defRPr sz="1800"/>
            </a:pPr>
            <a:endParaRPr sz="2400">
              <a:solidFill>
                <a:srgbClr val="570706"/>
              </a:solidFill>
              <a:latin typeface="Avenir Book"/>
              <a:ea typeface="Avenir Book"/>
              <a:cs typeface="Avenir Book"/>
              <a:sym typeface="Avenir Book"/>
            </a:endParaRPr>
          </a:p>
          <a:p>
            <a:pPr lvl="0" algn="r" defTabSz="584200">
              <a:defRPr sz="1800"/>
            </a:pPr>
            <a:r>
              <a:rPr sz="2400">
                <a:solidFill>
                  <a:srgbClr val="570706"/>
                </a:solidFill>
                <a:latin typeface="Avenir Book"/>
                <a:ea typeface="Avenir Book"/>
                <a:cs typeface="Avenir Book"/>
                <a:sym typeface="Avenir Book"/>
              </a:rPr>
              <a:t>Data Schema</a:t>
            </a:r>
            <a:endParaRPr sz="2400">
              <a:solidFill>
                <a:srgbClr val="570706"/>
              </a:solidFill>
              <a:latin typeface="Avenir Book"/>
              <a:ea typeface="Avenir Book"/>
              <a:cs typeface="Avenir Book"/>
              <a:sym typeface="Avenir Book"/>
            </a:endParaRPr>
          </a:p>
          <a:p>
            <a:pPr lvl="0" algn="r" defTabSz="584200">
              <a:defRPr sz="1800"/>
            </a:pPr>
            <a:r>
              <a:rPr sz="2400">
                <a:solidFill>
                  <a:srgbClr val="570706"/>
                </a:solidFill>
                <a:latin typeface="Avenir Book"/>
                <a:ea typeface="Avenir Book"/>
                <a:cs typeface="Avenir Book"/>
                <a:sym typeface="Avenir Book"/>
              </a:rPr>
              <a:t>&amp; Statistics </a:t>
            </a:r>
            <a:br>
              <a:rPr sz="2400">
                <a:solidFill>
                  <a:srgbClr val="570706"/>
                </a:solidFill>
                <a:latin typeface="Avenir Book"/>
                <a:ea typeface="Avenir Book"/>
                <a:cs typeface="Avenir Book"/>
                <a:sym typeface="Avenir Book"/>
              </a:rPr>
            </a:br>
          </a:p>
        </p:txBody>
      </p:sp>
      <p:sp>
        <p:nvSpPr>
          <p:cNvPr id="797" name="Shape 797"/>
          <p:cNvSpPr/>
          <p:nvPr/>
        </p:nvSpPr>
        <p:spPr>
          <a:xfrm rot="16200000">
            <a:off x="8117320" y="2784962"/>
            <a:ext cx="1316733" cy="229560"/>
          </a:xfrm>
          <a:prstGeom prst="rightArrow">
            <a:avLst>
              <a:gd name="adj1" fmla="val 45195"/>
              <a:gd name="adj2" fmla="val 98410"/>
            </a:avLst>
          </a:prstGeom>
          <a:solidFill>
            <a:srgbClr val="570706"/>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798" name="Shape 798"/>
          <p:cNvSpPr/>
          <p:nvPr/>
        </p:nvSpPr>
        <p:spPr>
          <a:xfrm>
            <a:off x="2890647" y="5176922"/>
            <a:ext cx="960968" cy="6942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defRPr sz="3200">
                <a:latin typeface="Avenir Book"/>
                <a:ea typeface="Avenir Book"/>
                <a:cs typeface="Avenir Book"/>
                <a:sym typeface="Avenir Book"/>
              </a:defRPr>
            </a:lvl1pPr>
          </a:lstStyle>
          <a:p>
            <a:pPr lvl="0">
              <a:defRPr sz="1800"/>
            </a:pPr>
            <a:r>
              <a:rPr sz="3200"/>
              <a:t>User</a:t>
            </a:r>
          </a:p>
        </p:txBody>
      </p:sp>
    </p:spTree>
  </p:cSld>
  <p:clrMapOvr>
    <a:masterClrMapping/>
  </p:clrMapOvr>
  <p:transition spd="fast"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0" name="Shape 800"/>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801" name="pasted-image.pdf"/>
          <p:cNvPicPr/>
          <p:nvPr/>
        </p:nvPicPr>
        <p:blipFill>
          <a:blip r:embed="rId2">
            <a:extLst/>
          </a:blip>
          <a:stretch>
            <a:fillRect/>
          </a:stretch>
        </p:blipFill>
        <p:spPr>
          <a:xfrm>
            <a:off x="2719197" y="3433241"/>
            <a:ext cx="1303868" cy="1676401"/>
          </a:xfrm>
          <a:prstGeom prst="rect">
            <a:avLst/>
          </a:prstGeom>
          <a:ln w="3175">
            <a:miter lim="400000"/>
          </a:ln>
        </p:spPr>
      </p:pic>
      <p:sp>
        <p:nvSpPr>
          <p:cNvPr id="802" name="Shape 802"/>
          <p:cNvSpPr/>
          <p:nvPr/>
        </p:nvSpPr>
        <p:spPr>
          <a:xfrm>
            <a:off x="6448966" y="3750691"/>
            <a:ext cx="6187017" cy="1219202"/>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Voyager</a:t>
            </a:r>
            <a:r>
              <a:rPr sz="3200">
                <a:latin typeface="Avenir Book"/>
                <a:ea typeface="Avenir Book"/>
                <a:cs typeface="Avenir Book"/>
                <a:sym typeface="Avenir Book"/>
              </a:rPr>
              <a:t> </a:t>
            </a:r>
            <a:br>
              <a:rPr sz="3200">
                <a:latin typeface="Avenir Book"/>
                <a:ea typeface="Avenir Book"/>
                <a:cs typeface="Avenir Book"/>
                <a:sym typeface="Avenir Book"/>
              </a:rPr>
            </a:br>
            <a:r>
              <a:rPr sz="2400">
                <a:latin typeface="Avenir Book"/>
                <a:ea typeface="Avenir Book"/>
                <a:cs typeface="Avenir Book"/>
                <a:sym typeface="Avenir Book"/>
              </a:rPr>
              <a:t>Visualization Browser</a:t>
            </a:r>
          </a:p>
        </p:txBody>
      </p:sp>
      <p:sp>
        <p:nvSpPr>
          <p:cNvPr id="803" name="Shape 803"/>
          <p:cNvSpPr/>
          <p:nvPr/>
        </p:nvSpPr>
        <p:spPr>
          <a:xfrm>
            <a:off x="7694622" y="833974"/>
            <a:ext cx="3691335" cy="1219201"/>
          </a:xfrm>
          <a:prstGeom prst="rect">
            <a:avLst/>
          </a:prstGeom>
          <a:ln w="25400">
            <a:solidFill>
              <a:srgbClr val="861001"/>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solidFill>
                  <a:srgbClr val="570706"/>
                </a:solidFill>
                <a:latin typeface="Avenir Book"/>
                <a:ea typeface="Avenir Book"/>
                <a:cs typeface="Avenir Book"/>
                <a:sym typeface="Avenir Book"/>
              </a:rPr>
              <a:t>Compass</a:t>
            </a:r>
            <a:endParaRPr b="1" sz="3200">
              <a:solidFill>
                <a:srgbClr val="570706"/>
              </a:solidFill>
              <a:latin typeface="Avenir Book"/>
              <a:ea typeface="Avenir Book"/>
              <a:cs typeface="Avenir Book"/>
              <a:sym typeface="Avenir Book"/>
            </a:endParaRPr>
          </a:p>
          <a:p>
            <a:pPr lvl="0" algn="ctr" defTabSz="584200">
              <a:defRPr sz="1800"/>
            </a:pPr>
            <a:r>
              <a:rPr sz="2400">
                <a:solidFill>
                  <a:srgbClr val="570706"/>
                </a:solidFill>
                <a:latin typeface="Avenir Book"/>
                <a:ea typeface="Avenir Book"/>
                <a:cs typeface="Avenir Book"/>
                <a:sym typeface="Avenir Book"/>
              </a:rPr>
              <a:t>Recommendation Engine</a:t>
            </a:r>
          </a:p>
        </p:txBody>
      </p:sp>
      <p:sp>
        <p:nvSpPr>
          <p:cNvPr id="804" name="Shape 804"/>
          <p:cNvSpPr/>
          <p:nvPr/>
        </p:nvSpPr>
        <p:spPr>
          <a:xfrm>
            <a:off x="6576952" y="2012776"/>
            <a:ext cx="2034270" cy="18118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r" defTabSz="584200">
              <a:defRPr sz="1800"/>
            </a:pP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Data Schema</a:t>
            </a: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&amp; Statistics </a:t>
            </a:r>
            <a:br>
              <a:rPr sz="2400">
                <a:latin typeface="Avenir Book"/>
                <a:ea typeface="Avenir Book"/>
                <a:cs typeface="Avenir Book"/>
                <a:sym typeface="Avenir Book"/>
              </a:rPr>
            </a:br>
          </a:p>
        </p:txBody>
      </p:sp>
      <p:sp>
        <p:nvSpPr>
          <p:cNvPr id="805" name="Shape 805"/>
          <p:cNvSpPr/>
          <p:nvPr/>
        </p:nvSpPr>
        <p:spPr>
          <a:xfrm rot="16200000">
            <a:off x="8117320" y="2784962"/>
            <a:ext cx="1316733" cy="229560"/>
          </a:xfrm>
          <a:prstGeom prst="rightArrow">
            <a:avLst>
              <a:gd name="adj1" fmla="val 45195"/>
              <a:gd name="adj2" fmla="val 98410"/>
            </a:avLst>
          </a:prstGeom>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06" name="Shape 806"/>
          <p:cNvSpPr/>
          <p:nvPr/>
        </p:nvSpPr>
        <p:spPr>
          <a:xfrm>
            <a:off x="2890647" y="5176922"/>
            <a:ext cx="960968" cy="6942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defRPr sz="3200">
                <a:latin typeface="Avenir Book"/>
                <a:ea typeface="Avenir Book"/>
                <a:cs typeface="Avenir Book"/>
                <a:sym typeface="Avenir Book"/>
              </a:defRPr>
            </a:lvl1pPr>
          </a:lstStyle>
          <a:p>
            <a:pPr lvl="0">
              <a:defRPr sz="1800"/>
            </a:pPr>
            <a:r>
              <a:rPr sz="3200"/>
              <a:t>User</a:t>
            </a:r>
          </a:p>
        </p:txBody>
      </p:sp>
      <p:sp>
        <p:nvSpPr>
          <p:cNvPr id="807" name="Shape 807"/>
          <p:cNvSpPr/>
          <p:nvPr/>
        </p:nvSpPr>
        <p:spPr>
          <a:xfrm>
            <a:off x="2366481" y="588441"/>
            <a:ext cx="4357721" cy="15832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marL="493888" indent="-493888">
              <a:buSzPct val="100000"/>
              <a:buAutoNum type="arabicPeriod" startAt="1"/>
              <a:defRPr sz="1800"/>
            </a:pPr>
            <a:r>
              <a:rPr sz="2800">
                <a:solidFill>
                  <a:srgbClr val="570706"/>
                </a:solidFill>
                <a:latin typeface="Avenir Next"/>
                <a:ea typeface="Avenir Next"/>
                <a:cs typeface="Avenir Next"/>
                <a:sym typeface="Avenir Next"/>
              </a:rPr>
              <a:t>Select </a:t>
            </a:r>
            <a:r>
              <a:rPr sz="2800">
                <a:solidFill>
                  <a:srgbClr val="570706"/>
                </a:solidFill>
                <a:latin typeface="Avenir Next Demi Bold"/>
                <a:ea typeface="Avenir Next Demi Bold"/>
                <a:cs typeface="Avenir Next Demi Bold"/>
                <a:sym typeface="Avenir Next Demi Bold"/>
              </a:rPr>
              <a:t>data variables</a:t>
            </a:r>
            <a:endParaRPr sz="2800">
              <a:solidFill>
                <a:srgbClr val="570706"/>
              </a:solidFill>
              <a:latin typeface="Avenir Next"/>
              <a:ea typeface="Avenir Next"/>
              <a:cs typeface="Avenir Next"/>
              <a:sym typeface="Avenir Next"/>
            </a:endParaRPr>
          </a:p>
          <a:p>
            <a:pPr lvl="0" marL="493888" indent="-493888">
              <a:buSzPct val="100000"/>
              <a:buAutoNum type="arabicPeriod" startAt="1"/>
              <a:defRPr sz="1800"/>
            </a:pPr>
            <a:r>
              <a:rPr sz="2800">
                <a:solidFill>
                  <a:srgbClr val="570706"/>
                </a:solidFill>
                <a:latin typeface="Avenir Next"/>
                <a:ea typeface="Avenir Next"/>
                <a:cs typeface="Avenir Next"/>
                <a:sym typeface="Avenir Next"/>
              </a:rPr>
              <a:t>Apply </a:t>
            </a:r>
            <a:r>
              <a:rPr sz="2800">
                <a:solidFill>
                  <a:srgbClr val="570706"/>
                </a:solidFill>
                <a:latin typeface="Avenir Next Demi Bold"/>
                <a:ea typeface="Avenir Next Demi Bold"/>
                <a:cs typeface="Avenir Next Demi Bold"/>
                <a:sym typeface="Avenir Next Demi Bold"/>
              </a:rPr>
              <a:t>transformations</a:t>
            </a:r>
            <a:endParaRPr sz="2800">
              <a:solidFill>
                <a:srgbClr val="570706"/>
              </a:solidFill>
              <a:latin typeface="Avenir Next"/>
              <a:ea typeface="Avenir Next"/>
              <a:cs typeface="Avenir Next"/>
              <a:sym typeface="Avenir Next"/>
            </a:endParaRPr>
          </a:p>
          <a:p>
            <a:pPr lvl="0" marL="493888" indent="-493888">
              <a:buSzPct val="100000"/>
              <a:buAutoNum type="arabicPeriod" startAt="1"/>
              <a:defRPr sz="1800"/>
            </a:pPr>
            <a:r>
              <a:rPr sz="2800">
                <a:solidFill>
                  <a:srgbClr val="570706"/>
                </a:solidFill>
                <a:latin typeface="Avenir Next"/>
                <a:ea typeface="Avenir Next"/>
                <a:cs typeface="Avenir Next"/>
                <a:sym typeface="Avenir Next"/>
              </a:rPr>
              <a:t>Pick visual </a:t>
            </a:r>
            <a:r>
              <a:rPr sz="2800">
                <a:solidFill>
                  <a:srgbClr val="570706"/>
                </a:solidFill>
                <a:latin typeface="Avenir Next Demi Bold"/>
                <a:ea typeface="Avenir Next Demi Bold"/>
                <a:cs typeface="Avenir Next Demi Bold"/>
                <a:sym typeface="Avenir Next Demi Bold"/>
              </a:rPr>
              <a:t>encodings</a:t>
            </a:r>
          </a:p>
        </p:txBody>
      </p:sp>
    </p:spTree>
  </p:cSld>
  <p:clrMapOvr>
    <a:masterClrMapping/>
  </p:clrMapOvr>
  <p:transition spd="fast"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9" name="Shape 809"/>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810" name="pasted-image.pdf"/>
          <p:cNvPicPr/>
          <p:nvPr/>
        </p:nvPicPr>
        <p:blipFill>
          <a:blip r:embed="rId2">
            <a:extLst/>
          </a:blip>
          <a:stretch>
            <a:fillRect/>
          </a:stretch>
        </p:blipFill>
        <p:spPr>
          <a:xfrm>
            <a:off x="2719197" y="3433241"/>
            <a:ext cx="1303868" cy="1676401"/>
          </a:xfrm>
          <a:prstGeom prst="rect">
            <a:avLst/>
          </a:prstGeom>
          <a:ln w="3175">
            <a:miter lim="400000"/>
          </a:ln>
        </p:spPr>
      </p:pic>
      <p:sp>
        <p:nvSpPr>
          <p:cNvPr id="811" name="Shape 811"/>
          <p:cNvSpPr/>
          <p:nvPr/>
        </p:nvSpPr>
        <p:spPr>
          <a:xfrm>
            <a:off x="6448966" y="3750691"/>
            <a:ext cx="6187017" cy="1219202"/>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Voyager</a:t>
            </a:r>
            <a:r>
              <a:rPr sz="3200">
                <a:latin typeface="Avenir Book"/>
                <a:ea typeface="Avenir Book"/>
                <a:cs typeface="Avenir Book"/>
                <a:sym typeface="Avenir Book"/>
              </a:rPr>
              <a:t> </a:t>
            </a:r>
            <a:br>
              <a:rPr sz="3200">
                <a:latin typeface="Avenir Book"/>
                <a:ea typeface="Avenir Book"/>
                <a:cs typeface="Avenir Book"/>
                <a:sym typeface="Avenir Book"/>
              </a:rPr>
            </a:br>
            <a:r>
              <a:rPr sz="2400">
                <a:latin typeface="Avenir Book"/>
                <a:ea typeface="Avenir Book"/>
                <a:cs typeface="Avenir Book"/>
                <a:sym typeface="Avenir Book"/>
              </a:rPr>
              <a:t>Visualization Browser</a:t>
            </a:r>
          </a:p>
        </p:txBody>
      </p:sp>
      <p:sp>
        <p:nvSpPr>
          <p:cNvPr id="812" name="Shape 812"/>
          <p:cNvSpPr/>
          <p:nvPr/>
        </p:nvSpPr>
        <p:spPr>
          <a:xfrm>
            <a:off x="7694622" y="833974"/>
            <a:ext cx="3691335" cy="1219201"/>
          </a:xfrm>
          <a:prstGeom prst="rect">
            <a:avLst/>
          </a:prstGeom>
          <a:ln w="25400">
            <a:solidFill>
              <a:srgbClr val="861001"/>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solidFill>
                  <a:srgbClr val="570706"/>
                </a:solidFill>
                <a:latin typeface="Avenir Book"/>
                <a:ea typeface="Avenir Book"/>
                <a:cs typeface="Avenir Book"/>
                <a:sym typeface="Avenir Book"/>
              </a:rPr>
              <a:t>Compass</a:t>
            </a:r>
            <a:endParaRPr b="1" sz="3200">
              <a:solidFill>
                <a:srgbClr val="570706"/>
              </a:solidFill>
              <a:latin typeface="Avenir Book"/>
              <a:ea typeface="Avenir Book"/>
              <a:cs typeface="Avenir Book"/>
              <a:sym typeface="Avenir Book"/>
            </a:endParaRPr>
          </a:p>
          <a:p>
            <a:pPr lvl="0" algn="ctr" defTabSz="584200">
              <a:defRPr sz="1800"/>
            </a:pPr>
            <a:r>
              <a:rPr sz="2400">
                <a:solidFill>
                  <a:srgbClr val="570706"/>
                </a:solidFill>
                <a:latin typeface="Avenir Book"/>
                <a:ea typeface="Avenir Book"/>
                <a:cs typeface="Avenir Book"/>
                <a:sym typeface="Avenir Book"/>
              </a:rPr>
              <a:t>Recommendation Engine</a:t>
            </a:r>
          </a:p>
        </p:txBody>
      </p:sp>
      <p:sp>
        <p:nvSpPr>
          <p:cNvPr id="813" name="Shape 813"/>
          <p:cNvSpPr/>
          <p:nvPr/>
        </p:nvSpPr>
        <p:spPr>
          <a:xfrm>
            <a:off x="6576952" y="2012776"/>
            <a:ext cx="2034270" cy="18118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r" defTabSz="584200">
              <a:defRPr sz="1800"/>
            </a:pP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Data Schema</a:t>
            </a: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&amp; Statistics </a:t>
            </a:r>
            <a:br>
              <a:rPr sz="2400">
                <a:latin typeface="Avenir Book"/>
                <a:ea typeface="Avenir Book"/>
                <a:cs typeface="Avenir Book"/>
                <a:sym typeface="Avenir Book"/>
              </a:rPr>
            </a:br>
          </a:p>
        </p:txBody>
      </p:sp>
      <p:sp>
        <p:nvSpPr>
          <p:cNvPr id="814" name="Shape 814"/>
          <p:cNvSpPr/>
          <p:nvPr/>
        </p:nvSpPr>
        <p:spPr>
          <a:xfrm rot="16200000">
            <a:off x="8117320" y="2784962"/>
            <a:ext cx="1316733" cy="229560"/>
          </a:xfrm>
          <a:prstGeom prst="rightArrow">
            <a:avLst>
              <a:gd name="adj1" fmla="val 45195"/>
              <a:gd name="adj2" fmla="val 98410"/>
            </a:avLst>
          </a:prstGeom>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15" name="Shape 815"/>
          <p:cNvSpPr/>
          <p:nvPr/>
        </p:nvSpPr>
        <p:spPr>
          <a:xfrm>
            <a:off x="2890647" y="5176922"/>
            <a:ext cx="960968" cy="6942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defRPr sz="3200">
                <a:latin typeface="Avenir Book"/>
                <a:ea typeface="Avenir Book"/>
                <a:cs typeface="Avenir Book"/>
                <a:sym typeface="Avenir Book"/>
              </a:defRPr>
            </a:lvl1pPr>
          </a:lstStyle>
          <a:p>
            <a:pPr lvl="0">
              <a:defRPr sz="1800"/>
            </a:pPr>
            <a:r>
              <a:rPr sz="3200"/>
              <a:t>User</a:t>
            </a:r>
          </a:p>
        </p:txBody>
      </p:sp>
      <p:sp>
        <p:nvSpPr>
          <p:cNvPr id="816" name="Shape 816"/>
          <p:cNvSpPr/>
          <p:nvPr/>
        </p:nvSpPr>
        <p:spPr>
          <a:xfrm>
            <a:off x="2493481" y="651941"/>
            <a:ext cx="4247524" cy="15832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i="1" sz="2800">
                <a:solidFill>
                  <a:srgbClr val="570706"/>
                </a:solidFill>
                <a:latin typeface="Avenir Next Demi Bold"/>
                <a:ea typeface="Avenir Next Demi Bold"/>
                <a:cs typeface="Avenir Next Demi Bold"/>
                <a:sym typeface="Avenir Next Demi Bold"/>
              </a:rPr>
              <a:t>Constrain &amp; rank</a:t>
            </a:r>
            <a:r>
              <a:rPr sz="2800">
                <a:solidFill>
                  <a:srgbClr val="570706"/>
                </a:solidFill>
                <a:latin typeface="Avenir Next"/>
                <a:ea typeface="Avenir Next"/>
                <a:cs typeface="Avenir Next"/>
                <a:sym typeface="Avenir Next"/>
              </a:rPr>
              <a:t> choices</a:t>
            </a:r>
            <a:endParaRPr sz="2800">
              <a:solidFill>
                <a:srgbClr val="570706"/>
              </a:solidFill>
              <a:latin typeface="Avenir Next"/>
              <a:ea typeface="Avenir Next"/>
              <a:cs typeface="Avenir Next"/>
              <a:sym typeface="Avenir Next"/>
            </a:endParaRPr>
          </a:p>
          <a:p>
            <a:pPr lvl="0">
              <a:defRPr sz="1800"/>
            </a:pPr>
            <a:r>
              <a:rPr sz="2800">
                <a:solidFill>
                  <a:srgbClr val="570706"/>
                </a:solidFill>
                <a:latin typeface="Avenir Next"/>
                <a:ea typeface="Avenir Next"/>
                <a:cs typeface="Avenir Next"/>
                <a:sym typeface="Avenir Next"/>
              </a:rPr>
              <a:t>by </a:t>
            </a:r>
            <a:r>
              <a:rPr sz="2800">
                <a:solidFill>
                  <a:srgbClr val="570706"/>
                </a:solidFill>
                <a:latin typeface="Avenir Next Demi Bold"/>
                <a:ea typeface="Avenir Next Demi Bold"/>
                <a:cs typeface="Avenir Next Demi Bold"/>
                <a:sym typeface="Avenir Next Demi Bold"/>
              </a:rPr>
              <a:t>data type</a:t>
            </a:r>
            <a:r>
              <a:rPr sz="2800">
                <a:solidFill>
                  <a:srgbClr val="570706"/>
                </a:solidFill>
                <a:latin typeface="Avenir Next"/>
                <a:ea typeface="Avenir Next"/>
                <a:cs typeface="Avenir Next"/>
                <a:sym typeface="Avenir Next"/>
              </a:rPr>
              <a:t>, </a:t>
            </a:r>
            <a:r>
              <a:rPr sz="2800">
                <a:solidFill>
                  <a:srgbClr val="570706"/>
                </a:solidFill>
                <a:latin typeface="Avenir Next Demi Bold"/>
                <a:ea typeface="Avenir Next Demi Bold"/>
                <a:cs typeface="Avenir Next Demi Bold"/>
                <a:sym typeface="Avenir Next Demi Bold"/>
              </a:rPr>
              <a:t>statistics</a:t>
            </a:r>
            <a:r>
              <a:rPr sz="2800">
                <a:solidFill>
                  <a:srgbClr val="570706"/>
                </a:solidFill>
                <a:latin typeface="Avenir Next"/>
                <a:ea typeface="Avenir Next"/>
                <a:cs typeface="Avenir Next"/>
                <a:sym typeface="Avenir Next"/>
              </a:rPr>
              <a:t> &amp;</a:t>
            </a:r>
            <a:endParaRPr sz="2800">
              <a:solidFill>
                <a:srgbClr val="570706"/>
              </a:solidFill>
              <a:latin typeface="Avenir Next"/>
              <a:ea typeface="Avenir Next"/>
              <a:cs typeface="Avenir Next"/>
              <a:sym typeface="Avenir Next"/>
            </a:endParaRPr>
          </a:p>
          <a:p>
            <a:pPr lvl="0">
              <a:defRPr sz="1800"/>
            </a:pPr>
            <a:r>
              <a:rPr sz="2800">
                <a:solidFill>
                  <a:srgbClr val="570706"/>
                </a:solidFill>
                <a:latin typeface="Avenir Next Demi Bold"/>
                <a:ea typeface="Avenir Next Demi Bold"/>
                <a:cs typeface="Avenir Next Demi Bold"/>
                <a:sym typeface="Avenir Next Demi Bold"/>
              </a:rPr>
              <a:t>perceptual principles.</a:t>
            </a:r>
          </a:p>
        </p:txBody>
      </p:sp>
    </p:spTree>
  </p:cSld>
  <p:clrMapOvr>
    <a:masterClrMapping/>
  </p:clrMapOvr>
  <p:transition spd="fast" advClick="1"/>
</p:sld>
</file>

<file path=ppt/slides/slide6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818" name="Shape 818"/>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819" name="pasted-image.tif"/>
          <p:cNvPicPr/>
          <p:nvPr/>
        </p:nvPicPr>
        <p:blipFill>
          <a:blip r:embed="rId2">
            <a:extLst/>
          </a:blip>
          <a:stretch>
            <a:fillRect/>
          </a:stretch>
        </p:blipFill>
        <p:spPr>
          <a:xfrm>
            <a:off x="915935" y="782125"/>
            <a:ext cx="23030154" cy="7579750"/>
          </a:xfrm>
          <a:prstGeom prst="rect">
            <a:avLst/>
          </a:prstGeom>
          <a:ln w="3175">
            <a:miter lim="400000"/>
          </a:ln>
        </p:spPr>
      </p:pic>
    </p:spTree>
  </p:cSld>
  <p:clrMapOvr>
    <a:masterClrMapping/>
  </p:clrMapOvr>
  <p:transition spd="fast" advClick="1"/>
</p:sld>
</file>

<file path=ppt/slides/slide6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821" name="Shape 821"/>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822" name="pasted-image.tif"/>
          <p:cNvPicPr/>
          <p:nvPr/>
        </p:nvPicPr>
        <p:blipFill>
          <a:blip r:embed="rId2">
            <a:extLst/>
          </a:blip>
          <a:stretch>
            <a:fillRect/>
          </a:stretch>
        </p:blipFill>
        <p:spPr>
          <a:xfrm>
            <a:off x="-7263077" y="782125"/>
            <a:ext cx="23030153" cy="7579750"/>
          </a:xfrm>
          <a:prstGeom prst="rect">
            <a:avLst/>
          </a:prstGeom>
          <a:ln w="3175">
            <a:miter lim="400000"/>
          </a:ln>
        </p:spPr>
      </p:pic>
    </p:spTree>
  </p:cSld>
  <p:clrMapOvr>
    <a:masterClrMapping/>
  </p:clrMapOvr>
  <p:transition spd="fast"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4" name="Shape 824"/>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825" name="pasted-image.pdf"/>
          <p:cNvPicPr/>
          <p:nvPr/>
        </p:nvPicPr>
        <p:blipFill>
          <a:blip r:embed="rId2">
            <a:extLst/>
          </a:blip>
          <a:stretch>
            <a:fillRect/>
          </a:stretch>
        </p:blipFill>
        <p:spPr>
          <a:xfrm>
            <a:off x="2719197" y="3433241"/>
            <a:ext cx="1303868" cy="1676401"/>
          </a:xfrm>
          <a:prstGeom prst="rect">
            <a:avLst/>
          </a:prstGeom>
          <a:ln w="3175">
            <a:miter lim="400000"/>
          </a:ln>
        </p:spPr>
      </p:pic>
      <p:sp>
        <p:nvSpPr>
          <p:cNvPr id="826" name="Shape 826"/>
          <p:cNvSpPr/>
          <p:nvPr/>
        </p:nvSpPr>
        <p:spPr>
          <a:xfrm>
            <a:off x="6448966" y="3750691"/>
            <a:ext cx="6187017" cy="1219202"/>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Voyager</a:t>
            </a:r>
            <a:r>
              <a:rPr sz="3200">
                <a:latin typeface="Avenir Book"/>
                <a:ea typeface="Avenir Book"/>
                <a:cs typeface="Avenir Book"/>
                <a:sym typeface="Avenir Book"/>
              </a:rPr>
              <a:t> </a:t>
            </a:r>
            <a:br>
              <a:rPr sz="3200">
                <a:latin typeface="Avenir Book"/>
                <a:ea typeface="Avenir Book"/>
                <a:cs typeface="Avenir Book"/>
                <a:sym typeface="Avenir Book"/>
              </a:rPr>
            </a:br>
            <a:r>
              <a:rPr sz="2400">
                <a:latin typeface="Avenir Book"/>
                <a:ea typeface="Avenir Book"/>
                <a:cs typeface="Avenir Book"/>
                <a:sym typeface="Avenir Book"/>
              </a:rPr>
              <a:t>Visualization Browser</a:t>
            </a:r>
          </a:p>
        </p:txBody>
      </p:sp>
      <p:sp>
        <p:nvSpPr>
          <p:cNvPr id="827" name="Shape 827"/>
          <p:cNvSpPr/>
          <p:nvPr/>
        </p:nvSpPr>
        <p:spPr>
          <a:xfrm>
            <a:off x="6576952" y="2012776"/>
            <a:ext cx="2034270" cy="18118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r" defTabSz="584200">
              <a:defRPr sz="1800"/>
            </a:pP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Data Schema</a:t>
            </a: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&amp; Statistics </a:t>
            </a:r>
            <a:br>
              <a:rPr sz="2400">
                <a:latin typeface="Avenir Book"/>
                <a:ea typeface="Avenir Book"/>
                <a:cs typeface="Avenir Book"/>
                <a:sym typeface="Avenir Book"/>
              </a:rPr>
            </a:br>
          </a:p>
        </p:txBody>
      </p:sp>
      <p:sp>
        <p:nvSpPr>
          <p:cNvPr id="828" name="Shape 828"/>
          <p:cNvSpPr/>
          <p:nvPr/>
        </p:nvSpPr>
        <p:spPr>
          <a:xfrm rot="5400000">
            <a:off x="9143385" y="2801896"/>
            <a:ext cx="1316733" cy="229560"/>
          </a:xfrm>
          <a:prstGeom prst="rightArrow">
            <a:avLst>
              <a:gd name="adj1" fmla="val 45195"/>
              <a:gd name="adj2" fmla="val 98410"/>
            </a:avLst>
          </a:prstGeom>
          <a:solidFill>
            <a:srgbClr val="570706"/>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29" name="Shape 829"/>
          <p:cNvSpPr/>
          <p:nvPr/>
        </p:nvSpPr>
        <p:spPr>
          <a:xfrm>
            <a:off x="9981002" y="2430908"/>
            <a:ext cx="3725202" cy="973668"/>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spAutoFit/>
          </a:bodyPr>
          <a:lstStyle/>
          <a:p>
            <a:pPr lvl="0" defTabSz="584200">
              <a:defRPr sz="1800"/>
            </a:pPr>
            <a:r>
              <a:rPr sz="2400">
                <a:solidFill>
                  <a:srgbClr val="570706"/>
                </a:solidFill>
                <a:latin typeface="Avenir Book"/>
                <a:ea typeface="Avenir Book"/>
                <a:cs typeface="Avenir Book"/>
                <a:sym typeface="Avenir Book"/>
              </a:rPr>
              <a:t>Ranked and Clustered</a:t>
            </a:r>
            <a:endParaRPr sz="2400">
              <a:solidFill>
                <a:srgbClr val="570706"/>
              </a:solidFill>
              <a:latin typeface="Avenir Book"/>
              <a:ea typeface="Avenir Book"/>
              <a:cs typeface="Avenir Book"/>
              <a:sym typeface="Avenir Book"/>
            </a:endParaRPr>
          </a:p>
          <a:p>
            <a:pPr lvl="0" defTabSz="584200">
              <a:defRPr sz="1800"/>
            </a:pPr>
            <a:r>
              <a:rPr sz="2400">
                <a:solidFill>
                  <a:srgbClr val="570706"/>
                </a:solidFill>
                <a:latin typeface="Avenir Book"/>
                <a:ea typeface="Avenir Book"/>
                <a:cs typeface="Avenir Book"/>
                <a:sym typeface="Avenir Book"/>
              </a:rPr>
              <a:t>Vega-lite Specifications</a:t>
            </a:r>
          </a:p>
        </p:txBody>
      </p:sp>
      <p:sp>
        <p:nvSpPr>
          <p:cNvPr id="830" name="Shape 830"/>
          <p:cNvSpPr/>
          <p:nvPr/>
        </p:nvSpPr>
        <p:spPr>
          <a:xfrm rot="16200000">
            <a:off x="8117320" y="2784962"/>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31" name="Shape 831"/>
          <p:cNvSpPr/>
          <p:nvPr/>
        </p:nvSpPr>
        <p:spPr>
          <a:xfrm>
            <a:off x="2890647" y="5176922"/>
            <a:ext cx="960968" cy="6942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defRPr sz="3200">
                <a:latin typeface="Avenir Book"/>
                <a:ea typeface="Avenir Book"/>
                <a:cs typeface="Avenir Book"/>
                <a:sym typeface="Avenir Book"/>
              </a:defRPr>
            </a:lvl1pPr>
          </a:lstStyle>
          <a:p>
            <a:pPr lvl="0">
              <a:defRPr sz="1800"/>
            </a:pPr>
            <a:r>
              <a:rPr sz="3200"/>
              <a:t>User</a:t>
            </a:r>
          </a:p>
        </p:txBody>
      </p:sp>
      <p:sp>
        <p:nvSpPr>
          <p:cNvPr id="832" name="Shape 832"/>
          <p:cNvSpPr/>
          <p:nvPr/>
        </p:nvSpPr>
        <p:spPr>
          <a:xfrm>
            <a:off x="7694622" y="833974"/>
            <a:ext cx="3691335" cy="1219201"/>
          </a:xfrm>
          <a:prstGeom prst="rect">
            <a:avLst/>
          </a:prstGeom>
          <a:ln w="25400">
            <a:solidFill>
              <a:srgbClr val="861001"/>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solidFill>
                  <a:srgbClr val="570706"/>
                </a:solidFill>
                <a:latin typeface="Avenir Book"/>
                <a:ea typeface="Avenir Book"/>
                <a:cs typeface="Avenir Book"/>
                <a:sym typeface="Avenir Book"/>
              </a:rPr>
              <a:t>Compass</a:t>
            </a:r>
            <a:endParaRPr b="1" sz="3200">
              <a:solidFill>
                <a:srgbClr val="570706"/>
              </a:solidFill>
              <a:latin typeface="Avenir Book"/>
              <a:ea typeface="Avenir Book"/>
              <a:cs typeface="Avenir Book"/>
              <a:sym typeface="Avenir Book"/>
            </a:endParaRPr>
          </a:p>
          <a:p>
            <a:pPr lvl="0" algn="ctr" defTabSz="584200">
              <a:defRPr sz="1800"/>
            </a:pPr>
            <a:r>
              <a:rPr sz="2400">
                <a:solidFill>
                  <a:srgbClr val="570706"/>
                </a:solidFill>
                <a:latin typeface="Avenir Book"/>
                <a:ea typeface="Avenir Book"/>
                <a:cs typeface="Avenir Book"/>
                <a:sym typeface="Avenir Book"/>
              </a:rPr>
              <a:t>Recommendation Engine</a:t>
            </a:r>
          </a:p>
        </p:txBody>
      </p:sp>
    </p:spTree>
  </p:cSld>
  <p:clrMapOvr>
    <a:masterClrMapping/>
  </p:clrMapOvr>
  <p:transition spd="fast"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4" name="Shape 834"/>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835" name="pasted-image.pdf"/>
          <p:cNvPicPr/>
          <p:nvPr/>
        </p:nvPicPr>
        <p:blipFill>
          <a:blip r:embed="rId2">
            <a:extLst/>
          </a:blip>
          <a:stretch>
            <a:fillRect/>
          </a:stretch>
        </p:blipFill>
        <p:spPr>
          <a:xfrm>
            <a:off x="2719197" y="3433241"/>
            <a:ext cx="1303868" cy="1676401"/>
          </a:xfrm>
          <a:prstGeom prst="rect">
            <a:avLst/>
          </a:prstGeom>
          <a:ln w="3175">
            <a:miter lim="400000"/>
          </a:ln>
        </p:spPr>
      </p:pic>
      <p:sp>
        <p:nvSpPr>
          <p:cNvPr id="836" name="Shape 836"/>
          <p:cNvSpPr/>
          <p:nvPr/>
        </p:nvSpPr>
        <p:spPr>
          <a:xfrm>
            <a:off x="6448966" y="3750691"/>
            <a:ext cx="6187017" cy="1219202"/>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Voyager</a:t>
            </a:r>
            <a:r>
              <a:rPr sz="3200">
                <a:latin typeface="Avenir Book"/>
                <a:ea typeface="Avenir Book"/>
                <a:cs typeface="Avenir Book"/>
                <a:sym typeface="Avenir Book"/>
              </a:rPr>
              <a:t> </a:t>
            </a:r>
            <a:br>
              <a:rPr sz="3200">
                <a:latin typeface="Avenir Book"/>
                <a:ea typeface="Avenir Book"/>
                <a:cs typeface="Avenir Book"/>
                <a:sym typeface="Avenir Book"/>
              </a:rPr>
            </a:br>
            <a:r>
              <a:rPr sz="2400">
                <a:latin typeface="Avenir Book"/>
                <a:ea typeface="Avenir Book"/>
                <a:cs typeface="Avenir Book"/>
                <a:sym typeface="Avenir Book"/>
              </a:rPr>
              <a:t>Visualization Browser</a:t>
            </a:r>
          </a:p>
        </p:txBody>
      </p:sp>
      <p:sp>
        <p:nvSpPr>
          <p:cNvPr id="837" name="Shape 837"/>
          <p:cNvSpPr/>
          <p:nvPr/>
        </p:nvSpPr>
        <p:spPr>
          <a:xfrm>
            <a:off x="7694622" y="833974"/>
            <a:ext cx="3691335" cy="1219201"/>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Compass</a:t>
            </a:r>
            <a:endParaRPr b="1" sz="3200">
              <a:latin typeface="Avenir Book"/>
              <a:ea typeface="Avenir Book"/>
              <a:cs typeface="Avenir Book"/>
              <a:sym typeface="Avenir Book"/>
            </a:endParaRPr>
          </a:p>
          <a:p>
            <a:pPr lvl="0" algn="ctr" defTabSz="584200">
              <a:defRPr sz="1800"/>
            </a:pPr>
            <a:r>
              <a:rPr sz="2400">
                <a:latin typeface="Avenir Book"/>
                <a:ea typeface="Avenir Book"/>
                <a:cs typeface="Avenir Book"/>
                <a:sym typeface="Avenir Book"/>
              </a:rPr>
              <a:t>Recommendation Engine</a:t>
            </a:r>
          </a:p>
        </p:txBody>
      </p:sp>
      <p:sp>
        <p:nvSpPr>
          <p:cNvPr id="838" name="Shape 838"/>
          <p:cNvSpPr/>
          <p:nvPr/>
        </p:nvSpPr>
        <p:spPr>
          <a:xfrm>
            <a:off x="10778114" y="6650359"/>
            <a:ext cx="1989544" cy="1219201"/>
          </a:xfrm>
          <a:prstGeom prst="rect">
            <a:avLst/>
          </a:prstGeom>
          <a:ln w="25400">
            <a:solidFill>
              <a:srgbClr val="861001"/>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solidFill>
                  <a:srgbClr val="570706"/>
                </a:solidFill>
                <a:latin typeface="Avenir Book"/>
                <a:ea typeface="Avenir Book"/>
                <a:cs typeface="Avenir Book"/>
                <a:sym typeface="Avenir Book"/>
              </a:rPr>
              <a:t>Vega-lite</a:t>
            </a:r>
            <a:endParaRPr b="1" sz="3200">
              <a:solidFill>
                <a:srgbClr val="570706"/>
              </a:solidFill>
              <a:latin typeface="Avenir Book"/>
              <a:ea typeface="Avenir Book"/>
              <a:cs typeface="Avenir Book"/>
              <a:sym typeface="Avenir Book"/>
            </a:endParaRPr>
          </a:p>
          <a:p>
            <a:pPr lvl="0" algn="ctr" defTabSz="584200">
              <a:defRPr sz="1800"/>
            </a:pPr>
            <a:r>
              <a:rPr sz="2400">
                <a:solidFill>
                  <a:srgbClr val="570706"/>
                </a:solidFill>
                <a:latin typeface="Avenir Book"/>
                <a:ea typeface="Avenir Book"/>
                <a:cs typeface="Avenir Book"/>
                <a:sym typeface="Avenir Book"/>
              </a:rPr>
              <a:t>Compiler</a:t>
            </a:r>
          </a:p>
        </p:txBody>
      </p:sp>
      <p:sp>
        <p:nvSpPr>
          <p:cNvPr id="839" name="Shape 839"/>
          <p:cNvSpPr/>
          <p:nvPr/>
        </p:nvSpPr>
        <p:spPr>
          <a:xfrm rot="5400000">
            <a:off x="11114520" y="5689029"/>
            <a:ext cx="1316733" cy="229560"/>
          </a:xfrm>
          <a:prstGeom prst="rightArrow">
            <a:avLst>
              <a:gd name="adj1" fmla="val 45195"/>
              <a:gd name="adj2" fmla="val 98410"/>
            </a:avLst>
          </a:prstGeom>
          <a:solidFill>
            <a:srgbClr val="570706"/>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40" name="Shape 840"/>
          <p:cNvSpPr/>
          <p:nvPr/>
        </p:nvSpPr>
        <p:spPr>
          <a:xfrm>
            <a:off x="9574824" y="5079876"/>
            <a:ext cx="2016287" cy="13927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r" defTabSz="584200">
              <a:defRPr sz="1800"/>
            </a:pPr>
            <a:endParaRPr sz="2400">
              <a:solidFill>
                <a:srgbClr val="570706"/>
              </a:solidFill>
              <a:latin typeface="Avenir Book"/>
              <a:ea typeface="Avenir Book"/>
              <a:cs typeface="Avenir Book"/>
              <a:sym typeface="Avenir Book"/>
            </a:endParaRPr>
          </a:p>
          <a:p>
            <a:pPr lvl="0" algn="r" defTabSz="584200">
              <a:defRPr sz="1800"/>
            </a:pPr>
            <a:r>
              <a:rPr sz="2400">
                <a:solidFill>
                  <a:srgbClr val="570706"/>
                </a:solidFill>
                <a:latin typeface="Avenir Book"/>
                <a:ea typeface="Avenir Book"/>
                <a:cs typeface="Avenir Book"/>
                <a:sym typeface="Avenir Book"/>
              </a:rPr>
              <a:t>Vega-lite</a:t>
            </a:r>
            <a:endParaRPr sz="2400">
              <a:solidFill>
                <a:srgbClr val="570706"/>
              </a:solidFill>
              <a:latin typeface="Avenir Book"/>
              <a:ea typeface="Avenir Book"/>
              <a:cs typeface="Avenir Book"/>
              <a:sym typeface="Avenir Book"/>
            </a:endParaRPr>
          </a:p>
          <a:p>
            <a:pPr lvl="0" algn="r" defTabSz="584200">
              <a:defRPr sz="1800"/>
            </a:pPr>
            <a:r>
              <a:rPr sz="2400">
                <a:solidFill>
                  <a:srgbClr val="570706"/>
                </a:solidFill>
                <a:latin typeface="Avenir Book"/>
                <a:ea typeface="Avenir Book"/>
                <a:cs typeface="Avenir Book"/>
                <a:sym typeface="Avenir Book"/>
              </a:rPr>
              <a:t>Specifications</a:t>
            </a:r>
          </a:p>
        </p:txBody>
      </p:sp>
      <p:sp>
        <p:nvSpPr>
          <p:cNvPr id="841" name="Shape 841"/>
          <p:cNvSpPr/>
          <p:nvPr/>
        </p:nvSpPr>
        <p:spPr>
          <a:xfrm rot="5400000">
            <a:off x="9143385" y="2801896"/>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42" name="Shape 842"/>
          <p:cNvSpPr/>
          <p:nvPr/>
        </p:nvSpPr>
        <p:spPr>
          <a:xfrm>
            <a:off x="9981002" y="2430908"/>
            <a:ext cx="3725202" cy="973668"/>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spAutoFit/>
          </a:bodyPr>
          <a:lstStyle/>
          <a:p>
            <a:pPr lvl="0" defTabSz="584200">
              <a:defRPr sz="1800"/>
            </a:pPr>
            <a:r>
              <a:rPr sz="2400">
                <a:latin typeface="Avenir Book"/>
                <a:ea typeface="Avenir Book"/>
                <a:cs typeface="Avenir Book"/>
                <a:sym typeface="Avenir Book"/>
              </a:rPr>
              <a:t>Ranked and Clustered</a:t>
            </a:r>
            <a:endParaRPr sz="2400">
              <a:latin typeface="Avenir Book"/>
              <a:ea typeface="Avenir Book"/>
              <a:cs typeface="Avenir Book"/>
              <a:sym typeface="Avenir Book"/>
            </a:endParaRPr>
          </a:p>
          <a:p>
            <a:pPr lvl="0" defTabSz="584200">
              <a:defRPr sz="1800"/>
            </a:pPr>
            <a:r>
              <a:rPr sz="2400">
                <a:latin typeface="Avenir Book"/>
                <a:ea typeface="Avenir Book"/>
                <a:cs typeface="Avenir Book"/>
                <a:sym typeface="Avenir Book"/>
              </a:rPr>
              <a:t>Vega-lite Specifications</a:t>
            </a:r>
          </a:p>
        </p:txBody>
      </p:sp>
      <p:sp>
        <p:nvSpPr>
          <p:cNvPr id="843" name="Shape 843"/>
          <p:cNvSpPr/>
          <p:nvPr/>
        </p:nvSpPr>
        <p:spPr>
          <a:xfrm rot="16200000">
            <a:off x="8117320" y="2784962"/>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44" name="Shape 844"/>
          <p:cNvSpPr/>
          <p:nvPr/>
        </p:nvSpPr>
        <p:spPr>
          <a:xfrm>
            <a:off x="2890647" y="5176922"/>
            <a:ext cx="960968" cy="6942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defRPr sz="3200">
                <a:latin typeface="Avenir Book"/>
                <a:ea typeface="Avenir Book"/>
                <a:cs typeface="Avenir Book"/>
                <a:sym typeface="Avenir Book"/>
              </a:defRPr>
            </a:lvl1pPr>
          </a:lstStyle>
          <a:p>
            <a:pPr lvl="0">
              <a:defRPr sz="1800"/>
            </a:pPr>
            <a:r>
              <a:rPr sz="3200"/>
              <a:t>User</a:t>
            </a:r>
          </a:p>
        </p:txBody>
      </p:sp>
      <p:sp>
        <p:nvSpPr>
          <p:cNvPr id="845" name="Shape 845"/>
          <p:cNvSpPr/>
          <p:nvPr/>
        </p:nvSpPr>
        <p:spPr>
          <a:xfrm>
            <a:off x="6576952" y="2012776"/>
            <a:ext cx="2034270" cy="18118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r" defTabSz="584200">
              <a:defRPr sz="1800"/>
            </a:pP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Data Schema</a:t>
            </a: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&amp; Statistics </a:t>
            </a:r>
            <a:br>
              <a:rPr sz="2400">
                <a:latin typeface="Avenir Book"/>
                <a:ea typeface="Avenir Book"/>
                <a:cs typeface="Avenir Book"/>
                <a:sym typeface="Avenir Book"/>
              </a:rPr>
            </a:br>
          </a:p>
        </p:txBody>
      </p:sp>
    </p:spTree>
  </p:cSld>
  <p:clrMapOvr>
    <a:masterClrMapping/>
  </p:clrMapOvr>
  <p:transition spd="fast"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7" name="Shape 847"/>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848" name="pasted-image.pdf"/>
          <p:cNvPicPr/>
          <p:nvPr/>
        </p:nvPicPr>
        <p:blipFill>
          <a:blip r:embed="rId2">
            <a:extLst/>
          </a:blip>
          <a:stretch>
            <a:fillRect/>
          </a:stretch>
        </p:blipFill>
        <p:spPr>
          <a:xfrm>
            <a:off x="2719197" y="3433241"/>
            <a:ext cx="1303868" cy="1676401"/>
          </a:xfrm>
          <a:prstGeom prst="rect">
            <a:avLst/>
          </a:prstGeom>
          <a:ln w="3175">
            <a:miter lim="400000"/>
          </a:ln>
        </p:spPr>
      </p:pic>
      <p:sp>
        <p:nvSpPr>
          <p:cNvPr id="849" name="Shape 849"/>
          <p:cNvSpPr/>
          <p:nvPr/>
        </p:nvSpPr>
        <p:spPr>
          <a:xfrm>
            <a:off x="6448966" y="3750691"/>
            <a:ext cx="6187017" cy="1219202"/>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Voyager</a:t>
            </a:r>
            <a:r>
              <a:rPr sz="3200">
                <a:latin typeface="Avenir Book"/>
                <a:ea typeface="Avenir Book"/>
                <a:cs typeface="Avenir Book"/>
                <a:sym typeface="Avenir Book"/>
              </a:rPr>
              <a:t> </a:t>
            </a:r>
            <a:br>
              <a:rPr sz="3200">
                <a:latin typeface="Avenir Book"/>
                <a:ea typeface="Avenir Book"/>
                <a:cs typeface="Avenir Book"/>
                <a:sym typeface="Avenir Book"/>
              </a:rPr>
            </a:br>
            <a:r>
              <a:rPr sz="2400">
                <a:latin typeface="Avenir Book"/>
                <a:ea typeface="Avenir Book"/>
                <a:cs typeface="Avenir Book"/>
                <a:sym typeface="Avenir Book"/>
              </a:rPr>
              <a:t>Visualization Browser</a:t>
            </a:r>
          </a:p>
        </p:txBody>
      </p:sp>
      <p:sp>
        <p:nvSpPr>
          <p:cNvPr id="850" name="Shape 850"/>
          <p:cNvSpPr/>
          <p:nvPr/>
        </p:nvSpPr>
        <p:spPr>
          <a:xfrm>
            <a:off x="7694622" y="833974"/>
            <a:ext cx="3691335" cy="1219201"/>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Compass</a:t>
            </a:r>
            <a:endParaRPr b="1" sz="3200">
              <a:latin typeface="Avenir Book"/>
              <a:ea typeface="Avenir Book"/>
              <a:cs typeface="Avenir Book"/>
              <a:sym typeface="Avenir Book"/>
            </a:endParaRPr>
          </a:p>
          <a:p>
            <a:pPr lvl="0" algn="ctr" defTabSz="584200">
              <a:defRPr sz="1800"/>
            </a:pPr>
            <a:r>
              <a:rPr sz="2400">
                <a:latin typeface="Avenir Book"/>
                <a:ea typeface="Avenir Book"/>
                <a:cs typeface="Avenir Book"/>
                <a:sym typeface="Avenir Book"/>
              </a:rPr>
              <a:t>Recommendation Engine</a:t>
            </a:r>
          </a:p>
        </p:txBody>
      </p:sp>
      <p:sp>
        <p:nvSpPr>
          <p:cNvPr id="851" name="Shape 851"/>
          <p:cNvSpPr/>
          <p:nvPr/>
        </p:nvSpPr>
        <p:spPr>
          <a:xfrm>
            <a:off x="6373822" y="6650359"/>
            <a:ext cx="1829598" cy="1219201"/>
          </a:xfrm>
          <a:prstGeom prst="rect">
            <a:avLst/>
          </a:prstGeom>
          <a:ln w="25400">
            <a:solidFill>
              <a:srgbClr val="861001"/>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solidFill>
                  <a:srgbClr val="570706"/>
                </a:solidFill>
                <a:latin typeface="Avenir Book"/>
                <a:ea typeface="Avenir Book"/>
                <a:cs typeface="Avenir Book"/>
                <a:sym typeface="Avenir Book"/>
              </a:rPr>
              <a:t>Vega</a:t>
            </a:r>
            <a:endParaRPr b="1" sz="3200">
              <a:solidFill>
                <a:srgbClr val="570706"/>
              </a:solidFill>
              <a:latin typeface="Avenir Book"/>
              <a:ea typeface="Avenir Book"/>
              <a:cs typeface="Avenir Book"/>
              <a:sym typeface="Avenir Book"/>
            </a:endParaRPr>
          </a:p>
          <a:p>
            <a:pPr lvl="0" algn="ctr" defTabSz="584200">
              <a:defRPr sz="1800"/>
            </a:pPr>
            <a:r>
              <a:rPr sz="2400">
                <a:solidFill>
                  <a:srgbClr val="570706"/>
                </a:solidFill>
                <a:latin typeface="Avenir Book"/>
                <a:ea typeface="Avenir Book"/>
                <a:cs typeface="Avenir Book"/>
                <a:sym typeface="Avenir Book"/>
              </a:rPr>
              <a:t>Renderer</a:t>
            </a:r>
          </a:p>
        </p:txBody>
      </p:sp>
      <p:sp>
        <p:nvSpPr>
          <p:cNvPr id="852" name="Shape 852"/>
          <p:cNvSpPr/>
          <p:nvPr/>
        </p:nvSpPr>
        <p:spPr>
          <a:xfrm rot="5400000">
            <a:off x="11114520" y="5689029"/>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53" name="Shape 853"/>
          <p:cNvSpPr/>
          <p:nvPr/>
        </p:nvSpPr>
        <p:spPr>
          <a:xfrm>
            <a:off x="9574824" y="5079876"/>
            <a:ext cx="2016287" cy="13927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r" defTabSz="584200">
              <a:defRPr sz="1800"/>
            </a:pP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Vega-lite</a:t>
            </a: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Specifications</a:t>
            </a:r>
          </a:p>
        </p:txBody>
      </p:sp>
      <p:sp>
        <p:nvSpPr>
          <p:cNvPr id="854" name="Shape 854"/>
          <p:cNvSpPr/>
          <p:nvPr/>
        </p:nvSpPr>
        <p:spPr>
          <a:xfrm>
            <a:off x="8482624" y="7349058"/>
            <a:ext cx="2016287" cy="9736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ctr" defTabSz="584200">
              <a:defRPr sz="1800"/>
            </a:pPr>
            <a:r>
              <a:rPr sz="2400">
                <a:solidFill>
                  <a:srgbClr val="570706"/>
                </a:solidFill>
                <a:latin typeface="Avenir Book"/>
                <a:ea typeface="Avenir Book"/>
                <a:cs typeface="Avenir Book"/>
                <a:sym typeface="Avenir Book"/>
              </a:rPr>
              <a:t>Vega</a:t>
            </a:r>
            <a:br>
              <a:rPr sz="2400">
                <a:solidFill>
                  <a:srgbClr val="570706"/>
                </a:solidFill>
                <a:latin typeface="Avenir Book"/>
                <a:ea typeface="Avenir Book"/>
                <a:cs typeface="Avenir Book"/>
                <a:sym typeface="Avenir Book"/>
              </a:rPr>
            </a:br>
            <a:r>
              <a:rPr sz="2400">
                <a:solidFill>
                  <a:srgbClr val="570706"/>
                </a:solidFill>
                <a:latin typeface="Avenir Book"/>
                <a:ea typeface="Avenir Book"/>
                <a:cs typeface="Avenir Book"/>
                <a:sym typeface="Avenir Book"/>
              </a:rPr>
              <a:t>Specifications</a:t>
            </a:r>
          </a:p>
        </p:txBody>
      </p:sp>
      <p:sp>
        <p:nvSpPr>
          <p:cNvPr id="855" name="Shape 855"/>
          <p:cNvSpPr/>
          <p:nvPr/>
        </p:nvSpPr>
        <p:spPr>
          <a:xfrm rot="5400000">
            <a:off x="9143385" y="2801896"/>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56" name="Shape 856"/>
          <p:cNvSpPr/>
          <p:nvPr/>
        </p:nvSpPr>
        <p:spPr>
          <a:xfrm>
            <a:off x="9981002" y="2430908"/>
            <a:ext cx="3725202" cy="973668"/>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spAutoFit/>
          </a:bodyPr>
          <a:lstStyle/>
          <a:p>
            <a:pPr lvl="0" defTabSz="584200">
              <a:defRPr sz="1800"/>
            </a:pPr>
            <a:r>
              <a:rPr sz="2400">
                <a:latin typeface="Avenir Book"/>
                <a:ea typeface="Avenir Book"/>
                <a:cs typeface="Avenir Book"/>
                <a:sym typeface="Avenir Book"/>
              </a:rPr>
              <a:t>Ranked and Clustered</a:t>
            </a:r>
            <a:endParaRPr sz="2400">
              <a:latin typeface="Avenir Book"/>
              <a:ea typeface="Avenir Book"/>
              <a:cs typeface="Avenir Book"/>
              <a:sym typeface="Avenir Book"/>
            </a:endParaRPr>
          </a:p>
          <a:p>
            <a:pPr lvl="0" defTabSz="584200">
              <a:defRPr sz="1800"/>
            </a:pPr>
            <a:r>
              <a:rPr sz="2400">
                <a:latin typeface="Avenir Book"/>
                <a:ea typeface="Avenir Book"/>
                <a:cs typeface="Avenir Book"/>
                <a:sym typeface="Avenir Book"/>
              </a:rPr>
              <a:t>Vega-lite Specifications</a:t>
            </a:r>
          </a:p>
        </p:txBody>
      </p:sp>
      <p:sp>
        <p:nvSpPr>
          <p:cNvPr id="857" name="Shape 857"/>
          <p:cNvSpPr/>
          <p:nvPr/>
        </p:nvSpPr>
        <p:spPr>
          <a:xfrm rot="10800000">
            <a:off x="8562304" y="7145180"/>
            <a:ext cx="1856927" cy="229560"/>
          </a:xfrm>
          <a:prstGeom prst="rightArrow">
            <a:avLst>
              <a:gd name="adj1" fmla="val 45195"/>
              <a:gd name="adj2" fmla="val 98410"/>
            </a:avLst>
          </a:prstGeom>
          <a:solidFill>
            <a:srgbClr val="570706"/>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58" name="Shape 858"/>
          <p:cNvSpPr/>
          <p:nvPr/>
        </p:nvSpPr>
        <p:spPr>
          <a:xfrm rot="16200000">
            <a:off x="8117320" y="2784962"/>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59" name="Shape 859"/>
          <p:cNvSpPr/>
          <p:nvPr/>
        </p:nvSpPr>
        <p:spPr>
          <a:xfrm>
            <a:off x="2890647" y="5176922"/>
            <a:ext cx="960968" cy="6942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defRPr sz="3200">
                <a:latin typeface="Avenir Book"/>
                <a:ea typeface="Avenir Book"/>
                <a:cs typeface="Avenir Book"/>
                <a:sym typeface="Avenir Book"/>
              </a:defRPr>
            </a:lvl1pPr>
          </a:lstStyle>
          <a:p>
            <a:pPr lvl="0">
              <a:defRPr sz="1800"/>
            </a:pPr>
            <a:r>
              <a:rPr sz="3200"/>
              <a:t>User</a:t>
            </a:r>
          </a:p>
        </p:txBody>
      </p:sp>
      <p:sp>
        <p:nvSpPr>
          <p:cNvPr id="860" name="Shape 860"/>
          <p:cNvSpPr/>
          <p:nvPr/>
        </p:nvSpPr>
        <p:spPr>
          <a:xfrm>
            <a:off x="6576952" y="2012776"/>
            <a:ext cx="2034270" cy="18118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r" defTabSz="584200">
              <a:defRPr sz="1800"/>
            </a:pP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Data Schema</a:t>
            </a: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&amp; Statistics </a:t>
            </a:r>
            <a:br>
              <a:rPr sz="2400">
                <a:latin typeface="Avenir Book"/>
                <a:ea typeface="Avenir Book"/>
                <a:cs typeface="Avenir Book"/>
                <a:sym typeface="Avenir Book"/>
              </a:rPr>
            </a:br>
          </a:p>
        </p:txBody>
      </p:sp>
      <p:sp>
        <p:nvSpPr>
          <p:cNvPr id="861" name="Shape 861"/>
          <p:cNvSpPr/>
          <p:nvPr/>
        </p:nvSpPr>
        <p:spPr>
          <a:xfrm>
            <a:off x="10778114" y="6650359"/>
            <a:ext cx="1989544" cy="1219201"/>
          </a:xfrm>
          <a:prstGeom prst="rect">
            <a:avLst/>
          </a:prstGeom>
          <a:ln w="25400">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Vega-lite</a:t>
            </a:r>
            <a:endParaRPr b="1" sz="3200">
              <a:latin typeface="Avenir Book"/>
              <a:ea typeface="Avenir Book"/>
              <a:cs typeface="Avenir Book"/>
              <a:sym typeface="Avenir Book"/>
            </a:endParaRPr>
          </a:p>
          <a:p>
            <a:pPr lvl="0" algn="ctr" defTabSz="584200">
              <a:defRPr sz="1800"/>
            </a:pPr>
            <a:r>
              <a:rPr sz="2400">
                <a:latin typeface="Avenir Book"/>
                <a:ea typeface="Avenir Book"/>
                <a:cs typeface="Avenir Book"/>
                <a:sym typeface="Avenir Book"/>
              </a:rPr>
              <a:t>Compiler</a:t>
            </a:r>
          </a:p>
        </p:txBody>
      </p:sp>
    </p:spTree>
  </p:cSld>
  <p:clrMapOvr>
    <a:masterClrMapping/>
  </p:clrMapOvr>
  <p:transition spd="fast"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3" name="Shape 863"/>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864" name="pasted-image.pdf"/>
          <p:cNvPicPr/>
          <p:nvPr/>
        </p:nvPicPr>
        <p:blipFill>
          <a:blip r:embed="rId2">
            <a:extLst/>
          </a:blip>
          <a:stretch>
            <a:fillRect/>
          </a:stretch>
        </p:blipFill>
        <p:spPr>
          <a:xfrm>
            <a:off x="2719197" y="3433241"/>
            <a:ext cx="1303868" cy="1676401"/>
          </a:xfrm>
          <a:prstGeom prst="rect">
            <a:avLst/>
          </a:prstGeom>
          <a:ln w="3175">
            <a:miter lim="400000"/>
          </a:ln>
        </p:spPr>
      </p:pic>
      <p:sp>
        <p:nvSpPr>
          <p:cNvPr id="865" name="Shape 865"/>
          <p:cNvSpPr/>
          <p:nvPr/>
        </p:nvSpPr>
        <p:spPr>
          <a:xfrm>
            <a:off x="6448966" y="3750691"/>
            <a:ext cx="6187017" cy="1219202"/>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Voyager</a:t>
            </a:r>
            <a:r>
              <a:rPr sz="3200">
                <a:latin typeface="Avenir Book"/>
                <a:ea typeface="Avenir Book"/>
                <a:cs typeface="Avenir Book"/>
                <a:sym typeface="Avenir Book"/>
              </a:rPr>
              <a:t> </a:t>
            </a:r>
            <a:br>
              <a:rPr sz="3200">
                <a:latin typeface="Avenir Book"/>
                <a:ea typeface="Avenir Book"/>
                <a:cs typeface="Avenir Book"/>
                <a:sym typeface="Avenir Book"/>
              </a:rPr>
            </a:br>
            <a:r>
              <a:rPr sz="2400">
                <a:latin typeface="Avenir Book"/>
                <a:ea typeface="Avenir Book"/>
                <a:cs typeface="Avenir Book"/>
                <a:sym typeface="Avenir Book"/>
              </a:rPr>
              <a:t>Visualization Browser</a:t>
            </a:r>
          </a:p>
        </p:txBody>
      </p:sp>
      <p:sp>
        <p:nvSpPr>
          <p:cNvPr id="866" name="Shape 866"/>
          <p:cNvSpPr/>
          <p:nvPr/>
        </p:nvSpPr>
        <p:spPr>
          <a:xfrm>
            <a:off x="7694622" y="833974"/>
            <a:ext cx="3691335" cy="1219201"/>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Compass</a:t>
            </a:r>
            <a:endParaRPr b="1" sz="3200">
              <a:latin typeface="Avenir Book"/>
              <a:ea typeface="Avenir Book"/>
              <a:cs typeface="Avenir Book"/>
              <a:sym typeface="Avenir Book"/>
            </a:endParaRPr>
          </a:p>
          <a:p>
            <a:pPr lvl="0" algn="ctr" defTabSz="584200">
              <a:defRPr sz="1800"/>
            </a:pPr>
            <a:r>
              <a:rPr sz="2400">
                <a:latin typeface="Avenir Book"/>
                <a:ea typeface="Avenir Book"/>
                <a:cs typeface="Avenir Book"/>
                <a:sym typeface="Avenir Book"/>
              </a:rPr>
              <a:t>Recommendation Engine</a:t>
            </a:r>
          </a:p>
        </p:txBody>
      </p:sp>
      <p:sp>
        <p:nvSpPr>
          <p:cNvPr id="867" name="Shape 867"/>
          <p:cNvSpPr/>
          <p:nvPr/>
        </p:nvSpPr>
        <p:spPr>
          <a:xfrm>
            <a:off x="6373822" y="6650359"/>
            <a:ext cx="1829598" cy="1219201"/>
          </a:xfrm>
          <a:prstGeom prst="rect">
            <a:avLst/>
          </a:prstGeom>
          <a:ln w="25400">
            <a:solidFill>
              <a:srgbClr val="861001"/>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solidFill>
                  <a:srgbClr val="570706"/>
                </a:solidFill>
                <a:latin typeface="Avenir Book"/>
                <a:ea typeface="Avenir Book"/>
                <a:cs typeface="Avenir Book"/>
                <a:sym typeface="Avenir Book"/>
              </a:rPr>
              <a:t>Vega</a:t>
            </a:r>
            <a:endParaRPr b="1" sz="3200">
              <a:solidFill>
                <a:srgbClr val="570706"/>
              </a:solidFill>
              <a:latin typeface="Avenir Book"/>
              <a:ea typeface="Avenir Book"/>
              <a:cs typeface="Avenir Book"/>
              <a:sym typeface="Avenir Book"/>
            </a:endParaRPr>
          </a:p>
          <a:p>
            <a:pPr lvl="0" algn="ctr" defTabSz="584200">
              <a:defRPr sz="1800"/>
            </a:pPr>
            <a:r>
              <a:rPr sz="2400">
                <a:solidFill>
                  <a:srgbClr val="570706"/>
                </a:solidFill>
                <a:latin typeface="Avenir Book"/>
                <a:ea typeface="Avenir Book"/>
                <a:cs typeface="Avenir Book"/>
                <a:sym typeface="Avenir Book"/>
              </a:rPr>
              <a:t>Renderer</a:t>
            </a:r>
          </a:p>
        </p:txBody>
      </p:sp>
      <p:sp>
        <p:nvSpPr>
          <p:cNvPr id="868" name="Shape 868"/>
          <p:cNvSpPr/>
          <p:nvPr/>
        </p:nvSpPr>
        <p:spPr>
          <a:xfrm flipH="1" rot="5400000">
            <a:off x="6592285" y="5663629"/>
            <a:ext cx="1316733" cy="229560"/>
          </a:xfrm>
          <a:prstGeom prst="rightArrow">
            <a:avLst>
              <a:gd name="adj1" fmla="val 45195"/>
              <a:gd name="adj2" fmla="val 98410"/>
            </a:avLst>
          </a:prstGeom>
          <a:solidFill>
            <a:srgbClr val="861001"/>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69" name="Shape 869"/>
          <p:cNvSpPr/>
          <p:nvPr/>
        </p:nvSpPr>
        <p:spPr>
          <a:xfrm>
            <a:off x="7408264" y="5496809"/>
            <a:ext cx="1955632" cy="9736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defTabSz="584200">
              <a:defRPr sz="1800"/>
            </a:pPr>
            <a:r>
              <a:rPr sz="2400">
                <a:solidFill>
                  <a:srgbClr val="570706"/>
                </a:solidFill>
                <a:latin typeface="Avenir Book"/>
                <a:ea typeface="Avenir Book"/>
                <a:cs typeface="Avenir Book"/>
                <a:sym typeface="Avenir Book"/>
              </a:rPr>
              <a:t>Interactive</a:t>
            </a:r>
            <a:endParaRPr sz="2400">
              <a:solidFill>
                <a:srgbClr val="570706"/>
              </a:solidFill>
              <a:latin typeface="Avenir Book"/>
              <a:ea typeface="Avenir Book"/>
              <a:cs typeface="Avenir Book"/>
              <a:sym typeface="Avenir Book"/>
            </a:endParaRPr>
          </a:p>
          <a:p>
            <a:pPr lvl="0" defTabSz="584200">
              <a:defRPr sz="1800"/>
            </a:pPr>
            <a:r>
              <a:rPr sz="2400">
                <a:solidFill>
                  <a:srgbClr val="570706"/>
                </a:solidFill>
                <a:latin typeface="Avenir Book"/>
                <a:ea typeface="Avenir Book"/>
                <a:cs typeface="Avenir Book"/>
                <a:sym typeface="Avenir Book"/>
              </a:rPr>
              <a:t>Visualizations</a:t>
            </a:r>
          </a:p>
        </p:txBody>
      </p:sp>
      <p:sp>
        <p:nvSpPr>
          <p:cNvPr id="870" name="Shape 870"/>
          <p:cNvSpPr/>
          <p:nvPr/>
        </p:nvSpPr>
        <p:spPr>
          <a:xfrm rot="5400000">
            <a:off x="11114520" y="5689029"/>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71" name="Shape 871"/>
          <p:cNvSpPr/>
          <p:nvPr/>
        </p:nvSpPr>
        <p:spPr>
          <a:xfrm>
            <a:off x="9574824" y="5079876"/>
            <a:ext cx="2016287" cy="13927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r" defTabSz="584200">
              <a:defRPr sz="1800"/>
            </a:pP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Vega-lite</a:t>
            </a: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Specifications</a:t>
            </a:r>
          </a:p>
        </p:txBody>
      </p:sp>
      <p:sp>
        <p:nvSpPr>
          <p:cNvPr id="872" name="Shape 872"/>
          <p:cNvSpPr/>
          <p:nvPr/>
        </p:nvSpPr>
        <p:spPr>
          <a:xfrm>
            <a:off x="8482624" y="7349058"/>
            <a:ext cx="2016287" cy="9736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ctr" defTabSz="584200">
              <a:defRPr sz="1800"/>
            </a:pPr>
            <a:r>
              <a:rPr sz="2400">
                <a:latin typeface="Avenir Book"/>
                <a:ea typeface="Avenir Book"/>
                <a:cs typeface="Avenir Book"/>
                <a:sym typeface="Avenir Book"/>
              </a:rPr>
              <a:t>Vega</a:t>
            </a:r>
            <a:br>
              <a:rPr sz="2400">
                <a:latin typeface="Avenir Book"/>
                <a:ea typeface="Avenir Book"/>
                <a:cs typeface="Avenir Book"/>
                <a:sym typeface="Avenir Book"/>
              </a:rPr>
            </a:br>
            <a:r>
              <a:rPr sz="2400">
                <a:latin typeface="Avenir Book"/>
                <a:ea typeface="Avenir Book"/>
                <a:cs typeface="Avenir Book"/>
                <a:sym typeface="Avenir Book"/>
              </a:rPr>
              <a:t>Specifications</a:t>
            </a:r>
          </a:p>
        </p:txBody>
      </p:sp>
      <p:sp>
        <p:nvSpPr>
          <p:cNvPr id="873" name="Shape 873"/>
          <p:cNvSpPr/>
          <p:nvPr/>
        </p:nvSpPr>
        <p:spPr>
          <a:xfrm rot="5400000">
            <a:off x="9143385" y="2801896"/>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74" name="Shape 874"/>
          <p:cNvSpPr/>
          <p:nvPr/>
        </p:nvSpPr>
        <p:spPr>
          <a:xfrm>
            <a:off x="9981002" y="2430908"/>
            <a:ext cx="3725202" cy="973668"/>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spAutoFit/>
          </a:bodyPr>
          <a:lstStyle/>
          <a:p>
            <a:pPr lvl="0" defTabSz="584200">
              <a:defRPr sz="1800"/>
            </a:pPr>
            <a:r>
              <a:rPr sz="2400">
                <a:latin typeface="Avenir Book"/>
                <a:ea typeface="Avenir Book"/>
                <a:cs typeface="Avenir Book"/>
                <a:sym typeface="Avenir Book"/>
              </a:rPr>
              <a:t>Ranked and Clustered</a:t>
            </a:r>
            <a:endParaRPr sz="2400">
              <a:latin typeface="Avenir Book"/>
              <a:ea typeface="Avenir Book"/>
              <a:cs typeface="Avenir Book"/>
              <a:sym typeface="Avenir Book"/>
            </a:endParaRPr>
          </a:p>
          <a:p>
            <a:pPr lvl="0" defTabSz="584200">
              <a:defRPr sz="1800"/>
            </a:pPr>
            <a:r>
              <a:rPr sz="2400">
                <a:latin typeface="Avenir Book"/>
                <a:ea typeface="Avenir Book"/>
                <a:cs typeface="Avenir Book"/>
                <a:sym typeface="Avenir Book"/>
              </a:rPr>
              <a:t>Vega-lite Specifications</a:t>
            </a:r>
          </a:p>
        </p:txBody>
      </p:sp>
      <p:sp>
        <p:nvSpPr>
          <p:cNvPr id="875" name="Shape 875"/>
          <p:cNvSpPr/>
          <p:nvPr/>
        </p:nvSpPr>
        <p:spPr>
          <a:xfrm rot="10800000">
            <a:off x="8562304" y="7145180"/>
            <a:ext cx="1856927"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76" name="Shape 876"/>
          <p:cNvSpPr/>
          <p:nvPr/>
        </p:nvSpPr>
        <p:spPr>
          <a:xfrm rot="16200000">
            <a:off x="8117320" y="2784962"/>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77" name="Shape 877"/>
          <p:cNvSpPr/>
          <p:nvPr/>
        </p:nvSpPr>
        <p:spPr>
          <a:xfrm>
            <a:off x="2890647" y="5176922"/>
            <a:ext cx="960968" cy="6942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defRPr sz="3200">
                <a:latin typeface="Avenir Book"/>
                <a:ea typeface="Avenir Book"/>
                <a:cs typeface="Avenir Book"/>
                <a:sym typeface="Avenir Book"/>
              </a:defRPr>
            </a:lvl1pPr>
          </a:lstStyle>
          <a:p>
            <a:pPr lvl="0">
              <a:defRPr sz="1800"/>
            </a:pPr>
            <a:r>
              <a:rPr sz="3200"/>
              <a:t>User</a:t>
            </a:r>
          </a:p>
        </p:txBody>
      </p:sp>
      <p:sp>
        <p:nvSpPr>
          <p:cNvPr id="878" name="Shape 878"/>
          <p:cNvSpPr/>
          <p:nvPr/>
        </p:nvSpPr>
        <p:spPr>
          <a:xfrm>
            <a:off x="6576952" y="2012776"/>
            <a:ext cx="2034270" cy="18118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r" defTabSz="584200">
              <a:defRPr sz="1800"/>
            </a:pP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Data Schema</a:t>
            </a: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&amp; Statistics </a:t>
            </a:r>
            <a:br>
              <a:rPr sz="2400">
                <a:latin typeface="Avenir Book"/>
                <a:ea typeface="Avenir Book"/>
                <a:cs typeface="Avenir Book"/>
                <a:sym typeface="Avenir Book"/>
              </a:rPr>
            </a:br>
          </a:p>
        </p:txBody>
      </p:sp>
      <p:sp>
        <p:nvSpPr>
          <p:cNvPr id="879" name="Shape 879"/>
          <p:cNvSpPr/>
          <p:nvPr/>
        </p:nvSpPr>
        <p:spPr>
          <a:xfrm>
            <a:off x="10778114" y="6650359"/>
            <a:ext cx="1989544" cy="1219201"/>
          </a:xfrm>
          <a:prstGeom prst="rect">
            <a:avLst/>
          </a:prstGeom>
          <a:ln w="25400">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Vega-lite</a:t>
            </a:r>
            <a:endParaRPr b="1" sz="3200">
              <a:latin typeface="Avenir Book"/>
              <a:ea typeface="Avenir Book"/>
              <a:cs typeface="Avenir Book"/>
              <a:sym typeface="Avenir Book"/>
            </a:endParaRPr>
          </a:p>
          <a:p>
            <a:pPr lvl="0" algn="ctr" defTabSz="584200">
              <a:defRPr sz="1800"/>
            </a:pPr>
            <a:r>
              <a:rPr sz="2400">
                <a:latin typeface="Avenir Book"/>
                <a:ea typeface="Avenir Book"/>
                <a:cs typeface="Avenir Book"/>
                <a:sym typeface="Avenir Book"/>
              </a:rPr>
              <a:t>Compiler</a:t>
            </a:r>
          </a:p>
        </p:txBody>
      </p:sp>
    </p:spTree>
  </p:cSld>
  <p:clrMapOvr>
    <a:masterClrMapping/>
  </p:clrMapOvr>
  <p:transition spd="fast"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1" name="Shape 881"/>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882" name="pasted-image.pdf"/>
          <p:cNvPicPr/>
          <p:nvPr/>
        </p:nvPicPr>
        <p:blipFill>
          <a:blip r:embed="rId2">
            <a:extLst/>
          </a:blip>
          <a:stretch>
            <a:fillRect/>
          </a:stretch>
        </p:blipFill>
        <p:spPr>
          <a:xfrm>
            <a:off x="2719197" y="3433241"/>
            <a:ext cx="1303868" cy="1676401"/>
          </a:xfrm>
          <a:prstGeom prst="rect">
            <a:avLst/>
          </a:prstGeom>
          <a:ln w="3175">
            <a:miter lim="400000"/>
          </a:ln>
        </p:spPr>
      </p:pic>
      <p:sp>
        <p:nvSpPr>
          <p:cNvPr id="883" name="Shape 883"/>
          <p:cNvSpPr/>
          <p:nvPr/>
        </p:nvSpPr>
        <p:spPr>
          <a:xfrm>
            <a:off x="6448966" y="3750691"/>
            <a:ext cx="6187017" cy="1219202"/>
          </a:xfrm>
          <a:prstGeom prst="rect">
            <a:avLst/>
          </a:prstGeom>
          <a:ln w="25400">
            <a:solidFill>
              <a:srgbClr val="861001"/>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solidFill>
                  <a:srgbClr val="570706"/>
                </a:solidFill>
                <a:latin typeface="Avenir Book"/>
                <a:ea typeface="Avenir Book"/>
                <a:cs typeface="Avenir Book"/>
                <a:sym typeface="Avenir Book"/>
              </a:rPr>
              <a:t>Voyager</a:t>
            </a:r>
            <a:r>
              <a:rPr sz="3200">
                <a:solidFill>
                  <a:srgbClr val="570706"/>
                </a:solidFill>
                <a:latin typeface="Avenir Book"/>
                <a:ea typeface="Avenir Book"/>
                <a:cs typeface="Avenir Book"/>
                <a:sym typeface="Avenir Book"/>
              </a:rPr>
              <a:t> </a:t>
            </a:r>
            <a:br>
              <a:rPr sz="3200">
                <a:solidFill>
                  <a:srgbClr val="570706"/>
                </a:solidFill>
                <a:latin typeface="Avenir Book"/>
                <a:ea typeface="Avenir Book"/>
                <a:cs typeface="Avenir Book"/>
                <a:sym typeface="Avenir Book"/>
              </a:rPr>
            </a:br>
            <a:r>
              <a:rPr sz="2400">
                <a:solidFill>
                  <a:srgbClr val="570706"/>
                </a:solidFill>
                <a:latin typeface="Avenir Book"/>
                <a:ea typeface="Avenir Book"/>
                <a:cs typeface="Avenir Book"/>
                <a:sym typeface="Avenir Book"/>
              </a:rPr>
              <a:t>Visualization Browser</a:t>
            </a:r>
          </a:p>
        </p:txBody>
      </p:sp>
      <p:sp>
        <p:nvSpPr>
          <p:cNvPr id="884" name="Shape 884"/>
          <p:cNvSpPr/>
          <p:nvPr/>
        </p:nvSpPr>
        <p:spPr>
          <a:xfrm flipH="1">
            <a:off x="4167434" y="4446628"/>
            <a:ext cx="1984830" cy="229561"/>
          </a:xfrm>
          <a:prstGeom prst="rightArrow">
            <a:avLst>
              <a:gd name="adj1" fmla="val 45195"/>
              <a:gd name="adj2" fmla="val 98410"/>
            </a:avLst>
          </a:prstGeom>
          <a:solidFill>
            <a:srgbClr val="570706"/>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85" name="Shape 885"/>
          <p:cNvSpPr/>
          <p:nvPr/>
        </p:nvSpPr>
        <p:spPr>
          <a:xfrm>
            <a:off x="4283633" y="4597408"/>
            <a:ext cx="1955631" cy="9736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ctr" defTabSz="584200">
              <a:defRPr sz="1800"/>
            </a:pPr>
            <a:r>
              <a:rPr sz="2400">
                <a:solidFill>
                  <a:srgbClr val="570706"/>
                </a:solidFill>
                <a:latin typeface="Avenir Book"/>
                <a:ea typeface="Avenir Book"/>
                <a:cs typeface="Avenir Book"/>
                <a:sym typeface="Avenir Book"/>
              </a:rPr>
              <a:t>Interactive</a:t>
            </a:r>
            <a:endParaRPr sz="2400">
              <a:solidFill>
                <a:srgbClr val="570706"/>
              </a:solidFill>
              <a:latin typeface="Avenir Book"/>
              <a:ea typeface="Avenir Book"/>
              <a:cs typeface="Avenir Book"/>
              <a:sym typeface="Avenir Book"/>
            </a:endParaRPr>
          </a:p>
          <a:p>
            <a:pPr lvl="0" algn="ctr" defTabSz="584200">
              <a:defRPr sz="1800"/>
            </a:pPr>
            <a:r>
              <a:rPr sz="2400">
                <a:solidFill>
                  <a:srgbClr val="570706"/>
                </a:solidFill>
                <a:latin typeface="Avenir Book"/>
                <a:ea typeface="Avenir Book"/>
                <a:cs typeface="Avenir Book"/>
                <a:sym typeface="Avenir Book"/>
              </a:rPr>
              <a:t>Visualizations</a:t>
            </a:r>
          </a:p>
        </p:txBody>
      </p:sp>
      <p:sp>
        <p:nvSpPr>
          <p:cNvPr id="886" name="Shape 886"/>
          <p:cNvSpPr/>
          <p:nvPr/>
        </p:nvSpPr>
        <p:spPr>
          <a:xfrm>
            <a:off x="7694622" y="833974"/>
            <a:ext cx="3691335" cy="1219201"/>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Compass</a:t>
            </a:r>
            <a:endParaRPr b="1" sz="3200">
              <a:latin typeface="Avenir Book"/>
              <a:ea typeface="Avenir Book"/>
              <a:cs typeface="Avenir Book"/>
              <a:sym typeface="Avenir Book"/>
            </a:endParaRPr>
          </a:p>
          <a:p>
            <a:pPr lvl="0" algn="ctr" defTabSz="584200">
              <a:defRPr sz="1800"/>
            </a:pPr>
            <a:r>
              <a:rPr sz="2400">
                <a:latin typeface="Avenir Book"/>
                <a:ea typeface="Avenir Book"/>
                <a:cs typeface="Avenir Book"/>
                <a:sym typeface="Avenir Book"/>
              </a:rPr>
              <a:t>Recommendation Engine</a:t>
            </a:r>
          </a:p>
        </p:txBody>
      </p:sp>
      <p:sp>
        <p:nvSpPr>
          <p:cNvPr id="887" name="Shape 887"/>
          <p:cNvSpPr/>
          <p:nvPr/>
        </p:nvSpPr>
        <p:spPr>
          <a:xfrm>
            <a:off x="6373822" y="6650359"/>
            <a:ext cx="1829598" cy="1219201"/>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Vega</a:t>
            </a:r>
            <a:endParaRPr b="1" sz="3200">
              <a:latin typeface="Avenir Book"/>
              <a:ea typeface="Avenir Book"/>
              <a:cs typeface="Avenir Book"/>
              <a:sym typeface="Avenir Book"/>
            </a:endParaRPr>
          </a:p>
          <a:p>
            <a:pPr lvl="0" algn="ctr" defTabSz="584200">
              <a:defRPr sz="1800"/>
            </a:pPr>
            <a:r>
              <a:rPr sz="2400">
                <a:latin typeface="Avenir Book"/>
                <a:ea typeface="Avenir Book"/>
                <a:cs typeface="Avenir Book"/>
                <a:sym typeface="Avenir Book"/>
              </a:rPr>
              <a:t>Renderer</a:t>
            </a:r>
          </a:p>
        </p:txBody>
      </p:sp>
      <p:sp>
        <p:nvSpPr>
          <p:cNvPr id="888" name="Shape 888"/>
          <p:cNvSpPr/>
          <p:nvPr/>
        </p:nvSpPr>
        <p:spPr>
          <a:xfrm flipH="1" rot="5400000">
            <a:off x="6592285" y="5663629"/>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89" name="Shape 889"/>
          <p:cNvSpPr/>
          <p:nvPr/>
        </p:nvSpPr>
        <p:spPr>
          <a:xfrm>
            <a:off x="7408264" y="5496809"/>
            <a:ext cx="1955632" cy="9736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defTabSz="584200">
              <a:defRPr sz="1800"/>
            </a:pPr>
            <a:r>
              <a:rPr sz="2400">
                <a:latin typeface="Avenir Book"/>
                <a:ea typeface="Avenir Book"/>
                <a:cs typeface="Avenir Book"/>
                <a:sym typeface="Avenir Book"/>
              </a:rPr>
              <a:t>Interactive</a:t>
            </a:r>
            <a:endParaRPr sz="2400">
              <a:latin typeface="Avenir Book"/>
              <a:ea typeface="Avenir Book"/>
              <a:cs typeface="Avenir Book"/>
              <a:sym typeface="Avenir Book"/>
            </a:endParaRPr>
          </a:p>
          <a:p>
            <a:pPr lvl="0" defTabSz="584200">
              <a:defRPr sz="1800"/>
            </a:pPr>
            <a:r>
              <a:rPr sz="2400">
                <a:latin typeface="Avenir Book"/>
                <a:ea typeface="Avenir Book"/>
                <a:cs typeface="Avenir Book"/>
                <a:sym typeface="Avenir Book"/>
              </a:rPr>
              <a:t>Visualizations</a:t>
            </a:r>
          </a:p>
        </p:txBody>
      </p:sp>
      <p:sp>
        <p:nvSpPr>
          <p:cNvPr id="890" name="Shape 890"/>
          <p:cNvSpPr/>
          <p:nvPr/>
        </p:nvSpPr>
        <p:spPr>
          <a:xfrm rot="5400000">
            <a:off x="11114520" y="5689029"/>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91" name="Shape 891"/>
          <p:cNvSpPr/>
          <p:nvPr/>
        </p:nvSpPr>
        <p:spPr>
          <a:xfrm>
            <a:off x="9574824" y="5079876"/>
            <a:ext cx="2016287" cy="13927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r" defTabSz="584200">
              <a:defRPr sz="1800"/>
            </a:pP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Vega-lite</a:t>
            </a: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Specifications</a:t>
            </a:r>
          </a:p>
        </p:txBody>
      </p:sp>
      <p:sp>
        <p:nvSpPr>
          <p:cNvPr id="892" name="Shape 892"/>
          <p:cNvSpPr/>
          <p:nvPr/>
        </p:nvSpPr>
        <p:spPr>
          <a:xfrm>
            <a:off x="8482624" y="7349058"/>
            <a:ext cx="2016287" cy="9736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ctr" defTabSz="584200">
              <a:defRPr sz="1800"/>
            </a:pPr>
            <a:r>
              <a:rPr sz="2400">
                <a:latin typeface="Avenir Book"/>
                <a:ea typeface="Avenir Book"/>
                <a:cs typeface="Avenir Book"/>
                <a:sym typeface="Avenir Book"/>
              </a:rPr>
              <a:t>Vega</a:t>
            </a:r>
            <a:br>
              <a:rPr sz="2400">
                <a:latin typeface="Avenir Book"/>
                <a:ea typeface="Avenir Book"/>
                <a:cs typeface="Avenir Book"/>
                <a:sym typeface="Avenir Book"/>
              </a:rPr>
            </a:br>
            <a:r>
              <a:rPr sz="2400">
                <a:latin typeface="Avenir Book"/>
                <a:ea typeface="Avenir Book"/>
                <a:cs typeface="Avenir Book"/>
                <a:sym typeface="Avenir Book"/>
              </a:rPr>
              <a:t>Specifications</a:t>
            </a:r>
          </a:p>
        </p:txBody>
      </p:sp>
      <p:sp>
        <p:nvSpPr>
          <p:cNvPr id="893" name="Shape 893"/>
          <p:cNvSpPr/>
          <p:nvPr/>
        </p:nvSpPr>
        <p:spPr>
          <a:xfrm rot="5400000">
            <a:off x="9143385" y="2801896"/>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94" name="Shape 894"/>
          <p:cNvSpPr/>
          <p:nvPr/>
        </p:nvSpPr>
        <p:spPr>
          <a:xfrm>
            <a:off x="9981002" y="2430908"/>
            <a:ext cx="3725202" cy="973668"/>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spAutoFit/>
          </a:bodyPr>
          <a:lstStyle/>
          <a:p>
            <a:pPr lvl="0" defTabSz="584200">
              <a:defRPr sz="1800"/>
            </a:pPr>
            <a:r>
              <a:rPr sz="2400">
                <a:latin typeface="Avenir Book"/>
                <a:ea typeface="Avenir Book"/>
                <a:cs typeface="Avenir Book"/>
                <a:sym typeface="Avenir Book"/>
              </a:rPr>
              <a:t>Ranked and Clustered</a:t>
            </a:r>
            <a:endParaRPr sz="2400">
              <a:latin typeface="Avenir Book"/>
              <a:ea typeface="Avenir Book"/>
              <a:cs typeface="Avenir Book"/>
              <a:sym typeface="Avenir Book"/>
            </a:endParaRPr>
          </a:p>
          <a:p>
            <a:pPr lvl="0" defTabSz="584200">
              <a:defRPr sz="1800"/>
            </a:pPr>
            <a:r>
              <a:rPr sz="2400">
                <a:latin typeface="Avenir Book"/>
                <a:ea typeface="Avenir Book"/>
                <a:cs typeface="Avenir Book"/>
                <a:sym typeface="Avenir Book"/>
              </a:rPr>
              <a:t>Vega-lite Specifications</a:t>
            </a:r>
          </a:p>
        </p:txBody>
      </p:sp>
      <p:sp>
        <p:nvSpPr>
          <p:cNvPr id="895" name="Shape 895"/>
          <p:cNvSpPr/>
          <p:nvPr/>
        </p:nvSpPr>
        <p:spPr>
          <a:xfrm rot="10800000">
            <a:off x="8562304" y="7145180"/>
            <a:ext cx="1856927"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96" name="Shape 896"/>
          <p:cNvSpPr/>
          <p:nvPr/>
        </p:nvSpPr>
        <p:spPr>
          <a:xfrm rot="16200000">
            <a:off x="8117320" y="2784962"/>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897" name="Shape 897"/>
          <p:cNvSpPr/>
          <p:nvPr/>
        </p:nvSpPr>
        <p:spPr>
          <a:xfrm>
            <a:off x="2890647" y="5176922"/>
            <a:ext cx="960968" cy="6942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defRPr sz="3200">
                <a:latin typeface="Avenir Book"/>
                <a:ea typeface="Avenir Book"/>
                <a:cs typeface="Avenir Book"/>
                <a:sym typeface="Avenir Book"/>
              </a:defRPr>
            </a:lvl1pPr>
          </a:lstStyle>
          <a:p>
            <a:pPr lvl="0">
              <a:defRPr sz="1800"/>
            </a:pPr>
            <a:r>
              <a:rPr sz="3200"/>
              <a:t>User</a:t>
            </a:r>
          </a:p>
        </p:txBody>
      </p:sp>
      <p:sp>
        <p:nvSpPr>
          <p:cNvPr id="898" name="Shape 898"/>
          <p:cNvSpPr/>
          <p:nvPr/>
        </p:nvSpPr>
        <p:spPr>
          <a:xfrm>
            <a:off x="6576952" y="2012776"/>
            <a:ext cx="2034270" cy="18118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r" defTabSz="584200">
              <a:defRPr sz="1800"/>
            </a:pP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Data Schema</a:t>
            </a: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&amp; Statistics </a:t>
            </a:r>
            <a:br>
              <a:rPr sz="2400">
                <a:latin typeface="Avenir Book"/>
                <a:ea typeface="Avenir Book"/>
                <a:cs typeface="Avenir Book"/>
                <a:sym typeface="Avenir Book"/>
              </a:rPr>
            </a:br>
          </a:p>
        </p:txBody>
      </p:sp>
      <p:sp>
        <p:nvSpPr>
          <p:cNvPr id="899" name="Shape 899"/>
          <p:cNvSpPr/>
          <p:nvPr/>
        </p:nvSpPr>
        <p:spPr>
          <a:xfrm>
            <a:off x="10778114" y="6650359"/>
            <a:ext cx="1989544" cy="1219201"/>
          </a:xfrm>
          <a:prstGeom prst="rect">
            <a:avLst/>
          </a:prstGeom>
          <a:ln w="25400">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Vega-lite</a:t>
            </a:r>
            <a:endParaRPr b="1" sz="3200">
              <a:latin typeface="Avenir Book"/>
              <a:ea typeface="Avenir Book"/>
              <a:cs typeface="Avenir Book"/>
              <a:sym typeface="Avenir Book"/>
            </a:endParaRPr>
          </a:p>
          <a:p>
            <a:pPr lvl="0" algn="ctr" defTabSz="584200">
              <a:defRPr sz="1800"/>
            </a:pPr>
            <a:r>
              <a:rPr sz="2400">
                <a:latin typeface="Avenir Book"/>
                <a:ea typeface="Avenir Book"/>
                <a:cs typeface="Avenir Book"/>
                <a:sym typeface="Avenir Book"/>
              </a:rPr>
              <a:t>Compiler</a:t>
            </a:r>
          </a:p>
        </p:txBody>
      </p:sp>
    </p:spTree>
  </p:cSld>
  <p:clrMapOvr>
    <a:masterClrMapping/>
  </p:clrMapOvr>
  <p:transition spd="fast"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8" name="Shape 358"/>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359" name="image1.png"/>
          <p:cNvPicPr/>
          <p:nvPr/>
        </p:nvPicPr>
        <p:blipFill>
          <a:blip r:embed="rId2">
            <a:extLst/>
          </a:blip>
          <a:srcRect l="0" t="0" r="0" b="1730"/>
          <a:stretch>
            <a:fillRect/>
          </a:stretch>
        </p:blipFill>
        <p:spPr>
          <a:xfrm>
            <a:off x="2292347" y="144601"/>
            <a:ext cx="11671301" cy="8956065"/>
          </a:xfrm>
          <a:prstGeom prst="rect">
            <a:avLst/>
          </a:prstGeom>
          <a:ln w="3175">
            <a:miter lim="400000"/>
          </a:ln>
        </p:spPr>
      </p:pic>
    </p:spTree>
  </p:cSld>
  <p:clrMapOvr>
    <a:masterClrMapping/>
  </p:clrMapOvr>
  <p:transition spd="fast"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1" name="Shape 901"/>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902" name="pasted-image.pdf"/>
          <p:cNvPicPr/>
          <p:nvPr/>
        </p:nvPicPr>
        <p:blipFill>
          <a:blip r:embed="rId2">
            <a:extLst/>
          </a:blip>
          <a:stretch>
            <a:fillRect/>
          </a:stretch>
        </p:blipFill>
        <p:spPr>
          <a:xfrm>
            <a:off x="2719197" y="3433241"/>
            <a:ext cx="1303868" cy="1676401"/>
          </a:xfrm>
          <a:prstGeom prst="rect">
            <a:avLst/>
          </a:prstGeom>
          <a:ln w="3175">
            <a:miter lim="400000"/>
          </a:ln>
        </p:spPr>
      </p:pic>
      <p:sp>
        <p:nvSpPr>
          <p:cNvPr id="903" name="Shape 903"/>
          <p:cNvSpPr/>
          <p:nvPr/>
        </p:nvSpPr>
        <p:spPr>
          <a:xfrm>
            <a:off x="6448966" y="3750691"/>
            <a:ext cx="6187017" cy="1219202"/>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Voyager</a:t>
            </a:r>
            <a:r>
              <a:rPr sz="3200">
                <a:latin typeface="Avenir Book"/>
                <a:ea typeface="Avenir Book"/>
                <a:cs typeface="Avenir Book"/>
                <a:sym typeface="Avenir Book"/>
              </a:rPr>
              <a:t> </a:t>
            </a:r>
            <a:br>
              <a:rPr sz="3200">
                <a:latin typeface="Avenir Book"/>
                <a:ea typeface="Avenir Book"/>
                <a:cs typeface="Avenir Book"/>
                <a:sym typeface="Avenir Book"/>
              </a:rPr>
            </a:br>
            <a:r>
              <a:rPr sz="2400">
                <a:latin typeface="Avenir Book"/>
                <a:ea typeface="Avenir Book"/>
                <a:cs typeface="Avenir Book"/>
                <a:sym typeface="Avenir Book"/>
              </a:rPr>
              <a:t>Visualization Browser</a:t>
            </a:r>
          </a:p>
        </p:txBody>
      </p:sp>
      <p:sp>
        <p:nvSpPr>
          <p:cNvPr id="904" name="Shape 904"/>
          <p:cNvSpPr/>
          <p:nvPr/>
        </p:nvSpPr>
        <p:spPr>
          <a:xfrm flipH="1">
            <a:off x="4167434" y="4446628"/>
            <a:ext cx="1984830" cy="229561"/>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905" name="Shape 905"/>
          <p:cNvSpPr/>
          <p:nvPr/>
        </p:nvSpPr>
        <p:spPr>
          <a:xfrm>
            <a:off x="4283633" y="4597408"/>
            <a:ext cx="1955631" cy="9736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ctr" defTabSz="584200">
              <a:defRPr sz="1800"/>
            </a:pPr>
            <a:r>
              <a:rPr sz="2400">
                <a:latin typeface="Avenir Book"/>
                <a:ea typeface="Avenir Book"/>
                <a:cs typeface="Avenir Book"/>
                <a:sym typeface="Avenir Book"/>
              </a:rPr>
              <a:t>Interactive</a:t>
            </a:r>
            <a:endParaRPr sz="2400">
              <a:latin typeface="Avenir Book"/>
              <a:ea typeface="Avenir Book"/>
              <a:cs typeface="Avenir Book"/>
              <a:sym typeface="Avenir Book"/>
            </a:endParaRPr>
          </a:p>
          <a:p>
            <a:pPr lvl="0" algn="ctr" defTabSz="584200">
              <a:defRPr sz="1800"/>
            </a:pPr>
            <a:r>
              <a:rPr sz="2400">
                <a:latin typeface="Avenir Book"/>
                <a:ea typeface="Avenir Book"/>
                <a:cs typeface="Avenir Book"/>
                <a:sym typeface="Avenir Book"/>
              </a:rPr>
              <a:t>Visualizations</a:t>
            </a:r>
          </a:p>
        </p:txBody>
      </p:sp>
      <p:sp>
        <p:nvSpPr>
          <p:cNvPr id="906" name="Shape 906"/>
          <p:cNvSpPr/>
          <p:nvPr/>
        </p:nvSpPr>
        <p:spPr>
          <a:xfrm flipH="1" rot="10800000">
            <a:off x="4207103" y="3972495"/>
            <a:ext cx="1979027" cy="229560"/>
          </a:xfrm>
          <a:prstGeom prst="rightArrow">
            <a:avLst>
              <a:gd name="adj1" fmla="val 45195"/>
              <a:gd name="adj2" fmla="val 98410"/>
            </a:avLst>
          </a:prstGeom>
          <a:solidFill>
            <a:srgbClr val="570706"/>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907" name="Shape 907"/>
          <p:cNvSpPr/>
          <p:nvPr/>
        </p:nvSpPr>
        <p:spPr>
          <a:xfrm>
            <a:off x="4479083" y="3054821"/>
            <a:ext cx="1401200" cy="9736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ctr" defTabSz="584200">
              <a:defRPr sz="1800"/>
            </a:pPr>
            <a:r>
              <a:rPr sz="2400">
                <a:solidFill>
                  <a:srgbClr val="861001"/>
                </a:solidFill>
                <a:latin typeface="Avenir Book"/>
                <a:ea typeface="Avenir Book"/>
                <a:cs typeface="Avenir Book"/>
                <a:sym typeface="Avenir Book"/>
              </a:rPr>
              <a:t>User </a:t>
            </a:r>
            <a:br>
              <a:rPr sz="2400">
                <a:solidFill>
                  <a:srgbClr val="861001"/>
                </a:solidFill>
                <a:latin typeface="Avenir Book"/>
                <a:ea typeface="Avenir Book"/>
                <a:cs typeface="Avenir Book"/>
                <a:sym typeface="Avenir Book"/>
              </a:rPr>
            </a:br>
            <a:r>
              <a:rPr sz="2400">
                <a:solidFill>
                  <a:srgbClr val="861001"/>
                </a:solidFill>
                <a:latin typeface="Avenir Book"/>
                <a:ea typeface="Avenir Book"/>
                <a:cs typeface="Avenir Book"/>
                <a:sym typeface="Avenir Book"/>
              </a:rPr>
              <a:t>Selection</a:t>
            </a:r>
          </a:p>
        </p:txBody>
      </p:sp>
      <p:sp>
        <p:nvSpPr>
          <p:cNvPr id="908" name="Shape 908"/>
          <p:cNvSpPr/>
          <p:nvPr/>
        </p:nvSpPr>
        <p:spPr>
          <a:xfrm>
            <a:off x="7694622" y="833974"/>
            <a:ext cx="3691335" cy="1219201"/>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Compass</a:t>
            </a:r>
            <a:endParaRPr b="1" sz="3200">
              <a:latin typeface="Avenir Book"/>
              <a:ea typeface="Avenir Book"/>
              <a:cs typeface="Avenir Book"/>
              <a:sym typeface="Avenir Book"/>
            </a:endParaRPr>
          </a:p>
          <a:p>
            <a:pPr lvl="0" algn="ctr" defTabSz="584200">
              <a:defRPr sz="1800"/>
            </a:pPr>
            <a:r>
              <a:rPr sz="2400">
                <a:latin typeface="Avenir Book"/>
                <a:ea typeface="Avenir Book"/>
                <a:cs typeface="Avenir Book"/>
                <a:sym typeface="Avenir Book"/>
              </a:rPr>
              <a:t>Recommendation Engine</a:t>
            </a:r>
          </a:p>
        </p:txBody>
      </p:sp>
      <p:sp>
        <p:nvSpPr>
          <p:cNvPr id="909" name="Shape 909"/>
          <p:cNvSpPr/>
          <p:nvPr/>
        </p:nvSpPr>
        <p:spPr>
          <a:xfrm>
            <a:off x="6373822" y="6650359"/>
            <a:ext cx="1829598" cy="1219201"/>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Vega</a:t>
            </a:r>
            <a:endParaRPr b="1" sz="3200">
              <a:latin typeface="Avenir Book"/>
              <a:ea typeface="Avenir Book"/>
              <a:cs typeface="Avenir Book"/>
              <a:sym typeface="Avenir Book"/>
            </a:endParaRPr>
          </a:p>
          <a:p>
            <a:pPr lvl="0" algn="ctr" defTabSz="584200">
              <a:defRPr sz="1800"/>
            </a:pPr>
            <a:r>
              <a:rPr sz="2400">
                <a:latin typeface="Avenir Book"/>
                <a:ea typeface="Avenir Book"/>
                <a:cs typeface="Avenir Book"/>
                <a:sym typeface="Avenir Book"/>
              </a:rPr>
              <a:t>Renderer</a:t>
            </a:r>
          </a:p>
        </p:txBody>
      </p:sp>
      <p:sp>
        <p:nvSpPr>
          <p:cNvPr id="910" name="Shape 910"/>
          <p:cNvSpPr/>
          <p:nvPr/>
        </p:nvSpPr>
        <p:spPr>
          <a:xfrm flipH="1" rot="5400000">
            <a:off x="6592285" y="5663629"/>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911" name="Shape 911"/>
          <p:cNvSpPr/>
          <p:nvPr/>
        </p:nvSpPr>
        <p:spPr>
          <a:xfrm>
            <a:off x="7408264" y="5496809"/>
            <a:ext cx="1955632" cy="9736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defTabSz="584200">
              <a:defRPr sz="1800"/>
            </a:pPr>
            <a:r>
              <a:rPr sz="2400">
                <a:latin typeface="Avenir Book"/>
                <a:ea typeface="Avenir Book"/>
                <a:cs typeface="Avenir Book"/>
                <a:sym typeface="Avenir Book"/>
              </a:rPr>
              <a:t>Interactive</a:t>
            </a:r>
            <a:endParaRPr sz="2400">
              <a:latin typeface="Avenir Book"/>
              <a:ea typeface="Avenir Book"/>
              <a:cs typeface="Avenir Book"/>
              <a:sym typeface="Avenir Book"/>
            </a:endParaRPr>
          </a:p>
          <a:p>
            <a:pPr lvl="0" defTabSz="584200">
              <a:defRPr sz="1800"/>
            </a:pPr>
            <a:r>
              <a:rPr sz="2400">
                <a:latin typeface="Avenir Book"/>
                <a:ea typeface="Avenir Book"/>
                <a:cs typeface="Avenir Book"/>
                <a:sym typeface="Avenir Book"/>
              </a:rPr>
              <a:t>Visualizations</a:t>
            </a:r>
          </a:p>
        </p:txBody>
      </p:sp>
      <p:sp>
        <p:nvSpPr>
          <p:cNvPr id="912" name="Shape 912"/>
          <p:cNvSpPr/>
          <p:nvPr/>
        </p:nvSpPr>
        <p:spPr>
          <a:xfrm rot="5400000">
            <a:off x="11114520" y="5689029"/>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913" name="Shape 913"/>
          <p:cNvSpPr/>
          <p:nvPr/>
        </p:nvSpPr>
        <p:spPr>
          <a:xfrm>
            <a:off x="9574824" y="5079876"/>
            <a:ext cx="2016287" cy="13927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r" defTabSz="584200">
              <a:defRPr sz="1800"/>
            </a:pP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Vega-lite</a:t>
            </a: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Specifications</a:t>
            </a:r>
          </a:p>
        </p:txBody>
      </p:sp>
      <p:sp>
        <p:nvSpPr>
          <p:cNvPr id="914" name="Shape 914"/>
          <p:cNvSpPr/>
          <p:nvPr/>
        </p:nvSpPr>
        <p:spPr>
          <a:xfrm>
            <a:off x="8482624" y="7349058"/>
            <a:ext cx="2016287" cy="9736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ctr" defTabSz="584200">
              <a:defRPr sz="1800"/>
            </a:pPr>
            <a:r>
              <a:rPr sz="2400">
                <a:latin typeface="Avenir Book"/>
                <a:ea typeface="Avenir Book"/>
                <a:cs typeface="Avenir Book"/>
                <a:sym typeface="Avenir Book"/>
              </a:rPr>
              <a:t>Vega</a:t>
            </a:r>
            <a:br>
              <a:rPr sz="2400">
                <a:latin typeface="Avenir Book"/>
                <a:ea typeface="Avenir Book"/>
                <a:cs typeface="Avenir Book"/>
                <a:sym typeface="Avenir Book"/>
              </a:rPr>
            </a:br>
            <a:r>
              <a:rPr sz="2400">
                <a:latin typeface="Avenir Book"/>
                <a:ea typeface="Avenir Book"/>
                <a:cs typeface="Avenir Book"/>
                <a:sym typeface="Avenir Book"/>
              </a:rPr>
              <a:t>Specifications</a:t>
            </a:r>
          </a:p>
        </p:txBody>
      </p:sp>
      <p:sp>
        <p:nvSpPr>
          <p:cNvPr id="915" name="Shape 915"/>
          <p:cNvSpPr/>
          <p:nvPr/>
        </p:nvSpPr>
        <p:spPr>
          <a:xfrm>
            <a:off x="6346218" y="2266776"/>
            <a:ext cx="2265004" cy="18118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r" defTabSz="584200">
              <a:defRPr sz="1800"/>
            </a:pPr>
            <a:r>
              <a:rPr sz="2400">
                <a:solidFill>
                  <a:srgbClr val="570706"/>
                </a:solidFill>
                <a:latin typeface="Avenir Book"/>
                <a:ea typeface="Avenir Book"/>
                <a:cs typeface="Avenir Book"/>
                <a:sym typeface="Avenir Book"/>
              </a:rPr>
              <a:t>User Selection</a:t>
            </a:r>
            <a:r>
              <a:rPr sz="2400">
                <a:latin typeface="Avenir Book"/>
                <a:ea typeface="Avenir Book"/>
                <a:cs typeface="Avenir Book"/>
                <a:sym typeface="Avenir Book"/>
              </a:rPr>
              <a:t>,</a:t>
            </a: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Data Schema</a:t>
            </a: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&amp; Statistics </a:t>
            </a:r>
            <a:br>
              <a:rPr sz="2400">
                <a:latin typeface="Avenir Book"/>
                <a:ea typeface="Avenir Book"/>
                <a:cs typeface="Avenir Book"/>
                <a:sym typeface="Avenir Book"/>
              </a:rPr>
            </a:br>
          </a:p>
        </p:txBody>
      </p:sp>
      <p:sp>
        <p:nvSpPr>
          <p:cNvPr id="916" name="Shape 916"/>
          <p:cNvSpPr/>
          <p:nvPr/>
        </p:nvSpPr>
        <p:spPr>
          <a:xfrm rot="5400000">
            <a:off x="9143385" y="2801896"/>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917" name="Shape 917"/>
          <p:cNvSpPr/>
          <p:nvPr/>
        </p:nvSpPr>
        <p:spPr>
          <a:xfrm>
            <a:off x="9981002" y="2430908"/>
            <a:ext cx="3725202" cy="973668"/>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spAutoFit/>
          </a:bodyPr>
          <a:lstStyle/>
          <a:p>
            <a:pPr lvl="0" defTabSz="584200">
              <a:defRPr sz="1800"/>
            </a:pPr>
            <a:r>
              <a:rPr sz="2400">
                <a:latin typeface="Avenir Book"/>
                <a:ea typeface="Avenir Book"/>
                <a:cs typeface="Avenir Book"/>
                <a:sym typeface="Avenir Book"/>
              </a:rPr>
              <a:t>Ranked and Clustered</a:t>
            </a:r>
            <a:endParaRPr sz="2400">
              <a:latin typeface="Avenir Book"/>
              <a:ea typeface="Avenir Book"/>
              <a:cs typeface="Avenir Book"/>
              <a:sym typeface="Avenir Book"/>
            </a:endParaRPr>
          </a:p>
          <a:p>
            <a:pPr lvl="0" defTabSz="584200">
              <a:defRPr sz="1800"/>
            </a:pPr>
            <a:r>
              <a:rPr sz="2400">
                <a:latin typeface="Avenir Book"/>
                <a:ea typeface="Avenir Book"/>
                <a:cs typeface="Avenir Book"/>
                <a:sym typeface="Avenir Book"/>
              </a:rPr>
              <a:t>Vega-lite Specifications</a:t>
            </a:r>
          </a:p>
        </p:txBody>
      </p:sp>
      <p:sp>
        <p:nvSpPr>
          <p:cNvPr id="918" name="Shape 918"/>
          <p:cNvSpPr/>
          <p:nvPr/>
        </p:nvSpPr>
        <p:spPr>
          <a:xfrm rot="10800000">
            <a:off x="8562304" y="7145180"/>
            <a:ext cx="1856927"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919" name="Shape 919"/>
          <p:cNvSpPr/>
          <p:nvPr/>
        </p:nvSpPr>
        <p:spPr>
          <a:xfrm rot="16200000">
            <a:off x="8117320" y="2784962"/>
            <a:ext cx="1316733" cy="229560"/>
          </a:xfrm>
          <a:prstGeom prst="rightArrow">
            <a:avLst>
              <a:gd name="adj1" fmla="val 45195"/>
              <a:gd name="adj2" fmla="val 98410"/>
            </a:avLst>
          </a:prstGeom>
          <a:solidFill>
            <a:srgbClr val="570706"/>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920" name="Shape 920"/>
          <p:cNvSpPr/>
          <p:nvPr/>
        </p:nvSpPr>
        <p:spPr>
          <a:xfrm>
            <a:off x="2890647" y="5176922"/>
            <a:ext cx="960968" cy="6942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defRPr sz="3200">
                <a:latin typeface="Avenir Book"/>
                <a:ea typeface="Avenir Book"/>
                <a:cs typeface="Avenir Book"/>
                <a:sym typeface="Avenir Book"/>
              </a:defRPr>
            </a:lvl1pPr>
          </a:lstStyle>
          <a:p>
            <a:pPr lvl="0">
              <a:defRPr sz="1800"/>
            </a:pPr>
            <a:r>
              <a:rPr sz="3200"/>
              <a:t>User</a:t>
            </a:r>
          </a:p>
        </p:txBody>
      </p:sp>
      <p:sp>
        <p:nvSpPr>
          <p:cNvPr id="921" name="Shape 921"/>
          <p:cNvSpPr/>
          <p:nvPr/>
        </p:nvSpPr>
        <p:spPr>
          <a:xfrm>
            <a:off x="10778114" y="6650359"/>
            <a:ext cx="1989544" cy="1219201"/>
          </a:xfrm>
          <a:prstGeom prst="rect">
            <a:avLst/>
          </a:prstGeom>
          <a:ln w="25400">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Vega-lite</a:t>
            </a:r>
            <a:endParaRPr b="1" sz="3200">
              <a:latin typeface="Avenir Book"/>
              <a:ea typeface="Avenir Book"/>
              <a:cs typeface="Avenir Book"/>
              <a:sym typeface="Avenir Book"/>
            </a:endParaRPr>
          </a:p>
          <a:p>
            <a:pPr lvl="0" algn="ctr" defTabSz="584200">
              <a:defRPr sz="1800"/>
            </a:pPr>
            <a:r>
              <a:rPr sz="2400">
                <a:latin typeface="Avenir Book"/>
                <a:ea typeface="Avenir Book"/>
                <a:cs typeface="Avenir Book"/>
                <a:sym typeface="Avenir Book"/>
              </a:rPr>
              <a:t>Compiler</a:t>
            </a:r>
          </a:p>
        </p:txBody>
      </p:sp>
    </p:spTree>
  </p:cSld>
  <p:clrMapOvr>
    <a:masterClrMapping/>
  </p:clrMapOvr>
  <p:transition spd="fast"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3" name="Shape 923"/>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924" name="pasted-image.pdf"/>
          <p:cNvPicPr/>
          <p:nvPr/>
        </p:nvPicPr>
        <p:blipFill>
          <a:blip r:embed="rId2">
            <a:extLst/>
          </a:blip>
          <a:stretch>
            <a:fillRect/>
          </a:stretch>
        </p:blipFill>
        <p:spPr>
          <a:xfrm>
            <a:off x="2719197" y="3433241"/>
            <a:ext cx="1303868" cy="1676401"/>
          </a:xfrm>
          <a:prstGeom prst="rect">
            <a:avLst/>
          </a:prstGeom>
          <a:ln w="3175">
            <a:miter lim="400000"/>
          </a:ln>
        </p:spPr>
      </p:pic>
      <p:sp>
        <p:nvSpPr>
          <p:cNvPr id="925" name="Shape 925"/>
          <p:cNvSpPr/>
          <p:nvPr/>
        </p:nvSpPr>
        <p:spPr>
          <a:xfrm>
            <a:off x="6448966" y="3750691"/>
            <a:ext cx="6187017" cy="1219202"/>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Voyager</a:t>
            </a:r>
            <a:r>
              <a:rPr sz="3200">
                <a:latin typeface="Avenir Book"/>
                <a:ea typeface="Avenir Book"/>
                <a:cs typeface="Avenir Book"/>
                <a:sym typeface="Avenir Book"/>
              </a:rPr>
              <a:t> </a:t>
            </a:r>
            <a:br>
              <a:rPr sz="3200">
                <a:latin typeface="Avenir Book"/>
                <a:ea typeface="Avenir Book"/>
                <a:cs typeface="Avenir Book"/>
                <a:sym typeface="Avenir Book"/>
              </a:rPr>
            </a:br>
            <a:r>
              <a:rPr sz="2400">
                <a:latin typeface="Avenir Book"/>
                <a:ea typeface="Avenir Book"/>
                <a:cs typeface="Avenir Book"/>
                <a:sym typeface="Avenir Book"/>
              </a:rPr>
              <a:t>Visualization Browser</a:t>
            </a:r>
          </a:p>
        </p:txBody>
      </p:sp>
      <p:sp>
        <p:nvSpPr>
          <p:cNvPr id="926" name="Shape 926"/>
          <p:cNvSpPr/>
          <p:nvPr/>
        </p:nvSpPr>
        <p:spPr>
          <a:xfrm flipH="1">
            <a:off x="4167434" y="4446628"/>
            <a:ext cx="1984830" cy="229561"/>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927" name="Shape 927"/>
          <p:cNvSpPr/>
          <p:nvPr/>
        </p:nvSpPr>
        <p:spPr>
          <a:xfrm>
            <a:off x="4283633" y="4597408"/>
            <a:ext cx="1955631" cy="9736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ctr" defTabSz="584200">
              <a:defRPr sz="1800"/>
            </a:pPr>
            <a:r>
              <a:rPr sz="2400">
                <a:latin typeface="Avenir Book"/>
                <a:ea typeface="Avenir Book"/>
                <a:cs typeface="Avenir Book"/>
                <a:sym typeface="Avenir Book"/>
              </a:rPr>
              <a:t>Interactive</a:t>
            </a:r>
            <a:endParaRPr sz="2400">
              <a:latin typeface="Avenir Book"/>
              <a:ea typeface="Avenir Book"/>
              <a:cs typeface="Avenir Book"/>
              <a:sym typeface="Avenir Book"/>
            </a:endParaRPr>
          </a:p>
          <a:p>
            <a:pPr lvl="0" algn="ctr" defTabSz="584200">
              <a:defRPr sz="1800"/>
            </a:pPr>
            <a:r>
              <a:rPr sz="2400">
                <a:latin typeface="Avenir Book"/>
                <a:ea typeface="Avenir Book"/>
                <a:cs typeface="Avenir Book"/>
                <a:sym typeface="Avenir Book"/>
              </a:rPr>
              <a:t>Visualizations</a:t>
            </a:r>
          </a:p>
        </p:txBody>
      </p:sp>
      <p:sp>
        <p:nvSpPr>
          <p:cNvPr id="928" name="Shape 928"/>
          <p:cNvSpPr/>
          <p:nvPr/>
        </p:nvSpPr>
        <p:spPr>
          <a:xfrm flipH="1" rot="10800000">
            <a:off x="4207103" y="3972495"/>
            <a:ext cx="1979027"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929" name="Shape 929"/>
          <p:cNvSpPr/>
          <p:nvPr/>
        </p:nvSpPr>
        <p:spPr>
          <a:xfrm>
            <a:off x="4479083" y="3054821"/>
            <a:ext cx="1401200" cy="9736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ctr" defTabSz="584200">
              <a:defRPr sz="1800"/>
            </a:pPr>
            <a:r>
              <a:rPr sz="2400">
                <a:latin typeface="Avenir Book"/>
                <a:ea typeface="Avenir Book"/>
                <a:cs typeface="Avenir Book"/>
                <a:sym typeface="Avenir Book"/>
              </a:rPr>
              <a:t>User </a:t>
            </a:r>
            <a:br>
              <a:rPr sz="2400">
                <a:latin typeface="Avenir Book"/>
                <a:ea typeface="Avenir Book"/>
                <a:cs typeface="Avenir Book"/>
                <a:sym typeface="Avenir Book"/>
              </a:rPr>
            </a:br>
            <a:r>
              <a:rPr sz="2400">
                <a:latin typeface="Avenir Book"/>
                <a:ea typeface="Avenir Book"/>
                <a:cs typeface="Avenir Book"/>
                <a:sym typeface="Avenir Book"/>
              </a:rPr>
              <a:t>Selection</a:t>
            </a:r>
          </a:p>
        </p:txBody>
      </p:sp>
      <p:sp>
        <p:nvSpPr>
          <p:cNvPr id="930" name="Shape 930"/>
          <p:cNvSpPr/>
          <p:nvPr/>
        </p:nvSpPr>
        <p:spPr>
          <a:xfrm>
            <a:off x="7694622" y="833974"/>
            <a:ext cx="3691335" cy="1219201"/>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Compass</a:t>
            </a:r>
            <a:endParaRPr b="1" sz="3200">
              <a:latin typeface="Avenir Book"/>
              <a:ea typeface="Avenir Book"/>
              <a:cs typeface="Avenir Book"/>
              <a:sym typeface="Avenir Book"/>
            </a:endParaRPr>
          </a:p>
          <a:p>
            <a:pPr lvl="0" algn="ctr" defTabSz="584200">
              <a:defRPr sz="1800"/>
            </a:pPr>
            <a:r>
              <a:rPr sz="2400">
                <a:latin typeface="Avenir Book"/>
                <a:ea typeface="Avenir Book"/>
                <a:cs typeface="Avenir Book"/>
                <a:sym typeface="Avenir Book"/>
              </a:rPr>
              <a:t>Recommendation Engine</a:t>
            </a:r>
          </a:p>
        </p:txBody>
      </p:sp>
      <p:sp>
        <p:nvSpPr>
          <p:cNvPr id="931" name="Shape 931"/>
          <p:cNvSpPr/>
          <p:nvPr/>
        </p:nvSpPr>
        <p:spPr>
          <a:xfrm>
            <a:off x="6373822" y="6650359"/>
            <a:ext cx="1829598" cy="1219201"/>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Vega</a:t>
            </a:r>
            <a:endParaRPr b="1" sz="3200">
              <a:latin typeface="Avenir Book"/>
              <a:ea typeface="Avenir Book"/>
              <a:cs typeface="Avenir Book"/>
              <a:sym typeface="Avenir Book"/>
            </a:endParaRPr>
          </a:p>
          <a:p>
            <a:pPr lvl="0" algn="ctr" defTabSz="584200">
              <a:defRPr sz="1800"/>
            </a:pPr>
            <a:r>
              <a:rPr sz="2400">
                <a:latin typeface="Avenir Book"/>
                <a:ea typeface="Avenir Book"/>
                <a:cs typeface="Avenir Book"/>
                <a:sym typeface="Avenir Book"/>
              </a:rPr>
              <a:t>Renderer</a:t>
            </a:r>
          </a:p>
        </p:txBody>
      </p:sp>
      <p:sp>
        <p:nvSpPr>
          <p:cNvPr id="932" name="Shape 932"/>
          <p:cNvSpPr/>
          <p:nvPr/>
        </p:nvSpPr>
        <p:spPr>
          <a:xfrm flipH="1" rot="5400000">
            <a:off x="6592285" y="5663629"/>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933" name="Shape 933"/>
          <p:cNvSpPr/>
          <p:nvPr/>
        </p:nvSpPr>
        <p:spPr>
          <a:xfrm>
            <a:off x="7408264" y="5496809"/>
            <a:ext cx="1955632" cy="9736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defTabSz="584200">
              <a:defRPr sz="1800"/>
            </a:pPr>
            <a:r>
              <a:rPr sz="2400">
                <a:latin typeface="Avenir Book"/>
                <a:ea typeface="Avenir Book"/>
                <a:cs typeface="Avenir Book"/>
                <a:sym typeface="Avenir Book"/>
              </a:rPr>
              <a:t>Interactive</a:t>
            </a:r>
            <a:endParaRPr sz="2400">
              <a:latin typeface="Avenir Book"/>
              <a:ea typeface="Avenir Book"/>
              <a:cs typeface="Avenir Book"/>
              <a:sym typeface="Avenir Book"/>
            </a:endParaRPr>
          </a:p>
          <a:p>
            <a:pPr lvl="0" defTabSz="584200">
              <a:defRPr sz="1800"/>
            </a:pPr>
            <a:r>
              <a:rPr sz="2400">
                <a:latin typeface="Avenir Book"/>
                <a:ea typeface="Avenir Book"/>
                <a:cs typeface="Avenir Book"/>
                <a:sym typeface="Avenir Book"/>
              </a:rPr>
              <a:t>Visualizations</a:t>
            </a:r>
          </a:p>
        </p:txBody>
      </p:sp>
      <p:sp>
        <p:nvSpPr>
          <p:cNvPr id="934" name="Shape 934"/>
          <p:cNvSpPr/>
          <p:nvPr/>
        </p:nvSpPr>
        <p:spPr>
          <a:xfrm rot="5400000">
            <a:off x="11114520" y="5689029"/>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935" name="Shape 935"/>
          <p:cNvSpPr/>
          <p:nvPr/>
        </p:nvSpPr>
        <p:spPr>
          <a:xfrm>
            <a:off x="9574824" y="5079876"/>
            <a:ext cx="2016287" cy="13927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r" defTabSz="584200">
              <a:defRPr sz="1800"/>
            </a:pP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Vega-lite</a:t>
            </a: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Specifications</a:t>
            </a:r>
          </a:p>
        </p:txBody>
      </p:sp>
      <p:sp>
        <p:nvSpPr>
          <p:cNvPr id="936" name="Shape 936"/>
          <p:cNvSpPr/>
          <p:nvPr/>
        </p:nvSpPr>
        <p:spPr>
          <a:xfrm>
            <a:off x="8482624" y="7349058"/>
            <a:ext cx="2016287" cy="9736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ctr" defTabSz="584200">
              <a:defRPr sz="1800"/>
            </a:pPr>
            <a:r>
              <a:rPr sz="2400">
                <a:latin typeface="Avenir Book"/>
                <a:ea typeface="Avenir Book"/>
                <a:cs typeface="Avenir Book"/>
                <a:sym typeface="Avenir Book"/>
              </a:rPr>
              <a:t>Vega</a:t>
            </a:r>
            <a:br>
              <a:rPr sz="2400">
                <a:latin typeface="Avenir Book"/>
                <a:ea typeface="Avenir Book"/>
                <a:cs typeface="Avenir Book"/>
                <a:sym typeface="Avenir Book"/>
              </a:rPr>
            </a:br>
            <a:r>
              <a:rPr sz="2400">
                <a:latin typeface="Avenir Book"/>
                <a:ea typeface="Avenir Book"/>
                <a:cs typeface="Avenir Book"/>
                <a:sym typeface="Avenir Book"/>
              </a:rPr>
              <a:t>Specifications</a:t>
            </a:r>
          </a:p>
        </p:txBody>
      </p:sp>
      <p:sp>
        <p:nvSpPr>
          <p:cNvPr id="937" name="Shape 937"/>
          <p:cNvSpPr/>
          <p:nvPr/>
        </p:nvSpPr>
        <p:spPr>
          <a:xfrm>
            <a:off x="6346218" y="2266776"/>
            <a:ext cx="2265004" cy="18118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r" defTabSz="584200">
              <a:defRPr sz="1800"/>
            </a:pPr>
            <a:r>
              <a:rPr sz="2400">
                <a:latin typeface="Avenir Book"/>
                <a:ea typeface="Avenir Book"/>
                <a:cs typeface="Avenir Book"/>
                <a:sym typeface="Avenir Book"/>
              </a:rPr>
              <a:t>User Selection,</a:t>
            </a: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Data Schema</a:t>
            </a:r>
            <a:endParaRPr sz="2400">
              <a:latin typeface="Avenir Book"/>
              <a:ea typeface="Avenir Book"/>
              <a:cs typeface="Avenir Book"/>
              <a:sym typeface="Avenir Book"/>
            </a:endParaRPr>
          </a:p>
          <a:p>
            <a:pPr lvl="0" algn="r" defTabSz="584200">
              <a:defRPr sz="1800"/>
            </a:pPr>
            <a:r>
              <a:rPr sz="2400">
                <a:latin typeface="Avenir Book"/>
                <a:ea typeface="Avenir Book"/>
                <a:cs typeface="Avenir Book"/>
                <a:sym typeface="Avenir Book"/>
              </a:rPr>
              <a:t>&amp; Statistics </a:t>
            </a:r>
            <a:br>
              <a:rPr sz="2400">
                <a:latin typeface="Avenir Book"/>
                <a:ea typeface="Avenir Book"/>
                <a:cs typeface="Avenir Book"/>
                <a:sym typeface="Avenir Book"/>
              </a:rPr>
            </a:br>
          </a:p>
        </p:txBody>
      </p:sp>
      <p:sp>
        <p:nvSpPr>
          <p:cNvPr id="938" name="Shape 938"/>
          <p:cNvSpPr/>
          <p:nvPr/>
        </p:nvSpPr>
        <p:spPr>
          <a:xfrm rot="5400000">
            <a:off x="9143385" y="2801896"/>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939" name="Shape 939"/>
          <p:cNvSpPr/>
          <p:nvPr/>
        </p:nvSpPr>
        <p:spPr>
          <a:xfrm>
            <a:off x="9981002" y="2430908"/>
            <a:ext cx="3725202" cy="973668"/>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spAutoFit/>
          </a:bodyPr>
          <a:lstStyle/>
          <a:p>
            <a:pPr lvl="0" defTabSz="584200">
              <a:defRPr sz="1800"/>
            </a:pPr>
            <a:r>
              <a:rPr sz="2400">
                <a:latin typeface="Avenir Book"/>
                <a:ea typeface="Avenir Book"/>
                <a:cs typeface="Avenir Book"/>
                <a:sym typeface="Avenir Book"/>
              </a:rPr>
              <a:t>Ranked and Clustered</a:t>
            </a:r>
            <a:endParaRPr sz="2400">
              <a:latin typeface="Avenir Book"/>
              <a:ea typeface="Avenir Book"/>
              <a:cs typeface="Avenir Book"/>
              <a:sym typeface="Avenir Book"/>
            </a:endParaRPr>
          </a:p>
          <a:p>
            <a:pPr lvl="0" defTabSz="584200">
              <a:defRPr sz="1800"/>
            </a:pPr>
            <a:r>
              <a:rPr sz="2400">
                <a:latin typeface="Avenir Book"/>
                <a:ea typeface="Avenir Book"/>
                <a:cs typeface="Avenir Book"/>
                <a:sym typeface="Avenir Book"/>
              </a:rPr>
              <a:t>Vega-lite Specifications</a:t>
            </a:r>
          </a:p>
        </p:txBody>
      </p:sp>
      <p:sp>
        <p:nvSpPr>
          <p:cNvPr id="940" name="Shape 940"/>
          <p:cNvSpPr/>
          <p:nvPr/>
        </p:nvSpPr>
        <p:spPr>
          <a:xfrm rot="10800000">
            <a:off x="8562304" y="7145180"/>
            <a:ext cx="1856927"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941" name="Shape 941"/>
          <p:cNvSpPr/>
          <p:nvPr/>
        </p:nvSpPr>
        <p:spPr>
          <a:xfrm rot="16200000">
            <a:off x="8117320" y="2784962"/>
            <a:ext cx="1316733" cy="229560"/>
          </a:xfrm>
          <a:prstGeom prst="rightArrow">
            <a:avLst>
              <a:gd name="adj1" fmla="val 45195"/>
              <a:gd name="adj2" fmla="val 98410"/>
            </a:avLst>
          </a:prstGeom>
          <a:solidFill>
            <a:srgbClr val="53585F"/>
          </a:solidFill>
          <a:ln w="12700">
            <a:miter lim="400000"/>
          </a:ln>
        </p:spPr>
        <p:txBody>
          <a:bodyPr lIns="0" tIns="0" rIns="0" bIns="0" anchor="ctr"/>
          <a:lstStyle/>
          <a:p>
            <a:pPr lvl="0" algn="ctr" defTabSz="584200">
              <a:defRPr sz="3200">
                <a:latin typeface="Helvetica Light"/>
                <a:ea typeface="Helvetica Light"/>
                <a:cs typeface="Helvetica Light"/>
                <a:sym typeface="Helvetica Light"/>
              </a:defRPr>
            </a:pPr>
          </a:p>
        </p:txBody>
      </p:sp>
      <p:sp>
        <p:nvSpPr>
          <p:cNvPr id="942" name="Shape 942"/>
          <p:cNvSpPr/>
          <p:nvPr/>
        </p:nvSpPr>
        <p:spPr>
          <a:xfrm>
            <a:off x="2890647" y="5176922"/>
            <a:ext cx="960968" cy="694267"/>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defRPr sz="3200">
                <a:latin typeface="Avenir Book"/>
                <a:ea typeface="Avenir Book"/>
                <a:cs typeface="Avenir Book"/>
                <a:sym typeface="Avenir Book"/>
              </a:defRPr>
            </a:lvl1pPr>
          </a:lstStyle>
          <a:p>
            <a:pPr lvl="0">
              <a:defRPr sz="1800"/>
            </a:pPr>
            <a:r>
              <a:rPr sz="3200"/>
              <a:t>User</a:t>
            </a:r>
          </a:p>
        </p:txBody>
      </p:sp>
      <p:sp>
        <p:nvSpPr>
          <p:cNvPr id="943" name="Shape 943"/>
          <p:cNvSpPr/>
          <p:nvPr/>
        </p:nvSpPr>
        <p:spPr>
          <a:xfrm>
            <a:off x="2404581" y="588441"/>
            <a:ext cx="4545162" cy="1583268"/>
          </a:xfrm>
          <a:prstGeom prst="rect">
            <a:avLst/>
          </a:prstGeom>
          <a:ln w="3175">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2800">
                <a:solidFill>
                  <a:srgbClr val="570706"/>
                </a:solidFill>
                <a:latin typeface="Avenir Next Demi Bold"/>
                <a:ea typeface="Avenir Next Demi Bold"/>
                <a:cs typeface="Avenir Next Demi Bold"/>
                <a:sym typeface="Avenir Next Demi Bold"/>
              </a:rPr>
              <a:t>Improves data coverage!</a:t>
            </a:r>
            <a:endParaRPr sz="2800">
              <a:solidFill>
                <a:srgbClr val="570706"/>
              </a:solidFill>
              <a:latin typeface="Avenir Next Demi Bold"/>
              <a:ea typeface="Avenir Next Demi Bold"/>
              <a:cs typeface="Avenir Next Demi Bold"/>
              <a:sym typeface="Avenir Next Demi Bold"/>
            </a:endParaRPr>
          </a:p>
          <a:p>
            <a:pPr lvl="0">
              <a:defRPr sz="1800"/>
            </a:pPr>
            <a:r>
              <a:rPr sz="2800">
                <a:solidFill>
                  <a:srgbClr val="570706"/>
                </a:solidFill>
                <a:latin typeface="Avenir Next"/>
                <a:ea typeface="Avenir Next"/>
                <a:cs typeface="Avenir Next"/>
                <a:sym typeface="Avenir Next"/>
              </a:rPr>
              <a:t>+</a:t>
            </a:r>
            <a:r>
              <a:rPr sz="2800">
                <a:solidFill>
                  <a:srgbClr val="570706"/>
                </a:solidFill>
                <a:latin typeface="Avenir Next Demi Bold"/>
                <a:ea typeface="Avenir Next Demi Bold"/>
                <a:cs typeface="Avenir Next Demi Bold"/>
                <a:sym typeface="Avenir Next Demi Bold"/>
              </a:rPr>
              <a:t>3x</a:t>
            </a:r>
            <a:r>
              <a:rPr sz="2800">
                <a:solidFill>
                  <a:srgbClr val="570706"/>
                </a:solidFill>
                <a:latin typeface="Avenir Next"/>
                <a:ea typeface="Avenir Next"/>
                <a:cs typeface="Avenir Next"/>
                <a:sym typeface="Avenir Next"/>
              </a:rPr>
              <a:t> variable sets shown</a:t>
            </a:r>
            <a:endParaRPr sz="2800">
              <a:solidFill>
                <a:srgbClr val="570706"/>
              </a:solidFill>
              <a:latin typeface="Avenir Next"/>
              <a:ea typeface="Avenir Next"/>
              <a:cs typeface="Avenir Next"/>
              <a:sym typeface="Avenir Next"/>
            </a:endParaRPr>
          </a:p>
          <a:p>
            <a:pPr lvl="0">
              <a:defRPr sz="1800"/>
            </a:pPr>
            <a:r>
              <a:rPr sz="2800">
                <a:solidFill>
                  <a:srgbClr val="570706"/>
                </a:solidFill>
                <a:latin typeface="Avenir Next"/>
                <a:ea typeface="Avenir Next"/>
                <a:cs typeface="Avenir Next"/>
                <a:sym typeface="Avenir Next"/>
              </a:rPr>
              <a:t>+</a:t>
            </a:r>
            <a:r>
              <a:rPr sz="2800">
                <a:solidFill>
                  <a:srgbClr val="570706"/>
                </a:solidFill>
                <a:latin typeface="Avenir Next Demi Bold"/>
                <a:ea typeface="Avenir Next Demi Bold"/>
                <a:cs typeface="Avenir Next Demi Bold"/>
                <a:sym typeface="Avenir Next Demi Bold"/>
              </a:rPr>
              <a:t>1.5x</a:t>
            </a:r>
            <a:r>
              <a:rPr sz="2800">
                <a:solidFill>
                  <a:srgbClr val="570706"/>
                </a:solidFill>
                <a:latin typeface="Avenir Next"/>
                <a:ea typeface="Avenir Next"/>
                <a:cs typeface="Avenir Next"/>
                <a:sym typeface="Avenir Next"/>
              </a:rPr>
              <a:t> more interacted with</a:t>
            </a:r>
          </a:p>
        </p:txBody>
      </p:sp>
      <p:sp>
        <p:nvSpPr>
          <p:cNvPr id="944" name="Shape 944"/>
          <p:cNvSpPr/>
          <p:nvPr/>
        </p:nvSpPr>
        <p:spPr>
          <a:xfrm>
            <a:off x="10778114" y="6650359"/>
            <a:ext cx="1989544" cy="1219201"/>
          </a:xfrm>
          <a:prstGeom prst="rect">
            <a:avLst/>
          </a:prstGeom>
          <a:ln w="25400">
            <a:solidFill/>
            <a:miter lim="400000"/>
          </a:ln>
          <a:extLst>
            <a:ext uri="{C572A759-6A51-4108-AA02-DFA0A04FC94B}">
              <ma14:wrappingTextBoxFlag xmlns:ma14="http://schemas.microsoft.com/office/mac/drawingml/2011/main" val="1"/>
            </a:ext>
          </a:extLst>
        </p:spPr>
        <p:txBody>
          <a:bodyPr lIns="0" tIns="0" rIns="0" bIns="0" anchor="ctr"/>
          <a:lstStyle/>
          <a:p>
            <a:pPr lvl="0" algn="ctr" defTabSz="584200">
              <a:defRPr sz="1800"/>
            </a:pPr>
            <a:r>
              <a:rPr b="1" sz="3200">
                <a:latin typeface="Avenir Book"/>
                <a:ea typeface="Avenir Book"/>
                <a:cs typeface="Avenir Book"/>
                <a:sym typeface="Avenir Book"/>
              </a:rPr>
              <a:t>Vega-lite</a:t>
            </a:r>
            <a:endParaRPr b="1" sz="3200">
              <a:latin typeface="Avenir Book"/>
              <a:ea typeface="Avenir Book"/>
              <a:cs typeface="Avenir Book"/>
              <a:sym typeface="Avenir Book"/>
            </a:endParaRPr>
          </a:p>
          <a:p>
            <a:pPr lvl="0" algn="ctr" defTabSz="584200">
              <a:defRPr sz="1800"/>
            </a:pPr>
            <a:r>
              <a:rPr sz="2400">
                <a:latin typeface="Avenir Book"/>
                <a:ea typeface="Avenir Book"/>
                <a:cs typeface="Avenir Book"/>
                <a:sym typeface="Avenir Book"/>
              </a:rPr>
              <a:t>Compiler</a:t>
            </a:r>
          </a:p>
        </p:txBody>
      </p:sp>
    </p:spTree>
  </p:cSld>
  <p:clrMapOvr>
    <a:masterClrMapping/>
  </p:clrMapOvr>
  <p:transition spd="fast"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6" name="Shape 946"/>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sp>
        <p:nvSpPr>
          <p:cNvPr id="947" name="Shape 947"/>
          <p:cNvSpPr/>
          <p:nvPr/>
        </p:nvSpPr>
        <p:spPr>
          <a:xfrm>
            <a:off x="509327" y="539749"/>
            <a:ext cx="4301644" cy="9398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914400">
              <a:defRPr sz="4800">
                <a:uFill>
                  <a:solidFill>
                    <a:srgbClr val="D7F0FF"/>
                  </a:solidFill>
                </a:uFill>
                <a:latin typeface="Avenir Next Demi Bold"/>
                <a:ea typeface="Avenir Next Demi Bold"/>
                <a:cs typeface="Avenir Next Demi Bold"/>
                <a:sym typeface="Avenir Next Demi Bold"/>
              </a:defRPr>
            </a:lvl1pPr>
          </a:lstStyle>
          <a:p>
            <a:pPr lvl="0">
              <a:defRPr sz="1800">
                <a:uFillTx/>
              </a:defRPr>
            </a:pPr>
            <a:r>
              <a:rPr sz="4800">
                <a:uFill>
                  <a:solidFill>
                    <a:srgbClr val="D7F0FF"/>
                  </a:solidFill>
                </a:uFill>
              </a:rPr>
              <a:t>User Feedback</a:t>
            </a:r>
          </a:p>
        </p:txBody>
      </p:sp>
      <p:sp>
        <p:nvSpPr>
          <p:cNvPr id="948" name="Shape 948"/>
          <p:cNvSpPr/>
          <p:nvPr/>
        </p:nvSpPr>
        <p:spPr>
          <a:xfrm>
            <a:off x="555274" y="1831689"/>
            <a:ext cx="8937263" cy="6809045"/>
          </a:xfrm>
          <a:prstGeom prst="rect">
            <a:avLst/>
          </a:prstGeom>
          <a:ln w="12700">
            <a:round/>
          </a:ln>
          <a:extLst>
            <a:ext uri="{C572A759-6A51-4108-AA02-DFA0A04FC94B}">
              <ma14:wrappingTextBoxFlag xmlns:ma14="http://schemas.microsoft.com/office/mac/drawingml/2011/main" val="1"/>
            </a:ext>
          </a:extLst>
        </p:spPr>
        <p:txBody>
          <a:bodyPr lIns="38100" tIns="38100" rIns="38100" bIns="38100"/>
          <a:lstStyle/>
          <a:p>
            <a:pPr lvl="0" defTabSz="914269">
              <a:spcBef>
                <a:spcPts val="2400"/>
              </a:spcBef>
              <a:buClr>
                <a:srgbClr val="000000"/>
              </a:buClr>
              <a:buFont typeface="Arial"/>
              <a:tabLst>
                <a:tab pos="2209800" algn="l"/>
              </a:tabLst>
              <a:defRPr sz="1800"/>
            </a:pPr>
            <a:r>
              <a:rPr i="1" sz="3200">
                <a:uFill>
                  <a:solidFill/>
                </a:uFill>
                <a:latin typeface="Avenir Next"/>
                <a:ea typeface="Avenir Next"/>
                <a:cs typeface="Avenir Next"/>
                <a:sym typeface="Avenir Next"/>
              </a:rPr>
              <a:t>“Voyager gave me a lot of options I wouldn’t have thought about on my own, it encouraged me to look more deeply at data, even data I didn’t know a lot about.”</a:t>
            </a:r>
            <a:endParaRPr i="1" sz="3200">
              <a:uFill>
                <a:solidFill/>
              </a:uFill>
              <a:latin typeface="Avenir Next"/>
              <a:ea typeface="Avenir Next"/>
              <a:cs typeface="Avenir Next"/>
              <a:sym typeface="Avenir Next"/>
            </a:endParaRPr>
          </a:p>
          <a:p>
            <a:pPr lvl="0" defTabSz="914269">
              <a:spcBef>
                <a:spcPts val="2400"/>
              </a:spcBef>
              <a:buClr>
                <a:srgbClr val="000000"/>
              </a:buClr>
              <a:buFont typeface="Arial"/>
              <a:tabLst>
                <a:tab pos="2209800" algn="l"/>
              </a:tabLst>
              <a:defRPr sz="1800"/>
            </a:pPr>
            <a:r>
              <a:rPr sz="3200">
                <a:uFill>
                  <a:solidFill/>
                </a:uFill>
                <a:latin typeface="Avenir Next"/>
                <a:ea typeface="Avenir Next"/>
                <a:cs typeface="Avenir Next"/>
                <a:sym typeface="Avenir Next"/>
              </a:rPr>
              <a:t>Voyager </a:t>
            </a:r>
            <a:r>
              <a:rPr i="1" sz="3200">
                <a:uFill>
                  <a:solidFill/>
                </a:uFill>
                <a:latin typeface="Avenir Next"/>
                <a:ea typeface="Avenir Next"/>
                <a:cs typeface="Avenir Next"/>
                <a:sym typeface="Avenir Next"/>
              </a:rPr>
              <a:t>“prompted me to explore new questions in a way that didn’t derail me from answering follow-up questions.“</a:t>
            </a:r>
            <a:endParaRPr sz="3200">
              <a:uFill>
                <a:solidFill/>
              </a:uFill>
              <a:latin typeface="Avenir Next"/>
              <a:ea typeface="Avenir Next"/>
              <a:cs typeface="Avenir Next"/>
              <a:sym typeface="Avenir Next"/>
            </a:endParaRPr>
          </a:p>
          <a:p>
            <a:pPr lvl="0" defTabSz="914269">
              <a:spcBef>
                <a:spcPts val="2400"/>
              </a:spcBef>
              <a:buClr>
                <a:srgbClr val="000000"/>
              </a:buClr>
              <a:buFont typeface="Arial"/>
              <a:tabLst>
                <a:tab pos="2209800" algn="l"/>
              </a:tabLst>
              <a:defRPr sz="1800"/>
            </a:pPr>
            <a:r>
              <a:rPr i="1" sz="3200">
                <a:uFill>
                  <a:solidFill/>
                </a:uFill>
                <a:latin typeface="Avenir Next"/>
                <a:ea typeface="Avenir Next"/>
                <a:cs typeface="Avenir Next"/>
                <a:sym typeface="Avenir Next"/>
              </a:rPr>
              <a:t>“I would start with Voyager but want to go and switch to [Tableau] to dive into my question. Once that question was answered, I would like to switch back to Voyager.”</a:t>
            </a:r>
          </a:p>
        </p:txBody>
      </p:sp>
      <p:grpSp>
        <p:nvGrpSpPr>
          <p:cNvPr id="951" name="Group 951"/>
          <p:cNvGrpSpPr/>
          <p:nvPr/>
        </p:nvGrpSpPr>
        <p:grpSpPr>
          <a:xfrm>
            <a:off x="9514105" y="444506"/>
            <a:ext cx="7562810" cy="3902418"/>
            <a:chOff x="0" y="0"/>
            <a:chExt cx="7562808" cy="3902416"/>
          </a:xfrm>
        </p:grpSpPr>
        <p:pic>
          <p:nvPicPr>
            <p:cNvPr id="949" name="pasted-image.tif"/>
            <p:cNvPicPr/>
            <p:nvPr/>
          </p:nvPicPr>
          <p:blipFill>
            <a:blip r:embed="rId2">
              <a:extLst/>
            </a:blip>
            <a:srcRect l="0" t="8509" r="0" b="7333"/>
            <a:stretch>
              <a:fillRect/>
            </a:stretch>
          </p:blipFill>
          <p:spPr>
            <a:xfrm>
              <a:off x="45870" y="62877"/>
              <a:ext cx="7516939" cy="3839540"/>
            </a:xfrm>
            <a:prstGeom prst="rect">
              <a:avLst/>
            </a:prstGeom>
            <a:ln w="3175" cap="flat">
              <a:noFill/>
              <a:miter lim="400000"/>
            </a:ln>
            <a:effectLst/>
          </p:spPr>
        </p:pic>
        <p:sp>
          <p:nvSpPr>
            <p:cNvPr id="950" name="Shape 950"/>
            <p:cNvSpPr/>
            <p:nvPr/>
          </p:nvSpPr>
          <p:spPr>
            <a:xfrm>
              <a:off x="0" y="0"/>
              <a:ext cx="1723221" cy="321547"/>
            </a:xfrm>
            <a:prstGeom prst="rect">
              <a:avLst/>
            </a:prstGeom>
            <a:solidFill>
              <a:srgbClr val="FFFFFF"/>
            </a:solidFill>
            <a:ln w="3175"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b="1">
                  <a:latin typeface="Helvetica Neue"/>
                  <a:ea typeface="Helvetica Neue"/>
                  <a:cs typeface="Helvetica Neue"/>
                  <a:sym typeface="Helvetica Neue"/>
                </a:defRPr>
              </a:lvl1pPr>
            </a:lstStyle>
            <a:p>
              <a:pPr lvl="0">
                <a:defRPr b="0" sz="1800"/>
              </a:pPr>
              <a:r>
                <a:rPr b="1" sz="1200"/>
                <a:t>Data Voyager: Movies</a:t>
              </a:r>
            </a:p>
          </p:txBody>
        </p:sp>
      </p:grpSp>
      <p:grpSp>
        <p:nvGrpSpPr>
          <p:cNvPr id="954" name="Group 954"/>
          <p:cNvGrpSpPr/>
          <p:nvPr/>
        </p:nvGrpSpPr>
        <p:grpSpPr>
          <a:xfrm>
            <a:off x="9469487" y="4722014"/>
            <a:ext cx="7697911" cy="3997281"/>
            <a:chOff x="0" y="0"/>
            <a:chExt cx="7697909" cy="3997279"/>
          </a:xfrm>
        </p:grpSpPr>
        <p:pic>
          <p:nvPicPr>
            <p:cNvPr id="952" name="pasted-image.tif"/>
            <p:cNvPicPr/>
            <p:nvPr/>
          </p:nvPicPr>
          <p:blipFill>
            <a:blip r:embed="rId3">
              <a:extLst/>
            </a:blip>
            <a:srcRect l="0" t="8733" r="0" b="6947"/>
            <a:stretch>
              <a:fillRect/>
            </a:stretch>
          </p:blipFill>
          <p:spPr>
            <a:xfrm>
              <a:off x="0" y="57698"/>
              <a:ext cx="7697910" cy="3939582"/>
            </a:xfrm>
            <a:prstGeom prst="rect">
              <a:avLst/>
            </a:prstGeom>
            <a:ln w="3175" cap="flat">
              <a:noFill/>
              <a:miter lim="400000"/>
            </a:ln>
            <a:effectLst/>
          </p:spPr>
        </p:pic>
        <p:sp>
          <p:nvSpPr>
            <p:cNvPr id="953" name="Shape 953"/>
            <p:cNvSpPr/>
            <p:nvPr/>
          </p:nvSpPr>
          <p:spPr>
            <a:xfrm>
              <a:off x="31917" y="0"/>
              <a:ext cx="1723222" cy="321547"/>
            </a:xfrm>
            <a:prstGeom prst="rect">
              <a:avLst/>
            </a:prstGeom>
            <a:solidFill>
              <a:srgbClr val="FFFFFF"/>
            </a:solidFill>
            <a:ln w="3175"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b="1">
                  <a:latin typeface="Helvetica Neue"/>
                  <a:ea typeface="Helvetica Neue"/>
                  <a:cs typeface="Helvetica Neue"/>
                  <a:sym typeface="Helvetica Neue"/>
                </a:defRPr>
              </a:lvl1pPr>
            </a:lstStyle>
            <a:p>
              <a:pPr lvl="0">
                <a:defRPr b="0" sz="1800"/>
              </a:pPr>
              <a:r>
                <a:rPr b="1" sz="1200"/>
                <a:t>Data Voyager: Movies</a:t>
              </a:r>
            </a:p>
          </p:txBody>
        </p:sp>
      </p:grpSp>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948">
                                            <p:bg/>
                                          </p:spTgt>
                                        </p:tgtEl>
                                        <p:attrNameLst>
                                          <p:attrName>style.visibility</p:attrName>
                                        </p:attrNameLst>
                                      </p:cBhvr>
                                      <p:to>
                                        <p:strVal val="visible"/>
                                      </p:to>
                                    </p:set>
                                    <p:animEffect filter="dissolve" transition="in">
                                      <p:cBhvr>
                                        <p:cTn id="7" dur="500"/>
                                        <p:tgtEl>
                                          <p:spTgt spid="948">
                                            <p:bg/>
                                          </p:spTgt>
                                        </p:tgtEl>
                                      </p:cBhvr>
                                    </p:animEffect>
                                  </p:childTnLst>
                                </p:cTn>
                              </p:par>
                              <p:par>
                                <p:cTn id="8" presetClass="entr" presetSubtype="0" presetID="9" grpId="1" fill="hold">
                                  <p:stCondLst>
                                    <p:cond delay="0"/>
                                  </p:stCondLst>
                                  <p:iterate type="el" backwards="0">
                                    <p:tmAbs val="0"/>
                                  </p:iterate>
                                  <p:childTnLst>
                                    <p:set>
                                      <p:cBhvr>
                                        <p:cTn id="9" fill="hold"/>
                                        <p:tgtEl>
                                          <p:spTgt spid="948">
                                            <p:txEl>
                                              <p:pRg st="0" end="0"/>
                                            </p:txEl>
                                          </p:spTgt>
                                        </p:tgtEl>
                                        <p:attrNameLst>
                                          <p:attrName>style.visibility</p:attrName>
                                        </p:attrNameLst>
                                      </p:cBhvr>
                                      <p:to>
                                        <p:strVal val="visible"/>
                                      </p:to>
                                    </p:set>
                                    <p:animEffect filter="dissolve" transition="in">
                                      <p:cBhvr>
                                        <p:cTn id="10" dur="500"/>
                                        <p:tgtEl>
                                          <p:spTgt spid="9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9" grpId="1" fill="hold">
                                  <p:stCondLst>
                                    <p:cond delay="0"/>
                                  </p:stCondLst>
                                  <p:iterate type="el" backwards="0">
                                    <p:tmAbs val="0"/>
                                  </p:iterate>
                                  <p:childTnLst>
                                    <p:set>
                                      <p:cBhvr>
                                        <p:cTn id="14" fill="hold"/>
                                        <p:tgtEl>
                                          <p:spTgt spid="948">
                                            <p:txEl>
                                              <p:pRg st="1" end="1"/>
                                            </p:txEl>
                                          </p:spTgt>
                                        </p:tgtEl>
                                        <p:attrNameLst>
                                          <p:attrName>style.visibility</p:attrName>
                                        </p:attrNameLst>
                                      </p:cBhvr>
                                      <p:to>
                                        <p:strVal val="visible"/>
                                      </p:to>
                                    </p:set>
                                    <p:animEffect filter="dissolve" transition="in">
                                      <p:cBhvr>
                                        <p:cTn id="15" dur="500"/>
                                        <p:tgtEl>
                                          <p:spTgt spid="94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1" fill="hold">
                                  <p:stCondLst>
                                    <p:cond delay="0"/>
                                  </p:stCondLst>
                                  <p:iterate type="el" backwards="0">
                                    <p:tmAbs val="0"/>
                                  </p:iterate>
                                  <p:childTnLst>
                                    <p:set>
                                      <p:cBhvr>
                                        <p:cTn id="19" fill="hold"/>
                                        <p:tgtEl>
                                          <p:spTgt spid="948">
                                            <p:txEl>
                                              <p:pRg st="2" end="2"/>
                                            </p:txEl>
                                          </p:spTgt>
                                        </p:tgtEl>
                                        <p:attrNameLst>
                                          <p:attrName>style.visibility</p:attrName>
                                        </p:attrNameLst>
                                      </p:cBhvr>
                                      <p:to>
                                        <p:strVal val="visible"/>
                                      </p:to>
                                    </p:set>
                                    <p:animEffect filter="dissolve" transition="in">
                                      <p:cBhvr>
                                        <p:cTn id="20" dur="500"/>
                                        <p:tgtEl>
                                          <p:spTgt spid="94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948" grpId="1"/>
    </p:bldLst>
  </p:timing>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6" name="Shape 956"/>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957" name="image1.jpeg" descr="Cycle-of-Visual-Analysis-17.jpg"/>
          <p:cNvPicPr/>
          <p:nvPr/>
        </p:nvPicPr>
        <p:blipFill>
          <a:blip r:embed="rId3">
            <a:extLst/>
          </a:blip>
          <a:stretch>
            <a:fillRect/>
          </a:stretch>
        </p:blipFill>
        <p:spPr>
          <a:xfrm>
            <a:off x="3352800" y="241807"/>
            <a:ext cx="9550400" cy="8660386"/>
          </a:xfrm>
          <a:prstGeom prst="rect">
            <a:avLst/>
          </a:prstGeom>
          <a:ln w="3175">
            <a:miter lim="400000"/>
          </a:ln>
        </p:spPr>
      </p:pic>
      <p:sp>
        <p:nvSpPr>
          <p:cNvPr id="958" name="Shape 958"/>
          <p:cNvSpPr/>
          <p:nvPr/>
        </p:nvSpPr>
        <p:spPr>
          <a:xfrm>
            <a:off x="647017" y="7240396"/>
            <a:ext cx="5575805" cy="1151468"/>
          </a:xfrm>
          <a:prstGeom prst="rect">
            <a:avLst/>
          </a:prstGeom>
          <a:ln w="3175">
            <a:miter lim="400000"/>
          </a:ln>
          <a:extLst>
            <a:ext uri="{C572A759-6A51-4108-AA02-DFA0A04FC94B}">
              <ma14:wrappingTextBoxFlag xmlns:ma14="http://schemas.microsoft.com/office/mac/drawingml/2011/main" val="1"/>
            </a:ext>
          </a:extLst>
        </p:spPr>
        <p:txBody>
          <a:bodyPr wrap="none" lIns="67733" tIns="67733" rIns="67733" bIns="67733" anchor="ctr">
            <a:spAutoFit/>
          </a:bodyPr>
          <a:lstStyle/>
          <a:p>
            <a:pPr lvl="0">
              <a:defRPr sz="1800"/>
            </a:pPr>
            <a:r>
              <a:rPr sz="2900">
                <a:latin typeface="Avenir Next Demi Bold"/>
                <a:ea typeface="Avenir Next Demi Bold"/>
                <a:cs typeface="Avenir Next Demi Bold"/>
                <a:sym typeface="Avenir Next Demi Bold"/>
              </a:rPr>
              <a:t>Different iterations of the cycle</a:t>
            </a:r>
            <a:endParaRPr sz="2900">
              <a:latin typeface="Avenir Next Demi Bold"/>
              <a:ea typeface="Avenir Next Demi Bold"/>
              <a:cs typeface="Avenir Next Demi Bold"/>
              <a:sym typeface="Avenir Next Demi Bold"/>
            </a:endParaRPr>
          </a:p>
          <a:p>
            <a:pPr lvl="0">
              <a:defRPr sz="1800"/>
            </a:pPr>
            <a:r>
              <a:rPr sz="2900">
                <a:latin typeface="Avenir Next Demi Bold"/>
                <a:ea typeface="Avenir Next Demi Bold"/>
                <a:cs typeface="Avenir Next Demi Bold"/>
                <a:sym typeface="Avenir Next Demi Bold"/>
              </a:rPr>
              <a:t>may require different strategies.</a:t>
            </a:r>
          </a:p>
        </p:txBody>
      </p:sp>
      <p:sp>
        <p:nvSpPr>
          <p:cNvPr id="959" name="Shape 959"/>
          <p:cNvSpPr/>
          <p:nvPr/>
        </p:nvSpPr>
        <p:spPr>
          <a:xfrm>
            <a:off x="10652818" y="7240396"/>
            <a:ext cx="3952338" cy="1151468"/>
          </a:xfrm>
          <a:prstGeom prst="rect">
            <a:avLst/>
          </a:prstGeom>
          <a:ln w="3175">
            <a:miter lim="400000"/>
          </a:ln>
          <a:extLst>
            <a:ext uri="{C572A759-6A51-4108-AA02-DFA0A04FC94B}">
              <ma14:wrappingTextBoxFlag xmlns:ma14="http://schemas.microsoft.com/office/mac/drawingml/2011/main" val="1"/>
            </a:ext>
          </a:extLst>
        </p:spPr>
        <p:txBody>
          <a:bodyPr wrap="none" lIns="67733" tIns="67733" rIns="67733" bIns="67733" anchor="ctr">
            <a:spAutoFit/>
          </a:bodyPr>
          <a:lstStyle/>
          <a:p>
            <a:pPr lvl="0" algn="r">
              <a:defRPr sz="1800"/>
            </a:pPr>
            <a:r>
              <a:rPr sz="2900">
                <a:latin typeface="Avenir Next Demi Bold"/>
                <a:ea typeface="Avenir Next Demi Bold"/>
                <a:cs typeface="Avenir Next Demi Bold"/>
                <a:sym typeface="Avenir Next Demi Bold"/>
              </a:rPr>
              <a:t>Keep the analyst in</a:t>
            </a:r>
            <a:endParaRPr sz="2900">
              <a:latin typeface="Avenir Next Demi Bold"/>
              <a:ea typeface="Avenir Next Demi Bold"/>
              <a:cs typeface="Avenir Next Demi Bold"/>
              <a:sym typeface="Avenir Next Demi Bold"/>
            </a:endParaRPr>
          </a:p>
          <a:p>
            <a:pPr lvl="0" algn="r">
              <a:defRPr sz="1800"/>
            </a:pPr>
            <a:r>
              <a:rPr sz="2900">
                <a:latin typeface="Avenir Next Demi Bold"/>
                <a:ea typeface="Avenir Next Demi Bold"/>
                <a:cs typeface="Avenir Next Demi Bold"/>
                <a:sym typeface="Avenir Next Demi Bold"/>
              </a:rPr>
              <a:t>control of the process!</a:t>
            </a:r>
          </a:p>
        </p:txBody>
      </p:sp>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958"/>
                                        </p:tgtEl>
                                        <p:attrNameLst>
                                          <p:attrName>style.visibility</p:attrName>
                                        </p:attrNameLst>
                                      </p:cBhvr>
                                      <p:to>
                                        <p:strVal val="visible"/>
                                      </p:to>
                                    </p:set>
                                    <p:animEffect filter="dissolve" transition="in">
                                      <p:cBhvr>
                                        <p:cTn id="7" dur="500"/>
                                        <p:tgtEl>
                                          <p:spTgt spid="958"/>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959"/>
                                        </p:tgtEl>
                                        <p:attrNameLst>
                                          <p:attrName>style.visibility</p:attrName>
                                        </p:attrNameLst>
                                      </p:cBhvr>
                                      <p:to>
                                        <p:strVal val="visible"/>
                                      </p:to>
                                    </p:set>
                                    <p:animEffect filter="dissolve" transition="in">
                                      <p:cBhvr>
                                        <p:cTn id="12" dur="500"/>
                                        <p:tgtEl>
                                          <p:spTgt spid="9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9" grpId="2"/>
      <p:bldP build="whole" bldLvl="1" animBg="1" rev="0" advAuto="0" spid="958" grpId="1"/>
    </p:bldLst>
  </p:timing>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3" name="Shape 963"/>
          <p:cNvSpPr/>
          <p:nvPr/>
        </p:nvSpPr>
        <p:spPr>
          <a:xfrm>
            <a:off x="1943322" y="3504462"/>
            <a:ext cx="12331871" cy="15494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p>
            <a:pPr lvl="0" defTabSz="914400">
              <a:buClr>
                <a:srgbClr val="FFFFFF"/>
              </a:buClr>
              <a:buFont typeface="Neutra Text"/>
              <a:defRPr sz="1800"/>
            </a:pPr>
            <a:r>
              <a:rPr b="1" cap="small" spc="251" sz="4200">
                <a:solidFill>
                  <a:srgbClr val="4EB1C0"/>
                </a:solidFill>
                <a:uFill>
                  <a:solidFill>
                    <a:srgbClr val="FFFFFF"/>
                  </a:solidFill>
                </a:uFill>
                <a:latin typeface="Avenir Next"/>
                <a:ea typeface="Avenir Next"/>
                <a:cs typeface="Avenir Next"/>
                <a:sym typeface="Avenir Next"/>
              </a:rPr>
              <a:t>designing visualization tools for purpose</a:t>
            </a:r>
            <a:br>
              <a:rPr b="1" cap="small" spc="251" sz="4200">
                <a:solidFill>
                  <a:srgbClr val="4EB1C0"/>
                </a:solidFill>
                <a:uFill>
                  <a:solidFill>
                    <a:srgbClr val="FFFFFF"/>
                  </a:solidFill>
                </a:uFill>
                <a:latin typeface="Avenir Next"/>
                <a:ea typeface="Avenir Next"/>
                <a:cs typeface="Avenir Next"/>
                <a:sym typeface="Avenir Next"/>
              </a:rPr>
            </a:br>
          </a:p>
        </p:txBody>
      </p:sp>
      <p:sp>
        <p:nvSpPr>
          <p:cNvPr id="964" name="Shape 964"/>
          <p:cNvSpPr/>
          <p:nvPr/>
        </p:nvSpPr>
        <p:spPr>
          <a:xfrm>
            <a:off x="1988273" y="5016773"/>
            <a:ext cx="5923827" cy="14986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p>
            <a:pPr lvl="0" defTabSz="914400">
              <a:buClr>
                <a:srgbClr val="FFFFFF"/>
              </a:buClr>
              <a:buFont typeface="Neutra Text"/>
              <a:defRPr sz="1800"/>
            </a:pPr>
            <a:r>
              <a:rPr sz="4000">
                <a:solidFill>
                  <a:srgbClr val="FFFFFF"/>
                </a:solidFill>
                <a:uFill>
                  <a:solidFill>
                    <a:srgbClr val="FFFFFF"/>
                  </a:solidFill>
                </a:uFill>
                <a:latin typeface="Avenir Next Medium"/>
                <a:ea typeface="Avenir Next Medium"/>
                <a:cs typeface="Avenir Next Medium"/>
                <a:sym typeface="Avenir Next Medium"/>
              </a:rPr>
              <a:t>Jeffrey Heer</a:t>
            </a:r>
            <a:endParaRPr sz="4000">
              <a:solidFill>
                <a:srgbClr val="FFFFFF"/>
              </a:solidFill>
              <a:uFill>
                <a:solidFill>
                  <a:srgbClr val="FFFFFF"/>
                </a:solidFill>
              </a:uFill>
              <a:latin typeface="Avenir Next Medium"/>
              <a:ea typeface="Avenir Next Medium"/>
              <a:cs typeface="Avenir Next Medium"/>
              <a:sym typeface="Avenir Next Medium"/>
            </a:endParaRPr>
          </a:p>
          <a:p>
            <a:pPr lvl="0" defTabSz="914400">
              <a:buClr>
                <a:srgbClr val="FFFFFF"/>
              </a:buClr>
              <a:buFont typeface="Neutra Text"/>
              <a:defRPr sz="1800"/>
            </a:pPr>
            <a:r>
              <a:rPr sz="4000">
                <a:solidFill>
                  <a:srgbClr val="4DB1BE"/>
                </a:solidFill>
                <a:uFill>
                  <a:solidFill>
                    <a:srgbClr val="8357AF"/>
                  </a:solidFill>
                </a:uFill>
                <a:latin typeface="Avenir Next"/>
                <a:ea typeface="Avenir Next"/>
                <a:cs typeface="Avenir Next"/>
                <a:sym typeface="Avenir Next"/>
              </a:rPr>
              <a:t>Trifacta </a:t>
            </a:r>
            <a:r>
              <a:rPr sz="4000">
                <a:solidFill>
                  <a:srgbClr val="787878"/>
                </a:solidFill>
                <a:uFill>
                  <a:solidFill>
                    <a:srgbClr val="8357AF"/>
                  </a:solidFill>
                </a:uFill>
                <a:latin typeface="Avenir Next"/>
                <a:ea typeface="Avenir Next"/>
                <a:cs typeface="Avenir Next"/>
                <a:sym typeface="Avenir Next"/>
              </a:rPr>
              <a:t>/ </a:t>
            </a:r>
            <a:r>
              <a:rPr sz="4000">
                <a:solidFill>
                  <a:srgbClr val="773F9B"/>
                </a:solidFill>
                <a:uFill>
                  <a:solidFill>
                    <a:srgbClr val="8357AF"/>
                  </a:solidFill>
                </a:uFill>
                <a:latin typeface="Avenir Next"/>
                <a:ea typeface="Avenir Next"/>
                <a:cs typeface="Avenir Next"/>
                <a:sym typeface="Avenir Next"/>
              </a:rPr>
              <a:t>U. Washington</a:t>
            </a:r>
          </a:p>
        </p:txBody>
      </p:sp>
      <p:sp>
        <p:nvSpPr>
          <p:cNvPr id="965" name="Shape 965"/>
          <p:cNvSpPr/>
          <p:nvPr/>
        </p:nvSpPr>
        <p:spPr>
          <a:xfrm>
            <a:off x="1899373" y="2270975"/>
            <a:ext cx="12141838" cy="13462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914400">
              <a:buClr>
                <a:srgbClr val="FFFFFF"/>
              </a:buClr>
              <a:buFont typeface="Neutra Text"/>
              <a:defRPr b="1" spc="215" sz="7200">
                <a:solidFill>
                  <a:srgbClr val="FFFFFF"/>
                </a:solidFill>
                <a:uFill>
                  <a:solidFill>
                    <a:srgbClr val="FFFFFF"/>
                  </a:solidFill>
                </a:uFill>
                <a:latin typeface="Avenir Next"/>
                <a:ea typeface="Avenir Next"/>
                <a:cs typeface="Avenir Next"/>
                <a:sym typeface="Avenir Next"/>
              </a:defRPr>
            </a:lvl1pPr>
          </a:lstStyle>
          <a:p>
            <a:pPr lvl="0">
              <a:defRPr b="0" spc="0" sz="1800">
                <a:solidFill>
                  <a:srgbClr val="000000"/>
                </a:solidFill>
                <a:uFillTx/>
              </a:defRPr>
            </a:pPr>
            <a:r>
              <a:rPr b="1" spc="215" sz="7200">
                <a:solidFill>
                  <a:srgbClr val="FFFFFF"/>
                </a:solidFill>
                <a:uFill>
                  <a:solidFill>
                    <a:srgbClr val="FFFFFF"/>
                  </a:solidFill>
                </a:uFill>
              </a:rPr>
              <a:t>From Profiling to Analysis</a:t>
            </a:r>
          </a:p>
        </p:txBody>
      </p:sp>
      <p:pic>
        <p:nvPicPr>
          <p:cNvPr id="966" name="TRIFACTA_logoOnly.png"/>
          <p:cNvPicPr/>
          <p:nvPr/>
        </p:nvPicPr>
        <p:blipFill>
          <a:blip r:embed="rId2">
            <a:extLst/>
          </a:blip>
          <a:stretch>
            <a:fillRect/>
          </a:stretch>
        </p:blipFill>
        <p:spPr>
          <a:xfrm>
            <a:off x="2197987" y="6889393"/>
            <a:ext cx="1047028" cy="1033605"/>
          </a:xfrm>
          <a:prstGeom prst="rect">
            <a:avLst/>
          </a:prstGeom>
          <a:ln w="3175">
            <a:miter lim="400000"/>
          </a:ln>
        </p:spPr>
      </p:pic>
      <p:pic>
        <p:nvPicPr>
          <p:cNvPr id="967" name="idl-300-transparent.png"/>
          <p:cNvPicPr/>
          <p:nvPr/>
        </p:nvPicPr>
        <p:blipFill>
          <a:blip r:embed="rId3">
            <a:extLst/>
          </a:blip>
          <a:stretch>
            <a:fillRect/>
          </a:stretch>
        </p:blipFill>
        <p:spPr>
          <a:xfrm>
            <a:off x="4064936" y="6584445"/>
            <a:ext cx="1491101" cy="1491101"/>
          </a:xfrm>
          <a:prstGeom prst="rect">
            <a:avLst/>
          </a:prstGeom>
          <a:ln w="3175">
            <a:miter lim="400000"/>
          </a:ln>
        </p:spPr>
      </p:pic>
      <p:sp>
        <p:nvSpPr>
          <p:cNvPr id="968" name="Shape 968"/>
          <p:cNvSpPr/>
          <p:nvPr/>
        </p:nvSpPr>
        <p:spPr>
          <a:xfrm>
            <a:off x="8409498" y="5016773"/>
            <a:ext cx="5923827" cy="14986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spAutoFit/>
          </a:bodyPr>
          <a:lstStyle/>
          <a:p>
            <a:pPr lvl="0" defTabSz="914400">
              <a:buClr>
                <a:srgbClr val="FFFFFF"/>
              </a:buClr>
              <a:buFont typeface="Neutra Text"/>
              <a:defRPr sz="1800"/>
            </a:pPr>
            <a:r>
              <a:rPr sz="4000">
                <a:solidFill>
                  <a:srgbClr val="FFFFFF"/>
                </a:solidFill>
                <a:uFill>
                  <a:solidFill>
                    <a:srgbClr val="FFFFFF"/>
                  </a:solidFill>
                </a:uFill>
                <a:latin typeface="Avenir Next Medium"/>
                <a:ea typeface="Avenir Next Medium"/>
                <a:cs typeface="Avenir Next Medium"/>
                <a:sym typeface="Avenir Next Medium"/>
              </a:rPr>
              <a:t>Jock Mackinlay</a:t>
            </a:r>
            <a:endParaRPr sz="4000">
              <a:solidFill>
                <a:srgbClr val="FFFFFF"/>
              </a:solidFill>
              <a:uFill>
                <a:solidFill>
                  <a:srgbClr val="FFFFFF"/>
                </a:solidFill>
              </a:uFill>
              <a:latin typeface="Avenir Next Medium"/>
              <a:ea typeface="Avenir Next Medium"/>
              <a:cs typeface="Avenir Next Medium"/>
              <a:sym typeface="Avenir Next Medium"/>
            </a:endParaRPr>
          </a:p>
          <a:p>
            <a:pPr lvl="0" defTabSz="914400">
              <a:buClr>
                <a:srgbClr val="FFFFFF"/>
              </a:buClr>
              <a:buFont typeface="Neutra Text"/>
              <a:defRPr sz="1800"/>
            </a:pPr>
            <a:r>
              <a:rPr sz="4000">
                <a:solidFill>
                  <a:srgbClr val="F39019"/>
                </a:solidFill>
                <a:uFill>
                  <a:solidFill>
                    <a:srgbClr val="8357AF"/>
                  </a:solidFill>
                </a:uFill>
                <a:latin typeface="Avenir Next"/>
                <a:ea typeface="Avenir Next"/>
                <a:cs typeface="Avenir Next"/>
                <a:sym typeface="Avenir Next"/>
              </a:rPr>
              <a:t>Tableau Software</a:t>
            </a:r>
          </a:p>
        </p:txBody>
      </p:sp>
      <p:pic>
        <p:nvPicPr>
          <p:cNvPr id="969" name="pasted-image.tif"/>
          <p:cNvPicPr/>
          <p:nvPr/>
        </p:nvPicPr>
        <p:blipFill>
          <a:blip r:embed="rId4">
            <a:extLst/>
          </a:blip>
          <a:stretch>
            <a:fillRect/>
          </a:stretch>
        </p:blipFill>
        <p:spPr>
          <a:xfrm>
            <a:off x="8504483" y="6806481"/>
            <a:ext cx="1047028" cy="1047028"/>
          </a:xfrm>
          <a:prstGeom prst="rect">
            <a:avLst/>
          </a:prstGeom>
          <a:ln w="3175">
            <a:miter lim="400000"/>
          </a:ln>
        </p:spPr>
      </p:pic>
    </p:spTree>
  </p:cSld>
  <p:clrMapOvr>
    <a:masterClrMapping/>
  </p:clrMapOvr>
  <p:transition spd="fast"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1" name="Shape 361"/>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362" name="pasted-image.png"/>
          <p:cNvPicPr/>
          <p:nvPr/>
        </p:nvPicPr>
        <p:blipFill>
          <a:blip r:embed="rId2">
            <a:extLst/>
          </a:blip>
          <a:stretch>
            <a:fillRect/>
          </a:stretch>
        </p:blipFill>
        <p:spPr>
          <a:xfrm>
            <a:off x="445343" y="200565"/>
            <a:ext cx="15360080" cy="8704045"/>
          </a:xfrm>
          <a:prstGeom prst="rect">
            <a:avLst/>
          </a:prstGeom>
          <a:ln w="3175">
            <a:miter lim="400000"/>
          </a:ln>
          <a:effectLst>
            <a:outerShdw sx="100000" sy="100000" kx="0" ky="0" algn="b" rotWithShape="0" blurRad="50800" dist="63500" dir="2700000">
              <a:srgbClr val="000000">
                <a:alpha val="50000"/>
              </a:srgbClr>
            </a:outerShdw>
          </a:effectLst>
        </p:spPr>
      </p:pic>
    </p:spTree>
  </p:cSld>
  <p:clrMapOvr>
    <a:masterClrMapping/>
  </p:clrMapOvr>
  <p:transition spd="fast"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Shape 364"/>
          <p:cNvSpPr/>
          <p:nvPr/>
        </p:nvSpPr>
        <p:spPr>
          <a:xfrm>
            <a:off x="-2618" y="-6713"/>
            <a:ext cx="16256001" cy="9144001"/>
          </a:xfrm>
          <a:prstGeom prst="rect">
            <a:avLst/>
          </a:prstGeom>
          <a:solidFill>
            <a:srgbClr val="FFFFFF"/>
          </a:solidFill>
          <a:ln w="12700">
            <a:miter lim="400000"/>
          </a:ln>
        </p:spPr>
        <p:txBody>
          <a:bodyPr lIns="0" tIns="0" rIns="0" bIns="0" anchor="ctr"/>
          <a:lstStyle/>
          <a:p>
            <a:pPr lvl="0" defTabSz="914400">
              <a:buClr>
                <a:srgbClr val="FFFFFF"/>
              </a:buClr>
              <a:buFont typeface="Neutra Text"/>
              <a:defRPr sz="2000">
                <a:solidFill>
                  <a:srgbClr val="FFFFFF"/>
                </a:solidFill>
                <a:uFill>
                  <a:solidFill>
                    <a:srgbClr val="FFFFFF"/>
                  </a:solidFill>
                </a:uFill>
                <a:latin typeface="+mj-lt"/>
                <a:ea typeface="+mj-ea"/>
                <a:cs typeface="+mj-cs"/>
                <a:sym typeface="Neutra Text Light Demi"/>
              </a:defRPr>
            </a:pPr>
          </a:p>
        </p:txBody>
      </p:sp>
      <p:pic>
        <p:nvPicPr>
          <p:cNvPr id="365" name="pasted-image.png"/>
          <p:cNvPicPr/>
          <p:nvPr/>
        </p:nvPicPr>
        <p:blipFill>
          <a:blip r:embed="rId2">
            <a:extLst/>
          </a:blip>
          <a:stretch>
            <a:fillRect/>
          </a:stretch>
        </p:blipFill>
        <p:spPr>
          <a:xfrm>
            <a:off x="448180" y="202172"/>
            <a:ext cx="15354406" cy="8700831"/>
          </a:xfrm>
          <a:prstGeom prst="rect">
            <a:avLst/>
          </a:prstGeom>
          <a:ln w="3175">
            <a:miter lim="400000"/>
          </a:ln>
          <a:effectLst>
            <a:outerShdw sx="100000" sy="100000" kx="0" ky="0" algn="b" rotWithShape="0" blurRad="50800" dist="63500" dir="2700000">
              <a:srgbClr val="000000">
                <a:alpha val="50000"/>
              </a:srgbClr>
            </a:outerShdw>
          </a:effectLst>
        </p:spPr>
      </p:pic>
    </p:spTree>
  </p:cSld>
  <p:clrMapOvr>
    <a:masterClrMapping/>
  </p:clrMapOvr>
  <p:transition spd="fast"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414141"/>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Neutra Text Light Demi"/>
        <a:ea typeface="Neutra Text Light Demi"/>
        <a:cs typeface="Neutra Text Light Demi"/>
      </a:majorFont>
      <a:minorFont>
        <a:latin typeface="Neutra Text"/>
        <a:ea typeface="Neutra Text"/>
        <a:cs typeface="Neutra Tex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0" dir="0">
              <a:srgbClr val="000000">
                <a:alpha val="50000"/>
              </a:srgbClr>
            </a:outerShdw>
          </a:effectLst>
        </a:effectStyle>
        <a:effectStyle>
          <a:effectLst>
            <a:outerShdw sx="100000" sy="100000" kx="0" ky="0" algn="b" rotWithShape="0" blurRad="38100" dist="127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200"/>
        </a:solidFill>
        <a:ln w="3175" cap="flat">
          <a:solidFill>
            <a:srgbClr val="FFFFFF"/>
          </a:solidFill>
          <a:prstDash val="solid"/>
          <a:round/>
        </a:ln>
        <a:effectLst/>
      </a:spPr>
      <a:bodyPr rot="0" spcFirstLastPara="1" vertOverflow="overflow" horzOverflow="overflow" vert="horz" wrap="square" lIns="67733" tIns="67733" rIns="67733" bIns="67733" numCol="1" spcCol="38100" rtlCol="0" anchor="ctr" upright="0">
        <a:spAutoFit/>
      </a:bodyPr>
      <a:lstStyle>
        <a:defPPr marL="0" marR="0" indent="0" algn="l" defTabSz="914400" rtl="0" fontAlgn="auto" latinLnBrk="1" hangingPunct="0">
          <a:lnSpc>
            <a:spcPct val="100000"/>
          </a:lnSpc>
          <a:spcBef>
            <a:spcPts val="0"/>
          </a:spcBef>
          <a:spcAft>
            <a:spcPts val="0"/>
          </a:spcAft>
          <a:buClr>
            <a:srgbClr val="FFFFFF"/>
          </a:buClr>
          <a:buSzTx/>
          <a:buFont typeface="Neutra Text"/>
          <a:buNone/>
          <a:tabLst/>
          <a:defRPr b="0" baseline="0" cap="none" i="0" spc="0" strike="noStrike" sz="2000" u="none" kumimoji="0" normalizeH="0">
            <a:ln>
              <a:noFill/>
            </a:ln>
            <a:solidFill>
              <a:srgbClr val="FFFFFF"/>
            </a:solidFill>
            <a:effectLst/>
            <a:uFill>
              <a:solidFill>
                <a:srgbClr val="FFFFFF"/>
              </a:solidFill>
            </a:uFill>
            <a:latin typeface="+mj-lt"/>
            <a:ea typeface="+mj-ea"/>
            <a:cs typeface="+mj-cs"/>
            <a:sym typeface="Neutra Text Light Dem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67733" tIns="67733" rIns="67733" bIns="67733"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FF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Neutra Text Light Demi"/>
        <a:ea typeface="Neutra Text Light Demi"/>
        <a:cs typeface="Neutra Text Light Demi"/>
      </a:majorFont>
      <a:minorFont>
        <a:latin typeface="Neutra Text"/>
        <a:ea typeface="Neutra Text"/>
        <a:cs typeface="Neutra Tex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0" dir="0">
              <a:srgbClr val="000000">
                <a:alpha val="50000"/>
              </a:srgbClr>
            </a:outerShdw>
          </a:effectLst>
        </a:effectStyle>
        <a:effectStyle>
          <a:effectLst>
            <a:outerShdw sx="100000" sy="100000" kx="0" ky="0" algn="b" rotWithShape="0" blurRad="38100" dist="127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200"/>
        </a:solidFill>
        <a:ln w="3175" cap="flat">
          <a:solidFill>
            <a:srgbClr val="FFFFFF"/>
          </a:solidFill>
          <a:prstDash val="solid"/>
          <a:round/>
        </a:ln>
        <a:effectLst/>
      </a:spPr>
      <a:bodyPr rot="0" spcFirstLastPara="1" vertOverflow="overflow" horzOverflow="overflow" vert="horz" wrap="square" lIns="67733" tIns="67733" rIns="67733" bIns="67733" numCol="1" spcCol="38100" rtlCol="0" anchor="ctr" upright="0">
        <a:spAutoFit/>
      </a:bodyPr>
      <a:lstStyle>
        <a:defPPr marL="0" marR="0" indent="0" algn="l" defTabSz="914400" rtl="0" fontAlgn="auto" latinLnBrk="1" hangingPunct="0">
          <a:lnSpc>
            <a:spcPct val="100000"/>
          </a:lnSpc>
          <a:spcBef>
            <a:spcPts val="0"/>
          </a:spcBef>
          <a:spcAft>
            <a:spcPts val="0"/>
          </a:spcAft>
          <a:buClr>
            <a:srgbClr val="FFFFFF"/>
          </a:buClr>
          <a:buSzTx/>
          <a:buFont typeface="Neutra Text"/>
          <a:buNone/>
          <a:tabLst/>
          <a:defRPr b="0" baseline="0" cap="none" i="0" spc="0" strike="noStrike" sz="2000" u="none" kumimoji="0" normalizeH="0">
            <a:ln>
              <a:noFill/>
            </a:ln>
            <a:solidFill>
              <a:srgbClr val="FFFFFF"/>
            </a:solidFill>
            <a:effectLst/>
            <a:uFill>
              <a:solidFill>
                <a:srgbClr val="FFFFFF"/>
              </a:solidFill>
            </a:uFill>
            <a:latin typeface="+mj-lt"/>
            <a:ea typeface="+mj-ea"/>
            <a:cs typeface="+mj-cs"/>
            <a:sym typeface="Neutra Text Light Dem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67733" tIns="67733" rIns="67733" bIns="67733"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