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7.xml" ContentType="application/inkml+xml"/>
  <Override PartName="/ppt/ink/ink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0.xml" ContentType="application/inkml+xml"/>
  <Override PartName="/ppt/notesSlides/notesSlide17.xml" ContentType="application/vnd.openxmlformats-officedocument.presentationml.notesSlide+xml"/>
  <Override PartName="/ppt/ink/ink11.xml" ContentType="application/inkml+xml"/>
  <Override PartName="/ppt/notesSlides/notesSlide18.xml" ContentType="application/vnd.openxmlformats-officedocument.presentationml.notesSlide+xml"/>
  <Override PartName="/ppt/ink/ink1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3.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4.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70" r:id="rId2"/>
    <p:sldId id="306" r:id="rId3"/>
    <p:sldId id="293" r:id="rId4"/>
    <p:sldId id="307" r:id="rId5"/>
    <p:sldId id="299" r:id="rId6"/>
    <p:sldId id="300" r:id="rId7"/>
    <p:sldId id="302" r:id="rId8"/>
    <p:sldId id="301" r:id="rId9"/>
    <p:sldId id="273" r:id="rId10"/>
    <p:sldId id="287" r:id="rId11"/>
    <p:sldId id="288" r:id="rId12"/>
    <p:sldId id="289" r:id="rId13"/>
    <p:sldId id="290" r:id="rId14"/>
    <p:sldId id="291" r:id="rId15"/>
    <p:sldId id="308" r:id="rId16"/>
    <p:sldId id="292" r:id="rId17"/>
    <p:sldId id="304" r:id="rId18"/>
    <p:sldId id="305" r:id="rId19"/>
    <p:sldId id="295" r:id="rId20"/>
    <p:sldId id="322" r:id="rId21"/>
    <p:sldId id="339" r:id="rId22"/>
    <p:sldId id="276" r:id="rId23"/>
    <p:sldId id="309" r:id="rId24"/>
    <p:sldId id="310" r:id="rId25"/>
    <p:sldId id="323" r:id="rId26"/>
    <p:sldId id="325" r:id="rId27"/>
    <p:sldId id="326" r:id="rId28"/>
    <p:sldId id="327" r:id="rId29"/>
    <p:sldId id="328" r:id="rId30"/>
    <p:sldId id="329" r:id="rId31"/>
    <p:sldId id="330" r:id="rId32"/>
    <p:sldId id="331" r:id="rId33"/>
    <p:sldId id="332" r:id="rId34"/>
    <p:sldId id="333" r:id="rId35"/>
    <p:sldId id="334" r:id="rId36"/>
    <p:sldId id="324" r:id="rId37"/>
    <p:sldId id="335" r:id="rId38"/>
    <p:sldId id="336" r:id="rId39"/>
    <p:sldId id="337" r:id="rId40"/>
    <p:sldId id="311" r:id="rId41"/>
    <p:sldId id="312" r:id="rId42"/>
    <p:sldId id="313" r:id="rId43"/>
    <p:sldId id="314" r:id="rId44"/>
    <p:sldId id="338" r:id="rId45"/>
    <p:sldId id="316" r:id="rId46"/>
    <p:sldId id="319" r:id="rId47"/>
    <p:sldId id="321" r:id="rId48"/>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CC"/>
    <a:srgbClr val="FF0000"/>
    <a:srgbClr val="07E126"/>
    <a:srgbClr val="6600CC"/>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1761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1761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1761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2448D726-175C-4E01-A1CE-2C7393874D22}" type="slidenum">
              <a:rPr lang="en-US"/>
              <a:pPr>
                <a:defRPr/>
              </a:pPr>
              <a:t>‹#›</a:t>
            </a:fld>
            <a:endParaRPr lang="en-US"/>
          </a:p>
        </p:txBody>
      </p:sp>
    </p:spTree>
    <p:extLst>
      <p:ext uri="{BB962C8B-B14F-4D97-AF65-F5344CB8AC3E}">
        <p14:creationId xmlns:p14="http://schemas.microsoft.com/office/powerpoint/2010/main" val="41347192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08:24.557"/>
    </inkml:context>
    <inkml:brush xml:id="br0">
      <inkml:brushProperty name="width" value="0.05292" units="cm"/>
      <inkml:brushProperty name="height" value="0.05292" units="cm"/>
      <inkml:brushProperty name="color" value="#FF0000"/>
    </inkml:brush>
  </inkml:definitions>
  <inkml:trace contextRef="#ctx0" brushRef="#br0">8711 17215 316 0,'-2'1'43'16,"2"2"0"-16,0 1 9 0,-1-1-34 0,-1-2-4 15,2 6 0-15,2-4 10 0,-2 1-5 16,0 1 1-16,-2-2 10 0,4 2 7 0,-4 0-1 0,-1-4 3 16,-2 1 5-16,5 1-15 0,-1-3 0 0,-6 0-2 15,6 2-14-15,-2 1-5 0,3 0-1 0,-2 2-3 16,-1-1-4-16,0-4 1 0,-2 2 2 0,5 1-2 16,-3-1 2-16,1-2 3 0,-2 0-3 0,0 0 3 15,1 0 1-15,-1 0 2 0,2-2-2 0,-1-1 0 0,1 3 1 16,2 0-4-16,0 0-2 0,0 0 0 15,-1-3-4-15,1 6 1 0,0-3 3 0,0 0-6 0,0 0 3 16,0 0-1-16,0 0 0 0,0-2 4 0,0 2-3 0,-2-3 4 16,4 9-4-16,-2-6 2 15,0 5 3-15,1 1 3 0,-1-1 2 0,2-2 0 0,-1 2 3 0,1 0 1 16,-2-2 4-16,2 0 1 0,-2-3 3 0,3 3 1 16,-3-1 0-16,0 3 0 0,0-2 1 0,0-2 2 15,0 1 1-15,0 3-2 0,0-5 2 0,1 0-1 16,-1 0-3-16,0 0 6 0,0 0-5 0,0 0-2 15,0 0-1-15,0 0-1 0,0 0-3 0,0 1-3 16,0-1 2-16,0 0-2 0,0-1-2 0,-1-1-2 16,-7-7 0-16,6 9-2 0,-4-4 0 0,3-3-1 15,0 10-3-15,-5-8 2 0,3 5-1 0,2 2-6 16,-5-4 0-16,2-1 2 0,-2 0-4 0,0 0-1 16,3-4 1-16,-4 6-3 0,3-7 0 0,-4-3 0 15,2 4 0-15,2-2-1 0,-3 4 1 0,4-3 2 16,-6 1-3-16,3-1 2 0,2-2 1 0,-4 2 3 15,1 4 2-15,1-6-1 0,-3-1 1 0,3 2 2 0,2-1 0 16,-4-1 1-16,6 2-1 0,-3 1-1 0,-4-3 1 16,5 2 0-16,-2-1-1 0,0 1-1 0,2-1-1 0,0 1 3 15,-2-1-2-15,-3 1 1 0,6 1-1 16,-3 0 0-16,0 2 1 0,1-2-1 16,-1 2 2-16,1 0 1 0,-7-1-2 0,6-1-1 0,4 2 0 0,-9-2 2 15,2 0 0-15,2 0 2 0,-4 1-2 0,0-1 2 16,7 1 2-16,-8 0-3 0,1-3 1 15,2 2 0-15,-3-1-2 0,3-1 0 0,-3 3-1 0,-5-1-1 16,8 0 0-16,-5 2 0 0,2-1 1 16,0 1 1-16,2 3-1 0,-6 0-1 0,1-4 0 0,1 1 0 15,-1-2-1-15,-4 3 1 0,6-1 0 0,-4 1-2 16,2 1 2-16,-1-1 0 0,-1 2 0 0,4-2 0 16,-3 2 0-16,-1-2 0 0,4 4-2 0,-4-2 2 15,0-4 0-15,-3 1 1 0,-2 1 1 0,4 1-2 16,-2 0 1-16,1 3 2 0,3-2 3 15,-8-2-3-15,4 3 1 0,8 1 0 0,-2 1-3 0,4 1 3 0,-5-1-4 16,-4 0 1-16,4-1-1 0,1 2 0 0,2 3 0 16,-5-4-1-16,-1 0 2 0,-1 0-1 0,1 0 1 15,2 0 1-15,-4 0-2 0,-1 0 1 0,4-4 0 0,-3 4 1 16,-3 2-1-16,3-2 2 0,1 0 0 0,-1 0-3 16,-1 0 5-16,-1-2-4 0,0 4 0 0,2-2-2 15,0 2 2-15,-1-2 1 0,1 0 0 0,1 1-2 16,-2 1 0-16,1 1 0 0,4-2 0 0,-7 1 0 15,10-2 0-15,-3 5-2 0,-1-5 2 0,0 1 0 16,2 1 0-16,0-1 0 0,-2-1 0 0,6 0 4 16,-4 0-3-16,-3 0-1 0,7 0 3 0,-3-1 1 15,7 1 1-15,-1 1 0 0,-1-1 0 0,2 0-2 16,-2 2 2-16,6 0 5 0,-4-1-3 0,-1-1-4 16,-1 5 6-16,5-7-4 0,-5 2 2 0,2 2-1 15,-1-1 0-15,-1-1-2 0,2 4 1 0,-4-4 0 16,2 1-2-16,-1 4 2 0,1-5-2 0,0 3 0 15,1 0 0-15,-2 0-2 0,-1-3 1 0,0 3-1 0,-1-1-1 16,-3-2 0-16,3 3 0 0,0-1 0 0,-2 1 0 16,-5-2 1-16,6 3 0 0,-6-3-1 0,4 2 2 15,-5-1 0-15,3-1-1 0,-3 1 0 0,3-2 0 16,2 5-1-16,0-5-1 0,-4 1 1 0,9 3-2 16,4-3 2-16,-3-1-1 0,-3 0 0 0,2 3 0 0,5-3 1 15,-1 3-1-15,-3-1 1 0,-3 0 3 0,4 1-3 16,-1 0 1-16,2 0 0 0,1 0 0 0,-5 2 2 15,5-2-2-15,-3 0 0 0,4 2 1 0,-3 0-1 16,-1-1 1-16,5 1-2 0,-4-2-1 16,-1 2 1-16,-1 1 0 0,2-1 1 0,1 1-3 0,-4 2 1 15,1 0 1-15,-1 0 0 0,2 0 0 0,0-1 0 16,-1 1 1-16,-1 0 0 0,-1 0 2 0,1 0-3 16,1-2 2-16,-1 2-2 0,-1 0 1 0,1 0 1 15,-1 3 0-15,0-2-2 0,-2 4-1 0,1-2 1 16,0 1 0-16,1 3 0 0,2-1-1 0,-1 0-3 15,-1 0 1-15,1 2 2 0,2-2 1 16,3 2-3-16,2-1 2 0,-5 0 0 0,0 2 1 0,2-3 1 16,2 3-1-16,-4 1 0 0,10-1-2 0,-9 2 2 15,2-2 0-15,5 0 0 0,0 1 0 0,2-1-1 0,-4 2 1 16,5-2 0-16,-5-1 2 0,5 1-2 0,0 4 0 0,-3-2 3 16,-2-2-3-16,2-1 3 0,3 4 0 0,0-1 0 15,-5-2 0-15,5 1 1 0,-1-3-1 0,-2 7-2 16,-4-3 2-16,4 0 0 0,3 0 0 0,-1 0-1 15,1 0 0-15,0 0-2 0,-2-2 2 0,7 0-2 16,-2 2 0-16,-3 1-2 0,6-2-1 0,-4-1 2 16,-1 0-4-16,1-2 4 0,9 0-1 0,-9-1 2 15,10-1-1-15,4 1 1 0,-2 2 0 0,-3-4 3 16,3 1 1-16,7-2-1 0,-10 3 2 0,3-3 0 16,0 0 0-16,-3-3 2 0,-2 0-1 0,6 0 0 15,0 1-1-15,-2 4-1 0,1-5 0 0,-1 1-1 16,1 1-2-16,2-3 3 0,-1 4-3 0,-1 2 1 15,-1-4-4-15,-2-1 2 0,-2 0 0 0,4 3 1 16,-2-3 1-16,-1 0-4 0,2 0 3 0,1 0-1 0,-4-2 5 16,-1 0-4-16,3 2 0 0,0 0 0 0,0-2 0 15,0-1-1-15,-3 1-1 0,3 1 1 0,1-3 0 16,1-1 0-16,-2 2 1 0,3-2-2 0,-1-1-1 0,-4 1 6 16,5-1-4-16,-1 1 0 0,-4-2 0 0,-4 1-1 15,11-1 1-15,-5 1 2 0,1 0 0 16,9-1-1-16,-16-1 2 0,6 0-1 0,3 2-1 0,3-2 2 15,-4 0-1-15,-1 0-1 0,1 1 1 16,-1-1-2-16,9 2 2 0,-5-2-1 0,-1 1 2 0,4-1-3 16,-5 2 2-16,2 0-2 0,6-1 3 0,-8 1-2 15,4-1 2-15,2 1-4 0,-1-1 1 0,0 1 2 16,-3 0-2-16,6-1 0 0,-8 1 0 0,5-1-3 16,-1-1 3-16,-2 2-1 0,3-1-1 15,-2 1 1-15,-1-2 1 0,5 2-1 0,-6-2 1 0,-1 1 0 16,-1-1 3-16,6 2-2 0,-5-2-2 0,2 1 1 15,0-1 0-15,-1 2 0 0,3-2 0 0,-1 1-5 16,6 1 5-16,-4-2-2 0,-1 0 7 16,-1 0-7-16,3 0 2 0,-2 2 0 0,5-2-1 0,-1 0 2 0,-1-2-1 15,1 0 0-15,6 2-3 0,-3-1 3 0,-1-1 1 16,3 2-1-16,-4-1 0 0,-1-1-1 0,-4 1 0 0,4-1 1 16,-4 0-1-16,4 1 1 0,-3-2 0 0,2 1 1 15,-1-1 0-15,-2 1-1 0,-1 1 1 16,0-2 0-16,0 1 3 0,-1-1-5 0,0 1 1 0,0-1 0 15,1 0 0-15,-1 2 3 0,1-1-1 0,0 0-2 16,-4 1-1-16,3-1 2 0,-1 1-1 0,6 1 0 16,-7-3 0-16,9 3-3 0,-10 0 2 0,3 0 1 15,6-2 3-15,-6 2-3 0,6 0 3 0,-8-2-3 16,5 1 0-16,-7-1 1 0,9 1-2 0,-1-1 0 16,-3-1 0-16,-1 3-2 0,0-3 2 0,3 0 0 15,-5 0-1-15,3-1 2 0,0 1-2 0,-1 0 3 16,-2 0-1-16,2-2-1 0,-3 2 2 0,4 0-1 15,-4 0 1-15,-2 0 2 0,1 0-2 0,5-2-1 16,-4 3 2-16,-2-1-2 0,-3 3 2 0,3-1-2 0,5 1 1 16,-5 0 0-16,0 0 1 0,0 0-2 0,-5 0 2 15,7 0-2-15,2 0 1 0,-5 1 0 16,-4-1-1-16,0 2 0 0,8-2 1 0,-4 0-1 0,6 0 0 0,-7 0 1 16,1 0-1-16,-1 0-2 0,7-2 1 0,1 1 1 15,-6-3 0-15,-2 1-1 0,4 0 0 0,0 0 0 16,1 0 2-16,0 0 0 0,-3-2 1 0,-5 0-3 15,4 0 3-15,4 2-1 0,-3 0 2 0,-2 0-1 16,-1-2 1-16,2 2 0 0,-3 0-1 0,-2 0 2 16,1-2 0-16,-1 2-2 0,0-2 0 0,0 1-1 15,-2-1 1-15,-2 0-1 0,4 5 1 0,1-3-4 16,-3 0 1-16,5 0 1 0,-5-2 0 0,5 2-1 16,-3-2 0-16,6 2 0 0,-6-3-2 0,4-1 2 15,-1 1-2-15,0 0 2 0,1-2-1 0,-2-1 1 16,4 5 1-16,-2-2-1 0,2-2 1 0,0 4 0 15,0-6 0-15,-1 4 0 0,1 1 0 0,0 2 0 0,0-8 2 16,1 3-2-16,1 8 1 0,-2-6 2 16,-3-1-1-16,3 0-2 0,-2-1-2 0,4 1 2 0,-2 0 0 0,1 0 0 15,-1-2 0-15,4 3-4 0,-8-2 3 16,3 1 1-16,2 3 1 0,-1-4-1 0,2 3 1 0,-5-4 0 16,-3 2 1-16,6-1 2 0,0 4-1 0,-2 1 0 15,-1-5 0-15,-7 1-1 0,7 1 1 0,-3 1 1 16,-3-1-2-16,-1 0 0 0,-1 0 0 0,3-2 4 15,-1 3-2-15,3-3-1 0,-5 5 2 0,1-3-3 16,5 1-1-16,-2 0 5 0,-4 1-6 0,-4-4 0 16,4 1 1-16,0 1-1 0,0-2 1 0,2 2-1 15,0-2 1-15,-2-3 0 0,-2 2-1 0,4-2-2 16,1 0-1-16,-3-2 2 0,1 0-2 0,-1 1 1 16,4-2 2-16,-3 1-3 0,2 1 3 0,-1-1-1 15,-2 2 1-15,-2-2 0 0,2 1 0 0,0 1 1 16,-1-2-1-16,-1 2 0 0,2-1 2 0,-1-1-2 15,-3 0 4-15,4 2-4 0,-4-3 0 0,4 2 0 0,0-2 0 16,0-1 0-16,-4 3-1 0,4 2 2 0,-6-4-2 16,5 2 1-16,-1 2 0 0,0-2 0 0,4 5 1 15,-13-5 2-15,8 1-3 0,-7-2 0 0,9 4 1 0,-4-2-1 16,-4 1 0-16,6-1-2 0,-7 2 1 0,4-1-2 16,1 2-1-16,-1-1 2 0,-2 3-3 0,0-4 4 15,3 4-1-15,1-2 1 0,-4 2-1 0,3 0 1 16,-4-2 0-16,2 3-1 0,3-3 2 0,-4 3-1 15,1-1 0-15,1 1-2 0,0-1 1 0,0 0 1 16,4 3 0-16,-4-4-1 0,-4 1 2 0,7 1-2 16,-6-1 1-16,2-2-1 0,0 3 1 0,-1 1-1 15,0-3 0-15,0 1 2 0,3 3 0 0,-3-3 0 16,5 3 0-16,-5-2 0 0,4 2 2 0,1-2-2 16,-4-1 0-16,3 3 0 0,-4-1-1 0,3 1 1 15,-5 0 0-15,6 0 0 0,-6 0-1 0,2 0 1 16,1 1 0-16,-3 1-2 0,1-3 0 0,-2 1 2 15,3 2 0-15,-3-1 0 0,-2-1 0 0,-1 0 0 16,2 0 2-16,-3 1 0 0,-2-1 4 0,1 1-5 16,2-1 0-16,-2 0 1 0,-2 0 0 0,0 1 3 0,4 1-2 15,-3-1-1-15,-2-1-2 0,2 0 3 0,-1 0-3 0,-1 1 1 16,4-1 1-16,1 0-2 0,-7 1 1 0,1-1 1 16,5 0 1-16,1 3-1 0,-3-2 1 0,1 1 1 15,1-1-3-15,0 2 3 0,0-1-2 0,4 1-1 16,-3 0-1-16,-2 0 0 0,2 0 0 0,-1 0-5 15,-3 1-2-15,0 1 4 0,-4 1-3 0,0-3-5 16,2 3-1-16,-5 2-1 0,-2-2-2 0,-3 3-7 16,5-1 0-16,-5 1-5 0,-5 2-5 0,5 0-15 15,-6 0-2-15,5 3-2 0,1 0-13 0,0 0-10 16,0 0-19-16,-1 0-12 0,10 0-16 0,-5-2 1 16,0 1-24-16</inkml:trace>
  <inkml:trace contextRef="#ctx0" brushRef="#br0" timeOffset="8895.91">14281 17116 312 0,'-5'1'72'16,"-3"1"-17"-16,5-1-1 0,-6-1 0 0,5 0-43 0,1 2 4 15,2-1-13-15,-1-1 0 0,-1 0 1 0,3 0-1 16,-2 0 0-16,-4 0 5 0,0-1-1 0,4 1 2 15,1 0 2-15,-7-2 5 0,3 2 0 0,2 0-2 16,3 0 3-16,-2-1-1 0,2 1 0 0,-6-2 1 16,6 2-5-16,-2 0-1 0,2 0-3 0,0 0 2 15,-1-1-5-15,1 1-2 0,0-2-2 0,0 2 1 16,0-2-3-16,-2-5 2 0,2 3-1 0,0 1-1 16,0-1 1-16,0-1 0 0,2 2 1 0,-2-2 1 15,1 2-1-15,-1-2 0 0,0 2 0 0,2 0 1 16,-2-2 0-16,0 2 1 0,0 0 0 0,-2-2 1 15,-5 2 1-15,2-2-2 0,3 2 1 0,-4-2-3 16,3 2 0-16,-3-1 2 0,2-1-1 0,0 0-1 16,2 0 2-16,-6 1 1 0,4-1 2 0,0 0 0 15,-3-1 0-15,3 1 3 0,-7 0 2 0,7-1 2 16,-4 0 3-16,0-2 0 0,2 2 2 0,-5-1 1 16,0 0 2-16,3 0-6 0,-2-4 1 0,-1 3-4 0,0 2-2 0,0-2-1 15,3 0-2-15,-1 1-1 0,0 0-1 0,-1-1-2 16,1 4 2-16,-1-3 1 0,-2-2-2 0,1 1 0 15,-2 0 2-15,2 2-3 16,0 1 3-16,2 2-1 0,-4-5-2 0,0 3 1 0,-1-1 0 0,-1-2 2 16,0 4-1-16,0-3-4 0,-3-4 3 0,1 3-2 15,0 1 1-15,-4-3 1 0,7 7-3 0,-2 1 1 16,1-4 0-16,-7-2-1 0,4 4 0 0,-5-7 0 16,-1 0 0-16,7 6 0 0,-7-5 0 0,1-1 0 15,-4-1 0-15,6 5 0 0,1-2 0 0,-2 6 0 16,-2-2-1-16,-1 0-2 0,2 1 0 0,1 1-1 15,0 3 2-15,-4-2-1 0,3 4 0 0,1-2-1 16,0 0 7-16,0 0-3 0,-2 0 1 0,5 3 2 16,-3-5 0-16,0 1-2 0,3-4 0 0,-3 5 0 0,0-2-1 15,5-2 1-15,1 2-1 0,-1-1-3 16,1 1-1-16,2-1 2 0,-3 8-4 0,4-7 3 0,4 2-1 16,-4 5 1-16,1-3 2 0,-6-1 1 0,3-1 1 0,2 5-1 15,4-7 0-15,-9 1 1 0,4 1-1 16,-2 1 0-16,4 1-1 0,-1-2 2 0,2 1-1 0,-3-1 1 15,0 0 1-15,-2 0 0 0,0-1 1 0,-2-5 0 16,0 6 0-16,-1-2-1 0,2-1-2 0,-3 3 2 16,1-5-2-16,-3 0-1 0,0 2-2 0,1 3 3 15,-1-6-3-15,-3 4-1 0,0 1 4 16,-2-7-5-16,5 8 0 0,-1 0 5 0,1-2 0 0,3-1-3 16,-8 2 4-16,10-2 2 0,-1 1 0 0,-1 5 1 15,1-3-1-15,-1 0-2 0,6 3 0 0,-7 0 3 16,12 2-4-16,-11-2-1 0,3 0 1 0,2-3 1 15,-3 4 0-15,-1-4 1 0,3 0 1 0,-7 0 0 16,4 0 3-16,4 3 4 0,-5-2-1 0,5 6-2 16,-3-7 6-16,3 3-7 0,-5 0 0 0,3 0 3 15,0 0-7-15,-4-1-1 0,4 1 0 0,-1-2-3 16,-4 4 0-16,4-2 2 0,-5 0-1 0,5-3 1 0,-4 4 0 16,2 0 0-16,-1-1-2 0,-5-1 4 0,1 3-2 0,5-1 0 15,-3 0 0-15,0 0 0 0,7-2 0 0,-7 1 2 16,4 2-1-16,6-5-2 0,-6 0 1 0,-2 3 0 15,4 0 0-15,-4 2 0 0,-1-4 0 0,4 1-3 16,0 1 1-16,-5 2 2 0,8 0-1 16,-1-1 1-16,-2 1-2 0,0-3 2 0,1 5 2 0,0-3-2 15,-1-3 1-15,-2 1-1 0,3-2-1 0,-2 3 0 16,2-3 2-16,0 1-2 0,-1 1 1 0,1 4 0 16,0-1-1-16,1 0 2 0,-3-1 0 15,1-4 1-15,0 5 0 0,-1-2 0 0,3-1 2 0,1-1-1 16,-7 1 5-16,2 1-4 0,3-1 2 0,2 2-1 15,2 0-1-15,-6 0 4 0,1-1-3 0,1 1-3 16,5 0-2-16,-1-1 2 0,1-1-2 0,-2 3 3 16,-1-4-3-16,1 2 0 0,1 2 2 0,-1-3-2 15,1-1 1-15,-1 2-1 0,2 2-2 0,-3-2 2 0,3-1 1 16,0-2-2-16,3 1 1 0,-1-1 1 0,-4 2-4 16,0-2 7-16,1 3-4 0,1-4 2 0,0 1 0 0,0 1-2 15,3 1 5-15,-3-1 0 16,-2-1 0-16,2 0-2 0,2 3 0 0,-1-1-1 0,1-4-2 0,-2 2 2 15,2 0-2-15,-2-1 0 0,4 1-1 0,-5-2 0 16,2 1 0-16,2 1 1 0,-3-2-1 0,0 1 1 16,0 1 4-16,2 1-2 0,-4 1-1 0,1 1 1 15,-1-3-2-15,-1 0 2 0,1 3-2 0,1 0 0 16,-5-1 3-16,1-2-3 0,-3 1 0 0,8 3 1 16,-2-1-1-16,-1 0 0 0,-2 0 0 0,4 0-3 15,7 3 1-15,-7-2 3 0,1-1-1 0,-8 0-1 16,1 2 1-16,7-4 0 0,2 4 0 0,-5-4 2 15,-2 3-2-15,2-1 0 0,1 1 1 0,2 0-1 16,2-1 0-16,-5 1 0 0,1 0-1 0,1 0 0 16,-3-1-1-16,6 1 1 0,-5-1 1 0,0 0-1 15,-1 2 0-15,1-4 1 0,2 2 0 0,-4 2 1 0,2-2 1 16,0 0-2-16,1 2 0 0,1-3 2 16,-4 1-2-16,2 0 0 0,1-2 2 0,0-1-1 0,1 4 1 15,-1-3 0-15,1-1-1 0,-2 0 1 0,1 0-2 0,5 2 0 16,-4-2-2-16,1 0 2 0,0 0-2 0,-2 0 2 15,2 0 0-15,-2-2-1 0,2 2 2 0,-1-1 0 16,1 1 1-16,1 0-1 16,1 0-1-16,-4 0 3 0,1 1-2 0,1 1-1 0,-2 1 0 0,0 0 1 15,1 0-1-15,-2 0 2 0,0 0-2 0,9 2-1 16,-11 0 2-16,2 1-1 0,1 1 0 0,-1 0-2 16,-1 1-3-16,0 0 6 0,0 2-4 15,-6 1-1-15,5 1-1 0,-1 1 2 0,1 2 2 0,1 0-3 16,1 0 4-16,-2 1-4 0,-1 0 2 0,1 3 2 15,2-5-3-15,1 0-1 0,-1-1 2 0,1-2 0 16,2-4-4-16,-1 4 3 0,4 2-1 0,0-4-5 0,2 7 2 16,3-2-1-16,1 1-3 0,2-4 2 15,0 3 3-15,0 3-4 0,2-4 3 0,1-4 4 0,1 0 0 16,1 1 0-16,-2-1 3 0,4 7 0 0,-4-3 0 16,5-4 2-16,-4 4 0 0,1-1 2 0,1 1-1 15,-1 1-1-15,3 0 2 0,-3-1-1 16,2-1 2-16,-2 1-3 0,1 1 1 0,2 0-2 0,0 0 1 0,-2-1 1 15,4 1-2-15,1 0 1 0,-3 0-2 0,1 2 0 16,2 0 0-16,2 0 0 0,-1-1 3 0,7-1-3 16,-6 4 1-16,-1-4 0 0,4 0-1 0,-2 0 5 15,2 0-1-15,3 1-4 16,-2-1 0-16,-3 1 0 0,1 3-1 0,7-4 1 0,0 2 1 0,-4-4-4 16,6 6 3-16,0-4 2 0,-1-2 1 0,-2 4-3 15,5-3 0-15,-4 1 4 0,1-2-3 0,-3 1 3 16,0-4-1-16,1 4 2 0,-2-2 0 0,3-2 2 15,-5 1-2-15,4-4 0 0,-4 7-3 0,3-2 7 16,-1-2-5-16,2 4 1 0,-6-2-2 0,7-3 1 16,-3 1-1-16,3-1 4 0,-4-2 1 0,4 0 0 15,-2 4 2-15,-3-4-3 0,1-3 2 0,4 2 2 0,-2 3-3 16,-6-2-3-16,13 2 1 0,-10-3-2 0,4 0-1 16,2-1 1-16,-1 4-3 0,-3-3 1 0,0 0 1 0,6-1-1 15,-7 1 1-15,-1 0-2 0,5-1 0 0,-5 3 1 16,-1-3 1-16,4 3-3 0,-4-1 0 0,5 0 1 15,-6-1 1-15,3 0-2 0,0-1 0 0,0 3 1 16,4-4-1-16,-5 0 1 0,2 0 1 0,-3 0-1 16,6 0-1-16,-5 1 4 0,5 0-2 0,-3-2-2 15,1 1 0-15,-2-1 1 0,7-1-1 0,-2 1 2 16,-1-1 0-16,-3-1-1 0,7 2 2 0,-4-2 0 16,1 2 5-16,2-1-5 0,-1 1 2 0,4-2-2 15,-6 1 2-15,3 1 1 0,-3 1-1 0,4-1-2 16,-1 1-3-16,-5-2 4 0,-1 2-2 0,3 2 2 15,-3-2 0-15,3 2-4 0,-2 0 4 0,-2 1 1 16,1-1 2-16,1-1-3 0,-3 1 3 0,4 0-1 0,-4-2-1 16,2 3 2-16,-3-3-2 0,1 2 0 0,2 0 3 15,-2 1-5-15,-3-3 2 0,-1 4 0 0,6-3-1 16,-2 1 2-16,-3 1-2 0,4-1 1 0,0 0-2 16,0-1 0-16,2 4 0 0,1-4 0 0,-1 0 1 0,1-1 1 15,-1 2-1-15,-1 3-2 0,-2-5 1 16,2 0 1-16,-2 0-1 0,7 1 2 0,-8 0-4 0,-1-1 1 15,6 4 1-15,-5-6 3 0,-1 6-4 0,6-3 1 16,-7 1 1-16,6 0-1 0,-4-1 0 0,0 1-2 16,4-5-1-16,-4 8 1 0,0-8 0 0,-2 2-1 15,6 1 0-15,-4 1-1 0,3 0 1 0,3 3 1 16,-5-5 0-16,-1 0-1 0,8 2 5 0,-6 1-5 16,5 0 4-16,-3-2-3 0,-1-2 0 0,-3-1 3 15,2 2-2-15,1 0 0 0,0 1-2 0,-3-2 1 16,1-1 1-16,4 7-1 0,-7-6 2 0,3-1-3 15,4 3 0-15,-6 1 0 0,4-3 1 0,-2 4-1 16,-1 1 0-16,5-6-1 0,-6 3 0 0,6-1 3 16,-4 1-1-16,0-1-1 0,2-2 2 0,-3-5-1 15,1 2 0-15,2 1 0 0,-3 2-1 0,-2-3 0 16,3-2-2-16,-1 5 2 0,-2-1-4 0,4 1 4 0,0-2 0 0,-2 1 0 16,-2-6 0-16,4 6 0 0,1-3 0 0,-4 0 0 15,1 1 3-15,-7-4-4 0,7 4 2 0,3 2 0 16,-2-3 0-16,-2 4-1 0,2-3-2 0,-5 0 6 15,6 0-4-15,1 1 0 16,1 1 0-16,-6-1 0 0,0 1 3 0,5-4 0 0,-1 2-3 0,-3 1 0 16,3 1 0-16,-3-2 2 0,-1-1-2 0,-1 1 1 15,1 0 0-15,2 0 2 0,-3 1-1 0,5-2-2 16,-5 4 2-16,1-3-2 0,0 3 0 0,-1-5 1 16,1-1-1-16,-1 2 0 0,-1 3 1 0,1-4 1 15,-1-1 3-15,1 0-2 0,0 2-1 0,1 3-2 16,-3-2 1-16,1-2 1 0,2 3-2 0,-1-1 0 15,-2 0-1-15,6 2 0 0,2-1 1 0,-9-3 0 16,10 5 0-16,-6-1 0 0,-3-1 0 0,2-1 1 16,6 0-1-16,-8 0 1 0,1-2-1 0,2 2 0 0,-1-5-2 15,6 5 1-15,-5-4-1 0,5 3 2 0,-6-1 0 16,2-1 0-16,-2 3 2 0,4-4 0 0,-4 3-1 16,-1-3 5-16,4 1-3 0,-3 1 0 0,-2-1-1 0,1 0 0 15,1-2 0-15,-4 5 1 0,-1-4 1 0,0 1-1 16,0 1 2-16,0 1-3 0,1-3 4 0,-3 3-6 15,1-3 1-15,-1 1 0 0,2 1-1 16,1-1-1-16,-2 0 0 0,2-2 0 0,1 0-3 0,-3 0 4 16,1-1-1-16,2-2 1 0,-4 1-1 15,3 1 0-15,-2-2 1 0,1 3 0 0,1-3 2 0,-3 3-2 16,2 0 1-16,2 0 1 0,-4-1 0 0,3 3-3 16,-2-5 1-16,0 1 2 0,-2 2-3 0,1-3 2 15,1 2-1-15,-1-2 0 0,-3 1 1 0,5-4 5 16,-3 8-2-16,0-10-4 0,1 5 3 0,-1 2-2 15,1-4-1-15,-1 4 3 0,2-2-2 0,-5-3-3 16,0-2 4-16,2 11 0 0,3-4-1 0,-6-7 1 16,-1 3-1-16,0-1-1 0,0-1 0 0,2-1 1 15,-1 3-1-15,1-6 0 0,-4 0-1 0,2 4 1 0,8 1 0 0,-8-2 0 16,2 3 1-16,-1 2-3 0,1-3 2 0,-1 2 0 16,-1 1 0-16,0-4 0 0,-1 1 0 0,1 2 0 15,0-3 1-15,0 3 0 0,0-2 0 0,1 1 0 16,1 2-1-16,-2-1 1 0,3 2-1 0,-1-2 1 15,-2 2-2-15,1 1 2 0,-1-1 0 16,7 1-1-16,-7-1 0 0,4 2-1 0,1-3 0 0,-7 4-1 16,2-4 2-16,4-2-1 0,-3 0 1 0,-6 2-1 15,5-3 1-15,0 2 1 0,0-1-1 0,0-1 0 16,-1 3 0-16,-1 0 0 0,2-5-1 0,2 4 1 16,-2-6-2-16,0 4 0 0,-3 2 1 15,0-4 0-15,6 0-1 0,-3 7 0 0,-3-1 1 0,-1-2 1 16,4 4 1-16,-1-3-1 0,1 0 1 0,0 0-1 15,0 1 1-15,3 2 0 0,-3-3-1 0,0 4 0 0,-2-3-3 16,4 2 3-16,-2-1-1 0,0 1 0 16,0 0 0-16,-11-8 0 0,8 8 0 0,0-1-1 0,3 0 0 15,-3-1 0-15,3-1 0 0,-8 2-1 0,5-2 1 16,4 3 0-16,-1 0 0 0,-1 0 2 0,-6 0 0 16,4 2-1-16,-2-2 1 0,1 2 1 0,-1-2-1 0,0 2 0 15,-1-2 0-15,1 0 0 16,-3 0 2-16,2 0-2 0,-3 2 1 0,1-4-3 0,0 6 1 0,-2-3-2 15,-1 3-4-15,0-3 0 0,4 3-3 0,-3 1 1 16,1-1-1-16,-1 4 0 0,4-1-3 0,-5-1 3 16,0 2-2-16,5 0 3 15,-5 0 0-15,0 0 0 0,1 0 2 0,2 0-1 0,-1 2-1 0,-1-1 1 16,4 1-3-16,-3-2-8 0,2 2-5 0,3-1-5 16,-1-1-11-16,0 0-53 0,5 0-41 0,-1-6-11 15,4-4-74-15,5-1 4 0,1-7-61 0</inkml:trace>
</inkml:ink>
</file>

<file path=ppt/ink/ink1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32:01.573"/>
    </inkml:context>
    <inkml:brush xml:id="br0">
      <inkml:brushProperty name="width" value="0.05292" units="cm"/>
      <inkml:brushProperty name="height" value="0.05292" units="cm"/>
      <inkml:brushProperty name="color" value="#FF0000"/>
    </inkml:brush>
  </inkml:definitions>
  <inkml:trace contextRef="#ctx0" brushRef="#br0">3981 6803 132 0,'-3'-1'5'0,"-1"-1"-5"0,4 4-2 15,0-2-27-15,-1 0 31 0,1-2-11 0,1 4-3 16,1-2-1-16,-2 0-1 0,0 0-4 0,6 1 7 15,-3 1 3-15,1 0 4 0,-4-1 7 0,1-1 9 16,-1 2 3-16,0-1-2 0,2 2 12 0,-4-1 0 16,2-2-2-16,0 2 2 0,-1 1-1 0,2-3-3 15,-2 1-3-15,1 1 2 0,0-2-5 0,0 0 1 16,0 1-1-16,0-1-2 0,0 0 0 0,0 2-4 16,0-2-1-16,1 2 3 0,-1 1-7 0,-1 1-2 15,1-2 3-15,0 4-5 0,0 1 0 0,0-3 0 16,-2 3-2-16,0-1 2 0,2 0 0 0,2 1 1 15,-4-3-1-15,2-1 0 0,-4 2 3 0,2 0 2 16,2-2 2-16,-1 0-1 0,-1-1 3 0,2-1 1 0,-2 1 3 16,1-2 0-16,-2 3 1 0,1-1-1 0,-1-1-1 15,1 1 4-15,-1 1-2 0,-1-2 0 0,0 3 0 0,3 0-3 16,-2-1 1-16,-4 1-2 0,4 0 0 0,0 1-1 16,-3 0-1-1,1 1-1-15,-3 2 1 0,2-3 1 0,-3 2 1 0,1 1 3 0,0 3-3 0,-3 0 5 16,1 0 0-16,-1 2 3 0,3 1 0 0,-4 0-2 15,-1 2 2-15,-4 0 0 0,3 3-1 0,-3-1 4 16,-1 3-3-16,-2-2 2 0,-4 3-2 0,-1 1 1 16,-2-2 0-16,2 6-3 0,-2-2 1 0,1 3-2 15,-4-3-3-15,-3 4-1 0,1 0-2 0,1 3-2 16,4 3-3-16,-8-2 1 0,2-2-5 0,-3 5 4 16,8-1-4-16,-7 3-1 0,2-4 4 0,0 2-3 15,-1 0 0-15,-4 1-2 0,5-3 1 16,-8 1 1-16,13 1 0 0,-1-1 1 0,-5-1-1 0,4-2-1 15,-3-1 2-15,3-4-1 0,3 3 2 0,5-2-2 16,-6-3 2-16,1-3-1 0,5 2-1 0,3 0 1 0,-1-2-1 16,6 0 3-16,-2-2-2 0,-1-1 1 15,1 0 1-15,3 0-3 0,-1-4 5 0,5 1-5 0,1 0 0 16,-2-2 1-16,1-3 2 0,3 0-2 0,-4 0 2 0,5-3 1 16,-2 0-2-16,3-2 4 0,-2 2-3 0,1-3 2 15,2 1 0-15,-1 0 1 0,0-4 0 0,3 4-2 16,-2-4 2-16,1-1 0 0,-3 1-1 0,2-1 3 15,3 2-2-15,-3-3 1 0,-2 4 2 0,4-3 0 16,-2 1 1-16,1 1-1 0,-1-3-1 0,-2 0-3 16,2 0 0-16,2 0 2 0,-6 0-4 0,4-2 2 15,-2 2 2-15,-1-1-6 0,1 1 5 16,-6-3-3-16,2 3-1 0,3 0 0 0,-5 0-3 0,0 1 1 16,-2-2-2-16,2 4 0 0,-2 0 1 0,2 0-1 15,2-3-3-15,-8 3 3 0,-4 0-2 0,-1 1 0 16,5 0 0-16,-5 1-1 0,-3 3 1 0,1-3-1 15,-1 4 2-15,9 0 0 0,-1 2-1 0,-3-1 1 16,-3 2 0-16,6-1-2 0,3 0 2 0,0 4-2 0,-7-1-2 16,-1 0 0-16,7 2-2 0,1 6-1 0,-1-5-2 15,3 2 3-15,-1 0-2 0,-1 4 1 0,3 2-2 0,2-1 3 16,2 4 0-16,-2 1 0 16,4 4 4-16,-3-2-5 0,5 7 4 0,-2-2 1 0,2 0-1 0,3 2-1 15,0 3 1-15,2-2 4 0,-1 1-2 0,6 2 1 16,-6-3 0-16,7 7-1 0,-2-2 2 0,4-3 2 15,-4-5-2-15,5 7 0 0,-1-4 1 0,1-4-1 16,1 1 0-16,-1-3 1 0,-3-2-2 16,6 1 2-16,-1-2-2 0,-2-4 2 0,0-2-2 0,-2-2 1 15,5 1 1-15,-3-2-1 0,-3-5-1 16,3-4 1-16,-1-1 0 0,10 3 1 0,-1-9 1 0,5 1-5 16,-12-6 4-16,6 4 1 0,0-4 0 0,-2-2 0 15,1-4 0-15,-4-2 2 0,0 2 1 0,4-4-2 16,2-2 1-16,0-3 1 0,1 3-1 0,1-6 4 15,-3 3-2-15,3-4-1 0,-7-2 3 16,0 3 1-16,-1-3 0 0,-1 2 1 0,-1-3-1 0,0 2 3 0,-4-2 0 16,2 0-2-16,-1-3-1 0,-3 3 1 15,-1 0-2-15,1-4-4 0,-2 0 2 0,-1 2-1 0,1-4-1 0,0-1 2 16,-3 1-2-16,0-3-1 0,0 1 2 0,-3 0 0 16,0-3-2-16,1-2 3 0,-2 5-2 0,-1-3 0 15,2 2 1-15,-5 3-2 0,3-2 2 0,-3 0 0 16,0 3-1-16,-1-1-1 0,0-1-1 0,-1 3 1 15,-1-1-1-15,0-1-2 0,0 2 0 0,-2-3-1 16,2 0-1-16,-1 2 3 0,1 2-3 0,3-1-3 16,-6 2 2-16,1 0-2 0,-4 2-1 0,9 2 0 15,-11 3 2-15,3 4-2 0,4-3 3 0,-5 2-3 16,6 0 2-16,-10 6-7 0,9-4 1 0,-7 4-37 16,3-2-20-16,10 4-11 0,-7 1-48 0,1 1 3 15,0-3-41-15</inkml:trace>
  <inkml:trace contextRef="#ctx0" brushRef="#br0" timeOffset="1184.5">4223 6862 459 0,'-6'-5'30'0,"-2"3"-11"0,6 1-24 0,-9-2 40 0,5 1-40 15,1 2-16-15,4 0-22 0,-2 2 19 16,-8-1-29-16,9 1 31 0,-1 1 2 0,0 2-3 15,3-1 37-15,0 1 1 0,0-2 35 0,0 0-15 0,4-1 17 0,-11 1-17 16,10-1 4-16,-3 1 7 0,0-3-34 16,-2 1-6-16,-3 1 3 0,5 1-2 15,0 0-5-15,4-1 1 0,-4 1 2 0,0 0 1 0,-2 2 2 0,5-2 5 16,-3 2 0-16,0-2 0 0,5 3 5 0,-11-1-1 16,6 3-3-16,3 1 0 0,-3 2-4 0,-2 0-3 15,2 6-2-15,2 4 1 0,-2 1-6 0,0 6-1 16,3 4 1-16,-3 4 0 0,5 5-3 0,-5 3 1 15,7 5 1-15,-3 4 1 0,-4 4 0 16,4-2 0-16,-4 5-1 0,-3-1 0 0,3 1-1 0,-5 0 2 16,-2-5 0-16,-3-5-1 0,7 5 1 0,0 0 1 15,3-4 0-15,-3-6 1 0,-5-2-1 0,11-2 2 16,-3-2 1-16,0-1-4 0,0-7 3 0,-3-2 0 16,0-4 1-16,3 0-3 0,0-3 0 0,-2-2 3 15,5-4-3-15,0-2 6 0,-4-1-2 0,2-2 0 16,-1-2-1-16,2-1 4 0,-2-2-3 0,-5-2 6 0,2-1-2 15,5 0-2-15,-1-2 5 0,-1 1-2 0,0-2 4 0,-1 2-2 16,7-1-2-16,-6-1 1 16,2 0 2-16,4 2 2 0,-5-2 0 0,-1 0 1 0,0-2 0 0,-1 1-1 15,-10-3 2-15,12 0-4 0,-5 2-2 0,-7-4 1 16,7 1-4-16,-3-1-2 0,-4 0 1 0,0-2-4 16,0 1 0-16,-5 1-3 0,2 1-1 15,0-1 1-15,-10 1-4 0,5 2 0 0,-3 2-4 16,0 1 0-16,-2 3-3 0,-1 1-3 0,-3 3 1 0,1 4-1 15,-4 0-5-15,-1 3 2 0,-5 5 2 0,7 1-2 16,-5 2 2-16,-1 8 4 0,4-2-1 0,-4 2 3 16,6 0 1-16,4 3 1 0,7-3 0 15,-8 6 3-15,5 1-2 0,5-4-2 0,3 3 2 0,1-2-2 16,3 7 0-16,-1-3 0 0,7 4 0 0,4-5-1 16,-2 2 2-16,2-3 0 0,3 3-1 0,8 1 3 15,-8-6-1-15,4-1 2 0,-4 2 1 16,11-4-3-16,-6-2 2 0,5 2 0 0,-7-4-1 0,5-3 2 15,3 1-1-15,3 0 2 0,4-5 1 0,-9 1-4 16,13-1 5-16,1-4-2 0,-1-2 2 0,0-3 0 0,0-1 0 0,2 1 0 16,1-4-3-16,-3-2 3 0,-1 1 0 0,-5-1 0 15,9 0 0-15,-7-2 0 0,4 0 2 0,-3-1-2 16,0-2 1-16,-3 0 0 0,4 0-1 0,1-3 0 16,-1-2 0-16,-5 0-1 0,-1 2 0 0,4-3-1 15,4-1 2-15,-8-2 0 0,2 3 0 0,0-4 0 16,-2-1-2-16,5 0 4 0,-1-3 0 15,-6-2 1-15,-1-1 2 0,4-3-4 0,1 4 4 0,-7-6 2 16,5 6 1-16,-1-7-2 0,0 1 3 0,-11 1 1 16,4 1 1-16,1-1 0 0,-7-6 0 0,0 7-1 15,-3-5-2-15,-5 1 2 0,-3-1-3 0,7 0 2 16,-6-2-1-16,-2 2 1 0,-7-2 1 0,4 1-3 16,1-1 1-16,-4-2 0 0,-3 1-3 0,7-2 1 15,-2 4-1-15,-4-3-3 0,1-1 1 0,5 2-2 16,-13-3 2-16,12 7 1 0,-10-3-2 0,1 4-4 0,-2-3-3 15,1 0-1-15,3 5-6 0,-8 1-11 16,7-1-14-16,-6-1-2 0,8 2-20 0,-4-1-45 0,0 3 80 16,6 2-40-16,-5-5 64 0</inkml:trace>
  <inkml:trace contextRef="#ctx0" brushRef="#br0" timeOffset="2226.48">4494 6733 924 0,'-5'-8'37'15,"-3"-2"-18"-15,3 4-10 0,1 0 17 16,-1-1-32-16,3 1-5 0,2 1-21 0,0 1 10 0,0 2-12 0,3 2 16 16,4 0 0-16,-6-3-4 0,2 3 20 0,2 2 6 15,-2 2 6-15,-1-4 2 0,3 10 9 0,2-2-3 16,-3-4 0-16,3 4 1 0,-2 2-2 0,5 2-3 16,2 2-2-16,1 4-3 0,-1-4-3 0,3 6-3 15,-1 1 0-15,5 6 3 0,-4-1-3 0,-1 3 1 16,1 2-1-16,5 2-1 0,-3 2 2 0,-1 2-2 15,6 3 2-15,-5 2-3 0,4 2 0 0,-4 3 1 16,2-1 2-16,-5 3-4 0,0 0 2 0,-1 1 0 16,1-1-2-16,3 1 0 0,-7 0-2 0,2 1 3 15,1 5-3-15,-2-2 2 0,0 2 0 0,8 1 0 16,-7 0 1-16,-2-2 4 0,1 0-2 0,1 0-2 0,1-2 3 16,-5-2 0-16,1-4-1 0,-9 0-1 15,2 0 1-15,3 0 0 0,-1-1 0 0,0-2 2 0,-3 2-2 16,5-4 0-16,-6-3 3 0,0 4-1 0,2-1 1 0,-4-5-1 15,-1 0 0-15,0 3 2 0,2-6 1 16,-4 1-3-16,5 3 2 0,-3-7 2 16,-5-1-1-16,8 0 2 0,-3-2-1 0,-4-4-1 0,1 1-1 0,6-5 2 15,-8 1-3-15,8-1-2 0,0-1 0 0,-5-5 0 16,5 0-2-16,2 4 0 0,0-9 2 0,-1 4-3 16,7-5 2-16,-8-1 0 0,8 0-1 0,1 5 3 15,-1-5-2-15,0-4 1 16,2 3-1-16,-1 0 1 0,0-2 0 0,4-3-2 0,0 1 3 0,-2-2-2 15,7 0-1-15,-3-3 1 0,0-1 3 0,6 1-4 16,-4 0 2-16,4 0 0 0,-6-5-2 0,6 3 4 16,-4-3-3-16,0 4 0 0,2-4-2 0,-3-2 3 15,0 1-1-15,4-2-1 0,-1 3-1 0,-3-6 1 16,-2 5-1-16,3-4 1 0,-1 4-2 0,1-2 0 16,1-2 0-16,-9 0 1 0,5 1-1 0,0 1 0 15,0 1 3-15,-9-1-1 0,1 0 5 0,1 2-4 0,1-1 2 0,-4 1-3 16,4-2 4-16,-9 0-3 0,2 0 0 15,2 0 1-15,2-3-4 0,-5 1 0 0,0 4 0 0,0-4-2 16,-11-1 1-16,9 3-1 0,-1-2 0 0,-1 2-1 16,2-1-3-16,-1-4 3 0,-5 4-3 0,0-1 3 15,3-1-3-15,-7 0-1 16,-1-1 1-16,1 0 1 0,-1-3 0 0,-1 4 1 0,1-5 0 0,1 5 3 16,1 0-1-16,6 2 1 0,-4-1 1 0,-2 2-3 15,-2 1 3-15,-1 3-3 0,1-3-3 0,-1 7 1 16,0-3 1-16,-5 1-1 0,3 5 2 0,1 2 0 15,0 5 0-15,1 3 0 0,-3 2 1 0,1-1-4 16,2 8 2-16,0 2-2 0,0-2-3 0,1 6 3 16,-3 0-5-16,4 2 0 0,-1 1 0 0,-4 2-16 15,4 0-19-15,-1 0 0 0,3 1-28 0,-3-2-51 16,3-1 95-16,2 2-51 0,-1-4 81 0</inkml:trace>
  <inkml:trace contextRef="#ctx0" brushRef="#br0" timeOffset="3217.53">4978 6512 701 0,'-13'0'55'16,"2"-3"-53"-16,7 3-8 0,-6 2-9 0,9 4 15 0,1 2-34 16,1 8-10-16,6-2 6 0,4 3-4 0,-8 10-6 0,9 0 24 15,-1 3 0-15,-4-1 5 0,4 3 23 0,0 3 17 16,1 1 6-16,1 5 4 0,1 0 16 0,0-1-7 15,2 4-3-15,1-3 3 0,-1 5-9 0,3-2-7 16,1-2-3-16,2-1-11 0,3 2-5 0,-3-2-3 16,7 0 2-16,-3-2 2 0,3-3-5 0,-2 3 0 15,1-2 1-15,-3-1 0 0,-1-3-1 0,1 1 0 16,-3-1-1-16,5 2 1 0,-1-2-1 0,1 2 1 16,-3 1-1-16,4-1 0 0,0 4 1 15,4 2 0-15,-4-2-1 0,-3 5 3 0,2-5-2 0,-2 4-1 16,2 1 2-16,-4-2-2 0,3-2 1 0,-4 2-1 15,0-2 2-15,0-4 0 0,1 0 0 0,-5 2-2 16,4-7 0-16,1 5 1 16,-7-6-1-16,1 0 4 0,4-2-3 0,-6 4 1 0,6-2 4 0,-10 0 3 0,1-2 0 15,-7-6 2-15,5 1 2 0,5 0 13 0,-12-3-1 16,2-3-1-16,-5-4 11 0,8-2-3 0,-3-2 5 16,-5 7-1-16,3-3-4 0,-9 1-6 0,6 2-3 15,-4-7 4-15,3 8-8 0,-10-1-6 0,6 0 3 0,-4-1-7 16,-1 3-2-16,-1 1-5 0,3-1 1 0,-3 5 0 15,-3-1-3-15,0 1 3 0,3 2-5 0,0 2 2 16,-2 0 0-16,1 1 1 0,-2-6-1 0,3 6 4 16,1 1-3-16,6-3-5 0,-4-2 3 0,3-3 0 15,3 5-4-15,2-5 1 0,2 1 2 0,0 1-4 16,1-1 4-16,5-3-1 0,-2 0 1 0,5-2-1 16,0-4 1-16,-2 3 0 0,1-1-1 0,7-5 2 15,-1-2 0-15,-2 4-1 0,3-4 2 0,2 0-2 16,0-3 1-16,8-4-1 0,-5-2 1 0,1 1 0 15,4-3 1-15,5-4-1 0,-1 1-1 0,-4-7 0 16,4 2 0-16,-4-3 3 0,3 2 1 16,-5-2-3-16,0-2 1 0,-1 0 1 0,-4 0 3 0,1 1 1 15,-1-1-1-15,-1-3 0 0,-2-3-1 0,1 3 2 16,-4-1-1-16,2-1-1 0,-4-4 1 0,1 1-1 0,-2-2-1 0,-2 4 2 16,2-3-1-16,-8-4 2 0,2 4 0 15,-2-3 2-15,-1 1-2 0,-1-1 0 0,-2-1-1 0,-1 1-1 16,-4 0-3-16,3-4 3 15,-4 1-3-15,0-1-3 0,-4 2 1 0,-2 1-2 0,2 0-2 0,-5 4-3 16,-3 0-1-16,0 5-3 0,-4-1-4 0,-4 2-5 16,-6 7-4-16,5 1 1 0,-10 3-9 0,-3 1-17 15,2 1-17-15,1 5-5 0,-1 2-27 0,6 4 2 16,11 0-29-16</inkml:trace>
  <inkml:trace contextRef="#ctx0" brushRef="#br0" timeOffset="4267.6">8440 6796 683 0,'-3'-2'49'0,"0"0"-64"0,6 2-16 16,0-3 19-16,-1 3-50 0,1-3-17 0,6 3 4 0,1 0 0 16,-2 0-15-16,1 0 55 0,-1 0 12 0,-3 2 6 15,3-2 61-15,-4 0 11 0,1 0 4 0,-2-3 6 16,0 3 10-16,0 0-25 0,1 0-1 0,0 0-4 0,-1 0-22 15,2 6-7-15,1-3-2 0,-1 3-3 16,1-1-4-16,-2 1 10 0,-1 1 1 0,3 4-5 0,-3 0 11 0,-1 1 0 16,-2 4-1-16,0 3 5 15,0 1-3-15,0 7-2 0,-5 1-2 0,-3 10-2 0,0 5-2 0,0 4-1 16,-4 6 0-16,-2 9 2 0,-7 2-3 0,4 7-2 16,-8 4-1-16,-4 6 1 0,-2 0-2 0,3 4-3 15,-8 3-1-15,-2 2-2 0,9 0-1 0,1-1 0 16,3-1-1-16,-2-4 1 0,0-2-1 0,4-4 1 15,4-4 1-15,6-6 1 0,-4-1 1 0,-2-2-3 16,2-8-1-16,6-2 3 0,6-3-2 16,-4-4 5-16,-1-8-3 0,6-4 0 0,-4-5 5 0,3-6 0 15,3 1 4-15,2-9-5 0,-3-5 2 0,3 4-4 16,0-5 3-16,3-3-3 0,-3-2-3 0,4 2 2 16,-1-5-4-16,0 0 1 0,2 1 0 0,-5-1 1 15,3-3 1-15,3 0-2 0,-3 0 2 0,0 0-1 16,4-2 4-16,-4-1-3 0,5 1 0 0,-4-1 4 0,4 0-3 15,-5-2 6-15,-1 1-1 0,-2-3 0 0,3 1 1 16,-1 0 0-16,-2-2 0 0,-3 2-7 16,1-2 1-16,-6-3 0 0,5 6-7 0,-3-3 0 0,-7-1 0 15,-3 1-2-15,2 2 0 0,-3-1 1 0,1 3-1 0,-6-1 2 16,-3 2 1-16,0 1-6 0,0 2 4 0,-5 2-3 16,-6 3-4-16,1 2-1 0,-3 3-4 0,2 2 2 15,-6 6-3-15,-2-3 4 0,-4 6-4 0,11 4 4 16,-3-1 2-16,2 4 0 0,4 3 2 0,2 4 0 15,6-4 1-15,5 6-3 0,2-1 0 0,0 2-1 16,5 2-3-16,2 1-3 0,2-1-8 0,6-3 2 16,0 4-6-16,3-1 6 0,1-6 1 0,5 1-2 15,2-5 7-15,0-5 3 0,4 0 1 0,4-4 2 16,6-3 3-16,-1 0 0 0,2-6 2 0,10-1 0 16,-5-3 1-16,6-2 2 0,6-6-1 0,0 0 1 15,4-7 1-15,-1-1 3 0,9-3 1 0,-9-8-3 16,8-2 5-16,-6-1-2 0,-1-1 4 0,4-6 1 15,-6 3 0-15,-2-6-2 0,1 2 5 0,-4-1-3 16,2-4 2-16,-5 2-1 0,-2-1 3 0,-6 4-4 0,4-3 2 16,-6 1 1-16,-1-2 0 0,0-1 1 15,-11 8 2-15,0-3 7 0,-3 2-2 0,-3-2 2 0,-5 2 5 16,-3 3-5-16,-7 0 0 0,-12 4 0 0,6-2-7 0,-6 2-7 16,0-1-5-16,-11 3 0 0,-1-1-8 0,-1 1-24 15,-12 0-15-15,-2 0-11 0,-6 2-30 0,-8-2-112 16,-12 2 159-16,-1 4-69 0,-1-3 107 0</inkml:trace>
  <inkml:trace contextRef="#ctx0" brushRef="#br0" timeOffset="5284.6">9028 6745 1184 0,'-7'-6'92'15,"3"3"-90"-15,4 3-14 0,-3-3-5 0,2 1-3 16,1 2-52-16,-3 3 8 0,3 2 3 0,4 4-4 15,-2 4 6-15,-1 1 40 0,1 2 14 0,1 3 9 16,3 3 40-16,-4 0-8 0,1 1 0 0,-3 1 8 16,2 3-12-16,2 1-8 0,1 2-6 0,0 3-3 15,3 2-8-15,1 1-1 0,-1 6-1 0,3-2 1 16,3-3 0-16,0 6-1 0,4 2 7 0,-4-1-1 16,0 2 2-16,-1 0-4 0,1-2 3 0,-2 1-1 15,1 6-4-15,0-7-2 0,-1 3 0 0,1 0-3 0,-1 0 1 16,2-3-1-16,1 0-2 0,0 4 0 15,4-1 0-15,-5 0-1 0,2 2 1 0,1-5 2 0,1 1 0 0,1 2-2 16,-1 2 2-16,-2-5-2 0,5 0-2 16,-4-1 4-16,5 1-2 0,-2-3-2 0,-2 1 2 0,-1-1 0 15,3 0 2-15,-5-5-1 0,-3-4 1 0,9 4 0 16,-1-3 1-16,-3-2 2 0,4-1 0 0,-4-5-2 16,5-1 2-16,2 0-1 0,-2-1 1 0,-6-2 0 15,-2-4 2-15,0-3-3 0,2 0 4 0,1-1 1 16,-5-1 1-16,-2-4 0 0,4 0 1 0,-3-2 1 15,-3-1 2-15,3-2-1 0,-6-1 0 0,1-1 0 16,-3-1 1-16,-1 0 0 0,1 0 0 0,-2 0 0 16,-1 0-1-16,0-1 1 0,-1-7 0 0,-2 3-9 15,0-3 1-15,-7 1-1 0,-1-4-6 0,-2-1-1 16,-2 0-2-16,-3-1-2 0,-2 2 0 0,-5 0-2 16,-5-3-1-16,-6 3 1 0,1 0-3 0,-3 2 1 15,-2 1-1-15,-1 3 1 0,-8 0 0 0,3 5 1 16,5 2 3-16,2 3-5 0,-2 1 3 0,2 3-3 15,1 6 1-15,5 0 1 0,3 3-3 0,3 0-2 0,2 4-3 16,2 4 6-16,4 2-3 0,0-1 3 0,5 1-1 16,7 2-2-16,0 0 7 0,-1 1-3 0,6 1 1 15,7-1-1-15,3 1-1 0,0-1 1 16,6-3 1-16,0 1-1 0,6-4 2 16,2-3-1-16,7-2 3 0,-1 2-2 0,-1-4 2 0,1-4 5 0,2 0-2 0,6-8 0 15,0 4 4-15,2-6 2 0,-2-4 2 0,2-3 1 16,1-6 1-16,1-1 7 0,-1-5-1 15,-1 1 1-15,1-5 7 0,0 0-1 0,1 0 2 0,-3-6-2 16,0 1 0-16,-1 1-3 0,-5-1 2 0,1-1-3 16,-7-2-2-16,-3 2 3 0,-2-2-1 15,1 4 0-15,-7-1 1 0,-3 0 3 0,-6 2-4 0,-2-1 5 16,-2 2-1-16,-1-1-12 0,-4 0-2 0,-4 0 4 16,-5-1-11-16,-3 4-8 0,-1-3-2 0,-8-2-8 15,-6 2-3-15,-2 0-17 0,-13 2-9 0,-3 1-6 16,-7-2-20-16,-4 1-31 0,-5 3-18 0,-1-2-3 15,0 0-40-15,5 6 1 0,1-6-22 0</inkml:trace>
  <inkml:trace contextRef="#ctx0" brushRef="#br0" timeOffset="5663.43">12808 6663 821 0,'0'-1'48'0,"0"-2"-44"0,-1 3-99 15,-1 1 319-15,5-1-399 0,5 0 22 0,-8 7-91 0</inkml:trace>
  <inkml:trace contextRef="#ctx0" brushRef="#br0" timeOffset="6399.95">12826 6734 406 0,'1'3'118'15,"-2"-1"-24"-15,-2 1 0 0,6 0-30 0,-3-1-15 16,0 3-5-16,0-1-34 0,-3 3 4 0,3-1-4 0,-2 0 3 16,0 2 1-16,-1 0 9 0,0 3-1 0,-6-2 3 15,-1 1 6-15,1 2-6 0,-4 1-2 0,-1 3 2 16,-3 1-8-16,-1 5-8 0,-10 0 4 0,-2 3-8 15,2 2-5-15,-7 3-2 0,-2 1 1 0,-6 5 1 16,-1 1-3-16,0 4 0 0,-5 4-1 0,5 2 0 16,-3 2 1-16,-2 1 1 0,5 5-1 0,3 1-2 15,-4 2 0-15,5-2 3 0,3-1-4 0,-3 5 5 16,3 0-3-16,2 3 0 0,-3-2-1 0,8 1 5 16,-6-3-1-16,5 3-2 0,1-3 3 0,0-2-3 15,2 1 3-15,-1-3 1 0,9-1 1 16,-7-2-3-16,2-5 2 0,8-2 2 0,-4 1 0 0,10-7-2 15,-1 4 2-15,-1-2 1 0,-1-3-1 0,9-2 3 16,0 1-1-16,-3 0 0 0,-1-4 0 0,0-2 1 16,5-6 0-16,0 0 1 0,4-4-1 0,-5-4 3 0,2 1-1 15,3-6-1-15,0 1 3 0,0-4-2 0,-2 1 1 0,1-1-2 16,-6-1 3-16,7-2-2 0,0-1 1 0,-1 0 7 16,1-2-5-16,1 0 2 0,-1 0 4 0,0-1 1 15,-3-2-1-15,3 1 3 0,-8-1-3 0,4 0-2 16,-4-1 4-16,0-1-5 0,-3 0 0 0,-2-1-5 15,1 2-2-15,-4-2 1 0,-1 1-7 0,-1 2 3 16,-2-2-7-16,0 2 3 0,-4 4-1 0,-1-1-1 16,0 5-3-16,-2 3 5 15,-3-2-1-15,-3 8-7 0,5 1 2 0,-7 2 1 0,-3 4-4 0,7-1 2 16,1 6 0-16,2 0-5 0,7 3 6 0,-9-1 3 16,4 7-1-16,7-2 1 0,1-3 1 0,1 5 2 15,-6-2 0-15,5-3 1 0,-4 4 1 0,10-6-1 16,1 0-1-16,0 1 0 0,-2-5-3 0,5 1-1 15,-1-3-2-15,6-1 2 0,-2-1-3 0,5 1 1 0,0-7 2 16,3 2-2-16,2 0 0 0,-1 0 0 16,4-5-2-16,3-1 3 0,0-4-3 0,5 0 1 0,0 4 0 15,6-5 2-15,1-5 1 0,4 2 1 16,0-4 0-16,4-1 1 0,4-3 2 0,1-8 0 0,2 0 0 0,0-3-2 16,-1-2 2-16,3-4 0 0,-1-1 0 0,0 1-1 15,-1-4 1-15,0 2 5 0,0-1 0 0,-2-2-3 16,2-1 5-16,-5 1 1 0,-5 0 1 0,0-2 1 15,-3 2 0-15,-3 0 1 0,0 1 5 16,-4-2-4-16,-10-1 2 0,-1 0-1 0,-2 4 0 0,-3-3 0 16,-2 0-2-16,-2 0-2 0,-9-2-6 0,-3 0 3 15,0 1-5-15,-5 2 2 0,0-2-3 0,-9 4 0 16,-4-1 0-16,-9 0-3 0,0 6 3 0,-7 2-5 16,-9 0-2-16,-7 2-8 0,-6 3-1 0,0 0 3 15,-3 3-11-15,1 2 4 0,4 1-7 0,5 2-10 16,13 0 0-16,9-4-101 0,3 4 117 0,15-5-32 15,7-3 53-15</inkml:trace>
  <inkml:trace contextRef="#ctx0" brushRef="#br0" timeOffset="6657.05">12852 6992 17 0,'0'-5'-2'0,"-3"1"2"0,2-1-3 15,-1-1 6-15,2-2-16 0,3 0 13 0</inkml:trace>
  <inkml:trace contextRef="#ctx0" brushRef="#br0" timeOffset="7467.23">12964 6747 232 0,'5'-17'86'0,"-7"-2"-85"0,4 6 58 16,4 2 15-16,-6-6 21 0,10 6-57 0,-6 3-13 0,1 2 5 15,3 4-4-15,1 2-11 0,-6-5 0 0,-3 5-2 16,11 7 1-16,-12-1 1 0,2 0 8 0,6 4-1 15,-6 2-2-15,4 7 8 0,-2 3-6 0,3 0 2 16,-6 5 4-16,0 3-9 0,4 4 4 0,-3 1 1 0,1 4 0 16,-4 1 5-16,4 0 7 0,-2 8-2 0,-3-3 1 15,9 4 6-15,-11-2-6 0,2 0 1 0,1 4-1 16,2 2-7-16,0 2-8 0,4-3-3 0,-1 3 2 16,-3 2-9-16,4 1-1 0,1 0-4 15,3-3 1-15,-8 0 0 0,0 2 0 0,0 0 2 16,3-1-2-16,-3-2 2 0,-1-1 2 0,-1 2 2 0,-3-1-5 15,5-4 3-15,0-1-2 0,0-2 0 16,-1-3 0-16,1 0-4 0,4-3-1 0,-4 0 1 0,-4 0 0 16,5-2-1-16,-1 2-1 0,0-6-1 0,0-2 1 15,-4 0-1-15,4 1 1 0,0-2-1 0,0-5 0 16,-2-2 2-16,2 0 1 0,0-2 0 0,-2-1 0 16,4 0 2-16,-5-3-2 0,3 0 0 0,0-1 0 0,1-1-2 15,-7 0 1-15,3-3-1 0,3 0 1 0,0-1 2 16,-3-2 0-16,3-2 3 0,0 1-5 15,0-1 4-15,0 1-4 0,0-4-2 0,0-1 3 0,-2 0-6 0,7-1 2 16,-5-1-3-16,0 1 1 0,-3-3 1 0,3-1 0 16,-2 0 1-16,-7 5-1 15,7-5 1-15,-9 0-3 0,-1 0 1 0,1 0 0 0,4-5-2 0,-2 5-1 16,-5-1-1-16,4-3-2 0,-5 1 0 0,-6 0-1 16,-4-2-1-16,-3-1 0 0,-2 1-1 0,-6 2 0 15,-1 0 0-15,-11 0 1 0,2 3-1 16,2 0 2-16,0 6 2 0,-5 4-2 0,4-1 1 0,1 2-3 15,-2 10 1-15,5-3 2 0,5 6-3 0,6 3-10 16,-3-2 4-16,6 6-1 0,2 2-4 0,8 2 6 16,-1 0-1-16,6 4-5 0,2-1 11 0,-2-4 2 15,12 4-1-15,0-2 2 0,3-3 0 16,2 2-1-16,10-2 0 0,0-2-1 0,7 1-2 0,-5-1 3 16,5-1-1-16,6-2-3 0,-3-7 2 0,5-1-1 15,2-2 1-15,-1-6 3 0,-2-5-3 0,4 0 5 16,4-2-1-16,-7-6 1 0,10 1 4 0,-3 0-2 15,-2-7 2-15,3 4 1 0,-2-5-1 0,-2-1 2 0,-1-5 1 16,5 4-1-16,0-4 2 0,-3-2 3 0,-1 1 1 16,-2-3 1-16,-1 4 0 0,4 0 3 0,-10-3 0 0,2-1 1 15,-10 1 1-15,5-2 0 0,-2 2 2 0,-2 0-1 16,2-1-1-16,-12-1 4 16,6-1 3-16,-4 0-3 0,-3-1 5 0,-3 4 0 0,-4-4-2 0,-2-1 5 15,-4 2-2-15,3-1-4 0,-8-4-1 0,-2 2 0 16,-1-3-4-16,-11-3-1 0,1 2-2 0,-1-3-1 15,-5-5-1-15,-8 2 2 0,2 3-3 16,-6-1-2-16,-4 0 0 0,4 1-2 0,-10 1-1 0,-3 6 4 16,-2-1-6-16,0 2-3 0,5 3-5 0,-1 2 0 15,7 3-7-15,7-2-45 0,1 3-29 0,12 1-13 16,5-1-60-16,13-2 4 0,-4-6-52 0</inkml:trace>
  <inkml:trace contextRef="#ctx0" brushRef="#br0" timeOffset="7705.25">13799 6813 241 0,'-15'-3'-73'0,"-1"1"73"0,3 4 1 16</inkml:trace>
  <inkml:trace contextRef="#ctx0" brushRef="#br0" timeOffset="8466.41">13722 6835 504 0,'-3'0'94'0,"0"-2"-93"0,3 2 62 15,-2-1 37-15,2 1-14 0,4 0-54 0,-9-3-6 16,5 3-5-16,0 0 3 0,0 0-10 0,1-2 7 16,1 2 2-16,6-2 1 0,-10 4 9 0,10 4-6 15,-2 2-1-15,-1 2-1 0,1-1-6 0,-1 4-2 16,3 4-3-16,0 3-3 0,3 7-3 0,1 0-3 0,1 8-1 16,3 2 1-16,4 7-5 0,-6 3 1 0,10 4 0 15,-4 4-1-15,4 3 0 0,-2 2 2 0,3 3-3 16,-1 0 3-16,-1-4 0 0,3 8-2 0,-1-1 1 0,-6-5-1 15,4 2 0-15,2-7 0 0,-7 7 1 16,4-3-1-16,-3-2 1 0,3 1 1 0,-7-8 5 16,4 1-4-16,-1-1 3 0,-4 1-2 0,6-10 0 0,-4-1 3 15,3-3-2-15,-5 1 0 0,0-6-5 0,0 2 3 16,0-4-1-16,-1 1 3 0,-4-9-1 0,-2 2 2 16,2-1 2-16,1-2-2 0,-7-6 2 0,-2-5 1 15,7 6-1-15,-5-8 2 0,2 6-1 0,-3-8-4 16,-2 1 2-16,-4-5 0 0,8 7 1 0,-1-2-2 15,-6-7-1-15,-2 4 2 0,-3-3-4 0,2 2 4 16,1 0-3-16,-3 2-4 0,-4-5 2 0,-6 4 1 16,1 1-3-16,3 2 0 0,-7-1 0 0,2 0 0 15,2 4 0-15,-5 4 2 0,-1-1 0 0,7 6-2 16,0-1-1-16,-4 3-2 0,5 5-1 0,0 1 6 0,-4 0-4 16,2 5-1-16,4 5-3 0,0-2 3 0,1 1-1 0,1-1 3 15,6 3-1-15,-3-1-2 0,5 6 4 0,3-3 0 16,0-5 0-16,3 3 2 0,7 1 1 0,-1 0-2 15,-4-5 0-15,7 3 1 0,6-7-2 0,-1 4 1 16,-4-4-1-16,5 1 0 0,-2-2 0 0,-3-4 0 16,6 0 1-16,-2-1 2 0,2-2 0 0,-2 3-3 15,8-4 3-15,-11-2-1 0,8-3-1 16,2 4 1-16,4-1-2 0,-6-9 0 0,-3 2 3 0,5-2-3 16,1-5-1-16,-1 0 1 0,1 1-1 0,0-7 1 15,-6 0 1-15,4 0-2 0,-1 0 4 0,0-10-4 16,2 6 3-16,-2-9-2 0,2 0-1 0,-4 2-1 15,2-4 1-15,6 0-4 0,-2 0 2 0,-6 1 3 16,7-5-4-16,-4 0 4 0,-4-2-1 0,2 1 0 16,2-2 1-16,-12-6 1 0,2 1 1 0,4 2-2 15,-7-4 1-15,4 3-1 0,0-1 0 0,0-1 3 16,-3-1-2-16,-5-1-1 0,5-1 1 0,-1 1 0 16,-5-3 3-16,-1 0-1 0,-2-2-2 0,-2-2-1 0,-2-1 1 15,2-1 1-15,-9 2-3 0,-4-4 4 0,5 2-4 16,-10 0 1-16,3 0 0 0,-8 1 1 0,-1 2-1 15,-3 1 4-15,2-3-4 0,-3 5 0 16,-11 0 1-16,3 5-1 0,-12 0-1 0,4-1-5 0,-8 7-3 0,-6 0-1 16,6 8-5-16,2-2-29 0,1 7 15 0,4 1-106 15,1 2 1-15,1 1 3 0,5-1-41 0</inkml:trace>
  <inkml:trace contextRef="#ctx0" brushRef="#br0" timeOffset="8839.7">17153 6866 1233 0,'2'0'-11'0,"-1"0"-117"0,7 0 37 16,-3 2 17-16</inkml:trace>
  <inkml:trace contextRef="#ctx0" brushRef="#br0" timeOffset="9549.54">17203 6932 342 0,'-1'13'130'0,"-6"1"-23"0,6 3-1 0,-7 1-39 16,3 2-13-16,-6 4-4 0,0 1-42 0,-4 5 2 15,-3 0-2-15,-1 1-2 0,-1 1 4 0,4 5 11 16,-1 1 2-16,-5-2-1 0,1 2 13 0,1 1-11 16,-4 4-1-16,4 1 2 0,-4 6-13 0,-9-1-3 15,0 0-4-15,2 7-2 0,2 3-3 0,-5 2 0 16,7 2-1-16,-3 3 1 0,-1-2-1 0,1-1 1 16,5 3 0-16,-2-6 2 0,3 2 0 0,2-9-1 15,2 4 1-15,6-7-2 0,1-1 0 0,1-7-1 0,1 1-2 16,-2-4 1-16,5-3-2 0,0 2-1 0,4-7 1 15,-3-2 0-15,4-3 1 0,0 6 3 0,3-12-3 16,6 1 2-16,-4-5 1 0,7-2 0 0,-1-2 2 0,0-2-2 16,1-2 1-16,-5-2 1 0,2-1 5 15,2-2-1-15,-4-2 3 0,0-1 1 0,-4 0 0 0,3-1 2 16,0-1-1-16,0 1-3 0,3-1-1 0,-4-3 2 16,-1 2-3-16,1-2 0 0,4 1-1 15,-4-1-3-15,-2-4 2 0,-2 4-3 0,-7-6 0 0,6-2-2 16,-7 2-4-16,-1-3-1 0,-4-2-2 0,-7-1 2 15,1 1-3-15,-2 4 1 0,0-1 4 16,-10 1-2-16,2 1 3 0,-5 6 1 0,-2 2 2 0,7 1 0 16,-12 1 2-16,2 2 1 0,-1 5-10 0,4 5 5 15,-3 5-5-15,5 0-1 0,3 4 0 0,-2 5-3 16,2 2 2-16,8 5-1 0,-2 2 0 0,2 4 1 16,0-2 0-16,-2 5 3 0,10 3-1 0,-3 2-3 15,5 3 5-15,-5-2 1 0,10 0-2 0,-2 3 1 16,9-1 0-16,3-2 1 0,4-1 2 0,7-1 2 0,-3-4 0 15,11 3 1-15,-9-4 0 0,13-4 4 0,-1-3-1 16,3 0-2-16,-1-3 1 0,-4-5-3 0,10-1 0 0,-3-1 2 16,5-4 2-16,-3-5-1 0,1-1 4 0,-1-2 1 15,2-3 2-15,-1-2 0 16,6 2 2-16,-7-7-2 0,0-1 1 0,6 0-2 0,-10 0-2 0,2-1 0 16,3-2-2-16,1-2 0 0,-4-4-2 0,8 2 1 15,-6-1-4-15,0-1 2 0,5-2-2 0,1 1 2 16,-5-1-1-16,-5-1-1 0,0-2 0 0,-3 0 0 15,-3-2 1-15,0 2 2 0,-2-4-3 0,-3-1 0 16,1 1 2-16,-3-3 0 0,2-1 0 0,-1-1 2 16,-4 1-1-16,4-5 2 0,-7 0 3 0,4-3-1 15,-2 3 2-15,-5-1-3 0,-2 1 1 0,1-4 2 16,-2 1-1-16,-3 0 0 0,0-1 0 0,-8 2 0 16,0-4-1-16,-4 3 2 0,-5-1-2 0,-1 4-2 15,-8-3-1-15,-8 0-1 0,1 4-1 0,-8-4-3 16,0 6-2-16,-6-4-4 0,-1 3-3 0,0 1-18 0,-4 2-15 15,4 2-5-15,-1 1-27 0,5 2-69 0,0 1 113 16,4-1-56-16,7-2 87 0</inkml:trace>
  <inkml:trace contextRef="#ctx0" brushRef="#br0" timeOffset="10515.7">17716 6991 1486 0,'2'4'14'0,"4"4"-80"0,-1 8 7 15,6 1-38-15,-2 7 5 0,1 7-12 0,1 2-23 0,-4 8 79 16,4 5-3-16,-4-2 1 0,5 2 90 16,-10 1 6-16,6 1 9 0,0 1 2 0,-1 6 6 0,6-1-22 15,-7 2-6-15,5 6 0 0,2 1-24 0,1-2-5 16,-4 0-1-16,1 4-5 0,1-5-1 0,-2-2 2 16,-1-5-1-16,-1-2 2 0,0-3 3 0,-4 0-2 15,0-6 0-15,2-7 4 0,-3-1-3 0,-1-2-1 16,-1-2 0-16,1-5-3 0,2 1-1 0,-2-2 0 15,0 0-1-15,-1-5 0 0,2 1-2 0,2 4-3 16,-3-7 0-16,-1 0 2 0,1 0-2 0,3 6 1 16,-2-8-1-16,0 6-4 0,-2-6 3 0,3 3-7 15,-3-6 0-15,2 6 2 0,-1-7-8 0,-2-2 5 16,0 2 2-16,0-3-3 0,0 0 6 0,0-3 3 16,-2-2 2-16,-1-2 5 0,3 1 1 0,0-1 3 15,-1 1 5-15,-1-2-4 0,-1-3 6 0,0 3-2 16,-4 0-2-16,4 1 1 0,-5-1-2 0,4-1 1 0,-6 1-6 15,-1 3 1-15,2 2-1 0,-4-1-2 0,2 3 1 0,-3 1-2 16,-5 6-2-16,3 3 0 0,-6 2 2 16,3 3-2-16,-3 3 1 0,-3 3 0 0,0 5 2 15,-2 7-1-15,2 1 1 0,2 4-1 0,2 1 2 0,-7 1-2 16,3 3 1-16,3-1-6 0,-2 0-1 0,4-2 2 16,1-1-5-16,-2-4 4 0,7 2-4 0,9-6-1 15,-4 0 4-15,9-4-5 0,-2-4-3 0,4 2 0 16,6-4-6-16,6 0 1 0,-6-4 5 15,4-1-5-15,6 0 5 0,-4-5 7 0,2-2 4 0,7 1 4 16,-2-6 6-16,2-1 1 0,1-2 0 0,4-5 0 16,2-2 0-16,0 4-2 0,6-5-1 0,-6-6-2 15,5 3-2-15,-7-7 4 0,10-1-1 0,-8 0 0 16,4-3 4-16,1-2-2 0,-4 2-1 0,4-3 6 16,-7-5-7-16,1 1 3 0,0-1 0 0,-3-1-2 15,-1-4 2-15,-3-3 7 0,-3 2 1 0,-7-4 1 0,6 1 6 16,-7-4-1-16,-4-1-3 0,1 3 4 15,2-1-4-15,-7-3 0 0,2 3-2 0,-1-4 4 16,-2-1 1-16,-2 1 0 0,-2-1 4 0,-7-2-3 0,-10 1 4 0,0 1 0 16,3-2-1-16,-10 3-5 0,-12 4 1 15,2-1-4-15,-2 1 0 0,-5 4-7 0,-2-2-5 0,-7-1-2 16,-8 3-4-16,5 7 6 0,-2-1-11 0,-5 2-9 16,8 0-27-16,-3 2 9 0,7 6-26 0,6 1-59 15,8 2-17-15,-2-6 37 0,10 1 102 0,11-6-93 16</inkml:trace>
  <inkml:trace contextRef="#ctx0" brushRef="#br0" timeOffset="11433.7">18081 6789 852 0,'-2'3'73'15,"2"2"-72"-15,0 0-3 0,0-2 31 0,2 8-21 16,3 2-35-16,-2-1 20 0,2 4 6 0,1 1-3 16,0 1 26-16,4 4 9 0,2 3 3 0,4 0 4 15,4 3 7-15,-4 4-13 0,9 4-3 0,2 2 0 16,0 1-15-16,9 8-4 0,-1 0-4 15,4 5 0-15,2 0-4 0,0 5 0 0,0-4 0 0,4 2-2 16,2 3 2-16,-9-4 2 0,-2-2 2 0,2-2-2 16,-5-1 3-16,3-3-2 0,-6-1 4 0,3-1-1 15,0 2 0-15,-1-2-1 0,-4 0-2 0,-1-8 1 16,6 5 0-16,-3-3 0 0,-4-2 1 0,3-5-3 0,-4-1 2 16,3 2-2-16,5-7 3 0,-8 0 1 15,2 2-1-15,-2 0-3 0,2-2 2 0,-2-2-1 0,-1 2-1 0,1-1-1 16,-6-3-1-16,1 1-2 0,1-2 0 0,-4 2 3 15,0-6-2-15,-2-1 0 16,0 0 2-16,1 0 0 0,-3 1 1 0,-4-3 1 0,2-2 0 0,-5-2-4 16,4 4 6-16,-7-2-3 0,0 1 1 0,0-2-1 15,0-2-1-15,0-1 0 0,-3 0 0 0,-3 5 3 16,-3-7-3-16,3 3-1 0,-5-2 3 0,-3 4-5 16,0 1 0-16,-8 1 2 0,3 6-5 0,-2-3-2 15,-1 6-2-15,-5-1 2 0,5 5-1 0,-1 0 0 16,-5 4-1-16,-1 1 1 0,0 1 2 0,0 5 1 15,6-3-1-15,1 0 1 0,2 2 1 0,-5 1 2 16,9 0 0-16,-6-4 0 0,13 1 1 0,-2-2-4 16,0 2 3-16,4 0-1 0,4-1-4 0,6-2-4 15,-3-2 5-15,13 2-5 0,-4-3 2 0,3-4 6 16,3 1 0-16,0-2-3 0,1-3 8 0,-1-2-3 0,6-1 2 16,0-4 2-16,-1-1-3 0,4 0 1 0,0-4-4 15,3-1 2-15,-2 0 0 0,2-1 1 0,1-3-2 0,-2-1 2 16,5-1 1-16,-6-1-3 0,2-3 4 15,0 0-1-15,-1-3 0 0,2 1-1 0,-3-3 4 0,-1-2-4 16,-2 0 2-16,0-2 1 0,4-3 1 0,-6-1-1 16,3-2 3-16,-8 0 5 15,1-3-5-15,-1-3 4 0,-1 1 2 0,-5-1-8 0,-2-1 2 0,-2-6 2 16,3 4-8-16,-8-4 1 0,2 4-2 0,-2-2-1 16,-3-1 0-16,1-1 2 0,-5-1 0 0,-4 6 0 15,-3-2 1-15,-5-1-3 0,-6-3 1 0,-8 1-1 16,2 2 0-16,-7-1-4 0,-10 1-1 0,-4-3-3 15,-5-2-1-15,-7 9-7 0,1-4-9 0,-3 0-4 16,-11 3-10-16,7 2-54 0,-4 6-36 0,8 2-6 16,-1 1-74-16,2-4 4 0,2-1-52 0</inkml:trace>
  <inkml:trace contextRef="#ctx0" brushRef="#br0" timeOffset="12849.03">18221 6818 1095 0,'2'-2'79'0,"4"0"-112"0,0 2-20 0,11-1 59 16,-1-1-114-16,0 1 24 0,6 1 1 0,0 1-5 16,-6 1 26-16,1 1 60 0,-1 2 13 0,1 4 9 15,-1 2 57-15,6 2-24 0,-5-1 4 0,0 3 7 16,7 2-29-16,-2 0-12 0,3 0-4 0,-8-1-1 15,6 0-10-15,-3 3 6 0,-3 0 2 0,5 0-4 16,-1-2 9-16,1 2 3 0,0-2-4 0,3 5 0 16,-3 0 0-16,6 2-5 0,2 1 5 0,-3-3-11 15,6 1-1-15,0 4 2 0,3-2 0 0,3 0-1 16,2 1 2-16,3 2-2 0,-3-6 1 0,7 5-2 16,-3-2-1-16,4-5-3 0,0 7-1 0,-1-3 3 0,-4-1-4 15,5 1-1-15,3-1-1 0,0 1 0 0,0 0-1 0,-2-1 0 16,5-1 2-16,2-1-1 0,-2-1 2 0,6-1-2 15,-6-3 1-15,-3-1 1 0,2-2 0 0,4 0 1 16,-5-2-1-16,-2-2-1 16,-1-1 5-16,0 3-4 0,1-3 3 0,-1 0-3 0,4-4 0 0,-2 7-1 15,-2-6 0-15,0 1 0 0,-1-1 2 0,1 3-2 16,-4-3 0-16,1 4 0 0,-6 1 0 0,0 1 0 16,5 3 0-16,-10 0-3 0,6 0 2 0,-6-1 0 15,-4 2 0-15,2 4 0 0,-4 0 1 0,3 0-1 16,-9 0 0-16,4 1 1 0,-6 1 0 0,0-1 3 15,2 2 3-15,-2-6-5 0,-5 1 5 0,2 1 1 16,-3-3-3-16,-2 0 3 0,-1 0-2 0,-1 1 1 16,-1-2-1-16,-1-1 1 0,-6-1 0 0,4-1 4 15,-5 2 5-15,0-2-1 0,-1-2 6 0,-2 1-7 16,0-1 2-16,-2 1 1 0,1-1-5 0,-1 1-3 0,-1 1-3 16,-5 1-3-16,4-2-3 0,-4 1 1 0,3 1 2 15,-4 2-3-15,4 4 0 0,-3 0-1 0,3-3-1 16,-3 0 4-16,5 4-2 0,-3 0-1 0,3 2-1 15,1-3 0-15,1 0 0 0,1 1 0 0,1-2 1 0,2 0-2 16,4 5 1-16,-1 5 2 0,5-8 0 0,0 6-1 16,3-1 2-16,-1-2 1 0,4 6 0 0,4-3 1 15,-4 2 0-15,6-4-2 0,3 1-1 0,3-2 3 16,-5 0-3-16,3-1 0 0,4 1 0 16,-1-4-1-16,-2 1 1 0,-7 3 0 0,7-6 3 0,-4 1-1 15,6-1 0-15,3 3-1 0,-8-2 2 0,0-1 0 16,5-5 1-16,3 2 1 0,-5-1 2 0,-3 1-3 15,1-5 4-15,-3-1-2 0,4 0 1 0,-3-4 0 16,-2-1 0-16,1-1 1 0,-1-1-1 0,0-3 0 16,-1 0 1-16,1 3-4 0,-10-10 2 0,10 6 0 15,-6-4-3-15,6 3 0 0,-5-1 0 0,-1-4-1 16,5 2 0-16,-4-3 1 0,5 7-2 0,-3-7 1 16,3 1-1-16,-7-4-1 0,4 2 0 0,-3-1 0 0,-3-3-1 0,1 2-2 15,2-2 1-15,-1 1-1 0,-5-1-1 16,2 0 5-16,2 0-1 0,-1-1 0 0,0 0 1 15,-2 3-1-15,-3-5 2 0,-4 3-4 0,3-3 0 0,-4-1 0 16,-2 2 0-16,-1-2-1 0,0 1 2 16,-3-4-1-16,-3-1 1 0,0-1-3 0,-4 3 1 0,4-5 2 15,-12-1-2-15,6 1-1 0,-5-1 1 0,-1-1 0 16,-5 3-1-16,4-3 4 0,-2 1-2 0,-4 3-3 16,0 0-1-16,-6-1 2 0,4 3-3 0,-5 2 1 15,7-1 0-15,-13 7 0 0,4-1 2 0,2 2-1 16,-2 4 3-16,-1 2-2 0,2 4 2 0,-1 2-1 15,-3 2 1-15,0 5 0 0,4 3 1 0,-4 3 1 16,-5 3-2-16,3 3 1 0,-7 2 1 0,0 6 0 16,-2 0-2-16,0 4-2 0,-3 2-1 0,-8-1-34 15,6 3-17-15,-9 2-5 0,6 2-41 0,-5 1-117 16,-2 6 170-16,-14 0-79 0,1-6 128 0</inkml:trace>
  <inkml:trace contextRef="#ctx0" brushRef="#br0" timeOffset="22166.87">4243 8249 279 0,'2'0'1'15,"-2"0"1"-15,0-2 4 0,5 2-17 0,-4-1 7 16,-1-1-10-16,5 2 7 0,-3-3-3 0,7 3 2 16,-4 0 4-16,6-1 2 0,-8 1 2 0,3-2 2 0,2 2 2 15,-8-2 5-15,10 2 1 0,-9 0 0 0,2-1 6 0,0-1-3 16,-1 2 2-16,1-1-2 0,-1 1-3 0,9 0-3 15,-13-3 2-15,2 1 0 16,0 2-4-16,0 0 1 0,2-5-1 0,6 5 1 0,-5-1 0 0,-2-2 3 16,4 1-5-16,1-1 1 0,1 0-1 0,0 0 0 15,-5-1-2-15,3 1 3 0,-1-1-4 0,3 2 3 16,1-1 4-16,-5 1 0 0,3-3 4 0,-1 5 2 16,-1-4 3-16,1 2-1 0,-2 1 2 0,0-1 3 15,2-1-3-15,-3-2 3 0,-1 4-1 0,-1-4-1 16,0-1 3-16,-1 1 0 0,1 2 0 0,-5-2-2 15,2-1-1-15,1 4 0 0,-1-1-2 0,-2 0 0 16,1 1-2-16,-1-2 0 0,-3-1 0 0,-4-1-3 16,2 4-1-16,2-1 3 0,-3-3-4 0,-8 1-2 15,2-3 1-15,5 5-3 0,-6-3 0 0,10 6 3 16,-9-10-3-16,6 5 2 0,-5 1 1 0,1-6 0 16,7 10 1-16,-5-4-4 0,4 2 0 0,-9-8 0 15,6 7-1-15,-9 0-1 0,10-2-2 0,3 5 1 0,-3-6-2 16,0 0 1-16,-3 0-1 0,0 2-1 0,5 1 1 15,-4-6 0-15,1 4-1 0,-3-1 3 0,1 3 5 16,-3 3-4-16,1-2 6 0,4-3-5 0,-4 5 2 16,3 4 4-16,-2-4-6 0,-3 0 0 15,3 0-5-15,-1 0 1 0,-1 1-1 0,-2 2 2 0,3-1-4 0,-5-2-1 16,4 3 1-16,0 3-3 0,-4-1 5 0,-2 0-5 16,4 6-2-16,-3 3 5 0,0-3-1 0,-2 8 2 15,-2-5 1-15,7 2-1 0,-5 4 1 0,0 1 1 16,-2-3-1-16,-1 0 1 0,0 2 2 0,2-1-3 15,1 3 1-15,-2-1 1 0,1-1-1 0,1-1 0 16,2 3-1-16,3-2 0 0,-1 2-3 0,2 0 5 16,1-1-2-16,-2 2-1 0,2-2 1 0,-2 2 0 15,2-1 0-15,1 2 0 0,-3 4 0 0,2-4-2 16,1 6 2-16,-3-2 2 0,3 2-2 16,2 5 3-16,0 2 1 0,-5-2 0 0,4 0 1 0,0 1 2 15,1 2 0-15,3 1-1 0,0-1 2 0,-3 1-2 16,-3 0 1-16,7 1-2 0,1 2 0 0,-2 5 0 15,11 0-2-15,3 2-1 0,-8 0 2 0,5 1-4 0,10 2 1 16,-9 3 1-16,10-1-3 0,2-4 1 0,-7 0 0 0,0 4 0 16,9-5 0-16,-1-1 0 0,-2 0 1 0,4-3 0 15,-2-1 1-15,-1-3 2 0,3 3-1 0,-1 0-3 16,1 0 2-16,-2-1 0 0,5-1-2 0,-5 2 0 16,0-4 0-16,1 4-1 15,0-7 1-15,-1 4 0 0,4-3 5 0,-3-3-4 0,-2 1 5 0,1 0 0 16,7 0 1-16,-4-4-1 0,-1 2 1 0,-1-2 3 15,6-4-4-15,-5 0 0 0,6 1 0 0,-7-3 0 16,4-2-2-16,-2 3 4 0,4-7-3 0,6 4 3 16,-8-4-1-16,4-1 2 0,2-2 0 0,0 1-1 15,2-6 0-15,0 1 2 0,6 1-2 0,-6-3 2 16,3 0-1-16,1 0 0 0,-3-2 2 0,1 2 1 16,1-3-1-16,-7 0 2 0,2-2 0 0,-1-1-2 15,0-2 0-15,-2 1 0 0,-4-1 0 0,6-2 0 0,-2-1-1 16,-1 0 1-16,-1 0 2 0,0-3-5 0,2-2 6 15,-1-3-6-15,-5 1-1 0,-1-3 1 0,7 1 0 16,-9-4-2-16,4 1 1 0,-6-3 0 0,5 1-1 0,3 2 2 16,-2-2-2-16,4-1-1 15,-7-2 1-15,0-2-3 0,3 3-1 0,4-4 1 0,-7 0-3 16,-2-6 4-16,3 3-3 0,-1 1 1 0,0-2-1 16,3 1 3-16,-6-7-2 0,0 5 3 0,-1-2 2 0,1 0-4 15,0 2 3-15,-5-8-1 0,2 5-2 0,1-2 6 16,-6 1-4-16,8 1-4 0,-6-2 0 0,3 2 2 15,-5-4-3-15,7-1 3 0,-6 0 0 0,6 0-4 16,-6-1 4-16,4-1-3 0,-3-4 4 0,3-1-2 16,-3 3-2-16,3 1 0 0,-5-4 1 0,3 1-1 15,-1-2 0-15,-2-1 1 0,3 4-1 16,-3 0 0-16,2-1 0 0,-2-4 1 0,0 7 0 0,-1 0 3 16,-2 1 0-16,1 1-4 0,-1-1 2 0,0 0 2 15,0 1-3-15,0 1 2 0,0 0 0 0,-1-3-2 16,1 3 3-16,-2-2-1 0,-1 2 2 0,-3 1 0 15,4 3 0-15,-2-1-1 0,-3 1 0 0,4 4 1 0,-3 0 0 0,1 1-2 16,-3 1-1-16,4 1 0 0,-6-2-1 0,4 4 1 16,-4-4-1-16,2 5-1 0,1-1 1 0,-4-2 2 15,1 0 4-15,2 5-6 0,-3-4 4 0,2 2-3 16,-4 2 2-16,2 1 2 16,0-3-3-16,-1-1-3 0,2 3 1 0,-6 1 0 0,2 5 0 0,0-5 2 15,2-1-3-15,1 1 2 0,-4 2 1 0,3 3-2 16,-1-3 1-16,-2 0-1 0,5-5 0 0,-2 1-1 15,-4 3 2-15,-5-1-5 16,10 0 2-16,-8-3 2 0,4 7-2 0,1-4 1 0,-7 3 0 0,5-1 1 16,7 0 0-16,3 0 0 0,-9 1-1 0,4 1 0 15,0-1 0-15,0 1 0 0,4 1-2 0,-3 0 0 16,-6 3-1-16,5-2 4 0,0 2-1 0,0 1-2 16,0 0 2-16,-1 1 0 0,1 0-2 0,1-2-4 15,4 2-2-15,-2 1 0 0,3 0-4 0,1 0-9 0,-3 2-7 16,6-1-3-16,-2 2-12 0,1 0-39 0,2-1-20 15,2 0-8-15,1 2-48 0,8-6-45 0,-3 3 133 0,11-4-81 16,0-3 151-16</inkml:trace>
  <inkml:trace contextRef="#ctx0" brushRef="#br0" timeOffset="24816.84">7981 8737 929 0,'-13'0'37'0,"4"0"-15"0,3-7-1 0,-4 7-19 15,1-3-16-15,4 3-4 0,-3-3-22 0,5 1 17 16,-2-1-2-16,-3 2-1 0,1-1 17 0,0-1-2 15,-4 0 49-15,0-3-14 0,3 1 19 0,-7 0-10 16,5 0 4-16,-2-1 12 0,-6-2-21 0,6 4-8 16,-2-1-1-16,1 2-1 0,-3-7-9 0,2 2-2 15,1 0-1-15,-5 7-2 0,3-1-1 0,0-2-1 16,1 0 1-16,-12 1-3 0,12 6 0 0,-6 1-2 16,1 2-5-16,5-3 2 0,-10 5-6 0,2 5 1 15,3 2-1-15,7-1 0 0,-9 4 0 0,2 1 0 0,-1 3 2 16,-2 3-2-16,6 5 2 0,-1 0 2 0,-5 1 2 15,1 5-2-15,3-1 2 0,-5 6-1 0,5 1 3 0,-6 5 3 16,2-1-2-16,-2 4 2 0,4 1 0 0,-2 4 0 16,-3 1 1-16,1 2 4 15,-1 1-5-15,5-1 2 0,-9 8 0 0,-2-3-1 0,10 3 3 0,-1 2-4 16,-1-1 1-16,10 6-1 0,-10-6 2 0,7 2 0 16,3-1-2-16,7-2 0 0,-7-3-2 0,5 0 2 15,-1 0 0-15,-4-5-1 0,12-1 0 16,1-1 0-16,1-1-1 0,1-1-2 0,6-1 1 0,4-4 0 15,3-3-2-15,0-2-1 0,9 1-1 16,-10-7 2-16,3-3-2 0,5-5 0 0,2-1 2 0,3-3-3 16,-4-3 1-16,4-2 0 0,0-6-1 0,7 0 0 15,-4-4-1-15,7 1 3 0,-6-2 0 0,4-6-2 16,2 1 1-16,-5-3 3 0,9-1-2 0,-7-4 6 16,10 0-3-16,-3-2 2 0,3-4-2 0,7-1 3 15,-3-4 0-15,6 2 0 0,-4-6 3 0,2 1 0 0,-2-3 3 0,1-3-3 16,-6-2 6-16,-7 2-2 15,5-2 1-15,-2-2 10 0,-2 0-3 0,5-1 0 0,-14-1 9 0,8 3 1 16,-1-4-1-16,-1 2 2 0,-7-2-2 0,4-2-3 16,-3 1-1-16,-5 2 3 0,5 1-5 0,-5-5-3 15,-2 2 0-15,3 1-1 0,-1 0-2 0,-3 0-2 16,-6 0 1-16,1-1-2 0,-3 1 0 0,-1 0 1 16,-1-3-2-16,-4 1 1 0,3-2 0 0,-3 1 3 15,-2 0-2-15,-1-4 1 0,-3-3 0 0,2 2-6 16,-4 3 6-16,2-4-4 0,-2 0-3 0,0-2-2 15,-2-2 0-15,-2 1-1 0,4 1 0 0,0-6 0 16,-4 1 2-16,3 2-1 0,-1-3 1 0,-1 1-1 16,-2 5 2-16,2-4 1 0,0 2 0 0,-5-2 2 15,5 1-4-15,-6 0 2 0,4 4 2 0,-6-2 0 16,3-4 0-16,0 8-1 0,-3-1 1 0,-1 1-1 16,-3 4 3-16,0 1-3 0,-6-2 1 0,4 4-6 0,-7 1-1 15,1-2 3-15,-4 4-5 0,-6 0-5 16,3 1-2-16,-8-3 1 0,-3 0-3 0,-3 3-11 0,2 1 2 15,-5 8-3-15,-4-2-8 0,3 4-13 0,-12 5-14 0,-1 10-10 16,-2 4-17-16,-5 3-82 0,3 8 127 0,-10 5-56 16,1 8 96-16</inkml:trace>
  <inkml:trace contextRef="#ctx0" brushRef="#br0" timeOffset="25375.91">11429 8771 157 0,'-3'0'-28'0,"0"0"-2"0,-1 0-1 0,-2 0 1 0,3 3-3 15</inkml:trace>
  <inkml:trace contextRef="#ctx0" brushRef="#br0" timeOffset="26182.49">11361 8806 46 0,'-4'1'71'0,"-4"3"0"0,6-4-1 0,-6 0 0 0,3 1-5 16,2-1-3-16,-1 0-3 0,-1 0-9 0,3-5 0 16,-4 5 1-16,1-1-12 0,4-4-5 0,-2-3-3 0,-4 4 5 15,4 0-6-15,2 1-2 16,-6 2-2-16,4-4-3 0,2 2 0 0,-4-2-5 0,0 0-4 0,2-3 2 16,-2 4-8-16,-1-4-1 0,4 2 1 15,-2-1-3-15,-3 3 0 0,4-1 2 0,-5 2 0 0,4 1 1 16,-4-1 1-16,3-2 4 0,-4 2-5 15,1-3 2-15,-2 0 0 0,-2-2-1 0,-1 0-1 0,1 2-1 16,1-1-3-16,-7 4-2 0,4 0 3 0,-6-2-5 16,-4 2 0-16,0 5-4 0,4-1-4 0,-5 4 6 15,-2-3-8-15,2 1 4 0,-5 1-1 16,2 7 1-16,4 4 2 0,-3-1 0 0,-1 5 0 16,0 3-1-16,-4 3-2 15,2 2 3-15,-6 6-2 0,6 3 2 0,-4 0-1 0,-1 5 3 0,2 6-1 0,2 0 3 16,-4 8 2-16,10 5 2 0,-7-2-1 0,3 5-1 0,2 2 2 15,3 2-1-15,2 1 0 0,-3 1 0 16,22-1-1-16,-11-7 2 0,11 4-1 0,-4-1-3 0,6 1 0 16,2-1 0-16,7-1 1 0,3-3 2 0,-6-5-3 15,0 3 1-15,6-1 3 0,9-9 1 0,1 0 1 0,-3-4 3 16,9-5-4-16,-3-3 2 0,-1 0-2 0,7-4 1 16,-5-1-1-16,4-1 0 15,-3-2-2-15,1-1 2 0,-2 1-2 0,7-4 5 0,-7 0-2 0,2 1-1 16,1-6 2-16,0-2-2 0,-1-1-1 0,5-2 1 15,-6-2-2-15,1-1 1 0,11-1 0 0,-7-1 2 16,4 1-1-16,-1-4-1 0,3 0 2 0,-6-4-4 16,5-1 1-16,0 1 4 0,-7-2-5 0,1 2 5 15,0-9-5-15,-4 3 1 0,-1-3 2 0,4 1-1 16,-3-2-1-16,-3-3 4 0,3-5-5 0,-5 4 1 16,2 1 3-16,-1-3-1 0,0-2 2 0,-1-1 0 15,-1 2 3-15,2-2-2 0,-6 3 3 0,0 0 0 16,-2-7 1-16,5-1-1 0,1 0 2 0,-6 0 0 0,-1-4-3 15,0 0 1-15,4-2-1 0,-1-2 0 0,-5 0 1 16,1 4-3-16,-7-1 0 0,4-1-3 0,4 1 4 16,-7 2 0-16,0-4-2 0,-2 1-1 0,2 0-1 15,-5-1 2-15,3 1-1 0,-1 1 0 0,1-1-1 0,-4-2 1 16,0 3 0-16,0 1-3 0,4-3 1 0,-3 3-1 16,-1-3-1-16,0-1 2 0,0 2-2 0,0 0 0 15,0-4 2-15,2 2 0 0,-1 2 0 0,1 0 1 16,3 0-1-16,-10-2 1 0,5 0-2 0,0 1 0 15,0 3 0-15,0-6 1 0,-2 6 0 0,1-4-1 16,-1-2 0-16,1 2 1 0,1 7-2 0,0-6 5 16,-2-1-2-16,-3 2-3 0,-3-2 4 0,4 5-2 15,-1-2-1-15,0 1-1 0,-3-9 1 0,-4 5-1 16,2 2 1-16,-1-4 1 0,5 2-1 0,-10-1-2 16,-1 3 3-16,0-2-3 0,-4 2 2 0,6-1-3 15,-11 4-2-15,8-3-1 0,-8 3-3 16,8-2 2-16,-6 5-2 0,3 0-2 0,-4 6-3 0,-6 0 1 15,4 4-3-15,-3-1-10 0,-8 4-4 0,-6 2-3 16,2 3-10-16,-12-1-37 0,6 3-35 0,-3 9-13 0,-4 1-54 16,0 7 3-16,-4 6-53 0</inkml:trace>
  <inkml:trace contextRef="#ctx0" brushRef="#br0" timeOffset="29582.36">18487 8991 704 0,'0'0'40'0,"0"-1"8"0,0 1-97 0,-3-3 280 16,3 1-310-16,0-1 29 0,-5 0-27 0,3-2 5 15,-2-1 22-15,-4 0 56 0,3-1 12 0,-4 1 9 16,-2 0 57-16,4-2-21 0,0 3-1 15,-1-3 3-15,3 5-27 0,2-2-14 0,-2-1-3 16,-1 1-4-16,-4-1-15 0,4-3 8 0,-7-2-1 0,2 3 1 16,-4-3 6-16,-6 0 1 0,2 1 2 0,7-2-2 15,-7 2 2-15,0-1-6 0,-5 0-1 0,2-1 1 16,-1 2-5-16,1-6-6 0,-3 4 3 0,-7 2-4 16,4-2-1-16,-7-2-3 0,5 6 1 0,-4 2-2 0,-4-5 0 0,5 6 3 15,-3 0-4-15,-4 0 4 16,0 4 0-16,0 4 0 0,-4 0 0 0,5 3 1 0,1 2-1 0,0 3 1 15,-1-1 2-15,9 4-3 0,-4 3 1 0,-3-4 0 16,8 6 0-16,-6 3 3 0,3 1-2 0,-2 6 1 16,-4 0 0-16,2 6 2 15,-5 0-1-15,2 6 0 0,3-1-1 0,4 4 1 0,-3 7 0 0,6-4 6 16,-1 3-4-16,5 9 1 0,7-4 5 0,1 3-4 16,-4 2 1-16,4 1-1 0,3-4-2 0,1 5-2 15,2-2 0-15,2-2-2 0,6 5 0 0,-3-8 0 16,2-1 0-16,4 1-1 0,4-3 1 0,0 1-1 15,3-4 0-15,-1-3 1 0,-1-5 0 0,7 6-2 16,4-6-4-16,-2-4 3 0,0 0-3 0,2 0 3 16,1-5-1-16,4-1-2 0,5-7 4 0,-5 4 0 15,-1-4 0-15,7 1 1 0,0-3 0 0,3-6-3 16,3 1 3-16,1-4-5 0,-5 1 1 0,2-8 2 0,5 2-1 16,-1-8 2-16,-4 1 0 0,2 1 0 0,2-2 1 15,-2-2 0-15,3 2 1 0,-3 0-1 0,0-4 1 16,2 2-2-16,1-4 1 0,-3 1-1 0,6-3 1 15,-2 0 1-15,-1-3 1 0,3 0 0 0,-3 2 0 16,2-8 2-16,-3 4 1 0,-6-1 0 0,-3-2 4 0,0-3-3 16,0 2 3-16,-3-2 1 0,-2 0-1 0,1 2 2 15,-2-2 1-15,4-1-2 0,-5 1 0 0,1-2-1 16,-4 1-2-16,-4-2 1 0,4 0 2 0,-3-2-2 16,-2 1 3-16,0-6 1 0,1 4-1 15,-1-2 2-15,-3 1 0 0,5-3-3 0,-7-1-1 0,-3 2 0 16,10-2-4-16,-10 2 0 0,2 0 4 15,-1-4-6-15,1-1 4 0,-2 3-2 0,2-1 0 0,-5-1 5 16,1-2-3-16,3-1 0 0,0 1 3 16,-4-3-1-16,0 1 2 0,0-3-2 0,3-2 1 0,2 5-2 15,-10-7 0-15,5 4 5 0,4-2-5 0,2 5 2 16,-6 3 3-16,8-3-2 0,-8 3 3 0,0 0 4 16,0 4 0-16,-2-2-3 0,-7 3-3 0,2-2 3 15,0-2-1-15,-11 5 1 0,7 2-4 0,-1-1-4 0,-2 0 2 16,-2 0-3-16,-8 2 1 0,-6 0-2 0,0 1-4 0,1-2-3 15,-9 6-1-15,-3 0 0 0,-3 0-4 0,1 3-12 16,-1 1-4-16,-6-3-6 0,-2 6-13 0,-3-4-36 16,-2 0-17-16,-2 2-9 0,-3 5-45 0,3-7 2 15,-6 7-30-15</inkml:trace>
</inkml:ink>
</file>

<file path=ppt/ink/ink1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33:35.077"/>
    </inkml:context>
    <inkml:brush xml:id="br0">
      <inkml:brushProperty name="width" value="0.05292" units="cm"/>
      <inkml:brushProperty name="height" value="0.05292" units="cm"/>
      <inkml:brushProperty name="color" value="#FF0000"/>
    </inkml:brush>
  </inkml:definitions>
  <inkml:trace contextRef="#ctx0" brushRef="#br0">9968 6656 203 0,'-2'0'15'16,"2"1"-23"-16,0-1-4 0,2 0-14 15,-1 0-1-15,1 0 1 0,4-3 14 0,-4-2-11 0,1-1 23 0</inkml:trace>
  <inkml:trace contextRef="#ctx0" brushRef="#br0" timeOffset="1261.61">9983 6602 1 0,'-4'0'0'0,"0"0"0"0,-2-3 8 16,1 0 1-16,2 3 0 0,-3 0 9 0,3-3-8 15,-5 0 4-15,5 1 1 0,0 2-6 0,0 0-5 16,-2 0-3-16,2 0-1 0,0 0-3 0,-2 2 1 16,2-2-1-1,0 0-2-15,-1 0 3 0,-2 0 1 0,3 0 1 0,0 1 1 0,-4-1 1 0,4-3 6 16,0 1-1-16,-5 1 0 0,5 1 4 0,-3-2 0 15,3 2-5-15,0 0 7 0,-1-4-5 0,0 4-1 16,1 0 2-16,1 0 0 0,-1 0 3 0,3 0 8 16,-3 0 2-16,1 0-3 0,-1 1 11 0,3-1-2 15,0-3-3-15,0 3 4 0,0 0-5 0,-2-2-4 16,1 2-5-16,-5-1 0 0,4-2-6 0,0 1-1 16,1 2-2-16,-2 0 0 0,3 0-3 0,-3-3 1 0,1 0 3 15,2 0-3-15,0 3 2 0,0 0-3 0,-2-2 2 16,2 2 3-16,0-1-3 0,0 1-2 0,0 0-1 15,2-2-2-15,-2 0 0 0,0 2 4 0,0 0-1 0,2 0-1 16,1 0 4-16,-3 0 0 0,3 5 3 0,-3-2 1 16,1-1-2-16,-1 1-3 15,2-1 1-15,0 2 0 0,2 3-4 0,-1-6 1 0,1-1-3 0,-1 8 0 16,1-5-1-16,0-1 4 0,0 6-3 0,3-7 3 16,-3 2 2-16,3 2 0 0,-3 0 0 0,4-4 1 15,-2 1-1-15,2-1 0 0,-1-1 0 0,2 4-5 16,2-3 1-16,-1 2 0 0,-1-1 2 0,2-1-3 15,0 1 1-15,0 0-3 0,0-1 3 0,0 1 0 16,-2-1-1-16,2-1 0 0,2 5 0 0,-2-3-2 16,0 2 2-16,2 1 0 0,-1-2 0 0,2-1 3 15,1-1-1-15,-1 2-2 0,0-4 1 0,3 2-1 16,0-7 0-16,5 6 0 0,-6-3-1 0,-2 3-3 16,5-3 1-16,-1 0 2 0,4-2-2 0,0 5 1 15,0 0 1-15,1-3 1 0,2-2 0 0,2 0 1 16,-2 5 2-16,0-1-2 0,-3 1 2 0,-4 0-1 0,-1 1-1 0,0-1 0 15,-2 5-1-15,-1 0 2 0,0-2-1 0,2 0 1 16,-2 0-2-16,3 0 5 0,-3 1-2 0,0 0 6 16,1-4-5-16,-3 0 1 0,2 5 7 0,0-2-1 15,-1-1 1-15,4-2-3 0,-6 0 1 0,8 0 2 16,-6 3 0-16,1 0 2 0,-1-3 0 0,-1-2-3 16,7 2 2-16,-3 0 0 0,-1-4-3 0,0 7 0 15,0-3-1-15,6 0-4 0,2-3 0 0,-2 6 3 16,-1-2 0-16,-1 1-2 0,3 0 1 0,-1-4 0 15,-3 2-2-15,3 0 7 0,-4 0-4 0,-3-2-1 16,5 1 1-16,-3-2 1 0,-2 1-2 0,3 4-3 16,-1-4 1-16,-2 4 2 0,1-2-4 0,-3 0 4 15,2 0-5-15,-1 3 0 0,-1-2 2 0,1 3 2 16,0 0-2-16,-1-4 4 0,2 7-1 0,0-4 3 16,-1-3-3-16,1 1 3 0,-1 2 0 0,3-3-2 0,2-1 2 15,-3-1-3-15,2 1 0 0,2-4-1 16,-5 7-1-16,5-2 1 0,0-7-1 0,0 10-2 0,1-1-1 15,-3 0 2-15,5 2-2 0,2 3 1 0,-4-4-1 16,2 2-2-16,0 1 0 0,-3-5 3 0,2 1-1 0,1 3 1 16,-5-4 0-16,0 1-3 0,4 3 3 0,-5-4 0 15,6 7-2-15,-5-3 1 16,5 1-1-16,-6-3 0 0,2-1 3 0,0 2 1 0,2 3 0 0,-1-4-3 16,3 0 3-16,-1-3 0 0,1 3-2 0,0 0 0 15,1 0-1-15,-4 1 1 0,8-4 0 0,-5 3-2 16,6-3-1-16,-4 3 2 0,-1 0-2 0,4-1 2 15,-2-1-1-15,4-1 1 0,-7 0 0 0,3 0-1 16,0 2 0-16,0-2 2 0,3 0-1 0,-4-2 0 16,1-1 0-16,2 1 0 0,0 2 1 0,-1 2 0 15,0-5-1-15,0 3 1 0,-1 0-3 0,1 0 4 16,-1 1-2-16,-2 4-1 0,1-3 2 0,1-1-3 16,0 1 1-16,1 1-1 0,2-3 1 0,-8 2 0 0,4-1 0 15,7-1 0-15,-2 2-2 0,-3-2 1 16,0 3 0-16,-4-3 1 0,0 1-1 0,7-1 0 0,0 0 0 0,-4 4 0 15,-1-4-2-15,-1 0 2 16,4 1-2-16,1 1 1 0,-3-2 0 0,2 3-1 0,-2-2 0 0,-1-1 2 16,3 0 4-16,-4 2-4 0,4 0 1 0,-2-1-1 15,-1 1 0-15,2-1 4 0,-2-1-4 0,0 3 0 16,-2-3-2-16,4-3 1 0,1 2 1 0,3-1 0 16,-3-1 0-16,-7-2 1 0,10 1 0 0,-2-1-1 15,-1 2 4-15,-3 0-4 0,-1-2 2 0,-4 0-1 16,5 4 0-16,-1 1 2 0,-7-5-1 0,5 0-2 15,-4 4 0-15,-3-1 1 0,2-1-1 0,0 3 0 16,-5-2 0-16,0 1-1 0,-2-4 1 0,4 5-6 16,-4 0 1-16,-3 0-4 0,2 3-6 0,-2-3 0 15,2-3-9-15,0 0 1 0,-3 3-5 0,0 0-2 16,-1-3-1-16,-1 1 2 0,2-1-4 0,0 3 3 16,-4-2-4-16,1 1-2 0,0 1 0 0,1-2-17 0,1 2-3 15,-2-1-1-15,3 1-22 0,4 0-10 16,1 0 51-16,-6 1-28 0,9-1 66 0</inkml:trace>
</inkml:ink>
</file>

<file path=ppt/ink/ink1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42:04.379"/>
    </inkml:context>
    <inkml:brush xml:id="br0">
      <inkml:brushProperty name="width" value="0.05292" units="cm"/>
      <inkml:brushProperty name="height" value="0.05292" units="cm"/>
      <inkml:brushProperty name="color" value="#FF0000"/>
    </inkml:brush>
  </inkml:definitions>
  <inkml:trace contextRef="#ctx0" brushRef="#br0">13505 13007 199 0,'-3'-5'-58'0,"3"-2"15"16,0 0 3-16,-3-1-9 0</inkml:trace>
  <inkml:trace contextRef="#ctx0" brushRef="#br0" timeOffset="91.99">13488 12888 6 0,'-5'-5'0'0,"2"-1"1"0,-2 1 0 0,1 0-1 15,-4 2 1-15,5-2-1 0,1 2 0 0,-3-2-2 0,-1 2 2 0,4-1-1 16</inkml:trace>
  <inkml:trace contextRef="#ctx0" brushRef="#br0" timeOffset="1776.04">13747 12760 63 0,'-4'-1'2'0,"4"1"3"0,-2 0 19 0,2 0-21 16,-1 0-1-16,-7-7 7 0,11 7-1 0,-3-3 2 15,0 2 6-15,3-1 11 0,-5 0 3 0,-2-4 2 16,4 3 10-16,4 3-1 0,-4 0 0 0,0-3-3 0,0 1-3 16,-9-6-9-16,9 4 0 0,0 1 2 0,0 1-10 0,-2-1-3 15,-1-2 1-15,3 5 1 0,-8-5 0 0,7 2-1 16,-2 3 2-16,-7-1-2 16,7-2 4-16,3 3 2 0,-6-4 2 0,4 4-6 0,-1 0 6 0,2 0-4 15,1 0-2-15,-5-3 4 0,5 5-6 0,-6-4-3 16,-1 1-2-16,2-6 4 0,4 7-4 0,1 0-1 15,-6-1 0-15,4-4-1 0,-1 5 0 0,3 0 2 16,0 0 2-16,-3 0-4 0,3 0 5 0,-10-5-2 16,9 4-1-16,1 1 2 0,-7-5-3 0,4 2 1 15,3 3-3-15,-1 0 0 0,-4-5-1 0,5 5-1 16,3-5-1-16,-11 2 3 0,5 2-3 0,-5-2 0 16,0 1 4-16,8 2-5 0,-1 0 4 0,-7-2-4 0,3 2 0 15,-3 0 2-15,-3-6-3 0,5 0 4 0,5 1-5 16,-7 2 3-16,-5-5 1 0,4 5-1 0,-6-3 0 15,9 1 1-15,0 7-3 0,-2-2-1 0,-8-5 5 16,8 3-6-16,-1 2 2 0,-4-1-2 0,2-1-1 16,-3 1 1-16,0-4-2 0,2 3 1 15,-1 2-3-15,0 0 1 0,1-1 0 0,1 1 1 0,-2 0 0 0,2 0 1 16,0-2-1-16,2 2 0 0,-2 0 1 0,0 0 0 16,0 3 0-16,4-3-2 0,-2 3 2 15,-2 4 0-15,3-3 0 0,2 3 1 0,-5-1-1 0,1-3 2 16,2 0 1-16,-1 5-1 0,-5-2-1 15,0 2 4-15,0 2-2 0,-4-7 0 0,3 3 3 0,2 5-5 16,-4-6 3-16,-2 3-1 0,3 0-2 0,2 1 3 16,1 1-4-16,1 4 0 0,1-2-2 0,-3 2 1 15,12 7-3-15,-11-7 2 0,4 3-2 0,6 1 1 16,-10-3 0-16,5 3-1 0,4-1-1 0,-9 2 2 16,2-2-3-16,8 4 2 0,-7-3 0 0,1 3-2 15,4 1 0-15,-7 0 4 0,4-2 0 0,6 4-1 16,-1 0 1-16,2 1 1 0,1-2-1 0,-4 3 2 15,1-1-2-15,2-2-1 0,-4 1-1 0,3-1 4 16,-2 3-4-16,-4-1 1 0,5 3-2 0,3-3 5 0,-3-1-1 0,1 3 0 16,0-1 0-16,1 0-1 0,1-4 0 0,0-2 0 15,0-1-2-15,-2 1 0 0,2 1-2 0,3-4 2 16,5-1 1-16,-5 0-2 0,4 1 0 0,2-1-1 16,1-2 0-16,4-2 4 0,-2 2-4 0,-1-3 1 15,-4 0-2-15,2 0 1 0,0-1 1 0,4 1 0 16,0-3 0-16,-7-2 0 0,5 0 1 0,8-1 3 15,0 0 0-15,0 0-3 0,-5-4 4 0,1 4-1 16,1-2 1-16,3-1 0 0,-2 1 0 0,-4 0 0 16,1-2 0-16,8 1 0 0,-5-2 1 0,2 2-1 15,-1-1-1-15,-4 1 0 0,0-2 0 0,2 0 0 16,1 0 0-16,-1 0-2 0,-2 4 2 0,2-4 1 16,2 4 0-16,-2-4-1 0,0 3 1 0,3-3 0 0,-7 0 0 15,3 0 0-15,-3-2-1 0,-1-1 1 0,5 0-1 16,-2 0 2-16,-1-2 0 0,-1 0-1 0,1 1 0 15,2-1 1-15,4-1-1 0,-4-2 4 0,-1 0-1 16,-8 0-2-16,7-1 4 0,-4 1-1 0,2-3 3 0,-8 3-3 16,-3-3 0-16,11 0 1 15,-6 0-2-15,3 0 3 0,1-2-1 0,-4-1-1 0,3 1-1 0,-4-1 1 16,12 2-2-16,-8-2 0 0,-3-1 1 0,4 1-3 16,-9-3 1-16,11 3 1 0,-9-4-1 0,7 3 0 15,-9-3-1-15,0 0 2 0,0 0-2 0,2 1 3 16,1 1-1-16,-3-3 0 0,6 5 2 0,-4 0 0 15,-1-2 0-15,3 4 1 0,2-6 1 0,-5 3 1 16,-1 1 2-16,0-1 1 0,0 0-3 0,-4 0 2 16,-1 1 1-16,0-1-5 0,-4 2 1 0,1 0-2 15,6-4-2-15,1 1-1 0,-2 2 1 0,-2-3-3 16,8 3 1-16,-1 0 0 0,-4-2 0 0,2 2 3 16,-8 0-1-16,7-1-2 0,-1 1 0 0,-4 2 0 15,-2-1-2-15,2-1 3 0,2 1 0 0,-3 2-1 0,7-1 3 16,-5 1-2-16,0 0 1 0,0 0 2 15,2-2-4-15,3 2 2 0,-9-3-2 0,6 5 0 0,-10-4 2 16,8 0-2-16,-4 2 0 0,6 0 0 0,-3 0-2 0,-5 0-11 16,7 3-11-16,3-1-9 0,-1 1-16 0,-1 0-83 15,5-4 112-15,-4-1-50 0,5-4 70 0</inkml:trace>
  <inkml:trace contextRef="#ctx0" brushRef="#br0" timeOffset="2848.04">15360 12029 123 0,'-7'3'38'15,"6"-3"-38"-15,-2 0 43 0,-4-2 8 0,4-1 6 16,0 3-14-16,2 0-7 0,-6-1 3 0,4 1 2 16,2 0-7-16,-6 1 7 0,3-1 3 0,0 3-4 15,-2-7 11-15,3 2-5 0,-5 4-4 0,3-2 1 16,1 0-6-16,-4 0-6 0,5 1-4 0,-5-1-2 16,3 2-8-16,-1-2-3 0,1 0-2 0,-3-2 3 15,3 1-6-15,-2 1 0 0,2 0-4 0,-5 1 3 0,4-1-2 0,-5 2 0 16,0-2-1-16,0 0 1 0,2 1 1 0,-5-1-6 15,-1-3 5-15,1 0-3 0,-5-2-3 0,-1 4 0 16,-2-2 0-16,5 1-2 0,-9-4 0 16,9 6 2-16,-5 0-3 0,-3 0 3 0,6 3-1 0,2 0 1 15,1-1 0-15,-8-1 0 0,12 5 0 0,-10 2-1 16,6-3 1-16,3 3-1 0,-1-2-2 0,2 4-2 16,-1 1 1-16,1 3-1 15,1-2-2-15,0 1 3 0,3 6 1 0,-2 0-2 0,1 0 4 0,4 1-2 16,-4 4 1-16,6-1 0 0,-5 1-2 0,6 3 1 15,1-2-2-15,1 1 0 0,-2 1 0 0,2 2 1 16,2 0-1-16,-1 3 1 0,1-1 0 0,2 2 0 16,0 0 1-16,-3-4 1 0,4 1 0 0,0-2 2 15,-2-1-1-15,0-2 1 0,2 2 1 0,-2-5 1 16,1 0 1-16,3 1-3 0,-3 1 0 0,4-4 1 16,-3 1-1-16,4-4 1 0,-2 0-1 0,2-1-2 15,1-2-2-15,-3-1 3 0,4-4-3 0,-1 2 3 0,3-1 0 16,-2-6-3-16,0 1 3 0,-2 0-2 15,0-2 3-15,2-3-1 0,0 0-2 0,4-2 3 0,0 1-3 16,-2-4 1-16,9 0 1 0,0 1 0 0,-5-4 1 0,4 0-1 16,-4-2-1-16,0 3 0 0,-3-4 0 0,7 0 2 15,-9 0 0-15,1 0 1 16,1-2-1-16,2 0-2 0,1 4 2 0,-3-4 2 0,2 2-1 0,-3 0-1 16,1 0 0-16,-2-3 2 0,1 0 0 0,1 5 2 15,-3-6-3-15,2 8 0 0,-4-4 9 0,-1 0-5 16,2 0 2-16,-1 1 1 0,-1-2 4 15,-2 1-5-15,-1-2 3 0,1-4-1 0,-3 4 0 0,-3-7 2 16,2 4-1-16,1-3 0 0,-3 3 0 0,0-4-2 16,0 1 2-16,0-2-2 0,0-1-2 0,0 4 1 15,-2-1-3-15,2-2 2 0,-1 2 0 0,-1 1-2 16,1-1 1-16,-2 3 0 0,-4-1 0 0,4-1 2 16,-6 3-1-16,2-1-4 0,-2-1 0 0,-4-1-1 15,2 1-3-15,0-2-18 0,-1 0-45 0,-1-1 3 0,2-1-39 16,2-4 2-16,1 0-36 0</inkml:trace>
  <inkml:trace contextRef="#ctx0" brushRef="#br0" timeOffset="3958.8">15784 12203 314 0,'0'8'-15'0,"0"0"-20"15,0 0-1-15,-1 1-3 0,2 2 1 0,1 2-2 16,-2 0-4-16,0 2 16 0,-2 1 8 0,-1 0 12 16,0-1 16-16,0 4 27 0,-2-3 2 0,-6 1-5 15,0 1 30-15,0-3-12 0,5 1 6 0,1-2-3 16,-6 5-12-16,5-5-2 0,-3 0-4 0,9-1-1 15,-5 1-5-15,-3 0-3 0,0 2-2 0,-5-2 3 16,9 0-6-16,-7 2-7 0,3 5-3 0,-2-6 3 16,9 4-9-16,-7 0-3 0,3 3-1 0,-1 3-2 0,6-1-3 0,0 3 2 15,5-1-1-15,-5 3-2 0,0-3 1 0,0 4-1 16,1-3-1-16,-1 0 4 0,3-4-4 0,-3 1 1 16,0-2 1-16,4-2-1 0,2-1 3 0,0 0-4 15,10 0 4-15,1-5-1 0,-4 2-1 0,1-5 0 16,3-2 0-16,5 1 1 0,2-2 2 0,-7 0 1 15,2-5 0-15,-5 0-2 0,5-2 2 0,2-1 3 16,-9 4-2-16,4-3 5 0,0-2 0 0,1-1 2 16,-1-3 0-16,-4 2-1 0,2-3 2 0,5 0-4 15,-3-1 2-15,-3-2 1 0,2 4-3 0,-2-1 1 16,1-1 0-16,-1 1-1 0,1 0 3 0,0 0 5 16,-3-2 1-16,1 1-1 0,-2-2 6 0,-4 1 3 15,2 0 2-15,-3 0 1 0,3-1 3 0,-5 0-4 16,6-1-1-16,-9-1 2 0,2 2-5 0,1-2-2 15,3 0-1-15,-6 0-6 0,0 0 0 0,0 0-4 0,-4-2-2 16,4 0 2-16,3 1-5 0,-3-2 5 0,-5-2-3 16,3 2 2-16,2-3 2 0,-1-1 0 0,-1-1 0 15,2 2 2-15,-3-2-2 0,-3 3 1 16,4-1 1-16,1-2-2 0,1 7 3 0,-5-6 0 0,0 1 1 0,1 0 1 16,-7 1 0-16,7-3-4 0,-5 2 1 15,-1 3 2-15,3-7-4 0,0 6 0 0,-2-1-3 0,-1 2 1 16,1 1 0-16,-4-1-4 0,2 3 5 0,0-5-6 15,-1 5 2-15,-1 0-1 0,1-1 0 16,-3 2 0-16,3-1 1 0,-4 0 0 0,2 2-3 0,-2 1 1 16,-3 0 0-16,5 0-2 0,-1 2 0 0,-1 1 0 15,-1 0-2-15,-1 1-1 0,-4 0-1 16,-1 1-1-16,5 2-1 0,-4-1-2 0,-1 1-2 0,4 1 0 16,1 0-2-16,-2 0-11 0,6 0-6 15,3 1-5-15,-2 1-12 0,2-2-35 0,5 3-24 0,-2-2 30 0,-4 3 76 16,2 0-67-16</inkml:trace>
  <inkml:trace contextRef="#ctx0" brushRef="#br0" timeOffset="4777.53">16373 12206 384 0,'-13'2'82'0,"2"-2"-80"0,6 0-6 0,-2 2 149 16,-1-1-154-16,3-1 0 0,-3 3-8 0,0-1 1 15,0 3-4-15,2-1-7 0,-6 3 16 0,1-1-2 16,-4 2 4-16,4 1 12 0,0 4-1 15,0 1 1-15,-1 2 3 0,1 1-4 0,-5 2-3 0,5 0 1 16,0 1-1-16,-3 1-3 0,6 1 4 0,-5-2 3 0,4 2-3 16,-2 0 5-16,0 0 6 0,1 2 2 0,4-4 1 15,-3 2 4-15,2-1-3 0,0-4 0 0,2 0 1 16,-1 2-4-16,2 2-2 0,4-9-3 16,0 7 0-16,0-3-4 0,0 0-2 0,4 1-1 0,2 2 1 15,-3-2-2-15,5-3-1 0,-3 8 2 0,4-4-3 16,-1-3 2-16,0 1 0 0,3 4 1 0,0-5 0 15,-2-1 0-15,4 0 1 0,-1-3-1 0,3 0 1 16,3-2 1-16,1 1-1 0,0-4-1 0,0 0 2 16,2-2-1-16,1-1-1 0,-2-2 2 0,2-1-2 15,2-1 0-15,-6-2 0 0,9-1 3 0,-3-2-1 16,1 0 2-16,-1-4-1 0,-1 2 2 0,1-1-1 16,-5-2 1-16,3 0 2 0,-5 0-3 0,2 0 0 15,-2 0 2-15,2-2 2 0,-2 1-5 0,-3 1 4 0,2-2-1 0,-3-2 1 16,-1 0 0-16,-1 3 2 0,0-2 2 0,-1 3 2 15,-4-5 2-15,2-1-3 0,-3 4 4 0,3 2 1 16,-7-3-1-16,1-2 4 0,-1 4-1 0,1-4 1 16,-2 5 1-16,0 3-1 0,0-6 1 0,-3 0 0 15,1 3-2-15,1-4 2 0,-6 1 0 0,3 0-6 16,-3-2 4-16,1-2-7 0,-3 0-1 0,2 1-2 16,-2-2 0-16,-1 3-3 0,2-1-1 0,-1 0 0 15,-2-1-3-15,-2 3 5 0,-1 0-3 0,2 0-3 16,-2 2 1-16,-5-1 0 0,1 5-1 0,1-1-5 15,-5 2 0-15,2 0-2 0,-1 4-3 0,-4-1-7 16,-2 3-1-16,4 2 1 0,-4 0-6 0,0 0 0 16,-3 5-7-16,0 3-3 0,4 0-1 0,1 6-23 15,-2 0-20-15,-2 5-9 0,0 1-34 0,0 6 1 16,-1 2-31-16</inkml:trace>
  <inkml:trace contextRef="#ctx0" brushRef="#br0" timeOffset="5910.77">15363 13581 78 0,'0'0'20'15,"0"0"-20"-15,0 0-1 0,0-1 31 0,0 1-32 0,0 0-1 0,1 0 9 16,-1 0 14-16,0 0-6 0,0 1 17 0,4-1 15 16,-4 2 1-16,1-2 6 0,-1 3 12 0,0-1-10 15,0-1-4-15,0 2 3 0,0-1-15 0,0 1-5 16,0 0-3-16,0 2-4 0,0-4-4 0,0 4 1 16,-1 0 0-16,-1 0-2 0,2-1 3 0,-3 3-3 15,1 0 5-15,-4 1-5 0,3 2 0 0,0 1-7 0,-5 1-1 16,3 4 0-16,-3-3-8 0,4 7-1 0,-6-1-5 15,2 5 3-15,2-1-3 0,-3 2 0 0,2 2-3 16,-2 3 1-16,4 5-2 0,-3-1 0 0,4 1 0 0,-3 1-1 16,6 2-1-16,-4 1-1 0,2 2 5 0,3-3-4 15,-2-4 1-15,2 4 0 0,2-3 1 0,2-1 2 16,0-4-1-16,0 2 1 0,3-4-4 0,-4 0 4 16,5-3-1-16,-2-1-1 0,3 0-1 0,1-6 0 15,-2 0-2-15,1 1 1 0,2-8-8 0,2 1 3 16,-1-1-3-16,-2-6 3 0,2 3-2 0,1-3-1 15,0-1 6-15,1-2 1 0,1 1-2 0,0-3 1 16,0 0 0-16,4 0 3 0,-3 0 2 0,3 0-2 16,1-3 5-16,-6 1 0 0,-1-2 0 0,0-3 0 15,-2-2 0-15,1 2 4 0,1-2-5 0,-4 0 1 16,4 1 0-16,2-5 1 0,0 4-1 0,-3 1 0 16,1-5 0-16,-1 1 1 0,-1-2-1 0,-3 1 2 15,0-4 0-15,2 2 1 0,-7 0 4 0,5-1 0 16,-2 3 2-16,0-2 1 0,-6 1 5 0,3-2-2 0,-3 0 5 0,-6 0-1 15,4 2-1-15,1-3-1 0,-9 1-1 16,7-1 1-16,2 1-3 0,-4 0 2 0,-3-1 0 0,8 1 1 16,-8 1 0-16,2-1-3 0,-3-3 1 0,-1 2-2 15,2-1 0-15,2 4 1 0,0-3-4 0,-7-2-2 16,-3-3 3-16,8 6-1 0,5 2 0 0,-9-3 0 16,-1 0 1-16,-3-5 0 0,4 7 2 0,1 1-1 15,0 3-2-15,-2-4-1 0,-3 2-1 0,1 0 3 16,1 1-4-16,1 4-1 0,-4-5 0 0,3 4-4 15,-2-1 4-15,-5 1-4 0,6 1-2 0,-6 0-8 16,5 4-1-16,-4-1 1 0,0 0-9 0,1 5 2 16,0 0-8-16,-3 0 3 0,3 0-3 0,-3 0-14 15,6 2-7-15,-3 1-2 0,4-3-19 0,-1 1-64 16,-3 3 102-16,3-4-46 0,4 1 75 0</inkml:trace>
  <inkml:trace contextRef="#ctx0" brushRef="#br0" timeOffset="6991.89">16311 13454 340 0,'-4'6'44'0,"-4"-4"-43"0,6-5 11 16,-4 3 25-16,3 0-24 0,1 1-38 0,-6-1 4 15,7-1 0-15,-1 2 2 0,2 1 3 16,-6 2 19-16,6-4 9 0,0 0 1 0,0 0 21 0,0 0-13 16,0 0 7-16,0-1-2 0,0-1-10 0,0-7 2 15,-8 9-3-15,5 1-2 0,-7-2 4 0,6-2 9 16,-3-2 1-16,6 0-1 0,-9 5 9 16,7-1 1-16,2-4 1 0,1-3-1 0,0 5-1 0,-2 0-8 15,-9-4-3-15,2 6 3 0,7-5-12 0,-4-2-3 0,-4 3-4 16,-1 5 0-16,8-6-4 0,-8 6-1 0,3-5 0 0,4-1-1 15,-9 1 0-15,4 3-1 0,-2 1 3 0,3-1-3 16,-5 2 0-16,2-4-2 0,0 4 0 0,-3 3-2 16,1 0-2-16,1-3 1 0,-1-2 0 0,2 2-3 15,-3-1 4-15,2-1-3 0,-3 4 6 0,3-1-1 16,-1 1 1-16,1 3 0 0,-1-1 0 0,-1-2-1 16,1 1 1-16,2 3-2 0,-1-4-1 0,1 1-2 15,4 3-1-15,-2 1-2 0,1-4-2 16,0 1 2-16,3 8-5 0,-1-8-1 0,5 6-3 0,-4-2 4 15,-3-4-4-15,3 4 4 0,2 2 0 0,5 2-1 16,-2-4 4-16,1 1-1 0,-1 2 2 0,7 0-1 16,-1 2-1-16,0-2 1 0,5 3 0 0,-3-1-3 15,3-1 1-15,2-1 1 0,4 0-1 0,-1 0 4 16,1 0-1-16,3-1-1 0,-2-2 4 0,5 0-3 16,1-4 5-16,0-1-2 0,-2-1 3 0,1-2-3 15,1 0 1-15,2-3 1 0,0-2 0 0,-1-3 0 16,2 0 2-16,1-1 2 0,2 0-1 0,-5-6-1 0,6 6 2 0,-2-4 3 15,1 1 2-15,-2 1-2 0,-1-3 2 16,-2 3 1-16,-2-2 0 0,3 4 3 0,-11-6-1 16,3 4 4-16,0 0 4 0,-6 0-3 0,0 4 5 0,-2-1 2 15,-3-2-1-15,-2-1 3 0,1 8 0 0,-4-2-2 16,0 2-4-16,-2-2 1 0,0-1-4 0,-2 1-6 16,0 1-1-16,-4-1 0 0,1-4-7 0,-4 4-1 15,3 0-1-15,-7-3-4 0,2 5 0 0,-2-3-3 16,1 3-1-16,-2 1-3 0,0 2-5 0,-7-6-7 15,5 1-4-15,-1 5-3 0,-3-1-12 0,4-3-19 16,-8 0-20-16,9 2 29 0,-7-4 55 0,7 6-47 16</inkml:trace>
  <inkml:trace contextRef="#ctx0" brushRef="#br0" timeOffset="7824.98">16129 13663 247 0,'-8'-3'68'0,"5"-2"-22"15,-3 0 0-15,4 1-10 0,-1-3-30 0,3 1-5 16,-3-2-11-16,1 2 7 0,2 0 3 0,-3-1-5 16,3 4 9-16,-2-3 5 0,-1 3 2 0,2 0 2 15,-1 0 2-15,1 1 4 0,-4 0-2 0,2 1 1 16,-2-1-1-16,-1-1 0 0,3 2 2 0,-2-1 3 0,-1 0-3 0,2 1 8 16,-3-1 3-16,0 2-4 0,-1-1 10 0,2-1-4 15,-2 2-2-15,-1 0 3 0,1 0-6 0,-1 2-5 16,-2-2-2-16,1 1-4 0,1 2-6 0,-2 2 0 15,0-2-10-15,-2 2 5 16,2 1-6-16,-2 1-5 0,2 0 2 0,0 1 0 0,2 3-6 0,-4 0-2 16,2 2-2-16,0 3 1 0,0 1-3 0,2-3 1 15,-4 8-1-15,5-1 2 0,-3 1 1 0,5 0 2 16,1 4 2-16,-2-2-2 0,2-2 4 16,3 3 0-16,2 0-1 0,-8 2-1 0,8-3 0 0,-3-2 2 15,3 3 1-15,-1-2 1 0,-1 6 1 0,1-6 0 16,1-1 1-16,6 0-1 0,-3 0 0 0,6-1 0 15,1-2 0-15,-1-2 0 0,2-1-1 0,2-2 2 16,-2-2 0-16,2-1-1 0,1-1 0 0,-2-2-1 0,1-2 0 16,1-3 2-16,-3-1-3 0,2-1 3 0,1-1 1 15,3-3-2-15,-3-2 2 0,0 1 1 0,1-4 1 16,0-2-2-16,4 1 0 0,-3-4 3 0,1 1 0 0,0-2-6 16,-2 0 9-16,0 1 2 0,-2-3 2 0,0 0-5 15,1-1 3-15,-3 1 3 0,-2 1 0 0,-1-4-1 16,3 0 2-16,-8 0 2 0,3 5-1 0,1 0 2 15,-7 0 0-15,0-2 1 0,0 0 2 0,-2 2-2 16,1 3 0-16,-1-2 0 0,-1-5-2 0,-7 2 3 16,7 0-3-16,-1 0-4 0,-4 2-1 15,-3-2 2-15,-2-2-5 0,1 3-3 0,0 3-1 0,1-1 0 16,-3 1-3-16,-1-1-6 0,2 5-1 0,0 0-5 16,1 2-4-16,-1 0-16 0,-1 1-9 0,2 2-4 15,2 1-20-15,2 2-34 0,0 0 74 0,5 0-41 16,-2 0 69-16</inkml:trace>
  <inkml:trace contextRef="#ctx0" brushRef="#br0" timeOffset="8468.94">16451 13405 372 0,'-12'3'4'0,"7"0"-12"0,-1 0-1 0,0 4 0 15,-2-2-5-15,0 2 4 0,3 0-3 0,-8-1 33 16,2 3 4-16,-4-1 0 0,8 3 35 0,-7-3-12 16,5 3 3-16,1 3 2 0,-5-4-14 0,4 7-14 15,-2-1-5-15,5-2-1 0,-10-1-15 0,8 2-1 16,-3-1 3-16,-2 4-3 0,6-3 1 0,-4 3 0 0,1-1 2 16,1 2-3-16,6 1 1 0,-5 1-1 0,8 2-3 15,0 3 1-15,-2-3-1 0,4 4-3 0,6 0-3 0,-4-1 5 16,6 3-4-16,-1-4-2 0,1 0 5 0,2-1-5 15,4 2 2-15,-8-7-1 0,11 5 2 0,4-2-2 16,-4-2 0-16,3-1 2 0,2-3-1 0,-1-2-1 16,3-1 1-16,3 2 5 0,-5-8-3 0,0 2 4 15,-4-4 1-15,8 1 1 0,-2 0 2 0,-4-4 5 16,1 1-2-16,-1 0 11 0,-1-3 2 0,-1 0 0 16,-4 0 11-16,0-4-5 0,-1-1 5 0,-4 0 0 15,2 0-3-15,-2-1 4 0,-2-2-2 0,1 2-1 16,-6-3 6-16,6-1-3 0,-5 2-3 15,4-4 1-15,-6-1-4 0,2 0-3 0,-2-1-4 0,-1-1 1 16,-1-3-5-16,-1 4-3 0,0-3 1 0,-1 4-2 16,-3-6-2-16,-2-3-3 0,3 2-1 0,-5-1 2 15,3-1-3-15,-4 0-1 0,-2-6 4 0,2 0-7 0,-2 4 4 16,-2-1-4-16,-1-2 0 0,-3 2 6 0,1 0-8 0,0 0-3 16,-4 1-3-16,1 1 0 0,-3 2-5 0,-2-1-13 15,4 5-16-15,-9-4-5 0,1 2-24 0,0 5-110 16,-1 0 148-16,-8-2-57 0,-9 2 90 15</inkml:trace>
</inkml:ink>
</file>

<file path=ppt/ink/ink1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45:46.172"/>
    </inkml:context>
    <inkml:brush xml:id="br0">
      <inkml:brushProperty name="width" value="0.05292" units="cm"/>
      <inkml:brushProperty name="height" value="0.05292" units="cm"/>
      <inkml:brushProperty name="color" value="#FF0000"/>
    </inkml:brush>
  </inkml:definitions>
  <inkml:trace contextRef="#ctx0" brushRef="#br0">7934 10497 436 0,'0'0'31'0,"1"0"-12"0,-1 0-2 15,-1-3 16-15,1-1-32 0,0 4 3 0,0-1-5 0,0-2 1 16,0 3 0-16,0 0-3 0,0 0 17 0,0 0-1 16,-3-2 4-16,-1 1 13 0,-2-1 2 0,3 2-3 15,0-2 14-15,-5 1-8 0,5-1 0 0,-3 1 3 16,1 1-10-16,2-2-6 0,-4 1 0 0,3-1-1 16,0 2-5-16,0-2-1 0,1 1-1 0,-1-1-2 15,1 2 0-15,-1 0 1 0,0-1-1 0,3-1-2 0,-2 1 2 16,-2 1 0-16,3 1-1 0,-1 2-1 0,-3-1-1 0,3-1-1 15,0 4-4-15,0 3 3 0,-4-2-5 0,4 4 0 16,-3-2-2-16,3 6 2 0,1 0-1 0,1 5-1 16,-3 0 2-16,-2-4-2 0,5 11 0 0,1-4 2 15,-2 3 1-15,2 1 0 0,-3 3 1 0,-2 1-2 16,4 1 0-16,1 7 0 0,-4-7-1 0,3 7 4 16,-5-3-3-16,1-1 0 0,2 2 4 0,-4-1-3 15,4 1 0-15,-2-3 2 0,-1 0-4 16,0 0 0-16,0 4 1 0,-4-8-2 15,5 4 1-15,-9-3 0 0,5 0 0 0,-1 2-1 0,3-4 1 0,-3-1 1 16,9-5-2-16,-3 1 0 0,4-1 1 0,0-4 0 16,-4-1 3-16,4-4-4 0,0-1 1 0,0-1-1 15,-5-6 0-15,5 1 2 0,-5-1-2 0,1-4 0 0,-1 3-1 16,-1-4 1-16,6 1-1 0,0 1 1 0,0-1 0 16,0-1 0-16,0 0-1 0,0-1 0 0,3-1 0 15,-2-3 1-15,-1 4-3 0,0-5 0 0,0-1-1 0,2 1 2 16,-1-3-2-16,3-2 0 0,2-2 0 15,-1 2 1-15,1-6 1 0,-1 2 0 0,-2-7-1 0,6 4 0 16,4 0 1-16,-4-2 3 0,-1-1 2 16,1-5-4-16,6 5 3 0,-3-1-2 0,4 5 2 0,-3-4 2 15,-2 1-3-15,3 4-1 0,-2-3 0 0,1 5 0 16,-1 0 0-16,-1-2 0 0,4 1 0 0,-3-1-3 16,-1 2 2-16,3 0 1 0,-1 4 1 0,3-1-1 15,-1 3 0-15,0 2 1 0,-3 0 2 0,2 3 2 16,0 1-1-16,-1-1-3 0,-2 3 1 0,0 0 1 15,-3 0-1-15,3 3-1 0,-2 0-1 0,-1 2 0 16,2 1 1-16,1 4 0 0,3-1 2 0,-3 5-3 0,-2-3 2 16,2 3 1-16,2 4-2 0,1-1-1 15,-6-1 1-15,0 4 1 0,-4-1-1 0,4-2 2 16,-1 7-1-16,1-2-1 0,-1 0 0 16,-2 0 3-16,-2 3-2 0,5 2 1 15,-3-2 1-15,4 5-3 0,2-3 3 0,-9 3 0 0,4-1 0 0,0 1 1 16,-4 0 1-16,-4-2-4 0,2 1 2 0,0-1-1 0,0-1-1 15,0 1 1-15,0-1 0 0,0 0-1 0,-1-2 3 0,2-2-1 16,-1-4-1-16,0 0-2 16,0-2-1-16,-1-4-22 0,-4 1-12 0,-1-4 1 0,6-6-29 0,0 1-29 15,-5 0-18-15,2-7-4 0,-2-7-38 0,5-4 2 16,2-7-14-16</inkml:trace>
  <inkml:trace contextRef="#ctx0" brushRef="#br0" timeOffset="583.15">8813 11162 1018 0,'0'0'47'16,"0"0"-18"-16,0 0 0 0,0-2-14 0,0 1-27 15,3 1-1-15,-3-3-18 0,0 1 16 0,5 1-1 0,-5 1 0 16,0 0 15-16,0 0 16 0,-5-2 2 0,0 4 2 16,7 4 12-16,-2 0-15 0,-5 2 6 0,5 2-3 15,-4 1-15-15,0 1-6 0,3 4 0 16,1 3 1-16,-8-8-5 0,6 8 5 0,2 1-5 0,-1-1 2 16,-1 5 4-16,-1-4 2 0,-2 0-2 0,5 2 0 15,-1 7 0-15,-1-7 3 0,2 1 1 0,0 1-4 16,0-4 0-16,5 1 0 0,3 1 0 0,-8-2 2 15,3-2-4-15,5 0 0 0,-2 0-1 16,0-2 2-16,1-2-1 0,1 0-2 0,-4-2 2 0,6-1-1 16,1-3-1-16,0 2-1 0,1-4 2 0,6-3-3 15,-4 5 0-15,0-5 3 0,3-1-2 0,-9 2 1 16,11-4 0-16,-3 0 3 0,-4-1-4 16,1-2 5-16,1 0-2 0,2-2 2 0,1-5-2 0,2 1 2 15,-3 0 0-15,-4-4 0 0,6 0 3 0,-6-2-1 16,2-3 1-16,-3 1-1 0,-1 0 1 0,1-2 3 0,-2-2-2 15,1 1-1-15,-6-4 0 0,4 4 0 0,-5 0 0 0,1-9 3 16,-1 7 2-16,0 0-2 0,-2 0 5 0,1-1-3 16,-2 4 3-16,-2-5-2 0,1 4 0 0,-5 5 2 15,2 0-4-15,-3-4 1 0,2 0 0 0,-5 5-1 16,4 0 2-16,-5 1-3 0,0-1-1 0,-2 1-3 16,-1 1 1-16,3 1 2 0,-3 4-5 0,2 0-1 15,-9 0-4-15,4 1 3 0,-1 3-3 0,0 0 2 16,2 1-2-16,-5 2-2 0,1 0 3 0,6 3-11 15,1 0-6-15,2 2-1 0,-9-2-14 0,4 2-49 16,3 0-23-16,-1-1-4 0,11 1-59 0,-9-3 3 16,2 1-41-16</inkml:trace>
  <inkml:trace contextRef="#ctx0" brushRef="#br0" timeOffset="1449.37">9417 11104 1055 0,'-3'3'117'15,"3"0"-115"-15,0-3 11 0,0 3 68 0,0 0-84 16,0 2-64-16,0-3 4 0,1 2 2 0,7 4-3 15,-8-1 5-15,3 0 41 16,-1 3 11-16,0-1 7 0,-1 4 40 0,7 4-2 0,-8-4 0 0,-2-1 4 16,2 6-9-16,2-1-15 0,-2 0-4 0,0 2 2 15,-2-2-16-15,1-2 0 0,1 8 1 0,0-2-3 16,-3-1 2-16,3 1 2 0,0-1-1 16,-2 0 0-16,2-1-1 0,-1 2 0 0,1-5 2 15,0-2-3-15,1 1-1 0,-1 0-1 0,2-1-2 0,2 0 3 16,-2-2-4-16,1-1 3 0,3 0 0 15,-1-1-2-15,-2 1 2 0,4-3-3 0,-4-2 0 16,0 4 2-16,5-4-6 0,-3-1 3 0,1-2-4 0,0 0 1 0,2-2-2 16,-3 1-6-16,4-2-2 0,2 0 6 15,-3-2-11-15,0-2 10 0,-3 1 0 0,7-4-2 0,-2 1 11 0,1-2 6 16,1-1 2-16,-1-1 3 0,-6-2 7 0,6-1 1 16,2 0 5-16,-6-1 0 15,3-1 3-15,-7-4-1 0,5 1 0 0,0 1 1 0,1-3-1 0,-3-1-4 16,4 1 2-16,-9-7-5 0,-1 2-2 0,11 0-1 15,-11 0-2-15,2-2 2 0,7 0-3 0,-4 0-4 16,-3 2 0-16,6 5 1 0,-5-2-4 0,5 0 2 16,-2 3 0-16,2 1-2 0,-5 3 3 0,0 1 0 15,3-1 1-15,-2 1-2 0,-1 5 0 0,5 1 0 16,-8 2 0-16,3-1 4 0,-3 4-1 0,1 2-2 16,-1 1 3-16,0 0 1 0,0 0 1 0,0 0 0 15,0 0 2-15,-1 3-5 0,1 3 5 0,0 2-5 16,-2 1-1-16,2 4-1 0,0 3-3 0,-1 1 1 15,1 0 0-15,-2 7-2 0,-1 3 1 0,1 1 1 0,1 0 4 16,-2-1-3-16,3 3 0 0,-2 0-2 0,0 0 1 16,1-4 3-16,1-2-2 0,1-2 1 0,1 2 1 15,0 1-4-15,1-5 4 0,3-1-4 16,-3 0 1-16,2-5-1 0,3 0-2 0,-4-3 0 0,4-1-3 0,2-2 2 16,-2-2 0-16,1 0 0 0,2-1-3 0,-2 0 5 15,1-2-1-15,-1-2 0 0,2 1-2 0,-1-2 2 16,-1 0 0-16,2 0 2 0,0-5 1 0,0 0-1 15,-1 1 1-15,-2-4 2 0,3 0 2 0,-2-3-4 16,0 0 2-16,1-2 2 0,-1 4-3 0,1-5 4 16,-4 1-1-16,3-2-2 0,-1-3-1 0,-3 4 4 15,4 0-4-15,-4-3 4 0,2 4 1 0,-4 0-1 16,1-4 5-16,1 5 2 0,-2-3 4 0,2-5-4 16,-3-2 4-16,4 6-2 0,-6-7 0 15,5 2 1-15,-4 2-4 0,4-4-4 0,-5-1 0 0,-2 4-1 16,2 1-5-16,0-3-7 0,0 3-5 0,-3 2-2 15,2-1-10-15,1 4-30 0,0 0-27 0,0 0-10 16,0-2-45-16,0-4 2 0,0 1-38 0</inkml:trace>
  <inkml:trace contextRef="#ctx0" brushRef="#br0" timeOffset="2509.16">10913 10967 1112 0,'-2'0'120'0,"-1"0"-43"0,-2 0 1 0,1 0-38 15,2 0-53-15,2 0-5 0,2 2-47 0,-4-1 23 0,2 2-2 16,2 0-7-16,-1 4 23 0,7-1 19 0,-9 0 14 0,-3 4 3 16,4 1 19-16,7-2-15 0,-6 4 3 0,4 1 3 15,-5 0-16-15,5 5 1 0,4-2-4 0,-2 4-3 16,-7 2 0-16,0 4-2 0,4-3 1 0,4-1 3 16,-5 2-2-16,8 2 3 0,-9-2-2 0,6 0 3 15,-2 1 1-15,3-4 0 0,-5 3 0 16,0 2 2-16,6-2-1 0,-2 0-4 0,1 0 2 15,4-1-2-15,-6 1-2 0,3-2 3 0,1 3-2 0,-2-3-2 16,-1 1 3-16,0-2 2 0,-2-2-3 0,2 1 3 16,0-4-1-16,2-1-3 0,-4-2-3 0,0-2 1 15,4 0-5-15,-3-1-7 0,0-5-1 0,2-3 0 16,-3 3-8-16,2-1 10 0,3-3 2 0,-4-2 0 16,2-2 9-16,1-6 0 0,-3 0 8 0,3 0 4 0,1-4 1 15,-2-4 1-15,-1-1 8 0,2-2-8 16,1-3 9-16,0 0-2 0,0-2 0 0,-2-4 2 0,0 0-2 15,4 2 2-15,-2 0-1 0,-1-4 1 16,-3 2 2-16,3-2-5 0,1 0 1 0,-3 0-2 16,-4-2-3-16,3 4-1 0,2 0-1 0,-3-2-2 0,-1 3 0 0,8 5-2 15,-10-1 3-15,6 4-1 0,-1 1 0 0,-3-1 0 16,-2 1-1-16,6 5 2 0,-7 0 0 0,0 1 3 16,-1 1 0-16,2 5-3 0,-3-1 4 0,2 4-4 15,-2 3 1-15,1-5 2 0,1 5-4 0,-2 0-5 16,0 2-2-16,2 3 1 0,-2-1-6 0,0 3-2 15,-2-1 0-15,4 10-1 0,-4-4-2 0,5 6 0 16,-3 0 1-16,2 3 0 0,2 1 0 0,-2-2 3 16,6 10-3-16,-3-5-3 0,-1 1 1 0,-2 5-7 15,6-1-3-15,-7 1 2 0,9-1-11 16,1-1-4-16,-8-1-2 0,0 0 0 0,5 1-4 0,6-4-1 16,-11-2 3-16,18-1-3 0,-6 0 1 0,0-1 5 15,2-4 0-15,3 0 3 0,-1-2 5 0,2-3 6 0,4-1 0 16,-9-3 2-16,2 0 6 0,0-3 7 0,2-2 0 15,-2 0 1-15,-1-2 6 0,0-1 6 0,-1 0 3 16,-2-4 1-16,2 1 6 0,-2 1 7 0,2-6 0 16,-2 5 4-16,0-5 4 0,-3 0-1 0,3 0 3 0,-3 1 2 15,-1-1-2-15,-1-3 7 0,2 0 1 0,0-2-2 16,-5 1 8-16,5 0-2 0,-3-2 1 0,-5 0-5 16,5 0-1-16,-5-2-8 0,-3-4-1 0,0 3 2 15,0-1-10-15,0-1 0 0,-3-1-1 0,-3-4 0 16,3-1-2-16,-2 3-3 0,-3-3-2 0,0 0 4 15,4 0-6-15,-6-2-3 0,5 0 0 0,-6 0-4 16,4 2-1-16,-3-3-3 0,1 3-2 0,-4 0 1 16,2-1-3-16,0 3-10 0,0-2-4 0,2 1-1 15,-1 2-10-15,-1 2-17 0,3-2-10 0,0 0-7 16,-3-2-22-16,8 2-39 0,-5 0-28 0,7 0 2 16,1 0-56-16,0-8 2 0,1 3-29 15</inkml:trace>
  <inkml:trace contextRef="#ctx0" brushRef="#br0" timeOffset="3199.63">12510 10836 205 0,'0'0'-8'0,"1"2"8"0,-1 1-39 16,2-1 27-16,4 4-6 0,-1 0-26 0,3 2 20 15,-2 0 34-15,5 3-14 0,-5-1 39 0,2-1 15 16,5 2 6-16,-6 0 1 0,1 0 14 0,2-2-12 15,1 1-2-15,1-1 0 0,-1 1-14 0,-1-1-10 16,6-1-6-16,-2-2 2 0,0 1-13 0,0-1 2 16,-1-1 0-16,-1-1-3 0,1-1 1 0,1 1-6 0,-2-3 2 15,1 1 1-15,0-2-7 0,4 0-2 0,-4 0-3 16,1 0 1-16,1-3-2 0,-5 1 1 16,-1-1-2-16,2 0 0 0,2 0 1 0,-12-2-5 0,15 3 2 15,-8-1-1-15,-5 0-4 0,3-2 5 0,1 4-1 0,-6-2-2 16,1-1 6-16,1 0-1 0,-6 2 4 0,1-1-1 15,2 0 3-15,7 0 1 0,-6 1 4 16,2-1-1-16,1 0 4 0,-4 1 5 0,-4-1-1 0,6-2 0 16,-7 2 5-16,-3 0 0 0,2-2-3 0,1 1 6 15,-9 1-4-15,0-1 1 0,3 1 0 0,-5 2 0 16,5-1 0-16,-1 2-4 0,-6 2 1 16,-2 2-1-16,6 3-4 0,0 1-5 0,-1 1-1 0,1 4-2 15,-6 1-6-15,3-2 4 0,1 4-2 0,2-2 1 16,-4 4 2-16,1-1 4 0,3 2 0 0,-5-2 1 15,5-1 3-15,-2 4-6 0,4 2 3 0,-3-3 2 16,3 3-6-16,1 2 4 0,0-5 1 0,3 1-2 16,-1 4 4-16,1-1 0 0,1-2 0 0,-2 1 1 15,4 1-1-15,0-1-1 0,1 2-3 0,1 3 2 0,3-5-3 0,0-2 0 16,3 4-2-16,1-2 0 0,3-5-2 0,-1 3-3 16,3-2 1-16,4-3-1 0,0 0-1 0,-1-1-9 15,2-3-8-15,4-2-1 0,2-1-13 0,4-3-31 16,-1-4-10-16,-1-2 0 0,8-5-36 0,-1-9-17 15,5-4-11-15,-2-7 18 0,4-10 119 0,2-5-86 16</inkml:trace>
  <inkml:trace contextRef="#ctx0" brushRef="#br0" timeOffset="3549.68">13766 10280 1440 0,'-11'1'-89'0,"8"1"100"0,0 1-11 0,-3 0-77 0,6 2 8 15,-2 4 1-15,1 4-76 0,-3 1 71 0,3 6 7 16,-7 7-13-16,5 1 82 0,-2 4 28 0,-4 7 14 15,1-1 12-15,0 3 24 0,2 1-30 0,-7 6-7 0,13 2-1 16,-8 5-33-16,2 2-5 0,-4-2-2 0,-1 8-4 16,7-5-3-16,-7 2 4 0,3 1 1 0,-13-8-2 15,7 2 5-15,-3-6 2 0,3-2-1 0,-3-3 1 16,-4 2-2-16,7-5-3 0,-2-5-3 0,5-1 1 16,-3-5-8-16,3-4-17 0,2-2-10 15,2-5 1-15,-1-5-23 0,2-1-28 0,1-6-19 0,1-2-8 16,1-5-37-16,1 0 1 0,-3-12-20 0</inkml:trace>
  <inkml:trace contextRef="#ctx0" brushRef="#br0" timeOffset="3916.83">14193 10177 1126 0,'0'2'16'0,"4"0"-41"0,-2-1-1 0,4 1-37 16,-1 6-13-16,0-1 2 0,4 3-35 0,0 1 82 16,-7 1 6-16,1 3-4 0,7-1 90 0,-7 1-2 15,6 0 10-15,-6 4 5 0,-1-2-5 0,-4 3-28 16,6 1-10-16,2 4 2 0,-6 2-31 0,1 1 1 15,-1 7-8-15,-4-2 1 0,4 3 0 0,3 5 0 16,-2 3 4-16,-1 0-2 0,-4 3 3 0,-1 0 5 16,5 3 0-16,-2 4-3 0,-9-2 6 0,8 0-6 15,2 8-2-15,-4-1 4 0,8 1-9 0,-9 3 0 16,6-3-3-16,0 1 0 0,6 4-1 0,-4-3-4 16,-2-3-2-16,-5 0-4 0,5 1-4 0,0-8-23 15,-6-2-12-15,6 2-9 0,1 0-30 0,10-1-77 16,-9-9 126-16,4 4-56 0,-7-7 99 0</inkml:trace>
  <inkml:trace contextRef="#ctx0" brushRef="#br0" timeOffset="5058.71">8947 12924 864 0,'-10'0'80'0,"2"0"-79"0,4 0 10 15,-6 0 16-15,1 0 17 0,9 0-84 0,0 0 4 16,1-2 9-16,6 2-2 0,-7-1 6 0,3-1 27 16,2 2 10-16,1-2 5 0,-6 2 28 0,0 0-3 15,0 0 2-15,0 0 3 0,-2 0-6 0,2 0-12 16,0 0-3-16,0 0-4 0,-1 0-12 0,-6 4-4 15,7-1-2-15,0 0 5 0,-1 3-5 0,-1-1 1 0,2 4-1 16,0 2-2-16,0 5 2 0,0 1-6 0,0 5-4 16,0 5-2-16,7 1-8 0,-1 4-7 0,-6 4-4 15,3 7 2-15,-3 1-10 0,0 3-3 0,2 6 2 0,-1-1 0 16,-2 3 0-16,-4-1 9 0,5-1 3 0,-2-6-3 16,1-1 13-16,-2-5 3 0,-1-7 0 0,1-2 0 15,2-7 2-15,-2-1-2 0,-2-5-1 0,2-5 0 16,-1 0-3-16,4-2-9 0,-1-2-3 0,2-4 8 15,1-1-11-15,-2-3 9 0,0-1 1 16,-2-1-6-16,2-3 14 0,-1-3 6 0,1-5 3 0,1-5-1 16,-1 2 5-16,4-4 5 0,-4 1 0 0,0-6 3 15,3-1 2-15,2 0-1 0,-4-1 2 0,-6-2 2 16,4-1 1-16,6 0 0 0,-2-4 2 16,3 1-6-16,-1-1 5 0,-2-1-4 0,2-4 0 0,1 0 0 15,-3 0-3-15,5-4-2 0,-7 5-2 16,7-2 2-16,-3 0-4 0,1 0-3 0,4 5 0 15,2-1 3-15,1 2-4 0,1 2-1 0,2-3 0 0,-2 4 0 16,6-1 0-16,2 3 0 0,-3 3 0 0,3 1-2 16,-4-1 1-16,4 4-1 0,3-1 1 0,-3 2 0 0,-2 2-2 0,2 0 2 15,-1 4-2-15,-1 1 4 0,2 4 1 0,2 0 0 16,-5 3 1-16,3 4 1 0,-5 1 0 0,0 1 2 16,1 1-2-16,-3 4 2 0,-5 0 0 0,10-1 1 15,-9 6 2-15,-4 2 0 0,2-4 2 0,5 4 2 16,-11 2 1-16,-3 1-1 15,8 0 4-15,-13 4-2 0,-2-1 0 0,0 2-1 0,4-3-2 0,-11 4-1 16,3-1 1-16,-2 3 2 0,-9-2-1 0,3 1 2 16,2 1 4-16,-3 1-3 0,-5-5 4 0,1 4-5 15,-3-2 0-15,2-2 2 0,0-1-6 0,0 2-3 16,-2-7-3-16,2 0-1 0,0 3-3 0,-1-6-6 16,0 0-9-16,5-4-1 0,2-1-11 0,-4-6-21 15,7 3-18-15,-3-4-3 0,3-7-31 0,2-2-61 16,0-4 115-16,2-6-55 0,1-6 100 0</inkml:trace>
  <inkml:trace contextRef="#ctx0" brushRef="#br0" timeOffset="5566.77">9909 12637 1384 0,'-3'-1'-10'0,"0"4"-18"16,3 0 2-16,0 0-32 0,-2-3 27 0,1 5-66 16,1 1 0-16,-3 5 61 0,-2 4-3 0,2 0-3 15,1 4 67-15,-4 5-3 0,0 4 5 0,-2-1 7 16,3 6-6-16,-4 1-15 0,1 1-3 0,-3 0-5 15,1 1-13-15,-1 2 5 0,2-1-4 0,-4-1 1 16,1-1 6-16,2-3 6 0,1-6 5 0,-7 4-3 16,7-9 10-16,-4 4 1 0,4-6 1 0,1-7 1 15,-2 2 0-15,1-4-6 0,3-2 0 0,7-7-1 0,-1 1-7 0,-8 4-2 16,5-4-3-16,3 1 3 0,-3-5-4 0,2 4 0 16,-3 3-1-16,-3-5 0 0,7-5 0 0,-2 2-2 15,-6 0 1-15,0-2-3 0,5-1-1 0,-8-4 2 16,9-2-3-16,1 1 0 0,-7 1-1 15,6-6 0-15,4-3 1 0,4-1 1 0,-6 1-1 0,7-1 4 16,-7-2 2-16,0 0-2 0,0-2 3 0,6 2 0 16,-6-3 1-16,2 4 2 0,1-1-2 0,1 2 6 15,4 0 2-15,0 1-7 0,2 1 8 0,-6 3-5 16,1 0 2-16,3 3 2 0,-3-1-7 0,6 5 2 16,-4-1-5-16,4 4 2 0,-1 1-1 0,1 0-1 15,6 4-3-15,-1 0-1 0,0 0-5 0,1 0-28 16,0 5-17-16,-1-2-3 0,1 2-38 0,4 0-45 15,-7-2 98-15,3 2-57 0,2-4 99 0</inkml:trace>
  <inkml:trace contextRef="#ctx0" brushRef="#br0" timeOffset="6018.01">10520 12741 987 0,'-8'16'101'15,"-2"-5"-99"-15,-1 0 7 0,0 2 25 0,3 2-16 16,-4-4-58-16,2 7 3 0,-1 1 6 0,0-1-8 16,5 6 10-16,-8 0 29 0,1 1 7 0,1 2 4 15,1-1 30-15,-8 3-13 0,14-1-3 16,-7 0 6-16,1 0-19 0,7-2-8 0,4-1-7 0,0 0-1 15,0 2-12-15,5-7 3 0,0 2 0 0,0-4-2 16,-1-1 3-16,4-1 1 0,-5 1 4 0,7-8 2 16,-4-2 2-16,0-1 0 0,5-1 3 0,0-5 0 15,2-2 1-15,1 2 5 0,0-13-4 0,0 1 3 16,4 4 2-16,-1-5 0 0,0-5 3 0,1 2-3 0,1-3 4 16,-2-5-3-16,3 5 2 0,-4 2-2 0,4-5-1 15,-4-1 1-15,-2 2 0 0,2-1 0 0,-2 3 0 0,-1 0 6 16,-4-3-2-16,-1 3 2 0,-5-1 3 15,0 1-1-15,-1 2 3 0,-2-2 0 0,-3 2-3 16,0 1-2-16,-5-1 1 0,2-2 0 0,-2 1-2 0,-3 4 1 16,1 0-4-16,1-2 0 0,-2 1 0 0,-2 5-9 15,2 2 3-15,-3 2-16 0,1 1-4 0,-1 1-25 16,0 0-10-16,-3 4 9 0,3 0-36 0,0 0-12 16,-1 0-55-16,3-1 19 0,-1-2-37 0,5 6-1 15,4 0-15-15</inkml:trace>
  <inkml:trace contextRef="#ctx0" brushRef="#br0" timeOffset="6466.67">11369 12738 1195 0,'-1'2'103'0,"1"-1"-100"0,0-1-3 0,-4 2 22 16,3-2-17-16,-2 0-44 0,1-5 14 0,-4 0 0 0,1 1-4 16,-4 4 17-16,1 0 12 0,-2 0 9 0,-2 1 3 15,-1 6 12-15,-1 2-14 0,-2 2-7 0,-3 5-2 16,4-2-18-16,-4 3-18 0,3 1-5 0,0 0 2 16,-4-2-20-16,7 3 23 0,-1-2-1 0,3-4 1 15,0-1 23-15,3-2 7 0,-1-2 3 0,4-2 6 16,2 0 5-16,0-3-4 0,1-1 0 0,1 0-3 15,4 1-2-15,0 0-6 0,0-2 2 0,3 4-4 16,7 0-3-16,-5 3 0 0,6 1 0 0,3 5 0 16,4 2 0-16,-4 5-1 0,5 4-3 15,0 3 3-15,-3 4-3 0,3 2-5 0,-6 5-3 0,-1 4 4 16,-2 4-8-16,-4-1 8 0,1 2 3 0,-7-2-4 16,0 6 11-16,-3-5 5 0,-1-1 4 0,-3-4 2 15,-5-4 7-15,4-2 16 0,-6-3-1 0,0-3-3 0,-1-2 15 0,-2-1-13 16,-1-5 5-16,3-1 1 15,-5-2-15-15,-1 1-6 0,2-1-8 0,1-8-1 0,-7 3-10 0,4-1-20 16,-2-2-16-16,0-7-7 0,-1-1-28 0,-4-4-41 16,3-7 86-16,5-5-44 0,-1-7 81 0</inkml:trace>
  <inkml:trace contextRef="#ctx0" brushRef="#br0" timeOffset="6933.76">11474 12910 953 0,'0'4'57'0,"2"-2"31"16,-2 3-96-16,3 1 251 0,0-1-241 0,2 2-1 15,0 1-30-15,1 2 8 0,-4 1-9 0,4 1 17 16,-3 4 1-16,2 1-3 0,0 2 21 0,-2 3 4 15,1 3 0-15,-4-3-1 0,8 5 1 0,-8-3-5 0,7 6-2 16,2-4-1-16,-7 1-5 0,-1 0 1 16,2-5-3-16,4 3 1 0,-9-1 1 0,5-2 5 0,-3-10 2 0,-9 6-1 15,6-3 4-15,3-7-1 0,0 2-1 0,1-1 4 16,1-9-5-16,-2 6-4 0,-2-1 0 0,12-5-1 16,-7-3-4-16,-3 3 1 0,1 0-1 0,-2-3-1 15,4-2 2-15,-3 2-1 16,0-7 5-16,-2 6-5 0,1-6 2 0,-2-1-3 0,1 0 0 0,4-4 2 15,-4-3-4-15,5-2 2 0,-4-1-2 0,1-4 0 16,1 0 2-16,7-2 1 0,-8-6 2 0,3 3 0 16,-1-1 2-16,-4-1 4 0,5 1-2 0,7 1 2 15,-9 2 3-15,9 1 4 0,-7 2-2 0,0 1 2 16,6 4 1-16,2 1-1 0,-4 2 3 0,-6 1 1 16,10 2-1-16,-1 4-6 0,2-1-2 15,1 5 4-15,1 0-8 0,-3-1-8 0,3 3-9 0,4 4-6 16,-1-2-11-16,-5 2-39 0,6 2-10 0,-2-1-5 0,2 1-45 15,0-1 1-15,4 4-22 0</inkml:trace>
  <inkml:trace contextRef="#ctx0" brushRef="#br0" timeOffset="7467.76">12434 12818 1058 0,'2'4'91'0,"-1"-3"-89"0,-1 1-1 15,2-1 26-15,-2-1-17 0,0 0-33 0,-2 0 22 16,2 0 3-16,0 0-3 0,0 0 27 0,-3 3 12 16,3-1 2-16,-3 0 6 0,3 1 8 0,-6-3-19 15,2 3-3-15,1-3 0 0,-5 1-21 0,-1-1-3 16,4 4-3-16,-6-3-6 0,5 2-3 0,-2 4 1 15,0-3 3-15,-4 1-3 0,-3 1 1 0,8 1 0 16,-15-3 0-16,7 6 2 0,-3-2-2 16,2 1 1-16,-11-1-1 0,10 1 1 0,-2 2 0 0,0 3-3 0,-1-1 2 15,4 0-1-15,-6 1-1 0,6 2 1 0,0-1 1 16,-3 1-2-16,2 1 3 0,5-3 1 0,-3 2-1 16,3-2 2-16,-1 0-1 0,4-1-2 0,4-2 1 15,-3-1-3-15,5-1 0 0,0-1-3 16,1-3 2-16,2 1-6 0,0 0 0 0,2-4-3 0,1 1-2 0,2-3 0 15,1 0-4-15,2-3 3 0,1 1-1 0,2-4 2 16,4-5 3-16,-1-2 2 0,8 2 3 0,-5-4-1 16,5 0 6-16,-5-2 1 0,4 1 1 15,-1 1 0-15,-1 0 2 0,2 3 7 0,-3-1 0 0,-3 4 0 16,4 1 7-16,-2 2 1 0,0 3 0 0,2 3 3 16,-5 0 1-16,8 6-10 0,-9 0 4 0,3 4-1 15,-2-1-7-15,3 5 1 0,2 2-7 0,-8 1-3 16,1 2 0-16,-2 1-13 0,-1 1-3 15,2 3-2-15,-1-2-14 0,-7-2-18 0,0-1-11 16,2-2 0-16,-2-1-24 0,-3-7-13 0,1 1-9 0,-1-1-2 16,-1-2-18-16,1-7 1 0,1-7-3 0</inkml:trace>
  <inkml:trace contextRef="#ctx0" brushRef="#br0" timeOffset="8219.75">12963 12560 739 0,'0'10'127'0,"0"2"-125"0,0 3 52 15,0-1 91-15,0-3-71 0,-2 6-73 0,8 2 7 16,-1 3-9-16,-3-5-5 0,1 7 8 0,3-1 16 16,-4 4 5-16,-2 3-5 0,0-3 17 0,-10 0-15 15,5 1 4-15,4 5 2 0,-7-3-16 0,6 1-5 16,-10 1-2-16,7-2-3 0,-1 1-2 0,1-3 2 15,-6-1 0-15,6-2-2 0,-1 2 3 0,-3-8 0 16,9 1 0-16,0-1 2 0,0-2-1 16,0-6-2-16,0 4-4 0,4-4 4 0,-8-10-4 0,4 6-3 15,0-6 3-15,0-1-7 0,-4 2 2 0,6-2 0 16,3-3 2-16,-2-2-3 0,-2 0 2 0,4-3 5 16,0-1-5-16,-5-10 2 0,6 3 2 0,4-1-2 15,-6-7 0-15,4-4 4 0,8 3-4 0,-2-4 3 0,-3 0-1 16,8-1 2-16,-6-2 2 0,-7-1 1 0,11 5 1 15,-6-2 1-15,2 0 3 0,-1 3 1 0,6 2 6 0,-4 3-3 16,0 2 6-16,2 2 1 16,-4 4 1-16,1 2 5 0,-4-2 2 15,2 4-4-15,-4 2 1 0,2 4-3 0,-3 0 0 0,4 3-4 0,-2-1 0 0,-2 4-5 16,5 6-2-16,-2-2-2 0,2 5 0 0,-3 2-4 16,2-1-2-16,2 7-1 0,-1-2-4 0,-3 7 4 15,2-4-5-15,-1 7 4 0,-4 0 2 0,3 0-4 16,-5 1 4-16,3 3-1 0,-3-1 2 0,-1-1 4 15,-2 0-3-15,3-2 1 0,-3 0 1 0,0-7 1 16,0 4 3-16,0-5-2 0,0-5-1 0,0 3 1 16,0-3 0-16,-2-4 1 0,2 1-4 0,0 2 2 15,-1-7 0-15,1 3 0 0,0-2-2 0,0-7-1 16,0 0-2-16,0 0-3 0,0 1-1 16,0-4 1-16,0 3-5 0,1-6 3 0,-1-4-3 0,2 4 3 0,-1 0 0 15,4-1-1-15,-2-4 2 0,-1-4-2 16,1-3 0-16,2-1-1 0,-2 2 2 0,2-3-1 0,1-2 0 15,-1-4 2-15,3 3 3 0,-2-1-3 0,0 1 3 16,5-1 0-16,-5 2-1 0,7 0 2 0,-4 2-1 0,4 2 2 16,-4 1 0-16,-1 3 1 0,8 1 2 0,-3 4-1 15,-1 1-1-15,1 3 2 0,3 4-2 0,-4 1 4 16,2 1-2-16,2 4 2 16,-5 1 1-16,9 5-3 0,1 3 1 0,4 5 3 0,2 2-3 0,1 1 3 15,5 6 6-15,-1 5-6 0,2 2 9 0,-7 4 1 16,3 2 0-16,-5 3-1 0,3-2 0 0,-7 3-3 15,1 0-7-15,-3 2-1 0,-4 0-7 0,-2 1-20 16,-5-6-12-16,0 4 2 0,-7-2-27 0,1-3-57 16,-2-2-37-16,-6 0 17 0,-4-4-74 0,-6 3-14 15</inkml:trace>
  <inkml:trace contextRef="#ctx0" brushRef="#br0" timeOffset="9083.71">11871 15153 983 0,'0'1'69'0,"0"-1"12"0,0 2-57 0,0-2 125 16,0 1-82-16,0-1-10 0,0-1-9 0,0 1-3 15,0 0-8-15,-5-3 8 0,2-1 1 0,1 0-2 16,-1-1 9-16,-1 0-9 0,-4 1 3 0,3-3-5 0,-4-1-8 0,-2 2-14 16,1-3-1-16,-4 1 0 0,3-3-15 15,-2 1 0-15,-2-2-4 0,-3 1-1 0,1-2-1 16,3 2 0-16,-3 0-2 0,1 2 2 0,-3 1-2 0,0 0-5 16,2 2 1-16,-2 1-1 0,-2 2-4 0,1 1-2 15,0 2 0-15,-4 0-2 0,-1 3 1 0,6 4-4 16,-3-3 1-16,8 4-4 0,-2-1-2 0,-3 4-9 15,7 0-1-15,2-2 0 0,1 2-10 0,1-2 6 16,3 4-3-16,-1 0 1 0,3-2 5 0,3 0-1 16,0-2 8-16,1 1 6 0,6-3 1 0,-3 0 2 15,7 2 0-15,0-4-1 0,3 0 9 0,-1-2 3 16,4-2 1-16,2-1-6 0,0 0 7 0,3-3 4 16,-5-5 1-16,7-1-4 0,-8-2 5 0,6-5-1 15,1 0 2-15,2-2 3 0,1-3-1 0,-3-1 1 16,-1 0 1-16,2-2 4 0,1-1 1 0,-1 0 0 15,-1 0 2-15,-9 0-2 0,1-5 4 0,0 2-2 0,1 2 1 16,0 0-4-16,-5-6 2 0,-3 2 1 16,-1-1-4-16,3-4 1 0,-7 4 0 0,0-5-1 0,-1-5 2 15,-2 1-4-15,0 4 0 0,-3-8-2 0,-1 3 1 0,-2-1-2 16,1-1-2-16,-2 1 2 0,0-1-1 0,-2 3 0 16,4 0 0-16,-4 6 0 0,4-6-1 0,-4 4 3 15,-1 1-1-15,9 7-1 0,-4 1 0 0,-1 5 1 16,2 2 0-16,4 3 0 0,-1 2-2 0,1 11 0 15,0 2 0-15,0-3 2 0,1 5-2 0,1 0-1 16,1 4 0-16,2 3-1 0,-2 6 1 0,3 0 0 16,1 4-2-16,-3 5 3 0,6 5 0 15,-2 9-2-15,-2 0 3 0,3-1-1 0,2 9 0 0,-3 0 2 16,2 3-2-16,1 3 0 0,-2 1-4 0,-3-1 4 16,5 5 0-16,-1 0 1 0,-4-1-3 0,2 1 3 15,-2-5 5-15,2 2-3 0,-5-2 0 0,0 1-2 16,2-9-1-16,-3 2-2 0,-1-2-7 0,1-4-5 15,-2 3-5-15,1-6-17 0,1-4 8 0,-2-4-34 0,0-3-8 16,0-4-57-16,0-6-8 0,0 0 16 16,-2-4-77-16,2-7 14 0,-4-5-57 0</inkml:trace>
  <inkml:trace contextRef="#ctx0" brushRef="#br0" timeOffset="9566.87">12478 14349 1179 0,'-8'19'51'0,"-1"-7"-3"0,-1 6 102 16,2 2-283-16,-1 4-7 0,-8-1-1 0,4 6 71 15,2 2 10-15,-6 10-14 0,3 1 83 0,-4-2 17 16,1 1 13-16,4 3 11 0,6 0 12 0,-3 0-24 16,-4-2-12-16,8-4-7 0,-4 1-30 0,4-1-19 0,3-3 1 15,-2-6 2-15,4 0-19 0,1-7 18 0,-2-2 3 16,4-4-2-16,1-5 22 0,9-3 9 0,-7-5 0 16,1 0 3-16,-1-3 7 0,1 2 1 0,2-5 1 15,2-5-1-15,2 0-1 0,-4-2-2 0,6-2-1 0,7-5 5 16,-2-2-5-16,-4 0-3 0,10-5-3 0,-3 1 0 15,-4-3-4-15,5 1 1 0,-1 0-1 0,-4 0-1 16,1-2 0-16,-1 2 0 0,1-2 2 0,0 2-2 16,-5-3 2-16,-1-2-2 0,-1 0 0 0,-1 2 2 15,-4-1-1-15,-1-4 4 0,-3 7 0 0,-3-4-1 16,0 1 4-16,-1 1 6 0,-7-5 1 0,1 3 2 16,-4 0 5-16,-1 2-4 0,-1 0 0 15,-2 1 4-15,-4 2-4 0,3 3-6 0,-1 0-7 0,-5 4-4 16,0 1-5-16,3 0-31 0,-5 3-14 0,1 0-7 15,-3 1-36-15,8 0-69 0,-4 4 118 0,1-1-55 0,4 4 98 16</inkml:trace>
  <inkml:trace contextRef="#ctx0" brushRef="#br0" timeOffset="10149.89">12687 14225 612 0,'0'6'152'0,"2"-3"38"0,-1 2 191 16,1 1-456-16,1-1-3 0,3-1 0 0,-2 1 30 16,5 3 21-16,-4-3-13 0,4 6 45 0,2 0 12 15,-3 0 9-15,1 1 3 0,6 4 12 0,-1-2-20 16,-2 4-1-16,1-4-4 0,3 0-18 0,-8 0-6 15,7 0-4-15,3-3 1 0,-6 0-5 0,2-3 7 16,0 1-3-16,8 1 2 0,-9-4 6 16,4-1 4-16,-2-3 2 0,3 1-2 0,-3-3 6 0,0 0-1 15,-2-2 5-15,1-3-4 0,6-1 2 0,-5 0-3 16,0-2 1-16,-2 0 0 0,3-3-2 0,-1 2 0 0,4-2-3 16,-6 0 0-16,-1 0-1 0,1-2 0 0,1 2-4 15,-3-2 0-15,0 1-2 0,-4 1-8 0,4-2 1 16,-4 2-1-16,1-1-8 0,2-1 1 0,-6 4-1 15,4-2 1-15,-3 1 1 0,1-1 0 0,-4 5-1 0,1-4 3 16,-3 3 1-16,0-1 9 0,0 0 2 0,-3 0-5 16,0 2 12-16,-4-2 1 0,1-2 4 0,-3 7 0 15,1-1 0-15,0 2-1 0,-3 0-3 16,-2 1 4-16,1 1-4 0,-2 3 0 0,-5 3 3 0,1-1-2 16,-4 1 1-16,2 5 3 0,-2 3 1 0,-2 2 2 15,1 1 3-15,4 2 0 0,-5 5 2 0,9 1-1 16,0 2 2-16,0 1-1 0,1 2-2 15,3 1 2-15,3 2-2 0,-3 1-3 0,7-3-1 0,0 4 2 16,-3 2-4-16,4-4 3 0,-1 5 0 0,2-3-3 16,2-5 5-16,2 4-6 0,5-2-1 0,-3-6 0 15,7 0-5-15,0-4-7 0,0-2-6 0,6-3-4 16,-4 1-9-16,2-6-27 0,3-4-7 0,-3-2 2 16,6-2-29-16,1-4-11 0,6-7-11 0,-4-7-6 0,2-5-10 15,4-6-1-15,0-2-10 0</inkml:trace>
  <inkml:trace contextRef="#ctx0" brushRef="#br0" timeOffset="10650">14278 14173 1215 0,'0'3'39'0,"1"-3"-37"0,-1-2-1 0,-1 2-34 15,-1 0-16-15,-1-1 0 0,-3 1-35 0,7-3 53 16,-4 1 1-16,0 0-1 0,-2 2 56 0,5 0 1 16,0 0 5-16,-9-3 3 0,1 3-3 0,-3 2-12 0,0-1-3 15,-3 3 0-15,-4-1-15 0,-5 0 5 0,-4 0-2 16,5 2 1-16,-5 3 5 0,-1-5 2 0,-7 5 5 15,4 1-1-15,-4 0 5 0,4 2 2 0,-5 2 1 0,1 0-2 16,4-1 2-16,-1 1-4 0,4 1-2 16,6 0-4-16,-2 0-6 0,5 0-8 0,7 2-1 15,-4 1 1-15,-1-1-10 0,4 1-1 0,7 2-3 0,-2 0 2 16,6-2-1-16,-7 4-2 0,3-2-2 0,6-2-2 16,6 0-1-16,2 1-2 0,1 1-1 0,-3-1 0 15,5 1-2-15,8 0 6 0,2 3-1 16,4 0 3-16,-1 2 6 0,1-2 3 0,5 0 7 0,1 0-3 15,-3-2 5-15,4 2 11 0,1 0 2 0,-6 2 3 16,-1-2 8-16,-4 2 10 0,-4-1-1 0,-4-1 3 16,-3 2 7-16,-6 1-11 0,-4 0 1 0,-2 2 0 15,-7 1-13-15,-5 5-8 0,-1-1 3 0,-11 1-9 16,0 4-6-16,-4 1-3 0,-10 0-5 0,-8 1 0 16,-2 1-7-16,-4-6-50 0,-10 1-53 0,-5-2-20 15,-7-6-79-15,-6-2 5 0,-5-5-83 0</inkml:trace>
  <inkml:trace contextRef="#ctx0" brushRef="#br0" timeOffset="12968.04">14993 11428 427 0,'0'3'52'0,"3"-3"-43"15,4 2 8-15,-1-1-29 0,2 1-14 0,-5-2 2 16,5 0-26-16,-2-2 17 0,2-1 19 0,-5 1-9 16,5-1 30-16,-5-1 7 0,0 0 4 0,4 0 3 15,-1 4 7-15,-3 0-9 0,3-2 0 0,-3 1-1 16,-3-3-8-16,2 1 8 0,-4-3 3 0,-1 0-5 16,2-1 12-16,1 1 9 0,-2 3 2 0,-4-6-1 0,3 2 9 0,-5 1-13 15,3 3-4-15,5 0 2 0,-6-4-16 0,0 3-6 16,-1-1-2-16,7 5-4 0,0-6-4 0,0 2 0 15,3 0 0-15,-7 2 2 0,4 2 0 0,-5-3 4 16,5 3 0-16,-2-3 1 0,-4 3 3 0,3 3 1 16,0-3 1-16,0 0 4 0,-5-3 1 0,6 3 0 15,1-2 5-15,-6 2-3 0,9-1 6 0,1-2-1 16,-3 1 0-16,0 0-2 0,-5 4 2 0,2-4-5 16,3 2-1-16,0 2-2 0,-9 1-4 0,3-3 0 15,6 2-1-15,1 1 2 0,-1-5-1 0,5 2 3 16,-5 0-1-16,-2 0 0 0,2 0 3 0,-1 3-4 15,-7-3 0-15,8 0-1 0,3 0-3 0,-6 4-4 16,11-1 0-16,-7-3-2 0,2 1-2 0,4-1 0 16,-1 3 0-16,-6 1-1 0,6-4 2 0,1 4 3 0,-3-4-2 15,4 5-1-15,3-2 3 0,3 0-1 0,4-1 1 16,0 1-2-16,1 0-1 0,0-1-2 0,5-1 6 16,-2-1-6-16,-2 0 3 0,2 0-3 0,3-1 2 15,1-1 1-15,0 2-2 0,0 0 3 0,0 0-1 0,4-1-3 16,0-2 2-16,-2-1 2 0,1 1-4 0,2 3 4 15,-1-4-3-15,0-3 2 0,5 2-1 0,-6 2 1 16,6 2 1-16,-5-2-3 0,6 1 1 0,0-1 1 16,-1 3-3-16,3-2 0 0,-5 4-1 0,6-2 1 15,-1-3-1-15,1 4 1 0,-3-1 0 16,-1-3 1-16,4 3 0 0,-7 0 0 0,9-3 0 0,-10 3 1 16,2 2-1-16,5-4-1 0,-8 4 0 15,4-2 2-15,-5 0-2 0,8 0 0 0,-8 0 2 16,5-4-1-16,-1 4 2 0,-1 4-1 0,1-4-1 0,1-2 0 15,-4 2 0-15,2 0 1 0,-6 0 0 16,1 6-1-16,3-7 2 0,-3-2-2 0,1 3-1 0,-1 4 4 16,0-2-3-16,-4-1-1 0,4 3 0 0,0-4 0 15,-4 1 1-15,4 7 0 0,-6-6 1 0,4 1 0 16,-2-2 1-16,6 1 0 0,-7 0 1 0,6-1-3 0,-4 2 2 16,4-3-1-16,2 0-1 0,-4-3 0 0,0 0-1 0,0 1 1 15,0 1-1-15,-3-1 0 0,-2 1 0 0,4 1 0 16,-2 4 1-16,1 0-1 0,3-1 0 0,-2 3 1 15,2-6-1-15,-2 3 2 16,-5 0-1-16,7 0 1 0,0-3-1 0,-4-1 2 0,-5-1-1 0,7 2 0 16,0 3 0-16,-1-3 0 0,5 0 0 0,-5 0 2 15,0 0 0-15,-1 0 0 0,4 5 2 0,-3-3-1 16,-7-4 4-16,5 2-5 0,-5 2 1 0,0-2-1 16,4-2-2-16,-4-1 0 0,0-3-2 15,-2 4 0-15,0 2 0 0,1-3 2 0,-2 1 1 0,4 1-3 16,-4-1 0-16,0 5 6 0,-3 2-2 0,0-5-3 15,-3 2-1-15,1 1-3 0,-4-5-1 0,4 1-6 16,-5-1-1-16,-4-4-6 0,3 3-6 0,-2 1-39 16,1 1-35-16,-2-1-37 0,-2-1-57 0,-9 3 5 0,0-2-69 15</inkml:trace>
</inkml:ink>
</file>

<file path=ppt/ink/ink1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48:12.988"/>
    </inkml:context>
    <inkml:brush xml:id="br0">
      <inkml:brushProperty name="width" value="0.05292" units="cm"/>
      <inkml:brushProperty name="height" value="0.05292" units="cm"/>
      <inkml:brushProperty name="color" value="#FF0000"/>
    </inkml:brush>
  </inkml:definitions>
  <inkml:trace contextRef="#ctx0" brushRef="#br0">3586 10761 244 0,'-5'14'18'0,"1"-1"12"16,-4-2-13-16,6 3-2 0,-3-3 23 0,5-2-9 16,-4 2-4-16,0-1 2 0,4 1-15 0,-1-3 3 15,1 0-3-15,-10-2 2 0,12 3-1 16,-2-1 3-16,0 0 5 0,5-2-1 0,-5 2 2 0,0 0 1 16,1-2 1-16,1 1 3 0,-2-1-1 0,1 0-2 15,-1-1-1-15,0 1-1 0,0-1-2 0,10 3-3 16,-7-4-3-16,7 3-1 0,-4 1-3 0,3-2-2 15,7 2-2-15,0-2 1 0,1 2-4 0,-1-2-1 16,3 2 1-16,3-3-2 0,0 0-1 0,3 1 2 16,-2-3-2-16,-1 2 2 0,7-2-1 0,-4-2 0 15,-1 4-1-15,1-2 3 0,3 0-3 0,-3-3 0 0,-1 2 5 16,4-2-5-16,-6 0 1 0,3 0 1 0,-1 3-2 16,-1-3 5-16,3 0-4 0,-1 2 2 15,2-1-2-15,-2 2 2 0,3-1 1 0,-3 1-2 0,7 0 2 0,-2 0 0 16,-4 1 1-16,4-1 1 15,-2-2-1-15,-1 1 0 0,-5-1 1 0,7 1 2 0,-4-2-1 0,0 0-1 16,-3 0-1-16,3-3 2 0,-3 0-1 0,6-2-3 16,1-1-1-16,-9-1-1 0,5-2 1 0,2 1 2 15,3-1-4-15,0-2 0 0,1 0 0 0,4-3 1 16,-8-2-1-16,10 0 0 0,-2-1 0 0,-4-2 0 16,3-2 1-16,-3 3 0 0,2-1 1 0,-5 0-1 15,1 0 2-15,-1 2-2 0,2-2 0 0,-5 0 0 16,-3 0-1-16,0-1 1 0,0-1 3 0,2-1-5 15,-9-2 1-15,11 4 3 0,-12-4-2 0,3 6 2 16,-4-4-2-16,5 3 2 0,-3 1-2 0,-1 4 2 16,0-2 0-16,-3-2 2 0,2 2 0 0,-10-5 1 15,8 9 1-15,-2-4-2 0,-6-1 2 16,-1 0-1-16,-4 1-1 0,7 2-1 0,-5-1 2 0,6 1 0 0,-4 0-1 16,-4-2-1-16,2 2 1 0,0-1 1 0,2-1-2 15,-2-1 0-15,3 1-3 0,-5-3 1 0,2 2 0 0,-1-7 1 16,-7 4 0-16,2-1-3 0,6-2 1 0,-2-3 0 15,-9-4-1-15,11 4 2 0,-5-4-2 0,7 2-1 16,3-6 1-16,-2-3 0 0,-5 2 0 0,2-1 1 16,2 3 1-16,-1-3 0 0,7 3 1 0,-8-2-3 15,2 2 3-15,-2 2-1 0,6 2 0 0,-6-2 0 16,2 1-1-16,-2 6 2 0,0-2-1 0,0-3 1 16,-5 1 0-16,5 4-3 0,0-2 1 0,-2 2 2 15,2-1 0-15,2-2 0 0,1 2 1 0,0-2-3 16,-3 7 0-16,2-5 4 0,-2 4-4 0,1-6 1 15,6 4-1-15,-7 4 4 0,1-5 2 0,-1 6-5 16,5-3 4-16,-5 2 0 0,0 0-1 0,2 0-4 16,-2 2 6-16,-4-2-8 0,3 0 4 0,-2 1 2 0,-2 0-3 15,2-1 0-15,1 0 2 0,-4 1 0 0,0 0 2 16,6 3-2-16,-3-3 2 0,-1 1-2 0,4 3 3 16,-1-3-3-16,-2-1 0 0,1 1 4 0,1-7-2 0,-6 7 2 15,4 1 3-15,2 2-5 0,-7-2 1 16,1-2 2-16,1 2-3 0,1-3 1 0,4 8-3 0,-2-3-4 15,-5-4 2-15,5 3 2 0,-2-3-1 0,5 4 2 16,-2 0 0-16,2-2 1 0,-3 2 1 0,0-2 3 16,3 1 1-16,-5 1-5 0,2-1 1 0,0 1-1 15,3 2-3-15,-2-2 2 0,2 1-1 0,0 0-3 16,0-1 4-16,0 2-5 0,2-1 3 0,-2 2-1 16,0 0-2-16,0 0 0 0,0 3 0 0,0 0 0 15,3 0 2-15,-3 1 0 0,0 0 2 16,2-1-3-16,-2 2 2 0,0-2-1 0,4 2 1 0,-4-2-3 15,0 3 0-15,0-1 1 0,0 0-1 0,4-1 0 16,-4 3-1-16,1-1 1 0,1-3-2 16,-1 5 2-16,-1-6 0 0,2 2 0 0,1-1-3 0,-3 1 3 0,2-4-1 15,-1 1 0-15,-1 4 2 16,0-2-3-16,0-1 2 0,-1 1 1 0,4-2 0 0,-3-1-1 0,0 7 1 16,0-4 2-16,0-2-4 0,3-1 3 0,-3 2 0 0,2-5-2 15,2 7 2-15,-4-2-2 0,0-4 1 0,0 4 1 16,-1-4 1-16,1 5 0 0,-3-4 2 0,3 4 0 15,-8-9 1-15,6 6-1 0,-6-2 1 0,3 0 1 16,-1 1-1-16,-3-2 1 0,2 0 1 0,-4-1-2 16,8 4 2-16,-8-3-1 0,2 2-1 0,1-1 0 15,-5-1 0-15,-4 0-1 0,6 1 1 0,-5 1 0 16,1-3-1-16,-6 1 2 0,2 0-1 0,-3-2 0 16,-1 1-1-16,2 2 3 0,-9-1-1 0,0-2-2 15,4 4 1-15,-3-3-4 0,-7 1 1 0,-2 0-1 16,10 3 1-16,-6 0-2 0,5 3 1 0,1 0-2 15,-7 1 3-15,2-1-3 0,5 3 0 0,3 0-1 16,-7 1-1-16,-2 2-1 0,1 2-2 0,1 5 1 0,-1-2-1 16,0 3 1-16,-1 7 0 0,-4-2 0 0,-1 3-3 15,-2 5 2-15,3 0-2 0,0 1-1 0,-4 7-2 16,-1 1 2-16,2 2-2 0,2 5-1 0,3 2 3 0,3 4 1 16,-3 0 1-16,-2 0-4 0,0 3 1 0,5 8 2 15,2 1-2-15,-6 1 2 0,1-1 0 16,0 6-2-16,5 0 5 0,-7 3-1 0,3 4 2 0,1-5-2 15,-1 4 2-15,2 1-1 0,5 0 1 0,-1 1-2 16,-2 1 1-16,1 0 0 0,3-1 1 0,7 1-1 16,-1 1 0-16,-2 2 0 0,-1 0-1 0,7-5 3 15,-5 3-1-15,6 2 0 0,-3-4-1 0,2-2 0 16,1-4 1-16,-3 1 3 0,4-4-1 0,0 2 0 16,3-2 2-16,-1 3-2 0,-1-4 1 0,3 1 0 15,0 0-2-15,2 2-1 0,2-5-1 0,1 2-2 16,3-6 0-16,1 1 4 0,1 0-1 0,1-1 0 15,0-4 1-15,1-2-2 0,1 4 2 0,4-2 1 16,-1 1-2-16,3-3 0 0,0-1 3 16,1-4-1-16,4-1 1 0,-1 3-3 0,1-9-1 0,3-1 4 15,-1-1-5-15,4-1 3 0,-2-2-5 0,2-2 2 0,2 0 1 16,-2-2 3-16,-4-2 0 0,9 2-1 0,0-1 2 0,-6-4 0 16,5 0 0-16,-5 0 1 0,0 0 0 0,-3 0 1 15,-4-2-2-15,-4-3 1 0,1-3 1 0,1 2 0 16,-3-2-2-16,4-2-3 0,-6-1-2 0,7 3-41 15,-1-11-18-15,-5 9-8 0,1-5-51 0,5-1 3 16,-5-3-44-16</inkml:trace>
</inkml:ink>
</file>

<file path=ppt/ink/ink1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49:26.005"/>
    </inkml:context>
    <inkml:brush xml:id="br0">
      <inkml:brushProperty name="width" value="0.05292" units="cm"/>
      <inkml:brushProperty name="height" value="0.05292" units="cm"/>
      <inkml:brushProperty name="color" value="#FF0000"/>
    </inkml:brush>
  </inkml:definitions>
  <inkml:trace contextRef="#ctx0" brushRef="#br0">21682 14740 94 0,'3'-3'7'0,"-2"-1"-6"0,7 4 12 16,-3 0-28-16,-2 0 45 0,2-2 2 16,-4 0 4-16,-1 2-3 0,2-1 2 0,-2-1 3 15,-3-4-4-15,0 1 1 0,1 4-2 0,2-1-5 0,0-3-6 16,9 5-2-16,-7 0 3 0,-2-4-9 0,8 1 4 15,-8 3 0-15,11 0 1 0,-8-4 4 0,2 1 4 16,-7-3 3-16,4 6-1 0,-2-3 7 0,0 3 4 16,6 0-1-16,-7-2-2 0,-3 1 5 0,4 1 2 15,0 0-2-15,-1 0 2 0,2 0-2 0,-1 0-6 16,0 0 0-16,-1 0 0 0,6 0-9 0,-2 0-2 16,-3-2-2-16,-7 2 2 0,11 0-4 0,-12-1-4 15,8 1 3-15,0 3-1 0,-4-2-2 0,4 6 0 16,-1-7-2-16,1 0-5 0,-3 0 1 0,3 7-4 15,6 1-2-15,-4-6-1 0,6 4-4 0,-8-1-1 0,9 4-2 16,-1 1 2-16,3 1 0 0,3-2 1 0,-3 1 1 16,5 5-3-16,-1-2 2 0,7 4-1 0,2-1 1 15,3 4-1-15,0 2-2 0,2 2 1 0,3 1-1 0,-1 0 0 16,4 2 1-16,-7 1-1 0,7 2 0 0,-1 5 3 16,-2-4 0-16,3 6-5 15,-7-6 1-15,2 5-3 0,-5-4-2 0,5-1-11 0,-5 4 6 0,-5-4-32 16,2-1 0-16,-6-3-6 0,6 4-13 0,-12-6 0 15,5 4-12-15,-7-6-30 0,0-2-9 0,-5-5-1 16,2-2-35-16,0 0 1 0,-4-6-20 0</inkml:trace>
  <inkml:trace contextRef="#ctx0" brushRef="#br0" timeOffset="401">22619 14670 836 0,'-9'3'59'0,"2"0"-35"16,-1 0-25-16,2-3 71 0,-2 2-65 0,4-1-1 15,-6 1-5-15,7-1-3 0,-5 3 1 0,3 0 12 16,-4-1 8-16,4 5-2 0,-6-1 19 0,0 0 2 16,2 4 1-16,-10-3 3 0,3 3 4 0,4-1-9 15,1 6 0-15,-7-2-4 0,3 1-7 0,5 3-8 16,-1 1-1-16,5 3 2 16,-5-2-8-16,3 2 1 0,-1-1-4 0,-1 5 0 0,-2-1 1 0,-6 1 0 15,-1 2 0-15,4 0-2 0,-4 2 2 0,-8 2-4 16,7 2 1-16,-4 4-1 0,0 0-3 0,-1 3 0 15,0 1-3-15,-2 5 0 0,2 4-3 0,-2-1-5 16,-1 0-1-16,-3 4-2 0,1-1-7 0,-3-1-14 16,1 3-7-16,4-6 2 0,-5-2-18 0,5 3-28 0,2-2-22 15,1-4-3-15,0-7-37 0,5-5 2 16,-1-4-26-16</inkml:trace>
  <inkml:trace contextRef="#ctx0" brushRef="#br0" timeOffset="818.09">21557 15382 845 0,'-12'8'87'16,"4"-3"-86"-16,3 0 18 0,0-4 25 0,-2 2-10 16,5 2-39-16,0-2-1 0,-2-1 1 0,4-2-1 15,0 0 1-15,-2 0 2 0,2 0 3 0,0 0-2 0,0 0 2 16,0-2 4-16,5 4 1 0,1-1-1 0,4 4 4 16,2-3 4-16,-2 5 0 0,2-3 2 0,7-4 4 0,6 6 0 15,0-1 3-15,4-2-2 16,2 0 1-16,2-3 2 0,11 1-2 0,2 1-1 0,-1 0-1 15,0-1-3-15,6-1-4 0,4 0 2 0,1-3-7 0,-1 3-1 16,1-2-1-16,-1-1 3 0,5 0-3 0,-3 0-4 16,4-2 2-16,-4 5-2 0,2 0 0 0,-2-3 0 15,-2 3-1-15,-3 0-2 0,-2 0 2 0,-4-3-9 16,-2 3-4-16,-3-3-3 0,-2 3-12 0,-1 0-33 16,-7-2-18-16,-1-1-2 0,-3 3-43 0,-6-1 1 15,-1-6-26-15</inkml:trace>
  <inkml:trace contextRef="#ctx0" brushRef="#br0" timeOffset="7699.95">21570 9572 385 0,'0'0'43'0,"-2"0"-42"0,2-2 39 15,-1 2-60-15,1-3 27 0,1 2-37 0,1-3 18 16,-4 3 3-16,-1-2-25 0,3 0 49 0,0-1 16 16,-5 1-3-16,4 0 4 0,-1 0 17 0,1 1-1 0,2 1-4 15,-1-1 4-15,0 2-2 0,0 0-8 0,0 0 0 16,3 0-1-16,-3 0-5 0,0 0-3 0,0 0-2 0,0 0 0 16,0 0-2-16,0 0-1 0,2-3-3 0,-7 3 0 15,7 0-3-15,-2 0-6 0,0 0 3 16,3 0-5-16,-3 0-4 0,3 0-3 0,-3 0 0 15,2 2-1-15,-1-2-2 0,-1 0 0 0,0 0 0 0,2 0 0 16,-2 0 1-16,0 1 2 16,3 1 0-16,3-2 0 0,-3 1 2 0,8-1-2 0,-9 2 1 0,8 0-2 15,-3-1 0-15,8 1 1 0,-6 1-2 16,4 0 0-16,-2-1 1 0,1 4-1 0,9-1 3 0,-7-1-1 16,3 1-1-16,-4-2-1 0,2 2 1 0,7 0 2 15,4 1-1-15,-4-1-3 0,-2-1 0 0,5 1 1 16,2 0-1-16,0-1 3 0,3 3-3 0,-7-3-1 15,-1 0 1-15,0-3 3 0,-1 1 2 0,-1 1-4 16,2-2 2-16,-3 1-3 0,-2 0 2 16,-1-1 1-16,0-1-3 0,-2 2 2 0,0-1-2 0,-4 1 2 15,-1-2 2-15,0 1-3 0,4 1 0 0,-7 0 1 16,5-2-2-16,-8 1-6 0,7 1-4 0,-5-2-6 0,2 0-6 16,-7 0-35-16,0 0-17 0,0 0-7 0,2 0-45 0,3-5 2 15,-5 0-32-15</inkml:trace>
</inkml:ink>
</file>

<file path=ppt/ink/ink1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51:42.822"/>
    </inkml:context>
    <inkml:brush xml:id="br0">
      <inkml:brushProperty name="width" value="0.05292" units="cm"/>
      <inkml:brushProperty name="height" value="0.05292" units="cm"/>
      <inkml:brushProperty name="color" value="#FF0000"/>
    </inkml:brush>
  </inkml:definitions>
  <inkml:trace contextRef="#ctx0" brushRef="#br0">2685 9921 148 0,'1'-6'10'0,"2"6"-20"16,2-2 9-16,-2 2-39 0,5 0 33 0,0-1-5 15,1 1-7-15,2 0 7 0,-6-2-9 0,5 0 10 16,-1 2-2-16,-6-4 2 0,10 4 11 0,-7 1 4 15,3-1 2-15,-9-1 3 0,8 1 4 0,6 1 5 16,-12 2-1-16,4 1-3 0,-6-4 5 0,7 3-1 16,-7 1-3-16,11 1-1 0,-3 0-4 0,-5-2-6 15,5-3 2-15,1 3 4 0,4-1-8 0,-6-2-1 0,11 1 1 16,-14 4-2-16,4-2 1 0,2-3 0 16,5 3 0-16,1 0-1 0,0 1 1 0,0-4 1 0,-7 3-2 15,12-6 0-15,-4 1 0 0,5-1 5 0,-8-2-4 16,5 2 1-16,-2 1 1 0,2-2-1 0,3-3 6 0,-3 3-1 15,-2-1-2-15,1 3 3 0,0-1-1 16,-2-1 5-16,1-3 0 0,1 4 4 0,-2-2-4 0,-2 1 0 16,1-1 3-16,4 3-4 0,-1 2 1 0,-4-1-2 15,3-2-4-15,0 3 0 0,-1 0 3 0,3 0-4 16,-2 0 1-16,-4-2-2 0,-1 2-2 0,7 0 5 16,0-3-4-16,-8 5 1 0,2-4-2 0,1-1 1 15,2 1 2-15,1-1-1 0,2 3 3 0,-5-1-4 16,3 1 3-16,4-5 0 0,-2 5 2 0,-1 0-4 15,-2-3 3-15,-2 6-1 0,5-3-1 0,-3 0 2 16,-2 0-1-16,2 0 2 0,1 0 3 0,-1 0-4 16,-2 1 6-16,2-1-6 0,3 0 4 0,-4 4-2 15,0-4-3-15,0 4 0 0,-1-1-3 16,2-3-1-16,0 4 0 0,-2 0 0 0,-1-4 0 0,1 2 0 16,-2-2 0-16,1 1 1 0,0 3 2 0,2 0-2 15,-5-2 1-15,4-1 0 0,0 3 0 0,2 2 2 0,-7 2-2 16,7-4 1-16,3 1 2 0,-3 1-4 0,-1 2 3 0,-5-6-1 15,7 3-1-15,0-1 1 0,4-2-3 0,-1-1 3 16,-2 6-1-16,0-7-1 0,8 0 1 0,2 9 2 16,-6-6-2-16,0-3 4 0,3 2-2 0,-3-2-2 15,0 0 0-15,-1 3 1 0,1-1-3 0,1-2 3 16,-4 0-4-16,2 0 2 0,-1 0 0 0,-1 0 1 16,1 0 0-16,-1-5 1 0,-3-3-1 0,4 6-2 15,6 2 2-15,-8 0 1 0,4-1-1 0,0 1-2 16,0 0 2-16,0 1-3 0,0 1 3 0,5-2 0 15,-3 0-2-15,3-2 1 0,-2 2 0 0,3-4 0 16,4 4-1-16,-4 0 0 0,6 0-1 16,-7-2-1-16,1-3 2 0,1 4-2 0,2-4 0 0,-1 5 0 15,-3-1 0-15,0-1-1 0,-1 0 1 0,3 1 0 0,1 1 1 16,-7-2-1-16,4 1-1 0,0 1 1 0,-2 0 0 16,5-2 0-16,-2 2 0 0,3 0-1 0,-2 0-1 15,1 0 4-15,1 0-2 0,-3 2 0 0,2-2 1 16,-3 1-1-16,3 1 1 0,-2-2 0 15,-1 0 0-15,0 0 1 0,-1-5-1 0,6-1-1 0,-2 6-1 0,-5 0 2 16,2-5-1-16,3 4 0 0,1 1-1 0,1 0-1 16,-3 1 2-16,4 4 0 0,-4-7 1 0,4-1-2 15,0 3 1-15,-3-1 0 0,1-1 1 0,-1-1 1 16,2 3-1-16,-1-3-1 0,-1 3 0 0,0-3-1 16,1 1-1-16,-2 0 2 0,0 2 0 0,-2-3-1 15,3 0 1-15,-3 0 0 0,0 3 0 0,-1-2 2 16,-1 1-2-16,5 2 0 0,-4-2-2 0,0 1 2 15,-2 0 0-15,9 0 0 0,-2 0 3 0,-7 0-4 16,4-2 2-16,-1-1-1 0,6 3 0 16,-6 2 3-16,6-2-3 0,-6 3 0 0,-4 0 0 0,10-1 0 15,-5-2 1-15,2 0 2 0,-3 0 1 0,0-4 0 0,1 4 3 16,0 0 4-16,-1-3-1 0,2 3-3 0,-3 0 4 16,1-1 1-16,0 1-1 0,1 0 3 0,0 1-3 0,-1-2 0 15,6-1-2-15,0 1 2 0,-3 1-4 16,6-2 1-16,0 2-1 0,-6 0 0 0,2-6 0 0,1 6-4 15,-5 0 3-15,0 1-1 0,2-1-4 0,-3-1 3 16,-2 1-2-16,0-2-1 0,2 5 3 0,-3-1 0 16,-4-5-3-16,5 3 3 0,-1 1-2 0,3 4-1 15,-1 0 1-15,-4-4-2 0,2 1 0 0,3 3 0 16,-10 1 0-16,5-5-1 0,2 1 0 0,-4-2 1 16,1 0 0-16,2 6 0 0,-4-3 0 15,3 2 0-15,8-3 1 0,-8 6 1 0,0-4-1 0,-3 3-1 16,3-6 0-16,2 4 2 0,-1-2-2 0,-2-1 0 15,-1-1 2-15,5-1-2 0,-3-3 0 16,-1-2 0-16,2 5 0 0,1-6 2 0,3 6-2 0,-2-5 1 16,0 1-3-16,2 0 3 0,3 4-1 0,-5 0-1 15,1-1 1-15,4-2-1 0,-6-2 1 0,-4 5-1 16,7 0 2-16,-3-2-1 0,-1-2 0 0,7 1 2 0,-3-4-1 16,-2 6-1-16,0-6 1 0,5 6 0 0,-9-7 0 15,2 2 3-15,-1 4-3 0,-1 2 0 0,-1-1 2 16,-4-1 2-16,3 2 1 0,-4-3-7 0,3 3 6 0,1 1-3 15,-4-2 1-15,0 1 1 0,-3-2-4 0,1 2 2 16,-2 0 1-16,0 2 4 0,-5-2-3 0,-1-2-1 16,1 5 2-16,0-3-4 0,-3 0 1 15,-1 2 4-15,0 0-6 0,-2-2 0 0,0 0-1 0,0 1-2 16,0-1 1-16,0 0-7 0,0 0-6 0,0 0-5 16,0 0-8-16,6 3-29 0,-6-3-17 0,0 0-8 15,-3 0-39-15,1 0 1 0,-1-1-25 0</inkml:trace>
</inkml:ink>
</file>

<file path=ppt/ink/ink1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54:13.731"/>
    </inkml:context>
    <inkml:brush xml:id="br0">
      <inkml:brushProperty name="width" value="0.05292" units="cm"/>
      <inkml:brushProperty name="height" value="0.05292" units="cm"/>
      <inkml:brushProperty name="color" value="#FF0000"/>
    </inkml:brush>
  </inkml:definitions>
  <inkml:trace contextRef="#ctx0" brushRef="#br0">12176 9009 230 0,'-2'3'-57'0,"2"-3"15"15,0 0-2-15,-3 3-3 16,3 0 14-16</inkml:trace>
  <inkml:trace contextRef="#ctx0" brushRef="#br0" timeOffset="109.1">12140 9037 1 0,'1'2'3'0,"-1"-2"-2"16,0 0 0-16,0 0-1 0,-3 0 3 0,3 0-4 16,-3 0-2-16,-2 0 0 0,2 0 3 0,3 0-1 15,-3 1 1-15,2 1 0 0,1 1 0 0,0 0 0 16,-4 2 0-16,4 1 0 0,0-1 0 0</inkml:trace>
  <inkml:trace contextRef="#ctx0" brushRef="#br0" timeOffset="1886.69">11934 9635 333 0,'0'3'17'15,"0"2"-27"-15,0-4 1 0,1 2-3 0,-1 0-37 16,4 1 18-16,-3-1-17 0,4-2 12 0,-4 1 35 0,1-1-15 16,0 1 32-16,-2 0 17 0,0-2 2 0,0 0-1 15,0 0 16-15,0 0-9 0,0 0-3 0,0 3 7 16,0-3-13-16,0 0-6 0,0 0 0 16,-2 0 0-16,2 0-3 0,-2 0-3 0,1 1 1 0,-1-1-6 15,-1 0 2-15,2 2 0 0,-1-2-5 0,0 0 1 16,-7 3-2-16,6-3 2 0,3 2-4 0,-3-2 4 15,1 0-1-15,-3 1-2 0,5-1 1 0,0 0-2 16,0 0 0-16,-1 0-3 0,-1 0 1 0,2 0-7 16,0 3 0-16,-1-3-3 0,-1 0-3 0,0 0 3 15,-1 0-6-15,2 0 4 0,-1 0 2 0,1 0-4 16,-1 0 5-16,2 0 2 0,0 0 2 16,0 0-2-16,0 0 2 0,0 0-2 0,0 0 1 0,0-3 2 15,-2-2-4-15,4 1-1 0,0 1-1 16,1-2 1-16,3 2-2 0,-3-2 1 0,2 0-1 0,3 1 0 15,-4-1 1-15,4 0-2 0,2 0 3 0,-4-1-1 0,4 1-2 16,1 1 2-16,-4-1 0 0,1 0 1 0,3 2 2 0,-1 0 0 16,-1 1 0-16,1-1 0 0,-1 3 0 0,0-4 2 15,-2 4 1-15,4-2-1 0,-5-1 1 0,4 0 0 16,-3-2 2-16,4 2 2 0,-6 0 0 0,5 0 1 16,-4-2-2-16,2 0 2 0,-2 0 1 0,2 2-3 15,-3 0 2-15,-2-2-2 0,5 1 0 0,-2-1 1 16,0 0 1-16,5-1-1 0,-8 0 3 0,7 1 0 15,-1-1 0-15,-6 1-2 0,-3 2 2 0,11-2-2 16,-11-1-1-16,0 3 1 0,13-4-3 0,-8 3-2 16,-1-1 1-16,1-1 0 0,6-4-2 0,-9 4 0 15,2 0 2-15,3-4-2 0,-9 1 3 0,-1 1 4 16,3 0 1-16,5 0-3 0,-5 0 4 0,0-1-3 16,1-2 1-16,2 3 6 0,-1 0-5 0,-2-3 0 15,0 3-2-15,0-3 4 0,0 3 1 0,2 0 4 0,2 2-1 16,-2-5-1-16,-1 5 5 0,-1-4-6 0,-1 3 4 15,1-4-3-15,0 3-3 0,-2 0-3 0,-2 1-1 16,-1-2-1-16,3 3-1 0,2-1 0 0,0 0-3 0,0 2 2 16,-3 0-1-16,3-4 2 0,-3 1 1 0,1 2-4 15,2-2 5-15,0-2-4 0,0 1 4 16,0-1-5-16,-1 1-1 0,-2 0 2 0,0-1-3 0,3 1 0 16,0-4 0-16,-2 2 3 0,-1 0-2 0,1 0 2 15,7-2 0-15,-2 2-1 0,0 2-2 0,-3-4 5 16,-1 2-4-16,1-3 1 0,0 2 0 0,0-1-2 15,0 1 1-15,-10-1-1 0,7-1 1 0,-2 1 0 16,2 2-1-16,2-1-1 0,-7 2 0 0,5-1 1 16,1-1 0-16,0-1 1 0,1 0-2 0,1 4 0 15,0-4-1-15,-2 2 1 0,2-3 0 0,-6 3-1 16,1 2 0-16,5-1 1 0,-8 2 1 0,4-1 0 16,2-4 1-16,-6 2 2 0,4 2 1 0,4-4-1 15,-7-2 2-15,3 5-1 0,0-2-3 0,1-1 3 16,-5 2-5-16,4 3 5 0,-4-4-5 0,3 5 3 15,5 3 0-15,-8-6-3 0,5 2 1 0,-3 0 2 0,3-1-3 0,-2 0 0 16,-1 1 1-16,1 1-1 0,-1-2 0 0,1 1 0 16,2 2-1-16,-3 0 1 0,2 1-2 0,-2-2 2 15,1 0 1-15,1 0-1 0,-4 1 1 0,5 0-1 16,-5-1 0-16,3 3 2 16,-3 1-2-16,5-1 0 0,-2 1-2 0,-3 0 2 0,1 0 0 0,0 0 0 15,1 1 1-15,0 1-1 0,-1 1 0 0,1 0 0 16,-2 0-1-16,2 3 2 0,-2-3 0 0,2 1-1 15,-4 4 0-15,2-3 1 0,1 1-1 0,-3 0 4 16,1 0-3-16,2-1-1 0,-4 2 1 16,0 1 0-16,-1-2-1 0,-1 0 5 0,-1 2-4 0,2 1-1 15,-1-1 5-15,-1 1-4 0,1-1 4 0,-3-3-5 16,7 3 3-16,-4 2-2 0,1-2 0 0,-2 1 2 16,1 2-2-16,1-1-1 0,-1-4 2 0,2 3-2 15,-3-1 0-15,1 1 0 0,1 2-2 0,2-2 0 0,2-1 1 16,-3 1-1-16,0 5 0 0,-4-1 1 0,0-1-3 15,6 0 3-15,-4 1-3 0,2-1 2 0,-1 2-4 16,4 4 2-16,-5-3-1 0,9 4 1 16,-6 0-2-16,2-1 2 0,-1 1 0 0,6 0 1 0,-4 1 3 15,1-1-4-15,5 1 3 0,-4-3-4 0,3 2 2 0,2-2 0 16,0 2-4-16,-1 1 5 0,-1-1-6 0,2-2 3 16,-1 0 2-16,1 4 2 0,0-3 0 0,0 1 1 15,3 0 0-15,-3-1 0 0,4 0 3 16,3 2-2-16,-6-3 0 0,9 3-1 0,-6 1 0 0,3-3 0 15,-3 1 0-15,7 3 0 0,-3-2 4 0,3 1-3 16,0 0 2-16,-4-5 0 0,-6 0 1 0,4 2-1 16,3 1 1-16,-5 0 0 0,6-5-4 0,-5 0 3 15,-1 1-1-15,8 6 0 0,1-1-1 0,-4-4 4 16,-5 2-1-16,11 1-3 0,-10 1 3 0,7 1-2 16,0-1 1-16,1-1 1 0,1-1 1 0,1 3-5 15,6-7 4-15,-13 0-1 0,12 1 3 0,-4 1-2 16,4-1 1-16,-2-2-3 0,-1-1 0 0,2 1 3 0,-1-1-4 15,2 1 4-15,1-2-2 0,-4-1-3 16,-2 0 4-16,3 1-1 0,1-4 1 0,-3 3-2 0,-2-3-1 0,3 1 1 16,-2-2 3-16,-2 2-3 0,3-2 2 0,-4 2-1 15,0-2-2-15,3 0 6 16,-5 0-3-16,-4 0 0 0,3 0-1 0,-5 1-1 0,5 0 3 0,-3-1-2 16,2 2-1-16,-7-2-1 15,4 1-1-15,3 0-2 0,-3-1-1 0,-3 2-1 0,-1-2-2 0,2 0-7 16,-4-1-5-16,2 1-1 0,0 0-8 0,-3-1-16 15,1-1-16-15,-2 1-7 0,4 0-25 16,0 1-93-16,0-3 141 0,-5 1-56 0,-3-1 99 0</inkml:trace>
</inkml:ink>
</file>

<file path=ppt/ink/ink1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55:30.471"/>
    </inkml:context>
    <inkml:brush xml:id="br0">
      <inkml:brushProperty name="width" value="0.05292" units="cm"/>
      <inkml:brushProperty name="height" value="0.05292" units="cm"/>
      <inkml:brushProperty name="color" value="#FF0000"/>
    </inkml:brush>
  </inkml:definitions>
  <inkml:trace contextRef="#ctx0" brushRef="#br0">7724 11780 335 0,'-6'-3'77'0,"1"0"-24"0,2 1-3 0,3-1 8 16,-1-2-62-16,-4-1 1 0,5 0-11 0,0 0 1 15,0-2 4-15,2 1-4 0,1-2 3 0,-6 1 4 16,3-1-1-16,3-1 4 0,-2 1 3 0,1-1 1 16,-1 1 1-16,-1 0-2 0,5-1 0 0,3 1-2 15,-5-1-1-15,-1 2 3 0,6 0-6 0,-5-1 4 16,3 0-3-16,5 2 2 0,-6-1 1 0,3 1 0 15,-2 0 2-15,3-1-1 0,-5 1 0 0,7 0 1 16,-5 3 1-16,0-1-1 0,-1-1 0 0,1 1 0 0,0 2-2 16,2 0 2-16,-5 1-3 0,5 0-3 0,-5 1-3 15,5 1 0-15,-3 0-3 0,1 3 3 0,1-3-3 16,-1 3 0-16,0 0 1 0,-1-1 3 0,3 1 1 0,-3-1 3 16,1 1 1-16,-1-2 1 15,2 2 3-15,-3-3 0 0,0 2 2 0,4 0 0 0,-5-2 0 0,5 1-3 16,-5 1 0-16,5-2 4 0,-2 0-4 15,1 0 0-15,-3 0 1 0,7 0-1 0,-6-2 1 0,5 2 0 16,-6-1-1-16,4 1 0 0,-3-2 0 0,6 0 0 16,-2-1 0-16,4 0-2 15,0 2 1-15,-2-1 1 0,3-1-2 0,1 0 1 0,0 3-2 0,-4-2 2 16,7 1 0-16,-3-1 1 0,4 0 0 0,4 2-2 16,1 0 1-16,-9 2 0 0,9 0 1 0,1-2 1 15,-6 3 0-15,6 1 1 0,-4 0 0 0,-4 0 2 16,3-1 1-16,-2 2 0 0,2-2-2 0,-1 2 4 15,2 0-1-15,-6-1 3 0,4 0-2 0,-3-1-1 0,-2 0 2 16,0 0-1-16,2 0 2 0,-2 2 1 16,3-2-3-16,-2 0 0 0,-1 0 0 0,0 0-3 15,2 1 0-15,-2-1 1 0,3 0-5 0,-4 0 4 0,1 0-4 16,-2 0 2-16,1-1 3 0,-2-1-1 16,-2 1 1-16,9-2 0 0,-6 2-1 0,6-2 4 0,-6 0-3 0,4 0 1 15,-5 0-2-15,11 0 1 0,-11-2 0 0,1 2-4 16,6 0 2-16,-6 0-2 0,1 0-1 0,3 2 1 15,3-2-1-15,-12 1-3 0,14-1 1 0,-5 2 6 16,-7-2-4-16,7 1 4 0,3 1 0 0,-2-1-1 16,3 1 3-16,-1 1-3 0,-3-1 1 0,3-2 1 15,0 3 2-15,1-1-3 0,-6-2 3 0,5 3 3 16,0-2 1-16,-3 1 0 0,4-2 2 0,1 1 5 16,-1-1-1-16,-1 0-2 0,2 0 4 0,2 0-1 15,-4 0-1-15,3 0 1 0,-2 0-5 0,1 0 0 16,3 0-3-16,-1 0 5 0,-6 0-5 0,2 0-1 15,5 0 1-15,-4 4 1 0,5-3-1 0,-1-1-3 0,0 5-1 16,1-2 2-16,2-1-4 0,1 1-1 0,-4 0 0 16,1-2-1-16,0 1-1 0,-3-2 1 0,0 2 0 15,0-2 1-15,0 1 0 0,-3-1 3 0,1 0 0 16,-2 0 0-16,2 0 2 0,0 0 0 0,1-1-3 16,-1 1 4-16,-2-2-3 0,1 0 2 0,1 1-8 0,-4-1 3 15,6 1-2-15,-5-1 1 0,2-1-1 16,-3 1-1-16,4-1 0 0,2 0 0 0,2 3 1 0,2-3-1 15,-2 1-1-15,3 1-1 0,1-1 2 0,0 1 0 16,-1-2 0-16,-8 3 1 0,3 0 0 0,0 0 1 16,-5 0 0-16,-2 0-1 0,-1 0 1 0,0 0 1 15,-3 0-1-15,0 0 1 0,-2 3-2 0,-2-2 0 16,0 1 1-16,-2-2 2 0,1 1-3 0,-2-1 2 16,-1 0-1-16,1 2-2 0,0-2-1 0,-3 0-1 15,-1 0-4-15,2 0-20 0,1 0-13 0,0 0-3 16,0 0-27-16,-1 0-67 0,7 0 106 0,-2-2-54 15,4 1 84-15</inkml:trace>
  <inkml:trace contextRef="#ctx0" brushRef="#br0" timeOffset="33170.72">15470 12884 217 0,'-2'-1'-43'0,"2"1"3"16,0-2 2-16,2-1-1 0,-2 2 30 0,-3-1-6 15,3-1 15-15</inkml:trace>
  <inkml:trace contextRef="#ctx0" brushRef="#br0" timeOffset="34119.16">15347 12825 143 0,'-8'-2'66'0,"4"2"-14"0,-1-1 1 16,0 1-8-16,2-4-19 0,-3 3 8 0,3-2-17 16,-1 1 1-16,0-3-4 0,-1 4 1 15,3-2 1-15,-1-2 7 0,-3 5 3 0,4-3 1 0,1 0 7 0,-1 3 1 16,1 0-2-16,-2-2 5 0,3 2-1 0,0 0 1 16,0 0-5-16,-2 0 2 15,0 0 1-15,1 0-1 0,1 0 3 0,0 0-5 0,-8-5 3 0,6 1-5 16,1 4-1-16,-1-4-2 0,2 1-4 0,-1 0-1 15,-1-2-3-15,1 1-2 0,1 4-1 0,0 0-5 16,0 3-2-16,0-2 1 0,0-1-6 0,0 0-2 16,0 2 0-16,0-2-2 0,0 2-2 0,0-1 0 15,3 2-1-15,-2 0 2 0,2 4-3 0,2-4 1 16,0 2-3-16,0 2 5 0,2-2-1 0,1 0 1 16,0 1-1-16,2-1 0 0,2 0 3 0,-1 3-1 15,0-2 3-15,2-1-4 0,-1 1 1 0,2-1 0 16,-1-1 0-16,3 1-1 0,-2 3 0 0,3-5-1 0,2 0-2 15,3-1 3-15,-3 1-1 0,5 0 0 0,-7-3 2 16,5 0-1-16,3 2 4 0,-6-2-3 0,9 0 3 16,-10 1-3-16,4-2 0 0,0 1 0 0,8-2-1 0,-10 0 2 15,5-1 0-15,2 2-2 0,-3-2 0 0,2 1 0 16,4 2 0-16,-5-3-1 0,2 1 0 16,1 1-3-16,-2-4 2 0,0 5 2 0,1-2 3 0,-2-2-3 15,3-3 0-15,2 4 1 0,-1 0-1 16,-3 0 6-16,1 0-5 0,1 0-1 0,7 3 0 0,-3 0 1 15,-4 0-1-15,2 0 0 0,0 0 0 0,4 0-1 16,1 0 0-16,-2 1 2 0,0-1-1 16,-2-1 0-16,7 2 1 0,-3-1 1 0,1 0-1 0,-5 2 1 15,4-1-1-15,4 1 0 0,-4 0 3 0,-2-1-4 16,2 1 0-16,-1 1 0 0,1-2 1 16,1-1-1-16,2 4 0 0,-5-3 0 0,4 1-1 0,-2-1 1 15,6-1 0-15,-2 2 2 0,-1-2-2 0,-3 0 2 16,-2 0 1-16,6 0-1 0,-9-3 1 0,3 0-2 15,3-1 1-15,-4 0-1 0,-4 1 0 0,3-1 2 16,-2 1 0-16,-3 0-1 0,9 2 3 0,-7 1-5 0,-1-2 1 16,5 2 1-16,-3 2-1 0,6 1-1 0,-5-2-1 0,6 4 3 15,-9-3-2-15,1 1 2 16,4 1 1-16,-7 0 0 0,1-1-3 0,-5 0 4 0,1 0-4 0,5 0 1 16,-4 2 3-16,-1 0-4 0,-3-2 2 0,8 1 0 15,-5 0 0-15,6-1 2 0,-4 0-4 0,-2 0 3 16,-2-3-1-16,7 2 2 0,1-1 1 0,-7 1-3 15,2 1 2-15,1-2 3 0,4 1-4 0,5 1 1 16,-4 0-2-16,-1 0 2 0,0-1 0 0,2 1 0 16,0 2 1-16,-3-2-1 0,-2 0 2 0,2 0 2 15,-1 0 1-15,4 1-3 0,-1-1 3 0,-3 0-2 16,1 0 0-16,-2-1 1 0,0 1-4 0,2 0-1 16,0 0 0-16,-2 0 1 0,0 0-2 0,2 1 0 15,0-1-1-15,6 1 1 0,-3 0-1 0,4-1-1 16,-7 0 1-16,5 0 0 0,1 0-1 0,-5 0 4 0,3-1-4 15,-5 1 2-15,0-1 2 0,-1 1 0 0,-3-2 0 16,4 1-1-16,-6-1-1 0,2 3 0 0,-5-1 3 16,4-2-3-16,-5 2 1 0,2 1-2 0,-3-1 0 0,3 0 1 15,-3 0-2-15,-3-1-2 0,1-1 1 0,-9 1 1 16,4-1-2-16,5 2-10 0,-4-1 0 0,-5-2-1 16,0 0-8-16,1 0-10 0,1 0-4 0,2 0-7 15,5 0-7-15,-13-5-25 0,3 5-24 16,5-4-13-16,-4 0-36 0,12-3 2 0,-5-3-35 0</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10:42.152"/>
    </inkml:context>
    <inkml:brush xml:id="br0">
      <inkml:brushProperty name="width" value="0.05292" units="cm"/>
      <inkml:brushProperty name="height" value="0.05292" units="cm"/>
      <inkml:brushProperty name="color" value="#FF0000"/>
    </inkml:brush>
  </inkml:definitions>
  <inkml:trace contextRef="#ctx0" brushRef="#br0">3669 7862 100 0,'-1'-6'2'0,"1"-2"-2"0,3-2-18 15,-2 1-18-15,1 0 29 0,3-2-7 0,-1 1 1 16</inkml:trace>
  <inkml:trace contextRef="#ctx0" brushRef="#br0" timeOffset="1187.9">3731 7739 4 0,'-5'3'9'0,"3"-3"-9"0,1 0 14 0,-1 0-1 16,-2 2-5-16,-1-2 10 0,2 3-9 0,-2-3-4 15,-5 3 2-15,4 1-11 0,6 0-7 0,-6-1-3 16,-4 1 6-16,4 0-9 0,-2-2 8 0,7 3 2 0,-1-4-6 16,-4 2 12-16,-4-3 3 0,7 2 5 15,3-2-2-15,0 0 6 0,-4 0 4 0,2-2 1 0,2 2 4 16,0 0 4-16,0 0-1 0,0-1 2 0,2-6 1 16,-2 3 0-16,3-1-5 0,-2 2 2 0,6-2-2 15,-3 0-2-15,3 1 4 0,-4 2-6 0,5-1 7 16,-4 1 1-16,-2 1 7 0,3-1 1 0,-5 2-6 15,6 0 9-15,-5 0-5 0,3 0 1 0,-3 0-2 16,2 0-4-16,4 2 6 0,-4-1-4 0,1 1-1 16,-4-1 7-16,-1 1-5 0,-2 0 4 0,1-1-2 15,1 2-3-15,-1 1 3 0,0-3 0 0,-4 2-4 16,5 0 4-16,1 1-5 0,0-1 0 16,0 5 3-16,-2-7-7 0,-1 4 1 0,1 0-3 15,-2-1 0-15,2 1 1 0,-6 0-2 0,2-1 0 0,1 0 3 0,-6 2-3 16,3 0-1-16,4 0 1 0,-4-1-1 15,1 3 0-15,0-5 2 0,0 2-2 0,-7-2-3 0,2 0 2 16,2-3-3-16,-7 3 1 0,6-3-2 0,-3 0-4 0,-8 0 0 16,4-1-1-16,6 1 4 0,1 0-2 0,-10 0-5 15,7-2 5-15,-6 2-4 0,2 0-1 0,7 2-3 16,-4-1 2-16,-3-1-3 0,-2 0-1 0,4 0 4 16,-4 0-4-16,4 3 3 0,-5-3 2 0,6 4-4 15,-3-3 1-15,1 2 2 0,3 4-2 0,0-4-2 16,1 3-1-16,1-1-1 0,1 4 0 0,3-1 0 15,-2 3-2-15,2-1-1 0,2-1 0 16,5 2-1-16,-7 2 1 0,5 1 0 0,-1 0 0 0,0 2-1 16,1-2 2-16,-1 1-2 0,3 6 2 0,-5-2 2 15,2 1-2-15,3 2 0 0,-5-3 3 0,2 3 0 16,3 2-3-16,-4-1 2 0,-1-2-1 0,4 6 1 16,-6-4 2-16,4 2-3 0,2 4 1 0,-1-3-1 15,-6 4 2-15,9 0 1 0,-7 0-2 0,1 3 1 0,-3 2-5 16,5-4 5-16,1 2-2 0,-5 0 2 0,8 3 0 15,-1-1-4-15,-4-2 3 0,7-3-2 0,1 3 2 16,-3 2 0-16,0-4-2 0,0 2 2 0,3-5-3 0,2 2 5 16,3 2 0-16,-4-4 0 0,1 0 1 0,-3 4-2 15,2-6 2-15,3 3-1 0,-7-2 0 0,1 1 0 16,-1 2-1-16,2-2 1 0,-1 0 0 0,7 1 0 16,-8 4 3-16,0-2-2 0,2 2-1 15,-1-1 3-15,1-4-2 0,-4 5 1 0,4 0-1 0,-2 0-1 16,0-1 0-16,-2 1 0 0,1 0 3 0,-1 0-1 15,1 1 2-15,1 2-4 0,-10 2 2 0,5-2 0 16,-1 4-1-16,-2-1 1 0,-1-1-2 0,-2 3 1 16,6 3 1-16,-3 0-1 0,3-2 3 0,-2 4-4 15,-3-4 2-15,2 5-1 0,0 1 1 0,7-6-3 16,-9-1 0-16,-4 0 1 0,8 1 4 0,0-1-3 16,-5 3 3-16,8 2-4 0,-8-4 0 15,-4 2 5-15,6 2-5 0,4 1 1 0,-3-4-3 0,-6 1 1 16,9-3 0-16,-6 0 0 0,7-2 0 0,5-3-2 15,-7 2 0-15,3-4 3 0,0 1 2 0,-4-5-3 0,4 0 1 16,11 4 1-16,-6-5 0 0,-7 1 4 0,2-10-3 16,3 8 0-16,-2-2-1 0,5 0 2 0,-4-2 0 0,-2-2 1 15,3 1-1-15,-3-1 1 0,-1 2 0 0,0-5-3 16,4 1 2-16,0-1 0 0,0 0-1 16,-5 0 1-16,-3-2 1 0,7 2-2 0,-1 0 4 0,-4 0-4 15,3 0 4-15,-2-2-2 0,0-1-1 0,5 3-1 16,-3-4 1-16,1 0-2 0,1 0 2 0,-1 0 3 15,-2-3-3-15,4 2 0 0,3 0 3 0,0 1-5 16,-3-6 4-16,1 2-2 0,3 2-3 0,-3-2 1 16,4 0 0-16,-5-2 0 0,1-1 1 0,1 0 0 15,7 3-1-15,-2 0 3 0,-4 1-1 0,6 3-3 16,-2-1 0-16,2 0 2 0,-1-3-2 0,-3 1 1 16,4 1-1-16,2 0 0 0,2-4 2 0,-1 5-2 15,1-6 1-15,-1 3-1 0,7 2 0 0,0 1-2 0,-5-3 1 16,0 0-2-16,7 0 0 0,-4-2 1 0,7 2-2 15,-4-1 0-15,-1-4 0 0,6 3 2 0,-1-2-1 16,3 1-1-16,-7-4 2 0,4 3-1 0,-2-6 3 0,1 4-1 16,-2-2 0-16,1-1 0 0,0-2 1 0,-5 0-2 15,5 0 1-15,-3-4 0 0,1 3 0 0,-5-1-1 16,5-2 0-16,-4-3-6 0,-1 3-7 0,6-4 1 16,-7 0-10-16,0-3-36 0,4 0-11 0,2-6-1 15,-1 1-41-15,9-3-45 0,-1-1 105 16,-5-12-56-16,8 2 109 0</inkml:trace>
  <inkml:trace contextRef="#ctx0" brushRef="#br0" timeOffset="26137.26">4725 8995 186 0,'6'-7'-54'0,"-3"-1"20"0,7 5 4 0,-9-1-11 16,2-1 54-16,-1 3 3 0,3-1 5 0,-5 3 8 16,1 0-2-16,1 0-2 0,-4 2 9 0,4 1-8 15,-2 0-1-15,-5 0 2 0,0 0-12 0,1 0-2 16,-6 2-6-16,1-2-3 0,3 0-5 0,-4 2-13 16,2-2 0-16,0 0-2 0,-4-1-14 0,9 1-1 15,-7-1-3-15,2-2 5 0,2 0-2 0,-2 0 12 0,3-2-1 16,-1-1-8-16,0-2 16 0,1-1-1 0,0 0 9 15,4-2-1-15,-1-2 2 0,1 3 1 0,-1-3 4 0,1 1 5 16,1 1 3-16,0 1 13 0,-5 1-1 0,3 0-6 16,1 3 15-16,-2 1-14 0,-2 2-3 0,2 2 2 15,0 1-17-15,-1 3-3 0,-2 0-5 0,3 1 2 16,-5 4-5-16,3-2 11 0,-3 1 4 0,4-2 3 16,-6-1 13-16,6 0-1 0,-6-1 38 0,5-1-17 15,-1 1 18-15,3-3-9 0,0 0 8 0,-2-1-5 16,4 3-16-16,1-5-14 0,0 0 3 0,0 0 5 15,-2 0-18-15,2 0 1 0,-2 0-11 0,2 0 6 16,0 0-5-16,0 1 2 0,0-1 2 0,0 2-1 16,-1-2 5-16,-1 0 2 0,1 0 2 0,-2 0-4 15,1 0 6-15,-6 1-2 0,3-1-5 0,2 0 5 16,3 2-5-16,-3-2-5 0,-3 1-2 0,3 3 0 0,1-1-4 16,2 0-5-16,-6 3 4 0,3-1-4 15,1 0 0-15,1 1 5 0,1 0 0 0,0 0-2 0,0 1 5 16,0-3 7-16,0 3 2 0,4-2 3 15,1-1 5-15,-2-1 5 0,2-1 2 0,1 1 1 0,-3-1 7 0,5-1-4 16,-3 1 0-16,0-1 0 0,2-1-2 0,-2 5-1 16,3 0 1-16,0 0-4 0,-2-1 1 0,5 1 0 15,-1 0-3-15,-3 1 4 0,3 0-3 0,1-3 0 16,-5 2 1-16,4 1-1 0,1 2 1 0,-3-3-3 16,-2 1 1-16,3 2 0 0,-2-2-3 0,0 4-2 15,-2-5 0-15,1-1-2 0,1 4-2 0,1 0-4 16,-2 2 0-16,0-3 1 0,0 0-5 0,2 1 5 15,-3 1-5-15,-2-3 2 0,-1-4 3 0,1 4 1 16,0-1 0-16,5-4 4 0,-6 7-1 0,1-3 0 16,-2 0 2-16,7 3-2 0,2-2 2 0,-7 3-3 15,-2-2-1-15,2 2 0 0,5-4-3 0,-6 3 0 0,6-1-2 16,-4 0 1-16,0-1-1 0,5-1 0 16,4 0-1-16,-6-2 0 0,0 3 1 0,5-1-3 0,-4-2 3 15,-2 0-3-15,4 2 1 0,-1-4 0 0,-4 4 2 0,0-2-3 16,3 2 2-16,0-5 0 0,-1 3 0 0,-2-1-1 15,3 1 0-15,1-2 1 0,1 1-1 0,4 1 1 16,-6-1 1-16,3-1-1 0,1 1-1 0,1 1 1 16,0-2-1-16,-1 1-1 0,-2 1 0 15,1-3-2-15,1 3 0 0,-4-3 0 0,2 0 0 0,2 2-1 16,-2-2 1-16,-1 0 0 0,5 1 1 16,-4 1 1-16,-1-5-1 0,5 4-2 0,-1 1 3 0,1 0-1 15,-1-1-2-15,4 1 1 0,-1 2 0 0,-4-4-1 16,4 2 0-16,0-2 2 0,1 0-3 0,-1-3 2 15,-1 0 0-15,0 1 1 0,2-3 0 0,-1 2-2 16,-2 0 2-16,-2 3 1 0,4-3-3 0,0 0 2 16,1 1-2-16,-3-1 0 0,0 2 1 0,8-3 3 15,-6 1 0-15,6 2-3 0,-8-2 0 0,2 1 0 0,1-1-1 0,4-2 1 16,1 0 0-16,-5 2-3 0,0-3 2 16,4 0 0-16,6 3 3 0,-4-5-3 0,2 5 2 15,1-2-1-15,-6-5-2 0,2 9 2 16,3 1-1-16,-1-2 1 0,-7-4-1 0,4 3 0 0,2-5 0 0,-4 6-1 15,3 1 2-15,-3-4-1 0,1 2 0 0,-2 0-2 16,4 4-1-16,1-2 3 0,-7 2-2 0,3-2 3 16,-2 1-1-16,5-2-1 0,-6-1 1 0,6 1 1 15,3 2 1-15,-9-3-2 0,7 3-2 0,1 2 2 16,-2-7-1-16,0 5 1 0,3-1 0 0,2-1-1 16,-5 0 1-16,6 2 0 0,-4-1 0 0,1 1 1 15,2 0 0-15,-4 0 2 0,3 0 0 0,-4 0-2 16,0 0 0-16,1-3 0 0,1 0-1 0,-5-1-1 15,1 4 1-15,-3-1-2 0,5 1 2 0,-4-2-1 16,4-1 1-16,1 3-1 0,3 0 1 0,-4-3-1 16,1 3 1-16,2-3-1 0,-1 0 1 0,7-4 0 15,-4 6 1-15,0 1-1 0,-2-3 0 0,5 4 1 0,-2-1-1 16,2 0 0-16,-2 2 0 0,-2 3 0 16,-1-2 1-16,-3-3-1 0,-3 1 2 0,3 1-1 0,-5-2 0 0,3 0-1 15,-2 1-1-15,2-4 4 0,-4 5-3 0,-3-2 0 16,-1 0 1-16,2 1 0 0,-1 1 4 0,-5 1 0 15,-2 2-1-15,2-2-4 0,-5-3 5 0,5 6-5 16,-3-3 0-16,-1-4-8 0,1 1-7 0,1-3-2 16,-3-4-10-16,2 6-40 0,0-2-33 0,-2-4-8 15,5 1-56-15,-3-6 2 0,1-7-45 0</inkml:trace>
  <inkml:trace contextRef="#ctx0" brushRef="#br0" timeOffset="39649.39">17570 10358 540 0,'0'2'25'15,"3"-1"-11"-15,0-1-34 0,-1 0 94 0,1 2-116 0,2-2 10 0,1 2-6 16,3-1 11-16,-7-1 0 0,-1 0 25 0,4 2 11 15,-5-2 6-15,11 0 25 0,-1 0-4 0,-7 0 4 0,1 0 2 16,-2 0-6-16,3-2-9 0,-2-1-2 0,3 1-3 16,-7-2-10-16,-1 1 2 0,-1-2-5 15,1 0 4-15,9 0-1 0,-7 1 4 0,0-1 1 0,4 0-1 16,-1 1 5-16,2 0 0 0,-2 0 0 0,-3 1 1 16,5-1-1-16,1 1-6 0,-6 2-3 0,-3-2 4 15,5 1-8-15,-1 0-3 0,1 2-2 16,-1 0 2-16,6-3-2 0,-7 3-2 0,4 0 3 0,-4 0-4 15,0 0 0-15,-1 0 0 0,-2 0 0 16,4 0 0-16,2 0-2 0,-3 2 2 0,10-2 0 0,-2 1-1 16,1-1 1-16,1 0 1 0,1 0-1 0,-2 0 4 15,1 0-1-15,2 0-1 0,-1 0 1 0,2-1-1 16,2-1-1-16,6 2 3 0,-5 0-4 0,-2-1 0 16,5 1 0-16,-2 0 2 0,0 1-1 0,4 1-1 0,-6 1 0 15,6 0 0-15,-4 0 0 0,7-1 1 0,-7 1-1 0,5 0 0 16,3 0 0-16,-6 0 0 15,3 1-1-15,3 0-1 0,-3-1-1 0,5 2 3 0,0 1 0 0,-5-2-1 16,-3 0 1-16,9 1 0 0,-7 0 0 0,1-1 0 16,6 1 1-16,-11 0-1 0,2-2 0 0,6 2 0 15,-1-2 1-15,-5 2-1 0,7-2 0 16,0 0 0-16,-3 0 0 0,2 0 0 0,2 0 0 0,-3-3 0 16,1 2 0-16,0-1 0 0,3-1-1 0,-1 0 0 15,0 0-1-15,6 0 3 0,-6 0-1 0,-1 0 0 16,3 0 1-16,2 0-1 0,-1-1 2 0,-8-1-2 15,9 2 0-15,-2-1 2 0,4 1-2 0,-6 0 0 16,6 0-1-16,-4 0 0 0,0 1 0 0,9-1 2 16,-12 0-1-16,1 2 0 0,4-2-1 0,-2 0 1 15,-2 1 1-15,-2-1 0 0,0 0-1 0,0 0 0 0,-1 2 1 16,4-2 3-16,-6 0-3 0,6 0-2 0,-3 0 2 16,2-2-1-16,-2 1 0 0,1-1 0 0,0-1 0 15,-2 0-2-15,1 0 2 0,0 0 1 0,4 0 0 0,-4-2-1 16,3 2 0-16,3-2 0 0,-2 2 0 0,2 0 0 15,1-2-1-15,-2 3 1 0,-4 1-1 0,3-1 3 16,-1 2-1-16,-3 0-1 0,-1 0-4 0,6 0 8 16,-5 2-5-16,5-1 2 0,-7 1 0 0,4 0-4 15,-3-2 3-15,2 3 0 0,-2-2-1 0,-4-1 2 16,9 3-1-16,-9-3-2 0,5 2 2 0,4 0 0 16,4-2 2-16,-8 1 0 0,9-1-1 0,-4 0-1 15,-3 0 1-15,3-1-1 0,3 1 0 0,-8 0 0 16,2 0 0-16,0-2 0 0,-2 2 0 15,0 0 0-15,0 0 1 0,0 0 1 0,0 0 0 16,2 0-2-16,-2 0 0 0,1 2 0 0,-1-1 0 16,0 1 3-16,2 1-2 0,-2-2-1 0,3 3 1 0,-4-3 2 15,4 1-1-15,7 1 1 0,-9 0-2 0,3 0 1 16,4-1 0-16,-7-1 1 0,3 1-1 0,-1-1-1 16,-1 1 0-16,-4-2-1 0,4 0 1 0,-2 0 2 0,-1-2-2 15,3 2 0-15,-2-1 3 0,-2-1-3 16,3 1 3-16,-1-2 0 0,-2 1-1 0,4-1-1 0,0 0-1 15,-2 0 3-15,-1-1-3 0,-1 3 1 0,4-2 0 0,-2 0-3 16,-4-1-1-16,4 1 3 0,0 2-3 0,2-1 1 16,2 1-1-16,0-1-3 0,-4 0 4 0,3 2 1 15,2 0-3-15,-5 0 3 0,1 0-1 0,-1 2 1 16,-2 0 0-16,2 1 0 0,-1 0 0 0,0-2-1 16,-5 3 1-16,1 0 0 0,-1-2 0 0,0 1-1 15,-2 0 0-15,-3-1 0 0,7-1 1 0,-6 1 1 16,4 1-1-16,-1-1 1 0,-1-1 1 0,-3 2 1 15,5-1 0-15,-2 1-2 0,-7-1 0 0,2 1-1 16,-4 0-1-16,-3-2-1 0,6 1-3 0,-3-2-4 16,-2 2 0-16,-3-2 0 0,7 0-4 0,-4 0-5 15,-1 0-1-15,-1 0-5 0,-5 0-4 0,1 0-14 16,0 0-5-16,0 0-5 0,0-2-18 0,-3 0-36 16,1-1 70-16,-1-3-27 0,3-3 63 0</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12:24.140"/>
    </inkml:context>
    <inkml:brush xml:id="br0">
      <inkml:brushProperty name="width" value="0.05292" units="cm"/>
      <inkml:brushProperty name="height" value="0.05292" units="cm"/>
      <inkml:brushProperty name="color" value="#FF0000"/>
    </inkml:brush>
  </inkml:definitions>
  <inkml:trace contextRef="#ctx0" brushRef="#br0">11261 6909 441 0,'-4'1'-90'0,"4"-1"105"0,0 0-14 16,0 2-43-16,0-2 31 15,0 2-32-15,2-1-21 0,1 1 42 0,0-1 7 0,-1 1-14 0,-2-2 50 16,0 0 32-16,0 0-9 0,0 0 4 0,0 0 8 0,1 0-12 16,-1 0 6-16,0 0-33 0,0 0 0 0,0 0-6 15,0 0-1-15,0 0-5 0,2 0-4 0,-2 0 8 16,0 0 1-16,0 0-4 0,0 0 9 0,0-2-2 15,3-2 0-15,-3 0 4 0,0 1-5 0,0-1-2 16,0-3 0-16,-1 1 0 0,-1 0-2 0,2-4 1 16,0 7 0-16,-3-3 1 0,1-2 0 0,-1 2 1 15,2 1-1-15,-1-1-2 0,0-1 1 0,1 3 1 16,-2-4-2-16,0 0-4 0,-1 5 1 0,3-5 3 16,-1 2 2-16,-1-4-2 0,-2 4 1 0,1-2-3 15,1 2 8-15,-4 1-3 0,3-6-1 0,-4 3-2 16,3 0 0-16,-5-1 1 0,6 1-4 0,-6-3-1 0,1 0-1 15,4 3 0-15,-4 2-1 0,-1-8 1 16,1 4-2-16,-4-1 2 0,4-1 0 0,-4 4-1 0,1 0 1 16,-1-3 0-16,1-3 0 0,-1 6-1 0,-9 3-1 15,9-1 0-15,-7 3-1 0,1-5 2 16,3 0-1-16,1 3-1 0,-6 5 1 0,5-1 1 0,2-9 2 0,-5 7-4 16,7-3 2-16,-6 3-2 0,-2-1 0 0,1 0 3 15,-4-1-3-15,7 0 0 0,-5 5-1 0,2-6 1 16,-3 6 0-16,5-2 0 0,-5 1 1 0,2 1-1 15,-1-2 0-15,-2 1 0 0,1-1 0 0,1 2-1 16,-6-1-1-16,5 1 1 0,-1-4-2 0,-2 3 4 16,-2-1-1-16,-6 1 0 0,3-2-1 0,3 3 1 15,-6-2 0-15,6 0-2 0,-2 1 2 0,2 1-1 16,3 0-1-16,-3 0 1 0,2 0 0 0,0-2-2 16,2 2 1-16,-6 2 1 0,4 6-2 0,-2-7-1 15,-1 2-2-15,0 2 1 0,1 6-2 0,-1-3 2 16,-1 3-3-16,3 5 2 0,-6-5-1 0,4 1 5 15,0 3 0-15,-7 3-3 0,3-2 4 0,1 5-2 16,-2-6 1-16,0-1 0 0,-3 5 0 0,-2 7-1 0,5-4 1 16,6-4-1-16,-6 4 2 0,2-1-3 0,1 2 1 15,-3 3 2-15,6-4-3 0,-3 3 3 0,0-2 0 0,4 3 1 16,-4 2-2-16,-3-1 2 0,0 1 0 0,4 2-3 16,-1-3 3-16,-3 4-3 0,3 0 0 0,1-2 2 15,5 1-1-15,2 1-2 0,-2 4 2 0,1-4 1 16,1 5-1-16,3-4 1 0,3 4-1 0,-1 3-2 15,6-1 0-15,-6 1-1 0,9-2-1 0,-5 2 3 16,7 2-2-16,3-2 1 0,0 4 2 0,4 1 1 16,-2-5 2-16,1 2-1 0,7 1 2 0,1 2-2 15,3 0 1-15,7 0 1 0,-6-3-2 0,1 5-1 16,15 0 0-16,0-2 0 0,4-3-2 0,6-1 3 16,-1 1-2-16,-5 2 1 0,10 1 1 0,1-2 1 15,-6 1 0-15,3-5 0 0,-4 2 1 0,3 1-1 16,4-1 1-16,-1-4 1 0,-1 0-1 0,2 2-2 15,-4-4 2-15,0 4-1 0,7-2-1 0,-4-1 0 16,2-1 0-16,-1-2 0 0,-1-1 0 0,2-1 1 0,0-3-1 16,4-2 1-16,-9-3 0 0,2 2-1 0,1-2 0 15,-1-3 4-15,0-2-2 0,2 0-1 16,2-3 2-16,-1 2 4 0,5-2-1 0,-5-3 0 0,3-3-2 0,4 2 2 16,-4-2-1-16,-2-1 5 0,1-7-6 0,-5 0 3 15,1-3 2-15,4 0 1 0,-5-2 0 0,-3-4 1 16,1 0 2-16,-3-4-4 15,0 0 3-15,0-4-3 0,-3 0 0 0,1-4-1 0,-1-1-3 0,3 0 2 16,-2-3-1-16,3 1 1 0,-3 1 1 0,-2-1-4 16,-3-1 2-16,6-3-1 0,-10 3 2 0,-1-4 1 15,-1 1-2-15,-2-5 0 0,-2 2-1 0,-4 1 2 16,1 0-1-16,-2 0 3 0,-1 0-3 0,-4-3 1 16,2 2 2-16,-6 2-1 0,3-4-1 0,-5-3 2 15,2 1-2-15,0 1 0 0,-4-2-2 0,2 1 2 16,5-1 0-16,-5 0-5 0,-1 3 2 0,-1 0-3 15,-1-2-1-15,5-1 1 0,-5 1 1 0,-5 7-3 16,2-5 1-16,3-2 2 0,-1 1 0 0,1 1 1 0,-2 3-2 0,2 1 2 16,-1-2-1-16,-4-1 3 0,3 4-1 15,-2 5 1-15,-1-1 2 0,0 0 0 0,-3 1 1 0,2-1 1 16,-2 4-1-16,3 1 0 0,-6 0 1 0,5 0-5 16,-5 2-2-16,2 1 3 15,-1 0-5-15,-1 1 2 0,-1 0-1 0,2 3-2 0,-6-1 1 0,2-1 1 16,0 0 0-16,-2 1-1 0,-1 4-2 15,-2-7 2-15,2 2 0 0,-4 0 0 0,1-2 0 0,0 0-2 16,-2 4 1-16,4-2 1 0,-7-8-3 16,1 9 1-16,2-4-2 0,4 1 1 0,-6 4-1 0,11-4 2 15,-5-2-1-15,-1 0 0 0,9 7-1 0,4-5 0 16,1 2 0-16,-3-4 1 0,4 3-1 0,-12-3 0 16,16 6-1-16,-6-2 2 0,-4-1-1 0,-2 0-1 15,5 2 3-15,3 1-3 0,0-1 2 0,0-1-5 16,-6 1 0-16,7 2-4 0,3 0-3 0,-5 2-8 15,1-2-6-15,-7 1 3 0,9 3-11 0,1-1-8 16,-3 0-10-16,4 1-2 0,-4 1-12 0,4 0-34 0,-3 3 71 16,4-4-33-16,-2 1 65 0</inkml:trace>
  <inkml:trace contextRef="#ctx0" brushRef="#br0" timeOffset="45416.48">20942 13086 381 0,'0'0'117'0,"0"0"-38"15,0 0-7-15,0 0 19 0,0-2-99 0,0 2 8 16,0-1-10-16,0-1 10 0,0 2 0 0,2 0 4 0,1-3 11 16,-1 3 18-16,4 0 3 15,-6 0-3-15,5 0 17 0,-5 0-9 0,0 0 0 0,1 0 4 16,2 0-14-16,-3-2-9 0,-4 2-4 0,2-1 2 0,0-1-11 15,4-1 3-15,-4 1 3 0,1 1 0 0,1-2 5 16,0 1 5-16,0 1 0 0,-3-4 0 0,3 5 6 0,-7-2-3 16,4 1-2-16,-5-2 2 0,2 1-5 0,3-3-7 15,-8 5 4-15,5-1-5 0,-2-1-4 0,0 1-5 16,-1-1 1-16,1 0-3 0,0 2-3 0,-6-1-1 16,6 1-1-16,-2 0 0 0,-2-2 0 0,-1 2 0 15,1 0-1-15,1 0 2 0,-2 2 0 0,0-2 0 16,1 1 0-16,-1 1-1 0,2 0 1 0,-1 1 5 15,-1-2-1-15,0 4-4 0,1 0 3 0,-2-2-3 16,1 5 5-16,2-2-6 0,0 2-1 0,0 0-3 16,-1 1-2-16,-1 4 0 0,3-1-1 0,-5 1-1 15,8 3 7-15,-8 1-8 0,5-1 5 16,-2 3-5-16,2-2 2 0,2 6 5 0,1-2-12 0,3 7-2 16,-5 5-2-16,7 0 1 0,-5 3-4 0,3 4 3 15,0 1-1-15,-4-2 2 0,6 3 1 0,1-2 8 16,-1-1 1-16,2-1-1 0,0-2 8 0,0-1-4 0,13-1 2 15,-7 1 1-15,3-4-5 0,4 1-7 16,-2-2 1-16,2-5 3 0,-1 0-7 0,5-1 6 0,-4-4-2 0,4-1 1 16,1-2 7-16,-1-3 1 0,2 1 4 0,-2-3-4 15,2-2 4-15,0-3-1 0,-2 1 2 0,4-6-1 16,-6-2-1-16,7 1 3 0,-1-8-1 0,-1 0-1 16,2 3 1-16,-3-6 0 0,6-4-2 0,2 3 5 15,5 0-4-15,-10-5 0 0,3-1 0 0,3 0 1 16,-1-2 0-16,3-2 1 0,-5 1-1 0,0-1 1 15,-3-2 2-15,8 2-1 0,-5 4 1 0,2-2-3 16,-2 0 1-16,0 4 1 0,2-3 0 0,-3 1-1 16,1 0-1-16,-2 1-1 0,-2-1 4 0,-1-1-1 15,-3 1-1-15,5 0-1 0,-7-2 1 0,-1 2-1 16,3-2 0-16,-3 0 2 0,0 0-3 0,1-5 0 16,-9 4 2-16,10-2 0 0,-12 3-1 0,6-3 3 15,-7-2-1-15,-3-2 0 0,-5 0 2 0,-1 4-3 16,4-1 2-16,-9-5-3 0,2-2 1 0,-7 4 2 0,2 0-3 15,0 2-1-15,0-1-2 0,-8-2 2 0,3 2 0 0,-2 3 0 16,2-2-2-16,-3 1 0 0,-3 4 2 0,-1-5-1 16,-1 6 0-16,0-3-2 15,-1 4-1-15,1 1-8 0,2 2-7 0,-5-2-4 0,2 2-13 0,1 1-51 16,-5 4-19-16,3-2-3 0,-1 3-62 0,-5 0 3 16,-3 5-32-16</inkml:trace>
  <inkml:trace contextRef="#ctx0" brushRef="#br0" timeOffset="45943.48">20665 13422 902 0,'-1'5'56'0,"1"0"-33"15,0-2 6-15,0 3-14 0,0 1-11 0,1-1-5 16,4 2-12-16,-2-4 4 0,0 6 6 0,4 1 8 16,-3 1 5-16,-2-2 14 0,4 2-1 0,-1 1-4 15,-2 0 14-15,3 1-7 0,-2 2-2 16,3-2 2-16,-2 1-11 0,3 1-2 0,-3 1-4 0,4 2 1 15,-2-1-4-15,2 0 0 0,-3 1 2 16,2 0-1-16,3 2 0 0,-5-1 3 0,4 2 3 0,-1 0-2 16,1 3 3-16,-2-3-1 0,1 5 0 0,2 0 1 0,2 4-3 15,-7-2-3-15,3 2-3 0,4-1 0 16,-4-2-5-16,2 2 0 0,4 0-7 0,-8 0-1 16,1-5-4-16,5 2-30 0,-10-2-7 0,3-3-4 0,2 0-33 15,0-2-46-15,-6-4-23 0,1-3 32 0,3-4 124 0,5-4-99 16</inkml:trace>
  <inkml:trace contextRef="#ctx0" brushRef="#br0" timeOffset="46582.56">21447 13020 697 0,'3'-2'50'0,"-1"-1"-43"16,0 1-13-16,1 1 43 0,0-2-50 0,3 1-5 15,0-1-3-15,2 3 2 0,-5 0-6 0,7 2 14 16,-1 2 4-16,-4 4 2 0,4 0 16 0,-5 1 18 0,0 2 1 15,3 2 0-15,-3 1 17 0,6 0-5 0,-10 0 1 16,8 1 0-16,-4 0-6 0,-1-2-5 0,5 3 4 16,-5-1-1-16,7 3-2 0,-10-6-4 0,1 4 1 0,1-2-1 15,-2 3-3-15,6 1-2 0,-4-4-4 0,-2-1 1 16,-2-2-4-16,4 1-7 0,-1 4-3 0,3-2 3 16,0 0-8-16,4 3 0 0,2-1-2 15,-6 6-1-15,9 0 1 0,1 0-5 0,-3-1 1 0,0 2 0 16,2-1-3-16,2 0-1 0,7 2 2 15,1-2-5-15,-6 0 3 0,3 2 1 0,1-1 4 0,5-1-4 16,-4-3 5-16,-4 2 0 0,1-3 1 0,-2 1 1 16,-1 0 2-16,3-5 1 0,-5 4 0 0,-2-3-1 15,1-1 2-15,-1-1-2 0,-2-5-1 0,-2 0 2 16,1-3-2-16,1 1 0 0,-4 0-1 0,3-4-1 16,-1-2 0-16,-3 0-7 0,6 1 0 0,-6-4 2 15,4-2-5-15,1 1 1 0,-4-10 0 0,5-1 1 16,-2 3 0-16,-2-6 1 0,2-2 2 0,0 0 1 15,-4-1 0-15,3-4 1 0,-2 1 2 0,1-1-2 0,-4-2 2 16,3-2 1-16,0-1-3 0,-1 1 2 16,3-2-2-16,-3-1 1 0,-4-1-2 0,7 0 1 0,-6 2-2 0,1-2 0 15,-3 0 0-15,3 0-2 0,-3 3-1 16,2 0-7-16,-1 2-3 0,-1 4 2 0,0-3-10 0,-1 7-3 16,1-2-2-16,0 5 1 0,-7-1-4 0,6 4-5 15,-1 2-3-15,2 1-4 0,0 1-6 0,0 1-29 16,0 2-20-16,0 3 30 0,0-1 72 0,-1 0-61 15</inkml:trace>
  <inkml:trace contextRef="#ctx0" brushRef="#br0" timeOffset="46950.09">22820 12993 957 0,'-4'5'100'0,"1"-2"-66"0,3-2 20 0,-2 3-42 15,2-1 32-15,0-2-123 0,0 2 1 0,0 2 30 0,0 1 27 0,0 2-21 16,2 2 49-16,-1 2 13 0,-1 4 12 0,0 0 1 15,0 3 11-15,-1 1-17 0,1 4 1 16,0-1-2-16,-2 4-18 0,2 1-2 0,-2 1-2 0,1 1-3 16,-1-1-1-16,-2 1 1 0,0 3-1 0,3-1 1 15,-5-1 0-15,1 1 1 0,0-1-1 16,-1 4 2-16,1-4-2 0,0-1-2 0,2 0-3 0,0-2-1 16,0-3-4-16,-2-1-16 0,2-3-10 0,1-3-5 15,2 0-21-15,0-3-43 0,0 1-16 0,0 0 28 16,2-4 93-16,3 1-81 0</inkml:trace>
  <inkml:trace contextRef="#ctx0" brushRef="#br0" timeOffset="47333.09">23822 13046 981 0,'0'8'47'0,"0"2"-50"15,0-4-31-15,2 2 74 0,6 0-104 0,-5 0 5 16,2-1-2-16,3 1 3 0,-4 0-1 0,4 2 54 15,-6 2 9-15,-1-1 6 0,-1 3 56 16,0 2-19-16,0-2 2 0,-3 5 5 0,3 3-22 0,0-8-11 16,3 2-7-16,-4 3-7 0,-1 1-10 0,2 1-3 15,2 1 1-15,-1-5-1 0,6 5-2 0,-12 3-1 16,5 5-3-16,0 0 1 0,0 0-3 0,-2 1-3 16,-2 4-1-16,0 4 2 0,-5 1-4 0,7-3-4 15,-2 1-5-15,-1 0-1 0,-4 1-7 0,1 1-17 0,8 4-11 16,-7-7-7-16,4 4-23 0,-3-3 0 0,0 3-11 15</inkml:trace>
  <inkml:trace contextRef="#ctx0" brushRef="#br0" timeOffset="48072.11">23338 13015 247 0,'-6'2'35'0,"-1"-2"-35"0,4 0 11 16,-5 0 23-16,4 0-14 0,-1 0-33 0,-1 0 2 15,4-2 0-15,-1 2-1 0,-2-2 3 0,2 2 17 16,1 0 6-16,2 0-1 0,0 0 18 0,0 0 0 16,-1 0 1-16,1 0 5 0,-2 0-2 15,1 0-2-15,-2 0 1 0,1 0-3 0,2 0 1 0,0 0 5 16,0 0-4-16,0 0 6 0,-2 0 2 0,2 0-6 15,0 0 0-15,0 0 1 0,0 0-6 0,2 0-4 16,4-1-1-16,-3 1-3 0,-1 0-2 0,1 0-6 16,3 1 2-16,-1-1-3 0,3 4-4 0,-3-3-3 15,3 1-2-15,-2-1 1 0,2 2-4 0,3 1 2 16,-5-1-1-16,5 0-2 0,2 2 3 0,1-1-1 16,-2-1 2-16,7 2 0 0,-1 0-1 0,2 0 1 15,-1-1 0-15,6 1 1 0,2-2-1 0,4 0 2 0,-1 2-3 16,0 0 3-16,0-2 0 0,8 0-3 0,-5 2 2 15,3-2-1-15,3 2 0 0,2-1-3 0,5-1 3 0,-5 2-3 16,9 0 1-16,-6 1 3 0,3-3-2 0,2-1-1 16,-2 6 4-16,-3-3-1 0,-4-1 1 0,0 1 4 15,-2-2-1-15,-5 0-7 0,3 2 4 0,-6-2-1 16,-1-1-2-16,-3 1-2 0,-4 0-1 0,2 0-3 16,-2 0 1-16,-3-3-10 0,-5 5-7 0,-1-3-1 15,-2-1-12-15,-4-1-15 0,0-1-51 16,-4-3 14-16,0 1-38 0,-1-3 0 0,-4-3-22 0</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13:55.624"/>
    </inkml:context>
    <inkml:brush xml:id="br0">
      <inkml:brushProperty name="width" value="0.05292" units="cm"/>
      <inkml:brushProperty name="height" value="0.05292" units="cm"/>
      <inkml:brushProperty name="color" value="#FF0000"/>
    </inkml:brush>
  </inkml:definitions>
  <inkml:trace contextRef="#ctx0" brushRef="#br0">10194 16096 396 0,'-2'5'78'0,"-2"-2"-1"0,1-3 63 0,4 0-165 16,4 2-6-16,-5-2-1 0,-6 3 13 0,6-3 2 16,1-2-5-16,4 1 14 0,-2 2 14 0,-3 1 8 15,0 1 3-15,0-1 14 0,3-1-6 0,-4 6-2 16,1-3 7-16,0-2-10 0,3 4-7 0,-3-4-4 0,0-1-2 15,0 2-6-15,0 1 1 0,8-4-1 16,-7 0 0-16,-1 0 2 0,0 0 12 0,0 0-1 0,0 1-6 16,-3 1 12-16,3-1 2 0,0 1 5 0,0-2-1 15,0 3-2-15,3-3-8 0,-6 0 9 16,6 2-17-16,-3-2 1 0,0 0-5 0,0 0 0 0,5 0-2 16,3 0-2-16,-13-2 1 0,7 2 4 0,1 0-6 15,0-3 3-15,6-2 0 0,-5 4 0 0,2-3 3 16,-1 0-2-16,7 2 3 0,2-1-2 0,-7-5 1 15,-3 0 3-15,4 0 0 0,-3 2 0 0,3-3 2 16,-4-2 0-16,0 0 1 0,-6-5 2 0,10 0-1 16,0 8 2-16,0-3 0 0,-7-1 1 0,1 2 0 15,-1-2 1-15,7 1-3 0,-1 1 1 0,-3 7-3 16,1-6-2-16,-3-2-3 0,5 3-3 16,0-5 2-16,1 4-5 0,1-4-1 0,-1 7-2 0,-2-10 1 15,0 2-1-15,4 5 0 0,1-7-1 0,0 2 2 16,-5 0-1-16,5-1 0 0,-1-2-3 0,-1 3 2 0,-3-2-1 0,2 0 3 15,-1 1-1-15,0 1-3 0,-2-1 3 0,3 0-2 16,-5 2 3-16,5 2 0 0,-5-2-2 0,2 2 2 16,0 2 1-16,-2-2 0 0,-2 2 1 0,2 1 0 15,2-3 0-15,-3 3 2 0,-1-2-1 0,2 3-1 16,1 0-2-16,0 4 2 0,-1-2-4 0,1 1 0 16,0 4 1-16,-1-2-1 0,-1 2 0 0,3 0 4 15,-1 2-2-15,0-1 2 0,-1 2 3 0,3-1 3 16,-3 1 3-16,0 2-4 0,2 0 4 0,-2-2-4 15,-1 0 3-15,3 2 0 0,-1-2-3 0,-1 5-1 16,1-4-1-16,-1 4-1 0,1 0 0 0,-2 1 5 16,1 1-1-16,-1-1 2 0,-1 2 4 0,4 2 0 15,-3-2 5-15,-1 3-4 0,-1-1 2 0,2 1-4 16,-2 0 2-16,1 2-3 0,4-1-3 0,-3 4-1 0,1 0-3 16,-2 3 2-16,6 2-3 0,-4-4-2 0,0 4 2 15,3-1-2-15,-3-1-2 0,-1-1 2 0,1 1 0 16,3 0 0-16,-3 0 0 0,5-3 2 0,-1 1-2 15,-3 2 4-15,4-1-2 0,-3-1-1 0,4-1 1 0,-2-5 0 16,-1-1-2-16,2 3 1 0,-5-1-2 0,10-5 1 16,-6-1 0-16,1 2 0 0,0-3-2 0,-3 1 1 15,4-1 1-15,1-1 0 0,-2-1 1 0,-7-1 0 16,9-1 1-16,1 0 4 0,-4-1 0 0,-2-2-2 16,3 1 2-16,-6-2 0 0,1 0-1 15,8 0 3-15,-7 0-4 0,6-2-2 0,-8-1 1 0,9 2 0 16,-11-4-3-16,6 2 3 0,2-2-2 0,-4-1 0 15,1-1 1-15,-5-2-1 0,2-1 2 0,-1 1 0 16,9 0-1-16,-7-2 0 0,-2-2-1 0,-1 0 2 16,2 1-1-16,-7-5 0 0,12 6 3 0,-7-5-4 15,3-2 2-15,0 6-2 0,-5-9 1 0,2 7 2 16,-1-3-2-16,7 3-1 0,-6-5-1 0,11 0 0 16,-11 3 0-16,3-6-1 0,7 3 1 0,1-3-2 0,0 0 1 15,-5 4 1-15,2-4-1 0,-7 3 1 16,4-2 0-16,1 2 2 0,2 2 1 0,-1 1-2 15,-4 1 1-15,0-1 1 0,5 2 0 0,1 0 0 0,-6-1 0 16,2 4-3-16,1 0 0 0,-3 2 5 0,2 1-3 0,3 0-2 16,-5 3 0-16,2-1 1 15,0 3 1-15,-4 0 4 0,-1 1-4 0,0 2 2 0,0 0 5 0,0 0-7 16,0-1 1-16,0 1 3 0,0-2-5 0,-1 2-1 16,1-1 0-16,0 1-5 0,0 0 2 0,0 0-4 15,0 0 1-15,0 0-5 0,0 0-2 0,0 0-8 16,0 0-9-16,0 0-3 0,0 0-13 0,0-2-29 15,-2 0-12-15,-1-4-3 0,6 3-37 0,0-2-40 16,3 1 108-16,1-4-55 0,4 3 114 0</inkml:trace>
  <inkml:trace contextRef="#ctx0" brushRef="#br0" timeOffset="766.99">11871 15407 498 0,'-3'4'67'15,"-5"-8"-65"-15,8 8 21 0,-2-1 19 0,-2-2-5 16,-1 1-43-16,3 4-2 0,1-4-2 0,-4 2-2 16,2 9-3-16,0-11 18 0,-4 2 6 0,1 4 4 15,0 0 17-15,-4-3 10 0,3 4 4 0,2 1 1 16,-8-7 9-16,1 3-10 0,1-1 0 0,-2 1-2 16,0-3-11-16,4 0-4 0,-8-1-4 15,-4-2-2-15,6 2-8 0,-1 1-3 0,0-2-2 0,-1 2 4 16,1 1-7-16,0 0 3 0,1 1-2 0,-3 3 0 15,3 0 2-15,0-2-3 0,1 2-1 16,-2 1 2-16,2 5-5 0,-1 1-1 0,0-1-2 0,4 1 2 0,-3 4-3 16,2 0-1-16,-1 3 0 0,1 0 1 0,2 0 1 15,-2 3 2-15,4 2 1 0,0 2-2 0,3-3 3 0,-3 3-1 16,3-4 1-16,2 1 2 0,2 6-1 0,-2-7 1 16,3 7 1-16,0-1 2 0,4 0 4 0,1 1 4 15,3 3 0-15,0-4 1 0,0-4 5 0,4 1-6 16,1-4 2-16,-1-5-2 0,3-2-4 0,-3-5-5 15,1-1 2-15,9-1-4 0,-7-2-2 0,1 0 1 16,0-4 0-16,4-1-3 0,-5 1 0 0,7-3 2 16,-4-1-3-16,1 0 3 0,0-3-2 0,5-2 1 15,-1 1 0-15,1-3 1 0,-4-1-1 0,4-1 1 16,0 0 0-16,-4-2-1 0,-1 0 0 0,0-2 0 16,0-1 0-16,1-2 0 0,-3 2 0 0,-1-3 0 15,1-1-1-15,-1 1 1 0,-3-2 0 0,-1 2 5 16,-1-4 0-16,-3 1-6 0,0 3 8 0,2-1-3 15,-6 3 6-15,-1-1-3 0,-1-1 0 0,1 1 1 16,-3 3-1-16,0 1 1 0,-3-4 1 0,0-3 1 0,0 0-3 0,-5 2 4 16,3 0-1-16,-3-2-9 0,2 3 5 0,-3-3-1 15,2 2-4-15,-1 3 1 0,-1-2-2 0,1 0-2 16,-1 0 0-16,-4 1 1 16,2-3 0-16,0 1-1 0,-2 0 0 0,-1-2-2 0,2 5 1 15,1 0 2-15,-5-2-3 0,-1 0-1 0,4 4-1 0,0-1 0 16,-1 2-1-16,-5 0-2 0,5 2-2 0,-1-1 0 15,0 4-4-15,6 1-12 0,-4 0-12 0,6 4-1 16,2-1-20-16,5 2-52 0,-8-1-27 0,6 1 0 16,4 3-69-16,-4 0 3 0,10 0-38 0</inkml:trace>
  <inkml:trace contextRef="#ctx0" brushRef="#br0" timeOffset="1117.11">12192 15555 877 0,'-8'2'61'0,"5"-1"-14"16,3-1-43-16,-3-1 130 0,1 1-123 0,-3-2-11 15,5 2-11-15,-3-1 1 0,3 1-14 0,-3 0 15 16,3 0 2-16,0 3-1 0,-2 0 17 0,2 2 5 15,-6 3 2-15,5-4-4 0,1 7 5 0,-4 0-7 16,4 3-3-16,-1 2 0 0,2 1-10 0,-1 2-2 16,5 2 1-16,0 1 0 0,-2 3-2 0,0-3 1 15,-1 3 1-15,2 2 2 0,-2 1 2 16,-2-4 0-16,0 1-2 0,2 3 1 0,-2 1 0 0,0-1 2 16,0-3 0-16,0-3-1 0,3-3 0 0,0 6 0 15,5-3-1-15,-8-6 2 0,9 0-2 0,-1-2-10 16,-8-2-6-16,5-1 0 0,-5 2-11 0,8-8-31 15,-8-1-9-15,8 1-3 0,-8-2-32 0,-4-3-24 0,4 0 80 16,5-6-48-16,3-3 95 0</inkml:trace>
  <inkml:trace contextRef="#ctx0" brushRef="#br0" timeOffset="1683.36">13087 15420 763 0,'5'3'64'0,"-2"-3"-25"16,-2 0 0-16,4 0-12 0,6 3-15 0,-8-3-12 15,3-3-10-15,-2 3 7 0,2 0 5 16,0 0 2-16,-1 2 8 0,0-2 24 0,-9-2-2 15,4 4 1-15,-3-2 20 0,0 0-20 0,0 1 1 16,-5-1 6-16,5 3-23 0,-8 2-9 0,2-2-3 0,-2 2-6 16,6 4-4-16,-9-1 3 0,-2-1-4 0,-5 0 0 15,-1 0 3-15,4-1 1 0,-4 3 1 0,-2-1-1 16,-3 0 1-16,4 2-4 0,1-1 1 0,0 2 2 16,-5 0-7-16,3 2 1 0,-1-1 0 0,1 1 3 0,2 1-1 15,5 0 2-15,-2 0-1 0,2 0-1 16,4-1 2-16,2 1-8 0,3 0-1 0,1-1 0 0,3 1-9 0,4-1-2 15,0-1-2-15,5 4 0 0,3-2-4 0,3 2 3 16,2-4 5-16,-1 1 0 0,2 0 4 0,4 1 7 16,4 2-1-16,1-5 2 0,1 1 7 0,1 1 2 15,2 1-1-15,-7-6-1 0,7 3 1 0,-2 0 2 16,-4-3 1-16,1 4-1 0,-2-2 1 0,-6-6 3 16,5 4-1-16,-2 5 3 0,5 1 1 0,-7-3 2 15,-6-3 2-15,4 0-1 0,-9 0 3 0,9 6-1 16,-4 1 3-16,-4 0-3 0,-2-3 1 0,-3 1-1 15,7 6-1-15,-14-5 4 0,3 3-4 0,-3 0 5 16,-1-1 1-16,-4 0-2 0,-4 0 4 0,3 1-4 16,-7-3-2-16,0 2 4 0,-1 0-7 0,1-2-8 15,2-2-5-15,-8 1-7 0,0-4-10 0,0 2-32 16,-7-3-7-16,11-2-5 0,-10-1-36 0,4-3-35 0,-8-2 88 16,9-3-48-16,2-4 93 0</inkml:trace>
  <inkml:trace contextRef="#ctx0" brushRef="#br0" timeOffset="2183.42">13368 15565 1103 0,'0'0'103'16,"0"0"-102"-16,3 0 13 0,-1 3 23 0,4-2 22 15,-2 3-117-15,3-1-2 0,-2-2 13 0,5 6 2 16,-6-1-1-16,6 2 33 0,-4 0 9 0,0 3 5 16,-3 1 36-16,1 1-4 0,-4 3-2 0,4 1 5 15,-2 0-7-15,-1 2-14 0,-1 0-1 0,0 0-4 16,4 1-11-16,-3 1 0 0,2 1 1 0,-3-3 0 15,0 1 1-15,-3-1 9 0,2 0 2 0,-1 3 0 0,-1-7 9 16,1 6-2-16,-4-5 0 0,3 6 4 0,1-5-2 16,-1 2-6-16,3-2-1 0,0-1-2 0,0 1-6 0,2 0-4 15,1 4 0-15,0-7 0 16,2 7-3-16,1-1-4 0,3 0-2 0,-2 1 2 0,1-1-2 0,3-1 1 16,0-1 1-16,3 0-7 0,0 0 5 0,0-4-3 15,3 0-1-15,7-1 0 0,-4-2-3 0,10-4-1 16,2 1-5-16,-1-5 1 15,7-1-3-15,0-4-6 0,-1-1-2 0,-2-5 1 0,8-1-9 0,-12-2 8 16,7-2-3-16,-5-2-1 0,-3-3 5 0,4 0 6 16,-7-1 3-16,0-2-3 0,-4 2 4 0,3 0-13 15,-9 1-5-15,6-4 5 0,-10 3-19 0,9 0-14 16,-13 0-12-16,4 3-3 0,-5-1-19 0,1-4 0 16,-4 3-7-16</inkml:trace>
  <inkml:trace contextRef="#ctx0" brushRef="#br0" timeOffset="2620.91">13323 15585 554 0,'-5'5'33'0,"2"-4"47"0,1 1-81 0,-2 0 183 16,2-1-166-16,2-1 5 0,-2 2-28 0,2-2 7 16,0 0-5-16,0 0-1 0,0 0 80 0,-1 0-52 15,1 0 44-15,0 0-24 0,0 0 21 0,0 0 17 16,0 0-40-16,0 0-15 0,0 0 2 0,3 1-1 15,3-1-15-15,-1 2-3 0,4-1 0 0,-1-1-3 16,3 0 0-16,2 0 3 0,6-1 0 0,-3-2-2 0,6 1 3 16,-4-3-1-16,4 2-1 0,7 2 5 15,-3-2-4-15,11-1-5 0,-7 1 0 0,3-1 0 0,1-1-3 0,4-1-1 16,1 1-2-16,-6-1-1 0,5 1 1 16,-3 0 0-16,-4-1 0 0,4 1-3 0,-5 0 1 0,-2-1-7 15,-6 5-2-15,-2-3-2 0,-1 1-8 16,0 0-8-16,-5 2-4 0,-1-1-3 0,-1 2-12 0,1 0-21 15,-2-3-9-15,-5 1-6 0,1 1-27 0,-4-1-31 16,2 2 94-16,-5-2-53 0,-4 1 104 0</inkml:trace>
  <inkml:trace contextRef="#ctx0" brushRef="#br0" timeOffset="3066.28">13430 15840 410 0,'1'6'73'0,"1"-1"-26"0,-2-2 0 0,3 2-12 0,5 0-17 0,-5-1-10 15,3 1-9-15,-1-2 20 0,0 3 9 0,3-2 2 16,-1 3 26-16,0 1 9 0,-4-5 5 16,5 4 3-16,-2 1 11 0,0-2-22 0,5-1-5 0,2 4-2 15,-10-3-22-15,13 5-8 0,3-1-3 16,-8-4-7-16,0 0-6 0,9 4-3 0,-7-7-1 0,-4 0 4 15,8-1-4-15,-6-2-3 0,2-2-2 0,6 1 2 16,-3 1-2-16,-8-2 0 0,6 4 0 0,6-1-4 16,-6 1 2-16,-1-1-8 0,-2 1 0 0,1-2-4 15,3 0-7-15,-3 0-10 0,1 0-12 0,-2-3 6 16,0 0-15-16,-5-7-84 0,4 2 0 0,1-3 15 16,-4-5-56-16,4-2 4 0,-1-4-33 0</inkml:trace>
  <inkml:trace contextRef="#ctx0" brushRef="#br0" timeOffset="33984.86">13428 17020 674 0,'0'1'47'0,"-3"-1"6"16,1 0-83-16,2 0 212 0,-1 0-197 0,1 0-7 16,0 0 9-16,0 0-6 0,0 0-3 0,0-1 23 15,0 1 6-15,0 0-2 0,0 0 26 0,0 0-3 16,-2 0 1-16,1 0 7 16,-7-3-6-16,8 1-8 0,-3 4 0 0,1-1-3 0,1-1-8 0,-6 2 1 15,3-2-1-15,2 1 1 0,0-1-1 0,-5 2 5 16,5-1 0-16,-3-1-1 0,-3 0 4 0,5 2-1 15,-2-2-2-15,1 0 4 0,1 0-5 0,-4 0 1 16,4 0-16-16,-2-2 8 0,-1 1-6 0,1-1 3 16,-1 1-5-16,1-2 0 0,-4 1 5 0,3-1-2 15,-2 1 1-15,2-1-3 0,-4 0 0 0,1 1 2 16,-1-1-1-16,2 0-3 0,-1 0 1 0,1 1 0 16,0-1 0-16,-3 0 1 0,-1 1-1 0,2 1 0 15,-1 1 0-15,3 0 3 0,-1 0-1 0,-4 0-1 0,1 1 4 16,1 1-4-16,4 3 1 0,-4-1 5 0,2 1-2 0,4 0 0 15,-4 0 4-15,-1 1-4 0,7 0-1 0,-2 1 3 16,2 0-5-16,2 3-2 0,1-1-1 16,-3 4-2-16,1-1-1 0,0 3-2 0,6-3 1 0,-3 5 0 15,2 1 0-15,4 1 2 0,-6 1-1 0,10-3 3 16,0 2 1-16,0-1 3 0,-6 2 0 0,8 4-1 16,-7-6 3-16,5 0-1 0,-2-2 2 0,-6-2-1 15,5 3-1-15,-3 0-1 0,4-3 2 0,-4 2-1 16,1-2-1-16,-1 0 4 0,-3-4 1 0,4 6 1 15,-4-5 4-15,-2-2 1 0,0-1 3 0,0-2-2 16,-4 2 4-16,0 0-4 0,-1-2-4 0,-6 1 3 16,0-3-5-16,0 3-2 0,3 2-3 0,-11-3 0 15,5 1-3-15,2 2-1 0,-4 0 1 0,-2 1-2 16,1 1-2-16,-2 0 2 0,-7-2-1 0,4 2 2 16,-2-1 0-16,5 1 0 0,-3-2-2 0,-2 2 2 15,1-1-3-15,2-1-3 0,3 2-5 0,0-3-3 0,-5-2-7 16,-1 1-31-16,5-4-13 0,-1-2-5 0,6-1-38 15,1-3-87-15,0-5 145 0,2-3-69 16,2-3 119-16</inkml:trace>
  <inkml:trace contextRef="#ctx0" brushRef="#br0" timeOffset="34394.01">13736 17067 446 0,'-4'8'132'0,"2"-2"-37"0,1-1-1 0,-3-1-27 16,3 1-29-16,-1-2-8 0,-2 0-31 0,-1 1 9 16,-3-1 4-16,3 0 2 0,-3 0 12 0,2 2 15 15,-6 1 3-15,2-3-2 0,7 3 15 0,-7-1-14 0,7 1-1 16,-5 1 1-16,1 1-18 0,2-4-7 0,5 3 0 15,-6-3-4-15,-4 4-5 0,10-3-3 0,0 3-1 16,0 1 3-16,3-1-3 0,-3 5 6 0,-1-2-3 0,-1 3-1 31,2-2 5-31,-3 3-7 0,-3-1 2 0,6-3 2 0,-5 6-8 0,5 0-1 0,-9-2-4 0,7 5 2 16,2 2-2-16,-6 2 2 0,6-1 0 0,0 7-1 16,-3-5 4-16,-1 0-3 0,12 5 3 0,-6-3-1 15,-5 0-1-15,4 1 2 0,-9-3-1 16,7-1-6-16,1-1 5 0,0-1-2 0,-2-1-2 0,-4-4-2 15,9 4-4-15,-8-7-10 0,2-2-2 0,2 1 2 16,1 1-12-16,0-6-9 0,-2 0-9 0,4 1-7 16,-5-7-12-16,7 4-40 0,-4-6-19 15,3 0 33-15,-3-6 96 0,0-2-82 0</inkml:trace>
  <inkml:trace contextRef="#ctx0" brushRef="#br0" timeOffset="35350.64">13999 17285 357 0,'0'11'209'0,"0"-4"-50"0,-1-4 4 0,1 2-7 16,0-2-62-16,-2-2-104 0,2 3 0 0,0-1 4 16,0 3-2-16,0-3 0 0,3 0 5 0,-1 7-1 15,1 1 16-15,-2 3-2 0,1-5 6 0,0 7-5 16,-2-2-1-16,1 8 8 0,1 2-14 0,-1-2 0 16,-1 0 0-16,0 0 0 0,-1 6-3 0,-2-3 0 15,1 1 3-15,-1-1 1 0,-3 0 0 0,2 2 5 16,-3-4 0-16,2-1-1 0,-1-1 5 0,-1-4-2 15,-1 2-3-15,4-8 4 0,-1 1-6 0,-3-2-7 0,3-1-1 16,-1-4-3-16,4 0-8 0,-1 3-5 16,-1-7-2-16,0 1-2 0,3-5-5 0,-2-1 3 0,1-2-3 15,-3-2 2-15,4-3 1 0,-1 0 4 0,1-4 3 0,1-3-3 16,0 1 4-16,3-4 4 0,0 1 2 0,3-2-1 16,-3-2 2-16,5 1 2 0,-1-1 0 0,2 1 4 15,-1 1-1-15,0 0 1 0,1 1 2 0,2 1 1 16,0-2 2-16,-3 6-1 0,5-6 3 0,-4 3-3 15,4 2 1-15,-1-1 1 0,-1 6 0 0,3-5-1 16,-1 6 0-16,1-2 3 0,-1 4-3 16,-1 2 6-16,1-2-2 0,3 3 0 0,-4-4 0 0,1 7 1 15,-4-3-1-15,5 2-2 0,-1 3-1 0,0-1 1 16,1 2-3-16,-3 0 2 0,3 0-1 0,-1 3-2 16,1 2 1-16,-3 1-2 0,1-2 2 15,1 2 1-15,-4-3-2 0,-1 8 0 0,6-3-1 0,2 0 0 16,-3-3 0-16,-1 4 1 0,2-3 0 0,1 7-2 15,-1 1-1-15,0-1 0 0,-2 2 1 0,1 3 1 16,0 5 0-16,-1-2 0 0,1 4 0 0,-5-2 3 16,-2 1 1-16,2 1 1 0,-5-3 1 0,2 2-3 0,-1-2 4 15,-2-2 0-15,0 1-2 0,-2-4-3 0,0 2 0 0,0-3-3 16,0-4-1-16,-2 1-2 16,0-4-6-16,-1-1-1 0,2-2-3 0,-1-1 6 0,-1-3-5 0,3 1-5 15,0-3-1-15,0 0 5 0,-3-2-3 0,1-1 5 16,-1-2-5-16,3-2 15 0,0-3-1 0,3-4 2 15,-3-2 1-15,3-3 0 0,-1-1 2 0,3-4-2 16,3-1 0-16,-5-2 1 0,5-1-1 0,-2-3-1 16,3-2 1-16,1 0-2 0,-2-2 1 0,1 5 2 15,2-5-1-15,2 2 0 0,-2 2 1 0,1 1 0 16,-1 3 0-16,2 1 2 0,-1 0-1 0,-2-3 0 16,6 7 1-16,-2-1 2 0,0 1 0 0,2 4 0 15,-2 0 3-15,-3 3-3 0,1 2 3 0,4 5 1 16,-6-1-1-16,2 2 3 0,2 4 0 0,-1 0-3 15,-1 3 4-15,9 3-4 0,-7 2 1 0,-1 3-1 16,2 3-1-16,3 6-1 0,-4 0 0 0,8 2-1 16,-2 5-3-16,-4 3 2 0,6 1-2 0,0 0 2 0,-2 5-4 15,-1 0 0-15,2 2 0 0,-7 3 1 0,2-5 2 16,1 4-1-16,-1 1 0 0,-2 2-1 0,2-4 2 16,-2-2 1-16,-2 1-2 0,4 0-1 0,-2-1 2 15,-3-6-10-15,-1 1 0 0,-1-4-21 0,2-1-35 16,-6-4 21-16,3-6-51 0,-5-3 11 0,-2-3-48 0</inkml:trace>
  <inkml:trace contextRef="#ctx0" brushRef="#br0" timeOffset="35640.73">13662 16954 1458 0,'-11'6'74'0,"2"-1"-34"0,6-2-5 16,-2-2-2-16,-4 1-108 0,9-1 26 0,-2-1-41 0,4 0 28 15,-1 0 0-15,-1 0-10 16,-1 0 34-16,1 0 12 0,4 0 1 0,0 4-5 0,-1-3 8 0,3-2-94 16,10 1-25-16,1-4 56 0,8 3 86 0,2-5-93 15</inkml:trace>
  <inkml:trace contextRef="#ctx0" brushRef="#br0" timeOffset="36399.91">15350 17079 1244 0,'-8'11'41'0,"5"-6"-45"0,-1 5 130 16,-3-3-169-16,4 1-3 0,0 0 2 0,-2 3-24 16,2 0 14-16,2 7-12 0,1 4 32 0,0 0 7 15,3 3 2-15,0 3 35 0,3 3 1 0,-3 6 1 0,4 0 4 16,-3-2-2-16,4 4-3 0,-3 1-1 0,-2 1-5 16,3 1-2-16,-3-1 2 0,-1 0 4 0,1-2 0 15,2 0 3-15,-2 4 3 16,-3-2 4-16,0-5-1 0,0 3 3 0,2-1-1 0,-2 0-2 0,0-5 5 15,0-3-3-15,1 0-4 0,-1-4-4 0,0 4 3 16,0-8-4-16,0 2 0 0,0-2-9 0,0 0 0 16,0 2-2-16,0-7-7 0,0-1-1 0,2-4 4 15,-2 1-15-15,0-5-8 0,3-1 5 0,-2-3-12 16,1-3-2-16,0 1 1 0,-2-4-6 0,1-3 41 16,2-2-17-16,1-6-4 0,-3 2 21 0,1-5-11 15,-2-4 14-15,0-2 3 0,0-3 3 0,1-2 0 16,-1-1 3-16,0-2 9 0,0-2 1 0,-1-4-1 15,1 5 8-15,-2-2 0 0,1-2 4 0,-3 2 0 16,4-3 0-16,-1 3-4 0,1 0-2 16,0-2 4-16,0 0-7 0,0-1-4 0,1 3 0 0,4-1-4 15,-2-3-2-15,-1 4-5 0,3 2-2 0,1 1 3 0,-1 0-6 0,1 0-1 16,0 0-2-16,4 2 1 0,-3 1-1 0,1 1 0 16,2-1-1-16,2 2 0 0,1 3 2 0,4 0-2 15,-6 6 2-15,2 0-2 0,3 4 0 0,-4-1 2 16,4 5-1-16,1 5-2 0,0-2 1 0,1 4-3 15,-3 1 1-15,7 6 1 0,-6 0-3 0,5 4 0 16,1 2-2-16,-2 1 4 0,-1 0-2 0,3 5 2 16,3 1 1-16,0-1-2 0,-3 2 3 0,-3 1 0 15,2-3 2-15,-4 11 0 0,-1-1 1 0,-2-1 4 16,-5-1-4-16,2 1 3 0,-1-3 2 0,-5 3 0 16,-1-5 2-16,-1-2 0 0,-3 0-1 0,-3-1 1 15,-1 2-7-15,-3-2 2 0,-1 3-3 0,-4-2-2 16,-1 4-2-16,-4-4 2 0,-2 4-3 0,-6-2 3 15,-3-2-1-15,2-1-1 0,-7-2 3 0,3-1-6 0,-1 0-8 16,-4-2-4-16,-2-8-13 0,0-4-42 16,0-1-33-16,-6-5-15 0,-1-9-63 0,0-6 3 0,2-11-43 15</inkml:trace>
  <inkml:trace contextRef="#ctx0" brushRef="#br0" timeOffset="36812.01">16008 16337 1214 0,'-3'3'94'0,"1"0"-30"0,1-1 4 0,-4 1-47 0,3-1 20 0,-1-1-130 16,2 2 0-16,1 0 40 0,0 2 4 0,0 3-15 15,0 1 52-15,0 2 24 0,3 4 14 0,0 0 5 16,3 4 24-16,-3 0-16 0,5 3-2 0,-3 0 6 16,3 3-21-16,-2-1-9 0,3 1-3 0,-1-3-4 15,0 5-8-15,0 0 1 0,-3-2 5 0,4 5-6 0,-4-4 4 16,1 4 4-16,-3 0-2 0,2 9 2 0,0-7 4 15,-2 3-4-15,2 2 1 0,-1 3-1 0,0 1-3 0,0 3-6 16,1 1 1-16,-2-1-1 16,-3 2-5-16,0 4-23 0,2 7-11 0,-2-1 7 0,3-1-27 0,-3-4 25 15,-2-1-11-15,2-1-21 0,0-2 23 0,2-9-81 16,1-8-24-16,-1-7 65 0,-1-2 83 0,1-6-88 16</inkml:trace>
  <inkml:trace contextRef="#ctx0" brushRef="#br0" timeOffset="37583.05">16319 17097 590 0,'5'6'72'0,"3"3"-28"15,-3-2 0-15,4 1-23 0,7-1-18 0,-4-2-3 16,-1 3-24-16,-3 0 20 15,8-3 6-15,-3-1-2 0,1 4 27 0,0 0 8 0,-6-2 7 0,7 5-2 16,3-4 11-16,-1-3-11 0,2 6-4 0,-2-4 2 16,4-1-14-16,-4 1-2 0,2-4-2 15,-2-2-4-15,0 3-3 0,1-3-4 0,-1 0 1 0,-1-3 2 16,1-4-6-16,-1 6 2 0,0-1-3 16,-1-1 2-16,4-2 0 0,-5-2 0 0,0 0 2 0,1 3-2 15,3-1 1-15,-2-3 4 0,-11-1-1 0,8 1 1 16,-4 0 2-16,4 0 2 0,-9 2-3 0,3-1 5 15,-4-1-1-15,-3 1-4 0,3 2-1 0,3 0-1 16,-3-1-3-16,-3 0 0 0,8 2-1 0,-5-2-4 16,-3 1-1-16,3 1 0 0,-4-3 1 0,1 3 0 15,-2-1-2-15,-4 0 0 0,0-1 2 0,-1 1-2 0,3 1 1 0,-4-3 2 16,8 3 0-16,-10-3 0 0,4 3 1 0,1-1-3 16,-4 0-1-16,0-1 6 15,1 1-4-15,-3 0-3 0,-5 1 4 0,5-1-4 0,-6 0 0 0,1 2 0 16,0 1 0-16,-3 1-3 0,4 1 0 0,-4 0 0 15,0 0 3-15,-2 3 0 0,-1 0 0 0,2 0-5 16,-1 4 1-16,-1-3 7 0,-1 4-8 16,5-1-2-16,-4 0-3 0,7 3 3 0,-4 1-1 0,2 1 2 15,-2 1 0-15,0 0-2 0,16 1 4 0,-18 0 4 16,10 3 1-16,-8 0 1 0,8-2 4 0,-1 0-1 16,9 3 4-16,-1-3 1 0,-8 3-1 0,4-1-3 15,3 0 4-15,5-4-4 0,-4 1 0 0,2 2 2 16,8 0 0-16,-6 6-5 0,0-8 4 0,5 8 4 15,-2-3-2-15,7 7 2 0,2 3 2 0,2-3 3 16,0 3-1-16,2-4 3 0,9 3 1 0,-1-3-6 16,-2 1-1-16,5-3 1 0,-7-1-7 0,2 0-3 15,-1-1 0-15,1-1 0 0,-2-1-3 0,2-2-6 16,0-1-4-16,-1-2-4 0,1-4-8 0,-2 4-38 0,-3-8-15 16,5 0-5-16,-3-3-44 0,3-1-83 0,-8-7 149 15,7-6-74-15,-4-1 132 0</inkml:trace>
  <inkml:trace contextRef="#ctx0" brushRef="#br0" timeOffset="51249.5">17343 17801 630 0,'-4'7'113'0,"0"-4"-110"0,3-2-2 0,-2 3 152 0,-2-3-138 16,3 2-1-16,1-1-2 0,-1-1-8 0,2-1-3 15,0 0-1-15,0 2 11 0,0 0 8 16,0-2-1-16,-1 1 17 0,-1 1 8 0,-4-2 0 0,3 8 6 16,3-4 8-16,-3-2-6 0,1 1 0 15,-3 0-3-15,2 0-4 0,3 2-9 0,-3 0-1 0,1-4 0 16,-1 1-10-16,2-1-2 0,-1 4-3 0,1 0-2 16,1-2-2-16,0 0 3 0,0 5-1 15,-2-5-2-15,2 2 3 0,0 3-4 0,2 0 5 0,-1 3-5 16,2 0 0-16,4 0-6 0,-4-3-1 0,5 6 2 15,-4-2-6-15,6-1 0 0,-4 5-4 0,2 3 1 16,-2-3-1-16,2-1 1 0,1 7 2 0,-4 0-2 16,3 2 3-16,-3 0-3 0,-2-2 1 0,2 0 0 15,-2 1-1-15,-3 2 0 0,0-3-2 0,-2-1-2 16,-1-1 1-16,-3 1-4 0,3-2 2 0,-7-2-10 0,1 0-2 0,-1-4-10 16,1 1 0-16,-4-1 3 0,1-1-14 0,-1-4 4 15,-3 0-7-15,-1-2-1 0,3 0 0 0,0-2-16 16,-4-1-9-16,0 0 3 0,2-3-23 0,2-2-37 15,3-6-16-15,-2-3-2 0,7-3-44 0,-4-5 1 16,10-4-22-16</inkml:trace>
  <inkml:trace contextRef="#ctx0" brushRef="#br0" timeOffset="51850.5">18528 16894 475 0,'4'0'61'16,"-2"-2"-24"-16,3 2 7 0,1-3-3 0,-1 0-4 0,-1-2-28 15,4 1 1-15,-3-6 0 0,3 4 9 16,-5-4-2-16,0-2 4 0,2 4 15 0,-3-3 2 0,-1 1 0 16,-1 1 17-16,0 1-4 0,-1 0 0 0,-3 2 4 15,0 1-5-15,-1-6-9 0,-3 3-1 0,3-1-1 16,-4-2-9-16,4 3-7 0,-6-4-2 0,0-3-2 16,2 1-6-16,1 0 0 0,-3 1 1 0,1 1-5 15,-1-1 3-15,-4-1-3 0,5-2 2 16,-2 4 2-16,-2-2-3 0,-1 3-3 0,4-5-3 0,-6 6 2 15,3-1-2-15,3-1-1 0,-2 10-2 0,5-4-2 16,2 3 0-16,-3-5 3 0,4 8 0 0,3-3-2 16,-2 3 3-16,-1 0-2 0,2 0 1 0,-5 1 2 15,-1 4-3-15,4 0 3 0,-6 4-3 0,9 7 1 16,2 0 1-16,2 1-1 0,-5 2 0 0,3 1 3 16,1 4-3-16,-1 0-1 0,2-1 2 0,-4 1-3 0,2-2 1 15,-1 5 0-15,2 2-1 0,-1 3 0 16,0 1 0-16,3 2-2 0,-3-1-2 0,3 1 4 0,-3-1-2 15,7 3 1-15,4-3-3 0,-3-1 3 0,-2 0 1 0,0 5-4 16,1-2 1-16,-1-1 1 0,0-2-2 0,-1 0 0 16,-5 0 1-16,6 1-5 0,5-1 3 0,-9-3-5 15,10 0-3-15,-10 2 1 0,1-1-6 0,0-6 3 16,5 4-5-16,-10-6-5 16,2 2 1-16,4-4-16 0,-4 2-2 0,9-2 0 0,-6-4-19 0,7 2-11 15,-7-5-12-15,8-3-2 0,-8-1-15 0,-3-2-17 16,0-5-3-16,0-2 12 0,2-1 109 0,-6 0-79 15</inkml:trace>
  <inkml:trace contextRef="#ctx0" brushRef="#br0" timeOffset="52249.62">17839 17370 726 0,'-13'5'45'0,"7"0"45"0,-5-4-78 16,8 3 123-16,-7-3-84 0,7-1 2 0,-5-1-45 16,7 1 11-16,1 0-14 0,-2 0 7 0,2-2 2 0,2-1-1 15,7 4 10-15,-1-1 8 0,0 0 4 0,4-1-3 16,-1-2 10-16,4-2-3 0,5 5-4 0,-3-2 7 15,1-5-8-15,4 3-4 0,4 1-1 0,3-3-2 16,1-2-3-16,0 0-5 0,-1-4 1 16,6 2-5-16,4 2-2 0,-1-6 2 0,0 0-10 0,-5 5 3 15,0-6-3-15,0 3-2 0,3 1 0 16,-4-2 3-16,-3 1-2 0,0 1-6 0,1 3 2 16,1-3 0-16,1 5-3 0,-6-2-11 0,1-2-3 0,-3-1-3 15,-2 5-9-15,-2-4-19 0,1 1-4 0,-4-2-6 16,2 2-18-16,-2-1-16 0,-3 1-7 0,0 2-6 15,-1-2-16-15,1 0-22 0,-3 1 89 0,3 0-52 16,-4-2 106-16</inkml:trace>
  <inkml:trace contextRef="#ctx0" brushRef="#br0" timeOffset="53016.86">19391 16891 764 0,'2'11'34'16,"1"-3"89"-16,-3-2-76 0,2 3 146 0,2-2-145 0,-4-3 9 16,2 3-41-16,-1-4-16 0,-1 0 0 0,0 0 0 15,0-1 3-15,-1 1-5 0,-5 0 10 0,2 0 13 16,0 2-1-16,-4-1 0 0,-3 3 13 0,0-3-1 16,-2 1 1-16,-1 0 2 0,-2 1-2 0,2-3-9 15,-5 2 2-15,2 0-4 0,-5-2-8 0,2 2-7 16,-2-1-2-16,-5 1 2 0,-1 0-7 0,4 0-1 15,0-1-5-15,-2 3 4 0,0-1-1 0,3 0 1 16,-1 4 0-16,5-1-3 0,2 2 3 0,-3 0-2 16,-4 3 4-16,7 0-2 0,-2 2 1 0,5 0-2 15,-1 1 2-15,3 0-2 0,-1 1 2 0,1 1-3 16,4 1 0-16,3 7 0 0,-4-4-1 0,4 4 0 0,5-5 1 16,-2 3 0-16,2 0 1 0,2 2 3 0,0-5-4 15,-1-6 2-15,5 3 2 0,1-5-1 16,1 2-1-16,3-2-1 0,-2-3 0 0,4-5-1 0,-6 4 1 15,12-6-4-15,0-1 0 0,-3-3 6 0,4 2-2 0,-7-2-1 16,3-3 2-16,1 0 1 0,3 0 2 0,-7-1 2 16,4-2 1-16,-2 5-1 0,-1-6 1 0,6 3 1 15,-4-3-1-15,-7-2-2 0,5 1 3 0,2 0-2 16,-6-1-1-16,2-2 0 0,1 1-1 0,-2-1 3 16,-2 0-2-16,4 0 1 0,-5 2-2 0,0-5 1 15,-2 6 1-15,2-3 0 0,-5 1-1 0,3-2-1 16,-1 2-1-16,-2-1 3 0,-1 5-2 15,2 0 1-15,-4-1 0 0,0-2 0 0,0 1 0 0,-1 2 1 16,-4 0-1-16,3-2-1 0,1-2 0 0,-2 1 0 16,-4-5-1-16,3 6-1 0,1-2 1 0,-2 1-1 15,0-2-1-15,2 5-2 0,-2-2 0 0,2-2 0 16,2 4-2-16,-1 0 4 0,2-2-3 0,-2 5 1 16,2 0 2-16,-1-2-1 0,1 5 3 0,0 0 2 0,0-2-2 0,0 1-1 15,0 1 1-15,0-2 3 0,0 1-2 0,0-3-1 16,0 4-3-16,0 0 2 0,0 0-1 0,0 4 1 15,0-3 0-15,1 4-5 0,1 3 5 0,-2-2-1 16,2 2 2-16,2 1-1 0,4 2 0 0,-5-1 1 16,4 5 0-16,-1 1 1 0,2 0 1 0,-2 4 0 15,2-1 2-15,-5 5-2 0,5-4 2 0,-5 5-3 16,2-1 2-16,1 0 0 0,-3 2-2 0,5 0-1 16,-5-1 0-16,0-2 0 0,4-1-1 0,-4 0 1 15,0 0-2-15,0 0 0 0,2-3 0 0,-4 2 1 16,4-2 1-16,0-1-2 0,-2 0 0 0,-1-3-6 15,1-2-3-15,1 0 4 0,0-1-9 0,-3-4-11 16,2 0 5-16,2-5-41 0,-3 2 0 16,1-2-36-16,0-3-5 0,2-2-7 0,-1-2-37 0,-1-6 1 15,4-4-17-15</inkml:trace>
  <inkml:trace contextRef="#ctx0" brushRef="#br0" timeOffset="53816.84">20264 16903 1134 0,'2'0'-15'16,"3"-1"-3"-16,-1 1-17 0,-2-2 12 0,7-3-1 15,-6 5-15-15,-3-1 26 0,-1-2-14 0,1 0 30 16,-2 3 16-16,2-2 20 0,0-1-3 0,-8 6-1 16,4-1 19-16,4 1-10 0,-7 0-6 0,1 2 4 15,-3-1-14-15,-4 1-9 0,-1 0-3 0,1-1-3 16,1 1-8-16,-4 0-1 0,-1 0-1 0,-2 1-3 15,-2 0-1-15,1 0 0 0,-2 1 2 0,-3 1-1 16,0-1 0-16,0 1-2 0,-2 2-2 0,2-1 2 0,1 1-5 16,-3-1 0-16,5 1-4 0,0 1 2 0,-8 0-3 15,15 1-5-15,-3 1 0 0,-1 1 4 0,7-3-7 0,4 1 5 16,-3 3-3-16,2 0-2 0,7 1 4 0,-7 0-2 16,7 0-1-16,2-2 1 0,-3 1-5 15,-4 3 9-15,6-1 3 0,7-4-3 0,4-2 9 0,-1 4 5 16,2-5 2-16,5 2 5 0,1-1 3 0,2-3 2 15,5-1 0-15,-6 5-1 0,3-2 2 0,3-3-2 16,-1 8-1-16,-6-6-1 0,9 0-3 0,-4-1-1 16,-2-3 4-16,4 3-6 0,-2-2 0 0,0 0-2 15,-3-1 0-15,3 5 4 0,-4-4-3 0,4 5 2 16,-3 0-1-16,3 0-3 0,-7-3 4 0,7 3-2 16,-7-2 1-16,4 1 2 0,0-2-3 0,-3 4 0 15,-4-2 1-15,-4 1 0 0,8 0 1 0,-3 1 0 16,-1 1-2-16,-4 1 0 0,-6-1 1 0,7 2 2 15,-7 1 2-15,9 0-4 0,-10-1 5 0,-1 0 0 0,0 0 7 16,-1 1-4-16,-3-2 4 0,-2 0 0 0,6-1 1 16,-8 3-1-16,4-4 0 0,-4 1 0 0,0-1-3 15,8 6 1-15,0-4-3 0,-8-2 3 0,-5-1-3 0,-1-1 3 16,5 4-1-16,-4-1 0 0,2 1 1 0,-8-6 2 16,-1 4-1-16,4-2-1 0,2 1 0 0,-2 3 1 15,-6-6-1-15,3 4-4 0,-4-7 3 0,1 6-2 16,-2-8-1-16,4-1 1 0,-4 4 3 0,1 0-4 15,-1 1 4-15,-1-3 3 0,0-2-2 0,-1-2 0 16,4 6 2-16,-4-3-4 0,-1-4-1 0,3 1-1 16,2 0-5-16,0 0-5 0,2 0-1 0,3-2-2 15,1-1-6-15,5 3-6 0,-2 0-8 0,1-1-4 16,1-9-9-16,1 4-36 0,5-5-15 0,-2-2-5 16,0-4-44-16,4-2-54 0,3-3 130 0,2-5-72 15,2 1 132-15</inkml:trace>
  <inkml:trace contextRef="#ctx0" brushRef="#br0" timeOffset="54626.66">21056 16181 1019 0,'0'0'115'0,"0"0"-29"0,-2 0 0 0,2-3-24 15,0 3-24-15,-3 0-11 0,0-1-21 0,1 1 4 16,1 0 0-16,1 0-5 0,0 0 8 0,0 3 9 0,0-3 0 16,0 1 0-16,1-1 7 0,-1 3-10 0,0 1-1 15,3 0 6-15,-3-1-13 0,-1 2-7 0,1 3-2 16,3 3-2-16,-3 3-3 0,0-3 0 15,-2 5 2-15,1 0-5 0,2 1 5 0,4 0 0 0,-5 2 1 0,0-2 0 16,-3 4-1-16,3-1 1 0,0 2-2 0,5 2 2 16,-5 0 0-16,-5-1 0 0,11 1 0 0,-4 1-1 15,2 5 0-15,0-3-4 16,0 1 3-16,-2 0-2 0,-1-1-2 0,7 4 3 0,-11-1 0 0,3 3 1 16,2-4 2-16,1 2-3 0,5-1 1 0,-4 0 1 15,0 1-3-15,-3-2 0 0,5 0-2 0,-6 1-1 16,2-1 0-16,-2-3 2 0,-2 1 0 0,-7 3-1 15,4-2 2-15,-1 1 2 0,3 1 2 16,0-5 1-16,-7 1 3 0,1 1 0 0,4-2 0 0,-1-4 4 16,6 1 0-16,-5-3 1 0,2-2-3 0,-6 2 2 15,9-5 0-15,0 5 1 0,-2-8-1 0,-4 3 0 16,-1-3 2-16,3 0-7 0,0-1 4 0,4-1-3 16,-4 2-3-16,-1-6 3 0,-1 3-1 0,6-4-2 0,0 3 5 15,0-1-2-15,-2-1 2 0,4-1-1 16,6 1 0-16,-2 0-3 0,7-1 0 0,-4 1 2 0,2 0-2 0,0-2 1 15,8 3-3-15,-5-3 4 0,3 1 1 0,1-3 2 16,-1 1 0-16,6-1-2 0,3 3 4 0,4-1-3 16,-5-2 3-16,8 2-3 0,-3-1 1 0,3 1-1 15,-2-1 0-15,2 2-3 0,2 0 1 0,-2-1-1 16,1 1 2-16,1 0-3 0,0 0 1 0,1 3-1 16,0-3-4-16,2 3 2 0,-7-1-2 15,2 0 1-15,0 0-5 0,-3 1-2 0,-3-1-2 0,-2-1-15 16,0 1-3-16,-6-3 1 0,3 2-21 0,-1-4-25 15,-6 3-19-15,-4-3-5 0,0-1-34 0,-4 0-84 16,0-5 154-16,-3-2-72 0,-3-3 133 0</inkml:trace>
  <inkml:trace contextRef="#ctx0" brushRef="#br0" timeOffset="55473.34">20384 16713 354 0,'5'6'64'0,"-4"-6"-64"16,-1 2 34-16,3-1 35 0,-3-1-15 0,0 4-44 0,0-3 2 15,0 1-2-15,0-2 4 0,3 3 4 16,-3-3 18-16,0 0 4 0,0 0-4 0,0 0 23 0,0 0-2 15,0 0 1-15,0 0-2 0,2-2-4 0,-2 4-16 16,3-1 0-16,-3-1 0 0,-3 0-18 0,-2-1-3 16,10 4-2-16,-8-3 0 0,1-2-3 0,2 2 1 15,0 0 1-15,0 0-1 0,0 0 4 0,3 4-4 16,-7-8 1-16,4 3-3 0,-2 1 0 0,5 0 0 16,-3 0 0-16,5 1-5 0,3-1 1 0,-8-1-1 15,5 1 0-15,6 1 5 0,-4-1-5 16,-5-1 4-16,9 1 0 0,-8-3 1 0,4 0 4 0,2 3 1 15,5 1-1-15,-3-4 1 0,2 3 0 0,1 0 0 16,-2-2-1-16,4 1 0 0,1 1-1 0,-2 0-2 16,0 0 0-16,3 0 2 0,-3-3-4 0,3 0-3 15,1 3 2-15,-2 0-1 0,0-2-3 16,4-1 2-16,-1-3-3 0,-3 6 0 0,7-5 1 0,0 5-1 16,-2-2 2-16,0-1-3 0,3 0 1 0,0 1-2 0,5 2 0 15,0-1 1-15,-8 1-1 0,8-3 0 0,0-2-3 16,4 3 2-16,-4-2 0 0,3 4 1 15,-3-4 0-15,6 0-1 0,-3-1 1 0,3 5 0 0,-3 2 4 0,-1-1-3 16,2-1 1-16,-4 0 1 0,-3-1 3 0,3 4 3 16,-6-2 0-16,2-1-1 0,-1 0 1 0,-7 0-2 15,7 0 1-15,-2 3-2 0,-2 1-1 0,-4-4-5 16,1 0 0-16,-6 0 3 0,-2 0-6 0,4 0 3 16,-13 3-2-16,10 0-8 0,-9 2-4 0,1-5-1 15,-3 3-12-15,5-2-21 0,-5 1-10 0,-3-2-6 16,-2 0-27-16,0 0-79 0,-4-2 125 0,4 1-51 15,-11-10 96-15</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19:10.143"/>
    </inkml:context>
    <inkml:brush xml:id="br0">
      <inkml:brushProperty name="width" value="0.05292" units="cm"/>
      <inkml:brushProperty name="height" value="0.05292" units="cm"/>
      <inkml:brushProperty name="color" value="#FF0000"/>
    </inkml:brush>
  </inkml:definitions>
  <inkml:trace contextRef="#ctx0" brushRef="#br0">2469 15752 261 0,'3'9'3'0,"2"-2"-2"0,-2-1-1 0,0 2 2 16,4-2-1-16,-4-3-2 0,5 0 2 0,-2 2 0 16,2-2 4-16,-4 0 1 0,4-1 16 0,-3 1 2 0,3 0 2 15,-5 2 15-15,2-2 3 0,1-3 2 0,-4 3 8 16,2 2 0-16,1-3-31 0,0 2 10 0,-4-2 2 15,7 1-15-15,-5 3-2 0,5 1-5 0,-3-1-7 16,-3-3 0-16,5 3-1 0,-3-1-2 0,-1 0-1 16,1 1 0-16,1 0-1 0,-3-3-1 0,-1 2 1 15,6 3-1-15,-4-2 0 0,0 1 1 0,-2-4-2 16,7 3 0-16,-6-3 2 0,1 2-1 0,3 0-2 16,-6-7 0-16,2 0 3 0,-1 2-1 0,4 2 1 15,0-2-1-15,-2 2-5 0,-3-2 8 0,2-4-2 16,4 6-1-16,-1 1 0 0,-5-3 1 0,0 0 0 15,0 0 2-15,0-1-2 0,0 1-1 0,1 0 3 16,-1 0-2-16,0-2 1 0,0 0 1 0,0 1-2 16,0 1 4-16,2 1 7 0,2 1 0 0,-4-2 1 15,0 2 7-15,2-1 5 0,0 1 3 0,-2-1-2 0,3 6 5 0,-2-1-7 16,-1-4-1-16,2 4 3 16,-2-6-9-16,3 6-4 0,-3-3-1 0,0 0-3 0,-5-4-4 15,2 1-1-15,3 0-2 0,-8-3 2 0,11 7-3 16,-7-2 0-16,1 0-1 0,3-1 1 0,0-1 1 0,-4 2-2 15,4 2 2-15,0 3-2 0,-4-6 2 0,4-1-2 16,3 5 2-16,-2-2-2 0,-1 0 1 0,2 0 1 16,1-1-2-16,-3 4 3 0,6-6 0 0,-4 2-2 15,1-1 0-15,2 1-1 0,1 6 0 0,-1-5 1 16,3 0 0-16,-5-3-4 0,8 6 3 0,2-1 0 16,-2-3 0-16,0 2 1 0,-2-4-1 0,0 0 0 15,1 2-2-15,4-2 3 0,-3 2-1 0,-8-2 2 16,11 0-1-16,2 4-1 0,-5-2 0 0,-1-2-1 15,5 0 2-15,4 0 1 0,-5 0-2 16,0 1-1-16,4 3 0 0,-9-9 2 0,12 5-1 0,-4 3 0 16,-4-5 0-16,2 2 0 0,1 0 0 0,3 0-1 15,-7 0 3-15,3 0-2 0,0-3 0 0,4-1-2 16,-1 4 0-16,-1-5-2 0,3 2-1 0,-1-2 5 0,2 2-5 16,-1-2 0-16,0 2 3 0,3 0-1 15,2-3 4-15,0 4-1 0,0-3 0 0,-6 1-2 0,3-1 2 0,2 3 0 16,-2 1-1-16,0-2 1 0,-2 3-3 0,7 0 2 15,-7 0 0-15,10-2 1 0,-3-4 1 0,1 6-3 16,-1-3 1-16,-2 3 1 0,5-5-2 16,-10 0 4-16,4 2-2 0,-5 3 1 0,0 0-1 15,-2-3 0-15,2 3 2 0,-3 0-1 0,-1 1 1 0,0-1-1 16,0 0 0-16,1-1-1 0,-3 2 2 0,-1 4-2 16,1-6 0-16,-2 1 0 0,0-2 0 0,-3 2 0 15,4 3 0-15,-2-3 0 0,-1-5 0 0,-1 2 0 16,1 2 0-16,4 1 0 0,0 1 1 0,-1 1-1 15,-6-4 1-15,13 2-1 0,-3 3 1 0,-2-1 1 16,3 0-2-16,-2-2 0 0,-1-4 1 0,3 4 0 16,4 0 1-16,-7 0-2 0,0-1 0 0,0-1 0 15,-3 2 0-15,6 0 3 0,-4 0-2 0,0 0 0 0,-1-1 4 16,9-2 4-16,-7 3-1 0,-2 0 0 16,10-7 2-16,-8 4 0 0,4 3 2 0,-3-6 1 0,4 6-1 0,-6 0-2 15,1-2-1-15,0 1 0 0,-1 1-2 0,1 0 2 16,-1 0-4-16,-1 0 1 0,2-4-1 0,2 4-1 15,-3-3 1-15,2 3 0 0,-2 0-2 0,0 0 0 16,-1-3-3-16,2 3 2 0,0 3-3 0,-1-4 1 16,3 2-1-16,-2 1 0 0,2-1-1 0,1-1 1 15,-1 4 0-15,-2-4 1 0,0 0 0 0,2 1 0 16,4 1-1-16,-4-4 1 0,4 1-1 0,-1 1 1 16,2 0-2-16,4 4 1 0,-6-4 0 0,4 4 0 15,-4-4 2-15,2 6-1 0,1-3 1 0,-3 2-1 16,1-4 1-16,0 4-1 0,-2 0 0 0,-1-5 1 15,3 4-1-15,-2-4-2 0,-1 4 2 0,0-1-1 16,-1-3 1-16,5 0 0 0,-6 1-1 0,3 6 1 16,2-6 2-16,-3-1 0 0,2 0 1 0,-5 0-3 15,4 2 0-15,2 2 6 0,-4-2-7 0,3-2 2 16,-8 2-1-16,11 2 0 0,0 1 2 0,0 1 3 0,-5 1 2 16,-1-7 2-16,6 1 2 0,3 4-5 0,2-4 4 15,-11 3-1-15,7-1-1 0,1-3-1 0,-2 0-1 0,1 3-2 16,1 0 0-16,-2-3 4 0,0 0-1 0,-2 2-3 15,1-2 3-15,1 1 0 0,-3 4 2 0,4-4 0 16,-7 1 0-16,5 3 0 0,-6-2-1 0,1-2-1 16,4-2-1-16,-4 1 0 0,1 1-3 0,2 1 3 15,-3-2-3-15,3-2 0 0,1 1-3 0,1-1 3 16,-5 4-3-16,6-4 2 0,-2 2-1 0,0-1 0 16,-5 1 0-16,2-2 0 0,-4 1 0 0,4-3 0 15,-1 1-1-15,-4 3 0 0,1-3 0 0,1 0 0 16,8 0 0-16,-3 0-1 0,1 1 3 0,-1 1-2 15,3 1 0-15,3-2 0 0,-7 2-1 0,4 2 2 16,0-1-1-16,-5 1 0 0,3 1 0 0,-4 0 0 16,5 2 2-16,-4-4-1 0,-3-1 1 0,3 3 0 15,2 1 0-15,-5-4-1 0,2 0 2 0,5 1-3 16,-7 1 1-16,5-1-1 0,-2 1 0 0,0-4 2 16,-1 4-1-16,4-1-1 0,2 3-2 0,-4-3 3 0,-1-1-1 0,-6 0 1 15,11 2-1-15,-8-1-2 16,8-1 2-16,-8 0 0 0,1 0 3 0,2 0-4 0,6 3 1 0,6 2 0 15,-7-2 1-15,1 0 0 0,1-1 0 0,0 1 0 16,2 2 1-16,-7-5-2 0,3 0 0 0,0 0 2 16,-3-3-1-16,5 1 2 0,-5 1-1 0,4 1 0 15,-1 0 1-15,2 0 0 0,-1 0-1 16,-4 0-2-16,5 0 0 0,-1-2 3 0,3 0-3 0,-8 1 1 16,4-4-1-16,2 4-1 0,-7-6 1 0,12 7 1 15,-6 0 1-15,1 0-1 0,-8-4 2 0,9 4-3 16,0-2 1-16,0 4 2 0,3-1-3 0,-4-2 1 15,1 1 1-15,0 1-2 0,4 2 4 16,-7-1-2-16,3 3 3 0,-3-7-4 0,-3 4 1 0,4 1-1 16,-1-2 2-16,-4 1-4 0,4 3 1 0,-3-4 1 15,-1 2 1-15,0 4 0 0,1-6 1 0,-4 4-1 16,0 0-2-16,-1 1 6 0,1-6-5 0,-2 3 1 0,3 0 0 16,-2 0 1-16,2 1 0 0,-5-4 2 0,1 0-1 15,1-4 0-15,-5 4 1 0,3 0 0 0,-2-4 0 16,1-1 1-16,-6 5-1 0,6-3 2 0,-7-2 0 0,3 5-2 15,-3-1 1-15,-1-1-4 0,1 2-7 0,3 0-3 16,-3 2-10-16,2-2-48 0,3 1-38 0,-2-1-12 16,12 3-71-16,2 2 3 0,10 0-57 0</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20:50.475"/>
    </inkml:context>
    <inkml:brush xml:id="br0">
      <inkml:brushProperty name="width" value="0.05292" units="cm"/>
      <inkml:brushProperty name="height" value="0.05292" units="cm"/>
      <inkml:brushProperty name="color" value="#FF0000"/>
    </inkml:brush>
  </inkml:definitions>
  <inkml:trace contextRef="#ctx0" brushRef="#br0">15556 13845 425 0,'2'2'30'0,"-4"0"-8"16,1-2-24-16,1 0 52 0,0 0-43 0,0 1 1 16,-2-1-2-16,2 0-7 0,0 0 3 0,3 2 28 15,2-1 8-15,0 2-7 0,-5-1 29 0,-2 1-8 16,4 2 0-16,-7-3 12 0,0-2-17 0,4 3-5 15,-7 0-2-15,8 0-2 0,0-1-6 0,-2 2 2 16,1-1-2-16,1-1 2 0,0 4 0 0,0-4 0 16,0-1 2-16,0 1-4 0,0-2 0 0,0 0-6 15,-2 0 3-15,2 0 1 0,-3 2-7 0,-3-1-1 16,4 2-3-16,2 2 3 0,0 0-3 0,-1 1-3 16,-3-3-5-16,0 2 4 0,2 1-6 0,4 4-2 15,-4-4 0-15,-1 0-3 0,3 0-1 0,0 2-2 16,0-1 0-16,0-3 1 0,0 1-2 0,-2-3-1 15,4 4 0-15,-2-5 1 0,-2 4 0 0,4 1 0 0,-2-1 1 16,0 3-1-16,5-6 3 0,-5 4-1 0,1-3 2 16,7-3-3-16,-8 0 2 0,0 3 1 0,2 2 0 0,4-2-4 15,-3 5 3-15,-1-5-2 0,6 5-1 16,-11-2 2-16,10 5-2 0,1-6-2 0,0-3 0 0,0 2 2 16,-3-2 0-16,3 1-2 0,-1 2 1 0,3-2 0 15,-1-3-1-15,-4 1 2 16,4 3-1-16,4-3-2 0,-10 1 2 0,7-1 1 0,-7-1 0 0,6-1 0 15,4 2 0-15,-4-1 0 0,-6-1 0 0,4 1 0 16,4 0 0-16,-2 0 0 0,4 0 1 0,-5 0 0 16,-4 0 1-16,6 0-2 0,-4 0 0 0,-1-2 2 15,-1 2-1-15,1 0-1 0,1-1 2 16,1 2-2-16,1 1 0 0,3 1 0 0,-5 0 1 0,3-3-1 16,-1 2 0-16,-1-1 1 0,4 1-4 0,-7-2 2 15,4-3 1-15,-3-1-1 0,3 1 0 16,3 3-2-16,-3-3 1 0,-1 0 2 0,6 0 2 0,-4 1-2 15,2 1 0-15,-1-1 0 0,1 1 0 0,0-3 2 0,0 3-2 16,0-2-2-16,-3 1 1 0,3-4 0 0,0 4 1 0,0 1 1 16,0-2 0-16,0-4-2 0,-3 6 1 0,3-2 1 15,0 3-1-15,0-4 1 0,1 1 0 0,-1 0-1 16,5-2-1-16,-5 4 3 0,0-4-2 0,3 2 0 16,-3-3-1-16,2 1 0 0,3 2 1 0,-2-2 0 15,-2 4-1-15,1-4 1 0,0 0 0 0,-2-1-1 16,0 3 2-16,-2 1-1 0,4-1 0 0,-6 1-1 15,4-2 2-15,0 4-1 0,4 1 0 16,3 2 0-16,4-1-1 0,-7-2 1 0,0 0 0 0,6 0 0 16,-2 3-2-16,4 0 2 0,-4-1 2 0,-3-1-2 15,4 1-2-15,1 3 1 0,1-1-1 0,-3-4 2 16,1 0-1-16,4-1 0 0,-1 1 3 0,-1-2-3 16,-1 1 5-16,1 1-4 0,-2-2 0 15,4 4 0-15,-2-2-1 0,-3 0 1 0,0-4 0 0,-4 4 0 0,11 0-4 16,-6-4 5-16,2 4-1 0,-2 0 2 0,4-2-1 15,3 1-3-15,-2 1 3 0,0 0-1 0,-6-2 0 16,11 0 1-16,-5 2-1 0,-1-1-1 0,4 1 0 0,-6-2 0 16,5-1 0-16,1 2 1 0,-1 1 3 0,-4 1-5 15,1-6 2-15,0 5-1 0,1-3 1 0,-2 2 0 16,2-2-4-16,-2-1 4 0,-3-2-5 0,10 3 4 16,-2 0-1-16,-1 1 0 0,6-6 1 0,-3 2 0 15,-2 1-1-15,10 5 2 0,0-1 0 16,-2-4 0-16,0 4 0 0,3 1 0 0,-6 1 0 0,4-1 2 15,2 0-2-15,-3-5 0 0,0 4 0 0,2-4 1 16,0 0 0-16,-2-2 1 0,-3 0-2 16,-2-2 0-16,2 1 1 0,2 5 1 0,3-2 3 15,-8 0-5-15,3 1 3 0,-2-1-3 0,5 2 1 16,4 3 2-16,-4-2-3 0,2 1 2 0,-9-3-2 0,9 4 0 16,-3 0 0-16,3-3 1 0,-9 2-1 0,6 1 2 15,-5-3-1-15,5 3-1 0,-2-4 2 0,-4 3-2 16,3-2 1-16,-4 1-1 0,-1 1 0 0,3-1 1 15,8 0-1-15,-7-1 0 0,2 2 0 0,2-2 0 0,-4 1 2 16,7-1-1-16,-2 1 0 0,-1 1 1 0,-5 1-1 16,1 0-1-16,2 0 2 0,-6 0-1 0,4 1 0 0,-1-1-1 15,-1 0 0-15,4 2-2 0,-5-2 0 0,0 1 3 16,0 1-1-16,6 0 1 0,-6-1 3 0,5 4 0 16,-5-4-1-16,4-1 3 0,1 0-2 0,1 4 4 15,-1-6-2-15,2 4 1 0,0 1 3 0,-2-2 2 16,1-1 1-16,-6 0 3 0,4 0 1 0,-2 0-8 15,-2 0 4-15,0 0-1 0,1-3-2 16,1 0 2-16,-4 3-5 0,1 0 3 0,-2 0 1 0,4-2-4 16,1 1 1-16,-1 1 1 0,-2-2-3 0,0 1-2 15,1 1 1-15,4 0 1 0,-4 1 0 0,0-1-2 16,5 0 0-16,-4 3 0 0,4 1 1 0,-2-1-4 16,2 1 3-16,-1 0-3 0,4 2 0 0,-6-1-1 0,1 1-1 15,5 2 1-15,-1 0-1 0,3-2 1 0,1 0 0 16,-1 1 0-16,0-3 1 0,6 1-1 0,-2 3 3 15,-4-3-3-15,1 1 1 0,-1-1 0 0,-2 4 1 0,2-4-2 16,-4-1 2-16,3 3-1 16,-3-4 3-16,-6 0-2 0,6-1 1 0,-6 2-1 0,0-4-1 0,0 3-1 15,-2-1 0-15,4 0 0 0,-8-2-1 0,0 3 0 16,0-3-1-16,-4-3 1 0,1 3 0 16,-8 0-2-16,-3 0-1 0,2-2-10 0,2-1-3 0,1 3-1 15,-4 0-13-15,-4-6-24 0,3-1-17 0,0 3-6 16,4-4-33-16,-1-2-112 0,2-4 171 0,7-13-73 15,-2-1 125-15</inkml:trace>
  <inkml:trace contextRef="#ctx0" brushRef="#br0" timeOffset="3132.54">3017 14989 47 0,'-15'6'67'16,"1"1"-11"-16,0-1 2 0,-5 0-12 0,13 2 6 0,-7 0-39 16,-2 0 0-16,8-2-4 0,-1 2-2 0,4 1 0 15,-4 1-6-15,2-2 12 0,-13 1 3 0,5-1 1 16,6 0 12-16,-10 0 6 16,3-4 2-16,4 6 3 0,-4-4 4 0,1-1-10 0,6 0-4 15,2 1 1-15,-2 0-14 0,2-3-6 0,-2 2-5 16,-4-5 4-16,12 3-10 0,-4-1-2 0,4-2 0 0,0 0-2 15,-4-5-1-15,5 3 3 0,2-1-2 0,2 0 2 16,1-3 2-16,2 0 3 0,0-2 2 0,6 3-2 16,0 0 3-16,5-3 1 0,-8 4 2 0,5-4-2 15,-2 0 1-15,-1 3 1 0,6-1 0 0,1 3 0 16,2-2 0-16,-6 0-1 0,6 2-3 0,-3 2 4 16,1-1-3-16,5-1-2 0,-6 1-1 0,2 1-1 15,-1 1-2-15,4 0 2 0,-1 0-1 0,3 1-2 0,-1 1 0 16,0 1 2-16,2-1-1 0,-1 1 0 0,1-2 1 15,-2 3-1-15,2-3 3 0,-2 1-1 16,5 1-1-16,-2-2-1 0,2 3 3 0,2 0-1 16,1-2-1-16,6 1 3 0,-3-1 0 0,5 1 3 0,2-2 3 0,-7 1-2 15,5-2 0-15,0 0 2 0,-2-2 0 0,-4 2-1 16,1 0 0-16,0-1-3 0,5 1 1 0,-3 0-1 16,-5 0 0-16,6 1-1 0,-5 1-2 15,6-2-1-15,-7 3-1 0,5-1 4 0,-5-2-4 0,6 1 1 16,-1 1 0-16,-2-1-2 0,2-1 2 0,-1 3 1 15,3-3-2-15,-7 0 3 0,1 0 0 0,-1 0-2 16,-1 0 4-16,7 0 0 0,-1 0 0 0,-3 0 0 16,-4 0 2-16,8 0-3 0,-1-1 2 0,6 1 1 15,-5-2-2-15,-2-1 0 0,-3 2-1 0,6 1 2 16,-3 0-2-16,-2 0 4 0,-1-2-1 0,-2 2-2 16,-1 0 2-16,-2 0-2 0,-3 0 0 0,1 0 3 15,3-3 1-15,-2 3-3 0,1 0 5 0,-7-3 1 0,4 3-1 16,6-2 3-16,-1 1-1 0,-4-1 0 0,3 0 0 15,-2 1-2-15,4-1 0 0,-2 2 1 16,3-1 0-16,-7-2-3 0,1 3 1 0,5-2-3 0,-6 2 0 16,4-2 2-16,-5 2-5 0,2 0 2 0,0 0-2 0,-3 0 1 15,-4 0 0-15,5 0-1 0,-4 0-3 0,-1-1 6 16,2-1-4-16,2 2-1 0,-7 0-2 16,2-1 0-16,1 1 0 0,1 0-1 0,4 0 1 0,-1-2-2 15,-7 2 1-15,6 0 0 0,-2-1 0 0,9 1 0 16,-5-2 1-16,0 2-1 0,2 0 0 0,-2 0 1 15,2 0-1-15,-1 0 0 0,4 2-1 0,-1-1 1 16,-3 2 0-16,1-3-1 0,-2 3-1 0,2 1 2 16,-3 0 0-16,1-1 0 0,-3 1 4 0,6 0-6 15,-7-2 2-15,8 6 0 0,-10-4-1 0,8 0 0 16,-2-1-3-16,0 3 3 0,4-3 0 0,1 2 0 16,0-2 1-16,1 0 0 0,7 0-1 0,-4 0 4 15,4 1-2-15,1-4-1 0,1 3-3 0,-4-2 1 0,2 2 1 16,1-1 1-16,-4-2 0 0,-4 0-4 15,5 0 4-15,0 0 0 0,-4-3 1 0,4 1-1 0,2-2 2 0,1 0-3 16,-1 1 1-16,9 2 2 16,-6-2-1-16,0 3-1 0,6 0 0 0,-6-2-1 0,-2 2 1 0,8 0-1 15,-6 0 2-15,-3 0-3 0,0 2 2 0,0-2 0 16,1 1 0-16,0 2 0 0,2-1-1 0,-2 1 1 16,7 0-1-16,-2 0 0 0,3 0 0 0,4 1 1 15,-9-1-3-15,5-2 3 0,-3-1 0 16,4 2 1-16,-6-2-2 0,1 0 1 0,-1 1 2 0,4-1-2 15,-2 0 4-15,3-1-4 0,-5 1 3 0,5 0-3 16,-4 0 0-16,6 0 2 0,-7-5 0 0,7 2 0 16,-8 0-3-16,4 1 0 0,1 1 1 0,-3-1 2 15,-3-3-1-15,6 5-3 0,-3-1 2 0,-1 1 0 16,-4-2 6-16,-2 1-5 0,5-1 2 0,1 2-4 16,6 0 1-16,-11-1 3 0,6 1-3 0,2-2 0 15,-1 4-4-15,5-1 3 0,-8 1 0 0,3-1 1 0,-3 1-1 16,1 1 0-16,-4-1 2 0,0-1-1 15,-2 1 1-15,5 1-1 0,6-2 0 0,-3 3 0 0,2-3 1 16,-5-1-3-16,9 3 1 0,-1-1-1 0,3-2-1 0,-7-2 2 16,-1 2-2-16,2-1 2 0,1-1 1 0,0 1 0 15,-3-1 2-15,4-1 0 0,0 0-1 0,-2 3-1 16,3-2 0-16,0-1 0 0,1 0-2 0,-1 0 2 16,-4-2 0-16,4 2-1 0,-3 1 4 0,-4-2-5 15,2 2 2-15,0 0-2 0,-4-1 1 0,-1 2-2 16,-1 1-1-16,4-3 1 0,4-1-1 15,-2 1 2-15,1 0-1 0,-1-3 3 0,4 4-2 0,-6-1 0 16,5 2 1-16,-3-4 1 0,-1 3-1 0,-2-1 2 16,-2-2-1-16,-1-1 0 0,1 1 1 0,-1-1 3 15,0 0 0-15,2-1-2 0,-3 1 0 0,0-2-2 16,1 4 1-16,2-3 1 0,-3 3-2 0,1-1-2 16,0 0 2-16,-5 2-1 0,6 0 2 0,-1 0-1 15,-4 0 1-15,3-1-2 0,-1 1 2 0,-3 0 0 0,0 0-1 16,-3 0 0-16,6 0 1 0,-8 0 0 0,5-1 2 15,-1 0-3-15,-1 1 0 0,-2-1 0 16,5 3 0-16,-2-2 1 0,-6 0-1 0,9 3-2 0,-4-4 2 0,1 4 2 16,-2-1 0-16,3 1-1 0,-5 0 0 0,0 0 0 15,1 1 0-15,1-1 0 0,-2 2-1 0,2-2 2 16,3 2-2-16,-6-1 0 0,4 2 2 0,4-3-1 16,-2 2 0-16,4 1 0 0,1-1-1 0,-3-1 1 15,3 1 1-15,4-2-1 0,-6 0 1 0,5 1-2 16,-2-1 5-16,-4 0-5 0,1 0 2 0,0 0-4 15,2 0 1-15,-2 0 1 0,2 0-1 0,0 0 1 16,-4 0-4-16,9-1 2 0,-5 1 2 0,1 0 1 16,-6-2-2-16,6 1 1 0,4-1 0 0,-4 0 1 15,2 2 1-15,-2-3 0 0,4 2 0 0,1-2-1 16,-3 1 1-16,0-1 1 0,3 1-2 0,-2-1-1 16,-4 0 5-16,4 1-5 0,-5 1 1 0,10-1-1 15,-5 2 0-15,1 0 3 0,1 0-2 0,-2 2-1 16,2-2-1-16,-3 3 1 0,3 2 0 0,-4-2 1 0,-3 0-1 15,-1 2 0-15,1-1 2 0,2 1-2 0,-9 1 0 16,3-1 0-16,-3 0 0 0,4 1 0 0,3 0 1 16,-8 1-5-16,8-1 4 0,-11 2 1 0,12 0 2 15,-2-2-4-15,-3 2 1 0,0 0 0 16,-3 0-2-16,5-2 4 0,-2 0-4 0,-2-1 1 0,2 0 1 0,-3-2 0 16,0 2 0-16,2-2-1 0,-1 0 0 0,-1-2 1 15,0 1-3-15,0 0 3 0,4 1-1 0,4-2 1 16,-2 1 2-16,-4 3-2 0,1-5 0 0,3 1 3 15,2-1-2-15,-4 0-1 0,1 0 1 0,0 0-2 16,-4 0 1-16,5 2 0 0,2-2-1 0,-2 1 1 16,-3 2-2-16,2-3 3 0,-1 4-1 0,-2-3-1 15,4 1 1-15,-6-1 0 0,0-1 1 0,0 0 1 16,6 2-1-16,-6-2-1 0,6 1 0 16,-2 1 3-16,-4 0-1 0,8 1-1 0,-2 0 0 0,-4 2-1 15,-1-2 0-15,-1-2 3 0,-5 1 1 0,4 1-2 16,-4 2 4-16,0-4-4 0,-3-1 2 0,3 5 2 15,-3-3-3-15,-1 2 0 0,-1-1-2 0,0 1 1 16,1-1 2-16,3 3 2 0,-2 0 4 0,-7-3-5 16,1 2 6-16,1 1 0 0,2 2 0 0,-6-3-1 0,1 0 1 0,-5 0-1 15,-1-1-1-15,3 1 2 0,-8 0-1 0,4-5-2 16,-3 0 2-16,1 4-2 0,-3 1 0 0,-1-3-5 16,-1-2-1-16,0 1 2 15,2 1-5-15,-1 3-2 0,-1-1-4 0,0-4-1 0,2-3-2 0,-2 3-14 16,5 0-9-16,-2 0 0 0,0-5-17 0,-5 4-51 15,10-5-45-15,-6-5 48 0,1 0 99 0,13-10-85 16</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22:39.290"/>
    </inkml:context>
    <inkml:brush xml:id="br0">
      <inkml:brushProperty name="width" value="0.05292" units="cm"/>
      <inkml:brushProperty name="height" value="0.05292" units="cm"/>
      <inkml:brushProperty name="color" value="#FF0000"/>
    </inkml:brush>
  </inkml:definitions>
  <inkml:trace contextRef="#ctx0" brushRef="#br0">6622 5602 174 0,'-6'-3'0'16,"2"1"0"-16,1-1-2 0,-3 0-24 0,3 1 33 16,1 1-10-16,1-3 1 0,1 4 2 15,0-1 2-15,-2-4 2 0,5 4 38 0,-1-1-7 0,-1-1-8 16,3 0 25-16,0 1-2 0,-1-1 1 0,-1 1-5 0,0-1 0 16,5 0-11-16,-5 3-4 15,0 0 1-15,1 0-15 0,1-1-1 0,0 1-1 0,0 0 2 16,3 1-2-16,-6-1 0 0,2 3 3 0,0-1-3 0,-3-2 2 0,4 0-5 15,-4 0 0-15,0 0 0 0,1 0-5 0,-1 0-2 16,0 0-1-16,3-2-1 0,-1-1-1 0,-2 0 0 16,1 1 0-16,-1-1 0 15,0 0 0-15,0-2 0 0,0 2 2 0,0 2-1 0,-1-1-1 0,1-1 0 16,0-2-2-16,0 2 3 0,0 2-2 0,1 1 0 16,-1-4-1-16,5 1-1 0,-2 0-1 0,-1 0 1 15,3 3-4-15,1-3 5 0,-1-2-2 0,2 3 1 16,3-2 2-16,-1 1-1 0,-2-1 3 0,-3 4 3 15,4 0 3-15,5 2-4 0,-8 0 5 0,6-1-2 16,-10 2-3-16,7 2 3 0,3-2-5 0,-5 0 0 16,1-1 1-16,-6 3-2 0,4-4 1 0,4 4-1 15,-2-3 3-15,0 1-2 0,-3 0 2 0,2 0 3 16,0 0-4-16,5-3 1 0,-3 3 2 0,0-3-4 16,3 3 3-16,-2 1-1 0,-2-3-4 0,2 1-1 0,2 1 0 15,5 2 0-15,-2-4-2 0,-3 5 2 0,-3-4-2 16,0 0 0-16,12 2 0 0,-6-2 3 0,4 1-1 15,-6-3 0-15,1 2 1 0,4-2-1 16,2 3 0-16,3-2 1 0,-8-1-3 0,3 0 0 0,4 0 0 0,-5 0 1 16,4-1-1-16,-1-1 1 0,1 1-1 0,-1-1 2 15,3-1 0-15,0 1 0 0,-4-1 0 0,5 2 0 16,1-1 2-16,-5 0 1 0,-2 1 0 0,5-1-2 16,0-1 1-16,5 3 1 0,-5-3 2 0,-6 1-2 15,7 2 1-15,4-1 1 0,0 1 3 0,-5-3-3 16,1 3 2-16,-7-3 0 0,12 3-3 0,-1 0 6 15,-5-2-3-15,0 2-1 0,-1 0-2 0,4 2 2 16,-3-2-3-16,0 0 1 0,-3 0-2 0,3 0 0 16,0 0-1-16,-3 0 3 0,3-4 0 0,0 1-4 15,-2 2 2-15,0 1 1 0,4-3 0 0,-3 1 2 16,1-1-3-16,-4 1 1 0,6 1 1 0,-2 1 2 16,0-3 1-16,3 1 0 0,-4 2-3 0,1 0 1 0,3 0 0 15,0-2 1-15,-1 2-1 0,4 0-3 0,-3 0 2 0,2 2-2 16,-2-2 0-16,5 0 1 0,-3 2-3 15,4-1 0-15,-4 1 0 0,1-2 0 0,-1 0 0 0,0-3-2 16,1 3 2-16,-1-2 1 0,1-1 0 0,-1 1-1 16,7-1 0-16,-8 3 1 0,3-1 0 0,6 1 0 15,-5 0-1-15,-2 0 0 0,1 0 0 16,4 1 0-16,-7-1 0 0,10 3-1 0,-10 0 0 0,2 2 1 16,3 0 0-16,-2-2 0 0,-3 2 3 0,1 1-3 15,-2-1 2-15,-3 3-1 0,0-2 0 0,0 0 2 16,-1 0-3-16,-2 4 2 0,3-2 1 0,1 0-2 15,-5-1 5-15,2 0-6 0,-4-1 1 0,0-1 2 16,-1 1-1-16,1-1 1 0,0-1 0 0,-4 0-2 16,1-3 1-16,0 1-5 0,2-2-2 0,-1 0-20 15,-1-2-21-15,3-3-7 0,-4-2-33 0,1-4 2 16,6-4-30-16</inkml:trace>
  <inkml:trace contextRef="#ctx0" brushRef="#br0" timeOffset="13933">7781 10280 23 0,'2'-2'24'0,"1"0"-8"16,-2 1-1-16,1-2-7 0,1 1-1 0,0 1-6 15,2 1-4-15,-2-2 1 0,5 2-1 0,-5 0 1 16,2 0 2-16,1 2 4 0,-3-1 0 0,0 2 1 15,4 0 4-15,-4 2 1 0,0-2 2 0,3 4-3 16,-3-1 3-16,1 0 0 0,0 2 2 0,1-2-1 16,-2 4-1-16,0-2 6 0,4-2-2 0,-7-1 5 15,3 1 3-15,0-1-2 0,2 1 0 16,-4-1 1-16,1-2-2 0,1 0-3 0,3 2-5 0,-3-2 5 16,1 2-6-16,3-2-4 0,-2-2 0 0,5 2-1 15,-6 1-1-15,4-3-3 0,3 2 4 0,0-1-4 16,-3 1 2-16,3 0 4 0,-2-1 1 0,6 1-4 15,-3 0 6-15,1-1 0 0,-1 2-3 0,3-2 0 16,-4-1-3-16,6 3 0 0,0 0-2 0,-1-2-2 16,-4 0-2-16,4 1 0 0,1-2 0 0,2 2 2 0,0-1-1 0,-9-2 5 15,12 2 0-15,-3-1 2 0,1 1 4 16,-4-2 2-16,7 0-1 0,-7-2 3 0,6 2 0 0,3-1 1 16,-9-3 2-16,3 1-3 0,-2 0 2 0,0 0-2 15,-4 1 2-15,4 2 2 0,-1-3-2 0,-3 2 1 16,-1-1 0-16,-1 2-1 0,2 0 2 0,1-3-1 15,-1 3-4-15,-2-2 3 0,3 1-4 0,0 1-3 16,0-3 2-16,-1 3-3 0,-1 0-2 0,2 0-4 16,2 0 3-16,3 0-3 0,-3 0-1 0,-1 0 4 15,1 0-5-15,0 0 0 0,1 0 2 0,-3 0 3 16,8 0 0-16,-7 0 1 0,0-2 1 0,4 0-4 16,-2 1 4-16,-2-1 0 0,0 1-3 0,3-1 0 15,-6 1-2-15,-4-1 0 0,9 0 1 0,-9 1 0 16,11-1-1-16,-3 2-2 0,-4-1 1 0,3 1-1 15,-3-2 1-15,10 2-3 0,-6-1 0 0,-3 1 2 16,-1 0-2-16,4 0 0 0,0 1-2 0,-1-1 4 0,-2 3-3 16,-1-3 4-16,3 0-1 0,-1 2-3 0,0-2 4 0,-1 1-3 15,-2-1 0-15,3 2 0 0,-2-2-1 16,2 2 1-16,-1-1 1 0,0 1-3 0,1-2 1 0,0 1 1 16,-3-1 0-16,3 2 0 0,2-1-3 15,-2 1 3-15,3 0 0 0,-1 1 1 0,-3-2 0 0,1 2-1 16,1 1 0-16,-5-4 0 0,-2 0 2 15,-2 0-1-15,4 0 0 0,-7 0 3 0,6 0 0 0,-3 0-2 16,2 0 2-16,2 1-1 0,-4-1-1 0,2 0 4 16,-7 0-3-16,-1 0-1 0,13 0 1 0,-5 0-1 15,-3 3-1-15,-2-3 1 0,0 2 0 0,3 1 2 16,-3-1 0-16,0-2-1 0,1 3 1 16,-1-2 0-16,-3 3 1 0,0-3 7 0,3 1-1 0,3-2-3 15,4 1 8-15,-4 1-1 0,-6-2 4 0,-8 3-2 16,13-3-1-16,-4 0-4 0,3 0-1 0,-6 2 8 15,-8-1-8-15,10-1-1 0,7 0-2 0,-7 0 3 16,0 0 0-16,5 0-4 0,-1 2 3 0,7-1-4 16,-1 1 1-16,-10-2 0 0,3 1 0 0,5-1-3 0,-5 2 2 15,-3 1 2-15,9-3-4 0,-9 0-1 0,2 2 0 16,-1 1-1-16,3-2 2 0,2-1-1 0,-6 0-2 0,1 0-1 16,-1 0 1-16,7 0 0 0,-3 0-1 15,-2-1 1-15,-2 2 2 0,2 3-3 0,9-6 0 0,-7 2 0 16,4 0 0-16,-6 0 0 0,6-2-1 0,-1 2 1 15,1-3-3-15,2-1 3 0,-5 4 0 0,1-2-1 16,0 2 1-16,0 0 0 16,1 0-2-16,-1 0 1 0,2 0 1 0,0 0-2 0,-4 2 2 0,4-2-1 15,-3 1-1-15,4 1 2 0,-2-2-2 0,-1 3 2 16,-3-2 0-16,5 3-2 0,-3-3 2 0,1 1 1 16,0-2 0-16,-3 0 1 0,4 4 0 0,-4-4-2 15,2 0 1-15,-1 0 2 0,0 0-3 0,-3-3 0 16,1 3 0-16,1 0 0 0,0 0 0 0,0-1 2 15,-1-1 1-15,-1 4-4 0,2-2 3 0,2 0-2 16,-3-2 1-16,-1 2 0 0,2-1-1 0,-1 1 0 0,4 1-3 16,-4-1 3-16,1-1 0 0,2 1 0 15,-1 0 0-15,0 0 0 0,2 0 0 0,-3 0 0 0,2 0 2 16,1-2-2-16,-3 2 1 0,2-3-1 0,1 3 0 0,-1-2-1 16,1 2-1-16,-3-3 2 0,2 0-3 0,3 3 1 15,-5 0 1-15,3-2 2 0,-3-1-1 0,2 2 2 16,1-1 2-1,-2 1-4-15,2-1 2 0,-3 0-2 0,3 1 0 0,2 1 0 0,2 0 0 0,-6 0-2 16,0-2 2-16,5 2-2 0,0 0 0 0,-2 2 1 16,-1-2-3-16,0 0 1 0,-1-2 2 0,1 2-3 15,5 0 3-15,-1-1-2 0,2 1 3 16,-4 0-2-16,0-3 0 0,3 1 1 0,-3 0-3 0,9 2 3 16,-1 0-1-16,-3 0-1 0,-9 0 1 0,9 0 0 15,9 0 0-15,-10 0 0 0,10 0-2 0,-11 0 1 16,4 2 1-16,4-2 0 0,4 0 2 0,-2 2-4 15,-4 1 4-15,6-2-2 0,-4-1 2 0,3 2-2 16,-1-1-1-16,-2-1 2 0,4 0-1 0,-1 0 1 16,-3 0 1-16,3 0-1 0,-1 0 0 0,1 0 1 15,1 0 0-15,1 0 0 0,-7 0 0 0,8 0 0 16,-1 0 0-16,4 2-2 0,-6-4 2 0,3 1-1 16,-1-1-1-16,3-1 2 0,0 3-2 0,-1-3 0 0,-1-2 2 0,1 2 1 15,2 0 0-15,3-2 0 0,-1 2 1 0,-3 0-2 16,1 0 2-16,-1 0-1 0,3 1-1 0,-3-1 1 15,-4-2-1-15,2 4-1 0,-1-1 1 0,1-1-2 16,-1 0 4-16,1 1-2 0,-3-1-1 0,5 1 0 16,1 1-2-16,0-1 4 0,-6 1-1 0,5-2 0 15,6 1 0-15,-6 0-3 0,11-1 2 0,-8 2 1 16,3-1 0-16,-2-1-1 0,7 1 1 0,-4 1 0 16,-2-2-1-16,1 3 1 0,-2-2 0 0,2 2 0 15,-3 0 0-15,3 0 1 0,-3 0 1 0,2 0-4 16,-1 2 4-16,2-1-2 0,-3 1-3 0,6-2 3 15,-1 0-1-15,-5 1-2 0,-2-1 3 0,7 2 1 16,-10-2 0-16,3 0 0 0,0 0 1 0,-1 0-2 16,-2 0 0-16,5 0 4 0,-1-2-2 0,-3 1-1 15,4-1 0-15,0 1 0 0,-3-1 2 0,1 2-2 0,-3 0 0 16,0 0-1-16,-1 0-1 0,3 2 1 0,-7-1 0 16,2-1 0-16,3 2 0 0,-3-1 1 0,2 3-1 15,-2-3 2-15,2 2 1 0,4-1-3 0,-6 1 0 0,2-1 0 16,-4 2-2-16,7-1 2 0,-5 1 1 0,6-1-4 15,-1-2 3-15,-7 2 0 0,10 1 0 0,-2 0 1 16,1-2-1-16,-4 1 0 0,2-1 1 0,-2 2-4 16,-2-1 3-16,4 2 0 0,-2-5 3 0,-1 3-3 15,0 1 1-15,-2-3 0 0,0 1-3 16,0-1 7-16,-2 2-4 0,5 1-1 0,-4-1 0 16,2-2 0-16,-2 1 0 0,2-1 0 0,-1 1 0 0,3 1 0 15,1-3 0-15,-9 2 0 0,10-1 0 0,-5-1 0 16,3 3 1-16,-2 1 2 0,4-3-1 0,-5-1-2 15,-1 2 2-15,2-1 1 0,1 2 1 0,-2-3-1 16,-3 0-1-16,3 2-1 0,0-2-1 0,-3 5 2 16,3-4-3-16,-3 1 3 0,-1-2-2 0,-2 1 1 15,6 3 1-15,-6-4-1 0,0 1-1 0,-1-1 4 0,4 0-4 16,-5 0 2-16,-1 0 0 0,7 0-2 16,-2 0 2-16,-6 0-1 0,6 3 0 0,-1-3 3 0,-3 3-4 15,2-3 0-15,7 2-1 0,-8-2 1 0,-1 2-2 0,8-2 3 16,-6 0-2-16,4 3 2 0,-1-3 1 15,3 0-4-15,-6 1 5 0,7-1-1 0,-5 0-2 0,4 0 0 16,-5 0 1-16,3 0 0 0,-1 0 0 0,2 0-1 16,-3-1 1-16,3 1 0 0,-4-2 0 0,2-1-1 15,-3 0 1-15,0-2 0 0,4 5 2 0,-4-3 0 16,4 3-2-16,4 0 1 0,-7-2 1 0,0 1 0 16,4 1 0-16,1 0-3 0,-2-2 0 0,4 2 4 15,-4-1-4-15,-10-4 0 0,15 3 1 0,-5-1 3 16,-1 2-3-16,0-1 2 0,-5-3-1 0,11 2-1 15,-9 2 3-15,6-4-1 0,-3 2-1 0,2 0-1 16,2-4-1-16,-2 3 4 0,2 1-2 0,-1-4-2 16,2 4 0-16,-4 0 0 0,1-3-1 0,4 4 0 15,-3-1 1-15,-2 0-2 0,1-2 2 0,4 0 0 16,-8 2 0-16,5-2 0 0,0-1 1 0,3 1-1 16,-2 1 0-16,-3-1 0 0,5 0-1 0,0 2 1 0,0-2 0 15,-1 1 0-15,4 1-1 0,-2-1 0 0,0 0 1 16,7 2 3-16,-4-1-1 0,-4 0-2 0,3 0 0 15,2 1 0-15,-5-1 0 0,-1 3 0 0,1-2 1 0,0 1-5 16,0 1 2-16,-3-2 2 0,-3 1 1 0,3 1-1 16,2-2 1-16,-4 1 1 0,1-1-3 15,-2 2 6-15,3-2-5 0,1 1 0 0,-1-1-1 0,-5 2 2 16,7-1-1-16,-7-1-1 0,4 1 2 0,-5-1-1 16,4 2 0-16,-3-2-1 0,8 2 4 0,1-1-3 15,-6-1 2-15,1 1-2 0,4 1-1 0,-2-2 1 16,-2 1-1-16,-4-3 2 0,2 4-1 0,0-1-3 15,-3-1 3-15,2 1 2 0,-2-1-3 0,-2 2 2 16,2-1-1-16,-2-1 0 0,0 0 0 0,4 1 2 16,-3 1 0-16,1-2-3 0,3 2 0 0,-2-1 2 15,-3 1-1-15,7 0-1 0,-5 0-4 0,-1 0 3 16,6 0 1-16,-7 0 1 0,3 0 0 16,4 1-1-16,-1-1 3 0,-4 2-2 0,1-2 2 0,4 0-1 15,-13 0 0-15,12 0-1 0,-9 0 1 0,3 0-1 16,-1 1 0-16,2-1 1 0,-2 0 3 0,1 2-4 15,0-2 1-15,-1 2 0 0,0-2-1 0,-1 1 2 0,-1 1-1 16,-3-2 0-16,-2 0-2 16,4 1 1-16,-4 1 0 0,2-1 0 0,3 1 1 0,-10-2-2 0,4 2 1 0,3 1 0 15,-5-2 2-15,-1-1-3 0,2 2 1 0,-2-1-1 16,0 1 0-16,-2 0 0 0,1-1-2 0,1 1 2 16,-1-1-1-16,1-1 0 15,-2 2 1-15,3 1 1 0,-3-1-3 0,2-1 4 0,-1 1-1 0,-1-1-2 16,2 1 0-16,-1 1-1 0,1-3-1 0,-1 5 0 15,3-4 0-15,-4 2 0 0,1-1-1 0,2 0 0 16,-3-1-1-16,2 1 1 0,-2-1-2 0,3 1 1 16,2-1-2-16,-2 3 1 0,-3-3-1 0,0 1 0 15,3-1-2-15,-1-1 1 0,2 2-2 0,-2-1-4 16,-2-1-1-16,0 0-1 0,2 0-5 0,-2 2-13 16,0 0 1-16,0-2-4 0,0 1-11 0,0-1-5 15,0 0-11-15,0 2-5 0,0-2-10 0,-5 3-28 16,-1-2-19-16,1 3 29 0,-5-1 99 0,-2 0-81 0</inkml:trace>
  <inkml:trace contextRef="#ctx0" brushRef="#br0" timeOffset="68415.66">3035 15049 47 0,'0'-3'119'0,"0"1"-152"0,-1 2 5 0,1-2 18 15,-2 2-18-15,2 0 30 0,0-1 3 0,0 1 2 16,0 0 1-16,0 0 2 0,-4 0 4 0,-1 0 5 15,2 0-1-15,0-2 1 0,-1 2 5 0,-3-1-5 16,7 1-1-16,-5-2-2 0,-3 2-6 0,3-1 0 16,0-1-2-16,1 2 0 0,-4-2-2 0,3 2-1 15,-3-1 0-15,4-1 0 0,2 1-2 0,-4 1 1 16,-1 0-2-16,6 0 2 0,-5 0-1 0,2 0 2 16,3 0 1-16,-1 0 5 0,2 0 2 0,0 0 4 15,0 1 3-15,-1 1-4 0,-9-1 8 0,2 1-7 16,2 1 0-16,-2-1-1 0,5 1-8 0,-5 0 1 15,4 2-3-15,-1-2-2 0,0 2-1 0,2-2 5 16,1 2-2-16,-5-1 4 0,0 1 1 0,-1 0 7 16,5-2 3-16,-9 2 0 0,8-1 6 0,0 3-2 15,-1-3 0-15,-4-2 1 0,2 4-3 0,-1-1-4 0,2 0-2 16,6 1-2-16,-8-1-5 0,-3-2-2 0,5 0-1 16,0 0 3-16,-4 0-3 0,6 0 8 0,-6 0-3 15,1-3 1-15,2 5 4 0,3-2 5 0,-4 2-5 16,3 0 5-16,3-1 0 0,-5-2-9 0,7 4 0 15,-4-3 0-15,0 2-11 0,1-3-2 0,1 1-3 0,2 5-1 16,0-7-3-16,0 4-3 0,-2 0 1 0,2-2 1 16,0 0-2-16,4 8 3 0,-3-8-2 0,1 2 2 15,6 4 3-15,1-2 3 0,2 1-1 0,-1-2 1 16,-1 0 1-16,2-3 2 0,8 8 0 0,-2-6 1 16,-4-3-1-16,2 1-1 0,3 0 3 0,-6-3-2 15,7 1-1-15,0-1-1 0,0 0 1 16,6 4 1-16,-3 0-1 0,2-1 0 0,-1-3 0 0,7 2 3 15,0 1 0-15,-6-1-3 0,1-1 0 0,-5-1 2 16,4 0-1-16,1 2 3 0,0-1-4 0,0-1-1 16,-1 0 3-16,3 0-2 0,-2 0 0 0,2-1 1 15,1 1-2-15,-3-3 0 0,0 1-2 0,2 2 0 16,-3-3 1-16,-1-5-6 0,-1 8-8 0,-3-1-2 16,-2-1-11-16,5 2-29 0,1-3-13 0,-9 0-1 0,8 1-39 15,-5 1 1-15,3-6-14 0</inkml:trace>
  <inkml:trace contextRef="#ctx0" brushRef="#br0" timeOffset="69134.64">3403 14627 947 0,'-14'0'-176'0,"10"0"238"0,-6-3-5 0,7 3-28 0,-2 0 6 15,5 2-4-15,0-2-27 0,0 0 0 0,0 1-3 16,0-1-4-16,0 3 2 0,-1 4 5 0,-2-7 5 16,-1 1-1-16,0-1 8 0,2 3 8 15,-1-3 2-15,3 2-3 0,0-2 7 0,-3 9-7 0,1-9-5 0,2 8 5 16,-3 0-13-16,3-3-6 0,0 6-3 0,-1-2 0 16,1-1-7-16,1 0-2 0,5 1-1 0,-1-4 0 15,5 5-1-15,-6-1 2 16,6 0-1-16,-1 3 0 0,-1 0 2 0,11 2-2 0,-8 2-1 0,2 0 1 15,4-2-1-15,5 5 0 0,-3-5 0 0,7-2-1 16,4 3 1-16,-4-1 3 0,2 0 1 16,3 0-1-16,1-1 3 0,-2-2-4 0,6 0 3 0,-3 0-1 15,-3 0-3-15,4 0 0 0,-4-2-1 16,2 4-1-16,-2-2 0 0,-2 0 2 0,-1 0 1 0,-1 1-3 16,0-2 3-16,-3-1 0 0,2 2-2 0,-11-3 6 15,7 2-2-15,-2-3-1 0,-7-2 0 0,-1 3 0 16,2-2 1-16,-4 1-6 0,-9 0 1 0,13 4-3 15,-13-3-2-15,3 5 3 0,-3 1 1 0,-3-4-6 0,-2 2 7 16,2-1 3-16,6 3-3 0,-9-3 5 16,4 3 0-16,-7 2-2 0,1-6 0 0,8 5 3 0,-9-1-3 0,1 2 2 15,-5-5 2-15,10 0-3 0,-8 3 5 0,0-1 2 16,3 0 2-16,-6 4-2 16,9-3 1-16,-4-1 4 0,4 1-1 0,-7 0 3 0,4-2 1 0,0 1 6 15,-2 1 1-15,1-3-2 0,-2 3 7 0,-2 1 5 16,1 0-2-16,-4 1 1 0,2 0-1 0,-3-1-2 15,-2 4-3-15,0 0 4 0,-3 2-8 0,-2 2-3 16,-3 1-3-16,1 1 1 0,1 2-5 0,-1 3-2 16,-8 3 1-16,4 0-1 0,0 1-2 0,-6 2-4 15,0 5-1-15,-1-1-2 0,0 2-4 0,-4 2-35 16,5-1-32-16,-7 4-10 0,-2 0-50 0,2 3 2 16,4-1-44-16</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24:44.439"/>
    </inkml:context>
    <inkml:brush xml:id="br0">
      <inkml:brushProperty name="width" value="0.05292" units="cm"/>
      <inkml:brushProperty name="height" value="0.05292" units="cm"/>
      <inkml:brushProperty name="color" value="#FF0000"/>
    </inkml:brush>
  </inkml:definitions>
  <inkml:trace contextRef="#ctx0" brushRef="#br0">17414 5286 250 0,'-5'-2'13'16,"1"0"-12"-16,2 1-14 0,-1 1-2 0,0-3 14 15,0 3-24-15,-2 0 13 0,2 0 5 0,0-3-2 16,-4 1 19-16,4 2 10 0,0-5 8 0,-5 4-2 16,5-2 13-16,-3-1-6 0,1-2 0 0,0 6-4 15,-1-1-6-15,3-6 3 0,-3-1-2 0,2 4 1 16,1-6 1-16,-3 2 2 0,3 2-1 0,0-2-1 15,1-3-1-15,1 3-6 0,-4 4 0 0,2-4 3 16,1 8-10-16,1-3 6 0,-1-1-1 0,2 3-1 16,-5 1 5-16,4 0-5 0,-2 0 0 0,3 1 0 15,0-1-7-15,-2 0 0 0,2 0-3 0,0 0-2 0,-2 2-3 16,2 4 1-16,0-3-3 0,0 1 3 0,4 2-2 16,-1 2-1-16,3 0 1 0,-1-5 1 0,3 3-1 0,1-3 2 15,2 2 2-15,0 0 0 0,3-4 1 0,3 2 0 16,1-1-1-16,5 4 0 0,-4-4 0 0,5-2 0 15,1 0-3-15,3 0 2 0,4 0-2 0,-5 0 0 16,-1-2-1-16,-2-1 2 0,-4 0-2 0,10 0-1 16,-2-2-3-16,-10 0 2 0,2 4-5 0,-6-2-8 15,8-2-6-15,-6 2-3 0,1 1-12 0,-7 4-19 16,-1-2-9-16,-1-2 0 0,0-3-25 0,3 1-1 16,-9 2 53-16,-1 2-38 0,-1-3 75 0</inkml:trace>
  <inkml:trace contextRef="#ctx0" brushRef="#br0" timeOffset="417.77">17232 5509 148 0,'0'5'-12'16,"0"1"12"-16,0 0-24 16,0 2 17-16,3 0-17 0,3 1-9 0,-1 1 11 0,-2-1 10 0,3-1 12 15,0 0 11-15,2 0 29 0,-3-2-1 0,1-1-1 16,1 0 30-16,1-2-11 0,-2 0 5 0,2-2 0 15,3-1-12-15,0 0-9 0,-3-1-1 0,3-2 2 16,0 1-8-16,1-1 8 0,1-2-6 0,-1 2 2 16,2 0 6-16,2 0-7 0,-2 1-1 0,7 2-3 15,1 0-10-15,-5 0-6 0,0 0-2 0,9 3-3 16,2 1-8-16,0 2 1 0,4-1-5 0,1 1 4 16,-3 0-4-16,6 0 2 0,0 1-1 0,-3-1 2 15,0-1-1-15,-3 3-7 0,0-4-2 0,-2 0-5 0,-1-1-8 0,1 0-23 16,-4-2-12-16,1-1-5 15,-5-3-31-15,-1 0 2 0,-1-5-19 0</inkml:trace>
  <inkml:trace contextRef="#ctx0" brushRef="#br0" timeOffset="654.75">18460 5224 1064 0,'0'0'-103'0,"5"2"21"0,1 1 82 0,-3 3-48 15</inkml:trace>
  <inkml:trace contextRef="#ctx0" brushRef="#br0" timeOffset="1534.62">18540 5301 424 0,'10'5'93'0,"-6"-2"-93"0,4-1 61 0,-1 1 10 15,2-2 5-15,2 4-63 0,-1-2 4 0,1-1-13 0,-4 1 5 16,4 0-1-16,0-3 11 0,0 0-6 16,0 2 11-16,-1-2 7 0,-1 1-2 0,2-1-1 0,2 0 0 15,-2 2-3-15,0-1-4 0,2 3-11 0,2-6 2 16,-2 2-8-16,3 0-2 0,-2 3-1 0,5 0-1 15,-4-3-2-15,4 3 2 0,-1 1-3 0,-4-1 3 16,5-3-1-16,1-5 1 0,2 2 0 0,-5 1 0 16,5 2 1-16,-3 0 2 0,0-3 0 0,3 2-2 15,-6-3 1-15,0 4-1 0,-2 0 2 0,0-1 2 16,-3-5-2-16,-2-2 2 0,5 1 0 0,-6 0 3 16,3 2 3-16,-1-1 0 0,-2-5-1 0,-4 0 0 15,1 1 2-15,3 4-2 0,-6 1 2 0,-1-1-4 16,-1-4 0-16,-5 4-2 0,-2 0-2 0,5 1 0 15,-1-3-4-15,-7 0-2 0,-1-1-2 16,0 3 2-16,3-2-4 0,-1-3 0 0,-2 3 2 16,-5 2-2-16,-6-1 3 0,7 3-2 0,0-3 1 0,1 1 0 15,0 1-1-15,-8 2 2 0,9 2-7 0,-4-4 6 0,5 2-3 16,-6 0 1-16,3 1 1 0,-3 0-2 0,-4-1 2 16,8 3 0-16,-10-3 2 0,10 3-2 0,-6 0 2 0,3 0 2 15,-1 0-2-15,-1 0 2 0,7 2 1 0,-4-2-1 16,4 1 1-16,-1 1-1 0,0-1 0 0,1 4-3 15,-1-2 2-15,2 2-2 0,2 1-2 0,1 2 3 16,-3-2 0-16,0 4 0 0,1-4 1 0,3 0 4 16,-3 2-2-16,1 5 2 0,2-4 1 0,-4 2 0 15,5 0-1-15,0-4 2 0,3 5-2 0,-5 2 1 16,1-1 2-16,3-2 1 0,1 2 1 0,-1-4-4 16,0 5 3-16,1 0-3 0,1 0-1 0,2 4 4 15,2-2-4-15,-1 1-1 0,-1-1 2 0,5 2-1 16,-5 0 2-16,0 1 0 0,0-4-2 0,3 3 2 15,-3-3-2-15,0 0 2 0,2-1 0 0,-2 0 1 16,0 2-1-16,3-2 1 0,5 1 0 0,-7-2-1 0,4 1-1 16,0-1 2-16,1 1-3 0,2-1 1 15,-2-1 1-15,4 1-2 0,-1-2 2 0,-4 3 0 0,4-3-1 16,1-2 4-16,-4 1-1 0,5 2-6 0,-3-2 2 16,0-2 0-16,1 1-1 0,-3-1 4 0,2 1-5 0,2-1 7 15,-4 0 1-15,3-2 4 0,2-1-1 0,-4 3-1 16,4-3 3-16,-2 1-2 0,2-1 0 0,0-1 2 15,3 4-5-15,-1-3-1 0,-2-2 0 0,1 0 1 16,1 0-2-16,0-1-2 0,-6-2 0 0,8 2 1 16,-4-2-3-16,0-2 1 0,1 4 2 0,2-2-3 15,1 0 2-15,3 3 0 0,1-5-2 0,2-1 4 16,-6 0-2-16,0 3 0 0,0 0-2 0,11-2 3 16,-4 2-1-16,-8-1-1 0,6 2 1 0,-4-1-2 15,9 0 1-15,0 0 2 0,0-1 3 0,-10-1-6 16,7 2 5-16,0-1-1 0,-2-3-1 0,2 4 2 15,-6 2-2-15,1 0 1 0,2-1-5 0,-5 7 5 16,0-8-3-16,-1 3 1 0,-1 0 0 0,-2-1 1 16,-1-2 1-16,1 0-2 0,-2 1 2 0,-2-1-2 15,2 4-1-15,-5-4-1 0,5 3-1 0,-5-3-2 0,0 1-2 16,-1 1 3-16,2 3-4 0,-4-5 1 0,2-2 0 16,0 5-5-16,-2-1-2 0,0-1 1 0,0-1-8 0,0-1-10 15,-2-6-8-15,0 6-1 16,2-1-15-16,0-2-33 0,0-1-18 0,0-1 1 0,2-2-43 0,1-3 2 15,3-2-25-15</inkml:trace>
  <inkml:trace contextRef="#ctx0" brushRef="#br0" timeOffset="3151.16">19756 5662 527 0,'-3'-4'27'0,"2"4"-27"0,1 0-64 0,0 0 30 0,3 0 17 15,-3 4-104-15,3-3 58 0,2 4 8 0,-4-2-11 16,-1 0 67-16,0 2 17 0,-1 0 12 0,-1-1 11 16,2-1 11-16,0 1-9 0,-3-1-1 0,1-2-7 15,2 2-9-15,0-1-5 0,-1 0 0 0,-1-2 3 16,2 0-6-16,0 0 2 0,0 0 4 0,0 0 2 16,-3 0 4-16,5 0 2 0,-2 0-3 0,1 0 1 15,-1-2 1-15,2-3-7 0,-2 2-1 0,6 0-4 16,-1-2-7-16,-4 2-5 0,9-3-1 0,-6 0 1 15,6-1-7-15,-4-1 1 0,0 2-1 16,-1-3 1-16,-3-1 0 0,4 1 0 0,0-2 1 16,1-2 1-16,-1 2 1 0,3-1 0 0,2-3-1 0,0 1-1 15,0-5 1-15,-1 1 0 0,-2-5-1 0,3 1 1 16,-2-1-1-16,1-1 3 0,1-2 3 0,-2-3-1 0,4 2 3 16,-1 4 2-16,-2-4 0 0,-1 2 1 0,2-3 0 15,-1 1-4-15,2 3 0 0,-2 1-1 0,-3 2-4 16,3-4 2-16,1 6-3 0,-3 0 1 0,-2 2 1 15,5 1 3-15,-8 1-2 0,5 0 2 0,-3 3 2 0,-2-1-1 16,2 2 0-16,-1 2 2 0,-1-1-1 0,2 1-2 16,-2 3 1-16,-3 1-3 0,0 2-1 0,3 0-2 15,-3 3 0-15,0 0-1 0,0-2-2 0,0 2 0 16,5-3 5-16,-3 5-5 0,-1-1 2 0,1 2-1 16,-2 0 0-16,1 4 3 0,1-3-4 0,3 3 0 15,-4-1-4-15,1 0 4 0,-1 2-2 0,-1 0 2 16,4 0-2-16,0 1 0 0,-2 1 1 0,0 1 1 15,1 0 2-15,5 1-2 0,-5-1 1 0,9 4-1 16,-7-3 0-16,3 1 2 0,1 2-2 0,-1-2-1 16,2 3 1-16,-6-4 0 0,7 7 0 0,-1 0 0 15,4 0 0-15,0 1 0 0,-5-2 0 0,-2 2 0 16,-1 4-1-16,5 1 0 0,-3-5 0 0,-3-1 1 0,-2 5-1 16,2-1-2-16,2 6 1 0,1-4 1 15,-1 2 1-15,2-1-1 0,-7 1-1 0,4 1 3 16,-1 1-2-16,-4-4 4 0,4 2-1 0,4-4 0 0,-6 2-1 15,-3 1 2-15,2-1-2 0,3-3 0 0,-4 1 0 16,1 1 2-16,-2 1-1 0,0-1 1 0,1-2-2 0,9 0 1 16,-9-2-1-16,-1 4 0 0,4-2 1 0,-4-3 0 15,6 0-2-15,-8-1 0 0,-2-2 1 0,-1 0-1 16,2-2 0-16,-5-3-3 0,0-2-4 0,3-1 0 16,-3-3-5-16,2 1-15 0,0-4-9 0,6 0-2 15,0-1-19-15,-5-4-27 0,2-3-28 16,-3-4 32-16,4-1 80 0,4-5-67 0</inkml:trace>
  <inkml:trace contextRef="#ctx0" brushRef="#br0" timeOffset="4001.83">21277 4523 810 0,'0'-7'22'0,"2"1"-28"0,3 3 7 0,-4-3 2 16,1 3-3-16,-1-2-20 0,1-1 3 0,-2 2 5 15,1 3 29-15,-1-2-12 0,0 0 21 0,0 3-9 16,0-4 1-16,-3 4-1 0,3 0-7 0,-1 0-6 15,-6 0-2-15,6 0-2 0,-2 2-3 0,-2 0 0 16,-1 2 2-16,3-2-2 0,-5-1 3 0,3 3 3 16,-3 3 1-16,-3 0 0 0,5-4 1 0,-4 2-1 15,4-4 0-15,0 4 1 0,-2 0-4 0,0-5 1 0,0 3-2 16,4 3 2-16,-8 2-1 0,3-3-1 0,1 2 1 16,-3 0 0-16,-1 1 0 0,-3 4-3 0,3-4 0 0,4 0 0 15,2 0-3-15,-5 1 4 0,0-1 1 16,0 8-6-16,8-4 5 0,-5-1-1 0,5 2 0 0,-5 4-1 15,0-3-2-15,0 5 2 0,3 3-1 0,-3-6 2 16,2 0 0-16,-3 4-2 0,-1 1 2 16,4 1 2-16,-2 1-2 0,-1-2 3 0,4 1 0 0,-9 1-2 15,3 3 3-15,0-3-1 0,3 1-1 16,-2-1 5-16,-1-1-5 0,3 0 2 0,1 4 1 0,0-4 1 16,1-4 3-16,0 4-2 0,1 2 1 0,0 0-1 15,-1-4 1-15,3 4-2 0,-5-2 0 0,5 4-3 16,1 3 0-16,-1-1 1 0,-2-6-3 15,2 3 1-15,2 0 0 0,-1 2 0 0,-4-3 1 16,3-1 0-16,1 3 1 0,1-6-2 0,-6 5 2 0,7-1 1 16,-1-1-1-16,-1-1 2 0,2 0-3 0,-1-1 0 15,1-1 1-15,-2-1 2 0,2-2-1 0,-2 1 1 16,2-1 0-16,0 2 0 0,0-3 4 0,2 1-5 16,-2-1 2-16,3-1-1 0,-1 3 0 0,1 1 0 0,2-5-2 15,-2 0 0-15,1 6-1 0,3-9 2 0,-3 4 0 0,4-1 0 16,-3 1 1-16,3 1 0 0,-2-2 2 0,4-1-5 15,-3-1 3-15,0 1-2 0,4 0-1 0,-7 2 3 16,8-8-2-16,-3 1-2 0,2 3 6 0,-6 0-3 16,4-5 0-16,-1 3 2 0,-3-4-3 0,-1 0 0 15,1-1-1-15,-2 0-2 0,-3 0 0 0,2-2-21 16,-4 1-5-16,2-1 2 0,0-2-28 0,0 0-32 16,0-5 25-16,-6-1-7 0,-2-7 67 0</inkml:trace>
  <inkml:trace contextRef="#ctx0" brushRef="#br0" timeOffset="5151.59">21534 4891 982 0,'9'3'-29'0,"-3"0"-34"0,2 0-35 0,0 0 43 0,-3 4-62 16,3-1 60-16,-7 2 1 0,1 0-10 0,-1 1 71 0,-4 2 5 15,3 0 13-15,0 2 5 0,-1-1 7 0,-4 2-12 16,2 2-5-16,3 0-2 0,-11 1-11 0,6 1 0 16,-4 0-3-16,-5 3 0 0,1 1 0 0,-1 0 4 15,0-2 4-15,-7 5-2 0,7-2 5 0,-2 2 3 16,-4-3 0-16,-1 3 4 0,-1-3 0 0,-1 1 1 16,2 4-2-16,-1 0 0 0,-1 1 0 0,-2 1-7 15,-1-1-2-15,3 0 4 16,1 1-9-16,-7-1-2 0,12-1 1 0,-8-2-3 0,5 0 1 0,-6-1 2 15,3-1 1-15,6-1-3 0,-1-3 4 0,9-2 2 16,-5 2-2-16,3-3 2 0,-2-2 0 0,8-1 1 16,7 4 2-16,-10-6 0 0,5 2 2 0,-3-4-3 15,-1 2 2-15,6-2-1 0,-4-2-1 0,10 2 4 0,-7-4-4 16,2 0 1-16,5 1 1 0,6 0 1 16,-11-6 0-16,5 2 1 0,2-1-2 0,-2-1-6 0,5 0 0 15,-1 3 2-15,-6-6-6 0,10 3-2 0,3 0 2 0,-1 0-4 16,6-1 1-16,-1 2 0 15,-1-4-1-15,6-3 0 0,5 4 1 0,-2-2 0 0,1-1 1 0,-3 2-3 16,1 1 2-16,0-1-1 0,1 0 1 0,-1 0 0 16,-2 0-1-16,-3-1 2 0,5 1-3 0,-4 0 1 15,0-3 0-15,-3 3 3 0,0 0-1 0,-2 1 2 16,2 2 1-16,-4-2 3 0,3 1 1 16,-11-2-1-16,6 3 1 0,3 0-2 0,-1 0 0 0,-7 1 2 15,-4-2-3-15,0 1 1 0,-2-3-1 0,3 3-1 16,-6-4 3-16,-1 0 3 0,1 2 0 0,0-3-2 15,1 4 4-15,-1-4-4 0,0 2 4 0,-1-2-2 16,1 1-3-16,1-1-1 0,-6-3-2 0,5 2 1 16,-7-4-1-16,3 1 2 0,1-1-1 0,3-1 2 15,-4 0 0-15,2-1 2 0,0-1 0 0,-1-3-1 0,3 1 2 16,-4-3-1-16,-3 1-3 0,4-2 1 16,0-1-3-16,-3-1 1 0,3-1-3 0,-1 0 4 15,4-1-6-15,4-3 2 0,-3 3 0 0,-1 1-1 0,5-3 0 16,-5 1 0-16,1 2 1 0,4 0 3 0,-5 0-2 0,0 2 0 15,-3-6 2-15,3 4-1 0,-3 2 1 0,3 0 1 16,-2-6-4-16,-2 4 1 16,4 2-2-16,0-1 3 0,0 1-2 0,-12-2 0 0,5 0 1 0,0 0-2 15,1 3 1-15,0 0 1 0,-8-3-3 0,3 5-2 16,0-2-4-16,4 3-1 0,1 1-5 0,-2-1-8 16,-1 3-6-16,1 1 1 0,0 2-14 0,2 1-34 15,-5 2-9-15,1 3 4 0,4-1-40 0,0 3-3 16,1 1-8-16,-1-1 9 0,1 1 122 0,3-1-84 15</inkml:trace>
  <inkml:trace contextRef="#ctx0" brushRef="#br0" timeOffset="5553.77">21896 5114 1187 0,'-2'-1'2'15,"-3"-1"-49"-15,2 4-1 0,-2-1-35 16,1 4-5-16,2 4-1 0,-9 2-32 0,6 3 78 0,-3 4-2 0,-3 1 3 16,7 1 80-16,-7 2-15 0,-2 2 8 0,2-2 5 15,0-2-18-15,-5 4-6 0,-1-1-5 0,8 3-1 16,-2 2-6-16,-4-1 2 0,3-1 0 0,-1 1 0 15,9 1 2-15,0-1 8 0,3-2 4 0,-4-4 1 16,5 1 9-16,0-2 1 0,0-1 1 0,2-2 1 16,-2 1 0-16,0-3-7 0,3 1-3 0,6-2 0 15,-9-1-8-15,-1-1-2 0,12 1-3 0,-3-2-1 16,10 2-4-16,-2-2-1 0,-2 0 1 0,5 1-1 16,-1-4 0-16,4 5-7 0,-4-4-2 0,1 4-3 15,-1-7-7-15,4 0-13 0,-5-6-6 0,7 0-1 16,-1 0-16-16,-2-3-3 0,-1-2-6 0,-1-6 0 15,1 2-5-15,-2 0 1 0,2-4-3 0,-6-4 2 16,4-2 0-16,-1 1 0 0,-5-2-2 0</inkml:trace>
  <inkml:trace contextRef="#ctx0" brushRef="#br0" timeOffset="5968.14">21644 5080 505 0,'5'6'-26'0,"6"0"-16"16,-2 2-10-16,-4-2 32 0,6 2-36 0,-2 3 42 16,-1 0 12-16,1 0 2 0,-1-3 50 0,5-2 9 15,-8 1 5-15,9 0 2 0,-2 1 10 0,4-6-21 16,1 4-7-16,-1-3 2 0,0 4-25 0,-2-1-9 0,6-3-2 16,-4 2-3-16,2-4-8 0,2 6 4 0,0-3-1 0,-1-4-2 15,5 0 5-15,-2-1-4 0,-2-1-2 0,2-2 1 16,0-3-6-16,-3 1-12 0,3-2-3 15,-4 2 0-15,0-4-13 0,1 4 2 0,0-2-5 0,-3-1-3 16,0 1 1-16,-4-2 4 0,-1-1-4 0,7 4 1 16,-6-3-1-16,-6-1-13 0,-2 2-9 0,7 2-2 15,-8 1-21-15,5 1 0 0,-8 1-10 0</inkml:trace>
  <inkml:trace contextRef="#ctx0" brushRef="#br0" timeOffset="6284.14">21737 5470 294 0,'15'4'-31'0,"-2"-1"-5"0,0 1 0 16,1 0 19-16,3 3 2 0,-1-4 1 0,-2 3 22 0,-2-3 28 15,3 2 4-15,-3 0 2 0,2-1 28 0,-1 0-21 16,-2-1 1-16,3 0-1 0,-1-2-23 0,1 1-9 16,-2 1-6-16,3-1-2 0,2-1-10 0,-3 1-7 15,0 1-11-15,0-3-4 16,-1 0-12-16,3 0-31 0,-2-5-2 0,-2-1 12 0,1-2-36 0,0-1 1 15,1-6 1-15</inkml:trace>
  <inkml:trace contextRef="#ctx0" brushRef="#br0" timeOffset="6701.09">22691 4800 866 0,'4'-4'63'0,"0"3"-172"0,4 1 21 15,-3-2 19-15,4 4-114 0,1-1 86 0,-2 4 10 0,-1 3-15 16,3 0 100-16,-5 3 23 0,3 0 26 0,-4 1 11 15,-1 1 24-15,2 0-21 0,-2-1-8 0,-1 1 0 16,1-1-26-16,-1 3 5 0,-2 0-5 0,3-1 0 16,-3 1 3-16,-3 0-3 0,1 1 2 0,-1 0 1 15,-2 3-3-15,-3-2-6 0,-3-1 2 0,0 4-4 16,-1 2-4-16,-3-1-4 0,0 2-3 0,-1 4 3 16,-4 0-5-16,1 4 0 0,-3 5-3 0,-4 2 0 15,3-2 0-15,-5 8-1 0,-2 0-2 0,5 0 1 16,-7 2-1-16,5-2-2 0,-3-3 2 0,4 1-2 15,-1-1 1-15,7-1-7 0,-1 0-5 0,2-5-2 16,5 1-8-16,-5-9-26 0,7 1-9 0,4-6-4 0,-2-1-28 16,-1-7-1-16,8-8-12 0</inkml:trace>
  <inkml:trace contextRef="#ctx0" brushRef="#br0" timeOffset="7084.1">23041 5009 1310 0,'1'0'-90'0,"2"6"-80"0,-1 3 1 0,4 4 6 16,4 1-85-16,-15 85 285 0,-23-111-160 16,42 34 217-16,-5-5-89 0,-4 7 64 15,3-4-50-15,-7 4 92 0,7 1-50 0,-5 5-21 16,-6-4-13-16,-1 12-2 0,8-6-23 0,-7 2 3 16,-2 2 0-16,-2 4-4 0,0-6 5 0,4-2 6 0,-3 2 1 15,3-5 1-15,-8-1 5 0,11-1-6 0,-5-2 0 16,5-5 3-16,0 4-8 0,0-7-1 0,-5 1-2 15,4-3-1-15,-3-2-2 0,0 0-2 0,1-2-5 16,-2-5-4-16,0 0-4 0,-3-1-18 0,7-5-10 0,-2 1-1 16,-2 1-24-16,2-4-29 0,0-1 68 0,-2-3-39 15,0-3 66-15</inkml:trace>
  <inkml:trace contextRef="#ctx0" brushRef="#br0" timeOffset="7434.63">22470 5026 744 0,'31'-13'324'0,"-15"9"-475"16,4 1 0-16,-2 3 54 0,4-2 19 0,-5 0-13 0,3 1 61 16,-2 1 43-16,4 0 26 0,-5 0 10 15,3 0 42-15,1 3-23 0,1 0-2 0,3 0 5 0,2 2-31 0,3 0-9 16,3 1-5-16,1-1-5 16,-2 1-11-16,7 0 0 0,-3-1-3 0,-1 0 3 0,3 1-2 0,-4-1-4 15,-2-2 0-15,-4 2-4 0,0-4-4 0,-6 1-18 16,-3-2-6-16,2 0 1 15,-6 0-22-15,0-5-16 0,-3-1-6 0,4 0 0 0,-7-4-17 0,5-1-15 16,-2-3 61-16,-3-2-32 0,2-3 74 0</inkml:trace>
  <inkml:trace contextRef="#ctx0" brushRef="#br0" timeOffset="7833.79">22915 4340 621 0,'9'3'-115'15,"2"4"-4"-15,-1 1 0 0,1 1 63 0,-2 0-3 0,4 2-11 16,-1 0 82-16,1 2 53 0,1-2 13 0,-1 0-1 16,4-2 55-16,3 4-26 0,-2 3 1 0,5-4 0 15,1 6-33-15,6 1-19 0,0 3-3 0,1 4-1 16,5 3-21-16,-1 1 2 0,4 4-1 0,-1 7 0 16,4 1 4-16,4 9-2 0,-3 4 4 15,8 8-1-15,-5 11 1 0,9 6-3 0,-1 5-6 0,1 8 0 16,-3 6-3-16,1 6-7 0,-4 2-1 0,-7 3-5 15,-1-3-5-15,-13 3-1 0,-6-3 0 0,-7-3 2 16,-11-2-2-16,-5-6-13 0,-5-8-17 0,-15-1-5 16,-3-5-21-16,-9-8-130 0,-4-1 154 0,-20-5-57 15,-3-13 83-15</inkml:trace>
  <inkml:trace contextRef="#ctx0" brushRef="#br0" timeOffset="70153.39">20738 14365 567 0,'0'0'65'0,"-2"0"-64"16,2-4-11-16,-1 4 43 0,1-1-39 15,-2-2-64-15,2 0 34 0,0-2 4 0,-3 3-9 0,3 1 40 0,0-1-2 16,0 2 64-16,0 0-20 0,0 0 24 0,0 0-22 16,0 0 2-16,0 0 18 0,0 0-47 0,3 0-1 15,-3 0 3-15,0-1 1 0,2 1-1 0,-1 0 1 16,-1 0 1-16,0 0 0 0,0-2 2 0,2 2-5 15,-2 0 0-15,0-2-9 0,1 2 1 0,1-1-12 16,0-1 3-16,-2 1-2 0,4-7-3 0,-2 6 5 16,-2-2-5-16,0 0 6 0,1 1 1 0,-1 0-1 15,0 1 2-15,0 2 1 0,0 0-1 0,0-1-3 16,0 1 1-16,0-2 0 0,0 2-1 0,0 0 0 16,2 0 0-16,0 0-3 0,4-3 1 0,-3 5 1 15,2-1-1-15,3 1 2 0,-2 1 0 0,2 2-3 0,1 0 3 16,2 1-1-16,-1 2 0 0,-1-2-1 0,5 2 2 15,-1 3-1-15,1 0 1 0,-1-2 4 16,-2 2-1-16,4 2-1 0,1-1 3 0,0-1 0 0,-8 0-4 0,9 2 6 16,-3 1-4-16,2 4 0 0,3 0-1 0,-4-3 0 15,4-1-1-15,3 5 0 0,3-4 2 0,-1 1-3 16,-7 3 0-16,8-3 0 0,-1 3 2 16,-8 1 0-16,0 5 0 0,4-1 1 0,-3 2 0 0,-1 3 2 15,0-2 0-15,-1 1-1 0,6-1 0 0,-5 2 0 16,-2-3 0-16,2 0 1 0,-2 1-1 0,-2 0-2 15,1 0 1-15,-1-1 1 0,-1-1-1 0,0 2 1 16,2-3-1-16,-5 3 2 0,0-2 2 0,1 0 1 16,4-2 2-16,-8 0 1 0,4 0 3 0,-1-1 0 15,-2-1 2-15,2-1 3 0,-3-3-1 0,3 2 0 16,-5-3 2-16,0 0 0 0,-2-2 2 0,7-3-4 0,2 1 1 16,-10 1-4-16,1 0 2 0,-1-2 0 15,0 3-4-15,0-3 1 0,0 0-4 0,-3 0 2 16,-2-2-3-16,5 4-2 0,0-5-1 0,0 1 1 0,0-3-4 15,-1 2-1-15,2-3 2 0,4 0-2 0,-2-2 0 0,-3-2 1 16,2 3-3-16,1-4 1 0,-1 0 0 0,-2 0 0 16,3 0-1-16,3-10 0 0,-6 7-1 0,6-5-2 15,-3-1 0-15,-1-5 2 0,3-2-2 0,6-3 0 16,-3-3 2-16,-4-3-3 0,6-2 1 0,-5-4 2 16,7-2-2-16,5-1 3 0,-2-2-1 0,-9-1 1 15,6-3 1-15,3 2-1 0,-1-4 0 0,-3 6 0 16,3-7 1-16,-1 2 1 0,4 2-2 0,-1 0-1 15,-4-2 3-15,5 2-2 0,-2-4 0 0,3 4 0 16,-5 3 0-16,1-1 0 0,-1 1 0 0,-2 2 3 16,3 4-3-16,-8 0 3 0,4 3 2 0,-1 0 2 15,-4 1 1-15,1 2 1 0,-3 2 2 0,-1 0-2 16,-1 2 2-16,4 2-3 0,-3 3-1 0,-4 2-4 0,-1 0-3 16,1 2-3-16,1 0-6 0,-2 2-12 15,1 1-17-15,-4 0 1 0,3 2-22 0,0 0-50 0,-5 1-25 16,5 0-7-16,-1 2-64 0,0 0 2 0,1-2-39 15</inkml:trace>
  <inkml:trace contextRef="#ctx0" brushRef="#br0" timeOffset="70767.45">22573 14404 682 0,'-14'8'47'0,"-3"1"-23"0,3 2-68 0,-7 2 173 15,4-1-207-15,-5 7-24 0,2 0 5 0,-10 8-3 16,6 1-16-16,4-1 104 0,-5 3 11 15,-1 4-3-15,3 4 108 0,1-5-31 0,3 2 10 0,6-2 12 0,-6-2-41 16,4 4-21-16,1-2-8 0,1-3-5 0,4 1-20 16,1 2 7-16,-2-1-1 0,2-1 3 15,4-1 7-15,-4-3 6 0,3-4 0 0,3 6-3 0,-1-6 6 16,0-4-9-16,2 0-3 0,1 2-1 0,1-3-12 0,5 3 2 16,-2-1-2-16,5-4-1 0,-3 1 0 0,4 1-3 15,-1 2 2-15,2-6 2 0,3-1-3 0,-3-2-1 16,2 1-2-16,1-1-2 15,2-3 0-15,3 0-7 0,4-6-5 0,1-2 3 0,0 0-9 0,1-7-5 16,3-2 0-16,3-5-2 0,-1 3-4 0,-1-3 5 16,2-5 2-16,-1-2 0 0,0-2 6 0,3-1 13 15,-6-3-1-15,1 4 3 0,-1-5 10 0,-5 1 12 16,0 0 5-16,-2 0 0 0,-2 4 11 0,-1-1 9 16,-5 1 2-16,1 0 0 0,0 0 6 0,-6-1-5 15,1 1-1-15,0-1 5 0,-5 1-10 0,2-1 2 16,0 0-3-16,-5 1-2 0,-5 1 0 0,2-2-9 15,0 2 0-15,-8-1 2 0,4-1-10 0,-2 2-1 16,-4 0-4-16,4 0 1 0,-2 0-2 0,3 1 3 0,-8-1-4 16,4 5-1-16,1-2 1 0,-5 5-1 0,0 0 2 15,1 0 0-15,-1-2-3 0,-6 3-4 0,6 6 2 0,-6-4-1 16,-3 6-3-16,-2-5-3 16,0 6-4-16,4-3-2 0,-10 7-3 0,3-3-19 0,-6 0-16 0,4 3-2 15,6 0-26-15,-7 3-69 0,6 2 110 0,-3 1-52 16,5-1 86-16</inkml:trace>
  <inkml:trace contextRef="#ctx0" brushRef="#br0" timeOffset="71183.33">23143 14305 1062 0,'-10'6'51'15,"-1"0"-50"-15,2 1-70 0,1 2 17 0,-3 4 34 0,2 1-139 16,7 3 64-16,1 4 29 0,-1 2-26 0,-1-1 86 0,3 5 29 15,0 0 25-15,-5 4 11 0,4-1 31 0,-3 1-35 16,-3-1-7-16,3 2-2 0,1 1-39 0,3-2 2 16,-1 4-6-16,4-5-3 0,-3 3 2 0,1-2 10 15,-1 2-2-15,10 0 1 0,-1 2 8 0,-12-2-9 16,8 2 0-16,-5-1 3 0,3 2-11 0,-3 2-1 16,3 1-3-16,2 1-3 0,-8-1-3 0,12 4-1 15,-6-3 1-15,2 3-1 0,-2-1-3 0,5-2-9 16,-2-1-7-16,-4 0 0 0,6-1-13 0,-10-5-40 15,-3 2-22-15,7-5 0 0,-2-4-51 0,-2 0 2 16,-1-9-30-16</inkml:trace>
  <inkml:trace contextRef="#ctx0" brushRef="#br0" timeOffset="71600.33">22619 14214 929 0,'-5'0'48'16,"-1"-2"5"-16,3 0 12 0,0 2-118 0,-4-1 45 16,6 1-59-16,-4-2 55 0,2 2 4 15,-2 0-6-15,5 0 62 0,-1-1-4 0,-6-1 8 0,4 1 6 16,0 1-6-16,2-2-17 0,1 2-8 0,0 0-2 16,0 2-18-16,3-1-1 0,1 1 3 0,4 1-5 15,2 0 3-15,2 0 9 0,3 0 0 0,-1 2-1 16,9-2 9-16,4 0-6 0,3 0-3 0,8 1 2 0,6-1-9 15,3 0-2-15,13 2-4 0,4-5 2 0,12 3-4 16,1 0-3-16,9-2-1 0,4 1-1 0,-2 0-3 0,3-2-16 16,-3 0-8-16,2 0-4 0,-7 0-14 15,2 0-56-15,-6-5 34 0,-10 0-118 0,3 2 190 0,-2-2-96 16</inkml:trace>
  <inkml:trace contextRef="#ctx0" brushRef="#br0" timeOffset="72484.06">20930 14237 1045 0,'-8'-3'-6'0,"3"0"-50"0,-3-2-38 0,5 0 73 16,-3 1-97-16,-2 1 48 0,3-1 35 0,1 3-26 0,0-1 74 15,0-1 16-15,-1 3 18 0,3 0 9 16,2 0 15-16,0 0-26 0,0-1-4 0,-1-1-5 15,1 0-26-15,-2 1-3 0,2 1-4 0,0 0-3 0,-1-2-2 0,1 2 5 16,-2 0 4-16,-1 0 0 0,3 0 8 16,0 0 5-16,-6-3 5 0,6 5-2 0,-4-1 7 0,0 2-9 15,4-3 0-15,-3 2 2 0,-1 3-10 0,3-1-2 16,-5 1-2-16,2 0-4 0,0 3 0 0,1-2-3 16,-2 7-1-16,-3-1 1 0,5 1-2 0,-2 2-2 15,-3 4-3-15,4 3 4 0,-6 2-1 0,2 3-3 16,2 1 2-16,-3 5 0 0,-2 0 0 0,3 3 2 15,-2 0-2-15,-2 2-1 0,-1 0 2 0,0 3 2 16,1 1-2-16,-5-4 2 0,-1 3 0 0,1-2 1 16,3 2 0-16,-7 3-1 0,2-1 1 0,-3-4-1 15,5 2 2-15,-2 3-1 0,4-2-1 0,0-1-1 16,-7 5 1-16,7-4 1 0,-7-4-1 0,7 8 1 16,1-5-1-16,3-4 2 0,-3 3 0 15,2-3-1-15,1-3 1 0,7-1-2 0,4 1 2 0,-1-6-2 16,-7-1 2-16,5-2-2 0,0-3 0 0,1-1 1 0,2-2 0 15,0-5-2-15,-5 0 1 0,2-1 0 0,3-4 0 16,0-1 1-16,2 0-1 0,-2-2-2 0,3-1-1 16,0 0 0-16,0-2-3 0,4 3-1 0,-1-3-8 0,-3-3-3 15,-3 5-4-15,3-2-25 0,5 0-17 0,-6-3-9 16,5 2-35-16,1-2 1 0,0-3-25 0</inkml:trace>
  <inkml:trace contextRef="#ctx0" brushRef="#br0" timeOffset="74083.57">15083 15033 808 0,'-22'2'79'15,"3"1"-78"-15,2 0 29 0,-1-2 13 0,4 4 4 16,2-2-60-16,-1 0 5 0,5 1-3 0,3 0-4 16,1 0 6-16,4 0 5 0,0 1 3 0,0-2 2 0,3 0 6 15,-3 2 1-15,3-2 1 0,5 2 2 0,-5-2 0 16,7 0 0-16,2 0-1 0,4-1 0 0,0 4-2 0,7-3 0 16,1 0-1-16,2 2 2 15,3-2-2-15,-4 2 2 0,6 0 1 0,1-2-2 0,2-2 2 0,-2 4-1 16,4-2-2-16,0 0 3 0,2 1-4 0,1-3 3 15,-4-1-6-15,4 3 4 0,-1-3 0 0,5 0-2 16,-6-1 3-16,3-1-1 0,1-1 0 0,-1-2-1 16,3 2 3-16,-9-5-3 0,4 2 1 15,-5-3 1-15,-1-1-1 0,-1-2 1 0,-4-1-1 0,0-1 4 16,-4 0-2-16,-1-2-1 0,-3-1 1 0,3-1-1 16,-5-1 0-16,2 1 1 0,-1-3-3 0,-4-2-2 15,0 4 3-15,0-5-1 0,-1 0-1 0,-5 1 1 16,-2 2 0-16,3-2 0 0,-2-2 1 0,-3 4 3 15,1-6-2-15,-2 5-1 0,2 0 3 0,-5-3 0 16,3 3-1-16,-3-1 3 0,-3 4-1 0,-2-5-4 0,-3 8 3 16,5-2-2-16,-6-1-1 0,6 3-7 0,-7-1 4 15,2 2-2-15,4 3-1 0,-9-1-3 16,0 1 0-16,-1-1-3 0,-1 2 0 0,-6 0-2 0,-1 0-2 0,-3 2 0 16,1-1 1-16,-1 4 2 0,-3 0-2 0,1 1-1 15,-3 2 4-15,-4 0 1 0,4 3 0 0,-8 0-2 16,2 1 3-16,-4 2-4 0,1 2 4 15,0 0-2-15,-2 3-1 0,3-4-1 0,-1 6 1 0,3 2-1 16,-2-1 1-16,3 4 4 0,4-3-3 0,-5 4-1 16,3 4 5-16,1 1-2 0,2-4 0 0,-1 4 3 15,2 1-1-15,3 1-5 0,-3 2 1 0,-2 1 0 16,6 0-3-16,1 3 2 0,5 4 0 0,-4 0-4 16,-2-3 4-16,10 1 0 0,-7-3 3 0,10 5-3 15,-1-4 2-15,-3-1-2 0,1-3 4 0,5 3-3 16,4 1 0-16,-3-3 4 0,9 1-4 15,-2 0 1-15,4 1 1 0,1-3 3 0,6-1-3 0,-4 0 4 0,4 1-1 16,-2 0 0-16,4 0 0 0,1-4 3 0,-2-4-3 16,5 6 1-16,6-1 0 0,-1 1-1 0,2 0 1 15,5-4-1-15,-3 3 2 0,6 0-1 0,3 5 0 16,-7-8 2-16,7 1-1 0,-3 1-1 0,3-6 3 0,-1 1 0 16,2-3-2-16,4-2 2 0,1 0-2 0,2-4 1 15,-3 1-1-15,11-3 1 0,-2 0 0 0,2-1 0 16,3 0 3-16,-4-4-5 0,1 0 2 0,-6 0-1 15,9-4 0-15,-8 1 1 0,-5 0-3 0,-1-2 1 16,-5-1-2-16,1 0-6 0,1-2-3 0,-5 0-57 16,-2 0-34-16,7-4-5 15,-5 1-78-15,3-3 4 0,1-1-60 0</inkml:trace>
  <inkml:trace contextRef="#ctx0" brushRef="#br0" timeOffset="74637.59">16374 14141 1005 0,'-12'8'78'0,"-6"3"-33"15,11 3 0-15,-4 4-18 0,1 0-27 0,7 3-10 16,3 4-20-16,0 3 13 0,3 4 1 0,5 1-2 16,-11 0 13-16,6 0-1 0,-1 3 8 0,-1-1-1 15,-1 2 2-15,10 3 1 0,-7-4-2 0,5-1 3 16,3 1-1-16,-4 1-2 0,8-2-2 16,-3 1 2-16,4-3-2 0,-10-1 2 0,7-1-2 15,1 4 0-15,2-4 0 0,-4 1 4 0,1-2 2 0,-2 1-4 16,0-1 1-16,0 1 2 0,1-1 1 0,-4-3 4 15,-3 3-2-15,5-2 2 0,-7 1 0 0,3 2 1 0,0 0 0 0,-3-1-2 16,-3-1 0-16,4 2 1 0,-4-4-3 0,3 4 0 16,-3-4-2-16,0 0 1 15,0-2-1-15,0-3-3 0,-3 3 1 0,1-3 1 0,2-1-1 0,0-1-3 16,-3-6-3-16,1 0-6 0,2-3-2 0,-1-1-25 16,-4-2-15-16,5-5-4 0,0-3-33 0,0 1-43 15,0-5-19-15,0-9 28 0,6-3 122 16,-1-6-101-16</inkml:trace>
  <inkml:trace contextRef="#ctx0" brushRef="#br0" timeOffset="75100.82">17395 14674 994 0,'-1'-6'68'0,"-4"5"16"0,3-1-81 0,1 2 256 15,-1-5-246-15,1 4-19 0,-4-1-12 0,2-3-7 16,1-4-16-16,1 9 24 0,-3-2-3 0,0-2 2 16,1 4 26-16,-7 0-5 0,4 0 0 0,-4 4 1 15,-2-2-4-15,-1 4-15 0,-1-3-1 0,-3 5-6 16,-4-1-12-16,-2 4 12 0,-1 1 1 0,-6-1-4 15,5 8 14-15,-5-3 9 0,0 4 2 0,0 1 6 16,4 1 9-16,1-2-6 0,7 2 1 0,3 2 1 16,-8-2-4-16,11 0-7 0,-4 0 0 0,11 0-3 15,2 1-5-15,-3 1-3 0,-2 0-1 16,8-1-2-16,13 4-1 0,-5-3 6 0,1-1-3 0,2 5-2 16,-2-4 6-16,1 0 3 0,10-2 2 15,1 0-2-15,-4-2 1 0,-1 2 3 0,6 2-1 0,0-10 4 16,-3 0-1-16,4 3-1 0,-5 1 3 0,-1-3 1 15,-4 3 0-15,-4-4 0 0,0-2 0 0,-5 1 1 0,2 3 1 16,-6-4 7-16,-3-1-4 0,-4 2 0 0,-4-4 4 16,0 2-4-16,-3 0-3 0,-5 0 2 0,-4-1-8 15,-2-2-38-15,1-2-27 0,-11-3-15 0,6-1-50 0,-9-2 2 16,-3-5-46-16</inkml:trace>
  <inkml:trace contextRef="#ctx0" brushRef="#br0" timeOffset="75802.39">17463 14753 1322 0,'-3'0'-1'0,"-2"2"-45"0,5-1-1 0,3 2-30 0,-3-3-1 15,3 5-1-15,0-3-28 0,4 4 73 0,-3 2 4 16,6-2 2-16,-2 0 76 0,1 2-10 0,-4 3 5 16,1-1 7-16,0-1-16 0,4-1-13 0,-2-2-5 0,3 1-2 15,1 0-13-15,-4 0 9 0,10-3 1 0,-3-2-2 16,3 0 11-16,2 1 6 0,-1-3 3 15,3 0-1-15,0-3 6 0,0-2-5 0,3 2-2 0,0-2 0 16,0 0-9-16,1-3-4 0,4 2-3 16,-5-3 2-16,1-1-8 0,-4 1-2 0,4-1 1 0,-1-1-1 15,-2-1-3-15,1-1 0 0,1-3-2 0,0 1 2 16,-3-1-2-16,3 3-1 0,-6-1-1 0,2-1-2 16,-4 0-1-16,0 1-3 0,4 6-2 0,-9-4-3 15,6 1-4-15,-7-2 0 0,3 1-2 0,-5-3 2 16,4 1-3-16,1 2 4 0,-12-2 4 0,6-1-1 15,-7 0 5-15,1 2 3 0,-4 1 0 0,-1 1 3 16,-6 1 2-16,-4-1-1 0,2 0-3 0,-2 2 3 16,-2-1-3-16,0 4-10 0,0-2 4 0,-6 3-4 15,4 4-6-15,-5 1-5 0,0 0 0 0,-3 4-4 0,-2 4-3 0,-1 6-1 16,3-1 2-16,-2 3-1 0,-5 1 2 0,2 4 13 16,2-1-1-16,-3 7 2 0,2-5 13 0,1 0 4 15,-5 5 2-15,2-2-1 0,2 1 2 0,6 1 0 16,2 3-1-16,4-6 4 0,0 4-3 0,4-3 3 15,5 0-3-15,3 2 0 0,9-2 2 0,-8-3 4 16,4 0 3-16,4 0-1 0,-1 0 4 0,12 0 8 16,-2-1 3-16,7 1 5 0,-4-2 6 15,9 2 4-15,1-3 0 0,7 0 0 0,-2 0 2 0,2 0-4 16,5-2 3-16,3-1-3 0,-2-4-4 0,10 2 0 16,-4 1-3-16,1-9 4 0,3 3-3 0,-4 1-7 15,6-2 0-15,1-4-3 0,-2-2-6 0,-1 3-6 16,0-5-2-16,-4 8 0 0,-2-7-7 0,-2 1-17 15,-7 1 7-15,-6 0-53 0,-2 3-2 0,-6-6-121 16,1 5 155-16,-7-5-94 0,-3 2 127 0</inkml:trace>
</inkml:ink>
</file>

<file path=ppt/ink/ink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3-10-09T20:27:05.656"/>
    </inkml:context>
    <inkml:brush xml:id="br0">
      <inkml:brushProperty name="width" value="0.05292" units="cm"/>
      <inkml:brushProperty name="height" value="0.05292" units="cm"/>
      <inkml:brushProperty name="color" value="#FF0000"/>
    </inkml:brush>
  </inkml:definitions>
  <inkml:trace contextRef="#ctx0" brushRef="#br0">20598 7717 338 0,'0'2'64'0,"3"1"-23"0,2-1-2 16,-1 1 16-16,1 1-58 0,1 1-4 16,-1 1 4-16,5-1 3 0,-3 2 9 0,-2-3 0 0,0 1 7 15,3 1 14-15,-5-1 0 0,5 0 3 16,-5-4 14-16,2 4-12 0,1 0-1 0,-1 1 0 0,1 0-13 0,-1 1-5 15,1 2-3-15,-1-4-2 0,-2 4-5 0,3-3 4 16,-3 4 2-16,0-4-4 0,4-1 7 0,-4 1-3 16,0 0-1-16,0-1 3 0,2 0-4 0,-2 0-1 15,2-2-3-15,1 2 1 0,3 4-2 0,-2-7 1 16,4 5-2-16,1 4 0 0,2 0 0 0,2 2-2 16,3-2 1-16,-3 2-1 0,4-2-2 0,5 4 0 15,-4 4 0-15,6 2 0 0,-5-4-1 0,6 7 0 16,0 2-2-16,5 1 1 0,3 1-2 0,-6 4 3 15,7-5-2-15,-4-1 0 0,6 4 1 16,-9-5-4-16,3 2-5 0,-5 0 3 0,-3-2-9 0,-4-3-17 16,-1-2-9-16,-3-2-5 0,-2-3-21 0,2 1-49 15,-9-5 91-15,1-1-49 0,-2-6 76 0</inkml:trace>
  <inkml:trace contextRef="#ctx0" brushRef="#br0" timeOffset="450.26">21365 7385 361 0,'8'-3'-52'0,"-1"-1"-14"0,2 0 1 0,-3 3 30 0,2-1-9 0,-2-4-6 16,1 6 29-16,-1 0 16 0,-1 0 25 0,-4 8 7 16,-1-7 22-16,0 1 16 0,0 3 1 0,-6 6 2 15,1-3 16-15,2-1-24 0,-5 1-2 0,4 2 0 16,-4-1-26-16,1 2-5 0,-2 2-6 0,0-5-1 15,-2 3-6-15,3 0 1 0,-3 1 2 0,-2 1-2 16,1 1 1-16,-1-1 1 0,0 1-1 0,-1 1 1 0,2 4-3 0,-1 0-4 16,0 0-2-16,-2 5 2 0,1-1-8 0,-7 6-1 15,5 4-1-15,-3 1 0 16,1 6-1-16,-6 0-2 0,-1 5 3 0,0 5-4 0,0 0 1 0,1 1 1 16,8-6-1-16,-7 5 2 0,7-4-1 0,-3 0 1 15,3-2-3-15,4-8-2 0,1-1-1 0,1-2-19 16,-7-4-5-16,4-2 0 0,1-5-22 0,4 0-25 15,-2-6-13-15,1-7 15 0,1 1 77 16,0-7-60-16</inkml:trace>
  <inkml:trace contextRef="#ctx0" brushRef="#br0" timeOffset="800.35">20448 7980 944 0,'-1'0'71'0,"-1"0"-62"0,2 0 11 0,0 0-59 15,7 0 0-15,-4 0-1 0,-2 0-48 0,1 0 26 0,7 0 35 16,-4 3-21-16,6 0 51 0,-2 4 23 0,-1-1 8 0,8 0-2 15,0-4 23-15,9 6-14 0,-6-4-3 0,11 3 3 16,0-3-20-16,6-5-6 0,5 1-4 0,3-2-2 16,9-1-7-16,1 0-1 0,7 0-1 0,7-10 0 15,6 4 0-15,-1-1-2 0,9 7 0 16,2-3 1-16,-3-2-2 0,3-3 0 0,-1 2 1 0,-3 2 2 16,1-1 1-16,-4 5-30 0,-5-6-27 0,-7 3-12 15,1 4-42-15,-10 4 2 0,-12-1-46 0</inkml:trace>
  <inkml:trace contextRef="#ctx0" brushRef="#br0" timeOffset="20966.48">9876 17606 76 0,'-1'-3'-7'0,"-2"0"7"0,1 2-2 15,-4-4-35-15,4 2 39 0,-1-2 14 0,-2 2 1 16,2-2 0-16,2 2 1 0,-4 0-1 0,0 0 5 15,2-1-5-15,0 1 4 0,-3 2 0 0,2-2-1 16,1 1 1-16,-3 0 0 0,4 2-2 0,1-3 0 16,-2 3-2-16,-2 0 0 0,2 0-2 0,0 0-3 15,-5 0 0-15,3-3-2 0,2 3-5 0,-5 0 0 16,5 0-2-16,-5 0 4 0,2 0-3 0,-4 0-1 16,7 0-1-16,-2 0 1 0,1 0 1 0,-4 3 5 15,3-3 0-15,0 2-3 0,-1-1 6 0,3-1 1 0,0 0 2 16,-5 0-3-16,0 0 0 0,0 0-2 0,-4-1 0 15,4 1 2-15,3-2-5 0,2 2 2 16,-5-3-2-16,-1 3 2 0,9 0-1 0,-2 0 4 0,-4-1-4 0,6 1 5 16,-7-2 0-16,6 2-1 0,-4-2 0 0,-1-1-3 15,-4-1-2-15,6 4-7 0,2-2 0 0,-4-3 1 16,4 2-10-16,-2 0-9 0,0-2-7 0,3 1 4 16,6 2-13-16,-10-6 1 0,2 2-2 0,1-2 0 15,2 2 2-15,2 1 10 0,-2-3 4 0,6 2-1 16,-12-5 13-16,10 3 2 0,-2 2 2 0,1-1 0 15,-3-2 3-15,-1-1 0 0,1 3-2 0,-2-3 2 16,4 4-2-16,1 0 0 0,-3-5 0 0,0 3-2 16,3 1-1-16,-6-2-10 0,6 6 4 0,3 0-1 15,-1 1-9-15,0-3 12 0,2 7-4 0,0-2 2 16,-4 0 10-16,10 5 10 0,-1-2 5 0,-12-3 1 16,5 5 10-16,-5-5 5 0,-2 0 1 0,4 3 5 15,3-2 3-15,-5-1-6 0,0 0 0 0,-5 0 0 16,5 0-8-16,0 5-1 0,3-3 0 0,0 1-2 0,-3-3-2 0,0 0 2 15,2 3 1-15,2 2-3 0,-8-7 2 0,4 0-4 16,0 2-2-16,0 0 0 0,0 0-6 0,0 0-2 16,-3 0-2-16,3-1-2 0,3 4-4 0,6 2 2 15,-6-2-2-15,0-2 2 0,4 1-2 0,-3 3 0 16,-2-5 0-16,7 4 0 0,-5 0-1 0,-1-3-1 16,3 1 1-16,-1 2 0 0,3 3 0 0,-2-3 1 15,2 3 0-15,-4-4 0 0,4 2 0 0,-5-1 1 16,4 3-1-16,-4-6 3 0,0 4-2 0,-1 0 5 15,-2-4 3-15,6 6-5 0,-6-4 8 0,2 1 15 16,-2-2-6-16,3 3-1 0,-3-2 6 0,0-2-7 16,1 4 6-16,-1-3-17 0,5 2-1 0,-3 0-5 15,-2-3 1-15,1 1 1 0,-1-1-4 0,3 2 0 16,0-1 1-16,2 0 0 0,-3 1-1 0,1-3 1 16,3 1-2-16,-1 2 2 0,-2 1-1 0,3-4-1 15,-3 1 0-15,2-1 0 0,0 0 0 0,0 2-1 0,1-2 2 16,-1-2-1-16,-1 2 1 0,4 2-2 0,0-2 2 15,-3 0 0-15,1 0-2 0,0 0-1 0,1 0 0 16,0 1-1-16,1-1 0 0,-3-3 4 0,0 3-1 0,3 2-1 16,-4-2 3-16,4 1-1 0,-3-1 2 0,3 0 1 15,-3 2-2-15,2 1 0 0,0-3 1 0,-1 0-2 16,0 0 0-16,1-2 0 16,2 4-1-16,-4 0 1 0,6-1-2 0,-7-1 1 0,6 2 0 15,-1-1 0-15,2 1 0 0,-6 1 1 0,6-1 0 0,-3-2 1 16,-2 0 0-16,4 3 1 0,-2 0 0 0,1-2-1 15,-1 1 1-15,4-2 0 0,1 0-2 0,-5 0 1 16,4 0-2-16,-1 2 1 0,0-2 0 16,-1 0 0-16,-2 0 0 0,1 1 1 0,-6-1-1 15,8 0 2-15,-1 0-1 0,1 3-1 0,1-1-1 0,-8-2 1 16,7 1-1-16,-4 1 0 0,3-2-1 0,4 3 1 16,-1-1 0-16,-2-1-1 0,0 1 2 15,11 1-1-15,-7-1 0 0,0-1-2 0,2 2 3 16,-5-3-1-16,6 2-1 0,-3-1 2 0,1 1 0 0,-2-2-1 0,5 0 1 0,-3 0 0 15,0 0 0-15,3 0 0 0,-4 0-1 0,3 0 0 16,-1-2-2-16,0 1-2 0,-1-4 0 0,3 4 2 16,-2-3-3-16,-3 1 1 15,5-1-1-15,-5 0-1 0,0 1 2 0,2 0 0 0,-2 2-2 0,0-3 1 16,5 1 2-16,-4 2-3 0,-1-2 2 0,1 3 1 16,0 0 0-16,-3-2 2 0,5 2-1 0,1 0-3 15,-9 0-1-15,5-2 3 0,5 1-3 16,-1-2-6-16,-1 0-4 0,-1-2-1 0,2-1-7 0,0 1 2 15,7-1-5-15,-1-1 2 0,-9-1-1 0,7-1 1 16,2 3 5-16,-2-4 0 0,0 1 4 0,-2-4 6 16,-1 5 2-16,2 0-3 0,-4-3 9 0,3 2 3 15,-4 0 0-15,0-1-1 0,3 4 2 0,-4 0 2 16,0-4-1-16,-1 2 3 0,2 5-2 0,-4-2-2 16,2-2 3-16,2 2-3 0,-3 2-1 0,2-4 2 15,1 6-2-15,0-2 2 0,3-4 0 0,0 7-1 0,4 2 1 16,-1-2 1-16,-1 0-1 0,1 5 0 15,1-4 1-15,-2 1-1 0,-1 1 2 0,1-1 6 0,-6-2-3 0,7 6-3 16,-1-1 8-16,-1 1 1 0,2 3-3 0,-3-1 2 16,2 2-3-16,-4-3-3 0,5 6 1 0,-6-8 2 15,1 6-5-15,2-5 2 0,-5-3 2 0,0 5-3 16,0-2 4-16,0 1 0 0,-1-1 2 0,4 0-3 16,-7-3 0-16,5 4 1 0,-2-1-4 0,3-4 4 15,-5 2-3-15,5 1-2 0,-2-3 0 0,-2 1-1 16,4 0-2-16,4-2 1 0,-5 3-2 0,-1 2 1 15,6-5 0-15,-2 3 3 0,-3 0 3 0,1 1-4 16,0 0 4-16,-1 3 2 0,4-4 1 0,-1 1 3 16,-1 0-1-16,-5-2 1 0,6 2 1 0,2 1 0 15,-2-1 1-15,-6-2-3 0,1-2-2 0,1 4 5 16,2-2-10-16,-1 2 0 0,-2-2 1 0,-2 0-1 16,2 0-1-16,-1 0 2 0,2 1-2 0,-3-1 5 15,-1 0-2-15,5 0 0 0,-5-1 0 0,1 1 1 0,1-2-2 16,-1 3 1-16,0-3-1 0,2 2-1 0,0 0 0 15,-1 1-3-15,1-3 1 0,1 2 1 0,-3 0-4 0,2 1 0 16,1-3-1-16,0 2 1 16,2-1-1-16,6-2 1 0,-5 3 0 0,-1-3-3 0,4 2 3 0,-1-1 0 15,-3 1-1-15,-1-2 1 0,7 1-1 0,-6 1 1 16,5-2 0-16,-1 1 0 0,1 1 0 0,1 0 1 16,1-2-2-16,-1 1 3 0,-3 1-2 0,-2 1-1 15,7-3 0-15,-7 3 0 0,5-1-1 0,-4-2 0 16,0 1 2-16,0-1-2 0,4 0 2 0,-5 0-1 15,4 0 0-15,-1 0 0 0,0 0-1 0,4 0 2 16,-5 0-2-16,3 0 0 0,0 2 2 0,0-2 0 16,0 0 1-16,2 0-2 0,5-2-1 0,-6 1 1 15,5-1 1-15,-1-1-3 0,-4 0 1 0,5 0 2 16,4-1-1-16,-5 1-1 0,-4 0 1 0,9 0 0 16,-7 0-1-16,8 1 4 0,-3-1-1 0,-2 3-2 15,-3-1 1-15,2-3 0 0,-2 1 0 0,0 3 1 0,1-3-2 16,-1 2-2-16,0-3 2 0,2 1 1 15,-5 0 0-15,4 0 0 0,3 1 0 0,1-1-1 0,1 2 1 0,-4-2 0 16,6-1-3-16,-5 1 2 0,7 0 0 0,-5 1 0 16,3 1 1-16,-3-2 0 0,-4 1 0 15,4 1 2-15,-2-3 0 0,-1 1 0 0,-2 2 0 0,1-2-2 16,-6 1 0-16,4-1 1 0,-2-2-1 0,-2 4 2 16,1-1-2-16,2 2 2 0,-6-2 0 15,2 2-1-15,-3-3 0 0,9 3 0 0,-8 0-1 0,4 0 1 16,-1 0-1-16,2-3 0 0,-1 3 0 15,-2 0 0-15,7 0-1 0,-5 3 1 0,4-3-1 0,-3 0 2 16,-1 0-1-16,1 0 1 0,4 0 0 0,1 0-1 16,-3 0 0-16,1-3 0 0,-3 0 0 0,0 1 0 15,1 1 0-15,3-1 1 0,-3-2-1 0,-1 2 0 16,-1-3 0-16,1 2 3 0,0 0-2 0,-2 1 1 16,1-1-1-16,-4 0 0 0,3 0 3 0,-4 1-2 0,3 2 0 15,-2-3-2-15,-1 2 0 0,6-1 2 0,-3-3-3 16,3 5 1-16,-6 0 0 0,1-3 0 15,3-1 2-15,-7 4-1 0,7 0-1 0,-4 0 3 0,-2 0-2 0,7 0 1 16,-5-2-2-16,6 2 0 0,-7 0-1 0,9 0 2 16,-5-3 1-1,0 1-2-15,0 2 4 0,-5 0-4 0,6 0 4 0,-1 0-1 0,-2-1-2 0,1 1 1 16,0 0-2-16,0 0 2 0,-3-2 1 0,6 1-2 16,-2-1 4-16,3 0-5 0,1 2 2 0,-2 0 2 15,9-4-3-15,-7 4 1 0,3-2 0 16,-3 1-1-16,5 1-3 0,-2-2 3 0,-1 2-2 0,2 0 1 15,-2 2 6-15,1-2-4 0,6 1 6 0,-4-1-4 16,4 2 0-16,-4-1 1 0,0 1-5 0,-1-1 0 16,-2 1-2-16,-1-2 0 0,-2 2-2 0,0 1 3 15,-5-2 0-15,0-1 0 0,2 2 1 0,-3 1 1 16,0 0 0-16,3 2 2 0,-4-4-2 0,3 3-1 16,1-3 5-16,-2 4-5 0,3-2 1 0,-1 0-3 0,3-3 2 15,-3 2 0-15,3 2 0 0,3 0 0 0,-1 0-4 16,-2-2 4-16,-2-1-1 0,6 3 2 15,-3-1-1-15,4-2 0 0,0-1 0 0,-1 0 0 0,4 0 0 0,-1 0 0 16,-1-1 0-16,-1-2 3 0,1 3-3 0,-3 0 1 16,-1 0 2-16,-1-2-1 0,1 2 6 0,-5-2-6 15,1 1 4-15,4-1-6 0,-5-1 4 16,4 2 1-16,1-1-4 0,-4 2 5 0,4-2-5 0,-5 2 1 16,7 0 3-16,-2 2 1 0,3 0 1 0,-13-1-2 15,10-1 0-15,-1 0 1 0,-6 0 1 0,9 0-1 16,-1 3-2-16,-8-4 2 0,4-1-4 0,2 1 4 15,-4 1-2-15,5 0-1 0,-2-2 2 0,-3-1-1 16,-1 1-1-16,0 1 1 0,2-1-3 0,-1 2 2 16,1-1-3-16,-1-3 1 0,3 4-1 0,-1 0 0 15,-1 0 0-15,4-1-1 0,3 1 1 0,1 0 1 16,-4 0-1-16,4 3 0 0,-6-1 0 0,1-1 0 16,3 1 0-16,-8 1 0 0,3 0-1 15,1 0 1-15,-2-3 0 0,2 0 0 0,7 0-1 0,-3 0 0 0,0 0 0 0,7 2 0 16,-3-2 1-1,-5 0 1-15,1 0 1 0,4 0-2 0,-8 0 0 0,2 0 0 0,-2-2-1 0,2 2 1 16,-6-1 0-16,5 1-2 0,-1 0 2 0,-2-2-1 16,0 2 2-16,-2 0-1 0,2 2 0 0,1-2 1 15,-6 3-1-15,3-2 0 0,-4 1-1 0,5 1 1 16,-2-1-1-16,2 2 1 0,0-1-1 0,-5 1 0 16,2-4 0-16,6 1 1 0,1 4 0 0,-5-5-1 15,5 5 1-15,1-4-1 0,-4 1 0 0,9 1-1 16,0-2 1-16,-3 1-1 0,-1 1 0 0,1-1 2 15,0-2-2-15,-3 1 2 0,2 1-1 0,1-1 1 16,-6 1 0-16,4 0 0 0,-1-2 0 0,-1 1 0 16,-1 1 0-16,-1-2 0 0,2 1 0 0,3 1 1 15,-7-2-1-15,2 1 2 0,-3-1-1 0,-1 0 1 16,6 0-1-16,-3 2 2 0,3-2-2 0,-11 0 0 16,13 0 1-16,-7 0-1 0,3 2 0 0,-2-2-1 0,1 0 3 15,-2 0-3-15,0 0 0 0,7 0 1 16,-2 0-1-16,-5 0 0 0,5 0-1 0,0 0 1 0,-3 0-1 15,1 0 1-15,-1 0 0 0,2 0 0 0,-5 0-1 0,1 0 1 16,2 0-1-16,-2 0 0 0,2 0 2 0,-2 1-1 16,4 1 0-16,-4-2 0 0,0 1 0 15,4 1 0-15,-6 0 0 0,4-1 1 0,0 1-1 0,-3 1 0 16,1-2 1-16,-3 3 0 0,2-3-1 0,-3 1 2 16,4-1-2-16,-4 2 0 0,-2-3 2 0,7 2-2 15,-8 0 0-15,6-2 0 0,-9 1 1 0,4 1 1 16,2-2-2-16,0 1 1 0,-1-1-1 0,-1 0 0 15,5 0 0-15,-2 0-2 0,5 3 0 0,-3-3 2 16,-2 0-2-16,6 2 0 0,-6-2 2 0,5 2-2 16,0-2 2-16,-1 1 0 0,-3-1 0 0,4 2 0 15,-3-2 0-15,1 0 1 0,2 0-2 0,-5 0 0 0,2 1 1 16,-2-1 0-16,0 0 1 0,4-1 1 16,-4 1 1-16,0 0-5 0,-2 0 1 0,-1 0 0 15,4 1-4-15,-4-1 3 0,0 2-2 0,-7-2-4 0,6 0 6 16,-5 0-5-16,1 0-1 0,0 3-1 0,-7-3-6 0,4 2-12 15,1-1-14-15,0-1-11 0,-3 2-19 0,1-2-87 16,7 0 126-16,-4-2-54 0,14-1 86 0</inkml:trace>
  <inkml:trace contextRef="#ctx0" brushRef="#br0" timeOffset="44382.56">19335 8839 363 0,'0'-3'18'0,"1"0"-8"0,2 1-10 0,1-3 38 0,-1 1-42 0,3-1 1 16,-1 0 1-16,3 0 10 0,-4 1 2 0,1 1 15 16,1-1 2-16,-4 3-2 0,1 1 18 0,5 0-12 15,-7 0 4-15,1 0 1 0,0 1-11 0,2-1-6 16,-2 0 1-16,-1 0 0 0,1 0-4 0,-2 0 8 15,0 0-3-15,0 2 0 0,3 0 9 0,-3 1 0 16,0-3-3-16,0 0 1 0,0 0-2 0,0 1-3 16,0 1-3-16,0 3 1 0,0-2-5 0,2 3 0 15,-2-1-4-15,0 3-1 0,0-1-2 0,-2 1 0 16,1 3-7-16,1-3 2 0,0 3-4 0,0 0 2 0,-2 3 1 16,2 0-3-16,0 1 2 0,0 0 0 0,0 1 2 15,0 0-1-15,0 1-1 0,0-1 1 0,0 3-3 0,0-2 0 16,0 3-1-16,0-1 1 15,2 0 0-15,1 3 1 0,-2 0 0 0,2-1-2 0,-1 1 1 0,0-3 0 16,-2 1-1-16,1 2 2 0,1-1-1 0,-1-4-2 16,-1 3 2-16,0 2 0 0,2 0 0 0,1 3 0 15,-3-2-2-15,0 0 2 0,2 2 0 0,-1 2-2 16,-1-5 1-16,0 3 1 0,2-1-2 0,-2-1 2 16,0 3 0-16,1-3 0 0,-1 2 1 0,2 0-1 15,0 1 3-15,-2-1-3 0,0 0 1 0,4 3-1 16,-2 1-1-16,-1-1 0 0,1-4-1 0,1 5 2 15,0-5-1-15,2 6 1 0,-3-2 1 0,-1-3-2 16,5 4 1-16,1-4 1 0,-1 5-1 0,-1-4 3 16,4 4-1-16,-4-4-2 0,1-3 2 0,0 2-1 15,4-4 0-15,-9 4 1 0,3-3 0 0,2-2-2 16,-1 1 2-16,1-2 0 0,-1 1-1 0,-4-1 1 16,2 0-2-16,5 1 2 0,-3-1-2 0,1-1 1 15,-1 2 0-15,0-3-2 0,3 4 2 0,-2-1-1 0,-1 1-2 0,2-3 2 16,-3 1 1-16,2 2-1 0,-6 1 0 0,5 1 3 15,-4-4-3-15,-1 0 4 0,6 3-2 0,-1 0 1 16,0 0-2-16,1 0 4 16,-1-3-2-16,-2 3-1 0,2 0 3 0,-1 2-2 0,-2-2 0 0,4 1 5 15,-3 1 1-15,-1 0-1 0,3-1 6 0,-1 1-3 16,1-1 2-16,-3 1-1 0,-2-4 0 0,0 4-5 16,0 0 3-16,1-2-5 0,-1-2-2 0,0 7 3 15,-4-4-4-15,8 1 2 0,-4 0 0 0,2 4-1 16,-2-5-2-16,-2 3 7 0,2-3-4 0,0 2 0 15,7 2 2-15,-15-3-4 0,8-1 3 0,0 1 0 16,0 0-1-16,8-1 1 0,-8 2-1 0,0-3-2 16,0-1 1-16,0 2 0 0,0-1-2 0,-2 2 0 15,-3 0 0-15,2-1-1 0,2 1 1 0,2 1 1 0,-1 3 4 16,-1-1-5-16,-7 3 4 0,11-2-3 0,-8 0 2 16,0 1 4-16,-1-1-4 0,3 7-1 0,-3-5-3 15,-1 1 3-15,6 1-1 0,-2-3 0 0,-2 4-1 16,3-1-2-16,-2-1 1 0,-9-1 0 15,13-3 2-15,-1 1-2 0,-4-1-1 0,3 0 1 0,9 0 0 0,-4-4 1 16,-2 2 0-16,6 2 4 0,-7-2-4 0,3-1 1 16,-2-2 2-16,-1 1 1 0,-1-2-1 0,1 2 1 15,3-1 0-15,-2-1-4 0,1-2 5 0,6 3-4 16,-7 0-1-16,-1-2 0 0,0-1-1 0,0 2-1 16,0-1-1-16,-1 2 2 0,4 0-2 0,-3-1 2 15,2-1 0-15,-2 4 0 0,4-2 1 0,-4-2-1 16,0 2 0-16,3 0 1 0,-3-1 3 0,-1-1-4 15,-5 0 1-15,6 1-1 0,-2 2 0 0,2-1 2 16,-3-1-2-16,1 3 1 0,4-1-1 0,-1-1 0 16,-1 0 2-16,0 0 1 0,-1-3 1 0,-1 2-1 15,4-3 1-15,-1 6-1 0,-1-5-3 0,-1 0 5 0,1 0-3 16,0 1 0-16,0 0-1 0,0 1 1 0,-8-1 1 16,5-2-1-16,1-1 4 0,2 3-4 0,0 1 2 0,0-2-2 15,-1-2 2-15,-2 4-2 0,6-3 0 0,-3 3 2 16,-2-2-4-16,2 0 2 0,0-1 1 0,-1 3-1 15,1-4 1-15,3 2-1 0,-5-2 0 0,2 5-2 16,2-4 3-16,-2 1-3 0,-3-2 0 0,3 2 4 16,0 3-4-16,-4-5 0 0,1 2 3 0,-1-2-1 15,4 4-1-15,1 1 1 0,-2-2-2 0,2-1 0 16,-2 2 0-16,1 2 1 0,3-1 0 0,-3 2-1 16,-2-2 1-16,1-3-1 0,-1 1-1 0,-7 1 0 15,10-3 2-15,-1 1-2 0,-1 2 1 0,1-1 0 16,-2-3 1-16,-3 4 0 0,4-2 1 0,1 0 0 15,-5 0-2-15,5-1-1 0,-3 0 0 0,1 1 4 16,2-2-3-16,0 2 0 0,0-2 1 0,0 4-1 16,-3-4 0-16,-2 2 4 0,9 1-4 0,-3 1 0 15,-1-1 2-15,0 0-1 0,0 4 1 0,-3 0 0 0,3-4 4 16,0 1-3-16,-2-4 1 0,-1 0 3 16,3 4-1-16,-1-6 1 0,1 3 2 0,0-3 2 0,3 3-2 15,-5-1 2-15,2 0 1 0,-1 2-4 0,1-2-2 16,0 1 4-16,-7-1-5 0,4-3 2 0,3 2 0 0,0 0-5 15,-3-1 5-15,0 0-1 0,1 0 5 0,2 1-4 16,0 0 2-16,0-1-4 0,-3 0 1 0,0-1 4 16,3 0-4-16,-2-1-2 0,-1-1-2 0,0 2 1 15,0-1-1-15,3 3 1 0,2-4 0 0,-2 5-3 16,0-4 3-16,0 4-1 0,3 2 2 0,-3-1-4 16,8-1 1-16,-7-1 1 0,-1 1-2 0,0-6 0 15,0 1-2-15,0 3 0 0,-1-9 2 0,-3 2-1 16,-2-2 0-16,6 0-2 0,-1 2 0 0,1-1 3 15,0-1-4-15,1-1-1 0,-2 4-3 0,1-3 3 16,0-1-3-16,0 0-3 0,0-2-4 0,0 0-2 16,0 0-5-16,0 3-20 0,0-2-10 0,1-4-4 15,-1 0-26-15,2 3-34 0,-1-3-14 0,4-8-9 0,-5-3-42 0,3-6 2 16,0-9-21-16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410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180D82CA-5A6A-47DE-8967-D51DDFAECA16}" type="slidenum">
              <a:rPr lang="en-US"/>
              <a:pPr>
                <a:defRPr/>
              </a:pPr>
              <a:t>‹#›</a:t>
            </a:fld>
            <a:endParaRPr lang="en-US"/>
          </a:p>
        </p:txBody>
      </p:sp>
    </p:spTree>
    <p:extLst>
      <p:ext uri="{BB962C8B-B14F-4D97-AF65-F5344CB8AC3E}">
        <p14:creationId xmlns:p14="http://schemas.microsoft.com/office/powerpoint/2010/main" val="87756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17AE579D-A730-4D88-9DE4-1C57641DBEFE}" type="slidenum">
              <a:rPr lang="en-US" altLang="en-US" sz="1200" smtClean="0"/>
              <a:pPr eaLnBrk="1" hangingPunct="1"/>
              <a:t>1</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034F41DA-8C1A-49E8-938F-661FB919CF11}" type="slidenum">
              <a:rPr lang="en-US" altLang="en-US" sz="1200" smtClean="0"/>
              <a:pPr eaLnBrk="1" hangingPunct="1"/>
              <a:t>12</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D9F24FBD-9930-4697-B09D-78EFE06F8E2C}" type="slidenum">
              <a:rPr lang="en-US" altLang="en-US" sz="1200" smtClean="0"/>
              <a:pPr eaLnBrk="1" hangingPunct="1"/>
              <a:t>13</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DC201264-FE40-410F-9E58-30C7E71F9254}" type="slidenum">
              <a:rPr lang="en-US" altLang="en-US" sz="1200" smtClean="0"/>
              <a:pPr eaLnBrk="1" hangingPunct="1"/>
              <a:t>14</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C4B4AD0A-823E-4208-A708-3360138072E0}" type="slidenum">
              <a:rPr lang="en-US" altLang="en-US" sz="1200" smtClean="0"/>
              <a:pPr eaLnBrk="1" hangingPunct="1"/>
              <a:t>16</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23A6148C-5406-4666-B400-A3B90B6EA5C9}" type="slidenum">
              <a:rPr lang="en-US" altLang="en-US" sz="1200" smtClean="0"/>
              <a:pPr eaLnBrk="1" hangingPunct="1"/>
              <a:t>17</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5BECDE13-1986-4B1A-8C79-1F1F5638D8DF}" type="slidenum">
              <a:rPr lang="en-US" altLang="en-US" sz="1200" smtClean="0"/>
              <a:pPr eaLnBrk="1" hangingPunct="1"/>
              <a:t>18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D0C6A0DF-0E9B-4253-AD14-ECD861FCE15E}" type="slidenum">
              <a:rPr lang="en-US" altLang="en-US" sz="1200" smtClean="0"/>
              <a:pPr eaLnBrk="1" hangingPunct="1"/>
              <a:t>19</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32BFB164-9F4A-41E6-9384-FF5970E8D969}" type="slidenum">
              <a:rPr lang="en-US" altLang="en-US" sz="1200" smtClean="0"/>
              <a:pPr eaLnBrk="1" hangingPunct="1"/>
              <a:t>22</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5B5AE35E-7E5A-4E03-881E-FF932F62E8CC}" type="slidenum">
              <a:rPr lang="en-US" altLang="en-US" smtClean="0"/>
              <a:pPr eaLnBrk="1" hangingPunct="1">
                <a:spcBef>
                  <a:spcPct val="0"/>
                </a:spcBef>
              </a:pPr>
              <a:t>27</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this part, we will focus the analysis on 22q11,2DS and its associated facial features</a:t>
            </a:r>
          </a:p>
          <a:p>
            <a:pPr eaLnBrk="1" hangingPunct="1"/>
            <a:r>
              <a:rPr lang="en-US" altLang="en-US"/>
              <a:t>The goal of the work for this part is to quantify or produce a numeric representation of the different shape variation that manifests in the different facial abnormalities in individuals with 22q11.2DS</a:t>
            </a:r>
          </a:p>
          <a:p>
            <a:pPr eaLnBrk="1" hangingPunct="1"/>
            <a:r>
              <a:rPr lang="en-US" altLang="en-US"/>
              <a:t>This figures shows the overview of the learning quantification framework</a:t>
            </a:r>
          </a:p>
          <a:p>
            <a:pPr eaLnBrk="1" hangingPunct="1"/>
            <a:r>
              <a:rPr lang="en-US" altLang="en-US"/>
              <a:t>The framework begins with the selection of the facial region that is most pertinent to a given facial abnormality. Features in the form of a 2D histogram of azimuth elevation angles of surface normals are extracted from the selected facial region. The framework continues by selecting features from the selected facial region using Adaboost. Genetic programming is then used to combine the selected features and produce the quantification of a given facial abnormality</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81D078BA-74ED-46D8-836D-A414EF3B456F}" type="slidenum">
              <a:rPr lang="en-US" altLang="en-US" smtClean="0"/>
              <a:pPr eaLnBrk="1" hangingPunct="1">
                <a:spcBef>
                  <a:spcPct val="0"/>
                </a:spcBef>
              </a:pPr>
              <a:t>28</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Once the facial region pertinent to a given facial abnormality has been selected, features are extracted from the selected region</a:t>
            </a:r>
          </a:p>
          <a:p>
            <a:pPr eaLnBrk="1" hangingPunct="1"/>
            <a:r>
              <a:rPr lang="en-US" altLang="en-US"/>
              <a:t>The various 3D facial shape variations in the selected region are represented using a 2D histogram of azimuth elevation angles of surface normal vectors of the 3D points in the selected region, which is our second signature that we previously saw</a:t>
            </a:r>
          </a:p>
          <a:p>
            <a:pPr eaLnBrk="1" hangingPunct="1"/>
            <a:r>
              <a:rPr lang="en-US" altLang="en-US"/>
              <a:t>We can always treat the vector of histogram bin values as feature vector and directly use those for classification</a:t>
            </a:r>
          </a:p>
          <a:p>
            <a:pPr eaLnBrk="1" hangingPunct="1"/>
            <a:r>
              <a:rPr lang="en-US" altLang="en-US"/>
              <a:t>However, rather than a linear combination of the histogram bins we determine the bins that are most important and most discriminative in classifying the different facial abnormalities. We then use genetic programming to find the best way to combine the discriminative histogram bin values to generate quantification for the different facial abnormalities</a:t>
            </a:r>
          </a:p>
          <a:p>
            <a:pPr eaLnBrk="1" hangingPunct="1"/>
            <a:endParaRPr lang="en-US" altLang="en-US"/>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1E1E1CD5-0309-4648-B1F9-E4467742BD09}" type="slidenum">
              <a:rPr lang="en-US" altLang="en-US" sz="1200" smtClean="0"/>
              <a:pPr eaLnBrk="1" hangingPunct="1"/>
              <a:t>3</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68BBF808-6F4D-49E5-8EC9-60DB81A8B1EC}" type="slidenum">
              <a:rPr lang="en-US" altLang="en-US" smtClean="0"/>
              <a:pPr eaLnBrk="1" hangingPunct="1">
                <a:spcBef>
                  <a:spcPct val="0"/>
                </a:spcBef>
              </a:pPr>
              <a:t>29</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ndetermine the histogram bins that are most discriminative in classifying and quantifying given facial abnormalities, </a:t>
            </a:r>
          </a:p>
          <a:p>
            <a:pPr eaLnBrk="1" hangingPunct="1"/>
            <a:r>
              <a:rPr lang="en-US" altLang="en-US"/>
              <a:t>Adaboost learning is used to select the bins that optimize the classification performance</a:t>
            </a:r>
          </a:p>
          <a:p>
            <a:pPr eaLnBrk="1" hangingPunct="1"/>
            <a:r>
              <a:rPr lang="en-US" altLang="en-US"/>
              <a:t>This figure shows the selected bin values of the 2D histogram for classiying midface hypoplasia</a:t>
            </a:r>
          </a:p>
          <a:p>
            <a:pPr eaLnBrk="1" hangingPunct="1"/>
            <a:r>
              <a:rPr lang="en-US" altLang="en-US"/>
              <a:t>Positional information about which points in the selected region contribute to the selected bins can be projected back onto the face</a:t>
            </a:r>
          </a:p>
          <a:p>
            <a:pPr eaLnBrk="1" hangingPunct="1"/>
            <a:r>
              <a:rPr lang="en-US" altLang="en-US"/>
              <a:t>Shows correlation between features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D39BC748-CB08-43EA-8239-C856E25B0F61}" type="slidenum">
              <a:rPr lang="en-US" altLang="en-US" smtClean="0"/>
              <a:pPr eaLnBrk="1" hangingPunct="1">
                <a:spcBef>
                  <a:spcPct val="0"/>
                </a:spcBef>
              </a:pPr>
              <a:t>30</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did some preliminary experiments where we combined the selected discriminative bin values using weighted linear methods, however the results were less than satisfactory and highlighted the fact that the best combination is possibly non-linear</a:t>
            </a:r>
          </a:p>
          <a:p>
            <a:pPr eaLnBrk="1" hangingPunct="1"/>
            <a:r>
              <a:rPr lang="en-US" altLang="en-US"/>
              <a:t>Genetic programming methodology is used to combine the values of the selected discriminative histogram bins to produce mathematical expressions that quantify the shape variation of the different facial abnormalities</a:t>
            </a:r>
          </a:p>
          <a:p>
            <a:pPr eaLnBrk="1" hangingPunct="1"/>
            <a:r>
              <a:rPr lang="en-US" altLang="en-US"/>
              <a:t>Instead of thinking it in terms of genes or DNA string, you think of it in terms of programs</a:t>
            </a:r>
          </a:p>
          <a:p>
            <a:pPr eaLnBrk="1" hangingPunct="1"/>
            <a:r>
              <a:rPr lang="en-US" altLang="en-US"/>
              <a:t>Follow theory of evolution by evolving individual computer programs following the survival of fittest approach</a:t>
            </a:r>
          </a:p>
          <a:p>
            <a:pPr eaLnBrk="1" hangingPunct="1"/>
            <a:r>
              <a:rPr lang="en-US" altLang="en-US"/>
              <a:t>Uses genetic operators such as mutation and cross over to generate new individual to form a population</a:t>
            </a:r>
          </a:p>
          <a:p>
            <a:pPr eaLnBrk="1" hangingPunct="1"/>
            <a:r>
              <a:rPr lang="en-US" altLang="en-US"/>
              <a:t>Starting with a random population, every individual in the population is evaluated</a:t>
            </a:r>
          </a:p>
          <a:p>
            <a:pPr eaLnBrk="1" hangingPunct="1"/>
            <a:r>
              <a:rPr lang="en-US" altLang="en-US"/>
              <a:t>Individuals that perform best according to a given fitness measure reproduce with one another to produce a new population</a:t>
            </a:r>
          </a:p>
          <a:p>
            <a:pPr eaLnBrk="1" hangingPunct="1"/>
            <a:r>
              <a:rPr lang="en-US" altLang="en-US"/>
              <a:t>After a number of iterations, the best individual from all the populations is selected as the final solution</a:t>
            </a:r>
          </a:p>
          <a:p>
            <a:pPr eaLnBrk="1" hangingPunct="1"/>
            <a:endParaRPr lang="en-US" altLang="en-US"/>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BF0BAFC-7107-429C-8FCC-EE6FD42F4EB9}" type="slidenum">
              <a:rPr lang="en-US" altLang="en-US" smtClean="0"/>
              <a:pPr eaLnBrk="1" hangingPunct="1">
                <a:spcBef>
                  <a:spcPct val="0"/>
                </a:spcBef>
              </a:pPr>
              <a:t>31</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quick summary of GP: </a:t>
            </a:r>
          </a:p>
          <a:p>
            <a:pPr eaLnBrk="1" hangingPunct="1"/>
            <a:r>
              <a:rPr lang="en-US" altLang="en-US"/>
              <a:t>Fundamental elements of an individual are its genes which form a code</a:t>
            </a:r>
          </a:p>
          <a:p>
            <a:pPr eaLnBrk="1" hangingPunct="1"/>
            <a:r>
              <a:rPr lang="en-US" altLang="en-US"/>
              <a:t>Individual program is a tree-like structure where there are two types of genes: functions and terminals</a:t>
            </a:r>
          </a:p>
          <a:p>
            <a:pPr eaLnBrk="1" hangingPunct="1"/>
            <a:r>
              <a:rPr lang="en-US" altLang="en-US"/>
              <a:t>Terminals are the leaves of the tree while functions are the nodes with children</a:t>
            </a:r>
          </a:p>
          <a:p>
            <a:pPr eaLnBrk="1" hangingPunct="1"/>
            <a:r>
              <a:rPr lang="en-US" altLang="en-US"/>
              <a:t>Function’s children provide arguments for the function</a:t>
            </a:r>
          </a:p>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7D7B8AEE-7384-4FC9-8373-4BED9C698D6C}" type="slidenum">
              <a:rPr lang="en-US" altLang="en-US" smtClean="0"/>
              <a:pPr eaLnBrk="1" hangingPunct="1">
                <a:spcBef>
                  <a:spcPct val="0"/>
                </a:spcBef>
              </a:pPr>
              <a:t>32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Our analysis is focus on the 22q dataset</a:t>
            </a:r>
          </a:p>
          <a:p>
            <a:pPr eaLnBrk="1" hangingPunct="1"/>
            <a:r>
              <a:rPr lang="en-US" altLang="en-US"/>
              <a:t>Experiments were performed on the balanced 22q11.2DS consisting of 86 individuals each of which were assessed by three craniofacial experts who assigned scores to their facial features. </a:t>
            </a:r>
          </a:p>
          <a:p>
            <a:pPr eaLnBrk="1" hangingPunct="1"/>
            <a:r>
              <a:rPr lang="en-US" altLang="en-US"/>
              <a:t>The groundtruth for each individuals was set to be a binary label 0 and 1 and was computed to be the union of the expert scores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DCDAD14-1348-49DB-B4A2-B5A856784B84}" type="slidenum">
              <a:rPr lang="en-US" altLang="en-US" smtClean="0"/>
              <a:pPr eaLnBrk="1" hangingPunct="1">
                <a:spcBef>
                  <a:spcPct val="0"/>
                </a:spcBef>
              </a:pPr>
              <a:t>33</a:t>
            </a:fld>
            <a:endParaRPr lang="en-US" alt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Fitness function to Measure of performance of an individual using F-measure that gives a good balance between precision and recall</a:t>
            </a:r>
          </a:p>
          <a:p>
            <a:pPr eaLnBrk="1" hangingPunct="1"/>
            <a:r>
              <a:rPr lang="en-US" altLang="en-US"/>
              <a:t>The best individual in the population is the individual with maximum F-measure value</a:t>
            </a:r>
          </a:p>
          <a:p>
            <a:pPr eaLnBrk="1" hangingPunct="1"/>
            <a:r>
              <a:rPr lang="en-US" altLang="en-US"/>
              <a:t>The approach produces the tree structure of the best individual, which can then be translated into a mathematical expression</a:t>
            </a:r>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AFBE49E3-BDBC-45CF-ACFA-356F01C6EE9D}" type="slidenum">
              <a:rPr lang="en-US" altLang="en-US" smtClean="0"/>
              <a:pPr eaLnBrk="1" hangingPunct="1">
                <a:spcBef>
                  <a:spcPct val="0"/>
                </a:spcBef>
              </a:pPr>
              <a:t>34</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objective of the first experimental set is to analyze the classification performance of the GP quantification method using different function sets. </a:t>
            </a:r>
          </a:p>
          <a:p>
            <a:pPr eaLnBrk="1" hangingPunct="1"/>
            <a:r>
              <a:rPr lang="en-US" altLang="en-US"/>
              <a:t>In this experiment, four different combinations of functions are compared</a:t>
            </a:r>
          </a:p>
          <a:p>
            <a:pPr eaLnBrk="1" hangingPunct="1"/>
            <a:r>
              <a:rPr lang="en-US" altLang="en-US"/>
              <a:t>The last two function sets were chosen to introduce weighting to the mathematical experessions</a:t>
            </a:r>
          </a:p>
          <a:p>
            <a:pPr eaLnBrk="1" hangingPunct="1"/>
            <a:r>
              <a:rPr lang="en-US" altLang="en-US"/>
              <a:t>Each GP function set combination was run a total of 10 times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0999D21-B7BA-4A76-AFBE-0963B3E15BF9}" type="slidenum">
              <a:rPr lang="en-US" altLang="en-US" smtClean="0"/>
              <a:pPr eaLnBrk="1" hangingPunct="1">
                <a:spcBef>
                  <a:spcPct val="0"/>
                </a:spcBef>
              </a:pPr>
              <a:t>35</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result shows the best F-measure out of the 10 iterations for each of the different GP function set combinations</a:t>
            </a:r>
          </a:p>
          <a:p>
            <a:pPr eaLnBrk="1" hangingPunct="1"/>
            <a:r>
              <a:rPr lang="en-US" altLang="en-US"/>
              <a:t>The best performing GP function set for each of the facial abnormalities is highlighted in bold</a:t>
            </a:r>
          </a:p>
          <a:p>
            <a:pPr eaLnBrk="1" hangingPunct="1"/>
            <a:r>
              <a:rPr lang="en-US" altLang="en-US"/>
              <a:t>Results show that for most of the facial abnormality the simpler function sets, Combo1 and Combo2 that do not include the weighted operations perform better than the weighted GP function set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3AA5C-6A79-47AE-97DD-2A01FA930570}" type="slidenum">
              <a:rPr lang="en-US" altLang="en-US"/>
              <a:pPr/>
              <a:t>36</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Tree structure of the best performing GP mathematical expression for quantifying midface hypoplasia</a:t>
            </a:r>
          </a:p>
          <a:p>
            <a:r>
              <a:rPr lang="en-US" altLang="en-US"/>
              <a:t>The variables are the selected histogram bins</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4618B9FC-0A00-407E-AD0E-890BFA1880A6}" type="slidenum">
              <a:rPr lang="en-US" altLang="en-US" smtClean="0"/>
              <a:pPr eaLnBrk="1" hangingPunct="1">
                <a:spcBef>
                  <a:spcPct val="0"/>
                </a:spcBef>
              </a:pPr>
              <a:t>37</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second experiment compares three different facial shape descriptors: (1) 2D histogram of azimuth elevation angles of points in the selected region (2) selected 2D histogram bin values as a feature vector, (3) genetic programming quantification results</a:t>
            </a:r>
          </a:p>
          <a:p>
            <a:pPr eaLnBrk="1" hangingPunct="1"/>
            <a:endParaRPr lang="en-US" altLang="en-US"/>
          </a:p>
          <a:p>
            <a:pPr eaLnBrk="1" hangingPunct="1"/>
            <a:r>
              <a:rPr lang="en-US" altLang="en-US"/>
              <a:t>Results show that for all facial abnormalities, using the GP approach to quantify and classify the facial abnormalities performs the best</a:t>
            </a:r>
          </a:p>
          <a:p>
            <a:pPr eaLnBrk="1" hangingPunct="1"/>
            <a:r>
              <a:rPr lang="en-US" altLang="en-US"/>
              <a:t>Using the selected 2D histogram bin values performs worse than GP but better than using the full 2D histogram of all points in the selected facial region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6DBDECC-CE6E-437E-A1EA-9F89CAA8C33B}" type="slidenum">
              <a:rPr lang="en-US" altLang="en-US" smtClean="0"/>
              <a:pPr eaLnBrk="1" hangingPunct="1">
                <a:spcBef>
                  <a:spcPct val="0"/>
                </a:spcBef>
              </a:pPr>
              <a:t>38</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experiment analyzes how the learned GP quantification performed in predicting 22q11.2DS for individuals in the dataset. </a:t>
            </a:r>
          </a:p>
          <a:p>
            <a:pPr eaLnBrk="1" hangingPunct="1"/>
            <a:r>
              <a:rPr lang="en-US" altLang="en-US"/>
              <a:t>The best performing mathematical expression obtained by the GP approach for each of the nine facial abnormalities are evaluated and the resulting values is concatenated into a feature vector of dimension nine</a:t>
            </a:r>
          </a:p>
          <a:p>
            <a:pPr eaLnBrk="1" hangingPunct="1"/>
            <a:r>
              <a:rPr lang="en-US" altLang="en-US"/>
              <a:t>The resulting feature vector is then used to classify each individual in the dataset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7F03BA04-2111-4943-B0E2-A4F9F07B0791}" type="slidenum">
              <a:rPr lang="en-US" altLang="en-US" sz="1200" smtClean="0"/>
              <a:pPr eaLnBrk="1" hangingPunct="1"/>
              <a:t>5</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A6AF726F-72EA-4748-AAD1-11ABDDF16112}" type="slidenum">
              <a:rPr lang="en-US" altLang="en-US" sz="1200" smtClean="0"/>
              <a:pPr eaLnBrk="1" hangingPunct="1"/>
              <a:t>6</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7DEFEE98-7D92-4440-AF8F-6A3A99F32545}" type="slidenum">
              <a:rPr lang="en-US" altLang="en-US" sz="1200" smtClean="0"/>
              <a:pPr eaLnBrk="1" hangingPunct="1"/>
              <a:t>7</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99017F2E-080E-43E3-AD39-EFF6F75B837B}" type="slidenum">
              <a:rPr lang="en-US" altLang="en-US" sz="1200" smtClean="0"/>
              <a:pPr eaLnBrk="1" hangingPunct="1"/>
              <a:t>8</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073971D6-DDBD-48C2-92B5-784030CA2DA6}" type="slidenum">
              <a:rPr lang="en-US" altLang="en-US" sz="1200" smtClean="0"/>
              <a:pPr eaLnBrk="1" hangingPunct="1"/>
              <a:t>9</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9F5940D3-7124-468E-8B6A-5A2029ED6283}" type="slidenum">
              <a:rPr lang="en-US" altLang="en-US" sz="1200" smtClean="0"/>
              <a:pPr eaLnBrk="1" hangingPunct="1"/>
              <a:t>10</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EECC0CA6-D467-4CCF-AD30-6ED86AB7E77C}" type="slidenum">
              <a:rPr lang="en-US" altLang="en-US" sz="1200" smtClean="0"/>
              <a:pPr eaLnBrk="1" hangingPunct="1"/>
              <a:t>11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C39B9-F95F-4ABD-879D-5D0FC0B14C18}" type="slidenum">
              <a:rPr lang="en-US"/>
              <a:pPr>
                <a:defRPr/>
              </a:pPr>
              <a:t>‹#›</a:t>
            </a:fld>
            <a:endParaRPr lang="en-US"/>
          </a:p>
        </p:txBody>
      </p:sp>
    </p:spTree>
    <p:extLst>
      <p:ext uri="{BB962C8B-B14F-4D97-AF65-F5344CB8AC3E}">
        <p14:creationId xmlns:p14="http://schemas.microsoft.com/office/powerpoint/2010/main" val="342203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B66E0-0DC9-4C2B-B6DA-9CCDBD09DC10}" type="slidenum">
              <a:rPr lang="en-US"/>
              <a:pPr>
                <a:defRPr/>
              </a:pPr>
              <a:t>‹#›</a:t>
            </a:fld>
            <a:endParaRPr lang="en-US"/>
          </a:p>
        </p:txBody>
      </p:sp>
    </p:spTree>
    <p:extLst>
      <p:ext uri="{BB962C8B-B14F-4D97-AF65-F5344CB8AC3E}">
        <p14:creationId xmlns:p14="http://schemas.microsoft.com/office/powerpoint/2010/main" val="368605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ECCA6-DF95-4ADC-BCA4-DEC341B260EB}" type="slidenum">
              <a:rPr lang="en-US"/>
              <a:pPr>
                <a:defRPr/>
              </a:pPr>
              <a:t>‹#›</a:t>
            </a:fld>
            <a:endParaRPr lang="en-US"/>
          </a:p>
        </p:txBody>
      </p:sp>
    </p:spTree>
    <p:extLst>
      <p:ext uri="{BB962C8B-B14F-4D97-AF65-F5344CB8AC3E}">
        <p14:creationId xmlns:p14="http://schemas.microsoft.com/office/powerpoint/2010/main" val="403436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16C297-8A4D-4938-947D-2291C28D274F}" type="slidenum">
              <a:rPr lang="en-US"/>
              <a:pPr>
                <a:defRPr/>
              </a:pPr>
              <a:t>‹#›</a:t>
            </a:fld>
            <a:endParaRPr lang="en-US"/>
          </a:p>
        </p:txBody>
      </p:sp>
    </p:spTree>
    <p:extLst>
      <p:ext uri="{BB962C8B-B14F-4D97-AF65-F5344CB8AC3E}">
        <p14:creationId xmlns:p14="http://schemas.microsoft.com/office/powerpoint/2010/main" val="340870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238A8-794F-469A-9A93-6823F9C5F2CA}" type="slidenum">
              <a:rPr lang="en-US"/>
              <a:pPr>
                <a:defRPr/>
              </a:pPr>
              <a:t>‹#›</a:t>
            </a:fld>
            <a:endParaRPr lang="en-US"/>
          </a:p>
        </p:txBody>
      </p:sp>
    </p:spTree>
    <p:extLst>
      <p:ext uri="{BB962C8B-B14F-4D97-AF65-F5344CB8AC3E}">
        <p14:creationId xmlns:p14="http://schemas.microsoft.com/office/powerpoint/2010/main" val="6634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2AD99-1EF9-4B7E-BD40-F7DCAAC49C18}" type="slidenum">
              <a:rPr lang="en-US"/>
              <a:pPr>
                <a:defRPr/>
              </a:pPr>
              <a:t>‹#›</a:t>
            </a:fld>
            <a:endParaRPr lang="en-US"/>
          </a:p>
        </p:txBody>
      </p:sp>
    </p:spTree>
    <p:extLst>
      <p:ext uri="{BB962C8B-B14F-4D97-AF65-F5344CB8AC3E}">
        <p14:creationId xmlns:p14="http://schemas.microsoft.com/office/powerpoint/2010/main" val="404084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00940-BDF2-4DF0-B3A5-76E968FE0A88}" type="slidenum">
              <a:rPr lang="en-US"/>
              <a:pPr>
                <a:defRPr/>
              </a:pPr>
              <a:t>‹#›</a:t>
            </a:fld>
            <a:endParaRPr lang="en-US"/>
          </a:p>
        </p:txBody>
      </p:sp>
    </p:spTree>
    <p:extLst>
      <p:ext uri="{BB962C8B-B14F-4D97-AF65-F5344CB8AC3E}">
        <p14:creationId xmlns:p14="http://schemas.microsoft.com/office/powerpoint/2010/main" val="214001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27985C-9A11-4CA6-ADA4-6C1C66F30ED9}" type="slidenum">
              <a:rPr lang="en-US"/>
              <a:pPr>
                <a:defRPr/>
              </a:pPr>
              <a:t>‹#›</a:t>
            </a:fld>
            <a:endParaRPr lang="en-US"/>
          </a:p>
        </p:txBody>
      </p:sp>
    </p:spTree>
    <p:extLst>
      <p:ext uri="{BB962C8B-B14F-4D97-AF65-F5344CB8AC3E}">
        <p14:creationId xmlns:p14="http://schemas.microsoft.com/office/powerpoint/2010/main" val="40915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08A12D-00FC-4F01-9A96-E6901D6B052E}" type="slidenum">
              <a:rPr lang="en-US"/>
              <a:pPr>
                <a:defRPr/>
              </a:pPr>
              <a:t>‹#›</a:t>
            </a:fld>
            <a:endParaRPr lang="en-US"/>
          </a:p>
        </p:txBody>
      </p:sp>
    </p:spTree>
    <p:extLst>
      <p:ext uri="{BB962C8B-B14F-4D97-AF65-F5344CB8AC3E}">
        <p14:creationId xmlns:p14="http://schemas.microsoft.com/office/powerpoint/2010/main" val="200438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97030E-05FA-42FF-A82C-C4071A65BF37}" type="slidenum">
              <a:rPr lang="en-US"/>
              <a:pPr>
                <a:defRPr/>
              </a:pPr>
              <a:t>‹#›</a:t>
            </a:fld>
            <a:endParaRPr lang="en-US"/>
          </a:p>
        </p:txBody>
      </p:sp>
    </p:spTree>
    <p:extLst>
      <p:ext uri="{BB962C8B-B14F-4D97-AF65-F5344CB8AC3E}">
        <p14:creationId xmlns:p14="http://schemas.microsoft.com/office/powerpoint/2010/main" val="15646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F6C23-802B-460D-8E1E-63867AD769D5}" type="slidenum">
              <a:rPr lang="en-US"/>
              <a:pPr>
                <a:defRPr/>
              </a:pPr>
              <a:t>‹#›</a:t>
            </a:fld>
            <a:endParaRPr lang="en-US"/>
          </a:p>
        </p:txBody>
      </p:sp>
    </p:spTree>
    <p:extLst>
      <p:ext uri="{BB962C8B-B14F-4D97-AF65-F5344CB8AC3E}">
        <p14:creationId xmlns:p14="http://schemas.microsoft.com/office/powerpoint/2010/main" val="47886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F0993-DED9-4E70-BE23-65D502A9E1F2}" type="slidenum">
              <a:rPr lang="en-US"/>
              <a:pPr>
                <a:defRPr/>
              </a:pPr>
              <a:t>‹#›</a:t>
            </a:fld>
            <a:endParaRPr lang="en-US"/>
          </a:p>
        </p:txBody>
      </p:sp>
    </p:spTree>
    <p:extLst>
      <p:ext uri="{BB962C8B-B14F-4D97-AF65-F5344CB8AC3E}">
        <p14:creationId xmlns:p14="http://schemas.microsoft.com/office/powerpoint/2010/main" val="405717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FF09E4-E28B-42F7-B523-D92DC4EB4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1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ustomXml" Target="../ink/ink14.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ustomXml" Target="../ink/ink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ustomXml" Target="../ink/ink4.x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8609318-8ECD-4718-ADD9-30427485B1FE}" type="slidenum">
              <a:rPr lang="en-US" altLang="en-US" sz="1400" smtClean="0"/>
              <a:pPr eaLnBrk="1" hangingPunct="1"/>
              <a:t>1</a:t>
            </a:fld>
            <a:endParaRPr lang="en-US" altLang="en-US" sz="1400"/>
          </a:p>
        </p:txBody>
      </p:sp>
      <p:sp>
        <p:nvSpPr>
          <p:cNvPr id="3075" name="Rectangle 2"/>
          <p:cNvSpPr>
            <a:spLocks noGrp="1" noChangeArrowheads="1"/>
          </p:cNvSpPr>
          <p:nvPr>
            <p:ph type="title"/>
          </p:nvPr>
        </p:nvSpPr>
        <p:spPr/>
        <p:txBody>
          <a:bodyPr/>
          <a:lstStyle/>
          <a:p>
            <a:pPr eaLnBrk="1" hangingPunct="1"/>
            <a:r>
              <a:rPr lang="en-US" altLang="en-US">
                <a:solidFill>
                  <a:srgbClr val="0033CC"/>
                </a:solidFill>
              </a:rPr>
              <a:t>Beyond Classical Search</a:t>
            </a:r>
          </a:p>
        </p:txBody>
      </p:sp>
      <p:sp>
        <p:nvSpPr>
          <p:cNvPr id="3076" name="Rectangle 3"/>
          <p:cNvSpPr>
            <a:spLocks noGrp="1" noChangeArrowheads="1"/>
          </p:cNvSpPr>
          <p:nvPr>
            <p:ph type="body" idx="1"/>
          </p:nvPr>
        </p:nvSpPr>
        <p:spPr>
          <a:xfrm>
            <a:off x="457200" y="1447800"/>
            <a:ext cx="8229600" cy="4953000"/>
          </a:xfrm>
        </p:spPr>
        <p:txBody>
          <a:bodyPr/>
          <a:lstStyle/>
          <a:p>
            <a:pPr eaLnBrk="1" hangingPunct="1">
              <a:buFontTx/>
              <a:buNone/>
            </a:pPr>
            <a:endParaRPr lang="en-US" altLang="en-US" dirty="0"/>
          </a:p>
          <a:p>
            <a:pPr eaLnBrk="1" hangingPunct="1"/>
            <a:r>
              <a:rPr lang="en-US" altLang="en-US" sz="2400" dirty="0"/>
              <a:t>Chapter 3 covered problems that considered the whole search space and produced a sequence of actions leading to a goal.</a:t>
            </a:r>
          </a:p>
          <a:p>
            <a:pPr eaLnBrk="1" hangingPunct="1"/>
            <a:endParaRPr lang="en-US" altLang="en-US" sz="2400" dirty="0"/>
          </a:p>
          <a:p>
            <a:pPr eaLnBrk="1" hangingPunct="1"/>
            <a:r>
              <a:rPr lang="en-US" altLang="en-US" sz="2400" dirty="0"/>
              <a:t>Chapter 4 covers techniques (some developed outside of AI) that don’t try to cover the whole space and only the goal state, not the steps, are important. </a:t>
            </a:r>
          </a:p>
          <a:p>
            <a:pPr eaLnBrk="1" hangingPunct="1"/>
            <a:endParaRPr lang="en-US" altLang="en-US" sz="2400" dirty="0"/>
          </a:p>
          <a:p>
            <a:pPr eaLnBrk="1" hangingPunct="1"/>
            <a:r>
              <a:rPr lang="en-US" altLang="en-US" sz="2400" dirty="0"/>
              <a:t>The techniques of Chapter 4 tend to use much less memory and are not guaranteed to find an optimal solution.</a:t>
            </a:r>
          </a:p>
        </p:txBody>
      </p:sp>
      <p:sp>
        <p:nvSpPr>
          <p:cNvPr id="3077" name="Rectangle 4"/>
          <p:cNvSpPr>
            <a:spLocks noChangeArrowheads="1"/>
          </p:cNvSpPr>
          <p:nvPr/>
        </p:nvSpPr>
        <p:spPr bwMode="auto">
          <a:xfrm>
            <a:off x="5608638" y="6500813"/>
            <a:ext cx="43005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40000"/>
              </a:lnSpc>
              <a:spcBef>
                <a:spcPct val="20000"/>
              </a:spcBef>
            </a:pPr>
            <a:endParaRPr lang="en-US" alt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7049523-0AA4-42E0-B816-7F478DB9CC06}" type="slidenum">
              <a:rPr lang="en-US" altLang="en-US" sz="1400" smtClean="0"/>
              <a:pPr eaLnBrk="1" hangingPunct="1"/>
              <a:t>10</a:t>
            </a:fld>
            <a:endParaRPr lang="en-US" altLang="en-US" sz="1400"/>
          </a:p>
        </p:txBody>
      </p:sp>
      <p:sp>
        <p:nvSpPr>
          <p:cNvPr id="11267" name="Rectangle 2"/>
          <p:cNvSpPr>
            <a:spLocks noGrp="1" noChangeArrowheads="1"/>
          </p:cNvSpPr>
          <p:nvPr>
            <p:ph type="title"/>
          </p:nvPr>
        </p:nvSpPr>
        <p:spPr/>
        <p:txBody>
          <a:bodyPr/>
          <a:lstStyle/>
          <a:p>
            <a:pPr eaLnBrk="1" hangingPunct="1"/>
            <a:r>
              <a:rPr lang="en-US" altLang="en-US">
                <a:solidFill>
                  <a:srgbClr val="0033CC"/>
                </a:solidFill>
              </a:rPr>
              <a:t>Simulated Annealing</a:t>
            </a:r>
          </a:p>
        </p:txBody>
      </p:sp>
      <p:sp>
        <p:nvSpPr>
          <p:cNvPr id="11268" name="Rectangle 3"/>
          <p:cNvSpPr>
            <a:spLocks noGrp="1" noChangeArrowheads="1"/>
          </p:cNvSpPr>
          <p:nvPr>
            <p:ph type="body" idx="1"/>
          </p:nvPr>
        </p:nvSpPr>
        <p:spPr>
          <a:ln>
            <a:solidFill>
              <a:schemeClr val="tx1"/>
            </a:solidFill>
            <a:miter lim="800000"/>
            <a:headEnd/>
            <a:tailEnd/>
          </a:ln>
        </p:spPr>
        <p:txBody>
          <a:bodyPr/>
          <a:lstStyle/>
          <a:p>
            <a:pPr eaLnBrk="1" hangingPunct="1"/>
            <a:r>
              <a:rPr lang="en-US" altLang="en-US" dirty="0"/>
              <a:t>Variant of hill climbing </a:t>
            </a:r>
            <a:r>
              <a:rPr lang="en-US" altLang="en-US" dirty="0">
                <a:solidFill>
                  <a:srgbClr val="800080"/>
                </a:solidFill>
              </a:rPr>
              <a:t>(so up is good)</a:t>
            </a:r>
          </a:p>
          <a:p>
            <a:pPr eaLnBrk="1" hangingPunct="1"/>
            <a:endParaRPr lang="en-US" altLang="en-US" dirty="0">
              <a:solidFill>
                <a:srgbClr val="800080"/>
              </a:solidFill>
            </a:endParaRPr>
          </a:p>
          <a:p>
            <a:pPr eaLnBrk="1" hangingPunct="1"/>
            <a:r>
              <a:rPr lang="en-US" altLang="en-US" dirty="0"/>
              <a:t>Tries to </a:t>
            </a:r>
            <a:r>
              <a:rPr lang="en-US" altLang="en-US" dirty="0">
                <a:solidFill>
                  <a:srgbClr val="FF0000"/>
                </a:solidFill>
              </a:rPr>
              <a:t>explore </a:t>
            </a:r>
            <a:r>
              <a:rPr lang="en-US" altLang="en-US" dirty="0"/>
              <a:t>enough of the search space </a:t>
            </a:r>
            <a:r>
              <a:rPr lang="en-US" altLang="en-US" dirty="0">
                <a:solidFill>
                  <a:srgbClr val="FF0000"/>
                </a:solidFill>
              </a:rPr>
              <a:t>early on</a:t>
            </a:r>
            <a:r>
              <a:rPr lang="en-US" altLang="en-US" dirty="0"/>
              <a:t>, so that the final solution is less sensitive to the start state</a:t>
            </a:r>
          </a:p>
          <a:p>
            <a:pPr eaLnBrk="1" hangingPunct="1"/>
            <a:endParaRPr lang="en-US" altLang="en-US" dirty="0"/>
          </a:p>
          <a:p>
            <a:pPr eaLnBrk="1" hangingPunct="1"/>
            <a:r>
              <a:rPr lang="en-US" altLang="en-US" dirty="0"/>
              <a:t>May make some </a:t>
            </a:r>
            <a:r>
              <a:rPr lang="en-US" altLang="en-US" dirty="0">
                <a:solidFill>
                  <a:srgbClr val="FF0000"/>
                </a:solidFill>
              </a:rPr>
              <a:t>downhill moves</a:t>
            </a:r>
            <a:r>
              <a:rPr lang="en-US" altLang="en-US" dirty="0"/>
              <a:t> before finding a good way to move uphill.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315FB3F-B22A-43D3-BC53-AF6BB9DEC4A1}" type="slidenum">
              <a:rPr lang="en-US" altLang="en-US" sz="1400" smtClean="0"/>
              <a:pPr eaLnBrk="1" hangingPunct="1"/>
              <a:t>11</a:t>
            </a:fld>
            <a:endParaRPr lang="en-US" altLang="en-US" sz="1400"/>
          </a:p>
        </p:txBody>
      </p:sp>
      <p:sp>
        <p:nvSpPr>
          <p:cNvPr id="12291" name="Rectangle 2"/>
          <p:cNvSpPr>
            <a:spLocks noGrp="1" noChangeArrowheads="1"/>
          </p:cNvSpPr>
          <p:nvPr>
            <p:ph type="title"/>
          </p:nvPr>
        </p:nvSpPr>
        <p:spPr/>
        <p:txBody>
          <a:bodyPr/>
          <a:lstStyle/>
          <a:p>
            <a:pPr eaLnBrk="1" hangingPunct="1"/>
            <a:r>
              <a:rPr lang="en-US" altLang="en-US">
                <a:solidFill>
                  <a:srgbClr val="0033CC"/>
                </a:solidFill>
              </a:rPr>
              <a:t>Simulated Annealing</a:t>
            </a:r>
          </a:p>
        </p:txBody>
      </p:sp>
      <p:sp>
        <p:nvSpPr>
          <p:cNvPr id="12292" name="Rectangle 3"/>
          <p:cNvSpPr>
            <a:spLocks noGrp="1" noChangeArrowheads="1"/>
          </p:cNvSpPr>
          <p:nvPr>
            <p:ph type="body" idx="1"/>
          </p:nvPr>
        </p:nvSpPr>
        <p:spPr>
          <a:xfrm>
            <a:off x="457200" y="1874838"/>
            <a:ext cx="8458200" cy="4449762"/>
          </a:xfrm>
        </p:spPr>
        <p:txBody>
          <a:bodyPr/>
          <a:lstStyle/>
          <a:p>
            <a:pPr eaLnBrk="1" hangingPunct="1">
              <a:lnSpc>
                <a:spcPct val="80000"/>
              </a:lnSpc>
            </a:pPr>
            <a:r>
              <a:rPr lang="en-US" altLang="en-US" sz="2000" dirty="0"/>
              <a:t>Comes from the physical process of annealing in which </a:t>
            </a:r>
            <a:r>
              <a:rPr lang="en-US" altLang="en-US" sz="2000" dirty="0">
                <a:solidFill>
                  <a:srgbClr val="FF0000"/>
                </a:solidFill>
              </a:rPr>
              <a:t>substances </a:t>
            </a:r>
            <a:r>
              <a:rPr lang="en-US" altLang="en-US" sz="2000" dirty="0"/>
              <a:t>are raised to high energy levels (</a:t>
            </a:r>
            <a:r>
              <a:rPr lang="en-US" altLang="en-US" sz="2000" dirty="0">
                <a:solidFill>
                  <a:srgbClr val="FF0000"/>
                </a:solidFill>
              </a:rPr>
              <a:t>melted</a:t>
            </a:r>
            <a:r>
              <a:rPr lang="en-US" altLang="en-US" sz="2000" dirty="0"/>
              <a:t>) and then </a:t>
            </a:r>
            <a:r>
              <a:rPr lang="en-US" altLang="en-US" sz="2000" dirty="0">
                <a:solidFill>
                  <a:srgbClr val="FF0000"/>
                </a:solidFill>
              </a:rPr>
              <a:t>cooled</a:t>
            </a:r>
            <a:r>
              <a:rPr lang="en-US" altLang="en-US" sz="2000" dirty="0"/>
              <a:t> to solid state.</a:t>
            </a:r>
          </a:p>
          <a:p>
            <a:pPr eaLnBrk="1" hangingPunct="1">
              <a:lnSpc>
                <a:spcPct val="80000"/>
              </a:lnSpc>
            </a:pPr>
            <a:endParaRPr lang="en-US" altLang="en-US" sz="20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r>
              <a:rPr lang="en-US" altLang="en-US" sz="2000" dirty="0"/>
              <a:t>The probability of moving to a higher energy state, instead of lower is  </a:t>
            </a:r>
          </a:p>
          <a:p>
            <a:pPr eaLnBrk="1" hangingPunct="1">
              <a:lnSpc>
                <a:spcPct val="80000"/>
              </a:lnSpc>
              <a:spcAft>
                <a:spcPts val="1200"/>
              </a:spcAft>
              <a:buFontTx/>
              <a:buNone/>
            </a:pPr>
            <a:r>
              <a:rPr lang="en-US" altLang="en-US" sz="2000" dirty="0">
                <a:solidFill>
                  <a:srgbClr val="FF0000"/>
                </a:solidFill>
              </a:rPr>
              <a:t>	</a:t>
            </a:r>
            <a:r>
              <a:rPr lang="en-US" altLang="en-US" sz="2800" dirty="0">
                <a:solidFill>
                  <a:srgbClr val="FF0000"/>
                </a:solidFill>
              </a:rPr>
              <a:t>p = e^(-</a:t>
            </a:r>
            <a:r>
              <a:rPr lang="en-US" altLang="en-US" sz="2800" dirty="0">
                <a:solidFill>
                  <a:srgbClr val="FF0000"/>
                </a:solidFill>
                <a:sym typeface="Symbol" pitchFamily="18" charset="2"/>
              </a:rPr>
              <a:t>E/</a:t>
            </a:r>
            <a:r>
              <a:rPr lang="en-US" altLang="en-US" sz="2800" dirty="0" err="1">
                <a:solidFill>
                  <a:srgbClr val="FF0000"/>
                </a:solidFill>
                <a:sym typeface="Symbol" pitchFamily="18" charset="2"/>
              </a:rPr>
              <a:t>kT</a:t>
            </a:r>
            <a:r>
              <a:rPr lang="en-US" altLang="en-US" sz="2800" dirty="0">
                <a:solidFill>
                  <a:srgbClr val="FF0000"/>
                </a:solidFill>
                <a:sym typeface="Symbol" pitchFamily="18" charset="2"/>
              </a:rPr>
              <a:t>)</a:t>
            </a:r>
            <a:r>
              <a:rPr lang="en-US" altLang="en-US" sz="2000" dirty="0">
                <a:sym typeface="Symbol" pitchFamily="18" charset="2"/>
              </a:rPr>
              <a:t> </a:t>
            </a:r>
          </a:p>
          <a:p>
            <a:pPr eaLnBrk="1" hangingPunct="1">
              <a:lnSpc>
                <a:spcPct val="80000"/>
              </a:lnSpc>
              <a:buFontTx/>
              <a:buNone/>
            </a:pPr>
            <a:r>
              <a:rPr lang="en-US" altLang="en-US" sz="2000" dirty="0">
                <a:sym typeface="Symbol" pitchFamily="18" charset="2"/>
              </a:rPr>
              <a:t>	where </a:t>
            </a:r>
            <a:r>
              <a:rPr lang="en-US" altLang="en-US" sz="2000" dirty="0">
                <a:solidFill>
                  <a:srgbClr val="FF0000"/>
                </a:solidFill>
                <a:sym typeface="Symbol" pitchFamily="18" charset="2"/>
              </a:rPr>
              <a:t>E</a:t>
            </a:r>
            <a:r>
              <a:rPr lang="en-US" altLang="en-US" sz="2000" dirty="0">
                <a:sym typeface="Symbol" pitchFamily="18" charset="2"/>
              </a:rPr>
              <a:t> is the positive change in energy level, </a:t>
            </a:r>
            <a:r>
              <a:rPr lang="en-US" altLang="en-US" sz="2000" dirty="0">
                <a:solidFill>
                  <a:srgbClr val="FF0000"/>
                </a:solidFill>
                <a:sym typeface="Symbol" pitchFamily="18" charset="2"/>
              </a:rPr>
              <a:t>T</a:t>
            </a:r>
            <a:r>
              <a:rPr lang="en-US" altLang="en-US" sz="2000" dirty="0">
                <a:sym typeface="Symbol" pitchFamily="18" charset="2"/>
              </a:rPr>
              <a:t> is the temperature, and </a:t>
            </a:r>
            <a:r>
              <a:rPr lang="en-US" altLang="en-US" sz="2000" dirty="0">
                <a:solidFill>
                  <a:srgbClr val="FF0000"/>
                </a:solidFill>
                <a:sym typeface="Symbol" pitchFamily="18" charset="2"/>
              </a:rPr>
              <a:t>k </a:t>
            </a:r>
            <a:r>
              <a:rPr lang="en-US" altLang="en-US" sz="2000" dirty="0">
                <a:sym typeface="Symbol" pitchFamily="18" charset="2"/>
              </a:rPr>
              <a:t>is </a:t>
            </a:r>
            <a:r>
              <a:rPr lang="en-US" altLang="en-US" sz="2000" dirty="0" err="1">
                <a:sym typeface="Symbol" pitchFamily="18" charset="2"/>
              </a:rPr>
              <a:t>Bolzmann’s</a:t>
            </a:r>
            <a:r>
              <a:rPr lang="en-US" altLang="en-US" sz="2000" dirty="0">
                <a:sym typeface="Symbol" pitchFamily="18" charset="2"/>
              </a:rPr>
              <a:t> constant.</a:t>
            </a:r>
          </a:p>
        </p:txBody>
      </p:sp>
      <p:sp>
        <p:nvSpPr>
          <p:cNvPr id="12293" name="AutoShape 4"/>
          <p:cNvSpPr>
            <a:spLocks noChangeArrowheads="1"/>
          </p:cNvSpPr>
          <p:nvPr/>
        </p:nvSpPr>
        <p:spPr bwMode="auto">
          <a:xfrm>
            <a:off x="1905000" y="4114800"/>
            <a:ext cx="685800" cy="685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294" name="Freeform 6"/>
          <p:cNvSpPr>
            <a:spLocks/>
          </p:cNvSpPr>
          <p:nvPr/>
        </p:nvSpPr>
        <p:spPr bwMode="auto">
          <a:xfrm>
            <a:off x="3962400" y="2870200"/>
            <a:ext cx="1447800" cy="711200"/>
          </a:xfrm>
          <a:custGeom>
            <a:avLst/>
            <a:gdLst>
              <a:gd name="T0" fmla="*/ 2147483647 w 1144"/>
              <a:gd name="T1" fmla="*/ 2147483647 h 560"/>
              <a:gd name="T2" fmla="*/ 2147483647 w 1144"/>
              <a:gd name="T3" fmla="*/ 2147483647 h 560"/>
              <a:gd name="T4" fmla="*/ 2147483647 w 1144"/>
              <a:gd name="T5" fmla="*/ 2147483647 h 560"/>
              <a:gd name="T6" fmla="*/ 2147483647 w 1144"/>
              <a:gd name="T7" fmla="*/ 2147483647 h 560"/>
              <a:gd name="T8" fmla="*/ 2147483647 w 1144"/>
              <a:gd name="T9" fmla="*/ 2147483647 h 560"/>
              <a:gd name="T10" fmla="*/ 2147483647 w 1144"/>
              <a:gd name="T11" fmla="*/ 2147483647 h 560"/>
              <a:gd name="T12" fmla="*/ 2147483647 w 1144"/>
              <a:gd name="T13" fmla="*/ 2147483647 h 560"/>
              <a:gd name="T14" fmla="*/ 2147483647 w 1144"/>
              <a:gd name="T15" fmla="*/ 2147483647 h 560"/>
              <a:gd name="T16" fmla="*/ 2147483647 w 1144"/>
              <a:gd name="T17" fmla="*/ 2147483647 h 560"/>
              <a:gd name="T18" fmla="*/ 2147483647 w 1144"/>
              <a:gd name="T19" fmla="*/ 2147483647 h 560"/>
              <a:gd name="T20" fmla="*/ 2147483647 w 1144"/>
              <a:gd name="T21" fmla="*/ 2147483647 h 5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4"/>
              <a:gd name="T34" fmla="*/ 0 h 560"/>
              <a:gd name="T35" fmla="*/ 1144 w 1144"/>
              <a:gd name="T36" fmla="*/ 560 h 5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4" h="560">
                <a:moveTo>
                  <a:pt x="176" y="160"/>
                </a:moveTo>
                <a:cubicBezTo>
                  <a:pt x="224" y="120"/>
                  <a:pt x="344" y="32"/>
                  <a:pt x="416" y="16"/>
                </a:cubicBezTo>
                <a:cubicBezTo>
                  <a:pt x="488" y="0"/>
                  <a:pt x="536" y="24"/>
                  <a:pt x="608" y="64"/>
                </a:cubicBezTo>
                <a:cubicBezTo>
                  <a:pt x="680" y="104"/>
                  <a:pt x="760" y="200"/>
                  <a:pt x="848" y="256"/>
                </a:cubicBezTo>
                <a:cubicBezTo>
                  <a:pt x="936" y="312"/>
                  <a:pt x="1128" y="352"/>
                  <a:pt x="1136" y="400"/>
                </a:cubicBezTo>
                <a:cubicBezTo>
                  <a:pt x="1144" y="448"/>
                  <a:pt x="1000" y="544"/>
                  <a:pt x="896" y="544"/>
                </a:cubicBezTo>
                <a:cubicBezTo>
                  <a:pt x="792" y="544"/>
                  <a:pt x="608" y="400"/>
                  <a:pt x="512" y="400"/>
                </a:cubicBezTo>
                <a:cubicBezTo>
                  <a:pt x="416" y="400"/>
                  <a:pt x="400" y="560"/>
                  <a:pt x="320" y="544"/>
                </a:cubicBezTo>
                <a:cubicBezTo>
                  <a:pt x="240" y="528"/>
                  <a:pt x="64" y="352"/>
                  <a:pt x="32" y="304"/>
                </a:cubicBezTo>
                <a:cubicBezTo>
                  <a:pt x="0" y="256"/>
                  <a:pt x="104" y="280"/>
                  <a:pt x="128" y="256"/>
                </a:cubicBezTo>
                <a:cubicBezTo>
                  <a:pt x="152" y="232"/>
                  <a:pt x="128" y="200"/>
                  <a:pt x="176" y="160"/>
                </a:cubicBezTo>
                <a:close/>
              </a:path>
            </a:pathLst>
          </a:custGeom>
          <a:solidFill>
            <a:schemeClr val="accent1"/>
          </a:solidFill>
          <a:ln w="9525">
            <a:solidFill>
              <a:schemeClr val="tx1"/>
            </a:solidFill>
            <a:round/>
            <a:headEnd/>
            <a:tailEnd/>
          </a:ln>
        </p:spPr>
        <p:txBody>
          <a:bodyPr/>
          <a:lstStyle/>
          <a:p>
            <a:endParaRPr lang="en-US"/>
          </a:p>
        </p:txBody>
      </p:sp>
      <p:sp>
        <p:nvSpPr>
          <p:cNvPr id="12295" name="Freeform 7"/>
          <p:cNvSpPr>
            <a:spLocks/>
          </p:cNvSpPr>
          <p:nvPr/>
        </p:nvSpPr>
        <p:spPr bwMode="auto">
          <a:xfrm>
            <a:off x="6400800" y="3848100"/>
            <a:ext cx="1104900" cy="800100"/>
          </a:xfrm>
          <a:custGeom>
            <a:avLst/>
            <a:gdLst>
              <a:gd name="T0" fmla="*/ 2147483647 w 880"/>
              <a:gd name="T1" fmla="*/ 2147483647 h 608"/>
              <a:gd name="T2" fmla="*/ 2147483647 w 880"/>
              <a:gd name="T3" fmla="*/ 2147483647 h 608"/>
              <a:gd name="T4" fmla="*/ 2147483647 w 880"/>
              <a:gd name="T5" fmla="*/ 2147483647 h 608"/>
              <a:gd name="T6" fmla="*/ 2147483647 w 880"/>
              <a:gd name="T7" fmla="*/ 2147483647 h 608"/>
              <a:gd name="T8" fmla="*/ 2147483647 w 880"/>
              <a:gd name="T9" fmla="*/ 2147483647 h 608"/>
              <a:gd name="T10" fmla="*/ 2147483647 w 880"/>
              <a:gd name="T11" fmla="*/ 2147483647 h 608"/>
              <a:gd name="T12" fmla="*/ 2147483647 w 880"/>
              <a:gd name="T13" fmla="*/ 2147483647 h 608"/>
              <a:gd name="T14" fmla="*/ 2147483647 w 880"/>
              <a:gd name="T15" fmla="*/ 2147483647 h 608"/>
              <a:gd name="T16" fmla="*/ 2147483647 w 880"/>
              <a:gd name="T17" fmla="*/ 2147483647 h 608"/>
              <a:gd name="T18" fmla="*/ 2147483647 w 880"/>
              <a:gd name="T19" fmla="*/ 2147483647 h 6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
              <a:gd name="T31" fmla="*/ 0 h 608"/>
              <a:gd name="T32" fmla="*/ 880 w 880"/>
              <a:gd name="T33" fmla="*/ 608 h 6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 h="608">
                <a:moveTo>
                  <a:pt x="40" y="168"/>
                </a:moveTo>
                <a:cubicBezTo>
                  <a:pt x="80" y="120"/>
                  <a:pt x="192" y="48"/>
                  <a:pt x="280" y="24"/>
                </a:cubicBezTo>
                <a:cubicBezTo>
                  <a:pt x="368" y="0"/>
                  <a:pt x="472" y="8"/>
                  <a:pt x="568" y="24"/>
                </a:cubicBezTo>
                <a:cubicBezTo>
                  <a:pt x="664" y="40"/>
                  <a:pt x="832" y="56"/>
                  <a:pt x="856" y="120"/>
                </a:cubicBezTo>
                <a:cubicBezTo>
                  <a:pt x="880" y="184"/>
                  <a:pt x="728" y="344"/>
                  <a:pt x="712" y="408"/>
                </a:cubicBezTo>
                <a:cubicBezTo>
                  <a:pt x="696" y="472"/>
                  <a:pt x="784" y="472"/>
                  <a:pt x="760" y="504"/>
                </a:cubicBezTo>
                <a:cubicBezTo>
                  <a:pt x="736" y="536"/>
                  <a:pt x="648" y="592"/>
                  <a:pt x="568" y="600"/>
                </a:cubicBezTo>
                <a:cubicBezTo>
                  <a:pt x="488" y="608"/>
                  <a:pt x="368" y="600"/>
                  <a:pt x="280" y="552"/>
                </a:cubicBezTo>
                <a:cubicBezTo>
                  <a:pt x="192" y="504"/>
                  <a:pt x="80" y="376"/>
                  <a:pt x="40" y="312"/>
                </a:cubicBezTo>
                <a:cubicBezTo>
                  <a:pt x="0" y="248"/>
                  <a:pt x="0" y="216"/>
                  <a:pt x="40" y="168"/>
                </a:cubicBezTo>
                <a:close/>
              </a:path>
            </a:pathLst>
          </a:custGeom>
          <a:solidFill>
            <a:schemeClr val="accent1"/>
          </a:solidFill>
          <a:ln w="9525">
            <a:solidFill>
              <a:schemeClr val="tx1"/>
            </a:solidFill>
            <a:round/>
            <a:headEnd/>
            <a:tailEnd/>
          </a:ln>
        </p:spPr>
        <p:txBody>
          <a:bodyPr/>
          <a:lstStyle/>
          <a:p>
            <a:endParaRPr lang="en-US"/>
          </a:p>
        </p:txBody>
      </p:sp>
      <p:sp>
        <p:nvSpPr>
          <p:cNvPr id="12296" name="Line 8"/>
          <p:cNvSpPr>
            <a:spLocks noChangeShapeType="1"/>
          </p:cNvSpPr>
          <p:nvPr/>
        </p:nvSpPr>
        <p:spPr bwMode="auto">
          <a:xfrm flipV="1">
            <a:off x="2743200" y="34290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Line 9"/>
          <p:cNvSpPr>
            <a:spLocks noChangeShapeType="1"/>
          </p:cNvSpPr>
          <p:nvPr/>
        </p:nvSpPr>
        <p:spPr bwMode="auto">
          <a:xfrm>
            <a:off x="5638800" y="3429000"/>
            <a:ext cx="685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Text Box 10"/>
          <p:cNvSpPr txBox="1">
            <a:spLocks noChangeArrowheads="1"/>
          </p:cNvSpPr>
          <p:nvPr/>
        </p:nvSpPr>
        <p:spPr bwMode="auto">
          <a:xfrm>
            <a:off x="2438400" y="3124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rgbClr val="800080"/>
                </a:solidFill>
              </a:rPr>
              <a:t>heat                                 cool</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EF28A50-981C-4F4C-A9B8-6FB29716ADBC}"/>
                  </a:ext>
                </a:extLst>
              </p14:cNvPr>
              <p14:cNvContentPartPr/>
              <p14:nvPr/>
            </p14:nvContentPartPr>
            <p14:xfrm>
              <a:off x="888840" y="5670720"/>
              <a:ext cx="2117160" cy="141480"/>
            </p14:xfrm>
          </p:contentPart>
        </mc:Choice>
        <mc:Fallback>
          <p:pic>
            <p:nvPicPr>
              <p:cNvPr id="2" name="Ink 1">
                <a:extLst>
                  <a:ext uri="{FF2B5EF4-FFF2-40B4-BE49-F238E27FC236}">
                    <a16:creationId xmlns:a16="http://schemas.microsoft.com/office/drawing/2014/main" id="{5EF28A50-981C-4F4C-A9B8-6FB29716ADBC}"/>
                  </a:ext>
                </a:extLst>
              </p:cNvPr>
              <p:cNvPicPr/>
              <p:nvPr/>
            </p:nvPicPr>
            <p:blipFill>
              <a:blip r:embed="rId4"/>
              <a:stretch>
                <a:fillRect/>
              </a:stretch>
            </p:blipFill>
            <p:spPr>
              <a:xfrm>
                <a:off x="879480" y="5661360"/>
                <a:ext cx="2135880" cy="16020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84FE52E-CC80-4770-AC87-A07567A62E1F}" type="slidenum">
              <a:rPr lang="en-US" altLang="en-US" sz="1400" smtClean="0"/>
              <a:pPr eaLnBrk="1" hangingPunct="1"/>
              <a:t>12</a:t>
            </a:fld>
            <a:endParaRPr lang="en-US" altLang="en-US" sz="1400"/>
          </a:p>
        </p:txBody>
      </p:sp>
      <p:sp>
        <p:nvSpPr>
          <p:cNvPr id="13315" name="Rectangle 2"/>
          <p:cNvSpPr>
            <a:spLocks noGrp="1" noChangeArrowheads="1"/>
          </p:cNvSpPr>
          <p:nvPr>
            <p:ph type="title"/>
          </p:nvPr>
        </p:nvSpPr>
        <p:spPr/>
        <p:txBody>
          <a:bodyPr/>
          <a:lstStyle/>
          <a:p>
            <a:pPr eaLnBrk="1" hangingPunct="1"/>
            <a:r>
              <a:rPr lang="en-US" altLang="en-US">
                <a:solidFill>
                  <a:srgbClr val="0033CC"/>
                </a:solidFill>
              </a:rPr>
              <a:t>Simulated Annealing</a:t>
            </a:r>
          </a:p>
        </p:txBody>
      </p:sp>
      <p:sp>
        <p:nvSpPr>
          <p:cNvPr id="13316" name="Rectangle 3"/>
          <p:cNvSpPr>
            <a:spLocks noGrp="1" noChangeArrowheads="1"/>
          </p:cNvSpPr>
          <p:nvPr>
            <p:ph type="body" idx="1"/>
          </p:nvPr>
        </p:nvSpPr>
        <p:spPr/>
        <p:txBody>
          <a:bodyPr/>
          <a:lstStyle/>
          <a:p>
            <a:pPr eaLnBrk="1" hangingPunct="1">
              <a:lnSpc>
                <a:spcPct val="90000"/>
              </a:lnSpc>
            </a:pPr>
            <a:r>
              <a:rPr lang="en-US" altLang="en-US" dirty="0"/>
              <a:t>At the beginning, the temperature is high.</a:t>
            </a:r>
          </a:p>
          <a:p>
            <a:pPr eaLnBrk="1" hangingPunct="1">
              <a:lnSpc>
                <a:spcPct val="90000"/>
              </a:lnSpc>
            </a:pPr>
            <a:r>
              <a:rPr lang="en-US" altLang="en-US" dirty="0"/>
              <a:t>As the temperature becomes lower</a:t>
            </a:r>
          </a:p>
          <a:p>
            <a:pPr lvl="1" eaLnBrk="1" hangingPunct="1">
              <a:lnSpc>
                <a:spcPct val="90000"/>
              </a:lnSpc>
            </a:pPr>
            <a:r>
              <a:rPr lang="en-US" altLang="en-US" dirty="0">
                <a:solidFill>
                  <a:srgbClr val="CC0000"/>
                </a:solidFill>
              </a:rPr>
              <a:t>  </a:t>
            </a:r>
            <a:r>
              <a:rPr lang="en-US" altLang="en-US" dirty="0" err="1">
                <a:solidFill>
                  <a:srgbClr val="CC0000"/>
                </a:solidFill>
              </a:rPr>
              <a:t>kT</a:t>
            </a:r>
            <a:r>
              <a:rPr lang="en-US" altLang="en-US" dirty="0">
                <a:solidFill>
                  <a:srgbClr val="CC0000"/>
                </a:solidFill>
              </a:rPr>
              <a:t> becomes lower</a:t>
            </a:r>
          </a:p>
          <a:p>
            <a:pPr lvl="1" eaLnBrk="1" hangingPunct="1">
              <a:lnSpc>
                <a:spcPct val="90000"/>
              </a:lnSpc>
            </a:pPr>
            <a:r>
              <a:rPr lang="en-US" altLang="en-US" dirty="0">
                <a:solidFill>
                  <a:srgbClr val="CC0000"/>
                </a:solidFill>
                <a:sym typeface="Symbol" pitchFamily="18" charset="2"/>
              </a:rPr>
              <a:t>  E/</a:t>
            </a:r>
            <a:r>
              <a:rPr lang="en-US" altLang="en-US" dirty="0" err="1">
                <a:solidFill>
                  <a:srgbClr val="CC0000"/>
                </a:solidFill>
                <a:sym typeface="Symbol" pitchFamily="18" charset="2"/>
              </a:rPr>
              <a:t>kT</a:t>
            </a:r>
            <a:r>
              <a:rPr lang="en-US" altLang="en-US" dirty="0">
                <a:solidFill>
                  <a:srgbClr val="CC0000"/>
                </a:solidFill>
                <a:sym typeface="Symbol" pitchFamily="18" charset="2"/>
              </a:rPr>
              <a:t> gets bigger</a:t>
            </a:r>
          </a:p>
          <a:p>
            <a:pPr lvl="1" eaLnBrk="1" hangingPunct="1">
              <a:lnSpc>
                <a:spcPct val="90000"/>
              </a:lnSpc>
            </a:pPr>
            <a:r>
              <a:rPr lang="en-US" altLang="en-US" dirty="0">
                <a:solidFill>
                  <a:srgbClr val="CC0000"/>
                </a:solidFill>
                <a:sym typeface="Symbol" pitchFamily="18" charset="2"/>
              </a:rPr>
              <a:t>  (-E/</a:t>
            </a:r>
            <a:r>
              <a:rPr lang="en-US" altLang="en-US" dirty="0" err="1">
                <a:solidFill>
                  <a:srgbClr val="CC0000"/>
                </a:solidFill>
                <a:sym typeface="Symbol" pitchFamily="18" charset="2"/>
              </a:rPr>
              <a:t>kT</a:t>
            </a:r>
            <a:r>
              <a:rPr lang="en-US" altLang="en-US" dirty="0">
                <a:solidFill>
                  <a:srgbClr val="CC0000"/>
                </a:solidFill>
                <a:sym typeface="Symbol" pitchFamily="18" charset="2"/>
              </a:rPr>
              <a:t>) gets smaller</a:t>
            </a:r>
          </a:p>
          <a:p>
            <a:pPr lvl="1" eaLnBrk="1" hangingPunct="1">
              <a:lnSpc>
                <a:spcPct val="90000"/>
              </a:lnSpc>
            </a:pPr>
            <a:r>
              <a:rPr lang="en-US" altLang="en-US" dirty="0">
                <a:solidFill>
                  <a:srgbClr val="CC0000"/>
                </a:solidFill>
                <a:sym typeface="Symbol" pitchFamily="18" charset="2"/>
              </a:rPr>
              <a:t>  e^(-E/</a:t>
            </a:r>
            <a:r>
              <a:rPr lang="en-US" altLang="en-US" dirty="0" err="1">
                <a:solidFill>
                  <a:srgbClr val="CC0000"/>
                </a:solidFill>
                <a:sym typeface="Symbol" pitchFamily="18" charset="2"/>
              </a:rPr>
              <a:t>kT</a:t>
            </a:r>
            <a:r>
              <a:rPr lang="en-US" altLang="en-US" dirty="0">
                <a:solidFill>
                  <a:srgbClr val="CC0000"/>
                </a:solidFill>
                <a:sym typeface="Symbol" pitchFamily="18" charset="2"/>
              </a:rPr>
              <a:t>) gets smaller</a:t>
            </a:r>
          </a:p>
          <a:p>
            <a:pPr eaLnBrk="1" hangingPunct="1">
              <a:lnSpc>
                <a:spcPct val="90000"/>
              </a:lnSpc>
            </a:pPr>
            <a:r>
              <a:rPr lang="en-US" altLang="en-US" dirty="0">
                <a:sym typeface="Symbol" pitchFamily="18" charset="2"/>
              </a:rPr>
              <a:t>As the process continues, the probability of a downhill move gets smaller and smaller.</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AF32144-7358-400E-941D-5A6FE1237716}"/>
                  </a:ext>
                </a:extLst>
              </p14:cNvPr>
              <p14:cNvContentPartPr/>
              <p14:nvPr/>
            </p14:nvContentPartPr>
            <p14:xfrm>
              <a:off x="978480" y="4974840"/>
              <a:ext cx="6893640" cy="520560"/>
            </p14:xfrm>
          </p:contentPart>
        </mc:Choice>
        <mc:Fallback>
          <p:pic>
            <p:nvPicPr>
              <p:cNvPr id="2" name="Ink 1">
                <a:extLst>
                  <a:ext uri="{FF2B5EF4-FFF2-40B4-BE49-F238E27FC236}">
                    <a16:creationId xmlns:a16="http://schemas.microsoft.com/office/drawing/2014/main" id="{AAF32144-7358-400E-941D-5A6FE1237716}"/>
                  </a:ext>
                </a:extLst>
              </p:cNvPr>
              <p:cNvPicPr/>
              <p:nvPr/>
            </p:nvPicPr>
            <p:blipFill>
              <a:blip r:embed="rId4"/>
              <a:stretch>
                <a:fillRect/>
              </a:stretch>
            </p:blipFill>
            <p:spPr>
              <a:xfrm>
                <a:off x="969120" y="4965480"/>
                <a:ext cx="6912360" cy="539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BBFF00-382C-46F2-8E72-1571A90485E1}" type="slidenum">
              <a:rPr lang="en-US" altLang="en-US" sz="1400" smtClean="0"/>
              <a:pPr eaLnBrk="1" hangingPunct="1"/>
              <a:t>13</a:t>
            </a:fld>
            <a:endParaRPr lang="en-US" altLang="en-US" sz="1400"/>
          </a:p>
        </p:txBody>
      </p:sp>
      <p:sp>
        <p:nvSpPr>
          <p:cNvPr id="14339" name="Rectangle 2"/>
          <p:cNvSpPr>
            <a:spLocks noGrp="1" noChangeArrowheads="1"/>
          </p:cNvSpPr>
          <p:nvPr>
            <p:ph type="title"/>
          </p:nvPr>
        </p:nvSpPr>
        <p:spPr/>
        <p:txBody>
          <a:bodyPr/>
          <a:lstStyle/>
          <a:p>
            <a:pPr eaLnBrk="1" hangingPunct="1"/>
            <a:r>
              <a:rPr lang="en-US" altLang="en-US">
                <a:solidFill>
                  <a:srgbClr val="0033CC"/>
                </a:solidFill>
              </a:rPr>
              <a:t>For Simulated Annealing</a:t>
            </a:r>
          </a:p>
        </p:txBody>
      </p:sp>
      <p:sp>
        <p:nvSpPr>
          <p:cNvPr id="14340" name="Rectangle 3"/>
          <p:cNvSpPr>
            <a:spLocks noGrp="1" noChangeArrowheads="1"/>
          </p:cNvSpPr>
          <p:nvPr>
            <p:ph type="body" idx="1"/>
          </p:nvPr>
        </p:nvSpPr>
        <p:spPr>
          <a:ln>
            <a:solidFill>
              <a:schemeClr val="tx1"/>
            </a:solidFill>
            <a:miter lim="800000"/>
            <a:headEnd/>
            <a:tailEnd/>
          </a:ln>
        </p:spPr>
        <p:txBody>
          <a:bodyPr/>
          <a:lstStyle/>
          <a:p>
            <a:pPr eaLnBrk="1" hangingPunct="1"/>
            <a:r>
              <a:rPr lang="en-US" altLang="en-US" dirty="0">
                <a:solidFill>
                  <a:srgbClr val="CC0000"/>
                </a:solidFill>
                <a:sym typeface="Symbol" pitchFamily="18" charset="2"/>
              </a:rPr>
              <a:t>E </a:t>
            </a:r>
            <a:r>
              <a:rPr lang="en-US" altLang="en-US" dirty="0">
                <a:sym typeface="Symbol" pitchFamily="18" charset="2"/>
              </a:rPr>
              <a:t>represents the change in the value of the objective function.</a:t>
            </a:r>
          </a:p>
          <a:p>
            <a:pPr eaLnBrk="1" hangingPunct="1"/>
            <a:endParaRPr lang="en-US" altLang="en-US" dirty="0">
              <a:sym typeface="Symbol" pitchFamily="18" charset="2"/>
            </a:endParaRPr>
          </a:p>
          <a:p>
            <a:pPr eaLnBrk="1" hangingPunct="1"/>
            <a:r>
              <a:rPr lang="en-US" altLang="en-US" dirty="0">
                <a:sym typeface="Symbol" pitchFamily="18" charset="2"/>
              </a:rPr>
              <a:t>Since the physical relationships no longer apply, drop k.   So p = </a:t>
            </a:r>
            <a:r>
              <a:rPr lang="en-US" altLang="en-US" dirty="0">
                <a:solidFill>
                  <a:srgbClr val="CC0000"/>
                </a:solidFill>
                <a:sym typeface="Symbol" pitchFamily="18" charset="2"/>
              </a:rPr>
              <a:t>e^(-E/T) </a:t>
            </a:r>
          </a:p>
          <a:p>
            <a:pPr eaLnBrk="1" hangingPunct="1"/>
            <a:endParaRPr lang="en-US" altLang="en-US" dirty="0">
              <a:solidFill>
                <a:srgbClr val="CC0000"/>
              </a:solidFill>
              <a:sym typeface="Symbol" pitchFamily="18" charset="2"/>
            </a:endParaRPr>
          </a:p>
          <a:p>
            <a:pPr eaLnBrk="1" hangingPunct="1"/>
            <a:r>
              <a:rPr lang="en-US" altLang="en-US" dirty="0">
                <a:sym typeface="Symbol" pitchFamily="18" charset="2"/>
              </a:rPr>
              <a:t>We need an</a:t>
            </a:r>
            <a:r>
              <a:rPr lang="en-US" altLang="en-US" dirty="0">
                <a:solidFill>
                  <a:srgbClr val="CC0000"/>
                </a:solidFill>
                <a:sym typeface="Symbol" pitchFamily="18" charset="2"/>
              </a:rPr>
              <a:t> annealing schedule</a:t>
            </a:r>
            <a:r>
              <a:rPr lang="en-US" altLang="en-US" dirty="0">
                <a:sym typeface="Symbol" pitchFamily="18" charset="2"/>
              </a:rPr>
              <a:t>, which is a sequence of values of T:</a:t>
            </a:r>
            <a:r>
              <a:rPr lang="en-US" altLang="en-US" dirty="0">
                <a:solidFill>
                  <a:srgbClr val="CC0000"/>
                </a:solidFill>
                <a:sym typeface="Symbol" pitchFamily="18" charset="2"/>
              </a:rPr>
              <a:t> T</a:t>
            </a:r>
            <a:r>
              <a:rPr lang="en-US" altLang="en-US" baseline="-25000" dirty="0">
                <a:solidFill>
                  <a:srgbClr val="CC0000"/>
                </a:solidFill>
                <a:sym typeface="Symbol" pitchFamily="18" charset="2"/>
              </a:rPr>
              <a:t>0</a:t>
            </a:r>
            <a:r>
              <a:rPr lang="en-US" altLang="en-US" dirty="0">
                <a:solidFill>
                  <a:srgbClr val="CC0000"/>
                </a:solidFill>
                <a:sym typeface="Symbol" pitchFamily="18" charset="2"/>
              </a:rPr>
              <a:t>, T</a:t>
            </a:r>
            <a:r>
              <a:rPr lang="en-US" altLang="en-US" baseline="-25000" dirty="0">
                <a:solidFill>
                  <a:srgbClr val="CC0000"/>
                </a:solidFill>
                <a:sym typeface="Symbol" pitchFamily="18" charset="2"/>
              </a:rPr>
              <a:t>1</a:t>
            </a:r>
            <a:r>
              <a:rPr lang="en-US" altLang="en-US" dirty="0">
                <a:solidFill>
                  <a:srgbClr val="CC0000"/>
                </a:solidFill>
                <a:sym typeface="Symbol" pitchFamily="18" charset="2"/>
              </a:rPr>
              <a:t>, T</a:t>
            </a:r>
            <a:r>
              <a:rPr lang="en-US" altLang="en-US" baseline="-25000" dirty="0">
                <a:solidFill>
                  <a:srgbClr val="CC0000"/>
                </a:solidFill>
                <a:sym typeface="Symbol" pitchFamily="18" charset="2"/>
              </a:rPr>
              <a:t>2</a:t>
            </a:r>
            <a:r>
              <a:rPr lang="en-US" altLang="en-US" dirty="0">
                <a:solidFill>
                  <a:srgbClr val="CC0000"/>
                </a:solidFill>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F75515F-2D68-44C8-BB50-C29442498240}" type="slidenum">
              <a:rPr lang="en-US" altLang="en-US" sz="1400" smtClean="0"/>
              <a:pPr eaLnBrk="1" hangingPunct="1"/>
              <a:t>14</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a:solidFill>
                  <a:srgbClr val="0033CC"/>
                </a:solidFill>
              </a:rPr>
              <a:t>Simulated Annealing Algorithm</a:t>
            </a:r>
          </a:p>
        </p:txBody>
      </p:sp>
      <p:sp>
        <p:nvSpPr>
          <p:cNvPr id="15364" name="Rectangle 3"/>
          <p:cNvSpPr>
            <a:spLocks noGrp="1" noChangeArrowheads="1"/>
          </p:cNvSpPr>
          <p:nvPr>
            <p:ph type="body" idx="1"/>
          </p:nvPr>
        </p:nvSpPr>
        <p:spPr>
          <a:xfrm>
            <a:off x="457200" y="1600200"/>
            <a:ext cx="8229600" cy="4191000"/>
          </a:xfrm>
          <a:ln>
            <a:solidFill>
              <a:srgbClr val="FF0000"/>
            </a:solidFill>
            <a:miter lim="800000"/>
            <a:headEnd/>
            <a:tailEnd/>
          </a:ln>
        </p:spPr>
        <p:txBody>
          <a:bodyPr/>
          <a:lstStyle/>
          <a:p>
            <a:pPr eaLnBrk="1" hangingPunct="1"/>
            <a:r>
              <a:rPr lang="en-US" altLang="en-US" sz="2400" i="1"/>
              <a:t>current</a:t>
            </a:r>
            <a:r>
              <a:rPr lang="en-US" altLang="en-US" sz="2400"/>
              <a:t> </a:t>
            </a:r>
            <a:r>
              <a:rPr lang="en-US" altLang="en-US" sz="2400">
                <a:sym typeface="Wingdings" pitchFamily="2" charset="2"/>
              </a:rPr>
              <a:t></a:t>
            </a:r>
            <a:r>
              <a:rPr lang="en-US" altLang="en-US" sz="2400"/>
              <a:t> start node; </a:t>
            </a:r>
          </a:p>
          <a:p>
            <a:pPr eaLnBrk="1" hangingPunct="1"/>
            <a:endParaRPr lang="en-US" altLang="en-US" sz="2400"/>
          </a:p>
          <a:p>
            <a:pPr eaLnBrk="1" hangingPunct="1"/>
            <a:r>
              <a:rPr lang="en-US" altLang="en-US" sz="2400"/>
              <a:t>for each </a:t>
            </a:r>
            <a:r>
              <a:rPr lang="en-US" altLang="en-US" sz="2400">
                <a:solidFill>
                  <a:srgbClr val="0033CC"/>
                </a:solidFill>
              </a:rPr>
              <a:t>T</a:t>
            </a:r>
            <a:r>
              <a:rPr lang="en-US" altLang="en-US" sz="2400"/>
              <a:t> on the schedule		</a:t>
            </a:r>
            <a:r>
              <a:rPr lang="en-US" altLang="en-US" sz="1800">
                <a:solidFill>
                  <a:srgbClr val="CC0000"/>
                </a:solidFill>
              </a:rPr>
              <a:t>/* need a schedule */</a:t>
            </a:r>
            <a:endParaRPr lang="en-US" altLang="en-US" sz="2400">
              <a:solidFill>
                <a:srgbClr val="CC0000"/>
              </a:solidFill>
            </a:endParaRPr>
          </a:p>
          <a:p>
            <a:pPr eaLnBrk="1" hangingPunct="1"/>
            <a:endParaRPr lang="en-US" altLang="en-US" sz="2400">
              <a:solidFill>
                <a:srgbClr val="CC0000"/>
              </a:solidFill>
            </a:endParaRPr>
          </a:p>
          <a:p>
            <a:pPr lvl="1" eaLnBrk="1" hangingPunct="1"/>
            <a:r>
              <a:rPr lang="en-US" altLang="en-US" sz="2000" i="1"/>
              <a:t>next </a:t>
            </a:r>
            <a:r>
              <a:rPr lang="en-US" altLang="en-US" sz="2000">
                <a:sym typeface="Wingdings" pitchFamily="2" charset="2"/>
              </a:rPr>
              <a:t></a:t>
            </a:r>
            <a:r>
              <a:rPr lang="en-US" altLang="en-US" sz="2000"/>
              <a:t> randomly selected successor of </a:t>
            </a:r>
            <a:r>
              <a:rPr lang="en-US" altLang="en-US" sz="2000" i="1"/>
              <a:t>current</a:t>
            </a:r>
          </a:p>
          <a:p>
            <a:pPr lvl="1" eaLnBrk="1" hangingPunct="1"/>
            <a:r>
              <a:rPr lang="en-US" altLang="en-US" sz="2000"/>
              <a:t>evaluate next; it it’s a goal, return it</a:t>
            </a:r>
          </a:p>
          <a:p>
            <a:pPr lvl="1" eaLnBrk="1" hangingPunct="1"/>
            <a:r>
              <a:rPr lang="en-US" altLang="en-US" sz="2000">
                <a:solidFill>
                  <a:srgbClr val="0033CC"/>
                </a:solidFill>
                <a:sym typeface="Symbol" pitchFamily="18" charset="2"/>
              </a:rPr>
              <a:t>E</a:t>
            </a:r>
            <a:r>
              <a:rPr lang="en-US" altLang="en-US">
                <a:solidFill>
                  <a:srgbClr val="CC0000"/>
                </a:solidFill>
                <a:sym typeface="Symbol" pitchFamily="18" charset="2"/>
              </a:rPr>
              <a:t> </a:t>
            </a:r>
            <a:r>
              <a:rPr lang="en-US" altLang="en-US" sz="2000">
                <a:sym typeface="Wingdings" pitchFamily="2" charset="2"/>
              </a:rPr>
              <a:t></a:t>
            </a:r>
            <a:r>
              <a:rPr lang="en-US" altLang="en-US" sz="2000">
                <a:sym typeface="Symbol" pitchFamily="18" charset="2"/>
              </a:rPr>
              <a:t> </a:t>
            </a:r>
            <a:r>
              <a:rPr lang="en-US" altLang="en-US" sz="2000" i="1">
                <a:sym typeface="Symbol" pitchFamily="18" charset="2"/>
              </a:rPr>
              <a:t>next</a:t>
            </a:r>
            <a:r>
              <a:rPr lang="en-US" altLang="en-US" sz="2000">
                <a:sym typeface="Symbol" pitchFamily="18" charset="2"/>
              </a:rPr>
              <a:t>.Value – </a:t>
            </a:r>
            <a:r>
              <a:rPr lang="en-US" altLang="en-US" sz="2000" i="1">
                <a:sym typeface="Symbol" pitchFamily="18" charset="2"/>
              </a:rPr>
              <a:t>current</a:t>
            </a:r>
            <a:r>
              <a:rPr lang="en-US" altLang="en-US" sz="2000">
                <a:sym typeface="Symbol" pitchFamily="18" charset="2"/>
              </a:rPr>
              <a:t>.Value  	</a:t>
            </a:r>
            <a:r>
              <a:rPr lang="en-US" altLang="en-US" sz="1800">
                <a:solidFill>
                  <a:srgbClr val="CC0000"/>
                </a:solidFill>
                <a:sym typeface="Symbol" pitchFamily="18" charset="2"/>
              </a:rPr>
              <a:t>/* already negated */</a:t>
            </a:r>
            <a:endParaRPr lang="en-US" altLang="en-US" sz="1800">
              <a:solidFill>
                <a:srgbClr val="CC0000"/>
              </a:solidFill>
            </a:endParaRPr>
          </a:p>
          <a:p>
            <a:pPr lvl="1" eaLnBrk="1" hangingPunct="1"/>
            <a:r>
              <a:rPr lang="en-US" altLang="en-US" sz="1800"/>
              <a:t>if </a:t>
            </a:r>
            <a:r>
              <a:rPr lang="en-US" altLang="en-US" sz="1800">
                <a:solidFill>
                  <a:srgbClr val="0033CC"/>
                </a:solidFill>
                <a:sym typeface="Symbol" pitchFamily="18" charset="2"/>
              </a:rPr>
              <a:t>E &gt; 0</a:t>
            </a:r>
          </a:p>
          <a:p>
            <a:pPr lvl="2" eaLnBrk="1" hangingPunct="1"/>
            <a:r>
              <a:rPr lang="en-US" altLang="en-US" sz="1800">
                <a:sym typeface="Symbol" pitchFamily="18" charset="2"/>
              </a:rPr>
              <a:t>then </a:t>
            </a:r>
            <a:r>
              <a:rPr lang="en-US" altLang="en-US" sz="1800" i="1">
                <a:sym typeface="Symbol" pitchFamily="18" charset="2"/>
              </a:rPr>
              <a:t>current</a:t>
            </a:r>
            <a:r>
              <a:rPr lang="en-US" altLang="en-US" sz="1800">
                <a:sym typeface="Symbol" pitchFamily="18" charset="2"/>
              </a:rPr>
              <a:t> </a:t>
            </a:r>
            <a:r>
              <a:rPr lang="en-US" altLang="en-US" sz="1800">
                <a:sym typeface="Wingdings" pitchFamily="2" charset="2"/>
              </a:rPr>
              <a:t></a:t>
            </a:r>
            <a:r>
              <a:rPr lang="en-US" altLang="en-US" sz="1800">
                <a:sym typeface="Symbol" pitchFamily="18" charset="2"/>
              </a:rPr>
              <a:t> </a:t>
            </a:r>
            <a:r>
              <a:rPr lang="en-US" altLang="en-US" sz="1800" i="1">
                <a:sym typeface="Symbol" pitchFamily="18" charset="2"/>
              </a:rPr>
              <a:t>next </a:t>
            </a:r>
            <a:r>
              <a:rPr lang="en-US" altLang="en-US" sz="1800">
                <a:sym typeface="Symbol" pitchFamily="18" charset="2"/>
              </a:rPr>
              <a:t>         		</a:t>
            </a:r>
            <a:r>
              <a:rPr lang="en-US" altLang="en-US" sz="1800">
                <a:solidFill>
                  <a:srgbClr val="CC0000"/>
                </a:solidFill>
                <a:sym typeface="Symbol" pitchFamily="18" charset="2"/>
              </a:rPr>
              <a:t>/* better than current */</a:t>
            </a:r>
          </a:p>
          <a:p>
            <a:pPr lvl="2" eaLnBrk="1" hangingPunct="1"/>
            <a:r>
              <a:rPr lang="en-US" altLang="en-US" sz="1800">
                <a:sym typeface="Symbol" pitchFamily="18" charset="2"/>
              </a:rPr>
              <a:t>else </a:t>
            </a:r>
            <a:r>
              <a:rPr lang="en-US" altLang="en-US" sz="1800" i="1">
                <a:sym typeface="Symbol" pitchFamily="18" charset="2"/>
              </a:rPr>
              <a:t>current</a:t>
            </a:r>
            <a:r>
              <a:rPr lang="en-US" altLang="en-US" sz="1800">
                <a:sym typeface="Symbol" pitchFamily="18" charset="2"/>
              </a:rPr>
              <a:t> </a:t>
            </a:r>
            <a:r>
              <a:rPr lang="en-US" altLang="en-US" sz="1800">
                <a:sym typeface="Wingdings" pitchFamily="2" charset="2"/>
              </a:rPr>
              <a:t></a:t>
            </a:r>
            <a:r>
              <a:rPr lang="en-US" altLang="en-US" sz="1800">
                <a:sym typeface="Symbol" pitchFamily="18" charset="2"/>
              </a:rPr>
              <a:t> </a:t>
            </a:r>
            <a:r>
              <a:rPr lang="en-US" altLang="en-US" sz="1800" i="1">
                <a:sym typeface="Symbol" pitchFamily="18" charset="2"/>
              </a:rPr>
              <a:t>next </a:t>
            </a:r>
            <a:r>
              <a:rPr lang="en-US" altLang="en-US" sz="1800">
                <a:sym typeface="Symbol" pitchFamily="18" charset="2"/>
              </a:rPr>
              <a:t>with probability </a:t>
            </a:r>
            <a:r>
              <a:rPr lang="en-US" altLang="en-US" sz="1800">
                <a:solidFill>
                  <a:srgbClr val="0033CC"/>
                </a:solidFill>
                <a:sym typeface="Symbol" pitchFamily="18" charset="2"/>
              </a:rPr>
              <a:t>e^(E/T)</a:t>
            </a:r>
          </a:p>
          <a:p>
            <a:pPr lvl="1" eaLnBrk="1" hangingPunct="1">
              <a:buFontTx/>
              <a:buNone/>
            </a:pPr>
            <a:endParaRPr lang="en-US" altLang="en-US" sz="1800">
              <a:solidFill>
                <a:srgbClr val="CC0000"/>
              </a:solidFill>
              <a:sym typeface="Symbol" pitchFamily="18" charset="2"/>
            </a:endParaRPr>
          </a:p>
        </p:txBody>
      </p:sp>
      <p:sp>
        <p:nvSpPr>
          <p:cNvPr id="15365" name="Text Box 4"/>
          <p:cNvSpPr txBox="1">
            <a:spLocks noChangeArrowheads="1"/>
          </p:cNvSpPr>
          <p:nvPr/>
        </p:nvSpPr>
        <p:spPr bwMode="auto">
          <a:xfrm>
            <a:off x="1066800" y="6172200"/>
            <a:ext cx="6402388" cy="466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CC0000"/>
                </a:solidFill>
              </a:rPr>
              <a:t>How would you do this probabilistic selection?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576B30A-3A30-43AE-8A4B-9D230671A202}"/>
                  </a:ext>
                </a:extLst>
              </p14:cNvPr>
              <p14:cNvContentPartPr/>
              <p14:nvPr/>
            </p14:nvContentPartPr>
            <p14:xfrm>
              <a:off x="961200" y="1975680"/>
              <a:ext cx="5261400" cy="3911040"/>
            </p14:xfrm>
          </p:contentPart>
        </mc:Choice>
        <mc:Fallback>
          <p:pic>
            <p:nvPicPr>
              <p:cNvPr id="2" name="Ink 1">
                <a:extLst>
                  <a:ext uri="{FF2B5EF4-FFF2-40B4-BE49-F238E27FC236}">
                    <a16:creationId xmlns:a16="http://schemas.microsoft.com/office/drawing/2014/main" id="{5576B30A-3A30-43AE-8A4B-9D230671A202}"/>
                  </a:ext>
                </a:extLst>
              </p:cNvPr>
              <p:cNvPicPr/>
              <p:nvPr/>
            </p:nvPicPr>
            <p:blipFill>
              <a:blip r:embed="rId4"/>
              <a:stretch>
                <a:fillRect/>
              </a:stretch>
            </p:blipFill>
            <p:spPr>
              <a:xfrm>
                <a:off x="951840" y="1966320"/>
                <a:ext cx="5280120" cy="3929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solidFill>
                  <a:srgbClr val="0033CC"/>
                </a:solidFill>
              </a:rPr>
              <a:t>Probabilistic Selection</a:t>
            </a:r>
          </a:p>
        </p:txBody>
      </p:sp>
      <p:sp>
        <p:nvSpPr>
          <p:cNvPr id="16387" name="Content Placeholder 2"/>
          <p:cNvSpPr>
            <a:spLocks noGrp="1"/>
          </p:cNvSpPr>
          <p:nvPr>
            <p:ph idx="1"/>
          </p:nvPr>
        </p:nvSpPr>
        <p:spPr>
          <a:ln>
            <a:solidFill>
              <a:srgbClr val="FF0000"/>
            </a:solidFill>
            <a:miter lim="800000"/>
            <a:headEnd/>
            <a:tailEnd/>
          </a:ln>
        </p:spPr>
        <p:txBody>
          <a:bodyPr/>
          <a:lstStyle/>
          <a:p>
            <a:r>
              <a:rPr lang="en-US" altLang="en-US"/>
              <a:t>Select </a:t>
            </a:r>
            <a:r>
              <a:rPr lang="en-US" altLang="en-US" i="1"/>
              <a:t>next</a:t>
            </a:r>
            <a:r>
              <a:rPr lang="en-US" altLang="en-US"/>
              <a:t> with probability </a:t>
            </a:r>
            <a:r>
              <a:rPr lang="en-US" altLang="en-US">
                <a:solidFill>
                  <a:srgbClr val="FF0000"/>
                </a:solidFill>
              </a:rPr>
              <a:t>p</a:t>
            </a:r>
          </a:p>
          <a:p>
            <a:endParaRPr lang="en-US" altLang="en-US">
              <a:solidFill>
                <a:srgbClr val="FF0000"/>
              </a:solidFill>
            </a:endParaRPr>
          </a:p>
          <a:p>
            <a:endParaRPr lang="en-US" altLang="en-US">
              <a:solidFill>
                <a:srgbClr val="FF0000"/>
              </a:solidFill>
            </a:endParaRPr>
          </a:p>
          <a:p>
            <a:endParaRPr lang="en-US" altLang="en-US">
              <a:solidFill>
                <a:srgbClr val="FF0000"/>
              </a:solidFill>
            </a:endParaRPr>
          </a:p>
          <a:p>
            <a:endParaRPr lang="en-US" altLang="en-US">
              <a:solidFill>
                <a:srgbClr val="FF0000"/>
              </a:solidFill>
            </a:endParaRPr>
          </a:p>
          <a:p>
            <a:r>
              <a:rPr lang="en-US" altLang="en-US"/>
              <a:t>Generate a random number </a:t>
            </a:r>
          </a:p>
          <a:p>
            <a:r>
              <a:rPr lang="en-US" altLang="en-US"/>
              <a:t>If it’s </a:t>
            </a:r>
            <a:r>
              <a:rPr lang="en-US" altLang="en-US">
                <a:sym typeface="Wingdings" pitchFamily="2" charset="2"/>
              </a:rPr>
              <a:t>&lt;=</a:t>
            </a:r>
            <a:r>
              <a:rPr lang="en-US" altLang="en-US"/>
              <a:t> p, select </a:t>
            </a:r>
            <a:r>
              <a:rPr lang="en-US" altLang="en-US" i="1"/>
              <a:t>next</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A1BB59F-60C7-4A7C-8E24-1D6C550E9FAE}" type="slidenum">
              <a:rPr lang="en-US" altLang="en-US" sz="1400" smtClean="0"/>
              <a:pPr eaLnBrk="1" hangingPunct="1"/>
              <a:t>15</a:t>
            </a:fld>
            <a:endParaRPr lang="en-US" altLang="en-US" sz="1400"/>
          </a:p>
        </p:txBody>
      </p:sp>
      <p:cxnSp>
        <p:nvCxnSpPr>
          <p:cNvPr id="6" name="Straight Connector 5"/>
          <p:cNvCxnSpPr/>
          <p:nvPr/>
        </p:nvCxnSpPr>
        <p:spPr>
          <a:xfrm>
            <a:off x="2590800" y="36576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25146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60960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TextBox 9"/>
          <p:cNvSpPr txBox="1">
            <a:spLocks noChangeArrowheads="1"/>
          </p:cNvSpPr>
          <p:nvPr/>
        </p:nvSpPr>
        <p:spPr bwMode="auto">
          <a:xfrm>
            <a:off x="2514600" y="3733800"/>
            <a:ext cx="401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0                                        1</a:t>
            </a:r>
          </a:p>
        </p:txBody>
      </p:sp>
      <p:cxnSp>
        <p:nvCxnSpPr>
          <p:cNvPr id="11" name="Straight Connector 10"/>
          <p:cNvCxnSpPr/>
          <p:nvPr/>
        </p:nvCxnSpPr>
        <p:spPr>
          <a:xfrm rot="5400000" flipH="1" flipV="1">
            <a:off x="4953000" y="3581400"/>
            <a:ext cx="15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394" name="TextBox 11"/>
          <p:cNvSpPr txBox="1">
            <a:spLocks noChangeArrowheads="1"/>
          </p:cNvSpPr>
          <p:nvPr/>
        </p:nvSpPr>
        <p:spPr bwMode="auto">
          <a:xfrm>
            <a:off x="4876800" y="3657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rgbClr val="FF0000"/>
                </a:solidFill>
              </a:rPr>
              <a:t>p</a:t>
            </a:r>
          </a:p>
        </p:txBody>
      </p:sp>
      <p:sp>
        <p:nvSpPr>
          <p:cNvPr id="13" name="5-Point Star 12"/>
          <p:cNvSpPr/>
          <p:nvPr/>
        </p:nvSpPr>
        <p:spPr>
          <a:xfrm>
            <a:off x="3581400" y="3505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6" name="TextBox 13"/>
          <p:cNvSpPr txBox="1">
            <a:spLocks noChangeArrowheads="1"/>
          </p:cNvSpPr>
          <p:nvPr/>
        </p:nvSpPr>
        <p:spPr bwMode="auto">
          <a:xfrm>
            <a:off x="3276600" y="3886200"/>
            <a:ext cx="938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600"/>
              <a:t>random </a:t>
            </a:r>
          </a:p>
          <a:p>
            <a:pPr algn="ctr" eaLnBrk="1" hangingPunct="1"/>
            <a:r>
              <a:rPr lang="en-US" altLang="en-US" sz="1600"/>
              <a:t>number</a:t>
            </a:r>
          </a:p>
        </p:txBody>
      </p:sp>
      <p:cxnSp>
        <p:nvCxnSpPr>
          <p:cNvPr id="15" name="Straight Connector 14"/>
          <p:cNvCxnSpPr/>
          <p:nvPr/>
        </p:nvCxnSpPr>
        <p:spPr>
          <a:xfrm rot="5400000" flipH="1" flipV="1">
            <a:off x="26670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44FF8F1-F835-4FFF-8608-FDD924553F41}"/>
                  </a:ext>
                </a:extLst>
              </p14:cNvPr>
              <p14:cNvContentPartPr/>
              <p14:nvPr/>
            </p14:nvContentPartPr>
            <p14:xfrm>
              <a:off x="5368680" y="1562400"/>
              <a:ext cx="3310920" cy="4138200"/>
            </p14:xfrm>
          </p:contentPart>
        </mc:Choice>
        <mc:Fallback>
          <p:pic>
            <p:nvPicPr>
              <p:cNvPr id="2" name="Ink 1">
                <a:extLst>
                  <a:ext uri="{FF2B5EF4-FFF2-40B4-BE49-F238E27FC236}">
                    <a16:creationId xmlns:a16="http://schemas.microsoft.com/office/drawing/2014/main" id="{A44FF8F1-F835-4FFF-8608-FDD924553F41}"/>
                  </a:ext>
                </a:extLst>
              </p:cNvPr>
              <p:cNvPicPr/>
              <p:nvPr/>
            </p:nvPicPr>
            <p:blipFill>
              <a:blip r:embed="rId3"/>
              <a:stretch>
                <a:fillRect/>
              </a:stretch>
            </p:blipFill>
            <p:spPr>
              <a:xfrm>
                <a:off x="5359320" y="1553040"/>
                <a:ext cx="3329640" cy="415692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0549B7-21C3-429B-8937-B2A375F042C0}" type="slidenum">
              <a:rPr lang="en-US" altLang="en-US" sz="1400" smtClean="0"/>
              <a:pPr eaLnBrk="1" hangingPunct="1"/>
              <a:t>16</a:t>
            </a:fld>
            <a:endParaRPr lang="en-US" altLang="en-US" sz="1400"/>
          </a:p>
        </p:txBody>
      </p:sp>
      <p:sp>
        <p:nvSpPr>
          <p:cNvPr id="17411" name="Rectangle 2"/>
          <p:cNvSpPr>
            <a:spLocks noGrp="1" noChangeArrowheads="1"/>
          </p:cNvSpPr>
          <p:nvPr>
            <p:ph type="title"/>
          </p:nvPr>
        </p:nvSpPr>
        <p:spPr/>
        <p:txBody>
          <a:bodyPr/>
          <a:lstStyle/>
          <a:p>
            <a:pPr eaLnBrk="1" hangingPunct="1"/>
            <a:r>
              <a:rPr lang="en-US" altLang="en-US">
                <a:solidFill>
                  <a:srgbClr val="0033CC"/>
                </a:solidFill>
              </a:rPr>
              <a:t>Simulated Annealing Properties</a:t>
            </a:r>
          </a:p>
        </p:txBody>
      </p:sp>
      <p:sp>
        <p:nvSpPr>
          <p:cNvPr id="17412" name="Rectangle 3"/>
          <p:cNvSpPr>
            <a:spLocks noGrp="1" noChangeArrowheads="1"/>
          </p:cNvSpPr>
          <p:nvPr>
            <p:ph type="body" idx="1"/>
          </p:nvPr>
        </p:nvSpPr>
        <p:spPr/>
        <p:txBody>
          <a:bodyPr/>
          <a:lstStyle/>
          <a:p>
            <a:pPr eaLnBrk="1" hangingPunct="1"/>
            <a:r>
              <a:rPr lang="en-US" altLang="en-US" sz="2400" dirty="0"/>
              <a:t>At a fixed “temperature” T, state occupation probability reaches the </a:t>
            </a:r>
            <a:r>
              <a:rPr lang="en-US" altLang="en-US" sz="2400" dirty="0" err="1"/>
              <a:t>Boltzman</a:t>
            </a:r>
            <a:r>
              <a:rPr lang="en-US" altLang="en-US" sz="2400" dirty="0"/>
              <a:t> distribution</a:t>
            </a:r>
          </a:p>
          <a:p>
            <a:pPr eaLnBrk="1" hangingPunct="1"/>
            <a:endParaRPr lang="en-US" altLang="en-US" sz="2400" dirty="0"/>
          </a:p>
          <a:p>
            <a:pPr eaLnBrk="1" hangingPunct="1"/>
            <a:endParaRPr lang="en-US" altLang="en-US" sz="2400" dirty="0"/>
          </a:p>
          <a:p>
            <a:pPr eaLnBrk="1" hangingPunct="1"/>
            <a:r>
              <a:rPr lang="en-US" altLang="en-US" sz="2400" dirty="0"/>
              <a:t>If T is decreased slowly enough (very slowly), the procedure will reach the best state.</a:t>
            </a:r>
          </a:p>
          <a:p>
            <a:pPr eaLnBrk="1" hangingPunct="1"/>
            <a:endParaRPr lang="en-US" altLang="en-US" sz="2400" dirty="0"/>
          </a:p>
          <a:p>
            <a:pPr eaLnBrk="1" hangingPunct="1"/>
            <a:r>
              <a:rPr lang="en-US" altLang="en-US" sz="2400" dirty="0"/>
              <a:t>Slowly enough has proven too slow for some researchers who have developed alternate schedules.</a:t>
            </a:r>
          </a:p>
        </p:txBody>
      </p:sp>
      <p:sp>
        <p:nvSpPr>
          <p:cNvPr id="17413" name="Text Box 4"/>
          <p:cNvSpPr txBox="1">
            <a:spLocks noChangeArrowheads="1"/>
          </p:cNvSpPr>
          <p:nvPr/>
        </p:nvSpPr>
        <p:spPr bwMode="auto">
          <a:xfrm>
            <a:off x="2117725" y="2625725"/>
            <a:ext cx="2744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rgbClr val="CC0000"/>
                </a:solidFill>
              </a:rPr>
              <a:t>p(x) = </a:t>
            </a:r>
            <a:r>
              <a:rPr lang="en-US" altLang="en-US">
                <a:solidFill>
                  <a:srgbClr val="CC0000"/>
                </a:solidFill>
                <a:sym typeface="Symbol" pitchFamily="18" charset="2"/>
              </a:rPr>
              <a:t>e^(E(x)/kT)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B84E925-3384-4553-AEE5-DB827EE8B767}" type="slidenum">
              <a:rPr lang="en-US" altLang="en-US" sz="1400" smtClean="0"/>
              <a:pPr eaLnBrk="1" hangingPunct="1"/>
              <a:t>17</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a:solidFill>
                  <a:srgbClr val="0033CC"/>
                </a:solidFill>
              </a:rPr>
              <a:t>Simulated Annealing Schedules</a:t>
            </a:r>
          </a:p>
        </p:txBody>
      </p:sp>
      <p:sp>
        <p:nvSpPr>
          <p:cNvPr id="18436" name="Rectangle 3"/>
          <p:cNvSpPr>
            <a:spLocks noGrp="1" noChangeArrowheads="1"/>
          </p:cNvSpPr>
          <p:nvPr>
            <p:ph type="body" idx="1"/>
          </p:nvPr>
        </p:nvSpPr>
        <p:spPr>
          <a:xfrm>
            <a:off x="457200" y="1600200"/>
            <a:ext cx="8229600" cy="641350"/>
          </a:xfrm>
        </p:spPr>
        <p:txBody>
          <a:bodyPr/>
          <a:lstStyle/>
          <a:p>
            <a:pPr eaLnBrk="1" hangingPunct="1"/>
            <a:r>
              <a:rPr lang="en-US" altLang="en-US"/>
              <a:t>Acceptance criterion and cooling schedule</a:t>
            </a:r>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0"/>
            <a:ext cx="70786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5E4E10B-E8A8-42EB-B241-412526DB3E50}"/>
                  </a:ext>
                </a:extLst>
              </p14:cNvPr>
              <p14:cNvContentPartPr/>
              <p14:nvPr/>
            </p14:nvContentPartPr>
            <p14:xfrm>
              <a:off x="3445560" y="2651400"/>
              <a:ext cx="4509000" cy="3709440"/>
            </p14:xfrm>
          </p:contentPart>
        </mc:Choice>
        <mc:Fallback>
          <p:pic>
            <p:nvPicPr>
              <p:cNvPr id="2" name="Ink 1">
                <a:extLst>
                  <a:ext uri="{FF2B5EF4-FFF2-40B4-BE49-F238E27FC236}">
                    <a16:creationId xmlns:a16="http://schemas.microsoft.com/office/drawing/2014/main" id="{85E4E10B-E8A8-42EB-B241-412526DB3E50}"/>
                  </a:ext>
                </a:extLst>
              </p:cNvPr>
              <p:cNvPicPr/>
              <p:nvPr/>
            </p:nvPicPr>
            <p:blipFill>
              <a:blip r:embed="rId5"/>
              <a:stretch>
                <a:fillRect/>
              </a:stretch>
            </p:blipFill>
            <p:spPr>
              <a:xfrm>
                <a:off x="3436200" y="2642040"/>
                <a:ext cx="4527720" cy="372816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FA228A3-C146-4B4F-BF56-176B283B1D40}" type="slidenum">
              <a:rPr lang="en-US" altLang="en-US" sz="1400" smtClean="0"/>
              <a:pPr eaLnBrk="1" hangingPunct="1"/>
              <a:t>18</a:t>
            </a:fld>
            <a:endParaRPr lang="en-US" altLang="en-US" sz="1400"/>
          </a:p>
        </p:txBody>
      </p:sp>
      <p:sp>
        <p:nvSpPr>
          <p:cNvPr id="19459" name="Rectangle 2"/>
          <p:cNvSpPr>
            <a:spLocks noGrp="1" noChangeArrowheads="1"/>
          </p:cNvSpPr>
          <p:nvPr>
            <p:ph type="title"/>
          </p:nvPr>
        </p:nvSpPr>
        <p:spPr/>
        <p:txBody>
          <a:bodyPr/>
          <a:lstStyle/>
          <a:p>
            <a:pPr eaLnBrk="1" hangingPunct="1"/>
            <a:r>
              <a:rPr lang="en-US" altLang="en-US" sz="4000" dirty="0">
                <a:solidFill>
                  <a:srgbClr val="0033CC"/>
                </a:solidFill>
              </a:rPr>
              <a:t>Simulated Annealing Applications</a:t>
            </a:r>
          </a:p>
        </p:txBody>
      </p:sp>
      <p:sp>
        <p:nvSpPr>
          <p:cNvPr id="19460" name="Rectangle 3"/>
          <p:cNvSpPr>
            <a:spLocks noGrp="1" noChangeArrowheads="1"/>
          </p:cNvSpPr>
          <p:nvPr>
            <p:ph type="body" idx="1"/>
          </p:nvPr>
        </p:nvSpPr>
        <p:spPr/>
        <p:txBody>
          <a:bodyPr/>
          <a:lstStyle/>
          <a:p>
            <a:pPr eaLnBrk="1" hangingPunct="1">
              <a:lnSpc>
                <a:spcPct val="80000"/>
              </a:lnSpc>
            </a:pPr>
            <a:r>
              <a:rPr lang="en-US" altLang="en-US" sz="2000" dirty="0"/>
              <a:t>Basic Problems</a:t>
            </a:r>
          </a:p>
          <a:p>
            <a:pPr lvl="1" eaLnBrk="1" hangingPunct="1">
              <a:lnSpc>
                <a:spcPct val="80000"/>
              </a:lnSpc>
            </a:pPr>
            <a:r>
              <a:rPr lang="en-US" altLang="en-US" sz="1800" dirty="0"/>
              <a:t>Traveling salesman</a:t>
            </a:r>
          </a:p>
          <a:p>
            <a:pPr lvl="1" eaLnBrk="1" hangingPunct="1">
              <a:lnSpc>
                <a:spcPct val="80000"/>
              </a:lnSpc>
            </a:pPr>
            <a:r>
              <a:rPr lang="en-US" altLang="en-US" sz="1800" dirty="0"/>
              <a:t>Graph partitioning</a:t>
            </a:r>
          </a:p>
          <a:p>
            <a:pPr lvl="1" eaLnBrk="1" hangingPunct="1">
              <a:lnSpc>
                <a:spcPct val="80000"/>
              </a:lnSpc>
            </a:pPr>
            <a:r>
              <a:rPr lang="en-US" altLang="en-US" sz="1800" dirty="0"/>
              <a:t>Matching problems</a:t>
            </a:r>
          </a:p>
          <a:p>
            <a:pPr lvl="1" eaLnBrk="1" hangingPunct="1">
              <a:lnSpc>
                <a:spcPct val="80000"/>
              </a:lnSpc>
            </a:pPr>
            <a:r>
              <a:rPr lang="en-US" altLang="en-US" sz="1800" dirty="0"/>
              <a:t>Graph coloring</a:t>
            </a:r>
          </a:p>
          <a:p>
            <a:pPr lvl="1" eaLnBrk="1" hangingPunct="1">
              <a:lnSpc>
                <a:spcPct val="80000"/>
              </a:lnSpc>
            </a:pPr>
            <a:r>
              <a:rPr lang="en-US" altLang="en-US" sz="1800" dirty="0"/>
              <a:t>Scheduling</a:t>
            </a:r>
          </a:p>
          <a:p>
            <a:pPr eaLnBrk="1" hangingPunct="1">
              <a:lnSpc>
                <a:spcPct val="80000"/>
              </a:lnSpc>
            </a:pPr>
            <a:r>
              <a:rPr lang="en-US" altLang="en-US" sz="2000" dirty="0"/>
              <a:t>Engineering</a:t>
            </a:r>
          </a:p>
          <a:p>
            <a:pPr lvl="1" eaLnBrk="1" hangingPunct="1">
              <a:lnSpc>
                <a:spcPct val="80000"/>
              </a:lnSpc>
            </a:pPr>
            <a:r>
              <a:rPr lang="en-US" altLang="en-US" sz="1800" dirty="0"/>
              <a:t>VLSI design</a:t>
            </a:r>
          </a:p>
          <a:p>
            <a:pPr lvl="2" eaLnBrk="1" hangingPunct="1">
              <a:lnSpc>
                <a:spcPct val="80000"/>
              </a:lnSpc>
            </a:pPr>
            <a:r>
              <a:rPr lang="en-US" altLang="en-US" sz="1600" dirty="0"/>
              <a:t>Placement</a:t>
            </a:r>
          </a:p>
          <a:p>
            <a:pPr lvl="2" eaLnBrk="1" hangingPunct="1">
              <a:lnSpc>
                <a:spcPct val="80000"/>
              </a:lnSpc>
            </a:pPr>
            <a:r>
              <a:rPr lang="en-US" altLang="en-US" sz="1600" dirty="0"/>
              <a:t>Routing</a:t>
            </a:r>
          </a:p>
          <a:p>
            <a:pPr lvl="2" eaLnBrk="1" hangingPunct="1">
              <a:lnSpc>
                <a:spcPct val="80000"/>
              </a:lnSpc>
            </a:pPr>
            <a:r>
              <a:rPr lang="en-US" altLang="en-US" sz="1600" dirty="0"/>
              <a:t>Array logic minimization</a:t>
            </a:r>
          </a:p>
          <a:p>
            <a:pPr lvl="2" eaLnBrk="1" hangingPunct="1">
              <a:lnSpc>
                <a:spcPct val="80000"/>
              </a:lnSpc>
            </a:pPr>
            <a:r>
              <a:rPr lang="en-US" altLang="en-US" sz="1600" dirty="0"/>
              <a:t>Layout</a:t>
            </a:r>
          </a:p>
          <a:p>
            <a:pPr lvl="1" eaLnBrk="1" hangingPunct="1">
              <a:lnSpc>
                <a:spcPct val="80000"/>
              </a:lnSpc>
            </a:pPr>
            <a:r>
              <a:rPr lang="en-US" altLang="en-US" sz="1800" dirty="0"/>
              <a:t>Facilities layout</a:t>
            </a:r>
          </a:p>
          <a:p>
            <a:pPr lvl="1" eaLnBrk="1" hangingPunct="1">
              <a:lnSpc>
                <a:spcPct val="80000"/>
              </a:lnSpc>
            </a:pPr>
            <a:r>
              <a:rPr lang="en-US" altLang="en-US" sz="1800" dirty="0"/>
              <a:t>Image processing</a:t>
            </a:r>
          </a:p>
          <a:p>
            <a:pPr lvl="1" eaLnBrk="1" hangingPunct="1">
              <a:lnSpc>
                <a:spcPct val="80000"/>
              </a:lnSpc>
            </a:pPr>
            <a:r>
              <a:rPr lang="en-US" altLang="en-US" sz="1800" dirty="0"/>
              <a:t>Code design in information theory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637E5A0-52A7-4EA9-85A2-08212DAE401A}" type="slidenum">
              <a:rPr lang="en-US" altLang="en-US" sz="1400" smtClean="0"/>
              <a:pPr eaLnBrk="1" hangingPunct="1"/>
              <a:t>19</a:t>
            </a:fld>
            <a:endParaRPr lang="en-US" altLang="en-US" sz="1400"/>
          </a:p>
        </p:txBody>
      </p:sp>
      <p:sp>
        <p:nvSpPr>
          <p:cNvPr id="20483" name="Rectangle 2"/>
          <p:cNvSpPr>
            <a:spLocks noGrp="1" noChangeArrowheads="1"/>
          </p:cNvSpPr>
          <p:nvPr>
            <p:ph type="title"/>
          </p:nvPr>
        </p:nvSpPr>
        <p:spPr/>
        <p:txBody>
          <a:bodyPr/>
          <a:lstStyle/>
          <a:p>
            <a:pPr eaLnBrk="1" hangingPunct="1"/>
            <a:r>
              <a:rPr lang="en-US" altLang="en-US">
                <a:solidFill>
                  <a:srgbClr val="0033CC"/>
                </a:solidFill>
              </a:rPr>
              <a:t>Local Beam Search</a:t>
            </a:r>
          </a:p>
        </p:txBody>
      </p:sp>
      <p:sp>
        <p:nvSpPr>
          <p:cNvPr id="20484" name="Rectangle 3"/>
          <p:cNvSpPr>
            <a:spLocks noGrp="1" noChangeArrowheads="1"/>
          </p:cNvSpPr>
          <p:nvPr>
            <p:ph type="body" idx="1"/>
          </p:nvPr>
        </p:nvSpPr>
        <p:spPr>
          <a:xfrm>
            <a:off x="457200" y="1600200"/>
            <a:ext cx="8229600" cy="4114800"/>
          </a:xfrm>
          <a:ln>
            <a:solidFill>
              <a:schemeClr val="tx1"/>
            </a:solidFill>
            <a:miter lim="800000"/>
            <a:headEnd/>
            <a:tailEnd/>
          </a:ln>
        </p:spPr>
        <p:txBody>
          <a:bodyPr/>
          <a:lstStyle/>
          <a:p>
            <a:pPr marL="0" indent="0" eaLnBrk="1" hangingPunct="1"/>
            <a:r>
              <a:rPr lang="en-US" altLang="en-US" sz="2800" dirty="0"/>
              <a:t> </a:t>
            </a:r>
            <a:r>
              <a:rPr lang="en-US" altLang="en-US" sz="2800" dirty="0">
                <a:solidFill>
                  <a:srgbClr val="000099"/>
                </a:solidFill>
              </a:rPr>
              <a:t>Keeps more previous states in memory</a:t>
            </a:r>
          </a:p>
          <a:p>
            <a:pPr marL="457200" lvl="1" indent="-342900" eaLnBrk="1" hangingPunct="1"/>
            <a:r>
              <a:rPr lang="en-US" altLang="en-US" sz="2400" dirty="0"/>
              <a:t>Simulated annealing just kept one previous state in memory.</a:t>
            </a:r>
          </a:p>
          <a:p>
            <a:pPr marL="457200" lvl="1" indent="-342900" eaLnBrk="1" hangingPunct="1"/>
            <a:r>
              <a:rPr lang="en-US" altLang="en-US" sz="2400" dirty="0"/>
              <a:t>This search </a:t>
            </a:r>
            <a:r>
              <a:rPr lang="en-US" altLang="en-US" sz="2400" dirty="0">
                <a:solidFill>
                  <a:srgbClr val="CC0000"/>
                </a:solidFill>
              </a:rPr>
              <a:t>keeps k states in memory.</a:t>
            </a:r>
          </a:p>
          <a:p>
            <a:pPr marL="457200" lvl="1" indent="-342900" eaLnBrk="1" hangingPunct="1">
              <a:buFontTx/>
              <a:buNone/>
            </a:pPr>
            <a:endParaRPr lang="en-US" altLang="en-US" sz="2400" dirty="0"/>
          </a:p>
          <a:p>
            <a:pPr marL="857250" lvl="2" indent="-285750" eaLnBrk="1" hangingPunct="1">
              <a:buFontTx/>
              <a:buNone/>
            </a:pPr>
            <a:r>
              <a:rPr lang="en-US" altLang="en-US" dirty="0"/>
              <a:t>-  randomly generate</a:t>
            </a:r>
            <a:r>
              <a:rPr lang="en-US" altLang="en-US" dirty="0">
                <a:solidFill>
                  <a:srgbClr val="CC0000"/>
                </a:solidFill>
              </a:rPr>
              <a:t> k</a:t>
            </a:r>
            <a:r>
              <a:rPr lang="en-US" altLang="en-US" dirty="0"/>
              <a:t> initial states</a:t>
            </a:r>
          </a:p>
          <a:p>
            <a:pPr marL="857250" lvl="2" indent="-285750" eaLnBrk="1" hangingPunct="1">
              <a:buFontTx/>
              <a:buNone/>
            </a:pPr>
            <a:r>
              <a:rPr lang="en-US" altLang="en-US" dirty="0"/>
              <a:t>-  if any state is a goal, terminate</a:t>
            </a:r>
          </a:p>
          <a:p>
            <a:pPr marL="857250" lvl="2" indent="-285750" eaLnBrk="1" hangingPunct="1">
              <a:buFontTx/>
              <a:buNone/>
            </a:pPr>
            <a:r>
              <a:rPr lang="en-US" altLang="en-US" dirty="0"/>
              <a:t>-  else, generate all successors and select best</a:t>
            </a:r>
            <a:r>
              <a:rPr lang="en-US" altLang="en-US" dirty="0">
                <a:solidFill>
                  <a:srgbClr val="CC0000"/>
                </a:solidFill>
              </a:rPr>
              <a:t> k</a:t>
            </a:r>
          </a:p>
          <a:p>
            <a:pPr marL="857250" lvl="2" indent="-285750" eaLnBrk="1" hangingPunct="1">
              <a:buFontTx/>
              <a:buNone/>
            </a:pPr>
            <a:r>
              <a:rPr lang="en-US" altLang="en-US" dirty="0"/>
              <a:t>-  repeat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solidFill>
                  <a:srgbClr val="0033CC"/>
                </a:solidFill>
              </a:rPr>
              <a:t>More Search Methods</a:t>
            </a:r>
          </a:p>
        </p:txBody>
      </p:sp>
      <p:sp>
        <p:nvSpPr>
          <p:cNvPr id="4099" name="Content Placeholder 2"/>
          <p:cNvSpPr>
            <a:spLocks noGrp="1"/>
          </p:cNvSpPr>
          <p:nvPr>
            <p:ph idx="1"/>
          </p:nvPr>
        </p:nvSpPr>
        <p:spPr>
          <a:ln>
            <a:solidFill>
              <a:schemeClr val="tx1"/>
            </a:solidFill>
            <a:miter lim="800000"/>
            <a:headEnd/>
            <a:tailEnd/>
          </a:ln>
        </p:spPr>
        <p:txBody>
          <a:bodyPr/>
          <a:lstStyle/>
          <a:p>
            <a:pPr eaLnBrk="1" hangingPunct="1"/>
            <a:r>
              <a:rPr lang="en-US" altLang="en-US"/>
              <a:t>Local Search</a:t>
            </a:r>
          </a:p>
          <a:p>
            <a:pPr lvl="1" eaLnBrk="1" hangingPunct="1"/>
            <a:r>
              <a:rPr lang="en-US" altLang="en-US"/>
              <a:t>Hill Climbing</a:t>
            </a:r>
          </a:p>
          <a:p>
            <a:pPr lvl="1" eaLnBrk="1" hangingPunct="1"/>
            <a:r>
              <a:rPr lang="en-US" altLang="en-US"/>
              <a:t>Simulated Annealing</a:t>
            </a:r>
          </a:p>
          <a:p>
            <a:pPr lvl="1" eaLnBrk="1" hangingPunct="1"/>
            <a:r>
              <a:rPr lang="en-US" altLang="en-US"/>
              <a:t>Beam Search</a:t>
            </a:r>
          </a:p>
          <a:p>
            <a:pPr lvl="1" eaLnBrk="1" hangingPunct="1"/>
            <a:r>
              <a:rPr lang="en-US" altLang="en-US"/>
              <a:t>Genetic Search</a:t>
            </a:r>
          </a:p>
          <a:p>
            <a:pPr eaLnBrk="1" hangingPunct="1"/>
            <a:r>
              <a:rPr lang="en-US" altLang="en-US"/>
              <a:t>Local Search in Continuous Spaces</a:t>
            </a:r>
          </a:p>
          <a:p>
            <a:pPr eaLnBrk="1" hangingPunct="1"/>
            <a:r>
              <a:rPr lang="en-US" altLang="en-US"/>
              <a:t>Searching with Nondeterministic Actions</a:t>
            </a:r>
          </a:p>
          <a:p>
            <a:pPr eaLnBrk="1" hangingPunct="1"/>
            <a:r>
              <a:rPr lang="en-US" altLang="en-US"/>
              <a:t>Online Search (agent is executing actions)</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A8648B-79E0-4BE0-909E-DAA94B899676}" type="slidenum">
              <a:rPr lang="en-US" altLang="en-US" sz="1400" smtClean="0"/>
              <a:pPr eaLnBrk="1" hangingPunct="1"/>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Local Beam Search</a:t>
            </a:r>
          </a:p>
        </p:txBody>
      </p:sp>
      <p:sp>
        <p:nvSpPr>
          <p:cNvPr id="3" name="Slide Number Placeholder 2"/>
          <p:cNvSpPr>
            <a:spLocks noGrp="1"/>
          </p:cNvSpPr>
          <p:nvPr>
            <p:ph type="sldNum" sz="quarter" idx="12"/>
          </p:nvPr>
        </p:nvSpPr>
        <p:spPr/>
        <p:txBody>
          <a:bodyPr/>
          <a:lstStyle/>
          <a:p>
            <a:pPr>
              <a:defRPr/>
            </a:pPr>
            <a:fld id="{6C08A12D-00FC-4F01-9A96-E6901D6B052E}" type="slidenum">
              <a:rPr lang="en-US" smtClean="0"/>
              <a:pPr>
                <a:defRPr/>
              </a:pPr>
              <a:t>20</a:t>
            </a:fld>
            <a:endParaRPr lang="en-US"/>
          </a:p>
        </p:txBody>
      </p:sp>
      <p:sp>
        <p:nvSpPr>
          <p:cNvPr id="4" name="Oval 3"/>
          <p:cNvSpPr/>
          <p:nvPr/>
        </p:nvSpPr>
        <p:spPr>
          <a:xfrm>
            <a:off x="1295400" y="19812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29862"/>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816" y="1981200"/>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81200"/>
            <a:ext cx="6334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D3E66F6B-4681-4599-8B61-56ED69C28476}"/>
                  </a:ext>
                </a:extLst>
              </p14:cNvPr>
              <p14:cNvContentPartPr/>
              <p14:nvPr/>
            </p14:nvContentPartPr>
            <p14:xfrm>
              <a:off x="672480" y="2343240"/>
              <a:ext cx="7475760" cy="1672560"/>
            </p14:xfrm>
          </p:contentPart>
        </mc:Choice>
        <mc:Fallback>
          <p:pic>
            <p:nvPicPr>
              <p:cNvPr id="8" name="Ink 7">
                <a:extLst>
                  <a:ext uri="{FF2B5EF4-FFF2-40B4-BE49-F238E27FC236}">
                    <a16:creationId xmlns:a16="http://schemas.microsoft.com/office/drawing/2014/main" id="{D3E66F6B-4681-4599-8B61-56ED69C28476}"/>
                  </a:ext>
                </a:extLst>
              </p:cNvPr>
              <p:cNvPicPr/>
              <p:nvPr/>
            </p:nvPicPr>
            <p:blipFill>
              <a:blip r:embed="rId4"/>
              <a:stretch>
                <a:fillRect/>
              </a:stretch>
            </p:blipFill>
            <p:spPr>
              <a:xfrm>
                <a:off x="663120" y="2333880"/>
                <a:ext cx="7494480" cy="1691280"/>
              </a:xfrm>
              <a:prstGeom prst="rect">
                <a:avLst/>
              </a:prstGeom>
            </p:spPr>
          </p:pic>
        </mc:Fallback>
      </mc:AlternateContent>
    </p:spTree>
    <p:extLst>
      <p:ext uri="{BB962C8B-B14F-4D97-AF65-F5344CB8AC3E}">
        <p14:creationId xmlns:p14="http://schemas.microsoft.com/office/powerpoint/2010/main" val="402090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21</a:t>
            </a:fld>
            <a:endParaRPr lang="en-US"/>
          </a:p>
        </p:txBody>
      </p:sp>
    </p:spTree>
    <p:extLst>
      <p:ext uri="{BB962C8B-B14F-4D97-AF65-F5344CB8AC3E}">
        <p14:creationId xmlns:p14="http://schemas.microsoft.com/office/powerpoint/2010/main" val="157819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EFEC87-615C-46DD-A94F-8D41B38C505A}" type="slidenum">
              <a:rPr lang="en-US" altLang="en-US" sz="1400" smtClean="0"/>
              <a:pPr eaLnBrk="1" hangingPunct="1"/>
              <a:t>22</a:t>
            </a:fld>
            <a:endParaRPr lang="en-US" altLang="en-US" sz="1400"/>
          </a:p>
        </p:txBody>
      </p:sp>
      <p:sp>
        <p:nvSpPr>
          <p:cNvPr id="21507" name="Rectangle 2"/>
          <p:cNvSpPr>
            <a:spLocks noChangeArrowheads="1"/>
          </p:cNvSpPr>
          <p:nvPr/>
        </p:nvSpPr>
        <p:spPr bwMode="auto">
          <a:xfrm>
            <a:off x="3654425"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08" name="Rectangle 3"/>
          <p:cNvSpPr>
            <a:spLocks noChangeArrowheads="1"/>
          </p:cNvSpPr>
          <p:nvPr/>
        </p:nvSpPr>
        <p:spPr bwMode="auto">
          <a:xfrm>
            <a:off x="3649663"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174611094281</a:t>
            </a:r>
          </a:p>
        </p:txBody>
      </p:sp>
      <p:sp>
        <p:nvSpPr>
          <p:cNvPr id="21509" name="Rectangle 4"/>
          <p:cNvSpPr>
            <a:spLocks noChangeArrowheads="1"/>
          </p:cNvSpPr>
          <p:nvPr/>
        </p:nvSpPr>
        <p:spPr bwMode="auto">
          <a:xfrm>
            <a:off x="615950" y="5421313"/>
            <a:ext cx="2422525"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0" name="Rectangle 5"/>
          <p:cNvSpPr>
            <a:spLocks noChangeArrowheads="1"/>
          </p:cNvSpPr>
          <p:nvPr/>
        </p:nvSpPr>
        <p:spPr bwMode="auto">
          <a:xfrm>
            <a:off x="615950"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174629844710</a:t>
            </a:r>
          </a:p>
        </p:txBody>
      </p:sp>
      <p:sp>
        <p:nvSpPr>
          <p:cNvPr id="21511" name="Rectangle 6"/>
          <p:cNvSpPr>
            <a:spLocks noGrp="1" noChangeArrowheads="1"/>
          </p:cNvSpPr>
          <p:nvPr>
            <p:ph type="title"/>
          </p:nvPr>
        </p:nvSpPr>
        <p:spPr>
          <a:xfrm>
            <a:off x="457200" y="274638"/>
            <a:ext cx="8229600" cy="855662"/>
          </a:xfrm>
        </p:spPr>
        <p:txBody>
          <a:bodyPr/>
          <a:lstStyle/>
          <a:p>
            <a:pPr eaLnBrk="1" hangingPunct="1"/>
            <a:r>
              <a:rPr lang="en-US" altLang="en-US">
                <a:solidFill>
                  <a:srgbClr val="0033CC"/>
                </a:solidFill>
              </a:rPr>
              <a:t>Genetic Algorithms </a:t>
            </a:r>
          </a:p>
        </p:txBody>
      </p:sp>
      <p:sp>
        <p:nvSpPr>
          <p:cNvPr id="21512" name="Rectangle 7"/>
          <p:cNvSpPr>
            <a:spLocks noGrp="1" noChangeArrowheads="1"/>
          </p:cNvSpPr>
          <p:nvPr>
            <p:ph type="body" idx="1"/>
          </p:nvPr>
        </p:nvSpPr>
        <p:spPr>
          <a:xfrm>
            <a:off x="-39688" y="1295400"/>
            <a:ext cx="9144001" cy="2819400"/>
          </a:xfrm>
        </p:spPr>
        <p:txBody>
          <a:bodyPr/>
          <a:lstStyle/>
          <a:p>
            <a:pPr eaLnBrk="1" hangingPunct="1"/>
            <a:r>
              <a:rPr lang="en-US" altLang="en-US" sz="2000" dirty="0">
                <a:solidFill>
                  <a:srgbClr val="CC0000"/>
                </a:solidFill>
              </a:rPr>
              <a:t>Start with random population of states</a:t>
            </a:r>
          </a:p>
          <a:p>
            <a:pPr lvl="1" eaLnBrk="1" hangingPunct="1"/>
            <a:r>
              <a:rPr lang="en-US" altLang="en-US" sz="2000" dirty="0"/>
              <a:t>Representation serialized </a:t>
            </a:r>
            <a:r>
              <a:rPr lang="en-US" altLang="en-US" sz="2000" dirty="0">
                <a:solidFill>
                  <a:srgbClr val="6600CC"/>
                </a:solidFill>
              </a:rPr>
              <a:t>(</a:t>
            </a:r>
            <a:r>
              <a:rPr lang="en-US" altLang="en-US" sz="2000" dirty="0" err="1">
                <a:solidFill>
                  <a:srgbClr val="6600CC"/>
                </a:solidFill>
              </a:rPr>
              <a:t>ie</a:t>
            </a:r>
            <a:r>
              <a:rPr lang="en-US" altLang="en-US" sz="2000" dirty="0">
                <a:solidFill>
                  <a:srgbClr val="6600CC"/>
                </a:solidFill>
              </a:rPr>
              <a:t>. strings of characters or bits)</a:t>
            </a:r>
          </a:p>
          <a:p>
            <a:pPr lvl="1" eaLnBrk="1" hangingPunct="1"/>
            <a:r>
              <a:rPr lang="en-US" altLang="en-US" sz="2000" dirty="0"/>
              <a:t>States are ranked with “fitness function”</a:t>
            </a:r>
          </a:p>
          <a:p>
            <a:pPr eaLnBrk="1" hangingPunct="1"/>
            <a:r>
              <a:rPr lang="en-US" altLang="en-US" sz="2000" dirty="0">
                <a:solidFill>
                  <a:srgbClr val="CC0000"/>
                </a:solidFill>
              </a:rPr>
              <a:t>Produce new generation</a:t>
            </a:r>
            <a:r>
              <a:rPr lang="en-US" altLang="en-US" sz="2000" dirty="0"/>
              <a:t>	</a:t>
            </a:r>
          </a:p>
          <a:p>
            <a:pPr lvl="1" eaLnBrk="1" hangingPunct="1"/>
            <a:r>
              <a:rPr lang="en-US" altLang="en-US" sz="2000" dirty="0"/>
              <a:t>Select random pair(s) using probability: </a:t>
            </a:r>
          </a:p>
          <a:p>
            <a:pPr lvl="2" eaLnBrk="1" hangingPunct="1"/>
            <a:r>
              <a:rPr lang="en-US" altLang="en-US" sz="2000" dirty="0"/>
              <a:t>probability ~ fitness</a:t>
            </a:r>
          </a:p>
          <a:p>
            <a:pPr lvl="1" eaLnBrk="1" hangingPunct="1"/>
            <a:r>
              <a:rPr lang="en-US" altLang="en-US" sz="2000" dirty="0">
                <a:solidFill>
                  <a:srgbClr val="CC0000"/>
                </a:solidFill>
              </a:rPr>
              <a:t>Randomly choose “crossover point”</a:t>
            </a:r>
          </a:p>
          <a:p>
            <a:pPr lvl="2" eaLnBrk="1" hangingPunct="1"/>
            <a:r>
              <a:rPr lang="en-US" altLang="en-US" sz="2000" dirty="0"/>
              <a:t>Offspring mix halves</a:t>
            </a:r>
          </a:p>
          <a:p>
            <a:pPr lvl="1" eaLnBrk="1" hangingPunct="1"/>
            <a:r>
              <a:rPr lang="en-US" altLang="en-US" sz="2000" dirty="0">
                <a:solidFill>
                  <a:srgbClr val="CC0000"/>
                </a:solidFill>
              </a:rPr>
              <a:t>Randomly mutate bits</a:t>
            </a:r>
          </a:p>
          <a:p>
            <a:pPr lvl="1" eaLnBrk="1" hangingPunct="1"/>
            <a:endParaRPr lang="en-US" altLang="en-US" sz="2000" dirty="0">
              <a:solidFill>
                <a:srgbClr val="CC0000"/>
              </a:solidFill>
            </a:endParaRPr>
          </a:p>
        </p:txBody>
      </p:sp>
      <p:sp>
        <p:nvSpPr>
          <p:cNvPr id="21513" name="Rectangle 8"/>
          <p:cNvSpPr>
            <a:spLocks noChangeArrowheads="1"/>
          </p:cNvSpPr>
          <p:nvPr/>
        </p:nvSpPr>
        <p:spPr bwMode="auto">
          <a:xfrm>
            <a:off x="615950"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776511094281</a:t>
            </a:r>
          </a:p>
        </p:txBody>
      </p:sp>
      <p:sp>
        <p:nvSpPr>
          <p:cNvPr id="21514" name="Rectangle 9"/>
          <p:cNvSpPr>
            <a:spLocks noChangeArrowheads="1"/>
          </p:cNvSpPr>
          <p:nvPr/>
        </p:nvSpPr>
        <p:spPr bwMode="auto">
          <a:xfrm>
            <a:off x="4537075"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5" name="Line 10"/>
          <p:cNvSpPr>
            <a:spLocks noChangeShapeType="1"/>
          </p:cNvSpPr>
          <p:nvPr/>
        </p:nvSpPr>
        <p:spPr bwMode="auto">
          <a:xfrm>
            <a:off x="1498600"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6" name="Line 11"/>
          <p:cNvSpPr>
            <a:spLocks noChangeShapeType="1"/>
          </p:cNvSpPr>
          <p:nvPr/>
        </p:nvSpPr>
        <p:spPr bwMode="auto">
          <a:xfrm>
            <a:off x="150336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17" name="Rectangle 12"/>
          <p:cNvSpPr>
            <a:spLocks noChangeArrowheads="1"/>
          </p:cNvSpPr>
          <p:nvPr/>
        </p:nvSpPr>
        <p:spPr bwMode="auto">
          <a:xfrm>
            <a:off x="3649663"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776529844710</a:t>
            </a:r>
          </a:p>
        </p:txBody>
      </p:sp>
      <p:sp>
        <p:nvSpPr>
          <p:cNvPr id="21518" name="Line 13"/>
          <p:cNvSpPr>
            <a:spLocks noChangeShapeType="1"/>
          </p:cNvSpPr>
          <p:nvPr/>
        </p:nvSpPr>
        <p:spPr bwMode="auto">
          <a:xfrm>
            <a:off x="4532313" y="5421313"/>
            <a:ext cx="4762"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9" name="Line 14"/>
          <p:cNvSpPr>
            <a:spLocks noChangeShapeType="1"/>
          </p:cNvSpPr>
          <p:nvPr/>
        </p:nvSpPr>
        <p:spPr bwMode="auto">
          <a:xfrm>
            <a:off x="453231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0" name="Rectangle 15"/>
          <p:cNvSpPr>
            <a:spLocks noChangeArrowheads="1"/>
          </p:cNvSpPr>
          <p:nvPr/>
        </p:nvSpPr>
        <p:spPr bwMode="auto">
          <a:xfrm>
            <a:off x="6637338"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1" name="Rectangle 16"/>
          <p:cNvSpPr>
            <a:spLocks noChangeArrowheads="1"/>
          </p:cNvSpPr>
          <p:nvPr/>
        </p:nvSpPr>
        <p:spPr bwMode="auto">
          <a:xfrm>
            <a:off x="6632575"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a:t>
            </a:r>
            <a:r>
              <a:rPr lang="en-US" altLang="en-US" b="1" dirty="0">
                <a:solidFill>
                  <a:srgbClr val="FF0000"/>
                </a:solidFill>
                <a:latin typeface="Comic Sans MS" pitchFamily="66" charset="0"/>
              </a:rPr>
              <a:t>6</a:t>
            </a:r>
            <a:r>
              <a:rPr lang="en-US" altLang="en-US" b="1" dirty="0">
                <a:latin typeface="Comic Sans MS" pitchFamily="66" charset="0"/>
              </a:rPr>
              <a:t>4611094281</a:t>
            </a:r>
          </a:p>
        </p:txBody>
      </p:sp>
      <p:sp>
        <p:nvSpPr>
          <p:cNvPr id="21522" name="Rectangle 17"/>
          <p:cNvSpPr>
            <a:spLocks noChangeArrowheads="1"/>
          </p:cNvSpPr>
          <p:nvPr/>
        </p:nvSpPr>
        <p:spPr bwMode="auto">
          <a:xfrm>
            <a:off x="7519988"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3" name="Rectangle 18"/>
          <p:cNvSpPr>
            <a:spLocks noChangeArrowheads="1"/>
          </p:cNvSpPr>
          <p:nvPr/>
        </p:nvSpPr>
        <p:spPr bwMode="auto">
          <a:xfrm>
            <a:off x="6632575"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a:t>
            </a:r>
            <a:r>
              <a:rPr lang="en-US" altLang="en-US" b="1" dirty="0">
                <a:solidFill>
                  <a:srgbClr val="FF0000"/>
                </a:solidFill>
                <a:latin typeface="Comic Sans MS" pitchFamily="66" charset="0"/>
              </a:rPr>
              <a:t>0</a:t>
            </a:r>
            <a:r>
              <a:rPr lang="en-US" altLang="en-US" b="1" dirty="0">
                <a:latin typeface="Comic Sans MS" pitchFamily="66" charset="0"/>
              </a:rPr>
              <a:t>29844</a:t>
            </a:r>
            <a:r>
              <a:rPr lang="en-US" altLang="en-US" b="1" dirty="0">
                <a:solidFill>
                  <a:srgbClr val="FF0000"/>
                </a:solidFill>
                <a:latin typeface="Comic Sans MS" pitchFamily="66" charset="0"/>
              </a:rPr>
              <a:t>2</a:t>
            </a:r>
            <a:r>
              <a:rPr lang="en-US" altLang="en-US" b="1" dirty="0">
                <a:latin typeface="Comic Sans MS" pitchFamily="66" charset="0"/>
              </a:rPr>
              <a:t>10</a:t>
            </a:r>
          </a:p>
        </p:txBody>
      </p:sp>
      <p:sp>
        <p:nvSpPr>
          <p:cNvPr id="21524" name="Line 19"/>
          <p:cNvSpPr>
            <a:spLocks noChangeShapeType="1"/>
          </p:cNvSpPr>
          <p:nvPr/>
        </p:nvSpPr>
        <p:spPr bwMode="auto">
          <a:xfrm>
            <a:off x="7515225"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5" name="Line 20"/>
          <p:cNvSpPr>
            <a:spLocks noChangeShapeType="1"/>
          </p:cNvSpPr>
          <p:nvPr/>
        </p:nvSpPr>
        <p:spPr bwMode="auto">
          <a:xfrm>
            <a:off x="7515225"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6" name="Text Box 21"/>
          <p:cNvSpPr txBox="1">
            <a:spLocks noChangeArrowheads="1"/>
          </p:cNvSpPr>
          <p:nvPr/>
        </p:nvSpPr>
        <p:spPr bwMode="auto">
          <a:xfrm>
            <a:off x="2751138" y="4822825"/>
            <a:ext cx="433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rPr>
              <a:t>Crossover           Mutation</a:t>
            </a:r>
          </a:p>
        </p:txBody>
      </p:sp>
      <p:sp>
        <p:nvSpPr>
          <p:cNvPr id="21527" name="Text Box 22"/>
          <p:cNvSpPr txBox="1">
            <a:spLocks noChangeArrowheads="1"/>
          </p:cNvSpPr>
          <p:nvPr/>
        </p:nvSpPr>
        <p:spPr bwMode="auto">
          <a:xfrm>
            <a:off x="3097213"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
        <p:nvSpPr>
          <p:cNvPr id="21528" name="Text Box 23"/>
          <p:cNvSpPr txBox="1">
            <a:spLocks noChangeArrowheads="1"/>
          </p:cNvSpPr>
          <p:nvPr/>
        </p:nvSpPr>
        <p:spPr bwMode="auto">
          <a:xfrm>
            <a:off x="6111875"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F087DC9-6751-451F-86CF-C2376758665D}"/>
                  </a:ext>
                </a:extLst>
              </p14:cNvPr>
              <p14:cNvContentPartPr/>
              <p14:nvPr/>
            </p14:nvContentPartPr>
            <p14:xfrm>
              <a:off x="3532680" y="2359080"/>
              <a:ext cx="1556640" cy="102240"/>
            </p14:xfrm>
          </p:contentPart>
        </mc:Choice>
        <mc:Fallback>
          <p:pic>
            <p:nvPicPr>
              <p:cNvPr id="2" name="Ink 1">
                <a:extLst>
                  <a:ext uri="{FF2B5EF4-FFF2-40B4-BE49-F238E27FC236}">
                    <a16:creationId xmlns:a16="http://schemas.microsoft.com/office/drawing/2014/main" id="{EF087DC9-6751-451F-86CF-C2376758665D}"/>
                  </a:ext>
                </a:extLst>
              </p:cNvPr>
              <p:cNvPicPr/>
              <p:nvPr/>
            </p:nvPicPr>
            <p:blipFill>
              <a:blip r:embed="rId4"/>
              <a:stretch>
                <a:fillRect/>
              </a:stretch>
            </p:blipFill>
            <p:spPr>
              <a:xfrm>
                <a:off x="3523320" y="2349720"/>
                <a:ext cx="1575360" cy="120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2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2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1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52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21">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solidFill>
                  <a:srgbClr val="0033CC"/>
                </a:solidFill>
              </a:rPr>
              <a:t>Genetic Algorithm</a:t>
            </a:r>
          </a:p>
        </p:txBody>
      </p:sp>
      <p:sp>
        <p:nvSpPr>
          <p:cNvPr id="22531" name="Content Placeholder 2"/>
          <p:cNvSpPr>
            <a:spLocks noGrp="1"/>
          </p:cNvSpPr>
          <p:nvPr>
            <p:ph idx="1"/>
          </p:nvPr>
        </p:nvSpPr>
        <p:spPr>
          <a:ln>
            <a:solidFill>
              <a:srgbClr val="FF0000"/>
            </a:solidFill>
            <a:miter lim="800000"/>
            <a:headEnd/>
            <a:tailEnd/>
          </a:ln>
        </p:spPr>
        <p:txBody>
          <a:bodyPr/>
          <a:lstStyle/>
          <a:p>
            <a:r>
              <a:rPr lang="en-US" altLang="en-US" sz="2000" dirty="0"/>
              <a:t>Given: population </a:t>
            </a:r>
            <a:r>
              <a:rPr lang="en-US" altLang="en-US" sz="2000" dirty="0">
                <a:solidFill>
                  <a:srgbClr val="CC0000"/>
                </a:solidFill>
              </a:rPr>
              <a:t>P</a:t>
            </a:r>
            <a:r>
              <a:rPr lang="en-US" altLang="en-US" sz="2000" dirty="0"/>
              <a:t> and fitness-function </a:t>
            </a:r>
            <a:r>
              <a:rPr lang="en-US" altLang="en-US" sz="2000" dirty="0">
                <a:solidFill>
                  <a:srgbClr val="CC0000"/>
                </a:solidFill>
              </a:rPr>
              <a:t>f</a:t>
            </a:r>
          </a:p>
          <a:p>
            <a:r>
              <a:rPr lang="en-US" altLang="en-US" sz="2000" dirty="0"/>
              <a:t>repeat</a:t>
            </a:r>
          </a:p>
          <a:p>
            <a:pPr lvl="1"/>
            <a:r>
              <a:rPr lang="en-US" altLang="en-US" sz="2000" dirty="0" err="1">
                <a:solidFill>
                  <a:srgbClr val="CC0000"/>
                </a:solidFill>
              </a:rPr>
              <a:t>newP</a:t>
            </a:r>
            <a:r>
              <a:rPr lang="en-US" altLang="en-US" sz="2000" dirty="0"/>
              <a:t> </a:t>
            </a:r>
            <a:r>
              <a:rPr lang="en-US" altLang="en-US" sz="2000" dirty="0">
                <a:sym typeface="Wingdings" pitchFamily="2" charset="2"/>
              </a:rPr>
              <a:t></a:t>
            </a:r>
            <a:r>
              <a:rPr lang="en-US" altLang="en-US" sz="2000" dirty="0"/>
              <a:t> empty set</a:t>
            </a:r>
          </a:p>
          <a:p>
            <a:pPr lvl="1"/>
            <a:r>
              <a:rPr lang="en-US" altLang="en-US" sz="2000" dirty="0"/>
              <a:t>for </a:t>
            </a:r>
            <a:r>
              <a:rPr lang="en-US" altLang="en-US" sz="2000" i="1" dirty="0" err="1"/>
              <a:t>i</a:t>
            </a:r>
            <a:r>
              <a:rPr lang="en-US" altLang="en-US" sz="2000" dirty="0"/>
              <a:t> = 1 to </a:t>
            </a:r>
            <a:r>
              <a:rPr lang="en-US" altLang="en-US" sz="2000" dirty="0">
                <a:solidFill>
                  <a:srgbClr val="CC0000"/>
                </a:solidFill>
              </a:rPr>
              <a:t>size(P)</a:t>
            </a:r>
          </a:p>
          <a:p>
            <a:pPr lvl="2">
              <a:buFontTx/>
              <a:buNone/>
            </a:pPr>
            <a:r>
              <a:rPr lang="en-US" altLang="en-US" sz="2000" i="1" dirty="0"/>
              <a:t>x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y</a:t>
            </a:r>
            <a:r>
              <a:rPr lang="en-US" altLang="en-US" sz="2000" dirty="0"/>
              <a:t>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child</a:t>
            </a:r>
            <a:r>
              <a:rPr lang="en-US" altLang="en-US" sz="2000" dirty="0"/>
              <a:t> </a:t>
            </a:r>
            <a:r>
              <a:rPr lang="en-US" altLang="en-US" sz="2000" dirty="0">
                <a:sym typeface="Wingdings" pitchFamily="2" charset="2"/>
              </a:rPr>
              <a:t></a:t>
            </a:r>
            <a:r>
              <a:rPr lang="en-US" altLang="en-US" sz="2000" dirty="0"/>
              <a:t> Reproduce(</a:t>
            </a:r>
            <a:r>
              <a:rPr lang="en-US" altLang="en-US" sz="2000" i="1" dirty="0" err="1"/>
              <a:t>x,y</a:t>
            </a:r>
            <a:r>
              <a:rPr lang="en-US" altLang="en-US" sz="2000" dirty="0"/>
              <a:t>)</a:t>
            </a:r>
          </a:p>
          <a:p>
            <a:pPr lvl="2">
              <a:buFontTx/>
              <a:buNone/>
            </a:pPr>
            <a:r>
              <a:rPr lang="en-US" altLang="en-US" sz="2000" dirty="0"/>
              <a:t>if (small random probability) then child </a:t>
            </a:r>
            <a:r>
              <a:rPr lang="en-US" altLang="en-US" sz="2000" dirty="0">
                <a:sym typeface="Wingdings" pitchFamily="2" charset="2"/>
              </a:rPr>
              <a:t></a:t>
            </a:r>
            <a:r>
              <a:rPr lang="en-US" altLang="en-US" sz="2000" dirty="0"/>
              <a:t> Mutate(child)</a:t>
            </a:r>
          </a:p>
          <a:p>
            <a:pPr lvl="2">
              <a:buFontTx/>
              <a:buNone/>
            </a:pPr>
            <a:r>
              <a:rPr lang="en-US" altLang="en-US" sz="2000" dirty="0"/>
              <a:t>add </a:t>
            </a:r>
            <a:r>
              <a:rPr lang="en-US" altLang="en-US" sz="2000" i="1" dirty="0"/>
              <a:t>child</a:t>
            </a:r>
            <a:r>
              <a:rPr lang="en-US" altLang="en-US" sz="2000" dirty="0"/>
              <a:t> to </a:t>
            </a:r>
            <a:r>
              <a:rPr lang="en-US" altLang="en-US" sz="2000" dirty="0" err="1">
                <a:solidFill>
                  <a:srgbClr val="CC0000"/>
                </a:solidFill>
              </a:rPr>
              <a:t>newP</a:t>
            </a:r>
            <a:endParaRPr lang="en-US" altLang="en-US" sz="2000" dirty="0">
              <a:solidFill>
                <a:srgbClr val="CC0000"/>
              </a:solidFill>
            </a:endParaRPr>
          </a:p>
          <a:p>
            <a:pPr lvl="1"/>
            <a:r>
              <a:rPr lang="en-US" altLang="en-US" sz="2000" dirty="0">
                <a:solidFill>
                  <a:srgbClr val="CC0000"/>
                </a:solidFill>
              </a:rPr>
              <a:t>P</a:t>
            </a:r>
            <a:r>
              <a:rPr lang="en-US" altLang="en-US" sz="2000" dirty="0"/>
              <a:t> </a:t>
            </a:r>
            <a:r>
              <a:rPr lang="en-US" altLang="en-US" sz="2000" dirty="0">
                <a:sym typeface="Wingdings" pitchFamily="2" charset="2"/>
              </a:rPr>
              <a:t></a:t>
            </a:r>
            <a:r>
              <a:rPr lang="en-US" altLang="en-US" sz="2000" dirty="0"/>
              <a:t> </a:t>
            </a:r>
            <a:r>
              <a:rPr lang="en-US" altLang="en-US" sz="2000" dirty="0" err="1">
                <a:solidFill>
                  <a:srgbClr val="CC0000"/>
                </a:solidFill>
              </a:rPr>
              <a:t>newP</a:t>
            </a:r>
            <a:endParaRPr lang="en-US" altLang="en-US" sz="2000" dirty="0">
              <a:solidFill>
                <a:srgbClr val="CC0000"/>
              </a:solidFill>
            </a:endParaRPr>
          </a:p>
          <a:p>
            <a:r>
              <a:rPr lang="en-US" altLang="en-US" sz="2000" dirty="0"/>
              <a:t>until some individual is fit enough or enough time has elapsed</a:t>
            </a:r>
          </a:p>
          <a:p>
            <a:r>
              <a:rPr lang="en-US" altLang="en-US" sz="2000" dirty="0"/>
              <a:t>return the best individual in </a:t>
            </a:r>
            <a:r>
              <a:rPr lang="en-US" altLang="en-US" sz="2000" dirty="0">
                <a:solidFill>
                  <a:srgbClr val="CC0000"/>
                </a:solidFill>
              </a:rPr>
              <a:t>P </a:t>
            </a:r>
            <a:r>
              <a:rPr lang="en-US" altLang="en-US" sz="2000" dirty="0"/>
              <a:t>according </a:t>
            </a:r>
            <a:r>
              <a:rPr lang="en-US" altLang="en-US" sz="2000" dirty="0">
                <a:solidFill>
                  <a:srgbClr val="CC0000"/>
                </a:solidFill>
              </a:rPr>
              <a:t>to f</a:t>
            </a:r>
          </a:p>
          <a:p>
            <a:pPr lvl="2"/>
            <a:endParaRPr lang="en-US" altLang="en-US" sz="2000" dirty="0"/>
          </a:p>
          <a:p>
            <a:endParaRPr lang="en-US" altLang="en-US" dirty="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4EFE80-063B-4A7F-9F61-B21FB7DB92A5}" type="slidenum">
              <a:rPr lang="en-US" altLang="en-US" sz="1400" smtClean="0"/>
              <a:pPr eaLnBrk="1" hangingPunct="1"/>
              <a:t>23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altLang="en-US">
                <a:solidFill>
                  <a:srgbClr val="0033CC"/>
                </a:solidFill>
              </a:rPr>
              <a:t>Using Genetic Algorithms</a:t>
            </a:r>
          </a:p>
        </p:txBody>
      </p:sp>
      <p:sp>
        <p:nvSpPr>
          <p:cNvPr id="23555" name="Content Placeholder 2"/>
          <p:cNvSpPr>
            <a:spLocks noGrp="1"/>
          </p:cNvSpPr>
          <p:nvPr>
            <p:ph idx="1"/>
          </p:nvPr>
        </p:nvSpPr>
        <p:spPr>
          <a:xfrm>
            <a:off x="457200" y="1219200"/>
            <a:ext cx="8229600" cy="5257800"/>
          </a:xfrm>
          <a:ln>
            <a:solidFill>
              <a:srgbClr val="FF0000"/>
            </a:solidFill>
            <a:miter lim="800000"/>
            <a:headEnd/>
            <a:tailEnd/>
          </a:ln>
        </p:spPr>
        <p:txBody>
          <a:bodyPr/>
          <a:lstStyle/>
          <a:p>
            <a:r>
              <a:rPr lang="en-US" altLang="en-US" dirty="0">
                <a:solidFill>
                  <a:srgbClr val="CC0000"/>
                </a:solidFill>
              </a:rPr>
              <a:t>2 important aspects to using them</a:t>
            </a:r>
          </a:p>
          <a:p>
            <a:pPr lvl="1"/>
            <a:r>
              <a:rPr lang="en-US" altLang="en-US" dirty="0"/>
              <a:t>1. How to encode your real-life problem</a:t>
            </a:r>
          </a:p>
          <a:p>
            <a:pPr lvl="1"/>
            <a:r>
              <a:rPr lang="en-US" altLang="en-US" dirty="0"/>
              <a:t>2. Choice of fitness function</a:t>
            </a:r>
          </a:p>
          <a:p>
            <a:r>
              <a:rPr lang="en-US" altLang="en-US" dirty="0">
                <a:solidFill>
                  <a:srgbClr val="CC0000"/>
                </a:solidFill>
              </a:rPr>
              <a:t>Research Example</a:t>
            </a:r>
          </a:p>
          <a:p>
            <a:pPr lvl="1"/>
            <a:r>
              <a:rPr lang="en-US" altLang="en-US" dirty="0"/>
              <a:t>I have N variables V1, V2, ... VN</a:t>
            </a:r>
          </a:p>
          <a:p>
            <a:pPr lvl="1"/>
            <a:r>
              <a:rPr lang="en-US" altLang="en-US" dirty="0"/>
              <a:t>I want to produce a single number from them that best satisfies my fitness function F</a:t>
            </a:r>
          </a:p>
          <a:p>
            <a:pPr lvl="1"/>
            <a:r>
              <a:rPr lang="en-US" altLang="en-US" dirty="0"/>
              <a:t>I tried linear combinations, but that didn’t work</a:t>
            </a:r>
          </a:p>
          <a:p>
            <a:pPr lvl="1"/>
            <a:r>
              <a:rPr lang="en-US" altLang="en-US" dirty="0"/>
              <a:t>A guy named Stan I met at a workshop in Italy told me to try Genetic Programming</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740AD3C-F9A5-47E4-9540-E15D6B540A49}" type="slidenum">
              <a:rPr lang="en-US" altLang="en-US" sz="1400" smtClean="0"/>
              <a:pPr eaLnBrk="1" hangingPunct="1"/>
              <a:t>24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Genetic Programming</a:t>
            </a:r>
          </a:p>
        </p:txBody>
      </p:sp>
      <p:sp>
        <p:nvSpPr>
          <p:cNvPr id="3" name="Content Placeholder 2"/>
          <p:cNvSpPr>
            <a:spLocks noGrp="1"/>
          </p:cNvSpPr>
          <p:nvPr>
            <p:ph idx="1"/>
          </p:nvPr>
        </p:nvSpPr>
        <p:spPr/>
        <p:txBody>
          <a:bodyPr/>
          <a:lstStyle/>
          <a:p>
            <a:r>
              <a:rPr lang="en-US" dirty="0"/>
              <a:t>Like genetic algorithm, but instead of finding the best character string, we want to find the </a:t>
            </a:r>
            <a:r>
              <a:rPr lang="en-US" dirty="0">
                <a:solidFill>
                  <a:srgbClr val="FF0000"/>
                </a:solidFill>
              </a:rPr>
              <a:t>best arithmetic expression tree </a:t>
            </a:r>
          </a:p>
          <a:p>
            <a:r>
              <a:rPr lang="en-US" dirty="0"/>
              <a:t>The leaves will be the variables and the non-terminals will be arithmetic operators</a:t>
            </a:r>
          </a:p>
          <a:p>
            <a:r>
              <a:rPr lang="en-US" dirty="0"/>
              <a:t>It uses the same ideas of crossover and mutation to produce the arithmetic expression </a:t>
            </a:r>
            <a:r>
              <a:rPr lang="en-US" dirty="0">
                <a:solidFill>
                  <a:srgbClr val="FF0000"/>
                </a:solidFill>
              </a:rPr>
              <a:t>tree that maximizes the fitness function.</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25</a:t>
            </a:fld>
            <a:endParaRPr lang="en-US"/>
          </a:p>
        </p:txBody>
      </p:sp>
    </p:spTree>
    <p:extLst>
      <p:ext uri="{BB962C8B-B14F-4D97-AF65-F5344CB8AC3E}">
        <p14:creationId xmlns:p14="http://schemas.microsoft.com/office/powerpoint/2010/main" val="232486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33CC"/>
                </a:solidFill>
              </a:rPr>
              <a:t>Example: Classification and Quantification of Facial Abnormalities</a:t>
            </a:r>
          </a:p>
        </p:txBody>
      </p:sp>
      <p:sp>
        <p:nvSpPr>
          <p:cNvPr id="3" name="Content Placeholder 2"/>
          <p:cNvSpPr>
            <a:spLocks noGrp="1"/>
          </p:cNvSpPr>
          <p:nvPr>
            <p:ph idx="1"/>
          </p:nvPr>
        </p:nvSpPr>
        <p:spPr/>
        <p:txBody>
          <a:bodyPr/>
          <a:lstStyle/>
          <a:p>
            <a:r>
              <a:rPr lang="en-US" dirty="0"/>
              <a:t>Input is 3D meshes of faces</a:t>
            </a:r>
          </a:p>
          <a:p>
            <a:r>
              <a:rPr lang="en-US" dirty="0"/>
              <a:t>Disease is </a:t>
            </a:r>
            <a:r>
              <a:rPr lang="en-US" dirty="0">
                <a:solidFill>
                  <a:srgbClr val="FF0000"/>
                </a:solidFill>
              </a:rPr>
              <a:t>22q11.2 Deletion Syndrome</a:t>
            </a:r>
            <a:r>
              <a:rPr lang="en-US" dirty="0"/>
              <a:t>.</a:t>
            </a:r>
          </a:p>
          <a:p>
            <a:r>
              <a:rPr lang="en-US" dirty="0"/>
              <a:t>Multiple different facial abnormalities</a:t>
            </a:r>
          </a:p>
          <a:p>
            <a:r>
              <a:rPr lang="en-US" dirty="0"/>
              <a:t>We’d like to assign severity scores to the different abnormalities, so need a single number to represent our analysis of a portion of the face.</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26</a:t>
            </a:fld>
            <a:endParaRPr lang="en-US"/>
          </a:p>
        </p:txBody>
      </p:sp>
    </p:spTree>
    <p:extLst>
      <p:ext uri="{BB962C8B-B14F-4D97-AF65-F5344CB8AC3E}">
        <p14:creationId xmlns:p14="http://schemas.microsoft.com/office/powerpoint/2010/main" val="40627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0EFB43F-3BF5-479E-A781-CB042ABF6AF3}" type="slidenum">
              <a:rPr lang="en-US" altLang="en-US" sz="1400" smtClean="0"/>
              <a:pPr eaLnBrk="1" hangingPunct="1">
                <a:spcBef>
                  <a:spcPct val="0"/>
                </a:spcBef>
                <a:buFontTx/>
                <a:buNone/>
              </a:pPr>
              <a:t>27</a:t>
            </a:fld>
            <a:endParaRPr lang="en-US" altLang="en-US" sz="1400"/>
          </a:p>
        </p:txBody>
      </p:sp>
      <p:sp>
        <p:nvSpPr>
          <p:cNvPr id="13315" name="Rectangle 2"/>
          <p:cNvSpPr>
            <a:spLocks noGrp="1" noChangeArrowheads="1"/>
          </p:cNvSpPr>
          <p:nvPr>
            <p:ph type="title"/>
          </p:nvPr>
        </p:nvSpPr>
        <p:spPr>
          <a:xfrm>
            <a:off x="0" y="274638"/>
            <a:ext cx="9144000" cy="1143000"/>
          </a:xfrm>
        </p:spPr>
        <p:txBody>
          <a:bodyPr/>
          <a:lstStyle/>
          <a:p>
            <a:pPr eaLnBrk="1" hangingPunct="1"/>
            <a:r>
              <a:rPr lang="en-US" altLang="en-US" dirty="0">
                <a:solidFill>
                  <a:srgbClr val="0033CC"/>
                </a:solidFill>
              </a:rPr>
              <a:t>Learning  3D Shape Quantification</a:t>
            </a:r>
          </a:p>
        </p:txBody>
      </p:sp>
      <p:sp>
        <p:nvSpPr>
          <p:cNvPr id="13316" name="Rectangle 3"/>
          <p:cNvSpPr>
            <a:spLocks noGrp="1" noChangeArrowheads="1"/>
          </p:cNvSpPr>
          <p:nvPr>
            <p:ph type="body" idx="1"/>
          </p:nvPr>
        </p:nvSpPr>
        <p:spPr/>
        <p:txBody>
          <a:bodyPr/>
          <a:lstStyle/>
          <a:p>
            <a:pPr eaLnBrk="1" hangingPunct="1"/>
            <a:r>
              <a:rPr lang="en-US" altLang="en-US" dirty="0"/>
              <a:t>Analyze 22q11.2DS and 9 associated facial features</a:t>
            </a:r>
            <a:endParaRPr lang="en-US" altLang="en-US" dirty="0">
              <a:solidFill>
                <a:schemeClr val="accent2"/>
              </a:solidFill>
            </a:endParaRPr>
          </a:p>
          <a:p>
            <a:pPr eaLnBrk="1" hangingPunct="1"/>
            <a:r>
              <a:rPr lang="en-US" altLang="en-US" dirty="0">
                <a:solidFill>
                  <a:schemeClr val="accent2"/>
                </a:solidFill>
              </a:rPr>
              <a:t>Goal</a:t>
            </a:r>
            <a:r>
              <a:rPr lang="en-US" altLang="en-US" dirty="0"/>
              <a:t>: </a:t>
            </a:r>
            <a:r>
              <a:rPr lang="en-US" altLang="en-US" dirty="0">
                <a:solidFill>
                  <a:srgbClr val="FF0000"/>
                </a:solidFill>
              </a:rPr>
              <a:t>quantify</a:t>
            </a:r>
            <a:r>
              <a:rPr lang="en-US" altLang="en-US" dirty="0"/>
              <a:t> different shape variations in different facial abnormalities</a:t>
            </a:r>
          </a:p>
          <a:p>
            <a:pPr eaLnBrk="1" hangingPunct="1"/>
            <a:endParaRPr lang="en-US" altLang="en-US" dirty="0"/>
          </a:p>
          <a:p>
            <a:pPr eaLnBrk="1" hangingPunct="1"/>
            <a:endParaRPr lang="en-US" altLang="en-US" dirty="0"/>
          </a:p>
          <a:p>
            <a:pPr eaLnBrk="1" hangingPunct="1"/>
            <a:endParaRPr lang="en-US" altLang="en-US" dirty="0"/>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7315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F0B180E-3AAE-4351-9DBE-4A199E54EB8D}"/>
                  </a:ext>
                </a:extLst>
              </p14:cNvPr>
              <p14:cNvContentPartPr/>
              <p14:nvPr/>
            </p14:nvContentPartPr>
            <p14:xfrm>
              <a:off x="4613760" y="4322520"/>
              <a:ext cx="1443240" cy="941400"/>
            </p14:xfrm>
          </p:contentPart>
        </mc:Choice>
        <mc:Fallback>
          <p:pic>
            <p:nvPicPr>
              <p:cNvPr id="2" name="Ink 1">
                <a:extLst>
                  <a:ext uri="{FF2B5EF4-FFF2-40B4-BE49-F238E27FC236}">
                    <a16:creationId xmlns:a16="http://schemas.microsoft.com/office/drawing/2014/main" id="{CF0B180E-3AAE-4351-9DBE-4A199E54EB8D}"/>
                  </a:ext>
                </a:extLst>
              </p:cNvPr>
              <p:cNvPicPr/>
              <p:nvPr/>
            </p:nvPicPr>
            <p:blipFill>
              <a:blip r:embed="rId5"/>
              <a:stretch>
                <a:fillRect/>
              </a:stretch>
            </p:blipFill>
            <p:spPr>
              <a:xfrm>
                <a:off x="4604400" y="4313160"/>
                <a:ext cx="1461960" cy="96012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4E18005E-8FA0-435C-84D3-5FEACB97BD78}" type="slidenum">
              <a:rPr lang="en-US" altLang="en-US" sz="1400" smtClean="0"/>
              <a:pPr eaLnBrk="1" hangingPunct="1">
                <a:spcBef>
                  <a:spcPct val="0"/>
                </a:spcBef>
                <a:buFontTx/>
                <a:buNone/>
              </a:pPr>
              <a:t>28</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2D Histogram Azimuth Elevation</a:t>
            </a:r>
          </a:p>
        </p:txBody>
      </p:sp>
      <p:sp>
        <p:nvSpPr>
          <p:cNvPr id="15364" name="Rectangle 3"/>
          <p:cNvSpPr>
            <a:spLocks noGrp="1" noChangeArrowheads="1"/>
          </p:cNvSpPr>
          <p:nvPr>
            <p:ph type="body" idx="1"/>
          </p:nvPr>
        </p:nvSpPr>
        <p:spPr/>
        <p:txBody>
          <a:bodyPr/>
          <a:lstStyle/>
          <a:p>
            <a:pPr eaLnBrk="1" hangingPunct="1"/>
            <a:r>
              <a:rPr lang="en-US" altLang="en-US" sz="2800" dirty="0"/>
              <a:t>Using azimuth and elevation angles of surface normal vectors of points in selected region</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54864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5724103"/>
            <a:ext cx="1263487" cy="461665"/>
          </a:xfrm>
          <a:prstGeom prst="rect">
            <a:avLst/>
          </a:prstGeom>
          <a:noFill/>
        </p:spPr>
        <p:txBody>
          <a:bodyPr wrap="none" rtlCol="0">
            <a:spAutoFit/>
          </a:bodyPr>
          <a:lstStyle/>
          <a:p>
            <a:r>
              <a:rPr lang="en-US" dirty="0"/>
              <a:t>azimuth</a:t>
            </a:r>
          </a:p>
        </p:txBody>
      </p:sp>
      <p:sp>
        <p:nvSpPr>
          <p:cNvPr id="3" name="TextBox 2"/>
          <p:cNvSpPr txBox="1"/>
          <p:nvPr/>
        </p:nvSpPr>
        <p:spPr>
          <a:xfrm>
            <a:off x="7239000" y="3435310"/>
            <a:ext cx="553998" cy="1326645"/>
          </a:xfrm>
          <a:prstGeom prst="rect">
            <a:avLst/>
          </a:prstGeom>
          <a:noFill/>
        </p:spPr>
        <p:txBody>
          <a:bodyPr vert="vert270" wrap="none" rtlCol="0">
            <a:spAutoFit/>
          </a:bodyPr>
          <a:lstStyle/>
          <a:p>
            <a:r>
              <a:rPr lang="en-US" dirty="0"/>
              <a:t>elevation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AADD044-0BD7-4709-872D-31BA044E35AE}" type="slidenum">
              <a:rPr lang="en-US" altLang="en-US" sz="1400" smtClean="0"/>
              <a:pPr eaLnBrk="1" hangingPunct="1">
                <a:spcBef>
                  <a:spcPct val="0"/>
                </a:spcBef>
                <a:buFontTx/>
                <a:buNone/>
              </a:pPr>
              <a:t>29</a:t>
            </a:fld>
            <a:endParaRPr lang="en-US" altLang="en-US" sz="1400"/>
          </a:p>
        </p:txBody>
      </p:sp>
      <p:sp>
        <p:nvSpPr>
          <p:cNvPr id="16387"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Selection</a:t>
            </a:r>
          </a:p>
        </p:txBody>
      </p:sp>
      <p:sp>
        <p:nvSpPr>
          <p:cNvPr id="16388" name="Rectangle 1027"/>
          <p:cNvSpPr>
            <a:spLocks noGrp="1" noChangeArrowheads="1"/>
          </p:cNvSpPr>
          <p:nvPr>
            <p:ph type="body" idx="1"/>
          </p:nvPr>
        </p:nvSpPr>
        <p:spPr/>
        <p:txBody>
          <a:bodyPr/>
          <a:lstStyle/>
          <a:p>
            <a:pPr eaLnBrk="1" hangingPunct="1"/>
            <a:r>
              <a:rPr lang="en-US" altLang="en-US"/>
              <a:t>Determine most discriminative bins</a:t>
            </a:r>
          </a:p>
          <a:p>
            <a:pPr eaLnBrk="1" hangingPunct="1"/>
            <a:r>
              <a:rPr lang="en-US" altLang="en-US"/>
              <a:t>Use </a:t>
            </a:r>
            <a:r>
              <a:rPr lang="en-US" altLang="en-US">
                <a:solidFill>
                  <a:srgbClr val="FF0000"/>
                </a:solidFill>
              </a:rPr>
              <a:t>Adaboost</a:t>
            </a:r>
            <a:r>
              <a:rPr lang="en-US" altLang="en-US"/>
              <a:t> learning</a:t>
            </a:r>
          </a:p>
          <a:p>
            <a:pPr eaLnBrk="1" hangingPunct="1"/>
            <a:r>
              <a:rPr lang="en-US" altLang="en-US"/>
              <a:t>Obtain positional information of important region on face</a:t>
            </a:r>
          </a:p>
        </p:txBody>
      </p:sp>
      <p:pic>
        <p:nvPicPr>
          <p:cNvPr id="16389"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86200"/>
            <a:ext cx="4648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46FF0E5-C2C2-4D9D-BB79-ADCBD7078521}" type="slidenum">
              <a:rPr lang="en-US" altLang="en-US" sz="1400" smtClean="0"/>
              <a:pPr eaLnBrk="1" hangingPunct="1"/>
              <a:t>3</a:t>
            </a:fld>
            <a:endParaRPr lang="en-US" altLang="en-US" sz="1400"/>
          </a:p>
        </p:txBody>
      </p:sp>
      <p:sp>
        <p:nvSpPr>
          <p:cNvPr id="5123" name="Rectangle 2"/>
          <p:cNvSpPr>
            <a:spLocks noGrp="1" noChangeArrowheads="1"/>
          </p:cNvSpPr>
          <p:nvPr>
            <p:ph type="title"/>
          </p:nvPr>
        </p:nvSpPr>
        <p:spPr/>
        <p:txBody>
          <a:bodyPr/>
          <a:lstStyle/>
          <a:p>
            <a:pPr eaLnBrk="1" hangingPunct="1"/>
            <a:r>
              <a:rPr lang="en-US" altLang="en-US" sz="4000">
                <a:solidFill>
                  <a:srgbClr val="0033CC"/>
                </a:solidFill>
              </a:rPr>
              <a:t>Local Search Algorithms and Optimization Problems</a:t>
            </a:r>
          </a:p>
        </p:txBody>
      </p:sp>
      <p:sp>
        <p:nvSpPr>
          <p:cNvPr id="5124" name="Rectangle 3"/>
          <p:cNvSpPr>
            <a:spLocks noGrp="1" noChangeArrowheads="1"/>
          </p:cNvSpPr>
          <p:nvPr>
            <p:ph type="body" idx="1"/>
          </p:nvPr>
        </p:nvSpPr>
        <p:spPr>
          <a:ln>
            <a:solidFill>
              <a:schemeClr val="tx1"/>
            </a:solidFill>
            <a:miter lim="800000"/>
            <a:headEnd/>
            <a:tailEnd/>
          </a:ln>
        </p:spPr>
        <p:txBody>
          <a:bodyPr/>
          <a:lstStyle/>
          <a:p>
            <a:pPr eaLnBrk="1" hangingPunct="1"/>
            <a:r>
              <a:rPr lang="en-US" altLang="en-US" sz="2800" dirty="0">
                <a:solidFill>
                  <a:srgbClr val="CC0000"/>
                </a:solidFill>
              </a:rPr>
              <a:t>Complete state</a:t>
            </a:r>
            <a:r>
              <a:rPr lang="en-US" altLang="en-US" sz="2800" dirty="0"/>
              <a:t> formulation</a:t>
            </a:r>
          </a:p>
          <a:p>
            <a:pPr lvl="1" eaLnBrk="1" hangingPunct="1"/>
            <a:r>
              <a:rPr lang="en-US" altLang="en-US" sz="2400" dirty="0"/>
              <a:t>For example, for the 8 queens problem, all 8 queens are on the board and need to be moved around to get to a goal state</a:t>
            </a:r>
          </a:p>
          <a:p>
            <a:pPr eaLnBrk="1" hangingPunct="1"/>
            <a:r>
              <a:rPr lang="en-US" altLang="en-US" sz="2800" dirty="0"/>
              <a:t>Equivalent to </a:t>
            </a:r>
            <a:r>
              <a:rPr lang="en-US" altLang="en-US" sz="2800" dirty="0">
                <a:solidFill>
                  <a:srgbClr val="CC0000"/>
                </a:solidFill>
              </a:rPr>
              <a:t>optimization problems</a:t>
            </a:r>
            <a:r>
              <a:rPr lang="en-US" altLang="en-US" sz="2800" dirty="0"/>
              <a:t> often found in science and engineering</a:t>
            </a:r>
          </a:p>
          <a:p>
            <a:pPr eaLnBrk="1" hangingPunct="1"/>
            <a:r>
              <a:rPr lang="en-US" altLang="en-US" sz="2800" dirty="0"/>
              <a:t>Start somewhere and try to get to the solution from there</a:t>
            </a:r>
          </a:p>
          <a:p>
            <a:pPr eaLnBrk="1" hangingPunct="1"/>
            <a:r>
              <a:rPr lang="en-US" altLang="en-US" sz="2800" dirty="0">
                <a:solidFill>
                  <a:srgbClr val="CC0000"/>
                </a:solidFill>
              </a:rPr>
              <a:t>Local search</a:t>
            </a:r>
            <a:r>
              <a:rPr lang="en-US" altLang="en-US" sz="2800" dirty="0"/>
              <a:t> around the current state to decide where to go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0401953F-A02C-46B4-A9DD-6DF87067A6D7}" type="slidenum">
              <a:rPr lang="en-US" altLang="en-US" sz="1400" smtClean="0"/>
              <a:pPr eaLnBrk="1" hangingPunct="1">
                <a:spcBef>
                  <a:spcPct val="0"/>
                </a:spcBef>
                <a:buFontTx/>
                <a:buNone/>
              </a:pPr>
              <a:t>30</a:t>
            </a:fld>
            <a:endParaRPr lang="en-US" altLang="en-US" sz="1400"/>
          </a:p>
        </p:txBody>
      </p:sp>
      <p:sp>
        <p:nvSpPr>
          <p:cNvPr id="17411"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17412" name="Rectangle 1027"/>
          <p:cNvSpPr>
            <a:spLocks noGrp="1" noChangeArrowheads="1"/>
          </p:cNvSpPr>
          <p:nvPr>
            <p:ph type="body" idx="1"/>
          </p:nvPr>
        </p:nvSpPr>
        <p:spPr/>
        <p:txBody>
          <a:bodyPr/>
          <a:lstStyle/>
          <a:p>
            <a:pPr eaLnBrk="1" hangingPunct="1"/>
            <a:r>
              <a:rPr lang="en-US" altLang="en-US" dirty="0"/>
              <a:t>Use </a:t>
            </a:r>
            <a:r>
              <a:rPr lang="en-US" altLang="en-US" dirty="0">
                <a:solidFill>
                  <a:srgbClr val="FF0000"/>
                </a:solidFill>
              </a:rPr>
              <a:t>Genetic Programming</a:t>
            </a:r>
            <a:r>
              <a:rPr lang="en-US" altLang="en-US" dirty="0"/>
              <a:t> (GP) to evolve mathematical expression</a:t>
            </a:r>
          </a:p>
          <a:p>
            <a:pPr eaLnBrk="1" hangingPunct="1"/>
            <a:endParaRPr lang="en-US" altLang="en-US" dirty="0"/>
          </a:p>
          <a:p>
            <a:pPr eaLnBrk="1" hangingPunct="1"/>
            <a:r>
              <a:rPr lang="en-US" altLang="en-US" dirty="0"/>
              <a:t>Start with random population</a:t>
            </a:r>
          </a:p>
          <a:p>
            <a:pPr lvl="1" eaLnBrk="1" hangingPunct="1"/>
            <a:r>
              <a:rPr lang="en-US" altLang="en-US" dirty="0"/>
              <a:t>Individuals are evaluated with fitness measure</a:t>
            </a:r>
          </a:p>
          <a:p>
            <a:pPr lvl="1" eaLnBrk="1" hangingPunct="1"/>
            <a:r>
              <a:rPr lang="en-US" altLang="en-US" dirty="0"/>
              <a:t>Best individuals reproduce to form new population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A8BA698A-DCB2-442A-9129-50486F247F0F}" type="slidenum">
              <a:rPr lang="en-US" altLang="en-US" sz="1400" smtClean="0"/>
              <a:pPr eaLnBrk="1" hangingPunct="1">
                <a:spcBef>
                  <a:spcPct val="0"/>
                </a:spcBef>
                <a:buFontTx/>
                <a:buNone/>
              </a:pPr>
              <a:t>31</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Genetic Programming</a:t>
            </a:r>
          </a:p>
        </p:txBody>
      </p:sp>
      <p:sp>
        <p:nvSpPr>
          <p:cNvPr id="18436" name="Rectangle 3"/>
          <p:cNvSpPr>
            <a:spLocks noGrp="1" noChangeArrowheads="1"/>
          </p:cNvSpPr>
          <p:nvPr>
            <p:ph type="body" idx="1"/>
          </p:nvPr>
        </p:nvSpPr>
        <p:spPr/>
        <p:txBody>
          <a:bodyPr/>
          <a:lstStyle/>
          <a:p>
            <a:pPr eaLnBrk="1" hangingPunct="1"/>
            <a:r>
              <a:rPr lang="en-US" altLang="en-US" dirty="0"/>
              <a:t>Individual:</a:t>
            </a:r>
          </a:p>
          <a:p>
            <a:pPr lvl="1" eaLnBrk="1" hangingPunct="1"/>
            <a:r>
              <a:rPr lang="en-US" altLang="en-US" dirty="0"/>
              <a:t>Tree structure</a:t>
            </a:r>
          </a:p>
          <a:p>
            <a:pPr lvl="1" eaLnBrk="1" hangingPunct="1"/>
            <a:r>
              <a:rPr lang="en-US" altLang="en-US" dirty="0"/>
              <a:t>Terminals </a:t>
            </a:r>
            <a:r>
              <a:rPr lang="en-US" altLang="en-US" dirty="0" err="1"/>
              <a:t>e.g</a:t>
            </a:r>
            <a:r>
              <a:rPr lang="en-US" altLang="en-US" dirty="0"/>
              <a:t> variables </a:t>
            </a:r>
            <a:r>
              <a:rPr lang="en-US" altLang="en-US" dirty="0" err="1"/>
              <a:t>eg</a:t>
            </a:r>
            <a:r>
              <a:rPr lang="en-US" altLang="en-US" dirty="0"/>
              <a:t>. 3, 5, x, y, …</a:t>
            </a:r>
          </a:p>
          <a:p>
            <a:pPr lvl="1" eaLnBrk="1" hangingPunct="1"/>
            <a:r>
              <a:rPr lang="en-US" altLang="en-US" dirty="0"/>
              <a:t>Function set </a:t>
            </a:r>
            <a:r>
              <a:rPr lang="en-US" altLang="en-US" dirty="0" err="1"/>
              <a:t>e.g</a:t>
            </a:r>
            <a:r>
              <a:rPr lang="en-US" altLang="en-US" dirty="0"/>
              <a:t> +, -, *, …</a:t>
            </a:r>
          </a:p>
          <a:p>
            <a:pPr lvl="1" eaLnBrk="1" hangingPunct="1"/>
            <a:r>
              <a:rPr lang="en-US" altLang="en-US" dirty="0"/>
              <a:t>Fitness measure </a:t>
            </a:r>
            <a:r>
              <a:rPr lang="en-US" altLang="en-US" dirty="0" err="1"/>
              <a:t>e.g</a:t>
            </a:r>
            <a:r>
              <a:rPr lang="en-US" altLang="en-US" dirty="0"/>
              <a:t> sum of square …</a:t>
            </a:r>
          </a:p>
          <a:p>
            <a:pPr eaLnBrk="1" hangingPunct="1"/>
            <a:endParaRPr lang="en-US" altLang="en-US" dirty="0"/>
          </a:p>
        </p:txBody>
      </p:sp>
      <p:grpSp>
        <p:nvGrpSpPr>
          <p:cNvPr id="18437" name="Group 4"/>
          <p:cNvGrpSpPr>
            <a:grpSpLocks/>
          </p:cNvGrpSpPr>
          <p:nvPr/>
        </p:nvGrpSpPr>
        <p:grpSpPr bwMode="auto">
          <a:xfrm>
            <a:off x="2819400" y="4343400"/>
            <a:ext cx="1905000" cy="2271713"/>
            <a:chOff x="1776" y="2736"/>
            <a:chExt cx="1200" cy="1431"/>
          </a:xfrm>
        </p:grpSpPr>
        <p:grpSp>
          <p:nvGrpSpPr>
            <p:cNvPr id="18438" name="Group 5"/>
            <p:cNvGrpSpPr>
              <a:grpSpLocks/>
            </p:cNvGrpSpPr>
            <p:nvPr/>
          </p:nvGrpSpPr>
          <p:grpSpPr bwMode="auto">
            <a:xfrm>
              <a:off x="2064" y="3600"/>
              <a:ext cx="240" cy="240"/>
              <a:chOff x="2064" y="3600"/>
              <a:chExt cx="240" cy="240"/>
            </a:xfrm>
          </p:grpSpPr>
          <p:sp>
            <p:nvSpPr>
              <p:cNvPr id="18456" name="Rectangle 6"/>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7" name="Text Box 7"/>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a:t>
                </a:r>
              </a:p>
            </p:txBody>
          </p:sp>
        </p:grpSp>
        <p:grpSp>
          <p:nvGrpSpPr>
            <p:cNvPr id="18439" name="Group 8"/>
            <p:cNvGrpSpPr>
              <a:grpSpLocks/>
            </p:cNvGrpSpPr>
            <p:nvPr/>
          </p:nvGrpSpPr>
          <p:grpSpPr bwMode="auto">
            <a:xfrm>
              <a:off x="2736" y="3600"/>
              <a:ext cx="240" cy="240"/>
              <a:chOff x="2064" y="3600"/>
              <a:chExt cx="240" cy="240"/>
            </a:xfrm>
          </p:grpSpPr>
          <p:sp>
            <p:nvSpPr>
              <p:cNvPr id="18454" name="Rectangle 9"/>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5" name="Text Box 10"/>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y</a:t>
                </a:r>
              </a:p>
            </p:txBody>
          </p:sp>
        </p:grpSp>
        <p:grpSp>
          <p:nvGrpSpPr>
            <p:cNvPr id="18440" name="Group 11"/>
            <p:cNvGrpSpPr>
              <a:grpSpLocks/>
            </p:cNvGrpSpPr>
            <p:nvPr/>
          </p:nvGrpSpPr>
          <p:grpSpPr bwMode="auto">
            <a:xfrm>
              <a:off x="1776" y="3168"/>
              <a:ext cx="240" cy="240"/>
              <a:chOff x="2064" y="3600"/>
              <a:chExt cx="240" cy="240"/>
            </a:xfrm>
          </p:grpSpPr>
          <p:sp>
            <p:nvSpPr>
              <p:cNvPr id="18452" name="Rectangle 12"/>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3" name="Text Box 13"/>
              <p:cNvSpPr txBox="1">
                <a:spLocks noChangeArrowheads="1"/>
              </p:cNvSpPr>
              <p:nvPr/>
            </p:nvSpPr>
            <p:spPr bwMode="auto">
              <a:xfrm>
                <a:off x="2092" y="36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a:t>
                </a:r>
              </a:p>
            </p:txBody>
          </p:sp>
        </p:grpSp>
        <p:grpSp>
          <p:nvGrpSpPr>
            <p:cNvPr id="18441" name="Group 14"/>
            <p:cNvGrpSpPr>
              <a:grpSpLocks/>
            </p:cNvGrpSpPr>
            <p:nvPr/>
          </p:nvGrpSpPr>
          <p:grpSpPr bwMode="auto">
            <a:xfrm>
              <a:off x="2400" y="3168"/>
              <a:ext cx="240" cy="240"/>
              <a:chOff x="2064" y="3600"/>
              <a:chExt cx="240" cy="240"/>
            </a:xfrm>
          </p:grpSpPr>
          <p:sp>
            <p:nvSpPr>
              <p:cNvPr id="18450" name="Rectangle 15"/>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1" name="Text Box 16"/>
              <p:cNvSpPr txBox="1">
                <a:spLocks noChangeArrowheads="1"/>
              </p:cNvSpPr>
              <p:nvPr/>
            </p:nvSpPr>
            <p:spPr bwMode="auto">
              <a:xfrm>
                <a:off x="2092" y="360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grpSp>
          <p:nvGrpSpPr>
            <p:cNvPr id="18442" name="Group 17"/>
            <p:cNvGrpSpPr>
              <a:grpSpLocks/>
            </p:cNvGrpSpPr>
            <p:nvPr/>
          </p:nvGrpSpPr>
          <p:grpSpPr bwMode="auto">
            <a:xfrm>
              <a:off x="2064" y="2736"/>
              <a:ext cx="240" cy="240"/>
              <a:chOff x="2064" y="3600"/>
              <a:chExt cx="240" cy="240"/>
            </a:xfrm>
          </p:grpSpPr>
          <p:sp>
            <p:nvSpPr>
              <p:cNvPr id="18448" name="Rectangle 18"/>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49" name="Text Box 19"/>
              <p:cNvSpPr txBox="1">
                <a:spLocks noChangeArrowheads="1"/>
              </p:cNvSpPr>
              <p:nvPr/>
            </p:nvSpPr>
            <p:spPr bwMode="auto">
              <a:xfrm>
                <a:off x="2092" y="3607"/>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sp>
          <p:nvSpPr>
            <p:cNvPr id="18443" name="Line 20"/>
            <p:cNvSpPr>
              <a:spLocks noChangeShapeType="1"/>
            </p:cNvSpPr>
            <p:nvPr/>
          </p:nvSpPr>
          <p:spPr bwMode="auto">
            <a:xfrm flipH="1">
              <a:off x="1872" y="2976"/>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1"/>
            <p:cNvSpPr>
              <a:spLocks noChangeShapeType="1"/>
            </p:cNvSpPr>
            <p:nvPr/>
          </p:nvSpPr>
          <p:spPr bwMode="auto">
            <a:xfrm>
              <a:off x="2256" y="2976"/>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22"/>
            <p:cNvSpPr>
              <a:spLocks noChangeShapeType="1"/>
            </p:cNvSpPr>
            <p:nvPr/>
          </p:nvSpPr>
          <p:spPr bwMode="auto">
            <a:xfrm flipH="1">
              <a:off x="2160" y="340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23"/>
            <p:cNvSpPr>
              <a:spLocks noChangeShapeType="1"/>
            </p:cNvSpPr>
            <p:nvPr/>
          </p:nvSpPr>
          <p:spPr bwMode="auto">
            <a:xfrm>
              <a:off x="2544" y="3408"/>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24"/>
            <p:cNvSpPr txBox="1">
              <a:spLocks noChangeArrowheads="1"/>
            </p:cNvSpPr>
            <p:nvPr/>
          </p:nvSpPr>
          <p:spPr bwMode="auto">
            <a:xfrm>
              <a:off x="2256" y="393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5*(x+y)</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B9906626-DACE-4EA5-9AD4-7C648D4AC724}" type="slidenum">
              <a:rPr lang="en-US" altLang="en-US" sz="1400" smtClean="0"/>
              <a:pPr eaLnBrk="1" hangingPunct="1">
                <a:spcBef>
                  <a:spcPct val="0"/>
                </a:spcBef>
                <a:buFontTx/>
                <a:buNone/>
              </a:pPr>
              <a:t>32</a:t>
            </a:fld>
            <a:endParaRPr lang="en-US" altLang="en-US" sz="1400"/>
          </a:p>
        </p:txBody>
      </p:sp>
      <p:sp>
        <p:nvSpPr>
          <p:cNvPr id="19459" name="Rectangle 2"/>
          <p:cNvSpPr>
            <a:spLocks noGrp="1" noChangeArrowheads="1"/>
          </p:cNvSpPr>
          <p:nvPr>
            <p:ph type="title"/>
          </p:nvPr>
        </p:nvSpPr>
        <p:spPr>
          <a:xfrm>
            <a:off x="228600" y="274638"/>
            <a:ext cx="8915400" cy="1143000"/>
          </a:xfrm>
        </p:spPr>
        <p:txBody>
          <a:bodyPr/>
          <a:lstStyle/>
          <a:p>
            <a:pPr eaLnBrk="1" hangingPunct="1"/>
            <a:r>
              <a:rPr lang="en-US" altLang="en-US" sz="4000" dirty="0">
                <a:solidFill>
                  <a:srgbClr val="0033CC"/>
                </a:solidFill>
              </a:rPr>
              <a:t>Learning 3D Shape Quantification - Feature Combination</a:t>
            </a:r>
            <a:endParaRPr lang="en-US" altLang="en-US" dirty="0">
              <a:solidFill>
                <a:srgbClr val="0033CC"/>
              </a:solidFill>
            </a:endParaRPr>
          </a:p>
        </p:txBody>
      </p:sp>
      <p:sp>
        <p:nvSpPr>
          <p:cNvPr id="19460"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22q11.2DS dataset </a:t>
            </a:r>
          </a:p>
          <a:p>
            <a:pPr lvl="1" eaLnBrk="1" hangingPunct="1"/>
            <a:r>
              <a:rPr lang="en-US" altLang="en-US" dirty="0"/>
              <a:t>Assessed by craniofacial experts</a:t>
            </a:r>
          </a:p>
          <a:p>
            <a:pPr lvl="1" eaLnBrk="1" hangingPunct="1"/>
            <a:r>
              <a:rPr lang="en-US" altLang="en-US" dirty="0" err="1"/>
              <a:t>Groundtruth</a:t>
            </a:r>
            <a:r>
              <a:rPr lang="en-US" altLang="en-US" dirty="0"/>
              <a:t> is union of expert scores</a:t>
            </a:r>
          </a:p>
          <a:p>
            <a:pPr eaLnBrk="1" hangingPunct="1"/>
            <a:endParaRPr lang="en-US" altLang="en-US" dirty="0"/>
          </a:p>
          <a:p>
            <a:pPr eaLnBrk="1" hangingPunct="1"/>
            <a:r>
              <a:rPr lang="en-US" altLang="en-US" dirty="0">
                <a:solidFill>
                  <a:srgbClr val="3366CC"/>
                </a:solidFill>
              </a:rPr>
              <a:t>Goal</a:t>
            </a:r>
            <a:r>
              <a:rPr lang="en-US" altLang="en-US" dirty="0"/>
              <a:t>: classify individual according to given facial abnormality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C899468-02AD-433E-B76F-5CF29598812F}" type="slidenum">
              <a:rPr lang="en-US" altLang="en-US" sz="1400" smtClean="0"/>
              <a:pPr eaLnBrk="1" hangingPunct="1">
                <a:spcBef>
                  <a:spcPct val="0"/>
                </a:spcBef>
                <a:buFontTx/>
                <a:buNone/>
              </a:pPr>
              <a:t>33</a:t>
            </a:fld>
            <a:endParaRPr lang="en-US" altLang="en-US" sz="1400"/>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20485" name="Rectangle 3"/>
          <p:cNvSpPr>
            <a:spLocks noGrp="1" noChangeArrowheads="1"/>
          </p:cNvSpPr>
          <p:nvPr>
            <p:ph type="body" idx="1"/>
          </p:nvPr>
        </p:nvSpPr>
        <p:spPr/>
        <p:txBody>
          <a:bodyPr/>
          <a:lstStyle/>
          <a:p>
            <a:pPr eaLnBrk="1" hangingPunct="1"/>
            <a:r>
              <a:rPr lang="en-US" altLang="en-US" dirty="0">
                <a:solidFill>
                  <a:srgbClr val="3366CC"/>
                </a:solidFill>
              </a:rPr>
              <a:t>Individual</a:t>
            </a:r>
            <a:endParaRPr lang="en-US" altLang="en-US" dirty="0"/>
          </a:p>
          <a:p>
            <a:pPr lvl="1" eaLnBrk="1" hangingPunct="1"/>
            <a:r>
              <a:rPr lang="en-US" altLang="en-US" dirty="0">
                <a:solidFill>
                  <a:srgbClr val="C00000"/>
                </a:solidFill>
              </a:rPr>
              <a:t>Terminal: </a:t>
            </a:r>
            <a:r>
              <a:rPr lang="en-US" altLang="en-US" dirty="0"/>
              <a:t>selected histogram bins</a:t>
            </a:r>
          </a:p>
          <a:p>
            <a:pPr lvl="1" eaLnBrk="1" hangingPunct="1"/>
            <a:r>
              <a:rPr lang="en-US" altLang="en-US" dirty="0">
                <a:solidFill>
                  <a:srgbClr val="C00000"/>
                </a:solidFill>
              </a:rPr>
              <a:t>Function set: </a:t>
            </a:r>
            <a:r>
              <a:rPr lang="en-US" altLang="en-US" dirty="0"/>
              <a:t>+,-,*,min,max,sqrt,log,2x,5x,10x</a:t>
            </a:r>
          </a:p>
          <a:p>
            <a:pPr lvl="1" eaLnBrk="1" hangingPunct="1"/>
            <a:r>
              <a:rPr lang="en-US" altLang="en-US" dirty="0">
                <a:solidFill>
                  <a:srgbClr val="C00000"/>
                </a:solidFill>
              </a:rPr>
              <a:t>Fitness measure: </a:t>
            </a:r>
            <a:r>
              <a:rPr lang="en-US" altLang="en-US" dirty="0"/>
              <a:t>F1-measure</a:t>
            </a:r>
          </a:p>
          <a:p>
            <a:pPr lvl="1" eaLnBrk="1" hangingPunct="1"/>
            <a:endParaRPr lang="en-US" altLang="en-US" dirty="0"/>
          </a:p>
        </p:txBody>
      </p:sp>
      <p:pic>
        <p:nvPicPr>
          <p:cNvPr id="204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823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3184525" y="6367463"/>
            <a:ext cx="452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X6 + X7 + (max(X7,X6)-sin(X8) + (X6+X6))</a:t>
            </a:r>
          </a:p>
        </p:txBody>
      </p:sp>
      <p:sp>
        <p:nvSpPr>
          <p:cNvPr id="2" name="TextBox 1"/>
          <p:cNvSpPr txBox="1"/>
          <p:nvPr/>
        </p:nvSpPr>
        <p:spPr>
          <a:xfrm>
            <a:off x="5257800" y="4242646"/>
            <a:ext cx="3575081" cy="1200329"/>
          </a:xfrm>
          <a:prstGeom prst="rect">
            <a:avLst/>
          </a:prstGeom>
          <a:noFill/>
        </p:spPr>
        <p:txBody>
          <a:bodyPr wrap="none" rtlCol="0">
            <a:spAutoFit/>
          </a:bodyPr>
          <a:lstStyle/>
          <a:p>
            <a:r>
              <a:rPr lang="en-US" dirty="0">
                <a:solidFill>
                  <a:srgbClr val="C00000"/>
                </a:solidFill>
              </a:rPr>
              <a:t>precision = TP/(TP + FP)</a:t>
            </a:r>
          </a:p>
          <a:p>
            <a:endParaRPr lang="en-US" dirty="0">
              <a:solidFill>
                <a:srgbClr val="C00000"/>
              </a:solidFill>
            </a:endParaRPr>
          </a:p>
          <a:p>
            <a:r>
              <a:rPr lang="en-US" dirty="0">
                <a:solidFill>
                  <a:srgbClr val="C00000"/>
                </a:solidFill>
              </a:rPr>
              <a:t>recall = TP/all positives</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C9AE0874-1D9D-45C1-B8E1-ADA60B57642F}"/>
                  </a:ext>
                </a:extLst>
              </p14:cNvPr>
              <p14:cNvContentPartPr/>
              <p14:nvPr/>
            </p14:nvContentPartPr>
            <p14:xfrm>
              <a:off x="2746440" y="3663720"/>
              <a:ext cx="3788640" cy="1928520"/>
            </p14:xfrm>
          </p:contentPart>
        </mc:Choice>
        <mc:Fallback>
          <p:pic>
            <p:nvPicPr>
              <p:cNvPr id="3" name="Ink 2">
                <a:extLst>
                  <a:ext uri="{FF2B5EF4-FFF2-40B4-BE49-F238E27FC236}">
                    <a16:creationId xmlns:a16="http://schemas.microsoft.com/office/drawing/2014/main" id="{C9AE0874-1D9D-45C1-B8E1-ADA60B57642F}"/>
                  </a:ext>
                </a:extLst>
              </p:cNvPr>
              <p:cNvPicPr/>
              <p:nvPr/>
            </p:nvPicPr>
            <p:blipFill>
              <a:blip r:embed="rId6"/>
              <a:stretch>
                <a:fillRect/>
              </a:stretch>
            </p:blipFill>
            <p:spPr>
              <a:xfrm>
                <a:off x="2737080" y="3654360"/>
                <a:ext cx="3807360" cy="194724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5E4CD5E5-73AE-4586-8760-E309BE89A19D}" type="slidenum">
              <a:rPr lang="en-US" altLang="en-US" sz="1400" smtClean="0"/>
              <a:pPr eaLnBrk="1" hangingPunct="1">
                <a:spcBef>
                  <a:spcPct val="0"/>
                </a:spcBef>
                <a:buFontTx/>
                <a:buNone/>
              </a:pPr>
              <a:t>34</a:t>
            </a:fld>
            <a:endParaRPr lang="en-US" altLang="en-US" sz="1400"/>
          </a:p>
        </p:txBody>
      </p:sp>
      <p:sp>
        <p:nvSpPr>
          <p:cNvPr id="21507"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1508" name="Rectangle 3"/>
          <p:cNvSpPr>
            <a:spLocks noGrp="1" noChangeArrowheads="1"/>
          </p:cNvSpPr>
          <p:nvPr>
            <p:ph type="body" idx="1"/>
          </p:nvPr>
        </p:nvSpPr>
        <p:spPr/>
        <p:txBody>
          <a:bodyPr/>
          <a:lstStyle/>
          <a:p>
            <a:pPr eaLnBrk="1" hangingPunct="1"/>
            <a:endParaRPr lang="en-US" altLang="en-US">
              <a:solidFill>
                <a:srgbClr val="FF0000"/>
              </a:solidFill>
            </a:endParaRPr>
          </a:p>
          <a:p>
            <a:pPr eaLnBrk="1" hangingPunct="1"/>
            <a:r>
              <a:rPr lang="en-US" altLang="en-US">
                <a:solidFill>
                  <a:schemeClr val="accent2"/>
                </a:solidFill>
              </a:rPr>
              <a:t>Objective</a:t>
            </a:r>
            <a:r>
              <a:rPr lang="en-US" altLang="en-US"/>
              <a:t>: investigate function sets</a:t>
            </a:r>
          </a:p>
          <a:p>
            <a:pPr lvl="1" eaLnBrk="1" hangingPunct="1"/>
            <a:r>
              <a:rPr lang="en-US" altLang="en-US" sz="2400"/>
              <a:t>Combo1 = {</a:t>
            </a:r>
            <a:r>
              <a:rPr lang="en-US" altLang="en-US" sz="2400" i="1"/>
              <a:t>+,-,*,min,max</a:t>
            </a:r>
            <a:r>
              <a:rPr lang="en-US" altLang="en-US" sz="2400"/>
              <a:t>}</a:t>
            </a:r>
          </a:p>
          <a:p>
            <a:pPr lvl="1" eaLnBrk="1" hangingPunct="1"/>
            <a:r>
              <a:rPr lang="en-US" altLang="en-US" sz="2400"/>
              <a:t>Combo2 = {</a:t>
            </a:r>
            <a:r>
              <a:rPr lang="en-US" altLang="en-US" sz="2400" i="1"/>
              <a:t>+,-,*,min,max,sqrt,log2,log10</a:t>
            </a:r>
            <a:r>
              <a:rPr lang="en-US" altLang="en-US" sz="2400"/>
              <a:t>}</a:t>
            </a:r>
          </a:p>
          <a:p>
            <a:pPr lvl="1" eaLnBrk="1" hangingPunct="1"/>
            <a:r>
              <a:rPr lang="en-US" altLang="en-US" sz="2400"/>
              <a:t>Combo3 = </a:t>
            </a:r>
            <a:r>
              <a:rPr lang="en-US" altLang="en-US" sz="2400" i="1"/>
              <a:t>{+,-,*,min,max,</a:t>
            </a:r>
          </a:p>
          <a:p>
            <a:pPr lvl="1" eaLnBrk="1" hangingPunct="1">
              <a:buFontTx/>
              <a:buNone/>
            </a:pPr>
            <a:r>
              <a:rPr lang="en-US" altLang="en-US" sz="2400" i="1"/>
              <a:t>                      2x,5x,10x,20x,50x,100x</a:t>
            </a:r>
            <a:r>
              <a:rPr lang="en-US" altLang="en-US" sz="2400"/>
              <a:t>}</a:t>
            </a:r>
          </a:p>
          <a:p>
            <a:pPr lvl="1" eaLnBrk="1" hangingPunct="1"/>
            <a:r>
              <a:rPr lang="en-US" altLang="en-US" sz="2400"/>
              <a:t>Combo4 = </a:t>
            </a:r>
            <a:r>
              <a:rPr lang="en-US" altLang="en-US" sz="2400" i="1"/>
              <a:t>{+,-,*,min,max,sqrt,log2,log10,</a:t>
            </a:r>
          </a:p>
          <a:p>
            <a:pPr lvl="1" eaLnBrk="1" hangingPunct="1">
              <a:buFontTx/>
              <a:buNone/>
            </a:pPr>
            <a:r>
              <a:rPr lang="en-US" altLang="en-US" sz="2400" i="1"/>
              <a:t>                      2x,5x,10x,20x,50x,100x</a:t>
            </a:r>
            <a:r>
              <a:rPr lang="en-US" altLang="en-US" sz="240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D325FB15-A9B1-4206-93FA-1597DDA4EE7A}" type="slidenum">
              <a:rPr lang="en-US" altLang="en-US" sz="1400" smtClean="0"/>
              <a:pPr eaLnBrk="1" hangingPunct="1">
                <a:spcBef>
                  <a:spcPct val="0"/>
                </a:spcBef>
                <a:buFontTx/>
                <a:buNone/>
              </a:pPr>
              <a:t>35</a:t>
            </a:fld>
            <a:endParaRPr lang="en-US" altLang="en-US" sz="1400"/>
          </a:p>
        </p:txBody>
      </p:sp>
      <p:sp>
        <p:nvSpPr>
          <p:cNvPr id="22531"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2532" name="Rectangle 3"/>
          <p:cNvSpPr>
            <a:spLocks noGrp="1" noChangeArrowheads="1"/>
          </p:cNvSpPr>
          <p:nvPr>
            <p:ph type="body" idx="1"/>
          </p:nvPr>
        </p:nvSpPr>
        <p:spPr/>
        <p:txBody>
          <a:bodyPr/>
          <a:lstStyle/>
          <a:p>
            <a:pPr eaLnBrk="1" hangingPunct="1"/>
            <a:r>
              <a:rPr lang="en-US" altLang="en-US" dirty="0">
                <a:solidFill>
                  <a:srgbClr val="CC0000"/>
                </a:solidFill>
              </a:rPr>
              <a:t>Best F-measure out of 10 runs</a:t>
            </a:r>
          </a:p>
        </p:txBody>
      </p:sp>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106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2E49642-6F27-43C4-B0CA-0DAF80F2959A}" type="slidenum">
              <a:rPr lang="en-US" altLang="en-US"/>
              <a:pPr/>
              <a:t>36</a:t>
            </a:fld>
            <a:endParaRPr lang="en-US" altLang="en-US"/>
          </a:p>
        </p:txBody>
      </p:sp>
      <p:sp>
        <p:nvSpPr>
          <p:cNvPr id="209922" name="Rectangle 2"/>
          <p:cNvSpPr>
            <a:spLocks noGrp="1" noChangeArrowheads="1"/>
          </p:cNvSpPr>
          <p:nvPr>
            <p:ph type="title"/>
          </p:nvPr>
        </p:nvSpPr>
        <p:spPr/>
        <p:txBody>
          <a:bodyPr/>
          <a:lstStyle/>
          <a:p>
            <a:r>
              <a:rPr lang="en-US" altLang="en-US" dirty="0">
                <a:solidFill>
                  <a:srgbClr val="0033CC"/>
                </a:solidFill>
              </a:rPr>
              <a:t>Tree structure for quantifying midface hypoplasia</a:t>
            </a:r>
          </a:p>
        </p:txBody>
      </p:sp>
      <p:sp>
        <p:nvSpPr>
          <p:cNvPr id="209926" name="Text Box 6"/>
          <p:cNvSpPr txBox="1">
            <a:spLocks noChangeArrowheads="1"/>
          </p:cNvSpPr>
          <p:nvPr/>
        </p:nvSpPr>
        <p:spPr bwMode="auto">
          <a:xfrm>
            <a:off x="762000" y="5943599"/>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Helvetica" pitchFamily="1" charset="0"/>
              </a:rPr>
              <a:t>Xi are the selected histogram bins from an azimuth-</a:t>
            </a:r>
          </a:p>
          <a:p>
            <a:r>
              <a:rPr lang="en-US" altLang="en-US" dirty="0">
                <a:latin typeface="Helvetica" pitchFamily="1" charset="0"/>
              </a:rPr>
              <a:t>elevation histogram of the surface </a:t>
            </a:r>
            <a:r>
              <a:rPr lang="en-US" altLang="en-US" dirty="0" err="1">
                <a:latin typeface="Helvetica" pitchFamily="1" charset="0"/>
              </a:rPr>
              <a:t>normals</a:t>
            </a:r>
            <a:r>
              <a:rPr lang="en-US" altLang="en-US" dirty="0">
                <a:latin typeface="Helvetica" pitchFamily="1" charset="0"/>
              </a:rPr>
              <a:t> of the face.</a:t>
            </a:r>
          </a:p>
        </p:txBody>
      </p:sp>
      <p:pic>
        <p:nvPicPr>
          <p:cNvPr id="209927" name="Picture 7" descr="Slid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49400"/>
            <a:ext cx="57150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648200"/>
            <a:ext cx="2378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2042CC2-9A4F-494A-903D-E1D0CBE85B97}"/>
                  </a:ext>
                </a:extLst>
              </p14:cNvPr>
              <p14:cNvContentPartPr/>
              <p14:nvPr/>
            </p14:nvContentPartPr>
            <p14:xfrm>
              <a:off x="1122840" y="2689920"/>
              <a:ext cx="867960" cy="1403640"/>
            </p14:xfrm>
          </p:contentPart>
        </mc:Choice>
        <mc:Fallback>
          <p:pic>
            <p:nvPicPr>
              <p:cNvPr id="2" name="Ink 1">
                <a:extLst>
                  <a:ext uri="{FF2B5EF4-FFF2-40B4-BE49-F238E27FC236}">
                    <a16:creationId xmlns:a16="http://schemas.microsoft.com/office/drawing/2014/main" id="{12042CC2-9A4F-494A-903D-E1D0CBE85B97}"/>
                  </a:ext>
                </a:extLst>
              </p:cNvPr>
              <p:cNvPicPr/>
              <p:nvPr/>
            </p:nvPicPr>
            <p:blipFill>
              <a:blip r:embed="rId6"/>
              <a:stretch>
                <a:fillRect/>
              </a:stretch>
            </p:blipFill>
            <p:spPr>
              <a:xfrm>
                <a:off x="1113480" y="2680560"/>
                <a:ext cx="886680" cy="1422360"/>
              </a:xfrm>
              <a:prstGeom prst="rect">
                <a:avLst/>
              </a:prstGeom>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EC2ED96-952B-4EB3-8028-EB530E0A4E0A}" type="slidenum">
              <a:rPr lang="en-US" altLang="en-US" sz="1400" smtClean="0"/>
              <a:pPr eaLnBrk="1" hangingPunct="1">
                <a:spcBef>
                  <a:spcPct val="0"/>
                </a:spcBef>
                <a:buFontTx/>
                <a:buNone/>
              </a:pPr>
              <a:t>37</a:t>
            </a:fld>
            <a:endParaRPr lang="en-US" altLang="en-US" sz="1400"/>
          </a:p>
        </p:txBody>
      </p:sp>
      <p:sp>
        <p:nvSpPr>
          <p:cNvPr id="24579"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2</a:t>
            </a:r>
          </a:p>
        </p:txBody>
      </p:sp>
      <p:sp>
        <p:nvSpPr>
          <p:cNvPr id="24580"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compare local facial shape descriptors</a:t>
            </a: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6050"/>
            <a:ext cx="85344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FB4CEB5D-A217-483F-BCE6-79E0DD3CB93E}" type="slidenum">
              <a:rPr lang="en-US" altLang="en-US" sz="1400" smtClean="0"/>
              <a:pPr eaLnBrk="1" hangingPunct="1">
                <a:spcBef>
                  <a:spcPct val="0"/>
                </a:spcBef>
                <a:buFontTx/>
                <a:buNone/>
              </a:pPr>
              <a:t>38</a:t>
            </a:fld>
            <a:endParaRPr lang="en-US" altLang="en-US" sz="1400"/>
          </a:p>
        </p:txBody>
      </p:sp>
      <p:sp>
        <p:nvSpPr>
          <p:cNvPr id="25603"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3 </a:t>
            </a:r>
          </a:p>
        </p:txBody>
      </p:sp>
      <p:sp>
        <p:nvSpPr>
          <p:cNvPr id="25604"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predict 22q11.2DS</a:t>
            </a:r>
          </a:p>
          <a:p>
            <a:pPr eaLnBrk="1" hangingPunct="1"/>
            <a:endParaRPr lang="en-US" altLang="en-US" dirty="0"/>
          </a:p>
        </p:txBody>
      </p:sp>
      <p:pic>
        <p:nvPicPr>
          <p:cNvPr id="256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133600"/>
            <a:ext cx="8177212"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5105400"/>
            <a:ext cx="7086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15230A8-BD4A-432F-9E7A-FD9D9364900E}"/>
                  </a:ext>
                </a:extLst>
              </p14:cNvPr>
              <p14:cNvContentPartPr/>
              <p14:nvPr/>
            </p14:nvContentPartPr>
            <p14:xfrm>
              <a:off x="7743600" y="3432240"/>
              <a:ext cx="565560" cy="2349720"/>
            </p14:xfrm>
          </p:contentPart>
        </mc:Choice>
        <mc:Fallback>
          <p:pic>
            <p:nvPicPr>
              <p:cNvPr id="2" name="Ink 1">
                <a:extLst>
                  <a:ext uri="{FF2B5EF4-FFF2-40B4-BE49-F238E27FC236}">
                    <a16:creationId xmlns:a16="http://schemas.microsoft.com/office/drawing/2014/main" id="{E15230A8-BD4A-432F-9E7A-FD9D9364900E}"/>
                  </a:ext>
                </a:extLst>
              </p:cNvPr>
              <p:cNvPicPr/>
              <p:nvPr/>
            </p:nvPicPr>
            <p:blipFill>
              <a:blip r:embed="rId5"/>
              <a:stretch>
                <a:fillRect/>
              </a:stretch>
            </p:blipFill>
            <p:spPr>
              <a:xfrm>
                <a:off x="7734240" y="3422880"/>
                <a:ext cx="584280" cy="2368440"/>
              </a:xfrm>
              <a:prstGeom prst="rect">
                <a:avLst/>
              </a:prstGeom>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39</a:t>
            </a:fld>
            <a:endParaRPr lang="en-US"/>
          </a:p>
        </p:txBody>
      </p:sp>
    </p:spTree>
    <p:extLst>
      <p:ext uri="{BB962C8B-B14F-4D97-AF65-F5344CB8AC3E}">
        <p14:creationId xmlns:p14="http://schemas.microsoft.com/office/powerpoint/2010/main" val="106689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solidFill>
                  <a:srgbClr val="0033CC"/>
                </a:solidFill>
              </a:rPr>
              <a:t>Pose Estimation Example</a:t>
            </a:r>
          </a:p>
        </p:txBody>
      </p:sp>
      <p:sp>
        <p:nvSpPr>
          <p:cNvPr id="6147" name="Content Placeholder 2"/>
          <p:cNvSpPr>
            <a:spLocks noGrp="1"/>
          </p:cNvSpPr>
          <p:nvPr>
            <p:ph idx="1"/>
          </p:nvPr>
        </p:nvSpPr>
        <p:spPr>
          <a:xfrm>
            <a:off x="457200" y="1600200"/>
            <a:ext cx="8229600" cy="4953000"/>
          </a:xfrm>
          <a:ln w="3175">
            <a:solidFill>
              <a:schemeClr val="tx1"/>
            </a:solidFill>
            <a:miter lim="800000"/>
            <a:headEnd/>
            <a:tailEnd/>
          </a:ln>
        </p:spPr>
        <p:txBody>
          <a:bodyPr/>
          <a:lstStyle/>
          <a:p>
            <a:pPr eaLnBrk="1" hangingPunct="1"/>
            <a:r>
              <a:rPr lang="en-US" altLang="en-US" dirty="0"/>
              <a:t>Given a geometric model of a 3D object and a 2D image of the object.</a:t>
            </a:r>
          </a:p>
          <a:p>
            <a:pPr eaLnBrk="1" hangingPunct="1"/>
            <a:r>
              <a:rPr lang="en-US" altLang="en-US" dirty="0"/>
              <a:t>Determine the </a:t>
            </a:r>
            <a:r>
              <a:rPr lang="en-US" altLang="en-US" dirty="0">
                <a:solidFill>
                  <a:srgbClr val="FF0000"/>
                </a:solidFill>
              </a:rPr>
              <a:t>position</a:t>
            </a:r>
            <a:r>
              <a:rPr lang="en-US" altLang="en-US" dirty="0"/>
              <a:t> and </a:t>
            </a:r>
            <a:r>
              <a:rPr lang="en-US" altLang="en-US" dirty="0">
                <a:solidFill>
                  <a:srgbClr val="FF0000"/>
                </a:solidFill>
              </a:rPr>
              <a:t>orientation</a:t>
            </a:r>
            <a:r>
              <a:rPr lang="en-US" altLang="en-US" dirty="0"/>
              <a:t> of the object </a:t>
            </a:r>
            <a:r>
              <a:rPr lang="en-US" altLang="en-US" dirty="0" err="1"/>
              <a:t>wrt</a:t>
            </a:r>
            <a:r>
              <a:rPr lang="en-US" altLang="en-US" dirty="0"/>
              <a:t> the camera that snapped the image.</a:t>
            </a:r>
          </a:p>
          <a:p>
            <a:pPr eaLnBrk="1" hangingPunct="1"/>
            <a:endParaRPr lang="en-US" altLang="en-US" dirty="0"/>
          </a:p>
          <a:p>
            <a:pPr eaLnBrk="1" hangingPunct="1"/>
            <a:endParaRPr lang="en-US" altLang="en-US" dirty="0"/>
          </a:p>
          <a:p>
            <a:pPr eaLnBrk="1" hangingPunct="1">
              <a:buFontTx/>
              <a:buNone/>
            </a:pPr>
            <a:r>
              <a:rPr lang="en-US" altLang="en-US" dirty="0"/>
              <a:t>     </a:t>
            </a:r>
            <a:r>
              <a:rPr lang="en-US" altLang="en-US" sz="2400" dirty="0"/>
              <a:t>image                 3D object</a:t>
            </a:r>
          </a:p>
          <a:p>
            <a:pPr eaLnBrk="1" hangingPunct="1"/>
            <a:r>
              <a:rPr lang="en-US" altLang="en-US" dirty="0"/>
              <a:t>State </a:t>
            </a:r>
            <a:r>
              <a:rPr lang="en-US" altLang="en-US" dirty="0">
                <a:solidFill>
                  <a:srgbClr val="FF0000"/>
                </a:solidFill>
              </a:rPr>
              <a:t>(x, y, z, </a:t>
            </a:r>
            <a:r>
              <a:rPr lang="el-GR" altLang="en-US" dirty="0">
                <a:solidFill>
                  <a:srgbClr val="FF0000"/>
                </a:solidFill>
              </a:rPr>
              <a:t>θ</a:t>
            </a:r>
            <a:r>
              <a:rPr lang="en-US" altLang="en-US" dirty="0">
                <a:solidFill>
                  <a:srgbClr val="FF0000"/>
                </a:solidFill>
              </a:rPr>
              <a:t>x, </a:t>
            </a:r>
            <a:r>
              <a:rPr lang="el-GR" altLang="en-US" dirty="0">
                <a:solidFill>
                  <a:srgbClr val="FF0000"/>
                </a:solidFill>
              </a:rPr>
              <a:t>θ</a:t>
            </a:r>
            <a:r>
              <a:rPr lang="en-US" altLang="en-US" dirty="0">
                <a:solidFill>
                  <a:srgbClr val="FF0000"/>
                </a:solidFill>
              </a:rPr>
              <a:t>y, </a:t>
            </a:r>
            <a:r>
              <a:rPr lang="el-GR" altLang="en-US" dirty="0">
                <a:solidFill>
                  <a:srgbClr val="FF0000"/>
                </a:solidFill>
              </a:rPr>
              <a:t>θ</a:t>
            </a:r>
            <a:r>
              <a:rPr lang="en-US" altLang="en-US" dirty="0">
                <a:solidFill>
                  <a:srgbClr val="FF0000"/>
                </a:solidFill>
              </a:rPr>
              <a:t>z)</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D63D71F-997F-4805-9677-3C8DF93793C5}" type="slidenum">
              <a:rPr lang="en-US" altLang="en-US" sz="1400" smtClean="0"/>
              <a:pPr eaLnBrk="1" hangingPunct="1"/>
              <a:t>4</a:t>
            </a:fld>
            <a:endParaRPr lang="en-US" altLang="en-US" sz="1400"/>
          </a:p>
        </p:txBody>
      </p:sp>
      <p:cxnSp>
        <p:nvCxnSpPr>
          <p:cNvPr id="6" name="Straight Connector 5"/>
          <p:cNvCxnSpPr/>
          <p:nvPr/>
        </p:nvCxnSpPr>
        <p:spPr>
          <a:xfrm rot="5400000">
            <a:off x="3352800" y="4724400"/>
            <a:ext cx="685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3886200" y="4724400"/>
            <a:ext cx="6858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43300" y="50673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62400" y="5334000"/>
            <a:ext cx="533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5334000"/>
            <a:ext cx="533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54" name="Photo"/>
          <p:cNvSpPr>
            <a:spLocks noEditPoints="1" noChangeArrowheads="1"/>
          </p:cNvSpPr>
          <p:nvPr/>
        </p:nvSpPr>
        <p:spPr bwMode="auto">
          <a:xfrm>
            <a:off x="5105400" y="3810000"/>
            <a:ext cx="609600" cy="381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0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0C0C0"/>
          </a:solidFill>
          <a:ln w="9525">
            <a:solidFill>
              <a:srgbClr val="000000"/>
            </a:solidFill>
            <a:miter lim="800000"/>
            <a:headEnd/>
            <a:tailEnd/>
          </a:ln>
        </p:spPr>
        <p:txBody>
          <a:bodyPr/>
          <a:lstStyle/>
          <a:p>
            <a:endParaRPr lang="en-US"/>
          </a:p>
        </p:txBody>
      </p:sp>
      <p:cxnSp>
        <p:nvCxnSpPr>
          <p:cNvPr id="20" name="Straight Arrow Connector 19"/>
          <p:cNvCxnSpPr/>
          <p:nvPr/>
        </p:nvCxnSpPr>
        <p:spPr>
          <a:xfrm rot="10800000" flipV="1">
            <a:off x="4191000" y="4038600"/>
            <a:ext cx="1219200" cy="914400"/>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124701" y="4381500"/>
            <a:ext cx="1600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6400800" y="5181600"/>
            <a:ext cx="1524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7848600" y="52578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3000" y="5257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90600" y="457200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Straight Connector 27"/>
          <p:cNvCxnSpPr/>
          <p:nvPr/>
        </p:nvCxnSpPr>
        <p:spPr>
          <a:xfrm rot="5400000" flipH="1" flipV="1">
            <a:off x="1066800" y="48768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371600" y="48768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4CE5550-642B-4F45-8093-088F0E00A32B}"/>
                  </a:ext>
                </a:extLst>
              </p14:cNvPr>
              <p14:cNvContentPartPr/>
              <p14:nvPr/>
            </p14:nvContentPartPr>
            <p14:xfrm>
              <a:off x="1982880" y="5966280"/>
              <a:ext cx="3158640" cy="754200"/>
            </p14:xfrm>
          </p:contentPart>
        </mc:Choice>
        <mc:Fallback>
          <p:pic>
            <p:nvPicPr>
              <p:cNvPr id="2" name="Ink 1">
                <a:extLst>
                  <a:ext uri="{FF2B5EF4-FFF2-40B4-BE49-F238E27FC236}">
                    <a16:creationId xmlns:a16="http://schemas.microsoft.com/office/drawing/2014/main" id="{84CE5550-642B-4F45-8093-088F0E00A32B}"/>
                  </a:ext>
                </a:extLst>
              </p:cNvPr>
              <p:cNvPicPr/>
              <p:nvPr/>
            </p:nvPicPr>
            <p:blipFill>
              <a:blip r:embed="rId3"/>
              <a:stretch>
                <a:fillRect/>
              </a:stretch>
            </p:blipFill>
            <p:spPr>
              <a:xfrm>
                <a:off x="1973520" y="5956920"/>
                <a:ext cx="3177360" cy="772920"/>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a:solidFill>
                  <a:srgbClr val="0033CC"/>
                </a:solidFill>
              </a:rPr>
              <a:t>Local Search in Continuous Spaces</a:t>
            </a:r>
          </a:p>
        </p:txBody>
      </p:sp>
      <p:sp>
        <p:nvSpPr>
          <p:cNvPr id="24579" name="Content Placeholder 2"/>
          <p:cNvSpPr>
            <a:spLocks noGrp="1"/>
          </p:cNvSpPr>
          <p:nvPr>
            <p:ph idx="1"/>
          </p:nvPr>
        </p:nvSpPr>
        <p:spPr>
          <a:ln>
            <a:solidFill>
              <a:schemeClr val="tx1"/>
            </a:solidFill>
            <a:miter lim="800000"/>
            <a:headEnd/>
            <a:tailEnd/>
          </a:ln>
        </p:spPr>
        <p:txBody>
          <a:bodyPr/>
          <a:lstStyle/>
          <a:p>
            <a:r>
              <a:rPr lang="en-US" altLang="en-US" dirty="0"/>
              <a:t>Given a continuous state space</a:t>
            </a:r>
          </a:p>
          <a:p>
            <a:pPr>
              <a:buFontTx/>
              <a:buNone/>
            </a:pPr>
            <a:r>
              <a:rPr lang="en-US" altLang="en-US" dirty="0"/>
              <a:t>	</a:t>
            </a:r>
            <a:r>
              <a:rPr lang="en-US" altLang="en-US" dirty="0">
                <a:solidFill>
                  <a:srgbClr val="C00000"/>
                </a:solidFill>
              </a:rPr>
              <a:t>S = {(x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 x</a:t>
            </a:r>
            <a:r>
              <a:rPr lang="en-US" altLang="en-US" baseline="-25000" dirty="0">
                <a:solidFill>
                  <a:srgbClr val="C00000"/>
                </a:solidFill>
              </a:rPr>
              <a:t>i</a:t>
            </a:r>
            <a:r>
              <a:rPr lang="en-US" altLang="en-US" dirty="0">
                <a:solidFill>
                  <a:srgbClr val="C00000"/>
                </a:solidFill>
              </a:rPr>
              <a:t> </a:t>
            </a:r>
            <a:r>
              <a:rPr lang="en-US" altLang="en-US" dirty="0">
                <a:solidFill>
                  <a:srgbClr val="C00000"/>
                </a:solidFill>
                <a:sym typeface="Symbol" pitchFamily="18" charset="2"/>
              </a:rPr>
              <a:t> </a:t>
            </a:r>
            <a:r>
              <a:rPr lang="en-US" altLang="en-US" dirty="0">
                <a:solidFill>
                  <a:srgbClr val="C00000"/>
                </a:solidFill>
                <a:latin typeface="Algerian" pitchFamily="82" charset="0"/>
                <a:sym typeface="Symbol" pitchFamily="18" charset="2"/>
              </a:rPr>
              <a:t>R</a:t>
            </a:r>
            <a:r>
              <a:rPr lang="en-US" altLang="en-US" dirty="0">
                <a:solidFill>
                  <a:srgbClr val="C00000"/>
                </a:solidFill>
              </a:rPr>
              <a:t>}</a:t>
            </a:r>
          </a:p>
          <a:p>
            <a:r>
              <a:rPr lang="en-US" altLang="en-US" dirty="0"/>
              <a:t>Given a continuous objective function </a:t>
            </a:r>
            <a:r>
              <a:rPr lang="en-US" altLang="en-US" dirty="0">
                <a:solidFill>
                  <a:srgbClr val="C00000"/>
                </a:solidFill>
              </a:rPr>
              <a:t>f(x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a:t>
            </a:r>
            <a:endParaRPr lang="en-US" altLang="en-US" dirty="0"/>
          </a:p>
          <a:p>
            <a:r>
              <a:rPr lang="en-US" altLang="en-US" dirty="0"/>
              <a:t>The </a:t>
            </a:r>
            <a:r>
              <a:rPr lang="en-US" altLang="en-US" dirty="0">
                <a:solidFill>
                  <a:srgbClr val="C00000"/>
                </a:solidFill>
              </a:rPr>
              <a:t>gradient</a:t>
            </a:r>
            <a:r>
              <a:rPr lang="en-US" altLang="en-US" dirty="0"/>
              <a:t> of the objective function is a vector </a:t>
            </a:r>
            <a:r>
              <a:rPr lang="en-US" altLang="en-US" dirty="0">
                <a:solidFill>
                  <a:srgbClr val="C00000"/>
                </a:solidFill>
                <a:sym typeface="Symbol" pitchFamily="18" charset="2"/>
              </a:rPr>
              <a:t>f = (f/x</a:t>
            </a:r>
            <a:r>
              <a:rPr lang="en-US" altLang="en-US" baseline="-25000" dirty="0">
                <a:solidFill>
                  <a:srgbClr val="C00000"/>
                </a:solidFill>
                <a:sym typeface="Symbol" pitchFamily="18" charset="2"/>
              </a:rPr>
              <a:t>1</a:t>
            </a:r>
            <a:r>
              <a:rPr lang="en-US" altLang="en-US" dirty="0">
                <a:solidFill>
                  <a:srgbClr val="C00000"/>
                </a:solidFill>
                <a:sym typeface="Symbol" pitchFamily="18" charset="2"/>
              </a:rPr>
              <a:t>,f/x</a:t>
            </a:r>
            <a:r>
              <a:rPr lang="en-US" altLang="en-US" baseline="-25000" dirty="0">
                <a:solidFill>
                  <a:srgbClr val="C00000"/>
                </a:solidFill>
                <a:sym typeface="Symbol" pitchFamily="18" charset="2"/>
              </a:rPr>
              <a:t>2</a:t>
            </a:r>
            <a:r>
              <a:rPr lang="en-US" altLang="en-US" dirty="0">
                <a:solidFill>
                  <a:srgbClr val="C00000"/>
                </a:solidFill>
                <a:sym typeface="Symbol" pitchFamily="18" charset="2"/>
              </a:rPr>
              <a:t>,…,f/</a:t>
            </a:r>
            <a:r>
              <a:rPr lang="en-US" altLang="en-US" dirty="0" err="1">
                <a:solidFill>
                  <a:srgbClr val="C00000"/>
                </a:solidFill>
                <a:sym typeface="Symbol" pitchFamily="18" charset="2"/>
              </a:rPr>
              <a:t>x</a:t>
            </a:r>
            <a:r>
              <a:rPr lang="en-US" altLang="en-US" baseline="-25000" dirty="0" err="1">
                <a:solidFill>
                  <a:srgbClr val="C00000"/>
                </a:solidFill>
                <a:sym typeface="Symbol" pitchFamily="18" charset="2"/>
              </a:rPr>
              <a:t>N</a:t>
            </a:r>
            <a:r>
              <a:rPr lang="en-US" altLang="en-US" dirty="0">
                <a:solidFill>
                  <a:srgbClr val="C00000"/>
                </a:solidFill>
                <a:sym typeface="Symbol" pitchFamily="18" charset="2"/>
              </a:rPr>
              <a:t>)</a:t>
            </a:r>
          </a:p>
          <a:p>
            <a:r>
              <a:rPr lang="en-US" altLang="en-US" dirty="0"/>
              <a:t>The gradient gives the magnitude and direction of the steepest slope at a point.</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5E9AA27-9E8A-499C-9242-A68DE71E2D48}" type="slidenum">
              <a:rPr lang="en-US" altLang="en-US" sz="1400" smtClean="0"/>
              <a:pPr eaLnBrk="1" hangingPunct="1"/>
              <a:t>40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a:solidFill>
                  <a:srgbClr val="0033CC"/>
                </a:solidFill>
              </a:rPr>
              <a:t>Local Search in Continuous Spaces</a:t>
            </a:r>
            <a:endParaRPr lang="en-US" altLang="en-US" sz="3600"/>
          </a:p>
        </p:txBody>
      </p:sp>
      <p:sp>
        <p:nvSpPr>
          <p:cNvPr id="25603" name="Content Placeholder 2"/>
          <p:cNvSpPr>
            <a:spLocks noGrp="1"/>
          </p:cNvSpPr>
          <p:nvPr>
            <p:ph idx="1"/>
          </p:nvPr>
        </p:nvSpPr>
        <p:spPr>
          <a:xfrm>
            <a:off x="457200" y="1371600"/>
            <a:ext cx="8458200" cy="5181600"/>
          </a:xfrm>
          <a:ln>
            <a:solidFill>
              <a:schemeClr val="tx1"/>
            </a:solidFill>
            <a:miter lim="800000"/>
            <a:headEnd/>
            <a:tailEnd/>
          </a:ln>
        </p:spPr>
        <p:txBody>
          <a:bodyPr/>
          <a:lstStyle/>
          <a:p>
            <a:r>
              <a:rPr lang="en-US" altLang="en-US" dirty="0"/>
              <a:t>To find a maximum, the basic idea is to set </a:t>
            </a:r>
            <a:r>
              <a:rPr lang="en-US" altLang="en-US" dirty="0">
                <a:solidFill>
                  <a:srgbClr val="C00000"/>
                </a:solidFill>
                <a:sym typeface="Symbol" pitchFamily="18" charset="2"/>
              </a:rPr>
              <a:t>f =0</a:t>
            </a:r>
            <a:endParaRPr lang="en-US" altLang="en-US" dirty="0">
              <a:sym typeface="Symbol" pitchFamily="18" charset="2"/>
            </a:endParaRPr>
          </a:p>
          <a:p>
            <a:r>
              <a:rPr lang="en-US" altLang="en-US" dirty="0">
                <a:sym typeface="Symbol" pitchFamily="18" charset="2"/>
              </a:rPr>
              <a:t>Then updating of the current state becomes</a:t>
            </a:r>
          </a:p>
          <a:p>
            <a:pPr>
              <a:buFontTx/>
              <a:buNone/>
            </a:pPr>
            <a:r>
              <a:rPr lang="en-US" altLang="en-US" dirty="0">
                <a:sym typeface="Symbol" pitchFamily="18" charset="2"/>
              </a:rPr>
              <a:t>	</a:t>
            </a:r>
            <a:r>
              <a:rPr lang="en-US" altLang="en-US" dirty="0">
                <a:solidFill>
                  <a:srgbClr val="C00000"/>
                </a:solidFill>
                <a:sym typeface="Symbol" pitchFamily="18" charset="2"/>
              </a:rPr>
              <a:t>x</a:t>
            </a:r>
            <a:r>
              <a:rPr lang="en-US" altLang="en-US" dirty="0">
                <a:solidFill>
                  <a:srgbClr val="C00000"/>
                </a:solidFill>
              </a:rPr>
              <a:t> </a:t>
            </a:r>
            <a:r>
              <a:rPr lang="en-US" altLang="en-US" dirty="0">
                <a:solidFill>
                  <a:srgbClr val="C00000"/>
                </a:solidFill>
                <a:sym typeface="Wingdings" pitchFamily="2" charset="2"/>
              </a:rPr>
              <a:t> x + </a:t>
            </a:r>
            <a:r>
              <a:rPr lang="en-US" altLang="en-US" dirty="0">
                <a:solidFill>
                  <a:srgbClr val="C00000"/>
                </a:solidFill>
                <a:sym typeface="Symbol" pitchFamily="18" charset="2"/>
              </a:rPr>
              <a:t>f(x)</a:t>
            </a:r>
            <a:endParaRPr lang="en-US" altLang="en-US" dirty="0">
              <a:sym typeface="Symbol" pitchFamily="18" charset="2"/>
            </a:endParaRPr>
          </a:p>
          <a:p>
            <a:pPr>
              <a:buFontTx/>
              <a:buNone/>
            </a:pPr>
            <a:r>
              <a:rPr lang="en-US" altLang="en-US" dirty="0">
                <a:solidFill>
                  <a:srgbClr val="C00000"/>
                </a:solidFill>
                <a:sym typeface="Symbol" pitchFamily="18" charset="2"/>
              </a:rPr>
              <a:t>	</a:t>
            </a:r>
            <a:r>
              <a:rPr lang="en-US" altLang="en-US" dirty="0">
                <a:sym typeface="Symbol" pitchFamily="18" charset="2"/>
              </a:rPr>
              <a:t>where </a:t>
            </a:r>
            <a:r>
              <a:rPr lang="en-US" altLang="en-US" dirty="0">
                <a:solidFill>
                  <a:srgbClr val="C00000"/>
                </a:solidFill>
                <a:sym typeface="Symbol" pitchFamily="18" charset="2"/>
              </a:rPr>
              <a:t> </a:t>
            </a:r>
            <a:r>
              <a:rPr lang="en-US" altLang="en-US" dirty="0">
                <a:sym typeface="Symbol" pitchFamily="18" charset="2"/>
              </a:rPr>
              <a:t>is a small constant.</a:t>
            </a:r>
          </a:p>
          <a:p>
            <a:r>
              <a:rPr lang="en-US" altLang="en-US" dirty="0">
                <a:sym typeface="Symbol" pitchFamily="18" charset="2"/>
              </a:rPr>
              <a:t>Theory behind this is taught in numerical methods classes.</a:t>
            </a:r>
          </a:p>
          <a:p>
            <a:r>
              <a:rPr lang="en-US" altLang="en-US" dirty="0">
                <a:sym typeface="Symbol" pitchFamily="18" charset="2"/>
              </a:rPr>
              <a:t>Your book suggests the Newton-</a:t>
            </a:r>
            <a:r>
              <a:rPr lang="en-US" altLang="en-US" dirty="0" err="1">
                <a:sym typeface="Symbol" pitchFamily="18" charset="2"/>
              </a:rPr>
              <a:t>Raphson</a:t>
            </a:r>
            <a:r>
              <a:rPr lang="en-US" altLang="en-US" dirty="0">
                <a:sym typeface="Symbol" pitchFamily="18" charset="2"/>
              </a:rPr>
              <a:t> method. Luckily there are packages…..</a:t>
            </a:r>
            <a:endParaRPr lang="en-US" altLang="en-US" dirty="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1CBADF-5403-450A-8BDC-E8A06CB97077}" type="slidenum">
              <a:rPr lang="en-US" altLang="en-US" sz="1400" smtClean="0"/>
              <a:pPr eaLnBrk="1" hangingPunct="1"/>
              <a:t>41</a:t>
            </a:fld>
            <a:endParaRPr lang="en-US" altLang="en-US" sz="140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E2926AF-D7AF-465C-B8F0-0CEDD519699C}"/>
                  </a:ext>
                </a:extLst>
              </p14:cNvPr>
              <p14:cNvContentPartPr/>
              <p14:nvPr/>
            </p14:nvContentPartPr>
            <p14:xfrm>
              <a:off x="966600" y="3549600"/>
              <a:ext cx="2430720" cy="42840"/>
            </p14:xfrm>
          </p:contentPart>
        </mc:Choice>
        <mc:Fallback>
          <p:pic>
            <p:nvPicPr>
              <p:cNvPr id="2" name="Ink 1">
                <a:extLst>
                  <a:ext uri="{FF2B5EF4-FFF2-40B4-BE49-F238E27FC236}">
                    <a16:creationId xmlns:a16="http://schemas.microsoft.com/office/drawing/2014/main" id="{EE2926AF-D7AF-465C-B8F0-0CEDD519699C}"/>
                  </a:ext>
                </a:extLst>
              </p:cNvPr>
              <p:cNvPicPr/>
              <p:nvPr/>
            </p:nvPicPr>
            <p:blipFill>
              <a:blip r:embed="rId3"/>
              <a:stretch>
                <a:fillRect/>
              </a:stretch>
            </p:blipFill>
            <p:spPr>
              <a:xfrm>
                <a:off x="957240" y="3540240"/>
                <a:ext cx="2449440" cy="61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a:solidFill>
                  <a:srgbClr val="0033CC"/>
                </a:solidFill>
              </a:rPr>
              <a:t>Computer Vision Pose Estimation Example</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BD5BDF8-61F2-4EF8-9CBD-B2D586E9EF9D}" type="slidenum">
              <a:rPr lang="en-US" altLang="en-US" sz="1400" smtClean="0"/>
              <a:pPr eaLnBrk="1" hangingPunct="1"/>
              <a:t>42</a:t>
            </a:fld>
            <a:endParaRPr lang="en-US" altLang="en-US" sz="14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7969" r="25626" b="17188"/>
          <a:stretch>
            <a:fillRect/>
          </a:stretch>
        </p:blipFill>
        <p:spPr bwMode="auto">
          <a:xfrm>
            <a:off x="2133600" y="1371600"/>
            <a:ext cx="4648200" cy="514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0063" y="1447800"/>
            <a:ext cx="2207656" cy="5016758"/>
          </a:xfrm>
          <a:prstGeom prst="rect">
            <a:avLst/>
          </a:prstGeom>
          <a:noFill/>
        </p:spPr>
        <p:txBody>
          <a:bodyPr wrap="none" rtlCol="0">
            <a:spAutoFit/>
          </a:bodyPr>
          <a:lstStyle/>
          <a:p>
            <a:r>
              <a:rPr lang="en-US" sz="2000" dirty="0"/>
              <a:t>pose from</a:t>
            </a:r>
          </a:p>
          <a:p>
            <a:r>
              <a:rPr lang="en-US" sz="2000" dirty="0"/>
              <a:t>6 point</a:t>
            </a:r>
          </a:p>
          <a:p>
            <a:r>
              <a:rPr lang="en-US" sz="2000" dirty="0"/>
              <a:t>correspondences</a:t>
            </a:r>
          </a:p>
          <a:p>
            <a:endParaRPr lang="en-US" sz="2000" dirty="0"/>
          </a:p>
          <a:p>
            <a:r>
              <a:rPr lang="en-US" sz="2000" dirty="0"/>
              <a:t>pose from ellipse-</a:t>
            </a:r>
          </a:p>
          <a:p>
            <a:r>
              <a:rPr lang="en-US" sz="2000" dirty="0"/>
              <a:t>circle </a:t>
            </a:r>
          </a:p>
          <a:p>
            <a:r>
              <a:rPr lang="en-US" sz="2000" dirty="0"/>
              <a:t>correspondence</a:t>
            </a:r>
          </a:p>
          <a:p>
            <a:endParaRPr lang="en-US" sz="2000" dirty="0"/>
          </a:p>
          <a:p>
            <a:endParaRPr lang="en-US" sz="2000" dirty="0"/>
          </a:p>
          <a:p>
            <a:endParaRPr lang="en-US" sz="2000" dirty="0"/>
          </a:p>
          <a:p>
            <a:endParaRPr lang="en-US" sz="2000" dirty="0"/>
          </a:p>
          <a:p>
            <a:endParaRPr lang="en-US" sz="2000" dirty="0"/>
          </a:p>
          <a:p>
            <a:r>
              <a:rPr lang="en-US" sz="2000" dirty="0"/>
              <a:t>pose from both</a:t>
            </a:r>
          </a:p>
          <a:p>
            <a:r>
              <a:rPr lang="en-US" sz="2000" dirty="0"/>
              <a:t>6 points and</a:t>
            </a:r>
          </a:p>
          <a:p>
            <a:r>
              <a:rPr lang="en-US" sz="2000" dirty="0"/>
              <a:t>ellipse-circle</a:t>
            </a:r>
          </a:p>
          <a:p>
            <a:r>
              <a:rPr lang="en-US" sz="2000" dirty="0"/>
              <a:t>correspondences</a:t>
            </a:r>
          </a:p>
        </p:txBody>
      </p:sp>
      <p:sp>
        <p:nvSpPr>
          <p:cNvPr id="3" name="TextBox 2"/>
          <p:cNvSpPr txBox="1"/>
          <p:nvPr/>
        </p:nvSpPr>
        <p:spPr>
          <a:xfrm>
            <a:off x="66951" y="1371600"/>
            <a:ext cx="2151551" cy="4154984"/>
          </a:xfrm>
          <a:prstGeom prst="rect">
            <a:avLst/>
          </a:prstGeom>
          <a:noFill/>
        </p:spPr>
        <p:txBody>
          <a:bodyPr wrap="none" rtlCol="0">
            <a:spAutoFit/>
          </a:bodyPr>
          <a:lstStyle/>
          <a:p>
            <a:r>
              <a:rPr lang="en-US" dirty="0">
                <a:solidFill>
                  <a:srgbClr val="C00000"/>
                </a:solidFill>
              </a:rPr>
              <a:t>I have a</a:t>
            </a:r>
          </a:p>
          <a:p>
            <a:r>
              <a:rPr lang="en-US" dirty="0">
                <a:solidFill>
                  <a:srgbClr val="C00000"/>
                </a:solidFill>
              </a:rPr>
              <a:t>3D model</a:t>
            </a:r>
          </a:p>
          <a:p>
            <a:r>
              <a:rPr lang="en-US" dirty="0">
                <a:solidFill>
                  <a:srgbClr val="C00000"/>
                </a:solidFill>
              </a:rPr>
              <a:t>of an object</a:t>
            </a:r>
          </a:p>
          <a:p>
            <a:r>
              <a:rPr lang="en-US" dirty="0">
                <a:solidFill>
                  <a:srgbClr val="C00000"/>
                </a:solidFill>
              </a:rPr>
              <a:t>and an image</a:t>
            </a:r>
          </a:p>
          <a:p>
            <a:r>
              <a:rPr lang="en-US" dirty="0">
                <a:solidFill>
                  <a:srgbClr val="C00000"/>
                </a:solidFill>
              </a:rPr>
              <a:t>of that object.</a:t>
            </a:r>
          </a:p>
          <a:p>
            <a:endParaRPr lang="en-US" dirty="0">
              <a:solidFill>
                <a:srgbClr val="C00000"/>
              </a:solidFill>
            </a:endParaRPr>
          </a:p>
          <a:p>
            <a:r>
              <a:rPr lang="en-US" dirty="0">
                <a:solidFill>
                  <a:srgbClr val="C00000"/>
                </a:solidFill>
              </a:rPr>
              <a:t>I want to find</a:t>
            </a:r>
          </a:p>
          <a:p>
            <a:r>
              <a:rPr lang="en-US" dirty="0">
                <a:solidFill>
                  <a:srgbClr val="C00000"/>
                </a:solidFill>
              </a:rPr>
              <a:t>the pose: the</a:t>
            </a:r>
          </a:p>
          <a:p>
            <a:r>
              <a:rPr lang="en-US" dirty="0">
                <a:solidFill>
                  <a:srgbClr val="C00000"/>
                </a:solidFill>
              </a:rPr>
              <a:t>position and</a:t>
            </a:r>
          </a:p>
          <a:p>
            <a:r>
              <a:rPr lang="en-US" dirty="0">
                <a:solidFill>
                  <a:srgbClr val="C00000"/>
                </a:solidFill>
              </a:rPr>
              <a:t>orientation</a:t>
            </a:r>
          </a:p>
          <a:p>
            <a:r>
              <a:rPr lang="en-US" dirty="0">
                <a:solidFill>
                  <a:srgbClr val="C00000"/>
                </a:solidFill>
              </a:rPr>
              <a:t>of the camera.</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15F3C02-F744-4E19-A1FB-DD3C434F7DE4}"/>
                  </a:ext>
                </a:extLst>
              </p14:cNvPr>
              <p14:cNvContentPartPr/>
              <p14:nvPr/>
            </p14:nvContentPartPr>
            <p14:xfrm>
              <a:off x="4116240" y="3033720"/>
              <a:ext cx="305280" cy="466200"/>
            </p14:xfrm>
          </p:contentPart>
        </mc:Choice>
        <mc:Fallback>
          <p:pic>
            <p:nvPicPr>
              <p:cNvPr id="4" name="Ink 3">
                <a:extLst>
                  <a:ext uri="{FF2B5EF4-FFF2-40B4-BE49-F238E27FC236}">
                    <a16:creationId xmlns:a16="http://schemas.microsoft.com/office/drawing/2014/main" id="{515F3C02-F744-4E19-A1FB-DD3C434F7DE4}"/>
                  </a:ext>
                </a:extLst>
              </p:cNvPr>
              <p:cNvPicPr/>
              <p:nvPr/>
            </p:nvPicPr>
            <p:blipFill>
              <a:blip r:embed="rId4"/>
              <a:stretch>
                <a:fillRect/>
              </a:stretch>
            </p:blipFill>
            <p:spPr>
              <a:xfrm>
                <a:off x="4106880" y="3024360"/>
                <a:ext cx="324000" cy="484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200">
                <a:solidFill>
                  <a:srgbClr val="0033CC"/>
                </a:solidFill>
              </a:rPr>
              <a:t>Computer Vision Pose Estimation Example</a:t>
            </a:r>
            <a:endParaRPr lang="en-US" altLang="en-US" sz="3200"/>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8B0119-514F-4D03-9039-076F9950CF22}" type="slidenum">
              <a:rPr lang="en-US" altLang="en-US" sz="1400" smtClean="0"/>
              <a:pPr eaLnBrk="1" hangingPunct="1"/>
              <a:t>43</a:t>
            </a:fld>
            <a:endParaRPr lang="en-US" altLang="en-US" sz="140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8750" r="25000" b="53125"/>
          <a:stretch>
            <a:fillRect/>
          </a:stretch>
        </p:blipFill>
        <p:spPr bwMode="auto">
          <a:xfrm>
            <a:off x="1676400" y="1981200"/>
            <a:ext cx="5791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2376" y="1066800"/>
            <a:ext cx="4979248" cy="1200329"/>
          </a:xfrm>
          <a:prstGeom prst="rect">
            <a:avLst/>
          </a:prstGeom>
          <a:noFill/>
        </p:spPr>
        <p:txBody>
          <a:bodyPr wrap="none" rtlCol="0">
            <a:spAutoFit/>
          </a:bodyPr>
          <a:lstStyle/>
          <a:p>
            <a:r>
              <a:rPr lang="en-US" dirty="0"/>
              <a:t>Initial pose from points/ellipses and</a:t>
            </a:r>
          </a:p>
          <a:p>
            <a:r>
              <a:rPr lang="en-US" dirty="0"/>
              <a:t>final pose after optimization.</a:t>
            </a:r>
          </a:p>
          <a:p>
            <a:endParaRPr lang="en-US" dirty="0"/>
          </a:p>
        </p:txBody>
      </p:sp>
      <p:sp>
        <p:nvSpPr>
          <p:cNvPr id="3" name="TextBox 2"/>
          <p:cNvSpPr txBox="1"/>
          <p:nvPr/>
        </p:nvSpPr>
        <p:spPr>
          <a:xfrm>
            <a:off x="1219200" y="4800600"/>
            <a:ext cx="7035900" cy="1938992"/>
          </a:xfrm>
          <a:prstGeom prst="rect">
            <a:avLst/>
          </a:prstGeom>
          <a:noFill/>
        </p:spPr>
        <p:txBody>
          <a:bodyPr wrap="none" rtlCol="0">
            <a:spAutoFit/>
          </a:bodyPr>
          <a:lstStyle/>
          <a:p>
            <a:pPr marL="342900" indent="-342900">
              <a:buFont typeface="Arial" panose="020B0604020202020204" pitchFamily="34" charset="0"/>
              <a:buChar char="•"/>
            </a:pPr>
            <a:r>
              <a:rPr lang="en-US" dirty="0">
                <a:solidFill>
                  <a:srgbClr val="C00000"/>
                </a:solidFill>
              </a:rPr>
              <a:t>The optimization was searching a 6D space:</a:t>
            </a:r>
          </a:p>
          <a:p>
            <a:r>
              <a:rPr lang="en-US" dirty="0">
                <a:solidFill>
                  <a:srgbClr val="C00000"/>
                </a:solidFill>
              </a:rPr>
              <a:t>     (</a:t>
            </a:r>
            <a:r>
              <a:rPr lang="en-US" dirty="0" err="1">
                <a:solidFill>
                  <a:srgbClr val="C00000"/>
                </a:solidFill>
              </a:rPr>
              <a:t>x,y,z</a:t>
            </a:r>
            <a:r>
              <a:rPr lang="en-US" dirty="0">
                <a:solidFill>
                  <a:srgbClr val="C00000"/>
                </a:solidFill>
              </a:rPr>
              <a:t>,</a:t>
            </a:r>
            <a:r>
              <a:rPr lang="el-GR" dirty="0">
                <a:solidFill>
                  <a:srgbClr val="C00000"/>
                </a:solidFill>
              </a:rPr>
              <a:t>θ</a:t>
            </a:r>
            <a:r>
              <a:rPr lang="en-US" dirty="0">
                <a:solidFill>
                  <a:srgbClr val="C00000"/>
                </a:solidFill>
              </a:rPr>
              <a:t>x,</a:t>
            </a:r>
            <a:r>
              <a:rPr lang="el-GR" dirty="0">
                <a:solidFill>
                  <a:srgbClr val="C00000"/>
                </a:solidFill>
              </a:rPr>
              <a:t>θ</a:t>
            </a:r>
            <a:r>
              <a:rPr lang="en-US" dirty="0">
                <a:solidFill>
                  <a:srgbClr val="C00000"/>
                </a:solidFill>
              </a:rPr>
              <a:t>y,</a:t>
            </a:r>
            <a:r>
              <a:rPr lang="el-GR" dirty="0">
                <a:solidFill>
                  <a:srgbClr val="C00000"/>
                </a:solidFill>
              </a:rPr>
              <a:t>θ</a:t>
            </a:r>
            <a:r>
              <a:rPr lang="en-US" dirty="0">
                <a:solidFill>
                  <a:srgbClr val="C00000"/>
                </a:solidFill>
              </a:rPr>
              <a:t>z)</a:t>
            </a:r>
          </a:p>
          <a:p>
            <a:pPr marL="342900" indent="-342900">
              <a:buFont typeface="Arial" panose="020B0604020202020204" pitchFamily="34" charset="0"/>
              <a:buChar char="•"/>
            </a:pPr>
            <a:r>
              <a:rPr lang="en-US" dirty="0">
                <a:solidFill>
                  <a:srgbClr val="0033CC"/>
                </a:solidFill>
              </a:rPr>
              <a:t>The fitness function was how well the projection</a:t>
            </a:r>
          </a:p>
          <a:p>
            <a:r>
              <a:rPr lang="en-US" dirty="0">
                <a:solidFill>
                  <a:srgbClr val="0033CC"/>
                </a:solidFill>
              </a:rPr>
              <a:t>     of the 3D object lined up with the edges on </a:t>
            </a:r>
          </a:p>
          <a:p>
            <a:r>
              <a:rPr lang="en-US" dirty="0">
                <a:solidFill>
                  <a:srgbClr val="0033CC"/>
                </a:solidFill>
              </a:rPr>
              <a:t>     the image.</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B0F4D32-191E-4298-B1BD-C4C280FE9773}"/>
                  </a:ext>
                </a:extLst>
              </p14:cNvPr>
              <p14:cNvContentPartPr/>
              <p14:nvPr/>
            </p14:nvContentPartPr>
            <p14:xfrm>
              <a:off x="2773440" y="4144680"/>
              <a:ext cx="4315320" cy="552960"/>
            </p14:xfrm>
          </p:contentPart>
        </mc:Choice>
        <mc:Fallback>
          <p:pic>
            <p:nvPicPr>
              <p:cNvPr id="4" name="Ink 3">
                <a:extLst>
                  <a:ext uri="{FF2B5EF4-FFF2-40B4-BE49-F238E27FC236}">
                    <a16:creationId xmlns:a16="http://schemas.microsoft.com/office/drawing/2014/main" id="{3B0F4D32-191E-4298-B1BD-C4C280FE9773}"/>
                  </a:ext>
                </a:extLst>
              </p:cNvPr>
              <p:cNvPicPr/>
              <p:nvPr/>
            </p:nvPicPr>
            <p:blipFill>
              <a:blip r:embed="rId4"/>
              <a:stretch>
                <a:fillRect/>
              </a:stretch>
            </p:blipFill>
            <p:spPr>
              <a:xfrm>
                <a:off x="2764080" y="4135320"/>
                <a:ext cx="4334040" cy="571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44</a:t>
            </a:fld>
            <a:endParaRPr lang="en-US"/>
          </a:p>
        </p:txBody>
      </p:sp>
    </p:spTree>
    <p:extLst>
      <p:ext uri="{BB962C8B-B14F-4D97-AF65-F5344CB8AC3E}">
        <p14:creationId xmlns:p14="http://schemas.microsoft.com/office/powerpoint/2010/main" val="234932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200" dirty="0">
                <a:solidFill>
                  <a:srgbClr val="0033CC"/>
                </a:solidFill>
              </a:rPr>
              <a:t>Searching with Nondeterministic Actions</a:t>
            </a:r>
            <a:br>
              <a:rPr lang="en-US" altLang="en-US" sz="3200" dirty="0">
                <a:solidFill>
                  <a:srgbClr val="0033CC"/>
                </a:solidFill>
              </a:rPr>
            </a:br>
            <a:r>
              <a:rPr lang="en-US" altLang="en-US" sz="3200" dirty="0">
                <a:solidFill>
                  <a:srgbClr val="FF0000"/>
                </a:solidFill>
              </a:rPr>
              <a:t>Please read it in the text.</a:t>
            </a:r>
          </a:p>
        </p:txBody>
      </p:sp>
      <p:sp>
        <p:nvSpPr>
          <p:cNvPr id="28675" name="Content Placeholder 2"/>
          <p:cNvSpPr>
            <a:spLocks noGrp="1"/>
          </p:cNvSpPr>
          <p:nvPr>
            <p:ph idx="1"/>
          </p:nvPr>
        </p:nvSpPr>
        <p:spPr/>
        <p:txBody>
          <a:bodyPr/>
          <a:lstStyle/>
          <a:p>
            <a:r>
              <a:rPr lang="en-US" altLang="en-US"/>
              <a:t>Vacuum World (actions = {left, right, suck})</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CD675FF-C881-4881-81F7-523CE32263BE}" type="slidenum">
              <a:rPr lang="en-US" altLang="en-US" sz="1400" smtClean="0"/>
              <a:pPr eaLnBrk="1" hangingPunct="1"/>
              <a:t>45</a:t>
            </a:fld>
            <a:endParaRPr lang="en-US" altLang="en-US" sz="1400"/>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l="25626" t="33594" r="10001" b="22656"/>
          <a:stretch>
            <a:fillRect/>
          </a:stretch>
        </p:blipFill>
        <p:spPr bwMode="auto">
          <a:xfrm>
            <a:off x="457200" y="22098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dirty="0">
                <a:solidFill>
                  <a:srgbClr val="0033CC"/>
                </a:solidFill>
              </a:rPr>
              <a:t>Searching with Partial Observations</a:t>
            </a:r>
          </a:p>
        </p:txBody>
      </p:sp>
      <p:sp>
        <p:nvSpPr>
          <p:cNvPr id="32771" name="Content Placeholder 2"/>
          <p:cNvSpPr>
            <a:spLocks noGrp="1"/>
          </p:cNvSpPr>
          <p:nvPr>
            <p:ph idx="1"/>
          </p:nvPr>
        </p:nvSpPr>
        <p:spPr>
          <a:ln>
            <a:solidFill>
              <a:schemeClr val="tx1"/>
            </a:solidFill>
            <a:miter lim="800000"/>
            <a:headEnd/>
            <a:tailEnd/>
          </a:ln>
        </p:spPr>
        <p:txBody>
          <a:bodyPr/>
          <a:lstStyle/>
          <a:p>
            <a:r>
              <a:rPr lang="en-US" altLang="en-US" dirty="0"/>
              <a:t>The agent does not always know its state!</a:t>
            </a:r>
          </a:p>
          <a:p>
            <a:endParaRPr lang="en-US" altLang="en-US" dirty="0"/>
          </a:p>
          <a:p>
            <a:r>
              <a:rPr lang="en-US" altLang="en-US" dirty="0"/>
              <a:t>Instead, it maintains a </a:t>
            </a:r>
            <a:r>
              <a:rPr lang="en-US" altLang="en-US" dirty="0">
                <a:solidFill>
                  <a:srgbClr val="C00000"/>
                </a:solidFill>
              </a:rPr>
              <a:t>belief state: a set of possible states it might be in. </a:t>
            </a:r>
            <a:endParaRPr lang="en-US" altLang="en-US" dirty="0"/>
          </a:p>
          <a:p>
            <a:endParaRPr lang="en-US" altLang="en-US" dirty="0"/>
          </a:p>
          <a:p>
            <a:r>
              <a:rPr lang="en-US" altLang="en-US" dirty="0">
                <a:solidFill>
                  <a:srgbClr val="C00000"/>
                </a:solidFill>
              </a:rPr>
              <a:t>Example:</a:t>
            </a:r>
            <a:r>
              <a:rPr lang="en-US" altLang="en-US" dirty="0"/>
              <a:t> a robot can be used to build a map of a hostile environment. It will have sensors that allow it to “see” the world.</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F5EDFB-7EB2-4660-A2D1-C720ABB2A07F}" type="slidenum">
              <a:rPr lang="en-US" altLang="en-US" sz="1400" smtClean="0"/>
              <a:pPr eaLnBrk="1" hangingPunct="1"/>
              <a:t>46</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Online Search Problems</a:t>
            </a:r>
          </a:p>
        </p:txBody>
      </p:sp>
      <p:sp>
        <p:nvSpPr>
          <p:cNvPr id="34819" name="Content Placeholder 2"/>
          <p:cNvSpPr>
            <a:spLocks noGrp="1"/>
          </p:cNvSpPr>
          <p:nvPr>
            <p:ph idx="1"/>
          </p:nvPr>
        </p:nvSpPr>
        <p:spPr>
          <a:xfrm>
            <a:off x="457200" y="1600200"/>
            <a:ext cx="8229600" cy="4648200"/>
          </a:xfrm>
          <a:ln>
            <a:solidFill>
              <a:schemeClr val="tx1"/>
            </a:solidFill>
            <a:miter lim="800000"/>
            <a:headEnd/>
            <a:tailEnd/>
          </a:ln>
        </p:spPr>
        <p:txBody>
          <a:bodyPr/>
          <a:lstStyle/>
          <a:p>
            <a:r>
              <a:rPr lang="en-US" altLang="en-US" dirty="0">
                <a:solidFill>
                  <a:srgbClr val="C00000"/>
                </a:solidFill>
              </a:rPr>
              <a:t>Active agent</a:t>
            </a:r>
          </a:p>
          <a:p>
            <a:pPr lvl="1"/>
            <a:r>
              <a:rPr lang="en-US" altLang="en-US" dirty="0"/>
              <a:t> executes actions</a:t>
            </a:r>
          </a:p>
          <a:p>
            <a:pPr lvl="1"/>
            <a:r>
              <a:rPr lang="en-US" altLang="en-US" dirty="0"/>
              <a:t> acquires percepts from sensors</a:t>
            </a:r>
          </a:p>
          <a:p>
            <a:pPr lvl="1"/>
            <a:r>
              <a:rPr lang="en-US" altLang="en-US" dirty="0"/>
              <a:t> deterministic and fully observable</a:t>
            </a:r>
          </a:p>
          <a:p>
            <a:pPr lvl="1"/>
            <a:r>
              <a:rPr lang="en-US" altLang="en-US" dirty="0"/>
              <a:t> has to perform an action to know the outcome</a:t>
            </a:r>
          </a:p>
          <a:p>
            <a:r>
              <a:rPr lang="en-US" altLang="en-US" dirty="0">
                <a:solidFill>
                  <a:srgbClr val="C00000"/>
                </a:solidFill>
              </a:rPr>
              <a:t>Examples</a:t>
            </a:r>
          </a:p>
          <a:p>
            <a:pPr lvl="1"/>
            <a:r>
              <a:rPr lang="en-US" altLang="en-US" dirty="0"/>
              <a:t>Web search</a:t>
            </a:r>
          </a:p>
          <a:p>
            <a:pPr lvl="1"/>
            <a:r>
              <a:rPr lang="en-US" altLang="en-US" dirty="0"/>
              <a:t>Autonomous vehicle</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A83B32A-581B-4567-804E-9E6D8BCC7A08}" type="slidenum">
              <a:rPr lang="en-US" altLang="en-US" sz="1400" smtClean="0"/>
              <a:pPr eaLnBrk="1" hangingPunct="1"/>
              <a:t>47</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CF8D1EA-1FB2-4453-A82E-5E07743039D1}" type="slidenum">
              <a:rPr lang="en-US" altLang="en-US" sz="1400" smtClean="0"/>
              <a:pPr eaLnBrk="1" hangingPunct="1"/>
              <a:t>5</a:t>
            </a:fld>
            <a:endParaRPr lang="en-US" altLang="en-US" sz="1400"/>
          </a:p>
        </p:txBody>
      </p:sp>
      <p:sp>
        <p:nvSpPr>
          <p:cNvPr id="7171" name="Rectangle 2"/>
          <p:cNvSpPr>
            <a:spLocks noGrp="1" noChangeArrowheads="1"/>
          </p:cNvSpPr>
          <p:nvPr>
            <p:ph type="title"/>
          </p:nvPr>
        </p:nvSpPr>
        <p:spPr>
          <a:xfrm>
            <a:off x="457200" y="274638"/>
            <a:ext cx="7294563" cy="1143000"/>
          </a:xfrm>
        </p:spPr>
        <p:txBody>
          <a:bodyPr/>
          <a:lstStyle/>
          <a:p>
            <a:pPr eaLnBrk="1" hangingPunct="1"/>
            <a:r>
              <a:rPr lang="en-US" altLang="en-US">
                <a:solidFill>
                  <a:srgbClr val="0033CC"/>
                </a:solidFill>
              </a:rPr>
              <a:t>Hill Climbing</a:t>
            </a:r>
          </a:p>
        </p:txBody>
      </p:sp>
      <p:sp>
        <p:nvSpPr>
          <p:cNvPr id="265219" name="Rectangle 3"/>
          <p:cNvSpPr>
            <a:spLocks noChangeArrowheads="1"/>
          </p:cNvSpPr>
          <p:nvPr/>
        </p:nvSpPr>
        <p:spPr bwMode="auto">
          <a:xfrm>
            <a:off x="0" y="3352800"/>
            <a:ext cx="39576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FontTx/>
              <a:buChar char="•"/>
            </a:pPr>
            <a:endParaRPr lang="en-US" altLang="en-US" sz="3200"/>
          </a:p>
        </p:txBody>
      </p:sp>
      <p:sp>
        <p:nvSpPr>
          <p:cNvPr id="7173" name="Text Box 4"/>
          <p:cNvSpPr txBox="1">
            <a:spLocks noChangeArrowheads="1"/>
          </p:cNvSpPr>
          <p:nvPr/>
        </p:nvSpPr>
        <p:spPr bwMode="auto">
          <a:xfrm>
            <a:off x="5992813" y="685800"/>
            <a:ext cx="279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latin typeface="Comic Sans MS" pitchFamily="66" charset="0"/>
              </a:rPr>
              <a:t>“Gradient ascent”</a:t>
            </a:r>
          </a:p>
        </p:txBody>
      </p:sp>
      <p:sp>
        <p:nvSpPr>
          <p:cNvPr id="7174" name="Oval 5"/>
          <p:cNvSpPr>
            <a:spLocks noChangeArrowheads="1"/>
          </p:cNvSpPr>
          <p:nvPr/>
        </p:nvSpPr>
        <p:spPr bwMode="auto">
          <a:xfrm>
            <a:off x="3124200" y="24384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7175" name="Line 6"/>
          <p:cNvSpPr>
            <a:spLocks noChangeShapeType="1"/>
          </p:cNvSpPr>
          <p:nvPr/>
        </p:nvSpPr>
        <p:spPr bwMode="auto">
          <a:xfrm flipH="1" flipV="1">
            <a:off x="2895600" y="1981200"/>
            <a:ext cx="2286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Freeform 7"/>
          <p:cNvSpPr>
            <a:spLocks/>
          </p:cNvSpPr>
          <p:nvPr/>
        </p:nvSpPr>
        <p:spPr bwMode="auto">
          <a:xfrm>
            <a:off x="762000" y="1600200"/>
            <a:ext cx="3505200" cy="1270000"/>
          </a:xfrm>
          <a:custGeom>
            <a:avLst/>
            <a:gdLst>
              <a:gd name="T0" fmla="*/ 0 w 2208"/>
              <a:gd name="T1" fmla="*/ 2147483647 h 800"/>
              <a:gd name="T2" fmla="*/ 2147483647 w 2208"/>
              <a:gd name="T3" fmla="*/ 2147483647 h 800"/>
              <a:gd name="T4" fmla="*/ 2147483647 w 2208"/>
              <a:gd name="T5" fmla="*/ 2147483647 h 800"/>
              <a:gd name="T6" fmla="*/ 2147483647 w 2208"/>
              <a:gd name="T7" fmla="*/ 2147483647 h 800"/>
              <a:gd name="T8" fmla="*/ 2147483647 w 2208"/>
              <a:gd name="T9" fmla="*/ 0 h 800"/>
              <a:gd name="T10" fmla="*/ 2147483647 w 2208"/>
              <a:gd name="T11" fmla="*/ 2147483647 h 800"/>
              <a:gd name="T12" fmla="*/ 2147483647 w 2208"/>
              <a:gd name="T13" fmla="*/ 2147483647 h 800"/>
              <a:gd name="T14" fmla="*/ 2147483647 w 2208"/>
              <a:gd name="T15" fmla="*/ 2147483647 h 800"/>
              <a:gd name="T16" fmla="*/ 2147483647 w 2208"/>
              <a:gd name="T17" fmla="*/ 2147483647 h 800"/>
              <a:gd name="T18" fmla="*/ 2147483647 w 2208"/>
              <a:gd name="T19" fmla="*/ 2147483647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8"/>
              <a:gd name="T31" fmla="*/ 0 h 800"/>
              <a:gd name="T32" fmla="*/ 2208 w 2208"/>
              <a:gd name="T33" fmla="*/ 800 h 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8" h="800">
                <a:moveTo>
                  <a:pt x="0" y="768"/>
                </a:moveTo>
                <a:cubicBezTo>
                  <a:pt x="76" y="784"/>
                  <a:pt x="152" y="800"/>
                  <a:pt x="240" y="768"/>
                </a:cubicBezTo>
                <a:cubicBezTo>
                  <a:pt x="328" y="736"/>
                  <a:pt x="448" y="672"/>
                  <a:pt x="528" y="576"/>
                </a:cubicBezTo>
                <a:cubicBezTo>
                  <a:pt x="608" y="480"/>
                  <a:pt x="640" y="288"/>
                  <a:pt x="720" y="192"/>
                </a:cubicBezTo>
                <a:cubicBezTo>
                  <a:pt x="800" y="96"/>
                  <a:pt x="912" y="0"/>
                  <a:pt x="1008" y="0"/>
                </a:cubicBezTo>
                <a:cubicBezTo>
                  <a:pt x="1104" y="0"/>
                  <a:pt x="1216" y="112"/>
                  <a:pt x="1296" y="192"/>
                </a:cubicBezTo>
                <a:cubicBezTo>
                  <a:pt x="1376" y="272"/>
                  <a:pt x="1432" y="400"/>
                  <a:pt x="1488" y="480"/>
                </a:cubicBezTo>
                <a:cubicBezTo>
                  <a:pt x="1544" y="560"/>
                  <a:pt x="1576" y="624"/>
                  <a:pt x="1632" y="672"/>
                </a:cubicBezTo>
                <a:cubicBezTo>
                  <a:pt x="1688" y="720"/>
                  <a:pt x="1728" y="752"/>
                  <a:pt x="1824" y="768"/>
                </a:cubicBezTo>
                <a:cubicBezTo>
                  <a:pt x="1920" y="784"/>
                  <a:pt x="2064" y="776"/>
                  <a:pt x="2208"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Text Box 8"/>
          <p:cNvSpPr txBox="1">
            <a:spLocks noChangeArrowheads="1"/>
          </p:cNvSpPr>
          <p:nvPr/>
        </p:nvSpPr>
        <p:spPr bwMode="auto">
          <a:xfrm>
            <a:off x="2590800" y="137160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000">
                <a:solidFill>
                  <a:srgbClr val="FF0000"/>
                </a:solidFill>
              </a:rPr>
              <a:t>solution</a:t>
            </a:r>
          </a:p>
        </p:txBody>
      </p:sp>
      <p:sp>
        <p:nvSpPr>
          <p:cNvPr id="7178" name="Line 9"/>
          <p:cNvSpPr>
            <a:spLocks noChangeShapeType="1"/>
          </p:cNvSpPr>
          <p:nvPr/>
        </p:nvSpPr>
        <p:spPr bwMode="auto">
          <a:xfrm>
            <a:off x="2362200" y="14478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Text Box 10"/>
          <p:cNvSpPr txBox="1">
            <a:spLocks noChangeArrowheads="1"/>
          </p:cNvSpPr>
          <p:nvPr/>
        </p:nvSpPr>
        <p:spPr bwMode="auto">
          <a:xfrm>
            <a:off x="5715000" y="1828800"/>
            <a:ext cx="2678113"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000"/>
              <a:t>Note: solutions shown</a:t>
            </a:r>
          </a:p>
          <a:p>
            <a:pPr eaLnBrk="1" hangingPunct="1"/>
            <a:r>
              <a:rPr lang="en-US" altLang="en-US" sz="2000"/>
              <a:t>here as </a:t>
            </a:r>
            <a:r>
              <a:rPr lang="en-US" altLang="en-US" sz="2000">
                <a:solidFill>
                  <a:srgbClr val="FF0000"/>
                </a:solidFill>
              </a:rPr>
              <a:t>max</a:t>
            </a:r>
            <a:r>
              <a:rPr lang="en-US" altLang="en-US" sz="2000"/>
              <a:t> not min.</a:t>
            </a:r>
          </a:p>
        </p:txBody>
      </p:sp>
      <p:sp>
        <p:nvSpPr>
          <p:cNvPr id="7180" name="Text Box 11"/>
          <p:cNvSpPr txBox="1">
            <a:spLocks noChangeArrowheads="1"/>
          </p:cNvSpPr>
          <p:nvPr/>
        </p:nvSpPr>
        <p:spPr bwMode="auto">
          <a:xfrm>
            <a:off x="914400" y="3581400"/>
            <a:ext cx="672331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0033CC"/>
                </a:solidFill>
              </a:rPr>
              <a:t>Often used for numerical optimization problems.</a:t>
            </a:r>
          </a:p>
          <a:p>
            <a:pPr eaLnBrk="1" hangingPunct="1"/>
            <a:endParaRPr lang="en-US" altLang="en-US" dirty="0">
              <a:solidFill>
                <a:srgbClr val="0033CC"/>
              </a:solidFill>
            </a:endParaRPr>
          </a:p>
          <a:p>
            <a:pPr eaLnBrk="1" hangingPunct="1"/>
            <a:r>
              <a:rPr lang="en-US" altLang="en-US" dirty="0">
                <a:solidFill>
                  <a:srgbClr val="0033CC"/>
                </a:solidFill>
              </a:rPr>
              <a:t>How does it work?</a:t>
            </a:r>
          </a:p>
          <a:p>
            <a:pPr eaLnBrk="1" hangingPunct="1"/>
            <a:endParaRPr lang="en-US" altLang="en-US" dirty="0">
              <a:solidFill>
                <a:srgbClr val="0033CC"/>
              </a:solidFill>
            </a:endParaRPr>
          </a:p>
          <a:p>
            <a:pPr eaLnBrk="1" hangingPunct="1"/>
            <a:r>
              <a:rPr lang="en-US" altLang="en-US" dirty="0">
                <a:solidFill>
                  <a:srgbClr val="FF0000"/>
                </a:solidFill>
              </a:rPr>
              <a:t>In continuous space, the gradient tells you the</a:t>
            </a:r>
          </a:p>
          <a:p>
            <a:pPr eaLnBrk="1" hangingPunct="1"/>
            <a:r>
              <a:rPr lang="en-US" altLang="en-US" dirty="0">
                <a:solidFill>
                  <a:srgbClr val="FF0000"/>
                </a:solidFill>
              </a:rPr>
              <a:t>direction in which to move uphill.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5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2AB3B9-214F-48AC-B672-721E6D0F5D05}" type="slidenum">
              <a:rPr lang="en-US" altLang="en-US" sz="1400" smtClean="0"/>
              <a:pPr eaLnBrk="1" hangingPunct="1"/>
              <a:t>6</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a:solidFill>
                  <a:srgbClr val="0033CC"/>
                </a:solidFill>
              </a:rPr>
              <a:t>AI Hill Climbing</a:t>
            </a:r>
          </a:p>
        </p:txBody>
      </p:sp>
      <p:sp>
        <p:nvSpPr>
          <p:cNvPr id="8196" name="Rectangle 3"/>
          <p:cNvSpPr>
            <a:spLocks noGrp="1" noChangeArrowheads="1"/>
          </p:cNvSpPr>
          <p:nvPr>
            <p:ph type="body" idx="1"/>
          </p:nvPr>
        </p:nvSpPr>
        <p:spPr>
          <a:xfrm>
            <a:off x="838200" y="1828800"/>
            <a:ext cx="7620000" cy="2667000"/>
          </a:xfrm>
          <a:noFill/>
          <a:ln>
            <a:solidFill>
              <a:schemeClr val="tx1"/>
            </a:solidFill>
            <a:miter lim="800000"/>
            <a:headEnd/>
            <a:tailEnd/>
          </a:ln>
        </p:spPr>
        <p:txBody>
          <a:bodyPr/>
          <a:lstStyle/>
          <a:p>
            <a:pPr eaLnBrk="1" hangingPunct="1">
              <a:lnSpc>
                <a:spcPct val="90000"/>
              </a:lnSpc>
              <a:buFontTx/>
              <a:buNone/>
            </a:pPr>
            <a:r>
              <a:rPr lang="en-US" altLang="en-US" sz="2400">
                <a:solidFill>
                  <a:srgbClr val="FF0000"/>
                </a:solidFill>
              </a:rPr>
              <a:t>Steepest-Ascent Hill Climbing</a:t>
            </a:r>
          </a:p>
          <a:p>
            <a:pPr eaLnBrk="1" hangingPunct="1">
              <a:lnSpc>
                <a:spcPct val="90000"/>
              </a:lnSpc>
            </a:pPr>
            <a:r>
              <a:rPr lang="en-US" altLang="en-US" sz="2400" i="1"/>
              <a:t>current</a:t>
            </a:r>
            <a:r>
              <a:rPr lang="en-US" altLang="en-US" sz="2400"/>
              <a:t> </a:t>
            </a:r>
            <a:r>
              <a:rPr lang="en-US" altLang="en-US" sz="2400">
                <a:sym typeface="Wingdings" pitchFamily="2" charset="2"/>
              </a:rPr>
              <a:t></a:t>
            </a:r>
            <a:r>
              <a:rPr lang="en-US" altLang="en-US" sz="2400"/>
              <a:t> start node</a:t>
            </a:r>
          </a:p>
          <a:p>
            <a:pPr eaLnBrk="1" hangingPunct="1">
              <a:lnSpc>
                <a:spcPct val="90000"/>
              </a:lnSpc>
            </a:pPr>
            <a:r>
              <a:rPr lang="en-US" altLang="en-US" sz="2400"/>
              <a:t> loop do</a:t>
            </a:r>
          </a:p>
          <a:p>
            <a:pPr lvl="1" eaLnBrk="1" hangingPunct="1">
              <a:lnSpc>
                <a:spcPct val="90000"/>
              </a:lnSpc>
            </a:pPr>
            <a:r>
              <a:rPr lang="en-US" altLang="en-US" sz="2000" i="1"/>
              <a:t>neighbor</a:t>
            </a:r>
            <a:r>
              <a:rPr lang="en-US" altLang="en-US" sz="2000"/>
              <a:t> </a:t>
            </a:r>
            <a:r>
              <a:rPr lang="en-US" altLang="en-US" sz="2000">
                <a:sym typeface="Wingdings" pitchFamily="2" charset="2"/>
              </a:rPr>
              <a:t> a highest-valued successor of </a:t>
            </a:r>
            <a:r>
              <a:rPr lang="en-US" altLang="en-US" sz="2000" i="1">
                <a:sym typeface="Wingdings" pitchFamily="2" charset="2"/>
              </a:rPr>
              <a:t>current</a:t>
            </a:r>
          </a:p>
          <a:p>
            <a:pPr lvl="1" eaLnBrk="1" hangingPunct="1">
              <a:lnSpc>
                <a:spcPct val="90000"/>
              </a:lnSpc>
            </a:pPr>
            <a:r>
              <a:rPr lang="en-US" altLang="en-US" sz="2000">
                <a:sym typeface="Wingdings" pitchFamily="2" charset="2"/>
              </a:rPr>
              <a:t>if </a:t>
            </a:r>
            <a:r>
              <a:rPr lang="en-US" altLang="en-US" sz="2000" i="1">
                <a:sym typeface="Wingdings" pitchFamily="2" charset="2"/>
              </a:rPr>
              <a:t>neighbor</a:t>
            </a:r>
            <a:r>
              <a:rPr lang="en-US" altLang="en-US" sz="2000">
                <a:sym typeface="Wingdings" pitchFamily="2" charset="2"/>
              </a:rPr>
              <a:t>.Value &lt;= </a:t>
            </a:r>
            <a:r>
              <a:rPr lang="en-US" altLang="en-US" sz="2000" i="1">
                <a:sym typeface="Wingdings" pitchFamily="2" charset="2"/>
              </a:rPr>
              <a:t>current</a:t>
            </a:r>
            <a:r>
              <a:rPr lang="en-US" altLang="en-US" sz="2000">
                <a:sym typeface="Wingdings" pitchFamily="2" charset="2"/>
              </a:rPr>
              <a:t>.Value then return </a:t>
            </a:r>
            <a:r>
              <a:rPr lang="en-US" altLang="en-US" sz="2000" i="1">
                <a:sym typeface="Wingdings" pitchFamily="2" charset="2"/>
              </a:rPr>
              <a:t>current</a:t>
            </a:r>
            <a:r>
              <a:rPr lang="en-US" altLang="en-US" sz="2000">
                <a:sym typeface="Wingdings" pitchFamily="2" charset="2"/>
              </a:rPr>
              <a:t>.State</a:t>
            </a:r>
            <a:endParaRPr lang="en-US" altLang="en-US" sz="2000"/>
          </a:p>
          <a:p>
            <a:pPr lvl="1" eaLnBrk="1" hangingPunct="1">
              <a:lnSpc>
                <a:spcPct val="90000"/>
              </a:lnSpc>
            </a:pPr>
            <a:r>
              <a:rPr lang="en-US" altLang="en-US" sz="2000" i="1"/>
              <a:t>current</a:t>
            </a:r>
            <a:r>
              <a:rPr lang="en-US" altLang="en-US" sz="2000">
                <a:sym typeface="Wingdings" pitchFamily="2" charset="2"/>
              </a:rPr>
              <a:t> </a:t>
            </a:r>
            <a:r>
              <a:rPr lang="en-US" altLang="en-US" sz="2000"/>
              <a:t> </a:t>
            </a:r>
            <a:r>
              <a:rPr lang="en-US" altLang="en-US" sz="2000" i="1"/>
              <a:t>neighbor</a:t>
            </a:r>
          </a:p>
          <a:p>
            <a:pPr eaLnBrk="1" hangingPunct="1">
              <a:lnSpc>
                <a:spcPct val="90000"/>
              </a:lnSpc>
            </a:pPr>
            <a:r>
              <a:rPr lang="en-US" altLang="en-US" sz="2400"/>
              <a:t>end loop</a:t>
            </a:r>
          </a:p>
        </p:txBody>
      </p:sp>
      <p:sp>
        <p:nvSpPr>
          <p:cNvPr id="2" name="TextBox 1"/>
          <p:cNvSpPr txBox="1"/>
          <p:nvPr/>
        </p:nvSpPr>
        <p:spPr>
          <a:xfrm>
            <a:off x="838200" y="4876800"/>
            <a:ext cx="6381875" cy="1569660"/>
          </a:xfrm>
          <a:prstGeom prst="rect">
            <a:avLst/>
          </a:prstGeom>
          <a:noFill/>
        </p:spPr>
        <p:txBody>
          <a:bodyPr wrap="none" rtlCol="0">
            <a:spAutoFit/>
          </a:bodyPr>
          <a:lstStyle/>
          <a:p>
            <a:r>
              <a:rPr lang="en-US" dirty="0"/>
              <a:t>At each step, the current node is replaced by</a:t>
            </a:r>
          </a:p>
          <a:p>
            <a:r>
              <a:rPr lang="en-US" dirty="0"/>
              <a:t>the best (highest-valued) neighbor.</a:t>
            </a:r>
          </a:p>
          <a:p>
            <a:endParaRPr lang="en-US" dirty="0"/>
          </a:p>
          <a:p>
            <a:r>
              <a:rPr lang="en-US" dirty="0"/>
              <a:t>This is sometimes called </a:t>
            </a:r>
            <a:r>
              <a:rPr lang="en-US" dirty="0">
                <a:solidFill>
                  <a:srgbClr val="FF0000"/>
                </a:solidFill>
              </a:rPr>
              <a:t>greedy local search</a:t>
            </a:r>
            <a:r>
              <a:rPr lang="en-US" dirty="0"/>
              <a:t>.</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5E13A50-BE13-48AF-B171-67A621F8A72B}"/>
                  </a:ext>
                </a:extLst>
              </p14:cNvPr>
              <p14:cNvContentPartPr/>
              <p14:nvPr/>
            </p14:nvContentPartPr>
            <p14:xfrm>
              <a:off x="977400" y="2784960"/>
              <a:ext cx="7120440" cy="1614960"/>
            </p14:xfrm>
          </p:contentPart>
        </mc:Choice>
        <mc:Fallback>
          <p:pic>
            <p:nvPicPr>
              <p:cNvPr id="3" name="Ink 2">
                <a:extLst>
                  <a:ext uri="{FF2B5EF4-FFF2-40B4-BE49-F238E27FC236}">
                    <a16:creationId xmlns:a16="http://schemas.microsoft.com/office/drawing/2014/main" id="{95E13A50-BE13-48AF-B171-67A621F8A72B}"/>
                  </a:ext>
                </a:extLst>
              </p:cNvPr>
              <p:cNvPicPr/>
              <p:nvPr/>
            </p:nvPicPr>
            <p:blipFill>
              <a:blip r:embed="rId4"/>
              <a:stretch>
                <a:fillRect/>
              </a:stretch>
            </p:blipFill>
            <p:spPr>
              <a:xfrm>
                <a:off x="968040" y="2775600"/>
                <a:ext cx="7139160" cy="1633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7928D61-DBB0-4C7B-8D27-1B90983C88C9}" type="slidenum">
              <a:rPr lang="en-US" altLang="en-US" sz="1400" smtClean="0"/>
              <a:pPr eaLnBrk="1" hangingPunct="1"/>
              <a:t>7</a:t>
            </a:fld>
            <a:endParaRPr lang="en-US" altLang="en-US" sz="1400"/>
          </a:p>
        </p:txBody>
      </p:sp>
      <p:sp>
        <p:nvSpPr>
          <p:cNvPr id="9219" name="Rectangle 2"/>
          <p:cNvSpPr>
            <a:spLocks noGrp="1" noChangeArrowheads="1"/>
          </p:cNvSpPr>
          <p:nvPr>
            <p:ph type="title"/>
          </p:nvPr>
        </p:nvSpPr>
        <p:spPr/>
        <p:txBody>
          <a:bodyPr/>
          <a:lstStyle/>
          <a:p>
            <a:pPr eaLnBrk="1" hangingPunct="1"/>
            <a:r>
              <a:rPr lang="en-US" altLang="en-US">
                <a:solidFill>
                  <a:srgbClr val="0033CC"/>
                </a:solidFill>
              </a:rPr>
              <a:t>Hill Climbing Search</a:t>
            </a:r>
          </a:p>
        </p:txBody>
      </p:sp>
      <p:sp>
        <p:nvSpPr>
          <p:cNvPr id="9220" name="Oval 4"/>
          <p:cNvSpPr>
            <a:spLocks noChangeArrowheads="1"/>
          </p:cNvSpPr>
          <p:nvPr/>
        </p:nvSpPr>
        <p:spPr bwMode="auto">
          <a:xfrm>
            <a:off x="4343400" y="14478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 6</a:t>
            </a:r>
          </a:p>
        </p:txBody>
      </p:sp>
      <p:sp>
        <p:nvSpPr>
          <p:cNvPr id="9221" name="Oval 5"/>
          <p:cNvSpPr>
            <a:spLocks noChangeArrowheads="1"/>
          </p:cNvSpPr>
          <p:nvPr/>
        </p:nvSpPr>
        <p:spPr bwMode="auto">
          <a:xfrm>
            <a:off x="23622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4</a:t>
            </a:r>
          </a:p>
        </p:txBody>
      </p:sp>
      <p:sp>
        <p:nvSpPr>
          <p:cNvPr id="9222" name="Oval 6"/>
          <p:cNvSpPr>
            <a:spLocks noChangeArrowheads="1"/>
          </p:cNvSpPr>
          <p:nvPr/>
        </p:nvSpPr>
        <p:spPr bwMode="auto">
          <a:xfrm>
            <a:off x="33528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10</a:t>
            </a:r>
          </a:p>
        </p:txBody>
      </p:sp>
      <p:sp>
        <p:nvSpPr>
          <p:cNvPr id="9223" name="Oval 7"/>
          <p:cNvSpPr>
            <a:spLocks noChangeArrowheads="1"/>
          </p:cNvSpPr>
          <p:nvPr/>
        </p:nvSpPr>
        <p:spPr bwMode="auto">
          <a:xfrm>
            <a:off x="43434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3</a:t>
            </a:r>
          </a:p>
        </p:txBody>
      </p:sp>
      <p:sp>
        <p:nvSpPr>
          <p:cNvPr id="9224" name="Oval 8"/>
          <p:cNvSpPr>
            <a:spLocks noChangeArrowheads="1"/>
          </p:cNvSpPr>
          <p:nvPr/>
        </p:nvSpPr>
        <p:spPr bwMode="auto">
          <a:xfrm>
            <a:off x="53340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2</a:t>
            </a:r>
          </a:p>
        </p:txBody>
      </p:sp>
      <p:sp>
        <p:nvSpPr>
          <p:cNvPr id="9225" name="Oval 9"/>
          <p:cNvSpPr>
            <a:spLocks noChangeArrowheads="1"/>
          </p:cNvSpPr>
          <p:nvPr/>
        </p:nvSpPr>
        <p:spPr bwMode="auto">
          <a:xfrm>
            <a:off x="6324600" y="2514600"/>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t>8</a:t>
            </a:r>
          </a:p>
        </p:txBody>
      </p:sp>
      <p:sp>
        <p:nvSpPr>
          <p:cNvPr id="9226" name="Line 11"/>
          <p:cNvSpPr>
            <a:spLocks noChangeShapeType="1"/>
          </p:cNvSpPr>
          <p:nvPr/>
        </p:nvSpPr>
        <p:spPr bwMode="auto">
          <a:xfrm>
            <a:off x="4648200" y="2057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12"/>
          <p:cNvSpPr>
            <a:spLocks noChangeShapeType="1"/>
          </p:cNvSpPr>
          <p:nvPr/>
        </p:nvSpPr>
        <p:spPr bwMode="auto">
          <a:xfrm flipH="1">
            <a:off x="3733800" y="1981200"/>
            <a:ext cx="685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13"/>
          <p:cNvSpPr>
            <a:spLocks noChangeShapeType="1"/>
          </p:cNvSpPr>
          <p:nvPr/>
        </p:nvSpPr>
        <p:spPr bwMode="auto">
          <a:xfrm>
            <a:off x="4876800" y="19812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14"/>
          <p:cNvSpPr>
            <a:spLocks noChangeShapeType="1"/>
          </p:cNvSpPr>
          <p:nvPr/>
        </p:nvSpPr>
        <p:spPr bwMode="auto">
          <a:xfrm flipH="1">
            <a:off x="2743200" y="1828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15"/>
          <p:cNvSpPr>
            <a:spLocks noChangeShapeType="1"/>
          </p:cNvSpPr>
          <p:nvPr/>
        </p:nvSpPr>
        <p:spPr bwMode="auto">
          <a:xfrm>
            <a:off x="4953000" y="1752600"/>
            <a:ext cx="1676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Text Box 16"/>
          <p:cNvSpPr txBox="1">
            <a:spLocks noChangeArrowheads="1"/>
          </p:cNvSpPr>
          <p:nvPr/>
        </p:nvSpPr>
        <p:spPr bwMode="auto">
          <a:xfrm>
            <a:off x="3048000" y="1371600"/>
            <a:ext cx="113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current</a:t>
            </a:r>
          </a:p>
        </p:txBody>
      </p:sp>
      <p:sp>
        <p:nvSpPr>
          <p:cNvPr id="9232" name="TextBox 15"/>
          <p:cNvSpPr txBox="1">
            <a:spLocks noChangeArrowheads="1"/>
          </p:cNvSpPr>
          <p:nvPr/>
        </p:nvSpPr>
        <p:spPr bwMode="auto">
          <a:xfrm>
            <a:off x="2362200" y="4648200"/>
            <a:ext cx="480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CC0000"/>
                </a:solidFill>
              </a:rPr>
              <a:t>What if current had a value of 12?</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1654FCB-005C-42C5-9941-F75AF090C639}"/>
                  </a:ext>
                </a:extLst>
              </p14:cNvPr>
              <p14:cNvContentPartPr/>
              <p14:nvPr/>
            </p14:nvContentPartPr>
            <p14:xfrm>
              <a:off x="3153600" y="2331360"/>
              <a:ext cx="5711760" cy="2831760"/>
            </p14:xfrm>
          </p:contentPart>
        </mc:Choice>
        <mc:Fallback>
          <p:pic>
            <p:nvPicPr>
              <p:cNvPr id="2" name="Ink 1">
                <a:extLst>
                  <a:ext uri="{FF2B5EF4-FFF2-40B4-BE49-F238E27FC236}">
                    <a16:creationId xmlns:a16="http://schemas.microsoft.com/office/drawing/2014/main" id="{D1654FCB-005C-42C5-9941-F75AF090C639}"/>
                  </a:ext>
                </a:extLst>
              </p:cNvPr>
              <p:cNvPicPr/>
              <p:nvPr/>
            </p:nvPicPr>
            <p:blipFill>
              <a:blip r:embed="rId4"/>
              <a:stretch>
                <a:fillRect/>
              </a:stretch>
            </p:blipFill>
            <p:spPr>
              <a:xfrm>
                <a:off x="3144240" y="2322000"/>
                <a:ext cx="5730480" cy="2850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575FDCC-5A90-42C1-B858-917ABEBE17C5}" type="slidenum">
              <a:rPr lang="en-US" altLang="en-US" sz="1400" smtClean="0"/>
              <a:pPr eaLnBrk="1" hangingPunct="1"/>
              <a:t>8</a:t>
            </a:fld>
            <a:endParaRPr lang="en-US" altLang="en-US" sz="1400"/>
          </a:p>
        </p:txBody>
      </p:sp>
      <p:sp>
        <p:nvSpPr>
          <p:cNvPr id="1028" name="Rectangle 2"/>
          <p:cNvSpPr>
            <a:spLocks noGrp="1" noChangeArrowheads="1"/>
          </p:cNvSpPr>
          <p:nvPr>
            <p:ph type="title"/>
          </p:nvPr>
        </p:nvSpPr>
        <p:spPr>
          <a:xfrm>
            <a:off x="457200" y="274638"/>
            <a:ext cx="7294563" cy="1143000"/>
          </a:xfrm>
        </p:spPr>
        <p:txBody>
          <a:bodyPr/>
          <a:lstStyle/>
          <a:p>
            <a:pPr eaLnBrk="1" hangingPunct="1"/>
            <a:r>
              <a:rPr lang="en-US" altLang="en-US">
                <a:solidFill>
                  <a:srgbClr val="0033CC"/>
                </a:solidFill>
              </a:rPr>
              <a:t>Hill Climbing Problems</a:t>
            </a:r>
          </a:p>
        </p:txBody>
      </p:sp>
      <p:sp>
        <p:nvSpPr>
          <p:cNvPr id="268291" name="Rectangle 3"/>
          <p:cNvSpPr>
            <a:spLocks noChangeArrowheads="1"/>
          </p:cNvSpPr>
          <p:nvPr/>
        </p:nvSpPr>
        <p:spPr bwMode="auto">
          <a:xfrm>
            <a:off x="0" y="3429000"/>
            <a:ext cx="39576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FontTx/>
              <a:buChar char="•"/>
            </a:pPr>
            <a:endParaRPr lang="en-US" altLang="en-US" sz="3200"/>
          </a:p>
        </p:txBody>
      </p:sp>
      <p:sp>
        <p:nvSpPr>
          <p:cNvPr id="1030" name="Freeform 4"/>
          <p:cNvSpPr>
            <a:spLocks/>
          </p:cNvSpPr>
          <p:nvPr/>
        </p:nvSpPr>
        <p:spPr bwMode="auto">
          <a:xfrm>
            <a:off x="5029200" y="1447800"/>
            <a:ext cx="3355975" cy="1047750"/>
          </a:xfrm>
          <a:custGeom>
            <a:avLst/>
            <a:gdLst>
              <a:gd name="T0" fmla="*/ 0 w 2114"/>
              <a:gd name="T1" fmla="*/ 2147483647 h 660"/>
              <a:gd name="T2" fmla="*/ 2147483647 w 2114"/>
              <a:gd name="T3" fmla="*/ 2147483647 h 660"/>
              <a:gd name="T4" fmla="*/ 2147483647 w 2114"/>
              <a:gd name="T5" fmla="*/ 2147483647 h 660"/>
              <a:gd name="T6" fmla="*/ 2147483647 w 2114"/>
              <a:gd name="T7" fmla="*/ 2147483647 h 660"/>
              <a:gd name="T8" fmla="*/ 2147483647 w 2114"/>
              <a:gd name="T9" fmla="*/ 2147483647 h 660"/>
              <a:gd name="T10" fmla="*/ 2147483647 w 2114"/>
              <a:gd name="T11" fmla="*/ 2147483647 h 660"/>
              <a:gd name="T12" fmla="*/ 2147483647 w 2114"/>
              <a:gd name="T13" fmla="*/ 2147483647 h 660"/>
              <a:gd name="T14" fmla="*/ 2147483647 w 2114"/>
              <a:gd name="T15" fmla="*/ 2147483647 h 660"/>
              <a:gd name="T16" fmla="*/ 2147483647 w 2114"/>
              <a:gd name="T17" fmla="*/ 2147483647 h 660"/>
              <a:gd name="T18" fmla="*/ 2147483647 w 2114"/>
              <a:gd name="T19" fmla="*/ 2147483647 h 660"/>
              <a:gd name="T20" fmla="*/ 2147483647 w 2114"/>
              <a:gd name="T21" fmla="*/ 2147483647 h 660"/>
              <a:gd name="T22" fmla="*/ 2147483647 w 2114"/>
              <a:gd name="T23" fmla="*/ 2147483647 h 660"/>
              <a:gd name="T24" fmla="*/ 2147483647 w 2114"/>
              <a:gd name="T25" fmla="*/ 2147483647 h 660"/>
              <a:gd name="T26" fmla="*/ 2147483647 w 2114"/>
              <a:gd name="T27" fmla="*/ 2147483647 h 660"/>
              <a:gd name="T28" fmla="*/ 2147483647 w 2114"/>
              <a:gd name="T29" fmla="*/ 2147483647 h 660"/>
              <a:gd name="T30" fmla="*/ 2147483647 w 2114"/>
              <a:gd name="T31" fmla="*/ 2147483647 h 660"/>
              <a:gd name="T32" fmla="*/ 2147483647 w 2114"/>
              <a:gd name="T33" fmla="*/ 2147483647 h 660"/>
              <a:gd name="T34" fmla="*/ 2147483647 w 2114"/>
              <a:gd name="T35" fmla="*/ 2147483647 h 660"/>
              <a:gd name="T36" fmla="*/ 2147483647 w 2114"/>
              <a:gd name="T37" fmla="*/ 2147483647 h 660"/>
              <a:gd name="T38" fmla="*/ 2147483647 w 2114"/>
              <a:gd name="T39" fmla="*/ 2147483647 h 660"/>
              <a:gd name="T40" fmla="*/ 2147483647 w 2114"/>
              <a:gd name="T41" fmla="*/ 2147483647 h 660"/>
              <a:gd name="T42" fmla="*/ 2147483647 w 2114"/>
              <a:gd name="T43" fmla="*/ 2147483647 h 660"/>
              <a:gd name="T44" fmla="*/ 2147483647 w 2114"/>
              <a:gd name="T45" fmla="*/ 2147483647 h 660"/>
              <a:gd name="T46" fmla="*/ 2147483647 w 2114"/>
              <a:gd name="T47" fmla="*/ 0 h 660"/>
              <a:gd name="T48" fmla="*/ 2147483647 w 2114"/>
              <a:gd name="T49" fmla="*/ 2147483647 h 660"/>
              <a:gd name="T50" fmla="*/ 2147483647 w 2114"/>
              <a:gd name="T51" fmla="*/ 2147483647 h 660"/>
              <a:gd name="T52" fmla="*/ 2147483647 w 2114"/>
              <a:gd name="T53" fmla="*/ 2147483647 h 660"/>
              <a:gd name="T54" fmla="*/ 2147483647 w 2114"/>
              <a:gd name="T55" fmla="*/ 2147483647 h 660"/>
              <a:gd name="T56" fmla="*/ 2147483647 w 2114"/>
              <a:gd name="T57" fmla="*/ 2147483647 h 660"/>
              <a:gd name="T58" fmla="*/ 2147483647 w 2114"/>
              <a:gd name="T59" fmla="*/ 2147483647 h 660"/>
              <a:gd name="T60" fmla="*/ 2147483647 w 2114"/>
              <a:gd name="T61" fmla="*/ 2147483647 h 660"/>
              <a:gd name="T62" fmla="*/ 2147483647 w 2114"/>
              <a:gd name="T63" fmla="*/ 2147483647 h 660"/>
              <a:gd name="T64" fmla="*/ 2147483647 w 2114"/>
              <a:gd name="T65" fmla="*/ 2147483647 h 660"/>
              <a:gd name="T66" fmla="*/ 2147483647 w 2114"/>
              <a:gd name="T67" fmla="*/ 2147483647 h 660"/>
              <a:gd name="T68" fmla="*/ 2147483647 w 2114"/>
              <a:gd name="T69" fmla="*/ 2147483647 h 660"/>
              <a:gd name="T70" fmla="*/ 2147483647 w 2114"/>
              <a:gd name="T71" fmla="*/ 2147483647 h 660"/>
              <a:gd name="T72" fmla="*/ 2147483647 w 2114"/>
              <a:gd name="T73" fmla="*/ 2147483647 h 660"/>
              <a:gd name="T74" fmla="*/ 2147483647 w 2114"/>
              <a:gd name="T75" fmla="*/ 2147483647 h 660"/>
              <a:gd name="T76" fmla="*/ 2147483647 w 2114"/>
              <a:gd name="T77" fmla="*/ 2147483647 h 660"/>
              <a:gd name="T78" fmla="*/ 2147483647 w 2114"/>
              <a:gd name="T79" fmla="*/ 2147483647 h 660"/>
              <a:gd name="T80" fmla="*/ 2147483647 w 2114"/>
              <a:gd name="T81" fmla="*/ 2147483647 h 660"/>
              <a:gd name="T82" fmla="*/ 2147483647 w 2114"/>
              <a:gd name="T83" fmla="*/ 2147483647 h 660"/>
              <a:gd name="T84" fmla="*/ 2147483647 w 2114"/>
              <a:gd name="T85" fmla="*/ 2147483647 h 660"/>
              <a:gd name="T86" fmla="*/ 2147483647 w 2114"/>
              <a:gd name="T87" fmla="*/ 2147483647 h 660"/>
              <a:gd name="T88" fmla="*/ 2147483647 w 2114"/>
              <a:gd name="T89" fmla="*/ 2147483647 h 660"/>
              <a:gd name="T90" fmla="*/ 2147483647 w 2114"/>
              <a:gd name="T91" fmla="*/ 2147483647 h 660"/>
              <a:gd name="T92" fmla="*/ 2147483647 w 2114"/>
              <a:gd name="T93" fmla="*/ 2147483647 h 660"/>
              <a:gd name="T94" fmla="*/ 2147483647 w 2114"/>
              <a:gd name="T95" fmla="*/ 2147483647 h 660"/>
              <a:gd name="T96" fmla="*/ 2147483647 w 2114"/>
              <a:gd name="T97" fmla="*/ 2147483647 h 660"/>
              <a:gd name="T98" fmla="*/ 2147483647 w 2114"/>
              <a:gd name="T99" fmla="*/ 2147483647 h 660"/>
              <a:gd name="T100" fmla="*/ 2147483647 w 2114"/>
              <a:gd name="T101" fmla="*/ 2147483647 h 660"/>
              <a:gd name="T102" fmla="*/ 2147483647 w 2114"/>
              <a:gd name="T103" fmla="*/ 2147483647 h 660"/>
              <a:gd name="T104" fmla="*/ 2147483647 w 2114"/>
              <a:gd name="T105" fmla="*/ 2147483647 h 660"/>
              <a:gd name="T106" fmla="*/ 2147483647 w 2114"/>
              <a:gd name="T107" fmla="*/ 2147483647 h 660"/>
              <a:gd name="T108" fmla="*/ 2147483647 w 2114"/>
              <a:gd name="T109" fmla="*/ 2147483647 h 660"/>
              <a:gd name="T110" fmla="*/ 2147483647 w 2114"/>
              <a:gd name="T111" fmla="*/ 2147483647 h 660"/>
              <a:gd name="T112" fmla="*/ 2147483647 w 2114"/>
              <a:gd name="T113" fmla="*/ 2147483647 h 660"/>
              <a:gd name="T114" fmla="*/ 2147483647 w 2114"/>
              <a:gd name="T115" fmla="*/ 2147483647 h 660"/>
              <a:gd name="T116" fmla="*/ 2147483647 w 2114"/>
              <a:gd name="T117" fmla="*/ 2147483647 h 660"/>
              <a:gd name="T118" fmla="*/ 2147483647 w 2114"/>
              <a:gd name="T119" fmla="*/ 2147483647 h 6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4"/>
              <a:gd name="T181" fmla="*/ 0 h 660"/>
              <a:gd name="T182" fmla="*/ 2114 w 2114"/>
              <a:gd name="T183" fmla="*/ 660 h 6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4" h="660">
                <a:moveTo>
                  <a:pt x="0" y="649"/>
                </a:moveTo>
                <a:cubicBezTo>
                  <a:pt x="55" y="660"/>
                  <a:pt x="44" y="660"/>
                  <a:pt x="129" y="649"/>
                </a:cubicBezTo>
                <a:cubicBezTo>
                  <a:pt x="142" y="647"/>
                  <a:pt x="166" y="637"/>
                  <a:pt x="166" y="637"/>
                </a:cubicBezTo>
                <a:cubicBezTo>
                  <a:pt x="200" y="614"/>
                  <a:pt x="218" y="579"/>
                  <a:pt x="251" y="557"/>
                </a:cubicBezTo>
                <a:cubicBezTo>
                  <a:pt x="270" y="530"/>
                  <a:pt x="284" y="494"/>
                  <a:pt x="307" y="471"/>
                </a:cubicBezTo>
                <a:cubicBezTo>
                  <a:pt x="317" y="441"/>
                  <a:pt x="338" y="407"/>
                  <a:pt x="368" y="398"/>
                </a:cubicBezTo>
                <a:cubicBezTo>
                  <a:pt x="410" y="412"/>
                  <a:pt x="394" y="468"/>
                  <a:pt x="411" y="502"/>
                </a:cubicBezTo>
                <a:cubicBezTo>
                  <a:pt x="422" y="525"/>
                  <a:pt x="438" y="526"/>
                  <a:pt x="460" y="533"/>
                </a:cubicBezTo>
                <a:cubicBezTo>
                  <a:pt x="523" y="524"/>
                  <a:pt x="506" y="527"/>
                  <a:pt x="546" y="490"/>
                </a:cubicBezTo>
                <a:cubicBezTo>
                  <a:pt x="561" y="445"/>
                  <a:pt x="567" y="378"/>
                  <a:pt x="619" y="361"/>
                </a:cubicBezTo>
                <a:cubicBezTo>
                  <a:pt x="629" y="363"/>
                  <a:pt x="641" y="361"/>
                  <a:pt x="650" y="367"/>
                </a:cubicBezTo>
                <a:cubicBezTo>
                  <a:pt x="662" y="375"/>
                  <a:pt x="658" y="396"/>
                  <a:pt x="662" y="410"/>
                </a:cubicBezTo>
                <a:cubicBezTo>
                  <a:pt x="669" y="434"/>
                  <a:pt x="682" y="461"/>
                  <a:pt x="699" y="478"/>
                </a:cubicBezTo>
                <a:cubicBezTo>
                  <a:pt x="716" y="528"/>
                  <a:pt x="702" y="510"/>
                  <a:pt x="748" y="527"/>
                </a:cubicBezTo>
                <a:cubicBezTo>
                  <a:pt x="763" y="480"/>
                  <a:pt x="741" y="534"/>
                  <a:pt x="772" y="496"/>
                </a:cubicBezTo>
                <a:cubicBezTo>
                  <a:pt x="776" y="491"/>
                  <a:pt x="775" y="483"/>
                  <a:pt x="778" y="478"/>
                </a:cubicBezTo>
                <a:cubicBezTo>
                  <a:pt x="781" y="473"/>
                  <a:pt x="787" y="469"/>
                  <a:pt x="791" y="465"/>
                </a:cubicBezTo>
                <a:cubicBezTo>
                  <a:pt x="793" y="459"/>
                  <a:pt x="794" y="453"/>
                  <a:pt x="797" y="447"/>
                </a:cubicBezTo>
                <a:cubicBezTo>
                  <a:pt x="800" y="441"/>
                  <a:pt x="806" y="436"/>
                  <a:pt x="809" y="429"/>
                </a:cubicBezTo>
                <a:cubicBezTo>
                  <a:pt x="824" y="394"/>
                  <a:pt x="816" y="400"/>
                  <a:pt x="827" y="373"/>
                </a:cubicBezTo>
                <a:cubicBezTo>
                  <a:pt x="834" y="355"/>
                  <a:pt x="846" y="318"/>
                  <a:pt x="846" y="318"/>
                </a:cubicBezTo>
                <a:cubicBezTo>
                  <a:pt x="848" y="300"/>
                  <a:pt x="851" y="281"/>
                  <a:pt x="852" y="263"/>
                </a:cubicBezTo>
                <a:cubicBezTo>
                  <a:pt x="855" y="230"/>
                  <a:pt x="855" y="198"/>
                  <a:pt x="858" y="165"/>
                </a:cubicBezTo>
                <a:cubicBezTo>
                  <a:pt x="861" y="121"/>
                  <a:pt x="882" y="16"/>
                  <a:pt x="932" y="0"/>
                </a:cubicBezTo>
                <a:cubicBezTo>
                  <a:pt x="936" y="12"/>
                  <a:pt x="940" y="24"/>
                  <a:pt x="944" y="36"/>
                </a:cubicBezTo>
                <a:cubicBezTo>
                  <a:pt x="946" y="42"/>
                  <a:pt x="948" y="49"/>
                  <a:pt x="950" y="55"/>
                </a:cubicBezTo>
                <a:cubicBezTo>
                  <a:pt x="952" y="61"/>
                  <a:pt x="956" y="73"/>
                  <a:pt x="956" y="73"/>
                </a:cubicBezTo>
                <a:cubicBezTo>
                  <a:pt x="963" y="124"/>
                  <a:pt x="970" y="177"/>
                  <a:pt x="999" y="220"/>
                </a:cubicBezTo>
                <a:cubicBezTo>
                  <a:pt x="1026" y="307"/>
                  <a:pt x="1023" y="402"/>
                  <a:pt x="1048" y="490"/>
                </a:cubicBezTo>
                <a:cubicBezTo>
                  <a:pt x="1060" y="534"/>
                  <a:pt x="1057" y="573"/>
                  <a:pt x="1097" y="600"/>
                </a:cubicBezTo>
                <a:cubicBezTo>
                  <a:pt x="1104" y="589"/>
                  <a:pt x="1115" y="580"/>
                  <a:pt x="1122" y="569"/>
                </a:cubicBezTo>
                <a:cubicBezTo>
                  <a:pt x="1125" y="564"/>
                  <a:pt x="1125" y="557"/>
                  <a:pt x="1128" y="551"/>
                </a:cubicBezTo>
                <a:cubicBezTo>
                  <a:pt x="1131" y="545"/>
                  <a:pt x="1136" y="539"/>
                  <a:pt x="1140" y="533"/>
                </a:cubicBezTo>
                <a:cubicBezTo>
                  <a:pt x="1151" y="500"/>
                  <a:pt x="1157" y="469"/>
                  <a:pt x="1177" y="441"/>
                </a:cubicBezTo>
                <a:cubicBezTo>
                  <a:pt x="1223" y="456"/>
                  <a:pt x="1207" y="491"/>
                  <a:pt x="1213" y="539"/>
                </a:cubicBezTo>
                <a:cubicBezTo>
                  <a:pt x="1217" y="566"/>
                  <a:pt x="1229" y="574"/>
                  <a:pt x="1250" y="588"/>
                </a:cubicBezTo>
                <a:cubicBezTo>
                  <a:pt x="1265" y="611"/>
                  <a:pt x="1273" y="615"/>
                  <a:pt x="1299" y="606"/>
                </a:cubicBezTo>
                <a:cubicBezTo>
                  <a:pt x="1313" y="585"/>
                  <a:pt x="1315" y="571"/>
                  <a:pt x="1336" y="557"/>
                </a:cubicBezTo>
                <a:cubicBezTo>
                  <a:pt x="1342" y="539"/>
                  <a:pt x="1348" y="520"/>
                  <a:pt x="1354" y="502"/>
                </a:cubicBezTo>
                <a:cubicBezTo>
                  <a:pt x="1358" y="488"/>
                  <a:pt x="1367" y="459"/>
                  <a:pt x="1367" y="459"/>
                </a:cubicBezTo>
                <a:cubicBezTo>
                  <a:pt x="1422" y="473"/>
                  <a:pt x="1400" y="465"/>
                  <a:pt x="1434" y="478"/>
                </a:cubicBezTo>
                <a:cubicBezTo>
                  <a:pt x="1442" y="490"/>
                  <a:pt x="1451" y="502"/>
                  <a:pt x="1459" y="514"/>
                </a:cubicBezTo>
                <a:cubicBezTo>
                  <a:pt x="1466" y="524"/>
                  <a:pt x="1463" y="539"/>
                  <a:pt x="1465" y="551"/>
                </a:cubicBezTo>
                <a:cubicBezTo>
                  <a:pt x="1470" y="579"/>
                  <a:pt x="1476" y="604"/>
                  <a:pt x="1495" y="625"/>
                </a:cubicBezTo>
                <a:cubicBezTo>
                  <a:pt x="1539" y="609"/>
                  <a:pt x="1527" y="610"/>
                  <a:pt x="1557" y="582"/>
                </a:cubicBezTo>
                <a:cubicBezTo>
                  <a:pt x="1564" y="559"/>
                  <a:pt x="1574" y="542"/>
                  <a:pt x="1593" y="527"/>
                </a:cubicBezTo>
                <a:cubicBezTo>
                  <a:pt x="1605" y="518"/>
                  <a:pt x="1630" y="502"/>
                  <a:pt x="1630" y="502"/>
                </a:cubicBezTo>
                <a:cubicBezTo>
                  <a:pt x="1693" y="511"/>
                  <a:pt x="1661" y="505"/>
                  <a:pt x="1698" y="539"/>
                </a:cubicBezTo>
                <a:cubicBezTo>
                  <a:pt x="1716" y="595"/>
                  <a:pt x="1705" y="600"/>
                  <a:pt x="1765" y="612"/>
                </a:cubicBezTo>
                <a:cubicBezTo>
                  <a:pt x="1775" y="610"/>
                  <a:pt x="1789" y="613"/>
                  <a:pt x="1796" y="606"/>
                </a:cubicBezTo>
                <a:cubicBezTo>
                  <a:pt x="1805" y="597"/>
                  <a:pt x="1804" y="581"/>
                  <a:pt x="1808" y="569"/>
                </a:cubicBezTo>
                <a:cubicBezTo>
                  <a:pt x="1823" y="524"/>
                  <a:pt x="1825" y="442"/>
                  <a:pt x="1875" y="422"/>
                </a:cubicBezTo>
                <a:cubicBezTo>
                  <a:pt x="1879" y="426"/>
                  <a:pt x="1882" y="432"/>
                  <a:pt x="1887" y="435"/>
                </a:cubicBezTo>
                <a:cubicBezTo>
                  <a:pt x="1893" y="438"/>
                  <a:pt x="1901" y="436"/>
                  <a:pt x="1906" y="441"/>
                </a:cubicBezTo>
                <a:cubicBezTo>
                  <a:pt x="1911" y="445"/>
                  <a:pt x="1908" y="454"/>
                  <a:pt x="1912" y="459"/>
                </a:cubicBezTo>
                <a:cubicBezTo>
                  <a:pt x="1917" y="465"/>
                  <a:pt x="1924" y="467"/>
                  <a:pt x="1930" y="471"/>
                </a:cubicBezTo>
                <a:cubicBezTo>
                  <a:pt x="1941" y="501"/>
                  <a:pt x="1955" y="537"/>
                  <a:pt x="1973" y="563"/>
                </a:cubicBezTo>
                <a:cubicBezTo>
                  <a:pt x="1974" y="566"/>
                  <a:pt x="1983" y="598"/>
                  <a:pt x="1986" y="600"/>
                </a:cubicBezTo>
                <a:cubicBezTo>
                  <a:pt x="1991" y="604"/>
                  <a:pt x="1998" y="603"/>
                  <a:pt x="2004" y="606"/>
                </a:cubicBezTo>
                <a:cubicBezTo>
                  <a:pt x="2040" y="624"/>
                  <a:pt x="2072" y="637"/>
                  <a:pt x="2114" y="637"/>
                </a:cubicBez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031" name="Freeform 5"/>
          <p:cNvSpPr>
            <a:spLocks/>
          </p:cNvSpPr>
          <p:nvPr/>
        </p:nvSpPr>
        <p:spPr bwMode="auto">
          <a:xfrm>
            <a:off x="4767263" y="2971800"/>
            <a:ext cx="4376737" cy="949325"/>
          </a:xfrm>
          <a:custGeom>
            <a:avLst/>
            <a:gdLst>
              <a:gd name="T0" fmla="*/ 0 w 2757"/>
              <a:gd name="T1" fmla="*/ 2147483647 h 598"/>
              <a:gd name="T2" fmla="*/ 2147483647 w 2757"/>
              <a:gd name="T3" fmla="*/ 2147483647 h 598"/>
              <a:gd name="T4" fmla="*/ 2147483647 w 2757"/>
              <a:gd name="T5" fmla="*/ 2147483647 h 598"/>
              <a:gd name="T6" fmla="*/ 2147483647 w 2757"/>
              <a:gd name="T7" fmla="*/ 2147483647 h 598"/>
              <a:gd name="T8" fmla="*/ 2147483647 w 2757"/>
              <a:gd name="T9" fmla="*/ 2147483647 h 598"/>
              <a:gd name="T10" fmla="*/ 2147483647 w 2757"/>
              <a:gd name="T11" fmla="*/ 0 h 598"/>
              <a:gd name="T12" fmla="*/ 2147483647 w 2757"/>
              <a:gd name="T13" fmla="*/ 2147483647 h 598"/>
              <a:gd name="T14" fmla="*/ 2147483647 w 2757"/>
              <a:gd name="T15" fmla="*/ 2147483647 h 598"/>
              <a:gd name="T16" fmla="*/ 2147483647 w 2757"/>
              <a:gd name="T17" fmla="*/ 2147483647 h 598"/>
              <a:gd name="T18" fmla="*/ 2147483647 w 2757"/>
              <a:gd name="T19" fmla="*/ 2147483647 h 598"/>
              <a:gd name="T20" fmla="*/ 2147483647 w 2757"/>
              <a:gd name="T21" fmla="*/ 2147483647 h 598"/>
              <a:gd name="T22" fmla="*/ 2147483647 w 2757"/>
              <a:gd name="T23" fmla="*/ 2147483647 h 598"/>
              <a:gd name="T24" fmla="*/ 2147483647 w 2757"/>
              <a:gd name="T25" fmla="*/ 2147483647 h 5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7"/>
              <a:gd name="T40" fmla="*/ 0 h 598"/>
              <a:gd name="T41" fmla="*/ 2757 w 2757"/>
              <a:gd name="T42" fmla="*/ 598 h 5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7" h="598">
                <a:moveTo>
                  <a:pt x="0" y="527"/>
                </a:moveTo>
                <a:cubicBezTo>
                  <a:pt x="73" y="535"/>
                  <a:pt x="147" y="536"/>
                  <a:pt x="220" y="545"/>
                </a:cubicBezTo>
                <a:cubicBezTo>
                  <a:pt x="384" y="534"/>
                  <a:pt x="544" y="513"/>
                  <a:pt x="710" y="508"/>
                </a:cubicBezTo>
                <a:cubicBezTo>
                  <a:pt x="856" y="484"/>
                  <a:pt x="1042" y="598"/>
                  <a:pt x="1152" y="496"/>
                </a:cubicBezTo>
                <a:cubicBezTo>
                  <a:pt x="1174" y="427"/>
                  <a:pt x="1195" y="359"/>
                  <a:pt x="1213" y="288"/>
                </a:cubicBezTo>
                <a:cubicBezTo>
                  <a:pt x="1225" y="192"/>
                  <a:pt x="1241" y="97"/>
                  <a:pt x="1250" y="0"/>
                </a:cubicBezTo>
                <a:cubicBezTo>
                  <a:pt x="1256" y="4"/>
                  <a:pt x="1264" y="6"/>
                  <a:pt x="1268" y="12"/>
                </a:cubicBezTo>
                <a:cubicBezTo>
                  <a:pt x="1275" y="23"/>
                  <a:pt x="1280" y="49"/>
                  <a:pt x="1280" y="49"/>
                </a:cubicBezTo>
                <a:cubicBezTo>
                  <a:pt x="1285" y="181"/>
                  <a:pt x="1278" y="335"/>
                  <a:pt x="1311" y="465"/>
                </a:cubicBezTo>
                <a:cubicBezTo>
                  <a:pt x="1313" y="481"/>
                  <a:pt x="1305" y="503"/>
                  <a:pt x="1317" y="514"/>
                </a:cubicBezTo>
                <a:cubicBezTo>
                  <a:pt x="1327" y="522"/>
                  <a:pt x="1354" y="502"/>
                  <a:pt x="1354" y="502"/>
                </a:cubicBezTo>
                <a:cubicBezTo>
                  <a:pt x="1530" y="506"/>
                  <a:pt x="1706" y="515"/>
                  <a:pt x="1881" y="496"/>
                </a:cubicBezTo>
                <a:cubicBezTo>
                  <a:pt x="2186" y="506"/>
                  <a:pt x="2418" y="514"/>
                  <a:pt x="2757" y="514"/>
                </a:cubicBez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aphicFrame>
        <p:nvGraphicFramePr>
          <p:cNvPr id="1026" name="Object 6"/>
          <p:cNvGraphicFramePr>
            <a:graphicFrameLocks noGrp="1" noChangeAspect="1"/>
          </p:cNvGraphicFramePr>
          <p:nvPr>
            <p:ph sz="half" idx="2"/>
          </p:nvPr>
        </p:nvGraphicFramePr>
        <p:xfrm>
          <a:off x="5486400" y="4267200"/>
          <a:ext cx="2449513" cy="1979613"/>
        </p:xfrm>
        <a:graphic>
          <a:graphicData uri="http://schemas.openxmlformats.org/presentationml/2006/ole">
            <mc:AlternateContent xmlns:mc="http://schemas.openxmlformats.org/markup-compatibility/2006">
              <mc:Choice xmlns:v="urn:schemas-microsoft-com:vml" Requires="v">
                <p:oleObj spid="_x0000_s1064" name="Bitmap Image" r:id="rId4" imgW="3552381" imgH="3419952" progId="Paint.Picture">
                  <p:embed/>
                </p:oleObj>
              </mc:Choice>
              <mc:Fallback>
                <p:oleObj name="Bitmap Image" r:id="rId4" imgW="3552381" imgH="3419952"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267200"/>
                        <a:ext cx="2449513"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Oval 7"/>
          <p:cNvSpPr>
            <a:spLocks noChangeArrowheads="1"/>
          </p:cNvSpPr>
          <p:nvPr/>
        </p:nvSpPr>
        <p:spPr bwMode="auto">
          <a:xfrm>
            <a:off x="6858000" y="21336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33" name="Text Box 8"/>
          <p:cNvSpPr txBox="1">
            <a:spLocks noChangeArrowheads="1"/>
          </p:cNvSpPr>
          <p:nvPr/>
        </p:nvSpPr>
        <p:spPr bwMode="auto">
          <a:xfrm>
            <a:off x="990600" y="1600200"/>
            <a:ext cx="23907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ltLang="en-US">
                <a:solidFill>
                  <a:srgbClr val="FF0000"/>
                </a:solidFill>
              </a:rPr>
              <a:t>Local maxima</a:t>
            </a:r>
          </a:p>
          <a:p>
            <a:pPr lvl="2" eaLnBrk="1" hangingPunct="1"/>
            <a:endParaRPr lang="en-US" altLang="en-US">
              <a:solidFill>
                <a:srgbClr val="FF0000"/>
              </a:solidFill>
            </a:endParaRPr>
          </a:p>
          <a:p>
            <a:pPr lvl="2" eaLnBrk="1" hangingPunct="1"/>
            <a:endParaRPr lang="en-US" altLang="en-US">
              <a:solidFill>
                <a:srgbClr val="FF0000"/>
              </a:solidFill>
            </a:endParaRPr>
          </a:p>
          <a:p>
            <a:pPr lvl="2" eaLnBrk="1" hangingPunct="1"/>
            <a:endParaRPr lang="en-US" altLang="en-US">
              <a:solidFill>
                <a:srgbClr val="FF0000"/>
              </a:solidFill>
            </a:endParaRPr>
          </a:p>
          <a:p>
            <a:pPr lvl="1" eaLnBrk="1" hangingPunct="1"/>
            <a:r>
              <a:rPr lang="en-US" altLang="en-US">
                <a:solidFill>
                  <a:srgbClr val="FF0000"/>
                </a:solidFill>
              </a:rPr>
              <a:t>Plateaus</a:t>
            </a:r>
          </a:p>
          <a:p>
            <a:pPr lvl="1" eaLnBrk="1" hangingPunct="1"/>
            <a:endParaRPr lang="en-US" altLang="en-US">
              <a:solidFill>
                <a:srgbClr val="FF0000"/>
              </a:solidFill>
            </a:endParaRPr>
          </a:p>
          <a:p>
            <a:pPr lvl="1" eaLnBrk="1" hangingPunct="1"/>
            <a:endParaRPr lang="en-US" altLang="en-US">
              <a:solidFill>
                <a:srgbClr val="FF0000"/>
              </a:solidFill>
            </a:endParaRPr>
          </a:p>
          <a:p>
            <a:pPr lvl="1" eaLnBrk="1" hangingPunct="1"/>
            <a:endParaRPr lang="en-US" altLang="en-US">
              <a:solidFill>
                <a:srgbClr val="FF0000"/>
              </a:solidFill>
            </a:endParaRPr>
          </a:p>
          <a:p>
            <a:pPr lvl="1" eaLnBrk="1" hangingPunct="1"/>
            <a:endParaRPr lang="en-US" altLang="en-US">
              <a:solidFill>
                <a:srgbClr val="FF0000"/>
              </a:solidFill>
            </a:endParaRPr>
          </a:p>
          <a:p>
            <a:pPr lvl="1" eaLnBrk="1" hangingPunct="1"/>
            <a:r>
              <a:rPr lang="en-US" altLang="en-US">
                <a:solidFill>
                  <a:srgbClr val="FF0000"/>
                </a:solidFill>
              </a:rPr>
              <a:t>Diagonal ridges </a:t>
            </a:r>
          </a:p>
        </p:txBody>
      </p:sp>
      <p:sp>
        <p:nvSpPr>
          <p:cNvPr id="1034" name="Oval 9"/>
          <p:cNvSpPr>
            <a:spLocks noChangeArrowheads="1"/>
          </p:cNvSpPr>
          <p:nvPr/>
        </p:nvSpPr>
        <p:spPr bwMode="auto">
          <a:xfrm>
            <a:off x="7391400" y="37338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35" name="Oval 10"/>
          <p:cNvSpPr>
            <a:spLocks noChangeArrowheads="1"/>
          </p:cNvSpPr>
          <p:nvPr/>
        </p:nvSpPr>
        <p:spPr bwMode="auto">
          <a:xfrm>
            <a:off x="6705600" y="4648200"/>
            <a:ext cx="76200" cy="76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36" name="Text Box 11"/>
          <p:cNvSpPr txBox="1">
            <a:spLocks noChangeArrowheads="1"/>
          </p:cNvSpPr>
          <p:nvPr/>
        </p:nvSpPr>
        <p:spPr bwMode="auto">
          <a:xfrm>
            <a:off x="228600" y="5476876"/>
            <a:ext cx="4297363"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6600CC"/>
                </a:solidFill>
              </a:rPr>
              <a:t>What is it sensitive to?</a:t>
            </a:r>
          </a:p>
          <a:p>
            <a:pPr eaLnBrk="1" hangingPunct="1"/>
            <a:r>
              <a:rPr lang="en-US" altLang="en-US" dirty="0">
                <a:solidFill>
                  <a:srgbClr val="6600CC"/>
                </a:solidFill>
              </a:rPr>
              <a:t>Does it have any advantages?</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AC15872-42C0-4DA9-AE4B-525260A17076}"/>
                  </a:ext>
                </a:extLst>
              </p14:cNvPr>
              <p14:cNvContentPartPr/>
              <p14:nvPr/>
            </p14:nvContentPartPr>
            <p14:xfrm>
              <a:off x="3666600" y="5546520"/>
              <a:ext cx="4256280" cy="1103040"/>
            </p14:xfrm>
          </p:contentPart>
        </mc:Choice>
        <mc:Fallback>
          <p:pic>
            <p:nvPicPr>
              <p:cNvPr id="2" name="Ink 1">
                <a:extLst>
                  <a:ext uri="{FF2B5EF4-FFF2-40B4-BE49-F238E27FC236}">
                    <a16:creationId xmlns:a16="http://schemas.microsoft.com/office/drawing/2014/main" id="{5AC15872-42C0-4DA9-AE4B-525260A17076}"/>
                  </a:ext>
                </a:extLst>
              </p:cNvPr>
              <p:cNvPicPr/>
              <p:nvPr/>
            </p:nvPicPr>
            <p:blipFill>
              <a:blip r:embed="rId7"/>
              <a:stretch>
                <a:fillRect/>
              </a:stretch>
            </p:blipFill>
            <p:spPr>
              <a:xfrm>
                <a:off x="3657240" y="5537160"/>
                <a:ext cx="4275000" cy="1121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8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08DD74B-9936-4F06-B507-A87C8FD484CE}" type="slidenum">
              <a:rPr lang="en-US" altLang="en-US" sz="1400" smtClean="0"/>
              <a:pPr eaLnBrk="1" hangingPunct="1"/>
              <a:t>9</a:t>
            </a:fld>
            <a:endParaRPr lang="en-US" altLang="en-US" sz="1400"/>
          </a:p>
        </p:txBody>
      </p:sp>
      <p:sp>
        <p:nvSpPr>
          <p:cNvPr id="10243" name="Rectangle 2"/>
          <p:cNvSpPr>
            <a:spLocks noGrp="1" noChangeArrowheads="1"/>
          </p:cNvSpPr>
          <p:nvPr>
            <p:ph type="title"/>
          </p:nvPr>
        </p:nvSpPr>
        <p:spPr/>
        <p:txBody>
          <a:bodyPr/>
          <a:lstStyle/>
          <a:p>
            <a:pPr eaLnBrk="1" hangingPunct="1"/>
            <a:r>
              <a:rPr lang="en-US" altLang="en-US">
                <a:solidFill>
                  <a:srgbClr val="0033CC"/>
                </a:solidFill>
              </a:rPr>
              <a:t>Solving the Problems</a:t>
            </a:r>
            <a:r>
              <a:rPr lang="en-US" altLang="en-US"/>
              <a:t> </a:t>
            </a:r>
          </a:p>
        </p:txBody>
      </p:sp>
      <p:sp>
        <p:nvSpPr>
          <p:cNvPr id="10244" name="Rectangle 3"/>
          <p:cNvSpPr>
            <a:spLocks noGrp="1" noChangeArrowheads="1"/>
          </p:cNvSpPr>
          <p:nvPr>
            <p:ph type="body" idx="1"/>
          </p:nvPr>
        </p:nvSpPr>
        <p:spPr>
          <a:ln>
            <a:solidFill>
              <a:schemeClr val="tx1"/>
            </a:solidFill>
            <a:miter lim="800000"/>
            <a:headEnd/>
            <a:tailEnd/>
          </a:ln>
        </p:spPr>
        <p:txBody>
          <a:bodyPr/>
          <a:lstStyle/>
          <a:p>
            <a:pPr eaLnBrk="1" hangingPunct="1">
              <a:lnSpc>
                <a:spcPct val="90000"/>
              </a:lnSpc>
            </a:pPr>
            <a:r>
              <a:rPr lang="en-US" altLang="en-US" sz="2400" dirty="0">
                <a:solidFill>
                  <a:srgbClr val="FF0000"/>
                </a:solidFill>
              </a:rPr>
              <a:t>Allow backtracking </a:t>
            </a:r>
            <a:r>
              <a:rPr lang="en-US" altLang="en-US" sz="2400" dirty="0">
                <a:solidFill>
                  <a:srgbClr val="6600CC"/>
                </a:solidFill>
              </a:rPr>
              <a:t>(What happens to complexity?)</a:t>
            </a:r>
            <a:endParaRPr lang="en-US" altLang="en-US" sz="2400" dirty="0">
              <a:solidFill>
                <a:srgbClr val="FF0000"/>
              </a:solidFill>
            </a:endParaRPr>
          </a:p>
          <a:p>
            <a:pPr eaLnBrk="1" hangingPunct="1">
              <a:lnSpc>
                <a:spcPct val="90000"/>
              </a:lnSpc>
            </a:pPr>
            <a:endParaRPr lang="en-US" altLang="en-US" sz="2400" dirty="0"/>
          </a:p>
          <a:p>
            <a:pPr eaLnBrk="1" hangingPunct="1">
              <a:lnSpc>
                <a:spcPct val="90000"/>
              </a:lnSpc>
            </a:pPr>
            <a:r>
              <a:rPr lang="en-US" altLang="en-US" sz="2400" dirty="0">
                <a:solidFill>
                  <a:srgbClr val="FF0000"/>
                </a:solidFill>
              </a:rPr>
              <a:t>Stochastic hill climbing:</a:t>
            </a:r>
            <a:r>
              <a:rPr lang="en-US" altLang="en-US" sz="2400" dirty="0"/>
              <a:t> choose at random from uphill moves, using steepness for a probability</a:t>
            </a:r>
          </a:p>
          <a:p>
            <a:pPr eaLnBrk="1" hangingPunct="1">
              <a:lnSpc>
                <a:spcPct val="90000"/>
              </a:lnSpc>
            </a:pPr>
            <a:endParaRPr lang="en-US" altLang="en-US" sz="2400" dirty="0"/>
          </a:p>
          <a:p>
            <a:pPr eaLnBrk="1" hangingPunct="1">
              <a:lnSpc>
                <a:spcPct val="90000"/>
              </a:lnSpc>
            </a:pPr>
            <a:r>
              <a:rPr lang="en-US" altLang="en-US" sz="2400" dirty="0">
                <a:solidFill>
                  <a:srgbClr val="FF0000"/>
                </a:solidFill>
              </a:rPr>
              <a:t>Random restarts:</a:t>
            </a:r>
            <a:r>
              <a:rPr lang="en-US" altLang="en-US" sz="2400" dirty="0"/>
              <a:t> “If at first you don’t succeed, try, try again.”</a:t>
            </a:r>
          </a:p>
          <a:p>
            <a:pPr eaLnBrk="1" hangingPunct="1">
              <a:lnSpc>
                <a:spcPct val="90000"/>
              </a:lnSpc>
            </a:pPr>
            <a:endParaRPr lang="en-US" altLang="en-US" sz="2400" dirty="0"/>
          </a:p>
          <a:p>
            <a:pPr eaLnBrk="1" hangingPunct="1">
              <a:lnSpc>
                <a:spcPct val="90000"/>
              </a:lnSpc>
            </a:pPr>
            <a:r>
              <a:rPr lang="en-US" altLang="en-US" sz="2400" dirty="0">
                <a:solidFill>
                  <a:srgbClr val="FF0000"/>
                </a:solidFill>
              </a:rPr>
              <a:t>Several moves</a:t>
            </a:r>
            <a:r>
              <a:rPr lang="en-US" altLang="en-US" sz="2400" dirty="0"/>
              <a:t> in each of several directions, then test</a:t>
            </a:r>
          </a:p>
          <a:p>
            <a:pPr eaLnBrk="1" hangingPunct="1">
              <a:lnSpc>
                <a:spcPct val="90000"/>
              </a:lnSpc>
            </a:pPr>
            <a:endParaRPr lang="en-US" altLang="en-US" sz="2400" dirty="0"/>
          </a:p>
          <a:p>
            <a:pPr eaLnBrk="1" hangingPunct="1">
              <a:lnSpc>
                <a:spcPct val="90000"/>
              </a:lnSpc>
            </a:pPr>
            <a:r>
              <a:rPr lang="en-US" altLang="en-US" sz="2400" dirty="0">
                <a:solidFill>
                  <a:srgbClr val="FF0000"/>
                </a:solidFill>
              </a:rPr>
              <a:t>Jump </a:t>
            </a:r>
            <a:r>
              <a:rPr lang="en-US" altLang="en-US" sz="2400" dirty="0"/>
              <a:t>to a different part of the search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4608</TotalTime>
  <Words>3153</Words>
  <Application>Microsoft Office PowerPoint</Application>
  <PresentationFormat>On-screen Show (4:3)</PresentationFormat>
  <Paragraphs>484</Paragraphs>
  <Slides>47</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Algerian</vt:lpstr>
      <vt:lpstr>Arial</vt:lpstr>
      <vt:lpstr>Comic Sans MS</vt:lpstr>
      <vt:lpstr>Helvetica</vt:lpstr>
      <vt:lpstr>Default Design</vt:lpstr>
      <vt:lpstr>Bitmap Image</vt:lpstr>
      <vt:lpstr>Beyond Classical Search</vt:lpstr>
      <vt:lpstr>More Search Methods</vt:lpstr>
      <vt:lpstr>Local Search Algorithms and Optimization Problems</vt:lpstr>
      <vt:lpstr>Pose Estimation Example</vt:lpstr>
      <vt:lpstr>Hill Climbing</vt:lpstr>
      <vt:lpstr>AI Hill Climbing</vt:lpstr>
      <vt:lpstr>Hill Climbing Search</vt:lpstr>
      <vt:lpstr>Hill Climbing Problems</vt:lpstr>
      <vt:lpstr>Solving the Problems </vt:lpstr>
      <vt:lpstr>Simulated Annealing</vt:lpstr>
      <vt:lpstr>Simulated Annealing</vt:lpstr>
      <vt:lpstr>Simulated Annealing</vt:lpstr>
      <vt:lpstr>For Simulated Annealing</vt:lpstr>
      <vt:lpstr>Simulated Annealing Algorithm</vt:lpstr>
      <vt:lpstr>Probabilistic Selection</vt:lpstr>
      <vt:lpstr>Simulated Annealing Properties</vt:lpstr>
      <vt:lpstr>Simulated Annealing Schedules</vt:lpstr>
      <vt:lpstr>Simulated Annealing Applications</vt:lpstr>
      <vt:lpstr>Local Beam Search</vt:lpstr>
      <vt:lpstr>Local Beam Search</vt:lpstr>
      <vt:lpstr>PowerPoint Presentation</vt:lpstr>
      <vt:lpstr>Genetic Algorithms </vt:lpstr>
      <vt:lpstr>Genetic Algorithm</vt:lpstr>
      <vt:lpstr>Using Genetic Algorithms</vt:lpstr>
      <vt:lpstr>Genetic Programming</vt:lpstr>
      <vt:lpstr>Example: Classification and Quantification of Facial Abnormalities</vt:lpstr>
      <vt:lpstr>Learning  3D Shape Quantification</vt:lpstr>
      <vt:lpstr>Learning 3D Shape Quantification - 2D Histogram Azimuth Elevation</vt:lpstr>
      <vt:lpstr>Learning 3D Shape Quantification - Feature Selection</vt:lpstr>
      <vt:lpstr>Learning 3D Shape Quantification - Feature Combination</vt:lpstr>
      <vt:lpstr>Learning 3D Shape Quantification - Genetic Programming</vt:lpstr>
      <vt:lpstr>Learning 3D Shape Quantification - Feature Combination</vt:lpstr>
      <vt:lpstr>Learning 3D Shape Quantification - Feature Combination</vt:lpstr>
      <vt:lpstr>Learning 3D Shape Quantification - Experiment 1</vt:lpstr>
      <vt:lpstr>Learning 3D Shape Quantification - Experiment 1</vt:lpstr>
      <vt:lpstr>Tree structure for quantifying midface hypoplasia</vt:lpstr>
      <vt:lpstr>Learning 3D Shape Quantification - Experiment 2</vt:lpstr>
      <vt:lpstr>Learning 3D Shape Quantification - Experiment 3 </vt:lpstr>
      <vt:lpstr>PowerPoint Presentation</vt:lpstr>
      <vt:lpstr>Local Search in Continuous Spaces</vt:lpstr>
      <vt:lpstr>Local Search in Continuous Spaces</vt:lpstr>
      <vt:lpstr>Computer Vision Pose Estimation Example</vt:lpstr>
      <vt:lpstr>Computer Vision Pose Estimation Example</vt:lpstr>
      <vt:lpstr>PowerPoint Presentation</vt:lpstr>
      <vt:lpstr>Searching with Nondeterministic Actions Please read it in the text.</vt:lpstr>
      <vt:lpstr>Searching with Partial Observations</vt:lpstr>
      <vt:lpstr>Online Search Problems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Artificial Intelligence</dc:title>
  <dc:creator>Linda Shapiro</dc:creator>
  <cp:lastModifiedBy>shapiro</cp:lastModifiedBy>
  <cp:revision>175</cp:revision>
  <dcterms:created xsi:type="dcterms:W3CDTF">2005-09-19T20:30:33Z</dcterms:created>
  <dcterms:modified xsi:type="dcterms:W3CDTF">2023-10-09T20:59:50Z</dcterms:modified>
</cp:coreProperties>
</file>