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2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3.xml" ContentType="application/inkml+xml"/>
  <Override PartName="/ppt/notesSlides/notesSlide7.xml" ContentType="application/vnd.openxmlformats-officedocument.presentationml.notesSlide+xml"/>
  <Override PartName="/ppt/ink/ink4.xml" ContentType="application/inkml+xml"/>
  <Override PartName="/ppt/notesSlides/notesSlide8.xml" ContentType="application/vnd.openxmlformats-officedocument.presentationml.notesSlide+xml"/>
  <Override PartName="/ppt/ink/ink5.xml" ContentType="application/inkml+xml"/>
  <Override PartName="/ppt/notesSlides/notesSlide9.xml" ContentType="application/vnd.openxmlformats-officedocument.presentationml.notesSlide+xml"/>
  <Override PartName="/ppt/ink/ink6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ink/ink7.xml" ContentType="application/inkml+xml"/>
  <Override PartName="/ppt/ink/ink8.xml" ContentType="application/inkml+xml"/>
  <Override PartName="/ppt/notesSlides/notesSlide15.xml" ContentType="application/vnd.openxmlformats-officedocument.presentationml.notesSlide+xml"/>
  <Override PartName="/ppt/ink/ink9.xml" ContentType="application/inkml+xml"/>
  <Override PartName="/ppt/notesSlides/notesSlide16.xml" ContentType="application/vnd.openxmlformats-officedocument.presentationml.notesSlide+xml"/>
  <Override PartName="/ppt/ink/ink10.xml" ContentType="application/inkml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ink/ink11.xml" ContentType="application/inkml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ink/ink12.xml" ContentType="application/inkml+xml"/>
  <Override PartName="/ppt/notesSlides/notesSlide26.xml" ContentType="application/vnd.openxmlformats-officedocument.presentationml.notesSlide+xml"/>
  <Override PartName="/ppt/ink/ink13.xml" ContentType="application/inkml+xml"/>
  <Override PartName="/ppt/notesSlides/notesSlide27.xml" ContentType="application/vnd.openxmlformats-officedocument.presentationml.notesSlide+xml"/>
  <Override PartName="/ppt/ink/ink14.xml" ContentType="application/inkml+xml"/>
  <Override PartName="/ppt/notesSlides/notesSlide28.xml" ContentType="application/vnd.openxmlformats-officedocument.presentationml.notesSlide+xml"/>
  <Override PartName="/ppt/ink/ink15.xml" ContentType="application/inkml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ink/ink16.xml" ContentType="application/inkml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ink/ink17.xml" ContentType="application/inkml+xml"/>
  <Override PartName="/ppt/notesSlides/notesSlide38.xml" ContentType="application/vnd.openxmlformats-officedocument.presentationml.notesSlide+xml"/>
  <Override PartName="/ppt/ink/ink18.xml" ContentType="application/inkml+xml"/>
  <Override PartName="/ppt/notesSlides/notesSlide39.xml" ContentType="application/vnd.openxmlformats-officedocument.presentationml.notesSlide+xml"/>
  <Override PartName="/ppt/ink/ink1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7" r:id="rId2"/>
    <p:sldId id="258" r:id="rId3"/>
    <p:sldId id="261" r:id="rId4"/>
    <p:sldId id="262" r:id="rId5"/>
    <p:sldId id="263" r:id="rId6"/>
    <p:sldId id="264" r:id="rId7"/>
    <p:sldId id="266" r:id="rId8"/>
    <p:sldId id="267" r:id="rId9"/>
    <p:sldId id="293" r:id="rId10"/>
    <p:sldId id="268" r:id="rId11"/>
    <p:sldId id="295" r:id="rId12"/>
    <p:sldId id="269" r:id="rId13"/>
    <p:sldId id="296" r:id="rId14"/>
    <p:sldId id="270" r:id="rId15"/>
    <p:sldId id="310" r:id="rId16"/>
    <p:sldId id="311" r:id="rId17"/>
    <p:sldId id="297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98" r:id="rId28"/>
    <p:sldId id="299" r:id="rId29"/>
    <p:sldId id="300" r:id="rId30"/>
    <p:sldId id="308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302" r:id="rId39"/>
    <p:sldId id="303" r:id="rId40"/>
    <p:sldId id="307" r:id="rId41"/>
    <p:sldId id="292" r:id="rId42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8000"/>
    <a:srgbClr val="FFCC00"/>
    <a:srgbClr val="CC0000"/>
    <a:srgbClr val="800080"/>
    <a:srgbClr val="0000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8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0:03:13.4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13903 8995 305 0,'-1'0'48'0,"1"0"-16"0,0 0-1 0,-4 0 7 16,4 0-38-16,0 0 0 0,-1 0-1 0,1 0 14 16,0 0 8-16,0 0-1 0,0 0 19 0,0 0 0 15,0 0 5-15,-2 1 4 0,2-1 0 0,-4 3-5 16,-1-3-2-16,3 2-7 0,-1-2-4 0,2 1-6 15,-1-1-1-15,-1 0 2 0,3 0-8 0,0 0 4 16,0 0-3-16,-3 0 2 0,1 0 3 0,2 0-3 0,-1 0 1 16,-1 0-1-16,-6-3-2 0,7 2 0 0,-3-2-1 15,4-1-3-15,-1 0 0 0,-2-1-3 0,-4-1 2 16,6-1 1-16,-4-2-3 0,-3 0-3 0,5-1 2 16,-5-1-1-16,4 2-1 0,-8-4-1 0,5 0-1 15,-1 1 2-15,0 1-1 0,-2-3-3 0,4 1 1 0,-5-3-4 16,-1-1 0-16,10 3-1 0,-9-3 0 0,0 1-3 15,0-3 0-15,-3 0 3 0,3 2-2 0,6 0 2 16,-4-1 1-16,-4-4 0 0,5 6 2 0,-3-2 0 16,2 2 0-16,-2-3 1 0,-3 0 3 0,1 2-3 15,4 1 4-15,-4 0-2 0,5 1-2 0,-1-1 2 16,-4 0-3-16,2 2 0 0,5 1 0 0,-7-1-2 16,-4 0 0-16,7 0-1 0,-2 0 0 0,-4 0 0 15,8 0-2-15,-4 1 2 0,-2-1 0 0,3 0 0 16,0 1 0-16,-2-1 0 0,0 1 0 0,-1 1 4 15,0-1-3-15,0 2 0 0,-2 0-3 0,2 0 1 16,-2 0-2-16,2-1 1 0,-2-1-2 0,-4-3-1 16,4 4 0-16,0-1 1 0,-2-3 0 0,-1 1 1 15,-5-3 1-15,-1-1-2 0,3 5 2 0,3 2-1 0,-5-3 0 0,-1 0-2 16,2-3-5-16,7 11 3 0,-6-6-5 0,0-1 4 16,1 1-5-16,-2-1 2 0,1 2 1 0,-2-3 1 15,2 1 3-15,-4 0-1 0,0 1 2 0,3-1-1 16,-2 2 0-16,-2 1 4 0,-3-2-2 0,-2 1-6 15,3-3 2-15,-4 4-1 0,0 0-1 0,0-1 0 16,-4 1 0-16,3 3-4 0,-1-2 4 0,2 1 0 16,2 1 3-16,-6 0-3 0,3 2 2 0,2-2 5 15,-1 0-2-15,-1 2-1 0,4 1 4 0,-3-1 2 16,1 1-3-16,4-1 1 0,-2 3-2 0,0-2 1 16,4 2 0-16,-1 0 3 0,-2 0-2 0,1 1 0 15,-3-1 2-15,6 0-1 0,-2 1 0 0,3 2 1 16,-3-1 0-16,-7-1 3 0,4 2-1 0,5 0-2 15,-4 0 1-15,-2 0-1 0,4 0-2 0,-3-1 0 16,2 1 0-16,6 1-4 0,-3 1 1 0,0 1 0 16,1-2-1-16,-1 3 3 0,-2-1-1 0,0 0 3 15,1-2 0-15,-1 3 1 0,0-1 1 0,1 0-1 0,-4 0 5 16,4-1-2-16,1 1 1 0,-1 0-1 0,5 0-1 16,-10 0 3-16,1 2 0 0,6-2 1 15,-3 0-1-15,5 0-3 0,4 2 3 0,-6 0-2 0,3-1 0 0,4 1 0 16,6 1-1-16,-8 1-2 0,7 1 3 0,-9-2 0 15,4 0 0-15,-5 4 1 0,5-4 0 0,-2 2-1 16,-2-2 3-16,1 2 2 0,-2 0 0 0,3 1-2 16,-3 1 2-16,0-2 1 0,1 1-1 15,-1 0 1-15,0 4 0 0,2 0 0 0,-2-4 1 0,2 0-3 16,-3-1 2-16,-2 3 0 0,2-3 2 16,-2 3 0-16,-4-4 0 0,6-1-8 0,-9 2 3 0,2-2 4 15,4 2-6-15,0-5 1 0,0 5-3 0,0-3 2 16,1 4 0-16,0-3-2 0,0 2-1 0,1 2 1 15,4-3-2-15,-5 8 0 0,0-8-2 0,-1 9 1 16,3-5-1-16,-5 2 2 0,2 1 2 0,-7-5-2 16,7 9 2-16,-3-6 2 0,-1 7-2 0,-1-6 3 15,-4 2-1-15,5 1-1 0,-7 0 1 0,7 4-2 16,-3-1 0-16,3-1-2 0,-6 0 0 0,4 4 3 0,1-1-2 16,-4-1-1-16,7 2-2 0,1 0 1 0,-6 2 0 0,2-2 0 15,5 3-3-15,1-3 2 0,0 0 0 0,0 0-1 16,3 3 1-16,0 2-1 0,-2-3 1 15,2 2 1-15,0 0 1 0,2-1-2 0,-1 5 2 0,7 0-1 16,-2-2-2-16,-2-1 2 0,-1 3-2 0,-3-1 1 16,8 4-1-16,6 0-1 0,0 1 1 0,-13-1-2 15,9 1 4-15,-1 5-3 0,10 2 0 0,-6 0 0 16,-7 3 0-16,2 0 1 0,1 2-1 0,2-2 2 16,2 5 0-16,4-4-2 0,-6 1 3 0,2 0 0 15,4-1-1-15,-3-1 2 0,2 2-1 0,-1 3 0 16,1-4 0-16,-3-1 1 0,4 3 0 0,-1 2-1 15,2 0-1-15,1 0-1 0,-3 1 0 0,0-1 3 16,3 4-3-16,-2-1 0 0,2-3 2 0,0 1-1 0,-2-4 0 16,3-2 1-16,1-2-2 0,1 1 3 0,3-4-2 15,2 1 0-15,-2-3 0 0,5 6 2 0,-2-4 0 16,6 0 2-16,1 1-1 0,0-1-1 0,2 2 3 16,7 0-1-16,-9-2-2 0,11 1 1 0,-1-3-1 0,2 1-1 15,4-2-1-15,1 0 5 0,-2-3-3 0,2 0 0 16,9-1 1-16,-7 4 1 0,1-4 0 0,-4-4 3 15,3 5-3-15,-2 1 0 0,1-2 0 0,1 3 1 16,-1-2-1-16,2-4 1 0,-6 3-3 16,3-1 2-16,6-2-2 0,0-3 0 0,-1 1 2 0,-2-3-2 15,5-1 1-15,2 3-1 0,6-4 0 0,1 0 1 16,-4 0-1-16,1 1 1 0,3-1-3 0,2-1 1 16,-7-1 0-16,4-1 1 0,-2 0-2 0,3 1 1 15,0-2 0-15,-3-1 1 0,5-3 0 16,1 2 0-16,-1-4 0 0,1 3 0 0,-1-3 0 0,2-7 2 15,-3 6 0-15,4-6-2 0,-3 1 0 0,-5 0 0 16,3-3 0-16,2 4 1 0,-5-1 1 0,3 0-4 16,-1-6 2-16,1 0-2 0,2 0 3 0,0-3 0 15,3-5-1-15,-2 5 0 0,0-8-2 0,-6 3 3 0,5-3 1 16,0 3-2-16,-7 0 2 0,1-6-2 0,-2 5 1 0,-2-4 0 16,2-1 2-16,4-2-2 0,-5 5 2 0,2-3 2 15,-1-2 1-15,5 2-1 0,-4 2 2 0,5-6 0 16,-9 6-2-16,0 1 6 0,0-3-3 0,-4 1-3 15,1 0-3-15,1 2 2 0,-6-1-1 0,6 4 2 16,0-3-5-16,-7 0 2 0,8 2-1 0,-2-2 2 16,-4 0 2-16,1 0-3 0,1-2 1 0,-2 0 0 15,-1 1 1-15,0-2 2 0,-3-1-2 0,3 1 0 16,-2 0 1-16,-3 2-2 0,4-4 1 0,-3 3 2 16,4-1 0-16,-6 0-2 0,4 1 1 0,-7-1 2 15,4 2 0-15,-2-3 0 0,-1 6 0 0,-1-4-2 16,-1 2 1-16,2-3 5 0,-1-1-3 0,1 0-4 15,-2 1 1-15,-1-3 0 0,3 1-1 0,-1 0-1 16,2-1 0-16,-1 0-4 0,-1 7 1 0,-3-4 0 0,8-1 1 16,-3-1-1-16,2-1 0 0,-4 1 0 15,-1 0 0-15,1 2 3 0,1-7-1 0,-2 3 1 0,-1 0 2 16,2-1-2-16,-6-1 1 0,4-2-1 0,-3-2-3 16,1-4 4-16,0 3-4 0,1-5 0 0,-1 0 0 0,0-1-1 15,-1-1 1-15,1-6 0 0,4 10 1 0,-5-5-2 16,-2-2 1-16,-2 1 0 0,9 4 0 0,-7-1 1 15,0-3 0-15,-1 5 1 0,1-6-2 0,-2 5 4 16,1 2 1-16,4 1-3 0,-7-4 1 16,-1 2 0-16,4 3-1 0,-1-1 0 0,-5-1 1 0,5 1-3 15,-1 0 2-15,-1-3-2 0,2 3 3 0,1-2-2 16,-7-1 0-16,2-3-1 0,3 0-1 0,-2-4 0 16,1 1 0-16,-2 2 1 0,3-4-4 0,-5 3 3 15,5-4 0-15,-2 1 1 0,4 0 0 0,-7 1-1 16,2-1 0-16,5-5 0 0,-2 3 0 0,0-4 0 15,0 3-1-15,-2-5 2 0,4 4-2 0,-1 1 1 16,3 1 0-16,0-2 0 0,-2 1 1 0,0 6 2 16,-4-2-1-16,4 4 2 0,-4 0-2 0,0 1 2 15,-2 2 0-15,-1 3-1 0,-1 4 2 0,1 1-3 16,-1 0-1-16,-2 0-2 0,-2 3 2 0,3 2 1 16,-4-1-1-16,0 1-3 0,-5 3 2 0,2 0-4 0,1 0 1 15,-1-1-4-15,-5 4-3 0,5 2-3 0,-3 1-4 0,3-1-13 16,-2 1-16-16,-1 6-1 15,2-1-21-15,-2 1-62 0,1 1-38 0,2 4 52 0,-5 5 118 0,5 1-107 16</inkml:trace>
  <inkml:trace contextRef="#ctx0" brushRef="#br0" timeOffset="12743.94">23951 6039 306 0,'2'-2'26'16,"3"4"-25"-16,-4 0-5 0,2-1 9 0,-1 1-6 0,6-2-19 15,-3 6 8-15,2-3-2 0,-2 2 1 16,0-5 7-16,1 0 7 0,-3-2 9 0,-1 2 1 0,3 2 10 0,-5-5 12 16,0 0 5-16,0 3-6 0,0 0 15 0,0-2-9 15,-5-4-3-15,2 3 6 0,1-4-15 0,-1 6 2 16,-2-2-8-16,1-2 5 0,0 0-3 0,-2-3 1 15,1 2-3-15,-2 1 4 0,2 1 0 0,-5-3-4 16,4 1 1-16,-3-2-3 0,-5 2-3 0,3-4-2 16,-4 4 0-16,1-3-4 0,-5-2-2 0,4-2 1 15,-1 2 0-15,-6-2 1 16,8-1-2-16,-10 5 0 0,5-5-1 0,-1 4 3 0,-1 1-1 0,-1-1-3 16,-9-1 2-16,7 2-3 0,-4 1 0 0,1-1 0 15,0-1 0-15,-1-1 0 0,-3 2 1 0,1-1-1 16,5 4-2-16,-7-7 2 0,1 7-2 0,2-2 3 15,-7 0-2-15,2 1-2 0,-1-1 1 0,2 1-1 16,-3 0 3-16,0 2-4 0,-1-1-1 0,1-1 1 16,-2 3-3-16,2-1 3 0,0 0-1 0,-5-1 1 0,3 6 0 15,-2-3 1-15,-1 1 0 0,-5 0-1 0,7-1 0 16,-8 3 2-16,3-1-3 0,-5 1 0 0,2 0-4 0,3 0 3 16,-2 0-2-16,0 0 3 0,-2 1-4 0,5 1 4 15,-3-1 0-15,2 3-1 0,-1-1 1 0,2 0 1 16,-2 0 0-16,4 0 0 0,-5 0 2 0,2 2 0 15,-1-2 2-15,-1 0-1 0,0 1 1 16,4 0-1-16,-4-1-1 0,2 2-1 0,-3-2-1 0,4 2 1 16,4-2-1-16,-3 3 1 0,-2-1 0 0,0 1-1 15,0-1 0-15,3 3 5 0,-3-3-1 0,-4 3 0 16,1-1 3-16,3 0-3 0,-5 1 0 0,1-1 2 16,-3 3-3-16,-1-2 1 0,7 1-1 0,-6-1 0 15,4 0 0-15,-5-3 0 0,0 1 3 0,1 0-3 16,-3 1 0-16,-1-6 0 0,3 1-3 0,-1 1 5 15,2 0-3-15,-1 0 0 0,5 2-1 0,3-5 1 16,2 0 1-16,-4 3-1 0,5-3 2 0,0 2-2 16,-6-2 1-16,1 0-1 0,2-2 1 0,-7 5-1 15,5-3-1-15,0-1 1 0,-2 2-1 0,-1-1 1 0,6 2 0 0,-5 1 3 16,0 0 0-16,6-1 0 0,-5 2 2 16,1-1 2-16,-3 2 0 0,-3 0 3 0,2-4 0 0,0 3-2 15,-4 2 4-15,1-3-3 0,2 3 0 0,0 1-1 16,-1-1-3-16,1 0 1 0,1 4-1 0,-4-4 0 15,7 5-1-15,-2 0 2 0,-4-6-1 0,0 6 0 16,-1-2-1-16,5 2 2 0,-9-6 0 0,3 4-5 16,0 1 2-16,-2-7 0 0,5 8-3 15,1-5 1-15,-1 0-1 0,-3 1 1 0,7 5 2 0,-2-4 0 16,0 0 2-16,-4 1-5 0,1-4 5 0,1 0-2 16,-5 6 1-16,5-6-1 0,2 1-1 0,-4 2-2 15,4-2 0-15,8 5 0 0,-7-3-2 0,0 1 0 16,4-1 0-16,-7 3-3 0,1-3 2 0,-8 0 0 15,7 0-1-15,0 1 0 0,1-1 0 0,1 0 1 16,1 1-1-16,4-1 0 0,-3 2 1 0,6-1 1 16,-4 1 0-16,2-2 0 0,-4 1 1 0,0-1-1 0,0 1-2 15,0 1 4-15,1-2-2 16,-3 3-3-16,0 0 3 0,1 0-2 0,3 0 0 0,-6 1 0 0,5 1 2 0,-3-2-4 16,1 1 2-16,0-1 2 0,5-1-1 0,-5 1 1 15,4 0 1-15,-2-2-1 0,1 1 0 0,2 1 3 16,-3-5-1-16,1 5-2 0,-1 3-1 0,8-4 1 15,-1-1-1-15,-1 1 0 16,4-1-1-16,0-1-4 0,4 4 1 0,4-2 2 0,0-1 0 0,-2 2-2 16,1-3 2-16,5 5 0 0,0-2 0 15,-1 1-1-15,1-2-1 0,3 2-1 0,3 6 1 0,-4-4-1 16,5 3-2-16,-4 0 0 0,0 2-3 0,4 3 6 16,0 2-4-16,-1-2 1 0,-1 2 0 0,6 2-1 15,-2-1 2-15,3 5 0 0,9 0-2 0,1 2 4 16,-2-2-1-16,3 1 3 0,4 4-1 0,1-2-1 15,6 1 4-15,-4-1-2 0,6 2 3 0,-1-1-2 16,2 3-1-16,1-1 3 0,-1 0 0 0,10 0-2 16,-3 2 1-16,5-2-1 0,-8 0 2 0,6-1 1 15,4 1-1-15,-5-1 0 0,-1-2 0 0,1-2-1 16,-6 1 1-16,6 1 0 0,-4 1 0 0,0 2 0 0,2-1 0 0,-1-2 0 16,2 2 0-16,-3-2 1 0,4 3-1 15,-2 0 2-15,3-4-1 0,0-3 0 0,-3 3 2 0,1 1-2 16,1-3 3-16,1 1-4 0,0-2 0 0,1 0 3 15,-1 0-3-15,0-1 0 0,5 0 1 0,1 1-1 16,-3-3 0-16,2-2 3 0,1 1-3 0,-4-1 0 16,8-2 0-16,-6 3 2 0,1-3 1 0,0 0-1 15,4-2-2-15,-2 2 2 0,-3-1-1 0,4-2 1 16,-3 1 3-16,4-2-4 0,-4 0 4 0,1 0-2 16,4 1 5-16,-4-1-4 0,2 0 1 0,2-1-3 15,-1-1 2-15,7-2-3 0,-4-1 0 0,9 1 0 16,-2 0-3-16,6-2 1 0,-3 1-1 0,3 1 0 15,2-1 2-15,-3 1 0 0,1 0 1 0,-2 0-2 16,-1-1 4-16,5 1-2 0,-6-3-1 0,4 2 0 0,3-1-1 16,0 1 1-16,1-2 0 0,-1 3 2 0,2-5-3 15,-2-1 1-15,1 2 1 0,1-1 0 16,-5-3 1-16,5 4-2 0,-4-2 0 0,1-2 0 0,-3 0 1 16,6 1 0-16,-5-1-1 0,5-3 0 0,5 5 0 0,-6-7 2 15,3 1-1-15,4 0-1 0,-1-1 0 0,-7-1 0 16,5 2 0-16,3 2 1 0,-4-4-1 15,-2 5-2-15,3 0 2 0,5 0 1 0,-1 1-1 0,0-1 0 16,0-1 0-16,1 1 0 0,-3 0 2 16,-1-4 1-16,1 2 1 0,-4 4-1 0,-4-4 4 0,2 3-2 15,-3-1 2-15,4-2 2 0,-1 3-2 0,0-2 0 16,-3 2 1-16,7 0-3 0,-2 2 3 0,-3 0-2 16,2 0-1-16,-6 3-2 0,9-5-1 15,-8 5 2-15,0-5-2 0,2 1 1 0,0 0-2 0,6 1 0 16,-3 0 1-16,1-3 3 0,-4 1 2 0,3-1-2 15,2 0 5-15,-1-4-2 0,-4 1 3 0,-5-4 0 16,6-4-2-16,-4 1 0 0,3 2 1 0,-5-2-4 16,1-3 0-16,4 5-2 0,0-3 0 0,6 3 0 0,-11 3-3 15,8-6 1-15,-2-1-2 0,-1 1 2 0,3 4-1 0,-3-7 2 16,-4 3-1-16,-2-4 0 0,7 6 1 0,-1 4-1 16,-7-8-2-16,1-2 7 0,1 1-4 0,1 1-1 15,1 3 1-15,-4-4-1 0,-2-1 0 0,-3-1-1 16,8 5 1-16,-6 0-3 0,0-1 0 0,2 3 1 15,-3-6 1-15,1 6-1 0,0-4 0 0,7 1 0 16,-3 1-2-16,4 0 4 0,-3 1-2 0,-2-1 0 16,9 1-2-16,-3 2 0 0,1-3 1 0,-2 3 1 15,-1-2 2-15,1 2-2 0,2-2 0 0,-7-3-2 16,6 5 4-16,-8-2-2 0,1 2 0 0,8-2 0 16,-5-1-2-16,3 3 4 0,-1-3 1 0,1-1-3 15,0 3 3-15,4-1-2 0,1-1-1 0,-5 1 0 16,3 0 0-16,-7-1-1 0,8 1 0 15,0 0 1-15,-7 1-3 0,5-3 3 0,-1 6 0 0,0-5 1 16,-6 1-1-16,7 0 1 0,-10-1 1 0,0 1 0 0,4-1 0 16,-7 0-2-16,0-2 0 0,7-2 0 15,-5 2 0-15,-1-1 0 0,1 0-1 0,1-3 1 16,7 3 0-16,-2 0 0 0,2-2-1 0,-5 1 0 0,6 1 0 16,-2-2 2-16,3 0 0 0,2 1-3 0,-9-5 1 0,0 5-1 15,0 1 0-15,-1-2 2 0,-7 0 0 0,0 4-5 16,-4-2 5-16,-1-1 2 0,0 3-1 0,-6-6 0 15,4-3 0-15,-3 8 0 16,-4-3 0-16,0-1 0 0,-2 2-1 0,-3-2-1 0,4 4 0 0,-3 0 1 16,-2 0-1-16,0-1 0 0,1 1-1 0,0 0 3 15,0-5 0-15,7 4-1 0,-12 0-1 0,5-6 0 16,-4 6 0-16,2-4 0 0,4-2 0 16,-4 1 0-16,-2-2 2 0,1 2-3 0,2-4 3 0,-1 3-2 15,1-4 1-15,1 1 0 0,-2 0-1 0,3-3-3 16,2-1 2-16,-3-1 2 0,-1 0 3 0,-1 3-3 15,1-4 2-15,-1 4-2 0,-1-2 2 16,-1 2 4-16,1-4-3 0,-2 0-4 0,-2-1-2 0,0-2 3 16,-2 7-4-16,1-4 2 0,-2-2-1 0,-3-1-5 0,1 6 4 0,1-2-1 15,-6-1 2-15,1 2-3 16,-1-6 1-16,1 0-2 0,-1 4 0 0,0-1 3 0,0-5-1 16,1 3 0-16,2 2-1 15,0-2 1-15,0 1 0 0,5 0 1 0,1 1-1 0,-2-3-1 0,5 1 1 0,-3-1 2 16,4-2 2-16,1 0-2 0,-2 2 3 0,4-4 0 15,-2 4 0-15,-3 0 1 0,3-1-1 0,0 0 2 16,-5 0-3-16,2 1 2 0,3-2-1 16,-8 3 0-16,3-1 0 0,-1 0 0 0,0 1 0 0,-5-3-1 15,6 6 1-15,-9-1-1 0,-5 0-1 0,5 0 0 16,-7 0 0-16,-1-4-1 0,-3 1 0 0,2 0 1 16,-6 0-1-16,6 1-1 0,-6-2 1 0,1 1 5 15,3-2-3-15,-5 5 1 0,2 0 2 0,3 0 1 16,0 1 4-16,-2 5-3 0,3 0 1 0,-3-1-4 15,4 4 3-15,1 1 5 0,-5-1-4 0,2-2-1 16,1 3-4-16,1-4 4 0,-2 2-2 0,0 1 1 0,-1 2-1 16,1-2-3-16,-2 0 1 0,-4 4 0 15,3-3 4-15,-5 3-4 0,0-1 1 0,-3-1-1 0,4 2 0 16,-1-1 0-16,-3-1-1 0,3 0 1 0,1-2-1 16,-4 2 1-16,2-2 1 0,-1-1-2 0,2 1 1 0,-6-1 0 15,3 1 0-15,1 0 0 0,-4 4 0 0,7-6-2 16,-1 4 2-16,0-5 0 0,-1 7 0 0,4-4 0 15,-2 2 0-15,4-3 1 0,-2 2-1 0,3 6 0 16,1-2 1-16,-3 2 2 0,4-4-2 0,-3 2 3 16,3 2-2-16,1-1-2 0,-1-1 2 15,-3-2-1-15,6 2-1 0,-5 0-3 0,6 2 0 0,1 4 1 16,-2-3-1-16,-3 5-2 0,4-3-2 16,-4 1 1-16,2 2 0 0,-6 2-6 0,1 1-2 0,-3-2-7 15,-7 2-4-15,2-5-15 0,-7 5-4 0,2-1-1 16,-4-1-16-16,2-4-8 0,-10 1-20 0,6 2-11 15,-8 0-18-15,1-3 2 0,-7-4-26 0</inkml:trace>
  <inkml:trace contextRef="#ctx0" brushRef="#br0" timeOffset="27417.27">8700 11980 118 0,'0'-6'8'0,"0"-1"5"0,-2 3 2 0,2-3-33 15,0 3 50-15,0-4 3 0,0 3-2 0,0 4 4 16,-1-7-1-16,1 8 1 0,0-3 1 0,-4-7 2 16,0 5 2-16,2 2 0 0,-1-5-2 0,-3-1 0 0,3 4 1 15,-4-3-1-15,-2-3-2 0,3 5 0 0,-2-3-2 16,-3-1-6-16,1 1 0 0,-1-1-1 0,2-2-6 15,-4-2-2-15,2 3-1 0,0-2 1 16,0 0-1-16,0-2-5 0,-1 0 3 0,-3-3-1 0,3 0-2 16,-2-1 10-16,1 1-2 0,-1-4-1 0,0 4 9 0,1-2-8 15,-1-2-1-15,1 0 4 0,-4 0-12 0,3-2-1 16,0 1-2-16,-2-6-2 16,5 9 0-16,-5-7-4 0,2 2 2 0,-5-5-1 0,8 5-2 0,-3-2 1 15,-2-1-4-15,12-1 2 0,-18 1 0 0,11 1-3 16,0-1 1-16,3 3 0 0,-8 0-1 0,8-2 0 15,-1 2 0-15,-7 0 0 0,10-4 0 0,-4 1 0 16,1 1 3-16,-2 1-2 16,0-6 1-16,0 4-2 0,0-1 4 0,3 1 0 0,-3 0-1 0,-2 0-1 15,2-4 0-15,2 1-1 0,-5-1 1 0,3 1 0 16,-2-1 0-16,-1 1-2 0,-2 1 2 0,4-2 0 16,-2 3 1-16,-2 2 0 0,-1 0 1 0,-2 0 0 15,1 4-1-15,-1-2-1 0,-3 1 1 0,4-1-1 0,-9 1 2 16,3 2-4-16,-4-3 2 0,1 5-2 0,0-2 1 15,-1 0 1-15,6 1 0 0,-11-4-2 0,9 4-1 16,-4-4 0-16,5 6-1 0,-4 1 2 0,0-3-2 0,0-1-3 16,-4 0 3-16,7 3 0 0,-6 5-1 0,4-3 2 15,-1-2-2-15,0-2-1 0,2 6 0 0,-2 1 2 16,2-4-3-16,-2 2 2 0,2-2 1 0,-5 3-3 16,5-2 3-16,-3 3-2 0,-2-2 0 0,3 1 0 15,0 2-2-15,-1-1-2 0,1 1 0 16,7 1 0-16,-5 1-2 0,0-2 2 0,7 0-2 0,-2 2 3 15,4 0 1-15,-3 2 0 0,4-2 2 16,-1 0-2-16,-2 3 2 0,1-1-1 0,1-1 2 0,1 2-3 16,-4 0 1-16,2 1 3 0,-1 0-3 0,-1-1 2 15,4 1 1-15,-4 0 2 0,0-1-2 0,3 1 2 16,-3-1 0-16,4-2 0 0,-1-1 3 16,-3 2-2-16,3-1 2 0,-3-1-3 0,-1 0 2 0,-2-1 2 15,1-1-2-15,-4-1-2 0,3 3 2 0,0 2-2 16,3-4 0-16,0 5 1 0,4 2-2 0,1 0 0 0,-4-4 0 0,7 2 1 15,-9-1 2-15,1-1-2 0,-2 3 1 0,-1-4-1 16,2 0 1-16,-4 0 1 0,2 1-2 0,-1 7 1 16,5-3-1-16,-2-1-2 0,1-1 2 0,2 7 0 15,-4-5-2-15,6 2 2 0,-3 1 0 0,0-6-3 16,3 1 3-16,-4 2 0 0,2 4 0 0,3-4 0 16,-8 1-1-16,6 2 1 0,-1-5 0 0,-5 3 0 15,-2 2 0-15,1 0-2 0,-2-2 2 0,-1 1-3 16,6-3 3-16,-4 4-1 0,1 0-1 0,-1 3 0 15,-1-3-2-15,3 3 4 0,3-2-2 0,-6 2 2 16,0 0-2-16,-4 0 1 0,-2 0 1 0,1 0-1 16,3 2 3-16,1 0-3 0,-6-2 0 0,2 0 1 15,4 0-2-15,-4 1 3 0,0-1 0 0,0 3-1 16,-6 0-2-16,6-3 0 0,-5 4-1 0,7 0 0 0,0-1 1 16,-5-1-3-16,6 3 1 0,0-2 1 15,7 2 0-15,-7-2 1 0,2 0 0 0,0 0-2 0,-4 0 2 16,7 3 2-16,-5-2 0 0,-1 3 0 0,-2-7-1 0,4 8 0 15,-3 0 1-15,-1 0-2 0,0 1 2 0,-4-1-3 16,1 0 0-16,-2 0 2 0,-3 5-1 0,-1-2-2 16,0 1 2-16,-10-2 1 0,2 2-1 0,0 4 0 15,-5 3-2-15,5-2 2 0,-2 4-1 0,-2-4 1 16,0-1 0-16,2 6 1 0,0-2-2 0,-3-1 3 16,0-2-2-16,-1 1 1 0,-2 0-1 15,3 0 1-15,-3 1 0 0,9 1 0 0,-6-1-1 0,3 0 0 16,-1 1 0-16,0 1 1 0,7 1 3 15,-5 0-4-15,-1-2 2 0,0 2-4 0,3-1 1 0,1 1 6 16,4-3-4-16,-2 1-4 0,3-1-1 16,3-3 3-16,4 4-1 0,-1 1 3 0,5-3-3 0,3 3-4 15,-1 1 5-15,0-2 0 0,2 2 2 0,1 0-4 16,-1-3 0-16,2 2 0 0,2 2-1 0,-1-2 5 16,-3 1-4-16,5 1 0 0,1-1 5 0,-2 2-5 0,4-2 3 15,-5 2-3-15,0-2 3 0,5 1 0 0,-2-2-1 16,-2 1 2-16,-1 1-2 0,3-1 2 15,-1 2 1-15,4-4-1 0,-7 9 1 0,1-6-1 0,3 6-1 16,1-3 2-16,-1-1 0 0,-3 4-3 0,-3 1 3 0,5 1 0 16,-2-3 0-16,0 4 1 0,-3-4-1 0,3 2 0 15,-4 0 1-15,3-3-2 0,-1-1 1 0,5 4 0 16,-3-4-1-16,2-1 0 0,3 0 0 0,-7 0 1 16,5 0-1-16,-1 2 1 0,-2-2-1 0,1-1 0 15,-1-1 1-15,5-1 0 0,-8 3 0 0,3-1 0 16,0 4 0-16,6-4-1 0,-8 1 1 0,7 3 0 15,-2-1-1-15,2 5 1 0,4-6-1 0,-4 4 1 16,-2-3 0-16,5 1 0 0,1 1-2 0,-2-3 0 16,2 0-2-16,-3-1 5 0,1 1-2 0,0 0-4 15,4 2 3-15,-1-3-1 0,-2 5 1 0,3 0 1 16,0 0 1-16,0 3-4 0,-2-2 3 0,4 4 1 0,-6-5 0 16,3 4 0-16,-1-5 0 0,1-1-1 0,-1-1 0 0,1-2 1 15,-1 3-1-15,0 0 1 0,1-1-3 0,1-2 1 16,-2 2 0-16,4 1 2 0,-1 1-1 0,1-1-1 15,-2-3 1-15,-2 2 1 0,4 0-5 0,1-1 5 16,-3 4-3-16,2-1 2 0,2-1-1 0,-2 2 0 16,1 1 1-16,0-1-2 0,0 3 3 0,2 0-3 15,-2 0-1-15,3 2 3 0,-3 0-3 0,1-1 2 16,-1-1 1-16,0 2 0 0,5-4 1 0,-4 1 0 16,1-1 0-16,-3 1-1 0,6-1-1 0,-5 2 3 15,3-1-1-15,0 1 1 0,-3-2-3 0,-3 5 2 16,5 0 1-16,-2 1-1 0,0 3 1 0,2 1-2 15,0 0 1-15,0 2 0 0,-6 1 2 0,11-5-3 16,-9 0 1-16,6 2 0 0,-7-5 0 0,-2-2 0 16,4 0 0-16,1-1 1 0,2 0-1 0,-7-1-2 0,10-2 1 0,0 4 0 15,-4-1 0 1,4-1 1-16,3-2-2 0,-6 6 1 0,6-3-1 0,0 0 2 0,6 1-1 0,-6-1 0 16,2 0 1-16,1 2 0 0,-3-2 1 0,0-1-1 15,5 1 1-15,-4 0 0 0,-2 1-1 0,1-1 1 16,0-1-3-16,0 1 2 0,3 0-2 0,-2-2 2 15,3 4 0-15,2-1-1 0,-3-1 1 0,0 0 0 16,-3 5-2-16,5-3 4 0,-2-1-3 0,6 4 1 16,-7-3-1-16,1-2 1 0,2 1 1 0,3 1-1 15,3-5 0-15,0 1 0 0,-3 2-2 0,1 0 1 16,2-1 1-16,3-4-3 0,-4 4 2 16,2-2-1-16,4 1-1 0,-5-3 2 0,-3 4-2 0,9 1 3 15,-1-2-3-15,-4 2 0 0,9-4 1 0,-7 4-1 16,0 0 2-16,0-2 1 0,10-1-3 0,-8-3 1 15,1 3 1-15,3-2 0 0,-1 0 0 0,2 1 0 16,-1-4 1-16,-1 0 0 0,2-1 2 0,-3 2-2 0,3-2 0 16,-5-2 2-16,4 1-2 0,1 4-3 0,-3-3 2 15,0-2-1-15,2 3 0 0,-3-1 2 0,5 1-3 0,-1 0 0 16,1-2 3-16,-8-4 0 0,11 7 0 0,4-1 0 16,-7-5-1-16,4 5 1 15,0-4 0-15,0-1 0 0,-1-1 1 0,8 3 1 0,-11-6-2 16,4 1 2-16,-1 0 0 0,0 2-1 0,0-3 0 0,0-2 0 15,0 2-1-15,2-2 1 0,-2 2-1 0,2-4 1 16,1 1 0-16,1 0 1 0,-1-1 0 0,2 1-2 16,3-1 2-16,2 1 3 0,-2-2-1 0,1 0-2 15,6-2 2-15,-1 4-2 0,0-2 1 0,7 0 1 16,-5 2-4-16,1-1 2 0,4-1-2 0,-5 0 3 16,1-3-2-16,4 9 1 0,-8-6 2 0,2 2-3 15,-2-4 1-15,0 2 1 0,6-1-1 0,-2 2 1 16,1 1-1-16,-2-4-1 0,4-1 1 0,-2 0 0 15,3 2-2-15,-1 1 1 0,-6 3 0 0,7-8-1 16,-7 3 0-16,4-1 4 0,1 2-3 0,-5 1 2 0,4 1 2 16,-2-4-4-16,3-3 1 0,-3 4 3 15,6-2-3-15,-2 2 0 0,4-1 0 0,3 0-3 0,-3-5 1 0,1 6 2 16,-1-1-1-16,0 0 0 0,1 3-1 0,0-6 0 16,-2 3 2-16,-1-2 0 0,3 3-2 0,-1-2 0 15,1 1 0-15,1 0 1 0,-3-2 0 0,3 0 2 16,-1 0-2-16,-1-1-1 15,-1 0 1-15,-2 1 2 0,0-3-1 0,-4 0 0 0,5 1-1 0,1-1 0 16,2 3 3-16,-1-3-4 0,1 2 0 0,0-2 0 16,2 2-1-16,-1 1 4 0,0-1-3 0,-2-1 3 15,-5 1-3-15,7 1 3 0,-7-1-1 0,-2 1-1 16,1-1 2-16,4 0 1 0,2 1-1 0,1-1 0 16,-3-2 0-16,3 2 1 0,7-2 0 0,-3 0-1 15,-1 0 0-15,4-1-1 0,-9-1 1 0,3 3 0 16,-3-4-1-16,3 0 0 0,-1 0 0 0,7 0 1 15,-1-2-3-15,-4 0 2 0,3 1-2 0,4-2 2 16,-4 1-1-16,0-1-1 0,0 0-1 0,-3 1 1 16,-10-1 2-16,7 1-2 0,-5-1 2 0,3 2 0 0,-3-2-1 15,2-1 2-15,4 3-1 0,-3-1 0 0,2 1-1 16,-2-2 3-16,2-1-1 0,-2 0 2 16,-1 1-1-16,1-4-2 0,-6 3 1 0,5-4 2 0,-6-2-1 0,0-1-3 15,9 3 0-15,-4-3-1 0,4-1 1 0,0 4 1 16,1-3-2-16,-4-3 1 0,7 3-1 0,-1-2 3 15,-8 1 0-15,2-1-2 0,-4-1 2 0,-4-2-3 16,1 4 0-16,-6 1 0 0,2-5 1 0,1 2 0 16,5 3 1-16,1-2 1 0,-2-4-4 0,1 3 2 15,1-5-1-15,7-2 2 0,-4 6-1 0,-2-6-1 16,-4-2 0-16,1-1 0 0,0 2 2 0,3 0-1 16,-2 0-1-16,-2 1 0 0,0-2-1 0,1 2 1 15,1-1 0-15,0 3 0 0,4-1-1 0,-2 1-1 16,2 0 0-16,-4 0 0 0,6 2 0 0,-6 0-1 15,0-1 0-15,0 1 1 0,-2-2 2 0,-2-3-3 0,0 2 0 16,0-1 2-16,-3 3-1 0,-1-5 2 16,2 5 0-16,-4-3-1 0,2 2-1 0,0 0 1 0,-4 4-2 0,4-7-1 15,3-2-2-15,-2 7 2 0,3-7-1 16,0 2 2-16,-5-1-1 0,4 4-1 0,0-6 2 16,-8 7 1-16,1-2 2 0,-4-1-2 0,2 2 1 0,-4 1 0 15,1 0 1-15,-2 1 1 0,0 0 0 0,-3-1 0 16,0 1-1-16,1 0 0 0,-7-1 1 0,4 1 2 15,3-2-1-15,-1 4-2 0,-1-3 1 0,-3-2 0 16,3-1-1-16,4 6 4 0,3-1-4 0,-5-3 0 16,1 3-1-16,1 4 3 0,-3-7-2 0,1 3 2 15,4 0 2-15,-12-4-2 0,2-1 0 0,-1 3 2 16,0-4 2-16,-9-2-2 0,6 7 1 0,-2-4 2 16,-5 4-2-16,0 0 4 0,0-1-2 0,0-2 0 15,-3 1-4-15,0-1 3 0,0-2-4 0,-3 0 1 16,2-1-3-16,-1-2 1 0,0-1-1 0,2 0 0 15,-1 1 0-15,-2-3 0 0,0 1 0 0,1-3 0 16,-1 2 0-16,0-3 3 0,-4-4-2 0,4 5 0 16,-2-5-1-16,-2-1 1 0,2 0-1 0,-3 3 0 0,-1-5 0 15,4 4-1-15,-3 2 0 0,2-7 0 16,-4 6 1-16,1 1 0 0,1-1 0 0,-5 2 0 0,-1-1-1 16,-3 4 2-16,0-5 0 0,-1 0 1 0,-5 2 1 0,-2-1-3 15,1 1 0-15,-1-2-1 0,4 0-3 0,-1 0 4 16,0 0-4-16,-1-2 2 0,1 2-1 0,3 0 0 15,-6-2 1-15,-1 2 0 0,-2 2 1 0,-5-2 1 16,5 0-2-16,-5 3 0 0,1 0 0 0,-2-1 1 16,-2-1 0-16,1-1 1 0,0 3-1 0,1-1 1 15,2-1 0-15,-2-1-2 0,5 0 0 0,6 3 0 16,1 0-2-16,4 2 1 0,4 0 1 0,-5-2-2 16,4 2 3-16,-1-1 1 0,2 4 3 0,0 0-1 15,-1-2 3-15,-2 2 1 0,3 0-2 0,1 1 3 16,1 4 0-16,1-2-1 0,1 3-2 0,-5-2 3 15,1 3-2-15,-1-3-2 0,0 2 0 0,-1 4-3 16,-3-1 0-16,3-1-2 0,-1-1 2 0,-3 3-3 16,4-3 1-16,-6 1-1 0,6 3 4 15,-6-5-1-15,6 3 0 0,-6-1-3 0,3 1 1 0,-3-1-1 16,-1 1-3-16,-1 2 2 0,4-5-1 0,-2 2-2 0,1-4 3 16,1 1 3-16,-4 1-3 0,7 2 2 0,-4-1 0 0,4-2 0 15,-2 3-1-15,4 1 2 16,-7 0-1-16,6-1-1 0,2 1 3 0,-2 2-3 0,-1-3 2 0,4 3-2 15,-1-1 1-15,0 1-3 0,1 2-1 0,2-1 6 16,3 2-7-16,-3 0 1 0,0 2 2 0,0-1-2 16,5 1 4-16,-2-2 0 0,0 1-2 0,3 1-2 15,-2 1 4-15,2-1-3 0,0-1 0 0,-1-1 2 16,3 2-1-16,-5-1 1 0,5-1 1 0,-2-1-10 16,-1-1 4-16,3 2 3 0,-1-2-6 0,-2-1 3 15,3 0-5-15,-3-3 7 0,3 3 0 0,-2-4 1 16,-1 3 0-16,1-3-1 0,0 6 0 0,-1-1 3 15,1-3-4-15,-4 5 1 0,6-3 0 0,-4 0-2 16,4-3 1-16,0 3-7 0,-3-2-1 0,1-1 1 16,5 2-1-16,-2-2-1 0,-2 1-1 0,2 4 0 0,0 1-2 15,2-2 2-15,0-1-4 0,0 1 5 16,0 1-3-16,0 1 3 0,2 0 2 0,-2 0 7 16,0 1-1-16,0 1 1 0,-2 3 5 0,-1-2 1 0,3 2 1 0,0 1 2 15,-1 0-1-15,-4 2 0 0,0-2 2 0,4 2-2 16,-7-2 0-16,3 2 4 0,-3-1-4 0,-1 0 2 15,1 0 0-15,-5 1 0 0,1-2 0 0,-2 2-1 16,4 1-2-16,-4 0 0 0,-2 1-5 0,5 1 4 16,-9 0-6-16,12 0-15 0,-5 3-17 0,-1-1-9 15,0 2-25-15,5 0 1 0,-4 5-24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0:33:07.7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23426 1061 403 0,'2'0'32'16,"5"0"-31"-16,-2 3-2 0,3 0 22 0,-3-1-28 15,4 1-11-15,-4 0 8 0,4 0 0 0,-4-1-1 16,3 1 9-16,0-2 17 0,-3-1 7 0,1 2-2 16,0-2 19-16,-1 0 1 0,3 0 2 0,-5 0 7 15,3-3-2-15,-1 3-12 0,-2-2-3 0,-1 1-1 16,2-1-12-16,-2 0-3 0,-1 2-3 0,1 0-5 16,-2 0-1-16,0 0-1 0,0-1 0 0,-3-5 0 15,0 4-2-15,-4-3-1 0,3 1 2 0,-6-3 1 16,6 3-1-16,-4-3 2 0,-3-1-1 0,3 0-1 15,-2 1 2-15,-1-3 0 0,-1 1-3 0,-1 1 1 0,1-2-3 0,-3-1 1 16,3 2-1-16,-2 0 0 16,0-1-2-16,-5 2-3 0,1-1 1 0,-2-1 2 0,-2 3-4 15,1 2 3-15,-4 0-1 0,0 0 1 0,0 4 1 0,-3-1 0 16,4 2-2-16,-3 2 3 0,4-1-2 0,-9 1 1 16,9 3 1-16,-6-1-2 0,-1 3 2 0,7-1 1 15,-9 2 0-15,-1-2 2 0,3 4-2 0,4-3 2 16,-4 3 1-16,-2 1 0 0,4 0 1 0,-5 0 0 15,5 1 0-15,-1 1 4 0,0 0-1 0,-5 1 2 16,1 0-2-16,0 2 1 0,-3-1 0 0,3 1-4 16,2 0 1-16,4 1-3 0,2 4-3 0,3-1-1 15,1-1-1-15,1 0 0 0,7 1-3 0,-2-2 6 16,2 5-1-16,2 2 2 0,-2-6 5 0,1 3-1 16,9 3 0-16,3 2 1 0,0-2-1 0,1 4-3 15,1-1 0-15,10-1 3 0,-5 3-2 0,12-2-5 16,-1 2 4-16,1 0-2 0,-1-2-1 0,1 0 0 15,3-1 2-15,-2 0-4 0,4-1 1 0,-7 0 4 0,3 0-2 16,-1 1-2-16,5-3 2 0,3-4 8 0,-5 4-4 16,4-5 0-16,-1-4 1 0,-1 3-1 0,3-7 5 15,0 1-4-15,-2 2 1 0,0-1-2 0,2-5-1 16,-2 4 2-16,5 1-2 0,-4-4 0 0,6 2-1 0,-4-4 1 16,5-2 0-16,-3 1 2 0,0-3 1 0,3-1-1 15,-8-4 3-15,5-3-3 0,0 2 4 0,-2 0-4 16,1 1-1-16,1-1 0 0,1 0 1 0,-3-3 2 15,2 3-2-15,2-2 0 0,-6-5-2 0,0 4 3 16,-4-3-2-16,-4-2 1 0,6 1-3 0,-2-2 3 16,-3 1 1-16,-3 0-2 0,4 3 3 0,-4-5-2 15,0 2 1-15,2 0 2 0,-3 0 3 0,-4 0-3 16,0 0 4-16,4 2-3 0,-8-2 4 0,10 1 1 16,-9-2-2-16,0-1-2 0,-4 2 0 0,7-1-3 15,-4 1 0-15,-4-5 2 0,-2 2-3 16,1-2 0-16,6 2 2 0,-11-4-3 0,3 3 0 15,1-1 1-15,4 0-3 0,-7-1 1 0,2 0 1 0,-1-2-3 16,-7 0 3-16,10-2-1 0,-6 3-1 16,3-3 4-16,-9 1-3 0,10-2-2 0,0 0 2 0,-6 1-1 15,1-1-1-15,-2 3-2 0,-3-3 0 0,-1 2-1 16,-1-2-1-16,-3 3 0 0,1 0 0 0,2 0-4 0,-4 0 2 0,2-4-4 16,-2 10 2-16,0-3 2 0,1 1-2 0,0 1 2 15,0-1-4-15,-3-2 3 0,3 1 3 0,0 2-1 16,-2-3 1-16,0 1-3 0,1 2 1 0,2-2 0 15,0 2 2-15,0 2-1 0,-4 1-1 0,4 1-3 16,-2-1 2-16,2 2 3 0,2 1-4 0,-4 0-1 16,5 0-3-16,0 3 3 0,-2-1-1 0,2 0 4 15,-1 1-3-15,7-1 1 0,-8 1 4 0,1-1 0 16,-5 1-2-16,-1-1 2 0,7-1-2 0,-4 0 2 16,0-1-3-16,-3 1 0 0,0 0 1 0,6-1-20 15,-3 1-10-15,0 1-7 0,-6 0-23 0,7-1-72 16,-3 3-49-16,-5-1 57 0,0 2 127 0,1 0-115 15</inkml:trace>
  <inkml:trace contextRef="#ctx0" brushRef="#br0" timeOffset="15166.61">13033 7113 574 0,'-20'-6'180'0,"6"0"-65"0,4 1 0 0,1 2-28 15,-1 0-123-15,-1 3-2 0,4 1-46 0,2 1 17 16,2 4 3-16,-4 2-13 0,3 0 20 0,-4 0 30 15,3-2 16-15,5 3 8 0,-13 3 29 0,2-6 3 16,5 0-4-16,1-1 6 0,-2 0-3 0,-1-1-12 16,8 6 1-16,-5-9-3 0,10 4-12 0,-1-2 0 15,-4 2 4-15,5-2-3 0,6 2 3 0,-1-2 3 16,5-3-1-16,4 3 4 0,3-3 2 0,5 0-2 16,4 0-2-16,6-2 0 0,4 1-2 0,4-5-3 0,-6 4 0 15,12 0-3-15,-1 1-2 0,2 1 0 0,5 0 0 16,-5 0 0-16,7 0-1 0,4 3 1 0,0-3-4 0,-1 0 5 15,2 0-1-15,-6 0 0 0,7 0 0 0,-1-2 0 16,-2 4-1-16,0 0 1 0,-2 1 1 0,-2-3 0 16,4-2 1-16,1 2-2 0,-2 0 1 0,2-1-1 15,-8-4-2-15,0 0 4 0,0 0 0 0,-3 1-3 16,-5 1 3-16,0-1 1 0,-7 1 1 0,-4 0-1 16,5 3 1-16,-5-1-1 0,0 1-1 0,4-2 1 15,-6 2-3-15,-4-2 0 0,8 2 0 0,-2 2 1 16,-8-4-1-16,4 2 1 0,-4 2-1 0,-8-2 3 15,2-2 2-15,-6 2-2 0,0 2 1 0,-3 1-2 16,-4-3 0-16,0 3-1 0,-2-3 0 0,-1 0-33 16,-4 5 10-16,-2-5-24 0,0 0-11 0,0 2 69 15,0-1-116-15,-2 2 0 0</inkml:trace>
  <inkml:trace contextRef="#ctx0" brushRef="#br0" timeOffset="50668.67">22954 2022 486 0,'2'-2'34'15,"2"7"-26"-15,1 4 9 0</inkml:trace>
  <inkml:trace contextRef="#ctx0" brushRef="#br0" timeOffset="51348.49">23063 2176 373 0,'-3'1'67'16,"3"-2"-66"-16,0 1 41 0,0-2 21 15,3 1-8-15,-6-2-23 0,1 1-4 0,0-1-2 0,2 1-2 16,-3-2-5-16,2 2 2 0,1 2 1 0,-5-3-1 0,8 3 2 16,3 1-5-16,-2-1 2 0,-1 2-1 15,-3-2-5-15,1 3-6 0,-2-1 1 0,1 4 1 0,-3 0-5 16,-10 1-2-16,8 2-2 0,4 5-1 0,1 2-1 0,-2 0 3 16,-4 1-3-16,1 3-2 0,2-1 3 0,-2 5 0 15,2-2 0-15,-6 3 1 0,-1-3 0 0,1 0 2 16,1 0-1-16,0-1 4 0,3 1 1 0,-3-4 1 15,-3-2 3-15,5 3-3 0,0-3 3 0,-2 4-3 16,2-1 0-16,-1 0 1 0,-4-5-3 0,5 2-1 16,0-2-1-16,1-3 0 0,2 6 0 0,-5-4 2 15,5-2 0-15,-3-2 1 0,2-1 3 0,3 0-1 16,-2 2 1-16,-5-3 1 0,5-3 1 0,1-4-1 16,-4 3 0-16,1-2 0 0,2 2-1 0,-3 1-1 15,3-3 3-15,-2-1-5 0,0 0 0 0,2 0-3 16,0 0 1-16,-2-3 2 0,0 3-4 0,4-6-2 15,-5 1 2-15,1 3-1 0,2-1 0 0,-7 3-2 16,1 0-2-16,3-4 0 0,-4 0-3 0,1 0 4 0,-1-1-8 16,-1 2 2-16,2 0 1 0,-4-2 3 15,1 0-1-15,-1 5 0 0,2 0 0 0,-2 3-1 0,2 2 0 16,2 1-1-16,-2-1-4 0,-2 1 1 0,1 2-3 0,1 3 3 16,0 2-3-16,1-1 2 0,2 1-1 0,-1 1 2 15,0 0-1-15,2 4 0 0,6 2 2 0,-4-3 0 16,2 4 1-16,3-1-2 0,5-1 2 0,1 0 0 15,0 3-1-15,10-1 3 0,-5-3-1 0,6 1 1 16,2-1 3-16,-2-1-1 0,2-1 0 0,5-5 2 16,1-2-1-16,-1 2 0 0,-1-6 7 0,-2-2-5 15,4 0 3-15,3 0-3 0,-4-3 6 0,1 0-4 16,2 0-2-16,-2-3 2 0,0-3 0 0,3 3 0 16,-4-5 2-16,-4-2 1 0,2 2 1 0,0-3 0 15,-1 0 1-15,-7 0 1 0,2 0 3 0,-2 0 0 16,-6 2 2-16,-4-2 4 0,4 0-2 0,-8 2 0 15,0-1 2-15,-6-1-6 0,0 0-6 16,-7 3 7-16,2-1-11 0,-6-1-2 0,-4 1-2 16,2 3-2-16,-4-2-1 0,-1 1 0 0,-6 1 0 0,-4 3 3 15,4-2 0-15,-5 4-2 0,-2-2 3 0,-1 1-3 0,-2 0 2 16,1 2 0-16,0 0 1 0,-2 0-6 0,5 0 3 0,1 0-25 16,7 0-13-16,3 0-1 0,-2 0-33 0,10 0-44 15,1-3 86-15,14-3-47 0,2-3 82 0</inkml:trace>
  <inkml:trace contextRef="#ctx0" brushRef="#br0" timeOffset="52347.98">22438 1706 247 0,'-9'-7'143'15,"6"1"-36"-15,-4 3 0 0,6-3-25 0,-4 1-42 0,3 2-15 16,-4 1-22-16,1-1 1 0,4 1-3 0,1 2-2 16,0 0 1-16,-6-1 7 0,12 1-2 0,-6 0 5 15,0 0 4-15,0 0 3 0,-2 3 0 0,4-1-1 16,-2-1 2-16,1 2-5 0,-4 0 1 15,5 1 0-15,3 2-4 0,-4-1-4 0,5-1-1 0,-7 4 0 16,1-2-2-16,-3 2 1 0,1 0 2 0,-1 0-2 16,-5 0 2-16,0 3 2 0,-3-2-1 15,0 2 3-15,0 4 0 0,-3-3-1 0,-2 1-3 0,-4 1 1 16,4 3-1-16,-1-4-2 0,-2 1 0 0,0 3-4 16,-3-3 1-16,2 5 0 0,1 2-1 0,-3 2 0 15,1-1 0-15,1 0 0 0,-4 5 0 0,4-2 0 16,-4 4 0-16,1-4-2 0,-1 0 0 0,2 0 2 15,3 2-3-15,-4 1 1 0,1-4 0 0,4 2-2 0,-2 1 3 16,4 0 1-16,-1 1-1 0,-7-3 1 16,8-1 3-16,5-2-2 0,-3 0 2 0,0-3-1 0,3-2 1 0,2-1 1 15,5-4-1-15,4 0-1 0,-4-6 1 0,-1 5 1 16,5-3-1-16,0-2-2 0,0 0 0 0,-3 4 0 16,3-4 2-16,-2 0-2 0,5 2 0 0,1-6 0 15,-6 6 0-15,4-1-1 0,-2 3 0 0,0-10 4 16,-2 5-4-16,2 1 3 0,-8-1 1 0,5 4 0 15,3-3 1-15,-2-4-1 0,-1-2 1 0,2 8-2 16,-4-5 2-16,-1-2 1 0,-1 6-2 0,-5-7-1 16,-2 1-2-16,7-1 1 0,-7 4-2 0,3-1 1 15,-1-2-1-15,-1 4 0 0,-7-2 0 0,4 0 0 16,3-3 0-16,-9 5 1 0,7-2-2 0,-1 0-2 16,-3 4-1-16,0-1 3 0,0 2-3 0,2 7-2 15,0 1 1-15,-1 1 0 0,3 1-1 0,0 2 0 16,3 1 0-16,-1-1 1 0,4-1-1 0,4 1 3 0,4 4-1 15,1-4 0-15,0 1 3 0,3 1 1 0,8 0-1 16,-2-2 1-16,4 1 1 0,2-1 4 0,1-4-2 16,1 0-1-16,4-5 2 0,1 0 0 0,2-3 2 0,4-4 0 15,-1 1 0-15,4-3 0 0,4-2 3 0,2-3-2 16,-2-1 2-16,4-2 2 0,-6 0 0 0,0-4-1 16,5-1 2-16,-8-3 1 0,1 2 0 0,-2-3 0 15,2 0 0-15,-6 2-4 0,1-3 1 0,-1 1 4 16,-3-1-6-16,-5 0 6 0,2 0-1 0,-6 1-2 15,-2 1 6-15,-5-2 1 0,2-1-4 0,-5-1 1 16,-3 4-3-16,-2-5-9 0,-6 3 2 0,1-1-3 16,-9 1-8-16,0 1-6 0,-1-4 0 0,-7 2 0 15,-3 1-5-15,2 3-9 0,-5-2-15 0,-4 0-2 16,-2 0-17-16,4 2-46 0,-6 4-11 0,7 1 4 16,3-5-53-16,1 2 37 0,3 0 57 0,12 0-58 15,2 0 129-15</inkml:trace>
  <inkml:trace contextRef="#ctx0" brushRef="#br0" timeOffset="53116.06">23398 2100 905 0,'-3'-4'4'0,"-4"1"-9"0,6-4-41 16,-2 1 41-16,-4 0-85 0,4-1 0 0,-2-1 36 16,-2 5-2-16,2-3-8 0,-3 0 42 0,3 1 21 15,-4 2 11-15,1-2 3 0,2 2 21 0,-5 1-12 16,1-7-2-16,2 4 5 0,-1 2-16 0,1 0 0 16,0-2-7-16,0 2-1 0,-1 0-1 0,4 3 5 15,-1-3 8-15,1 3-3 0,0-2 9 0,-1-1 16 16,3 2-2-16,0 1 0 0,-5-2 8 0,6 0-6 15,-2 2 2-15,-1 0-15 0,3 2 1 0,-4-4-6 0,3 6-4 16,0-1-1-16,3 3-6 0,0 0 2 16,0 4-4-16,0-1 2 0,1 2 0 0,1 2 0 0,4 2 3 15,-1 1-2-15,4 3 1 0,2 3-2 0,4 0 0 16,-3 2 0-16,4 1-3 0,4 2 3 0,-2-1-5 0,4 0 1 16,-5-3 0-16,3 4-2 0,-1-2 1 0,3 0 4 15,0-3-3-15,-3-1-2 0,3-1 3 0,0-1-1 16,-1 0 1-16,1-3 1 0,1-1 0 0,-7-4-2 15,0-1 3-15,6 2-3 0,-5 1 2 0,4-2-1 16,-6-5-1-16,4 12-1 0,-6-9-1 0,4 7 1 16,0-2-1-16,-7-2-1 0,2 3 0 0,1 3 1 15,0 1-2-15,-6-6 2 0,3 6 0 0,-1-3 0 16,1 1 1-16,-2 3 3 0,-4-2 0 0,-2-4-3 16,-2 1 1-16,-2 4-1 0,-2-1-1 0,2 1 2 15,-3-1-2-15,-1 4-3 0,0 0 1 0,1 0 2 16,2 4-2-16,0-1 2 0,3-2-2 0,-2-1 2 15,2 2 0-15,5-4 0 0,3-2 1 0,-8 4-1 16,1-5-2-16,10 2 2 0,-9-3 0 0,9-1 0 0,-10 1 1 0,9-2-1 16,-4 2-2-16,8-3 2 0,5-2-3 0,-5 0 0 15,0-2 3-15,7-1-1 0,1-3 1 0,0-2 0 16,3-2 0-16,-1 3 0 0,-2-4 0 0,0-2 1 16,3-4-3-16,-1 1 1 0,1-1-1 0,1-2 2 15,-2-3 1-15,1-3-2 0,-3-1 2 0,-6 3 1 16,8-2 0-16,-6-2 6 0,-3-1-2 0,3-2-2 15,-3 2 3-15,-3-2 1 0,-1-2 1 0,-4 1-2 16,-6-2 0-16,2 0-5 0,0-2 3 0,-9 5 2 16,-3-1-2-16,-1 1-4 0,1 0 1 0,1 3 1 15,-9 2-3-15,-7 2-1 0,-3 1-3 0,-1 3-9 16,-2 5 1-16,-14 3-1 0,-3 1-10 0,-8 7 6 16,0 3-1-16,-7 5 0 0,-4 3 4 0,5 4 1 15,-4 2-14-15,6 7-21 0,1-1-9 0,6 4 1 16,0 3-27-16</inkml:trace>
  <inkml:trace contextRef="#ctx0" brushRef="#br0" timeOffset="59951.55">21765 1890 440 0,'0'0'32'0,"0"0"-95"16,2 0 11-16,2 4 61 0,1-2-127 0,6-2-1 16,-11 0 9-16</inkml:trace>
  <inkml:trace contextRef="#ctx0" brushRef="#br0" timeOffset="61532.99">21801 1880 78 0,'-1'-8'50'0,"-3"2"-50"0,4-3 32 15,-4-1 1-15,4 1 33 0,-2-4-56 0,4 2-7 16,-2 0 4-16,0 0-3 0,6-1-4 0,-4 4-2 16,1-2 3-16,-3 1-1 0,1 2 1 0,-1 3 5 15,2-1 0-15,3-1 2 0,-5 3 5 0,-7-1 1 16,3 4-3-16,4-1 2 0,-7-1 0 0,1 2-4 16,-5 0 2-16,6 2-5 0,-1 1-2 0,0 2 2 15,-4 1 3-15,-7 2 3 0,6 0 3 0,0 4 4 16,-2 1 0-16,-2 1-2 0,-6 0 6 0,4 7-7 15,-2 2-3-15,3 2 0 0,-1 7-9 0,-7-1 4 0,2 7-6 16,-3 3 2-16,6 3 0 0,-3 5-2 0,-3 0 3 16,3 1-1-16,2 3-1 0,-2-1 1 0,6-5 5 15,-3 1-3-15,3-7 4 0,4-5 5 0,-1 0-3 0,4-5 1 16,2-7 3-16,1 0 1 0,1-1-13 16,4-6 10-16,-1 2-9 0,1-1 1 0,1-10-3 0,1 3 3 15,2-7-1-15,0-4-2 0,4-1 2 0,-1-2-4 16,5-2 1-16,0-3 3 0,3-5-1 0,0-7-1 15,2 6 3-15,3-5-2 0,-3-5-1 0,1-1 3 16,0-2-4-16,-1-1 2 0,1 1-3 0,-1-4 4 16,1-1-1-16,1 1-4 0,-1-2 2 0,-1-2-2 15,-2 2 0-15,0-4 1 0,-3-1-1 0,3-2 2 16,-1 4 0-16,-1-1 0 0,-1 0 3 0,0 1 0 16,-4-3 0-16,-3 4 3 0,1 1 0 0,-2 2 0 15,4 2 4-15,-7 2-2 0,-2-2-1 0,4 5 1 16,1 1-2-16,0 5-3 0,5 4 1 0,-2-1 1 15,-4 3-2-15,4 2-2 0,-6 4 1 0,5 0-2 16,-5 3 1-16,0 0-1 0,-2 3-2 0,2 1-1 16,0 0-1-16,0 5 2 0,3-1 1 0,-3 6-2 0,-1 1 1 15,1 4-2-15,0 0 2 0,-5 8 2 16,3-1-3-16,-7 7 1 0,-2 2-1 0,-5 5 1 0,4 5 2 16,-9 3 2-16,4 2-4 0,0 4 4 0,-4 4-1 0,2-3-1 15,0 3 1-15,4 1-1 0,-4-6 0 16,3-2 1-16,0-1 0 0,2-4-3 0,0 0 3 0,3-5 1 15,-2-4 1-15,5-7-3 0,4-2 1 0,2 1 1 16,-3-6-2-16,5-3 5 0,0-5-2 0,4-3-2 16,-1 1 0-16,1-3 0 0,4-2-1 0,2-1-1 15,-2-2 0-15,6-4-1 0,-2-2 0 0,4 1-3 16,1-9 0-16,7-3 1 0,-5-1-1 0,4-5 3 16,1-2-4-16,1 1 5 0,2-4 1 0,0-1-2 15,-1-4 2-15,0 1 0 0,7-1-2 0,-5-1 0 16,2-1 2-16,3-4-2 0,-5-1 0 0,5-4-2 15,-3 2 2-15,0-3-1 0,1 3-1 0,-2-3 2 16,-1 0-2-16,-3 2 1 0,2-1 0 0,-3 4 1 0,-1 0 1 16,-4 1 0-16,-2 0 0 0,-2 5 7 0,-1 2 0 15,-3 1 1-15,-5 3 5 0,2 5-3 0,-8 2 1 16,0 2-1-16,3 4-3 0,-1 0-6 0,-7 5-2 0,5 2 2 16,-2 3-8-16,2 4 3 0,0 0-2 0,-1-2-2 15,-7 7 4-15,2 4-5 0,-1 2 4 0,-5 6 0 16,-1 2-3-16,-3 3 5 0,-4 7-5 0,1 4 3 15,-5 3 3-15,-1 6 3 0,0 6 0 0,-2 0 2 16,1 1 3-16,-6 1-6 0,1-1 6 0,-2 0-4 16,3 0-1-16,3-4 2 0,-3-4-1 0,0-1-3 15,0 0 4-15,8-3-1 0,3-3-1 0,7-4 2 16,-7-5-2-16,2-3 3 0,9-3-2 16,3-3 0-16,2-5 2 0,-11-3 2 0,9-4 0 0,2 0 0 15,1-1 1-15,6 1-4 0,-6-4 1 0,2-1 0 16,3-2-4-16,5 0-1 0,-6-2-1 0,-2-5-3 15,7-1-2-15,-5-4 1 0,4-3-2 0,4-4 3 16,1-1-3-16,0-1-1 0,6-4 3 0,0-4-2 0,4 3 1 16,1-6 2-16,-5 0 0 0,5-2 0 0,-3-3 2 0,0-2 0 15,-3-4-1-15,3 2 2 0,-2 2-2 16,-1-2 2-16,-2 0 1 0,-2 3-1 0,2 1 1 0,-3 4 2 16,0 2 0-16,-1 4 1 0,-4-3 0 0,5 4 0 15,-8 4-3-15,5 0 1 0,-6 1-1 0,3 2 0 16,-2 5-1-16,-2 1-1 0,-1 1 0 0,0 4 0 15,0 0 0-15,-1 7 2 0,-2 3-2 0,1-1-1 16,-1-2 1-16,1 7-1 0,1 3-1 0,-6-1-2 16,4 6 1-16,-2 1 0 0,-4 3-1 0,1 2 2 15,-3 8-1-15,0 3-2 0,-6 2 3 0,1 3 1 16,-7 5-3-16,-1 3 3 0,2 1-1 0,-2 1 1 16,-6 6 1-16,2-1 1 0,0 1 1 0,3 3 0 15,-2-3 1-15,5-5 0 0,1 3 2 0,-1-1-3 16,2-7 4-16,3-3-2 0,2-1-1 0,0-5 1 15,4-4 2-15,-7 0-2 0,9-3 3 0,-2-2 2 16,3-4-1-16,5-5-3 0,0-1 1 0,-3-3-2 0,4-1 0 16,4-3 2-16,-2-2-4 0,0 1-1 0,1-3 1 0,1 0 0 15,2 0 0-15,0 0 2 0,3-2-3 0,-3-2 1 16,2-3 0-16,2-2 1 0,3 0-1 0,-5-6-1 16,3-2-1-16,7 0 1 0,-6-4 1 0,5-2 0 15,-4-2-1-15,4 1 1 0,-1-1-3 0,6 1 4 16,-10-2-1-16,-6-3 0 0,9-2 0 0,-2 2 0 15,1-2 0-15,-1 0 0 0,1 1 1 0,-5-5-2 16,15 2-1-16,-9 3 2 0,6 0-4 16,-3-3 4-16,1 0-2 0,-5 2-1 0,1-2 0 0,0 4 1 15,-4 1-2-15,-1 1 4 0,0 4 0 0,-3 1-2 16,1 4 4-16,-3 3-1 0,-1 2 1 0,-2 2-2 16,0 3 0-16,1 3-3 0,-1 5-4 0,0 0 5 15,-1-3-6-15,-1 6-3 0,-3 4 0 0,-1 2 0 16,0 4-3-16,-5 1 5 0,-2 5 0 0,-3 4 0 15,-1 3 6-15,1 3 0 0,-4 3 3 0,1 1 2 16,-1 0 2-16,2 0 5 0,1 0-2 0,4-1 1 0,-9-4 5 16,10 0-3-16,-1-3 2 0,1 0-2 15,1-1-2-15,4-3 1 0,-2-3-4 0,1-3 5 16,3 2-1-16,2-5 2 0,-2-2-2 0,10-4 2 0,-10 2 1 0,4-5-2 16,2-1 3-16,-1-2-2 0,11 0-1 15,-12-3-2-15,6-2 2 0,1 0-2 0,3-1 0 0,-6 0-5 16,10-5-1-16,0 0-1 0,-10 0-4 0,16-4-21 15,-5 3-10-15,3-7 0 0,5-2-24 0,2-2-36 16,-5-4-23-16,6-3 29 0,5-3 89 0,-1-6-75 16</inkml:trace>
  <inkml:trace contextRef="#ctx0" brushRef="#br0" timeOffset="64583.24">21485 2769 669 0,'-13'-10'237'0,"4"4"-92"15,1 6 1-15,-3-5-20 0,5 5-138 0,-1 0-16 16,4 2-26-16,3 1 19 0,-1 2-1 0,1-4-6 16,0 4 22-16,0-3 11 0,0-1 7 15,0-1 2-15,0 0 11 0,-2 0 2 0,-1 0 2 0,1 0 0 16,1 0 1-16,-5-3-6 0,2 3-1 0,3 0 3 16,-2 0-7-16,1-3 3 0,-1 0 0 0,-2 1-4 0,1-6 5 15,2 1 1-15,-4-4 0 0,1 0 4 0,-4-2 1 0,2 5-7 16,-2-6 5-16,-2-2-4 0,0 5-2 0,-2 0-4 15,-1 3 1-15,0-1-4 0,0-2 0 0,-2-2 0 16,-3 4-7-16,3-1 7 0,-1-2-4 0,-3-1 2 16,6 1 1-16,-12 2-5 0,3 2 7 0,2 1 0 15,1-1 2-15,-5 6-3 0,1 0 3 0,0 2-3 16,-4 0-4-16,5 0 3 0,2 4-4 0,-2-1 0 16,-1 5-2-16,10 4-2 0,-5-2 0 0,3 7 0 15,4 2-1-15,1 8 2 0,1-2-3 0,2 1 6 16,-3 4-1-16,7 0 1 0,-1 0 5 0,3 5-4 15,2-1 3-15,5-1 0 0,0 4-2 0,-1-1 1 16,7 2 2-16,2-2-4 0,0-3 4 0,5 0 2 16,0-2 0-16,2-1 1 0,2-6 2 0,3-1-2 15,-3-5 0-15,2-1-1 0,-2 2-2 0,5-8 4 16,1 1-3-16,-1-5 1 0,0 2 2 0,1-4 0 16,3 0 5-16,-2-4-3 0,5-4 1 0,-9 3-2 15,4-6 0-15,-4 3 2 0,0-5-3 0,-1 4 2 0,-2-3-5 16,0 0 3-16,0-1-1 0,-5 1 3 0,2-3-1 0,-2 1 1 15,-4-1 1-15,-1-1 2 0,1 2 1 0,-4-5 1 16,-2 3 1-16,2 0 0 0,-7-2-1 0,-2-4 2 16,8 6-1-16,-7-5-4 0,-1-1 0 0,0-1-2 15,-1 1-4-15,-4-3-1 0,3 1 0 0,1-2 0 16,-7 1-1-16,0-1 1 0,-3-1 0 0,3-1 0 16,2-1 0-16,-7-1-1 0,2 0-2 0,-1 1 2 15,-1-1-1-15,0 2-1 0,1-3-2 0,-2 6 2 16,0-5 1-16,1 3 0 0,-6 3-1 0,2-2-1 15,3 3 1-15,-7 0-3 0,4 1 3 0,-4-2-5 16,4 8-1-16,-5 0-2 0,2 0 0 0,1 2-1 16,0 4-2-16,-3 0 2 0,-2 4-4 0,10 1 4 15,-5 3-1-15,-1 0 2 0,7 0 0 0,-2 3 1 16,-4 5 1-16,3 0 3 0,3 5 4 0,-6 3-5 16,2 0 5-16,5 6-2 0,-1 5 0 0,7 1 3 0,-5 4-2 15,9-2-1-15,2 2-3 0,0 2 3 0,5 1-2 16,1 0 1-16,7-4 0 0,-5 4 0 0,6-3 1 0,3-2 2 15,3-2 2-15,4-2-1 0,0-1 2 0,10-8 1 16,-5 6-1-16,0-8 0 0,6-2-1 0,0 0 3 16,-5-2-1-16,6-8 1 0,-6-3 2 0,1 5-2 15,-1-8 0-15,0 0 4 0,4 2-3 0,-5-4-1 16,4-4-2-16,-6 1 0 0,1-1 0 0,3-2-2 16,-4 0 2-16,0-4-2 0,1-4 1 0,0 2-1 15,5-2 3-15,1 0-3 0,-1-1 0 0,1-2 2 16,1 0 2-16,-2-1-3 0,-3-1 2 0,0 1 1 15,-10 0 2-15,2-1 3 0,-5-1 0 0,2 2-1 16,-6 1 0-16,-5-2 0 0,1 1 0 0,-1 1-5 16,-5-3-3-16,0-2 4 0,-3 1-5 0,-1 4-2 15,-2-2-1-15,-7-2 1 0,1 4-1 0,-1 0 1 16,-2 2-1-16,-9-1-2 0,4 3 3 0,-5-3 2 16,-2 3 0-16,-2 1-2 0,-1-5 3 0,-2 5-3 15,0-2 2-15,-6 6 0 0,0 1-4 0,-1 1 1 0,-2 0-3 16,5 5 2-16,-3 0-1 0,-3 1-1 0,3 2 3 15,1 0-3-15,-1 2 1 0,3 3 1 0,0-1 1 16,0-1 1-16,0 8 0 0,3 1 2 0,-2-1 1 0,4 3-2 16,1-2 1-16,4 4 0 0,-2 3-2 0,3 0 2 15,4 0-2-15,4 1 2 0,2 2-5 0,1 2 3 16,9 1-1-16,-3-2-3 0,8 4 2 0,2-2 2 16,3 1-3-16,3-3 6 0,3 1 3 0,3-1-3 15,-1-1 7-15,8 0-3 0,-1-3-1 0,7 2 2 16,2-6-6-16,-2 3 0 0,4-4-3 0,-2-2 2 15,4-1 0-15,0-1 1 0,-6-4 1 0,5-1 1 16,-1 0 4-16,-6-4 1 0,1-1 2 0,2-3-3 16,-6-2 3-16,4 1 1 0,-1-3 0 0,-4-1-1 15,-2-1 1-15,-2 0-1 0,1-1 0 0,-4-1 1 16,2 0-2-16,-7 0 2 0,-2 0-1 0,-2-1 2 16,-2-1-1-16,0 2 1 0,-3-2 2 0,-3 2-3 15,-3-3 1-15,-3 2-10 0,0-1 1 0,-4 2 6 0,2-2-7 16,-4 1-1-16,-7-1-4 0,3-1 0 0,2 3 0 15,-8-5 2-15,0 2-2 0,3 2 1 0,-9-6 2 16,1 1-4-16,2 3 0 0,-7 0 0 0,4-2-2 0,3 7 3 16,-5-3-2-16,-5 0-1 0,6 6 4 15,-5-2 0-15,1 1-2 0,2 3 3 0,-7-1-2 0,2 3-1 16,6-2 1-16,-3 4-1 0,3-2 0 0,0 2-2 16,0 2 1-16,2 2 0 0,9 3-1 0,7-1-1 15,-9 0-3-15,13 7 1 0,4-2-2 0,1 0-2 16,3 5 1-16,11-1-2 0,-5 3 0 0,0 1 4 15,7 4 2-15,-4-4 0 0,4 3 6 0,1-1 3 16,5 2 0-16,-5-2 0 0,3-3 2 0,4 3 2 16,-4-2 0-16,3-2-2 0,2 0 1 0,-3-4 1 15,2-2 2-15,-4-2-2 0,0-1 2 0,4 0 0 16,-4-2 0-16,2-2 4 0,-3-3-1 0,-1 2 1 16,4-1-2-16,-1-2 1 0,-4 0 1 0,6-5-5 15,-6 2 4-15,4-2-4 0,-1-3-1 0,0 1 3 0,-6-3-1 16,-1 1-2-16,5-2 4 0,-3 0 1 0,3-2-3 15,-8 0 2-15,4 1 0 0,-2-2-4 0,2-2 6 16,-5 0-5-16,1-1 0 0,-4 0-4 0,0-1 0 16,3 3 0-16,-4-6-5 0,-1 1 5 0,-1 1-5 0,2-2 0 15,-1 3 2-15,-4-3-2 0,-3-3 0 16,-2 4 1-16,-4-2-4 0,-1 3-2 0,0 0 4 0,-2-3-3 16,-3 7-1-16,1-3 0 0,-2 4-4 0,-3 0 2 15,-1 3-5-15,-1 0-1 0,-1 1 0 0,0 6 0 16,-4-4-3-16,1 6 6 0,0 2 0 0,-4 3 0 15,5-1 5-15,1 6 5 0,-1 0 0 0,2 3-1 16,0 1 4-16,4 1-1 0,1 4-1 0,6-1 5 16,-7 4-1-16,9 2 0 0,10 7 0 0,0-1-2 15,1 2 1-15,1 0-2 0,3-2 1 0,0 5 1 16,8-1-4-16,2-1 4 0,-2-3 1 0,3-1 0 16,0 0 5-16,7-4 3 0,-3 4 2 0,4-3-2 15,0-4 5-15,-1-1-3 0,1-2 1 16,2 1-1-16,1-6-2 0,0 2 0 0,0-4-3 0,0-2 3 0,2-2-1 15,1-1-1-15,-1-5 2 0,1 0-2 0,-1-2 0 0,-2-4 0 16,5-2 2-16,-3-1 0 0,-4-1 1 16,3-2 4-16,-6 1-1 0,5 0-1 0,0-4 3 15,2 6-1-15,-6-5-2 0,-3 3 3 0,1-3-4 0,-5 1 0 16,1 0-4-16,-11-1 3 0,4 2-2 0,-6 1-3 16,-1-3 1-16,-2 1-3 0,-1 0-1 0,-4-1-1 15,-2 2 0-15,-1-1 0 0,-6 1-2 0,0-4 0 16,-3 3-2-16,1 1 3 0,-8-4 0 0,3 0-2 15,0 2 0-15,0-2-3 0,-5 5 0 0,2 0 0 16,-3-1 0-16,-1 2-1 0,6 2-2 0,-7 5 1 16,3 2 2-16,-4-3 0 0,6 4 0 0,-7 0-1 15,4 0-2-15,-1 8 2 0,1-1-3 0,-2 1 6 16,3 1 0-16,2 4-1 0,0-1 5 0,0 4-2 16,8 1 0-16,-1 0 4 0,3 4-2 0,0-2 0 15,8 0 0-15,-3 1-2 0,7 1 0 0,3-1-1 16,3-1 2-16,-3-2 1 0,5-1-3 0,4 0 1 0,4-2 3 15,0-2-1-15,-2-2 1 0,3-1 1 0,-2-2 1 16,2-3 3-16,1-1 0 0,0-3 2 0,3 0-2 0,-1-1 2 16,2-4 1-16,-2 0-4 0,2-1 1 0,1-3-1 15,-2-4-4-15,1 2 5 0,-4-2-3 0,-1-1 2 16,1 0 2-16,-4-2-1 0,0 2 0 0,-3-3 2 16,-4 1-1-16,-2-4-1 0,-2 4 0 0,-2-1-4 15,-6-2 0-15,4-2 0 0,-7 3-2 0,-4-3 0 16,1 7-1-16,-5 0-2 0,2-3 4 0,-5 6-3 15,0-1 1-15,-3 9-3 0,-7-3 2 0,4 9 0 16,-2-3-2-16,-3 6 1 0,5 10-5 0,-7 0 5 16,4 6-2-16,-2 2 3 0,5 7 1 0,2 0-2 15,-2 6 3-15,3 0 0 0,0 4 2 0,1 3-2 16,7 0 0-16,1 2 0 0,7 1 0 0,-1-1 5 16,4-1-2-16,1-4-4 0,5-3 1 0,11-6 2 15,-6-1-1-15,9-1 4 0,2-5-3 0,1-6-2 0,7 5 6 16,-7-10 0-16,14 1 1 0,-1 0-1 0,8-4 1 15,-3-5 1-15,4-3 3 0,0-3 0 16,1-5 2-16,5-3-1 0,-4 1 1 0,0-4-2 0,-2-4 0 16,-1 1-2-16,-2 0-1 0,-1-3-5 0,-2 3-1 0,-2 1 6 15,-1-7-1-15,-1 2-3 0,-4-1 6 0,0 1-2 16,-1-3 9-16,-9 1-3 0,-1 2 0 0,-3-1-6 16,-7 4 2-16,-1-4 2 0,0 3-7 0,-8 0 0 15,0-1-1-15,-1 1 0 0,-3-4 0 0,-1-1-2 16,2 1 3-16,-7 0-1 0,1-2-1 0,-2 0-3 15,-5 1 0-15,3 1 3 0,-5-1-2 0,6 2-3 16,-8 0-4-16,1 1 1 0,-2-1-2 0,-1 0-1 16,-3 2 1-16,-1-1-5 0,2 2 4 0,-5-1-1 15,1 3 1-15,-7-3-2 0,9 6 2 0,-8-2 5 16,2 2-1-16,3 5-3 0,1-4 4 0,9 4-2 16,-3 0 3-16,7 6 0 0,-5 0-3 0,11 0-4 15,3 1-3-15,0 3-1 0,6 3-5 0,-8 1-2 0,13 2 3 16,-1 4-2-16,4-3-3 0,0 6 13 15,6 4 0-15,2-3 4 0,4 3 9 0,-3-1-3 0,1 2 1 16,10-4 3-16,-7 1-5 0,9-1 1 0,-1-2-2 16,3 0 0-16,-2-2 1 0,3-1 0 0,5-2 0 0,-5-2 1 15,1-3 2-15,-3-1 3 0,1 0 3 0,0-4-3 16,-2 1 5-16,-1-2-3 0,-2-3 4 0,1 0-3 16,-2 0-1-16,1-1-2 0,-2-2 1 0,-4 0 2 15,3-2 0-15,1-1-3 0,-7-1 2 0,-1 2-1 16,1-3 1-16,-3 0 3 0,-4-1-2 0,-3-1-4 15,-3 2 4-15,-3 0-8 0,3-3-1 0,-5 1 4 16,-4-2-9-16,-2 0 1 0,-2-2 0 0,-1 4-3 16,0-2 3-16,-2-1-1 0,-6 0 5 0,3-4-4 15,-6 4 2-15,1 0-5 0,-2 5-1 0,-4-3 3 16,1 5-4-16,1 1 2 0,-2 8-5 0,-3 5 1 16,-1-2 2-16,5 8 4 0,4 3 0 0,3 5-1 15,-5-5 4-15,10 3 0 0,3 2 2 0,3 6-2 0,0-1-1 16,5-2 1-16,6 2 1 0,0-2-1 0,4 4 2 15,-1-4 0-15,7-1 0 0,2-2 3 16,6 1 1-16,-1-4 0 0,-1-2 1 0,-2-1-1 0,10-2 2 0,-2-4 1 16,-4 0 6-16,6-4-5 0,-2 0 4 15,-3-3 1-15,1 0 0 0,-4-3 1 0,1 0-1 0,1-2 0 16,-6-1 0-16,-4 3 1 0,2-2-2 0,-3 3-8 16,-2-1-11-16,-3 0 8 0,-1 0-13 0,1 0-6 15</inkml:trace>
  <inkml:trace contextRef="#ctx0" brushRef="#br0" timeOffset="81253.94">21320 2753 524 0,'-6'0'130'0,"2"6"-99"0,3 4-13 0,-2 1 45 15,-2 1-154-15,2 3-38 0,-4 0 129 0</inkml:trace>
  <inkml:trace contextRef="#ctx0" brushRef="#br0" timeOffset="86067.2">21243 2881 478 0,'-7'-2'98'0,"-2"-3"-97"0,4 4 54 15,-3-2 28-15,4-1 1 0,-4 0-59 0,5-1-17 16,-7-1-12-16,7 1-5 0,2-1-18 0,-1-1 8 16,-4 1 0-16,4 0-1 0,-1-2 8 0,1 0 7 15,-2-1 5-15,2 1 0 0,-1-3 8 0,-7-2-2 16,6 1 0-16,-6-1-1 0,9 5-2 15,-4-3-1-15,0 3-2 0,1-1-1 0,0 1-3 0,-3 0 4 16,7 3-4-16,0 2 4 0,0-3 0 0,0 4 3 0,0-1 2 16,0-2 0-16,0 5 2 0,1 0 3 15,-1 0 0-15,-1-1 3 0,1 1 1 0,0 0 2 16,3 1 1-16,0-1-1 0,2 0 3 0,-9-3-1 0,4 0-1 16,0 0 0-16,0 0-2 0,-1-2-2 0,-7-4 2 15,5 7-2-15,1-4-2 0,7 6 4 0,-10-3-2 0,1-4 4 16,2 1 2-16,0-3-1 0,-1 4 1 0,2-3-1 15,-4-1 0-15,0 1-3 16,5-2-1-16,-8 1-1 0,-4 1-3 0,7-1-2 0,2-1 3 0,-2 1-4 16,-1 2 1-16,-5-2-2 0,3 1-1 0,5 2 1 15,-2 0-2-15,-7 1 2 0,1 2-5 0,-8 0 1 16,6 1-1-16,-4 2-1 0,1 0 0 0,-6 0 0 16,8 2-3-16,-3 2 0 0,-5-1-2 0,4 2 5 15,-2-2-3-15,3 4 3 0,-4-1-2 0,1 2 2 16,1 0 3-16,5 3-4 0,-5-5 2 0,3 5-1 15,2 2-1-15,1-1 2 0,2 4-1 0,-1-2 0 16,4-1 4-16,-2 4-3 0,3 2 2 0,2 0-1 0,-1 1-2 16,2 1 0-16,3-3 3 0,1 6-6 15,0-4 3-15,1 2 0 0,3-1 0 0,3-1 2 0,1 1-1 0,0-1 1 16,3 1-1-16,3-2 4 0,0-1-1 16,1 1-2-16,3 0 3 15,-3-1-4-15,2-1 1 0,3 0-1 0,-2 2 0 0,2-2 1 0,2 1-1 0,-3-1 1 16,1-1 2-16,-2-4-1 0,-1 2 2 0,-1-1-1 15,1-2 0-15,-1 0 2 0,-2-2-2 0,-1-2 1 16,-2 1-2-16,4-1 1 0,1 0 0 0,3-3-1 16,-8-2 0-16,2 4 1 0,-1 1-1 0,2-1-1 15,-1 0 2-15,-5 0-3 0,1-1 1 0,1 0 0 16,2 1 0-16,-1 2-1 0,2-5 0 0,-2 2 3 16,-3-2-4-16,11-3 3 0,-8 0 0 0,-7 2 1 15,7-2 0-15,0-5 2 0,-4 5 1 0,0-2-4 16,3 1 4-16,-4 1-2 0,2-5-1 0,-2 2 0 15,1 1-1-15,-3-1-1 0,3-5 1 0,-3 0-3 16,-2 2 2-16,-1 1-2 0,1 1 0 0,-2-4 0 16,0 0 0-16,0-3 0 0,-3 0 0 0,1 3 0 15,-2-4-1-15,-1-3 0 0,2 3-1 0,-2-2-2 0,-1-2 4 16,1 0-4-16,-1 0 1 0,3-1 1 16,-7-3 2-16,5-1-1 0,-4 1 1 0,0-2-1 0,-2-3-1 15,1 3 3-15,1-2-2 0,-4 0-1 0,7 1-3 0,-10-2 1 16,7 1-2-16,-1 4-1 0,-1-2 1 0,-1-4-3 15,-3 3 0-15,4 4-1 0,-1 0-1 0,6 3 2 16,-15-1 0-16,1-5 0 0,2 3-2 0,3 7 1 16,-9-7 1-16,0 3 4 0,-1-1 1 0,-3 4-1 15,4 1 3-15,-1 5-3 0,0 1 1 16,0 4 3-16,4 2-4 0,-1 0 1 0,-3 3-1 0,8 1-3 16,-4 2 3-16,4 5-1 0,-2 0-2 0,2 0 4 15,3 2-3-15,-3 4 3 0,2 0 1 0,1 7 0 16,-2-1 4-16,7 1 2 0,3 6-1 0,-2 0-1 15,3 4 2-15,-1-4 2 0,6 6-4 0,-2-1 0 16,4 1-1-16,-1-3 0 0,4 0 0 0,-2 0 2 16,5-1-2-16,0 1 3 0,1-7 4 0,4 1-3 15,-2 0 6-15,5-3-2 0,-4-2 1 0,4-2 5 16,1 2-3-16,1-5-9 0,1 5 2 0,1 0 2 16,-3-3-4-16,4 0 3 0,-2-2-5 0,1-2 3 0,2 0 0 15,-1 1-1-15,-1-3 3 0,7-4-2 0,-7 2 1 16,10-5-1-16,-6 1-3 0,6 1 3 0,-4-5-3 0,3 3 3 15,4-6 2-15,-7 0-5 0,12 0 2 0,-8 2-2 16,3-2 2-16,-1-5 1 0,2 0-4 0,1 2 3 16,-5 0-1-16,3-2 1 0,-7-4 2 0,1 1 0 15,-3 2 0-15,-1-1 4 0,-2 1-3 0,2-8-1 16,3 1-2-16,-1-1 3 0,-3 5-3 0,1-2 2 16,-2-7 1-16,1 1-1 0,-6 3 4 0,-2 3-2 15,-5-3 4-15,-1-1-3 0,6 3 2 0,-8-5 2 16,4 4-3-16,-4-1-1 0,2-5 2 0,-6 3-4 15,5-1-1-15,-2-2 2 0,-8-3-6 0,0 0 0 16,-5 0 0-16,5 0-1 0,-7 0-1 0,10-2-2 16,-9 1-2-16,0-1 2 0,2 2-3 0,-5 0 2 15,2 0-1-15,-4 2 0 0,3-2 2 0,-11 1 2 0,10-1 0 16,-6 2-1-16,-1-4 3 0,-3 2-2 0,5 2 2 16,-7-2 0-16,1 3 0 0,1-5-3 0,-5 7 4 15,0 0-2-15,-1 4 0 0,3-3-2 0,-3 2-2 16,1-2 2-16,0-1-3 0,-1 6 2 0,-2-2-6 0,5 1 3 15,3-1-1-15,1 4 2 0,-1-2-2 0,3 3 1 16,-3 2 1-16,0-1 0 0,7 3 1 0,0-1-3 16,-8 2-1-16,-1 0-1 0,5 1-2 0,-3 2 2 15,5 2-5-15,-3 1 3 0,4 2-2 0,-5-1 2 16,7 3-1-16,0 2 6 0,1 4-1 0,-1-1 2 16,2 4 3-16,-2-2 0 0,-5 3-4 0,3 7 7 15,2 0-4-15,-2 1-3 0,-1 6 2 0,3 2-2 16,-1 3-2-16,1 1 3 0,0 7 2 0,3-3-4 15,5 3 4-15,-2 0 1 0,-1 0 0 0,4-2 1 16,2 2 0-16,-2-3 2 0,5-2-1 0,0 4-1 16,0-4 2-16,0-3 0 0,6 1 0 0,-3-1 1 15,2-2-1-15,3-1 0 0,3 2-1 0,0-7 0 16,-2 1-1-16,7-1 3 0,-3-3-1 0,2-3 0 0,1-3 4 16,3-2 1-16,-2-1 1 0,5-5-3 15,-3-2 3-15,5-1-3 0,1-3 4 0,2-3-2 0,6-1-2 0,-13-1 1 16,7-3 2-16,4 0-3 0,-2-2 2 0,-1-3-3 15,5 2 0-15,-3-3 3 0,-3-2-3 0,9 1 1 16,0-1-1-16,-4-2 1 0,2-1 1 0,4 2-2 16,-8-4 2-16,1 0-2 0,-2 2 0 0,-1-3 3 15,-1 1 2-15,3-3-4 0,-5 2 6 0,1-2-2 16,-4 3 0-16,0-1 3 0,0 0-3 0,-4 3 2 16,4-4-1-16,-6 4 0 0,-5 0 0 0,3-2-2 15,0-1 2-15,-5 0-1 0,-2 1-1 0,0 0 6 16,1-1-2-16,0 0-1 0,2-2 6 0,-6 3-4 15,3-1 1-15,-4-4 2 0,8 1-5 0,-11-2-1 16,0 0-1-16,-8 3-2 0,2-2 0 0,-5-1-2 16,1 2-2-16,7-2 2 0,-8 1-3 0,8-1 0 15,-8 0 0-15,0-1 0 0,3-1 0 0,-1 4 0 16,-4-2 0-16,2-2 0 0,-3-1-1 0,-2 1 1 0,-1 1-1 16,4 1 1-16,1 1-2 0,2-2 1 0,-7-1-3 0,-2 5 2 15,0 0-2-15,2 1-2 0,-5 0 3 0,3-1 0 16,-5 0-2-16,1-3 1 0,-1 5-2 0,1 0 3 15,-3 0-1-15,4 2 0 0,-8 0-1 0,4 2-2 16,1 2 0-16,-2 3-1 0,2 3-3 0,-5 2 1 16,6 3-4-16,-3 0-1 0,2 5 0 0,0 3 2 15,-2 1-2-15,4 7 5 0,-1 1 1 0,5 2 1 16,-7 2 5-16,4 2-3 0,1 4 3 0,-1-2-3 16,2 5 0-16,-2 0 0 0,3 3-2 0,0 2 0 15,0-1 0-15,3 2 4 0,-1 4-2 0,3 2 0 16,1-2 2-16,1 2 2 0,-1-3 0 0,0 4-1 15,1 1 1-15,2-5 5 0,1 0 0 0,0-2-3 16,2 0 5-16,1 3-5 0,4-4 4 0,2-3 1 16,0-2-5-16,5-1 2 0,5 5 0 0,1-2-2 15,1-6 1-15,2-4 2 0,4-1-2 0,2-1 3 0,-3-2-1 0,5-2 0 16,2-6-1-16,1-3 1 0,-1 0 0 16,2-2 0-16,3-1 1 0,1-4-2 0,3 1 1 0,-5-1 0 15,7-4 3-15,-2-2-2 0,1 1 1 0,1-6-2 16,-2-1 1-16,1 0 1 0,0 0-1 0,3-3 0 15,-4 0-1-15,2-2 1 0,-5-1 0 0,3 3 0 16,-5 1-2-16,-1-3 2 0,0-1 0 0,-4 1 1 16,-2 1 4-16,-4-1-6 0,3 0 6 0,-4-1-1 15,-3-5 2-15,-1 5-2 0,-2-1 2 0,-6-1-1 16,6 1-5-16,-2 2 3 0,-3-1-3 0,1 2-1 16,0 3-2-16,-4-5 0 0,-1 1-1 0,-1 0 0 15,0 0 1-15,-3-3-1 0,-3 2 0 0,0-2 0 16,-4 0 0-16,-3 2 2 0,1-2-1 0,-1 0-3 15,-1 0 0-15,0 2 2 0,0 0 0 0,-3 0 1 16,1-2-3-16,0 0-1 0,-4 5 3 0,2-4-2 16,-4 4-1-16,-4-2-1 0,2 5-1 0,-4-6 3 15,1 9 0-15,-3-4 0 0,-1-2 3 0,2 4-3 0,1-1 2 16,-5 5-2-16,5-2-2 0,2 5 4 16,0 0-3-16,1 3-1 0,-2 3 4 0,0-2 1 0,0 6 4 15,5-1-5-15,-4 5 4 0,-1-3-5 0,5 4 2 0,0 3 1 16,3-3-4-16,-2 4 1 0,6 0-5 0,-3 2 5 15,3 0-1-15,1 1 2 0,1 4 0 0,3 1 0 16,1 1 0-16,0 0 0 0,4 4 0 0,-1-1 0 16,2-1 0-16,4-1 1 0,0-1-1 0,4 2 4 15,2-2 0-15,-1-4-3 0,6 1 3 16,-2 0-2-16,4-2-1 0,-1-4 1 0,2 3 0 0,1-7-2 16,0 4 2-16,9-2-1 0,-7-7 3 0,4-4 0 15,2 0 0-15,-9-1 2 0,4-2-1 0,2-2 1 16,-3-1 0-16,-2 0 0 0,7-2-2 0,-5 2 1 15,2-3-3-15,4 1-1 0,-7-1 0 0,6-6 3 16,-5 5-2-16,4-4-2 0,-5 0 1 0,4-2-1 16,-3 2 1-16,-2 2 2 0,3-6-3 0,-3 4 0 15,2-3 3-15,-3 3 1 0,0-1-2 0,-3-1 0 0,3-3 1 16,-1 1-2-16,0-4 0 0,-1 3 1 16,1-1-2-16,-4-1-2 0,1 0 0 0,-1-1 0 15,2 0 0-15,-2 0 2 0,-1 0 0 0,0-1-1 0,-2-1 1 0,1 1-2 16,-1-1 0-16,0-1 2 0,-4 3-4 0,3-3-1 15,-2 0 1-15,-2-3-4 0,-1 6 2 0,0-1 0 16,-1-2 4-16,-6 3-5 0,4-2 3 0,-6 4 0 16,4 0-3-16,-6 1 5 0,2-4-2 0,-2 4-1 15,-3 3-2-15,-2 1 0 0,2 1 0 0,-5 0-2 16,0 3 0-16,-6 6-3 0,1 1-1 0,1 1-2 16,-6 0 5-16,1 3-5 0,1 0 1 0,-4 0 4 15,-1 2-2-15,1 1 4 0,1 5 3 0,3 3 3 16,2-3 0-16,-2 2-2 0,-1 3 2 0,4-1 0 15,2 6 3-15,5 1-1 0,-7 0 0 0,4 0 2 16,3-2 1-16,4 12 1 0,2-5 1 0,5 4-5 16,1 0 0-16,4 1 1 0,2-1-5 0,7 6 0 15,1 0 0-15,4-2-1 0,4 0 2 0,1-2 0 0,4-2 2 16,3-1-2-16,0-3 2 0,0-4 1 16,10 4 0-16,-2-7 0 0,1-1 0 0,6 0-1 0,-3-5 1 15,4-6 1-15,-1 3-1 0,4-6 2 0,-10-5-2 16,4-2 2-16,-2 2 3 0,0-6 1 0,-6 1-3 0,3 4 2 15,-4-9 0-15,-1 4-4 0,2 0 4 0,-2-2-2 16,-4-5-2-16,-1 4 2 0,-4-4 1 0,-3-1-3 16,6 3 3-16,-5-1 1 0,-4-3 0 0,-2 3-1 15,1-1-1-15,-4 1 2 0,0 1-4 0,0 0 4 16,-6-4-3-16,7 1 1 0,-6 2-3 0,-1-2 2 16,-2-2-2-16,6-1 0 0,-3 1-1 0,-3-1 2 15,2-1 0-15,-2 1-1 0,-2 0 2 0,2-1-3 16,0 1 1-16,-3-2 2 0,3 2 0 0,-5 0-2 15,1-1 3-15,0 1 0 0,3 1 0 0,-4-1 2 16,0 1-3-16,5 4-1 0,-6-3-1 0,0-2 0 16,-5 3-4-16,1-2-3 0,1-1 1 0,1 6 1 15,-4 1-3-15,-6-5 2 0,-1 2-1 0,4 4-1 16,-1 1 3-16,-6-2-1 0,-2 7 0 0,-2-6-1 0,-1 4-1 16,3 2 0-16,-4-2 0 0,-4 5 2 0,1 0 0 0,-4 5-1 15,1-2 3-15,-2 5-1 0,-1-3 2 0,1-1 3 16,-2 4-1-16,1 3 0 0,4-1 2 15,-2 1 0-15,-1-2 2 0,6 2-3 0,-6 5 0 0,6-7 0 16,-1 6 0-16,5 0 0 0,0-1 0 0,4 1 1 16,4 2 1-16,1 2 0 0,0-4 2 0,4 9 0 15,5-5 0-15,-1 0 3 0,1 6-2 0,3 3-4 16,4-3 2-16,1 4 0 0,0 1-3 0,1 1-1 16,4-1 1-16,3 1 0 0,1 1 1 0,-1 1 0 15,6-2-1-15,2-1 0 0,-3-5-1 0,4 5 2 16,3 2-1-16,2-5-1 0,0 1 1 0,0 0 0 15,2-3 1-15,-2 2 1 0,2-2 0 0,-1-4-1 16,1-1 1-16,-4 1 5 0,1-7-2 0,2-2-1 16,-1-1-2-16,0-1 0 0,3-2 1 0,2-2 1 15,-3-3 0-15,-1-3-4 0,4 0 1 0,5-1 1 0,-7-3-1 16,-2-4 2-16,6 1-2 0,-4-3 1 16,2-1 0-16,-5-3 0 0,3 1 2 0,-2-2-1 0,-1 1 2 15,0-4-3-15,-1 3 0 0,4-6 0 0,-3 4 2 0,2 1-3 16,-1-3 0-16,-1 0 3 0,0-1-2 0,2 3 4 15,-1-4 0-15,-7 4 0 0,6-4 1 0,-1-2 3 16,-4 5-1-16,-3-2 1 0,2 3 1 0,-4-2-2 16,-1 0 3-16,-1 0-2 0,-4 0-1 0,2 2-1 15,-3-4-2-15,3 1 0 0,-5 1-3 0,-3-1 1 16,0 1-2-16,-2 0 1 0,-6-2-3 16,5 4 1-16,-6-3 0 0,2 1 2 0,-2 2-2 0,0-4 0 15,-4-1 2-15,-3-2-3 0,4 6 1 0,-2-3 0 16,1 1-2-16,-1-1-1 0,1 2 0 0,1 2-3 15,1 1 2-15,0 4-1 0,6-4 1 0,-8 0 2 16,1 2 0-16,-1-2-7 0,-6 1 3 0,5 1 2 16,-2 1-9-16,2 0-1 0,-8 4 3 0,6-2-5 15,-4 3 3-15,1-1 1 0,-1 1 4 0,-1 3-5 0,-2 0 4 16,-1 2 1-16,-3 0-2 0,2 1 2 16,-2 2-1-16,-1 0 3 0,3 2-3 0,-7 3 2 0,4-1 0 0,1 1 2 15,-1 3 0-15,-3 1 0 0,1 3 1 0,6-3-5 16,-3 5 4-16,2-1-1 0,0 1-2 0,9 3 1 15,-7-3-1-15,9 5 0 0,-2-2 3 0,-5 5 4 16,9 2-2-16,4 1-1 0,0 2 3 0,-3 3-2 16,10 1 0-16,1-2 0 0,1 2-6 0,4-3 1 15,6 2 0-15,1 2-1 0,3-4 0 0,-4 0 2 16,11-1-1-16,-8 0 2 0,3-2-1 0,4-1 0 16,2 1 0-16,-2-5 1 0,4-2-1 0,5-3 1 15,-8-2 0-15,11-2 2 0,-8 0 1 0,2-3 1 16,-4-7 1-16,1 2-1 0,-4 2 1 0,2-3 1 15,2-2-1-15,-5 1 0 0,3-2 0 0,1 1-2 16,-5-5 3-16,4-1-2 0,0-4 0 0,-2 2 0 16,1-1 0-16,4-2 1 0,-2 0 2 0,3 0-1 15,0 0 2-15,-8 0-2 0,4 0 2 0,-5-2 1 0,2-1 1 16,-5 0-1-16,2-2 3 0,-12 1 2 16,7-1-1-16,0 0 1 0,0 0 3 0,-3-1-2 0,2 1 0 15,-2 1 1-15,-8-3-2 0,1-1 0 0,2 4 0 16,-3-3-1-16,-1 1-1 0,1 1-1 0,-3 1 3 15,3 1-3-15,-7-4 1 0,4 4-3 0,-11-5 0 0,11 5 0 16,-8-2-2-16,0 1 0 0,-3-3-2 0,-8 3 0 16,6 2 0-16,0-4-3 0,4 6 0 0,-9-5 0 15,4-3-3-15,-2 5 3 0,3 3-2 0,4-3 0 16,-3-4 1-16,0 7 2 0,-4-4 2 0,0 4-3 16,5 3 2-16,-5-5-1 0,2 1 0 0,-4 2 2 15,5 2-2-15,1-3-5 0,1 7 0 0,1 0 0 16,-3 1-5-16,4 2-2 0,-1-1 0 0,-4 2 0 15,4 0-2-15,-1 2 3 0,0 1-1 0,0 2-1 16,1-1 4-16,1 4 0 0,-6 3 0 0,3 2 1 16,-4 1 0-16,3 6 2 0,-5-1-2 0,4 6 2 15,-3 2 1-15,2 0 0 0,-2 1 2 0,1 2 3 0,8 0 1 16,-1 1-1-16,-1 2 2 0,2 1-2 16,5-1 2-16,-1-2 0 0,6 4-1 0,4-4-1 0,-3 1 1 15,1-4 1-15,7 0 3 0,5-3-3 0,-7-1 3 16,7-5 1-16,7 1 0 0,-4-6 1 0,8-3 0 0,-2 0-1 15,-2-1-1-15,8-5 0 0,1 1 0 0,-1-3 7 16,-3-1-3-16,2-2-1 0,0-2 6 0,-1-1-2 16,1-3 0-16,1-1 2 0,-6-2-5 0,5-1-1 15,2 3-1-15,-3-3 2 0,-4-1-2 0,8-1-4 16,-3-1 4-16,3 0-1 0,-2 1-1 0,0-1 1 16,-6-1-1-16,8 0 0 0,-3-2 2 0,0 2 1 15,-2 1 0-15,-5 2-3 0,4-1 3 0,0-1 0 16,-1 2-2-16,-1 0 2 0,-3 0-1 0,-3-3 3 15,3 1 1-15,-5 2-2 0,-2 0 3 0,1 2-1 16,0-2 2-16,-4-3 1 0,-1 1-2 0,1 4 0 16,-4-2-1-16,3-2 0 0,-3-1-1 0,3 0 2 15,-7-3 0-15,1 1-2 0,-1 0 1 0,-1 4-1 16,0-4 0-16,-1 0-2 0,-2 3-3 0,1-1-2 16,-4 3-1-16,1 2 6 0,-4-5-5 0,2 0 1 0,-2 1-1 15,-2-1 2-15,0-2 0 0,0 4-1 0,-2-1 2 16,-1-3-4-16,-2 5 0 0,2-1 1 0,-6-1-3 15,4 0 2-15,-1 2-1 0,-5-3 0 0,3 5-2 0,0-2 1 16,0 0-1-16,-3 1-2 0,5 3 4 0,-8 2-4 16,-1 0-1-16,1 5 1 0,2-3-3 0,-4 6 4 15,3 2-3-15,-1 1 4 0,-2 0-5 0,4 1 5 16,5 1 1-16,-4 1-1 0,0 0 1 0,4-1 0 16,-6-1 1-16,2 0-3 0,3 1 6 0,-3-1-7 15,2-3 3-15,1 1 0 0,-3 1-1 0,1 1-1 16,1 0 0-16,-1 0 5 0,2 1-4 0,-1 1 2 15,1-1 1-15,-4 3-4 0,7-3 1 0,-6 0 2 16,6-2-7-16,-4 3 4 0,-4 4-4 0,8-4-1 16,1 2 2-16,0-4 0 0,0 5-3 0,-1 2 6 15,-1-1-4-15,2 3 0 0,3-7 1 0,-9 7 1 16,7-3 1-16,-1 4-2 0,0 2 0 0,3-2 0 16,-2 0 0-16,1 2-2 0,2 0 2 0,2-2-4 15,-2 4 2-15,3-2-3 0,-2 1 2 0,2-1 1 16,4 0 0-16,-1 1 2 0,0 1-2 0,2-1-1 0,3 2 5 15,0-1-1-15,3 1 0 0,-1-2-1 0,6-1 0 16,-5 2 0-16,5-4 0 0,3 3 2 0,-5-4-2 0,7 3 4 16,2 1-2-16,1-2 4 0,0 0 1 0,1 0 0 15,0 1 0-15,1-4 0 0,5 4 0 0,-7 0 1 16,8-6 1-16,2 2-2 0,0 0 0 0,0-1 0 16,7-3 0-16,-4 0 2 0,-3-2-1 0,3-2 2 15,-4-4 2-15,-2-2-2 0,3 2 3 0,-3-4-3 16,1-4 1-16,-4-1 2 0,4 3-3 0,-2-4 0 15,-2 1-3-15,1-2 3 0,1-1-2 0,-2 1 0 16,2 2 1-16,-4-2-1 0,2-5 2 0,-1 1 0 16,1-1 2-16,-4 2-1 0,4-6 1 0,-4 10 5 15,0-7-2-15,-3-1 0 0,-1 3 3 0,-2 0-3 16,-1-5-1-16,-1 4 5 0,0 4-6 0,-8-9-4 16,1 3 4-16,1 2-4 0,-1-3-1 0,-1 4 2 15,0-2-2-15,-1-2 0 0,-2 0 2 0,3-1 2 16,0 1-3-16,-10-1-1 0,4 1 0 0,-3-3 2 0,-4 2-2 15,2-2 2-15,-3 0-3 0,0 2-6 0,-7-2 4 16,7 2 0-16,-6-2-6 0,1 3 0 0,1 0-1 0,-7 2 1 16,2 1 0-16,-4 1-3 0,-1 6-3 0,-2-1-1 15,0 7-3-15,-3 0-28 0,1 7-35 0,-7 4-9 16,0 1-45-16,1 9 3 0,-6 1-46 0</inkml:trace>
  <inkml:trace contextRef="#ctx0" brushRef="#br0" timeOffset="86755.61">21719 1916 807 0,'5'-22'154'0,"3"14"-239"15,1 2-22-15,4 3 1 0,3-2-13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0:37:45.18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9527 15058 337 0,'2'-1'58'0,"-1"-1"-22"0,-1 2-3 0,3-3 15 0,-1 0-58 16,3 0 0-16,-2-1 2 0,-3-2 9 0,0 3 5 16,3-2 0-16,2 1 12 0,-5 0 9 0,1 1-3 15,-1 0 5-15,0 3 5 0,0 0-10 0,0-1-2 16,-1-1 5-16,-2 2-11 0,-1 0-5 0,3 0 4 0,-1-2-6 15,1 2 2-15,1 0 8 0,0 0-2 0,0 0 0 16,0 0 7-16,0 0 3 0,1 2-2 0,-1-2 3 16,-1 0 0-16,1 0-3 0,0 0 1 15,-10 3 0-15,9-3-3 0,1 3-5 0,-7-1-1 16,4-1-2-16,0 3-5 0,-6-1-3 0,7 1-2 16,2 3-1-16,-1-1-4 0,-3 2-4 0,1 3-2 15,3 2 2-15,3-1-7 0,1 4 5 0,-3 4-4 0,2 2-1 16,7 5 3-16,-9 4-2 0,2 3 0 0,2 5 2 15,0 5-4-15,4 3 3 0,-6 5 1 16,1 3-1-16,-4 5 3 0,7 1 1 0,-7 10-11 0,2 3 2 16,-2-3-6-16,-5 4 6 0,4 1-1 0,1-1-1 15,-5-1 0-15,0-5-17 0,2-3 6 0,-2 2-2 16,5-2-19-16,0-3-32 0,-7-2-21 0,-1-1 27 0,12-8 74 0,0 3-62 16</inkml:trace>
  <inkml:trace contextRef="#ctx0" brushRef="#br0" timeOffset="1049.09">9389 15700 660 0,'0'-3'68'0,"3"1"-66"0,-2-1 18 0,4 2 19 0,-2-4-7 15,-1-1-25-15,3 1-1 0,-1-3-5 0,-2 3 1 16,3-1-2-16,-4 0 8 0,4-1 1 0,-2 1 2 16,2 1 9-16,-5 1 3 0,3 0 1 15,-3 1 3-15,0 0 2 0,-3-2-4 0,1 4 1 0,-1-2-2 16,1 1-4-16,4-1 0 0,-4 1 0 15,2-1 1-15,-1 0-1 0,1 0-1 0,-2-2 2 0,-1 2 0 16,2-2 1-16,-4 1-4 0,3-3-1 16,2 1 0-16,0 0-3 0,-1 0-1 0,1-1 1 0,-3 1-5 15,3-2 1-15,0 0-3 0,-2 4 0 0,0-3 2 16,2-2-3-16,0-1-3 0,0 1-3 0,2-2 4 16,4 1-3-16,-3-1-2 0,10 0-1 0,-8 0-2 15,3 0 0-15,-1 2 2 0,1-5 0 0,3 4-3 16,-1-4 3-16,-4-3 0 0,-1 1 1 0,7 2 1 15,-7 1-1-15,5-7 1 0,-4 3 0 0,0-4 0 16,-3 6 2-16,10 0 0 0,-4-2-2 0,-7-3 2 16,4 1-2-16,7 0 1 0,-4 2-1 0,1 1 1 0,4-3 1 0,-8-1-1 15,3 2-1-15,4-1 0 0,-2 2 0 16,-1 0 2-16,-4-1-1 0,5 3-1 0,-5-1 0 0,-1 0 0 16,1 4 1-16,2 1 1 0,-3 0-2 0,1 1 0 15,-3-1 0-15,0 3 0 0,5 2 0 0,-5 0 0 16,4 1-1-16,-6-1 2 0,2-1-1 0,0 3-1 15,4 2 1-15,-6-1 0 0,1 0 0 0,-2 1-1 16,1 1 1-16,1-1 0 0,4 2 0 0,-4 2 0 16,-1-2-5-16,6 3 2 0,-7-3-2 0,1 0 7 15,-1 0-2-15,2 3-1 0,0-3 1 0,1 3 1 16,-2-1 5-16,-1-2-3 0,7 4 0 0,-6-2 1 16,2 3-1-16,0-4 0 0,1 1-1 0,-4-1 1 15,3 4 2-15,1-2-1 0,-2 0 1 0,3 1 1 16,-2-1 0-16,-2-2-1 0,6 4 1 0,-3 0 1 15,0-4-1-15,2 4 0 0,-3-2 0 0,6 0 0 0,-5 2-1 16,0 1 5-16,3-1-3 0,-4-2 0 0,0 2 4 16,3 0-2-16,-3-2 2 0,2 3 0 0,1 0-1 15,-3-1 3-15,5 3 0 0,-5-2-4 0,5 1 0 0,-3-1-1 16,-2 2-1-16,4 0 1 0,-4-2-1 0,5 3-1 16,-4 2 0-16,4 0-1 0,-3 2-1 0,-2-1 3 15,5 3-1-15,-3-1 2 0,1 0-1 0,-3 2-4 16,2-1 4-16,-1 1 0 0,0 0 0 0,-1 6 0 15,-2-10 0-15,4 11-5 0,0-1-1 0,-5 1 6 16,3-4-6-16,2 3-1 0,-2 3-2 0,0 0 1 16,3 5-1-16,-1-3 2 0,-2-3 0 0,2 2-1 15,-1 3 1-15,4 1 0 0,-5-4 2 0,-1-2-1 16,1 1 1-16,5 0-1 0,-6-1-1 0,2-4 0 16,1-1-1-16,-2-2-4 0,0 1-4 0,8-4-4 15,-1 0-6-15,-7-3-23 0,6 0-8 0,-2-3-6 16,4 0-29-16,0 0-61 0,0-5-37 0,0-2 50 15,4-1 134-15,4-6-112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0:40:02.0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10029 7898 173 0,'-2'-1'24'0,"-4"-7"-14"15,3 3 2-15,1 0-8 0,1-1-7 0,-1 1-3 16,2 4-14-16,0 1-1 0,0 0-3 0,0 0 3 0,-1 0-4 0,2 3 11 15,-1 0 7-15,0 0 1 16,-5-3 13-16,4 2 11 0,-1-1-4 0,2 1 2 0,-1-2 6 0,-2-2-5 16,3 2-1-16,-5 0 3 0,5 0-8 0,0 0-1 15,-2-1-1-15,1 1 3 0,1 0 0 0,0 0-1 16,-2-2-2-16,2 2 1 0,0 0 0 0,-1 0-4 16,-3-3 0-16,1 5-2 0,3 1-3 0,0 1 0 15,0 0-1-15,0 2-1 0,0-3-2 0,0 0 3 16,5 4-1-16,-3-4 1 0,1 3 1 0,0-1 3 15,3-1-10-15,-3 1 6 0,7-2-1 0,-7-3 0 16,5 0-4-16,-2 3 7 0,2-1-1 0,1-2 4 16,-2 0-1-16,4 0 0 0,-7 0 2 0,6 3 2 15,-2-3-1-15,-4-1 2 0,4-3-2 0,-1 4 0 16,4 0 0-16,-7 0-1 0,3-1-2 0,-6-2 3 16,10 6-3-16,-6-2 2 0,4 1-1 0,-4-2-2 15,0 0 2-15,-2 3 0 0,6-1-2 0,-2 4 1 0,-4-9-2 16,5 3 4-16,-5 3 0 0,-3-5 1 0,9 6 1 15,-1-3-3-15,-3 1 3 0,-2-2 1 0,6 4 4 16,-9-5-4-16,2-1 1 0,9 2-3 0,-11-3 4 16,2 0-4-16,7-3 0 0,2 6-1 0,-8-3-2 0,16 3 1 15,0 0-1-15,-5-2-1 0,6-1 2 0,-1 1-5 16,-4 1 1-16,5-4 1 0,-3 5-1 0,2-2 1 16,-2-4 0-16,-2 5-1 0,0 1-1 0,3-2 1 15,-3 2-1-15,-2-5 0 0,1 2 1 0,-1 0 2 16,-1 3-1-16,1 0-2 0,-1 0 2 0,1 0-2 15,1 2-1-15,-1 1 3 0,-1-3-2 0,1 0-3 16,0 1 3-16,-1-1 2 0,-1-4-1 0,2 2 1 16,-1-3-1-16,2 4 1 0,2 2-1 0,1-1 2 15,2 0-2-15,-4 0-2 0,-1 0 0 16,1-1 1-16,4-2-3 0,-1 1 3 0,-4-1-1 0,-3 0 1 16,0 6 1-16,4 0 0 0,0 0-1 0,5 0 1 15,-9 2-1-15,2 0 0 0,2-5 1 0,-2 1-1 16,1-1 3-16,3 3-3 0,2 1 4 0,-9-4-3 0,7 4 0 15,-4 3 2-15,1-1-2 0,3-3 0 0,0-1 0 16,-1 4 1-16,-3-5 3 0,2 3-3 0,0-3 1 0,-1 1 0 16,2 1-1-16,-2-2 3 0,-2 6-3 0,2-7 3 15,-1 4-4-15,0 0 4 16,-1 0-1-16,1-2-1 0,1 1 0 0,-2 2 2 0,1-5-3 0,-2 6 2 16,0-3-2-16,-1 2-2 0,2 1 1 0,2-6 3 15,-1 5-3-15,3-5 4 0,1 1-1 0,-1 3-2 16,-1-4 2-16,7-5 2 0,-9 3-1 0,6 4-2 15,-2-1 1-15,0 4 0 0,4-2 0 0,-9-4 0 16,6 2-1-16,2 7-3 0,4-6 0 0,-4 1 4 16,2-2 1-16,2 3-2 0,-5-4 1 0,11 4-1 15,-8-4 5-15,-2 0-4 0,4 0 1 0,-4 4 2 16,1-3-3-16,1-1 1 0,-3 0 0 0,3-3 2 16,-4 3 0-16,4-2 0 0,0 1 0 0,0-6 1 0,-4 4 1 15,4 2 1-15,-3-4 1 0,4 2-5 0,-2 0 2 16,-4 0 0-16,7-1-4 0,-7 1 4 0,5 0-2 15,2-2 0-15,-2 5 3 0,-2-3-2 0,2-3 1 0,-3 1 1 16,3 1-3-16,5 0-1 0,-4 0 1 16,-4-3-1-16,2 1 0 0,4 1 1 0,-3 2-2 0,0 2-1 15,-2 1 1-15,-4-5 0 0,4 0 6 0,-4 5-3 16,0 0 1-16,1-1-1 0,-3 1 3 0,-1-2 0 16,0 2-3-16,1-1-2 0,-2 2 1 0,-4 1-3 15,3-2-1-15,0 3 3 0,0-3 0 0,-1 3-4 16,-3-3 3-16,6 3-2 0,-2 0 4 0,0-1-1 15,2 3-3-15,-4-1 0 0,7-1 4 0,-4 4-3 16,1-1 0-16,-7 5-1 0,12-8-2 16,-4 3 2-16,-5-2-3 0,5-3 4 0,-6 7-2 15,3-3 0-15,0-1 4 0,5-4-5 0,-5 7 4 0,-3-7 2 16,9 9-5-16,-6-2 1 0,3-4-2 0,0 0 0 0,5 2 1 16,-3 1 2-16,-2-3-3 0,8 5 2 15,-6-7 0-15,1 3-2 0,2-1 1 0,-2 1 1 0,2 1-2 0,-1-2 0 16,-1-1 2-16,2-1-3 0,-2 1 1 0,5 0 0 15,-5 4 1-15,5-5-1 0,-4-1 0 0,4 0-1 16,0 5-2-16,-2-3 4 0,1 1-1 0,-4 0 0 16,7-3 1-16,-1 0-1 0,-1 3 0 0,0 0 1 15,-1-3 0-15,4 2-1 0,-2-1 0 0,4-2 1 16,0 1 0-16,-2 3-1 0,5-3 0 0,0 2 0 16,0-2-1-16,-5-4 1 0,3 4 0 0,5-1 0 15,-4-4 0-15,-4-1 0 0,1 3 1 0,3 1-1 16,-1-1 0-16,4 0 1 0,-6 1-1 0,-1 1-1 15,4-4 2-15,-1 3-2 0,4-1 1 0,-3-1 0 16,4 2 0-16,-7-3-2 0,2-3 0 0,10 5 3 16,-12-1-2-16,-2-4 1 0,3 5 1 0,-4 1-1 15,1-3 0-15,4 2 3 0,-4 2-3 0,-5-1-1 16,4 0 1-16,3 1 0 0,-8-1 0 0,3-1 0 0,-4-2 0 16,2 5-2-16,-5 0 1 0,3-4 1 15,-2 5 2-15,0-1-5 0,0 0 2 0,-1 0 1 0,0-1 3 16,-3-3-3-16,1 4 1 0,1 0-1 0,1-3 3 15,-8 5-3-15,7-4 0 0,0-1 0 0,-5 5-3 0,3 1 3 16,-7-3-1-16,6-2 2 0,1 5-1 0,0-4 0 16,1 1 0-16,-7 3 1 0,8-3 0 0,-9 2 2 15,4-1-1-15,2 5-2 0,2-7 2 0,-9 1-1 16,-3 3 0-16,0 0-1 0,7-3 1 0,0 0-1 16,3 0-1-16,-7-1 1 0,-6 5-2 0,6 0 2 15,-3-4-2-15,2 0-1 0,-1 0-3 0,4 1 6 16,-8 4-6-16,6 0-1 0,0-4 2 0,-1 5-4 15,-1 4-1-15,-2-2-9 0,1-4-2 16,0 1 0-16,0 6-13 0,-3-5-16 0,1 1-10 0,2 4-4 16,0-3-20-16,2 3-33 0,-4 1 76 0,7 4-37 15,3-2 78-15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0:42:00.2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14064 10882 305 0,'-2'-1'38'15,"2"-1"-16"-15,0 0-3 0,5 1 8 0,-5 1-43 16,1 0 6-16,2-2-6 0,-3 2 14 0,0-1 2 15,0 1 2-15,0 0 15 0,0 0 10 0,0-2 2 16,0-6 4-16,0 7 8 0,0-4-6 0,-1 0-2 0,-1 0 2 16,2 1-9-16,-4-1-5 0,2-1 0 0,0-4-2 15,1 1-5-15,1 3 2 0,-3 1 1 16,1-8-2-16,-3 5 3 0,2-3-1 0,2 4-1 0,-6-3 2 16,4 5-3-16,0-6-2 0,0 2-3 0,-3-2 0 15,3 0-4-15,-1-3-1 0,-2 3 1 0,5 1-6 16,-3-2 0-16,-2-4 1 0,3 3 0 0,1 7 1 15,-1-3-1-15,-3-4-1 0,3 4 0 0,0-2 0 16,-4 0-4-16,4 6 3 0,2-6 1 0,-2 1 0 16,-4-2 0-16,6 6-1 0,-2-5 1 0,-4 4-1 15,4-1 0-15,0 1 2 0,-3-1-1 0,2 0 1 16,0 2 2-16,-4-1 5 0,3 1-2 0,-3-3 3 16,4 2 2-16,-4 1 0 0,0 1 1 0,2-1 1 15,-7 0-1-15,4-4 2 0,1 5 1 0,-3-1-1 0,0 0 2 16,0-2-4-16,0 2 0 0,-2-2 1 0,7 2-3 0,-7-1-2 15,4 1 0-15,-4-2-4 0,2 0-1 0,-3 0-1 16,5 1 1-16,1 0 3 0,-5-1-3 0,5 1-3 16,-4 0-1-16,-3-1 1 0,6 2-3 0,6 0 3 15,-7-1 0-15,3 3-5 0,-1-3 5 0,-2 3 0 16,4-3 3-16,1 4-1 0,1-1 0 0,-9-1 0 16,11 0-2-16,-2 2 3 0,-1-2-3 0,-3 2 0 15,3 2-4-15,1-4 4 0,-4 0-4 0,6 0 2 16,-7 1-1-16,4 1 1 0,-7-1-1 0,0 3 0 15,1-2 3-15,4 1-1 0,-4 2-1 0,-5 0 0 16,0-3-3-16,7 1 5 0,-2 1-1 0,0-2-4 16,1 1-1-16,1-3 0 0,1 1-1 0,-3-1 1 15,3 3 1-15,0 1-4 0,-1-5 3 0,1-4 2 16,0 5-1-16,-1 4 1 0,1-6 1 0,1 1 1 0,-2 0-1 16,3 0-1-16,-4 4 1 0,1 0 1 0,3-5 2 15,-4 2-5-15,1 2 1 0,1-2-3 0,-2 0 2 16,-1 2 0-16,2-3-3 0,-2 4 1 0,-3 1-1 15,-2-4 2-15,2 5 0 0,-3-3 0 0,-5 1 1 0,-4 1-1 16,6 1 1-16,-7-3 2 0,10 6-1 0,-8 0 0 16,-4 0 0-16,9 2 0 0,-4 1-2 0,7 0 4 15,-7-3-3-15,2 4 2 0,-6-1 2 0,3 2-3 16,6-7 2-16,-14 7 1 0,8-1 2 0,-3 2 0 16,1-1 1-16,2-2 0 0,-1-3 1 0,1 2-3 15,3 1 0-15,-1-1 1 0,-2-3 0 0,6 1-1 16,-3-2 0-16,-4-1 0 0,9 4 2 0,-5-1-1 15,-3-2 0-15,6 1-1 0,-4 1 0 0,4-1 1 16,-2-1-3-16,-2 2 2 0,-3-1-1 0,9-1 1 16,-3 1 0-16,-2-2 1 0,3 3 1 0,-6-3 0 15,4 0-2-15,7 3 0 0,-3-3 0 0,-7 2 1 16,8-1-2-16,-6 1 2 0,8 0-1 0,-3 1-1 16,-4 0 1-16,6 0-2 0,-4 2 2 0,2-1-3 0,-1 3-2 15,-1 1 0-15,2-4 3 0,-5 6 0 16,6-2 0-16,-7-1 0 0,9 1-2 0,-8 0 4 0,-2 2-2 0,5-1 0 15,-1 1 0-15,-1 1 1 0,-7-2 0 0,9 5-1 16,-8-1 2-16,4 1-1 0,2-2 1 0,4 6-3 16,-7-4 1-16,9 3 0 0,0 1-1 0,-7-1 2 15,7 2 0-15,-3-2-4 0,1 2 4 0,0 1 0 16,4-1 0-16,-1-2 0 0,0 2-1 0,0 0-2 16,3 3 3-16,1-1-2 0,1-4 0 0,1 3 2 15,0 1-2-15,-1 1 0 0,5-3 2 0,0 3 2 16,-1-6 0-16,2-1 0 0,1 3 1 0,-1-3 1 15,0-2-1-15,1 1 3 0,1-1-2 0,1-1 1 16,-3 1-3-16,3-1 2 0,0 1-2 0,0 0 2 16,0 1-3-16,3-2 2 0,-2 1-1 0,-1-1-1 15,5-1 1-15,-3 0 0 0,-1 1-1 0,1-3 0 16,1 0-2-16,2 2 3 0,-2-1-1 0,0 2 1 16,3 1-1-16,-1 0-1 0,-2-1 0 0,4-1 0 15,-3 3 3-15,4-3-3 0,-3 3 0 0,1-4 1 0,-1 1 2 16,6 6-2-16,-5-4 2 0,4 3-2 0,1-5 0 15,0 1 0-15,-4-1 0 0,14 2 0 0,-12 4 0 16,5-9 0-16,1 4 1 0,0 1 2 0,1 1 0 0,5-1 0 16,1-2-1-16,-4 3 1 0,8-8 0 0,-1 5 1 15,3-4-2-15,-3-3 1 0,8 4-1 0,-4 0 2 16,4 0-2-16,-8-8 0 0,5 5-2 0,-4-1 3 16,1-1-3-16,6 2 0 0,-4-5 0 0,0 3 3 15,4-3-2-15,-1 3 2 0,-2-1 0 0,3-2-1 16,0-3 2-16,3 4 3 0,3-2-2 0,1-1-1 15,-3-1 1-15,1-3-4 0,5 0 0 0,-6 1 1 16,1 2-6-16,-2-2 4 0,-7-4-4 0,1 4 3 16,-1 0 1-16,0 2 0 0,-3-2 0 0,0 1 3 15,-4 2-2-15,-2-4 3 0,4-1-1 0,-1 3-3 16,2-3 2-16,-2 0-1 0,3 3 2 0,-4-5-1 16,3-4-2-16,5 4-1 0,-3 1-1 0,1 2 5 15,-1-2-1-15,5 2-3 0,-10-2 1 0,9 0 0 0,1 5 0 16,-6-2 0-16,4 0-1 0,-5-3 1 15,-1 5 0-15,1-1 0 0,-1 0 0 0,1 4 0 0,-3-1 2 0,1 1-2 16,-4 0 2-16,3 0-3 0,-4 0 1 0,4 0 0 16,0 0 1-16,-5-2-1 0,7 2 0 15,-9-1 0-15,7 2 0 0,2-2 1 0,-4-1 0 0,-2 1 0 16,-1 1 0-16,-1 0 0 0,4-5 1 0,4 2-1 16,-10-2 0-16,5 0 0 0,1 5 1 0,4-3-1 15,-5 0 2-15,6-3-2 0,-3 3 0 0,-5-2 3 16,5-1 2-16,-4 6 0 0,2-7 4 0,-4-1 2 15,3-1 0-15,-5 3 2 0,-2 4 3 0,2-3 1 16,-2-1 0-16,-1 1 0 0,-5 1-1 0,3-1 1 16,-2 0-2-16,0 2 3 0,-3-3-3 0,5-1 1 15,-6 4-3-15,3-3 4 0,-1 3-2 0,0 0-6 16,1-2 1-16,-3 0 1 0,5 1-5 0,-5-3 2 16,2-1-2-16,3 1-2 0,-5-1 2 0,3-2 4 15,1 2 1-15,0 1-4 0,-2-3 5 0,3 1-3 0,-2-2-1 16,2 0 3-16,2 0-5 0,-4-2 2 15,2-1-4-15,0 1 3 0,0-1-2 0,-4 0-2 0,3 3 0 16,4-3 1-16,-8 1-3 0,3 1 1 0,-3-1 0 16,0 0-2-16,-1 1 0 0,-1-1 1 0,6 2-2 15,-6 0 2-15,1 5-2 0,-2-2-1 0,0-1 1 0,1 1-2 16,-1 0-2-16,2 5-1 0,-2-3-7 16,-2 4-2-16,4-6-7 0,-2 8-45 0,2-1-30 0,4 1 1 15,-6 4-64-15,3 3 3 0,0 5-38 0</inkml:trace>
  <inkml:trace contextRef="#ctx0" brushRef="#br0" timeOffset="8533.07">9294 14904 176 0,'-3'-3'19'0,"2"-2"-19"15,1 2 13-15,0 0-13 0,0-2 26 0,0 0-5 0,0 1 2 16,0 1 3-16,0-4-1 0,0 4 5 0,1 0 11 16,-1-2-1-16,0 2 3 0,0-2 11 0,0 2-8 15,0 0-4-15,-1 0 5 0,1-3-11 0,0 1-10 16,0 0-2-16,-2-3-3 0,2 5-9 0,0-5-1 15,0 1-1-15,0 2 1 0,0 0-2 0,0-1 1 16,0 3 1-16,2 1-2 0,-2 2 1 0,0-8 4 16,0 5-1-16,1 2 1 0,-1-1 3 0,0 0 0 15,0-4 1-15,0 3-1 0,0 3-1 0,0 0-7 16,0 0-1-16,0-2 1 0,0 1-9 0,5-7 0 16,-4 8-3-16,1 0 0 0,3 0-1 0,3-8-3 15,1 3 1-15,0-1-1 0,1 4-1 0,1 1 1 16,5-5 1-16,4 1-2 0,-6 0 3 0,4 5 2 15,4-3-1-15,-2-2 0 0,7-1 1 0,1 0 1 0,-3 4 0 16,4-3-1-16,0 2 1 0,0-3 0 16,-7 1-1-16,8 4 3 0,-10-1 0 0,4 1 0 0,-1-1 4 15,3-1-1-15,-4-2 2 0,4 2 5 0,1 3-2 0,-2 0 2 16,2-3 2-16,-3 1-4 0,1-2-4 0,-3 0 1 16,1 4-6-16,-1-1 1 0,0-1-1 0,-4 2-1 15,4 0 1-15,-3 0 1 0,3 0 0 0,-5 2 1 16,2-2 0-16,-4 1 0 0,9 4 1 0,-8-2 0 15,6-3 0-15,-5 3 0 0,-4-1-1 0,7-2 1 16,-6 0-1-16,2 5 0 0,0-5 0 0,4 1 1 16,-7 4 0-16,1-5-1 0,10 5 0 0,-10-4 0 15,3 1 0-15,2-1 2 0,-5-1-3 0,-1 0 0 16,1-3 1-16,-2 6 1 0,1-4 2 0,1 1-4 16,0 0 0-16,-1 0 1 0,-1 0 0 0,3 0 1 15,-3 1-2-15,1-2 0 0,-2-1 0 0,0 2 0 16,1 0-1-16,-1 3-5 0,0-1-7 0,-3 0-1 15,2 1-10-15,-2 5-33 0,-2-2-18 0,2-1 0 0,-2-1-46 0,5-2 2 16,0-1-24-16</inkml:trace>
  <inkml:trace contextRef="#ctx0" brushRef="#br0" timeOffset="9982.29">14523 14932 185 0,'0'-3'31'15,"0"2"-31"-15,-2 1 23 0,1-3 14 0,1 1-6 16,0-1-16-16,0 1 2 0,-2-1-1 0,1 0 4 16,1 3 0-16,1-3 5 0,1 0 2 15,1 1 2-15,-3-1 5 0,5 0-4 0,-2-2 0 16,-2 0-1-16,1 1-4 0,1-1-3 0,0 0-4 0,0 0-1 16,1 1-5-16,3-1 1 0,-3 0-4 0,2 1 0 15,0-3-2-15,0 3 0 0,2-1 2 0,0-1-1 16,-2 2-2-16,4 1-2 0,-1 0-1 0,1 0 3 15,1 1-5-15,0-1 1 0,3 0 0 0,-1-2-4 16,5-1 0-16,0 1-2 0,-3 1 4 0,7-3-3 16,0 0-1-16,-1 0 2 0,1 4-1 15,0 3 0-15,-3-1 1 0,1-4 1 0,1 5-3 0,-1 0 4 16,2 1-1-16,-3-1-3 0,3 2 1 16,2-2 1-16,-2 0-2 0,6 6 1 0,-6-4-2 0,6 3 1 0,-7-1 0 15,7 1 3-15,-4 1 1 0,1 2-5 0,0-2 4 16,-1-2 0-16,1 0-1 0,2-1 2 0,1 4-1 0,2 1-1 15,0-5-2-15,1-2 1 0,2 1-2 0,2-2 0 16,-2 5-3-16,0-4 1 0,-5 1-2 0,2-2-1 16,1 0 1-16,-2 1 0 0,-4-1 0 0,-1 0-4 15,-2 0 1-15,0-1-1 0,1-1-2 0,1 2-9 16,-4-1 0-16,-2 1-6 0,5 0-7 0,-2 1-23 16,-1 1 41-16,4 2-17 0,-7-2 36 0</inkml:trace>
  <inkml:trace contextRef="#ctx0" brushRef="#br0" timeOffset="33182.35">14878 10863 275 0,'-11'-11'6'0,"13"0"-5"0,-2 2-1 0,0 2 6 16,2 1-13-16,4-2-1 0,-5 0 4 0,3 5 2 16,0-1 1-16,-4 2 3 0,10-4 1 0,-6-1 9 15,-4 1 7-15,4 1-3 0,-4-2 13 0,1 0 4 16,-1-2-3-16,0-1 6 0,0 1 2 0,0-5-2 16,-1 4-2-16,-1 1-1 0,0-2-2 0,2-2 1 15,-6 5 0-15,3-1-2 0,-8 3 1 0,9-5-4 16,-1 1 0-16,-5 2 1 0,5 1-5 0,-5 0-1 15,7-2 1-15,-2-2-2 0,-4 3-1 0,4 3 0 16,0-3-1-16,0 0-2 0,-2-1-1 0,1 1-5 16,0 2-3-16,4 3 6 0,0-5-8 0,-4 3-1 15,8 4-3-15,-4-6-1 0,2 7-1 0,0-3 0 16,1 0-2-16,3-2 1 0,2 5-1 0,1-3 2 16,-6-5 1-16,8 5-1 0,4-2 1 0,-6-1 0 0,7 0 1 15,4 0-1-15,-7-4-1 0,4 4 1 0,10-2-1 16,-4 2 0-16,-1-1 1 0,8 1-1 0,-3 0 0 15,0 3 2-15,6-4-1 0,-3 4-2 0,0 2-2 0,-1-3 2 16,6 0-3-16,-5 4 1 0,-2-2-1 0,4 2-2 16,-4 0 2-16,4 0-1 0,-6 2 3 0,4-1-2 15,-2 2 1-15,-1 1 0 0,0-1 2 0,-3 1-3 16,5 0 1-16,-5 0 1 0,3 3-1 0,0-1 0 16,-2 0 1-16,0 2 1 0,0 0-1 0,-1 1 2 15,-2 2 1-15,-5-3-1 0,5-3 0 0,-6 4 0 16,1 1 0-16,0-1 0 0,-3 4-3 0,1-2 3 15,-1-5 0-15,0 5 0 0,-2-1-1 0,3-3-5 16,-1 3 1-16,-2-4-23 0,1 1-8 0,0-3-3 16,2 3-28-16,-2-3-33 0,3 6 71 0,-4-2-41 15,4-7 70-15</inkml:trace>
  <inkml:trace contextRef="#ctx0" brushRef="#br0" timeOffset="36499.58">18701 9846 397 0,'-5'-21'36'16,"2"5"-35"-16,3 2 6 0,-2 2 15 0,2-1-9 16,0 2-18-16,0 2-1 0,2 1-23 0,-1 1 11 15,4 1-11-15,-3 0 16 0,1 0-5 0,-3-1-14 16,1 1 31-16,1-2 4 0,-2 2 2 16,0 1 4-16,0-3 4 0,0 3 5 0,-2-2 0 0,1 3-3 15,1 0 6-15,-2 1-4 0,1-1-1 0,-1 1 1 16,-3 0-6-16,4 2 2 0,-1-1-1 0,2 2-2 15,-1-3 1-15,-2 1 4 0,-1 1-4 0,3-1 3 16,-2 1-1-16,1 1 1 0,1-2-1 0,-1 0 4 16,-1 2-1-16,3 0-3 0,0 0 0 0,-2 0-8 0,1 0 0 15,-1 0 2-15,1 0 0 0,-3 4-4 16,0-1 0-16,2 0-6 0,1 2 4 0,-1 1 5 0,2 2-9 0,-2 0 3 16,1 1-2-16,-2 1-3 0,1 2 3 0,-1 4 3 15,1-2-1-15,2 3 0 0,-1 2-1 0,-2-2 1 16,0-1 0-16,1 5 0 0,-1-6-2 0,1 3 2 15,-1 2-2-15,-3-3 4 0,4 2-1 0,-6 0 2 16,4 3 1-16,1-3-2 0,-5 3 3 0,1 2-2 16,1-4-1-16,3 5 3 0,-7-3-3 0,4 2 0 15,-2-1 0-15,2 0 0 0,0 0 2 0,-1-1-3 16,-2 0 3-16,1-1-3 0,3 2 1 0,-2-1 2 16,-6 0-2-16,7 0-1 0,-7 0 2 0,1 0 0 15,1 0-2-15,1-3 2 0,4 2 0 0,-8 1 1 16,7-2-2-16,-4 4 0 0,8-4 1 0,2-3-1 15,-9 1 4-15,-1 1-3 0,0-2 1 0,11 2-1 16,-1-2 1-16,1-3-1 0,-5 0 1 0,2 4 1 16,-2-6-2-16,13 4 0 0,-7-5 0 0,-2-3 0 15,1 1 1-15,0-2 1 0,1 4-2 0,3-7-3 0,0 6 0 16,-1-7 2-16,2 3-3 0,1-1-4 0,-6-3 0 16,7 1-3-16,-7-3-2 0,1 1-9 0,2-1-10 0,4 2-1 15,-4-4-15-15,5 4-28 0,4-4-14 16,-7-2 19-16,11-1 68 0,0-1-60 0</inkml:trace>
  <inkml:trace contextRef="#ctx0" brushRef="#br0" timeOffset="38333.94">18671 9715 154 0,'-3'-8'65'0,"3"2"-2"0,-2 0 57 15,2 1-145-15,0 3-5 0,0-1 1 0,0 2 22 16,2-1-7-16,-1 0-3 0,1-1 15 0,1 3 11 16,-1-1-1-16,-1-4 35 0,1 3 0 0,-1-2 0 15,2 0 3-15,1 0 2 0,-1 1-2 0,-2-1-12 16,4 0-4-16,1-1 0 0,-4-1-15 0,7-1-5 15,-4 3-2-15,5-3-2 0,-1 0-6 0,-1-3 0 0,6 2 0 16,-1-1 0-16,4 1-1 0,-1-1 0 0,-1-1-2 16,6 1 3-16,-6-1-2 0,11 2-1 0,-4 2 0 15,-3 0-2-15,4-1 0 0,9 3-1 0,2-1-2 16,1 2 3-16,3 3-1 0,-7 0 2 0,5 0-2 0,4 0-1 16,-4 5 2-16,-2-2 3 0,-4 3-1 0,2 2-1 15,-1 1 1-15,-4 1 1 0,0 1 1 0,-1 1 1 16,-2 1-1-16,0 3 1 0,-1-2-3 0,-2 2 2 15,-3-2-1-15,-2 1 2 0,0 0 1 0,1 0-1 16,1 3 3-16,-9-4-2 0,-3 0 1 0,4 0 4 16,2 0-3-16,-10-1-1 0,-2 3 1 0,-3-5-2 15,1 4 3-15,-4-4 1 0,0 2-1 0,-5 0 2 16,-8-2 1-16,12 4-2 0,-7-4 3 0,-8 2-3 16,-6-2 0-16,3 3 2 0,-7-3-5 0,-2-3 6 15,-3 1-3-15,-3-2 1 0,-1 4-3 0,-7-8 3 16,0 0-3-16,1 0 1 0,-5-3 3 0,-2 3-2 15,1 0 1-15,-4-6-3 0,2 0 3 0,5 6-1 0,-4-1-2 0,2-1 0 16,2 4-3-16,0-2 0 0,1 4 0 16,0-1 3-16,5 2-1 0,-2-5-2 0,1 0 1 0,-1 2-1 15,7-4 2-15,7-1 0 0,-4 0-1 0,8 3 2 16,-5-3-2-16,9 2-1 0,7-2 1 0,-3 0 1 16,4 0 2-16,0 6-1 0,3-3 1 0,2-3 1 15,4 0 0-15,3-3 3 0,1 5-1 0,3-2 0 16,-1 0-3-16,1-2-1 0,1 2-1 0,4-1 0 15,3 1 3-15,3 0-5 0,0 0 2 0,1 3-2 16,4 3-1-16,8-6 4 0,3 0-4 0,-4 6 0 16,7-1-3-16,0 1 0 0,8 1 0 0,1-4 2 15,8 3-1-15,-9 4 1 0,4 2 1 0,6-1-2 16,-6 3 3-16,5 2-1 0,-9-3-1 0,4 7 0 16,-2-4 1-16,-4 4-2 0,0 1 1 0,2 2 2 15,-2 1-1-15,-6 3-1 0,-2 1 1 0,2 2 1 16,-3-2 1-16,0 2 1 0,-7 5 0 0,-1-4-1 15,-2-1 2-15,2 1-2 0,-2-1-1 0,-4 2 4 16,1 2-3-16,-3-2 2 0,-1-5 1 0,-2 4-3 0,-1-1 1 16,-5-2 1-16,6-1-3 0,-5-2-12 0,-3-4-5 15,0-2-1-15,0-2-13 0,0-3-21 0,0-1-13 16,0-4-4-16,0 0-27 0,0-1 1 0,-2-5-14 0</inkml:trace>
  <inkml:trace contextRef="#ctx0" brushRef="#br0" timeOffset="38768">19744 9923 1503 0,'-5'-16'8'16,"-1"5"-3"-16,6 3-46 0,-3 2 14 0,-7 6 15 15,10 0-71-15,5 0 29 0,-5 3 7 0,1-2-13 16,-2 9 37-16,-6-1 12 0,7 1 13 0,7-2 5 16,-15-2 13-16,5 6-4 0,0-2-4 15,-5 6 7-15,5-5-7 0,-5 8-3 0,5-4-5 0,-2 7-1 0,5 5-3 16,0 1-5-16,-8 2 2 0,8 2 1 16,0 1-2-16,0 0 1 0,-2 0-1 0,-1 0-3 0,0-2 3 15,2-1-4-15,-1 0-3 0,2-3 3 0,2 4-5 0,-1-7-1 16,9-2 1-16,1 0-4 0,-7 0 1 0,7-3 2 15,11 0 3-15,-7-4-4 0,7-4 4 0,-4 2 2 16,3-2 3-16,2 0-1 0,3-8 2 0,0 0 0 16,-5-3 2-16,4 0 0 0,2-1 0 0,-2-4 4 15,0-1-1-15,0-5 1 0,0 3 3 0,2 0 0 16,-5-5 1-16,3-1 2 0,0 2-1 0,-1-4 0 16,-3-1 0-16,-1-1 0 0,4-1 0 0,-9-3 1 15,7 5-2-15,-3-5 0 0,-5-2 0 0,7 2-13 16,-9 0-10-16,6-1-3 0,-10-2-19 0,7 1-46 15,-8-4-24-15,-3-1 32 0,4 3 78 0,-2-3-72 16</inkml:trace>
  <inkml:trace contextRef="#ctx0" brushRef="#br0" timeOffset="39166.18">20651 9106 1309 0,'-3'-4'-24'0,"3"0"-27"15,0 9-1-15,0 0 6 0,0 6-6 0,3 3-6 16,-3 6 2-16,3 6 20 0,-3-1 1 0,-1 8 18 15,-2 0 12-15,0 8 7 0,-4 0 4 0,-1 3-2 16,1-2 8-16,-3 5-4 0,2 5 11 0,-1 6-3 16,-1-6 0-16,2 2-5 0,-1 1-1 0,1 3-3 15,0-3-3-15,0 5 3 0,4-2-3 16,-6-4-1-16,7 2 2 0,-5-4-1 0,5 0-1 0,-6-3 3 16,7-4-3-16,-6-2 1 0,4-7-1 0,4 0 4 15,-5 0-1-15,5-6-1 0,-3 0 3 16,3-5-3-16,0 4 2 0,-2-9-5 0,7 5-2 0,-4-1-1 15,4-5-7-15,-2 3-20 0,4-3-15 0,-3-1-2 0,4-2-29 0,-3 2-41 16,4-4 81-16,-4-3-41 0,4-3 75 0</inkml:trace>
  <inkml:trace contextRef="#ctx0" brushRef="#br0" timeOffset="39866.12">20733 9967 1102 0,'-3'0'-54'0,"1"4"-13"16,2 1 0-16,0 1 21 0,0 5-26 0,0 7 35 15,0 2-4-15,2 1 8 0,1-3 33 0,0 3 4 0,-1 1 5 16,-1 0 4-16,4 0 5 0,1-3 3 0,-1-2 1 16,5 0 0-16,1 1 2 0,1 2-4 0,1-1-4 15,1-3 1-15,3 1-8 0,5 0-2 0,3-4-1 0,-3 3 2 16,-3-4-3-16,13 1 2 0,-4-4 0 16,3 1 2-16,-5-6 3 0,5 3-2 0,-3-6 2 15,2 1-1-15,6-2 0 0,-10-2 1 0,4-1-1 0,-1-2-1 16,0 1 0-16,-1-1-2 0,-3-1 0 0,2-1 1 15,-2 1-4-15,2-2-1 0,-4 2 1 0,1-2-1 16,-3 0 0-16,-3 0 0 0,0 1 0 0,-1-3-2 16,-3 2 0-16,-1-1 4 0,-4-1-3 0,-4-1 4 15,7 0-1-15,-7 0-3 0,5-1 1 0,-7 1 1 16,3-7-4-16,-4 3-3 0,-2-3-2 0,0 0 1 16,-3-4-4-16,-4 1 1 0,-1 2 1 15,0-8-2-15,-1 5 3 0,-4 0 0 0,2-1 2 0,-3 2-2 16,0 2 2-16,-2-1 1 0,-1-4-3 0,-5 7 2 15,2-2 0-15,-4 5-4 0,2 2-3 0,-5 2 2 16,2 1-6-16,-6 1 0 0,1 8 2 0,-6 0-4 16,9 0 1-16,-3 0-1 0,-3 6 3 0,-2 0 2 15,5 9 1-15,-3-3 1 0,4 1 1 0,2 6-1 16,-3-1 3-16,2 0 4 0,6 4-1 0,0 6 0 0,-2-3 3 16,10 7 3-16,-2-1 1 0,2-1-1 0,1 3 1 0,1 5-2 15,2-5 1-15,1-2 2 0,3 1-1 0,-1-1 4 16,4-1 3-16,2 0-5 0,1 1 7 0,0-2 2 15,1-1-3-15,2 2 4 0,7-2 0 0,1 1-2 16,1 5 0-16,6-4 0 0,-3 2-3 0,7 2-3 16,10-2-1-16,1-1 2 0,3 1-4 0,10 1 0 15,1-8-4-15,0 1 1 0,8-2 0 0,-1-2-2 16,2 2-5-16,-2-7-2 0,-1-1-4 0,-1-2-38 16,-3-2-22-16,4-5-3 0,2-3-48 0,-1-2 2 15,-1-4-35-15</inkml:trace>
  <inkml:trace contextRef="#ctx0" brushRef="#br0" timeOffset="40498.24">19803 11194 1052 0,'-1'-10'76'0,"-5"1"-183"0,2 5 14 0,4-2 25 15,-1 3-128-15,1 1 76 0,0 2 4 0,-2 2-20 16,-7-2 90-16,7 3 54 0,1-3 36 0,-10 2 12 15,0-1 57-15,-5 2-18 0,0-1-6 0,-1-4 9 16,12 2-26-16,-12 0-23 0,1 2-12 0,-1-2-2 16,0 2-27-16,-1 1 3 0,-2 0-1 0,1 5-1 15,-6-3 3-15,0 4 8 0,-2 2 0 0,6-2 3 16,1 6 7-16,-4-3-15 0,5 5 7 0,-4-4-3 16,-1 7-10-16,1 6-2 0,1 0 1 0,-2 4-4 15,-1 0 4-15,-3 6 4 0,1 4-6 0,5 2 0 0,1 1 4 16,1-6-6-16,6 1-3 0,1 5 1 0,7-3-6 0,4 0 2 15,2-2-2-15,5-4-1 0,4-4 2 16,-1 0 1-16,5-3 0 0,6-8 0 0,0-5 0 0,1 3 0 16,5-4 0-16,2-4-1 0,0-1 0 0,3-8 0 15,3-3 3-15,3 1-2 0,-3-6 0 0,2-1 3 16,-1-7 0-16,2-1 2 0,2-5 3 0,-5 1-1 16,-1 2-2-16,-3-4 4 0,1-1-3 0,5-1 0 15,0-2 1-15,-6-1-4 0,0 3 1 0,2-3-2 16,1-1 0-16,-6 1 2 0,1 0-2 0,-6 2-3 15,-4-2-2-15,-3 0 2 0,-3 3-1 0,-1 0-2 16,-10-2-2-16,0 0-1 0,-2 3 0 0,-8-1 2 16,-1 2 1-16,-6 1-2 0,1-2 3 0,-6 2 1 15,-6 9-2-15,-6-1 3 0,-4-3 0 0,-3 1-4 16,0 7 2-16,-8-2-4 0,-1 5 0 0,-2-4-1 16,5-4-6-16,-2 8-6 0,5 6-4 0,5 0-59 15,-1 1-25-15,7 6 40 0,3-1 71 0,7-3-69 0</inkml:trace>
  <inkml:trace contextRef="#ctx0" brushRef="#br0" timeOffset="40898.76">20277 11345 1191 0,'-8'-5'85'0,"3"2"-130"0,2 3 1 0,-6 4 49 15,4 4-95-15,-1 3 40 0,1 5-9 0,-1 3-14 16,3 0 50-16,-7 6-2 0,5 2 29 0,4-4 0 16,-9 2 6-16,7 1 8 0,-3 0-5 0,3-1-3 15,1 4 7-15,2-2-6 0,2 1 0 0,1-1 0 16,6 1-8-16,9 3-2 0,-7-5 2 0,8 0-1 15,-5-2-1-15,6-1 1 0,2-1 2 0,2-3-1 16,6 0 4-16,-10-9 8 0,7 1 4 0,0-10-4 16,3 7 12-16,-2-6 0 0,-1-5 1 0,1-1 7 0,-5-5-1 15,6 7-18-15,1-7 0 0,-4 4 6 0,6-4-12 0,-4-1 2 16,1 4-6-16,2-2-5 0,-3-1 0 0,-1-2-1 16,3 4 4-16,-5-2-3 0,0-2 0 0,-3-2-1 15,2 4-4-15,-5-5-2 0,1-2-6 0,-3 0-30 16,-2-1-25-16,0-2-9 0,-10-3-45 0,8 0 2 15,-1-1-34-15</inkml:trace>
  <inkml:trace contextRef="#ctx0" brushRef="#br0" timeOffset="41248.79">21527 10953 689 0,'0'-8'239'16,"-3"3"-112"-16,3 2 1 0,0 3-64 0,0 2-113 15,5 9-13-15,-3 1-62 0,-1 7 60 0,7 5-12 16,-3 3-2-16,-4 4 67 0,2 4 9 0,2 1 11 15,-5 3-1-15,5 4 12 0,-2 2 1 0,-3 1-2 16,0 4 4-16,5-1-3 0,-4 1-6 0,1 2-3 16,-2-3-2-16,-2 0-7 0,-1-2 0 0,5-2 2 0,-2-5-2 15,0 2 1-15,0-7 0 0,0-2 1 0,3-2 4 16,-3-2-2-16,3-4-1 0,-3-9 1 0,0 2-5 16,2-3 0-16,1 0-16 0,-3-2-13 0,1-4-1 15,1 1-23-15,1-9-29 0,6 4-21 0,-4-7 22 16,5 1 80-16,2-1-67 0</inkml:trace>
  <inkml:trace contextRef="#ctx0" brushRef="#br0" timeOffset="41599.85">20944 11351 484 0,'3'0'34'0,"8"-3"-33"0,-2 6 2 15,6 3 24-15,-3-4-19 0,12 6-17 0,3-1 12 16,7 0 9-16,4 7 6 0,-2-2 15 0,10-5 24 15,-4-4 1-15,5 9 1 0,-4-5 23 0,1 1-17 16,0 3 0-16,-3-5 0 0,6 0-20 0,-6 7-15 16,6-2-3-16,-4-3-4 0,4 0-15 0,0 1-3 15,-1 2-4-15,2 0 2 0,-5 0-4 0,4-2-34 16,-6 2-12-16,-2 0-5 0,-3-3-36 0,-3 3-58 16,-6-6 106-16,-8-2-60 0,0 2 100 0</inkml:trace>
  <inkml:trace contextRef="#ctx0" brushRef="#br0" timeOffset="43267.95">19983 12150 1112 0,'-2'-8'90'0,"2"5"-30"16,0-2 2-16,0 2-8 0,0 3-24 0,2 0-69 15,-1 5 0-15,2 1 0 0,2 2 25 0,0-2-4 16,0 5 10-16,1 2 8 0,-3 1-1 0,0 2-1 16,2-1 12-16,-2 3-1 0,-3 1 0 0,0 6-2 0,0 1-2 15,0 1-3-15,0 6 1 0,-3 2 0 0,-2-1-3 16,1 12-3-16,2-3 2 0,-4 2-1 0,-1 1 0 0,4 3 1 15,-5-4 1-15,4 1-2 0,-6 1 2 16,5-8 1-16,-2 1 0 0,2-1 0 0,-3-3 0 0,3-1 1 16,-3-4 2-16,4 1-3 0,-4-7 4 0,3 5-1 15,-1-5-1-15,3-5 3 0,0-1-1 0,-4-2 3 16,4 1-3-16,0-6 2 0,-3 1 1 0,3-2 3 16,3-2 3-16,-4-2-5 0,0-3 5 0,1 4 0 15,1-5 3-15,2-3 0 0,0 2 0 0,0-2 2 16,0 0-3-16,0-2 4 0,-2-1-3 0,2 3 0 15,0 0-2-15,0 0 1 0,0-1-3 0,-6-10-7 16,6 0 6-16,0 3-6 0,-2-2-4 0,2-7 1 16,-3 0-3-16,2-4 2 0,1 2-2 0,1-1 1 15,4 0-5-15,1-3 4 0,1-2-1 0,1 0-1 16,4 0-2-16,1-2 2 0,-4 1-1 0,4-3-3 16,-1 1 6-16,2 1-6 0,2-1 1 0,0 0-3 15,0 2 1-15,3-4 1 0,-2 8-2 0,2-1 0 16,-2 1-2-16,3 3 0 0,-2 5 0 0,2 0-2 0,1 3 2 15,-1 4-3-15,-3 1 1 0,-1 3 2 0,5 1-2 16,-1 1 2-16,-1-1 1 0,-7 5-2 0,3-1 1 0,5 7-1 16,-7-1-1-16,4 5-1 0,-6 1 1 15,-2 5-2-15,-2 1 2 0,2 1 1 0,1 5-2 0,-7-2 2 16,0 4 1-16,-2 1 2 0,10 4 1 16,0-3-4-16,-11 3 2 0,10-2-3 0,-7 1 2 15,8-3 0-15,-1 0-3 0,-3-1 5 0,1-3-2 0,0-1 1 16,11-2 3-16,-3-3 2 0,6-5 2 0,-7 5-1 15,9-5 1-15,3-2 0 0,-2-4 2 0,0-3 1 16,2-3-1-16,1 4 1 0,-1-3-1 0,4-5 5 16,-2-1-1-16,-1-3-1 0,5 1 2 0,-5-1-4 15,5-3 2-15,-4-6-1 0,1 6 1 0,3-4-1 16,-2 2 0-16,2-3 3 0,-5 0-2 0,1-2 2 16,-1 2 2-16,2-2 0 0,-6-2-1 0,-6 0-1 15,3-2 1-15,-4 1 1 0,-3-1 1 0,-1 1-5 16,1-3 2-16,-3 0-2 0,-1-4-3 0,-6 1 3 0,3-3-4 15,-4 0-2-15,-2-4-1 0,-1 4 0 0,-1-4-1 0,-2 3 4 16,-4 2 0-16,1-3 1 0,-3 0 2 0,-4 3-1 16,2 1-1-16,-3-1 5 0,1 2-4 0,-4 3 1 15,-4 0 2-15,-2 1-3 0,-1 7 4 0,5 1-5 16,-6 2 1-16,0 7-3 0,8 1-4 0,-2-1-7 16,5 4-3-16,0 8 2 0,-2 0-7 0,-6 5 3 15,12 7 0-15,-4-1-2 0,0 6 5 0,0 2 2 16,1 1 1-16,1 4 1 0,7-1 3 0,0-1 1 15,2-2-1-15,2 4 0 0,1-2 2 0,6 1 0 16,-1 1 1-16,9-6-3 0,-3 3 1 0,4-1 2 16,0-1-1-16,0-4 4 0,6-1-2 0,-2-3 3 15,11-1 1-15,-13-4 0 0,11-2 2 0,-4-2 3 16,1-2 1-16,3-2-3 0,-1-3 2 0,-2 2 0 16,-1-4-1-16,1-1 4 0,-1 0-4 0,-1-3 1 15,-2 0 1-15,-1-3 0 0,4 1 0 0,-7-1 0 16,3-2-2-16,-4-2 0 0,0-1-1 0,-4 2 0 0,3-2-2 15,-3-2 2-15,1-1-2 0,-5 0-2 0,4 1 1 16,-2-4 1-16,-3 1-1 0,6-4-3 0,-4 1 0 0,-1-3-2 16,0 0 0-16,2-6-7 0,-4 3-3 15,0-5-1-15,4 0-8 0,-1 2 1 0,-3-2 2 0,4-2-1 16,-4 1 2-16,5 6 9 0,2-5 1 0,-2 4 5 16,3 3 7-16,-13 1 1 0,12 1 5 0,-5 7-5 15,-3 0 3-15,6 2-2 0,0 4 0 0,-3 3 2 16,-1 0-3-16,6 2 1 0,0 3-2 0,-2 0-1 15,-4 5 0-15,0 3 0 0,-1 1-1 0,2 4 0 16,3 2-2-16,-8 4-2 0,6 0 1 0,1 5 1 16,-2-1-2-16,1 1-1 0,-2 3 4 0,0-1-2 15,-2 1 1-15,3-3 2 0,-3 4-1 0,1 2-1 16,-4-3 3-16,2-2 0 0,3 0 1 0,-3-1 0 16,6-1 0-16,-2-1 0 0,-1-6 3 0,4 3-2 15,2-2 1-15,0-1 1 0,2-2 0 0,0-1 3 16,2-2-1-16,-1 0 1 0,-2-3-1 0,3-2 1 0,3 0 0 15,-4-1 2-15,3 0-4 0,2-1 1 0,-3-1-1 16,8 1-2-16,-1-1 0 0,-6-3-1 0,3 0-2 0,3-2-1 16,0 1-2-16,0-4 2 0,2 0 0 15,0-3-5-15,-2 0 0 0,5-1 1 0,3-1-2 0,-7 1 0 16,4-5 3-16,-3 3-2 0,-3-5 4 0,-2 0 4 16,-5 1 1-16,2-3-3 0,-7 0 7 0,-1-4 0 15,-3-5-3-15,-1-3 0 0,-3 5-3 0,-1-2-5 16,1-6 0-16,-3 3-1 0,-1-8-7 0,-1 2 3 15,-4 5-2-15,0-1 2 0,-3-2 1 0,4 2 3 16,-7 2 6-16,-4 0-2 0,1 7 6 0,-1 4 3 16,-4 2-1-16,-5 4 2 0,5 4 2 0,-4 2 1 15,-3 7-3-15,6 2 1 0,0 6-2 0,-4 3-4 16,3 6 3-16,6 5 3 0,-4 5-4 0,0 3 8 16,5 7 3-16,-5 3-5 0,0 5 11 0,7-1-2 15,-1 5 0-15,10 5-1 0,-4-1-3 0,4 5-8 16,6-3-3-16,13 15-4 0,3-3-8 0,8 9-62 15,12 6-60-15,8 7 68 0,13 6 60 0,6-6-62 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0:43:29.44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5319 10572 125 0,'0'-1'8'0,"0"-3"-8"0,0 3 6 15,0-2-31-15,0-2 45 0,0 2-7 0,0 1 0 16,0-1-1-16,0 3-1 0,2 2 3 0,0-2 4 15,1 0 5-15,0 1-2 0,0-1 9 0,-3-1 8 16,2-2-1-16,-2-2 0 0,0 2 8 0,1 0-4 16,2-1-1-16,-3-3 1 0,0 2-6 0,3-1-3 15,-1 2-2-15,1 0 1 0,-3-4-5 0,0-2-2 16,-3-1-1-16,3 7-3 0,2-4-2 0,-2 0 0 16,0-1-2-16,-2-2 1 0,2 4-2 0,0-1-1 15,0 2 0-15,0-2 0 0,-2-3-2 0,2 3 0 16,0-1-4-16,-3 1 5 0,2 0-3 0,-1-1-3 15,2 1 1-15,-1 0 1 0,-1 0-2 0,-1 2-3 16,0 0 2-16,1 1-4 0,-1-1 0 0,3 2-2 16,-2 1 0-16,1 0-2 0,-1 2-2 0,-1-1 2 0,0 0-1 15,1 2 0-15,-1 0 1 0,-3 0-1 16,1 2 1-16,2 0-3 0,-6 1-1 0,4 0 4 0,-3 2-3 16,-1-1 4-16,2 3-1 0,-2-1-1 0,1 0 3 15,0 4-1-15,0-3 0 0,2 1-1 0,-3 3 0 16,1 0 0-16,3-3-1 0,0 3 0 0,1-1-1 0,0-1 1 15,3 2-1-15,-2 0 1 0,0-3-2 0,1 3 2 16,2 3 0-16,0-1 3 0,0 2 2 0,0 0-4 16,2-1 4-16,1 3-2 0,-2 0 4 0,2-1-4 15,1 0-1-15,0-5 1 0,1 6 1 0,0 0-1 16,3-1 0-16,1-3-1 0,-3 1 3 0,4 2-1 16,-1-4-1-16,-1 7 3 0,3-11-3 0,0 1 0 15,2 2 2-15,-1-1-2 0,1-2 0 0,-1 0 1 16,3-2-1-16,0 0 1 0,3 0 1 0,-1-1-2 15,-5-2 3-15,6 2 0 0,-4 1-2 0,6-4 4 16,-5 4-4-16,-4-1-1 0,4 1 1 0,-2-3-1 16,7 4 0-16,-4-1 0 0,0-3 1 0,-5 0-1 15,4 0 1-15,6 0 1 0,-12-3 0 0,9 2 1 16,-7-2 0-16,1 2 0 0,4-2-2 0,1-2 4 16,2 0-3-16,-5-1 2 0,7 0 1 0,-4-2-3 15,-1 1 1-15,3-1 0 0,-7-4-1 0,2 1 4 16,1 0-3-16,-1-3 2 0,0 1-3 0,-3-2 2 0,2 2 1 0,-1-4 0 15,-1 2 2-15,0-1-3 0,-3 1 1 0,1-4 2 16,2 2-1-16,-6 3 3 0,3-4-1 0,-5 4 0 16,2-1 1-16,0-5 1 0,-4 4 0 0,-1-3-6 15,2 4 5-15,-2-4-4 0,0-1-2 0,-2-2 2 16,2 0-3-16,-3 11-1 0,-2-6 3 0,1 1 1 16,0 1-4-16,-3-2 3 0,2 1-2 0,-5 2 1 15,1-2-1-15,-2-2 2 0,-2-3 0 0,1 6-1 16,-1-2 5-16,-3-1-6 0,1 1 3 0,-1 0-2 15,-3 2 0-15,2-1-1 0,-7 2-2 0,2 0 0 16,3 1-3-16,-6 1 2 0,0 0-1 0,0 1-2 16,4 1 2-16,1 3-1 0,-4-1 1 0,7 2-5 15,-5 0 0-15,6 3-1 0,-6 0-2 0,7 1-3 16,-7 2-9-16,4 2-3 0,3 3-6 0,-3 1-30 0,6 4-10 16,-3 1-3-16,4 2-36 0,7 4-22 15,-3 2 81-15,3-1-47 0,5 2 98 0</inkml:trace>
  <inkml:trace contextRef="#ctx0" brushRef="#br0" timeOffset="746.38">7338 10679 150 0,'-8'-8'12'0,"0"7"-7"16,2 1 0-16,-4 1 1 0,5-7-8 0,-3 4-1 15,4 2 3-15,-6-3 17 0,6-3 5 0,-6 3-4 16,2 1 20-16,2 1 4 0,-5 1 5 16,2-5 4-16,-2 0 4 0,1 5-6 0,1-3-2 0,-2 2-2 0,0-7-7 0,0 1-3 15,3 3-7-15,-5-3 0 0,2 4-7 0,-1-6-8 16,-1 1 1-16,-3 2-1 0,2 4-10 0,-3 0-3 16,1-1 0-16,0 3 0 0,-1 2-2 0,3 1-2 15,-5 7-5-15,5-7 4 0,1 0-4 0,-6 5 5 16,5 3-6-16,6-3 2 0,-3 4 1 0,-1 2 1 15,2 0-1-15,6 2 3 0,-7 5-2 0,9-4 4 16,-6 2-2-16,8 3 4 0,0-3 1 0,0 4-1 16,3-2 2-16,5 1-1 0,3 0-1 0,-6 1 3 15,14-1 0-15,-14 0-2 0,7 0 4 0,5-1 3 16,1-2 0-16,-3-4 0 0,7 3 2 0,-3-6 3 16,3-1-1-16,2-3 0 0,-2 0 1 0,-2 2-1 15,4-4 2-15,-4-3-3 0,1-3 0 0,-4 3 1 16,4-3-1-16,-6 0 4 0,1-3-1 0,3-3-2 15,-5-1 0-15,0 1 2 0,-1-2-3 0,-1 0-1 16,3-1-1-16,-1-2-1 0,0-2-1 0,-3 1-2 0,2-1 0 16,-4-1-2-16,4 0-2 0,-1-2 4 0,-6 0-4 15,1 1 4-15,5-1 0 0,-2 0-1 0,-6 0 1 16,6 2 0-16,-4-3-3 0,4-3 2 0,-1 4-4 0,-6 2 2 16,0-5-2-16,1 2 3 0,2-1-1 0,-5-2-1 15,-1 1 0-15,4 0 5 0,-8-6 0 0,4 1-1 16,-1 4 0-16,1-1-3 0,-6 1 4 0,4 3-7 15,-3-1-1-15,-7 1 0 0,9 4-4 0,-10-1 1 16,-1 0-4-16,-2 2 0 0,-1 1-3 0,-2 3 0 16,-2 1-4-16,-2 3 1 0,-2 2 0 0,-4 2 1 15,-1 2-1-15,-4 4 0 0,-5 3 3 0,-1-1-1 16,2 3 0-16,2-1-26 0,-5 7-24 0,5 0-3 16,-2 10-38-16,2 0 1 0,11-2-39 0</inkml:trace>
  <inkml:trace contextRef="#ctx0" brushRef="#br0" timeOffset="972.38">8637 10456 740 0,'0'1'-177'0,"0"6"179"0,1-4 1 0</inkml:trace>
  <inkml:trace contextRef="#ctx0" brushRef="#br0" timeOffset="1446.37">8608 10545 387 0,'-1'-4'62'0,"-5"-1"-61"0,4 3 33 16,0 1 20-16,1 2-10 0,-1 1-25 0,1-2-6 16,-1 0-3-16,-1 6-5 0,1-4-5 0,-1 3 0 15,2-2 0-15,-2 1 0 0,-2 1 0 0,2 5 1 16,0-1 1-16,-4-1-1 0,3 3 0 0,-3-2 1 16,3 6-1-16,0-1 2 0,0 1-2 0,1 4 1 15,1 5-2-15,0 1 5 0,2 2-3 0,0 1 3 0,2-1-1 16,1 3-1-16,3-2 2 0,1 0 1 0,1-1-1 15,3 0 3-15,1-4-1 0,2 3 1 0,2-3 3 16,5-2-2-16,-4-4 1 0,6 0-1 0,3-3 1 0,-1-1 2 16,1 1-2-16,6-1 1 0,1-7 0 0,-6 2 1 15,10-5 1-15,-7 0 3 0,0 0-2 0,0-3 1 16,-3-1 1-16,-2-4-1 0,0-1 1 0,8-1-2 16,-12 3-1-16,4-4 1 0,0-2-5 0,-1-2 0 15,-1 1-1-15,-2 1 1 0,-1-2-1 0,-6-1-2 16,5 1 2-16,-5-4 2 0,0 2-1 0,-3-2 0 15,-3 0 2-15,0 1 1 0,-2-4 2 0,2 1-4 16,-4 0 1-16,0-3-4 0,-4 2-3 0,0-1 10 16,0-2-10-16,0-3-2 0,-8 1-8 0,5 2 4 15,-8 0-5-15,2-2-3 0,-4-2 2 0,-1 0-4 16,-2 4 1-16,-3-1 2 0,-1 4 0 0,-5-5-1 0,-7 4 4 16,2-2-2-16,1 6-1 0,-4-3 0 15,-5 4-1-15,-3 0 0 0,2 1 3 0,-5 3-4 16,4 2 2-16,-4 1 0 0,3 6-1 0,-6 2 1 0,9 2-3 15,4 1-4-15,-1 5-7 0,0 6 2 0,-1 2-10 16,8 3-24-16,-7 1-8 0,7 7 1 0,0 1-28 0,-1 5-11 16,6 3 64-16,-4-3-47 0,5 5 84 0</inkml:trace>
  <inkml:trace contextRef="#ctx0" brushRef="#br0" timeOffset="2162.46">11297 10624 943 0,'-5'-12'63'0,"-4"4"-61"0,9-2-17 0,-8-2 1 16,3 8-7-16,2-2-29 0,-5 1 5 0,2 1 2 0,-2-1-1 15,-6 5 6-15,0 3 24 0,-7-3 8 0,1 0 2 16,-2 2 25-16,-4-2 5 0,6 0 3 0,-8 4 5 16,1-2 3-16,3-2-25 0,1 9 6 0,5-1 4 15,-2-3-14-15,11 9-2 0,-9 2-3 0,10-7-10 16,-1 10 0-16,9-1 2 0,-2-4-1 0,1 3 1 15,1 5 1-15,-5-6 1 0,3 1-1 0,12 5 4 16,3-6-1-16,-1 7-3 0,4-4 2 0,3-1-2 16,3 0-2-16,3 3 2 0,6-2-3 0,-2-2 1 15,5-1 0-15,-2 0 1 0,4-2-2 0,5-3-4 16,-3 1-1-16,2-2 1 0,-2-4-1 0,0-3 0 16,3-1-2-16,3-1 6 0,-8-2 1 0,-4-4 2 15,1-3 4-15,-4-1 0 0,9-2 1 0,-13 0 3 0,4-2-1 0,-6 4 0 16,7-2 0-16,-2 0 0 0,-1-2 0 0,-5 2 6 15,-3-1-1-15,0 2 2 0,-5-3 4 16,-4 1 2-16,-1-2 0 0,-7 1 1 0,1-1 0 0,-3-3-4 16,0-1-2-16,-2 3 1 0,-1-3-6 0,-5-2 1 15,0-2-1-15,-3 3-1 0,-4-3-1 0,-6 2 0 16,-2-1 0-16,1-6 1 0,-8 5-2 0,1 2-2 16,-8 3 1-16,-3-5-1 0,1 6 0 0,-8-3-4 15,3 5-3-15,-15 6 3 0,6-1-5 0,-12 5-14 16,3 1-25-16,-12 6-19 0,-5 10-25 0,-8 9 1 15,-7 9-37-15</inkml:trace>
  <inkml:trace contextRef="#ctx0" brushRef="#br0" timeOffset="18047.66">16127 11915 272 0,'0'0'35'0,"0"0"-10"15,2 0-2-15,-2 0 30 0,2 0-63 0,-1 0 3 16,-1-4 1-16,3 4 9 0,-3-7 10 0,5 3 3 16,-2-1 12-16,-1-1-1 0,2 1 33 0,3-3-12 15,-4 2 13-15,2-2-13 0,1 0-1 0,3 0 16 16,-7-6-33-16,1 3-13 0,-1-3 3 0,4 0-1 15,2 1-11-15,-2-3-2 0,2 1-2 0,-8-3-1 16,11 3 0-16,0-3 0 0,1 1 3 0,0-2-3 16,-3-1 4-16,0 1 4 0,1-2 0 0,4 1 0 15,-8-4 5-15,2 6-1 0,0-4-2 0,5 1 3 0,-6 1-3 0,-2-4-3 16,-2-1-5-16,7 3 4 0,2 0-6 0,-7-2-2 16,4-1 1-16,-5 6-2 0,2-4-2 0,7 7 1 15,-1 0 1-15,-1-3-2 0,-3 0 0 0,5 4 2 16,-4 1 0-16,5-5-2 0,-1 6 0 0,-2-1 1 15,-2 1-2-15,-4 2 4 0,4 2-1 0,-6 1-1 16,5 2 1-16,-3 1 0 0,-2-1 0 0,0 4-2 16,4-1-1-16,-3 3 2 0,3 0-2 0,-3 0 1 15,4 0-3-15,-3 5 4 0,4-2-1 0,1 2 0 16,-5 4 2-16,2 0-2 0,0 2 1 0,2 0-1 16,-3 8 1-16,2-1-1 0,-1-1 1 0,2 3 1 15,0 1-1-15,-4 2 1 0,5 1 0 0,-3 1 0 16,-2-1 2-16,5-4-2 0,-2 7 0 0,-1-5-1 15,3 3 1-15,-2-8 0 0,1 4-1 0,2-2 2 16,2-3-1-16,-4 4 0 0,-1-3 1 0,3-1 1 16,3-3-2-16,3 1 4 0,-7 0-3 0,10 0 1 15,-5-3 2-15,5 0 0 0,-3-3 1 0,5 0 0 0,-4-2 1 16,-3-1 1-16,7 0 0 0,-9-2-2 0,4-2 0 16,2-1 0-16,0-1-1 0,1-2 0 0,-1-2 2 0,3 0-3 15,2-1 3-15,-2-2-2 0,-2 0 3 0,2 0-1 16,-7-3-1-16,0 2-1 0,4-1 2 0,-5-2 2 15,1 1 0-15,-1-2 1 0,-2 1 0 0,1-1-3 16,-1-3 5-16,1-3-1 0,-4 2 0 0,-1 1-3 16,2-4 1-16,1-1 1 0,-3-4 0 0,-2-1 0 15,-1 10 1-15,1-5-4 0,-3 2 0 0,0-4 5 16,2-1-5-16,-3 4-3 0,-2-1 2 0,0 1-3 16,0-8 1-16,-2 6 0 0,0-4-3 0,-1 3 0 15,2 1 1-15,-3-2-3 0,3 2-3 0,-2-1 3 16,0 2-5-16,-1-1-13 0,1 2-1 0,2-1-5 15,-6 2-11-15,6 2-21 0,-1 5-19 0,2-3-10 16,0 3-30-16,0-2 1 0,2 3-23 0</inkml:trace>
  <inkml:trace contextRef="#ctx0" brushRef="#br0" timeOffset="18647.71">18116 10807 733 0,'-8'-7'47'15,"1"3"-62"-15,-2 2-24 0,4-1 86 0,-4 3-117 0,4 9 14 16,-4-2-17-16,1 4 2 0,2-2 9 0,-5 5 33 15,-2 0 11-15,0 0 9 0,1 2 33 0,1 0 10 16,-5 3-3-16,2 1 6 0,0-1 6 0,-4 2-19 16,4 1 1-16,0 1-4 0,0 2-18 0,0-3 0 15,3 4-1-15,0-1-2 0,-2 1 0 0,5 3 2 16,-3-2 2-16,0-4 3 0,-1-1 3 0,4 0 11 16,3 6 0-16,2-4-3 0,-2-2 11 0,4 2-7 0,1-2 1 15,-2-2-1-15,8 5-9 0,-1-1-5 0,-5-7-2 16,10 2 6-16,-3 2-7 0,4-6 0 0,0 3 1 15,7-3-2-15,-2-1 1 0,1-1-1 0,5 0-1 0,-5-2 2 16,5-2-1-16,-1 1-2 0,2-3 3 0,2-2-3 16,-1 1 1-16,1 1 0 0,2-6 0 0,3 1-3 15,0-1 0-15,-2-1 3 0,7-3-3 0,-10-1 0 16,3-1 0-16,-1-1 1 0,3-2 0 0,1-3 2 16,-3 0 0-16,1-4-2 0,-6 3 6 0,14-4-4 15,-9 0 2-15,-1 1 4 0,-2-3 0 0,-2-2-1 16,-4 0 4-16,2-4 0 0,-7 0-2 0,0-1 2 15,0-2-4-15,-4 2 1 0,1 2-4 0,-7-3-2 16,3-2-2-16,-4 6 2 0,-3-3-2 16,0 1-1-16,-5 1 0 0,-1-6-2 0,1 4-1 0,-6 0 2 15,0 5-3-15,-2-7-2 0,-1 3 1 0,0 2-1 16,-5 0-2-16,0 2 1 0,-4 1-2 16,-1 3 2-16,-4-1-1 0,-2 4-1 0,-1 2 0 0,-3 2-1 15,1 0-2-15,2 2-6 0,-2 1-7 0,-3 3-2 16,7 1-13-16,1 1-37 0,-2 1-26 0,8 4 32 0,-3 3 72 0,5 2-65 15</inkml:trace>
  <inkml:trace contextRef="#ctx0" brushRef="#br0" timeOffset="19247.53">20513 11124 335 0,'12'-11'221'0,"4"-3"-79"0,-2 5-12 0,2-1 22 15,6-1-232-15,-5 2 27 0,1 1-52 0,1 2 40 16,-4 1 5-16,-2 0-7 0,-1 1 45 0,-2 0 40 15,-7-2-2-15,0 1 37 0,-3-1 25 0,2 0-21 0,-2-1 1 16,0 3 12-16,-3-3-29 0,1 1-5 0,-1 0-28 16,-5 0 6-16,3-2-15 0,-4-2 1 0,-2 1 0 15,-2-1-2-15,-2-1 2 0,-1 0 4 0,-6 0-1 16,-7 0-1-16,3 2 4 0,2 1-5 0,-7 2 0 16,-4-4-1-16,0 4-3 0,-4 1 0 0,-3 2-2 15,5 3 1-15,-7 0 1 0,-3 0-1 0,0 2-1 0,6 6 0 16,-3-2-2-16,6 3-3 0,4 2-3 0,1 4 3 15,6 0-6-15,2 4 0 0,4 3-4 0,7 0 0 16,6 3-1-16,2 2 1 0,6 1 1 0,6 5-1 16,2 0 1-16,10-3 5 0,0-1 2 0,8 4-1 15,2-2 4-15,3 5 4 0,2-4-3 0,5-4 4 16,0 2 0-16,1 0 0 0,1 0 4 16,5-4-1-16,-7-2 1 0,3-3 3 0,-5-1 4 0,3-1-4 15,-1-3 6-15,-6 2 2 0,-1-3 3 0,-9 0-3 16,0 1 3-16,-3-3 1 0,-7 1 3 0,-1-2-2 15,-7 1 2-15,-3 0-1 0,-4-1-2 0,-8 1 1 16,-8 1-3-16,2 0 0 0,-10 3-2 0,0-3 1 16,-10-1-3-16,0 1-1 0,-2-3 1 0,-2 2 0 0,-3-4-4 15,-1 1 0-15,-6-4-5 0,-2 3 4 0,-4-2-4 0,1-1-10 16,-15 0-11-16,2-6-3 0,6 2-15 0,0-2-45 16,3-2-18-16,5-7 28 0,5 3 74 0,5-7-69 15</inkml:trace>
  <inkml:trace contextRef="#ctx0" brushRef="#br0" timeOffset="19761.93">21240 11217 936 0,'-2'-14'67'0,"4"1"-66"15,-1 4-27-15,-1-1 86 0,0 1-117 0,2 6-20 0,-7 1 1 16,3 1 4-16,-4-1-17 0,-3 2 53 0,-4 3 5 16,-4 0-1-16,1-1 59 0,-6 7 3 0,3-2 2 15,-9 4 3-15,3 5-1 0,-2-5-14 0,-3 6-2 0,2 2-2 16,-7 1-16-16,7 2 1 0,-2-1-2 0,3 2 0 15,-6 1 0-15,13 1 1 0,-4-6 0 0,2 3 0 16,8-2 2-16,0-1-1 0,3 3 5 0,1-6-3 16,6 0 2-16,0-2-1 0,1 2 1 0,3-2-3 15,3 0 1-15,2-2 6 0,5-2-5 0,2-1-3 16,2-1 4-16,2 2-3 0,8-4 4 0,-1-4 0 16,6 2-4-16,-3-2-1 0,7-1 2 0,-3-2-1 15,5-2-2-15,4 0 2 0,-6-4-2 0,7 1 1 16,-3-2-1-16,3-1 0 0,2-1 1 0,-1 1 0 15,-3-2-1-15,-8 1 5 0,4-1 0 0,-7 2 2 16,-3-4 4-16,-7-1 1 0,2 5 4 0,-5-2-1 16,-6-3 4-16,0 1-1 0,-5 2-1 0,-2-6-4 15,-2 4 2-15,-2-3-4 0,-7-6-4 0,-6 0 3 16,-1 5-14-16,-5-3-12 0,-6-1-3 0,-10 4 0 16,-3-2-15-16,-8 2-15 0,-7 2-3 0,-1 4-5 15,-3-3-17-15,5 8-38 0,2-2 77 0,4 0-34 0,0 0 69 0</inkml:trace>
  <inkml:trace contextRef="#ctx0" brushRef="#br0" timeOffset="20246.65">21933 10788 1094 0,'-1'-2'55'0,"1"2"-53"0,1 5-68 15,2 3 18-15,-1 1-14 0,0 4-67 0,-2 2 55 16,0 3-5-16,-2 4-7 0,-4 1 57 0,1 1 27 16,-6 0 16-16,2 1 11 0,2-2 24 0,-4 9-11 0,2-2-1 15,-4 1 6-15,1 4-15 0,-4 2-10 16,3 3-2-16,-1-1-9 0,-2 2-7 0,-2 0 1 0,-3-3 2 15,1-1-2-15,-1-2 2 0,4-4 3 0,1-2 0 0,-7-4 4 16,2-1 2-16,2-2 7 0,4-2-2 16,0-1 2-16,-4-2 6 0,5-1-6 0,-6-2 6 0,6 2-5 15,0-4-2-15,1 3-8 0,-1-3 1 0,1-2 3 16,4-1-7-16,1 4 2 0,-2-4-4 0,3 0-1 16,0 1 2-16,1-4 0 0,3 2-2 0,0-2 4 15,1 2-2-15,2-1-2 0,0-4 1 0,2 3 1 16,-1 0 0-16,9 1-3 0,-2-1 3 0,7 0 1 15,1-1-1-15,0-4 0 0,9 7-2 16,8-1-1-16,-2-3 0 0,6-2 0 0,5 4-2 16,5-3 0-16,5 0 0 0,5 4-1 0,-2-6 0 0,-2 1-1 15,-1-1 0-15,5 3-4 0,-2-3-11 0,-9-1-4 16,1-1-10-16,0 1-40 0,-1-5-18 0,-6-3-7 16,-3 2-53-16,-3-2 1 0,6-6-26 0</inkml:trace>
  <inkml:trace contextRef="#ctx0" brushRef="#br0" timeOffset="20746">22611 10887 322 0,'-8'20'-18'0,"0"7"-5"0,2-3 7 15,-5 1-1-15,0 3 8 0,-1 2 0 0,4 0 6 16,1-2 12-16,-4-3 6 0,2 4 8 0,6 1 19 16,3-1-5-16,0-3 1 0,5 0 16 0,-2 4-19 0,1 0-2 15,9 0 3-15,0 0-24 0,-1-5-2 16,-1 0-1-16,5 0-5 0,-4-3 0 0,6-1 0 0,2-2-2 16,-6-7 5-16,7 1-1 0,-2 3 4 0,3-5 1 0,-3-4-5 15,3 1 5-15,3 0-3 0,0-5 4 0,2 0-3 16,1-1-2-16,2-2 1 0,-5 0-2 0,5 0 3 15,-3-3-2-15,-1 1 2 0,3-2-1 0,-2-1 3 16,4-1-1-16,-4-1 2 0,4-2-1 16,-6-1-2-16,-1-2 1 0,0 1 0 0,-4-2 1 0,-3-2-2 15,-4-3 0-15,1-2-4 0,-3-2-5 0,2 1 3 16,-7-4-8-16,3-3-20 0,1-4-18 0,-1-1-5 16,-1 0-31-16,3-6 2 0,2 0-26 0</inkml:trace>
  <inkml:trace contextRef="#ctx0" brushRef="#br0" timeOffset="21129">23874 10476 1066 0,'2'-1'28'0,"-2"5"-55"0,5 0 10 0,-1 0-43 16,-1 6-1-16,1 2 6 0,0 7-40 0,-2 5 24 16,-2-1 45-16,0 3-15 0,-3 2 49 0,-5 3 20 15,-2-1 6-15,4 5-1 0,-5-4 20 0,8 4-21 16,-6 1 5-16,4 5-3 0,-3 0-20 0,0 0-3 15,7 3-6-15,-3-2 1 0,4-2-4 0,-7-3 0 16,0 4 1-16,-2-6 1 0,4-2 1 0,-3-2 0 16,2 1 2-16,-3-6-3 0,-3 0 2 0,6 2-1 15,1-8-1-15,2-1-1 0,-5 2-1 0,1-4-2 16,0-3-7-16,4 2 1 0,0 1-6 0,-5-4-25 16,5-1-9-16,3 3-7 0,-3-3-29 0,0-2-41 15,-5-3 86-15,5 3-45 0,-8-2 82 0</inkml:trace>
  <inkml:trace contextRef="#ctx0" brushRef="#br0" timeOffset="21513.01">23220 10308 878 0,'-2'-3'76'15,"4"1"-73"-15,7 2-19 0,-2 0 64 0,2 2-78 16,4-1-2-16,1 4 14 0,3 0 1 0,4 0-3 15,-3-2 16-15,3 1 10 0,3-2 7 0,-1 1 1 16,2-1 11-16,0-1 2 0,2-1-3 0,3 3 2 16,6 1-1-16,0-1-10 0,5 1-3 0,-1 1 1 15,7 0-12-15,-3 1-1 0,3-1 0 0,2 1-1 0,-7 0-2 16,7 2 0-16,-8 0 3 0,3 2-2 0,0-1 0 0,-5 0-2 16,1 1-5-16,1 3 2 0,-5-4-6 15,-2-1-32-15,-2 3-21 0,4 3-5 0,-3-5-43 0,-1-1 2 16,-7 5-31-16</inkml:trace>
  <inkml:trace contextRef="#ctx0" brushRef="#br0" timeOffset="22062.39">24316 10745 344 0,'-3'0'16'16,"3"3"-16"-16,-1 5-12 0,5-3 10 0,-1 4-6 16,-1-1-17-16,9 3 12 0,-8 2 2 0,4-1 8 15,-6-1 11-15,1-1 23 0,-9 1 5 0,7-3-2 16,0 1 25-16,-6 4-7 0,6-4 3 0,-3-1 1 16,0 3-6-16,1 0-14 0,1 2 0 0,-1 1-6 15,-6 2-11-15,7-2-3 0,-10 1-4 0,6 0 0 16,0 0-4-16,-3 1-2 0,4 0-3 0,-6 1 2 15,1 0-3-15,4 2-12 0,-1-1-9 0,-2-3-4 0,-2 1-14 16,3 1-39-16,0-2-16 0,1 2 19 0,1-5 74 0,2-4-65 16</inkml:trace>
  <inkml:trace contextRef="#ctx0" brushRef="#br0" timeOffset="22496.4">24658 10901 1170 0,'0'-2'-28'0,"-3"1"-63"0,1 1 4 0,-6 1 24 16,5 4-53-16,-2 1 17 0,-4 2-2 0,4 3 17 15,-4 0 102-15,-2 3-34 0,1 1 60 0,2-1-12 16,-4 1 2-16,4 1 8 0,-3 2-19 0,3 0-9 16,0 0-5-16,-1-1-2 0,4 3-9 0,-4 1-9 15,7-2 3-15,-1-2 1 0,3 0-6 0,-6 2 8 0,4-5 0 16,5-3-1-16,-3 0 11 0,10-4 6 0,-4-3 4 16,0 1-3-16,5-3 9 0,2-2-3 0,-1 0-1 15,2-3 3-15,2-4-5 0,1 1-7 0,1-2 0 16,-2-1 1-16,4-1-7 0,-3-2 0 0,4-2-1 0,-6 2-1 15,3 3 0-15,-1 0 2 0,-3-2 1 0,-1-2-3 16,-1 0 0-16,-4 1 1 0,2 1-1 0,-2-2 0 16,-4-1-2-16,3 2-2 0,-3-3-6 0,-1 1 1 15,-1 0-6-15,0-2-3 0,-2 4-6 0,0-4 1 16,-4 2-7-16,0-2-14 0,-3 4-8 0,0-1-3 16,-1 4-20-16,-2-1 0 0,2 2-10 0</inkml:trace>
  <inkml:trace contextRef="#ctx0" brushRef="#br0" timeOffset="22715.56">24872 11345 901 0,'0'0'-58'0,"0"-4"-54"0,-2 3-16 0,2 2 1 16,-3-1-19-16</inkml:trace>
  <inkml:trace contextRef="#ctx0" brushRef="#br0" timeOffset="23274.59">24829 11381 158 0,'-6'9'38'0,"3"-1"-10"0,3-2 1 0,-3 2-9 16,-2-3-7-16,2 4-3 0,3-6-10 0,1 2 4 15,-2 0 9-15,-1-4 0 0,2-1 8 0,0 0 22 16,0-1 3-16,2-7-3 0,1 0 24 0,2 2-11 16,-2-4-1-16,0-1 2 0,2 4-14 0,-1-1-9 15,1 3-6-15,1-4 4 0,1-1-13 0,2-1 0 16,2 0-4-16,-5 2 0 0,5-6-2 0,-1 0-1 16,2-1-3-16,-4 0 0 0,0 2-3 0,3 2 1 15,5 1-2-15,3-5 0 0,-11 2 0 0,9 3-1 16,-1-2-2-16,-4 2 4 0,2-3-3 0,0-3-2 0,-4-2 6 15,1 5-5-15,3-4 3 0,0 3-3 0,-3-4 2 16,8 0 1-16,-5 1-1 0,-1 3 6 0,-1 1-2 16,-2-1-3-16,2 4 5 0,-2 0-4 0,-1 2 0 0,-4 3 3 15,5 1-9-15,-7 2 0 0,6 0-6 0,-6 1 4 16,0 2-5-16,-1 0-2 0,0 3 1 0,-2 2-2 16,3 3-1-16,-3 1 1 0,1 4 1 0,-1 1 0 15,-4 2 0-15,0 3 1 0,1 1-2 0,-6 2 5 16,-4 3-2-16,7-1 0 0,-7 1-1 0,-4 3-3 15,11-1 1-15,-7 3-5 0,2 0-1 0,3 1 0 16,4-1-7-16,-11-2 1 0,11 2-1 0,-1-1 2 16,-3-1 0-16,2-1 5 0,0-4-1 0,-2-1 4 15,5-1 4-15,6 1 2 0,-3-5 6 0,0-3-4 16,1 0 5-16,9-1 2 0,-9-4 0 0,10-1 3 16,-1-1 0-16,-6-1 5 0,3-3-1 0,8 0 0 15,-2-1 5-15,0-1 4 0,4-1-1 0,-8-1 1 16,2-2 3-16,5-2-4 0,-3 0 2 0,-1-1 2 15,-1-2-5-15,-1-1 0 0,2-1 0 0,1-1-1 0,4-1-1 0,-1-1 0 16,-2-1-3-16,0-2 2 16,5-1-4-16,-3-2 2 0,0-3-2 0,-2 3 4 0,5-5-1 15,-2-1 2-15,-3 3 1 0,2-1-3 16,1-1 3-16,-3-1-5 0,0 1 0 0,-3-2 2 0,2 2-6 0,-2 0-1 16,-2-4-7-16,4 3 1 0,-5-2-4 0,4 0-17 15,-5 1-9-15,-1 1-2 0,3 1-21 0,-5-1-29 16,-4 4-16-16,-2 2-8 0,4 1-35 0,-10 0 1 15,6 3-18-15</inkml:trace>
  <inkml:trace contextRef="#ctx0" brushRef="#br0" timeOffset="24629.21">15709 12240 113 0,'5'-7'8'0,"-7"3"-21"16,1-1 2-16,2 2 22 0,1-1-40 0,-7-2 10 15,-1 3 2-15,6 0-1 0,0 1 12 0,-8-2 27 16,3 0 13-16,-3 0-1 0,-1-1 31 0,6 0 8 16,1 1 4-16,-9-3 6 0,5 3 4 0,6-3-15 15,-2-1-7-15,-1 2 1 0,-2-2-21 0,1 2-6 16,0-2-6-16,0-1 1 0,1-1-10 0,-2 4-1 0,5-3-3 16,-3-1 5-16,-4-1-4 0,7 0 0 0,-1 3 0 15,1-3-4-15,1 3 1 0,-1-3-2 0,-6-1-4 16,6 9 3-16,2-1-6 0,-1 0-2 0,2-3-3 0,2 4 0 15,-8 2-5-15,3 2-1 0,6 6 0 0,5-4 0 16,-11 0-3-16,2 5 0 0,-1 1 1 16,3 7 1-16,3 1-1 0,-5-3 0 0,1 5 3 0,-4 3-2 15,4 5 3-15,-5 0 0 0,1 1-1 0,-3-3 2 16,-5 5 0-16,6 3 0 0,-5-1-2 0,-3-1 3 16,-2 0 0-16,6 4 0 0,-8-3 2 0,3-1-4 15,2 4 1-15,-2-5 0 0,1-1 1 0,0 1-1 16,4-6-2-16,-5-1 2 0,4 3 0 0,2-4 0 15,-4-3 1-15,6-2 0 0,-6-1-2 0,9-2 4 16,-6 1-2-16,7-4 1 0,0-3 1 0,0 0-1 16,0-2 2-16,-3 2 1 0,3-5 1 0,0 2 1 15,-3-3 1-15,-3-1 3 0,6-1-1 0,0-1-1 16,-2-1 3-16,2-3-5 0,2-1 0 0,2 0 0 16,1-4-5-16,3-1-1 0,-2-4-1 0,5 2 0 15,2 1 0-15,1-3 0 0,6-3 1 0,-2-4-3 0,9 6 2 16,-7-6 0-16,0 6 0 0,6 0 0 0,7-6 0 15,-2 2 0-15,1 1-2 0,4 3 4 0,-8-3-1 16,11 7-1-16,-4-2 0 0,-5 1-1 0,0 4 0 16,0 2-2-16,-2 3 3 0,-3-1-4 0,-1 0 1 0,-2 5 0 15,-2 0 1-15,-1 2 0 0,-3 1 1 0,1 3-2 16,-4 4-1-16,1 2 2 0,-5-1-1 0,-4 2 3 16,3 1-1-16,-7 0-1 0,4 3 2 0,-5 1 3 15,-1-3-2-15,-3 0 3 0,-2 2 0 0,1 2 0 16,-4-4 2-16,3 4-1 0,-7-3 2 0,-6-3-1 15,7 1 2-15,-7 2-3 0,3-4 2 0,-6 1 2 16,2-2 1-16,-2 1-4 0,-4-1 4 0,1 0-2 16,-5-1-1-16,4-1 3 0,-3-1-5 0,1-3 2 15,3 3-2-15,-7-7-3 0,2 4 1 0,4-2-3 16,-4-1-5-16,5-2-3 0,-2 0-9 0,2-2 2 16,-4-3-99-16,11 1 26 0,-3-3-40 0,4-2 4 15,6-1-22-15</inkml:trace>
  <inkml:trace contextRef="#ctx0" brushRef="#br0" timeOffset="25231.53">16656 12479 1072 0,'0'-10'118'0,"0"2"-75"16,0 4 7-16,0-4-10 0,1 1-33 0,3 3-6 15,-3-1-30-15,4-1 6 0,-4 4 4 16,1-1 1-16,-2-2 6 0,0 2 7 0,0 2 7 0,0-3 1 16,0 4 10-16,-2 0-6 0,-1 0-1 0,-3 0 3 15,3 0-8-15,-3 0 3 0,-1 2-6 0,3 0 3 16,-4-1 1-16,-2 1 1 0,4-1 2 0,-3 1-1 15,-4-1 2-15,0 3 5 0,-2-4-1 0,-4 3 0 0,1-2 3 16,-2-1 0-16,-2 3-1 0,0 1 1 16,-5 0-3-16,4 1-5 0,-1 3 1 0,5-3-2 15,-3 1-4-15,2 2-1 0,-1-2-3 0,4 10 3 0,3-5-1 0,-2 1-5 16,10 7 2-16,-7 3-2 0,2-1-2 16,-1-1 1-16,7 5 3 0,0-4-7 0,5 2 4 0,-1-1 5 15,-3-4-2-15,4-3-2 0,0 4 4 0,4-3 0 16,0-5-2-16,-4-2 4 0,7-2-4 0,0-1 1 15,1-1 0-15,2-5 3 0,6-2-2 0,-1-3 2 16,-4-2-3-16,10-3 4 0,-4 1 0 0,5-1 0 16,0-5-1-16,6-3-1 0,-10-2 0 0,5-1 2 15,4 2 2-15,-3 2-3 0,-6-6 3 0,0-1 1 16,-3 4 5-16,0 1-5 0,-3 3 3 0,-1 2-2 16,-4 3-1-16,0-2 5 0,-2 4-3 0,0 6-2 15,-2-2-3-15,-1 5 1 0,-1-5-1 0,2 5 0 16,0 0 0-16,1 3-3 0,-3 2 0 0,-1 4 3 15,2-2 0-15,1 7 0 0,0 3 3 0,-1 4 3 16,-1-1-2-16,1 4 0 0,-2 2 1 0,3 1-4 0,-2 3 6 16,3 2-5-16,-1-3-2 0,0 1-6 0,0 3 0 15,3-1-3-15,-3-7-5 0,7 0-40 0,-4-1-22 0,4-7-3 16,2-4-51-16,1-6 2 0,3-3-35 16</inkml:trace>
  <inkml:trace contextRef="#ctx0" brushRef="#br0" timeOffset="25614.62">17530 12343 969 0,'-12'-9'67'0,"-4"-1"-24"0,4 4-72 0,1 0 238 16,-5 1-262-16,3 4-25 0,1 1 2 0,-2 1-9 15,-5 5-14-15,0 2 48 0,-2 3 8 16,-4 0-1-16,-2 5 56 0,5-3 8 0,-9 4 3 0,-1 3 3 0,1 2 6 16,0-1-16-16,-4 2-1 0,5 1 0 0,-1 3-15 15,-6 4 0-15,8-1 0 0,3-2 0 0,-2 4 2 16,8-1 9-16,2-1 3 0,-2 0-2 0,6-2 11 0,11-4-2 15,-2-2 0-15,-1 0 2 0,7-5-3 0,1 4-7 16,2-5 0-16,9-1-3 0,3-1-5 0,4 1-2 16,-1-1-1-16,11-2-2 0,3 1 1 0,5 1-1 15,4-4-3-15,5-3-2 0,2 0-2 0,1-4-23 16,7-2-14-16,1-1 2 0,-1-6-31 0,1 0-39 16,-1-5-9-16,4-2 16 0,2-3 106 0,0-1-86 15</inkml:trace>
  <inkml:trace contextRef="#ctx0" brushRef="#br0" timeOffset="25945.66">18438 11961 1190 0,'-8'-1'102'16,"0"-1"-99"-16,5 4-3 0,-8-4 32 0,5 8-20 16,3 2-43-16,0 2 13 0,-7 4-2 0,7 1-4 15,-3 7 15-15,-1 2 13 0,4 8 3 0,-6-4 4 16,4 3 9-16,-6 4-5 0,2 3 4 0,-1 3 2 16,-2 1-5-16,5 7-16 0,-2 0 3 0,-4-1 3 15,-1 6-9-15,2-1 3 0,-1 2-6 0,-3-4 4 16,4-3 1-16,-9-4-2 0,4-1-6 0,3-4 3 15,-3-4-4-15,4-5-15 0,3-4-7 0,-5-2-3 16,8-3-18-16,-2-4-23 0,6-5-12 0,-3-4-9 16,4 0-27-16,0-5-24 0,4-3 95 0,6-4-59 15,-5-6 112-15</inkml:trace>
  <inkml:trace contextRef="#ctx0" brushRef="#br0" timeOffset="26412.66">19023 12074 1011 0,'0'-1'70'0,"-1"-1"-51"15,1 2-75-15,0 5 236 0,0 3-293 0,1 6-29 16,-4 2 4-16,-2 3-7 0,1-1-21 0,-9 4 80 15,-1 2 19-15,0-2 4 0,-8 0 91 0,1-3 15 16,2 3 2-16,-4-3 7 0,-1 1 10 0,5 2-25 16,-3 0-6-16,-4-1 1 0,0-1-29 0,0 4 2 15,-1-4-4-15,0-1 1 0,-3-3 1 0,0-2 3 16,-1-3 7-16,-4 2 2 0,1-7 6 0,-2-1 11 16,1-2-4-16,2 2 1 0,5-4 10 0,-5 7-13 15,6-5 1-15,0-1-6 0,2-1-11 0,3-1-2 16,3 3 0-16,2-1-2 0,-4 1-3 0,10 0 0 0,5 2-2 15,-3-2 2-15,7 3-3 0,-3 2-2 0,8 2-2 16,-1-2 4-16,1 4-2 0,7-1 0 0,2 2 1 16,-4 1 0-16,12 0 1 0,-4 5 2 0,6-2 0 0,0 1-2 15,5 0 2-15,0 0-2 0,-1 4 0 0,14-2 0 16,-7 2-2-16,6 2-1 0,-1-4 1 0,3 2 0 16,-3 0 0-16,-2-1-3 0,-3-2-1 0,1 1-6 15,-2-1-3-15,1-2-33 0,-5-1-10 0,-3-3 10 16,-1-1-39-16,3-1-48 0,-7-3 126 0,2-3-100 15,-1-4 109-15</inkml:trace>
  <inkml:trace contextRef="#ctx0" brushRef="#br0" timeOffset="26812.83">19890 11960 6 0,'-19'1'53'0,"3"4"3"0,4-2 0 0,-6-1-10 16,7 9 11-16,2 1-3 0,1 1-4 0,2-1 12 16,4 6-2-16,-4-1-3 0,4 3 14 0,7 4-7 15,-11-4-1-15,3 1 2 0,3 2-8 0,0 4-12 16,-3-2-3-16,-4 5-3 0,7 2-10 0,-1 2-5 16,1 6-1-16,8-1-5 0,-8 3-4 0,4 1-5 15,-4 1-2-15,2 0 2 0,4 5-8 0,-3-2-1 16,-1 0-1-16,-1 0-2 0,7-1-1 0,-12-2-14 15,5 0-9-15,5-2-2 0,-4-5-19 0,0-3-28 16,-2-4-20-16,0-3-2 0,0-2-40 0,7-6 2 16,-5-2-16-16</inkml:trace>
  <inkml:trace contextRef="#ctx0" brushRef="#br0" timeOffset="27095.93">19317 12373 889 0,'4'-6'38'0,"5"1"53"0,4 5-81 0,2 0 253 15,9 2-296-15,4 1-3 0,1 3-1 0,7 1-23 16,5 2 0-16,4 2 60 0,-7 0-18 0,9 0-3 16,-3-2 29-16,5 2 3 0,1 0 0 0,-1 4 2 15,-2-3 0-15,0-2-43 0,5 4-45 0,-3-5-12 16,0 4-68-16,-2-4 3 0,2-6-66 0</inkml:trace>
  <inkml:trace contextRef="#ctx0" brushRef="#br0" timeOffset="27596.92">20544 12576 1308 0,'-6'-3'94'0,"1"0"-103"16,5 1-30-16,-1-2 62 0,-6 4-102 0,3 1-14 16,2 4 5-16,2 1-5 0,-8 4-7 0,2-1 49 15,-3 4 9-15,4 2 4 0,-1-2 55 0,4 3-6 16,0 1 0-16,-5 3 4 0,3-2-8 0,4 5-13 16,0-1-11-16,0 0-5 0,-1 5-16 0,-7-8 1 15,5-3 6-15,3-1-4 0,-2-2 2 0,2-4 21 16,2-2 10-16,-2-4 9 0,5 0 24 0,-1-3 12 0,-5-3 1 15,-2-2-3-15,3 0 15 0,0-4-6 16,-2-4-5-16,2 4 0 0,0-4-10 0,0-4-8 16,5 1 3-16,1-1-2 0,-4-3-8 0,4 1 0 0,-3-2-4 15,0-2 2-15,3-4-2 0,-2 3-7 0,0-1-2 16,1-2 1-16,1 4-7 0,2-4-1 0,-5 2 1 0,7 0-2 16,-1 6-1-16,1-3 1 0,-1 0 1 0,2-2-1 15,3 2 0-15,-1 0-3 0,-1-1 0 0,1 1 4 16,1 0-4-16,0 1 4 0,0 2-5 0,1 2 2 15,0 0 2-15,-1 4 1 0,-1-1 0 0,0 1-2 16,-1 4 0-16,-2 1-6 0,2 0-1 0,-1 3-3 16,-1 2-10-16,1 2-21 0,0 2-8 0,0 2-1 15,-3 2-27-15,3 0-35 0,-2 4-15 0,4 1 24 16,-2 1 106-16,-2-3-83 0</inkml:trace>
  <inkml:trace contextRef="#ctx0" brushRef="#br0" timeOffset="28046.15">21343 12362 577 0,'0'-3'4'0,"0"0"446"0,5-7-394 15,-5 7-82-15,2-1 7 0,-2-1 1 0,-2 0 25 16,-3-1 4-16,2 1 2 0,2 0 25 0,-7-1-6 15,3 3-2-15,-4-2 7 0,2 1-13 0,-2 0-9 16,-4 1-6-16,-1 2-2 0,-6-2-11 0,-5 3-2 16,4 0 0-16,-1 1-2 0,-8 2-2 0,2 4 3 15,1-1-1-15,-3 3 3 0,4 4-1 0,0-1 3 16,3 4-4-16,-2 3 5 0,3-5-1 0,3 4-1 16,1 2 4-16,7 0-2 0,-1-2 1 0,2-3-2 15,2 0 3-15,4-1-1 0,4 0 1 0,0-3 0 16,-2-3-1-16,2-3 0 0,2 1 0 0,2-1 1 15,6-1-4-15,4-2-2 0,-3-2 0 0,8-6-17 16,3 1-4-16,8-8 0 0,0 2-18 0,6-5 1 16,-3-2 0-16,5-4-1 0,6 0 3 0,-3 1 16 15,0-2 7-15,-2 5-2 0,-3-2 19 0,2 4 9 0,-5 2 5 16,-3 4 1-16,-4 3 9 0,0 2-2 16,-6 5-4-16,1 0 6 0,1 5-7 0,-7 2-5 0,1 4-3 15,-5 2 1-15,2 3-6 0,-2 3-3 0,-2 1 0 16,-7 2-6-16,-2 3-2 0,0-1-28 0,0 4-19 15,0 1-2-15,-3 0-37 0,-7-3 2 0,5-1-31 0</inkml:trace>
  <inkml:trace contextRef="#ctx0" brushRef="#br0" timeOffset="28378.28">22141 12247 554 0,'-8'-4'280'0,"-1"1"-139"16,2 3 24-16,-2 0-46 0,-4 1-87 0,1 4-16 15,-1 1-40-15,1 4 9 0,-1 2 8 0,-1 2-3 0,1-1 13 0,-1 6 10 16,1 0 2-16,2 1 4 15,2 2 7-15,3 5-6 0,-4 3 2 0,6 0-2 0,-3 4-7 16,7-2-7-16,2 1-1 0,3-2 0 0,-2 2-8 0,6 2-3 16,2-4-3-16,0-2-3 0,5-4-3 0,-2-3-18 15,2 0-8-15,1 0 0 0,5-6-22 0,2-9-5 16,1-3-11-16,2-3-1 0,-1-4-10 0,4-6-17 16,5-4-3-16,1-8 1 0,0-1-20 0,-3-3 0 15,11 0-11-15</inkml:trace>
  <inkml:trace contextRef="#ctx0" brushRef="#br0" timeOffset="28717.55">22935 11955 1222 0,'0'-6'87'0,"0"-1"-107"16,0 6-34-16,0 1 63 0,0-2-107 0,-3 5 6 0,2 2 1 15,-3 8-7-15,3-2 10 0,-4 3 59 0,-1 3 16 0,1 0 6 16,-1 10 61-16,3-3-10 0,-8 6 4 0,4 1 1 16,-2 2-14-16,-2 5-11 0,-2-2-3 0,1 6-2 15,-1-1-14-15,-1 2 1 0,0-5-3 0,0 1 3 16,0 0-4-16,-2 1 4 0,2-4-1 0,1 0 0 15,0-3 1-15,1-8 1 0,-1 0-1 0,4-1 2 16,-1-2-2-16,1 0-1 0,4-3-1 0,-4-7-2 16,4 1-2-16,0 3-11 0,2-4-8 0,2-2-2 15,-1-4-16-15,1-1-31 0,-1-5-19 0,2 0-4 16,0 0-43-16,2 1 2 0,-1-9-21 0</inkml:trace>
  <inkml:trace contextRef="#ctx0" brushRef="#br0" timeOffset="28946.55">23369 12120 1162 0,'-7'6'-90'0,"-6"8"-73"0,0 7 13 0,-1-2 2 16,-8 3-51-16</inkml:trace>
  <inkml:trace contextRef="#ctx0" brushRef="#br0" timeOffset="29114.55">23044 12364 296 0,'-25'16'112'0,"-1"1"-22"0,1-3 1 0,0 3-33 16,-2-3-10-16,4-1-3 0,-2 0-36 0,4-1 5 15,-2 4 2-15,7-7-1 0,-3 2 8 0,5 4 15 16,0-9 6-16,4 3-4 0,4 1 18 0,-2 2-7 15,5-5-2-15,3 5 3 0,0-1-11 0,1-1-12 16,9 7-3-16,4-1-1 0,2 4-13 0,7 1-4 16,7 7-3-16,6 2-2 0,9 0-3 0,0 4 0 15,15 1-1-15,-2 4 0 0,7-1 0 0,-2 3-1 16,1-3-5-16,-1-2-4 0,-2 1-4 0,1 4-132 0,-10 2 139 16,-1 4-43-16,0 0 52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0:44:12.9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20936 1641 540 0,'13'19'57'16,"5"3"-56"-16,-3 2 14 0,8 1 48 0,4 3-63 15,0 4-4-15,7-1 0 0,-1 2 1 16,2 2-2-16,7-6 2 0,1 6 2 0,-9-3 1 16,3-1-2-16,-1-4 2 0,-6 3 0 0,-4-4 0 0,0 1 2 0,-3 1-1 15,2-7 1-15,-1 1-2 0,-7-5 1 0,1-1 0 0,-3-2 0 16,1-4-1-16,-5-4-5 0,3 0-2 0,-7 0-20 16,-1-6 3-16,-3 0 2 0,6-1-22 0,-2-4-4 15,-4-3-16-15,3-4-4 0,0-4-9 0,1-3 0 16,1-5-15-16</inkml:trace>
  <inkml:trace contextRef="#ctx0" brushRef="#br0" timeOffset="316.98">21317 1037 1578 0,'-11'3'-31'0,"4"5"-32"0,4 3 1 0,-2 3-49 0,5 5-13 16,0 9 2-16,5 4-53 0,0 3 65 0,-2 4-2 16,-3 2-1-16,0 3 66 0,-2 3 39 0,-4-3 23 0,-3-2 10 15,-5 1 39-15,1 1-12 0,-4 0 0 16,1 0 10-16,0 2-16 0,4-1-14 0,-6 6-5 0,1-1-6 15,1 0-12-15,-6-3 0 0,8 9-1 0,-5-3-3 16,0-1 0-16,-7 0-2 0,1-2 1 0,-4 1-4 16,2 0-1-16,2 1-32 0,-9-4-17 0,5 3-5 15,-5 0-40-15,4 5 3 0,0-2-34 0</inkml:trace>
  <inkml:trace contextRef="#ctx0" brushRef="#br0" timeOffset="633.03">20659 2421 1430 0,'3'-11'-9'0,"10"0"-26"16,3-1-27-16,2-2 19 0,8-2-33 0,4-2-27 16,7 0 41-16,4-1-45 0,6 0-2 0,4-2 48 15,2-1 2-15,2 0 3 0,3 2 53 0,-3-1 20 16,5 3 6-16,-5 0 0 0,5 1 20 0,-8 1-12 16,1 2 1-16,7 2 7 0,3 1-16 0,-1-4-7 15,7 4-9-15,0-4-10 0,3 5-9 0,5-6-73 16,-7-2-25-16,2 2 43 0,0-3 67 0,-1 2-69 15</inkml:trace>
  <inkml:trace contextRef="#ctx0" brushRef="#br0" timeOffset="11566.3">12055 7744 330 0,'-3'0'11'16,"3"0"3"-16,-2 0 11 0,2 0-46 0,-1-2 13 15,1 2-17-15,1 0 10 0,-1-1-3 0,8 1 4 16,-6-3 6-16,1 1 5 0,3-1 7 0,-1 0 1 16,-4 0 6-16,4-2 9 0,1 0 2 0,-4 1 2 15,3-3 8-15,-1 3-3 0,0-1 0 16,-3 0 1-16,4 2-3 0,0-2-7 0,-2 2-1 0,-3 0 1 15,0 0-8-15,0 1 0 0,0 2 0 0,0 0-5 0,1-1 1 16,1 1 0-16,-2 0-5 0,0-2 5 0,0 2-4 16,0 0 5-16,0 0-1 0,0 0 3 0,0 0 3 0,5 3-1 15,-2-1 2-15,-2 1 0 0,1 0-1 0,6 2 1 16,-2 1 2-16,0-1-6 0,-4 0 3 0,3-1-1 16,4 3-2-16,-3-1 7 0,7 0-8 0,-8 0 2 15,-1-1-1-15,7 0 2 0,-1 0-1 16,-6-2 4-16,6 0-1 0,3 2 3 0,-7-2 1 0,14 2 1 15,-6-2-1-15,4 1 1 0,5 1 0 0,-2 0-3 16,-1-2 0-16,2 3-3 0,2-1-3 0,-1-2-3 16,-4 5 0-16,5-6 0 0,-4 4-5 0,1 0 2 15,-1 2-3-15,2-5 4 0,-3 2-2 0,3 1 4 16,0 0 1-16,-3 4-3 0,5-2 4 0,-5-5 1 16,1-2 0-16,2 4 2 0,3 3 0 0,-4-3 0 15,2-2 0-15,2-1-2 0,2 1 0 0,0 1-3 16,0 6-3-16,4-2 1 0,-3-7-5 0,1 4 4 0,2-2-4 15,-1-1 0-15,3 1 2 0,-3 3-3 0,5-3 5 16,-6 0-1-16,1 5-2 0,3-6 2 0,-6 1 0 0,-2 2-1 16,4 3 1-16,-1-2 3 0,0-1-3 15,-6-1 2-15,5-2-1 0,-2 6-1 0,0-4 3 16,-1 4-3-16,0-8 0 0,-1-3-1 0,-7 2 1 16,7-3 0-16,-1 4-1 0,-3-6 3 0,5 6-2 0,-2-6-1 15,-3 4 2-15,3 1-2 0,3-2-2 0,-3-2 1 16,-5 0-2-16,5 4 0 0,-4-6 1 0,-1 3-3 15,2 0 2-15,-3 0-9 0,-2-1-10 0,0 3 2 16,0 1-14-16,2-1-20 0,-7 1-18 0,1 2-5 16,-1 1-27-16,-3 1-51 0,1 3 105 0,-6-1-51 15,2 1 98-15</inkml:trace>
  <inkml:trace contextRef="#ctx0" brushRef="#br0" timeOffset="39997.5">6348 4251 487 0,'-3'-10'79'0,"3"2"-8"0,0 4-56 16,2-3 68-16,1 3-93 0,3 0-22 0,-1 3 9 15,1-1 6-15,-4 2-3 0,1-1 10 0,-3 1 25 16,1 0 9-16,1 0 4 0,1-7 25 0,-6 3-2 15,0-1 5-15,3 2 4 0,-2-2-5 0,1-1-11 16,-3-2-2-16,0 2-2 0,1 1-12 0,-1-3-4 16,4 3-6-16,-9-4 3 0,6 3-6 0,0-2-2 15,0 1-4-15,-7-4-1 0,1 0-2 0,1 0 3 0,-5-1-4 16,8 4-1-16,-7-5 0 0,-1 1 0 0,-2-2 5 16,2 1-5-16,4 5 0 0,-7-6-3 0,6 3 0 15,-5 0 3-15,1-2-5 0,-9-1 0 0,11 3-1 16,-2 0-1-16,-8-3 2 0,6 2-2 0,-8-3 1 0,2 1 3 15,2 2 0-15,-1 1-2 0,-4-2-1 16,-1 2-1-16,-1 0-1 0,-3 0 4 0,-5 2-3 0,-2-1-2 16,-3 1 4-16,-7-1-2 0,6 1 0 0,-8 1 1 15,4 0-1-15,-2 0 0 0,-1 0 0 0,6 2-4 16,-4 0 3-16,4-5 0 0,-2 4 2 16,1 3-2-16,1-1 0 0,3 0 2 0,-4-1-2 15,-3 1 2-15,6 1 0 0,-1 2-2 0,1-1 3 0,-2-3-2 16,4 2-1-16,4 0 0 0,-1 1 2 0,7-1 0 15,-2 1 1-15,0 0 0 0,2 2-2 0,2-1 2 16,-5 2-1-16,4 0 0 0,-3 0-3 0,4 0 3 16,-6 3-2-16,1 0-3 0,2 0 1 0,-7 4-1 15,3-1-2-15,-8 3 0 0,0-1 0 0,4 5 2 0,-4-2 1 16,-3 1 2-16,0 3 1 0,3 2-4 0,-7-1 5 16,11 1-2-16,-3 3 1 0,-2 2 0 0,-2 0-1 0,1 0 2 15,-2 2-2-15,1-2 2 0,-3 2 1 0,-2 1 1 16,6 0 0-16,1-3-2 0,-5 3 2 0,3-4-1 15,-2 7 0-15,5-3 0 0,2 0-1 0,1 0 0 16,-3-1 0-16,2 0 1 0,1-1-1 0,0 1 2 16,4-2-1-16,-4-2 0 0,3 1 1 0,-6-1 0 15,2 2 1-15,0-3-1 0,4 0 0 0,-6 1 0 16,2-1 1-16,3 0-1 0,-2 0 0 0,7 3 1 16,-1-1-1-16,2 1 1 0,-6-2 1 0,8 2 0 15,-1 0-1-15,-4 2 0 0,5-2 0 0,0 0-1 16,-4 3-1-16,2-3 2 0,1 6-1 0,-5-3-1 15,1 2 2-15,0 1-3 0,2 4 1 0,1-2 0 0,5 1 1 16,0 2-2-16,-2-1 0 0,2 2 2 16,6 1-4-16,3 1 5 0,-1-1-1 0,3 2 1 0,-2 0-1 15,5-3 2-15,2 6 3 0,2-4-2 0,1 1 2 16,3 0-1-16,1 0 1 0,2-4-2 0,2 0 0 16,-1 5 2-16,4-6-1 0,3 1-2 0,5-3-1 0,-1 1 0 15,2-3 0-15,0 7 4 0,5-7-3 0,0 4 1 16,6-4 4-16,-1 0-1 0,3 1 2 0,-1 1-1 15,8-7 1-15,-3 4-2 0,5-2 1 0,0-1-4 16,2-1 1-16,0-1 1 0,1-4-1 0,2 4-2 16,0-2 2-16,0 2-3 0,6-9 2 0,-8 6 2 15,9-4-3-15,-3 3 2 0,2-6 2 0,1-1-3 16,2 2 4-16,2-4 1 0,-5 2-2 0,10-5 3 16,-5 4-1-16,-1-2-1 0,1-2 0 15,5-1 0-15,-8-2-1 0,7 2-1 0,-2-4-2 0,-1 1 3 16,4-1-3-16,0-1-1 0,-1 2 1 0,-5 0-1 15,8-2-1-15,-7 3 1 0,-1-3 1 0,-1 0-1 16,-6 1 1-16,0-1 3 0,2 0-1 0,1 0 0 16,2 0 2-16,-4 0 1 0,2 0-1 0,1 0 4 15,-3 0-2-15,7-3-4 0,-6 0 3 0,-2 0-1 16,-2 0-3-16,1-2-1 0,1 0 1 0,1 0-2 0,-4-2 1 16,0-1 2-16,5 0 1 0,-7-3-3 0,8 0 3 0,-1 0 0 15,-1-2 0-15,-4-2 1 0,8 0-2 0,-5 0-2 16,3-7-2-16,-6 7 2 0,-1 0-3 0,5-4 3 15,-4 0-3-15,2 2 0 0,-4-4 0 0,3 1 0 16,2 7 0-16,5-9 1 0,2 3-1 0,-4-3-1 16,-2 7 1-16,4-9 0 0,3 5 0 0,-3-3 1 15,-7 2 1-15,2-1-2 0,-1-2 2 0,-4 2 1 16,2-2-1-16,-5 2 1 0,-6-1-1 0,8 0 1 16,-4 2 2-16,4-4-3 0,-3 2 2 0,-1-3-3 15,-1 1 1-15,5-1 5 0,0 0-3 0,-8-2-2 16,1-3 1-16,-2 0 0 0,-3 2 1 0,4-5 2 15,-6 0-1-15,-1-2-1 0,1-1 4 0,-5-2 0 0,0 2-2 16,-4-1 2-16,6-6-1 0,-5 5 1 16,-4-1-2-16,-1-2-1 0,-1-1 1 0,1-1-2 0,-2 1 3 15,-4-2-6-15,1 0 1 0,-1 0-2 0,4 0-3 16,-6 1 1-16,4 1-5 0,-7-1-2 0,0 2-7 0,0 5 3 16,-7 3-7-16,1 0-21 0,-3 2-18 0,1 5-8 15,-2 4-33-15,3 0 3 0,-3 7-29 0</inkml:trace>
  <inkml:trace contextRef="#ctx0" brushRef="#br0" timeOffset="40982.19">8912 4507 1150 0,'-13'-8'-8'0,"2"0"-18"16,0 7 0-16,-1-2-37 0,7 3-2 0,-7 1 7 15,2 5-37-15,-1 1 44 0,0 1-4 0,6 1 0 16,-1 2 49-16,1-2 34 0,-2-1 13 0,5-1-1 15,-1-1 37-15,3-1-14 0,-2-5 6 0,-1 0 1 0,0 0-16 0,1-2-20 16,2 2-3-16,2-2-3 0,6 2-20 0,1 0 3 16,-1 4-4-16,9-1 0 0,-4-2 3 0,9 4-1 15,3 0 0-15,5-1 1 0,-2 0 0 0,7 2-2 16,3-1-2-16,1 1 3 0,8-3-3 0,-1 0-1 16,-4-3-2-16,7 0 0 0,1 3-1 0,6-3-1 15,2 5 2-15,-3-3-1 0,3 1 1 0,-1 0-3 16,4 0 2-16,-3 0 0 0,0-3-1 0,-3 2 1 15,2-4 1-15,-5 1-3 0,0-2 3 0,0 1 0 16,0-4 0-16,-2 4-1 0,-4-3-1 0,2-3 2 16,-5 2-3-16,1-2 0 0,-3 5-1 0,-2-2-16 15,-4 2-3-15,-7-3 5 0,0 3-19 0,-2 0-52 16,-3 3 0-16,-6-3-1 0,-2-2-31 0,-8 5-37 16,1-5-17-16,-5 4 174 0,-3-7 0 0</inkml:trace>
  <inkml:trace contextRef="#ctx0" brushRef="#br0" timeOffset="41731.32">9464 3986 1145 0,'-6'-11'86'0,"3"0"-84"15,9 7-10-15,-1-6 9 0,-5 12-6 16,12-2-25-16,1 0 8 0,1 3-2 0,8 2-3 16,-1 7 10-16,-3-2 5 0,1 4 2 0,3-6 2 0,-4 1 4 0,2 5 4 15,7-1 6-15,-5 6-4 16,-2-4 7-16,10 3-2 0,-5-1 0 0,7 5 6 0,2 0-4 0,-4 2-3 15,-1-4-2-15,1 1 1 0,-2-1-2 0,-1-1-1 16,-2 0 1-16,0 0-3 0,-2-2 0 0,-4 2 1 16,2-2 1-16,-4-3-1 0,-4 0 1 0,4-1 1 15,-1 0 0-15,-5-1 1 0,-5-2 1 0,8 1-2 16,4 1 0-16,-9-4 0 0,2 3-1 0,3 2-2 16,-3-5 0-16,-1 4 0 0,8 2 0 0,-7-3 1 15,-1 0-1-15,6 5-1 0,2-5 1 0,-2-6 0 16,-2 7 1-16,7-5 0 0,-7 2 0 0,-1-3-1 15,2 2 3-15,-5-1-1 0,-2-1 1 0,-1 2 1 16,-2-2-2-16,3 2 2 0,-3-2 2 0,3 2-1 16,-7-3 1-16,1-2-1 0,1 5 0 0,0 1 6 15,-1-3-1-15,-2-1 1 0,0-2 6 0,-2 2-3 0,-3 0 1 16,2-2 0-16,-5 2-2 0,2-1-4 0,-5 1 0 16,0 4-3-16,-3-2-1 0,1 4-2 0,-4-2 2 0,3 7-3 15,-7-2 0-15,-1 5-1 0,0 0-1 16,-3-2 2-16,5 5-2 0,-9-1 0 0,6 2 0 0,-10 1 1 15,8-1 1-15,-2 4-2 0,0-2 0 0,0 0 0 16,-6 2 0-16,5 0 0 0,0 0 1 0,-2 3-3 16,-6-4 2-16,3 1 0 0,0 0 0 0,-4 1 1 15,0-3-1-15,2 2-6 0,0-2-5 0,-1-6-3 16,2 3-9-16,-1 0-40 0,4-3-28 0,1 0-7 16,1-2-58-16,4 4 4 0,3-4-45 0</inkml:trace>
  <inkml:trace contextRef="#ctx0" brushRef="#br0" timeOffset="70298.75">8893 10132 307 0,'-5'-11'60'0,"2"1"-17"0,0 2-18 0,-2-3 13 16,5 4-35-16,0 3 0 0,4 3-7 0,-3-1 3 15,4 2-5-15,-4 0 3 0,1 0-1 0,-2-1 4 16,0 1 2-16,-8-5 0 0,3 2 34 0,2 1-13 16,2-1 13-16,-2 0-6 0,-2-2 2 0,8 5 12 15,-6-3-19-15,3 3-12 0,0-5 1 0,0 9-1 16,1-4-13-16,1 0 1 0,-4 1-1 16,1-1-1-16,1 0 0 0,0 0 4 0,1 0 3 15,-2 2 0-15,1-4 4 0,0 2-1 0,1-5-2 0,-1 5 4 0,-1 0-6 0,-1 0-4 16,1 0-1-16,4 4-2 0,-2-3-5 0,3 1 3 15,0-1-1-15,9 2 0 0,-2-3 3 0,6 2-3 16,2 4 4-16,2-6-1 0,-4 7-2 0,5-4 1 16,8 3 0-16,0-1-2 0,1 1 1 0,1-1 3 15,-4-2-3-15,3 3 1 0,1-1 1 0,-2 3 2 16,3-5 0-16,-5 2-2 0,-3-1 2 0,7 1-2 16,-1 3 2-16,-3-3 0 0,1-1-1 0,-3 3 0 15,-5 1-4-15,7-2 4 0,1 3-2 0,-1-1-6 16,-9 2-3-16,6-1-2 0,0 0-6 0,-3-2-10 15,5 5-5-15,-8-2 1 0,0-2-12 0,-4 1-15 16,7 0-5-16,-12 1 0 0,2-1-15 0,-2 1-1 16,-2-1-6-16</inkml:trace>
  <inkml:trace contextRef="#ctx0" brushRef="#br0" timeOffset="70932.03">9702 9691 674 0,'-2'-20'3'0,"1"1"-3"16,-3 3 0-16,1-1-2 0,3 4-6 0,-3 1-15 15,3 1-1-15,-3 1 9 0,3 3 1 0,0 0-4 16,2 1 9-16,-6 0 9 0,3 1 6 0,-2-1 4 16,-7-1 9-16,2 1 8 0,2 1-2 15,-5-1 3-15,3 0 5 0,2 1-8 0,-5-1-1 0,3 1-1 16,8 5-9-16,-6-5-4 0,-4 4 0 0,6 1-4 16,-7 0-4-16,-4 1 2 0,4-1-3 0,4 5 1 15,-9-2-1-15,5 2 0 0,-6 0-1 0,-4-1 0 16,4 3-1-16,-1 2-1 0,-2-1 1 0,-8 3-3 15,4-2 0-15,-1 6 0 0,0-1 1 0,1-2 1 0,-1 4-1 16,-2 0 1-16,1 1-1 0,-1 0 2 0,-2 1 0 16,-4-3 0-16,2 3 4 0,0-1-3 0,2 2 1 0,-2-2-2 15,-2-1 0-15,-2 1 3 0,5 0-2 0,2-2 0 16,-4-1-1-16,1 2 0 0,0 1 1 0,2 0 0 16,4 0 1-16,1-1-1 0,4 0 1 0,-2-4 0 15,8 4 2-15,-2-2 0 0,-1-4 1 0,3 2 1 16,1 1-3-16,5 0 2 0,-3-4-1 0,2 0 0 15,-2 4 0-15,4-2-2 0,0 2 0 0,-1-4 0 16,3-1 0-16,2 3 0 0,0 0 0 0,-2 0 1 16,2-3-1-16,3 0 0 0,-2 1 0 0,1-3 3 15,1 2-4-15,-2-1 4 0,2-1-1 0,2 3 1 16,-1 1 0-16,1-2 0 0,-1-1 1 0,3 3-4 16,2-1 3-16,-1 2-2 0,2-1-1 0,1 1-1 15,0 0 3-15,5 1-4 0,-2 3 1 0,3 0 1 0,-2 1-2 16,3 0 1-16,-1-1 0 0,0 1-2 0,5 3-1 15,-3-2-4-15,1 2-2 0,3-3-32 0,-4 3-9 16,0-2-1-16,3 4-37 0,3 2-25 0,0-6 74 16,1 12-50-16,1 1 89 0</inkml:trace>
  <inkml:trace contextRef="#ctx0" brushRef="#br0" timeOffset="94413.06">18731 10634 192 0,'-2'-2'10'0,"2"2"-19"16,0-3 4-16,3-2-18 0,-1 2 16 0,4 3-5 15,-3-5 1-15,5 1-17 0,-3-1-1 0,4-5 12 16,-4 4-2-16,3 0-1 0,-3 1 20 0,1-3-16 16</inkml:trace>
  <inkml:trace contextRef="#ctx0" brushRef="#br0" timeOffset="94981.05">18652 10149 395 0,'-3'-5'75'16,"-2"-1"-29"-16,4 1 1 0,-1 1 5 0,0 2-51 15,2 2 11-15,0-2-14 0,0 2-1 0,0 0-2 0,0 0 0 16,0 0-2-16,0-3 9 0,0 3 3 0,0-1-1 16,2-1 9-16,-2 2 6 0,2 0 2 0,-1 0 1 15,1 0 5-15,1-3-10 0,-2 1-2 16,1 2 3-16,-2 0-11 0,3 0-3 0,0-1-2 0,2 1-3 16,-3-2-2-16,2 2 2 0,3 2 1 0,-4-2-2 15,0 0 2-15,5 0 1 0,-5 1 0 0,3-1 4 16,-1 2-1-16,0 0-4 0,3-2 0 0,-4 0 4 15,4 1-4-15,3-1-1 0,0 3 0 0,-1 2-1 16,5 0 1-16,1-4 1 0,1 4 2 0,7-2-2 16,-1 2 2-16,3 0-2 0,-4-1 0 0,1-4 1 15,7 5-2-15,-2 0 1 0,-2-2 0 0,-1 3-1 16,5-1 1-16,0 0-1 0,-1-2 0 0,-2 3 4 16,0-1-3-16,0 0 0 0,-1-2-2 0,1 1 0 0,-3 0 1 15,-1-1 0-15,4 0 1 0,-3 0-1 0,1-1 1 16,-3-1 0-16,0 1 0 0,0 1 1 0,0-2 0 15,0 1-1-15,2 0 1 0,1-1 1 0,3 1-2 0,-3-1 0 16,-1-1 1-16,-4 3 0 0,4 1-1 0,-8-3 1 16,-1 4-3-16,-1-2 1 0,-3 0-2 0,-1 2-2 15,3 0-6-15,-1-1-2 0,1 3-7 0,-1 1-12 16,-1-2-1-16,-3 2-2 0,2 0-15 0,1-1-10 16,-4 3-9-16,1-2-3 0,0 0-16 0,-2-4 2 15,1 4-10-15</inkml:trace>
  <inkml:trace contextRef="#ctx0" brushRef="#br0" timeOffset="95766.06">19783 9617 478 0,'-5'-3'29'15,"5"-1"-29"-15,2 4-6 0,-2-2 9 0,-2 2-11 16,4 0-6-16,1 0 9 0,-5 2-3 0,2-1 5 15,0 1 7-15,-3-1 8 0,3 1 4 16,0-2 0-16,0 0 9 0,0 0 3 0,0 0 1 0,-3 3-1 16,-2-3 3-16,9 0-5 0,-4 2-2 0,3-1 1 15,-2 1-7-15,9-1-3 0,-7 1-1 0,2-1 0 16,2 3-3-16,-3-3-4 0,-1 2 0 0,6 0-2 16,-1-1-4-16,-2 1 3 0,4 0-3 0,-1 0 0 0,-1 1-1 15,3-1 1-15,0 0 1 0,0 2-1 0,2-1-1 16,-1 1-1-16,-1 1 1 0,3-1-1 15,-3 3-2-15,4 0 3 0,-3 0-2 0,1 0 1 0,-1 1 0 16,1 0 0-16,0 1-2 0,-1-1 3 0,1 4-2 16,-2-4 0-16,-2 2 2 0,2-1-1 0,-1-1 1 0,-1 2-1 15,-4-5-1-15,4 7 3 0,-6-7-1 0,2 4 1 16,1 1-1-16,-4-5 2 0,1 5 1 0,-1-3 1 16,1-2-2-16,-2 4-1 0,1-2 1 0,-2-1 1 15,0 0-2-15,0 2-1 0,-2-1-1 0,1-2 1 16,-2 4 0-16,-2-4 2 0,2 2 1 0,-2-2-2 15,0 2 2-15,1-3-1 0,-3 1 1 0,1 8-2 16,-3-4 1-16,1-2-2 0,0 3 0 0,-2 4 2 16,-1-4-1-16,0 3-1 0,4 2 0 0,-4-6 0 15,1 4-1-15,-2 2 1 0,0-4-1 0,1 1 0 16,0 1 1-16,2 0 0 0,-2-3 2 0,-2 2-2 16,1 1 1-16,-1-2 2 0,-1 1-2 0,3-1 0 15,-5 1 3-15,-3 0-4 0,5-1 3 0,0 1-1 0,2-1-1 16,-4 1 0-16,2 0-2 0,-5-2 4 0,5 1-3 15,0-2 2-15,1-1 1 0,-1 0-2 0,1 1 0 16,4-2 5-16,-4 1-5 0,7-2 1 0,-5-1 0 16,0 3-2-16,0-2 1 0,1 0-1 0,4 3 0 0,-6-4 1 15,4-1-1-15,0 1 0 0,0 2 1 0,5-2 0 16,-8 2 1-16,1 0-2 0,2-3 0 0,1 4 0 16,5 2-1-16,-1-1-3 0,-3-3-2 0,-1 0-1 15,3 2-2-15,-1-1-16 0,5 2-10 0,0 1-5 16,0-7-20-16,-6 6-31 0,10 1 67 0,-2 1-41 15,-1-1 65-15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0:47:02.3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9557 12615 220 0,'-5'-1'-4'0,"4"1"12"0,-6 0 3 15,4 3-14-15,0-3 29 0,0-2 5 0,3 2-10 16,5-1 6-16,-7-1-5 0,2 1 0 0,-3-4 5 0,6 5 7 15,-1 0-1-15,-1-2 2 0,-4 1 5 0,-5-1-5 16,7 1 0-16,-6-2 3 0,7 1-7 0,-6-1 0 16,6 3 0-16,-6-5-2 0,1 5 1 0,4-1-4 15,1 1 0-15,-4 0 1 0,0-4-5 0,-1 3 2 16,-3-5-3-16,3 1-3 0,2 5 1 0,3 0-7 16,-9-5 0-16,9 5 3 0,0-1-8 0,-10-4 0 15,7 3 0-15,3-1 0 0,-8-5 2 0,5 5 1 16,3 2 2-16,-1-3 0 0,1 3 3 0,0 1-3 15,0 0 1-15,0 0 1 0,0-5-2 0,-4 0-2 16,0 2-3-16,1-1-1 0,3 2-2 0,-4-3 1 16,4 5-1-16,-1-1-3 0,1 1 1 0,0 0 6 0,3 1 0 15,-3-1 1-15,0 0 4 0,0 0-2 16,0 0 3-16,0 0-1 0,0 0-2 0,3 3 2 0,-6-4-1 16,3 2 1-16,-3-1 0 0,3 0 0 0,1 5 1 15,-2-3-2-15,-1-1 0 0,-4-1-2 0,4 3-1 0,-1 1 4 16,-1-3-3-16,-1 2 1 0,-3-3-1 0,0-1 0 15,-1 1 2-15,4 1 1 0,-4-2-3 0,-2 1 1 16,4-3-1-16,-2 3-5 0,-1 0 4 0,4 0-5 16,-2 0-2-16,-1 0-2 0,2 0 2 0,-4 0-2 15,4 0-2-15,0 0 2 0,-4 1-2 16,2 1 2-16,1-1 1 0,-1-1 0 0,-2-1-1 0,3 1 2 16,-2 3-1-16,-1 0-1 0,0-3 1 0,-1-2-1 15,2 2-1-15,-2 5 1 0,-3-3 0 0,0 4-1 16,4-6 1-16,-7 6 1 0,4-1-2 0,-5 3 1 15,2 3-1-15,-3-5 0 0,4 2 0 0,0 0-1 16,-7 3 0-16,4-2 1 0,-2 4 1 16,-2 4-1-16,8-4 1 0,-5 4 0 0,3 4-1 0,-2-1 2 15,9-3 0-15,-2 4 0 0,-1 2 1 16,4-5-1-16,-4 4 2 0,5-2-3 0,-1-1 0 0,-1 3-1 16,-2 0-2-16,1 0 1 0,1-2 2 0,3 3-3 0,-1 0 3 0,1-1 0 15,0 2-4-15,-1-1 4 0,3 1-3 0,2 1 2 16,3 0-1-16,-5-1-2 0,2 1 2 0,3-1-1 15,0-1 2-15,0-1 0 0,-2 3-1 0,2-1-1 16,0 1-2-16,4-1 4 0,-3-1-2 0,2 2 1 16,-1-1-2-16,1 1 3 0,0-3 1 0,2 0 0 15,-2-3-2-15,-1 2-1 0,5-1-2 0,0-3 2 16,1-1-1-16,-4 1-4 0,6-2 2 0,2-1 1 16,2-2-2-16,1-1 2 0,-3 0-2 0,4 0 1 15,3-3-2-15,-2 0 4 0,7-2-2 0,-2-1 1 16,-5 0 2-16,4-2-1 0,7 0 1 0,-5-1 0 15,6-1 2-15,-1-1-1 0,-3 0 1 0,5-1 1 16,0-2 2-16,-2-2-1 0,1-2 2 0,-6 1-1 16,2-2 0-16,-3 2 1 0,-1-3-2 0,-1 1 2 15,-2-2-3-15,0 1 3 0,-2-1 1 0,2-1 2 16,0-1-2-16,-3 1 3 0,-4 0 1 0,3 0 0 0,-3-2 4 16,-3 2-4-16,-4-1 2 0,1-1 0 0,-5 2 0 15,0-2-1-15,0-1 1 0,0-1-3 0,3-1-3 0,-3 0 3 16,0 2-3-16,-1-3-1 0,1-1 0 0,0 3-1 15,0-1 1-15,-4 2 1 0,-3-4-3 0,3 3 1 16,1-7 1-16,-3 4-3 0,3 3 1 0,0-11 3 16,-7 6-1-16,7 1-2 0,2 2 5 0,-6-2-7 15,6 2 3-15,-2-1-1 0,-4-2 1 0,4 3-1 16,-2-1-1-16,-1-2 1 0,-2 1 0 0,-1 0 1 16,-2 0 0-16,3 2 0 0,0-2 0 0,-3 2 1 15,3 1 0-15,2 0 0 0,-4 1-5 0,4-1 2 16,-3-3 0-16,-1 5 0 0,1-2 1 0,3-3-5 15,-2 3 4-15,0-2 0 0,0 3 4 0,3 0-4 16,-4-1 0-16,4-3-1 0,-3 3-2 0,0 5-1 16,4-1-3-16,-4 1 4 0,1-3-4 0,0 4-2 15,3 5 2-15,0-2-10 0,-1 3-4 0,2-7 0 0,1 7-16 16,1-3-47-16,1 6-47 0,0-4 31 0,3-3-74 0,8-4-16 16</inkml:trace>
  <inkml:trace contextRef="#ctx0" brushRef="#br0" timeOffset="2916.34">17680 12803 243 0,'-2'0'5'16,"-4"-2"-2"-16,4 2-6 0,-1-3 8 0,0 0 3 16,3 1-7-16,-6-3 8 0,3 1 7 0,1-1-2 15,4 3 13-15,-2-4 8 0,-8 3 2 0,6 1 1 16,2 2 9-16,0-1-16 0,0 1-2 0,0-3-3 16,-1 1-17-16,1 2-2 0,0-1-5 0,-2 1-1 15,1 0-4-15,-3 0 3 0,4 1 0 0,-3 1 0 16,0-2 1-16,2 0 9 0,1 0 1 15,-4 0 2-15,4 0 2 0,-9 0 2 0,0 0 0 0,1-2 6 16,8 2 1-16,-7 0-5 0,4-1-2 0,-1 1 0 16,-3 0-6-16,6 1-1 0,1-1-1 0,-2 2-2 15,-4-2-2-15,4 6 0 0,-1-4 2 0,3-2 3 0,-5 1 0 16,7-1 2-16,-2 0 2 0,-2 0 2 0,-2 2 3 16,4-2 2-16,6-3-1 0,-6 3 0 0,2-2 2 0,-2 0-4 15,1-2 1-15,-2 4-4 0,-1-3-2 0,0-2-4 16,-4 3 0-16,6-2 1 0,-2 0-4 0,2 0 0 15,-1-1-1-15,2-3 0 0,-2 7 0 0,-1-4 4 16,-4-3-2-16,3-3-1 0,0 2 3 0,-7-1-1 16,2 4 1-16,2-2 1 0,0-2-1 0,-4 3 2 15,1 0-1-15,0 1 0 0,2 1 2 0,-1-4-7 16,-1 3 3-16,1-1-2 0,-1-2-4 0,-1 1-1 16,6 3-1-16,-4 1 0 0,1-6 0 0,-2 9 0 15,3-6 0-15,-2 6 0 0,3-1 0 0,-1-1 0 16,-1-6-1-16,0 4 1 0,-1 3-1 0,3-4 1 15,-4 4-1-15,2-1 1 0,-2 0-2 0,4 0-2 16,-4 3 0-16,4 0 3 0,-3 0-4 0,3 3 3 16,-1-6 1-16,1 3-4 0,-1-2 4 0,1 2-1 0,-3 0 0 15,4 2 1-15,-3-2-1 0,3 0-3 0,-4 6 0 16,2-3-1-16,-1-1-1 0,1 1-1 0,0 2 0 16,-1 1 0-16,-4 4 0 0,5-4 3 0,-3 3-1 0,-2 1 2 15,-3 1 1-15,1 4 3 0,0 1-3 0,-1 0 2 16,-2-4-1-16,-4 6 2 0,4 1 0 0,-3 1-1 15,2 4-1-15,0-2 1 0,-5 0 0 0,0 3 1 16,6 2 0-16,3 1 0 0,-4-1 0 0,-3-1 0 16,6 4-1-16,-5 0-3 0,3 2 2 0,3 1 1 15,-1 0-4-15,-3 0 3 0,3 0-4 0,1 0 3 16,2 0 1-16,0 5 0 0,2-1-2 0,-1-2 4 16,4 0-2-16,-3 2 2 0,4-2-1 0,-1-2 1 15,1 0 0-15,0-3 4 0,0-3 0 0,2-1 0 16,3 0 2-16,0-1-4 0,0-2 4 0,0-1-3 15,2 0-1-15,1 0 0 0,3-1-1 0,-3-4 1 16,4 0 3-16,-3 1-1 0,1-1-6 0,5 0 3 16,-1-4-1-16,-1 1 4 0,3-3-1 0,1 2-7 15,3-1 4-15,0-7 1 0,-1 3 1 0,2-3-1 0,3 1-1 16,2-3 2-16,-1 0 0 0,-1-3 5 16,-2 0-1-16,5 2 1 0,3-5 3 0,4-4 0 0,-4 3 1 0,-3 0 0 15,3-2 1-15,0 0 2 16,2-2 0-16,-2-5-2 0,0 7 3 0,-7-3-3 0,4-2 2 0,3-2-5 15,-3 0 2-15,-5-1 0 0,4 5-1 0,-3-4-6 16,1-1 3-16,-1 2-5 0,2-4 0 0,-3 2 0 16,2-2-1-16,2-1-2 0,-4-1 0 0,3 3 1 15,-2-3 3-15,2-1-1 0,-6 2 4 0,2-3-4 16,3 1 5-16,-8 0 1 0,2 0-2 0,1 0 1 16,-5 0-3-16,-3-3 0 0,7 2 1 0,-11-2-2 15,2 1-1-15,6 1-2 0,1-1-1 0,-8-5 1 16,2 1 3-16,2 3-3 0,3-4 1 0,-1 4-1 15,1-4-1-15,-2 0 2 0,-5 3-3 0,2 1 2 0,-2 0-1 16,-5 1-3-16,-4 1 4 0,7-2-2 0,-1 3 2 16,-4 0 2-16,2-1-2 0,-1-2-2 0,-3 0-1 15,6 4 2-15,-2-1-3 0,-3-1 4 0,-6 1-3 0,10 0-5 16,-10 2 4-16,4 1 0 0,4-1 2 0,2 1-7 16,-13 0 0-16,-1 4-5 0,6-2-8 0,-2-4 4 15,-2 6-12-15,-1 2-25 0,3 3-15 0,-3-3-4 16,8 4-34-16,-2-4 2 0,-6 10-23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0:49:35.4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3485 8644 612 0,'0'-3'43'0,"-4"3"-7"0,2 0-31 15,0 0 94-15,2 0-90 0,0 0-9 0,0 0-6 16,0 0 6-16,0 4-13 0,4 0 6 0,0-1-2 15,-4-3 1-15,-8 1 7 0,8-1 10 0,0 0 9 0,-1 0 0 16,-1 0 14-16,-6-1 9 0,8-1 1 0,0 1 3 16,4 1 9-16,3 0-15 0,-7-2-5 0,2-1 2 15,4 0-16-15,2 1-5 0,-8-6-2 0,8 3-3 16,-3 2-3-16,-5-8-2 0,11 8 2 0,-2-3-3 16,-3 1 0-16,2 0 1 0,8 2-2 0,-3-1 1 15,-4 2 0-15,5 0 0 0,-4 2 0 0,4 2 0 16,-3-2-1-16,5 2 1 0,-4-1-2 0,1 7 2 15,2-6-1-15,7 2 3 0,-4-4 0 0,-2 5-3 16,4-2 3-16,-3 0 0 0,1 2 0 0,-1-3 1 16,0 2-3-16,4 3 0 0,-6-4-1 0,4 3 2 15,-1-4-3-15,-1 7-2 0,2-1 3 0,-4-5 2 16,3-1-1-16,1 1-3 0,-2 2 2 0,2-5 0 16,-2 0-1-16,-1-2 7 0,4 2-1 0,-6-3-3 15,7 3 7-15,-5-5-1 0,1 4-2 0,3 1 3 16,6 1-3-16,-3-2-5 0,-6-1 0 0,7 2 2 15,-5 0-4-15,11 5-2 0,-10-2 3 0,2-3-3 16,-4 0 2-16,4 1-2 0,0 4 0 0,-2-3 0 0,1 2-1 0,-4-4 2 16,2 2-2-16,-4 3-1 0,3-2 2 0,2 0 0 15,-6-1 0-15,2 1 5 0,1-3-2 0,-1 6-3 16,-2-4 1-16,-1 4 0 0,-1-5-1 0,4 3 3 16,-2 0-3-16,7-2-3 0,-6-1 3 0,9-2 2 15,-7-1-2-15,5 1 1 0,-6-4-1 0,5 3 1 16,-3 1-2-16,3 1 1 0,1 5 0 0,-5-2-1 15,5-2 4-15,-4-1-3 0,7 0 0 0,-3 0 0 16,-3 0 2-16,3-1 1 0,-5 1-2 0,3 0 1 16,-1 0-4-16,2 0 3 0,-2 3-1 0,-1-3 0 15,1 1 0-15,2-1 0 0,-4 0 0 0,2 0 0 16,-2-1 5-16,2-1-5 0,-3-1 2 0,1-2-1 16,0 4 0-16,-1-4-1 0,-2 5 0 0,5-3 0 0,-1 1-2 15,-3 1 1-15,-2 1 0 0,4 5-1 16,4-4 2-16,1-1 0 0,-5-1 0 0,7-3-1 0,-4 4 5 15,2-1-5-15,11 1 1 0,-5-2 0 0,1 2-2 16,-3 3 2-16,6-1 0 0,-5-2 1 0,1 0-3 0,0 0 3 16,-3 0 0-16,-1-2-1 0,1 2 1 0,-1 2 0 15,-1-2 0-15,4 3-1 0,-3-1 0 0,-2 1 0 16,0 0 0-16,3-3 0 0,-3 0-2 0,-2 2 2 16,1 2 0-16,-2-1-1 0,3-1 1 0,-2-2 0 15,-1 0 0-15,0 2 0 0,0-1-1 0,0-2 2 16,-2 1 1-16,7-2-1 0,-6 4-1 0,3-2 1 15,-4 0-1-15,4 0 2 0,-4 1-2 0,7 2 2 16,-2-3-1-16,-7 0 0 0,-1 0 1 0,5-1-1 16,-3-1-1-16,-2 2 1 0,0 0-1 0,-1-1 2 15,0 1 0-15,-1-2-2 0,-2-1 2 0,-3 3-1 16,1 1 0-16,-1-2 0 0,-1 1 0 0,-1-2-1 16,1 2 0-16,-3 0 0 0,-1 0-2 0,1 2 1 15,0-4-1-15,-3 2-4 0,0 0 0 0,0 0-3 0,0 0-2 16,1 2-5-16,-1-1-2 0,0-1-5 0,-1 4-7 0,-2-1-43 15,1 1-34-15,-1 0 28 0,1-4-63 0,-1 1-13 16</inkml:trace>
  <inkml:trace contextRef="#ctx0" brushRef="#br0" timeOffset="2316.16">11437 8724 176 0,'22'-8'2'16,"-10"5"-2"-16,-1 3-2 0,-3 0-16 0,3-2 22 15,3 4-3-15,-3 0 0 0,-7 2 1 0,5-2-2 16,4 3 0-16,-2-2 4 0,0 1 1 0,-7 1 3 16,-4-5 2-16,0 0 9 0,-1 8 1 0,4-6 3 15,-5-2 7-15,2 3-4 0,2 1 0 0,3 1 2 16,-1 0-7-16,-1 0 0 0,4-4-3 0,-4 2 0 15,-2-1-1-15,-1-1 2 0,0-1 0 0,4 2 0 16,0 0 2-16,-4-2 2 0,2 0 0 0,4 4 2 16,-1-4-1-16,0 0-1 0,7 2 0 0,-1 0 2 0,2-1-3 15,6 2-1-15,0-1-4 0,-4-2 1 16,7 0-2-16,2 1-5 0,-5-1 1 0,3-1-3 16,-2 1-5-16,4 0 1 0,-1 0-5 0,3 0 4 0,0 0-2 15,1-2 1-15,-2 1-2 0,2 1 0 0,-2 0 2 0,0-2 1 16,1 1 2-16,-3 1-6 0,4-2 5 0,-2-3 3 15,2 4 1-15,1-3-3 0,4-2 4 0,-3 3-1 16,3-3 0-16,2 3 3 0,-2-2-4 0,-1 3 0 16,2-1-2-16,-3 0 2 0,3 0-2 0,-4-2-2 15,5-3 0-15,-5 5-1 0,-1 0-3 0,2-2 1 16,1-1 0-16,-4 3-1 0,1 0 0 0,4 1 0 16,-2 1 1-16,-5-6 0 0,3 6 1 0,-3-1 0 15,0 2-1-15,8 0-1 0,-4 0 0 0,-4 0 2 16,0 3-2-16,7 0 1 0,-1 2 0 0,1-2-1 15,-1-3 3-15,-1 3-1 0,-5-3-2 0,6 5 0 16,-1-5 0-16,-1 3 0 0,-3-3-2 0,3 0 4 16,-3 0-2-16,8 0 0 0,-5-4 1 0,1 4 0 15,-3 0-1-15,6 0 5 0,0-2-5 0,3-3 3 0,-1 4-2 16,1-1 0-16,0 1 2 0,5-3 1 0,3 1-1 16,-9 2 0-16,6 1-1 0,-5 0 2 0,-2 0 1 15,1 0-3-15,-2 1 1 0,0 1 2 0,-3-2-2 16,1-2 3-16,-2 2-1 0,5-1 0 0,-8 1 1 0,3 1 1 15,-3-2-2-15,8 1 0 0,-2 3 0 0,4-2 2 16,0 1-2-16,-4 3 1 0,10-2 1 0,-9-5-3 16,8 5 2-16,-6-3 1 0,2 2-1 0,-2-2-1 15,-2-2 0-15,2-1 0 0,-1 2 1 0,-2 1 0 16,2 0-1-16,1-2 0 0,7-3 0 0,-6 5 1 16,2 0-1-16,0 0 1 0,1 0-1 0,1 2-1 15,0-2-1-15,-2 0 0 0,-11-2 1 0,11 2-1 16,-7 2-1-16,4-2 2 0,-4 0-2 0,-1 2 1 15,0 1 0-15,3 0-1 0,-5 6-1 0,7-9 3 16,-7 2-3-16,-1 7-1 0,6-4 1 0,-5 0 1 16,1-4 0-16,-3 1-2 0,3 1 2 0,-1 5-2 15,0-2 0-15,2-4 0 0,2 1 3 0,-2 2-3 0,-2-5 0 16,7 6 1-16,-4-1 0 0,2 1 1 0,-6-3-1 0,4 2 1 16,1-2-2-16,-6-3 1 0,4 5 0 0,2-4 0 15,-4 2 1-15,0-3 0 0,-1 4 1 16,-6-1-1-16,-3 1 1 0,3 0-1 0,3 2 0 0,-9-1 2 15,-1-5-3-15,-1 6 2 0,6-5 0 0,3 3 0 16,0-1 1-16,1 0-2 0,-4 2 1 0,2-2-1 16,4 3 1-16,-3-1-1 0,-2 1 0 0,2-1-1 15,-6 1-3-15,3-1 0 0,-5 1-3 0,0 2-31 16,1 0-27-16,-3 1-8 0,2 1-45 0,0 1 3 16,-1 0-43-16</inkml:trace>
  <inkml:trace contextRef="#ctx0" brushRef="#br0" timeOffset="11016.53">3886 10954 187 0,'5'-6'-58'0,"0"1"18"0,0 1 2 0,-2 1-9 16,5-4 47-16,-5 3 2 0,3-3 2 0,-1 3 5 16,-1-3 1-16,4 3-1 0,-5-3 5 0,4-1 5 15,-4 2 2-15,-2 0 4 0,1-1 4 0,0 0 1 16,-2 0 3-16,0 1 0 0,-2 0 2 0,-1-1-10 0,1 3 2 15,-1-3-3-15,-2 1-10 0,2 5 1 16,0-4-3-16,-3 2-1 0,4 0 0 0,1-1 2 0,-1 0-1 16,-4 2 4-16,4 1 0 0,1-4 1 0,1 3-1 15,0-1-1-15,-2 0 1 0,2 1-3 0,0 1 0 16,0-1-3-16,0 1-4 0,0 1-1 0,0 0-1 0,0 0 0 16,0 0-3-16,2 0 0 0,-1 0 1 0,4 0 0 15,0 1-1-15,-5-1 1 0,4 0-1 0,3-1 4 16,-3 1-1-16,6-3 0 0,-2 1 1 0,-4 2-2 15,6 0 1-15,-4 0 1 0,4 0 0 0,1 0-2 16,-5 0-1-16,3 2 1 0,1 1 0 0,-4-2 3 16,4 2-3-16,2-4 2 0,-2 2-1 0,4 1 2 15,-8 0-1-15,5-2-1 0,0 0 0 0,2 1 2 16,-1-1-2-16,-4 2 1 0,2-1-3 0,-1 1 4 16,5-2-1-16,-12 0-1 0,6 3 3 0,-4-3-5 15,-2-3 1-15,6 3-1 0,-4 0 0 0,0 0 0 16,0 0-2-16,1 0 3 0,0 0-1 0,-2 0 0 15,2 0 1-15,-1 0-1 0,-1 0-2 0,1 0 1 0,0-2-2 16,-2 1-28-16,1-1-14 0,3 2-1 0,2 0-35 0,-3-1 2 16,-2-4-24-16</inkml:trace>
  <inkml:trace contextRef="#ctx0" brushRef="#br0" timeOffset="16150.4">3323 11898 461 0,'0'-5'30'0,"-1"-2"-10"0,-1-1 2 0,4 5-5 16,-2-4 0-16,3 4-21 0,-3-6 0 0,1 6 1 15,7 1-4-15,-5-1 4 0,2 0-1 0,-2 1 2 16,2-1 0-16,-3 1 0 0,1 2 2 0,0-1 3 15,-3-5 3-15,-3 2-1 0,3 3 5 0,0-1 6 16,-3-1 1-16,1 0 1 0,-3-2 7 0,5 5-3 16,0 0 0-16,0-1 2 0,0 1-4 0,0 0-3 15,-3-2-4-15,3 1-2 0,0 1-5 0,-1 0-3 16,1 0 0-16,0 0 0 0,0 0-3 0,-2 1-1 16,2 5 1-16,0-1 0 0,3 1 0 0,3 2 0 15,-1 3-1-15,-5-6 4 0,5 4-1 0,0 2 7 16,-5-4 1-16,3-1-1 0,6 5 7 0,-6-2-1 15,2-2 3-15,0 2 1 0,-2-1-1 0,3-2-3 16,0 4 2-16,1-1-3 0,-7-4-1 0,4-2-4 0,1 3 0 16,2-1 0-16,-1-2-3 0,-1 4 0 0,-2-4-3 0,6 3 2 15,-6-6-1-15,-4 9 3 0,4-7-3 16,0 3 1-16,0 1 2 0,0-1 1 0,-3-1 0 16,0 0-1-16,10 0 1 0,-6-4 0 0,-4 5-2 0,13 1 2 15,-4-3-3-15,-2-3 2 0,2 0 0 0,-3 0-3 16,2 0 0-16,6 4-3 0,-1-4 1 0,-2-2 4 15,0 0-6-15,6 2 1 0,5 5 2 0,-4-5-3 16,2 0 2-16,-6 0 0 0,10 0-1 0,-8 0 2 16,6 0-2-16,-7-3 2 0,0 1-1 0,5 2 0 15,-6-3 1-15,2 3 0 0,-4-4 0 0,1 2 0 16,1-1-1-16,0 0 3 0,-1 0-3 0,0-4 2 16,-1 3 0-16,1-4-1 0,-1 3 1 0,-1 0-1 15,-3 5-2-15,0-3 1 0,5-3 2 0,-4 4-2 16,0-2 2-16,1 4-3 0,-2-2 0 0,4-4 4 15,1-1-2-15,0 3 0 0,-9 2 0 0,7-4-2 16,-1 6 4-16,2-5-1 0,4 0 1 0,-3 2-2 16,1 0 2-16,-3 2-2 0,5-7 3 0,1 6-3 15,-3-3-1-15,-1 2-1 0,-1 0-1 0,4 1 1 0,-4-2-1 16,3 2 0-16,2 2-4 0,0-1 3 0,1-1-1 0,2-1 1 16,-4 1 1-16,-1 1-1 0,1-1 1 15,5-1 0-15,-4 3 2 0,-1 2-2 0,1-2 1 0,-3 1 0 16,2 1-4-16,1-4 4 0,0 1-1 0,-1 1-1 15,5-4 0-15,-4 1-3 0,3 2 2 0,-1-1 0 16,3 2 1-16,2 0 1 0,-4 3 0 0,9 0-1 16,-12-3 1-16,8 0-1 0,-1 0-2 0,-1-1 3 15,2-2-1-15,-1 1-3 0,0 2 2 0,1-3 0 16,9 3 2-16,-4 0 0 0,2 0-2 0,-2 0 0 16,0 0 1-16,3 0 0 0,1 0-1 0,-4 3 2 15,-3-3 1-15,4 3-1 0,-1-3 0 0,0 3 0 16,0 1-1-16,-2-3 3 0,1-1-2 0,-3 0 0 15,7 2-2-15,-6-1 2 0,5-1-1 0,-6 0-2 0,10-1 3 16,-1 2 0-16,1 1 0 0,-1-1 0 0,1 1 0 16,5-2-1-16,-5 0 1 0,5-2 2 0,-8 2-3 15,5-4 0-15,0 4 1 0,-2 0 0 0,0-2-1 0,-5 2 2 16,2-3-2-16,0 5 1 0,2-1-2 0,0 1 2 16,-4-2 0-16,5 1-2 0,0-1 4 0,-4 0-2 15,7 5 2-15,-3-3-2 0,2 1 0 0,0-3 0 16,-2 6 0-16,2-6 2 0,-5 3-3 0,1 0 0 15,1-3 1-15,-3 4 0 0,2-1 1 0,-2-3-1 16,-3-2-1-16,0 1 1 0,1 4 0 16,4 1 0-16,2 0 2 0,-4-3-2 0,1-1-1 0,-2 2 5 15,9-1-3-15,-1 1-1 0,-1-2 0 0,-4 0 0 16,3-2 0-16,2 4 0 0,-1-1 1 0,3-1-2 16,-5 2 1-16,2 1 0 0,-2-1 0 0,1-2 0 15,1 0 0-15,-6-2 0 0,9 4-2 0,-4 2 3 16,-1-4-1-16,10-6 2 0,-7 5 1 15,-1 1-3-15,0-2 1 0,0 0 1 0,-7 1-1 0,4 1 0 16,-4 3-1-16,4-1 0 0,-4 1 0 0,-1-5 2 0,0 4-2 0,0 1 1 16,1-3-1-16,-2 1 3 0,-3-2-2 0,1 4 3 15,1-3-1-15,6 0 0 0,-5 2 0 0,3-2-1 16,-4-4-1-16,2 1 4 0,3 2-5 16,3-6 2-16,-7 4-1 0,0-3 0 0,3 0 1 0,-4 1 0 15,1 2 1-15,-1-2-1 0,-3 0 1 0,3 2-1 16,-6-2 3-16,0 5-2 0,4-1 0 0,-9-4 0 15,5 5-2-15,-2-1 4 0,-4-3-3 0,3 3 2 16,3-1-3-16,-3 1 1 0,-3-1 0 0,2 2 1 16,1-1 2-16,-3 1-3 0,1 1 2 0,-4-1 0 15,0 3 0-15,1-3 1 0,-3 0-3 0,0 2 0 16,0 3-2-16,6-5 3 0,2 0-3 0,-5 1 1 16,3-4 1-16,2 5-2 0,-1-2 0 0,0 1 0 15,0-1 1-15,-3 2 1 0,0-1-2 0,2-1 0 16,-5 7 0-16,4-6 1 0,-3 1-1 0,1 2 2 15,-1-4-2-15,-1 2 0 0,1 1 2 0,-1 0 0 0,1-3-1 16,1 4 1-16,-1-3-1 0,-2-2-1 0,3 4 0 16,0-3 0-16,-1 0-2 0,2 3 2 0,-2-3-1 15,1 3-1-15,-3-1 2 0,9-2 0 0,-5 1 0 0,-1 1 0 16,-2 1 0-16,4 2-1 0,-2-5 1 16,0 1 1-16,5-1-1 0,-14 3 0 0,6-3-2 0,2 2 3 15,2 1-1-15,3-1 1 0,0 4 1 0,3 0-4 16,-2-1 3-16,8 3-1 0,-7-4 0 0,4 3 2 15,-9-3-1-15,3 0-1 0,-6-4 1 0,1 0-1 16,-1-2 0-16,1 2 3 0,0 2 1 0,-2-1-4 16,0-1 4-16,-2 0-1 0,-1 0 4 0,0 0-1 15,1 2 0-15,-3 1-3 0,2-3 1 0,-5 0 1 16,5 0-4-16,-3 1 4 0,3-1-5 16,-3 2 0-16,-1-2 1 0,4 2-1 0,-3-2 0 0,3 0 3 15,0 0-2-15,-4 0-1 0,6 4-1 0,-5-4 0 16,2 5 0-16,0-2 1 0,1-3-1 0,-5 3-1 15,5 2 2-15,-5-3 0 0,1-2 1 0,3 1 0 16,-4 1 2-16,5-4 0 0,-4 4 1 0,-4-2-3 16,2 0 3-16,1 0 0 0,2-3 4 0,-4 3-6 0,1 0 3 15,-2 0-4-15,0 0-1 0,0 1 6 0,2 1-6 0,-1-2-1 16,-1 0-3-16,2 1 1 0,3-2 1 0,-4 1 3 16,1 0 0-16,1 0-4 0,0 0 3 0,0 1 0 15,-1 1 3-15,-1-2-3 0,1 0 0 0,-1 1 0 16,3-1-2-16,-1 0 1 0,-2 2-3 0,1-2-16 15,1 0-9-15,0 0 0 0,2 3-21 0,1-1-34 16,4-4-13-16,2-1-5 0,2 0-38 0,10 1-22 16,1-6 102-16,14 1-67 0,9-6 127 0</inkml:trace>
  <inkml:trace contextRef="#ctx0" brushRef="#br0" timeOffset="17301.68">15567 11634 1035 0,'0'-13'94'0,"-1"2"-91"16,2 2-2-16,1-1 13 0,-2 1-11 0,0 3-52 16,8-1-21-16,0 4 11 0,-8-1-3 0,4 0-14 0,1 4 41 15,0-1 8-15,3 1 2 0,-8 0 48 0,3-3 11 16,-2 3 1-16,1 0 1 0,1 0 9 0,-1 0-13 15,-1 0-5-15,-1 0 2 0,0 0-17 0,0 0-5 16,0 3 1-16,3-2-3 0,1 3-4 0,-1-3 4 16,-2 1 0-16,2 1 4 0,1-2 3 0,-4-1 7 15,0 0-2-15,9 2 2 0,-4-2 6 0,-1 2-8 16,-2-2 0-16,0 1-1 0,9 2-9 0,-5-1-2 16,2 1 0-16,-5 2-2 0,3-1-1 0,-3 1-1 15,8 0-2-15,2 3 1 0,-7-2-3 0,5 2 2 16,5 0-1-16,-5 1 0 0,0-1 1 0,9 3-1 15,-4-3 0-15,-2 1 3 0,2 1-1 0,3-1-1 16,-3 1 0-16,6-1 0 0,-2-1-1 0,2-2 2 16,0 4 1-16,-1-1-2 0,2-3 1 0,-1 1 2 15,0-3 2-15,0 3-1 0,0-1 1 0,4 0 1 16,-1 1-1-16,-3-4 3 0,0 0-1 0,3 2 3 0,5-4-2 16,-8 1-1-16,8 1 0 0,-5-1-2 0,-6-1 1 15,3 1 1-15,6-2-4 0,-4 0-2 0,-2 1 4 0,0 1-3 16,1-2 0-16,2-2 0 0,7 2-2 0,-4-1 1 15,-4 2-1-15,3 4-1 0,-1-5-2 0,-1 2 2 16,2 1 0-16,-2 1 1 0,1-4 0 0,0 8 1 16,4-3 1-16,-5 0-1 0,1-4-1 0,-1 2 0 15,5 1-2-15,-7 2 5 0,9-1-2 0,-9-5-1 16,2 1 3-16,5 2-2 0,5-1 4 0,-7 3-2 16,-1-2-2-16,8-3 0 0,-9 0 1 0,3 1-2 15,-3-1 0-15,1 0 2 0,-5 2-2 16,3-1 1-16,-1-1 0 0,-5 0 0 0,3-3-1 0,0 3 1 15,-3-1-2-15,1-2-2 0,-1-1 2 0,5 3-1 16,-2-4-1-16,1 2-1 0,2 1 2 0,-6-2 1 16,5 1 1-16,-2-2-1 0,3 2 0 0,-6 1 0 15,4 2 0-15,3-3-1 0,-1 0-4 0,2 3 2 16,-2-3-3-16,6 0 0 0,-2-1 2 0,-1-3-2 0,2 0 3 16,-4 6 0-16,1-4 1 0,-2 0 0 0,2 4 1 15,1 1 3-15,-7 0 0 0,2 1-1 16,3 1 1-16,-6-2 1 0,5 5 0 0,2 1 1 0,-10-3-1 15,7 0 1-15,1 3 0 0,-6-1-1 0,1 0 1 0,2 1-2 16,-7-1-1-16,-3-4 1 0,-1 7-5 0,3-3 0 16,-6-3-8-16,6 5 0 0,-3 3-6 0,2-5-13 15,-2 2-3-15,2 0-2 0,-1-1-18 0,-1 3-42 16,-5 1-23-16,-1-5 35 0,6-2 86 0,-5 8-70 16</inkml:trace>
  <inkml:trace contextRef="#ctx0" brushRef="#br0" timeOffset="42166.72">2071 14187 263 0,'-3'-3'40'0,"1"0"-39"0,-1-2 14 16,-1-1-3-16,2 4 16 0,-1-4-21 0,-2-1-7 15,2 4 2-15,0-2-4 0,3-2-4 0,0-1 2 16,0 0 4-16,0 0-4 0,0-1 5 0,0 2 14 16,-3-4 5-16,3 2-1 0,-8 4 15 0,5 0 2 15,-5-1 0-15,6-2 5 0,1 2-1 0,-1-2-4 16,2 5-6-16,0-2 2 0,0 4-7 0,0-1-2 0,0 1-2 16,0-1 0-16,0 2-3 0,0 0 1 15,0 0-1-15,0 0 0 0,0-2-1 0,-5-4-5 0,10 5 0 16,-3-4 0-16,-1 3-7 0,1 2-1 0,-1 0-3 0,4 2 0 15,0-2-3-15,0 1 2 0,-5 4-2 0,6 0 3 16,-1 0-1-16,4-4 1 0,-3 4 4 0,4-2-2 16,-4 6 1-16,-1 1-1 0,6-5-1 0,0-1 3 15,-8 1-3-15,5 1 4 0,0-4-4 0,1 6 2 16,8-4 2-16,-6-2-4 0,4 1 2 0,-3-1 1 16,10 1-2-16,-6-6 0 0,4 3-1 15,-6-3-1-15,-1-4 1 0,3 4-2 0,3 2 0 0,-5-4 0 16,2 5-3-16,-1-2 3 0,-2 1 0 0,-1-1 0 15,3-1 0-15,-3 1 1 0,1 2 0 0,-2 0 3 16,0-3-3-16,1 3 1 0,-1 0-4 0,-3-1 2 16,3 1 0-16,0-5 1 0,-1-3-1 0,-1 2-1 15,-3 1 4-15,5-3-1 0,-4 2 1 0,1-2-1 16,1 2 0-16,-3 3 0 0,2-7 2 0,-1 5-4 0,0-4 3 16,-3 0-2-16,3 2 2 0,-5-1-2 0,6 2-1 15,-5-3 0-15,-1-1-1 0,-2-1-1 16,1 3-2-16,1 2 1 0,-2-3-3 0,0 6 1 15,-3-7-3-15,1 4-6 0,-4 3-2 0,-1 0 5 0,-2 1-9 0,0-1-2 16,-1 1 3-16,-3-1-2 0,1 3 1 16,-1 0 9-16,-1 2 1 0,-2-2-1 0,1 1 9 0,1 1 1 15,-2 1 1-15,-3-1-1 0,2 1 0 0,1 1-5 16,-3-4-4-16,2 2 3 0,1 3-7 0,-6 1-9 16,6-3 4-16,-3 3-4 0,2-1-4 0,-3 5 9 15,1-3-1-15,3 1 0 0,-3 2 11 0,5-2 5 16,-6 3 0-16,1 3-1 0,-2 0 4 0,7-5 0 15,6 1 2-15,-14 6 0 0,11-5-1 0,0-2 1 16,3 2 0-16,-1-2 1 0,-2 1-1 0,0 2 4 16,0 6 0-16,8-6 1 0,-8 4 2 0,6 0 3 15,3 0 1-15,2-2 2 0,4 0 2 0,-3 0 2 16,2-3-2-16,8 5 3 0,0-5 0 0,2-2-3 16,-1 4 3-16,-1 1-3 0,10-2-2 0,-2 1-2 15,-2 0-1-15,2 1 1 0,1-3-2 0,4 1 3 0,0-1-3 16,4 2 0-16,-6-2 2 0,3-3-2 0,2 3-1 15,-2-2 1-15,0 2-3 0,2-1-4 0,-2-1 1 16,-1-1-1-16,-4 2-3 0,2-4-1 0,0 0-4 0,-5-1-5 16,4 1-3-16,-5-1-13 0,-1-4-9 0,0 3-3 15,2 0-21-15,-6 1-43 0,1-2 71 0,-5-3-24 16,2 0 54-16</inkml:trace>
  <inkml:trace contextRef="#ctx0" brushRef="#br0" timeOffset="42616.85">2954 13973 350 0,'-8'0'73'0,"5"1"-22"0,3 3 1 16,0 3-9-16,0 1-28 0,6 5-7 0,-3-5-7 0,2 6 2 16,-4-5-3-16,4 2 0 0,-2 0 2 15,-3-3 13-15,8 5 13 0,-6-5-5 0,4 3 21 0,-1-2 10 16,-1 1 2-16,1-3 4 0,3 3 10 0,-2-2-12 15,-3-5-2-15,5 6-2 0,0-2-13 0,-2-1-13 16,4 2-4-16,1 0-1 0,0 0-14 0,0 1-1 16,3 0-3-16,-3-1-1 0,-2 0-2 0,4 3-3 15,4 0 1-15,-1 0 1 0,-3 0-2 0,4 0-1 16,2 2-2-16,-2 1-1 0,4 0 1 0,-3 0 2 16,1-1-6-16,-1 3-4 0,2 1-1 0,-3-1-8 15,1-1-3-15,-3 1-1 0,1 1-13 0,-5-1-11 16,5 1-5-16,-2 4 3 0,-1-7-17 0,-2 3-10 15,1-1-15-15,-1 1-2 0,0-1-19 0,3 3 1 16,-7-5-12-16</inkml:trace>
  <inkml:trace contextRef="#ctx0" brushRef="#br0" timeOffset="43068.02">3240 14181 404 0,'-5'3'12'0,"4"1"-6"16,-3-2 0-16,0 3-2 0,1-4-9 0,1 4-2 16,2-2-4-16,0 0 5 0,0 2-3 0,0 0 1 15,0-1 1-15,2 1 6 0,-1-2-1 0,-1 2 4 16,0-2 3-16,2 0 5 0,-2 0 2 0,0-1 3 16,0 1 6-16,-2 0 0 0,1-1 3 0,-1 1 1 15,2 0 2-15,0 2-4 0,-3-2 1 0,0 0-4 0,-2 2-1 16,3 1-4-16,-4-1-3 0,0 1-2 15,3 0-4-15,-5 1-2 0,3-1-4 0,-3 2 0 0,5 0-5 0,-5 0 2 16,5 1-2-16,-5 2 1 0,4 2-1 0,-1 1 0 16,-3 2-1-16,5-1 3 0,-5 4-3 0,2 0-1 15,-4 3 3-15,1-1-4 0,-2-1 1 0,3 4-13 16,-2-2-6-16,3 4-5 0,-1-2-15 0,0-4-26 16,6 6 2-16,-2-4 4 0,0-2 66 0,4-1-55 15</inkml:trace>
  <inkml:trace contextRef="#ctx0" brushRef="#br0" timeOffset="44050.54">4050 13924 949 0,'-5'-1'43'0,"8"2"-12"16,-3 5-1-16,0-7-12 0,0-2-8 0,2 3-2 15,1 3-14-15,0-2 1 0,4 3 0 0,-6-1 1 16,4-3 2-16,3 3 2 0,-2 8 5 0,0-3-1 15,-4-2 5-15,-1 5-2 0,4-2 0 0,-5 7 2 16,0 0-1-16,5 6-4 0,-5-3-2 0,0 6 2 16,-2 2-3-16,2 3-1 0,-3 0 3 0,-2 3-4 15,2 1 1-15,-8 1 2 0,3 2-2 16,2 0 1-16,0-1 0 0,-2-2 3 0,-1 1-2 0,5 1-2 0,-5-4 2 0,0-2 0 16,4-1 2-16,-5-3 2 0,4-3-3 15,-2 2 0-15,0-7 1 0,2-1-2 0,0 3 1 16,1 1 0-16,2-5-3 0,0-5 1 0,-2 1-1 0,3-4-4 15,2-2 2-15,-1-1-1 0,1-3-4 0,0-1 0 16,0 1 1-16,0-2 0 0,0 0 0 0,1 0 6 16,-1 0-2-16,7-6 0 0,-6 4 3 0,2-6 3 15,-1 0-2-15,1-1 3 0,-3-1-1 0,5-5 1 16,-2 0 1-16,-1 0-4 0,-1-3 2 0,2 1 1 16,0-3-2-16,1 2 2 0,5-4-2 0,-9 3-1 15,5-1 0-15,-4 0 0 0,6-6-2 0,-3 3 0 16,1 1 1-16,1-5 1 0,1 5-1 0,1 0-1 15,-5-3 1-15,8 3 0 0,-2 0 1 0,-4 0 0 16,7 1-2-16,-1-2 0 0,2 2-1 0,-2 1 2 16,3-1-1-16,-9 3 0 0,6-4 0 0,5 7-2 15,-5-4 0-15,-2 5 3 0,4-1-3 0,-1 0 1 16,-1 3 0-16,3-1 1 0,2 9 0 0,-3-4 0 0,-2 0 0 16,3 2 3-16,-1 1-1 0,2 5 1 0,6 5 0 15,-7-4-3-15,-2-2 2 0,3 2-1 0,5 9-1 16,-4-3 0-16,-1 4-3 0,-2-1 3 0,0-2 0 0,1 4-1 15,0 4 1-15,2-5 0 0,-7-2 2 0,1 6 2 16,1-4-2-16,0-3 0 0,-4 4 0 0,3-1 2 16,1 2-2-16,-2-1 0 0,-1 1 1 0,0-2-1 15,0-2 1-15,-2 2-1 0,2-1 1 0,-5 1-1 16,2-2 1-16,0 2 0 0,-4-1 0 0,-1-1 0 16,0 1 1-16,-6-3 2 0,1 3 0 0,-4 1-4 15,-2 0 3-15,-2 1-5 0,-3-1 0 0,-2 0 1 16,-4 4-5-16,-4-3 2 0,0 1-2 0,-9 2 1 15,5-2 0-15,2 0 3 0,-7-2-4 0,-2 1 4 16,-1 2-2-16,6-1-12 0,-4-4-2 0,0-1 3 16,-2 3-14-16,0-4-7 0,1 0-4 0,5 3-8 15,-1-9-6-15,2-1-18 0,1 2-10 0,5 1-6 16,4-3-23-16,2-1 1 0,5 2-13 0</inkml:trace>
  <inkml:trace contextRef="#ctx0" brushRef="#br0" timeOffset="44599.47">5131 14066 995 0,'-10'1'49'16,"4"-1"-33"-16,3 0-16 0,-7 3 31 0,6-1-40 0,-3 6-42 16,4-2 29-16,-6-3-87 0,-1 0 0 0,1 7 41 15,-1 1-5-15,-2 0-11 0,-1 1 49 0,-12-1 34 16,1 5 18-16,2 0 3 0,7 3 36 0,-7 0-6 16,3-2 3-16,-6 2 4 0,9 0-10 0,-3 1-17 15,6 1-5-15,-4-1 0 0,-5-1-20 0,6 3 0 16,-1-2-5-16,5 2-1 0,-7 0-3 0,14 0 0 0,-9-4-1 15,4 2 2-15,6 1-2 0,-1-1-2 0,2 1 1 16,3-4 1-16,0 2-2 0,0-5 0 0,8 3-2 16,-2-3 0-16,8-3 0 0,2 0 3 0,3-6-2 0,-5 1 1 15,3-4 0-15,8 1 3 0,2-4 0 0,4-3 2 16,-5-3 0-16,4-1-1 0,4 0 2 0,4-3 0 16,-2-5-2-16,-1 0 0 0,1 2 3 0,0-6-1 15,2 2 0-15,-4 0 1 0,-4-4-1 0,6 0 1 16,-9 1 0-16,2-3 4 0,-6 1-3 0,-2 2 3 15,-1 1 2-15,-4 0 1 0,1 1 2 0,-9-2 1 16,-2 4 2-16,-4 1 2 0,10-1 1 0,-12 0-2 16,0 1 3-16,2-1-4 0,-2 1 0 0,-2 2-1 15,-1 0-5-15,-3-2-4 0,-10 3-3 0,5-4 2 16,-3 6-6-16,-2 0 0 0,-4 0-2 0,4-3-3 16,-4 3 1-16,1 1-6 0,3 2-2 0,-9 4 0 15,1-4-8-15,-1 6-27 0,-2 2-11 0,-4 2-2 16,-1-1-32-16,7 1 1 0,-1 4-19 0</inkml:trace>
  <inkml:trace contextRef="#ctx0" brushRef="#br0" timeOffset="45282.81">5809 14034 799 0,'-5'11'55'16,"3"0"-2"-16,-2-4-54 0,0 4 202 0,4 4-211 0,-1-7-52 15,-2 2-10-15,3 4 9 0,0 0-53 0,-3 5 42 16,3 3-3-16,-5-2-14 0,0 1 50 0,0 5 24 15,1 3 19-15,-4 1 7 0,2-4 25 0,-4 4-1 16,5-1-2-16,-4-1 3 0,6 2-3 0,-7-3-9 0,7-2-4 16,-6 3-2-16,4-3-10 0,-1-1-2 0,-1-2 0 15,1 1 3-15,3-1-3 0,0-4 0 0,-3 2 0 16,6-6-2-16,-4-3 2 0,1 0-4 0,-3-3 2 0,0-8-2 16,1 3 0-16,2-1 0 0,1-2 0 15,-6-8 1-15,7 8 2 0,-2-6-1 0,3-2-2 0,1 3 1 16,1-3-1-16,-1-3 0 0,4 0 2 0,0-3-3 15,1-2 1-15,-3 1 1 0,-1 1 0 0,1-5 3 16,2-3-1-16,-4 0 3 0,1-2-2 0,1 2 0 16,5-3 4-16,0-2-1 0,-2 2 2 0,-3 0-1 15,5 0 0-15,-2-2 5 0,4 6 3 0,-7-1-3 16,3 2 7-16,-1-2-1 0,4 3 0 0,-2-1 0 16,1-1-2-16,1 5-3 0,-3-6-2 0,5 5-1 15,2 1-5-15,1-1-2 0,-3-3-2 0,3 2 2 16,-1 4-4-16,1-3-1 0,0 7-2 0,0-2 3 15,0-1-2-15,4 5 1 0,-3 4-2 0,1 0 3 16,3 1 0-16,-5 0 1 0,2 2 4 0,-2 1-5 0,0 6 2 16,5-6-1-16,-3 8 2 0,-4-4 0 0,7 1-2 15,-3 5-1-15,1 1 1 0,1 1 0 0,1-2-1 16,-5 7 0-16,0-1 0 0,0 1 0 0,-3 3 0 0,9 2 1 16,-7-1-1-16,1 1 0 0,2 0 1 15,-2 2 2-15,0-1-2 0,0 4 4 0,-4-2-1 0,1 2 0 16,0-4 1-16,-10 10-1 0,3-7 0 0,-1 3-1 15,1-2 1-15,-4 0-1 0,2 4-1 0,-4-2-4 16,-2 2-7-16,4-2-3 0,-2 2-10 0,-1-6-25 16,-10 2-16-16,6-4-4 0,-3-5-36 0,2-1 2 15,4-1-23-15</inkml:trace>
  <inkml:trace contextRef="#ctx0" brushRef="#br0" timeOffset="45900.02">6567 14333 1098 0,'0'2'82'16,"4"1"-79"-16,0-2-9 0,3 3 5 0,0-1-15 15,4 0-27-15,1 2-24 0,3-2 0 0,0 0 6 16,3-2-27-16,-1-1 43 0,5 4-3 0,-5-1 4 16,0-2 44-16,4 1 14 0,-7-1 13 0,5 1-1 15,-2 1 16-15,-4-1-12 0,-1-2 1 0,4 1 2 16,3 1-15-16,-5-2-2 0,11-2-7 0,-4 1 0 16,-1-2-5-16,4-1-2 0,-1 0-1 0,-2-4 2 15,3 2-3-15,-1-2 0 0,-6 0 2 0,2 0-2 16,0-1 0-16,2-1 2 0,-4 1 0 0,-3-2 0 15,3 0 2-15,-1 0-3 0,-2 1 2 0,-1-2-3 16,-1-1-2-16,-1 2 2 0,-3 0-2 0,2-2 2 16,-1 2-2-16,-3 0-1 0,2-1 3 0,-5 2 0 15,-1 1-2-15,1-4-2 0,-1 1 0 0,-4 2 2 16,-1 1-3-16,0-2 1 0,0 0-6 0,-5 3 1 16,3-1-1-16,-4 4 2 0,2 2-1 0,-4-4-4 15,0 1 2-15,-1 3 0 0,-4-2 4 0,-4 1-2 0,2 5 0 16,-2-2 0-16,-4 2-2 0,-4 1 5 0,3 4-3 15,0-1 7-15,3 9-3 0,-7-5 0 0,4 4 5 0,2 4 6 16,2-3 4-16,5 8 1 0,-4-3 3 0,-1-1 0 16,4 0 1-16,5 6 2 0,-4-2-2 0,-3 2-6 15,10 2 1-15,-4-1-2 0,0 2-5 0,2-2 1 16,0 5 1-16,2 2-1 0,4-7 2 0,-1 8 9 16,1-3 2-16,0 0 2 0,1 3 10 0,4-3 1 15,4 3 1-15,-4-7-2 0,5 6 1 0,-2-7-9 16,7-1-5-16,-4-2 0 0,5-2-11 0,2 1-3 15,-4-6-7-15,5 4-3 0,2-3-7 0,-8-2 0 16,9-1-60-16,2-4 24 0,1-1-28 0,1-2-23 16,4-4-5-16,2-4 9 0,-2-1-41 0,11-5 0 15,-9-3-6-15</inkml:trace>
  <inkml:trace contextRef="#ctx0" brushRef="#br0" timeOffset="46583.08">7894 14245 1465 0,'-3'0'30'0,"-3"3"-20"16,6-1 0-16,-5 1-46 0,5 2-26 0,-1-4-2 15,1 9-52-15,0-3 20 0,0 3 4 0,-2 1-12 16,0 3 27-16,-2 2 51 0,-1 0 13 0,2 2 9 16,-5 4 49-16,3 2-8 0,-3 1 1 0,4 2 9 15,-6-2-13-15,7 2-13 0,-5 0-4 0,2-4-6 16,-3 4-11-16,2 0-2 0,1-5 0 0,0-2 0 16,-1 2-1-16,0 0-4 0,2-5 0 0,-3 2 1 15,3-5-3-15,2 1 5 0,-5-4-2 0,5-2-3 0,-3 2 6 16,1-6-1-16,3 1 3 0,1-1-3 15,-4-4 0-15,4-1 1 0,2 4 0 0,-1-4-1 0,3-2 0 0,-3-3 1 16,3 2-2-16,-1-2 3 0,0-2-3 16,-1-1 2-16,4-2-3 0,0-1 5 0,2 2-1 0,0-1 1 15,2-2 1-15,-2-1 1 0,2 1 3 16,2-4-1-16,0 0 4 0,-3 4-3 0,1-6 3 0,2-1 3 16,-1 5 0-16,-2-2 0 0,1-2 4 0,2-1-1 15,0 0 2-15,-3-2 1 0,3 4 0 0,0-3-5 16,0-2 3-16,0 1-1 0,0 2-1 0,0 2-1 15,2 0-4-15,-2-1 0 0,1 1 0 0,-1 3-1 16,-1 0 1-16,2 0-5 0,-1 1 1 0,-4 2-3 16,2 2 0-16,0-1 0 0,4-1-3 0,-5 6 3 15,1 1-1-15,1 1 1 0,1 1 2 0,-3 2-1 16,3 0 1-16,1 5 2 0,-4-1-3 0,1 4 1 16,7 0 0-16,-5 3-1 0,-3 3 1 0,2 0 3 15,2 4-3-15,1 1 4 0,-4 3 0 0,2 1-1 16,-6 4 2-16,1 1-2 0,0 1-1 0,-1 2 0 15,0-1 1-15,-2 3-1 0,3 3 1 0,-6-3 2 0,3 0 2 16,1 0-3-16,-4 2 4 0,-4 0-2 0,4 1 0 16,-4-2 0-16,-9-1-2 0,8 2-1 0,-1 0-3 15,0-2 2-15,6 0-3 0,-2-4-2 0,-1-2-8 16,-2-3 3-16,5-2-9 0,0-2-30 0,-3-4-10 0,3-5-6 16,-1 0-35-16,1-3-53 0,-2-2 105 0,4-6-55 15,7-1 99-15</inkml:trace>
  <inkml:trace contextRef="#ctx0" brushRef="#br0" timeOffset="46916.09">9183 13918 1286 0,'-11'-5'110'16,"-2"-1"-108"-16,8 3 5 0,-3-2 14 0,-3 5-18 0,7-3-32 16,-4 3-16-16,3 0 3 0,-1 1-2 15,-2 3-13-15,-1 0 28 0,-4 6 2 0,0-1 5 0,-1 5 28 0,0 2 10 16,-3 4 2-16,3 4 3 0,1 0 8 0,0 2-12 16,-1 0 1-1,11 7 2-15,-9-2-10 0,4 4-5 0,1 1 6 0,-5 3-13 0,-1 4-2 0,1 5 9 16,1 6-4-16,-4 1 0 0,4 2 6 0,2 1-4 15,-4 0-1-15,6-1 4 0,-4-2-7 0,7-2-3 16,-5-6-1-16,4 0 2 0,-3-2-3 0,-3-5-9 16,2 0-8-16,6-4-2 0,-2-1-13 0,5 1-30 15,-1-6-12-15,-3-5-6 0,1-3-36 0,3-2 1 16,7-2-20-16</inkml:trace>
  <inkml:trace contextRef="#ctx0" brushRef="#br0" timeOffset="47319.32">8173 14465 946 0,'-7'0'22'0,"14"0"-19"15,-6 0-3-15,2 0 0 0,5 0-51 0,5 2 17 16,-4 1-17-16,9-1 23 0,-4-2 4 16,3 0-4-16,7 0 31 0,-1 0 24 0,1 0 7 0,1 0-2 15,3 0 26-15,1 0-10 0,2 0 1 0,-3-2 5 16,2-1-12-16,3 3-10 0,2-5-6 0,0 3-1 15,4 1-12-15,-1-4-3 0,-4 2-1 16,4 1-1-16,0 1-3 0,4-1 2 0,-4 1-1 0,5 1-2 16,-7-2 2-16,1 2-3 0,7 0-2 0,-10 0 3 15,3 5-4-15,-7-2-4 0,0 0-6 0,-5 0-5 16,0 2-6-16,-3 0-41 0,-3-2-19 0,3 2-6 0,-4-2-52 16,4 2 2-16,1 1-34 0</inkml:trace>
  <inkml:trace contextRef="#ctx0" brushRef="#br0" timeOffset="47649.41">9927 14248 1329 0,'0'3'11'0,"0"4"9"0,0 0 41 15,0 3-105-15,0 2 1 0,0 3 1 0,0 4 14 16,0 1 13-16,0 5-7 0,-2 0 23 0,1 2 13 16,-4 3 1-16,2 3 14 0,1-3 8 0,1 9 1 15,-6 2-2-15,2 2-2 0,2 5 2 0,-6-1-7 16,1 1-19-16,0-3 19 0,-3 1-32 0,0-10-25 15,5-3-3-15,-2-8-6 0,0-4-24 0,3-7-22 16,1-3-10-16,1-5-8 0,-1 2-25 0,3-6-16 0,1-6-14 16,0-5 27-16,0-5 129 0,1-5-94 0</inkml:trace>
  <inkml:trace contextRef="#ctx0" brushRef="#br0" timeOffset="47852.54">9939 14136 1588 0,'-3'0'124'16,"-2"2"-121"-16,4-4-12 0,-1 2 7 0,1 0-17 15,1-1-54-15,0 1-48 0,3 0-16 0,-2-3-2 16,4 3-56-16,-2-2 2 0,5 1 104 0,-3 1-69 15,4 1 157-15</inkml:trace>
  <inkml:trace contextRef="#ctx0" brushRef="#br0" timeOffset="48550.96">10886 14451 997 0,'2'-6'5'0,"4"-5"-9"0,-1 3-1 0,-2-2-36 16,5-2-4-16,-7-1 10 0,4 1-36 0,-2-1 50 15,-1 2-2-15,-1 0-5 0,1 2 57 0,-7 2 19 16,2 1 7-16,3 3 4 0,0 0 17 0,0 0-25 15,0 1 3-15,0 2-5 0,0-3-24 0,6 3-11 16,-6 0-4-16,-1-3-1 0,-4 1-10 0,0 1 1 16,5-1-6-16,0-1 2 0,-1 0 1 0,-1 0 2 15,2-1 0-15,-6 0 0 0,3-3 1 0,3 3 0 16,-10-3 3-16,7 1-1 0,-8-2 1 0,8 0-1 16,-5 1 1-16,8-3 0 0,-6 4 1 0,-4-2 4 15,9-1-3-15,-9 1-2 0,4-2 3 0,-8 4-3 0,3-3 0 16,-11 5 1-16,9-2-4 0,-9 1-4 0,0 4 3 15,2 1-1-15,-5 4-1 0,-2 1 2 0,2 2-2 16,1 5 3-16,1 2 0 0,2 2-1 0,-2 4 0 0,1 2-1 16,-2 2 1-16,7 4-1 0,-9 4-2 15,6 2-1-15,0 1-1 0,-6 0 7 0,0 4 1 0,4-3-1 16,6-3 7-16,-5 0-2 0,9 0 4 0,1-6-1 16,0 0-1-16,8-2 1 0,6-5-2 0,0-2-2 15,-1 2 1-15,-1-3-2 0,4-7 3 0,0-1 0 16,4-1-1-16,2-2 1 0,3-4 1 0,3-2 2 15,-1-5 0-15,9 2 1 0,2-6-4 0,1-4 0 16,4 2 0-16,-2-9-2 0,-2-1-2 0,5 1 0 16,-5-2-2-16,1-2 1 0,-2 1-2 15,-2 5 4-15,-2-5 0 0,-1 5-1 0,-4-1 5 16,-4 2-3-16,0 1 3 0,5 7-2 0,-10-2 4 0,-2 0-4 16,0 3 2-16,1 7-1 0,0-4-3 0,-6 5 2 15,-1 0-2-15,6 0-2 0,-6 5 1 0,1 1 0 16,2 3 0-16,-4-1-2 0,0 3 1 0,0 5-1 15,7 4 0-15,-7 4-1 0,1-4-1 0,2 7-2 0,-3-2 0 16,4 2-2-16,5 1-2 0,-9-1 1 0,6-5-3 0,-1-1-13 16,-3 2-7-16,1-6 0 0,3 1-18 0,0-4-29 15,-1-3-11-15,11-6-5 0,-8-2-33 0,7-3-19 16,4-7 88-16,6-5-55 0,7-5 111 0</inkml:trace>
  <inkml:trace contextRef="#ctx0" brushRef="#br0" timeOffset="48932.97">11492 13987 1166 0,'-5'-2'84'0,"0"-1"-70"0,1 3-30 16,0-1 73-16,3-4-83 0,-7 0-16 0,3 1 0 16,-1-1-3-16,1 2-10 0,5 3 35 0,-4 0 6 15,-1 0 2-15,-3 4 40 0,5 4 6 0,0 2 2 16,1-1 3-16,1 5 5 0,-1 1-7 0,0-1 1 16,-2 8-3-16,4-2-6 0,-2 4 2 0,2 1-2 0,-3 3 5 15,1 2 0-15,1 2 1 0,-5 4 0 0,6 0 0 16,-4 0 3-16,4 3-10 0,-1 5 4 0,1 2-3 15,-2 0-6-15,2-2-2 0,0 0-4 0,-1 1-2 16,-2 1-3-16,3-2-2 0,0-3-4 16,-2 0-1-16,2 0-5 0,0-2 0 0,0 0-5 0,0-2-4 15,0-3-7-15,-2-2-41 0,1-3-29 0,-4 1-16 16,-3-1-61-16,-1-3 3 0,-2-4-55 0</inkml:trace>
  <inkml:trace contextRef="#ctx0" brushRef="#br0" timeOffset="60699.3">2057 16666 632 0,'-11'-5'-221'0,"9"3"303"0,-1 1-13 0,-1 2-38 16,-1-2 30-16,3 2-51 0,-4-1-6 0,4 2 2 16,-1-2-3-16,0 0-2 0,3-2 3 0,0 4 9 15,-5-2 6-15,5-5 0 0,0 2 10 0,-3 3 6 16,0 0 5-16,3-3 2 0,-3 3 7 0,-2-2-8 16,2 2-2-16,-2 2-1 0,1 1-10 0,4-3-7 15,-3 0-5-15,-1 5-1 0,4-5-10 0,0 0-4 16,0 0-2-16,0 1 2 0,0 3-4 0,0 3 2 15,2 0-4-15,0 2 4 0,-1 7 0 0,1 0-1 16,-2 1 2-16,1 5-1 0,-1 2 1 0,3 2-3 16,-3 1 1-16,0 3-4 0,-3 0 1 0,2 1 1 0,-1-1 0 15,2 0-1-15,-3 2 2 0,1-1 1 16,-2-4 0-16,-1 6 5 0,2-5 0 0,-4 0-3 0,3 1 0 16,-1-4 2-16,0 2 0 0,2-5 1 0,-2 1 0 15,1-7-3-15,1 4 4 0,1-4 1 0,-4-2 1 16,3-1-4-16,1-4 2 0,-1-6 0 0,1 4-3 0,-2 1 2 15,4-7-2-15,-4 2-1 0,4-1-1 0,0-2-1 16,0 0-2-16,-4-6 0 0,1 2 2 0,1-5-1 16,-1 0 0-16,3-4 1 0,-2-4-1 0,1 3 1 15,-1-5 0-15,2 1 0 0,-3-5-1 0,3 1-3 16,0 1 0-16,3 1 5 0,-1-4 1 0,-1 2-6 16,-1-3 5-16,3 0-4 0,1 1 5 0,0-2 1 15,-1-1-1-15,1-1-2 0,2-1-1 0,-3 2 3 16,5 1-1-16,-3-3 1 0,2 3 1 0,-2-3-1 15,5-1 2-15,-4 4-1 0,3-1 3 0,2-1-1 16,-4-1 0-16,7 7 2 0,-2-3-2 0,-1 3 2 16,0 0 1-16,8 5-1 0,-3-4 3 0,-3 6-5 15,4 0 0-15,-6-3-1 0,2 2-1 0,9 2 2 16,-7 0-3-16,3-2 4 0,0 0-3 0,-2 4 1 16,0-1 2-16,6 0 2 0,2 4-1 0,-9-1 3 0,3 1-1 0,0 3 0 15,-2-1-1-15,1 1 0 0,2 1-1 16,-5 2-2-16,2 0 1 0,-2 2 0 0,4-1-1 15,-6 0-2-15,2 2 2 0,-1 0-2 0,-2 0 0 0,2 2 1 16,-6 1-2-16,3 2 2 0,1 1-2 0,-5 2 2 16,2 1 0-16,-2 2 1 0,1 1 0 0,-3 2 0 15,1 3 0-15,-3-1 0 0,-2 4-2 0,0 4 3 16,-5-1-1-16,-1-1 0 0,-1 5 1 0,1-3 0 16,-7 1-1-16,1 5 6 0,-1-5-2 0,-2 3-1 15,-4-1-1-15,0 1 1 0,-5-3 0 0,-1 2 0 16,5 0 1-16,-2-2 0 0,-5-1 1 0,-1-2 0 15,-1 0 1-15,6-2-2 0,-4-1 1 0,11 0-2 16,-9-5 1-16,-2 0-2 0,5-3-1 0,5 2-2 16,-7-4-1-16,2-1-1 0,7-2-4 0,-7-1-11 15,6 1-7-15,3-1 1 0,1-3-17 0,1-2-31 16,6 0-14-16,-1-2-8 0,1-1-38 0,3-5-36 0,2 2 108 16,5-7-65-16,5 1 122 0</inkml:trace>
  <inkml:trace contextRef="#ctx0" brushRef="#br0" timeOffset="61283.47">2855 16502 909 0,'-4'0'146'0,"1"-3"-47"16,2 3-1-16,-4 0-20 0,3 0-56 16,1 3-20-16,-1-3-19 0,2 2-8 0,2 1-1 0,-2 2 1 15,0-1-7-15,1 1 15 0,1 1 0 0,6-1-1 16,-7 8 16-16,-1-2 2 0,0 1 0 0,0 2 3 16,4-1 1-16,0 1-3 0,-1 2 0 0,-9 3 2 15,5 0-3-15,1 3-1 0,-4 1 1 0,3 1-1 16,-5 3 1-16,-2 1 1 0,-5-1 1 0,11-1-2 15,-2 0 2-15,-1-3-1 0,2 1 0 0,1-2 2 16,-4-3-3-16,3-1-2 0,1 1 2 0,-6-3-3 0,4 0-2 0,-1-4 3 16,2 1-5-16,1-4 3 0,-7 1-2 15,6-2-1-15,3 1 1 0,1-3-5 0,2-1 0 16,-4 0-2-16,-2 0 1 0,3-2-2 0,0 1-2 0,0 1 3 16,0-5 2-16,-3 2-2 0,-5-2 4 0,5-2 3 15,3 1 2-15,-4-4 1 0,1-1 3 0,-1-2-1 16,2-2 2-16,2-2-2 0,0 4 0 0,0-3 1 15,2-3 0-15,-1-2-2 0,1 0 3 0,6-1 0 16,-7-4 2-16,2 3-1 0,5-6 0 0,-2-1-2 16,-1-3 0-16,3 4 4 0,1-3-3 0,2 0 0 15,5 2-1-15,-3-3 0 0,1-2 1 0,8 3-1 16,-2 4 1-16,-2-7-4 0,-1 3 1 0,3 2 1 16,-4-2 1-16,9 4-1 0,-3 1 1 0,-6 3 0 15,6-2 1-15,-3 9 3 0,3-2 0 0,-2 3-1 16,-2-2-1-16,-1 8 2 0,0 1 0 0,-1 0 0 0,-2 4-3 15,2 0-1-15,-2 5 0 0,-1-2-1 0,-1 5-9 16,-1 2-4-16,0 1-7 0,0 1-33 0,-1 4-13 16,-5-4-3-16,-1 1-42 0,3 3-1 0,-4-1-23 15</inkml:trace>
  <inkml:trace contextRef="#ctx0" brushRef="#br0" timeOffset="61749.69">3534 16565 984 0,'0'-1'83'0,"-3"1"-48"15,4 0 5-15,-2 0-16 0,1 1-18 0,0-1 4 16,-2 3-28-16,-1 0 4 0,3 1 0 0,3 2-1 15,-6-1 7-15,5 2 4 0,-2 1 3 0,0 3 0 16,-2-3 4-16,4 8 0 0,-5 1 3 0,-2-1-2 16,3 1 2-16,-1 4-3 0,-6-2 0 0,9 1-2 15,-2 4-1-15,1-2 0 0,-3 3-3 0,-2-3 1 0,6 3 0 0,0 0-1 16,0-1 3-16,2-2-3 0,2 0 0 0,0-7-1 16,-1 3 0-16,3-4 4 0,3 0-3 0,1-4 0 15,1-1-1-15,-3 0-1 0,6-2 0 16,-3-1 4-16,0-3 1 0,8 0-2 0,-10-1 2 0,5-2 5 15,2 0 0-15,1-6 2 0,1 2 1 0,-3 0 1 16,8-4 1-16,-6-3-1 0,5-2 0 0,-3 1-2 16,3-4 0-16,-3-1 0 0,1-4-2 0,4 1 1 15,-7-4-6-15,7-1 5 0,-4-2-4 0,0 0 3 16,2 2-2-16,-6 2-2 0,3-1 1 0,-3 1 0 16,-2 2 0-16,-3 4 0 0,-2-1-1 0,-1 3-3 15,0-6-2-15,-3 1-2 0,3 4-5 0,-4 2-17 16,7 1-5-16,-9-4 4 0,4 3-22 0,-1 3-14 15,-2 3-12-15,7 5 1 0,-9-5-19 0,-1-1-6 16,-3 4-2-16,5 5 9 0,-2-3 95 0,-2-2-68 0</inkml:trace>
  <inkml:trace contextRef="#ctx0" brushRef="#br0" timeOffset="62417.19">4365 16390 498 0,'1'0'98'0,"4"2"-13"16,-4-2 0-16,-1 0-17 0,5 0-10 0,1 0-3 16,-2 0-18-16,-1 2-4 0,1-2-1 0,1 1-1 15,-3 1-3-15,1-1 1 0,3 1 0 0,-4 3-2 16,2-1 2-16,3 1-6 0,-3 3-1 0,1-2 1 16,0 4-7-16,-2 1 1 0,0 1-2 0,-3 2-3 15,0 2 0-15,0 3-3 0,0 3 0 0,-1 5 4 16,-2-5-5-16,3 3-5 0,-4 0 1 0,1 0 0 15,-2 5-3-15,2-3 1 0,2 0-2 0,-7-1-3 16,5 1 0-16,0 1 4 0,1-1 0 0,-4-2 0 16,1-3 2-16,-1 0-2 0,3-1 0 0,-1-2 6 15,-2-4-5-15,1-2-4 0,2 3 0 0,0-5-2 16,2 0-4-16,-3-2 0 0,3-1 3 0,-2 2-5 16,0-4 3-16,1 0 2 0,0-1 4 0,1-2-1 15,1 0 3-15,0-1 1 0,0-2-1 0,0 0 0 0,0 0 0 0,0 0 1 16,0 0-2-16,-2-5-1 15,-1 2-1-15,3-3-1 0,2-2-1 0,-2 0 1 0,3-2-2 0,2-2 1 16,1-2-2-16,3-2 0 0,-1-5 0 0,2 4 0 16,-1-3 1-16,2-5 1 0,2 3 0 0,-4-2-3 15,4-1 5-15,-1-2-4 0,2 0 1 0,-1 2 0 16,3-6 1-16,-2 6-4 0,0-4 2 0,0-1 2 16,2 4 1-16,0 2 0 0,1 0 0 0,-1-2-1 15,1 7 1-15,0-5 4 0,-1 4-1 0,0 2-1 16,3 1-2-16,-2 0 1 0,-1 1 1 0,-2 4 0 15,-2-1-1-15,-1 2 1 0,0 3 0 0,7 2 1 16,-6-1 3-16,1 4-3 0,4 0 2 0,-3 3-2 16,0 0 1-16,4 3 1 0,1 0-2 0,-13 2 2 15,3 1-2-15,1 4 2 0,-5 1 2 0,6 2 1 16,0-1 1-16,-7 4 0 0,4 1 2 0,-2 4-2 16,4 1 1-16,-7 4-1 0,8-1 0 0,-9 5 3 15,4 0-1-15,-3 5-1 0,-1-1 3 0,-1 0-1 0,4 2 1 16,-3-2-1-16,-4 2-1 0,2-4-1 0,-5 4-2 15,4-4 3-15,-4 1-4 0,3-5 0 0,-4 0-2 16,0 1 1-16,-1-4-1 0,3-3-13 0,4 0-3 0,-7-5-3 16,4 0-14-16,2 1-21 0,1-3-12 0,-3-2-4 15,-2-4-26-15,2-2-45 0,3-3 95 0,-11 3-47 16,11-6 91-16</inkml:trace>
  <inkml:trace contextRef="#ctx0" brushRef="#br0" timeOffset="63132.29">5179 16642 1085 0,'0'-1'78'0,"0"-4"-55"0,0 5-30 0,0 0 89 0,0 0-96 15,4 0-13-15,2 0-5 0,2 6-1 0,1-1-13 16,2 0 19-16,2-5 2 0,1 3-1 0,0-2 21 16,-1 2 8-16,-1 2 6 0,1-3 3 0,-1 1 8 0,3 2-2 15,-3 6 1-15,1-5 0 0,1 2-2 16,3-3-4-16,-3 4-1 0,-1 2-3 0,3-2-4 0,1-4 0 16,5 1 2-16,-9 1 1 0,-1-3 0 0,1 1-4 15,-1-3 4-15,4-1 0 0,-2 1-2 0,-4-2 5 16,1 0 1-16,3 0-4 0,0-3 7 0,-3 0 1 15,3-2 1-15,-1-5-2 0,-1 1 1 0,6 1-6 16,-7-3 0-16,0-5 0 0,1 4-7 0,9 1 0 16,-9-5 0-16,4 0-2 0,-3 2 0 0,-7 0 1 15,5-3-2-15,-2 1 3 0,2 2-2 0,-4-2-6 16,2 2 1-16,-4 1-2 0,3-2-6 0,-4-3 3 16,3 7-2-16,-6-1-2 0,-1-1 4 0,0-1 0 15,0 1 0-15,-1 2 2 0,-6 0-1 0,3 2 1 16,-6-1-4-16,-1 3 3 0,-1-3-3 0,-1 2 2 15,4 0 0-15,-9 2-3 0,1 1 1 0,0 1 1 16,-9 1 1-16,4-1 3 0,-1 4-1 0,-1 0 3 0,1 4-2 16,-7 0 2-16,3 1 1 0,3 3 0 0,6 0 0 0,-8 0-1 15,4 1-1-15,7 0-5 0,-4 3 1 0,8-1 0 16,-3-2-5-16,-1 4 3 0,8 1 0 0,-1-2-1 16,-3 2 3-16,1 1 3 0,4-1 0 0,-2 0 2 15,5 3 2-15,1 2 2 0,1-3 1 0,-1 3 3 16,-1 0 2-16,3-4-1 0,3 4 4 0,2-2 0 15,-3 4 2-15,1-2 1 0,3-2 0 0,-1 4-1 16,4-1 3-16,1 7 1 0,-4-5 4 0,3 3-6 16,4-1 5-16,3-2-1 0,-5 4-2 0,9-2 3 15,-6-1-3-15,4-2 4 0,2-1-4 0,-4 1 2 16,9-2 3-16,-3 0-4 0,5-2-2 0,-2-3 4 16,6 2-6-16,1-4-4 0,4 2 4 0,6-4-7 15,-9-2-1-15,5 3-3 0,5-8 1 0,-4 3-1 16,-4-6-2-16,2 2-12 0,1-4-11 0,-3 1 2 15,-1-6-18-15,1-1-46 0,6-3-23 0,-7-3-3 16,10 0-57-16,-4-3 2 0,1-5-36 0</inkml:trace>
  <inkml:trace contextRef="#ctx0" brushRef="#br0" timeOffset="63533.4">7243 16257 1327 0,'-6'-7'58'0,"0"1"-22"0,2 1 0 0,1 1-21 15,-1-3-25-15,0 3-9 0,4-1-24 0,0 3 2 16,-1 1 22-16,1 1-8 0,0-2 8 0,0 2 18 15,0 0 5-15,0 0-4 0,0 0 36 0,-2 2-8 16,1 4 4-16,1 0-7 0,-2 7-2 0,2 0-9 16,0 1 0-16,0 5-3 0,0 1-6 0,0 2 2 0,0 3-7 15,0 0 3-15,0 4-2 0,0 1 3 0,0-2-2 16,0 2 4-16,0 4 0 0,-3 1-2 0,1 0 1 16,1 2 0-16,1 1-1 0,-2 2-1 0,2-1 1 15,-1 0-4-15,1-1 1 0,0 1-1 0,0-3 0 16,0 1-1-16,0-3-3 0,0 2-6 0,1-1-5 0,1 1-1 15,-1-3-9-15,4-1-16 0,-2-2-8 16,0-2-2-16,4-1-20 0,-4-4-17 0,2 2 7 0,2-4-27 16,-3-5-7-16,3 1-12 0,-3-3-4 0,3-5-39 15,-3-2 172-15,-1-1-132 0</inkml:trace>
  <inkml:trace contextRef="#ctx0" brushRef="#br0" timeOffset="63866.56">6807 16864 1032 0,'-4'-5'32'0,"-6"2"-15"16,7 3-1-16,-6-3-15 0,7 0-14 0,-6 1 1 0,8-1-19 15,-3 1 17-15,3-1 6 0,0 2-4 0,0-1 21 16,2-1 14-16,2 0 2 0,1 0 4 0,-2 0 11 0,8-2-2 16,-8 3-6-16,15-4 5 0,-9 1-8 15,8 2-9-15,-1 0-3 0,0-5 0 0,4 5-10 16,2-3-2-16,10 3-1 0,-2 3-3 0,6-5-1 0,0 2-1 16,2 1-1-16,1 4 0 0,2 1-2 0,-3-3 2 15,-2 1-7-15,-1-1-6 0,-4 4-2 0,2 0-46 16,-5-1-21-16,2-3-2 0,2 4-61 0,-4-3 4 15,0-1-39-15</inkml:trace>
  <inkml:trace contextRef="#ctx0" brushRef="#br0" timeOffset="64515.79">7817 16287 1058 0,'-1'1'-72'16,"-4"1"625"-16,0 3-608 0,4 1-19 0,-2 3-16 15,3 4 29-15,0 1-33 0,0 5 46 0,0 4 4 0,-4 3-6 16,1 2 56-16,-1 2 13 0,-1 4 7 15,-1 6 2-15,1-2 14 0,-3 4-15 0,0-1-2 0,0 3 0 16,-4 2-16-16,7-1-2 0,-1 2-4 16,-1-4-2-16,-2 9-2 0,-1-8 0 0,6 0 0 0,-4 0 1 15,5-3-1-15,-7-7 1 0,6-1 5 0,-7-1-4 16,11-5 3-16,-10-9-1 0,5 3-3 16,2-5 5-16,-3-4-5 0,4 2 1 0,-1-6-3 0,2-1 2 15,-6-4-2-15,6 1 4 0,1-2 0 0,0-2-2 16,1 2 4-16,-1-1-1 0,4 1-1 0,0-2 5 15,-2-2-4-15,3-1-1 0,-1-3 1 0,-1-5-1 16,2 1-1-16,3-4-2 0,-3-3 1 0,6-4-2 16,0 2-2-16,1-3 1 0,2-1-1 15,1-2 4-15,-3-4-1 0,2 3 2 0,4-4 2 0,-7 1-2 0,6-2 3 0,-1-1 2 16,-2 1-2-16,0 1 3 16,3-1 0-16,-3-2 2 0,1 1-2 0,-1 1 4 0,0 2-1 0,-1 3 0 15,-1-1 0-15,1 7-1 0,-1-3 0 0,1 8-2 16,-1 1 6-16,-1 1-8 0,0 4 3 0,-4-2 0 15,2 4-4-15,1 1 4 0,-6 6-3 0,7 2 1 16,-7-4-5-16,7 7 2 0,-7 1-2 0,4 8 2 16,3 5 0-16,-5-5-2 0,4 5 2 0,1 2-3 15,-5 8 1-15,4 1 1 0,-1 0-2 0,-3 0 0 16,2 0 0-16,-3 5 0 0,3-2 0 0,-5 3 2 16,5-3 1-16,0 0-2 0,-2-2 1 0,-1 1-2 15,1-4 0-15,5-1 3 0,-6 0-4 0,-5-2-3 16,8 0-7-16,-7-6 3 0,2 4-6 0,0-7-30 15,7 3 3-15,-7-2 4 0,0-7-19 0,5-1-14 16,0-1 10-16,-5-3-43 0,10-2 0 0,-7-3-20 16,2-3-11-16,4-4 22 0,3 0 112 0,3-11-85 0</inkml:trace>
  <inkml:trace contextRef="#ctx0" brushRef="#br0" timeOffset="65098.94">8384 16914 1328 0,'12'2'-83'0,"5"-2"5"15,-4 0 0-15,3 0 37 0,-2 0-1 0,3-2-3 16,2 1 41-16,-5-1 15 0,4 2 10 0,2 0 1 15,-4 0 16-15,3 0 0 0,-2 0-22 0,5 0 9 16,-5 0-10-16,8-1-4 0,-3-1-4 0,5-1 0 16,-3-2-7-16,4 0 0 0,-1-1 0 0,1 0 1 15,-1-4 0-15,-5 1 2 0,3-2 0 16,0 0-1-16,0 0 2 0,-3-2 2 0,-4-1-1 0,-3-2-1 16,7 4 0-16,-4-2 1 0,2 1 0 0,-6 1 3 15,-1-1-1-15,0 2 2 0,-1 0 0 0,-1 0 0 0,-8 0 0 0,2 0-4 16,-2 0-2-16,-1-2 0 0,-2 2-6 15,-5 5-1-15,3 0-4 0,-1-2 1 0,2 6-3 0,-7-6-1 16,3 5-4-16,-7 0 5 0,2 0-4 0,-1-2 1 16,3 2-2-16,-9 5-1 0,0-2 1 0,1 1 3 15,-3 1 2-15,-1 7 0 0,-2 2 3 0,0-1 4 16,-8 5 3-16,6 0-3 0,2 0 5 0,0 4 0 16,-3 3 2-16,3 2-1 0,0-4-1 0,3 1 3 15,0-1 2-15,3 1-2 0,2-1 4 0,0 1 0 16,1-1 0-16,4-1 2 0,0 1-1 0,2 2-3 15,4 0 0-15,-2 0 2 0,4 2-3 0,1 1 2 16,3 0 4-16,3 2-5 0,4-3 5 0,-1 2-4 16,4-2 0-16,2 0 4 0,1-2-5 0,3 0 3 15,6 0-1-15,5-5-2 0,-3-1 3 0,6-1-6 16,5 0 0-16,7-4-3 0,7 0-6 0,0-7-9 16,0-4-12-16,5-3 1 0,9 0-17 0,-8-8-23 0,8-2-10 15,-3-2-3-15,0-7-30 0,1 0-32 0,2-5 91 16,-3-3-46-16,0 0 95 0</inkml:trace>
  <inkml:trace contextRef="#ctx0" brushRef="#br0" timeOffset="65450.04">10693 16131 1543 0,'-2'0'110'0,"1"0"-92"0,1 0-34 0,-4 0 80 16,3 5-88-16,1-1-25 0,0 4-2 0,1 3-3 16,3 3-18-16,-3 4 41 0,-1 4 5 0,2 4-5 0,-1 3 50 15,-1 2 7-15,0 2 6 0,0 10 2 16,0-1 7-16,0 4-14 0,-1-2-2 0,-2 8-1 0,-1-2-14 15,1 4-2-15,2 1-7 0,-4 0 1 0,-1-2-2 0,3 1-3 16,-4 4 1-16,1-11-4 0,0 7 0 16,-1-7-7-16,1-3 3 0,0-3-3 0,1-5-5 0,-3-6-5 15,5 3-8-15,-3-5 2 0,3-3-9 0,-1 0-25 16,0-1-12-16,2-4-1 0,2-1-31 0,-1 5-30 16,1-13-17-16,0 6 25 0,0-4 129 0,1-2-98 15</inkml:trace>
  <inkml:trace contextRef="#ctx0" brushRef="#br0" timeOffset="65783.14">10111 16661 1332 0,'-3'-3'34'0,"4"3"-36"0,4 0 5 0,-2 0-38 0,0-3-4 15,7 3 7-15,-1 0-33 0,-1 1 23 0,1-1 31 16,-2 0-19-16,5 0 44 0,-1 3 21 0,-1 2 8 16,2-5-2-16,2 5 22 0,-1 1-15 0,11-4 0 0,-7 1 3 15,5 6-16-15,3-4-11 0,7 3-4 16,-3 0-2-16,4-2-11 0,11-3-1 0,-6 7-5 0,9-2-1 15,-1-8-2-15,1 1-2 0,0-1 0 0,5-1-8 16,-4-4-2-16,5 2-31 0,4 1-9 0,-5-7-4 16,1 1-38-16,4-5-47 0,-1 1-31 0,-2-4 40 15,6 2 135-15,-9-8-110 0</inkml:trace>
  <inkml:trace contextRef="#ctx0" brushRef="#br0" timeOffset="66266.38">11629 16626 1318 0,'1'8'123'0,"-4"-1"-119"16,1-1-54-16,4 3 110 0,0 5-187 0,-2 2-2 0,-8 2 22 15,1 5 8-15,0 2-15 0,3 4 31 16,1 5 61-16,-9 1 17 0,1-4 12 0,3 4 62 0,5 1-19 16,1-3 1-16,-3 2 8 0,5-1-24 0,-6 1-12 15,5-5-5-15,-3 0-8 0,3 0-10 0,-5-4-3 16,4-2 0-16,4-2 1 0,-7-8-3 0,5 0 6 16,0-1 2-16,1-5-3 0,1-5 10 0,-2-3 8 15,0 0 6-15,0 1-1 0,0-1 10 0,-2 0-2 16,2-1-3-16,-6-2 4 0,5-1-6 0,-1-3-6 15,8 0-2-15,-6-8-2 0,0 2-7 0,0 0-5 16,3-5 2-16,-1-6-1 0,1 2-5 0,7 0 0 16,-14-8-3-16,6 3 1 0,0-3-3 0,5 2 0 15,-5-2 0-15,1-1 1 0,0 2 0 0,7 0 2 16,2 0 2-16,-1 1-3 0,-6 1 3 0,-2-1 0 0,3 0 1 16,9 7 1-16,-3 4-1 0,-4 0 3 15,2 1-1-15,1 3 1 0,1 4 3 0,-1 1-5 0,3 3-2 16,-3 0 2-16,-9-7-4 0,9 10-9 0,0-4-2 15,-2 3-4-15,-1-3-5 0,3 6-19 0,0 0-14 16,3 3-6-16,4 6-23 0,-1-3-81 0,-3-1 127 0,0 5-59 16,0 2 97-16</inkml:trace>
  <inkml:trace contextRef="#ctx0" brushRef="#br0" timeOffset="66901.27">12012 16713 1178 0,'0'8'67'0,"2"-7"-67"16,1 3 11-16,5 3-51 0,0 1-9 0,4 0 3 15,1 0-53-15,1 3 27 0,2 2 35 0,-2-1-18 16,2 1 46-16,-2-1 28 0,2-2 11 0,-7 2-1 16,5 1 27-16,7-2-22 0,-1 2 3 0,-2-2 6 0,2-4-28 0,-3 4-6 15,7-3-7-15,-5-3-1 0,7 0-8 0,-5-4-2 16,3-1 2-16,-4-1 1 16,4-1 0-16,-2-4 5 0,3 0 1 0,-2-2 0 0,-4-2 5 0,0 1-1 15,-2-1-1-15,1 3 3 0,-3-6-4 0,0 0-1 16,-3 1-1-16,-1 2 0 0,-5-4-3 0,5 2-1 15,-6-1-2-15,1 0-1 0,-2-1-3 0,0 6-4 16,1 1-1-16,-3-8 0 0,-2 8-6 0,0 0-1 16,-2 1-1-16,-3-5 2 0,1 6 0 0,-1 2 5 15,-5-2 1-15,-2 4-2 0,1 1 8 0,-3-3 6 16,1 3 1-16,-1 0 2 0,-5 0 6 0,2-2 1 16,3 5 3-16,0 2 5 0,-1 0 1 0,1-1 4 15,-3 1-3-15,6 5 1 0,0-1 3 0,1 2 3 16,-1-2-4-16,-1 1 2 0,2 1 1 0,-1 1 2 15,7 3-1-15,-7 0 5 0,1 1 0 0,4 0-1 16,-2 1 1-16,5 2 0 0,-3 0 0 0,-2 1-6 0,6-1 3 16,2 2-4-16,-1 1-1 0,1-2-3 0,3 2 0 15,0 2-4-15,6-2 0 0,5 0-3 0,-2 3 0 16,0 0-4-16,5 0-3 0,-4 2-1 0,4-3 1 16,1-2-2-16,0 1-1 0,3-2-5 0,-1-1-4 0,2 1 7 15,4-7-9-15,3-2-8 0,1 6-4 0,-1-6-1 16,4-2-7-16,-3-6-7 0,4 3-4 0,-2-6-1 15,2 1-6-15,2-5-2 0,-4-10-9 0,12-3 0 16,-6 2-6-16,3-3-20 0,-2-5-4 16,3-3-4-16,-2-1-22 0,-1 4-2 0,3 0 69 0,-10-3-48 15,4-1 95-15</inkml:trace>
  <inkml:trace contextRef="#ctx0" brushRef="#br0" timeOffset="67582.42">12974 16600 904 0,'-2'0'43'16,"2"1"-12"-16,-2-1-37 0,-1 0 91 0,-1 0-109 0,2 3 10 15,0 2-14-15,2 0 9 0,0 3-1 0,0-4 34 16,0 7 10-16,0 2 0 0,0 0 36 0,0-1-12 16,8-2 2-16,-1 4 10 0,-4-5-17 0,8 5-3 15,-3-6-6-15,6 2-1 0,0-1-3 0,3-1-9 16,0 6 1-16,-1-6-2 0,2 1-7 0,2-4 2 16,5 6-3-16,-6-5 1 0,1-6 2 0,1 4-2 15,-4-3 2-15,5-1-2 0,-4 0-1 0,2-3-4 16,-1-3 1-16,3-1-4 0,-2 4-3 0,1-1 0 15,1-7-3-15,-5 6 2 0,5-6-1 0,-6 1-4 16,4 1-2-16,-2 1 4 0,-3-6-5 0,1 3 1 16,-3 0 1-16,-1 0-6 0,-4 5 3 0,3-2-5 15,-1-2-3-15,-4 1 4 0,-3 3-7 0,3-2 1 16,-3 0-3-16,4-2 1 0,-3 4 3 0,6-5-1 0,-7 2 2 16,-1 1-5-16,1 3 3 0,-3-1 4 15,0-2-2-15,-3-1-2 0,-2-2 4 0,-3 4 4 0,-5-1-1 16,4-1 4-16,0-4 1 0,-7 1 0 0,6 5 4 0,-2-2 1 15,-6 1 1-15,-2-1 0 0,3 2 1 0,-1 3-1 16,-4-3 1-16,5 4-1 0,-10 2-3 0,4-1-1 16,-2 2-4-16,-1 6-1 0,0-1-1 0,1 1-1 15,-1 7-2-15,0-2-6 0,0 5 3 16,1 6 0-16,3-5-4 0,0 4 7 0,-1 2-1 0,1 4 4 16,7 3 6-16,3-2 4 0,-5-1 4 15,6 1-2-15,3 4 6 0,5-1 0 0,3 0 2 0,0 1 3 16,1-2 0-16,2 1 0 0,18 2 2 0,2 0 1 15,-1 0 3-15,11-1-1 0,5 2 1 0,5-4-3 16,5 0 4-16,15 3 5 0,-11-9 4 0,10-1-6 16,2-1 9-16,2 2 1 0,6-5-1 0,1 0 1 15,1-7-1-15,0 3-9 0,12-4-6 0,-6-4 3 16,-3-2-13-16,10-2-17 0,-7-4-14 0,5-4-7 16,-3 2-23-16,4-11-114 0,-7 0 142 0,0-10-55 15,1 0 81-15</inkml:trace>
  <inkml:trace contextRef="#ctx0" brushRef="#br0" timeOffset="73453.1">15530 15794 178 0,'-2'2'14'0,"2"-1"-22"0,0 1 2 16,-2 0-22-16,-1 2 12 0,6 3-7 0,-3-3 16 15,-6 0-12-15,3 0 19 0</inkml:trace>
  <inkml:trace contextRef="#ctx0" brushRef="#br0" timeOffset="74165.84">15465 15887 98 0,'-6'6'37'0,"1"1"-36"0,4-1 49 0,-7-1 4 0,5 1 11 16,-2-3-7-16,0-3-10 0,0 2-4 0,5 2 3 15,-7-4-15-15,2-3-5 0,3 3-1 0,1 0-2 16,-4-1-5-16,3 1 4 0,-1 0-3 0,2-7 0 16,-1 11 2-16,1-8-1 0,-3 4 2 0,1-4-3 15,3 4-2-15,0 0 2 0,-1 0-2 0,-1-3 5 16,0-2-2-16,2 3-1 0,-1-2-3 0,1 2 2 15,-3-3-3-15,3 4 7 0,0 1-3 0,0 0-2 16,0 0 3-16,0 0-2 0,3 0 6 0,-2-5-4 16,-1 5 0-16,0-6-3 0,2 6-1 0,0 0 0 15,-2-3-4-15,0-1-4 0,0-2 4 0,0 6-9 16,0 0-1-16,1 0-3 0,6-3 0 0,-7-3 1 16,1 4-3-16,1 1 4 0,-1 1-4 0,-1-4 2 15,2 4 3-15,-2-3 8 0,1 3-2 0,1 0 2 0,-2 0 4 0,0 0-1 16,0-4 5-16,0 4-1 0,0-4-1 15,2 4-3-15,-2 0 2 0,0 0 2 0,0-1-3 0,0 1 1 16,3 0 1-16,-2 0-3 0,1 0 2 0,-2 0-4 16,0-2-3-16,0 2 4 0,3-3-7 0,0 3 1 15,2-1-6-15,-4-3 4 0,1 4-2 0,6 2 5 16,-3-2 1-16,-1 0-4 0,7 5 6 0,0-4 1 16,0 2 1-16,2 2-2 0,-2-2 1 0,6 5-4 15,-4-3-2-15,10 6 4 0,-8 1-7 0,0-2 0 16,6-2 4-16,-2 4-4 0,6-1 2 0,-5-3-3 15,9 3 1-15,-7-1 5 0,4 1-4 0,3 3-3 16,-1 2 2-16,2-4 0 0,-5 5 1 0,2-1 0 16,-7 3-1-16,8-5-2 0,-2-1 3 0,-3 2-1 15,1 0-3-15,3 4 1 0,1-5-1 0,-1 3 2 16,1 2-2-16,0-2 1 0,-1 5 1 0,1-5-1 16,1 4 3-16,-9-1-2 0,12 2 0 0,-10 0-2 15,7 0 2-15,-7 0-2 0,4 4 0 0,5-1 4 16,-4 0-2-16,7 0-1 0,-8-3 5 0,3 5 0 0,-2-4 1 15,2 4 3-15,0-3 0 0,-2-2-5 0,0 3 5 0,-2-3-5 16,2 2 0-16,1-1-1 0,-3 1 0 16,0-1-3-16,1-1 2 0,-3 2 0 0,1-2-3 0,3 5 3 15,-2-4-1-15,-8-1 2 0,11 2-1 0,4-4 0 16,-10 1 4-16,11 1-6 0,-3-3 3 0,-5 0 0 16,2-2-2-16,4 2-1 0,-9-3 2 0,-1 2-3 15,4-2 1-15,-5 0 3 0,-1-4 3 0,2 4-5 16,-4-2 4-16,3 4-2 0,-6-7-1 15,1 0 3-15,-1-2-3 0,0 1-1 0,-2 2-3 0,-1-7 2 16,2 1-1-16,-2-3-6 0,2 5-6 0,-1-3-1 16,1 0-8-16,-2 1-34 0,0-3-15 0,-2-3-6 15,1-2-40-15,7 2-67 0,7-7 130 0,-1-6-68 16,10-4 121-16</inkml:trace>
  <inkml:trace contextRef="#ctx0" brushRef="#br0" timeOffset="74732.66">18577 16961 786 0,'0'0'144'0,"0"-1"-58"0,0-1 0 0,3 1-42 16,-2-2-56-16,4-1-14 0,-2 0-48 0,-3-3 27 15,3 4-1-15,2 0 0 0,-3-2 26 0,-1 2 24 16,-1 0 16-16,-1 0 3 0,1 3 27 0,0 0-5 16,0 0 2-16,-2 0 0 0,-1-2-5 0,-5-2-13 15,3 4-1-15,-1-2-3 0,0 1-12 0,-1-3 3 16,-5 0 0-16,-1-3-2 0,-3 1 4 0,2 0 2 15,-5 0 0-15,2-2-1 0,-6 0 0 0,-1 2-2 16,2-1-2-16,3-1 2 0,-1 4-5 0,-7-1-2 0,3 0-2 16,4 2 1-16,-4 0-5 0,1 1-2 0,-1 1 0 15,-1 1 0-15,0 1-5 0,4 4 1 0,-2 0 3 16,-1 3-5-16,-1-1 3 0,1 8 1 0,1-1-3 16,4 5 5-16,-3-2-3 0,3 3 1 0,0 1-4 0,3 2 6 15,2 3 0-15,0 0 0 0,1 3 0 0,2-3 10 16,0 4 2-16,10-3-3 0,-1 1 6 0,2 2-4 15,2-1 5-15,1-1-3 0,6-3 3 0,4 5-4 16,1-2 3-16,0-3 6 0,5-1-2 0,-2 1 1 16,2-1 6-16,0-2-5 0,6-2-2 0,-1-4 2 15,1-3-7-15,-3 4-2 0,6-3-5 16,-2-3 0-16,4-2-4 0,-5 1-10 0,1-4-6 0,1-1-3 16,0 0-13-16,6-4-20 0,-5-1-5 15,1-1-7-15,-4-3-22 0,9 0-15 0,-5-1-11 0,-1-4 0 16,2-1-21-16,-5 2-11 0,2-1-9 0,0-2 19 15,-2-2 131-15,-3 2-92 0</inkml:trace>
  <inkml:trace contextRef="#ctx0" brushRef="#br0" timeOffset="75400.92">19201 17190 344 0,'11'-4'115'0,"2"-2"-15"0,-1 0 1 0,1 1-28 15,-1-1-15-15,1 0-3 0,1-2-30 0,0 1-6 16,-1-4-2-16,-1 7-8 0,1-4-4 0,0-2 9 16,-6 2 2-16,1-1 1 0,2 3 8 0,-4-2 0 15,0 3 11-15,-3-3-2 0,-3 2 4 0,4 1-11 16,-3-1 1-16,-1 1 8 0,0-1-22 0,0 1-4 16,-1-1 1-16,-1 1-2 0,0-1-3 0,1 0 0 15,-2-1-3-15,-2 1 3 0,2 1-1 0,0-1-5 16,-4 1 1-16,4 1 1 0,-5-3-3 0,2 3-1 15,-3-3 0-15,2 3-3 0,-4-1 2 0,0 2 2 16,2 0 0-16,-5 1-2 0,3 2 3 0,-3 0 0 16,-1 3 1-16,1 2 3 0,-5 0 0 0,2 1-4 15,3 3 4-15,-3 1-4 0,-1-1 1 0,1 4 1 0,-3-1-1 16,5 3-2-16,1-1 1 0,-1 3 0 0,4-3 0 16,0 5 1-16,-4 0-1 0,3-3 1 0,10 2 0 0,-2 1 0 15,-4 0 1-15,8-3 0 0,-11 0 0 16,9-2 0-16,4-2 0 0,6 4-2 0,-7-6 0 0,2-3 0 15,8 1-2-15,-4 0 0 0,2 2 1 0,-3-6-3 16,4 3 1-16,1-1 3 0,-2-4-1 0,4 5 1 16,-1-3 1-16,-2-4-1 0,5-2 3 0,8 4-2 15,-9-6 0-15,1-2 1 0,6 6-1 0,-4-8 1 16,-3 0 1-16,10 5-2 0,-7-6 0 0,1-1 0 16,-1 1-1-16,0-1 0 0,2-4 0 0,-3 3 0 15,-2 0 0-15,2-1 0 0,-1 1 1 0,-1 0-1 16,-4 1 1-16,1 1 3 0,0-1-1 0,-2 3 1 15,-4-3 3-15,3 1 1 0,-2 2 5 0,-1-1-3 16,-2 2 2-16,0 1-2 0,2-1 1 0,-3 5 1 16,1-1-3-16,-3 0 2 0,0 2-5 0,0 0 3 15,0 0-1-15,0 0 4 0,0 0 0 0,-2 0 0 16,2 5 4-16,0 3-2 0,2 1 4 0,1 2-1 16,-3 0-1-16,3 5-4 0,0 0-4 0,0 3 4 0,-1-2-6 0,1 2-3 15,3 1-5-15,-4 2 2 16,1 2-4-16,3-2-1 0,-1 0-5 0,-3 2-4 0,1 1-3 0,3-6-10 15,-4 0-5-15,2-4-1 0,4 3-15 0,-6-4-15 16,1 0-8-16,2-5 0 0,-1 1-20 0,-4-2-35 16,2-2-23-16,-1 0 34 0,3-6 115 0,0 0-91 15</inkml:trace>
  <inkml:trace contextRef="#ctx0" brushRef="#br0" timeOffset="76133.16">19818 16972 1207 0,'-2'0'106'0,"-1"0"-30"0,-2 0-20 0,5 0-54 0,2 0 19 15,-4 0-20-15,2 0-48 0,2 0 16 0,-2 0-4 16,0 5 1-16,4-2 15 0,0 2 15 0,-8 4 4 15,6 1 6-15,0 1 12 0,-2 3-7 0,1 2 1 0,5 1 4 16,-4 4-10-16,-4 2-2 0,7 1-4 16,-5 3 0-16,0-1-3 0,0 4-3 0,0 0 1 0,0 1-1 15,-5-5-1-15,5-3 2 0,-3 1 1 0,2-4 0 16,-2 1 3-16,3-7 4 0,0 0-1 0,-2-5 2 16,4 2 4-16,-4-4-4 0,2-1 4 0,2 0-3 15,-2-1-1-15,-4-5-2 0,4 0 1 0,0 0 0 16,0 2 1-16,2-1 0 0,-2-1 2 0,0 0-5 15,0 0 3-15,0 2-1 0,0-1 0 0,0-1 0 16,0 0-1-16,2 0-2 0,-2-1 0 0,3 2 0 16,-2-2-1-16,-2-4 1 0,1 2-1 0,0-2 0 15,0-1 2-15,-2-4-1 0,10 6 0 16,-6-6 1-16,1 1 0 0,3-1 0 0,0 1-1 16,1-4-1-16,-1 1 1 0,3-2 4 0,-5-4-4 0,3 4 1 15,1-3 2-15,2 0-1 0,1-2 2 0,0-5 1 16,-3 4-1-16,3-4 1 0,1 1-1 0,1-6 1 0,-4 4 0 0,4 0 0 15,-2-2-2-15,0 7 5 16,-2-4-2-16,4 4-3 0,-2-1 4 0,3 1-5 0,2-1 2 16,-5 6-3-16,4-3 2 0,1 3-4 0,-2-1-1 0,0 0 2 15,1 4-4-15,-1 0 4 0,0 3-1 0,-3 1 4 16,6-1 0-16,-1 1 4 0,-2 2 4 0,-6 6-2 16,1 0 4-16,2 0-5 0,4 0 3 0,-3 0 0 15,2 1 1-15,-6 4-6 0,3 3 2 0,3-4 4 16,-1 4-2-16,1 3 3 0,-1 0 0 0,10 4 0 15,-12-1-1-15,3 1 5 0,1 4-3 0,4 2-3 16,-4-2 1-16,-1-1 2 0,1 4 0 0,-6-3-5 16,5 5 3-16,0 0-2 0,-1-1 0 0,-2 1-3 15,-2 1 6-15,1-1-8 0,-1 4 5 0,-2-5-2 16,0 1 0-16,4-2-1 0,-1 5 1 0,-2-4-4 16,0 1 1-16,-4 1-2 0,6-3 0 0,-6 5 0 15,4-4 0-15,-5 3-6 0,1-6 3 0,2 2 1 16,-5 0-1-16,3-1-4 0,-3-4 0 0,4 2-24 0,-4-4-9 15,1 1 1-15,-2-3-30 0,2-1-40 16,-2-2-42-16,1-4-8 0,1 2-61 0,4-3 3 0,-4-4-43 16</inkml:trace>
  <inkml:trace contextRef="#ctx0" brushRef="#br0" timeOffset="77232.53">17925 17817 1195 0,'-1'0'120'0,"-1"0"-30"0,2 0-5 0,-1 0 2 16,-1 0-92-16,2 0 16 0,-3 0-28 0,3 0 6 15,0 0-3-15,0 0-3 0,0 0 10 0,0 0 9 16,0 0 7-16,0 3-4 0,0 4 12 0,0-4-6 16,0 8 2-16,3 0-1 0,-1 3-7 0,-1 3-3 15,-1 2-2-15,0 5 1 0,0 4-4 0,0 3-2 16,0 4 0-16,-3 0 0 0,0 2 0 0,0 4 5 15,-2 3-1-15,0 0-2 0,-1-3 4 0,0 3 2 0,-1-1-1 16,-2-1 3-16,4-4-4 0,-3 0 1 0,5-5 5 16,-6-2-4-16,6 1 0 0,1-4-3 0,2-4 2 15,-3-4 0-15,0 2-3 0,3-5 0 0,0 4-5 16,3-5 5-16,-3-4-4 0,-3-1-4 0,6 0-1 0,-3 0 4 16,1-3-6-16,-1 0 1 0,0-5 1 0,0-1-5 15,0-1 3-15,0 1 1 0,4 2-1 0,-4-4 2 16,0 0 0-16,0-1 1 0,0 1 0 0,3-8 2 15,-2 3 2-15,3-1-3 0,-3-3 1 0,1-2-2 16,-1-2-1-16,2-1-5 0,-1-5 2 16,3 3-2-16,-2-4-3 0,-2-2 6 0,1-5-5 0,3 3 1 15,-1-1 4-15,-2-1-3 0,3-3-1 0,1-2 0 16,-1 1-3-16,3-2 1 0,-4 3-2 0,6-3 2 16,-1-1 1-16,-3 2 1 0,5 1 1 0,0 0 0 15,0-3 2-15,2 3-1 0,0 2-3 0,-1-4-1 16,2 5-2-16,1-1 1 0,-1-3-3 0,1 4 2 15,0 3-2-15,2 1 4 0,-1-6 3 0,1 14 3 16,0-6 4-16,-1 5 4 0,6 2 3 0,-5 2-5 0,5 1 6 16,-6-2 2-16,6 8 1 0,-8-1 2 0,2 1 1 15,1 5 4-15,-4 0 1 0,7 2 2 0,-9 3 5 0,3 4 6 16,-1 1 0-16,9 1 0 0,-6 3 6 0,-4 0-5 16,4 3 3-16,-5 4 1 0,6-7-5 0,-4 5-1 15,-4 3 1-15,-4 1-3 0,3-2-1 0,-6-1 2 16,-1 4-1-16,4 1 0 0,-10 0 0 0,2-1 4 15,0 1-2-15,-5-3 6 0,3 1 1 0,-7 0-5 16,1-5 1-16,-5 1 3 0,2 0-5 0,1-2-2 16,-7-1-4-16,-2 0-2 0,4-2-2 0,-4 0-4 15,-4 0 1-15,10-1-6 0,-8 0-2 0,1-2-1 16,-1-2-2-16,4-1 0 0,-4 0-3 0,2-4-6 16,5 3-6-16,-7-6 3 0,2-1-9 0,2 2-14 15,1-2-7-15,3 0 3 0,-1-3-17 0,-2-2-46 0,3-1-14 16,4-2 0-16,-3 0-34 0,3-6 4 0,1 1-43 15</inkml:trace>
  <inkml:trace contextRef="#ctx0" brushRef="#br0" timeOffset="77766.25">18781 18009 1488 0,'-3'6'7'0,"-2"-3"-20"16,4 2 0-16,-3 3-21 0,4 3 5 0,-4 0-56 15,-1 2 1-15,2 2 47 0,0 3 6 0,-4 2-7 16,3 2 59-16,1 0 0 0,-5 3 11 0,3 1-6 15,-3-1 3-15,2 3-10 0,-2 0 2 0,3 2-5 16,-1-3-19-16,3 1-4 0,-4-3 2 0,4-1 2 16,2-2-5-16,-2-3 4 0,1 0 3 0,-1-5 0 15,1-1 5-15,1-6 5 0,-1 1 2 0,2-3 0 16,-1 1 5-16,1-4-2 0,0 3 4 0,0-5-2 0,0 0 0 0,0 0-6 16,0 0-1-16,0-5 3 0,0 2-5 0,1-2-1 15,-1-3-4-15,0 2 1 0,0-2-1 0,2-9-2 16,1 6 0-16,0-5-2 0,2 0-2 0,-4-1-9 15,6-5 4-15,-4 0-4 0,1 0-5 0,3 1 0 16,-4-2-3-16,2-4-1 0,1 2 0 0,-3-2 8 16,3 0-3-16,-2 1 3 0,-3-1 7 0,2-5 3 15,4 7 4-15,-4 0-2 0,0 3 5 0,0-5 3 16,2 4 1-16,-2 4 0 0,2 0 4 0,-1 6-1 16,-1-2 0-16,1-1 3 0,2 3-1 0,-3 10-6 15,6 2 3-15,-4-7-1 0,1 2-3 0,1 4 0 16,2 2-3-16,2 5-1 0,-3-2 1 0,5 3-6 15,-1 0-2-15,1 4-8 0,9 6-6 0,-8-4-39 16,-1 2-17-16,4 4-5 0,2-1-48 0,-5-1-42 16,-2-1 114-16,1 3-71 0,1-1 128 0</inkml:trace>
  <inkml:trace contextRef="#ctx0" brushRef="#br0" timeOffset="78233.3">19317 17913 1185 0,'-6'2'84'0,"1"1"-59"0,2 3-31 0,-3-1 99 15,3 0-100-15,1 2 0 0,-1 3-11 0,-2 2-4 16,4 1 4-16,-2 3 19 0,3-4 6 0,-4 2 1 15,-2 5 22-15,5 2-1 0,-3-2-1 0,1 0 3 16,0 1-4-16,3 0-9 0,0 2-3 16,0 2-3-16,3-2-10 0,0 0-9 0,1 0 0 0,2-1 1 15,-3-3-8-15,3 1-1 0,1-3-2 0,-1-2 2 16,2-1 2-16,-2-1 8 0,2-2 0 16,3-2-3-16,-2-2 10 0,-1 2 2 0,2 0 2 0,2-5-4 15,-1 0 2-15,0-1 2 0,2-1 1 0,-4-1 1 16,4 0 2-16,0-1-3 0,-1-3 2 0,5 1 3 0,-1 0-1 15,0 0 0-15,4-3-1 0,-4-1-3 0,0 0 3 16,3-1-3-16,-2-2 1 0,5-1-4 0,-8 0 0 0,5-3 1 16,1 0-2-16,1 1 1 0,-4-4-1 0,2 4 2 15,-2-2-3-15,-1-1 2 0,-3-1 0 0,1 1-4 16,-3 2 0-16,-5-5-1 0,4 2-4 0,-4-2-4 16,2 1-1-16,0 1-5 0,-4-2-5 0,1-1-23 15,-5-4-12-15,6 7-1 0,-3-2-30 0,2 0-45 16,-5 0-36-16,0 0 41 0,2 2 127 0,-1-3-104 15</inkml:trace>
  <inkml:trace contextRef="#ctx0" brushRef="#br0" timeOffset="78917.39">20194 17896 1000 0,'0'3'226'16,"0"-1"-75"-16,-2-2-1 0,2 1-43 0,0 1-76 15,-2-2-12-15,2 1-52 0,2-1 16 0,0 2-2 0,-2-2 0 16,-2 6 15-16,-1-3 11 0,1 4 7 16,2 4-1-16,-3-2 10 0,-2 7-9 0,1-1-1 0,2 7 6 15,-9 0-13-15,6 4-5 0,-3 2-3 0,1-1 0 16,0 4-6-16,-4-3 3 0,3 2-2 0,2 2-3 15,-2-2 4-15,4-2 4 0,-6-1 1 0,4-1-1 16,-4 1 2-16,6-5 0 0,-3 0-1 0,3-6 2 16,-3 0-3-16,6 1-2 0,-1-3-1 0,1-3 1 15,-1-1-1-15,2-4 2 0,0 2-3 0,0 1 1 16,0-1 1-16,0-5 1 0,0 0 0 0,0-3-3 16,2 4 2-16,-2-3-1 0,0-1 0 0,1-1 3 15,-1-3-4-15,0 4-1 0,2-4 3 0,1 1-3 16,2-4 1-16,-2-1-2 0,2-1 0 0,2-4-4 15,-2-2 0-15,3-3 0 0,1-1-1 0,-1-3-2 0,2-3-1 16,1 2 3-16,-2-4-1 0,4 0 4 16,-4 0 1-16,1-1 1 0,1 0 2 0,1-4 1 15,-2 1 2-15,-6 1 3 0,9-1 1 0,-4 1-1 0,-1-2 5 0,5 1-4 16,-5 2 2-16,3 4 1 0,0 0-2 0,-2-2 0 16,1 4 0-16,1 1-2 0,-2 3 0 0,-3 0 0 15,5 2 2-15,-4 3-2 0,-1-1 0 0,7 4-3 16,-4 2 1-16,4-1 3 0,-1 3-1 0,-4 2-2 15,0 0-4-15,3 2 2 0,-6 1-2 0,4 2 2 16,-1 4-1-16,-3 2-4 0,-1 0 4 0,3 2 1 16,-1 5 1-16,2-1 0 0,4 4 1 0,-1 0 1 15,-3 3 2-15,0-1 3 0,3 6 2 0,-1-4-1 16,-3 1 3-16,4-1 0 0,0 2 1 0,-7-3 4 16,2 3-2-16,-1 2-2 0,2-2 4 0,-3 2 0 15,-3 1-2-15,1 1 4 0,-1 3-3 0,1 2-3 16,-2 1-2-16,0-2 3 0,-2-1-5 0,1 6 0 15,-1 0 3-15,-3-1-4 0,1 1 2 0,-1-2-3 0,2 1-1 16,-2-2 6-16,0-1-9 0,-2-2-17 0,0-1-6 16,-4-6-5-16,7 2-19 0,-3-2-55 0,4-8-24 15,-5 2-6-15,5-4-66 0,3-1 2 0,0-9-41 0</inkml:trace>
  <inkml:trace contextRef="#ctx0" brushRef="#br0" timeOffset="79616.39">20695 18026 1180 0,'-4'0'87'0,"4"0"-90"0,0 0-40 0,0 0 158 16,1 3-197-16,5 1 11 0,-2-3 17 0,2 1-20 15,-1 1 17-15,2 0 88 0,0 3-23 0,2 1 0 16,-2-3 40-16,2 6-9 0,2-1 7 0,-2 1-19 0,4 1-1 0,1 0-9 16,2 0-6-16,1-3-1 0,2 3-11 15,-3-5 0-15,-2 5-4 0,10-3 5 0,-4-4-1 0,-1 1 1 16,-3-2-1-16,1-1 4 0,-1-2 1 0,2 0 5 15,1-2 1-15,-4-1-3 0,2 0 6 0,2-2-2 16,1 1 0-16,1-3-1 0,-3-1-4 0,4-1 0 16,2 1-2-16,0-1 0 0,-5-1-1 0,1-2-2 15,-3 1 0-15,5 0 0 0,-1-2-1 0,-4 2-1 16,0-5 1-16,1 7 0 0,-3-4-1 0,-2 2-4 16,-2 0 0-16,-3-3 0 0,0 6-5 0,1-1 2 15,-4 6-3-15,-2-8-1 0,2 3-1 0,-2 0 6 16,-3 2-1-16,0-1 3 0,-2 1 2 0,-2-2-1 15,0-1 0-15,1-1 8 0,-3 1-2 0,0 1 1 16,-4-3 1-16,4 2-4 0,-5-1 5 0,0 1 0 16,-2 1 0-16,-1 2-3 0,0-4 0 0,-5 2 2 15,0 4 1-15,0-3-1 0,2 3 1 0,-6 0-1 0,1 3-1 16,1-1 0-16,-6 2-1 0,5 3-5 0,2-3 1 16,-7 5 0-16,0 0-3 0,9 3 0 0,-1 1-1 15,3 2 0-15,3 2 1 0,-6 4-1 0,2 0-1 16,5 2 1-16,1 0 1 0,1 5 3 0,-4-4 2 0,1 2-4 15,1 2 6-15,9 1 1 0,-2 2 1 0,0-1 0 16,5 3 0-16,-6-1 6 0,6 0 1 0,3 2-2 16,3-1 8-16,-4 4-1 0,11-4 5 0,-1 1 0 15,1 2 0-15,9-2 3 0,-5 0-1 0,3-1 1 16,2 1 1-16,1 2-5 0,3-2 1 0,7 0-1 16,0-1-6-16,2-3-4 0,3-1-4 0,3 0 2 15,-1-1-7-15,6-4-8 0,-5-1-7 0,5-3-3 16,-9 1-11-16,4-3-41 0,-1 2-17 0,-3-4-11 15,1-4-47-15,1-1 2 0,1-4-36 0</inkml:trace>
  <inkml:trace contextRef="#ctx0" brushRef="#br0" timeOffset="80783.75">22260 17878 863 0,'0'4'137'0,"4"-3"-135"0,-4-1 44 0,0 0 84 16,-2 0-63-16,0-1-89 0,2-3 1 15,-1 3-5-15,-1-1-4 0,1 2 4 0,-2-1 19 0,1 1 2 16,2 0 3-16,6 8 18 0,-4-2-6 0,-1 5 1 0,3 3 0 16,5 5-8-16,-6 3-6 0,7 3-9 15,-7 2 1-15,-3 3-12 0,11 3-10 0,-10 3 3 0,2 0-2 16,-6-3-8-16,3 3 14 0,-4-3 1 0,-4-1 2 16,6-4 16-16,-3 0 5 0,-1-4 1 0,1-5 1 15,1-2 5-15,1-4 0 0,-1-2 1 0,3-3-2 16,-1-2-1-16,2-1 4 0,0-2 0 0,2 0-2 15,1 0 3-15,0-1 1 0,2-1 2 0,0 1 2 16,-5-2 0-16,1 3-5 0,-1-3 0 16,0 0 3-16,-3-2-5 0,3 1-1 0,0-4-3 0,0 0 0 15,-2-1 0-15,1-3-2 0,1-1 0 16,3-2-5-16,-3-2 1 0,-2-2-2 0,2-1-2 0,0-4-1 16,2 1-1-16,-2-4 4 0,2-1 0 0,-1 1-1 15,2-1 4-15,4-2 0 0,-7 2 3 0,6-2 1 16,0-1 2-16,-1 0 1 0,0 0 3 0,-1-1-3 15,6-1 4-15,-5 4 0 0,6 2-1 16,-7-3 0-16,4 4-1 0,5-1 0 0,-2 2-2 0,1 0 3 0,-5 5-2 16,2-2-1-16,0 0-1 0,6 3 3 0,-4 2-2 0,0 1 1 15,-2 4-1-15,1 0-2 0,1-1 2 0,4 4-1 16,-2 3 3-16,-2 1-3 16,1 2 1-16,-1 3 0 0,-1 4 4 0,-2 2-2 0,3 2 2 0,0 3 1 15,-5-1-4-15,0 4 4 0,1 4-2 0,0-3 1 16,-2 4-6-16,-2 2 3 0,-3 1-4 0,0 0 0 15,-3 2-2-15,0 1 1 0,0 1 0 0,-5-3 0 16,3 3 0-16,-1-4 0 0,1 0 0 0,-3-3 5 16,2 0-1-16,0-5 4 0,0 1 0 0,6-1-1 15,-5-4 1-15,-3-2 0 0,6 0-2 0,1 0-2 16,-1-3 1-16,-1-1-1 0,2 0-2 0,-3-3-2 16,4 0 0-16,-1-1 0 0,-2-2 0 0,3 1-3 15,0-2 0-15,0 0-1 0,0 0-1 0,-3 1 0 0,1-1 0 16,0-1-3-16,1 1 1 0,1-3 2 15,-2-2 2-15,2-1-1 0,0-1 4 0,0-2-4 0,2 0 3 16,6-6 0-16,-7 0-2 0,2-1 3 0,2-1-3 16,3-1-1-16,-3-2 3 0,-1-2 1 0,1-2 0 0,5 2 0 15,1 2 0-15,-5-4 2 0,3 1-1 0,-2-1 3 16,2 2-2-16,2-2 1 0,-1 2-1 0,-3-1-1 16,3-1 0-16,1 2-1 0,1 0 1 15,-1 3-1-15,-3-3 0 0,5 3 0 0,-2 4-1 0,0 2 1 16,0-1 0-16,0 1 3 0,-5 1-4 0,4-1 1 15,1 5 1-15,-5 0 1 0,2 4 2 0,1-1-4 16,-2 2 1-16,2 3 0 0,-4 0 2 0,3 0 1 16,-1 6-2-16,0 0 6 0,1 2-1 15,-4 3 2-15,4 2 3 0,-2 1-1 0,2 3 3 16,-5 1 3-16,2 1-1 0,1-1-1 0,-1 6 6 0,2 0-5 16,-4 1 4-16,0 1 0 0,-3 4 0 0,1-1 0 15,3-1 2-15,-4 5 0 0,0-8-4 0,-4 3 0 16,0 2 0-16,2-1-5 0,1-4-3 0,-7 3 3 15,1 0-8-15,1-1-5 0,-5 3-2 0,3-5-4 0,-1 0-5 16,-2-3-21-16,0-1-13 0,3-2-11 0,-2-2-26 16,-1-3-69-16,2-1-33 0,1-4 48 0,0-1 138 0,-3-6-123 15</inkml:trace>
  <inkml:trace contextRef="#ctx0" brushRef="#br0" timeOffset="81299.39">23080 17872 1249 0,'0'0'114'0,"0"5"-110"0,0-4-54 15,-2-1 137-15,2 2-195 0,-1 1-1 0,-4 2 46 0,0-2-3 16,4 3-8-16,1-4 50 0,-3 9 28 0,3-2 9 16,-7 9 12-16,3-4 22 0,-6 6-21 0,9 1 4 15,1-1 1-15,-10 4-24 0,-1 1-5 0,6 0 2 16,-2-4-4-16,5 2-1 0,2-2 3 0,0 1 0 16,-6 0 1-16,6-3 5 0,3-2 5 0,-6-1 0 0,3-1 0 15,0-2 4-15,3-2-2 0,-8-2-3 0,10-1 1 16,-5 0-5-16,1-2-6 0,9-1 0 15,-1-2 0-15,-4 0-6 0,-2 0 2 0,7-1-1 0,-10-2 0 16,0 0 3-16,12-2-2 0,-7-1 2 0,4-1-3 16,-4-1 1-16,11-1-4 0,-4-2-3 0,6 1-1 15,-1-2-4-15,-6 3-5 0,9-4-1 0,-9-1-1 16,7 0-5-16,-7-1 1 0,3 1 2 0,-1-3 0 16,-4 1 2-16,0 0 6 0,-1 1 2 0,3-1-3 15,-4-1 6-15,2 5 1 0,-3-9 4 0,-1 4-1 16,0-6 1-16,1 6 8 0,-4-4-1 0,-2 1 3 15,3 0 6-15,-3-2 2 0,-2 3-1 0,1 0 6 16,-3 4 0-16,-2-6-1 0,3 3 2 0,-5 1-5 16,3-1 0-16,-2 3-13 0,-1-1-3 0,-2 2-1 15,-4 0-18-15,2-1-23 0,-4 4-27 0,3-5-7 0,-10 8-38 0,2-1 2 16,4 0-31-16</inkml:trace>
  <inkml:trace contextRef="#ctx0" brushRef="#br0" timeOffset="81902.41">23555 17768 1017 0,'0'5'44'0,"0"0"-38"0,0 1 5 0,0 4-25 15,0-1 12-15,0 4-85 0,0 1 1 0,0 3 59 16,-2 2 2-16,2 0 4 0,-3 0 62 0,2 1-4 16,-6 5 5-16,4-4 5 0,-3 2-8 0,3 4-15 0,0 1-7 15,1-1-1-15,-3 5-16 0,2-6 1 0,0-1-2 0,2 5 0 16,-1-1 1-16,-3-6 1 0,4-1 3 15,-2 2 0-15,3-2 0 0,0-3 2 0,-2-2 3 0,2 0-4 16,0-4 4-16,0-2 1 0,0 0-3 0,2-3 3 16,-2-2-2-16,0-3 5 0,0 2 2 0,0-5-2 15,0 0 5-15,0 2-7 0,1-2 3 0,-1 0 3 16,8 1-7-16,-6-2 2 0,-1-3-6 0,4 1 0 16,3-1 0-16,-4-4-4 0,4-2 0 0,-1-1-1 15,-1-1-3-15,0-4-2 0,2 0 0 0,1-3-3 16,-4-1-1-16,1 1-3 0,-1-3-2 0,3-5 5 15,-2-3-6-15,-3 2 2 0,-1 0 4 0,4-4-2 16,-2 4 6-16,-3-3 4 0,4-1 3 0,-2 5 0 16,-1 1 8-16,5 0-2 0,-2 1 0 0,-5 2 2 15,3-1 0-15,7 4 5 0,-9 1-2 0,10 6-4 16,-9-1 5-16,6 3-2 0,-5-2 3 0,9 7 0 16,-1 0-3-16,-9 0-2 0,9 2 0 0,-11 1 2 15,5 0-2-15,6 2 0 0,-3 1-2 0,-1 0-1 0,0 3-1 16,9 0-6-16,-5 3-1 0,7 4 2 0,-5 2-6 15,-4 2-7-15,9-1-6 0,-9 6 2 0,12-4-7 0,-9 4-9 16,1 0-5-16,-4 0-4 0,9-2-9 0,-7 2-30 16,-4 5-17-16,3-10-1 0,-5 3-38 0,1-3 2 15,-1 4-23-15</inkml:trace>
  <inkml:trace contextRef="#ctx0" brushRef="#br0" timeOffset="82499.55">23928 17946 1032 0,'0'-1'137'0,"0"1"-31"0,5 0 3 0,-5 0-17 16,-4 3-14-16,4-3-81 0,0 0 0 0,0 0 4 0,0 0 2 15,0 0 0-15,0 4 9 0,4-4-1 0,-1 2 2 16,0 4-5-16,0-3 2 0,5 4-4 0,0 1-1 16,-4-1-5-16,6 0-4 0,-4 2 1 0,5-4-3 0,0 1 6 15,0 2-3-15,-3-5-2 0,3 3 5 0,0-1 0 16,0 0 1-16,2-5-1 0,-1 1 0 0,-1-1 0 16,2 0-2-16,-1 4 3 0,1-8-1 0,0 1 0 15,-1-3 1-15,2 3-2 0,0-5 1 0,-1 2 2 16,1-7-2-16,-1 5 0 0,-1-4-1 0,1-2 0 15,0 4 1-15,-4-1 1 0,0 2 2 0,1-1-3 16,-1 1 2-16,-6-2-3 0,7 3-1 0,-7 0-1 16,0-1-4-16,0-1-3 0,-3 1-5 0,0-1 2 15,0 1-7-15,3 3 2 0,-3-4-2 0,-3 2 0 16,-1 0 1-16,2 1 0 0,0-1 2 0,-7 1 0 16,-2 0 1-16,2-1 8 0,-6 3 1 0,4-1-2 15,-6 1 8-15,3 2 1 0,-3-2 2 0,1 4 6 16,-3 1-1-16,3 0 2 0,-1 0 3 0,1 0-3 0,1 3 4 15,0 0-6-15,1 2 1 0,3-1 0 16,-1 3-5-16,1-1 0 0,0 2-3 0,1 4 2 16,-1 1-1-16,2-1 1 0,1 4 2 0,0 1-1 0,2 1 4 15,1 1-2-15,3 3 4 0,1-2-4 0,2 2 3 0,1 8 0 16,7-8-3-16,4 8-1 0,0 0 0 0,2 0 2 16,4-4 1-16,5 3-1 0,3-1 1 0,2-3-2 15,-2-1 1-15,5-1 3 0,2-1-3 0,-2-3-3 16,5 2-5-16,-2-4-1 0,-2-1-4 0,2-4-39 15,1-1-38-15,-5-4-28 0,4-6-58 0,3-1 3 16,-5-6-66-16</inkml:trace>
  <inkml:trace contextRef="#ctx0" brushRef="#br0" timeOffset="85403.69">16332 15782 219 0,'0'0'-26'0,"0"0"14"16,-3-2 3-16,1 2-1 0,1-1 41 0,-1-1-2 16,2 0 15-16,-5 4 6 0,5-2-3 0,0 0 5 0,0-3 5 15,2 3-11-15,-2 0 2 0,0 0-2 0,0 0-10 16,0-2-8-16,0 2-3 0,0-3-2 0,0 3-7 0,-2 0-2 15,2 0-5-15,-8-5 0 0,8 4-3 0,-1 1 2 16,1 0-1-16,0 0 2 0,-2 0 0 0,2 0 2 16,0 1 5-16,3-1-2 0,2 0 4 0,-6 0 0 15,-3 0 2-15,4 0 0 0,0 0 2 0,2 5-2 16,1-5 1-16,0 5-2 0,0-2 1 0,-4-1-1 16,7 1-1-16,0-2-1 0,-2 2-1 0,7-3 0 15,-5 2-1-15,2 0 0 0,-4 1-1 0,7-3 5 16,0 3-2-16,-3 0-1 0,8-1 3 0,-10 1-1 15,2 2 1-15,8-2 1 0,-2-2-3 0,7 1-4 16,-6 1-1-16,9-3 3 0,-7 2-7 0,5 1-4 16,3-3 0-16,-1 0 0 0,-2 1-3 0,5 2-1 15,-2-3 0-15,-3 0 0 0,3 2 0 0,-1-4 1 0,2 4-1 16,1-2 0-16,-3 0 2 0,1 0 0 0,-3 3-2 16,5 2 0-16,-2-5 0 0,0 3 1 0,-3-1 3 15,0-1-2-15,2 1 3 0,1-1 0 0,3 2 3 16,-3-1 0-16,0 3 2 0,2-2-2 0,5 0-1 0,-6 3 0 15,3-1-1-15,-3-2-1 0,1 0 0 0,-2-1-3 16,1 1 0-16,-1-3 0 0,-2 6 0 0,1-6-2 16,3 5 0-16,-2 1 0 0,0-3 0 0,0 5 0 15,0-3 0-15,4 4 0 0,-6-2 0 0,9 2 2 16,-7-6-1-16,0 0 1 0,2 4-1 0,4-1 2 16,-2-1-1-16,-4-5 2 0,5 1-1 0,-2 3-1 15,2-4 0-15,-5 1 0 0,6 5-2 0,-5-4 4 16,-1 1-3-16,5 0 1 0,-5 0-1 0,2-1-1 15,-5 4 0-15,1 2 1 0,-1-3-1 0,3 0 1 16,-3-2-1-16,5 1 0 0,-3 4 0 0,-5-1 1 16,6-1 0-16,2 2-1 0,-4-4 0 0,2 4 0 15,4 5 0-15,-6-4 0 0,4-1 0 0,1 3 0 16,-1-3 0-16,-3-3 0 0,5 4 1 0,-5-1 2 0,1-2 1 16,0 1-3-16,1-1 0 0,-1-1-1 0,0 1 0 15,2 2 3-15,-4-3-3 16,2 1-1-16,1-1 1 0,-3-1 1 0,-1 4 2 0,6-2-1 0,-9 1 0 0,3-1-2 15,2 0 1-15,1-1 3 0,-9 1-2 0,7 1 0 16,-7-3-1-16,5 3 1 0,2-3 0 0,-2 1 0 16,2 0 1-16,-1 0-2 0,5-1 1 0,0 1 2 15,-2 0-2-15,-1-1 1 0,2 0 0 0,-2 2-3 16,0-3 1-16,-2 0 2 0,3 0-3 0,0-1 0 16,0 1 0-16,0 0 1 0,2-1 0 0,-2-2 0 15,0 3-1-15,2-2 0 0,0 1 1 0,3-2 1 16,-5 2-1-16,2-2-1 0,-2 1 0 0,3 1 2 15,-3-1-1-15,4 2 0 0,2-1-1 0,-6 0 1 16,7-1 3-16,-6 1-4 0,3-1 0 0,2 2 0 16,-3-3 0-16,-1 2 3 0,0 0-3 0,1-1 0 15,-3 1 0-15,5 1 2 0,-8 0-2 0,8-1 0 0,-3 1 0 16,-3 1 0-16,-2-2-1 0,6 3 2 0,0-2-1 16,-4 2 0-16,-4-2 1 0,7 0-1 0,-2 0 0 0,2 2 0 15,-2-2-2-15,3 2 1 0,-2-4-2 16,2 2 2-16,2 1 1 0,-2-3 1 0,-3 4-1 0,2-2 3 15,1-3 1-15,-7 8 0 0,2-7 3 0,1 4-3 16,-7-2 2-16,4-1-1 0,-4 3 4 0,-1-4-1 16,-1 2 3-16,3 2-2 0,-6-3-3 0,1-1 2 15,-1 2 0-15,1 0 1 0,-7-3-2 0,5 4-2 16,-1-3 1-16,-1-1-2 0,-2 5 2 0,0-4-1 16,-3-1-2-16,-1 2 2 0,0-2-2 0,-3 0 3 15,1 0-1-15,1 0-3 0,1 2 0 0,0 1 1 16,2-3-2-16,-2 1 0 0,0 2 1 15,2-1-3-15,-3-2 2 0,-2 0-1 0,1 0-4 0,-1-2-2 16,0 2-5-16,0 0-16 0,-6 0-11 0,6 0-3 16,3 0-22-16,-3 2-44 0,2 0-31 0,1-2-11 15,-5 0-61-15,5 0 2 0,2-2-41 0</inkml:trace>
  <inkml:trace contextRef="#ctx0" brushRef="#br0" timeOffset="86882.27">21965 16587 572 0,'1'-3'42'0,"1"0"-1"0,-2 1 70 15,6-4-188-15,-3 1 5 16,-1 2-1-16,1 2 36 0,0 1-1 0,2 0-6 0,-4 0 43 0,3 0 7 16,-4 4 7-16,1-2 1 0,1-2 9 0,1 0 0 15,-2-2-19-15,1 1 9 0,-2-2-8 0,2 1 1 16,-1-1-1-16,1-2-2 0,2 0 8 0,-2 2 6 16,0-3 0-16,-1 1-1 0,-1-3 8 0,2-3-2 15,-1 2 0-15,-1 1 1 0,2 2-3 0,-2-5 1 16,0 1-2-16,3-4-4 0,-3 2 1 0,2 1-3 15,-2-5 0-15,0 0 1 0,1 0-5 0,-1 2 0 16,0-2-3-16,0 2 3 0,0-1-4 0,-1 0 2 16,-1 1-5-16,-4-1 2 0,4-1-3 0,-6 0-1 15,2-1 2-15,-3-2 0 0,-1 2-2 0,1-1 1 16,-2 1 2-16,0 0 2 0,-3-2 0 0,1 6 4 16,0 1 5-16,1 2-4 0,-1-1 7 0,1 5-1 0,-1 0-1 15,-7-2 2-15,2 3-2 0,4 5-5 0,-5-3-2 16,2 0 1-16,1 6-5 0,-11-3 1 0,4 0-3 15,7 6 1-15,-7 4 1 0,-4-7-4 0,3 8 2 16,-3 3-1-16,1 0-3 0,2 2 0 0,-1 6-1 0,3 0-5 16,5-2 1-16,-2 7 4 0,1-2-3 0,4 2-3 15,2 0 2-15,2 4-2 0,2-4 7 0,2 3 0 16,5-2-2-16,-1-1 0 0,2 4-2 0,3-4 3 16,5 0-2-16,-2-8 2 0,4 4-3 0,2-1-2 15,2 0 2-15,1-3-6 0,0-6 5 0,6-1 0 16,-4-1-5-16,5 2 4 0,2-2-1 0,-9-6 3 15,9-2 4-15,-7 2 2 0,9-5 0 0,-4 0-1 16,1 0 1-16,-4 0 2 0,3-7 0 0,3-1 1 16,-1 0 0-16,3 1 1 0,-9-4-2 0,4 0-1 15,2 0 0-15,0-2 0 0,-4-1 0 0,5 1-1 16,-4-1 0-16,-4 0 1 0,3 5-1 0,-2-9 2 16,1-1 0-16,-5 0 1 0,0 4-1 0,-1-1 0 15,-1-3-1-15,1 0-1 0,-2-3 4 0,-3 3-4 0,1-1 0 16,-1-1 1-16,-2-4-1 0,0 2 3 0,-1-1-1 0,-3-1-1 15,2 0-1-15,-2-7 0 0,-2 4 0 16,3-7 0-16,-3 6 0 0,0-6-3 0,0 0 1 0,0-4-3 16,0 0 0-16,-1 4-1 0,1-3-4 0,-4 2 4 15,4 2-1-15,-3 0 3 0,2 3 2 0,1 3 4 16,0 4 3-16,0 4 0 0,-2 1 6 0,2 5 3 16,-1 1-1-16,1 5 2 0,-2 0 1 0,0 2-3 15,1 3 3-15,1 0-4 0,0 3-1 0,0 0-8 16,-5-2 1-16,4 5 0 0,-1 2-7 0,2 3 2 15,-3 1-1-15,1 4 1 0,-1 3 2 0,6 3 4 16,-3 1 0-16,-3 4 0 0,3 4 3 0,0 5 2 16,3 3 1-16,-3-1 0 0,0-1 2 0,0 1 2 15,0 6 1-15,2 1 2 0,-2-2 1 0,1-1 1 16,-1 0-3-16,2 2 0 0,-2 3-2 0,0-1-2 16,0-4-2-16,2 0 1 0,-1 4-4 0,-2-9-2 15,1 9 1-15,0-4-2 0,0-6-1 0,0-1-1 0,-2 1 0 16,2-3-1-16,-2-4-1 0,1 4-2 0,-1-8 1 15,-2 0-19-15,0 2 0 0,4-2-54 0,-3-6-20 16,-1-1 16-16,0-1-86 0,3 1 19 0,-2-8-76 0</inkml:trace>
  <inkml:trace contextRef="#ctx0" brushRef="#br0" timeOffset="87465.55">22320 16057 1113 0,'-6'-3'130'0,"4"-2"-56"16,-1 4-2-16,-5 1-67 0,7 0-36 0,-12 3-7 15,10 1-68-15,-8 6 60 0,8 2 0 0,-10 6-9 16,4-6 68-16,-1 7 9 0,-1 2 13 16,7-2 3-16,-7 4 8 0,9 2-18 0,-6 2-5 0,7 0-2 15,-1 3-19-15,-1-2 1 0,3 2 0 0,-2-2-4 16,2-3 1-16,0 4 4 0,0-7 6 0,2 1 2 0,-2-4 5 0,3 0 1 16,0-5-1-16,5 2 3 0,0 0 1 0,-2-5-6 15,7 6-1-15,-4-8-3 0,5 1-5 0,-1-1 2 16,0 5 2-16,1-6-4 0,-2-1 2 0,-1 0-2 15,2 0-2-15,4-1 6 0,-3 0-6 0,5-1-2 16,-1-5-1-16,0 5 2 0,0-2-3 0,5 0-1 16,-7-3 0-16,0 0-1 0,4 0 0 0,-4 0-3 15,4 0 0-15,-5-5-2 0,0-1 1 0,1 3 2 16,3 1 1-16,-3-2-4 0,-4-1 4 0,2 0 0 16,-3-1 2-16,4 0 0 0,-6-2-1 0,-1-3 4 15,0 4 0-15,0-2 2 0,-4-2 3 0,1 0 1 16,0 0-2-16,-2-2 2 0,-3 1-1 0,3-1-1 15,-3-6-2-15,0 2 2 0,0-3-4 0,-2 1-3 16,1-2 1-16,-1 2 0 0,-4 1-1 0,1-1-5 16,1-2-1-16,-4 1 4 0,-3-1-4 0,0-1-5 15,-2 2-3-15,-3-2-2 0,1 0-4 0,-6 1 1 0,1-1 0 16,-5 2-5-16,3 4 2 0,-4 2 1 0,0 0-5 16,-6 6-2-16,5-3-4 0,2 2-22 0,-1 4-14 0,0 3-3 15,-5-3-33-15,-1 4-60 0,7 1 118 0,5 3-58 16,-7 7 105-16</inkml:trace>
  <inkml:trace contextRef="#ctx0" brushRef="#br0" timeOffset="88099.74">22746 16216 1208 0,'0'0'103'16,"0"0"-100"-16,0 1-54 0,2 3 116 0,1-1-173 16,2 1 0-16,-2 4 44 0,0-1 3 0,5 0-12 0,-5 1 55 15,5 0 26-15,-2 2 15 0,2-2 4 16,-1-1 27-16,4 0-23 0,0 1 0 0,1-1 2 0,1 0-24 15,4 2-4-15,-3-6-3 0,8 4-2 0,-3-4-2 0,-2 0 3 16,1-3 3-16,7 0 0 0,-3-2 7 0,0-2 4 16,-3-3 3-16,1 3-4 0,-2-1 7 0,0-1-5 15,-3-1-3-15,-8-1 2 0,8 1-7 0,-3-1 2 16,-1 1-4-16,0 0-1 0,3-1 0 0,-3 1-2 16,4-1-1-16,-6 2 4 0,4 0-6 0,-10-2-3 15,3 2 0-15,-3-2-1 0,-1 2-3 0,-1-2-4 16,-1 0-1-16,2 2-1 0,-2-2-5 0,0 1 3 15,-2 0-1-15,-1-1-2 0,-3-3 2 0,0 1 5 16,-1 1-1-16,-1-2 4 0,-6-2 1 0,5 5 2 16,-7-3 2-16,-3 2 0 0,2-1 2 0,-2 1 2 15,2 1-1-15,-2 2 2 0,-3 1 3 0,-3-1-2 16,4 0 1-16,1 6 0 0,-2 1-2 0,-3-1 3 16,-1 3 2-16,3 2-3 0,2-2 5 0,-2 5-4 0,-1 3 4 15,2-5-2-15,5 5-1 0,-4 3-3 0,4 1 0 16,1 0 3-16,-1 4-2 0,3 3 8 0,1 0-4 15,2 2 0-15,3-2 7 0,-1 5-2 0,6-2 2 0,-2 2 0 16,2-1-4-16,3 3 3 0,2 0 2 0,4 0-2 16,-1-1 4-16,4-1-4 0,0-2-1 0,1 3 3 15,2-4-6-15,4-2-3 0,0-3-4 0,-2-3 0 16,5 1-3-16,3-3-7 0,2-3-3 0,1-3-4 16,0 1-5-16,0 1-15 0,5-7-12 0,3 0-5 15,-5-3-21-15,-3-3-46 0,12-7-24 0,0-5 36 16,1-3 107-16,5-5-94 0</inkml:trace>
  <inkml:trace contextRef="#ctx0" brushRef="#br0" timeOffset="88582.31">23881 15983 985 0,'-7'-5'9'0,"3"-1"-52"0,2 0-1 0,-6 3-32 16,0-4-6-16,-1 6-9 0,-1-2-26 0,-4 3 74 15,-3 4 13-15,-2 0 3 0,-6-1 82 0,3 3-13 16,1 2 3-16,3 0 11 0,-3 3-18 0,-1 1-13 15,-1 1-9-15,-1 3-6 0,7 1-12 0,-7 0 2 16,-1 0 2-16,0 1 0 0,3-4 5 0,4-1 17 16,1-1 1-16,1 1-4 0,2-1 17 0,0-1-9 15,8 0 2-15,-2 2 0 0,3 1-13 0,-3 0-4 16,7-1-4-16,1 1 2 0,0 0-8 0,1 0 0 16,7-1 1-16,-3 3 0 0,6-2 0 0,0 0-5 15,1 2 0-15,4-2 1 0,1 1-4 0,6 3 2 16,0-4-3-16,-1 2-2 0,6-1 3 0,-1 1 1 15,-2-3 1-15,1 1 0 0,0 2-1 0,-2-4 1 16,1 2 1-16,-5 5 2 0,-2-6 1 0,-6 3 2 0,6-1 1 16,-4-2 1-16,-5-4 2 0,-2 2 2 0,-1-1 1 15,-1-2 0-15,2 1 3 0,0-3-2 0,-10-1-2 16,-1 0 2-16,1 4-3 0,-5 2-6 0,-3-1-4 16,-3-2-4-16,-5-2-8 0,-9 0-35 0,0 4-30 0,-8-1-17 15,-7 0-53-15,-9-4 4 0,-1 3-51 0</inkml:trace>
  <inkml:trace contextRef="#ctx0" brushRef="#br0" timeOffset="89815.64">21639 16921 134 0,'5'1'83'0,"-4"2"-20"0,3-1 3 0,-1 1-1 15,0 2-26-15,-2-1-34 0,3 0 1 0,0 0 28 16,1 1 3-16,-3 0-1 0,-2-2 29 0,0 0-1 16,0 0 0-16,0 0 7 0,0 0-7 0,0 2-13 15,-4 0-3-15,6-2-5 0,1 3-14 0,-1-1-6 16,-2 1 0-16,6 1-2 0,-3-1-7 0,2 2-5 0,-5 1 1 15,1 1-1-15,3 1-7 0,-4-2 0 0,4 8-2 16,1-4 0-16,-3 4-1 0,-2-1 0 0,6 4-4 16,-5-1 4-16,3 2-2 0,0-4 1 0,-2 0 0 15,-2 2 0-15,-6-3 2 0,2 0-3 0,4-5 2 16,-1 3-5-16,-7-3 1 0,6 3-3 0,-1-1 3 16,3-2-5-16,0 1 0 0,2 1 6 0,-2-2-2 15,-3-6 1-15,3 4 4 0,-3-4 1 0,3-1 0 16,-8-7 3-16,6 6 0 0,2-4-1 0,0-1-1 0,2 1 0 15,1-4-1-15,-2-1 0 0,-1 1-2 0,0-3-1 16,4 0-2-16,-12 0 1 0,6-1 4 0,2-7-5 16,-1 4 1-16,1-2 2 0,0-2-1 0,3 0 3 15,-2-1-1-15,9-2 0 0,-7 0 0 0,-5 3 1 16,2-3-1-16,10 4-3 0,-10-4 3 0,4 1 1 16,1 1-1-16,1 0-5 0,1 0 1 15,10 1-1-15,-12 2-1 0,3-4 7 0,4 4-4 0,2 0-5 16,-1 0 7-16,-2 1 0 0,2-1 2 0,-6 3-1 15,15-1 0-15,-6 1 0 0,0 1-1 0,0 2 3 0,-1 0-1 16,1 4 2-16,5-3 1 0,-6 6 1 0,1-1 2 0,3 2 1 16,-2 0 2-16,1 2-1 0,-1 3 1 0,0-1-1 15,0 3-1-15,2 0 0 0,-3 3-2 0,0 2-3 16,-1 1 0-16,0 3 2 0,-3-2-3 0,2 2 1 16,-1 4-1-16,-7-1 2 0,4 0 0 0,-7 0 1 15,3 3-2-15,-1 0 2 0,-4-5-1 0,1 2 2 16,-2-5 3-16,-2 2-6 0,2-2 5 0,2 2-3 15,-2-2 2-15,-2-2-1 0,-1-2-3 0,2 1 4 16,-2 0-3-16,3 0 1 0,-4-3 1 0,1 0-2 16,2-2-1-16,-4-1 2 0,5 1-4 0,-3 0 1 15,1-3-2-15,-1 1 0 0,-2 0-1 0,5-4 1 16,-3 0-1-16,0 0 5 0,3 0-2 0,0 0 0 16,-3-1 1-16,0-4-2 0,0-1 2 0,1 4-2 15,-3-1 1-15,5-3-3 0,-1-2-1 0,-1-3 1 0,2 3-1 16,0-3-2-16,2-2 1 0,-1-4-3 15,-1-3 2-15,5 2 1 0,1-1-3 0,-1 4 1 0,5-6-1 16,-7 1 3-16,3-1-1 0,2 4 2 0,4 0-3 16,-1 1 2-16,0-1 2 0,-4 1-1 0,-1-1 3 0,3 4-3 15,1-1 2-15,-2 1 0 0,1 2 1 0,-3-1 0 16,12 2 0-16,-9 2 2 0,7 1-1 16,0 0 1-16,-5 1 0 0,3 3 4 0,0 0 0 0,-1 3 0 15,-2 0 3-15,3 0 0 0,0 3 2 0,-3 2 1 16,3 1 0-16,-3 2 5 0,2 1-5 0,-5 2 4 15,3 0 1-15,-2 3-4 0,4 0 2 0,-4 4-2 16,0 1-3-16,-1 0-7 0,-3 3 0 0,1-2 0 16,-1 0-5-16,0 6-3 0,-5-4-6 0,0-2 0 15,0 1-4-15,0-3-11 0,0-2-11 0,0 1-5 16,-8 1-17-16,5-7-88 0,-2 1 122 16,3 4-51-16,-1-3 76 0</inkml:trace>
  <inkml:trace contextRef="#ctx0" brushRef="#br0" timeOffset="90332.63">22912 16952 1177 0,'-8'0'127'0,"6"-2"-93"0,2 1 18 0,-4 1-95 16,-3 0-5-16,4 0 9 0,-6 0-89 0,5 5 45 15,-7-1 49-15,0 3-33 0,4 0 79 0,-3 3 10 16,2-1 13-16,2 2 3 0,-3 0 9 0,2 2-20 16,-1 1-6-16,1 0-3 0,2 2-22 0,0 0 2 15,-3-1-3-15,5 1 2 0,-2 1 0 0,2-1 2 16,2-2 2-16,-1 1-1 0,2-3 2 0,0-1-2 15,0-1-1-15,0-3 1 0,2 0-5 0,-1-3 4 16,2 0-4-16,2 0 5 0,0 1-1 0,1-5 3 16,-1 6 4-16,3-6-3 0,-2 0 5 0,5 0-3 0,-2 0 3 15,-2-1-1-15,4-6-1 0,1 7-5 0,-1-6-1 16,7 6 1-16,-6-1-3 0,1-6-2 0,6 4-4 16,-4 0-2-16,-2-3 0 0,1-1 0 0,3 3 0 0,-7-1-3 15,9 0 2-15,-5 1 2 0,-2-3 0 0,-7 1 4 16,13 1 2-16,-7-3 2 0,-4 4 1 15,-2-4 0-15,5 0 4 0,-9 2 5 0,5-1 0 16,-2 1-4-16,-3-2 6 0,-2 0-2 0,-9-1 1 0,10-2 0 16,-3 0-4-16,3 0-3 0,-11-2-1 0,8 2 2 15,-10-1-3-15,2-1-1 0,2 1-5 0,-1 0 0 16,-4 0-4-16,-3 2-11 0,3-1-10 0,1 0-4 16,-1 2-18-16,1 1-45 0,1 2-22 0,-7 0 32 15,3 1 87-15,2 3-77 0</inkml:trace>
  <inkml:trace contextRef="#ctx0" brushRef="#br0" timeOffset="90849.66">23443 16870 994 0,'-4'3'96'16,"2"4"-54"-16,0-4-60 0,-4 8 51 0,1-3-102 0,-2 3 35 15,2 0-3-15,-5 1-10 0,3 1 43 0,-1 1 21 16,-3-1 6-16,0 1 7 0,3-2 18 0,0 4-24 16,-1-2 1-16,1 4-1 0,-2-3-25 0,2 1-1 15,2 1-3-15,0-1-1 0,1 0-1 0,2-2 7 16,-5 2 0-16,6-5 0 0,-1 4 3 0,2-4-1 15,-4 0 1-15,5-1 4 0,-2-2-5 0,2-2-2 16,-1-1 2-16,1-1-1 0,0-4 0 0,-2 4 7 16,2-4-1-16,2 1 2 0,-2-1 8 0,0 0-2 15,0-1-1-15,0 1 0 0,1-5-1 0,-1 3-5 16,2-1-1-16,-2-2-3 0,5 1-4 0,-5-3-1 16,4-2-3-16,0-2 2 0,-4 2-4 0,6-2 1 0,-3-4 0 15,0 3 0-15,3-1 2 0,-2-3 1 0,-1 4 1 16,3-4 0-16,-1 0 1 0,-1 2 1 0,3-3 0 15,-4 3 1-15,3-2 1 0,-1 2 3 0,3 0 3 0,-3 0-4 16,-1 3 4-16,4-2 4 0,0 2 0 0,-3 2 1 16,3-1 1-16,-4 4-7 0,4 0 2 0,-3 1-1 15,-2 2-7-15,3 1-2 0,-3 2-5 0,4 0-2 16,1 0-3-16,-4 5-9 0,4 0-8 0,2 1 0 16,-3 0-13-16,5 4-19 0,-3-3-11 0,2 3 1 15,0-1-25-15,2-1-19 0,-4-2-10 0,0 4-2 16,4-4-23-16,-2-1 1 0,2-2-7 0</inkml:trace>
  <inkml:trace contextRef="#ctx0" brushRef="#br0" timeOffset="91399.65">23668 16950 1017 0,'5'2'18'0,"0"3"-18"0,-4-4 0 0,6 2 11 16,0 4-21-16,0-3-9 0,8 4 0 0,-11-3 20 16,2 3 9-16,3-2 4 0,5 1 19 0,-3 0-10 15,-1 0 3-15,6-3 3 0,-7 1-13 0,5 1-3 16,4-1-5-16,0-2-1 0,-5 2-4 0,0-3-1 15,4-1 3-15,-1 1-2 0,4-2 0 0,-4 0 3 16,6-2 1-16,-6-1-3 0,1 0 3 0,3-2 3 16,-6-1-4-16,2 0 2 0,0-1-1 0,-2 1-1 15,-1-2-1-15,-1 0 4 0,-2 0-4 0,-1-1-2 16,2-1 3-16,-1 1-4 0,-4 0 0 0,3-1-2 16,-1 1 0-16,-3 1-1 0,0-2-3 0,-1 3 0 15,-1-1-1-15,-1 1-1 0,1 0-1 0,-3 0 0 16,0 1-3-16,-1 0 2 0,1 1-4 0,0 0-2 15,-4 1 2-15,1 0 2 0,-5 3-2 0,2-2 4 0,-2 1 0 16,-3 2 2-16,-1-3 5 0,-1 3-1 0,-3 0 2 16,2 0 0-16,-5 0 1 0,2 3 0 0,0 2 3 15,-7 0-1-15,2 2 3 0,3 4 0 0,-3-1 6 16,0 2-5-16,0 4 4 0,3 0-3 0,7 1 2 0,-6 2 2 16,3 0-3-16,-3 3 9 0,11 0-5 15,0 0 2-15,-1 3 7 0,5-1 0 0,2 1-1 0,1 3 3 16,6-3-4-16,7 2-1 0,-2-2 2 0,11 5-1 15,3-5-2-15,3 2-7 0,8 0 1 0,8-4 2 16,-1 3-8-16,6-8-5 0,-1 3-8 16,10-7-9-16,-6-3-9 0,14 0-110 0,2-5 120 0,6-2-37 15,0-3 53-15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0:51:57.13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12936 3349 276 0,'8'-3'17'0,"3"5"-52"0,3-1-18 16,-6-2 41-16,4 1-50 0,1 0-1 0,-1 0 8 15</inkml:trace>
  <inkml:trace contextRef="#ctx0" brushRef="#br0" timeOffset="1468.58">13044 3313 14 0,'-6'-3'75'16,"4"0"-10"-16,-5-2 2 0,2-1-31 0,-5 4 12 15,7-1 14-15,2 2-59 0,-7-3-3 0,3 4 0 0,5 0-1 16,-1 2-6-16,-9 0 3 0,7-2 1 0,-3 0 1 15,1 3 0-15,-8-6 4 0,-1 1 2 0,2-1 0 16,-1-2 4-16,2 4 0 0,2-1 1 16,-4-1-1-16,-1-5 0 0,9 8 3 0,-7 0-2 0,2 0 3 15,7 0-1-15,-6-2-3 0,2 2 4 0,-4-3 0 16,2 3-2-16,-1-5 0 0,2 1-3 0,2 4 1 16,-5-7-1-16,5 4 6 0,-4 0 0 0,7 3-4 15,0-3 5-15,-3 5-1 0,4-4 3 0,-1-3 3 16,2 1-4-16,-3 4 0 0,1-4-3 0,0 0 2 15,3 4-2-15,0-2-1 0,0-1-1 0,-5-3 1 16,5 6-2-16,0-3-3 0,-3 1 1 0,3 2 3 16,0-2-2-16,0 2 1 0,0-1-3 0,-1-5 4 15,-1 2 0-15,4 1 0 0,-4-1 2 16,1-1-4-16,1 5 0 0,0-3-1 0,0 0 1 0,0 3 2 0,0 0-3 16,1 0-1-16,1-2-2 0,2-3 1 0,-4 2-2 15,4 3 4-15,-3-1-4 0,4-1 0 0,-4-3 2 0,6 2-2 16,-4 2-1-16,5-4 3 0,-4 2-5 0,6 0 0 15,-4-2 0-15,2 0 4 0,5 0-1 0,-2 4-2 16,3-2 2-16,-2 1 0 0,1-4 1 0,0 4-2 16,5-1 0-16,0-2-2 0,-3 2 0 0,3 0 0 15,-1-2 0-15,5 4 0 0,-1-2 0 0,-4-2 0 16,2 5 0-16,4-2 1 0,2-2 0 0,2 2-1 16,-2-1 2-16,-3 0-2 0,8 0 1 0,-3 3 1 15,0-2-2-15,0-1 0 0,-4 1 1 0,1 2-1 16,-2-1 1-16,3 2-1 0,0 2 1 0,-3-3 3 15,0 0 0-15,3 4-1 0,2-1 3 0,-5 0 0 16,-2 0-2-16,4-1 1 0,-2-1-3 0,2 5 1 16,6-4 0-16,-8 1 1 0,0 0 0 0,9 2-1 15,-6-2-2-15,4 2 4 0,-3-2-3 0,4 0 1 0,-5 2 0 16,5-3 0-16,-1 4 0 0,-4-1 1 0,3-1 2 0,-1-1-2 16,-2 1 2-16,2-1 0 0,-2 0-1 15,5 2 2-15,-7-5 0 0,6 0 1 0,-3 1-1 0,3 4-2 16,-3-2 1-16,1-1-1 0,0 1 0 0,1-3 3 15,4 3-2-15,-1 0-2 0,4-3 1 0,-2 0 0 16,3-2-1-16,0-1 1 0,3 3-1 0,-4-1-1 16,3-2 1-16,0-1 0 0,-7 3 2 0,2-1-3 15,5 2 2-15,-2-1-1 0,-8-2 0 0,7 1 1 16,-4-1-1-16,4 0 0 0,-5 3-3 0,6-5 1 16,-8 2-1-16,9 1 0 0,0 1 0 0,0-1 0 15,-8 2 0-15,6 0-1 0,0-5 0 0,-6 5 3 16,3 0-2-16,-1-1 4 0,-2-1-3 0,-1 1 2 15,3-2 2-15,-2-4 2 0,-2 2 1 0,-1-1-2 16,1 0 1-16,1-2-2 0,2 0 1 0,-6 0 1 16,4-3-2-16,-3 2-2 0,4-2 0 0,1 0-2 0,-4 0 1 15,4 0 1-15,-2 0-2 0,2-2-1 0,-4 1 2 16,8 1-1-16,-9-2 2 0,2 0-3 0,0-1 0 16,-1 2 1-16,0-1 1 0,-3-1-3 0,2 1 2 0,1 1 3 15,-8-2-2-15,4 1 1 0,1-1 2 16,-5 0-1-16,3-2 2 0,-2 2 4 0,-4-2-2 0,-5 2 0 15,6 0 2-15,-2-3 0 0,-8 4 1 0,7-3-1 16,-12 5-4-16,4-1 2 0,-3-3-2 0,-1 3 0 16,-2-2-7-16,-10 3 1 0,7-3-2 0,-5 1-1 15,1-3 0-15,3 4-1 0,-3 1 0 0,1-3-1 16,-3 1 0-16,1 2 2 0,1-3-2 0,-3 0-1 16,-2-2 2-16,-6-1-1 0,2-2 0 0,-3-2 3 15,2 1-3-15,1 1 2 0,-3-2 1 0,-2-1 1 16,3 2 0-16,-5 0 0 0,0 1 0 0,1-2-2 15,1 2 2-15,-3-1-1 0,-2-1-3 0,-4 1 0 16,1 0-1-16,-5-1 2 0,7 2-2 0,1-3 2 16,-6 5 1-16,1 3-3 0,-1-5 4 0,5 0 0 0,3 6 0 15,-2 1 0-15,-4-5 1 0,1 10-3 0,3-5 0 16,0-2 1-16,2 4-3 0,-2-3 2 0,1 7-3 16,-4-5 2-16,6 5 0 0,-7-5-1 0,2 6 0 0,1-1 1 15,-2-2-1-15,0 3 2 0,-4 1 0 0,4 2-3 16,-5 0 3-16,2 1-1 0,-1-2 2 0,-1 3 0 15,-3-2-1-15,7 1 0 0,-5 1-1 0,-1-2 4 16,6 2 0-16,-2-2-1 0,3 1 1 0,-3-2-3 16,5 3 2-16,1 0-2 0,-1-2 2 0,-2 2-1 15,-2 3-2-15,7 0 2 0,-2-1-2 0,2 1 3 16,-3 0-2-16,-2 4 1 0,8-1-3 0,-3-1 2 16,3-5-2-16,-3 6 3 0,-2-1 1 0,3 1-6 15,1-1 7-15,2 1-2 0,-4-1-1 0,3 6 1 16,-3-4-1-16,0-2 1 0,1 3-1 0,-3-3 0 15,2 0 2-15,-1-1 1 0,-1 4 0 0,0-6 0 16,0 2 0-16,-3 6 0 0,7 1 0 0,-9-3 0 16,4 1-2-16,-3-1-2 0,7 3 2 0,-6 3 1 0,2-3-1 15,3 0-3-15,-1 0 0 0,4 3 2 16,0 2-2-16,-1-2-1 0,-1 0-1 0,9 2-1 0,-3 1 1 0,1 1 0 16,3-3 2-16,-2 4-3 0,7-1 2 0,-4 1 1 15,2-2-3-15,-3 3 4 0,1-1-2 0,1 3 3 16,1 2-1-16,-2-2 0 0,0 1 1 0,1-2 1 15,1 2 1-15,-2 1 1 0,1 0-1 0,-2-4 1 16,1 4 0-16,-1-1 0 0,1-1 0 0,1 10-2 16,1-4 1-16,-3 0 1 0,1 1-4 0,0 2 2 15,1-3-3-15,2 4 1 0,-2 1 1 0,-4-5-1 16,7 5 0-16,-1 0 3 0,1 2-1 0,4 1 0 16,-3-1 0-16,0-2 1 0,2 0-1 0,3 0 2 15,-3-2 0-15,1 1-1 0,5-1 1 0,0-1 2 16,0 0 0-16,1-3-3 0,3-1 0 0,2 4-47 15,-1 0-46-15,7 0 56 0,1 3 39 0,2 0-45 16</inkml:trace>
  <inkml:trace contextRef="#ctx0" brushRef="#br0" timeOffset="13384.84">13263 5488 56 0,'3'-7'-6'0,"2"0"6"0,1 3-9 0,-3-6-29 0,5 7 38 16,-5-5 0-16,5 2 1 0,-3 1 2 0,-2 0 3 16,0-1 2-16,2 0 14 0,-4 1 3 0,-1 0-2 15,0 5 16-15,0-3-2 0,0 0 2 0,0 0 1 16,-1 1-4-16,-5-2-6 0,2 5-3 0,3-4-1 15,-2 0-7-15,-2-2-2 0,0 2-1 16,2 2-1-16,-3-1-2 0,3 2-2 0,0-5 1 0,-5 4 3 16,5 1-3-16,-4 0 1 0,3-3-1 0,0-1 0 15,-2 0 2-15,3 1 1 0,0 3-2 0,-3 1-3 16,2-2 3-16,1-1-7 0,-2 2 0 0,4 2 2 16,-2-1-8-16,1 2 0 0,2 0-1 0,-1-1-1 0,-4-2-1 15,5 6 2-15,-2-1-1 0,1-5-1 0,1 6 1 16,-2-4 3-16,2 1-1 0,0 0 4 0,2 2 0 0,-2-2-5 15,1-3 2-15,4 5 3 0,-3-4-4 0,-1 2 1 16,4 2-1-16,0-2 2 0,-2 2 1 0,0 0 3 16,5 1-2-16,-3-1-1 0,2-1 2 0,-2 0 2 15,5 0-2-15,-4 1 3 0,2 0-2 0,1-1 2 16,-3 1-2-16,4 0 4 0,-4-2-2 0,0 5 0 16,1-5 1-16,-1 3-1 0,0 1 0 0,1-1 1 15,-4 0 2-15,3 2-4 0,-1 2 2 0,-4-3-3 16,6 1-4-16,-3-1 9 0,-2 0-9 0,4 0 3 15,-3 1-2-15,-1-4 2 0,1 1 2 0,3 1 0 16,-2-3 2-16,-3 2 2 0,9 0 1 0,-9-2-5 16,5 0 3-16,1 0-3 0,2 0-1 0,-4-1 0 15,4 1-1-15,-2-1-2 0,0-1 1 0,3 1 1 16,-1-1-3-16,2-1 2 0,-1 2-1 0,5-2 1 16,-3 0-2-16,5 0 1 0,3 0 0 0,-7 0-3 15,1 0 2-15,3 0-2 0,2 0 0 0,-3 2-1 16,3-1-1-16,-3 1 1 0,-4-1 0 0,7 1 2 15,0 1 1-15,-3-1-2 0,1 1 0 0,0-3 0 0,2 4 0 16,0-2 2-16,-2 1-2 0,-1-1 0 0,4-1-2 16,-4 3 1-16,-2-3-1 0,2 1 3 0,1 1-3 0,-1 0 2 15,0 0 0-15,-2 0-1 0,5 2-1 0,-3 0 3 16,1-1-2-16,2 1 0 0,0 1 1 0,-2-2-1 16,2 0 1-16,3 1 2 0,-3-2 0 0,1 0-1 15,2 0 0-15,-5 1-1 0,9-1 0 0,0 0 2 16,-4 2-2-16,4-2-1 0,0 0 1 0,1 0 0 15,0 0 0-15,6 0-2 0,-8 0 3 0,-3 1-1 16,5-3 1-16,1-1 0 0,-7 3 0 0,2-1-1 16,-1 1 0-16,-3-1 1 0,3-2-1 0,-5 1 1 15,4 2 0-15,1 0 0 0,-5-1 0 0,-1-2 3 16,4 0-3-16,-6 2 2 0,2-1-2 0,3 1-1 16,-2-2 1-16,-4 0 1 0,9 3 0 0,-5 0 0 15,-1-1 1-15,4 2-3 0,-2-2 5 0,4-1-2 0,-5-1-2 16,5 4 4-16,-8-3-2 0,-1 1-2 0,-1 3 3 15,4-4 0-15,-2 1 0 0,-4 2 2 16,5 1 0-16,1-5-4 0,0 3 1 0,0-1 0 0,6 1-3 16,-7 0 3-16,6-1-3 0,-4-2 1 0,-1 3 0 0,3 0 1 15,-4-3 3-15,3 0-4 0,2 0 2 0,-4 0 0 16,4 0 0-16,-2 2 1 0,-1-4-1 0,0 0 3 16,-1-2-4-16,0 4 4 0,4 0 1 0,-6-2-3 15,1 1 3-15,0-1-2 0,3 2 1 0,-1 0-1 16,-1 0 0-16,-1 0-3 0,1 0 1 0,3-2-2 15,-5 2 2-15,8-1 0 0,-8 1-1 0,8 0-2 16,-3-2 3-16,3-1-1 0,-4 2 1 0,2-1 2 16,-1 2-3-16,1-3 3 0,5-2 0 0,-1 4-1 15,-8-3-1-15,1 4 1 0,7-3-1 0,-4 0 1 16,-1 0-2-16,0 1-1 0,-3 2 1 0,1-3 2 16,2 2 2-16,-2-3-6 0,-1 3 1 0,3-4 1 15,-4 4 0-15,4-3 2 0,-1 3-3 0,-3-1 1 16,4 1 1-16,-5-2 0 0,-1-1-1 0,3 4-1 0,-5-4-1 15,3 2 5-15,-2-1-4 0,1-2 1 0,1-1-2 16,3 3 0-16,1 0 1 0,-4-4 2 0,0 4 0 16,0-1-3-16,8-3 1 0,-1 1-2 0,1-2 3 0,0 0 1 15,3 0-3-15,2-1 2 0,-1 0-2 0,0-2 2 16,-1 1 0-16,0-1-2 0,-5 2-1 0,2-2 2 16,0-2 0-16,-3 2 0 0,3-2-1 0,0 1 3 15,-1 1 0-15,-1-2 0 0,1-1-1 0,-6 3-1 16,3 0 2-16,-3-2-1 0,4 1 2 0,-6 1-3 15,-1-2 1-15,3 1 1 0,-3-1 0 0,1 1-3 16,3-3 0-16,-1 1 4 0,-4 0-4 0,7 0 5 16,-11 0-1-16,3 4-1 0,2-4 0 0,-2 0 3 15,-4 0-3-15,5 3 0 0,-3-2 0 0,2 1 1 16,1 1-1-16,0-3 0 0,0-1-1 0,3 1 1 16,-3 2 0-16,-11 1-1 0,9-2-2 0,-4-1 2 15,3 1-1-15,-5-1 2 0,0 3-1 0,-1 0-1 0,5-3 1 16,0 0 1-16,1 0-1 0,-8 3 1 0,3-4-1 15,1 3-1-15,-2-1 0 0,-2 2 1 0,-5 0-2 0,1-1 0 16,2 2-1-16,4-1 0 0,-4 2-1 0,-1 1-1 16,-2 0 1-16,-1-1-2 0,-4 2 0 0,9 1 1 15,-9 0 0-15,6 1 0 0,-4 0 1 0,-3-1-1 16,5 0 2-16,4 3 0 0,5-1 0 0,-9 1-2 16,-2-3 0-16,2 3 2 0,1-2-1 0,7 4 2 15,-2-1 0-15,0 2-6 0,-2 0 4 0,2-2-5 16,0 2-1-16,0 0 2 0,-3-3-7 0,-2 5 1 15,-1-2-3-15,0 3 0 0,6 0 0 0,4 3-10 16,-4 1-5-16,5 1 1 0,3-1-12 0,-3 4-19 16,7 2-9-16,10 1-4 0,-11 0-22 0,6 1-22 15,9 2 73-15,-3 0-40 0,6 2 83 0</inkml:trace>
  <inkml:trace contextRef="#ctx0" brushRef="#br0" timeOffset="32169.09">17228 4241 225 0,'-3'-5'-25'0,"2"4"6"0,1 1 6 0,0-2-11 0,0 1 16 0,0 1-1 15,1 0-6-15,4 1 3 0,-3-1-6 0,1 0 8 16,3 2 0-16,-1-2-1 0,-4 0 7 16,2-2 6-16,4-1 5 0,-6 0 3 0,2 0 6 0,-1-2 10 15,1 0-4-15,-3-1 5 0,2 0 6 0,-2 0-5 16,0-1 4-16,0 1-3 0,0 3-4 0,0-3-2 15,-2 1-2-15,2 3 0 0,-3-1-3 0,3 0-5 16,0 3-1-16,0 0-1 0,-2 0-6 0,2 0-3 16,-1-2 1-16,-1 1-1 0,2-1-4 0,-1 2 0 15,-1-1 0-15,1 1-1 0,-10-7-1 0,6 7 4 16,3 3 0-16,-2-3 0 0,2 2 3 0,-4-2 3 16,1 2 2-16,-1-2 0 0,1 3 2 0,0-3 1 15,-4 0 1-15,1 0 0 0,2-2 0 0,-5-1 1 16,0 1-2-16,6-1 0 0,-6 2-1 0,2-1 0 15,-1-1 0-15,-1-2 4 0,-9-3-4 0,9 5 0 16,-4-1 2-16,0-3 0 0,-3 3 0 0,-5-6-2 0,2 7-2 16,4-2-1-16,6 4-3 0,-11-4-1 0,5 3 0 15,-1-1 1-15,1-1-3 0,5 2-1 0,-9-1 1 16,2 0 3-16,-3 1-1 0,2 1 2 0,-1-7 0 0,-4 8-2 16,2 0 3-16,-1-2-3 0,3-4 0 0,-5 4 4 15,2-2-4-15,-3-1 1 0,2 5-2 16,0-3-2-16,-2 0 2 0,1 1 0 0,-4 0 0 15,5 2-2-15,-7-4 0 0,-3 4-1 0,7-2 1 16,3-1 2-16,-3 1 0 0,3-1-1 0,-2 3-1 16,0-8 1-16,7 10-1 0,7-4 3 0,-7 2-3 0,1-4 0 15,3-1 2-15,-6 5-1 0,8-3 1 0,-2 1-1 16,3-4 0-16,-7 3-2 0,6 0 2 0,0-2-2 16,0 3 0-16,-4-4 1 0,4 6 2 0,0-6-2 15,-2 6 0-15,4-2 0 0,-4-3 1 0,-1 5 1 16,-1-3-2-16,1-1 0 0,-5-6 0 0,5 10 0 15,-4-5 1-15,-1-1 0 0,3 3 0 16,-3-2-1-16,-3 5 0 0,0 0 0 0,4 0 0 0,-1-3 1 16,-4-3-2-16,-1 3 1 0,-3 3 0 0,3 0 0 0,8 0 0 15,-6 1 0-15,0 1-3 0,-2 3 3 0,4-2-1 16,-1-2 1-16,5 2 0 0,-4 1-2 0,-1-6 2 0,4 0 0 16,1 2-1-16,-5 0 1 0,2 0-1 0,3 0 1 15,0 0 0-15,2-1 0 0,-3 1 0 0,-2 1 0 16,0 1 1-16,1-2 1 0,4-3-2 0,-4 3 0 15,-4-2 0-15,2-1 0 0,2 3 0 0,6-5 0 16,-8 2 0-16,1-1 0 0,8 7 0 0,-1-8 0 16,4 7 2-16,0-1-3 0,-4-1 0 0,0 0 1 15,2 0-3-15,2 0 3 0,-6-8 0 0,6 8-1 16,-8-1 1-16,5 1 0 0,-2-3 0 0,5 3-1 16,-2 1-1-16,2 4 2 0,-3-5-3 0,0 0 2 15,2 0 1-15,-1-2-3 0,0 2 3 0,1 0 0 16,-2 0 0-16,1 0 2 0,2 0 0 0,-3 0-2 15,3 2 0-15,-3-2 2 0,1 0-2 0,-1 3 0 0,1-3-1 16,-1 3 1-16,0 0 1 0,1-3-1 0,-1 0-1 16,2 0 1-16,1 0 0 0,0 0 0 0,-5 0-1 0,5-3 0 15,0 3 0-15,-5 0 1 0,2-1 5 16,3-3-6-16,-6 6 2 0,-1-2-1 0,6-2 0 0,-4-4 2 16,4 6-3-16,2 0 1 0,2-1-3 0,-1 4 1 15,-4-5 1-15,1 1 1 0,4 1 0 0,0 0 0 16,-5 0 0-16,1 0-1 0,1 1 0 0,-7-2 1 15,6-4 0-15,-1 5 0 0,1-2 0 0,1 2-2 16,-4 0 1-16,3 2 0 0,-2 1 1 0,3 0 0 16,0 3 0-16,-2 1 0 0,-1-6-5 0,1-1 9 15,1 3-4-15,-2-3-1 0,1 0 1 0,-1 0-1 16,1-1 0-16,-2 2-1 0,5 1 1 0,-2 1-1 16,-1-3-1-16,2 3 3 0,0 0 0 0,-2-3-2 15,1 0 1-15,4-3 2 0,0 3 2 0,-3 0-1 0,2 0 0 16,-2 0-2-16,-2-1 2 0,5 2-4 0,-4 1-1 0,1-1 2 15,0 3-1-15,-2-4 1 0,0 3 1 0,4-3 0 16,4 3 0-16,-7-2-1 0,1 4-1 0,0-2 2 16,0-1 1-16,3 1-4 0,-6 0 2 0,-4 0 1 15,4-1-2-15,2-1 2 0,5 4-1 0,-12 0 0 16,4 1 1-16,2-1 1 0,-1 1 1 0,6 0-3 16,-5-1 1-16,4 1 0 0,-8 1-2 0,9-4 1 15,0-1-3-15,-5 2-1 0,6 1 1 0,-6 3-1 16,7 3 4-16,-5-2-6 0,6 1 2 0,-4-1-2 15,1 5-1-15,3-1 3 0,0-2-3 0,0 1 4 16,4-1-5-16,-1 0 2 0,1-3 2 0,-2 5 2 16,3 1 0-16,0-1-1 0,0-2 1 0,0 1-1 15,0-1 3-15,3 2 0 0,0 1-2 0,3-3 0 16,-1 2 2-16,-2-1-3 0,3-1 1 0,-2 2 3 16,-1-2-3-16,3 0 2 0,-1-2 0 0,-2 4 0 15,3-2-2-15,-1 0 5 0,3 0-1 0,-4-2-3 0,7 2 2 16,-9-3 0-16,0 0 0 0,7 0 1 0,-9 0-1 15,5 0 0-15,-5-2 2 0,3 0-1 0,-2 1 2 16,3-1-3-16,3 3 0 0,-5-4 0 0,3 3 0 0,-5-5 0 16,11 6 1-16,-5-2-1 0,3 1 0 0,1-4 0 15,-5 1 0-15,6-2-2 0,-3 2 1 0,7 3-2 16,-10-8 1-16,6 3 0 0,-5 0 0 0,8-1 1 16,-6-1 1-16,5 2 0 0,6-3 0 0,-5 0 0 15,3 0 1-15,-1 3-1 0,1-3 2 0,-3 4-3 16,2 0 1-16,-2-1-1 0,5 1 2 0,-6-3-1 15,-2 7 1-15,4-5-1 0,0 2-1 0,-1-2 1 16,0-3-1-16,-1 2 4 0,-4-1-4 0,4 1 0 16,-2-4 2-16,0 1-1 0,1-3 0 0,1 4 1 15,-1 0-2-15,1 4 1 0,1-4 0 0,0 1 1 16,0 4 1-16,1-2-2 0,-3 0 0 0,1-3 0 16,2 0-3-16,0 0 3 0,3 0 0 0,-2-3-3 0,0 0 3 15,1 1 0-15,-4 1 3 0,4-1-2 0,-3 2 0 0,2 0-2 16,-7-1 0-16,4 2 2 0,-2 1-3 15,3-1 4-15,0-1-2 0,-3 0-2 0,7 0 2 0,-6 0 0 16,1 3 1-16,1-3 2 0,3 0-3 0,-6-1 0 16,3 1 0-16,1 0 1 0,-7 0 0 0,7 0-1 15,3 0-1-15,-3 0 3 0,4 0-2 0,-3-2 0 16,3 2-1-16,0 0-1 0,-2 0 2 0,2 2 1 16,-3-2 0-16,1-3-1 0,-3 3 0 0,2 3 1 15,-2-3-1-15,-2-2 0 0,3-1 0 0,-3 0 0 16,1 3 2-16,-1 3-2 0,1-6 2 0,-2 0-2 15,2 1 3-15,-7 1-2 0,5 1 0 0,1 0-1 16,1 0-1-16,-4 0 1 0,-1 0-1 0,3 1 1 16,0 2-3-16,-1 2 1 0,2-5 2 0,-4 0 2 15,2 0-2-15,1 0 0 0,3 0 2 0,-5 2-3 16,5-4 5-16,5-3-3 0,-9 5 0 0,2 0-2 16,4 0 1-16,3 0-1 0,-5 0 0 0,8-3 2 0,-6 2 0 15,-4 1-3-15,6 0 3 0,2 1 0 0,-4-1 2 16,-2 0 0-16,7 0-1 0,-7 2 1 0,1-2 4 15,1 3-4-15,1-8 5 0,-2 2 2 0,0 3-3 0,1-3 3 16,-2-2-1-16,0 1 0 0,4 2 1 0,-4-3 1 16,2 5-3-16,-2-3 0 0,1 3 3 0,1-1-1 15,-3 1 0-15,1 0-2 0,-3 0-1 0,-2-2 3 16,2 0-3-16,0 1-2 0,-1-5-1 0,-4 2 1 16,4 3-1-16,2-2-1 0,-7-2 2 0,1-3-4 15,-1 5 2-15,4 1 1 0,2 1-2 0,0-1 2 16,-1-2-1-16,-4 2-1 0,8 0 1 0,-3-1-2 15,0 0-1-15,-4-3 1 0,4 0 1 0,-2-1-1 16,4 1 1-16,1-2 2 0,-2 5-3 0,6-3 3 16,-4 1-2-16,6-1-1 0,-1 1-1 0,2-1 2 15,-6-1-2-15,6 3 0 0,-2-3 1 0,-1 1-1 16,1 1 1-16,0 2-1 0,-3-2 0 0,0 2 1 16,3 0 0-16,-4-2-1 0,1 1 0 0,3 1-2 0,-2-2 1 0,-1 2 0 15,3-2-1-15,-3 3 2 0,2-1-1 0,1 2-1 16,-3-1 2-16,0 2 1 0,1-1 0 0,-1-1 0 15,-2 2-1-15,-1 0 0 0,-2-2 0 0,1 2 1 16,1 0 0-16,-2-1-3 0,-5 1 2 0,13 0 0 16,-7 1 0-16,3-1 4 0,-4 2-2 0,4-2-1 15,0 2-1-15,-3-1 2 0,1 2-2 0,-2-3 0 16,4 2 0-16,-4-1-3 0,2 3 2 0,-4 0-1 16,-2-1 4-16,7 1-4 0,6-1 2 0,-7 0 0 15,-2 2 0-15,5-2-2 0,-2-2-1 0,3 2 3 16,4-1 0-16,-7 1-2 0,1 0 3 0,4 0-2 15,-3 2 2-15,1 0-1 0,4 0 0 0,-7-2 0 16,6 0 1-16,-2 2-3 0,1 1 2 0,-1-1 0 16,4-2-2-16,-3 3 2 0,2-4-2 0,-2 2 2 15,4 1 0-15,-1 0 0 0,-3-5 1 0,5 5-1 16,-2-5 1-16,-6 0 2 0,9 3-2 0,-3-3 0 0,-2 0 2 16,-1 0-3-16,-3 0 2 0,-2 0-3 0,10 1 1 15,-6-1 0-15,4-1-1 0,-3-1 1 0,0 2 0 16,5-3-2-16,-1-2 2 0,1 2 0 0,-7 0 1 0,7-2 1 15,-8 1-1-15,7-1 0 0,-7 0 1 0,4 0 0 16,-4 1 0-16,1-3-1 0,-2-2 1 0,0 4 2 16,-2-1-1-16,-1 0 0 0,1-1-1 0,-4 1 2 15,2 0-1-15,0-1-1 0,1 1 0 0,-6-2 0 16,3 0-2-16,2 1 5 0,-3-1-2 0,-2-2-3 16,2 1 3-16,-3-1 1 0,-2 1 2 0,5-1-2 15,-3 1-1-15,3-2 1 0,-8 0 1 16,0 0-3-16,0 2 1 0,0-4 2 0,1 0-4 0,-1 1 5 15,0-2-2-15,-6 3-1 0,6-5 0 0,-3 2 3 16,3-4-3-16,-7 4-2 0,1 0-1 0,1 0 2 16,-2 0-3-16,0 0-1 0,-2-2 2 0,-1 2-4 15,1 3 0-15,0-3-8 0,-3 3-3 0,3 1 6 16,1 2-14-16,-1 0-6 0,1 4-35 0,2-1 6 16,-1 5-24-16,3 0 1 0,2 6-16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3-10-11T20:55:32.5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0 200 48 0 0,'2'-5'78'0'0,"0"0"1"0"0,0 0-1 0 0,0 1 1 0 0,-1-1-1 0 0,0 0 0 0 0,0 0 1 0 0,0 0-1 0 0,-1-9 1 0 0,2-5 359 0 0,-1-12 497 0 0,1-1 135 0 0,-1 9-69 0 0,-1 21-931 0 0,0 1-1 0 0,0-1 0 0 0,0 0 1 0 0,0 1-1 0 0,0-1 1 0 0,0 1-1 0 0,0-1 0 0 0,0 1 1 0 0,1-1-1 0 0,-1 1 1 0 0,0-1-1 0 0,1 1 0 0 0,0-1 1 0 0,-1 1-1 0 0,1-1 1 0 0,0 1-1 0 0,0 0 0 0 0,-1-1 1 0 0,1 1-1 0 0,0 0 1 0 0,0 0-1 0 0,1 0 0 0 0,-1 0 1 0 0,2-2-1 0 0,-3 3-69 0 0,0 0-1 0 0,1-1 1 0 0,-1 1-1 0 0,0 0 1 0 0,1-1-1 0 0,-1 1 1 0 0,0 0-1 0 0,1-1 1 0 0,-1 1-1 0 0,1 0 1 0 0,-1 0-1 0 0,1 0 1 0 0,-1-1-1 0 0,0 1 1 0 0,1 0-1 0 0,-1 0 1 0 0,1 0-1 0 0,-1 0 1 0 0,1 0-1 0 0,-1 0 1 0 0,1 0-1 0 0,-1 0 1 0 0,1 0-1 0 0,-1 0 1 0 0,1 0-1 0 0,-1 0 1 0 0,0 0-1 0 0,1 0 1 0 0,-1 1-1 0 0,1-1 1 0 0,-1 0-1 0 0,1 1 1 0 0,6 13-593 0 0,-1 2-150 0 0,-1-8 291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0:08:11.2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6630 14917 206 0,'4'-2'-9'15,"0"2"16"-15,-4-3 3 0,3 3-8 0,-2 0 55 0,1 0-7 16,1 0 7-16,-3 0-6 0,2 0 1 0,-2 0 2 16,0 3-6-16,-2-1-17 0,2 1 6 0,0-2 1 15,-3 1-9-15,3-2 3 0,0 0-1 0,0 2 8 16,-2-2 0-16,1 0 2 0,-1 0 3 0,1 0-1 16,-6 0 4-16,6 3-6 0,-2-3-1 0,1 0 0 15,-1 0-6-15,1 0-4 0,-4 0-3 0,4 0 2 16,1 0-4-16,-5 0-3 0,2 0-4 0,3 0 4 15,-4 0-5-15,-1 1-2 0,1-1-2 0,-1 0-1 16,3 0-2-16,-5-1-1 0,1 1 2 0,0 0-5 16,2-3 1-16,-3 3-3 0,2 0 2 0,-4 0-1 15,4-2-4-15,-2 2 4 0,-1-3-3 0,1 3 0 16,0-2 1-16,-3 1 1 0,0-4 0 0,0 3 0 16,3-1-2-16,-5-2 2 0,2 2 0 0,-1-1 1 15,-2-1-1-15,3-1-2 0,-2 1-1 0,-1-1 4 0,3 1-5 16,5 0 1-16,-4 0 0 0,-1-1-1 0,7 3 2 0,-14-6 1 15,10 4 0-15,2 2 1 0,-5-2 2 0,-5-1-1 16,7-1-1-16,1 3 0 0,-3-1 0 0,0 0-2 16,-3 1 0-16,1-3-1 0,1 3-1 0,2-1 1 15,-6 2-1-15,4 0 0 0,-2-2 0 0,0 2 2 16,-1-5-1-16,-3 5 2 0,2-1 3 0,0-3-6 16,-1 5 5-16,-1 0-4 0,4-2 0 0,-5-1 0 15,2 0 0-15,1 4-1 0,1-4 2 0,-6 5-2 16,7-5 0-16,-2-1 1 0,-3 3-1 0,2 0 0 15,-3 3 0-15,1-8-2 0,-2 3 2 0,-2-1-4 16,2 1 4-16,-1 5-3 0,-6-5 1 0,4 2-4 16,-1 0 3-16,3 3-3 0,-4-1 0 0,0-1 2 15,3-3-3-15,-2-1 0 0,6 3 2 0,-5-2 0 16,5-1-1-16,-3 0-1 0,2 2 1 0,2-2-3 0,3 3 2 16,-4 0-1-16,3 0 1 0,-4 0-1 0,2-1 2 15,1-2-1-15,-5 0 1 0,0 1 4 16,2-3 0-16,-2 2-1 0,-2-4 3 0,-1 6 1 0,1-6-1 15,-1 7 0-15,3-2-1 0,-2 1 2 0,-1 1-1 0,3-4-1 16,0 3 1-16,2-3 0 0,-4 7 0 0,2-4 5 16,-1 2-2-16,2-3-3 0,1 2 1 0,4 2 0 15,-6-1-1-15,5 0 2 0,4-1 0 0,-1 2-3 16,4-2 2-16,-4 1 3 0,2 0 3 0,-4 1-2 16,5-1 2-16,-2-1-4 0,-2 2 0 0,-1-4 4 15,2 3-7-15,1 2 2 0,-1-1-2 0,-2 1-1 16,4 0 1-16,-1 0 0 0,-3 3 0 15,-1-2 0-15,3 1 0 0,-2-2 0 0,2 5 0 0,-3-4 0 16,-2 2-1-16,3 2 2 0,-3-3-2 0,0 2 4 16,-1 3 0-16,3-3-2 0,-5 3-1 0,6-3 2 15,-8 4-1-15,7-3 1 0,-3 3 0 0,2-3-4 16,-1-1 2-16,0 7 0 0,-3-1 0 0,4 4 0 16,-4-2-1-16,3 0 0 0,-3-1 0 0,-2 6 2 15,0-1 0-15,6-4-1 0,-4 2 1 0,-4-3 1 0,6 2 0 0,-2 1-1 16,0 5-1-16,-2-3 3 0,1 6-1 0,2 0 0 15,-1-3-2-15,0 1 0 16,2 2 0-16,-1 0 0 0,-1-2-1 0,5 1-3 0,0-1 0 0,-5 1 0 16,-4 2 1-16,12 3-3 0,-5-4 1 0,1 1 2 15,5-1-5-15,-3 2 4 0,-3-2-1 0,8-2 1 16,5-1 0-16,-5 0 0 0,3 0 0 0,2 1-2 16,-2 1 3-16,6-4 1 0,2 0-2 0,-4-1 1 15,4 1 1-15,0 1-2 0,0 1 2 0,1-5-3 16,1-2 3-16,-2 3 0 0,0-3-3 0,9 1 1 15,-2-1-1-15,2-2 0 0,-6-1-1 0,7 1 3 16,-1-1-1-16,-3-1 1 0,4 0 2 16,1-2-3-16,-6 0 2 0,6 1 2 0,-2-1-2 0,-3-1 2 15,4-1 0-15,4 1-1 0,0 3 2 0,-3-3-1 16,2 1 3-16,-2-3-3 0,1 3 1 0,1 2 0 16,-4-3-1-16,1 0 0 0,-2-1 1 0,4 3 0 15,-2-3-1-15,-3 4 0 0,3-1 1 0,1 0-1 0,0 1 0 16,0 0 1-16,2-2 0 0,-2 2 3 0,4-1-3 15,1-1 0-15,-2 2 2 0,2-3-1 0,1 1 0 0,0 0 0 16,-1 0 0-16,6 1-3 0,-3-1 4 0,0 0-4 16,5 1 0-16,-4 2-2 0,7-1 2 15,-7-2 0-15,7 2-1 0,-3-2 1 0,-2 2-3 0,3 2 3 16,-8-1 1-16,7 0 0 0,-9-1 0 16,11 2-1-16,-11 2 1 0,7 4 1 0,-3-3-1 0,2-4 1 15,1 5 0-15,-5 0-1 0,0-1 1 0,2 0-1 16,-3-2 0-16,4 1 1 0,-4 1-1 0,4 1 0 15,-2-6 1-15,-1 0 0 0,5 3 2 0,-6 0-5 16,4-2 1-16,-1-6 0 0,0 5 2 0,-3 2-6 16,1-1 7-16,0-1-1 0,1-2 0 0,2-1 0 15,-1 1 1-15,-3 2-2 0,6-3 3 16,1 1-3-16,-4 2 2 0,2-2 0 0,1 0 1 0,-8-1-3 16,5 3 2-16,3-2 1 0,-10-4-3 0,4 1 3 0,1-3-2 15,2 2 1-15,2 1-1 0,-1 2 2 16,-6-7-1-16,5 2 0 0,-2 0 0 0,-1 0-1 15,5 0-1-15,-7 0 1 0,0 0 2 0,3-2-2 0,-1 1 0 0,-3 1 1 16,1 1 1-16,-2-1-1 0,2 2 0 0,-1 0 0 16,0-1-2-16,-1 1-2 0,1 1 0 0,-2 2 2 15,1-5 1-15,-1 0-3 16,4 0 4-16,0-2-1 0,-2 4 0 0,1-2 1 0,6 0-2 0,-2-2 0 16,7-1 1-16,-9 0-1 0,7 3 1 0,2-2-1 15,8-1 0-15,-4-3 3 0,-1 3-3 0,7-4 1 16,-4 6 2-16,8 1-2 0,-4-7 5 0,0 1-4 15,-5 1 1-15,3 1 2 0,-3-1-4 0,-1 0-1 16,-2 0 3-16,0 1-3 0,-4 2 1 0,3-1-1 16,0-5 2-16,1 7-1 0,1-1 2 0,-6-1 1 15,2 1 0-15,-2-1-3 0,5 3 3 0,-2 0-2 16,0 3 0-16,-3-1 3 0,0 1-4 0,2-1-1 16,1 1 1-16,2 1 0 0,-4 3 1 0,2-3-2 15,-3 0 1-15,-1 0 1 0,-1 1 1 0,2 1-2 0,-3 2-2 16,0-5 0-16,-3-3-1 0,6 5 2 0,-5-3 0 15,1 1-5-15,0-2 5 0,-2-1 0 0,-2 0 5 0,0 0-4 16,1 0 3-16,2 0-2 16,-6 0-2-16,3-3 3 0,-1 0-3 0,-4 1 2 0,4 1-3 0,-1-4 1 15,-1 2 1-15,0-6 2 0,3 2 0 0,-1-1-1 16,3 5 1-16,-5-9 0 0,-2-1 0 0,2-1 0 16,3 1-1-16,-3 1-1 0,-6-1 2 0,5 2 0 15,-9-4-1-15,5 3 1 0,1 3 0 0,2-2 0 16,-7-2 2-16,-1 2-2 0,9-3-1 0,-9 2 3 15,6-1-3-15,2-1 1 0,-3 0-1 0,-4 0-1 16,1 0 0-16,0-1 0 0,-1 1-1 0,2-2 0 16,0 1 0-16,-4-3-1 0,0 1-2 0,4-2 1 15,3-1-2-15,-4 1 0 0,-2-2 0 0,4 1 3 16,-2-2-2-16,-1 0-3 0,4 2 2 0,-1-2-1 16,-2 1-1-16,2-1 1 0,-2-5-2 0,0 7-1 15,2-2 2-15,-4-2-1 0,4-1 3 0,-5 3-1 0,2-2 1 16,-4 6 0-16,2 2 0 0,-6-3 0 0,6 0 0 15,-5 5 2-15,-3 1-4 0,2-4 3 0,-5 4 0 16,9 1 1-16,-9-2-2 0,6 0 4 0,-6 3 0 16,2 0-3-16,0 0 0 0,1 0-2 0,0 0-1 0,-3 0 3 15,0 0 1-15,3 0-5 0,0-1 4 0,2 0-1 16,6-1 2-16,-3 2 2 0,-2 0-1 0,3 0 1 16,-1 0 0-16,3 2 1 0,-8-2 2 0,5 1 1 15,-2 3 1-15,-2-1-1 0,0 0 1 0,3 2 2 16,2 1 0-16,-4-3-1 0,1 5 3 0,-4-4-2 15,-1 3-2-15,4 1 1 0,-7-1-3 0,4 1-4 16,1 2-1-16,-3-1 2 0,0 1-5 0,-2-1 1 16,1 2-4-16,-1 0 2 0,1 3-1 0,-4 2-2 15,-3-2 2-15,0 3-2 0,-1 1-1 0,-1-1-3 16,-1 3-2-16,-3 1-1 0,-2-1-4 0,1 1-31 16,-1-1-21-16,2 1-5 0,-4-3-42 0,6-2 1 15,-6 0-33-15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0:10:02.0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16563 16777 461 0,'0'-1'21'16,"0"1"24"-16,0-2-30 0,2 1 57 0,-1-2-59 0,1 3 2 15,-1-5-15-15,6 5-5 0,-4-2-2 0,-2-1 4 16,1-2 3-16,0 1 0 0,2 4 7 0,-4 0 0 15,0 0 27-15,2 0-12 0,-2 0 13 0,0-2-2 16,0 2 1-16,0 0 5 0,0 0-10 0,0 0-8 16,0 0 1-16,0 0-1 0,0-1-10 0,0-1-3 15,-2-3-2-15,2 5 2 0,-3-3-5 0,3 3 0 16,0-1 1-16,0-1-1 0,0 2 1 0,-1-2-3 16,1 2 1-16,-2 0 0 0,2 0-2 0,-2 2 1 15,2 3-1-15,0-2-1 0,-1-5 1 0,1 2-3 16,0 2-1-16,0-2 0 0,0 1-4 0,0-2-3 15,-2-5-1-15,4 9-3 0,-1-2-4 0,3 4 11 16,0-3-7-16,1 4 0 0,4-3 4 0,-2-1 1 16,4 7 3-16,0-11 0 0,1 6 1 0,2-1 0 0,1 0 1 15,-1 0 2-15,6-1-1 0,-6 2 4 16,8-4-2-16,-1 7-2 0,1-6 3 0,1 2 1 16,-4-3-2-16,5 0 2 0,7 2-3 0,-2-2 0 0,2 0-3 15,4-2 6-15,3-1-4 0,-1-2 4 0,6-2-3 16,2 5-1-16,-7 0 2 0,6 2 1 0,-3 0 0 0,2-3-1 15,-3 2-2-15,4 1 1 0,2 0-5 0,-5 1 3 16,9 2-5-16,-1-3-19 16,0 0-8-16,-2 4-1 15,3 0-25-15,-1-2-23 0,1-1 55 0,-1 1-28 0,-8-4 59 0</inkml:trace>
  <inkml:trace contextRef="#ctx0" brushRef="#br0" timeOffset="801.06">17746 15937 715 0,'0'0'99'0,"-3"4"-24"0,-5 0 1 0,5-2-26 16,1-1-13-16,-4-1-10 0,4 0-24 0,-2 7 3 16,2-6-2-16,-9 3-3 0,5-3 3 0,1 7 7 15,0 5-1-15,-3-2 4 0,-3 6 5 0,8-1-5 16,-8-4-1-16,8 9 3 0,-3-6-4 0,-7 1-4 16,1 0 0-16,4-4-7 15,-3 3 0-15,-2-3-2 0,-1 2-2 0,2 0 2 0,-9 2-5 0,13-3 3 16,-9-1 0-16,-2-1 2 0,0 0 1 0,2 0 1 15,3-1 0-15,-5-1 1 0,3-1 0 0,0 0 1 16,-1 0-1-16,-2 0-2 0,2-2-1 0,-2 0-3 0,0 1 0 16,-3-1 4-16,0 2-8 0,2 0 2 15,-6 1-2-15,0 0 1 0,-1 2-1 0,-4 0 1 0,2 0 0 16,-1 2-1-16,0 0 0 0,1-1-1 0,0 1-3 0,-2 1 4 16,1 0-3-16,5 0 3 0,-2 2 1 0,0 1-1 15,0 4 4-15,-2-2 2 0,3 0 2 0,4-4-2 16,-3 9 2-16,0-7 3 0,1 0 0 0,-1-1 1 15,0-5 2-15,0 5-2 0,1 0 0 0,1-1 2 16,1-5-1-16,0 2 4 0,-5 1-2 0,3 0 0 16,2 1 5-16,7 0 1 0,-9-3 3 0,8 3-4 15,-4 0 4-15,6-3-7 0,9 3 0 16,-6-1 2-16,0-2-7 0,0-2 1 0,5 4-5 0,-4-4 0 16,9 1-1-16,-2-1 0 0,6 1 0 0,1-1-1 15,1 2 1-15,-3-5 1 0,6 7 4 0,3-4 1 16,-5 1 3-16,2-1 1 0,-4 1-2 0,4-1 7 15,10 2-2-15,-1 3 1 0,6-1 1 0,0 0-2 16,3 1 2-16,1 0-5 0,1 2 2 0,-3-4-2 16,2 6-5-16,0-3-1 0,-3-1-4 0,-1 1 1 15,1-1-3-15,-2 1-7 0,-2-4-4 0,4 8 1 16,-4-5-9-16,-1 8-10 0,8-7-8 0,-5 2-5 16,-2-1-14-16,7 1-31 0,-5 3-19 0,3-4-5 0,2 0-42 0,9-2 2 15,2 8-29-15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0:11:26.9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9477 11683 1 0,'23'4'143'0,"-19"0"-220"16,-1-3 77-16,3 1 1 0</inkml:trace>
  <inkml:trace contextRef="#ctx0" brushRef="#br0" timeOffset="3031.78">9497 11705 17 0,'-8'-2'26'16,"5"2"-1"-16,-3 0-13 0,3 0 5 0,-8-1 5 0,6 1-16 15,7 0-1-15,-7 0-5 0,5 0 2 0,-2 0-2 16,-9 0 0-16,8 0 4 0,2 0-2 0,1 0 3 16,-5-2 2-16,0 2 5 0,4 0-7 0,-1 0 7 0,0-3-4 15,-4 1-5-15,5 1 2 0,-4 1-6 0,3-2-7 16,-2 1-3-16,-1-1 0 0,0 0-7 0,2 2 4 16,-2-1 1-16,2-1-3 0,-5 1 6 0,5-1 4 15,-2 1 4-15,1-3-3 0,1 3 5 0,-1-2 1 16,3 1 1-16,-2 1-2 0,0-3 0 0,1 3 4 15,0-2-3-15,2 0 2 0,-1 1 0 0,1-1 1 16,0 1-2-16,0-1 7 0,0 2-3 0,0-1 1 16,1 0 2-16,-1 1-2 0,0-1 3 0,0 1-3 15,0 1-2-15,0 0 2 0,0-3-4 0,0 3 0 16,0 0-1-16,2-2-1 0,-2 0-1 0,2-1 10 16,1 2 1-16,0-1-1 0,-2 0 8 0,-1 1 5 15,0 1 5-15,0 0 0 0,-1-5 4 0,-2 4-1 16,1-1 1-16,1-1 1 0,-1 1-2 0,-1 1 2 0,1-1-1 15,2 2-2-15,0 0 1 0,0 0-1 0,0-1-2 16,0 1 4-16,-3 0-5 0,-2-4-2 0,5 3-3 16,-1 1 0-16,1 0-5 0,0 0-4 0,0 0-2 0,0 0 2 15,0 0-6-15,0 0-2 0,-3 0-1 0,-1 0 2 16,3 1-2-16,-1 1-1 0,2-2 1 0,0 0-3 16,-1 0 2-16,-1 0-2 0,2 2 3 0,0-2-4 15,0 1 1-15,0-1 1 0,-1 0 1 0,-1 0 1 16,-1 0 1-16,3 0 2 0,-2 0-1 0,1 0 2 15,-1 0 1-15,1 0-3 0,1 0 1 0,-2 0-1 16,0 0-2-16,-1 0-2 0,2 0-1 0,-1 0-1 16,1 0-1-16,-1 0-1 0,2 0 2 0,-2 0-5 15,1 0 3-15,1 0 0 0,-2 0 2 0,-1 0-3 16,-2 3 1-16,5 0 0 0,0-1-1 0,0 1 4 16,0-1-2-16,-1-1-1 0,1 1 1 15,0-1 1-15,0 3 0 0,0-3 0 0,0-1 0 0,0 3 1 16,0-3-1-16,1 2 2 0,-1-2 1 0,0 0-2 15,0 2 3-15,0-2 1 0,0 0-2 0,0 0 3 0,0 0 0 16,0 0 1-16,0 0 0 0,0 0-1 0,0 0 2 16,0 0-1-16,0 0-2 0,0 0 2 0,0 0-1 0,0 0 1 15,0 0-3-15,0 0 1 0,0 3 0 0,0-3-1 16,0 0-1-16,0 0 0 0,0 1-1 0,0-1 1 16,0 2 1-16,0-1-1 0,0-1 1 0,0 0 1 15,0 0 0-15,0 2 0 0,0-2 1 0,0 2-1 16,0-2 5-16,0 0-4 0,0 0 2 0,0 1-3 15,0-1 6-15,0 0-1 0,0 0-2 0,0 3 1 16,0-1-3-16,0-2 3 0,0 1-3 0,0 1 0 16,0-2 0-16,0 2-2 0,0-1 0 0,0-1-1 15,0 2 3-15,0-1-3 0,2 1 1 0,-2-1-3 16,0 1-1-16,0-2 4 0,2 2-4 0,-2-1 3 16,0-1-1-16,0 2-2 0,0-1 3 0,1 1-1 15,2-1 0-15,-3-1 5 0,2 2-4 0,-2 0 0 16,0-2-4-16,0 1 3 0,0-1 0 0,1 2 1 0,-1-2-1 15,0 0-2-15,0 1 3 0,2-1 2 0,-2 0 2 16,0 0-3-16,0 0 4 0,0 0-3 0,2 0 0 16,-2 0 2-16,0 0-4 0,0 0 4 0,0 2-2 0,1-2 0 15,-1 0 2-15,0 0-5 0,0 0 2 0,2 1 0 16,-1-1-4-16,2 2 0 0,-3-2-1 0,4 3-1 16,-3-1 2-16,2 1 0 0,2-2 1 0,-3 1 1 15,-1 0 1-15,2-1-2 0,0 1 2 0,1-2-2 16,-3 0-1-16,1 1 2 0,-2-1-1 0,0 0 2 15,0 0 1-15,0 0-1 0,0 0-2 0,0 0 6 16,0 0-3-16,1-1 1 0,1 2 1 0,0-1-2 16,-1 2 7-16,-1-2-7 0,0 0 2 0,0 0-1 15,0 0-3-15,0 0 0 0,0 0 0 0,-1-3-2 16,1 3 3-16,1-2-2 0,-1 2-1 0,3 0 0 16,-3 0 0-16,2 0 2 0,-2-1-1 0,1 1-1 15,1 0 1-15,-2 0 1 0,0 0 4 0,0 0-4 16,0 0 3-16,0 0 0 0,0 0 0 0,0 0 1 0,0 0 1 15,0-2-1-15,0 2 4 0,0 0-4 16,0 0 3-16,0 0-5 0,0 0 2 0,0 0-1 0,0 0-3 0,0-2 2 16,0 2-2-16,0-1 0 0,0 1 0 15,0-2-1-15,0 2 1 0,0 0 0 0,0 0-2 0,0-1 0 16,0 1 0-16,0 0 1 0,0 0 0 0,0 0 0 16,0 0-1-16,0 0 0 0,0 0 1 0,0 0-1 15,0 0 0-15,0 0-2 0,0 0 0 0,0 0 2 16,0 0 0-16,0 0 0 0,0 0 3 0,0 0-4 15,0 0 1-15,0 0 2 0,0 0-2 0,0 0 0 16,0 0-2-16,0 0 2 0,0 0 0 0,0 0 0 16,0 0 0-16,0 1-1 0,0-1 1 0,0 0 0 15,0 2 2-15,2-2-2 0,-2 1 2 0,1 1-2 16,1-2 2-16,-2 0 0 0,3 2-2 0,-3-1 0 16,0-1 1-16,0 0-1 0,0 0 0 0,0 0 3 15,1 2-2-15,-1-2 2 0,2 0 1 0,-2 0-2 16,2 1-2-16,-2 1 6 0,0-2-6 0,0 0 3 15,0 0 1-15,0 0-3 0,0 0 2 0,0 0 0 0,0 0-2 16,0 0 4-16,0 0-4 0,0 1 0 0,1 1 0 16,1-2 2-16,-2 0-1 0,1 2 0 0,-1-2 2 0,3 1-1 15,-3-1 2-15,0 0-2 0,0 0-2 0,0 0 0 16,0 0-1-16,0 0 7 0,0 0-4 0,0 0 0 16,0 0 3-16,0 0-4 0,0 0 8 15,0 0-7-15,0 0 0 0,0 0-1 0,0 0 1 0,0 0-3 16,0 0 1-16,0 0-1 0,0 0 0 0,0 0 1 15,0 0-1-15,0 0 0 0,-3 0-2 0,3 0 3 16,0 0 0-16,0 0-2 0,0 0 1 0,0 0 0 16,0 0 1-16,0 0 0 0,0 0 0 0,0 0-3 15,0 0 3-15,0 0-3 0,0 0 3 0,0 0-1 16,0 0 0-16,0 0-1 0,0 0 1 0,0 0-2 16,0 0 2-16,-1-1 0 0,1 2-1 0,6 1 0 15,-8-2 0-15,2 0 0 0,0 0 1 0,2 0 0 16,0 0 3-16,-2 0-3 0,0 0 1 0,0 0 0 15,1 0 0-15,-1 0-1 0,2 0 1 0,-2 0-1 0,0 0 0 0,0 0 0 16,0 1 1-16,1-1-1 16,-1 0 0-16,0 0 0 0,0 0-2 0,0 2 2 0,0-2 1 15,0 0-1-15,0 0 1 0,0 0 0 0,0 1 1 0,2-1-2 16,1 0 3-16,-3 0-4 0,2 0 0 0,-2 0 1 16,0 0-2-16,0 0 1 0,0 0 0 0,0 0 1 15,0 2-1-15,0-2 1 0,0 0 0 0,0 0 0 16,0 0 3-16,0 0-2 0,0 0 0 0,0 2-2 15,-2-1 0-15,4-1 1 0,-2 0-3 0,1 0 3 16,1 0-3-16,-1 3 1 0,-1-3 2 0,0 0 0 16,0 0 1-16,3 3 0 0,2-1 1 0,-2 0 0 15,-3 1 2-15,0-3-2 0,2 3-1 0,-2-2-2 16,1 3 1-16,-1-3 0 0,0 4-5 0,0 0 3 16,2 2 1-16,0 1-1 0,2 2 2 0,-1 1 0 15,-3-3-1-15,2 6 3 0,0-2-3 0,2 4 0 16,-4-2 1-16,2 4 0 0,1 0 1 0,-3 1-1 15,3 5 0-15,3-2 3 0,-4-2-4 0,0 4 1 0,-1 1 0 16,-2 0-2-16,2 2 0 0,5-2 2 0,-1 0-2 16,-10 4 2-16,5 2 0 0,-6-3-3 0,6 2 2 0,0-1 2 15,-1 1-1-15,-7-1 0 0,3 0 1 0,5-4-1 16,-5 2 1-16,2-4 1 0,-2 1 1 0,4-1-3 16,1-4 2-16,-3 0 0 0,-2-1-1 0,3-3 2 15,-1-2-1-15,2-4 1 0,-1 5-3 16,-1-3 5-16,0-1-1 0,1-4 2 0,1-1-1 0,-1 0 0 15,2 2 2-15,0 1-3 0,-3-5 5 0,0-1-6 16,1-2 0-16,-1-2 0 0,3 1-1 0,0 1 3 16,0 0 0-16,0-2-2 0,0 1-3 0,0 1 3 15,2 0-1-15,-1 1 3 0,-1 2-4 0,2-6 2 16,1 3 2-16,-3-3-2 0,0 3 1 0,0 0-2 16,0 0-1-16,-3-8 1 0,3 0 2 15,-2 4-4-15,2-1 3 0,-1 0-5 0,-1-4 6 0,2-2-3 16,2 1-1-16,-2-2 0 0,1 2 0 0,-1-2-1 15,0-5-1-15,0 1 2 0,5 0 0 0,-2-3-1 0,-1 3 1 16,-1-2 0-16,2 0 0 0,4-1 0 16,-4 1 0-16,0 0 0 0,3-4-2 0,-1 2 2 0,3-1-1 15,-3-1-1-15,4 2 1 0,-6-1-2 0,7-1-1 0,-1 0 4 16,-3-1-1-16,1 1-1 0,-3 1 2 0,0-1 0 16,2 2 0-16,-3-2 6 0,0 0-3 0,0 1-3 15,-3 4 0-15,0-3 2 0,5 2-2 0,-3 4 3 16,4 2-3-16,-1-3 0 0,-4 3 1 0,-1-2 2 15,2 1 0-15,1 2-1 0,2-2 1 0,-4-1-3 16,1 3 1-16,-2 2-1 0,0-2-1 0,1 5 1 16,1-2 0-16,7 0-1 0,-7-2 1 0,-2 4 1 15,0 0 0-15,3-2 3 0,2 5-1 0,-5-2-3 16,-3 0 3-16,3 2-3 0,-4 2 0 0,3-3-2 16,1 0 2-16,0 2-2 0,1-3 1 0,10 4 0 15,-3-2-4-15,-5 0 3 0,1-1 0 0,3 3 1 16,1-1-1-16,-1-1-4 0,0 2 5 0,-7-1 1 15,-1 2 0-15,6-2-3 0,1 1 2 0,2-1-2 0,-5 2 2 16,6 0 0-16,-2-1-3 0,1 1 1 0,6 0-2 16,-2 0 3-16,-4 3-1 0,-2-2 0 0,5 1-1 15,-1 1 0-15,-4 2-1 0,8 0 3 0,-3-2 1 0,0 3-3 16,2-1 3-16,0-1 0 0,-1 3-1 16,-1 1 2-16,2-4-1 0,-5 4 1 0,3-1-2 0,0 0 2 15,0 0 0-15,0 1-2 0,-2-1 0 16,-1 1 4-16,1 0-1 0,1 0-3 0,-4 0 0 0,2 3 0 15,-3 0 0-15,3-3 1 0,-5 1 1 0,1-1-6 16,3 5 6-16,-4-4-1 0,0 1 2 0,2-4-1 16,-2 5 0-16,-2-3 0 0,1 1 1 0,-2 1-1 15,0-1 0-15,2 2 0 0,-2-2 0 0,-2 2 0 16,-1-6 0-16,1 6 0 0,-4 3 0 0,1-4 1 16,2-1-1-16,-3-4 1 0,1 4 2 0,-4 1-2 15,2 1 0-15,-4-3-1 0,0-2 1 0,2 5 2 16,1-3-2-16,-3 0 0 0,0 1 0 0,-2-3 0 15,2 2 1-15,-1 2-2 0,2-2 1 0,-4-4-1 0,2 3 0 0,4 0-1 16,-5-3-3-16,2 3 2 0,0-3-1 0,-9-3-1 16,4 2 2-16,3-1-6 0,1-1 2 0,1-1 0 15,-5 0 0-15,4 0-2 0,-1-1 0 0,8 1 0 16,-7-5-1-16,-1 5 1 0,4-1 0 0,-9-3 2 16,12 1 1-16,3 2-1 0,-8-2 2 0,1-1 1 15,7 1-2-15,-6 3 4 0,4-1-2 0,-3-1-1 16,-3 2-3-16,7-3 3 0,-3 3-3 0,1 0 1 15,6 0 1-15,-2 0-4 0,2 0 4 0,-9-2 0 16,9 2 2-16,0 0-3 0,0 0 3 0,-2 0-1 16,1 4 0-16,2-4 4 0,7 1-1 0,-5 1 0 15,-3-1 0-15,0 2 1 0,8-1 0 0,-1 0 1 16,0-2 2-16,-2 3-3 0,-5 0 1 0,3-2 3 16,5-1-1-16,2 2 1 0,-3-2 0 0,1 3 1 15,-1-3-3-15,0 0 6 0,4 0-2 0,2-1-2 16,4 1 6-16,-3-2-7 0,-1 2 3 0,-3-3-2 0,4 1 0 15,-2-2-2-15,7 4-1 0,0-2 1 0,-5 0 0 16,7 1 0-16,-4 1 0 0,3-2 0 0,2 2-2 16,2 2 3-16,-2-1-3 0,-2-1 1 0,-2 4-2 0,-3-4 0 15,4 4-1-15,-3 1 1 0,-2-2 0 0,2 3 1 16,-2 1 0-16,3 1-2 0,-4 0 1 0,0 1 1 16,1-1-1-16,-2 3 1 0,1 0 0 0,-2-2-3 15,-3 4 2-15,4-1 1 0,-2 1 3 0,4 1-3 16,-5 2 2-16,4 0-2 0,-7 1 1 0,4-1 1 15,-2 1-2-15,-4 2 2 0,-1-3 0 0,-1-2-2 16,0 3 1-16,1-1 1 0,0 3-2 0,-3-4 4 16,1 0-1-16,-2-4-3 0,1 3 1 0,1 0-1 15,-1-5 0-15,-1 2-6 0,-2-3-3 0,-2-2-5 16,3 2-6-16,2-1-26 0,0-4-13 0,-1 0-2 16,-2-2-32-16,-4-1-41 0,3 0-24 0,-1 0 32 15,2-7 127-15,-3-9-101 0</inkml:trace>
  <inkml:trace contextRef="#ctx0" brushRef="#br0" timeOffset="4497.91">6716 11917 340 0,'2'0'61'0,"2"3"-60"0,-2-3 31 16,0 0 18-16,-2-3-9 0,1 3-23 0,-1-2-7 15,2 1 1-15,-2-1-8 0,-2-6-3 0,2 8 6 16,3 0 3-16,-1 0 1 0,-1 0 7 0,4 0 10 16,-3 2-2-16,-2-2 1 0,1 3 8 0,-1-3-5 15,-1 0-3-15,1 0 2 0,0 0-10 0,-3 0-1 16,-1 2-2-16,1-1-1 0,0 1-4 0,3-1-1 15,-1 4 0-15,-3-2 4 0,0 1-2 0,2 2 3 16,-4-9 0-16,-2 3 0 0,5 4 3 0,-7-4-1 16,1 2 0-16,1-2-1 0,-4 0-2 0,-1 0-1 15,0 3 0-15,-1-3-1 0,-3 0-3 0,4 3-3 16,-2 0 2-16,0 2 3 0,3 1-4 0,-2-2-2 16,-2-1-2-16,0 6 1 0,1-3-1 0,-1 2-2 15,2 2-2-15,-5 1-5 0,1 0 0 0,-5 1-5 0,6 7 2 16,-7 2-3-16,4 1-3 0,-6 4-5 0,7 1-3 15,-6 5 2-15,2-1-6 0,5 5 4 0,-7-4-2 16,2 1 1-16,1 0 3 0,6 1 5 0,-8-4 4 0,9 2 0 16,-1-4 6-16,0-4 4 0,10 2 0 0,-4 0-4 15,4-4 3-15,-2-5-1 0,7 0-1 0,4-3 2 16,2 4-5-16,-1-3-2 0,1-2-2 0,6-7 4 16,3 2-3-16,-6 2 0 0,8-3 0 0,-5 0-1 15,3-7 3-15,0 1 6 0,8-4-1 0,-9 0-3 16,2-3 7-16,11-4-1 0,0-1 1 0,-1-5 1 15,4 4-1-15,1-2 4 0,-2-5 1 0,2-2-4 16,1 3 4-16,-2-6 0 0,-4 0 1 0,2 4 2 16,-4-5-3-16,4-2 1 0,-5 3 1 0,-3 2 2 15,1-1 1-15,-4 2-2 0,0 1 2 0,-2 1 1 16,0 2 0-16,2-2-1 0,-8 5 0 0,1 0 0 16,-1 1 0-16,-3-3 4 0,-5 5-3 0,1-1 1 0,-1-1 2 15,-1 4-3-15,-4 1-3 0,-3 0 2 16,3 0-5-16,-1 3-1 0,3 1 0 0,-3-3-1 0,1 4-1 15,-3-5-3-15,3 0 3 0,2 2-1 0,-6 3-1 16,4 0 0-16,-3 0-2 0,0 1 1 16,2-3 0-16,-2 7 0 0,3 0 1 0,-2-1-2 0,2-1 2 0,2 3 0 15,-4-1 2-15,6 1-1 0,-1 5 1 0,2-3 2 16,0 2-2-16,0 3 2 0,0-1 1 0,2 2-2 16,4 2-2-16,-3 4 4 0,2-1-2 0,4 3 0 15,-1 0-1-15,-1 1 0 0,2 2 2 0,-1 2 2 16,0 1-2-16,3 2 1 0,-2 1 2 0,-1 3-3 15,1 1 1-15,-1-4-3 0,-3 2-1 0,8 5 1 16,-2-5-1-16,-5-2-1 0,2 2 0 0,-7-4-23 16,3-2-10-16,2 1 1 0,-5 0-30 0,1-9-48 15,0 1 81-15,1-6-42 0,1-4 71 0</inkml:trace>
  <inkml:trace contextRef="#ctx0" brushRef="#br0" timeOffset="5331.95">7314 12181 816 0,'-8'-1'-12'16,"5"1"6"-16,0 1-36 0,3-1 69 0,0 0-118 16,0 0 10-16,1 0 40 0,1 3 2 0,-1-3-4 15,1 4 49-15,1-1 18 0,2 0 8 0,-3 0-1 16,1 2 20-16,-2-2-19 0,1 3 2 0,1-1 1 16,-1 0-20-16,-1 1-1 0,-1-1-3 15,-1-1-3-15,-1 0-1 0,-1 0 3 0,-2-1 1 0,2 1 1 16,-2-1 4-16,-1 0 2 0,1 0 1 0,-3 2-2 0,-3-2 3 15,5 2-10-15,-3 1 0 0,-2-1 1 16,0-1-11-16,0 6-2 0,3-4 0 0,-5 3-4 0,2 1 0 0,0-1 0 16,-1 4 1-16,-1 1 0 0,0 0 1 0,5 2 0 15,-1 3-2-15,0 0 0 0,1 0 0 16,3 1 2-16,2 0-5 0,1-1 2 0,-1 3-1 0,3-3-1 16,5 2 3-16,-4-6-1 0,3 3-2 0,-1-3 3 15,1-4 1-15,0 2 1 0,2-4 1 0,-1-1 2 16,-4-3-1-16,5-2 1 0,1-4 0 0,-4 1 3 15,5 0 0-15,-4-7 2 0,6 3 3 0,-4-4 2 16,2-2 0-16,5-1 1 0,-4 2 1 0,1-2-2 16,2-2 0-16,-1-2 3 0,0-3-3 0,3 1-1 15,-3 0 2-15,0-1 2 0,2-1 0 0,0 1 0 16,-4-8 0-16,4 6 0 0,-6-4 1 0,3 1-4 16,1 2 1-16,0-4-4 0,0 2-1 0,-5-1-2 15,5 0 0-15,-1 1-1 0,-4-2-1 0,5-2-1 16,-3 2 0-16,-4 0 0 0,0 1-1 0,-3 2-4 15,-1-2 0-15,0-1-1 0,0-3-3 0,-3 6 2 16,1-5-3-16,-2 0 1 0,-4-3 2 0,5-1 4 16,-5-2-2-16,5 9 3 0,0 1 2 0,-7-2 1 0,7 3 2 15,-2 1-2-15,1 4 1 0,-1 0 1 0,-1 4 0 16,1 0-1-16,-1 2 1 0,2 4 0 0,1-1 0 0,-3 3-2 16,6 2 1-16,0 3-2 0,0-2-1 0,0 2 1 15,2-3-1-15,2 8-1 0,-1 0 1 0,1 2-3 16,-3 1 2-16,4 3 4 0,-2 3 2 0,0 2-1 15,7 6 5-15,-10 0 3 0,6 3-1 0,2 5 5 16,1 2 0-16,-1-2 5 0,0 4-1 0,3 2 1 16,-8 1 4-16,8 2-5 0,-3 0 3 0,-2 2-1 15,4-2-5-15,-6 4-4 0,0-5-2 0,2 3 3 16,-1-2-5-16,2-6-3 0,-5 1 4 0,3 0-7 16,-2-3 3-16,-3 0-2 0,6-1-3 0,-7-6 1 15,1 0-2-15,0-6-12 0,0 1-10 0,0-6 5 16,0-1-17-16,1-1-21 0,-2-6-14 0,4 0-10 15,-6-4-26-15,3-1-44 0,1-4 106 0,5-14-60 16,2 1 104-16</inkml:trace>
  <inkml:trace contextRef="#ctx0" brushRef="#br0" timeOffset="5731.12">8173 12137 1038 0,'0'-1'100'0,"-2"-1"-97"0,2 2 16 16,2 0 29-16,-2 0-15 0,-2 2-54 0,2-2-19 16,0 3 5-16,3 0 2 0,5 2-16 0,-1 4 25 15,-7-1 0-15,11 3 0 0,-2 0 27 0,-1 5 7 16,-2 1 0-16,-3 2 2 0,4 1 3 0,-6 2-8 15,4-1 1-15,-5 4 1 0,1 0-8 0,-1 0 0 16,7-1 0-16,-6 1 2 0,-2 0 0 0,-4 2 3 16,2-2 5-16,1-4-1 0,-6 1 6 0,-1-3 8 15,-2-1-3-15,0 3 1 0,-2-5 6 0,2-2-4 16,0-3-2-16,-3 4 2 0,0-3-8 0,0 3-4 0,-5-4-5 16,0 0-1-16,-1 3-6 0,2-1-1 15,-7 1-4-15,5-4 1 0,-1 2-4 0,-2-2-11 0,-2-1-2 16,-2-3 3-16,2 4-14 0,-5-2-11 0,1 1-6 15,1-3-7-15,3 1-12 0,-3-4-13 0,-1 0-10 16,4 0-4-16,-2-4-19 0,7 2-2 0,1-6 68 16,3-1-44-16,-3-5 92 0</inkml:trace>
  <inkml:trace contextRef="#ctx0" brushRef="#br0" timeOffset="5989.11">7915 11648 860 0,'1'-5'25'0,"1"-2"-12"0,0 3 1 15,1-2-11-15,3 1-16 0,-1 2-5 16,4 0-13-16,1 3 6 0,-3 2 1 0,4 2-3 16,0 3 6-16,-1-1 3 0,-2 7 4 0,0-2-49 15,-1 3 12-15,-2 1-1 0,-2 1-25 0</inkml:trace>
  <inkml:trace contextRef="#ctx0" brushRef="#br0" timeOffset="6531.21">8920 11382 859 0,'-5'-1'-7'0,"2"1"-42"0,2 1 5 0,-3 2-53 16,-4 1 12-16,4 3 19 0,-4 1-61 0,2 3 79 16,1 3 3-16,-6-1-7 0,1 1 94 0,4-3 18 15,1 5 12-15,-4-3 0 0,3 1 20 0,-2-2-20 0,-2-2-6 16,1 1 1-16,4-2-26 0,-4 1-5 0,-5-1-4 0,4-1 1 15,1 1-7-15,2-1 5 0,-4 0 2 16,-1 0 0-16,2-2 5 0,1 2-3 0,0-2-1 16,-2 1 3-16,1 1-5 0,-2-2-5 0,4 2-5 0,-2 1-4 15,-2 2-5-15,2 0-6 0,4 2-2 0,-4 2-1 16,3 0-4-16,2 7-3 0,-3 1 2 16,3 6 0-16,1 0-1 0,-3 3 0 0,3 2 0 15,-1 3 2-15,3 4-1 0,1-4-2 0,1 4 1 0,0-1-1 16,1 2-1-16,7-1 3 0,-3 1 1 0,4 1-3 15,2-1 3-15,0-2 0 0,2 1 0 0,0-7 0 16,1 1-1-16,1 6 2 0,1-7-1 0,1-2-1 16,1-1 1-16,-1 1 1 0,0-3-1 0,1 0 3 15,-3-2-2-15,-5-4-1 0,1-1-7 16,3-3-1-16,-3-2-6 0,2 2-34 0,1-6-9 0,-3-2-1 16,3-3-41-16,2-7-56 0,9-2 108 0,0-4-53 0,10-9 100 15</inkml:trace>
  <inkml:trace contextRef="#ctx0" brushRef="#br0" timeOffset="7382.34">10723 11698 526 0,'0'-6'62'0,"0"-3"-48"16,0 1 8-16,0 0-64 0,-2 0-13 0,2 2 11 15,0-2-68-15,-2 2 61 0,2 1 13 0,0 0-32 16,0 2 58-16,0-2 23 0,0 4-6 0,0 1 74 16,0 0 1-16,-1-5-23 0,-1 3-2 0,-4 1 1 15,4-1-28-15,1 2-4 0,-1-1-2 0,-1 1-2 16,-2-2-5-16,4 2 7 0,-1 0 2 0,1 0 4 16,-1 0 6-16,1 0 2 0,-3 0 0 0,3 0 2 15,-1 2 0-15,1-2-7 0,1 0-5 0,0 0 2 0,0 1-10 16,0 1-8-16,-2 1-1 0,2 0-1 0,0 2-7 0,2 1 2 15,-1 1 0-15,1 2-3 0,3 2 5 0,-4 2 1 16,-1-1 2-16,3 5 0 0,2 2 1 0,0 2 0 16,-1 4-3-16,0-3 4 0,3 3-3 0,-2 3-3 15,5 2-1-15,-3 0 0 0,-2 0-3 0,3 2 3 16,-3-1-2-16,7 2-1 0,-2 0 2 0,-4-1 1 16,2-4-2-16,-5-1 4 0,7-1-3 0,-7-1 3 15,3-1 1-15,-4-3-1 0,-2 1 2 0,3-2-3 16,-2-1 5-16,2-3-4 0,-4 1-1 0,4-3 0 15,0 0-2-15,-6-1 6 0,3-2-2 0,-2-2-2 16,-1-1-2-16,3-2 1 0,0 1-3 0,0-4-8 16,-1 0-2-16,1-1-7 0,0-1-9 0,0-1-18 15,0 0-11-15,0 0-1 0,-2 0-25 0,2-5-32 16,0-1-18-16,2-2 32 0,-2-3 99 0,1-1-81 16</inkml:trace>
  <inkml:trace contextRef="#ctx0" brushRef="#br0" timeOffset="7814.36">11415 12217 688 0,'1'0'63'16,"4"4"-61"-16,-5-1 6 0,3 0 20 0,0 2-15 15,5 1-19-15,-5 2 4 0,8 0 6 0,-3 0 2 16,-2 3 8-16,5 0 24 0,-3 1 1 0,-1 2 0 16,-4 4 23-16,1 0-18 0,-4 4-2 0,0 1 3 15,0 6-23-15,0 6-7 0,4 1-5 0,-4 2-2 16,3 3-8-16,-3 0-1 0,0 3 1 0,1-2 0 16,1-2 0-16,-4-4-7 0,-1-5-4 0,2 1 2 0,-1-6-10 15,-3 0-18-15,4-6-10 0,-1-4-7 0,-3-4-22 0,-1-2-53 16,6-6 93-16,-1-4-42 0,7-6 78 0</inkml:trace>
  <inkml:trace contextRef="#ctx0" brushRef="#br0" timeOffset="8731.62">12127 11947 1438 0,'-4'-2'46'0,"0"2"-25"0,4 4 2 0,-4 3-35 16,2 1 13-16,1 3-95 0,-1 2-1 0,-1 9 47 16,0 0 1-16,-2 5-9 0,0-2 57 0,-1 5 13 15,3 0 14-15,-3 3-2 0,2 1 15 0,1 1-14 0,-2 1-5 16,1 0 3-16,2 3-21 0,2-1 1 0,-3-2-5 15,-3 1 2-15,3-4-2 0,-4-5 0 0,3 2 2 0,2-7 2 16,-6 3 1-16,5-11 6 0,3 3 0 0,-3-9-4 16,1 2 6-16,-1-1-7 0,2-4 0 0,-1-1 5 15,2-5-11-15,0 0-2 0,0 0-4 0,0 0 3 16,-2 0-4-16,2-4 10 0,0-2-6 0,0 6-4 16,0 0 6-16,0 0-6 0,0 0 7 0,-1-1-15 15,-1-1-1-15,-4-6-3 0,4 3-3 0,1-7 1 16,-1 2-7-16,2 2 5 0,0-3-2 0,0-6 1 15,0 1 2-15,0 1 7 0,0-6 1 0,0 1 5 16,0-5 3-16,0 1-3 0,0-6 4 0,2 2 3 16,-1 0 0-16,1-2 2 0,3 1 0 0,-1-2-4 15,-2 1 6-15,4-3 1 0,-1 5-2 0,-2-4 2 16,3 2-2-16,-1-1 2 0,3-1 0 0,-5 6 0 16,7-1 4-16,-7 0-4 0,0-1-1 0,6 4 1 15,-2-1-3-15,1 3-1 0,-4-3-1 0,6 3-3 0,-1 0 2 0,-3 3-2 16,4 0 0-16,-2 0-1 15,-2 2-1-15,3 4-1 0,2 1-1 0,2 2 3 0,-7 1-1 16,5-1 1-16,0 3 2 0,7 2-3 16,-1 0 4-16,-9 0 2 0,9 1 1 0,-9 1 1 0,5 1 3 15,4 0-1-15,-5 2 0 0,-2 2 2 0,-2 0-1 0,11 1 2 16,-7 1-3-16,4 4-1 0,-2 0 1 0,-3 2 4 16,-3 2-4-16,5 1 3 0,-2 4-1 0,-5 0-2 15,-1 2 1-15,-5 5-2 0,6-1-2 0,-6 6 1 16,5-6 3-16,-5 4-5 0,-2 0 2 0,-3 3-1 15,2 1 3-15,-3-4-1 0,-2 4-1 0,-3-2 2 16,-2 2 1-16,2-1-4 0,-4 0 4 0,1-3 1 16,-5-2 0-16,3 0 2 0,-1-5-1 0,2 1-1 15,-5-1-2-15,-4-2 4 0,9-3-3 0,-3-1 1 16,-1 1-3-16,4-4 4 0,-1 0-1 0,-3-2-3 16,7-1 3-16,-1-2-2 0,-3-1 0 0,2-2 4 15,2-3-1-15,2 2-3 0,-3-2 4 0,6 0-2 0,-3 0 3 16,5-3-2-16,-1 3-3 0,5 0-1 0,1 0-2 15,0 0 2-15,0 0-2 0,0 0 0 0,0 1-2 16,1 1 1-16,1-2 0 0,6 3 2 0,1 5 2 16,-1-2-3-16,1-1 4 0,4 4-1 0,1 1 0 0,0 2 2 15,2 4-3-15,6 4 4 0,-5-4-2 0,4 0 3 16,-6 3 3-16,3 0-6 0,-1 1 5 0,-3-1-2 16,4 4 0-16,-6-5-1 0,5 4-1 0,-1 1-1 15,0 1-1-15,-5-4 1 0,1 1-1 0,3-1-3 16,-4-4 0-16,-2 1-13 0,-3-2-3 0,2-6 4 15,-3 2-15-15,8 0-18 0,-6-6-5 0,0-2-4 16,-1-3-15-16,-4 0-14 0,1-8-30 0,3-3-15 16,-3-5-25-16,2-6 1 0,3-3-31 0</inkml:trace>
  <inkml:trace contextRef="#ctx0" brushRef="#br0" timeOffset="9381.76">12711 11669 847 0,'0'-5'97'0,"0"2"-96"0,0 1-19 15,0-3 80-15,3 4-109 0,-1 1-106 0,2-2 21 16,3 2 13-16,-4 2-6 0,1 1 29 0,3 0 90 16,-3 2 12-16,4-2 17 0,-5 2 89 0,7-1-30 15,-5 1 1-15,4-2 5 0,0 2-37 0,3-2-21 16,0 2-4-16,-2-2-5 0,1 0-21 0,-2 0 5 16,0 0 4-16,1-1 0 0,9 1 9 0,-7 0 9 15,-1-1-1-15,0 1-1 0,-4 0 10 0,5 2-13 16,-7-2 0-16,3 2 1 0,-5 1-14 0,6 2-7 15,2 1 1-15,-1 2-1 0,2 2-4 0,3 1-3 16,0 8-1-16,-4-3 1 0,0 5-2 0,-4-6 3 16,-1 6-3-16,0 0 0 0,-3 2 2 0,2 1 2 0,-2-5 0 15,-3 3 2-15,2 0 0 0,-1 5-3 0,1-3 3 16,-4-2 0-16,2 2-1 0,-3-2-1 0,3 0 1 16,-1 1 0-16,-10-4 2 0,0-4 1 0,-2 1 1 0,0-1-2 15,-2-3 4-15,2 1 1 0,-3-3-1 0,2-1 3 16,2 1 0-16,-10-5 0 0,6 0 1 0,-6-4-1 15,5 1 2-15,-4-2 0 0,5-1-1 0,-7-2-2 16,2 0 2-16,6 0-1 0,0-2 2 0,1-3-2 16,2 4 2-16,-2-2 1 0,1-4 2 0,2 0-1 15,2 2 4-15,4 0-7 0,-1 0 2 0,1 1-3 16,3-1-4-16,1 0 0 0,-1 2-3 0,2 1 0 16,3 1-1-16,2 1 0 0,4-2 1 0,2 2-3 15,2 2 1-15,1 1 4 0,5 2 0 0,3-2-1 16,2 3 2-16,2 1 0 0,9 0 2 0,-7 1-2 15,1 3 1-15,7-3-1 0,0 3-3 0,-1 2 2 16,-4-5-3-16,4 1-6 0,-7-1-8 0,0 3-3 16,4-6-10-16,-10-1-19 0,1-2-7 0,1-2 0 15,-2 0-26-15,-5 0-3 0,2-5-11 0,-3-6-4 16,0 0-11-16,-1-3 0 0,-1-3-6 0</inkml:trace>
  <inkml:trace contextRef="#ctx0" brushRef="#br0" timeOffset="9883.95">12904 11440 874 0,'0'-1'52'0,"0"1"-50"0,0 0-77 16,3 0-2-16,5 0 37 0,-3 0 40 0,0 1-68 15,47 1-126-15,-59-4-26 16,18 6 320-16,2 3-30 0,3 3-69 0,3-4 65 16,3 4 22-16,0-2 3 0,0-1-46 0,1 3-15 15,2-2-9-15,1 0-3 0,-4-2-16 0,-2 0 8 16,-1-1 3-16,5 1-2 0,-2-1 11 0,-4 1 4 0,4 0 1 15,-4 2 4-15,4 2 2 0,-5-1-7 16,5 2-3-16,-5 2 2 0,4 1-9 0,-4 3-3 0,4 1-3 16,-4 0 0-16,5 4-4 0,-5 2-4 0,1 0 0 0,-3 4 0 15,7 2-3-15,-8 1 1 0,-1 2-2 16,3 0 0-16,-7-4 2 0,7 7 0 0,-7-6 1 0,2 1-1 16,-1 1 0-16,-1-2 0 0,5 1 0 0,-6 0 1 15,0 2-1-15,-2-3 1 0,9 3 1 0,-12-3 0 16,3-1 1-16,2-3 2 0,-2 1 1 0,0-3 1 15,1-1 2-15,-3 1 4 0,-4-2 1 0,4 0-2 16,-1-5 5-16,-3 4-5 0,0-6-1 16,-7 4 4-16,7-5-7 0,-3-1-7 0,3-4-1 15,-4 4-4-15,-9-7-8 0,2 1-21 0,5-1-19 0,-5-6-6 16,4-2-33-16,-2-2 2 0,-5-6-27 0</inkml:trace>
  <inkml:trace contextRef="#ctx0" brushRef="#br0" timeOffset="10315.2">14248 12027 736 0,'4'-1'20'0,"7"1"-23"0,-4 0-4 0,2 3 9 15,1-3-50-15,4 3 13 0,-3 0-6 0,3 3 38 16,-2 1 11-16,1-1-2 0,0-3 46 0,-1 2 4 15,12 3 5-15,-10-2 3 0,3-1 2 0,4-1-18 16,-2 1-4-16,1-2 0 0,7 2-20 0,-5-3-2 16,0-2 1-16,3 4-3 0,0-4 1 0,5 0 6 15,-3 2-4-15,1-1-1 0,7-1 6 0,-7 2-10 16,10 4 2-16,-7-4-3 0,4 3-10 0,-5-2-5 0,3 0 0 16,-5 2 2-16,5 1-6 0,-3 0-12 15,-2 2-11-15,2-3 0 0,-3-1-16 0,1 3 1 0,-1-3-76 16,-5 0 18-16,-6-4-30 0,1 0-39 0,2 0 79 15,-3-5-88-15,-1-3 177 0</inkml:trace>
  <inkml:trace contextRef="#ctx0" brushRef="#br0" timeOffset="10881.16">14712 11672 1300 0,'3'-5'-13'0,"5"0"-37"15,-2 1-4-15,3 0 6 0,2-2-54 0,2 6 24 16,0-1-18-16,-2 1 74 0,1 0 7 0,4 1-2 15,-2 5 79-15,3-1-14 0,2 1 4 0,-5 2 9 16,4-1-21-16,2 0-15 0,4 1-5 0,-7 0-6 0,4 0-14 16,-6 0 1-16,7-2-1 0,3 2 0 0,-6 1 1 15,-3-2 2-15,4-1 1 0,3-1 3 0,-3-1 0 0,4 1-2 16,-4-2 1-16,-4 5 0 0,7-3-3 0,1-2 1 16,-5 0-1-16,1 4-2 0,-2-1 0 0,-1-5 2 15,3 6-1-15,-4-4 3 0,4 5 1 0,-5 0-3 16,0 1 5-16,-2-4-4 0,1 1 0 0,-1 5-5 15,-1-3-1-15,1 1 2 0,-2-2-7 0,0 0 7 16,1 3-4-16,1 4 1 0,0-4 3 0,-2 2 2 16,-5-1 1-16,3 0 0 0,1-1 0 0,-5-1 1 15,-2 2-1-15,6-3 2 0,1 3 0 0,-12-2 2 16,4 2-2-16,1-4 8 0,-3 2-1 0,-2-1 1 16,2-2 0-16,-3 2 1 0,3-3 1 0,0-2-1 15,-5 3 4-15,1-1-8 0,-1 1 3 0,2-1-3 16,-5 1 1-16,0-1-1 0,-8 6-3 0,5-3-3 15,-3 0-2-15,1 3 1 0,-2-2-4 0,-7 2 1 0,6 2-4 16,-8 1 1-16,6 0-1 0,-1 3 0 0,-5 1-2 16,0-1-1-16,-1 2-3 0,3 0-32 0,-6 0-12 15,1 1-6-15,-1-1-38 0,-4 1-95 0,-4 6 146 16,3-4-68-16,2-2 115 0</inkml:trace>
  <inkml:trace contextRef="#ctx0" brushRef="#br0" timeOffset="12197.93">16108 11845 566 0,'-1'-5'9'0,"1"3"-17"16,0 2-2-16,0-1-26 0,0 1-6 0,0 0 0 16,0 0-22-16,1 0 37 0,1 0 8 15,3 1-4-15,-2 1 48 0,-1-2 23 0,1 0 8 16,1-2 4-16,-2 2 24 0,4-1-9 0,-4-2 2 0,4 3-3 0,-4-7-8 15,-1 4-7-15,6 2-6 0,-3-1 0 0,-4-4-10 16,0 1-5-16,5 2-2 0,1 0 2 0,1 3-8 0,-1-3-1 16,-3 1 1-16,0-1-1 0,7 3 0 0,-6 2-2 15,1-2 1-15,-2 3-2 0,-1-2 0 0,-1 1-6 16,6 3-4-16,-4 2 2 0,-3-2-7 0,3 5-4 16,2-3-3-16,-4 4-2 0,2 4-3 0,0 0-5 15,-3 3 1-15,-4 2-1 0,4-1-4 0,-3 6 3 16,3 2 0-16,0 1 2 0,-7-1 2 0,6-2-1 15,2 3 1-15,7-1 2 0,-8 3-1 0,2-5 3 16,-1 0 0-16,1 1-2 0,-2-3 2 0,0 2 1 16,0-1-2-16,-2-4 4 0,5-1-3 0,-3-2-1 15,2-1 0-15,-4-2 0 0,1-1-1 0,-2-4 0 16,3 1 0-16,-3-2-2 0,-1 0 2 0,4-4 1 16,-1 1 0-16,2-2 0 0,6 0-1 0,-1 0 1 15,-6-3-1-15,9 0 1 0,-2-4-2 0,1-1 3 0,-5 0 1 16,6-3 0-16,-6-3 4 0,7 0-3 0,6-1 2 15,-10-4 4-15,-1 0-3 0,-1-1 0 0,4-3 3 16,3 1-4-16,2-3 3 0,-5-2-2 0,-2-1 2 16,10 3-1-16,-4-5 0 0,9 4-1 0,-9-4-2 0,1 0 1 15,-1 0-1-15,1 1 0 0,0-4-3 16,-4 0 0-16,0 3-1 0,-1 2-1 0,2 0-1 0,-4 1 1 16,0 2-2-16,1 2-1 0,-1 2-2 0,-3 1-1 15,2 1-2-15,1 1-17 0,-4 2-13 0,1 0-3 16,3 2-23-16,-3 2-52 0,2 1-29 0,-3 3-4 15,2-1-68-15,-1 5 2 0,5-3-38 0</inkml:trace>
  <inkml:trace contextRef="#ctx0" brushRef="#br0" timeOffset="12881.28">17288 11925 873 0,'-3'-2'12'0,"2"-1"0"15,-1 3 49-15,-1-3 84 0,0 0-299 0,-2 3 15 16,5-6 4-16,0 6 66 0,-3 0-8 0,-2 1 77 15,2-1-8-15,1 3-5 0,-2 0 79 0,-3 2-16 16,4 2-2-16,-6-4 4 0,6 1-22 0,-5 1-7 16,1 0-4-16,0-5-5 0,0 5-7 0,-2-5 8 15,-2-2 4-15,1 0 3 0,1 2 7 0,-2-3 10 16,-9 2 1-16,5-2 0 0,3-5 7 0,1 6-14 16,-2-1-3-16,2 1 3 0,-5-4-20 0,12 3-4 15,-7 1-6-15,1 2 1 0,-5 0-6 0,0 3-3 16,0-3-3-16,2 7 3 0,0 1-4 0,-9 6-1 15,10-2-1-15,-2 1 0 0,3 0-1 0,-2 5 2 16,5 8 0-16,-6-6 0 0,9-1 2 0,-4 1 1 0,4 7 2 16,-1-2 0-16,-2 2 1 0,2-3 1 0,3-1-1 15,1-2 1-15,-1 2 1 0,3-4 2 0,-3-2 1 16,3-1-3-16,3-2 2 0,2-3 1 0,2 0 1 16,1-1 5-16,0-4-2 0,-3-1 6 0,3-1-2 0,-5-2 2 15,11 0 5-15,-4-1-4 0,-1-4 3 0,-3-2-3 16,2-1-1-16,6 1-3 0,0-3 1 0,-1-1-3 15,-10 0-1-15,11-2-1 0,-3 0-2 16,2 1 1-16,6-2-3 0,-3 1-1 0,-2-2-1 0,0 0 1 16,6 1-2-16,-13-4 0 0,5 3 2 0,-1-1-3 15,0 0 1-15,-9-3 1 0,1 3 2 0,6 3-3 16,-5-3 3-16,2 1 1 0,-3 4 0 0,-1-2 1 16,1 3 1-16,3 5-1 0,-4-2 3 0,-1 2-3 15,1 3 1-15,4 1 5 0,-6-1-1 0,3 5 0 16,-3-3 5-16,0 4-5 0,2 5 4 0,-1 1-4 15,1 1-4-15,-2 3-3 0,1 3-1 0,-1 3 1 16,4 0-5-16,0 3-2 0,-5-3-10 0,-1 0 6 16,2 1-8-16,0-2-20 0,0-1-7 15,-1 1-3-15,1-4-23 0,0-4-34 0,-4-1-21 0,4-5 26 0,0-3 102 0,0-5-79 16</inkml:trace>
  <inkml:trace contextRef="#ctx0" brushRef="#br0" timeOffset="13347.6">17295 11513 750 0,'0'-2'230'0,"1"-2"-91"0,1 2 0 0,4 2-51 16,-1 0-98-16,4 0-62 0,-1 5-31 0,3-4 54 15,2 9-2-15,-2 1-31 0,1-2 72 0,-1-4-3 0,-5 7 80 16,4 6-22-16,1-6 28 0,-2 4-21 0,-2 0-2 16,2 0 3-16,-3 2-26 0,2 1-8 0,-3 2-8 15,0-2 3-15,-2 3-11 0,-3 0 8 0,1 0 4 16,3 3-3-16,-4-2 10 0,3 4 6 0,-3 0 0 0,0 3 5 15,-5-5 4-15,2 2-8 0,3 1 1 0,-5 0-2 16,2 2-7-16,-2-5-7 0,4 5 0 0,-2-3-3 16,3 3-6-16,-5-2-2 0,2 0-1 0,3 1 1 15,-3-1-2-15,-2-1 0 0,2 1-1 0,1-1 0 16,1-2 0-16,1 2 0 0,-2-5-4 0,-3 1-3 16,4-2-2-16,-1-4-18 0,0 0-2 0,2-2-2 15,0 0-19-15,-1-8-5 0,1 4-6 0,0-5 0 16,0 0-7-16,1-4 3 0,-1-2-4 0,2-6-3 15,-2-7-1-15,6 4-24 0,-2-13-7 0,-1-5 3 16,6-3-30-16,-3-2 1 0,4-4-13 0</inkml:trace>
  <inkml:trace contextRef="#ctx0" brushRef="#br0" timeOffset="13783.16">17694 11983 1292 0,'2'-1'45'0,"6"2"-29"0,-1 1-1 0,-3-2-23 16,5 4-21-16,0 1-2 0,-2-5-24 0,2 8 28 15,-1-3 5-15,-3 4-3 0,-5-3 34 0,8 10 7 16,-7-3 2-16,2 1 3 0,5 10 4 0,-8-4-12 15,5 5-2-15,-5-1 0 0,8 6-13 0,-5-2 1 16,-2-1-1-16,1 3-2 0,3-4 2 0,-4-2 3 16,-1-2 1-16,0-3 2 0,3-2 2 0,-3-3 3 15,0-1-3-15,8-5 3 0,-6 0-1 0,-1-1-1 16,3-3 4-16,5-3-2 0,-1 1-1 0,0-2-1 16,3-5 0-16,-2 3 1 0,2-2-1 0,3-1-2 15,-3-4-4-15,-1 1 3 0,2 0-4 0,1-2 0 16,0-1 0-16,-1 0 0 0,1 2 1 0,-2-2-5 15,1 1 2-15,-1 1 0 0,2-2-4 0,-4 2-1 0,-2-1 1 16,2 1-1-16,-1-2-1 0,-2-2-6 0,-1 1 4 16,1-3-3-16,-4 3-3 0,1-2-3 0,-1 1-4 15,1-4-2-15,-3 3-2 0,0-5-3 0,-3 0-7 0,1 3 0 16,-1-1-7-16,1-4-14 0,-1-2-4 0,0 1-3 16,0-3-18-16,0 7-30 0,1-2 78 0,1-4-42 15,1 10 77-15</inkml:trace>
  <inkml:trace contextRef="#ctx0" brushRef="#br0" timeOffset="14364.24">18268 12002 1068 0,'5'-6'124'16,"1"6"-120"-16,-1-2-39 0,6 2 165 0,-6 0-216 15,4 2 0-15,4 2 18 0,-1 1 5 0,4 3-9 16,-2-5 21-16,2 8 41 0,-2-3 10 0,5 3 13 0,-6-5 36 16,1 2-17-16,-2 0 2 0,6 0 6 0,-1 1-23 0,-5-4-6 15,3 0-6-15,-3-2-3 0,7 0-6 0,-3 2 3 16,-2-5 1-16,-3 0 0 0,0-5 6 0,-3 2 6 15,1-3 2-15,2-2 1 0,-4-3 6 0,0 0-6 16,0 1 0-16,-1-4 2 0,-1 3-7 0,-1-1 0 16,0-3-2-16,-3 6 0 0,1-5-1 0,-2 4-2 15,0-5 2-15,0 2-5 0,-2-1-1 0,1 3-13 16,-3 1 0-16,-2 4 8 0,3 0-18 0,-6-5 6 16,2 8-10-16,-2 1 1 0,-2 2 1 0,5 0 5 15,-10 2-1-15,8-7 2 0,-5 5 2 0,-1 5 5 16,-3-2 4-16,4-2 1 0,-4 1 5 0,1 4-1 15,5-4 2-15,-8 7 3 0,1 1 0 0,7-1 5 16,0-2 1-16,-5-4-3 0,6 5 7 0,2-2 1 16,-3-1 2-16,4 1 0 0,10 0 2 0,-6 2-1 15,1 1 4-15,4 7-5 0,-1-6 1 0,7 5-1 16,-6 1-3-16,-1-2 1 0,-4-1-3 0,6 4 2 0,3 4-5 16,-1-4 6-16,5 5-3 0,-7-3 1 0,9 3 0 15,1 1 4-15,3 1 0 0,-4-4-7 0,4 2 0 0,1-3-1 16,-1 2-4-16,0-4 0 0,1 0-1 0,0 1-7 15,1-3 3-15,2-2-19 0,-3-2-3 0,2 0 1 16,-3-2-22-16,3-1-14 0,0-6-10 0,-2-2-7 16,5-3-17-16,0-5-33 0,-1-5 85 15,4-4-46-15,1-7 86 0</inkml:trace>
  <inkml:trace contextRef="#ctx0" brushRef="#br0" timeOffset="14797.79">19450 11480 1231 0,'0'0'20'0,"0"1"-49"0,1 1-1 0,2 0-72 16,-1 4-4-16,-1 0 8 0,1 0-68 0,0 4 113 16,1 1-2-16,0 1-9 0,-2 3 123 15,-1 2-1-15,0 0 12 0,0 2 10 0,0-2-9 0,-1 2-25 16,-4 2-5-16,2-2-2 0,-2 1-27 0,-1-3-1 16,0 1 1-16,-4 0-1 0,1 0 1 0,-1-1 13 15,2 2 1-15,-4 0 0 0,1-5 13 0,-2 3-6 16,1-3 0-16,1 2 5 0,1 0-9 0,2-2-8 15,-3 3 2-15,4-2-4 0,2 3-5 0,0 3-2 16,-1-2 0-16,4 6-4 0,1-2 2 0,-1 4-3 16,2-2-1-16,3 4-1 0,-1-1-2 0,6 2-3 15,-2 0-2-15,3-5-1 0,1 3-2 0,2-1-9 16,-2-3-9-16,2-1 1 0,4-2-13 0,-3-2-28 16,1-2-14-16,0-3-9 0,0-3-35 0,0-6-44 15,1-2 112-15,0-6-63 0,1-7 116 0</inkml:trace>
  <inkml:trace contextRef="#ctx0" brushRef="#br0" timeOffset="15647.93">19825 11755 1179 0,'-3'0'147'15,"-1"0"-145"-15,4 3 2 0,-2 2 111 0,2 3-124 16,0 6-113-16,0 3 31 0,2 5 3 0,-4 7-17 16,2 0 39-16,0 0 47 0,-6 2 15 0,-4 1 12 15,1 1 46-15,6 1-23 0,-7 3 3 0,9-3 4 16,-2 4-24-16,-5-2-10 0,3 5-7 0,5-3-6 15,-5-4-8-15,2-4 7 0,-2-3 1 0,-1-5-3 16,-3-2 8-16,9-5 5 0,0-3 9 0,0-4 0 16,6-3 9-16,-12-1-1 0,6-4 2 0,0 0 1 15,-2 2 1-15,-1-4-1 0,3-2-5 0,0-1 0 16,0 0-1-16,5-3-3 0,-5 1-4 0,4-3-1 0,1-2-5 16,6 1-3-16,-3-2 0 0,-3-1-4 0,-4 0-5 0,10-2-2 15,2 2-5-15,-10-2 5 0,6-1-8 0,-9 1 4 16,4-1-3-16,2-2 3 0,-1 0 2 0,-4 0 7 15,1-5 1-15,7 6 1 0,-7-6 6 0,1 0 0 16,3-1 7-16,-3 0-2 0,4-2 1 0,-4 1-2 16,0 0 2-16,0-5 2 0,2 6-2 0,0-5 4 15,2 0-2-15,-3 2 0 0,0-1 4 0,4 1-2 16,2 3 2-16,-7 0-2 0,9 0-1 0,-7 4-1 16,3-1-1-16,1 5 1 0,-2 1-2 0,2 0-1 15,-4 4-5-15,4 1 6 0,-4 1-3 0,3 1-5 16,-2 4 1-16,0 2-1 0,1 0-1 0,1 3-1 15,1 0 2-15,-3 0-4 0,4 5 3 0,1-1 3 16,-5 4 0-16,3 3-1 0,1 2 4 0,-4 1-1 16,2 2-2-16,-5 3 4 0,0-2-3 0,0 2-1 0,-1 0 2 15,-2-1-1-15,0 3 0 0,-2-1 1 0,-2-1 2 16,-1 3-3-16,2-1 2 0,-5-6 0 0,2 7 1 0,-2-3-1 16,-3 0-1-16,1-3-2 0,1-2 1 15,-4-1 1-15,1-2-2 0,-4 3 1 0,2-6-2 0,0 3-1 16,-2-5 1-16,2 7-2 0,-2-4 1 0,-1-1 0 15,0-2-1-15,2-3-2 0,3 2 3 0,1-2 0 16,3 3-1-16,-2-6 3 0,4 4-1 0,3-3 0 16,1 2 2-16,2 0 0 0,-4-3 0 0,2 0 1 15,-1-3-1-15,3 3-1 0,0 2-1 0,0-2 2 16,2 0-2-16,1 3 2 0,5 0 0 0,1 0-2 16,-1 0 3-16,3 4 0 0,1-4 0 0,11 8 1 15,-6-2 0-15,5 4 0 0,0 3 1 0,1 1-2 16,1 2 2-16,0 0-3 0,1 4 1 0,-2 1 1 15,-1 0-1-15,-3-2-1 0,2 1 0 0,-6-1-2 16,1 2 1-16,-3-2-4 0,1 0-4 16,-1 0-3-16,-4-3-6 0,0-2-12 0,-4 0-7 0,-3-4 0 15,6-1-15-15,-7-1-15 0,-1-4-7 0,-1-4-4 16,1 0-17-16,0-3-17 0,0 0-20 0,3-6 24 0,-2-7 106 0,4-1-78 16</inkml:trace>
  <inkml:trace contextRef="#ctx0" brushRef="#br0" timeOffset="16032.98">20227 11604 1157 0,'0'0'74'0,"0"0"-52"0,0 0 0 0,1 2-63 16,2 1-20-16,4 1 1 0,-6 3-61 0,4 2 78 15,0 2-1-15,-1 3-5 0,4-1 86 0,-3 1 1 16,-5 2 9-16,11 3 7 0,1 0-2 0,-8-1-19 0,7 3-5 16,1 3-3-16,-2-1-18 0,-2-1 1 15,1 0-1-15,-3-1 0 0,1-1 2 0,2 1 10 0,-7-6 0 16,-2-1-2-16,6-1 10 0,-3 3-4 0,2 1 3 15,-5-3-2-15,-3 0-3 0,3 0-7 0,0 7-3 16,0-4 6-16,-5 2-10 0,-1 0 0 0,-1-3-1 0,10 3-3 16,-6-4 1-16,3 3-3 0,5-3 0 0,-3 3 2 15,-2-3-3-15,1 0-8 0,-2 0-7 0,-3-1 0 16,6-1-12-16,-8-2-26 0,-4-3-8 0,10 0-7 16,-3-2-28-16,3-3-37 0,8 0-16 0,-6-3 26 15,-1-6 123-15,5-2-94 0</inkml:trace>
  <inkml:trace contextRef="#ctx0" brushRef="#br0" timeOffset="16564.98">20329 11349 1159 0,'1'2'-1'0,"3"-5"-83"0,-1 1 7 0,0 4-24 15,2 1 5-15,4 5-24 0,0-2 13 0,-2 2 114 16,2 0-21-16,-6 4 1 0,5-2 117 0,-3-2-26 15,1-1 10-15,-3 0 9 0,2-1-34 0,4 2-20 16,-5-3-4-16,7 4-4 0,3 0-20 0,2-1 6 16,1 0 1-16,-1 0-1 0,-4-2 9 0,4 2-3 15,6 0-1-15,-8-2 4 0,6 4-3 0,-7-4-8 16,3 2-3-16,-2 3-2 0,3-2-8 0,-3 6 0 16,2 0 0-16,-2-1-5 0,-1 2 1 0,-1 5-3 15,-1-2-1-15,-1 3 3 0,1 3-5 0,-2 1 2 16,1 0-4-16,-4 4 3 0,2-4 0 0,-2 6-1 0,2-1 0 15,-5 2 1-15,4 2-1 0,-3-4 1 16,1 4 0-16,1-1-1 0,-3 4 1 0,1-3 1 0,-1 1 0 16,-3-3 3-16,1-2 1 0,1 3-2 0,-2-1 2 15,-2-4-1-15,-2 1 1 0,0 2-2 0,1-9 0 16,0 4-3-16,-5-6-1 0,4 2 1 0,-4-4-21 16,5-2 10-16,-7-1-9 0,2-3-6 0,2-1-8 0,-2-2 5 15,3-4-23-15,-4-3-32 0,3-1-16 0,-2-2-7 16,3-3-43-16,-4-4 2 0,5-1-26 0</inkml:trace>
  <inkml:trace contextRef="#ctx0" brushRef="#br0" timeOffset="17265.34">21504 11851 1175 0,'0'-2'27'0,"0"2"-37"0,0-1-5 0,0-1 2 15,0-1-76-15,0 0 31 0,0 3-26 0,0 0 60 16,0 0 3-16,-2 5-6 0,2 1 68 0,-1-1-10 15,1-1 5-15,-3 4 2 0,1-1-13 0,-1-1-11 16,1 2-3-16,-6-4 0 0,5 1-11 0,0 1 1 16,-3 2 1-16,1-6 0 0,2 1 4 0,-2 8 5 15,2-11-2-15,2 6 1 0,-6-2 6 0,4-1-3 16,1 1 1-16,1 0-4 0,-1 0-1 0,-2-2-3 16,0 6-2-16,3-4 3 0,-1-2-6 0,-1 3 2 15,-2-2-1-15,1 3 1 0,1-3 0 0,-5 2 1 16,3 1 1-16,-4 1-2 0,-1 5 1 0,2-2-3 0,-3-1 0 15,2 7 1-15,-5-5-2 0,1 1-1 0,1 3 0 16,-3 2 1-16,1-3 0 0,2 2 0 0,-3 1 2 0,4-3-2 16,-3 3 0-16,3-2 2 0,0-3-1 15,3 6 1-15,-1-7 1 0,1 0 0 0,0 0-3 0,4-4 5 16,4 1-3-16,-4-1 5 0,0-3-4 0,2 1 8 16,4-2 0-16,-4 0 4 0,2-1 4 0,0-2-4 15,0 0 6-15,2 3-5 0,2-1 2 0,-4-2 1 16,4 1-5-16,-1 1-5 0,5-1-2 0,3 1 0 15,0-1-5-15,-2 3-2 0,5-3-2 16,7 2 2-16,-6-1-3 0,7 1-3 0,2-1-1 0,-5 2 0 16,3 1-2-16,0 0-8 0,-2-1-3 0,2 3-4 15,0-1-7-15,-4 2-22 0,-3-2-6 0,4 1-6 16,-5-3-23-16,2 3-37 0,0-3-17 0,4-1 30 16,-7-1 112-16,4-4-88 0</inkml:trace>
  <inkml:trace contextRef="#ctx0" brushRef="#br0" timeOffset="17881.56">21903 11626 802 0,'0'2'47'0,"4"1"-75"0,0 2 8 0,-1-1-20 16,1 3 0-16,5-1-21 0,-6 2-5 0,5-2 77 15,-3 2-5-15,1-2 2 0,-1-1 80 0,-1 0-12 16,3-2 5-16,-1 1 14 0,2 0-20 0,1-3-26 16,-1 2-6-16,2 0-2 0,1 1-26 0,-2-3-1 15,1 1-6-15,-1-1-2 0,2 2-1 0,2 2-1 0,-2-5 2 16,0 5-2-16,-2 0-1 0,4-2-1 0,-2 1-1 16,0 1-1-16,0 0-1 0,1 1 1 0,-1 0-3 15,0 1 1-15,-3-1 0 0,5 2 0 0,-2 0 2 0,0 0-1 16,-3-2 0-16,1 3 0 0,0-1 1 15,1 0-1-15,1 0 0 0,-2 3 1 0,-2-2 0 0,-3-2 0 16,7 4 1-16,-1-3 1 0,-9-1-1 0,9 1 4 16,-7 2-2-16,-3-7-1 0,3 3 3 0,3 2-3 15,-6-3 0-15,-4-2 2 0,4 5-3 0,3 0 2 16,-6-4-1-16,9 3 4 0,-4 4-3 0,-2-2 2 16,0 1 2-16,0 1 0 0,0 0 2 0,-4 0 1 15,-2-2 0-15,-5 5-1 0,5-1-1 0,-2-2 1 16,5 0-2-16,-2 5-1 0,-4-7-1 0,7 5-1 15,-7 2-1-15,4 0 2 0,-5-2-2 0,-1 3-2 16,2 0 2-16,1-1 0 0,-4 1-2 0,-1-1 2 16,2-2-2-16,0 2-2 0,0-3-6 0,0-1-3 15,-2 1-7-15,4-1-34 0,-2 1-16 0,-6-4-11 16,1 1-44-16,-1 1 2 0,-4-3-33 0</inkml:trace>
  <inkml:trace contextRef="#ctx0" brushRef="#br0" timeOffset="20214.54">21523 12878 723 0,'0'-1'50'0,"-2"1"-8"0,2 0-57 0,0-2 161 16,-1 2-167-16,1-2 1 0,0 2-10 0,0 0 2 15,0 0-4-15,0 0-4 0,1 0 89 0,-1 0-54 16,2 0 67-16,-2 0-8 0,1 0-4 0,2 2 20 16,1-2-31-16,-3 2-16 0,1-2 4 0,-1 1-2 15,4 1-15-15,-2-2 0 0,-1 0-5 0,2 1 2 16,0 1 0-16,-1-1 4 0,1-1-1 0,3 0-2 15,-4 0 6-15,0 0-4 0,2 4 4 0,-2-3-1 16,-2 1-1-16,1-1-6 0,0 1 0 16,-4 1 0-16,2 0-4 0,2-1 0 0,-2 1-4 0,0-2-2 0,0 4 1 15,-2 1-2-15,0 1-1 0,4 2-1 16,0 1-2-16,-2 1 1 0,6 4 1 0,-6 3-1 16,1-1 1-16,1 2 0 0,3 4 1 0,-5-1-1 0,0 2 1 15,0 1-1-15,1 2 1 0,-1-3-2 0,4 2-1 0,-4-1 3 16,3 1 3-16,-2-1-3 0,-1-2 2 0,0-4 0 15,-1 0 0-15,1 3 1 0,4-6-1 0,3-4 1 16,-4-4-1-16,5 3 0 0,-4-6 2 0,-2 4-2 16,9-4 3-16,-3-5-1 0,-3 0 0 0,-2 5 3 15,-5-2-5-15,4-3 5 0,6 3 0 0,-4-3 0 16,1-3 1-16,-5 3 0 0,2-6 0 0,1-1-1 16,0 3-1-16,5-6 0 0,-8 1-2 0,3-1 0 15,5 1-2-15,0 0 0 0,1 4-3 0,4-5 0 16,-4-4 2-16,-3 0-3 0,4 5-1 0,2-7 0 15,-4 0-2-15,-1 0 6 0,2-6-3 0,-4-1-3 16,4 4 0-16,2-3 2 0,3-3-1 0,-3 3 5 16,0-3 1-16,3-1-6 0,-4 1 6 0,1 2 2 15,2-4 0-15,-4 2 1 0,0 0-2 0,2 3-1 16,-3-2 2-16,2 0-1 0,-2 2-1 0,-2-1 0 0,2 1-2 16,-2 4 1-16,0 0 0 0,-3-1-3 0,-1 6-4 15,0 2 1-15,1 3-4 0,-3 4-14 0,0-4-3 16,0 0-4-16,0 5-15 0,-2 1-22 0,1-1-14 15,-3 0-4-15,3 3-30 0,-5 0-39 0,1 6 105 0,0 4-60 16,-3-4 111-16</inkml:trace>
  <inkml:trace contextRef="#ctx0" brushRef="#br0" timeOffset="20831.5">22375 12925 1082 0,'2'-4'30'0,"-1"-3"-23"15,-1 3-1-15,2-3-17 0,3 3-9 0,-4-3-3 16,2 3-15-16,-1-1 30 0,0 3 2 0,-2-1-3 0,1 3 34 15,-1-3-1-15,-3 1-1 0,3 2 0 16,0 0-6-16,2 0-15 0,2 2-2 0,-4 0 3 0,0-1-17 0,-3 1 8 16,2 2-1-16,-6-2 3 0,1 0 8 0,1 1 8 15,-3 0 4-15,4-2 0 0,2 3 8 0,-4 0-4 16,1-1 0-16,5 1-4 0,-5 0-3 0,-4-1-4 16,-2 2-3-16,0 3 2 0,0-3-6 0,3 3-3 15,-5-2 1-15,1 3 0 0,-2 1-2 0,4 2 0 16,-1 1-1-16,-1 1 0 0,-1 2 2 0,5 0-1 15,0 1-1-15,-3 0 1 0,5 5-1 0,0-3 2 16,1 3 0-16,-1-1 0 0,4-1 1 0,-1-3-2 16,1-1-1-16,-1 1 3 0,3-1-2 0,0 1 0 15,0-9-2-15,5 5 2 0,-2-5 2 0,-1 4-1 16,4-5 1-16,-3-6 0 0,-1 1 0 0,1-4 3 16,0 2 2-16,3-1-6 0,-1-3 5 0,3-2 3 15,-3 5-1-15,4-6-2 0,2 1 2 0,-1-2-2 0,2 0-3 16,-4-3 4-16,5 0-6 0,-4-3-1 15,5-2 1-15,-1 2-2 0,-2 0 0 0,-2-2 0 0,-4 1 2 16,4 0-3-16,-1 1 1 0,2 3 3 0,-2 2-5 0,-5-2 4 16,-2 4-2-16,9 3 1 0,-4 1-1 15,0-1 3-15,-4 4 0 0,-2 0-3 0,11 4 3 0,-6 2-2 16,6 2 0-16,-7 0 1 0,4 3-1 0,-3 4-4 16,3 0 2-16,-4 2-5 0,-5 2-6 0,1 1 1 15,1 1-9-15,-1 2-4 0,5-2-4 0,-10-6-3 16,5 4-8-16,8-1-20 0,-8-7-3 0,2 3-5 15,-2-6-24-15,5-1-26 0,-5 3 75 0,6-4-38 16,-3-1 83-16</inkml:trace>
  <inkml:trace contextRef="#ctx0" brushRef="#br0" timeOffset="21232.51">22657 12301 787 0,'5'3'23'0,"1"3"-35"0,-1-1-6 0,2 4 1 16,-2 2-72-16,5 4 31 0,-6 2-30 0,6-1 69 16,-6 1 10-16,3 0-5 0,-4 5 77 0,0-1-1 15,3 2 5-15,-4-5 10 0,-1 5-8 0,1 2-23 16,0-1-10-16,-2 1 2 0,0 0-27 0,-2 0 0 16,0-1-3-16,1 6-3 0,-4-3 2 0,-1-1 6 15,3 3-2-15,0 2-1 0,-4-6 5 0,4 4-7 16,-3-3 3-16,3-2-2 0,1 0-7 0,-3-1-1 15,2-1-5-15,0-3 1 0,2 2-5 0,1-6-10 16,-2 4-3-16,0-6-4 0,2 1-12 0,0-5-23 16,0 1-12-16,2-2-2 0,-2 0-30 0,-2-1 0 15,4-2-20-15</inkml:trace>
  <inkml:trace contextRef="#ctx0" brushRef="#br0" timeOffset="21650.51">22842 12760 861 0,'0'2'-3'0,"0"4"-78"15,0 0 8-15,0 8-6 0,0-1 5 0,0 1-41 16,0 2 38-16,0 1 77 0,0-1-13 0,0 3 6 16,0-2 77-16,0-1-16 0,0 0 3 15,4-1 6-15,-3 3-24 0,1-1-13 0,-1 0-7 0,4 2-3 16,-2 0-16-16,0-2 1 0,0 2-1 0,-1-5 2 16,3 2 1-16,-2-2 5 0,-2-1 2 0,-1-5 1 0,4 0 5 15,-3-1-9-15,2 0 4 0,2 1-1 0,-3-7-7 0,4 2 4 16,-1-1-4-1,3 1-3-15,-4-1 5 0,4-2 2 0,-3 0 3 0,4-2 1 0,-2 2 3 16,2-3-4-16,0-2 2 0,-4-1 0 0,8 0-3 16,-10-1-5-16,6-1-2 0,-1-1-3 0,2 1-4 0,-1 0 0 15,-1 0-6-15,-3 0 2 0,-1-1-3 0,7 1-15 16,-4-3-10-16,-6 2 2 0,1-4-21 0,9 1-40 16,-10-4 70-16,4-1-33 0,1-1 59 0</inkml:trace>
  <inkml:trace contextRef="#ctx0" brushRef="#br0" timeOffset="22264.51">23124 12848 579 0,'3'0'83'0,"0"0"-82"0,-1 0-19 0,1 0 63 16,5 0-67-16,-2 2-115 0,4-1 42 0,-1 6 13 16,4-1-20-16,-4 0 56 0,-3 1 53 0,5 0 18 0,-3 3 8 15,2-1 52-15,-2-1-33 0,3 0-6 0,-5 0 4 16,3 0-42-16,-1-2-12 0,-2 2-5 0,5-3 1 15,-3-2-12-15,-1 0 20 0,2-3 3 0,-4 0 1 16,3 0 23-16,-2-2 3 0,2-2 2 0,-3 0 0 16,1 0 3-16,-1-3-8 0,2 1-4 0,-2-2 0 15,1 0-9-15,-1 1-4 0,-2 0 2 0,4-2-1 16,-4 1-3-16,0-1-1 0,-2 2-3 0,4 1 1 16,-3-2-4-16,-2 0-10 0,0 5-4 0,0-3-2 15,0 1-12-15,1 2-10 0,-4-3-1 0,2-1-3 16,-4 4-8-16,2 2 6 0,1-4 1 0,-4 3-1 15,1-4 8-15,-3 1 13 0,4 4 0 0,-1 1 1 0,-3-3 13 16,0-2 5-16,2 0 3 0,-2 4 1 16,0-6 5-16,-1 6 2 0,1-1 3 0,0-3 2 0,0 7 2 15,3 0-1-15,-3-1 0 0,4 1-3 0,-3 2-1 0,6 6-5 16,-2-9 0-16,-4 6 0 0,4-1-5 16,0-1 0-16,3 3 0 0,-1 1-3 0,-1-1 2 0,-3 0 4 15,5 4 0-15,2-1 0 0,1 2 5 0,0 0 0 16,0 1-2-16,4-2 5 0,-3 2-4 0,4 2 2 15,-3 1-3-15,-2-1 3 0,5 0-1 0,-2 1-3 16,0 1 4-16,-1-4-1 0,5 3-1 0,-4-1 2 16,3-2 0-16,1 0-2 0,-1 0 4 0,-1 0-5 15,2-3 0-15,1-1-3 0,-2 1-4 0,-3-3-26 16,5-4-17-16,-3 0-5 0,-2-1-34 0,5-2 2 16,-4-1-30-16</inkml:trace>
  <inkml:trace contextRef="#ctx0" brushRef="#br0" timeOffset="22931.51">23890 12172 510 0,'-5'1'47'16,"5"3"-46"-16,0-3-5 0,0 2 18 0,0 0-1 15,0 2-37-15,-1-2 26 0,1 4 3 0,0-3-2 16,0 3 32-16,1-1 10 0,-1 0 3 0,0 1 3 16,0-3 8-16,0 1-16 0,2 1 0 0,1-1-1 15,-5 0-18-15,1-1 2 0,1 1-4 0,-3 0 1 16,1 1 1-16,2-1 3 0,-6 0-2 16,1-1 1-16,4 6 0 0,-9-4-7 0,5 2 0 15,2 0 0-15,-1 1-9 0,0 2-2 0,-2 0-4 0,3 2 2 0,-8-1-4 16,5 3 4-16,1 0-1 0,-3 1 1 0,-1 1 4 15,4-1 0-15,-1 1 2 0,-1 4 0 0,0-4 2 0,5 2-4 16,-9 5 1-16,8-4-1 0,-5-1-2 0,-3 4 2 16,5-1 3-16,1-1-6 0,0 3 6 0,0-1-3 15,1-2-3-15,-1 2 5 0,2 1-7 0,0-2-2 16,0 0 2-16,-1 1-3 0,3 1 0 0,-5-5-1 16,6 3 1-16,-4-2-1 0,3 1 0 0,1-2 3 15,0 0-4-15,5-1 4 0,-7-2 0 0,0 1 3 16,1-1 0-16,4-2 2 0,2-1 2 0,-5-1-4 15,0-1 2-15,0 0-1 0,4 1-1 0,7 0-5 16,-4-2 1-16,1-1-3 0,4 4 0 0,-6 1 0 16,5-3-1-16,0-2-3 0,1 4 2 0,-3-5-5 15,-1 4-6-15,1-1 1 0,2 0-7 0,3-5-16 16,-1 2-7-16,0 2-3 0,-1-1-18 0,1-1-9 16,-1 0-10-16,2-5-6 0,-1-3-13 0,1 2-23 0,0-2-15 15,1-8 27-15,5-5 112 0,-4-2-86 0</inkml:trace>
  <inkml:trace contextRef="#ctx0" brushRef="#br0" timeOffset="23914.9">24231 12353 861 0,'0'1'-6'0,"2"6"-51"15,0-1 1-15,2 5-17 0,-2 0-6 0,1 5-5 16,2 1-15-16,1 0 87 0,-3 4 12 0,-1-1 1 15,6 1 90-15,-5-1-25 0,5 1 8 0,-8-4 10 16,0 2-33-16,1-2-18 0,-1-1-6 0,0-1-5 16,-5 0-19-16,2-1 7 0,2-2 0 0,1 3 1 15,-2 0 8-15,1 3 8 0,-3-3 0 0,-3 4-1 0,7-2 8 0,-5 1-14 16,0 1-1-16,0 0 4 0,2-4-16 16,0-1 0-16,0 4-3 0,1-4-4 0,2 2 0 0,0-2 0 15,-3 1 0-15,3-2-3 0,-1 0-2 0,-4 2 0 16,5-2-2-16,-2 0 0 0,-1-1-4 0,3-2 0 15,-1-1-12-15,-1-1 7 0,-3 0-9 0,5-2 3 16,0-1 0-16,-1-2-3 0,-1-3 7 0,2 5 5 16,0-5 1-16,-1 0-1 0,-1-2 6 0,1-1 3 15,-3 0 2-15,3-2 0 0,1-3 2 0,0 0 7 16,0-1-1-16,0-2 2 0,0 0 5 0,0-2-2 16,1-2 2-16,3-1 1 0,-4 0-2 0,1-1-2 15,2-2-4-15,-1 0 2 0,1-3-3 0,0 3-4 16,-3-3-1-16,5-3 0 0,-4 0-3 0,1-2 1 15,0 3 0-15,2 1-2 0,-1-5 1 0,-1-1-1 16,4-1 1-16,-1 4-2 0,-2-3-2 0,3 1-3 0,1-2 2 16,4 0 0-16,-3 3-3 0,-2-1 5 0,5 3 2 15,1-2 1-15,1 2 4 0,0 3 0 0,-5-2 0 16,-1 1 6-16,6 1-2 0,1 3 3 0,-3 2-1 0,0 1-2 16,2 0 3-16,-12 2 0 0,10 3 1 0,-8 3 0 15,7 2-1-15,-7 0-3 0,6 4 0 0,-9 0-1 16,2 2-2-16,4 2 2 0,-4 0-4 15,1 5 3-15,-3 0 0 0,0 1-1 0,-3 1 1 0,6 7 0 16,-3-2 1-16,0 3-4 0,0 4 1 16,0-1 1-16,0 1-2 0,-3-1 0 0,-5 4 0 0,-5-4-2 15,1 2 2-15,10 2 0 0,-9-1 1 0,0 1-4 16,-3-2 3-16,9 5 0 0,-4-7 2 0,4 2-2 16,-3-1 1-16,-4-4 2 0,6 0-2 0,-2 0 3 15,0 1 0-15,-5-7-2 0,5 6 0 0,-1-1 2 16,4-2-1-16,0 0-2 0,-1 0 2 0,-3-3-3 15,7 0 2-15,-7 3 0 0,6-7 0 0,-1 1-2 16,-3 1 2-16,3 2 1 0,3-5 1 0,-5 4-2 16,2-2 1-16,4-5-1 0,-4 5 4 0,1-4-2 0,3 1 1 15,-4 0 5-15,4-2-2 0,-1 2 4 0,1-1 2 16,0 1 2-16,0 1-1 0,0 1 1 0,3-3-1 0,-1 0 0 16,-2 3 1-16,6 0 0 0,-5-1 0 0,3 0-6 15,3 1 4-15,0 0-2 0,-4 1-2 0,3 2 2 16,5-1-3-16,-5 2 0 0,10 0 2 0,-8 2-2 15,1-1-1-15,2 1 0 0,0 0-4 0,4 2 0 16,-9-1-1-16,13 2-1 0,-11-2-2 0,12 0 1 16,-6 1 0-16,0-1 1 0,1-2-2 0,-8 3 0 15,8-1-1-15,-12-3 1 0,6-3-1 0,-6 3-9 16,5-4-7-16,-6 1-3 0,-1-1-10 0,7-6-30 16,-6 1-11-16,3-2-9 0,-9 1-34 0,4-1-40 15,-3-3 104-15,5-8-58 0,-4-3 108 0</inkml:trace>
  <inkml:trace contextRef="#ctx0" brushRef="#br0" timeOffset="24296.12">24537 12414 549 0,'4'-6'39'0,"4"0"-128"0,-2-2 24 0,2-2 53 0,-3 1 12 0,3 1-59 16</inkml:trace>
  <inkml:trace contextRef="#ctx0" brushRef="#br0" timeOffset="24749.34">24633 12328 212 0,'7'0'45'0,"3"0"-10"0,-4-2 0 0,4 2-10 16,-1-2-7-16,-1 2 0 0,1-1-10 0,-1 1 20 15,-2 0 8-15,2-2-9 0,-3 1 26 0,1 1-3 16,-1 0 4-16,0 0-2 0,1 0-2 0,-3 0-9 16,0 0-2-16,4 1 1 0,-6-1-10 0,2 2-3 15,0 1-5-15,4-1-1 0,-6 2-4 0,2 1-4 16,2-2-5-16,0 5 1 0,-3-2-6 0,4 4-1 15,-1-2-2-15,-4 1 2 0,5 1-2 0,-1 2-2 16,3-1 3-16,-3-1-2 0,3 4-1 0,-4-3 2 16,3 0 1-16,0 3-3 0,3-2 2 0,-7-2 1 15,6 2 0-15,-5 0 1 0,5 2-1 0,-4-3 1 16,1-2 2-16,-1 1 1 0,-4-4 2 0,7 5 1 16,-5-3 3-16,0 3 0 0,-1-7 4 0,-2 3-4 15,5 2-2-15,-7-3 2 0,-1 5-3 0,1-6 2 0,-1 3 0 16,-5-2-6-16,4 1 4 0,1-1-3 0,-5 3-1 15,1-2 3-15,0 4-6 0,-4-2 0 0,1 2-1 16,2-1 1-16,-3-3 0 0,-1 6-1 0,-1-7 1 0,2 4-1 16,0-2 1-16,0-4 5 0,2 4-2 0,-2-2-3 15,0 5 5-15,0-9 0 0,4 6 6 0,-1-5-1 16,1 3 3-16,2-1 1 0,2 0 4 0,-4-4-3 16,6 1 5-16,-1 0 0 0,2-2 3 0,0 0-2 15,0 1 1-15,0 1-5 0,3 1 1 0,5-2 0 16,-3 3-7-16,4 0-4 0,4-1-2 0,0-3 3 15,-1 5-6-15,5 0-1 0,1-4-1 0,1 4-2 16,4-2-1-16,-1 0-8 0,-3 1-7 0,6-1-6 16,-1-2-11-16,1-1-27 0,-8 0-11 0,5-1 2 15,-9-2-36-15,1-2-41 0,10-3 97 0,-15 0-47 16,9-3 97-16</inkml:trace>
  <inkml:trace contextRef="#ctx0" brushRef="#br0" timeOffset="25647.64">24677 11760 1236 0,'1'-7'18'0,"1"4"-37"0,-1 0-49 15,2-2 39-15,4 1-74 0,-4 2 41 0,3 2-1 16,-1 0-13-16,3 2 47 0,-2 1 22 0,5 3 10 16,-2 4 8-16,4 2 18 0,0 1-16 0,1-1 1 0,0 6 1 15,0-3-17-15,0 6 0 0,2-2-1 16,1 0-3-16,-3-4 2 0,1 1 3 0,0 3-1 0,-4 0 4 15,0-2 2-15,0-1 0 0,-3 0-3 0,0-4 5 16,2 5-4-16,-1-4 2 0,2 0 0 0,2-2-1 16,-4 0 1-16,2 1 6 0,3-2-4 0,-4 1 4 15,2-2 3-15,1 4-4 0,-8-1 3 0,2-2-1 16,6 1-4-16,-7 0-6 0,4 3 2 0,-1 0-2 16,4 0-3-16,-12-1 0 0,9 3-2 0,1 1-1 15,-3-1 0-15,3 1 3 0,-4 3-3 0,0-1 3 16,-4 0 0-16,8 2 0 0,-11 1 2 0,3-2-2 15,2 0 1-15,-5 1-2 0,0-1 2 0,0 1 1 16,1-4 0-16,1 0 2 0,0-2 0 16,-2 2-1-16,1-1 4 0,2-4 2 0,0 2 0 0,-3-4 0 15,0 1 4-15,0 3-3 0,-3-2 2 0,3-2-3 16,-4 1 0-16,5 5-1 0,-4-5 0 0,0 3-1 16,-2 0 0-16,0 0-2 0,4 2 2 0,-7 0-1 0,2-2 0 15,-10 0 0-15,13 3-2 0,0 1-1 0,-4-1-1 16,1 0 0-16,-3 0 0 0,1 2 0 0,0 0 0 0,3 0 0 15,-3 2-1-15,-4-3 1 0,2 3 1 0,6-1-1 16,-7 1 0-16,7-4-1 0,-4 2 1 0,4-3 0 16,-6 1 0-16,7-1 0 0,-3-1 4 0,0 1 3 15,-4-3 1-15,9 4-1 0,-1-3 5 0,-4 2 0 16,1-5 2-16,2 3-2 0,-5 0 3 0,6 0-2 16,-5 1-1-16,0-8-1 0,-4 1-1 0,2 5-1 15,4-1-3-15,-4-2 4 0,4 1-2 0,-4 0-2 16,5-3 1-16,-7 3-2 0,3 3-1 0,4-6 1 15,-4 1 0-15,2-2 1 0,-4 0 1 0,4 3-4 16,-4-2 3-16,4-2-1 0,1-1-1 0,1-1-3 16,-6 3 2-16,6 1-3 0,-3-5-1 0,4 1-9 15,0 3-6-15,-3-6 5 0,4 2-14 0,-1-3-7 0,1 0-38 16,-2 0 4-16,1-1-24 0,-5-5 0 0,1-4-19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0:13:10.7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20678 3777 579 0,'-8'-3'75'0,"0"0"-75"0,5 1 2 15,-2 1 72-15,2 1-44 0,3 0-82 0,0 1 20 16,0 1 1-16,3-1-4 0,2 3 24 0,-3-3 19 16,1-1 14-16,0 0-3 0,3 0 22 0,-4 0 1 15,3-3 3-15,2 1 6 0,-2-2-4 0,3 1-11 16,0-2-5-16,-2-1 1 0,5-1-14 0,0 1-6 16,0 1-2-16,3-3-3 0,1 2-4 0,-1-2 0 15,6 0 0-15,-3 0-2 0,-1-3 2 0,6 4 1 0,-4-4 2 16,7 0-1-16,-2 0 2 0,1-2-1 0,-5 0-2 15,9 1 3-15,0-2-4 0,4 1 0 0,2-1-4 16,-2 0 2-16,2 0-2 0,6-1 1 0,4 1 0 16,-2 2-2-16,-1 1 2 0,-1-7-1 0,-1 3-2 0,3 1 3 15,1-4-2-15,-4 1-2 16,-1-2 0-16,9 3 0 0,-4-1-1 0,4 3-3 0,-2-2-3 0,3-1-4 16,-4 3-4-16,1-4-13 0,2 3-3 0,-9-6-2 15,1 4-14-15,-4-5-20 0,-2 3-13 0,-5 0-1 16,1-3-25-16,2 0 1 0,-6 0-20 15</inkml:trace>
  <inkml:trace contextRef="#ctx0" brushRef="#br0" timeOffset="738.07">21343 2398 440 0,'0'3'35'16,"5"2"-134"-16,0 2 82 0,-2 1-53 0,5 3-28 0,-2 2 47 15,4 1-13-15,1 2 10 0,-2-1 45 0,-4-4-1 16,3 2 13-16,-4 0 13 0,1-4 3 0,0-1 32 16,-4-3-4-16,-1-2-8 0,0-3 35 0,0 1-23 15,2 1 6-15,-1 7-4 0,-1-7-26 0,4 1-6 16,-4 3-2-16,0 4 1 0,0-2-7 0,0-4 3 16,-4 4-3-16,1 0-2 0,2 2 3 0,-7-4-4 15,3 2-3-15,-4-2 3 0,2 5-7 0,-2-2-1 16,-2 7-1-16,-2-5-1 0,1 3-1 0,-2 5-2 15,0-1 3-15,-1 0-3 0,-2 0 0 0,1 4 2 16,1-5-2-16,-6 5 1 0,2-1 0 0,-3-1 0 16,3 2 2-16,-4 0 0 0,1 0-2 0,0 2 2 0,-3-1 0 15,3 2 2-15,4-1 0 0,-7 1-1 0,6-1-1 16,-4-2 5-16,-1 1-4 0,-1-1 2 0,4 2 2 16,-1-2-1-16,-4-2 4 0,4 2 5 0,0 2-4 15,3 1-1-15,-3-3 4 0,4 8-4 0,-2-6 2 0,4 4-1 16,0 0-5-16,-2-1 0 0,2 1-1 0,2-2 2 15,-2 2-3-15,-1-5 0 0,4 3-2 0,1-1 0 16,-1-2 0-16,-1 4 0 0,3-5 2 0,4 2-2 16,-4-5 3-16,7 3-3 0,-3-3 3 0,4-2-1 15,-1 2-1-15,-1 1-1 0,3-1 0 0,1-3 0 16,1 1 0-16,0-1 0 0,1 4 1 0,-2-9-2 16,2 7 1-16,2-1 0 0,5-3 1 0,-6 8 1 15,4-5 0-15,-3-1-2 0,0 0 2 0,7 3 0 16,-9-4 0-16,3-5 0 0,-3 1 1 0,4 0 0 15,-2 0 3-15,3 1 3 0,2-1 1 0,0-3-2 16,2 5 6-16,2 1-1 0,1-4-1 0,2-3 2 16,1 3-1-16,1 1 1 0,5-2-2 0,2 1-1 15,1-1 0-15,8 1 0 0,2 1-3 0,6 0 1 0,4-2-3 16,7-1-3-16,3 0-3 0,10 1 2 0,2 1-5 0,3 1-23 16,8 0-27-16,3 1-8 0,7 2-36 15,1 1 2-15,4-1-42 0</inkml:trace>
  <inkml:trace contextRef="#ctx0" brushRef="#br0" timeOffset="9921.57">1686 12199 316 0,'-2'0'23'0,"1"0"-11"0,1-2-11 0,0 2 24 0,-4-3-16 16,3 0-20-16,-1 0-3 0,4 1 6 0,3-1-13 0,-2 0-2 15,-3 0 3-15,3-4-5 0,-1 1 0 16,4 1 10-16,-5 1 3 0,-1-3-1 0,0-2 12 0,4 3 8 16,-4-1 5-16,1 3 1 0,1-1 9 0,2 3 2 15,-4-6-3-15,0 4 4 0,0 2-2 0,-1-6-4 16,1 5-2-16,-3 0 3 0,1 0-6 0,2 3-1 15,0-2 0-15,-1 1-1 0,-1-1 1 0,0 1 4 16,-1-4-2-16,0 5 0 0,2-2 4 0,-4 1-7 16,5 1 4-16,0 0-1 0,-2 3-4 0,-3-2-2 15,5 3-2-15,-1-3 0 0,1 4 0 0,-2-2 2 16,1 0 2-16,-2-3-4 0,-1 0 4 0,0 2 4 16,2 1 3-16,1-2 0 0,-9-1 3 0,5 0-1 15,-2 0-2-15,3 2 2 0,-3 1-3 0,-6-4-6 16,7 1-1-16,-7 0 1 0,2-2-6 0,0 2-1 15,-1 0 0-15,1 2 0 0,1-1 0 0,1 1 3 16,-10-2-3-16,9 3 1 0,-1 3 2 0,0-1-1 0,-6 0 0 16,4-1-2-16,-4 1-2 0,5 3 0 0,5 0 0 15,-12 1-1-15,5 1-1 0,0 2-3 0,5-2 2 16,-4 4 0-16,4 0-3 0,-2 2 1 0,-7-1-2 0,10 3 0 16,-3-1-1-16,0 2 6 0,0 1-4 0,5 2 1 15,-3 0 1-15,1 4-2 0,3-3 2 0,-3 2 2 16,2-1-2-16,3 1-2 0,-4 2 3 0,3 0-2 15,-3 1 2-15,3 0 0 0,-1 0 0 16,-1 1 1-16,3 2 1 0,-4 2 2 0,3-1 1 0,-1-1-4 16,-3 1 4-16,5-2-1 0,-5 1 0 0,5 0 0 15,-3-2-1-15,1-3 1 0,2 3-1 0,-4-1 0 16,6 2 1-16,-2 1-1 0,3-1 1 0,-2-3 1 16,2 3-1-16,0 5-3 0,2-4 2 0,-2-1-2 15,3 1 0-15,0 1 0 0,2 1 1 0,-2 3-1 16,-2-3 1-16,3 2 0 0,-1-2 3 0,1 3-1 15,-4-3 1-15,4 0-3 0,-3-2 3 0,2 2-1 16,0-1-1-16,-1-1 2 0,0 4-3 0,-2 3 2 16,1-2 1-16,-1 3 0 0,0 2-3 0,0-3 4 0,0 1-3 0,0 7 0 15,-1-7 1-15,-1-1-1 0,2 3-1 16,0-2 1-16,0 0-2 0,-2 1 2 0,-1 2-1 0,3-1 1 16,-4 0-3-16,0 1 1 0,3 3 1 0,-1 3-1 15,-2-2 1-15,0 0-1 0,1-1 0 0,0-1-1 16,0 3 2-16,0-1-1 0,0-4 0 0,3-1 0 15,-2 0 1-15,1 0-1 0,1-2 0 0,0-1 5 16,-4-2 1-16,8-3-4 0,-3 5 6 0,1-3-4 16,-1-4 5-16,4 4-2 0,0-2-3 0,-2 0 2 15,2 0-1-15,-1 2-3 0,-1-2 0 0,2 1 0 16,1 1 1-16,-4-2 1 0,3 1-2 0,1 1 1 16,-4-2-3-16,1-1 2 0,3 1-1 0,-3-2 2 15,-3 0-1-15,3 2 0 0,-1-1 1 0,1 1-1 16,-3-3 6-16,0 1-2 0,0-1 0 0,0 3 0 15,0 0 8-15,-3-3-9 0,1 3 5 0,-1-1 0 16,3 1-4-16,-3-3 4 0,-2 4-7 0,2-4 0 0,2-3-3 16,-3 1 5-16,3 0-4 0,-4-1 1 0,2-2 3 0,1-1-3 15,1 0 1-15,-1 2 1 0,-2-2-2 16,2-2 3-16,0 1-2 0,2 1 2 0,-1-2 0 0,-1 2-2 16,-2-1 2-16,0 1-2 0,3-1 0 0,-4-1 2 15,0 2-4-15,2 0 1 0,0-1-2 0,-5-2 2 16,3-2-1-16,-1 1 2 0,3 2 1 0,0-2-1 15,-3-2 1-15,1-1-1 0,2 0 0 0,-4 2 2 16,4-3-2-16,2 1 3 0,-6-1-2 0,6-2 0 16,-1 0 4-16,2 2-2 0,-1-2 0 0,1 0-1 15,0-1-2-15,0 0 1 0,0-1-2 0,0 1 1 16,0-1-1-16,0 1-1 0,0-1 2 0,3-1-3 16,3-1 0-16,-3 3 0 0,2-1 0 0,3-4 0 15,0 1-2-15,-2-1-2 0,3-3 2 0,-1 6-1 16,3-2-1-16,0-2 3 0,5-1 0 0,0 2 1 0,0 0 1 15,1-2 3-15,5 2 1 0,0-5-1 16,-5-3 1-16,10 8-3 0,0-5-1 16,4 2 4-16,1 3-4 0,-4-4 0 0,5-1-1 0,3 1-1 0,-3 7 1 15,2-8 0-15,3-2 0 0,1-1 4 0,-3 2 2 0,7 1 0 16,-3 3 3-16,3-2-4 0,1-4 6 0,2 4-3 16,-4-2 2-16,0-1-5 0,6 1 1 0,-3-2-2 15,-1-3-2-15,8 3 3 0,0 0-3 0,2-5-1 16,2 4 0-16,-2 1 1 0,-2-2-1 0,1 2-1 15,4 2 0-15,-12-2-3 0,4-2-2 0,-2 4-41 16,-3-1-24-16,2-6-5 0,-2 5-54 0,8 2 2 16,0-4-45-16</inkml:trace>
  <inkml:trace contextRef="#ctx0" brushRef="#br0" timeOffset="20576.86">8947 4705 183 0,'-8'-6'9'16,"0"-2"-10"-16,3 3-4 0,5 2-13 0,-8-3 18 0,8 3-6 15,0-4 9-15,2 4-11 0,4-1-1 0,-1 0 6 16,1 0-2-16,-6-4 0 0,2 2 5 0,1-2 6 16,0 0 2-16,-4 0 0 0,-3-3 6 0,3-3 3 15,-5 3 2-15,-1 0 0 0,-2-3 4 0,4 1-2 16,-3 2-1-16,-1-3 3 0,1 3-4 0,-6 1 0 0,1-2 0 16,10 2-2-16,-5 1 0 0,-1-1 0 0,-2-1-2 15,8 4 1-15,-5-1-2 0,3 0-1 0,3 2 2 16,-10-2-2-16,6 3 0 0,-7-3-2 0,10 2-1 0,-7 1 2 15,3 0-3-15,-3 1 1 0,-1-1-1 16,2 2-3-16,1 0 1 0,-3 1 0 0,-2-1 3 0,2 1 0 16,2 2 0-16,-4 0 2 0,5 0 1 0,-3 0 1 15,-1 2 1-15,2 1 0 0,-1-1-2 16,2 1 3-16,-2 3-2 0,-2 0-1 0,1 1-1 0,-1-1-2 16,-1 3-1-16,0-4-2 0,-2 6-1 0,2 0 1 15,0-3-3-15,1 1-4 0,2 4 3 0,-3 1-3 16,3-1-3-16,1 1 2 0,-2 2-1 0,1-4 0 15,1 2 1-15,1-3-1 0,-2 2 2 0,5-4 1 16,-4 2-1-16,4 4 1 0,-7-4 1 0,4 3-1 16,-5 3 0-16,-2 4 1 0,-4-3-2 0,4 3 2 15,3 4-2-15,-2-5 0 0,5 6-1 0,-4-3 1 16,5 4 0-16,4 0-2 0,-1 1 1 0,1-3-1 16,-3-1 1-16,5 1 2 0,-5-1 0 0,0-4-3 15,-1 4 2-15,5-4 1 0,3 4 0 0,-4-4 0 16,-3-1-1-16,8 3-2 0,0 0-1 0,7 2 5 0,-6-7-2 15,-2 0 0-15,4 7 1 0,3-4-1 0,-3 1 2 16,0-6-1-16,5 7-1 0,-5-3 3 0,4 5-3 0,-4-2 0 16,-5-3 0-16,5 3 0 0,-3 1 0 0,-1 1 1 15,-2-4 1-15,-1 2 0 0,4-3-1 0,5 3-1 16,-3-3 2-16,-2 0 1 0,4 0-2 0,1 1 2 16,0 1-2-16,-7-1 2 0,2 2 0 0,0 0 2 15,0 0-3-15,-1 5 0 0,-1-2-1 0,-3 2 1 16,1-2 1-16,4 4-1 0,0 0 0 0,-2 0 0 15,-9 1-2-15,11-7 4 0,-3 1-3 0,-2 4 0 16,5 2 0-16,-4-5 3 0,-1-3-2 0,2 5-1 16,7-2 3-16,-8 0-3 0,7 5 1 0,0-6 1 15,-3-1-1-15,-2 1-2 0,-2 0 1 0,2-1 2 16,-1 1 0-16,3-1-2 0,-3-1 2 0,-3 2-1 0,2-2-2 16,4 2 3-16,0 2-3 0,-1-2 0 0,1 3-2 15,1-1 2-15,-1 3 0 0,0-1 0 0,0 0-1 16,4-1 0-16,-3 0-1 0,4 3 2 0,1-5 0 15,-1 2-2-15,1-1 1 0,0 3-1 0,1-1 2 16,4-1 1-16,0-2-1 0,-5 2 0 0,-1-2 0 0,0 0 0 16,-5 3 0-16,12 1 1 0,-2-4-1 0,-6 0 0 15,3 5 1-15,0-3-1 0,3-1 0 0,-4 4 1 16,5-5-1-16,-1 2 0 0,-1 5 0 0,-3-3 1 16,4 1 2-16,-6 0-1 0,7 5-1 0,1-4 1 15,-1 5 0-15,-2 2 1 0,-4-5-2 0,3 2 0 16,-2-1 2-16,6 3 2 0,-5-3 0 0,-1 2-1 15,2-1 2-15,-2 3 1 0,2-1 0 0,-2 0 1 16,2 0 1-16,2 1-3 0,-6 0 5 0,1 1-2 16,1 1 0-16,-3-1 4 0,1-3 0 0,-1 2 1 15,-2-5 4-15,1-2-1 0,1-4-3 0,0 0 3 16,-3-5-2-16,3-2-2 0,1-2-2 0,-3-4-2 16,1-3-3-16,1-2-1 0,2-1 1 0,-2-3-5 15,1-4-1-15,3 2 0 0,-3-1-2 0,6-2 4 16,-1-2-2-16,1-1 0 0,-1-3 3 0,4-2-1 15,1-1 1-15,3-2-3 0,-1-2 0 0,0-4-1 0,1-1-2 0,3-2 5 16,1 1-5-16,-1-3 2 0,2 0 1 0,2-1 0 16,-7-1 1-16,7-1 1 0,1-2-1 0,-6-1-1 15,9-4 1-15,-9 2-2 0,5-1 1 0,1-2 0 16,3 1 0-16,-1-2-1 0,-5 6 0 0,5-2 1 16,-4 1 1-16,2-1 2 0,-1 4 1 0,-8-3-1 15,-1-1 0-15,0 1 3 0,-1-3 0 0,-3-1-1 16,0 0-2-16,-2-3 0 0,-2-5 0 0,0-3 1 15,3-2-1-15,-5 1-1 0,4-6 0 0,-6-2-2 16,7-2 2-16,-6 1-2 0,4 4-1 0,-3 0 1 16,3-1 0-16,-5-1 0 0,5 2 1 0,-4 8 2 15,-2-4 0-15,0 2 1 0,-1-3 1 0,-1 0-2 16,-1 1 1-16,-1 4 1 0,0-1-2 0,-1-3 1 0,-1 4-4 16,2 0-1-16,-1 2-1 0,1 1 6 0,-1 0-6 15,-2-2 2-15,2 0 0 0,-1 3 1 0,-3-1 2 16,4-4-1-16,-5 4 0 0,2-2-2 0,-2-1 0 15,2-2 3-15,-4 1-3 0,3-3 0 0,-1 4-3 16,-2-1 2-16,-1 4 1 0,2-5-1 0,-1 5 1 0,-1-1 0 16,0 3 0-16,-1-3 0 0,1-1-3 0,-3-4 3 15,1 6-3-15,0-1 3 0,-1-1-1 0,0-3-3 16,-8 2 4-16,8-2 0 0,-2 3 1 0,4 3-2 16,-7 0 0-16,0-1 1 0,5 3 1 0,-4 3-1 15,4 0 0-15,-2-3 1 0,-1 6 0 0,-3-2 2 16,2 4-3-16,0-2 0 0,-3 2 1 0,-1-1 1 15,0 0-2-15,2 3 0 0,-4 1-2 0,2 2 2 16,0-4-2-16,0 3-2 0,-2 1-1 0,1-1-1 16,-2 8-1-16,1-6 0 0,0 5-5 0,4 1-4 15,-5 4-2-15,1 1-22 0,2 1-14 0,6 6-1 16,2-3-32-16,5 6-59 0,1 1 107 0,3 3-54 16,5 3 93-16</inkml:trace>
  <inkml:trace contextRef="#ctx0" brushRef="#br0" timeOffset="46459.04">3930 16957 125 0,'-9'1'37'0,"-2"1"-36"0,0-2 25 0,-2 0 15 15,2 0-5-15,0 0-19 0,0-2 0 0,3-1-4 0,-1 0-3 16,-2 0-3-16,2-2 1 0,1 2-1 0,-3-2 2 16,1 4-4-16,4-2-2 0,-5 3-3 0,0-2 0 15,3 2-5-15,2 2-16 0,-4 1-7 0,4 1 1 16,-3 3-19-16,-1 1 0 0,5 1 6 0,-2 0-4 16,0 4 3-16,1-2 0 0</inkml:trace>
  <inkml:trace contextRef="#ctx0" brushRef="#br0" timeOffset="47449.29">3599 17150 1 0,'0'0'0'0,"-4"0"0"16,1 2 0-16,3-2 5 0,0-2 2 15,3 1 1-15,-1 1 6 0,3-2-3 0,-2 2 2 0,3-3-1 16,2 0-2-16,-6 3-1 0,1-2-2 0,0 2-2 16,2 0-2-16,-5 0 3 0,4 0-2 0,4 0 2 15,-8 2 1-15,10 1-2 0,-4-2-1 0,3-1 3 16,-4 0-3-16,4 0 0 0,-4 0 0 0,0 0 1 15,6 0 1-15,-6-1 3 0,-1 1 3 0,3 0-2 0,-6 0 6 16,2 1-2-16,7-1 2 0,-7 0 2 0,-1 0 0 16,1 0 2-16,1-1-2 0,-2-2-3 0,1 1 2 0,3-3-2 15,-4 5-1-15,1-1 2 0,3-2-4 0,-1-2-4 16,0 3 2-16,1-1 0 0,-3 2-4 16,5-1 0-16,-2-3 0 0,2 2-2 0,-3 3 1 0,3-1 1 15,-3-1-4-15,4 1 2 0,0-3-1 0,-1 3 0 16,2-1-2-16,1 2 3 0,0-3-2 0,0 2 0 15,-3 1 2-15,1 0-1 0,2-2 0 0,-1 2 5 16,-4-2 2-16,2 1-2 0,0 1 6 0,-1 0 1 16,-2 0 4-16,1-2-1 0,1 2 3 0,1 0-1 15,-4 0-3-15,4 0 5 0,-6-3-4 0,7 3-1 16,2 0 0-16,-8 0 0 0,1-1 0 0,-1-1-4 16,3 2 3-16,-3-2-2 0,5 2-1 0,-5-1-2 15,-1-2 0-15,7 3-3 0,-3 0 0 0,2 0-1 16,-5 0 0-16,7 0-2 0,2 0-1 0,-7 3-1 15,1-3 2-15,-4 0-2 0,3 0 0 0,1 1 1 0,2 1-2 16,-3 0 2-16,-5-2-1 0,4 1 0 0,-2 1 1 16,11 1-2-16,-13 2 0 0,9-2-2 0,-4-2 0 0,-1 1 0 15,3-1-1-15,-1 1 1 0,-1 0-3 0,-2-2 2 16,8 1 1-16,0-2 1 0,0 1-2 0,1 0 1 16,-5 3-1-16,2-3-1 0,8 0 2 0,-1 0-2 15,0 0-1-15,-5 0 2 0,0 0 0 0,6 0 1 16,-1-3 0-16,4-1 0 0,-7 3 0 0,3-1 0 15,-1-1 0-15,4 2-1 0,-3-4 0 0,1 3 0 16,-2 1 0-16,3-1 1 0,-3 2-2 0,-1-1 0 16,0 1 0-16,0 0 2 0,0 1-1 0,-1 1 0 15,4 2 1-15,-6-2 0 0,0 1 2 0,0 0-2 16,0 0 0-16,0 1 0 0,2-1 0 0,-1 0 1 16,-1-2 0-16,7 4-2 0,-6-2 1 0,4 0-2 15,4-1 1-15,-2-2 1 0,-3 2 0 0,3-2-2 16,-4 0 2-16,-3 0 1 0,0 0 2 0,2-4-2 15,1 3 1-15,0-1-2 0,0 1 1 0,-3-1 2 16,5 1-3-16,3-3 0 0,-2 3 1 0,-5-1-1 0,1-1 0 16,-2 3 1-16,3-3-1 0,-1 1 2 0,-1 1-2 0,-1 1 0 15,2-3 0-15,-5 4 0 0,0 1 0 0,1-1 0 16,-4 4 0-16,4-2 0 0,-2-1-1 0,0 3 0 16,0-2 0-16,1 0-2 0,1 2 1 0,-4-1-3 15,4-1 0-15,-4 4 2 0,4-3-4 0,-4-2 3 16,3 1 0-16,0 0-3 0,-3-1 3 0,1 1 2 15,0 0-2-15,4 0 2 0,-6 2-1 0,4 0-2 16,-3-2 3-16,3 0 1 0,-2-1-3 0,3 4 0 16,-4-3-2-16,5 0 3 0,-1-1-2 0,-4-1 1 15,6 3 4-15,-2-1 0 0,-1 0 2 0,3-2-5 16,-1 1 3-16,1-2 5 0,0 3-5 0,-2 0-2 16,7 2 2-16,-12-5-1 0,9 3 1 0,-7 0 0 15,7 4 0-15,0-1 3 0,-6-3-1 0,1 0-1 16,-6-3 1-16,12 8 0 0,-12-3 0 0,5-2 0 0,-5-2 0 15,-7-1 1-15,13 4-1 0,-3 0 2 0,1 4-4 16,-6-5 2-16,2 0 0 0,-2 1 0 0,3 0 1 16,3 4-1-16,-6-5 2 0,0-3-4 0,0 2 0 0,0 1-3 15,0-1-4-15,2 2-28 0,-1 0-19 0,-1-4-2 16,0 1-38-16,0-1 2 0,7 2-30 0</inkml:trace>
  <inkml:trace contextRef="#ctx0" brushRef="#br0" timeOffset="48842.84">8023 16980 525 0,'-4'-1'36'0,"-6"-1"10"0,4 2-44 0,-4-5 128 15,3 5-122-15,0-3-20 0,-1 2-14 0,4-1 4 16,-4-1-24-16,5 1 23 0,-2 1 1 0,0 1-3 16,2 0 26-16,0 0 11 0,-3 0 7 0,3 1 1 15,1 3 10-15,-1-3 0 0,-2 1-16 0,4-1 5 16,-1 1-8-16,2-2-1 0,0 0-2 0,0 0-2 0,0 0-2 15,0 0 2-15,0 0 2 0,0 0 3 0,0 0 3 16,0 0 2-16,0 0 0 0,0 0 0 0,0 0 4 0,0 0-10 16,2-2-1-16,4-4-1 0,-1 4-8 0,-2-1-1 15,5 0-3-15,-2 2-6 0,5-4 1 0,0 2 4 16,3-2-3-16,0 2 2 0,3 0-1 0,1 0 0 16,-1-1 2-16,4 1 0 0,-3 2 0 0,6-1 0 15,-2 1 1-15,-6-1 0 0,-1 2-1 0,6 0 1 16,4 0 2-16,-4 0-1 0,-4 0 0 0,8 0 2 15,0 2-1-15,4-1 1 0,4-1-1 0,-5 2-2 16,0-1 1-16,2-1-4 0,3 0-3 0,-6 0-1 16,1 0-4-16,4-1 3 0,-4-1-5 0,-3-1 5 15,2 1 1-15,3 1 1 0,-2-1 4 0,-4-1 2 16,6 2 1-16,-7-1 3 0,-4 0-1 0,3 1 1 0,3-1 0 16,-6 2 1-16,1 0 0 0,-1-1 0 0,-6 1 0 15,7 0 0-15,-2 0 0 0,4 0 0 0,-2 0 1 16,-4-2-2-16,4 2 1 0,1 0-1 0,4 2 0 0,-5-2 2 15,2 1-2-15,-1 1 0 0,-5-1-2 16,6 1 2-16,-7 0-2 0,6-1 3 0,-4 4-2 0,-3-4 3 16,0 4 0-16,5-3 1 0,-6 2 1 0,1-2 0 15,-6 3 0-15,3-2 3 0,-2-2 0 0,1 3 1 16,-4-3 1-16,4 1 5 0,-3-1-2 0,-2 1 1 16,-2-1 3-16,5 1-2 0,-6 0 2 0,-2-1 1 15,1 1-1-15,1-1 2 0,-2 1 0 0,0-1 1 16,0 1 1-16,0 0 2 0,1-1-3 0,-1 1 4 15,0 1-4-15,-3-2-2 0,2 3-7 0,-1-1 4 16,1 0-8-16,-6 0 0 0,4 2-4 0,2-2 2 16,-3 0-3-16,1 2 1 0,2-2-2 0,-2 0 0 15,1 0-1-15,-1 0-7 0,0 1-3 0,0-1-2 16,1-2-9-16,-1 2-8 0,-2-1-6 0,4 0-5 16,-3-1-12-16,4-1-26 0,0 0-30 0,0 0 40 0,0 0 69 15,-1-1-61-15</inkml:trace>
  <inkml:trace contextRef="#ctx0" brushRef="#br0" timeOffset="57003.53">5563 5209 362 0,'-1'-4'59'0,"-6"1"-1"0,4 2 47 16,0-3-118-16,1 3 2 0,4 1 1 0,-4 0 6 15,1 0-1-15,1-2 1 0,5 2 7 0,-7 2 17 0,4-2 6 16,-1 0-3-16,2-2 18 0,-3 2-1 0,0 0 6 15,-3 2 2-15,0-2 0 0,3 0-8 0,0 0-1 16,-6 0-3-16,1 1-8 0,3-1-6 0,4 0-2 0,-2 0-2 16,2 0-5-16,-2 0-4 0,-2 0-2 0,2 0-1 15,0 4-3-15,-5 4 0 0,-1-2-3 0,-3 0 2 16,2 4-2-16,-4-4 0 0,0 3 0 0,-3 1 0 16,0-1 0-16,0 1 1 0,-2 1 1 0,0-2-2 15,-1-1 1-15,1 4 0 0,1 1 0 0,-4 0-1 16,5-1 0-16,-1-1 0 0,0-1-1 0,-4 4 3 15,3-2-1-15,-1 4 0 0,-2-6-1 0,3 2 0 16,2 2 0-16,-2 0 0 0,-3 1 0 0,5-1-2 16,0 0 2-16,0 0-2 0,-3 0 2 0,-2 0 0 15,1-1-1-15,1 1-1 0,0 2 0 0,-2-2 1 16,0 0 0-16,-1 0-1 0,2 4 0 0,6-1 0 16,-4 0 0-16,3 1 1 0,1-1 1 0,-2 0 0 15,1 0 0-15,4 4-2 0,-6-4 2 0,3 2-2 16,2 0-2-16,-4-2 3 0,0 1-3 0,6 4 2 15,0 1 0-15,1-6 0 0,2 7 1 0,-1 0 0 0,1-4 0 16,-1 5 0-16,1 2-1 0,2-3 1 0,-2 1 0 0,-1 5 2 16,-4-5 1-16,7 2-3 0,0 1 1 0,-3-3 4 15,1 2-2-15,-5 1 1 0,7-1-1 0,-5 0 0 16,5 1-2-16,-5 0 3 0,4-3-3 0,1 5 0 16,-2-1 0-16,2 0 1 0,1 4-1 0,2-1-1 15,-3 3 3-15,1-1-2 0,2 1 0 0,0-4 0 16,0 4 0-16,-3-2 0 0,3-3 2 0,0 1 1 15,3-2 1-15,-1-1-1 0,1 2 2 0,-1 3 0 16,6-3-2-16,-5-2 2 0,1 2-3 0,4 1 2 16,-5-2-2-16,7-1 1 0,-2 3-2 0,-3-4-1 15,7 8 1-15,-2-5 2 0,4 1-2 0,-6-1 1 16,3 5 2-16,3-4-4 0,3 0 4 0,-1 4-2 16,-10-10 0-16,7 5 1 0,2-3-2 0,3 3 4 15,-1-5-2-15,-4 2 0 0,4-2 3 0,0-2-1 16,7 3 1-16,-2-3 0 0,-3 1-2 0,-2-1 1 0,7-1 1 15,-2 0-1-15,0 0 0 0,-2 0-1 0,0-1 0 16,-2-5 1-16,2 6-1 0,-1-2 0 0,2-4 1 16,-6 0 1-16,6-4 1 0,-4 2-2 0,3-3 0 0,-1 2 1 15,2-4-1-15,-4-4-1 0,4 4 3 0,-4-1-6 16,3-4 3-16,-2 2 0 0,5-1 0 0,-4-2 0 16,2 0 0-16,4 0 0 0,0-1-1 0,-3-2 1 15,3 0-1-15,2-4 2 0,-7 1-2 0,4-3 0 16,1 3 2-16,-1-3 0 0,-1-2 1 0,6 3-2 15,-6 0 1-15,1-6-2 0,-2 6 0 0,1 2 5 16,-1-1-4-16,2-1-2 0,-4-3-1 0,1-1 1 16,-4-1-1-16,4 5 4 0,-4-2-1 0,5-1-3 15,-6-3 4-15,1 0 3 0,-1 3 0 0,-4-5 0 16,2 5 1-16,-3-4-1 0,4 1 1 0,-1-5 1 16,-2 2-2-16,-1 1-2 0,0-1-1 0,-1 2 2 15,2-4-2-15,-2 0 1 0,-1-1-3 0,-4-1 0 16,0 3 0-16,7-6 0 0,-7 4 2 0,4-2-4 15,-5 0 2-15,3 0-1 0,-2 1 2 0,5-1-2 0,-4 0 1 16,2 1-1-16,0 0 2 0,-2-3-2 0,-1 2 0 0,2 0 1 16,-5-1-2-16,3 3 3 0,-1-4-1 0,-4-1-1 15,2 5-2-15,-5-7 1 0,-3 7-1 0,6-3 3 16,0-2 0-16,-4-1-3 0,3 6 5 0,-1-3-3 16,-4-1 3-16,4 7-2 0,1-6 0 0,1 1-2 15,-6 2-1-15,6-2 0 0,-2 0-1 0,-3 0 1 16,4 0-2-16,2-1 0 0,-1 1 0 0,-1 0 0 15,-4 0 2-15,3 0 1 0,4 2 1 0,-2-4-2 16,-3 2 3-16,3 2-3 0,6 0 0 0,-3 0 0 16,0-1 0-16,-1 1-1 0,-2-2 0 0,6 5 2 15,-4-3-1-15,-2-2 0 0,0 1 2 0,-8 0 0 16,3-1 0-16,5 0 2 0,-6-3-2 0,-5 3-2 16,6 0 1-16,-1-1 1 0,-3 1-2 0,-2-2 1 15,4 1-1-15,-1-1 0 0,1 4 0 0,3-7 2 0,-7 7 0 16,10-2-2-16,-1 0 0 0,1 1 2 0,1-1-2 0,-13 3 4 15,4-1-1-15,7 1-3 0,0 0 2 16,-7 0-1-16,-2 1-1 0,5-3 1 0,-5 1 1 0,11 1-2 16,-2 1 3-16,-7-4-2 0,-1 5-1 0,4-5 2 15,0 1-1-15,-1 1 2 0,-2 3-1 0,-5-5-2 16,4 3 2-16,4-4 0 0,-3 3 3 0,-4 2-4 16,7-3 0-16,-2 0 0 0,-5 1 0 0,5 6 2 15,1-3-1-15,-4 6-2 0,0-5-2 0,4 4 3 16,-4-1-1-16,2-1 0 0,-2 2 0 0,1-5 0 15,3 4 2-15,-4-4-2 0,-2 5 5 16,2-4-5-16,0 1 2 0,0 2-2 0,1-1-1 0,-2 2-1 16,1-2-3-16,0 3 4 0,-2 0 1 15,-1 0-3-15,0 2 3 0,3 1-1 0,-2 0-2 0,2-4 3 16,-3 6-2-16,2-2 2 0,-1-1-3 0,5 0-1 16,-1 1 3-16,-4 0 0 0,1 0 0 0,-6 1-1 0,1 1-2 15,3-4 3-15,0 3-5 0,-7 0 5 0,5 0 0 16,-4-1 1-16,7 0 0 0,2 2 0 0,7-2 0 15,-6 1-1-15,-2-3 1 0,7 4 0 0,0-2-2 16,1 1 0-16,-7-1-3 0,6 0 5 0,-6 1-2 0,6-1-1 16,0-1-2-16,1 1 2 0,-4-1-1 0,1 1 1 15,4-1 1-15,-5-1-3 0,4 1 2 0,-6 1 1 16,9-1 4-16,-9 3-5 0,7-3 2 0,0 1-3 16,-5 0-2-16,8-1 0 0,-3 1-6 0,1 2-18 15,-2-2-14-15,4 2 2 0,0 0-26 0,0 0-36 16,0 0-22-16,0 1-2 0,6 2-47 0,0-1 0 15,4-1-24-15</inkml:trace>
  <inkml:trace contextRef="#ctx0" brushRef="#br0" timeOffset="113051.27">15095 16169 358 0,'0'-2'134'0,"-3"1"-33"0,-5-1-5 0,2 0-3 0,0 1-97 16,6-1 17-16,-10-1-38 0,6 0-6 0,-1 1-2 15,-1 2 0-15,4-1-4 0,4 1 25 0,-9-3 10 0,-2 1-3 16,3 1 30-16,-2-3 9 0,2 3 2 15,1-1 2-15,-5 2 6 0,3-1-7 0,-1 1 1 0,3 0-6 16,-1 0-7-16,4 0-3 0,-11 0-3 0,10-2 5 16,-5 1-8-16,2 1 4 0,0 0-3 0,0-2 4 15,6 2 0-15,0 0 1 0,0 0-1 0,-2 0 7 16,-1 2-1-16,1-2-5 0,2 0-2 0,0 0-2 16,0 0-3-16,-1-5-4 0,1 5-1 0,8-2-6 15,-1-2-1-15,1 2 1 0,3 0 1 0,-6 2-3 16,3-4 1-16,5 1-2 0,-1-1 0 0,1 1 3 15,-2 2-4-15,6 1 0 0,-4-4 3 0,1 3-3 16,6 1 1-16,-7-2 0 0,4 2 1 0,-1 0 2 16,-2 0-1-16,-1 2 0 0,4 1-3 0,-3 0 3 15,-1 0 0-15,1 4 1 0,-6-4 0 0,1-2-5 16,0 7 2-16,-2-6 2 0,1 4 1 0,0 0-5 16,-4 4 0-16,1 1 0 0,3 0-2 0,-7 3 3 0,3-1-4 15,0 2 1-15,-2 1 3 0,-2 4-2 0,0-1 2 0,-6 2-2 16,2 2 2-16,1-1 0 0,-6 2 0 0,4 0-3 15,-4-1-1-15,-2 1 4 16,0 4-2-16,3-3 0 0,-2 0-2 0,-1-3-1 0,-3 4 2 0,2-6 0 16,-1 1 1-16,-1 2-4 0,1-6 1 0,-7-1-2 15,4 1 1-15,-1 1 3 0,6-2-2 0,-3 1-1 16,-1-1 1-16,-3-5-1 0,2-2 1 16,3 4 2-16,-2-6 1 0,0 0-4 0,-2-3 4 0,1 0-1 15,2 0 2-15,2-2-1 0,1 1 0 0,-4-1-1 16,6-1 0-16,-4 2 2 0,6-1-2 0,-3-1 1 15,2-1 1-15,2 0-3 0,-2 0 3 0,6 0-2 16,-1 0-2-16,3 0 2 0,-3 0-2 0,3-1-4 16,0 1 0-16,5 0-2 0,4 0-3 0,-4-2 4 15,5 2 1-15,2 0 2 0,-1 0 4 0,3 0 2 0,2 0 1 16,-2 3 2-16,5 1 3 0,8 0 3 16,-7 1 0-16,2 0-4 0,8 1 3 0,-3-1-2 15,3 3-1-15,-2 0 3 0,0-1-5 0,-4 1 1 0,1 2-1 0,0 1 1 16,-3-3 0-16,-3 3-1 0,2 0 2 0,-6-2-3 15,-2 0 0-15,0 2-1 0,-1-1 0 0,-1-2-3 16,-3 1-1-16,0-1-16 0,-3-2 10 0,1 2-44 16,-5-1-3-16,3-1-76 0,-4-1-15 15,0-1-8-15,-2 3 158 0,0-4-160 0</inkml:trace>
  <inkml:trace contextRef="#ctx0" brushRef="#br0" timeOffset="114202.54">16080 15881 245 0,'-3'-3'56'0,"-2"1"-15"0,4-3 1 0,-2 2-16 16,3 2-13-16,-4-2 0 0,3-2-18 0,1 5 5 15,0 0-2-15,-3 0-2 0,1 0 4 0,1 0 28 16,1 0-5-16,-2 0-7 0,2 0 16 0,-2-2-11 16,1 1 14-16,-1-1-19 0,-1 2 0 0,2 0-2 15,-1-1-4-15,0-1-1 0,-2-4-3 0,1 3 2 16,1-1-3-16,-1-3 0 0,1 3 0 0,1 3 3 15,-4-2-2-15,3 1 1 0,-1-1 0 0,2-3 0 0,-1 3 2 16,-3 1-1-16,4-3-1 0,-2-3 2 0,1 2-1 16,-1 1 6-16,0 1-2 0,1-1 0 0,-1 0 0 15,2-1 3-15,-1 0-1 0,0 2-1 0,-1 1 0 0,0-1-3 16,2-1 0-16,-1 3-4 0,0 1 1 0,2 1-3 16,0 0-2-16,-1 0-1 0,1 0-2 0,-2 0-1 15,-1 0-2-15,1 0-1 0,-1 0 0 16,2 4-1-16,-1 1-2 0,1 3 4 0,-4-2 2 0,3 2-1 15,1 3 3-15,-4 0 0 0,-1 5 3 0,4 0 0 16,-3-2 0-16,-1 3-1 0,1 5 0 0,-2-1 0 16,3 1-2-16,-2 1 5 0,0 1-1 0,3-1-2 15,-4 4 4-15,4-5 4 0,-3 5-1 0,3 1 4 16,0-1 0-16,-5 0 0 0,3-1 0 0,4 3 1 16,1-1-1-16,-2 0-6 0,2 2 2 0,0-3 1 15,3 1-5-15,2 1-2 0,1 1-3 0,-1-1 2 16,4 1-2-16,1-3 0 0,-2-3-2 15,3 5-2-15,1-2 1 0,1-3 1 0,2-4 0 0,1 1-3 0,0-1 1 0,0-1 0 16,4-2 0-16,-3 1 3 16,4-6-1-16,-4 2-2 0,2 1 2 0,3-4 1 0,0-4 0 15,-3 4 1-15,1-1 0 0,-1-4-3 0,3 2 3 16,2 1 0-16,-2-4 1 0,-3-2-1 16,4 2 0-16,-5-2 0 0,7 0 0 0,-3-1 2 0,-5-2-1 0,1-2 1 15,5 1-1-15,-2 1 1 0,-3-7 0 0,3 1 1 16,-2-3 1-16,0 2-4 0,1 1 3 0,1 0-2 15,-3 0 3-15,-2-4-3 0,3-1 0 0,-3 2 1 16,-2 2-2-16,-2-5 3 0,1 1-1 0,0-6 3 16,-4-1-3-16,-1 2 1 0,3 4 1 0,0-1 1 15,-5-6 1-15,2 4-1 0,0-4 1 0,-3 0-2 16,3 5 1-16,-4-5 2 0,-2-3-2 0,1-2 2 16,3 5-1-16,-4-3 1 0,-1 0 1 0,1 0 0 15,0 3 2-15,-4-4-2 0,2 2 2 0,2 1 0 16,-7 0 0-16,2-2 0 0,-2 3-1 0,0 0-2 15,-3 0 1-15,2 0-2 0,-3-1-2 0,-1 1-4 0,1 0 2 16,-2 0-2-16,-2 3-1 0,-1-1 1 0,1 0-3 16,-4-2 0-16,1 5-1 0,2-2 2 0,0 3-3 15,-2-1 5-15,-1-2-3 0,1 1-2 0,1 5 3 16,-3-2-1-16,3 1 0 0,-3-4 0 0,4 1 0 16,-2 0 0-16,-7 2 0 0,1-1-1 0,5-4 0 15,-1 6 1-15,-1-3-1 0,4 3 0 0,-6 1-1 0,-1 2-1 16,8-1 1-16,-3 1 0 0,-2 3-5 0,-2 2 1 15,-2 0-4-15,-2 1-2 0,-1-1-1 0,1 3 2 16,-1 5-5-16,-1-2 2 0,0 0 2 0,0 3-4 16,-4 1 4-16,3 2 1 0,1 2-6 0,-3 3-3 15,-3-1-4-15,6 1-22 0,-1 2-2 0,-2 0-1 16,2 2-27-16,-2 1-24 0,5-3 65 0,3-2-32 16,-4 2 70-16</inkml:trace>
  <inkml:trace contextRef="#ctx0" brushRef="#br0" timeOffset="114685.53">17241 16446 1005 0,'2'0'33'0,"-2"-2"-19"0,0 2 2 0,0 0-6 16,3-2 0-16,-3-1-5 0,0 2-3 0,1-2 9 16,1-1 3-16,-1 4-2 0,3-1 12 0,-1-1 0 15,-2 1 1-15,1 1 0 0,-1 0-1 0,6-2-5 16,-4 2-5-16,5 0 2 0,-3 0-8 0,6 2-3 16,-2-2-3-16,2 1-1 0,5 2-2 0,1 1 1 0,-1-3-1 15,3 1-1-15,1 2 1 0,4-2-4 0,-2 1 6 16,0-1-4-16,0 1-1 0,4 0-2 0,0 0 1 15,-3 0-1-15,1-1 0 0,1 3 0 0,2-2-7 16,4 1 3-16,-1-2-4 0,-3 1-14 0,1 0-3 0,5 0-4 16,-3-1-16-16,-2-2-22 0,2 5-15 0,-5-2-9 15,-4 0-29-15,1-3 1 0,-2 3-20 0</inkml:trace>
  <inkml:trace contextRef="#ctx0" brushRef="#br0" timeOffset="115034.82">17051 16946 803 0,'11'1'-16'0,"-7"-4"18"16,9 2-3-16,1-1-2 0,-3-1 0 0,3 0 1 0,2 0-4 0,5-2 8 15,1 2 1-15,-4 1 4 0,4-3 6 0,-3 4 5 16,8-1 1-16,-2 1 1 0,5 1 3 0,0 0-7 16,-2 0 0-16,4 0 0 0,7 0-7 0,-1 1-2 15,-5-1-3-15,13 0-2 0,-10 0-1 0,3 0 0 16,0 0-3-16,1 0 2 0,-6 0-1 0,-1 2-10 15,5-2 2-15,-11 1-3 0,7 1-8 0,-5 0-36 16,-3-1-22-16,-2-1-14 0,-2 0-44 0,-5 0 2 16,2 0-44-16</inkml:trace>
  <inkml:trace contextRef="#ctx0" brushRef="#br0" timeOffset="116701.32">19336 15558 958 0,'-1'5'60'16,"1"5"-21"-16,0-1-1 0,-2 4-39 0,1 2-18 0,-1 6-4 16,0 4-47-16,-2 2 25 0,1 3-2 0,-2 4-5 15,-3 4 24-15,5 1 32 0,-7 5 15 16,3-3 3-16,-1-2 32 0,-2 10-15 0,2 0 3 16,-1 0 4-16,-2 0-19 0,1-1-8 0,-1-1-6 0,4 5-3 15,-4 0-9-15,-2-5 0 0,0 1 1 0,2-3-2 16,-3 1 0-16,3-5 4 0,0-2 0 0,-1-3 0 15,7 0 3-15,-8-2-1 0,5-3-3 0,2-1 7 16,5-3-4-16,-4-1-2 0,5 0 2 0,0-1-4 16,-5-5 1-16,5 1-1 0,-5-4-4 0,1-5 1 15,1 1-3-15,-2 0-4 0,-1-6-4 0,1 0 1 0,6-3-5 16,-2 0-3-16,6-3 5 0,-2 1-2 16,1-2 1-16,1 0 4 0,-3-2 2 0,6-3 1 0,-7-1 6 15,7-2 4-15,-8-3 3 0,-3-4-3 16,3-1 7-16,5-1 4 0,-2-9 2 0,-3 1-1 0,9 2 3 0,-6-7-1 15,7 1-2-15,-6-4 6 0,6 2-6 0,-4-7-1 16,2 4-2-16,2-1 0 0,-7-4-3 0,3 2-1 16,3 0-2-16,2 2 1 0,0-3-2 0,-1 4-4 15,2-1 1-15,-1 1-1 0,5-3-4 0,1 6-1 16,-4-7 1-16,3 4 0 0,-2 1-1 0,5-2 0 16,-3-1-2-16,6 3 1 0,-5-2 0 0,2-3 1 15,0 4 1-15,3-1-3 0,-3-1 2 0,3 3 1 16,0 3 3-16,3 0-1 0,-3 2 1 0,6 3 0 15,-1 1-1-15,-5 5 4 0,6 0-1 0,-7 2 1 16,1 1-1-16,-7 2 0 0,6 0 1 0,-5 5 1 16,1-1 0-16,0 1 1 0,-1 2 0 0,0 1 0 0,7 5 0 15,-7-1-2-15,4 2 1 0,-7 2-3 0,1 1-1 16,2 5-1-16,-4-1-3 0,1 1 0 0,-2 3 2 16,-2 3-4-16,-2 2 2 0,1 3-2 0,-5 0-1 0,0 3 2 15,2 0-3-15,-5 2 6 0,0-2-3 16,-4 3 0-16,1-2 4 0,0 4 1 0,-5 0-1 0,4-4 3 15,-4 1-1-15,1 0 0 0,-4-2 0 0,7 0 0 16,-4 0 0-16,-2-2 0 0,-1-6 1 0,2 2 0 16,0 4 1-16,-1-2-1 0,-1 1 3 15,-3-5-1-15,0 2-1 0,0-1 1 0,1 3 0 0,4-1-1 16,-10-5 1-16,3 3 1 0,-1-3-2 16,4 1 0-16,-4-1 0 0,3-1 0 0,-5-1-2 0,1-1 3 15,6 2-3-15,-10-1-11 0,1-1 0 0,-5-1 1 16,4 0-12-16,-4 1-2 0,-2-2-5 0,-5-1-1 15,3-1-2-15,-4-2 9 0,4 0 2 0,-5-2-2 16,1 1 9-16,-4-2 5 0,5 0 1 0,-5-2 5 16,2-1 2-16,-4 2 1 0,7-2 0 0,4 1 0 15,0-1 0-15,3-2 0 0,-1 2-1 0,6-2 1 0,4 5-2 16,4-3 0-16,-1 0 1 0,3 1-2 0,-1-2 2 16,4 4-1-16,5-2 0 0,-4 1 0 0,3-1-1 0,4 0 7 15,0 2-5-15,0-1 1 0,0 1 2 16,0 0 0-16,3 0 3 0,6 0 3 0,-9 0-3 0,11 0 3 15,-1 0 4-15,-2 0-3 0,6 0 6 0,-3 0 1 16,4 0 1-16,1 0 1 0,0 0 3 0,-4-2-1 16,3 1 1-16,2 1 1 0,2-2 0 0,-7 1-2 15,4-1-3-15,1 0 0 0,4 2-3 0,-2-1-4 16,1 1 0-16,-4-2-1 0,3 2-3 0,6 0-2 16,-9 0-2-16,6 0 1 0,-2 2-2 0,2 1 1 15,-3-1-1-15,2-1-1 0,1 1 2 0,-5 1-2 16,5-2 0-16,-5 3 3 0,2-1-3 0,-2-3 1 15,1 6 1-15,-1-3-3 0,2 3 1 0,0-1 0 16,-5 1 0-16,2 1 0 0,4-1 0 0,-4 2 1 16,-4-2 0-16,3 2 1 0,-9-2 0 0,6 2 3 0,-1 0 1 15,4-2-1-15,-4 4 3 0,1-2 0 0,1 1 1 16,-4-1-1-16,-3 6 0 0,5-3-2 0,-3-1 3 16,-3 1-1-16,0-2 0 0,-2 4-2 0,-1-2 1 0,5 1 0 15,3-4 0-15,-2 2 2 0,-7 4-1 16,6-3-1-16,-6 0 3 0,1 1-1 0,1 1 1 0,3-4-1 15,-6 2 0-15,0 0 0 0,5 0 0 0,-5-1-2 16,3-1 2-16,-3-3-2 0,2 4 3 0,-1 3-2 16,-1-1 0-16,3-1-1 0,-7-6-1 0,2 6 2 15,-1-3-2-15,3 4 0 0,-8-5-1 0,2-1-2 16,4 5 0-16,-4-2-1 0,3 4 1 0,3-2 2 16,0 1-1-16,-2-2-2 0,-1 1 1 15,0 0-1-15,-3-2 0 0,2 1 2 0,0-1-2 0,-1-1 0 16,-6 0 2-16,6 0-2 0,0 1 0 0,1-1 0 15,-3 2-2-15,4-4 3 0,3 2-2 0,-4 0 0 16,4-2 2-16,1 0-3 0,-7 0 4 0,6 1-4 16,3-1 0-16,-3-1 0 0,-5 0 0 0,5-1 1 15,0 1 1-15,-3 0-2 0,5-1-3 0,-4 1 4 0,2 0-1 16,-1 1 0-16,5-1 1 0,-7 1-4 0,6-1 5 16,2 1-1-16,-2 0 1 0,3 1-2 0,1-1 1 0,-3 0-1 15,-4 1 0-15,7-1 0 0,-4 0 0 0,2 2 0 16,1-3 0-16,-4 1 0 0,1 2 0 0,3 0 0 15,-1-4 0-15,6 3 2 0,-7-2-1 0,4-1 0 16,3 6 3-16,-4-2-2 0,-1-2 2 0,-1 2-4 16,6 0 2-16,0-2 2 0,-7 0-3 0,4 2 1 15,3-6-2-15,3-1-1 0,1 2 1 0,2-1 1 16,-3-1-1-16,5 3-2 0,-3 0 2 0,6-4-1 16,-5 5 2-16,3-5 1 0,-1 0 0 0,3 0-2 15,-1 0 4-15,1 0-1 0,0-6-2 0,4 4 1 16,-2-4-1-16,1 3 1 0,0-4 0 0,1 4-1 15,-3-5 0-15,-4-3 2 0,8 5-1 0,-7-5-9 16,4 0 0-16,-5-3-4 0,4 4-6 0,-9-4-17 16,2 3-8-16,-3-1-6 0,-1-4-18 0,-2 2-14 0,1 1-11 15,-11 1-3-15,5-1-21 0,-1 1-15 0,-2-1-16 16,-2-1 30-16,-10 1 116 0,9 1-87 0</inkml:trace>
  <inkml:trace contextRef="#ctx0" brushRef="#br0" timeOffset="120885.09">14908 17665 757 0,'-12'0'109'0,"2"0"-107"0,1 0 32 15,-2-2 24-15,-2 0 35 0,5 1-112 0,-1-1-7 16,0-1 9-16,-1 0-2 0,2 1-3 0,-3 1 24 16,0-1 4-16,2 1 1 0,-2 1 28 0,4-3 5 15,-4 3 0-15,-1 0 3 0,1 0 1 0,-2 0-17 0,2 0-4 16,0 0 2-16,2 0-21 0,-1 0-14 0,-2 0-11 16,4 0-3-16,0 0-17 0,-1 0-7 0,1 0-4 0,0-2 1 15,-2-1-8-15,3 1 22 0,-1 1 3 0,-2-1-1 16,1-1 23-16,3-2-3 0,-2 5-9 0,3-1-7 15,-1-1-14-15,-1-1 2 0,1-2-25 0</inkml:trace>
  <inkml:trace contextRef="#ctx0" brushRef="#br0" timeOffset="121518.13">14082 17466 684 0,'-6'0'129'0,"1"4"-128"16,4 0 64-16,-2-4 94 0,0 0-83 15,1 0-70-15,2 2-10 0,6-1-12 0,-3-1 4 16,7 0-13-16,-4 2 14 0,5 3 0 0,2-1 1 0,-2 1 15 15,3 0 5-15,-1 0 1 0,2 1-3 0,1-1 3 16,3 1-4-16,-3-1-3 0,-1 1 1 0,7-1-6 0,2-2 1 16,1 1 0-16,-9-2-1 0,6-2 1 0,-2 0 1 15,4-3 0-15,0 0 1 0,-4-2-1 0,-1 0 2 16,-3-3-1-16,6 4 2 0,-2-6-1 0,-4 2 1 16,-2-1 0-16,0 0 4 0,0-4-2 0,0 0-4 15,-1 2 1-15,-2 2 0 0,0 1-3 0,0 2 0 16,0-5 0-16,-5 0-2 0,2 4 0 0,-2 4-4 15,1-1-2-15,-4-3 1 0,3 1-7 0,-1 0-1 16,-5 6-1-16,2-3-2 0,-2-1-2 0,0 1 2 16,0 3 2-16,-2-4-4 0,-3 0 3 0,-1 3 1 15,0-5 0-15,-7 7 5 0,0 1-2 0,-4 4 4 16,0-6 2-16,-5 0 2 0,1 6 5 0,-2 2 8 16,-4 0 3-16,2-2 2 0,-7-1 10 0,4 1-8 0,6 7 5 15,-6-2-1-15,-1-2-4 0,3 2-3 0,4 2-3 16,-3 3-3-16,4 1-2 0,1 0 1 0,2-1-4 15,3 4 2-15,5-1-1 0,-1 2 3 0,-1 1-2 0,5 1 2 16,4 1 3-16,2 3-1 0,-3-2 3 0,4 5-2 16,4-2 0-16,-1 5-1 0,5-3-1 0,-4-2 1 15,7 4-1-15,-1-4-2 0,2 2-1 0,2 1 0 16,8 1-1-16,-1-1 0 0,-1-1-1 0,1 0 1 16,1-5-1-16,3 4 0 0,-1-6 0 0,2-2-6 15,-2-4-1-15,-2-1-15 0,8-1-10 0,-3-4-1 16,-2-1-22-16,2-2-23 0,-2-5-16 0,0-3-3 15,-3-5-32-15,3-6 0 0,-5-3-13 0</inkml:trace>
  <inkml:trace contextRef="#ctx0" brushRef="#br0" timeOffset="122018.42">15149 17470 1213 0,'-2'1'99'0,"-1"2"-31"0,3-1 0 0,-4 1-27 16,2 0-32-16,0 0-6 0,2 4-27 0,2-1-7 16,0 3 7-16,1 2-11 0,0 2 5 0,0 1 30 15,0 3-23-15,5 5 25 0,-6 0 1 0,4 4-3 16,-1 0 4-16,2 6-10 0,-2-4-1 0,6 2-6 15,-1 1-7-15,-4 1 2 0,5 1-12 0,0-2 4 16,0-1 4-16,-2 0-5 0,2-3 5 0,0 3 7 16,2-10 6-16,-2-1 3 0,2-5 7 0,-4-1 1 15,0-2 2-15,1-6 0 0,1 2 1 0,-6-5 2 16,2 1-4-16,4-3 4 0,-4-3 0 0,2 3-5 16,-1-3 1-16,-2-3 0 0,4 4-3 0,-1-4 2 15,-1-4 0-15,2 7-3 0,-3 0 2 0,-2-2 0 16,5-3-1-16,-7 4 2 0,5-3-1 0,-4 1 2 15,-1 3 1-15,2-5 0 0,0 5 4 0,1-8-6 0,-1 3 6 16,-4-6-2-16,4 3-2 0,1-5-1 0,-6 2-1 16,4-3 0-16,-4-5 0 0,1 4 1 0,-1-1-1 15,3 2-1-15,-3-5 1 0,3 2 0 0,-3-1 1 0,0 2-1 16,0-1 0-16,-4-1 0 0,4 1 0 0,0 0-1 16,0 1 1-16,-5 0-5 0,-1 3-2 0,6 0 0 15,-2 2-4-15,2 0-12 0,-5 3-7 0,5 0-5 16,-1 2-13-16,1-2-25 0,1 4-12 0,-1 1 1 15,0 0-32-15,-3 3-5 0,6-2-2 0,-3 5 8 16,0 0 113-16,0 0-77 0</inkml:trace>
  <inkml:trace contextRef="#ctx0" brushRef="#br0" timeOffset="122501.81">15531 17565 90 0,'3'4'87'0,"7"2"0"16,-2-1-1-16,-2-1-12 0,3 1 0 0,2-2 2 15,2 4-13-15,-5-4-2 0,0 1-15 0,6 1 2 16,-3 0-8-16,1-2-5 0,3 2-3 0,-3-1 3 15,1 0-9-15,4 0 0 0,0-2-2 0,-1 4 0 16,3-3-1-16,3 0-2 0,-2-1-2 0,1 1 0 16,1-1-2-16,-5-2-1 0,7 1 2 0,-2-1-4 15,0 0 2-15,-5-1-4 0,4-1 3 0,-2-1 3 0,3 1-3 0,-4-1-1 16,3 0-3-16,-4-3 3 0,2 3-2 16,-2-2 0-16,4 0-2 0,-4 1-2 0,5-3 0 15,-5 3-2-15,4-3 3 0,-4 3-4 0,-3-3-1 0,2 1-1 16,1 0 2-16,-7-2 0 0,1 1-1 0,0 1 0 15,0 0 0-15,-6-2 0 0,4 5 0 0,-1-3 1 16,-5-1-1-16,0 1-1 0,2 1 1 0,-5-1-2 16,0 1 1-16,0 1 0 0,0-3-3 0,-3 3-2 15,-4-4 0-15,1 3 1 0,1-1-4 0,2 3 5 16,-6-2-4-16,1 0 1 0,0 2 3 0,-3-2 0 16,5 4-2-16,0-1 5 0,-7 2-1 0,-3 0-3 15,5 0 3-15,-1 5-1 0,-1 1-1 0,0 2 1 16,1 5 1-16,-4-1-5 0,7 1 3 0,-2 1 2 0,-2 2-2 15,8 1 0-15,-4 0 2 0,6-1-1 16,-5 4 1-16,6 2 4 0,1 0-3 0,-1 2-1 0,2 1 0 16,0 0 1-16,0 1-1 0,2 0 0 0,2 1-1 15,4 0-2-15,-3-1 0 0,6 4-1 0,0 0 0 0,-1-1-1 16,1 4-1-16,3-4-9 0,-2 1-2 0,1-1 2 16,4 2-10-16,-4-6-13 0,-1 2 6 0,1-2-38 15,0-3 0-15,-2 0-42 0,1-3-12 0,1-3 4 16,-2-4-64-16,6-1 12 0,-4-4-48 0</inkml:trace>
  <inkml:trace contextRef="#ctx0" brushRef="#br0" timeOffset="123118.72">16875 17776 756 0,'1'7'44'0,"2"0"35"0,2 3-108 0,0-1 250 0,-4-1-262 16,6 5-16-16,-1 1-108 0,0-3 54 0,0 6-66 0,2 0 81 15,-6 1 2-15,-1 1-4 0,7 1 90 0,-6 4 19 16,-4 1 21-16,4 3 2 0,-4 1 22 0,-1-4-20 15,3 1-1-15,0 0-2 0,0-1-21 0,0-6 0 16,6-1-2-16,-4-2-3 0,3-3 2 0,-2-2 6 16,-3-2 1-16,-5-1 5 0,5-2 6 0,-3 1 1 15,0-6 1-15,-5-1 0 0,0 0 2 0,2 0-9 16,6-4 2-16,1-1-5 0,-2-1-6 0,-2-4 0 16,1-1-7-16,2-1 0 0,3-3-1 0,-3-4-3 15,0-1-5-15,0 1 2 0,0-6-5 0,5-3-1 16,8 1 0-16,-6-3-4 0,6-5-1 0,-4-1-1 15,4-1 3-15,6-3-1 0,-8 4 0 0,5 0 4 16,-5-2 3-16,3 2-1 0,2 4 5 0,1 6 4 0,-3 1 4 16,-1 3-1-16,1-2 4 0,0 7 5 15,2-1 5-15,1 4 0 0,-8 2 5 0,9 1 12 0,-4 1-1 16,0 1 4-16,2 4 10 0,-2-3-8 0,0 3 2 0,3 5-1 16,-1-3-7-16,-2 3-8 0,4 2-3 15,-1 3 1-15,-1 2-7 0,4 6-4 0,-3-2-1 0,5 3 1 16,-4 7-2-16,-1-3 0 0,3 8-1 0,1 2-2 15,-2 0 1-15,1 5 0 0,-6 0 2 0,2 2 1 16,5 3 0-16,-1 3 8 0,-1-5 1 0,-2 5-1 16,-1-2 10-16,1 2-4 0,0 1 2 0,1-1-2 15,-9-1-2-15,4-4-7 0,-2 3-3 0,-11-7 2 16,5 2-9-16,-1-2-2 0,-1-4-2 0,-1-1-2 16,1-1-1-16,-4 0-8 0,1-3-6 0,0-1 1 15,0 0-10-15,-5 3-27 0,-3-4-19 0,-1-2-10 16,4-2-34-16,3-3 1 0,-10 7-29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0:15:56.1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21619 4059 211 0,'-7'-13'16'15,"7"-3"-16"-15,0 10 0 0,0-5-4 0,-3 2 4 16,3 1-1-16,2 3-1 0,-2-3 2 0,1 8 0 16,6-9 0-16,-7 1 0 0,-5 3 1 15,5-4 4-15,0 2-1 0,0 1 5 0,-2 1 2 0,2-1-1 16,-4 3 7-16,5-3 3 0,2 4 2 0,2 1 0 16,-3-3 4-16,2 3-5 0,0 1-2 0,-6-5 4 15,4 5-7-15,-4-5 0 0,2 5-3 0,0 0-2 16,2 0-1-16,-2 0-4 0,0-1 2 0,0 1-3 0,0-2-4 15,6 7 1-15,-5-3-2 0,-1 1 1 0,0-2-1 16,5 10-3-16,3 0 3 0,-6 0-2 0,5 0-2 0,-7 3 2 16,0 5-3-16,7 2 3 0,2 4-1 0,-9 0 2 15,10 2 0-15,-3 6-1 0,1 3 1 0,5 0-3 16,3 2 3-16,-5 1 1 0,3-1 0 0,8 3-1 16,-8-2 0-16,-3 1-1 0,0-3 1 0,6 4 1 15,-7-1 0-15,4 0-2 0,-8 0 0 0,4-1 4 16,-3-1-1-16,6 0 1 0,-7-5 2 0,1-2-1 15,-4-3-1-15,0-4 5 0,3 0-4 0,-4-6 1 16,1 1 4-16,-3-4-6 0,2-3 5 0,1 1-3 16,-3-4 3-16,-2-1 0 0,2-3-1 0,0 1 3 15,-1-3 1-15,-1-1 1 0,2-2 3 0,0 0 4 16,0 0-2-16,0-3 2 0,0-1 3 0,0 0-7 16,-2-3 2-16,-1-2-2 0,-1-2-6 0,4 0 0 0,0-2-2 15,0-2 1-15,0-4 0 0,0-2 0 0,-2-4-2 16,2 2 1-16,3-6 1 0,-3-2-1 0,0-4 0 15,5 4-2-15,-4-2-1 0,1 0 0 0,3 3 3 0,-2-5-1 16,2 2 1-16,-4 0 6 0,1 3 1 0,-1-1 1 16,6-2 6-16,-6 3-4 0,1-2 1 0,4 4-1 15,-3 1-5-15,-1 1 1 0,1-1-3 16,2 0 0-16,-1 4-1 0,-1-3 0 0,2-2 1 0,-2 3 0 16,-1 3 0-16,1-3 2 0,3 6-4 0,-3-3 4 15,-3 3-2-15,5 3 0 0,0 2-3 0,-2 1 1 16,2 1-4-16,1-1-1 0,-1 2 1 0,3 3-1 15,-4 1-2-15,4-4 1 0,0 6 4 0,0-5-3 16,0 6 2-16,-2-4-1 0,4 6-1 0,-4-1 3 16,2-2-3-16,1 5-2 0,-3-1-2 0,4 1 1 15,-5-2-4-15,2 1 1 0,0 4-2 0,4 6-1 16,-2-2 0-16,1 0 1 0,-2 4 1 0,-1-1 1 16,6 7-1-16,-2-3 2 0,0-1 0 0,-6-2 1 0,7 3 2 15,1 2-2-15,-8 1 2 0,4 2-1 0,-6-2 0 16,3 4-2-16,-1 2 1 0,3-2 2 15,-6 1-1-15,1 0 1 0,-3 0 0 0,8-2-1 0,-4 1 2 16,6-2 0-16,-7-1 1 0,0 1-2 0,2-1 1 0,-4-1-1 16,6-3 2-16,-9-1 1 0,4 2-1 0,-2-4 2 15,-3 0-1-15,1-3 3 0,2 0 1 0,0-2 1 16,-8 1 1-16,8-3-2 0,-5 0 4 0,5 0 0 16,0-1-3-16,0 2 2 0,-4-3-2 0,-4-1 3 15,6 4-2-15,-7-5 1 0,4 3 0 0,-8 0-5 16,1-1 4-16,-2-2 1 0,1 3-5 0,-6-1 3 15,4-2-1-15,-1 0-2 0,-5 0 4 0,2 0-2 16,-3-2-2-16,0-1 2 0,2 1-3 0,-2 1 1 16,-3-1 0-16,1 1-3 0,2-1 2 0,0 2-4 15,0 0-1-15,-3 0 1 0,1 0-4 0,5 0-7 16,1-2-3-16,2 2 1 0,3 2-6 0,-7-2-3 16,3-2-3-16,2 2-5 0,6-1-3 0,4-2-6 0,-6 0 1 15,2-1-3-15,2-2-7 0,7 0-4 0,0 0-9 16,8-2 4-16,0-2-10 0,-6 1-13 0,7-1-11 15,4-1 3-15,-1-1-19 0,1 1-1 0,1-2-4 0</inkml:trace>
  <inkml:trace contextRef="#ctx0" brushRef="#br0" timeOffset="368.12">22478 4381 345 0,'0'-1'324'0,"4"1"-457"0,6 1 3 0,-1 1 1 15,-1 1-1-15</inkml:trace>
  <inkml:trace contextRef="#ctx0" brushRef="#br0" timeOffset="616.41">22542 4411 43 0,'0'0'105'15,"0"0"-41"-15,0 2-15 0,0-2 21 0,0 1-32 0,0-1-5 16,-2 2-3-16,1-1-25 0,-1 2 0 0,-1-1 1 16,2 0 5-16,1 1-4 0,0 0 5 0,-4 3-2 15,4-3 0-15,0 4 4 0,0-4-2 0,-1 3-1 16,1 2-1-16,0 0-4 0,0 1 1 0,1-1-3 15,-4 8 0-15,5-4-1 0,-1 3-3 0,-1 7 0 16,0-7-1-16,0 6 1 0,5-2 0 0,-2 1 0 16,2-1-3-16,0 3 3 0,-2-2 0 0,2-2 0 15,-4 4 2-15,7-2-3 0,-5 1 1 0,2-1 0 16,0-3 0-16,-2-1 2 0,0 1-2 0,3-1 0 16,-1-2-6-16,-4-1-2 0,6-5-3 0,-6 3-9 0,2-3-4 15,1 0 0-15,0-5-11 0,0 1-4 0,-3-2-10 16,-1-2-1-16,2 0-10 0,-1-5 2 0,4-1-8 0</inkml:trace>
  <inkml:trace contextRef="#ctx0" brushRef="#br0" timeOffset="938.41">22465 3889 657 0,'-8'-3'48'0,"3"4"-78"0,2 4 13 0,-2 0 3 15,1 4-33-15,4-1 22 0,-2 1 2 0,4 4 1 16,2 0 21-16,1-1 1 0,-2-4 7 0,-1 0 7 0,9-2 1 16,-11 2 6-16,3-3 0 0,-1-2-3 0,-1 3 8 0,-1 1-11 15,0-4-4-15,5 3 0 0,-10-4-12 0,2 1-32 16,5 5-30-16,2-2 29 0,-4-1 34 0,7 2-32 16</inkml:trace>
  <inkml:trace contextRef="#ctx0" brushRef="#br0" timeOffset="1341.65">22721 4235 806 0,'0'-5'-86'0,"3"4"-51"15,-1 1 9-15,4 1 0 0,-3 2-39 0</inkml:trace>
  <inkml:trace contextRef="#ctx0" brushRef="#br0" timeOffset="1819.26">22778 4347 41 0,'0'3'56'0,"6"1"-4"16,-4 0 0-16,-1 0-16 0,7 1-2 0,-5 0-1 15,7-1-16-15,-4 1 0 0,2-2-3 0,3-1-3 16,-3 1 0-16,4-1 9 0,1-2 0 0,1 0-4 16,-4 0 5-16,2-2 1 0,7 0-1 0,0 2-4 15,1-3 0-15,1 2-1 0,-4-2-4 16,4-1 2-16,5 1-6 0,4 2-4 0,-11-2 2 0,2-2-1 0,1 2-4 15,0 0-1-15,4-1 0 0,-2 0-1 0,-2 1 0 16,-5-4-3-16,8 4 3 0,-1-2-4 0,-5 1 0 0,0 1 1 16,0-2 0-16,-2 0-1 0,-1 0 2 0,-4-1 6 15,1 1 0-15,-7 2-2 0,2-2 4 0,0 1 2 16,-3-1 0-16,-5 2 1 0,0-2-1 0,0 2-3 16,0 0 0-16,-2-2 2 0,-1 2-4 0,-3 0 0 15,1 0-2-15,-6 0 2 0,0-1 0 0,-2 0 0 16,1-1-1-16,-4 5 1 0,0-2 0 0,-3 1-1 15,0 1 0-15,-4 0 1 0,4 1 0 0,-3 1-3 16,-3 1 1-16,0 2-1 0,3 0 0 0,-5-1 1 16,5 3-2-16,3-1 0 0,-8 0 0 0,2 0-1 15,5 4 0-15,1-2 0 0,-5 1-2 0,4 1 4 16,1 1 0-16,0 0-1 0,3 0 2 0,5 0 4 16,-1 1-3-16,2 1 1 0,4 1 0 0,0 2-2 0,-1-2-1 15,6 5 4-15,-1 0-3 0,2 1 0 0,0 1 0 16,3-3-1-16,-3 3 1 0,5 1 2 0,6-2 4 15,0-1-3-15,-6 6 5 0,4-4 2 0,2 2 2 16,7-1 0-16,-7 2 1 0,7 0 0 0,-3-1-5 0,3-1 4 16,4-4-5-16,4 2-3 0,0-4-1 0,-4 3 2 15,7-7-5-15,-4 1-13 0,2-1-5 0,-1-2-1 16,3-1-14-16,-6-6-32 0,4-1-11 0,-2-2 14 16,2-6 62-16,0-4-50 0</inkml:trace>
  <inkml:trace contextRef="#ctx0" brushRef="#br0" timeOffset="2061.92">24041 4062 1 0,'-9'0'257'0,"4"-3"-258"0,0 11 2 0</inkml:trace>
  <inkml:trace contextRef="#ctx0" brushRef="#br0" timeOffset="2368.94">23840 4258 206 0,'-5'0'10'0,"-4"-1"-1"0,1 1 1 0,-2-2-4 16,-1-2 4-16,7 4-6 0,-6-4-1 0,1 3 3 15,-2-2 3-15,3-2-2 0,-3 5 5 0,8-3-1 16,-10 1-2-16,0 1 1 0,1-1 0 0,1 2-6 16,0 3-2-16,3 2 3 0,0 0-12 0,-6 3 1 15,3 1 1-15,-2 0-1 0,2 6 2 0,2-1-2 16,1 0 1-16,0 5 5 0,5 0-1 0,-6 3 5 15,4-3 1-15,0 3-5 0,4 3 9 0,-1 0-1 16,2 3 0-16,2-3-2 0,-2-1-1 0,9 1-1 16,-3 5-1-16,5-6 1 0,-4-5-3 0,0 4 3 0,1-1 7 15,-3-3-4-15,8 3 5 0,-4-5 2 0,4-3 0 16,1 4 0-16,8-1 1 0,-8-6-5 0,-1-3-4 16,2 0 3-16,-2-3-7 0,1-1-7 0,0 1-7 15,-3-5-1-15,2 0-11 0,3-2-20 0,4-2-7 0,2-1 0 16,-5-6-24-16,7 3 0 0,-2-4-9 0</inkml:trace>
  <inkml:trace contextRef="#ctx0" brushRef="#br0" timeOffset="2967.93">24014 4405 1141 0,'0'-2'-103'0,"2"4"-35"16,4-1 0-16,-1 2 54 0,0 4-23 0,2 1-51 15,1-2 114-15,-1 5 26 0,4 0-3 0,-7-3 8 16,4 1 26-16,-1-2 14 0,0 0 5 0,4 0-8 0,0 1 17 15,0-5-17-15,-3-3 2 0,6 4-1 0,2-4-18 16,-5 2 2-16,5-4-6 0,-2-2 1 0,-3-4-2 16,5 3 5-16,-2-1-6 0,3-2 8 0,-4-1-3 0,4-1 0 15,0-3 0-15,4 6 1 0,-7-4-3 0,2-2 3 16,-4 2-3-16,1-2 0 0,1 2 0 0,-3 2-4 16,-6 0 4-16,3-1-4 0,6 2-1 0,-5 4-7 15,-1-4 1-15,0 5 2 0,-3-1-6 0,3 3 0 16,1-1-2-16,-7 2-3 0,-2 0 1 0,-8-3-1 15,5 3 2-15,-5 0-1 0,3 0 1 0,-3 0-1 16,3 0 2-16,-6 0 1 0,0 0 2 0,5 2 7 16,-3-1-1-16,-2 1 2 0,-5-1 8 0,3 1 2 15,-7 0 2-15,11 1-1 0,-9 0 2 0,2 2-1 16,-4-1 0-16,4 1 1 0,2 1-2 0,-2 2-2 16,2-2 5-16,-5 4-2 0,4-1 2 0,2 1 3 15,0 1-1-15,2 1-1 0,-1-1 4 0,4 3-2 16,0 4-2-16,-1-1 0 0,6-1-3 0,-1 4 0 0,0-2 1 15,4 4 0-15,0 0 2 0,4-4 0 0,0 5 2 16,3-5-4-16,0 4 5 0,5-6-1 0,1 3-1 16,-1 0-1-16,4-2-1 0,5-1 0 0,-6-4-9 0,9 4 3 15,-2-3-4-15,-3-2-1 0,4 1-1 0,3-5-5 16,-1-4-9-16,0 0-22 0,2-5 3 0,3-5 5 16,3 0-29-16,3-4-2 0,2-6-33 0,-7-4 27 15,10 3 65-15,-6-11-49 0</inkml:trace>
  <inkml:trace contextRef="#ctx0" brushRef="#br0" timeOffset="3179.99">25145 3960 880 0,'3'-4'-133'16,"-6"4"0"-16,3 4-2 0</inkml:trace>
  <inkml:trace contextRef="#ctx0" brushRef="#br0" timeOffset="3602.2">25051 4093 170 0,'-5'7'5'0,"2"-4"18"15,6 5 37-15,-11-5-35 0,5 3-1 0,-8-1-4 16,0-2 0-16,10-2 1 0,-7-1-6 0,0 2 7 16,-5-2 1-16,9 0-4 0,-3 0 7 0,-2 0-10 15,7-3 2-15,-9 3 4 0,7 1-12 0,-9 1-4 16,4-2-2-16,-4 0 0 0,2 2-4 0,3 1 1 16,-5 0-1-16,1 2-2 0,2-1 2 0,-2 1-3 15,1 3 1-15,5 0 0 0,-2-2-3 0,-2 4 2 16,6-1-4-16,-3 2 4 0,3-2 0 0,2 4 0 15,-1 1 1-15,0-1 0 0,1-1 2 0,1 4-3 16,1-3 3-16,1-1-2 0,5 1 0 0,-2-1 3 16,3 1 3-16,1 0-5 0,2-2 5 0,1 0 1 15,3 1-1-15,-2-2 4 0,3-1-2 0,2 0 2 0,0-1-2 16,2 2 3-16,2-2 0 0,-7-2-1 0,5 0-1 16,-1 4 0-16,-3-4-2 0,-3-3-1 0,13 5 1 0,-10-5-3 15,5 3 0-15,-1 2 4 0,-7 0 1 16,9-5-1-16,-4 7 4 0,0-1-2 0,-6 1 4 0,2 4-2 15,-2-8-1-15,0 3 2 0,0 1-2 0,-5 2 6 16,2-1-1-16,-1 1 4 0,-1-3-2 0,-5 2-3 16,1 6 3-16,-2-3-4 0,-2 1 4 0,1 0-12 15,-2-1 1-15,-2 7 6 0,-3-4 2 0,-3-1 1 16,0 0 8-16,-5-1-1 0,-4 0-1 0,6-1 1 16,-8-2 0-16,-3-1-8 0,3 3-2 0,0-3-5 15,-7 0-6-15,6 4-35 0,-9-1-46 16,-9 2 48-16,-1 1 33 0,-7 0-36 0</inkml:trace>
  <inkml:trace contextRef="#ctx0" brushRef="#br0" timeOffset="149799">4012 4918 218 0,'-4'-2'-4'16,"2"2"-2"-16,2-2-11 0,0 1 19 0,-2 1 6 15,2-2-9-15,0 2 1 0,0 0 0 0,0 0 2 16,0 0 2-16,0 0 19 0,2 0 1 0,-2 0-4 16,0 0 19-16,0 0-5 0,0 0 1 0,0 0 5 15,0 0-10-15,0 0-5 0,0 0-7 0,0 0 3 0,0 2-9 0,2-2-2 16,2 0 1-16,-2 0-4 0,-2 0-1 0,1 0 4 16,4 0 3-16,-5 0-2 0,0 0 6 0,5 0-2 15,-5 0 3-15,3 1 1 0,-3 1 0 0,2 0 1 16,-2 1-1-16,1 0 1 0,5 2 1 0,-2-1-6 15,0 3-1-15,4 0 2 0,3 0-6 0,-3 2-1 16,3 1-3-16,2-1-1 0,4 2 1 0,-1 2-2 16,-2-1 2-16,0-1-5 0,-1 0 2 0,2-1-1 15,-1 1 1-15,2 1 1 0,-3-2-1 0,-4 2 4 16,5-1 0-16,2 0 0 0,1 2 5 0,-4-1-3 16,0 4 1-16,2-2 1 0,-1-3-2 0,4 0 1 15,-4 4 4-15,0-4-6 0,-1 1 3 0,1 4-1 16,1-5-1-16,-2 0 0 0,1 5-2 0,0-2 2 15,2 0-3-15,0 2-1 0,-2-1 2 0,3-5-2 16,1 2 2-16,-3 4-1 0,1-2-2 0,0-1 0 0,1-1-2 16,-1 1 3-16,-2-2-2 0,-1 5 1 0,-1-2-2 15,2 0 0-15,-1-3 2 0,1 3-1 0,2 0-1 16,1 1-1-16,-4 0-1 0,2-2 1 0,-2 1 3 16,4-1 0-16,-1-1 2 0,1 1 3 0,-3-1-1 15,-1-2 2-15,9 2 3 0,-6 1 0 0,1-2-3 0,0 0 2 16,4 2-1-16,-4-2-3 0,0 1 3 0,1-1-4 15,-1 0 1-15,0-1-4 0,1 2 2 0,2-1-3 16,-4-1 0-16,3 1 2 0,-2-2-2 0,-1 1 1 16,3-1 2-16,-4 7-1 0,1-7 2 0,3-1-1 15,-5 0 0-15,2-2 1 0,-4-1 1 0,3 1-3 16,-3-1 1-16,2-4 5 0,-3-1-4 0,2 4 4 16,0 0 0-16,-1-1-4 0,1 4 5 0,-5-6-4 15,6 6 0-15,-3-4-1 0,0 1 1 16,-2 0-1-16,2 0 0 0,0 1-2 0,-1-2 1 0,-6-3-1 15,7 5-1-15,-4-3-2 0,1 1 1 0,1 0-1 16,-6-3-1-16,10 1 2 0,-4 3-3 0,7 3 1 16,-13-7 1-16,10 4 0 0,-2-3-1 0,1 5 1 15,2-1-1-15,1-2 2 0,-1-1 3 0,-3-1-2 0,9 3 3 16,-6-1-1-16,0 0 1 0,4-3 0 0,-4 1-2 16,-2 1 1-16,4 1 0 0,0-1 0 0,-2 1 1 0,-1-3 0 15,1 0-1-15,0 1 2 0,2 4 0 0,-1 0-3 16,0-4-1-16,-1 7 1 0,0-3-3 0,-1 3 1 15,2-2-1-15,-1-1 1 0,4 3 1 0,-3-4-1 16,-2 6-1-16,1-2 1 0,-1 3 1 0,-1-3 2 16,-1 4-3-16,-3 1 3 0,2-4 0 0,2 2-1 15,-1-1 4-15,0-1-3 0,0 1 0 0,-3 1-1 16,3 0-3-16,0-2 5 0,2 0-3 0,-9 6-1 16,3-6 1-16,-1 2-2 0,-1 0 0 0,7-1 1 15,-7 1-1-15,6-2 2 0,-5 0-1 0,4 1 1 16,1-1-1-16,-6 1 0 0,6-1 1 0,-4 2 0 15,0-1 1-15,1 1-1 0,-4-2 1 0,4 0-1 16,5 3 2-16,-1-3-3 0,1 0 2 0,-4 1-3 0,5 1 2 16,-2 0 2-16,2 1-3 0,1-2-2 0,-2-1 0 15,1 4 2-15,0-1-1 0,2-2-1 0,0-1-1 0,1-1-1 16,-3 2 1-16,0-2 0 0,-1-1 4 16,0 0-4-16,-2-1 1 0,1 3 1 0,-1-4 0 0,0 0-1 15,-1 3-1-15,1-2 1 0,0 3 3 0,0-4-2 16,-2 0 2-16,-1 0-4 0,1 2-1 0,2 1 8 15,0-5-7-15,-4 7-1 0,4-2 1 0,-2 0-1 16,4 1 1-16,-4-1 0 0,-1 3 0 0,5-6 0 16,-4 3 0-16,4-1 0 0,2-2-1 0,-5 3 1 15,2-2-1-15,3 1 1 0,5-3-1 16,-7 7-2-16,-1-1 3 0,-4-4 0 0,3 5 3 0,3-5-4 16,-3 4 2-16,2-1 0 0,-4-1 1 0,4 0-2 15,-2-2 0-15,6 4 0 0,-4-4-1 0,6 3 1 16,1-1 0-16,-6 0-1 0,2 0 0 0,1 0 2 15,1 1-1-15,-4-2-1 0,5 0 2 0,-7 0-1 0,1-1 1 16,2 0-2-16,0 1 2 0,-3-3 1 16,2 3 0-16,-1-3-2 0,0 3-1 0,-1-3 1 0,1 1-1 15,1 0 1-15,-2 1-2 0,1-1-1 0,0 0 2 0,-1-1 1 16,2 3 1-16,-1-3-2 0,-1 3 2 0,0-3-1 16,2 3 3-16,-2-1 0 0,1-1 0 0,-4 1-3 15,2-1 1-15,-3 1 0 0,2 0 0 0,2 4 0 16,-2-6-1-16,-3 3-1 0,4 0 1 0,0 0 0 15,-3-3 1-15,8 3-1 0,-2-4 1 0,-4 2-1 16,-2-1 2-16,-1-2 0 0,8 1 1 0,-3-1-3 16,-1-1 0-16,-6 1 1 0,-4 2-1 0,7 0 2 15,0-3-2-15,5 6-1 0,-12-6 2 0,4 4-1 16,9-5-1-16,-3 5 2 0,5-5-1 0,1 3-1 16,-4 0 0-16,1 0 0 0,2 0 2 0,-2 0-2 15,-2 2 6-15,1 0-6 0,0-2 3 0,-1 2-1 16,1-1 0-16,-1-1 0 0,3 1-1 0,-3 3 0 15,1 0 0-15,1-3-1 0,0 3 0 0,0 1 1 0,3-4 0 16,-2 3 0-16,0 2 2 0,3-4-3 16,1 3 1-16,-5 1 1 0,3-3-1 0,-3-1 0 0,5 5 0 15,-5-1-2-15,0-7 2 0,1 4-1 0,-3 0 1 16,1 2-2-16,1-2 2 0,0 4-2 0,-1-6 1 16,2 1 1-16,1 9 1 0,-2-4-1 0,-1-2 0 0,-1-1 0 15,3 3 1-15,5 1-1 0,-6 1 0 0,2-1-1 16,-4-3 1-16,1 0-1 0,6 5 0 0,1-4 1 15,-2 2 0-15,-3-3 0 0,3 0 0 16,-3 1 0-16,1 2 0 0,5 2 1 0,-6-4 0 0,4 2-1 16,-5-1 1-16,2 1 0 0,-2 0-1 0,-1 0 1 15,1-2 0-15,-1 2-1 0,-2-1 0 0,1-1 1 16,1-1-1-16,-4 2 1 0,2-1 1 0,-1 2-2 16,2-2 1-16,-2 2 0 0,2 0 2 0,-1-1-3 15,2 4-1-15,1-1 0 0,-1-1 0 0,-1 1 1 16,1-1 0-16,-1 1 0 0,2 0-3 0,2 1 4 15,-3-3-1-15,1 0 1 0,3 1 0 0,-1 1 0 16,-3-1 1-16,10 0-3 0,-10-1 1 0,1-2 0 16,0 5 0-16,8-6 0 0,-9 0 0 0,2 1-4 15,0-1 4-15,-1 3 0 0,5-3 2 0,-4 0-3 0,1 0 1 16,-3 1 1-16,7 4-1 0,-3-4 1 0,1-1-1 16,-3 2 0-16,4 2 2 0,-1 1-2 0,-3-5 0 0,3 3 0 15,-6-4 0-15,1 3 1 0,1-1 1 16,0 1-2-16,-1-4 0 0,-1 2 1 0,1 3-1 0,1 0 1 15,0-5-1-15,-1 4 0 0,-1-1 1 0,-1 2-1 16,0 0 3-16,2-1-2 0,0-4 3 0,-1 2-4 16,1 3 1-16,-1-3-1 0,-1-1-1 0,-3 3 1 15,3-2 0-15,0 1 0 0,-3 1 1 0,-2-1-1 16,2 0 1-16,5 1 2 0,-2-2-2 0,-3 1 1 16,0 1-3-16,4-2 1 0,2-1 0 0,-1 3 1 15,-5-4 2-15,-2 0 0 0,3 1 3 0,-7 1-2 16,0-4 4-16,-1 1-3 0,4 1 1 0,-5 1-1 15,5-3-1-15,-5 1-3 0,0 0 0 0,6-4-2 16,0 4-3-16,-6-2-1 0,2-1-4 0,-2 1-15 16,0 0-5-16,0-3-1 0,0 2-16 0,0-1-13 0,0-1-14 15,0 0-6-15,-5-3-19 0,8-3-78 0,0-2 130 16,10-8-53-16,3-6 99 0</inkml:trace>
  <inkml:trace contextRef="#ctx0" brushRef="#br0" timeOffset="159661.82">2535 9138 265 0,'-8'0'4'0,"7"-3"6"0,-21-1-7 15,15 3-9-15,3-4-2 0,1 0 0 0,-2-1 6 16,3 1-2-16,-1-1-1 0,0 0 5 0,1-4 11 16,-2 4 3-16,1-2 0 0,1-1 10 0,-1 1 0 15,-2 0 1-15,4-1 5 0,-1 1-1 0,0 0 0 16,2 2-2-16,0-1-2 0,0-1 1 0,0 2-2 16,0 0 3-16,0-2-2 0,2 2-1 0,0-2-7 0,1 0-1 15,3 0 3-15,-3-1-8 0,5-1-2 0,-2-1 0 16,4 3-5-16,1-1 0 0,0-2 0 0,0 1-3 0,3 1 4 15,0 0-3-15,-1 1 3 0,-1-2-2 0,4-1 2 16,-3 2 1-16,1 1 0 0,0-3 0 0,2 2-1 16,-1-2 0-16,3-2 2 0,-6 3-2 0,4 3 0 15,8-9 0-15,-2 3 5 0,-5 2 2 0,3-1-2 16,-2-2 5-16,-1 1-1 0,7-4 5 0,-2 1-4 16,-2 3 0-16,4-6-3 0,1 1-2 0,0 0 4 15,5 3-6-15,-2-7-1 0,-3 4 0 0,0-1-2 16,-1 4-1-16,-7-1 0 0,5 2-2 0,-4-4 2 15,1 4-2-15,-4 0 1 0,1 2-2 0,-2 1 0 16,-1-2 0-16,-1 4-23 0,-1-2-8 0,2 3 9 16,-5 0-26-16,-2 0-121 0,0 0 176 15,-2 0-104-15,-4 2 97 0</inkml:trace>
  <inkml:trace contextRef="#ctx0" brushRef="#br0" timeOffset="160220.03">10894 4203 354 0,'3'0'26'0,"-1"-1"-96"0,-2 1 77 16,0-2-34-16,4 2 27 0</inkml:trace>
  <inkml:trace contextRef="#ctx0" brushRef="#br0" timeOffset="160913.39">10388 4476 719 0,'-8'4'12'0,"3"1"-33"15,-4 3-2-15,4-2 63 0,5 0-113 0,-6 2 9 16,1 2 13-16,3 2 5 0,1-4 8 0,-1 2 19 16,0-1 12-16,-2 2 7 0,-3 0 21 0,3-5 11 15,-4 8-1-15,3-4 3 0,-7 1 9 0,2-2-9 16,1-2-2-16,2 4 1 0,1-2-11 0,-2 5-3 16,7-9 0-16,-12 0-3 0,8 4-2 0,-2-1 4 15,2 1-1-15,-5-5 2 0,9 0 2 0,-10-1 2 16,8 2 2-16,3 0-3 0,-3-4 1 0,3-1-5 15,-5 2 0-15,2 0 2 0,3-2-7 0,0-2-5 16,0 0-1-16,0 1 0 0,3-2-4 0,3 3-1 16,2-5 0-16,1 0-2 0,1 2 1 0,6-3 2 15,-2-4 0-15,5 1 0 0,-1 0 3 0,1-6-3 0,-1 3-1 16,7-2 0-16,2-2-2 0,-2 0 3 0,0 0-3 16,5 1 0-16,-3-4 1 0,6 5 0 0,-7-5 1 0,3 2 1 15,-3-1-2-15,1 1 2 0,-2 1 1 0,4 0-2 16,-3 2 2-16,-5-3 0 0,-1 3-1 15,7 3 2-15,-2-2-2 0,-3-1 0 0,0 2-2 16,3-1 2-16,4-1-2 0,-6 1 2 0,7 1-1 16,-3-1 0-16,0-1 0 0,-1 1 0 0,1-1 2 0,-2 2-2 15,0-3-1-15,5 3 1 0,-1-4-2 0,-7-3 5 16,3 0-2-16,0 4 0 0,0-1-1 0,-3 0 0 16,3-1-1-16,-1 4-1 0,-4 4 0 0,1-2 2 15,2 0-2-15,1 0 0 0,-7 3 0 0,4-3 2 16,-6 1 0-16,0-1-1 0,2 4 1 0,2 0-2 15,-7 1 0-15,1 0-1 0,-2 4 2 0,2 2-5 16,-6-1 2-16,4 1-25 0,-3-4-7 0,-5 8 2 0,2-4-31 16,3 1-44-16,-6-1-34 0,2 2 38 15,3 1 104-15,-3 0-85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0:26:36.4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4618 15772 94 0,'-3'2'17'16,"-7"-2"-17"-16,9 0 5 0,-7 0 4 0,3-2-2 16,0 2-9-16,-1-3-7 0,1 3 1 0,1 0-3 15,0 0-4-15,1-1 8 0,0-1 1 0,-3 0-2 16,4 1 9-16,-1-1 12 0,-3 1 3 0,1-2 4 16,0-1 11-16,-2 0 10 0,2-1 4 0,-1 2 1 15,1-2 11-15,-1 0-10 0,2 2 4 0,0-3-2 16,-3 3-8-16,4-2-4 0,-3 2-5 15,3-2-4-15,1 2-4 0,1 0-8 0,-2 0-1 0,-1 0-1 16,3 3-8-16,1 0-4 0,0 0-3 0,0 0 1 16,0 0-5-16,0 0 2 0,6-2 1 0,-4 2-5 15,-1 3 4-15,2-1 2 0,2 3 1 16,0-2 2-16,-4 1 1 0,6 1 4 0,-4-2-3 0,0 2 6 16,3-2-1-16,-1 3 5 0,0-2-3 0,3-1 2 0,-4 1 1 0,4-2-3 15,-2 1 4-15,2-1-2 0,3-1-1 0,-4 1-5 16,2-2 1-16,2 1 1 0,0-1-4 0,-5 0 1 15,4 0-1-15,1 0-2 0,-2 0 1 0,4 0 2 16,-4 0 0-16,1 0 2 0,2 0 1 0,1 0-4 16,1 0 2-16,-3 0-2 0,0 0-1 0,2 0 1 15,1 0-1-15,-5 0-4 0,2 0 3 0,2 2-1 16,1 0-1-16,2-2 3 0,1 4-3 0,-6-4 1 16,0 2 0-16,2 1 2 0,4-3 2 0,-8 2 2 15,6-1 2-15,-6-1-2 0,2 3 4 0,5-3-2 16,1 0 1-16,7-3-2 0,-10 3 0 0,8 0 3 15,-2-3-3-15,1-2 0 0,1 1 1 0,-5 0 1 16,2 1 1-16,-3-1 1 0,4-1-1 0,-3 2-1 16,-1-2 1-16,0 2 0 0,3-3-1 0,-5 2-2 15,2-2-1-15,1 3-2 0,-3-2-1 0,-4 1 0 0,2 2 3 16,5-1-6-16,-4 0 3 0,-5 1-3 0,4 1 4 16,4 1-3-16,-6 0-2 0,1 0 2 0,4 0-3 0,-8 0 2 15,4 1-2-15,-3 1 0 0,-1-1 0 16,6 1 1-16,-8-2 0 0,4 3-1 0,-3-1 3 0,12-1-3 15,-9 2 1-15,4-1 1 0,1 1-1 0,-6 0-1 16,11 0 0-16,-5-1 0 0,5 1 0 16,-2-1 0-16,-1-1 0 0,6-1 2 0,-7 2-2 0,7-2 4 15,-4 0-1-15,-1 0 3 0,2 0-4 0,-5 0 2 16,3-2 0-16,-2 1 0 0,2 1 1 0,-1-2 1 16,-4 2 0-16,2-2-3 0,0 1 4 0,2 1-4 15,-3 0 0-15,3 1 2 0,-2-1-2 0,-2 2-2 16,2 1 2-16,-1 0-2 0,-2-1 4 15,2 1-1-15,-1 2-2 0,1-2 0 0,-1 2-1 16,1-1 3-16,0 1-2 0,-4 0 0 0,5-1-2 0,-3 0 2 16,2-3 0-16,-2 4 0 0,0-2-1 0,1 0-1 0,-4 0 1 15,-2-1 1-15,5-1-2 16,2 3 1-16,0-3-1 0,1 2 0 0,-5 0-1 0,2 1 3 0,3-4-1 0,-3 6 0 16,-4 0 3-16,4-1-2 0,1-3 2 15,-5 1 1-15,13-2 2 0,-9 2-2 0,0 1 2 0,6-3 0 16,-1-1 1-16,-2 2-1 0,-4 1 0 0,9-3-1 15,-12 0-2-15,4 3 2 0,0-1-4 0,0-2 2 16,-4 0-2-16,2 1 1 0,2 1-1 0,-4-1 2 16,0-1-4-16,4 0 6 0,-1 0-4 0,-4 0 1 15,5 0 0-15,-6 0 1 0,3-1-1 0,1 1-1 16,-3 0 0-16,2 0 3 0,-5-2-1 0,7 2-1 16,-7 0-2-16,6 3 0 0,-5-3 2 0,3-3-1 15,-2 3 2-15,3 2-5 0,-2-1 2 0,2-1 0 16,-3 0 1-16,3 0 0 0,-3 3 1 0,4 2-1 15,-4-3 0-15,1 1-1 0,-3-3 1 0,2 0-1 16,1 5 0-16,-3-4 0 0,2 2-1 0,1 0 1 16,-4-3-1-16,1 4 2 0,3-1-1 0,-3-3 0 15,-1 0 1-15,1 0-1 0,3 0 0 0,-4-2 0 0,1 2 0 16,2 0 1-16,0 3-2 0,-2-3 2 0,5 2-2 16,-7-2 1-16,9 3-1 0,-4 0 2 0,2 0-2 0,-3-1 3 15,1-2-2-15,-1 0 1 0,-2 1 4 0,6 1-5 16,-9-4 1-16,2 2-2 0,1 0 1 0,2-1 1 15,1 2-3-15,2 4-1 0,-4-3 0 0,-4-2 2 16,5 0-1-16,0 1 1 0,-5-1 0 0,1 0 0 16,-1 0 0-16,5 2 4 0,-5-2 1 0,0 0-4 15,3 0 3-15,-7-2 0 0,2 2-3 0,2 0 6 16,0 0-5-16,-3-1 0 0,3 1-1 0,0 0 3 16,0 0-1-16,0 0-1 0,0 0 0 0,0 0 2 15,0 0-1-15,0 0 0 0,1 4 0 0,-2-4-3 16,1 2 2-16,0 0-2 0,0-1 2 0,0 1-2 15,3 2-1-15,-3-4 1 0,0 0 0 0,-3-1 0 16,0-1 0-16,3 2 0 0,-2-1 0 0,-1-1 1 16,0-1-1-16,3 3 0 0,0 2 1 0,3-2 0 15,-3 0 1-15,3 0-1 0,-1 0 2 0,-1 1-2 0,2 2 1 16,-3-3-1-16,0-1 0 0,0-1 0 0,8 4-1 16,-6-2 0-16,-1 1 0 0,-1-1 1 0,0-4 1 0,4 4-2 15,5 0 0-15,-3 0 1 0,-1 0-1 0,-7 0-1 16,6 0-1-16,-4 0 1 0,1 0-1 0,1 0 1 15,-1 0 0-15,6 0-1 0,-7 0 0 0,3 0 2 16,-3 1 1-16,0 1-1 0,0-1 3 0,0 1-3 16,0-2 3-16,0 1-1 0,1-1-1 0,1 0 0 15,-1 4 0-15,6-3-2 0,-6 2 1 0,1-3 0 16,0 2-1-16,-2-1 1 0,0 3 0 0,0-4-2 16,0 0 2-16,4-2-1 0,-4 2-1 0,0 2 1 15,0-2 1-15,7 0-1 0,-4-2 1 0,3 4-2 16,-4-2 1-16,2 1 1 0,-1-1-1 0,-1 0 1 15,1 0-4-15,3 0 3 0,1 3 0 0,-1-4 2 16,3 1-1-16,-1 0-1 0,5 0 1 0,-2 1 0 16,-3-1 6-16,0 0-6 0,1-3 2 0,-4 3-2 0,-5 0 0 15,9 0 3-15,-6-3-3 0,0 5 0 0,5-4-1 0,-4-1 2 16,3 3 0-16,-2-2-1 0,6 1-1 16,-8-1 0-16,8 1-2 0,-1-3 3 0,-4 1 0 0,3 5-3 15,-1-2 3-15,0-3 0 0,2 3-1 16,-4-3 1-16,2 1 0 0,3-1-1 0,-5 3 1 0,2-6-1 15,3 6 1-15,-2 3-2 0,1-3 1 16,1-2 1-16,0 1-2 0,0-1 2 0,0 2-5 0,1 0 4 16,1-2 0-16,0-1 0 0,-2 2 1 0,1 1 0 15,-1 1 1-15,2 1-1 0,-1-1 1 16,-1-1 0-16,4 2 0 0,0-2-1 0,-7 0-1 0,6 3 1 16,0 0 0-16,2-3-1 0,-6 0 1 0,-1 0-2 15,4 2 2-15,-2-2 1 0,3 3-1 0,-3-3 0 16,0 0 0-16,-5 0 1 0,8 2-1 0,7-1 0 15,-10 4 0-15,3-4 0 0,2 1 0 0,-4 1-1 16,7-1 0-16,-2-2 1 0,1 1 1 16,-6 2 0-16,9-3 2 0,-4 2-2 0,2-2 0 0,-2 0 2 0,4 0-2 0,-6 2 0 15,4-6 2-15,2 1-3 0,-4-1 0 0,2 2 0 16,-3 0 0-16,4-1 2 16,-4 2-2-16,0-2 0 0,4 4-2 0,-4-1 4 0,1 0-2 0,2 0 0 15,-3-1-1-15,1-1 1 0,2 2 0 0,-2 0 0 16,-1-2 0-16,4 4-1 0,-2-2 0 0,-3 0 0 15,4 0 1-15,-5 2-2 0,2-2 2 0,3 0 0 16,-5 1 2-16,0-1-2 0,2 0 0 0,4 2 0 16,-5-2-1-16,7 1 2 0,1-1-1 0,-5 0-2 15,7 2 3-15,-3 1-1 0,-2-5 1 0,2 4-1 16,2 1 1-16,-4-6-1 0,-1 5 0 0,-3-1 1 16,6-1-2-16,-5 3 0 0,2-1-1 0,-2-1 1 15,-1-1 0-15,5 7-2 0,-6-6 2 0,1 1 1 16,-2-2 0-16,2 0 0 0,-4 1 0 0,3-1 0 15,0 5 1-15,1-3 0 0,-2-2-1 0,7 9 0 16,-7-6 1-16,-2 4 0 0,1-4-1 0,4 3 1 16,-6-3-1-16,0-3 3 0,-1 8 1 0,-7-8-4 0,5 8 4 15,-4-5-3-15,9 2 1 0,-13-5 1 0,5 0-1 0,3 3-2 16,-5-3 0-16,2 0 1 0,-1 0-1 16,1 0 0-16,-5 0 0 0,6 2 2 0,-4-1-2 0,-2 1 0 15,5 1 3-15,1 0-3 0,-6-3 2 0,5 5-1 16,4 1-1-16,-6-3-1 0,5 2 1 0,-8-5-4 15,5 5 0-15,-5-4 3 0,0-1 1 0,-2 0-3 16,-6-1 3-16,7 1-1 0,-2-2 1 0,6 5 1 16,-5-3-1-16,1-1 0 0,1 1 1 0,0 0-2 15,1 1 1-15,-1-1 0 0,2 0-1 0,-1 3-1 16,-2-6 0-16,5 8-1 0,-4-5-2 0,0 0 3 16,0 0-4-16,-4-2 1 0,1-1-1 0,-1 0 3 15,4 3 0-15,0 0-4 0,-1-2 3 0,1 2-1 16,0 0 0-16,0 0-1 0,0 0 0 0,1 2-3 15,-1 0 1-15,0-2 1 0,-1 1 1 0,1-1-4 0,1 3 3 16,3 2-1-16,-4-5-1 0,0 0 2 16,0 0-3-16,0 0-1 0,0 0 2 0,0 2-2 15,0-1 0-15,0-1-2 0,-4 2 0 0,6-2-1 0,-2 3 0 0,2-2-10 16,-6-1-5-16,3 0-4 0,1 0-10 16,-6 2-33-16,2-2-26 0,1 2-12 0,0 2-47 0,3 7 2 15,-6-1-39-15</inkml:trace>
  <inkml:trace contextRef="#ctx0" brushRef="#br0" timeOffset="4548.43">15531 4257 387 0,'-9'0'12'0,"6"1"4"0,-1 1 29 16,3 0-80-16,-4 2 1 0,2-1 8 16,3 1 15-16,-2-1-1 0,2 0-1 0,-3-2 17 0,-3 1 13 15,3 0 4-15,0-2 0 0,-2 0 13 0,-1 0 0 16,-4-2 3-16,-1 0 2 0,8 1-1 0,-6-2-5 16,4 1 0-16,-3 1-2 0,2-1-5 0,-2 0-6 15,3-1-3-15,-1 2 5 0,1-2-8 0,1 1 1 16,-3-1 2-16,2 0-6 0,-2 0 4 0,5-1-4 15,-6-2 0-15,3 1 2 0,-2-2-6 0,2 0 5 16,0 1-4-16,-3-2 2 0,4 2 1 0,-4-4 1 16,0 6-2-16,2-4 2 0,-2 0-2 0,3 2 4 15,-4-1 3-15,2 1-8 0,-1 1 7 0,2 1-1 0,-2-3-1 16,4 6 2-16,-4-2-4 0,0-2-3 0,1 5 1 16,1 0 1-16,-2-3-3 0,-1 1 0 0,-4 1-3 15,2 1 2-15,-1 1-2 0,-1 1-2 0,-4-2-3 16,1 3 1-16,-3 0-2 0,3 0 1 0,-6 2 0 0,7 1-2 15,4 0 2-15,-3 1 0 0,-1 1 1 16,1-2-1-16,3 2 0 0,-3-2 0 0,6 4-1 0,-3-3 1 16,-8 0 0-16,5 1 0 0,6 1 0 0,0-1-1 15,-3 1 0-15,4-2-1 0,-6 5 0 0,2-2 2 16,8 1-2-16,-7 1-2 0,4-1 1 0,-3 3 0 16,-5-3-2-16,2 2 3 0,3 1-2 0,0-1 0 15,-1 1 3-15,-1 0 1 0,-1-1-2 0,2 1 2 16,4 0-1-16,-2 3 0 0,2-1-1 0,-4-2 2 15,-1 3-2-15,5-2-1 0,-3 5 3 0,1 0-1 16,1 1 1-16,0-4-1 0,2 5 0 0,0-1 0 16,2-4 0-16,1 8 0 0,1-6 3 0,1 6-3 15,0-1 1-15,1-1-1 0,1 3 1 0,1 0 2 16,2 1-1-16,-2 0 1 0,-1 1-3 16,4-1 2-16,-1 0 1 0,-5 1 0 0,3 0-1 0,-2 0 1 0,-1-1-1 15,0 3-1-15,0 0 4 0,-1 0-4 0,-2-2 2 0,1 5 1 16,-4-3-2-16,1 5 1 0,3-4 1 15,-4-1-1-15,1 2-1 0,2-3 0 0,-3 4-1 0,1-3 0 16,2 2 0-16,-3-4 1 0,3 4 0 0,1-4-1 16,-1 0 3-16,0 0-1 0,1-1 0 0,2-3-1 15,0 1 2-15,0-3 0 0,2 5 0 0,1-5-1 16,0 3-1-16,-1-1 1 0,1-4-2 0,5 5 0 16,-4-4-3-16,6-3 3 0,-4 3-2 0,5-2 0 15,2-3 0-15,-2-1-2 0,4-1 3 0,1-1 1 16,1 0-1-16,-1 1 1 0,-2-6 1 0,5-1-1 15,0 0 0-15,2-4 1 0,-1 2 0 0,8-5-1 16,-6-2 0-16,3-1-1 0,5 0 1 0,0 1 0 16,-5-6 2-16,5-1-3 0,-3 3 1 0,-5-2 1 15,5-3-1-15,-4 1 1 0,1-2-1 0,-5-2 3 0,4 3-3 16,-1 0 3-16,-3-5-1 0,3 5 0 16,0-5-1-16,-3-4 1 0,2 1-2 0,1 1 0 0,-2 0 2 15,4-3-2-15,-1 1 0 0,-1-4-1 0,0 4 2 16,5-1 1-16,-8-2-1 0,3-1 2 0,-5-1-2 0,5-2 0 15,-3 2 2-15,0-2 1 0,-2 0-1 0,-2-1 1 16,5-3 0-16,-6-2 1 0,4 1-1 16,-9-2 1-16,0-1-1 0,-1-1-1 0,3 0 0 0,-1-2-2 15,-4 0-1-15,5 2 0 0,-6-7-1 0,1 4 0 16,5-5-2-16,-5 0 1 0,-1 0-2 0,0 0 4 16,3-3 0-16,-7 3 0 0,4 1 2 0,-4 1-3 15,-1 2 2-15,4 3 0 0,-3-1 1 0,-1 0 0 16,3 7-1-16,-3-4 0 0,0 1-1 15,0 4 0-15,0-2 0 0,-4 1 1 0,0 1 0 0,1 2-1 16,0 1 1-16,-3-2 0 0,0 4-1 0,-1-1 1 16,-2 0-1-16,1-2 0 0,-5 3 0 0,1 1 0 15,-2 1 0-15,0 1 0 0,-2 0 2 0,-1 3-2 16,-2-3 1-16,3 6-1 0,-5-1 0 0,-1-1 1 0,0 3-2 0,-7-4 0 16,0 3-1-16,-4 0-2 15,3 2-1-15,-11-1-1 0,4 0-3 0,-3 6 2 0,3-1-5 0,-3 7-6 16,-1 0-3-16,-3 5-2 0,5 4-8 0,3-3-33 15,-5 10-28-15,0 3-10 0,2 6-49 0,2 4 2 16,-2 9-43-16</inkml:trace>
  <inkml:trace contextRef="#ctx0" brushRef="#br0" timeOffset="12017.23">1912 13974 184 0,'-8'2'-48'0,"1"0"19"0,0 1 3 16,1-3-17-16,0 3 49 0,4-3 3 0,-4-2-5 0,3 1-1 15,1-6-2-15,1 4 0 0,-1 0 0 0,-3 0 0 16,4-2 3-16,-2 5-1 0,1 0 2 0,2 0 4 16,-3 2 0-16,-3-4-1 0,4 2 4 0,0 0 1 15,-1-3-2-15,-3-2 3 0,4 5-1 0,-1 0-3 16,-2-3-2-16,4 3-2 0,-1-1-3 0,1 2 0 15,1 1-2-15,0-2-1 0,0 0-1 0,0 0-1 16,0 0 0-16,0 0 2 0,0 1-2 0,0-1 1 16,0 2 1-16,1-2 1 0,1 0 1 0,-1 0-1 15,4 0 2-15,-2 2 0 0,-1-4 0 0,1 0-3 16,3 1 0-16,-2 1 1 0,2-2-1 0,-1 4 0 16,2-5 1-16,-2 1-3 0,1 2 2 0,1 0 0 0,2-1 0 15,-3 2 3-15,5-1-1 0,-1 2-2 0,-4 2 0 16,5 3 0-16,-1-7 0 0,-4 1 3 0,3 1-2 0,-1-5-1 15,-2 3 1-15,4-2 3 0,-1 2-3 16,-1-5 3-16,2 4-2 0,-2-1 2 0,-1 2-1 0,8 3-1 16,0-4 0-16,-7 1-2 0,5 1 5 0,-4 1-1 15,5 1-2-15,-1-1 1 0,0-1 0 0,-2-1 3 16,-2 3 0-16,2-4 2 0,-2 2-2 0,4-1-1 16,3-1 1-16,-4 1-1 0,7 1-1 0,-6-1 2 15,1-3-2-15,3 0-2 0,5-3 2 0,-4 3-4 16,2-4 0-16,-1 1 0 0,0-6 1 0,3 4 0 15,-3-2 0-15,1 2-1 0,-4 2 0 0,0-5-1 16,-2 0 0-16,0-2 6 0,-2 7-4 0,1-3-2 16,0 1 2-16,-2 0 1 0,0-3 2 0,-2 2-2 15,-1 2-1-15,0-1 3 0,1 1-4 0,-4 2 5 16,1-1-2-16,-1 1 2 0,-3 2-1 0,4 3-1 16,-5-2 0-16,-1 2-4 0,0 0-7 0,0 0 1 15,-4-3-9-15,2 3-19 0,-1 3-7 0,0-1 2 16,-2 1-22-16,4 3 1 0,-3-1-5 0</inkml:trace>
  <inkml:trace contextRef="#ctx0" brushRef="#br0" timeOffset="16765.09">12535 15864 1 0,'0'1'2'0,"-2"-1"0"0,-3 2 4 16,5-2 5-16,0 3-1 0,-1-2 8 0,1-1 13 16,-2 0-4-16,1 0 13 0,1 0 9 0,-5 4-1 15,0-3 0-15,4-1 3 0,-1 2-3 0,-1 4 0 16,3-6-9-16,-2 2 4 0,2-1-5 0,0-1-7 16,0 0 0-16,0 0 3 0,0 0-7 0,0 0-2 15,-3 0 0-15,3 0-5 0,-3 3 1 0,3 0-3 16,0-3-3-16,0 4 2 0,2-4-5 0,-1 0-1 15,4-2 1-15,-2 0-2 0,-3 2-1 0,3 0-5 16,4 0 0-16,-4-1 0 0,0 6-3 0,5-4 0 16,-4 4 0-16,4-4-1 0,0 3 0 0,-2 0-1 15,5-1-1-15,-4 1 2 0,4-1-5 0,0 0 5 0,0-2-2 16,-2 3 0-16,1-4 3 0,1 1-3 0,1 5 4 16,-1 1 0-16,2-3-2 0,-1 0 0 0,1 0-1 15,0 4 0-15,1 2 1 0,1-6-1 0,0-2 2 0,3 0-1 16,-3-1 0-16,-1 5 0 0,6-4 3 15,-1-2-4-15,3 3-1 0,-8-1 2 0,-1-2-3 0,-1 1 3 16,6 1-3-16,1-2 2 0,-4 1-1 0,1 3 2 16,1-6 0-16,10 7 0 0,0-4-3 0,1 1 3 15,-1-2-1-15,3 3-1 0,1 0 0 0,-2-3-1 16,4 2 0-16,-7-4-1 0,3 5 4 0,-1 2-3 16,0-3 2-16,1-2-1 0,-1 0 2 0,-1 0 0 15,-1 0 0-15,1 0 0 0,-5-7 0 0,3 4 0 16,1 3 2-16,0 0 0 0,3 2 1 0,-3-4-2 15,3 2 1-15,-1 2-2 0,5 2 0 0,-2-4 1 16,-2 0-2-16,-3-3 1 0,-2 0-4 0,3 5 4 16,0-1-1-16,-2-1 0 0,-3 0 2 0,0 2-1 15,0 1 1-15,1 0 0 0,-1 0 2 0,-1-4-3 16,1 2 2-16,0 2-2 0,-5-1-2 0,5-2 2 16,-3 2-1-16,3 2 1 0,0-4-2 0,-3 2-1 15,1-4 2-15,4 2 1 0,-7-3-1 0,5 3 2 0,0 3-1 0,2-3 0 16,-2 2 1-16,2-2-1 0,-4-2 0 15,1 2 0-15,4 3 0 0,-2-6 0 0,-2 3-1 0,-1-3 1 16,-3 0 0-16,4 3 1 0,3-3 0 0,-9-3 0 16,3 6-2-16,0-2 5 0,-3-3-3 0,2 5 0 15,0 0-1-15,-1-1 0 0,-2 2 1 0,2 2 1 16,1-4-1-16,-6 1-1 0,5 1 1 0,-4-1 0 16,3 2-1-16,-3-2 0 0,2 0-1 0,-4 2 1 15,1-1 0-15,1 4-1 0,-2 0 0 0,6-4 0 16,-7 2 1-16,10-3 1 0,-5 5-1 0,2-3 0 15,-1 1-3-15,0-3 5 0,-1 0-2 0,5 3 0 16,-5-2 1-16,0 3-3 0,2-3 2 0,4 2 0 16,-4-1 1-16,4 1-1 0,-1 2 0 0,-3-4 2 15,4 2 0-15,-4-1-2 0,3 1 0 0,-5 0 0 0,-1-1 0 16,1-2 2-16,0 3-2 0,0 0-2 0,2-3 2 16,1 0 1-16,-1 0-2 0,0 0 0 0,-1 0-3 15,6 3 3-15,-5-3 0 0,4 0-3 0,-6 2-1 16,4-1 1-16,2-1-1 0,-3 0 0 0,2 0 2 15,0-3-2-15,1 2 4 0,-4 1 0 0,0-3 2 0,3 1-1 16,-3-1 0-16,-4 0 0 0,1-2 1 0,-2 2 0 16,-7 1 0-16,17 1-1 0,-9-1 0 0,1 1 0 15,-2 1 0-15,5 0 0 0,-4 0-1 0,4 1-1 16,1 1 0-16,-4-2 0 0,3 3 2 0,-1-2-1 16,-4-1 0-16,5 5-2 0,-2-3-1 0,-1-2 3 15,3 1-2-15,-4 1-2 0,1-1-2 0,-1-1 1 16,3 0 0-16,-4 4 1 0,0-1-1 0,1 0 0 15,-2 0 2-15,-4-3 3 0,3 3 1 0,1 0-3 16,-4 4 3-16,4-7-2 0,-6 0 4 0,4 1-2 16,-2-1 0-16,2 2 0 0,0-2-2 0,-2 1 2 15,4 1-2-15,-4 0-1 0,2-2 0 0,3 1 1 16,-5 4-1-16,7-5-1 0,-5 3 0 0,1-1-1 16,-1-1 1-16,2 1 3 0,-1-2 0 0,-3 3-3 15,2-3 3-15,-3 1 2 0,4-1 1 0,-2 4 0 0,2-4 0 0,-1 0-2 16,-2 1 0-16,0-1 4 0,1 0-4 15,-3 3-1-15,6-3 3 0,-2 0-3 0,-5 5 1 0,8-2 0 16,-10-3-1-16,6 5 0 0,-3-5 0 0,3 0 3 16,-4 3-2-16,2-1-1 0,4-1 2 0,-7 1 0 15,9-1 2-15,1-1-1 0,-10 0 0 0,6 2 1 16,-4-2 2-16,0 0-3 0,0 0 2 0,1 0 0 16,-2 0 0-16,-4-2 1 0,12 4-2 0,-7-1-1 15,3 1 0-15,-7-2 1 0,0 0-2 0,0 0 3 16,0 0-3-16,1 2 3 0,-1-1 0 0,0-1-1 15,-1 0 2-15,-3 3-1 0,6-1-1 0,1-1-2 16,-3 1-1-16,0 0 2 0,2 1-2 0,-1-2 0 16,-4-1-1-16,3 3-1 0,0-1-1 0,-3 0 3 15,-2-1-2-15,4 1 0 0,-1-1 1 0,1 1-3 16,-1-2-3-16,0 1-2 0,1 1-5 0,-5-2-13 0,6 2-4 16,0-1-2-16,0 1-15 0,-2-1-13 15,5 2-4-15,-1 1 1 0,-2-1-15 0,6 0-1 0,-4 0 0 16</inkml:trace>
  <inkml:trace contextRef="#ctx0" brushRef="#br0" timeOffset="18265.16">16093 16199 412 0,'-8'0'29'0,"2"0"-5"15,-1 0-19-15,3-2 54 0,-1 2-47 0,-3 0-2 16,5 0-4-16,1 0 0 0,-2-2-1 0,4 2 22 16,-2 0 0-16,2 0-1 0,-3-4 23 0,1 1-7 15,2-2 3-15,0 2 4 0,0-4-10 0,0 1-6 16,0 0-2-16,0 1 1 0,2 0-6 0,-2-2-2 15,1-1 0-15,1 3-1 0,0-1 1 0,-1-1-2 16,4 1-1-16,-2 0 0 0,-3 1-1 0,5 2-4 16,-5 1-4-16,6-4-3 0,-3 0-4 0,0 6-2 15,4-5-3-15,-3 2 0 0,4-3-2 0,0 1-7 16,0 5 4-16,1-2-1 0,-1 2-3 0,8-1 1 16,-8 5-1-16,4-4-2 0,3 2 3 0,2 1 1 15,2-4 0-15,4 1 0 0,-7 0 1 0,9 0 1 0,7 0-3 16,-6 3 4-16,3 1-3 0,2-2 2 15,2 1-3-15,-1 0 0 0,9-3 0 0,-10 2 4 0,7-2-1 16,0 1-1-16,-1-2 2 0,3 1-2 0,-1 0 3 0,-3-2-3 16,7-2 1-16,-2 2 1 0,-1 0-1 15,-2-4 0-15,-2 3 1 0,5 0-2 0,0 1 1 0,0-1-1 16,-8 3-2-16,2-3 4 0,1 0 0 0,0 0-2 16,-5 1 5-16,3 1 1 0,-9-6 1 0,0 7 1 15,-3-3 0-15,-2-2 0 0,1 5 0 0,-6-1 1 16,0 1-1-16,4-5 1 0,-4 5 2 0,1-5-2 15,-2 5 3-15,-1-1-2 0,2-5 3 0,-2 1-3 16,4 2 1-16,-4 1 1 0,-2-3 0 0,-2 5-4 16,2-1 2-16,-1 2-1 0,1 4-1 0,-5-5 2 15,7 5-4-15,-1-2 0 0,-1-1 0 0,0 1 0 16,2-2 0-16,3 1 0 0,-7-2-1 0,8 9 1 16,-7-4 0-16,1-2-16 0,0 7-36 0,-6-4-27 15,6 5-37-15,0 5 4 0,3 4-55 0</inkml:trace>
  <inkml:trace contextRef="#ctx0" brushRef="#br0" timeOffset="18832.37">23489 4762 800 0,'19'14'-106'0,"1"2"-3"15,5-2 56-15,1 2-54 0,0-1 107 0</inkml:trace>
  <inkml:trace contextRef="#ctx0" brushRef="#br0" timeOffset="20181.56">23835 4842 120 0,'5'-14'76'0,"-1"0"-21"0,-5-4 0 0,1 3-13 0,1 2-20 15,-1-3-5-15,-1 1-14 0,-4 2 2 0,5 5 1 0,-1-1-2 16,-1-1 4-16,-3 1 4 0,-6-2 1 0,0 1-1 16,3 3 3-16,-7-3-2 0,1-1-1 0,1 5 2 15,2 3-4-15,-3-2 1 0,4 2-1 16,4 3 3-16,-5 0 0 0,8 0 1 0,-2 0 5 0,-1 0 0 16,-5 0 4-16,3 3 3 0,3-3 5 0,1 0-2 15,-1-3 7-15,2 1 2 0,-7 2-3 0,7-4-1 16,3 0 1-16,-3 1-9 0,-2 3-4 0,1-6 0 15,0 4-12-15,-3-2-6 0,5 4 1 0,0 0-4 16,2 0-5-16,-1-2 4 0,1 2-4 0,-2 5 4 16,2-5 1-16,2 1 2 0,-2 1 4 0,1-1-1 15,-7-7 3-15,11 3 0 0,-4 0-1 0,1 0 2 16,-2-2-1-16,0 2 0 0,3-2-4 0,2-1 1 16,-4 3-2-16,-2-2-4 0,-2 0 0 0,0-3 0 0,3 7-4 0,-2-4 0 15,2 4 2-15,-3-6-3 0,3 4 2 16,-2 0 5-16,2 1-1 0,3-1 0 0,-1-1 4 0,-2 0-1 15,-2-3 2-15,4 5-1 0,-2-3-1 0,5 1-1 16,-7-6-1-16,1 5 3 0,-1-2-2 0,2 2 0 16,0-1 1-16,0-1-3 0,-2-1 2 0,-6-1-2 15,8 4 1-15,2-1 1 0,-2 1-2 0,0-3 4 16,-2 2-2-16,2-2 1 0,0 3 3 0,0-1 3 16,-3 0 2-16,0-2 0 0,0 0 2 0,3 0 0 15,-8-1 5-15,8 1-4 0,-5-1 1 0,-2-2-4 16,7 1 0-16,-5 1 0 0,-3-1-5 0,-3-2 2 15,5 1-5-15,-4 0 3 0,-2 0-1 0,1-2 0 16,-3 4-2-16,1-2 2 0,0 1-4 0,-1 2 2 16,0-1 0-16,-3 3-3 0,1-4-1 0,0 1-2 15,2 2-1-15,-5-1 3 0,2-3-5 0,0 7 1 0,-2-3-1 16,3 3 2-16,0-1 0 0,-1 2 1 0,0-2 1 16,-1 0-1-16,1 2 1 0,1 0 0 0,2-2-1 15,-6-2 0-15,2 2 0 0,6 3-2 0,2 2 1 0,1-1-2 16,1 1 0-16,-4-3 0 0,8 4-1 0,-5 1 1 15,6-1 0-15,-8-1-1 0,0 0 0 0,1 2 2 16,-1-2 0-16,8 0-3 0,-9 1 2 0,7 4-2 16,-6 0-1-16,1 0 1 0,-1-1-1 0,7 6-2 15,-4-2 1-15,0-1 0 0,2 3 2 0,-2-1-3 16,3 4 0-16,2 0 3 0,1-2 0 0,-1 0 3 16,0 3 1-16,-2 1-1 0,4-2-2 0,-1 0 4 15,-4 2-2-15,6 3 3 0,0-3-2 0,-3 1-4 16,1 3 4-16,2-2-1 0,0 2 3 0,2 2-2 15,1 1-1-15,0 1-1 0,-1 1-1 0,-1-1 4 16,-4-1-3-16,0 5 3 0,3-3-1 0,-6 2 0 16,-4 1 2-16,-1 2-1 0,5 0 1 0,-4 1 1 15,1 3-3-15,4-3 3 0,-7 2-2 0,5-6 2 16,1 0 0-16,-2-1 0 0,2 0 0 0,0-3 0 16,1 2-1-16,-3-1 1 0,3 1 0 0,2 1-2 0,-3-2 2 15,3 1-2-15,1-2 4 0,-1 2-2 0,3 1 0 0,0-2 0 16,0 1 1-16,-3-2 0 0,3 2-1 0,3-1 0 15,0 2-1-15,-1-3 3 0,1 4-2 0,2-1 0 16,-1 0 1-16,0 2-1 0,3-4-1 0,-3 4 0 16,2-3 1-16,-1 1 1 0,-2-3 1 0,3-2-2 15,-1 2 1-15,3-3 0 0,-5 2-1 0,3-4 2 16,2 2-2-16,3-4-1 0,-2 3 0 0,-2-4 1 16,4 2 0-16,1-2 0 0,-2-2 0 0,2-1-1 15,-4 2 1-15,3 0-1 0,-1-4-1 0,4 4 0 16,-10-4-1-16,7-1 0 0,2 0-1 0,-2-2 0 15,0 2-2-15,5-5 4 0,4 3-2 0,-7-4 0 16,6 3 2-16,4-5-3 0,1 4 1 0,-7-4-3 16,13-1 2-16,-9 1 0 0,4 0-3 0,-2-3 6 15,6-2-2-15,-4 0 1 0,0-1 4 0,0 0 1 16,-3-1-1-16,0-4 5 0,-1 0-2 0,-1 0 0 16,-3 0 2-16,2 2-5 0,-1-4 2 0,-4 2-2 0,3 2 1 15,-1-2 0-15,1 1-2 0,3 3-2 0,-2-3-1 16,-6-1 3-16,7 2-2 0,-3-1 2 0,-3-1 0 15,2 2-1-15,-1-2 2 0,-3-2 5 0,2 2 1 0,-2-1-3 16,-2-1 5-16,9 0-1 0,-12-1-1 0,5 0 3 16,-5 0-3-16,4 1-2 0,-2-1-1 0,4 0 0 15,-9-2-2-15,5 2 1 0,5 0-1 0,-7 0-2 16,-4-5 2-16,1-1 0 0,2 2 2 0,-4 1-2 16,5-4 0-16,-4-2 6 0,-2-1-5 0,0 1 2 15,3 2 0-15,2-2 4 0,-5-4-3 0,-2 2 1 16,2 0-1-16,0-2 1 0,-1 2 0 0,1-4 3 15,0 1-4-15,-11-5 1 0,6 3 4 0,-1-3-2 16,-1-3 0-16,-4-2 1 0,2 4-1 0,-2-3 4 16,0-2-1-16,3 3-1 0,-3-2 2 0,2 0 1 15,2 5 2-15,-1 0-3 0,4-3 1 0,-3 0-2 16,3 5 0-16,-4-1 0 0,0 1 1 0,-3-1-6 16,2-1 1-16,-4 0-5 0,5 5-1 0,-11-1 6 0,8 1-8 15,3-2 0-15,1 2-2 0,-4 6 0 16,-2-2 1-16,2 4-6 0,1-2-2 0,3 5-6 0,-6-2-3 0,0 8-30 15,1 3-14-15,-1 0-2 0,4 6-37 0,-5 2-74 16,0 7 127-16,-1 8-60 0,1 7 108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0:27:27.3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5805 1500 296 0,'0'-8'21'0,"0"0"-4"16,0 0-13-16,2 0 16 0,0 2-8 0,1-1-10 15,1 0 5-15,0 3-1 0,-1 0-10 0,1 2 8 16,0-1 4-16,-3 3 1 0,-1 0 9 0,0-2 12 0,0 1 2 16,0-5 5-16,0 2 9 0,-1 1-6 0,-6-3 0 15,4 4 0-15,0 1-7 0,-3-2-8 0,1 0-3 0,0-1 2 16,-4 1-9-16,1-1 1 0,3 4-3 16,-6-7-1-16,2 3 2 0,-5-6 0 0,1 7-1 0,0-2-2 15,-1-1-1-15,-3-3 0 0,-7-1-1 0,4 1 1 16,1-1-4-16,-1 1-2 0,-1-4-2 0,-1 2 14 15,-3 2-15-15,0-5 3 0,3 1 2 0,0 2-2 16,-2-2 4-16,-1 2 0 0,0 0 2 0,-2 0 2 16,4-1-1-16,-1 1-5 0,0 1 2 0,-2-1 1 15,-1 0-4-15,0 0 0 0,-1 2-1 0,-7-1-4 16,5-1 0-16,-3 4-1 0,3-1 1 0,-6-2-1 16,0 1-2-16,-3 4 2 0,4-3-1 15,-4 2 1-15,-1 1 1 0,1-3-1 0,-5 2 1 0,0 0 1 16,3-2 0-16,2 2 0 0,-10-2 0 0,8 1 2 15,-8 0 0-15,-4 0-2 0,3 1-1 0,-1 0 0 16,-1-1 0-16,2 1 0 0,-2 0-2 0,3 1 0 16,7 0 0-16,1 2-1 0,2-1 1 0,-5 0-1 0,6 1-2 15,-1 2 2-15,-1-2-1 0,1 1 1 0,1 0 1 16,0 1-1-16,-1 1 1 0,8 0 0 0,-6 0 0 16,4-2 1-16,4 2-1 0,0 0 1 0,4 0 1 0,-2 0-2 15,2 0 3-15,0 0-3 0,1 0 0 16,-2 0-1-16,2 0-1 0,-1 0 1 0,-2 0-1 0,2 3 4 15,1-1-4-15,-1 0 2 0,0 1 2 0,1 0-2 16,4 2 1-16,-2-1 1 0,-3-1-1 0,4 2-1 16,-1-2 2-16,-1 2-3 0,-2 0 1 0,-1-1 1 15,-2 3-3-15,4-1 2 0,1 0-1 0,-2 2 2 16,0-2-2-16,7 4 0 0,-1-1 1 0,2 1-1 16,1-1 1-16,-3 2-1 0,2 0 0 0,0-1 1 15,4 2-1-15,-6-1 0 0,2 0 2 0,0 2 1 16,1-1 1-16,-1 1 2 0,-2 1 2 0,3 0-10 15,-6-3 5-15,6 4-1 0,-4 2-3 0,1-1 6 16,2-2-8-16,-2 1 6 0,2 1 1 0,-2-5 1 0,1 8 1 16,3-3 2-16,-3-2 0 0,-1-3-2 0,-1 3 3 15,3-1-1-15,-7-4-1 0,1 5 1 0,-1-4-2 16,5 5-1-16,-1-4 0 0,2 2 1 0,3 0 1 0,-4 2-1 16,3 0-1-16,2-1 0 0,1-2 0 0,-2 1 3 15,-3-1-3-15,6 3 2 0,-6-4-2 0,3 0 0 16,5 1 1-16,-2 1-2 0,-3 1 3 0,1-2-4 15,2 1-1-15,-4-2 0 0,0 3-1 0,7 0 2 16,-7-1 0-16,2 0 0 0,4-1-3 0,-2 2 4 16,1-3-1-16,-2 2 1 0,2-1-1 0,-1-1 0 15,1 2 0-15,0 1 0 0,0-3 0 0,1 2 0 16,1 4 0-16,-2-1-2 0,0 1 0 0,1-3 3 16,2 4-1-16,-3-3-5 0,2 4 5 0,3 0-3 15,-4 0 0-15,6 5 1 0,-3-6-2 0,1 4 1 16,-2 0 0-16,0 1 3 0,4-1-3 0,2 1 3 15,-7-4 0-15,5 1-2 0,-3-1-1 0,7 3 4 16,0-1-2-16,0-1 0 0,0-1-1 0,0 0 0 16,4 1 1-16,-1-1 0 0,2 2 1 0,0-2 0 15,-2 1 1-15,2-3-2 0,3-1 1 0,-4-2 0 0,4 4-1 16,-3-6 3-16,4 2-2 0,1 0-1 0,-1 1 2 0,1 0 0 16,-1 0 4-16,4-1-3 0,-1-2 0 0,1 2-2 15,-1-3 2-15,3 0 0 0,-1 2-2 0,6-4 2 16,-3 7 0-16,1-3-2 0,2-1 4 0,-4 3-2 15,4-1-2-15,-4 0 5 0,9-5-4 0,-7 5 2 16,4-3-2-16,0 0 0 0,-7 2 1 0,6-4-1 16,-7 4 0-16,2-4 2 0,-5 4-3 0,0-2 2 15,-5-3-1-15,5 1 1 0,3 1 1 0,-3-1 2 16,5 2-2-16,-4-3 0 0,4 0 1 0,2 3 1 16,-4-3 2-16,0 0-5 0,-3 0 2 0,6-1-1 15,-4 1 0-15,2 0 4 0,3 0-2 0,-3 0-5 16,3-2 3-16,1 2-2 0,-4 0-1 0,1-2 3 0,1 1 0 15,-1-1-6-15,0 0 3 0,3 0 3 16,-2 1-3-16,0-1 3 0,4 3-2 0,-5-2 2 0,4 2 0 16,-4-1 0-16,-1-2 1 0,7 1 0 0,-6 0 2 15,5 0-4-15,1-1 1 0,0 0 3 0,0-1-5 16,-3 0 3-16,3-1-1 0,1 0 0 0,1-1 0 0,4-3 1 16,-4 0-2-16,2 3-1 0,3-3 0 0,5-3 4 15,-4 0-2-15,3-1-1 0,-1 0 1 0,-1-3 1 16,-1 0 0-16,-2 0-5 0,5 1 3 0,-3 0-1 15,3-2-2-15,-4 2 2 0,-1-2-2 0,0 1-1 16,7 3 2-16,0-1 0 0,-7 2 1 0,6-2 0 16,-4 5-1-16,8-1 0 0,0 1 0 0,1 0 0 15,-4 0 0-15,-1 1 1 0,4 2-1 16,-2 0 0-16,0 2 0 0,1 1 0 0,-9-2 0 0,5 2 1 16,-3 2 0-16,-3-2 3 0,3 0-1 0,3 1 0 15,-7 0 3-15,3 0-2 0,4 1 6 0,0-4-5 16,1 4 2-16,2 0-1 0,-6-2-1 0,2 2 4 0,4-5-1 15,-1 5 1-15,-2 0-2 0,-7-3 1 16,3 3 3-16,2 0-1 0,-1-4-2 0,-3 1 1 16,1 3 0-16,-1-5-3 0,6 3 3 0,-3 4-4 15,3-4-1-15,-8-6 0 0,3 6 0 0,2-1-2 0,-2 0 1 16,5-4-1-16,-9 6 0 0,4-6 1 0,5-1-1 0,0 10 2 16,0-6 1-16,-4-2-3 0,5-1 3 0,-5 7 2 15,5-8-1-15,-5-1 1 0,-4 1 0 0,5 0-2 16,-4-3-1-16,4 3 6 0,-5-2-4 0,4-3-2 15,1 2 0-15,3 3-1 0,-7-5 0 0,3-1 1 16,-4 1-2-16,6-2 1 0,-4-1 1 0,-5 0 0 16,6-5 2-16,-4 1-3 0,4 4 2 0,-1-3-1 15,1 0 1-15,-2 3-1 0,3-1-1 0,6-1 0 16,-10-1-3-16,0 2 4 0,2-6-2 0,-2 1 0 16,1 2 0-16,-1-2 0 0,-2-2 4 0,2-1-1 15,-6 2 2-15,6-2-5 0,-2 1 3 0,2-1-1 16,-11 1 0-16,8-3 1 0,-8 2-1 0,2-2-2 15,1-1 3-15,2 3-3 0,-5-4 0 0,-1-1 0 16,4-2-2-16,5 6 0 0,0-6 1 0,-6 0-1 0,1 2-3 16,0-4 4-16,2 0 0 0,5 1-1 0,-7 3-1 15,-3-3 1-15,5 3 1 0,-5 0-1 0,0 2-1 16,1-2-1-16,-4 4 0 0,0-2 0 0,1-1 1 0,-7-1-2 16,3 2 3-16,-2 1 0 0,2 0 3 0,-5 0-4 15,3 4 2-15,-2 0 1 0,-4 3-1 0,0-1-1 16,0 2 0-16,0-1 0 0,-2 1 1 0,-1 0 1 15,-3 0 0-15,1-2-2 0,-1 2 1 0,1-2 1 16,-3-1-2-16,3 3 0 0,-1-4-1 0,0-1 2 16,2 2 0-16,-2 0 1 0,1-4-1 0,-1 1 2 15,1 1 0-15,-4-4 0 0,3 2 2 0,-2-7-4 16,-3 5 1-16,0-2 0 0,-2 0 1 0,1 3 1 16,1-3 0-16,-7-2-2 0,4 2 3 0,0 5-3 15,0-3 1-15,-7-3-2 0,4 5 1 0,0-3-2 16,1 1-1-16,0-1 0 0,1 4-4 0,-9 0 4 15,5-1-2-15,0 1 1 0,0 0 0 0,-3 1 2 16,-7 2 0-16,-1-2 0 0,3 2 0 0,-3-3 0 16,2 3-1-16,-5 1-1 0,1 0 0 0,-2-2 2 15,-4-1-2-15,-1-3-2 0,-1 0 4 0,6 8-2 0,-4-3 1 16,8-2-1-16,-6-1 2 0,6 4-3 0,0 1 2 0,13 2-5 16,-4 1-6-16,-4-4-3 0,11 7-7 0,-3-5-31 15,4 8-17-15,2-3-7 0,5 4-40 0,-4-1-71 16,7 1 136-16,5 2-70 0,-1-3 122 0</inkml:trace>
  <inkml:trace contextRef="#ctx0" brushRef="#br0" timeOffset="3347.23">24231 1599 468 0,'13'-10'127'0,"3"4"-72"15,4 4-10-15,-6 1 41 0,8 1-184 0,-1 1 14 16,-9 2-6-16,3 4 40 0,-1-4 4 0,-6 0 1 16,-5 0 45-16,1-3 28 0,3 0 12 15,-9-1-1-15,12-3 30 0,-10 1-10 0,3-1 2 16,5-1 7-16,-1-1-15 0,-5-2-10 0,3 0-3 15,1 0-2-15,2 2-9 0,-3-4-1 0,4 1-1 0,-9-2 0 16,0-2 0-16,2 2-4 0,-2-3-1 0,-2-2-3 16,-7 1-4-16,5-1-3 0,0 0-3 0,-4-3 1 15,-2 4-7-15,3-7-1 0,-1 4-1 0,-5 1 1 16,-1 0-2-16,0-2 0 0,-2 3 0 0,0-1 0 16,-3-1-1-16,-4 3 1 0,-2-1-1 0,6 0 0 15,-3 1-1-15,1 0 2 0,-5-4-2 0,0 4 1 0,8 1-1 0,-6-2 0 16,-1 2 1-16,0 1-2 0,-1-3 0 0,1 1-1 15,-1 0 0-15,-1 0 2 0,-8 1-1 0,7-1 3 16,-7 0-1-16,7-1-1 0,-8 0 3 0,6 1-1 16,-3 2 0-16,-6-1 0 0,9 1-1 0,-6-1 1 15,1 0 1-15,2 1-3 0,1 1 2 0,-2-4-3 16,1 0 0-16,4 1 3 0,-2-1-4 0,1 0-1 16,3 4 1-16,-1-4 1 0,-2 5 3 0,5 1-2 15,-6-2 2-15,-2-1-3 0,7 5 2 0,0-3 0 16,2 3 1-16,0-3-3 0,-4 0 1 0,3 2 2 15,6 6-2-15,-3-7 1 0,-2 3-1 0,-1-3 2 16,-3-1-2-16,1 5 0 0,0-2-1 0,1-5 1 16,-1 1-1-16,0 5 3 0,-3-2 0 0,4 3-2 15,4-1 4-15,-2 1-2 0,0 0 0 0,2-2 1 16,-1 3-1-16,5 1 0 0,-4-3 0 0,5 3 0 0,0-3-1 16,0 3 1-16,2-3-2 0,0 3 2 0,2-3 0 15,1 1 0-15,2 1 0 0,4-3 3 0,-4 0 1 16,2 2-1-16,4 0 0 0,1 0-3 0,-5-1 0 0,1 1 0 15,0 0-3-15,-1 1 3 0,0 0-1 0,-2 1 0 16,-4-1 1-16,2 2-1 0,-1 0 1 0,-3-2 5 16,4 0-4-16,-7 0 2 0,2-1-3 0,1 0 2 15,-1 0 0-15,-1-2 1 0,4 3-1 0,0-3-1 16,-6 2-1-16,5 0 1 0,3-1 1 0,-2 2-2 16,-2-1 0-16,3 1 0 0,1-1 0 15,-6 0 2-15,6 1 0 0,1-1-2 0,-5 0 2 0,4 1-1 16,-3 0-1-16,1-1 0 0,-2 1 0 15,2-1 0-15,-5 1 0 0,4 0-1 0,-3 2-1 0,-4-1-1 16,-3-1 0-16,3 2 3 0,-3-2-3 16,3 3-1-16,-3 1 2 0,-5-4 1 0,3 2-1 0,-1 0 0 15,1 1 0-15,-3 2 0 0,-3-3 0 0,2 3 1 16,-2 0-1-16,0 2-3 0,1 1 2 0,-2 0 0 0,4-1-2 16,-3-1 2-16,1 2-2 0,1-1 2 15,-1 1 0-15,2 0 1 0,-3 0-1 0,2 4 2 0,-1-3-2 0,3 4 3 16,-3-2-1-16,4 1 0 0,-4-1 1 0,-2 0-2 15,1 1 2-15,4 0-1 0,0 1-1 0,-4-1-1 16,3 0 0-16,0 3 2 0,1-2-1 0,1 1 0 16,1-1 1-16,1 2-2 0,-4-1 1 0,1 0 2 15,-2 1-1-15,1-1 1 0,0 2 1 0,0-1-1 16,-6 2 0-16,6 1 0 0,-3-1-1 0,-6-2-1 16,12 2 0-16,-4 0-1 0,-4-1 1 0,-1 0-1 15,8-2 3-15,-5 0-3 0,3 2 1 0,1 0 0 16,-5 2-2-16,1 1 4 0,1 2-3 0,-1-2 3 15,0 2-4-15,-3 0 3 0,0 2 1 0,-5-2-2 16,0 1 1-16,-3 2-1 0,6-1 0 0,-4 2-1 16,2 2 3-16,-5-1-5 0,1-4 3 0,3 6 1 15,3 1 0-15,-1-4-2 0,-8 4 0 0,7-5 3 16,1 1-3-16,-2 2 2 0,2-1-1 0,-5-1 1 0,6 1-1 16,0 1 3-16,4-2-2 0,-4 2 0 0,3 0 1 15,2 2-1-15,0-2 0 0,0 3 0 0,2-5 1 16,-1 2 0-16,2 1 0 0,5 2-2 0,-5-3 0 0,2-3 2 15,6 4-2-15,-5-4 2 0,4 6-2 0,-1 0 1 16,-1-3 1-16,0-1-2 0,1 2 3 0,-1 4-3 16,1-3-1-16,-2 4 4 0,-1-6-3 0,0 2 0 15,2-1 0-15,6 4 1 0,-3-2 1 0,3-1 0 16,3 1-1-16,-1 0 0 0,-2 0 1 16,4 0 0-16,0 2 0 0,0-2 1 0,-7 1-2 0,0-4 0 15,4 1 0-15,1 4-1 0,1-4 1 0,5-2 1 16,-8 1 0-16,7 0 0 0,1 3 1 0,4 3-1 15,-2-6 0-15,-2 2 2 0,6-2-2 0,-4 3 0 16,6-3-1-16,-4 2 1 0,3-4 0 0,4-1 0 16,-2 5-1-16,2-2 1 0,0 0 0 0,0 0 0 15,2 3 1-15,1 0-2 0,3 0 3 0,-1 1-1 16,4-3-1-16,-4 1 4 0,6-1-4 0,2 2 2 0,-1-3 2 16,2 1-1-16,1 0 3 15,3 1-4-15,0 4 1 0,2-1-2 0,-1-2 1 0,5 2 3 0,-7-2-3 0,5 2 1 16,-5-1-3-16,12 3 2 0,-9-7-1 0,4 3 2 15,-1 3-1-15,-4-3-2 0,5 4 2 0,-2-4-2 16,0 5 2-16,-7-4 0 0,1 3-2 0,3 2 0 16,-2-4 0-16,1 3 1 0,2 1-1 0,2-4 1 15,-3 1-1-15,5 2 2 0,-2-3 1 0,0 6-2 16,0-2 0-16,4-1 2 0,3-1 0 0,4 2 0 16,-8 1-1-16,5-1-2 0,1 2 0 0,2 0 0 15,2-3 1-15,0 1 0 0,-6 1 0 0,1 1-1 16,3 0 1-16,2-2 0 0,-2 2 1 0,0 0 1 15,-2-6-3-15,4 6 1 0,0-4 0 0,2-4 0 16,1-2 2-16,-3 4-3 0,3 0 2 0,4-2-1 16,-3 6 3-16,-1-7 0 0,3 1 0 0,-2 5 1 15,1-5-1-15,4-3 0 0,1 0 0 0,-2 0 5 0,1-3-1 16,1 2-1-16,1-3 5 0,-4 1-4 16,4-3 3-16,-8 0 1 0,4 0-4 0,1-4 2 0,4 1-3 15,-8-2 2-15,2 1-1 0,10-1-2 0,-3-3 0 0,4 2 2 16,-1-4-3-16,-1-1-1 0,2 1 1 15,1-1 1-15,5-2 2 0,-7 0 0 0,4 2 0 0,-2-5 0 16,-1 0 3-16,2 1-4 0,2-1 3 0,-2 0-2 16,1 0 0-16,5 2-1 0,-10-4 0 0,2 2-2 15,3 0 1-15,-6-1-2 0,0-1-1 0,-1-1 0 16,7 3-2-16,-1 0 2 0,-5 0-3 0,4 0 1 16,-1 0-1-16,6 0 1 0,-4 0 5 0,1 0-2 15,-8 0-1-15,5-2-1 0,-5 1 3 0,3-1-3 16,-9-3 1-16,0 2 1 0,5 2-3 0,-5-4 1 15,3 0 0-15,4 2 0 0,3-2-1 0,-9 1 1 16,9-1 0-16,-1 2 1 0,-3-2 0 0,-1-1-2 16,-1 1 1-16,-2-1 0 0,-4 1 1 0,5-3 0 15,-3 2-1-15,2-2 0 0,-1 0-2 0,0 0 4 16,3-1-2-16,0 0 3 0,2-1 0 0,-4 1-4 16,-2-2 5-16,0 0-2 0,3-2 1 0,-7 0 3 0,-4 1-2 0,0-1-2 15,5-1-1-15,-6 0 3 0,5-3-2 0,-2 1-1 16,0-1 2-16,-5-4-3 0,-2 4 2 0,3-4 1 15,-4 1-1-15,0-4-1 0,-4 6 1 0,6-3 2 16,-4 2-3-16,2 0 2 0,-1-3-1 0,3 2 0 16,-3-1 0-16,3-4 1 0,-9 2 0 0,4-4 0 15,-1 2-1-15,1-5-2 0,-5 3 2 0,4-1 0 16,-2 1 1-16,-2 2-4 0,0-2 2 0,-1-1 0 16,6 1 1-16,-5 0 1 0,1 1 0 0,-2-1-2 15,1 2 3-15,1-7-1 0,0 4 0 0,1-4 1 16,-2 3-2-16,-2 3 0 0,2-2 1 0,-6 3 1 15,4-2-1-15,-5 2-1 0,-1 0 1 0,-1 0 0 16,-1 1-2-16,2-6 2 0,-1 2-3 0,4 0 2 16,-5-2 1-16,2 3-2 0,4-1 1 0,-3-2-3 15,1 0 1-15,-7 2 3 0,7-2-5 0,-1-2 4 0,1 4-2 16,-5-4-1-16,-1-2 3 0,1 6-2 0,2-4 0 16,1 2 4-16,-6-1-3 0,4-1-1 0,-7 4 1 15,5 1-2-15,-2 4 0 0,-2-6 1 0,2 1-1 16,-2 1-1-16,-1 1 0 0,-1-1 0 0,6-3 0 0,-4 0 0 15,-2 2 0-15,1-4 0 0,1 6 0 0,0 0 3 16,0 0-1-16,-1-1-2 0,-2 2 0 0,1 1 0 16,1 1-2-16,0-3 0 0,-2 6 1 0,0-4-5 15,0 2 2-15,3-1 4 0,-3-1-1 0,0 0-3 16,0 6 3-16,-3-4-1 0,1-4-3 0,0 8 2 16,1-1-5-16,1 1 4 0,-3 3-2 0,-2-4 1 15,3 1 2-15,-1 3-3 0,2 1 2 0,-1-2 3 16,-3 2-4-16,2 0 2 0,2-1-3 0,-4 3 1 15,0 1 2-15,2-2 0 0,0 2 0 0,-2-1 1 16,2 1 1-16,2 0 0 0,-1 0 3 0,0 0-2 16,-1-2 0-16,-1 0 0 0,4 4 0 0,-2-2-1 15,0-2-2-15,1 2 1 0,-1 0-1 0,1 0 0 16,-2 0-1-16,-2-1-1 0,5 4 1 0,-2-2 1 16,-4-2-2-16,3 2 1 0,1 3 2 0,-1-4-4 15,-2 3 3-15,1-2 0 0,0 1 0 0,0 3 2 0,2 2-2 0,-1 0-2 16,-6-6-3-16,4 6 6 0,2-1-4 0,-4 5 2 15,1-7-1-15,-5 0 0 0,3 0 3 0,4 1-3 16,0 4 1-16,-7-1-1 0,2 0-2 0,4 2 0 16,-4-1 0-16,1 0-6 0,-3 4 1 0,-2-5-7 15,10 0-7-15,0 3 3 0,1 0-12 0,2 1-1 16,2 2-5-16,0 1-6 0,-2-4-5 0,1 0-36 16,1 0-26-16,-1 0-11 0,2 3-53 0,-7-3 3 15,5 3-45-15</inkml:trace>
  <inkml:trace contextRef="#ctx0" brushRef="#br0" timeOffset="53401.23">23440 2253 187 0,'0'0'-63'0,"-1"0"27"0,-1 0-3 0,-1 0-9 15,-2 2 48-15,0-2 0 0,2 3 0 0,-1-2 0 16,-1 1 0-16,0 1 0 0,-3-1 0 0,0-1 0 15,4-1 5-15,-6 0-3 0,6 0 5 0,-4 0 3 16,3 0 6-16,-1 0-1 0,1-1 6 0,3-1-4 16,-1 0 0-16,-1 2 1 0,0-3-5 0,3 2-5 15,-1-1 2-15,1-1-2 0,-3 1-3 0,3-1 1 16,-1 2-4-16,1-2 1 0,-1 1-1 0,1 0-2 0,-1 1 3 16,-1-2-3-16,0 1-1 0,0-1 1 0,3 3 1 15,-4-2 0-15,3 1 2 0,-4 1-3 0,4-2 0 16,-1 1 0-16,-1 1-4 0,1-2 4 0,-2 1-3 0,2 1-1 15,0 0 2-15,2 0-1 0,0 0-2 0,-1 0 0 16,-1 0-3-16,2 0-3 0,-1 0 1 0,-2 0 0 16,1 0-3-16,2 1 0 0,-2-1 2 0,1 2 0 15,1-1 3-15,-2 1-4 0,1-2-2 0,-1 1 6 16,-1 1-3-16,3-2 5 0,0 2 1 0,0-1-7 16,0 1 11-16,0-1-1 0,0-1 2 0,0 2 0 15,0-1 0-15,6 3 0 0,-6-3 0 0,2 1 0 16,1-1 0-16,-1 1 0 0,4 1 0 0,-5-3 0 15,1 3 0-15,0 0 0 0,-1 0 0 0,4 1 0 16,-5-3 0-16,1 5 0 0,1-2 0 0</inkml:trace>
  <inkml:trace contextRef="#ctx0" brushRef="#br0" timeOffset="63714.67">18690 3109 41 0,'-8'-5'6'16,"5"0"-6"-16,3 2 5 0,-5 0 2 0,2 1-1 15,3 1-9-15,5 1-3 0,-4 0 3 16,1 0-1-16,-1-2-2 0,7 2 5 0,-5 0-2 0,-1 0 2 0,1 0 1 0,3-3 8 15,-4-2 3-15,1 2 1 0,3-2 6 0,-2 1 0 16,-1-4 2-16,3 0 1 0,-1 2 0 0,1-2-3 16,-1 3-4-16,-1-1 0 0,1 0-4 0,0 1-2 15,0 2-1-15,1 0-1 0,-3-1-2 0,3 3 0 16,-3-1 1-16,-1 1 0 0,3-1-1 0,-2 2-2 16,0 0-1-16,-1 0 1 0,-2 0-2 0,3 2 2 15,-3-1-4-15,4 1 3 0,-2-1 0 0,0 1-1 16,-1 1 2-16,2-1-1 0,2-1-1 0,-5 2 0 15,2-1 0-15,1 1 0 0,-2-3-1 0,1 5 1 16,3-2 0-16,-4 0-2 0,2-1 1 0,-1 1 1 16,-1-2 0-16,1 1 2 0,3 1-1 0,-2-1-1 15,-2-2 1-15,3 1 1 0,2-1-1 0,-3 0-1 16,5 2-3-16,-3-2 4 0,-1 1-2 0,3-1 1 0,2 0-2 16,-4 0 2-16,0 0 1 0,2 0 0 0,1 0 1 15,-3-1 0-15,1-1-1 0,1 2 5 0,-3-1 1 16,3 1-6-16,-7 0 7 0,0 0-2 0,-5 0 1 0,5 0 0 15,0 1-2-15,0-1 3 0,0 2 0 0,-2 3-2 16,9-2 2-16,-7 1 2 0,0 0 0 0,0 0 4 16,0 1-2-16,-5 0 2 0,-1 1 0 0,6-1 2 15,-8-2 1-15,1 0 1 0,9 2-1 0,-13-4-1 16,5 1 0-16,-2-1-4 0,0 3 2 0,-1-4-2 16,2 3-3-16,6 0-1 0,-10-1-1 0,7 1 3 15,-3-3-2-15,2 1 1 0,5 2 1 0,-8-3-2 16,3 0 2-16,2 0-1 0,-5 0 0 15,5 4 2-15,-3-4-3 0,1 0-2 0,0 1 2 0,2 2-2 16,-1-3-1-16,-4 0 0 0,1 0-2 0,1 0 1 16,1 0 0-16,-2 0-2 0,0 0-1 0,-1-1 3 15,4 1-3-15,-4-2 4 0,3 2-1 0,-3-1 0 16,4-3 4-16,-1 4-6 0,-3-1 3 0,3-1-1 16,-1-1-2-16,3 2 0 0,-4 1-2 0,3-2-1 0,2-1 1 15,-1 0 0-15,-2-1 1 0,1 1-1 0,2 2-2 16,0-2 2-16,-2-2 1 0,2 2 2 0,-1 0 2 0,1-1-6 15,1 3 0-15,-2-2 1 0,0 0-4 0,1 1 4 16,2 2-5-16,0 0 3 0,0-2 1 0,0 2-3 16,0-1 3-16,0-1 0 0,-2-4-2 0,2 4 0 15,0 2-2-15,0-1 2 0,0-2 0 0,2 3 0 16,0 0-3-16,4 0 1 0,-3 0 0 0,3-2 1 16,1 1 2-16,4-3-4 0,-4 4 3 0,4-3 0 15,2 0 2-15,-2-2-1 0,5 1 0 0,-2 2-2 16,3-3 3-16,-1 2 1 0,1 0-1 0,-1-2-3 15,3 1 2-15,-2 1-1 0,4-1 0 0,-9 1 3 16,2 0-1-16,-3-2-2 0,2 2 3 0,3 0 1 16,-7 0 1-16,10 0 0 0,-11 1-2 0,4-1 2 15,1 0-1-15,0 3-1 0,-1-3 1 0,-10 3 2 0,9-2-2 16,-6 2 0-16,6-1 1 0,-5 1 1 0,-6 0-3 0,0 0 4 16,1 0-2-16,3 0 2 0,-8 1 1 15,0-1-1-15,-4 0 1 0,2 2-2 0,6-1 2 16,-2 1 0-16,-7-2-3 0,5 2-1 0,0-1 1 0,-7 1 0 15,9-2-2-15,-9 1 1 0,6-1-1 0,-3 2 4 16,5-2-2-16,-6 1 1 0,7-1-3 0,-4 0 1 16,-2 0-1-16,0 2 1 0,-3-2-1 0,-3 0 0 15,8 0 0-15,-4 0 0 0,3 2 3 0,0-2-4 16,1 0 0-16,1 0 2 0,-6 0-1 0,10 0 0 16,-7 0 0-16,0 0 0 0,0 0 0 0,2 0-2 15,-4 1 0-15,6-1 2 0,-4 2-1 0,3 1-2 16,0-2 1-16,1 3 0 0,-6-3 1 0,5 1 0 15,-1 1-1-15,3 0-2 0,-5-1-2 16,3 1 5-16,-2-2-4 0,2 2-1 0,0 1-1 0,-1-3-4 16,3 4-1-16,-2-2 0 0,-1 2-22 0,3-2 6 15,-1 0-9-15,1 3-3 0,0-3-1 0,2 1-4 16,1-1-7-16,0-2-8 0,0 1 34 0,0-2-13 0,3 1 39 0</inkml:trace>
  <inkml:trace contextRef="#ctx0" brushRef="#br0" timeOffset="65965.37">19986 2873 1 0,'3'4'0'0,"0"-2"0"16,-1 0 0-16,-1 1 0 0,-1 0 0 0,2-2 0 15,-1 1 0-15,-1-2 0 0,2 2 0 0,-2-2 0 0,0 0 0 0,0 0 9 16,0 0 1-16,0 0 1 0,0 0 10 15,0 0-4-15,0 0 4 0,0 0 2 0,-5-5-2 0,5 2-4 16,-1 0 0-16,-1-1-4 0,-1 1-1 0,3-1 0 16,-2 0-2-16,2 4-1 0,0 0 0 0,0 0-2 15,0 0 1-15,0 0-1 0,0 0-1 0,0 0-3 16,0-1 0-16,0-1 2 0,0 1-4 0,0 1 3 16,-1 0-2-16,1 0-1 0,-2 0 3 0,1 0 2 15,1-2-2-15,-2 2 0 0,1 0 0 0,-3-1-1 16,3 1 5-16,-1-2-2 0,1 0 0 0,1 1-3 15,-2 1 5-15,2-2 0 0,0 1-1 0,0 1-3 16,0 0-3-16,0 0 3 0,0-2-4 0,0 2 4 16,0 0-4-16,2-3 0 0,-1 3 2 0,2 0 1 15,2 0-2-15,-2 0 1 0,2 0 0 0,1 0-1 16,1 0 1-16,1 0 1 0,1 2-1 0,-1-2-2 16,1 0 1-16,2 1 1 0,0 1-2 0,0-1 1 15,-3 1-1-15,3-1-2 0,0-1 1 0,0 2 1 0,0-2 2 16,0 2-3-16,-5-2 1 0,5 0 2 0,-3 0-1 15,2 0-1-15,-2 0 0 0,3-2 3 0,-5 0-1 16,3 1-1-16,-1-1 0 0,-3 2-1 0,-5 0 6 0,2 0 0 16,-1 0-2-16,-1 0 0 0,2 0 0 0,1-1 1 15,-3 2-1-15,1-1 0 0,1 2-4 0,-2 1 2 16,0 0-3-16,0-1 1 0,0 1 0 0,2-2 0 16,-1 1 1-16,-1 1 2 0,0-3-1 0,0 0 2 15,0 3 0-15,0-1 0 0,-3-1-1 0,-3-1-3 16,1 2 0-16,2 0 4 0,1-2-4 0,-6 1 1 15,8-1 0-15,2 0-1 0,-2 0 4 0,3 0-2 16,2-1 0-16,-5 1-2 0,0 0 1 0,1-2 1 16,-1 0-1-16,0 1 2 0,-6-4 1 0,3 4-3 15,1-1 4-15,2-1-3 0,-1 1 2 0,-5-1 0 16,1 2-3-16,3-3 2 0,-4 4-2 0,-2 0 1 16,-3 0 0-16,-2 2-1 0,2 0-1 0,0 1 1 0,0-2-1 15,-4 2 2-15,-1 1 0 0,2-3-2 0,-2 2 2 0,-3 0 2 16,5 2-1-16,-3-2 2 0,-1 0 0 0,1 1 0 15,1-1-1-15,4 1 2 0,-2 1-1 0,-2 0-3 16,2-2 2-16,-3 0-1 0,4 2-1 16,2 0 1-16,-2-2 0 0,-1 0-3 0,5 2 3 0,1-2 0 15,-2 0-3-15,1 0 1 0,3 0-1 0,-1 0 0 16,-4-1 0-16,10-1 0 0,-4 1 0 0,-4 0-4 16,10-1 1-16,4-1 3 0,-2 2-4 0,-3-2 3 15,5 1-1-15,1-1-4 0,-1 0 6 0,7 0-2 16,-4 0 2-16,0 0-2 0,5 0 0 0,1 0 1 15,2 0-1-15,-1 0-1 0,1-1 0 0,-2-1 3 16,2 1-2-16,3-1 2 0,-5-1-1 0,0 1 1 16,2-1 0-16,1 0 2 0,-1 1-2 0,-3-1 1 15,1 0 0-15,-2 2 2 0,1-3-2 0,-1 3-1 16,1-2 0-16,-2 1 1 0,0 1-1 0,-3-1 0 16,1 2-1-16,2-2 1 0,-4 2-1 0,0 0 1 15,5 0 2-15,-8 0-2 0,6 0 0 0,-7 2 3 0,5-2-2 16,-7 0 2-16,4 2 0 0,0-1 0 0,-5-1 0 15,0 0 0-15,1 2-2 0,1-1 1 0,-2 1-1 16,0-2 2-16,-2 1-1 0,-4-1 1 0,6 4 0 0,-2-3 0 16,-2 1 0-16,-3-1 0 0,4 1-1 0,2-1 2 15,-7 1-1-15,3 1 3 0,2-1-3 0,-3-1 2 16,1-1 1-16,-1 2 0 0,1-1-1 0,-3 1 2 16,3 0-2-16,1-1-2 0,-4 1 2 0,3-1-2 15,-4 1-1-15,5 0-2 0,-2-1 0 0,3 1 2 16,-3-1-1-16,3 2-1 0,-1-1-1 0,0 1-1 15,-3-1 0-15,4 1 1 0,-3-2-1 0,1 1 0 16,2 0 2-16,-2-1 0 0,1 1-22 0,2-1 18 16,-1 1-8-16,0-1-7 0,0 3 8 0,1-1-16 15,1-2-2-15,-3 2-6 0,1 2-3 0,0-2-5 16,2 2-5-16,-1-2-12 0,-1 2 4 0,-2-2 7 16,3 2-11-16,1-2 0 0,-1 0 4 0</inkml:trace>
  <inkml:trace contextRef="#ctx0" brushRef="#br0" timeOffset="77481.58">19915 3071 686 0,'5'-6'-15'16,"0"-1"-6"-16,2 1 0 0,4 0-4 0,-1-1 4 15,2 3-3-15,3-3 0 0,-1 4 10 0,0-1 3 16,0-1-2-16,-1 0 12 0,-1-1 0 0,1 0 20 0,-1-1-4 15,-5 1 6-15,4 0-3 0,-3-2-6 0,-2 2 19 16,2-1-19-16,0 2-6 0,-4 1 2 0,9-1-3 16,-1 0-5-16,3 1-1 0,0 0-1 0,-2 3 2 15,4-2-2-15,1 3 2 0,-1-2 0 0,-1 2 0 16,6 0 0-16,1 0 0 0,1 0 1 0,3 2 0 16,-1-2-1-16,7 3 0 0,-4-2 0 0,7 3 0 15,-8-1 0-15,0 1 0 0,5 1 0 0,-3 0-1 16,7-2 0-16,-9 2 2 0,5-2-1 0,-3 0 0 15,6 2 0-15,-5-4 1 0,2 1-1 0,4 0 1 16,-4-1-2-16,0-1 1 0,6 0 0 0,2 0 0 16,-6-1 0-16,5-3 0 0,0 3 2 0,-1-2 3 15,0 0-2-15,4 1-3 0,-10 0 2 0,3 1 1 0,0-2 0 0,0 1 0 16,-3 0-3-16,2 1 0 16,1-1 1-16,2 1 0 0,-5 1 0 0,3-2-1 0,4 2 0 0,-3-3 1 15,3 3-1-15,-1-2 1 0,0 1 1 16,2 1-1-16,-3-2 2 0,1 2-3 0,-6-1 0 0,2-1 2 15,1 1-2-15,-8-3 2 0,9 4-1 16,-6-1 0-16,4-1 1 0,-9 1 0 0,9-1-2 0,-2-1 1 16,2 1 2-16,4-1-1 0,-1 2 0 0,1-1 0 15,2-1 3-15,5-2-1 0,-2 1 1 0,0-1 2 16,-4-1-4-16,0-1 4 0,-1 1-1 0,5-2 0 16,-4 0-3-16,-6 0 1 0,4 1-2 0,-4 0-1 15,-4 3 0-15,5-4 1 0,4 0-1 0,-1 1 1 16,-2 1 1-16,0-5-1 0,2 5 1 0,1-2-1 15,2-1 2-15,-3-1-1 0,-6 2 0 0,2-1 1 16,1 1 0-16,-2 2-2 0,0-1 3 0,-2 0-2 16,2-3 0-16,-3 2-1 0,3-6-1 0,-1 3 1 15,1-2 0-15,1 1 0 0,1-7 0 0,1 2-2 0,0 4 1 16,1-1 2-16,-1 0-3 0,-3-2 2 0,1-1 1 16,-2 1-2-16,-2 5 4 0,-2-3 1 0,-3-2-1 0,0-1 4 15,-6 3 0-15,2-4-1 0,-7 3 1 0,-2-3 0 16,-1-2 0-16,2 4 1 0,-7-1-1 0,2 0-2 15,-3-1 3-15,0 3-1 0,-2 0-1 0,-3-2 1 16,0 3-2-16,1 0 1 0,-2-2-2 0,-2 0 2 16,-5-1-1-16,-2 3 2 0,4-5-1 0,-8 3-3 15,0-3 3-15,-5 1-5 0,1 0 2 0,-5-1 1 16,-4-1-5-16,-7-5 0 0,1 1 1 0,-2-1-2 16,-6 1 1-16,-1-2 1 0,-1-1-3 15,-1 3 0-15,-2 1 0 0,6 1 1 0,-6 1-2 0,2 1 1 16,3-2 0-16,-5 1-2 0,4 2 0 0,-5-1 3 15,-2 1-3-15,-3 0-2 0,10 4 2 16,-6-1-2-16,-5 0-1 0,3 0 2 0,1 4-1 0,3 1 0 16,-1 1 0-16,5 1 1 0,-9 1 0 0,2-1-1 15,10 2 1-15,-8-1 1 0,3 4-2 0,-2-1 1 16,4 2-2-16,-1 0-2 0,-1 1 2 0,3 2-1 0,-7-1-1 16,7 1 2-16,0 1 1 0,-3-1-2 0,4 2 3 0,0 1 1 15,0 0 2-15,2 0-1 0,4 2 2 0,-4 0-2 16,5-1 1-16,0 6 2 0,0-4-1 0,-2 0 1 15,-2 1-2-15,2 0-1 0,-1 1 0 0,-3-1 0 16,-1 0 1-16,-1 0-2 0,2-1 0 0,-2 0 2 16,0 1 2-16,-1-1-2 0,2 0 1 0,1 1 1 15,3-1-1-15,-2-1 5 0,7-1-3 0,-6 1-1 16,8 1-1-16,-4-1 1 0,3 0-1 0,-5-1 1 16,8 0-1-16,-1 0-1 0,1 1 1 0,-3 0 3 15,2-4 0-15,0 2-3 0,1 1 0 0,2-1 0 16,-5 1 2-16,2 0 1 0,-1-1-2 0,3 0 2 15,0 3-10-15,1-1 9 0,0 1-3 0,-2 0 0 16,1 1-4-16,0 2 5 0,0-1-3 0,-1 2 3 16,-8 1 0-16,7-4-2 0,-5 6 2 0,0 0 0 0,-2-1 0 15,1 2 2-15,1 2-1 0,-5-2 1 0,2-1-2 16,-4 2 0-16,1 3 0 0,3-7 2 0,-3 6-2 0,1 0 1 16,-1 1 1-16,1-3-4 0,0 4 2 15,3-1 0-15,1-4-1 0,-4 6 1 0,2-4-2 0,1-3 2 16,1 1 0-16,1 1 0 0,-3 0-1 0,7-3 1 15,2 4-1-15,-6-2 1 0,7 2-1 0,-1-2 1 16,5-1 0-16,1 1 0 0,1 0 0 0,-5-2 0 16,3 3 0-16,5-3-1 0,-5 2 0 0,4 2 1 15,-4 1 0-15,2 1 0 0,-1-1 0 0,1 0-3 16,1 2 2-16,-1-2-1 0,2 2 0 0,1-1 2 16,-2-1-2-16,3 2 2 0,4 1-1 0,-1-2 3 15,2 0 2-15,2 0-4 0,4 2 2 0,2 1-2 16,1 2-1-16,2-2 0 0,0-1-1 0,2 2-1 15,1 2 1-15,2 1 0 0,3-2-4 0,3 4 3 16,1-5-2-16,2 7 1 0,4-4 0 0,4 5-2 16,3-2 1-16,3 5-1 0,4-2 1 0,-3-2 2 15,8 2-3-15,0 1 1 0,3 2 2 0,1-2-1 0,6 1 0 16,-5-3 4-16,4-1-2 0,-2 3 2 0,3-1 1 0,-6 1-15 16,-2-4-13-16,1 2-5 0,-3 0-23 0,0 1 1 15,0 2-20-15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10-11T20:29:14.57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1466 4350 206 0,'-13'-3'-42'0,"4"3"14"16,5-2 2-16,-5 0-11 0,0-1 34 0,5 3 1 15,4 0-4-15,0 0 0 0,-1 0-2 0,-10-4 1 16,9 4-1-16,-1-2 4 0,-2-1 0 0,4 0 2 15,-6 1 3-15,0-1 10 0,3 0-4 0,-3-2 3 16,3 0 4-16,0 2 1 0,-6-3 4 0,-1 1-2 16,7 0 0-16,-4-1-2 0,0 0 0 15,2 1 1-15,-1 0-3 0,1 1 1 0,4-1-2 0,-4 0 0 16,1 1 0-16,2-1-4 0,-3 0-1 0,3 0 4 16,0 2-5-16,-2 0-1 0,0 0 3 0,4 1-3 0,-2-1 2 0,-2 0 4 15,2 2-3-15,1-3 3 0,-1 1 1 0,-3-1-4 16,4 2-1-16,0-3 0 0,-1 2-4 0,-1-2-2 15,2-1 0-15,2 0-1 0,0 1-1 0,0-1 0 16,0-4-2-16,3-1 2 0,0 2-1 0,2-4 2 16,-3 4-2-16,4-4-1 0,-1-4 0 0,-2-2 3 15,2 7 4-15,-1-1-6 0,1-6 2 0,1 2-2 16,-1-1 5-16,0 4-1 0,-2 2-2 0,0-1-1 16,2-3 1-16,1 2 1 0,-3 0-1 0,-1 0 1 15,-1 1-1-15,4 4 1 0,-3-2 1 0,1 0-2 16,-2 1 0-16,-1 1 0 0,2 4-1 0,3 1 3 15,-5 0-1-15,0 1 0 0,0 0 3 0,-2-2 0 16,-1 5 1-16,1 0-1 0,-1-1-1 0,2 1-3 0,-3 0-1 16,1 3 2-16,-1 0-4 0,2 2 7 0,-1 0-1 15,-3 1 0-15,2-1 7 0,-3-4 1 0,2 4 2 16,-5-2 1-16,6 2 0 0,-4 3-2 0,1-4 0 0,-2-1 0 16,4 1-3-16,-4 4 2 0,1-2-3 0,3 0 3 15,-4 2 0-15,-2-8 2 0,5 3 0 0,-5 5-3 16,1 1 2-16,2-4-3 0,-3-2 4 0,2 5-3 15,-4-2-1-15,1 1-1 0,-1 2 1 0,2 2 0 16,0 2-2-16,3 1-3 0,-4-3-2 0,-1 3 2 16,0-4-5-16,2 5 3 0,0-1-2 0,2 1 0 15,0-3 3-15,-9 2 0 0,10 4 0 0,0-1 1 16,1 3-2-16,-6-1 0 0,7 0 0 0,-5 0 1 16,6 1-2-16,-3 4 1 0,2-2 1 0,-4-2 0 15,-1 3 0-15,7 0-3 0,-3-1 3 0,3 0-1 16,-7 5-2-16,4-2 1 0,0 2-2 0,-1 1 1 15,-3 0-1-15,4-1 3 0,-4 0 0 0,-3 6-3 0,3-5 1 16,6 1 1-16,-2-3 1 0,3 3 1 0,3 0-3 16,-2 3 0-16,1 1 1 0,2-5 0 0,0 1 1 0,0 4-2 15,0 1 0-15,0-2 0 0,2 2 0 0,-7-1-1 16,5-1 1-16,0-1-2 0,2 4 2 16,-2-4 0-16,0-1 0 0,1 5 0 0,-1-4 2 0,10-1-2 15,-6 3 1-15,1 0-2 0,-2 0 0 0,8 0 1 16,-6 0-1-16,-4-3 0 0,6-1 1 0,-4 2 0 15,0-4-1-15,5-1 2 0,-2-2-1 0,1 0 1 16,4-1-1-16,3-2 0 0,-5 1 0 0,-4-2-1 16,9-1 3-16,-5 1-1 0,4 1-1 0,1-4 0 15,-1 2-1-15,-1-2 2 0,2-4 0 0,7 3 0 16,-4-4 0-16,5 1-2 0,-4-5 1 0,4 0 3 16,-4-5-1-16,4 1 0 0,2 3 0 0,-3-6 0 15,1-1 0-15,1-1 1 0,1 1-3 0,-4-2 1 16,4 2-1-16,-2-6 3 0,0-2-2 0,-2-1 1 15,5-1 1-15,-3-1-2 0,4-1 3 0,-9-3-1 0,3 0 0 16,-1 1 2-16,5-2-1 0,-1 0-1 0,-2-3 3 16,-2 2-4-16,1 0 1 0,5-2 1 0,-3 0 1 15,-1 2-3-15,-1-2 1 0,-2 0 0 0,0 1-1 16,1 0 3-16,-3-1-3 0,-2 0 0 0,0 0 0 0,2 0-2 16,-5-1 0-16,2-2 5 0,-2 3 1 0,-2-2-6 15,1-2 6-15,-6 2 0 0,4-1-1 0,-5 0 5 16,2 5-4-16,3 0-1 0,-6-2 0 15,1 1 0-15,0 0 0 0,-2-1 0 0,1 0 0 0,-2-3 0 16,0 0 0-16,0 0-4 0,0-2 2 0,-2-3 1 16,1 5-2-16,-4-3 0 0,4 2 0 0,-1 1-2 15,0-4 3-15,-4 1 3 0,3 2 1 0,-2-1-4 16,-3-3 3-16,4 2 0 0,-6-3 0 0,2 1 1 16,0 4-2-16,-3-4-1 0,2 2-1 0,-2 1 1 15,3 4-1-15,-3-6 1 0,0 4-1 0,0-1-1 16,-1-1 2-16,1 5 1 0,-4-3-1 0,4 0-1 15,-1-1 0-15,2-1-2 0,-2 7 2 0,2-2-1 0,-1-2-2 0,2 3 1 16,-2-1 2-16,1 1-2 0,1 3 1 16,-4-1 5-16,4 0-5 0,-7 2 5 0,4 2 0 0,4-4-1 15,-2 2 0-15,1-1 1 0,3 1-3 16,-9 0 0-16,6-2-2 0,0 1 1 0,-2 1-1 0,-2-1 0 16,5 0 2-16,-4-3-2 0,-4 6 1 0,9-6-3 15,-10 7 3-15,5-3 0 0,-1 2-2 0,-4-1 0 16,3 2-1-16,1-1 1 0,-1-3 0 0,-2 3-1 15,5-2-2-15,-2-1 5 0,1 3-2 0,-1-4-1 16,-1 8-1-16,2-3-3 0,-3 3 1 0,3 2-2 16,-1 1-2-16,1 4-6 0,-1-2 0 0,1 0-9 15,0-1-3-15,1 4-2 0,-1 2-11 0,1-2-36 16,1 3-21-16,1 0-7 0,0 5-45 0,1 6 1 16,3 0-38-16</inkml:trace>
  <inkml:trace contextRef="#ctx0" brushRef="#br0" timeOffset="4768.12">1513 9973 214 0,'-3'-2'-30'0,"-1"1"10"0,3-1 12 0,-5-4-16 16,6 1 27-16,-2 2-2 0,2 1 0 16,-5-1 0-16,1 0-1 0,-1 0 2 0,3-2 3 15,-1 2 1-15,-5 2 6 0,4-6 9 0,-1 1-3 16,3 1 4-16,1 4 7 0,-2-4-6 0,-1 0-1 0,-3 1 2 15,5-1-7-15,-1 0 1 0,-3 0-2 0,2-1-4 16,1 0 1-16,-5-4-1 0,7 6 0 0,-2 1-1 16,-5-4-2-16,6 3 0 0,-7-3-2 0,4 1 2 0,-6 0-3 15,6 1-1-15,-3-1-3 0,-1-1 4 0,3 1-5 16,-4 1 1-16,6 2-1 0,-4 2-1 0,-2-4 0 0,4 2 1 16,-5 1 1-16,3 2-2 0,-1-5 1 0,-2 5-1 15,-2 0-1-15,-1 0 1 0,3 0-1 0,-6 0 1 16,2 4 0-16,0 0-3 0,1 3 3 0,-4-3 0 15,1 6 0-15,0-4-1 0,-2 5-3 0,0-1 3 16,2 1-3-16,-4 0 4 0,1 1-2 0,-2 5 0 16,0-2-1-16,1 0 3 0,2-1-3 0,-6 2 1 15,5 1-1-15,2-2 2 0,6 2 0 0,-2-4-2 16,-7-1 3-16,7 5-3 0,6 2 0 0,2-1 0 16,-4-1 0-16,6 5-1 0,-6-5-1 0,4 7 1 15,6-1 1-15,0 1-2 0,-8 1 1 0,7 3 0 16,1 2 2-16,0 2 1 0,0-1-1 0,1 5 1 15,-1 1-2-15,2 7 1 0,-5-7-1 0,1 6 3 16,-4 1-3-16,6 3 2 0,-5 3 0 0,5 1-1 0,0-1 1 16,-8-1 1-16,8 4 0 0,3 1 0 0,-3-2 0 15,-4-2 0-15,8 2 0 0,-4 0 0 0,-4-5 1 16,2-1-2-16,2 1-1 0,0-1 2 0,0-2-2 0,0 0 3 16,0-5-1-16,-3 0 1 0,3 1 1 15,5-3-1-15,-4-1 1 0,-1-1-3 0,8-2 1 0,-8-3 1 16,8 0-1-16,1 1 1 0,-4-5-1 0,0-1-1 15,6-2 2-15,-3-1 1 0,1-3-2 0,8 0 1 16,-7-2-1-16,-1-4 1 0,10 4 2 0,-2-6-2 16,-1-1 3-16,6 1-1 0,2-2 1 0,-5-1-1 15,6-3-1-15,-2-1 0 0,4-2-1 0,-2 0 1 16,-1-2-1-16,-2 1 2 0,-2-2-3 0,2-4 2 16,-1 2 1-16,-4-2 3 0,2 0 0 0,0 4-2 15,-3-6 2-15,4-4 1 0,-3 7 0 16,1-6 4-16,2 4-3 0,2 0-7 0,-5-5 3 0,4-2 1 15,1 2-5-15,-3 2 6 0,-3-10-2 16,7 1-2-16,1-4 8 0,-1 0-5 0,2-3 2 0,4 2-1 16,-2-3-4-16,2 1 0 0,1 3-3 0,-3-3 2 15,0 2-1-15,-4-1 0 0,-1 2 1 0,0-3 0 0,0 0 1 16,-3-1 0-16,2 0-1 0,-4-1 1 0,4 0 0 0,-6 5 2 16,3-6-2-16,-3 1-1 0,-1 0 2 0,2 2-1 15,-3 0 2-15,-1-2 0 0,1 1 1 0,0-6 1 16,-4 4 2-16,0 1-4 0,-1-1 3 0,0-4-1 15,-5 1 0-15,-1 1 1 0,-1-3-3 0,7 0-1 16,-6 1 1-16,-1 1 1 0,-1-4-2 0,5-1-1 16,-5 5 0-16,0-4 0 0,-3 4-1 0,-2-2 6 15,-4-4-4-15,-1 3 0 0,4 2 3 0,-6-1-3 16,2 0 1-16,2 0 3 0,-1 2-6 0,-1-1 2 16,-1 4 0-16,2-2-2 0,-1 2 1 0,-1-2 1 15,-1 6 0-15,1-1 1 0,-2 0 0 0,1 0-1 16,-1 0 1-16,1 0-2 0,-1-1 0 0,-1 1 0 15,-2 3-1-15,-3-3 0 0,2 3-1 0,-4 5 1 16,-2-4 0-16,4 1 0 0,-5 3-1 0,1-2-1 0,-2 1 0 16,-1 4 2-16,1 0-3 0,0-5 0 0,6 8-3 15,-4 0 3-15,5 0 0 0,-4 2-3 0,0-1-3 16,3 1-1-16,-3-1-2 0,2 2-2 0,-1 2-3 0,-2 1-2 16,-1 1-2-16,2 1-14 0,3-1-29 0,4 4 31 15,-6-1 32-15,4 4-30 0</inkml:trace>
  <inkml:trace contextRef="#ctx0" brushRef="#br0" timeOffset="26766.91">6647 12746 197 0,'-8'-2'-41'0,"5"1"18"0,-2 1 2 0,1 1-12 16,0-1 40-16,-3 0 5 0,3 0-4 0,1 2 3 0,-3-2-2 15,3 0 1-15,-2-2 2 0,-1-2 9 16,3 2 4-16,-4-3-2 0,4 5 9 0,0-6 0 0,-3 3-3 16,1 1 4-16,2 1-4 0,-3 1-5 0,1-2-3 0,3-2 4 15,-2 2-7-15,0 0 0 0,1-1-1 0,3-1 2 16,-1 0 0-16,-2-2-5 0,-1-5 4 0,1 8-3 15,2-6-1-15,1 2 4 0,-2 4-3 0,1-3 1 16,1 4 4-16,-2 1-3 0,-4-6 5 0,4 1-5 16,-1 3 1-16,-2-2-3 0,1-3 0 0,2 0-2 15,-4-1-3-15,1 3 0 0,0-2-1 0,-3 3-1 16,-1 4 0-16,4-4 0 0,-4 2-1 0,-1 0 2 16,1-2-2-16,-5-3 0 0,3 5 0 15,-7 0-1-15,6-5-1 0,-2 0-1 0,1 2 1 0,-3-1 0 16,2 3 0-16,0-3-1 0,-5-2 4 0,3 3-2 15,-2-2 3-15,-4 1 4 0,0 1-2 0,1 1 0 16,-1-2 4-16,0 0-5 0,2 3-3 0,-1-4 1 16,-1 0-7-16,0-2 5 0,0 3-2 0,0-1-3 15,-2 1 2-15,1-4-3 0,1 4 6 0,0-1-6 16,0 0-1-16,-2 1 2 0,2-2-1 0,-5 3 1 16,2-1 0-16,0 1 0 0,-2 0 0 0,-4 0 0 0,1 1-1 15,3 0 0-15,-3 0 0 0,1 1 0 0,0-1 0 16,-2 0 0-16,4 2 0 0,2-2 0 0,3 2 0 0,-8-1-3 15,5 0 0-15,3 1 1 0,0 0-3 0,-2 0 3 16,-1 1 0-16,1 1-2 0,1-1 2 0,-2 1 0 16,3-1-1-16,-2 1 2 0,0-1-2 0,-1 2 1 15,-2-2-1-15,2 2 1 0,0-1 0 0,0-1 1 16,0 2-2-16,-2 0 2 0,-1 0-1 0,3 2 0 16,-2-2 2-16,3 1-2 0,1 1 2 0,-4 0 0 15,-1-2-1-15,6 1 1 0,-2 1-1 0,0-1 2 16,1 1 0-16,1-1-1 0,-2 3 0 0,1-3 0 15,1 4 1-15,-4-2 1 0,6 2-2 0,-2-4 0 16,-3 2-1-16,6 1 1 0,-3-1 0 0,-2-2 0 16,1 1 2-16,-1-2-2 0,-1 5 1 0,6-4 5 15,-3 1 0-15,-2-1-5 0,2 2 7 0,0-1-1 16,-3-2-1-16,5 2 5 0,2-1-4 0,-8-1-2 0,1 0 1 16,4 2-2-16,4-2 0 0,-1 0-3 0,-2 0 0 15,4 0 0-15,-7 1-1 0,5 1 0 0,0-2 1 16,-1 1-1-16,-3-1 0 0,0 2 0 0,4 0 2 15,-4-2-1-15,5 0-1 0,-3 1 1 0,2-1 0 0,-4 2-1 16,5-2 2-16,-5 1-2 0,5-1 0 16,-5 3 1-16,4-3-1 0,-2 2 1 0,-2 0-1 0,4-1 0 15,0-1 1-15,-1 2 0 0,-2-2 0 0,2 1 1 16,-6-1 0-16,0 2 0 0,8-2 1 0,-4 0-1 16,-4 0 2-16,9 1 0 0,-6-1-1 0,5 0 2 15,3 0 1-15,-7 0-2 0,1 0 1 0,1 0-4 16,3 0 2-16,-6 0-2 0,5 0 1 0,-2 0-2 15,4 0-1-15,-1 0-1 0,-3 0 0 0,3 2 2 16,2 0 0-16,-6-1-1 0,2-1-1 0,4 2 2 16,-5-1 0-16,0 2 0 0,4-1 1 0,-4 0-1 15,1-1 1-15,-2 2-1 0,3-1 2 16,-7 1-2-16,2-1 0 0,2-2 1 0,-2 1-1 0,-4 2 0 0,8-1 1 16,-11 1-1-16,7 0 1 0,0 0 2 15,3 1-1-15,-4-1-2 0,1 1 0 0,-2 0 0 16,-1-1-2-16,9 1 1 0,-6 0-2 0,-1 0 1 15,-1-1 2-15,5 4-1 0,-3-4 1 0,3 3-3 0,-3-1 2 16,0-2-1-16,3 2 2 0,-4-1-2 0,2 3-2 0,-1-1 2 16,0-1 1-16,5 1 0 0,-5 2 1 0,-2-2-3 15,4-1-1-15,1 0 3 0,-3 4-4 0,3-1 1 16,-3-2 1-16,3 2-5 0,-3 3 3 0,2 0-5 16,1 3 0-16,-5 0 5 0,9-1-7 0,-3 0 1 15,1 7-5-15,0-3 2 0,6-4 0 0,-10 6 0 16,5 1 0-16,4 1-1 0,-2 2 1 0,1-2 3 15,1 2 2-15,-3 2 0 0,-2 4 3 0,8-7 3 16,-2 3-1-16,0 2 2 0,0-2 1 0,0 2-3 16,4-2 2-16,-4 2-2 0,5 2-3 0,0 0 4 15,-1-3-1-15,3 4-1 0,2-4 3 0,-1 0 1 16,-2 6-1-16,4 1 2 0,-2-5-2 0,3 0 2 16,-4 5 1-16,3 2 1 0,-4 0 1 0,4-1-1 0,-1-2 3 15,0-1-2-15,-1 1 0 0,-2 1 2 0,2-3 0 16,0-1-1-16,-2 4 3 0,1-1-2 0,-1-1 0 15,-1 2 1-15,1 7-1 0,-1-4-2 0,1-3 0 16,-1 3 0-16,-1 3 0 0,4 2 2 0,-3-3 0 0,1 1-3 16,2-4 3-16,-3 4-1 0,3 2 2 0,0-3 2 15,-5-2-1-15,8 2-2 0,-3-2-1 16,3-1 3-16,-2 1-3 0,-3 0 0 0,4 0-2 0,1 0 1 16,0-1 0-16,1 0-1 0,4 1 1 0,-2 0-3 15,-1 2 1-15,6-4 0 0,-4 1 2 0,1-2-2 16,3 2 1-16,-5 1 0 0,5-3 0 0,-5 0 1 15,2 0 0-15,1-2 1 0,-1 2 0 0,1 0-1 16,-3-3 2-16,2 6-3 0,3-4 4 16,-5 1-3-16,5 0-1 0,-4 0 2 0,3 0-4 0,-1 2 3 15,0-1-2-15,1-1 1 0,1 0 0 0,-4-1 1 16,3-1-1-16,-3 2 0 0,4-1-1 0,-2-4 1 16,4 2-2-16,-4-2 3 0,2 2-3 0,3 0 0 15,-2 1 0-15,-1-2 1 0,5 2-2 16,-4 1 3-16,4-2-3 0,-4 3 1 0,1 0 0 0,-1-2 0 0,4-1 0 15,-2 0 0-15,1-2 0 0,1 0 3 0,-2 4-3 16,2-4 2-16,1 1 0 0,-3-3 0 0,0 3 1 0,-5 0-1 16,5-3 1-16,3-1 2 0,7 0-2 0,-4-3 0 15,3-2 1-15,1 1-1 0,1 1 0 0,2-2 0 16,-4 1 1-16,2-2 0 0,2 0 0 0,-2-2 3 16,-4 2 0-16,4-2-2 0,-3-1 3 0,3 1 1 15,-1-1-1-15,-4-4 2 0,4 3 0 0,-4-1 0 16,-1 0 1-16,-1-3 0 0,3 0 0 0,-4 1 1 15,0-5-2-15,-1 5 2 0,-1-2-1 0,2-4 3 16,-3 2 0-16,2 1-2 0,-1 1 2 0,3-5-4 16,-3 4 1-16,-1-1 2 0,3-2-5 0,-1 7-3 15,0-4-3-15,4 1 3 0,-3-1-5 0,-5 2 3 16,7 0-1-16,3 0-3 0,-5 0 2 0,8 2 0 16,-4-1 3-16,-1-1-2 0,5 2 0 0,5-1 1 15,-4 4-2-15,2-3 0 0,1-1 0 0,-1 1 1 0,-3-2 1 16,4 1-3-16,-4-2 1 0,4 1 0 0,-1 0 4 15,-2-2-3-15,3 1 1 0,-3-2-1 0,2 0 1 16,1 1 0-16,-3-1-1 0,2-2-2 0,-1 4 1 0,3-3 2 16,-2 0-1-16,0 1-1 0,-5-1 4 0,4 0-5 15,-2 2 3-15,2-1-1 0,-2 0 1 0,-2 0 1 16,5 0-1-16,-3 0 1 0,7-2 0 0,-4 2-1 16,1-2 0-16,-2 3 2 0,1 1-1 0,-1-1 2 15,-2 2 0-15,3-1 0 0,-3 2 0 0,2-2 0 16,-4 2 0-16,2-5-3 0,2 4 2 0,-2-7 0 15,-2 1-2-15,4 3-1 0,-1-3 1 0,3 1 0 16,-1-3 1-16,1 3 0 0,0-1-3 0,0-3 0 16,1 1 1-16,5 0 1 0,-3-1-1 0,1-2-2 15,2 0 2-15,-1 0 2 0,2 0-1 0,0-4 1 16,0 4 1-16,-1-1-3 0,1 1 3 0,-3-5-3 16,1 2 0-16,-1 3-1 0,-2 0 2 0,2 0-2 15,-3-5 2-15,3 5 0 0,-2-1 1 0,-3-1 0 16,2 1 1-16,1-4-3 0,-4 2-1 0,7-1 4 0,-2 4-4 15,-2-3 1-15,4 2-3 0,0-1 1 0,3-4 2 16,-5 4 1-16,6-1 1 0,-7 0-3 0,1 1 3 0,2 2-2 16,-4-4 3-16,-2 4 0 0,0 0-1 0,-3 0 1 15,2 0 1-15,-1 0-2 0,3-3 2 0,-6-2-1 16,0 5 1-16,2-3-2 0,-3-2 0 0,2 3 1 16,-1-1-1-16,-4 0 1 0,4 3 0 0,-1-1-1 15,0-4-4-15,0 2 6 0,8 1-5 0,-2-1 4 16,2-2-4-16,-1 2 1 0,1-6 3 0,6 7-2 15,-1-1 0-15,1-2 2 0,-5 4-2 0,2-2 0 16,1-1 2-16,-2 0-2 0,-1 2 3 0,-1-4-4 16,3 3 5-16,-2-2-5 0,-1-4 1 0,-2 1 0 15,3 3 0-15,-3-5-3 0,2 3 2 0,0 0 3 16,-5-4-3-16,3 0 1 0,2 2 1 0,3-2-2 16,-2-3 1-16,2 1 2 0,-3 4-3 0,6-4 0 15,-2 1 1-15,-3-1-2 0,4 0 1 0,-7-1-2 0,0 2 0 16,0-3 2-16,0 0-2 0,-2-1 1 0,0 0 1 15,-2 1-2-15,-3-1 2 0,4 0 1 0,-6 0-2 16,-2 1 4-16,5-3-4 0,-5 3 1 0,1-1-2 0,-3-1 4 16,-2-1-3-16,5 1 0 0,-2 1 1 0,-2-3-2 15,-3 2 0-15,9 1 0 0,-11-4 0 0,5 1-1 16,2-3 0-16,-7 2-3 0,2-4 2 0,3 0-1 16,0 1-1-16,-5-6 2 0,7 6-1 0,0-4 2 15,4 0 1-15,-5 2 1 0,1-2-1 0,-2-1 3 16,6 1-2-16,-4-1-1 0,0 1 3 0,-1-1-2 15,-1 1 1-15,3 2-2 0,-1 2 2 0,-1-1-2 16,-5-4 0-16,1 1 2 0,3-1-1 0,-5 4-1 16,2 0 2-16,-5-4-1 0,3 1 0 0,-1 1 0 15,0 5-1-15,3-4 0 0,-4 3-1 0,1-3 1 16,-2-2-1-16,0 2 1 0,4 0 0 0,-6-2 0 16,1 0 2-16,1 2-1 0,-2 0 1 0,-1 0 0 15,2 0 0-15,-2-2-1 0,0 2-1 0,0 0 0 16,0 1 0-16,0-3 0 0,0 4 2 0,0-4-2 0,0 0 0 15,5-3 0-15,-4 2 0 0,1 3 0 16,1-4 0-16,2 1 0 0,-2 0 0 0,0 1-1 0,0 3 1 0,3 1-1 16,-4-4 1-16,1 2-2 0,3 0 1 0,-2-2 1 15,-3 3 2-15,1-1-1 0,-1 2 4 0,2-2-2 16,-3 4 0-16,0-1 4 0,0 0-1 0,0 2-1 16,0-4-1-16,-4 4 0 0,2-2 2 0,1 0-2 15,-4 3 1-15,-1-5-4 0,2 2 0 0,-2 0 1 16,0 5-2-16,3-5 2 0,-5 1 0 0,3 2-2 15,-1-4 0-15,3 2 1 0,-5 4-1 0,3-7-2 16,2 2 3-16,-5 0-3 0,5 0 2 0,-3 2-3 16,1-1 1-16,0 1 3 0,-1 0-1 0,3-1 1 15,-4 2-1-15,3 0-3 0,2 2 3 0,-4 0-1 16,3-1 0-16,0 0-3 0,-1 0 0 0,-2-1-1 16,3 2 0-16,0-3 1 0,-5-1-2 0,6 2 3 15,-1-1-3-15,-1 4 2 0,0-3 0 0,3 2 1 16,1 0 1-16,-3-1-1 0,3-2 1 0,-2 1-2 0,-3 2 3 15,5-4 0-15,-1 2-1 0,-1 1 2 0,1-1-2 0,1 3 1 16,-3 0 1-16,-5-1 0 0,8 0 2 16,-8-1 1-16,5 4 1 0,-2-3-2 0,-1 1 3 0,4-3-2 15,-1 5 1-15,0-3-3 0,-5 1 2 0,6-3-2 16,-9 2 1-16,5 0 0 0,-2-1-1 0,-1 1-1 16,-2 0 3-16,1-2-1 0,-1 1-1 0,0 3 1 15,5-3 1-15,4 4-3 0,-5-5 2 0,-3 4-1 16,5 1-1-16,1-2 0 0,2 5 0 0,-3-5-2 15,-4 0 1-15,-2 1 0 0,1 4 1 0,1 0-2 16,1-5 2-16,0 2-3 0,-6-4 1 0,3 3 2 16,5 2-2-16,-2 2 1 0,2-8-3 0,-4 2 1 15,-1 3 1-15,-1-2 1 0,5 2-1 0,0 3-2 16,-4-5 2-16,-1 0-1 0,8 4 2 16,-3-2-1-16,0 1 1 0,-3 0-2 0,4-1 2 0,-4 0-1 15,3 2 0-15,2-3-2 0,-6 3 0 0,6-1 2 16,-4 1-2-16,6-1 0 0,-7 1-4 0,7 0 2 15,-6 1 0-15,4 0-1 0,-3 0 3 0,5 2-5 0,-5-2 2 16,3 0-2-16,-3 2 0 0,4-1 3 0,-4 1-3 16,1-1 0-16,1 2 0 0,1 1 2 0,-2-3 0 0,2 1-2 15,-1 2 3-15,1-1-3 0,2 1 2 0,0 0-2 16,-4-2 0-16,4 1-2 0,0 3-1 0,-2-1-11 16,2-3-12-16,2 4-4 0,-3 0-17 0,1-3-75 15,3 0-69-15,0 7 75 0,3-5 126 0,-1-4-114 16</inkml:trace>
  <inkml:trace contextRef="#ctx0" brushRef="#br0" timeOffset="56943.04">14226 7003 236 0,'-8'0'-11'0,"1"0"5"15,4 0-1-15,-1 2-10 0,2-2 12 0,-1 0 5 16,0 0-9-16,-2-2 11 0,3 2 7 0,6 0-7 15,-4 0 13-15,0 0 10 0,0-1-8 0,3 1 26 16,-3 0 0-16,0 0-1 0,1 0-5 0,-9 0 3 16,7 0-6-16,-1 0-9 0,1-2 0 0,-4 2-1 15,2 0-11-15,3 0 1 0,-2-1-4 0,5 1 2 16,-3 0-2-16,0 0 0 0,0 0-3 0,0 0 2 16,2-4-3-16,-2 4-1 0,0 0 1 0,0 0-2 15,0-1 0-15,0 1 4 0,0-2 2 0,-6-3 1 16,6 5 6-16,-8-1-2 0,5-1-1 0,-4 1 3 15,4-1-3-15,0 1-4 0,2-1 1 0,-3 0-4 16,4 1-2-16,-1-1 0 0,-4-1 3 0,4 3-7 0,-3-3 0 0,-2 0 3 16,3 3-3-16,0-3 3 15,-7 0-1-15,6-4-2 0,-3 6 2 0,3-4 0 0,-4 0-3 0,3 1 1 16,-4-3 1-16,4 1 0 0,-5 0 1 0,4-1-1 16,-2 1-1-16,-1 0 1 0,4 0-1 0,-4-2 1 15,4-2-2-15,-4 6 1 0,4-4 0 0,-5 1-1 16,4 1 2-16,0-2-2 0,-5 0 1 0,5 0 0 15,-4 2 1-15,-1 0 0 0,2 0 1 0,1-1 4 16,-2 1-3-16,-1 1 2 0,0-3 1 0,2-1-2 16,-1 4-1-16,1 1 3 0,-4-1-4 0,2-1 2 15,0 1 2-15,0 0-3 0,4 4 2 0,-5-3 1 16,1 3 0-16,-3-4-1 0,2 0-1 0,-1 2 0 16,-1 0 1-16,3 0-1 0,-3 1-2 0,-7-4 1 15,4 3-2-15,4 3 4 0,2 0-3 0,-4-5 3 16,-1 5 1-16,-6-3-2 0,0 1 4 0,6 4-1 15,-4-2-1-15,-1-2 2 0,-4 1-2 0,5 4 0 0,-5-1-2 16,1 1-1-16,5-5-2 0,-6 1 0 0,1 2-1 16,1 2 2-16,-4-3-3 0,3-3-1 0,4 5 0 15,-4-1 1-15,-1 3 0 0,2 0 0 0,-1 1-2 0,0-2 2 16,4 3 0-16,-4 1 2 0,-6-7 0 0,1 0-1 16,8 3 1-16,-4 0 0 0,3-1 0 15,8 4-1-15,-11-5-1 0,3 3 0 0,7 5 0 16,9-3 0-16,-13-3-1 0,5 4 1 0,0-3 0 0,-3 1 2 15,6 5 0-15,-2-3-1 0,2 1-1 0,-5 2 1 16,4-2-2-16,-1 1 1 0,2 1-2 0,0 1 0 16,-1-2 1-16,2-3 0 0,-1 5 1 0,2 0-4 15,-1 2 1-15,-2-2 2 0,1 1 1 0,1 1-3 16,1-2 1-16,-1 2 1 0,-1-1 1 0,3 1-2 16,2-2 0-16,-3 1 1 0,4 1-4 0,-4 3 4 15,5-1-3-15,-3-2-1 0,3 3 0 0,-3-1 2 16,3 0-2-16,1 0 2 0,-1 3 1 0,0-3-3 15,3 1 3-15,1 0-1 0,0 0 3 0,0-1-4 0,3 6 1 16,2-4 2-16,-2-3-4 0,0 5 5 0,3-3-2 0,-1 7 3 16,3 1-1-16,-2-4-1 0,5 1 0 0,-3 1-1 15,0 2 1-15,3-4 2 0,0 4-2 0,1-6-2 16,-1 0 4-16,-3-1 0 0,3 0 2 0,-1-1 1 16,2 1-2-16,-2-2 4 0,-4 0 0 0,4 1 2 15,-3 0-2-15,1-2-3 0,0 0 3 0,0 0-1 16,1 0-1-16,4 2 0 0,-2-2-2 0,2 0 3 15,-1 2-3-15,1-2 0 0,-1 2 0 0,4 3 2 16,-5-3-2-16,2-2 2 0,2-2-2 0,3 6 0 16,-4-6 2-16,2 4-1 0,-4-5-1 0,4 2 2 15,6-1-1-15,-5 4 2 0,4 0 0 0,-7-5-3 16,3-4 2-16,2 6 0 0,5 1-2 0,-7-3 2 16,-3-1-1-16,2-4-1 0,-2 0 3 0,6 4-1 15,-4 2 1-15,0-4-1 0,0 0 0 0,-2 1 0 0,2-1 0 16,-2 0 1-16,1 2-1 0,3-7-1 15,-3 3-1-15,0-1 2 0,0-4-2 0,3 6 0 0,-4-4 0 16,2-2 0-16,-1-1 0 0,1 3 2 0,1-3 0 0,-1 0-3 16,-2 0 1-16,2 0 0 0,1-1 1 15,-4-1 1-15,-1-1-2 0,4-3-2 0,0 4 3 0,3-6-1 16,-2 4 0-16,0-4-1 0,4-2-1 0,1-1 1 16,-6-1-1-16,4 6 2 0,0-5 0 15,1-2-2-15,-2 4 1 0,4-2-1 0,-1 1 1 0,-4-3 0 16,7 6-1-16,-11-8 2 0,5 3-2 0,-2 6 1 15,-1-10 0-15,0 2 2 0,2 3-3 0,-3 1 6 16,-1-5-3-16,2-3-2 0,-2 9 4 0,-2-9-1 16,1 4-1-16,-1 3 1 0,1-3 1 0,-4-2 0 15,2 4 2-15,-6-4 1 0,3 2-3 0,-5 0 2 16,5 1-1-16,-5-3 2 0,0 1-3 0,-1-1 0 16,3 2 0-16,-2-2 1 0,-3 0-1 0,1 1 0 15,-1-1 0-15,0 0-4 0,0-1 3 0,0 0 0 16,0 1-3-16,-1-1 2 0,1-2 3 0,0 1-3 15,0-2 3-15,0-2-3 0,-5 1-1 0,2-2 3 0,0 4-5 16,1-1 1-16,-3 1-1 0,-1 1-2 16,1-4 2-16,4 4 0 0,-5 0 0 0,2 4 3 0,4-5 1 0,-4-3-5 15,-1 3 1-15,2-3 0 0,3 8-3 0,-2-3 4 16,-1-4-1-16,-3 1-5 0,4-1 5 0,-1 4 0 16,2-3 5-16,-4 1-5 0,2 0 0 0,0 0 1 15,-2 2-6-15,3-2 5 0,-1 3-4 0,0 0 3 16,-2 1-8-16,2 1 3 0,2 1-2 0,-3-3-7 15,0 7-3-15,1-1-3 0,-1 3-10 0,4 2-32 16,-3 2-25-16,0-1-12 0,3 4-46 0,-1 0 2 16,1 8-40-16</inkml:trace>
  <inkml:trace contextRef="#ctx0" brushRef="#br0" timeOffset="122548.65">8185 4288 308 0,'5'-1'41'0,"5"-4"-20"0,-10 3 0 0,12-2 7 0,-9-1-40 16,7 0 0-16,-6-1-3 0,4-3 6 0,3 5 3 15,-4 1-2-15,5 0 8 0,-10-3 12 0,2 3 8 16,-4 0-1-16,2 3 14 0,1-4 4 0,-4 3-3 0,-4-2 3 16,5 3-2-16,0 0-10 0,-8-5-6 0,6 3 3 15,2 2-16-15,0 0-3 0,0-1 0 0,0-1-1 16,-1 1-2-16,-9-6 0 0,9 4 0 0,1 2 3 15,-8-4 0-15,6 5 1 0,2 0 3 0,0 0 0 16,-1-2 3-16,-4-2-3 0,4 2 2 0,-3 1-1 16,3 1-1-16,-2-4-2 0,-2 1-4 0,2 2 0 15,6 1-2-15,-6-3 2 0,1-1-3 0,-2 1 1 16,-4 0 1-16,5 0 0 0,-2 0 2 0,-5-2-3 16,-2 0 0-16,10 2 0 0,-9-3 3 0,6 3-2 15,-1 0 2-15,-3-1 0 0,7-2 0 0,-3 1 3 16,2-1-1-16,-3 1 1 0,4 4 2 0,-2-5 0 15,-4 1 1-15,8-3 0 0,-10 6 3 0,7-2-3 16,2-3 2-16,-7 0 1 0,3-1-1 0,-1 1 2 16,4 1-1-16,-2 1 0 0,0-1-2 0,-2 3 5 0,0 1-4 15,1-4 4-15,2 3-2 0,1 1 2 0,-2 2 3 0,-1-4-4 16,3 1 4-16,1 1-3 0,1 2-2 16,0 0-1-16,0 0-2 0,0 0-2 0,0 2-1 0,1-2 0 15,1 1-1-15,3 4-1 0,-1-4-1 0,-2 10 1 16,6-6-4-16,-2 6 6 0,7-3-6 0,-4 6 0 15,5 0 0-15,0 0 0 0,-1 2-1 0,3-3 0 16,1 2 0-16,-1 1 2 0,-4 2 1 0,1-3 1 16,1 1-2-16,2 1 2 0,4-1 0 0,5 4-3 15,-7-1 2-15,7-1-1 0,3-1 0 0,2 2-1 16,-2 0 0-16,-1 0-3 0,0-1 1 0,-3 0 0 16,-1-3-1-16,-2 1-1 0,-1 0-1 0,-1-3-16 15,1 1-6-15,-4 0 2 0,1-5-19 0,1 2-14 16,-6 0-6-16,4-3-7 0,-2-2-13 0,5 1-13 15,-8-7-4-15,2-7 12 0,-2 1 89 0,0-6-62 0</inkml:trace>
  <inkml:trace contextRef="#ctx0" brushRef="#br0" timeOffset="122964.64">8568 3732 686 0,'-7'4'6'0,"3"1"-13"16,2 1 0-16,-3 4-16 0,2 1-23 15,3 3-3-15,0 3-18 0,2 2 14 0,-2 5-1 0,0-1-3 16,0 2 14-16,1-1 23 0,-4-4 17 0,0-1 4 16,1 0 29-16,-5-5 19 0,2 0 2 0,-3 1 0 15,3-6 20-15,-3 4-18 0,4-4-4 0,-7 4 2 0,6 1-22 16,-3 2-11-16,0-4-7 0,0-1 2 16,-1 3-13-16,4 4 1 0,-4 2-1 0,4 1-2 15,-8-1 1-15,2 4 0 0,-1 2-1 0,-5 6 3 0,-2 2-1 0,-2 1-4 16,2 4 1-16,-3 2 1 0,8 3-1 15,-11 3-8-15,1 2-3 0,9 2-1 0,1-4-6 0,-2 1-2 16,-6-3-1-16,6-3-6 0,-6-3-1 0,9-6-8 16,4-3-7-16,-4-6 3 0,2-2-15 0,2-5 1 15,1-3-11-15</inkml:trace>
  <inkml:trace contextRef="#ctx0" brushRef="#br0" timeOffset="123313.64">7806 4524 797 0,'-12'2'56'0,"1"1"-8"15,4-3-44-15,-2 3 148 0,6 0-146 0,0 0-11 0,1 1-1 16,2 0 4-16,2 3-14 0,1-6 7 0,-3 5 0 15,8-4 1-15,-4 3 7 0,3-4 11 0,-1 1 1 16,5-2 0-16,0-2 10 0,3 1 0 0,0-4 0 0,4 0 8 16,4-4-3-16,1-1-19 0,6 1 8 0,-1-4-1 15,6 1-6-15,6-2 2 0,1 0-5 0,7-4 4 16,6 2 1-16,-2 1-2 0,6-3 1 16,3 3-2-16,-2-1-2 0,2 0-3 0,2 1-1 0,-5-1 3 15,-1 2-5-15,-2-1-1 0,-3 1 1 0,4 3 0 16,-1-1 1-16,-3 1-13 0,0 1-16 0,0 1-10 15,-2-1-22-15,1 3-128 0,1 0 161 0,-13 1-63 16,-1 0 91-16</inkml:trace>
  <inkml:trace contextRef="#ctx0" brushRef="#br0" timeOffset="174964.3">13430 14780 363 0,'-2'0'15'0,"-1"1"-3"0,3-1-16 15,0 0 50-15,0 0-49 0,0-1 3 16,-2-2 2-16,2 3 3 0,0-3 5 0,0-1 18 0,2 1 3 15,-4 2 1-15,2-2 18 0,-4 1-9 0,4 0 5 0,-2 2 0 16,-4 0-8-16,1 0-7 0,-1 0-6 0,1 0-2 16,0 0-8-16,-1 0-3 0,0 4-2 0,-2-4-1 15,3-2-4-15,-1 0 4 0,1 2 0 0,-1-1 4 16,1 1 1-16,0-2 6 0,1-1 0 0,-1 6 3 16,2 0 3-16,-2 2 0 0,0-6 0 0,2 5 2 15,-1-2-1-15,0-2-6 0,3 1 0 0,-2-2-2 16,1-2-4-16,-3 1-1 0,4 2-5 0,-1-1 1 15,1 1-4-15,-2-5-1 0,-1 5-4 0,3 0 2 16,-1-2-4-16,1-1 0 0,1 3-1 0,0 0 2 16,-2 0 1-16,2 0-3 0,0 0 2 0,0 0 0 15,0 0 0-15,0 0 0 0,-1 0 0 0,1-2-3 16,-2 1 3-16,-1-1 2 0,-2-7 0 0,5 6-2 16,-3-4 3-16,1 6-2 0,-1-1 2 0,0 1 2 15,2-4-3-15,-3 2-2 0,0-2 0 0,1 0 4 0,-1 2-2 16,-2-1 0-16,1-6 0 0,-3 5-1 0,4 2 2 0,-4 0 0 15,2 0-1-15,-5 0-2 0,1 0 1 16,-2-2-1-16,2 5 1 0,-1-5-1 0,-1 1 0 16,-1 4 0-16,0 0-1 0,-1 0 0 0,2-2 0 0,-3 7 2 15,3-4-1-15,-1 2-1 0,-2 1 1 0,4 0 3 16,-8-2 2-16,3-2-2 0,3 5 3 0,2-2-1 16,-3 0 2-16,-5 3 2 0,10 0-1 0,-2-1 1 15,3 5-1-15,3 5-1 0,-9-4 0 0,3 2-1 16,2 0-2-16,4-1 4 0,-6 2-4 0,-5 4-1 15,-1-3 5-15,4 3-4 0,4-1 3 0,-8 0 0 16,-1 4-1-16,-1 1 4 0,8 0-1 0,-7 0-2 16,2 3-2-16,-3 0 3 0,0-1-2 0,3 2-2 15,-4 0 3-15,4 2-5 0,-4 2 2 0,2-2 1 16,3 0-2-16,-4 1 1 0,3 1-1 0,2 1 0 16,-2 0-3-16,4 3 2 0,-1-5-2 0,0 4 0 0,-4 0 0 15,8 4 0-15,1-3 0 0,-2 1 2 0,3-1 0 16,-1 1-1-16,6-2 1 0,2-1-2 0,0-1 4 15,0 2-3-15,2 0-1 0,2 3 0 0,7-4-2 16,4-4 1-16,-4 2-1 0,1 3 1 0,4-3-2 16,4 0 1-16,-2-4-1 0,1 0 1 0,-5 5 1 0,3-1 1 15,3-2-2-15,-2 1 2 0,4-4-1 0,-5-2 1 16,3 2 1-16,-1-1 2 0,2-7-3 0,-4 2 0 16,4-1 1-16,-4-4 2 0,2 0-1 0,-2-2-2 15,3 1 0-15,-5-4 0 0,2 1-2 0,5-2 2 16,-5-3-1-16,7 1-3 0,-5-3 3 0,-2 0 0 15,2-1-1-15,3-1-1 0,-3-1 1 0,-2-1 2 16,4-1 0-16,-4-1 0 0,2-2 1 0,1 1-1 16,1-3 2-16,-2-2 0 0,1 1-1 0,-4-2-2 15,-2 1 1-15,2 0 4 0,-2-4-4 0,-2 0-2 16,1 1 3-16,-2-2-1 0,0 1 5 0,2-1-1 16,-2 0 1-16,0 0-5 0,-4-2 5 0,3 2-3 15,1 0 0-15,0 1 1 0,-5-4-3 0,2-2 3 16,1 3 0-16,-1-3-3 0,0 4 4 0,2-8-4 0,-6 6 1 15,6-5-1-15,-4 3 2 0,2 2-3 0,-3-5 0 16,1 0 1-16,0 1-3 0,1-1 3 0,-3-1 1 0,1-1 0 16,1-1-1-16,1 2 0 0,0 1 1 0,-2-2 0 15,1-4 4-15,-1 6-5 0,1-2 2 0,-2-1 0 16,0 1 1-16,1-1 3 0,-3-2-1 0,1 2-2 16,-3 0 1-16,0-2 1 0,3 2 0 0,0 0 1 15,-3 3-2-15,0 0-2 0,0 0 3 0,-3 0-1 16,3-2-1-16,0 4 0 0,-3-4-1 0,1 2 0 15,2 0-2-15,0-1 3 0,-3 1-1 0,-2-2-2 16,1 3 1-16,0 3-1 0,0-1 0 0,-1-2 0 16,0 1 0-16,-1-2-4 0,4 1 1 0,-5-1-2 15,3 0-2-15,0-1 2 0,-3-1-2 0,1 2-1 16,-2-1-2-16,4-1 2 0,-6 0 0 0,5 1 2 16,-4-1-1-16,1 2-1 0,3 0 3 0,-3 0 0 15,4 0 0-15,-6 5-1 0,4-2-2 0,-2 5-1 0,2-5-3 16,-4 3-1-16,-1 2-4 0,2 3-7 0,1 2 2 15,-3-2-3-15,0 0-7 0,0-4-2 0,0 7-2 16,3 1-2-16,-3 0-3 0,0-5-21 0,-1 2-8 0,-1 6 1 16,2-4-19-16,-2 3-58 0,2-1 7 0,4-1 141 15,-3-4 0-15</inkml:trace>
  <inkml:trace contextRef="#ctx0" brushRef="#br0" timeOffset="178529.61">12955 15593 287 0,'-10'0'31'0,"-1"3"-7"0,8-3-1 0,-8 2 5 15,3-2-19-15,3 1 3 0,-4-1 1 0,4 0 13 16,-1 0 5-16,1 0-2 0,-4-1 16 0,6-1 4 15,3 1 4-15,-10-3 1 0,7 3 3 0,0-1-3 16,-3-1-5-16,-1 2 4 0,0-1-8 0,-1-3-3 16,-3 5-5-16,1-1 1 0,2-2-7 0,2 3-7 15,-5-2-1-15,2 2 0 0,2 0-7 0,-1-2-4 16,5 2 0-16,0 0-3 0,-3 0-1 0,1 0 0 16,-3 2-4-16,8 0 1 0,-3-1-3 0,2 1-2 15,-1-1 1-15,-3 2-1 0,4-1-2 0,1 1-2 16,0 2 1-16,0-2-1 0,4 2 0 0,0 1 1 15,-1 0-1-15,5 2-2 0,-4 2 2 0,4-1 0 0,2 0 2 16,1 1-2-16,1 1 2 0,6 0 2 0,-3-2 1 16,-1 1 1-16,4 1 2 0,-1-2-2 0,0-1 0 15,7 0 4-15,-4 0-2 0,9 0-4 0,-3-2 4 16,6 0-4-16,1-1 0 0,3-2-2 0,-3 5 1 0,5-5-4 16,-2 0-1-16,2 0 6 0,0-1-4 0,-1 1 1 15,-4-1 3-15,3-1 0 0,1-1-2 0,0 0 6 16,-4 0-4-16,7 0-1 0,2 0 2 0,-6-1-1 15,5-1 1-15,2-3 1 0,2 4-1 0,-5-1-1 16,9-1 2-16,-10 0-1 0,-3 1-1 0,2-4 1 16,-5 5-2-16,5-3 1 0,-4 3 0 15,-6-2 0-15,5 0 0 0,-7 3 1 0,4-2 2 0,-1 2-1 16,3 2 0-16,-4-2-1 0,-4 3 0 0,4 0 2 16,-3 0-3-16,11 0 3 0,-9 2-3 0,-2 0 1 15,2-1 2-15,-3 3 0 0,6-1-2 0,-4 0 0 16,4 1-1-16,-8 0 1 0,3 1 0 0,1-1 0 15,-1 0 0-15,1 1-1 0,0-1 0 0,-4-1 4 0,3 2-3 0,-3-7 3 16,-3 2-1-16,3 1-1 0,-8-4 2 0,0-2 1 16,2 2 1-16,1 0 1 15,-3 0 0-15,2 0 3 0,-3 0 3 0,-4 2-2 0,2-2 4 16,-5 0-1-16,5 0 1 0,-8 0 1 0,5 1-2 0,-5 1-2 16,1 1-1-16,5-2 0 0,-9 3-2 0,11 0-3 15,-6-4-1-15,-4 2 4 0,3-1-2 0,0 6-4 16,-4-6 1-16,0 1-1 0,3-1-1 0,-3 3 1 15,-4 5-1-15,4-3-2 0,1-4 2 0,-2 1 1 16,1 5-3-16,1-5 1 0,-1 2 1 0,0-1-2 16,3 1 2-16,4-5-4 0,-7 7 0 0,1-3-6 15,-1-2-2-15,2-1-2 0,-2 3-7 0,5-1-7 16,-2-3-3-16,-2 0 0 0,2 1-8 0,-1 1-2 16,3-2-4-16,-8 1-4 0,6 3-4 0,3-3-22 15,-4-2-16-15,5 1-3 0,0-5-33 0,5-1 2 0,1 1-24 16</inkml:trace>
  <inkml:trace contextRef="#ctx0" brushRef="#br0" timeOffset="179729.95">16086 15121 139 0,'-6'-5'35'0,"-6"1"-34"0,8-1-1 0,-5-1 56 0,0-2-46 15,2 2 0-15,-2-1-13 0,1-2 4 0,2-1 0 16,-2 1-3-16,3-1 7 0,-3 3-10 0,4-1 14 16,-4 0 1-16,3 2 3 0,2 1-3 0,-4 2 3 15,3-2-1-15,-3 2-8 0,3 0-4 0,1 0 1 16,-4-2-12-16,4 0-14 0,-2 0 1 15,1 1 0-15,1-1-13 0,-1-1 9 0,-2-1 2 0,3 3-1 16,1-1 12-16,-1-1 15 0,-1 1 10 0,0 0-3 16,3 1 20-16,-2-1 4 0,-2 2 4 0,0-4 5 15,-1 3 3-15,3 0 3 0,0 1 2 0,-2-1-3 0,-1 0 4 16,3 1-2-16,-1 2-2 0,1 1 2 0,0 0-5 16,3 0-7-16,-1 0 1 0,1 0-6 0,0 0-6 0,-4 1-4 15,4 2 1-15,0 1 3 0,4 2-6 0,-4-1 4 16,1 4 0-16,2 1-3 0,-3-3 4 0,3 4-4 15,-1 0 0-15,-2 2 2 0,3 0-6 0,-3 1-1 16,0 3-4-16,0-1 3 0,0-1-5 0,0 4 0 16,0 0-3-16,0 0 3 0,-3 2-4 0,1-3 4 15,-2 3 1-15,2-1-1 0,1 2 4 0,-3-3 1 16,0 6 3-16,-1-1-1 0,3 0 2 0,-4-1-3 16,1-1 1-16,1 5 0 0,-4-2-4 0,-2 2-4 15,4-2-3-15,-2-1 2 0,3 2-6 0,-1 1 2 16,1 0 0-16,1 0-3 0,-3-2 1 0,6 1-2 15,-1 0 1-15,-1-4 1 0,-5 0-4 0,0 0-3 16,4-2-3-16,4-3-1 0,0-1-4 0,-3 0-19 16,-2-2-10-16,3 0-5 0,2-3-24 0,7-3-30 0,-4-2-16 15,-3-1 0-15,3-5-40 0,5-1 1 0,1-7-11 16</inkml:trace>
  <inkml:trace contextRef="#ctx0" brushRef="#br0" timeOffset="180964.15">16481 15212 774 0,'-3'2'113'16,"0"-2"-111"-16,1 0 36 0,2 0 68 0,0 0-40 15,2-2-81-15,0-1 2 0,-1 0 1 0,2 0-5 16,5-2 7-16,-6 0 6 0,-2 1 1 0,4-1 4 16,-4 5 7-16,0-2 3 0,4-1-4 0,-4 3 1 15,0-3 1-15,0 3-4 0,0 0-3 0,0-1 2 16,-4-7-5-16,4 6-2 0,-1-3 2 0,1 2-3 16,0 2 2-16,0-6 1 0,0 4 1 0,1-1 0 0,3-1 2 15,-4-1 5-15,0 2 2 0,-7 0 0 0,6-3 4 16,1 3-3-16,-2-4 1 0,-1 2 3 0,0-2-5 0,-2 1 1 15,4 1-3-15,-10-2 1 0,1 0-1 0,2 2-1 16,-3 0-1-16,0-1 3 0,-1 3-3 0,-1-1-5 16,0 0 0-16,6 2 0 0,-9 2-5 0,3-1 3 15,-2 0-4-15,-1 2-1 0,-5 2 4 0,4 1-2 16,0 2 0-16,-2 0-2 0,6 1 0 0,-4 0 2 16,1 4 2-16,-1-1-4 0,3 1 3 0,1 1 1 15,-1 1 3-15,0 1 0 0,-3-1 1 0,1 6 1 16,0-4-1-16,2 0 6 0,-2 2-1 0,-3-2-6 15,5 3 2-15,2 0-2 0,-2 2-2 0,1-3-2 16,3 8-1-16,4-4-3 0,-2 0 0 0,5 4-1 16,-3-3-1-16,3-3 2 0,1 3-2 0,2 1 4 15,-1-5 0-15,1 2 0 0,0 1 5 0,0-4 1 16,0 2 0-16,0-1 0 0,1-1 1 0,-1-2 1 0,0 0 0 16,2-2-1-16,1-1 0 0,2 2-3 0,-2-2 2 15,0-2-2-15,3 1-4 0,-1-4-3 0,3 2-1 16,-2-2 2-16,2 1-3 0,0-3 5 0,1 1-3 0,2 0-1 15,0-2 6-15,0 0 1 0,0-1 0 0,-3-2 2 16,3 0 1-16,-1 0 1 0,-3-2 3 0,4 1-1 16,-1-3 3-16,-1 1 0 0,-2 0 3 0,1 0-2 15,1 1 1-15,-1-1 1 0,1 0 2 0,-6 0-2 16,5 0 0-16,-3 0 1 0,3-2-2 0,-7 3 3 16,4-2-3-16,0 1 3 0,-4-1-1 15,3 1 0-15,-3-2 2 0,-1 2 3 0,0-1-1 16,2 0-1-16,-5 1 1 0,3-1-4 0,0-1-1 0,-2-1 2 15,-4 1-7-15,6 0-2 0,0-1-1 16,0-2 1-16,0 2-2 0,6-4 0 0,-4 6 1 0,-1-4-1 16,5 0 0-16,-6 0 1 0,0 2 1 15,2-4 3-15,4 1 0 0,-1-2 2 0,-3 5-1 0,1-4 0 16,1 1 3-16,4 1 1 0,3 0 1 0,-4 0-4 0,-1 0 3 16,-4 0-3-16,2 0 3 0,6 2-2 0,-6-2-2 0,3-1 1 15,-7-1-4-15,3 4 4 0,5 1-2 0,-5-1-2 16,2 0 4-16,-7-4-5 0,8 7 1 0,-3-1-1 15,1-1 0-15,2 2-1 0,-6-4-1 0,3 3 1 16,-3-3-1-16,2 4 1 0,-6-6 0 0,4 4 1 16,-1-1-2-16,-4-5 5 0,4 4-2 0,1 0-1 15,0 0 1-15,-2 3-1 0,5-3 0 0,0-2-1 16,-1 3-1-16,-7 1 0 0,5 0-1 0,-6 2 0 16,7-2 0-16,-1-4-2 0,0 3 0 0,2-1 1 15,0-1 0-15,-1 2 2 0,4-2-1 0,1-1 0 16,-7 4 3-16,1-1-1 0,0 1 1 0,0 2 1 15,-4 0-3-15,6-2 1 0,-2 3-1 0,-2 1 4 16,-1-4-2-16,3 4 1 0,0 1 3 0,-3 0-6 16,3-2 3-16,-8-1 3 0,8 1-6 0,0 1 2 0,0 1-2 15,-9-2 0-15,6-1 1 0,-2 3 0 16,2-2 2-16,3 1-1 0,0 1-1 0,-2 0 2 0,1 0 1 16,1 0 0-16,3 0 2 0,-6 1 0 0,3-1-2 0,0 2 3 15,-2 0-1-15,1-1-3 0,-6 1 1 16,4-1-2-16,2 4-2 0,2-3 2 0,-2 2-2 0,-6 3 0 15,4-3-1-15,2 3 1 0,-7-1 0 0,11 3 0 16,-8 1-2-16,2-1-1 0,4 4 1 0,-1-1 1 16,0 1-2-16,2 1-1 0,3 7 4 0,-12-7-4 15,11 5 2-15,2-1-1 0,-4-2-3 0,4 2 3 16,-1 0-5-16,2 3 6 0,-2-9-7 0,1 6 4 16,-4-3 0-16,4 1 0 0,1 3 1 0,0-2 4 15,3 1-1-15,-5-4-3 0,6 3-1 0,1-1 3 16,4 0-3-16,-7-2 4 0,2-2-3 0,-3 2-5 15,0-1 3-15,5-2-7 0,-1 2 2 16,-1-4-5-16,-4 1-8 0,5-1-8 0,1-1-7 0,-1-2 2 16,1 0-13-16,-1 1-21 0,-1-3-14 0,0 1-1 15,-1-2-29-15,3 2 2 0,-4-5-18 0</inkml:trace>
  <inkml:trace contextRef="#ctx0" brushRef="#br0" timeOffset="182251.4">17424 15027 485 0,'0'0'10'15,"-2"0"-15"-15,2 1-3 0,0 1 8 0,-2-2-24 0,2 1 5 16,0 1-1-16,0-2 29 0,-3 3 12 15,3-1-1-15,0 1 33 0,0-2-3 0,0 3 4 16,0-1 3-16,0-2-4 0,0 2-11 0,0-1-5 0,3 0-4 16,-3-1-11-16,0-1-1 0,0 0-3 0,0 0 2 15,0 0-1-15,0 2 3 0,0-2 2 0,0 0-3 16,0 0 5-16,0 0-2 0,0 0 0 0,0 0-2 16,0 0-3-16,0 0-6 0,0 0 1 0,0 0-1 15,0-5-6-15,4 5 0 0,-3-2-2 0,2 2 1 16,2-1-2-16,-2 1-1 0,-1-2 1 0,6 2-1 15,-5 0-1-15,0-1-2 0,3 1 1 0,0 0 1 16,4 0-2-16,-5 0 0 0,4 0 0 0,-6-2-2 16,10 2 1-16,-4-1 1 0,2 1 1 0,-5-2-2 0,5 0 2 15,0 1-1-15,2-1 2 0,1 1-1 0,-3-2-1 0,0 1 3 16,2 0-2-16,-1 1 0 0,-5 1 3 0,4 0-2 16,3-2-1-16,-2 2 2 0,3 0-3 0,4 0 0 15,-7 0 1-15,2 0-1 0,-3 2-1 0,7-1 1 16,-11 1 0-16,0 1 0 0,1 2 1 0,-1-2 2 15,1 2-2-15,3-1 1 0,2 1 1 0,-8 3-1 16,6-3 2-16,0 3-2 0,0-2-1 0,-7 2-2 16,4 0 3-16,-1 1-1 0,0 1-1 0,0-3 2 15,-1 6-5-15,-1-5 3 0,3 3 1 0,-7 1 5 16,4-2-6-16,3-2 3 0,-7 4 1 0,2-2-2 16,2-4 4-16,-3 4-2 0,-1 2-1 0,2-7 0 15,-1 7 1-15,-2-2 0 0,0-2 0 0,0 1 2 16,0 7 0-16,-2-8-1 0,-1-4 0 0,3 6-1 15,-3-4-2-15,-2 4 4 0,1 1-4 0,1-5-1 16,-5 0-1-16,3 7 0 0,-4-4 0 0,-1 1 0 0,2 1 0 16,-3-2-2-16,-1 1 1 0,-1 1-5 0,0 0 2 15,-1-2 1-15,-3-1-4 0,3 3-1 0,0 0-2 0,-5-3 0 16,-2 3 0-16,6-3-1 0,-4 0 2 0,3 1-3 16,0 0 1-16,-1-2-1 0,-3-1 1 0,9 2 0 15,-5-3-1-15,-5 1 0 0,4-1-5 0,0-2 4 16,-1 1-2-16,4 1 4 0,-1-2 0 0,-1 0 1 15,2 2 4-15,1-3 3 0,1-1 0 0,-4 1 0 16,3-1 2-16,5-1-1 0,0 0 1 0,2 0-2 16,0-1 0-16,3-1-2 0,-2 1 3 0,2-4-3 15,0 3 0-15,1-1 2 0,2 0-1 0,-1 0 1 16,1 1 2-16,0-2 0 0,0 1 1 0,1 1 0 16,1-1 3-16,1 0 0 0,2 0 1 0,-2-1-3 15,0 1 2-15,5 0 0 0,-4-2-1 0,4 4 0 16,-1-2-2-16,1 1-1 0,6 2-2 0,-2-3 4 15,-1 3-3-15,2 0 1 0,-1 2 1 0,3 1-2 16,-3-2 2-16,1 2 4 0,1 1-2 0,2 3 2 0,6 0 2 0,-8-1 4 16,3 0-1-16,0 1 0 0,1 0 2 15,-4 1 1-15,5 2 1 0,-4-2 0 0,-3 1-1 0,2-1-1 16,3 1 1-16,2 1 0 0,-3-1-1 16,7 2-1-16,-9 0-2 0,2 0 2 0,6 2-3 0,-5-2 1 15,2 0-1-15,-3 0 1 0,-2 1-1 0,-1-1 1 16,-1 0-1-16,1 0 3 0,-1-1-1 0,-1 4 1 15,-3-1 1-15,2-2-3 0,-1-2 2 0,-2 5-4 16,0-3 1-16,-3-1 0 0,0 2-4 0,-1-1 5 16,-1-4-3-16,0 0-1 0,-2 1 4 0,1-5-4 15,-1 4-2-15,0 1 0 0,0-2-5 0,0-5-19 16,0-1-12-16,0 0-3 0,0 0-24 0,-1 4-61 16,-1-8-34-16,2 3 45 0,0-5 112 0,0-7-98 15</inkml:trace>
  <inkml:trace contextRef="#ctx0" brushRef="#br0" timeOffset="184763.24">18427 15223 52 0,'0'-4'3'0,"5"-3"6"16,-5 4-6-16,1-3 10 0,-1 3-8 0,2-4 0 15,0 7-3-15,1-3 4 0,-3-1-3 0,3 0 11 16,-2 4 0-16,1 0 1 0,0-3 11 0,-2 3-8 16,1 0 4-16,1-1-2 0,-2 1-6 0,0 0 3 15,0 0 1-15,0 0-2 0,1-3 3 0,-1 4 13 16,-4 1 4-16,4-2 0 0,0 0 12 0,0 1 0 15,0-1 2-15,-8 2 3 0,8-2-2 0,0 0-13 16,0 0-1-16,0 1-1 0,0-1-13 0,0 0-2 0,0 0-7 16,3 0 0-16,0-3-3 0,-5 0-2 15,2 2 0-15,-1-6-2 0,1 9-3 0,0-2 1 0,0 0 1 16,0 0 0-16,-3 0-1 0,3 0 2 0,-3-3-1 16,-2 3 2-16,3-3-1 0,-2-1-2 0,0 3-3 15,0-2 6-15,-4-2-6 0,3 2-1 0,-3 0-2 16,3 1 1-16,-7-1-2 0,2 0 0 0,1 1 0 0,3-1 2 15,-4 2-1-15,-2 1 1 0,-1-4 1 0,2 3-3 16,0-1 1-16,-3 2 0 0,3-1 0 0,3 1-2 16,-11-2-2-16,8 2 1 0,2 0-1 0,-10 0 3 15,5 2-3-15,0-1-1 0,-1 4 1 0,-7-2 3 16,7 0-1-16,-4 4-2 0,1-1 0 0,4 3 1 16,-6 1-1-16,3-2 1 0,1 4-1 0,-3 1-2 15,3 1 2-15,-1-1 3 0,0 4-1 0,-1-6 0 16,4-2 2-16,0 9 3 0,0-7 1 0,0 3-2 15,-5-3 2-15,6 1-1 0,2 1 3 0,5 3-2 16,-5 1-3-16,-2-8 4 0,2 4-3 0,7 0 4 16,-1 4 0-16,0-6 0 0,0 0 2 0,1 1-1 15,2-2-1-15,2 4 0 0,2-1-4 0,-2-4 4 16,1 1-3-16,4 1 1 0,-2 0-1 0,0-2 0 0,5 0 1 0,-2 1 2 16,2-1 3-16,2 1-1 0,-6-1 4 15,6 1 5-15,-4-3 4 0,4 1-6 0,-7 0 7 0,5 0-2 16,-7 0-2-16,4 0 4 0,1 1-5 0,1 1-1 15,0-2 0-15,-3 1 0 0,3 2-1 0,0-2-4 16,2 2 2-16,-1 0-1 0,0 2-4 0,1-2 3 16,4 2-5-16,-2-2 4 0,1 3-1 0,1-2 1 15,1 1-1-15,0 1 1 0,-1-6 0 0,1 5 3 16,0-4-1-16,2 2 0 0,0-3 1 0,-1 1 2 16,0-1 2-16,-3-3 0 0,4 6 2 0,-3-6 0 15,5 6 5-15,-3-7-4 0,-3 3 1 0,4 0-3 16,-4-2-2-16,-1 0 4 0,2 1-5 0,0 1-2 15,-10-7-1-15,8 4-1 0,1 1 0 0,-7-3-1 16,5 1-1-16,-3 5-1 0,0-5 0 0,4 1-2 16,-3 0-5-16,-4-1 4 0,-4-2-4 0,3 1 1 15,5 3-4-15,-3-5-4 0,-2 3 0 0,2-3-15 0,-4 3-7 16,3-2-2-16,3 4-18 0,-7-5-45 0,2 0-27 16,3 2-9-16,1 1-58 0,0-3 2 0,4-2-43 15</inkml:trace>
  <inkml:trace contextRef="#ctx0" brushRef="#br0" timeOffset="186797.15">19574 15011 131 0,'-2'0'35'0,"2"0"-35"0,2 0 24 0,-2 0 15 0,3 0 7 15,2-2-29-15,-1 2 15 0,4-1 0 0,0-1-3 16,-2 2 16-16,-2-1 4 0,7-2 6 0,-7 1 1 15,3 0 3-15,-4 1-2 0,-2-2 2 0,4 1 1 16,3 1-3-16,-5-3-6 0,-1 3-1 0,-2-2 3 16,6 1-5-16,0-1 0 0,-1 1-4 0,-5 1 1 15,1-1 0-15,-2-1-5 0,1 2 2 16,3-3-6-16,-3 1-2 0,-3 0-8 0,-2 0-1 0,8 0 0 16,2-2-9-16,6 2-3 0,-6-2-4 0,-2 1 1 15,5-1-5-15,0-1 1 0,7 2-4 0,-8-2 3 16,-1 0-1-16,0-2-4 0,5 3 2 0,3-1-2 15,-3-2 0-15,4 2-1 0,-6-2 1 0,11 3-2 16,-2 0 2-16,-3 1 0 0,0-3 1 0,-3 1 1 16,9 5 0-16,-6-1-2 0,1-3 1 0,0 2-1 0,0 3 0 15,-2 0 0-15,-2 0 0 0,4 3-3 0,-2-3 1 0,-1 0 1 16,1 2 0-16,-1 1 1 0,-1-3 1 16,2 2-2-16,-3 1 1 0,2 0 0 0,-4 2-1 0,2-2 0 15,-1 1 0-15,-2 1-4 0,1 1 3 0,-4 1 2 16,4-3-3-16,-4 1 2 0,1 0 1 0,-3 0 1 15,1-1-1-15,-1 3 3 0,-2-3 1 0,1 1-5 16,-8 0 1-16,4 0-1 0,-1 1-2 0,1 0 2 16,-6 0 0-16,2 1-2 0,-5 1 4 0,0-2-1 15,-2 2 3-15,1 0-3 0,-2-2 2 0,-2-1 0 16,-3 1-1-16,3-1-1 0,-1 2 1 0,-2-2 3 16,4 1-2-16,-6-1 0 0,4 0 1 0,1 0-3 15,0 1 1-15,1-1 0 0,0-2-4 0,3 0 1 16,1 0-1-16,5 2-1 0,-2-2 1 0,1 0 0 15,-1-1-1-15,5 1 4 0,2 0 0 0,-6-1-5 16,6-2 1-16,1 1 2 0,-3 1-3 0,4-1-2 0,7 1-1 16,-5-2-3-16,-3 3 1 0,8 0 4 0,0 0 3 15,2 2-6-15,4 0 7 0,1-2 0 0,-2 5 2 0,6 0 0 16,0-2 0-16,3 3 0 0,-3 2 0 0,1 0 0 16,-3-3-1-16,4 5 4 0,-5-1-1 0,2-1 1 15,-2 2 5-15,-2-4-3 0,-3 1 4 0,0 1-2 16,-3 3-2-16,2 0-1 0,-1-3 0 0,-1 2 1 15,-2 2-2-15,-4 3 6 0,3-1-2 0,1 0 2 16,-6 1 4-16,1-1 5 0,-1-1 3 0,-3 1 1 16,2 0 4-16,-4-1-4 0,0 0 1 0,-7 1 2 15,5 0-4-15,-4-1 0 0,0 1-4 0,-1-1 0 16,-6 1 0-16,4 1-6 0,0-4 0 0,-2 0-2 16,4-1-5-16,-4-1-6 0,-1 2-4 0,1-3-6 15,0-1-8-15,4-1-23 0,-2-1-13 0,-5 0 2 16,3-2-31-16,2-1-34 0,-2-5-34 0,-4-2-14 0,4-4-51 15,0-5 3-15,-1-6-42 0</inkml:trace>
  <inkml:trace contextRef="#ctx0" brushRef="#br0" timeOffset="187930.7">20164 14755 1261 0,'-2'-7'112'0,"-6"4"-110"0,5-5-8 16,1-3 38-16,2 0-24 0,0-3-68 0,0 2 28 15,0-3-4-15,5 4-4 0,0 0 30 0,-2 5 19 16,-1 0 8-16,-2 1 2 0,1 4 19 0,-1-4-19 15,3 5 2-15,-4-3 1 0,1-2-20 0,1 5-1 16,3-2-4-16,-3 7-1 0,1-3-2 0,-1 2 10 0,1-4-1 16,-1 4 2-16,4 0 10 0,-5-4 6 0,0 0 1 15,0 0 4-15,0 2 7 0,0-1-9 0,0-1 3 16,0 0 0-16,2 2-7 0,-1 1-4 0,1 2-1 16,-1-7-5-16,3 2-2 0,-4 0-4 0,0 0 2 0,0 2-4 15,3 3-1-15,-3-1-3 0,-3-1-1 0,6 4 0 16,-2-3-2-16,1 4-1 0,-1 5 0 15,1-4-3-15,-2 4 1 0,6-1 1 0,-3 1-3 0,-1 6 3 16,-2 0 0-16,2-2 0 0,5 2-3 0,-3 0 5 16,0 1-2-16,-1 2 2 0,2-1 1 0,-2 1 0 15,4-2 4-15,-3 1-5 0,-2-1 1 0,-1 1-2 16,3-3 0-16,-1 1 2 0,-3-1 1 0,0-3-5 16,0 1 6-16,-2-3-4 0,2-1 3 0,0 2 2 15,2-1-3-15,-1 1 0 0,2-1 1 0,-3-2-4 16,-1 1 3-16,2 2-2 0,6 1 0 0,-7-3 1 15,-5-1-3-15,3-1 2 0,-1-2-2 0,6 4 0 16,1-1 0-16,-4-1 0 0,-4-3-2 0,3 0 1 16,-1 1-3-16,2-1 5 0,2 3-1 0,-4-5-1 15,2-4 4-15,0 4-3 0,-1 1 2 0,-1-3-1 16,4 2-3-16,-4 0 0 0,1-2 1 0,-6 0 0 0,6 5 0 16,-2-3 5-16,1-5 1 0,2 1-1 0,0 1 4 0,0-1 1 15,0-1-2-15,0 0 2 0,0 0-1 0,0 0 4 16,0 0-3-16,3-3 1 0,-3 2 3 0,0-2-1 15,-1-1 0-15,1 1 3 0,0-3-4 0,1-2-2 16,1 2 2-16,-1-1-2 0,6-2-1 0,-1-2-5 16,5 0 0-16,-6 2 2 0,2-2-4 0,4 1 2 15,-9-2-3-15,12 4 3 0,-4-5 0 0,-4 2-1 16,3-3 0-16,-1 3 0 0,2 1 0 0,-1-1-1 16,8 5 2-16,-9-5-1 0,5 3 2 0,-2 2 0 15,0 1 1-15,1-1 1 0,-4 3 1 0,3 0 1 16,-1 0 2-16,2-1-3 0,1 3 2 0,-7 1-1 15,4 0 0-15,1 0 0 0,1 0-4 0,1 0 1 16,-2 0-1-16,0 1 1 0,-5 3-1 0,7-4 1 0,-2 1-1 16,1 4-2-16,-1 1 1 0,-1 0-3 0,-1-1 0 15,2 1 0-15,0-2-3 0,2 2 2 0,-2 0 0 16,-2 0 2-16,-1 1 1 0,2-4 1 0,1 5 2 16,-5-2-1-16,2 4 2 0,1 2 1 0,-4-2-2 0,3-1-1 15,-5-3 2-15,2 7 4 0,-1-7 0 0,0 0-2 16,-3 4 5-16,2-4-5 0,-1 0 5 0,-2 4 0 15,3 6-3-15,-1-4 3 0,-2 1-2 0,0 1 0 16,0-6 4-16,0 3 4 0,-5 1-3 0,3-4 0 16,1 0 4-16,-1 2-2 0,-1-1 2 0,-2 2-2 15,1 2-2-15,0-4 1 0,0 0 0 0,-1 1 1 16,2-2 0-16,-3 1 2 0,1 1-2 0,0-4 3 16,-3 0 0-16,5 1-2 0,-5-1 1 0,3 0 3 15,-4 0-2-15,1-1-6 0,2 0 5 0,-5 0-4 16,1-1-2-16,3-1 1 0,-4 2-4 0,0-2 1 15,-2 0 0-15,0 1-1 0,-1-3 1 0,-2 2 0 16,-2-3 2-16,2 2-1 0,0-1-1 0,-4-1-2 16,4 2 2-16,-6 0 1 0,3-2-2 0,5 0-1 0,-11 0 2 15,4 0-1-15,-4 0 0 16,3-2 1-16,-5 0-2 0,4 2-2 0,1-1 2 0,-10-1-2 16,12 2 0-16,-8 0 0 0,2 0-1 0,3 0 1 0,1 0 0 0,-3 2-1 15,1-2 1-15,7 1-1 0,-4 1-1 0,6 0-1 16,-4-2-2-16,3 1-1 0,3-1-1 0,1 0-22 15,1 0-17-15,4 0-8 0,-2-1-31 0,3-3 2 16,-1 1-27-16</inkml:trace>
  <inkml:trace contextRef="#ctx0" brushRef="#br0" timeOffset="188862.88">21822 14984 676 0,'0'-1'93'0,"-5"-4"-42"16,0 0-1-16,5 1-32 0,0-3-26 0,-1 1-6 0,-9-2-36 15,5 0 29-15,-2 0 5 0,5 1-2 16,0 0 31-16,-9 1 0 0,2 1 4 0,9 0 4 0,-3 2-4 0,3 0-6 16,1 3-3-16,1-1-1 0,-2-1-7 0,-2-1 2 15,4 3-1-15,-2 0 2 0,2 0 2 0,-2 0 9 16,0-2 1-16,-8-4-1 0,8 6 9 0,-5-3 2 15,2 1 0-15,3 2 5 0,-2-1-2 0,1-1-3 16,-1 1 2-16,2 1-3 0,2 0-3 0,-1 0 4 16,-1 0-3-16,0 0 1 0,0 0 1 0,0 0-4 15,0 0-2-15,0 0 4 0,-4-2-6 0,-3 2-2 16,7 0-3-16,0 0 2 0,2 2-2 0,-1 1-6 16,-1 1 2-16,0 0-1 0,8 2-4 0,-8-3 1 15,-3 5 0-15,3-2-4 0,-5 2 3 0,2 2-1 16,0-1 0-16,-5 2 0 0,5 0-1 0,3 0-1 15,0 3 0-15,-3 0-1 0,-3-1 1 0,6 3-2 16,-2-1 2-16,2-1-2 0,-9 4 0 0,4-4 3 0,0 0-3 16,5 0 2-16,-9-3 0 0,7 2-1 0,-6-2 3 0,5 1-2 15,5-1-2-15,-1 4-1 0,-1-3 3 16,2-1-1-16,3 2-2 0,-5-2 0 0,3 1-1 0,5-1-4 16,-4 0 1-16,6-3-1 0,2 0-3 0,-4 5 1 15,13 1-2-15,-4-3-3 0,3-2-1 0,1-1-2 16,4 0-3-16,-3 2-2 0,2-1 0 0,6-6 1 15,-7 0-2-15,4 2 7 0,1-5-2 0,0 0 1 16,-1-2 6-16,-2-4 1 0,-3 1 0 0,2 5-1 16,0-4-1-16,-4-4-8 0,-1 3-2 0,1 3-2 15,-4-1-12-15,-3 0-21 0,2-3-11 16,-2-4-6-16,1 6-27 0,0-4 0 0,-6-2-19 0</inkml:trace>
  <inkml:trace contextRef="#ctx0" brushRef="#br0" timeOffset="189247.95">22116 14857 1221 0,'-3'1'38'0,"-1"1"-42"0,4-2-1 0,-1 5-16 16,-2-2-12-16,1 3-13 0,-3 0-10 0,2 4 47 15,2 1 5-15,-1 0 3 0,-4 2 49 0,4 2-10 16,-1-1-1-16,-3 2 10 0,1 1-18 0,2 4-12 16,-5-2-3-16,5 3-3 0,-2 0-11 0,-3 1 0 15,4 3 2-15,-4-4-3 0,3 1 1 0,-3-2 3 16,3 5 0-16,-4 0-1 0,3-1 2 0,-1 1 0 15,0 1-3-15,0 1 1 0,-2 1-2 0,3 1 1 16,-2-5-1-16,3 3 2 0,-4-3-1 0,-2 1-1 16,3-1 0-16,1 1 0 0,-5 0-2 0,2 0-2 0,1-1-5 15,3-1-4-15,-4 1-4 0,-1 0-21 0,3-1-14 16,0-4 0-16,4 2-32 0,-4-3-60 0,5-1 103 16,-8-3-44-16,11-2 85 0</inkml:trace>
  <inkml:trace contextRef="#ctx0" brushRef="#br0" timeOffset="190513.73">22879 15376 143 0,'4'3'65'0,"-1"-3"-64"0,-1 0 66 16,1 0 10-16,-3 0 10 0,5-1-12 0,-2-1-14 15,-1-1-5-15,1-2-1 0,-3 5-13 0,0 0 1 16,1-3-1-16,4-2-5 0,-2 2 4 0,-1-2-7 16,-2 1 5-16,1 4-5 0,4-7-3 0,-3 3-4 15,-1-1-3-15,-1 3 2 0,0-2-4 0,-1 2 5 16,-1 0-2-16,-3-4-3 0,1 3 5 0,2-2-8 15,-7-3 4-15,-4-1 0 0,4 1-7 0,-4 3 0 16,2-4-5-16,-2 4 1 0,-1-1 1 0,-3-3-2 16,3 9-5-16,-5 0-2 0,2-4-3 0,-1 4-4 15,-2-1-1-15,-2 1-2 0,1 1-5 0,-2 3 0 16,-1-3-6-16,-3 5 3 0,2-1-4 0,5 0 4 16,-1 3-3-16,-2-2-1 0,-2 3 1 0,4 1 3 15,4-2 3-15,4 1 1 0,-4-1 1 0,4 3 4 16,-1-2 0-16,2 3 2 0,4-6 1 0,0 6-2 0,2-2 0 15,-2 1 2-15,8 3-3 0,-3-1-2 0,1-1 1 16,4 1 1-16,-2 2 0 0,6-4 2 0,-6 4 2 0,0-4-2 16,3 1 3-16,-1-1-1 0,7 2 1 15,-4-2 0-15,4-2 0 0,-6 1 1 0,7-1-1 0,-4 1-2 16,5-3 3-16,0 0-1 0,-8-1 5 0,10-1-4 16,-4-1 3-16,2 0-1 0,2-1 0 15,-2 0 2-15,2-2-1 0,-4 1 0 0,4-2-2 0,-6 0-1 16,4-2 0-16,0 1 1 0,-1-1 2 0,2-2-2 15,-4 0 2-15,5 0-2 0,-4-3 4 0,4 3-1 16,-2-3-1-16,-2 1 0 0,1-2 0 0,1 2-1 16,1 0 1-16,-2-2 0 0,-4 0-3 0,5 0 1 15,-3-1-1-15,-2 1 2 0,2-2-3 0,-3 1 1 16,3-2 0-16,-5 1-1 0,5-1 0 0,-4 5 3 16,0-5-3-16,-1 3 3 0,3-3-2 0,-4-1 0 15,1 1 2-15,2-2 4 0,-4-3 0 0,2 4-3 16,-3-2 3-16,2-1-3 0,-2-2 1 0,1 1 2 0,-1 5-5 15,0-6 0-15,0-2 0 0,0 2-2 16,-1-3 0-16,-1-4 0 0,-2 5 0 0,-3-3 2 0,4-3-1 0,-5-2-1 16,3 4 3-16,-2-3-3 0,2 1 1 0,-3-3-1 15,2 0 0-15,-2 1 0 0,2-1-1 0,-4 1-1 16,5 2-1-16,-2-1 2 0,3 1-3 0,-2 8 1 16,1-2-1-16,4 2 2 0,-5-1 0 0,4 4-3 15,-1 2 3-15,3 2-3 0,-2-1 1 0,2 3 3 16,-4-1-3-16,4 4 1 0,0 2 3 0,-2-2-2 15,2 4 0-15,0 1 3 0,0 0-1 0,0 0-1 16,0 1 3-16,0-1-4 0,0 0 3 0,0 0 0 16,-2-1-1-16,2 1 0 0,0 0 0 0,0 1 0 15,-1 1 0-15,1 4 2 0,1 5 2 0,-1-4 2 16,2 5 0-16,0-6-4 0,1 9 4 0,-3-3-2 16,1 6 1-16,1-4-4 0,-2 0 0 0,0 5-1 15,0 1 0-15,1 2 0 0,1 2-2 0,0-1 1 0,-2 3 0 16,1-1 0-16,2 1 1 0,-1 0 0 0,-1 0 1 15,-1 1-1-15,0 1 2 0,4-2-2 0,-3-1 0 16,4-2 0-16,-4 1-3 0,1-1 3 0,0 3-1 16,-1-4 1-16,1-3 3 0,-1 3-2 0,2 0 0 0,-1 1 2 15,0 1-1-15,-1-2-1 0,-1 0 1 0,2 1-2 16,-1-1 0-16,1 0 2 0,1 0 0 0,0 2-2 16,-1-2 0-16,-1-1 1 0,2 1 2 0,2-4-2 15,-2 3 0-15,-1 1 2 0,1-2-1 0,2 1 6 16,-2-4-2-16,0 2 3 0,3 0-1 0,-1 0 2 15,3 3 2-15,-2 1-3 0,4-2-2 0,-1-2 2 16,-1 0-4-16,5-1 2 0,1 3-2 0,5-1 0 16,-2-2 1-16,-1 1-1 0,4-4-1 0,5 3 4 15,2-3-3-15,8 1-5 0,-4-2 1 0,4-1-1 16,-4-1-3-16,13-1-3 0,-5-1-4 0,1-2-6 16,-1-1-4-16,-1 1-28 0,-2-6-17 0,2 1-11 15,0-1-39-15,-9-1 2 0,4-1-27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46F140E0-DB55-4BDE-829B-AA979E0E1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75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89319D-9CFE-475A-B012-553C91CC59BB}" type="slidenum">
              <a:rPr lang="en-US" altLang="en-US" sz="1200" smtClean="0"/>
              <a:pPr eaLnBrk="1" hangingPunct="1"/>
              <a:t>1</a:t>
            </a:fld>
            <a:endParaRPr lang="en-US" altLang="en-US" sz="12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3638" y="692150"/>
            <a:ext cx="4608512" cy="3455988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78325"/>
            <a:ext cx="5086350" cy="4149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Unary, binary and N-ry constraints.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8CF81D-6FD4-4F00-8A55-5E3BD1FD6332}" type="slidenum">
              <a:rPr lang="en-US" altLang="en-US" sz="1200" smtClean="0"/>
              <a:pPr eaLnBrk="1" hangingPunct="1"/>
              <a:t>10</a:t>
            </a:fld>
            <a:endParaRPr lang="en-US" altLang="en-US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9B5C1F-CB99-47E6-9E46-2694220B3F76}" type="slidenum">
              <a:rPr lang="en-US" altLang="en-US" sz="1200" smtClean="0"/>
              <a:pPr eaLnBrk="1" hangingPunct="1"/>
              <a:t>11</a:t>
            </a:fld>
            <a:endParaRPr lang="en-US" altLang="en-US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641860-D1E5-4748-8720-FC29DFD25CCF}" type="slidenum">
              <a:rPr lang="en-US" altLang="en-US" sz="1200" smtClean="0"/>
              <a:pPr eaLnBrk="1" hangingPunct="1"/>
              <a:t>12</a:t>
            </a:fld>
            <a:endParaRPr lang="en-US" alt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54999F-0E0B-47D5-9CFB-C4A946F103E3}" type="slidenum">
              <a:rPr lang="en-US" altLang="en-US" sz="1200" smtClean="0"/>
              <a:pPr eaLnBrk="1" hangingPunct="1"/>
              <a:t>13</a:t>
            </a:fld>
            <a:endParaRPr lang="en-US" altLang="en-US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9642B5B-86D3-43FF-8688-1E0D0E7A6AC1}" type="slidenum">
              <a:rPr lang="en-US" altLang="en-US" sz="1200" smtClean="0"/>
              <a:pPr eaLnBrk="1" hangingPunct="1"/>
              <a:t>14</a:t>
            </a:fld>
            <a:endParaRPr lang="en-US" altLang="en-US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7D4CD73-EA37-4D8E-B97F-FCECA09D18BA}" type="slidenum">
              <a:rPr lang="en-US" altLang="en-US" sz="1200" smtClean="0"/>
              <a:pPr eaLnBrk="1" hangingPunct="1"/>
              <a:t>17</a:t>
            </a:fld>
            <a:endParaRPr lang="en-US" altLang="en-US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2A77D5-86B5-4B52-837A-D4BBADAC61D8}" type="slidenum">
              <a:rPr lang="en-US" altLang="en-US" sz="1200" smtClean="0"/>
              <a:pPr eaLnBrk="1" hangingPunct="1"/>
              <a:t>18</a:t>
            </a:fld>
            <a:endParaRPr lang="en-US" altLang="en-US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C8FC52-8679-48E8-A59E-66208BFAF51E}" type="slidenum">
              <a:rPr lang="en-US" altLang="en-US" sz="1200" smtClean="0"/>
              <a:pPr eaLnBrk="1" hangingPunct="1"/>
              <a:t>19</a:t>
            </a:fld>
            <a:endParaRPr lang="en-US" altLang="en-US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166C94-9004-4672-9D30-07BAAECC44A8}" type="slidenum">
              <a:rPr lang="en-US" altLang="en-US" sz="1200" smtClean="0"/>
              <a:pPr eaLnBrk="1" hangingPunct="1"/>
              <a:t>20</a:t>
            </a:fld>
            <a:endParaRPr lang="en-US" altLang="en-US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58B3E9-ECD7-47B2-8D09-33B3F276B9A0}" type="slidenum">
              <a:rPr lang="en-US" altLang="en-US" sz="1200" smtClean="0"/>
              <a:pPr eaLnBrk="1" hangingPunct="1"/>
              <a:t>21</a:t>
            </a:fld>
            <a:endParaRPr lang="en-US" altLang="en-US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1EC568-7BF0-46FD-8E87-E5383B371730}" type="slidenum">
              <a:rPr lang="en-US" altLang="en-US" sz="1200" smtClean="0"/>
              <a:pPr eaLnBrk="1" hangingPunct="1"/>
              <a:t>2</a:t>
            </a:fld>
            <a:endParaRPr lang="en-US" altLang="en-US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EC1BFCE-519E-4070-9231-00882E66C7EB}" type="slidenum">
              <a:rPr lang="en-US" altLang="en-US" sz="1200" smtClean="0"/>
              <a:pPr eaLnBrk="1" hangingPunct="1"/>
              <a:t>22</a:t>
            </a:fld>
            <a:endParaRPr lang="en-US" altLang="en-US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3BCF09-EF09-4852-9B5F-1DCC6B187B44}" type="slidenum">
              <a:rPr lang="en-US" altLang="en-US" sz="1200" smtClean="0"/>
              <a:pPr eaLnBrk="1" hangingPunct="1"/>
              <a:t>23</a:t>
            </a:fld>
            <a:endParaRPr lang="en-US" altLang="en-US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BB1FAD7-8AD2-45BD-BF2D-7E7D55646384}" type="slidenum">
              <a:rPr lang="en-US" altLang="en-US" sz="1200" smtClean="0"/>
              <a:pPr eaLnBrk="1" hangingPunct="1"/>
              <a:t>24</a:t>
            </a:fld>
            <a:endParaRPr lang="en-US" altLang="en-US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B90FDD-C9E7-4E0A-9D94-2FA7099BD927}" type="slidenum">
              <a:rPr lang="en-US" altLang="en-US" sz="1200" smtClean="0"/>
              <a:pPr eaLnBrk="1" hangingPunct="1"/>
              <a:t>25</a:t>
            </a:fld>
            <a:endParaRPr lang="en-US" altLang="en-US" sz="120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092B3E-402B-48F3-96D1-24500BEB1055}" type="slidenum">
              <a:rPr lang="en-US" altLang="en-US" sz="1200" smtClean="0"/>
              <a:pPr eaLnBrk="1" hangingPunct="1"/>
              <a:t>26</a:t>
            </a:fld>
            <a:endParaRPr lang="en-US" altLang="en-US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90AFF17-BC6F-4AAB-A517-E1BA02C7CD91}" type="slidenum">
              <a:rPr lang="en-US" altLang="en-US" sz="1200" smtClean="0"/>
              <a:pPr eaLnBrk="1" hangingPunct="1"/>
              <a:t>27</a:t>
            </a:fld>
            <a:endParaRPr lang="en-US" altLang="en-US" sz="120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A7FFBD-8239-41B9-9D81-99074E33AFE8}" type="slidenum">
              <a:rPr lang="en-US" altLang="en-US" sz="1200" smtClean="0"/>
              <a:pPr eaLnBrk="1" hangingPunct="1"/>
              <a:t>28</a:t>
            </a:fld>
            <a:endParaRPr lang="en-US" alt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950FCC9-E8FE-4535-8072-64045599A4E4}" type="slidenum">
              <a:rPr lang="en-US" altLang="en-US" sz="1200" smtClean="0"/>
              <a:pPr eaLnBrk="1" hangingPunct="1"/>
              <a:t>29</a:t>
            </a:fld>
            <a:endParaRPr lang="en-US" altLang="en-US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3066371-6DDE-4CD5-8D69-93A68EAF8FE5}" type="slidenum">
              <a:rPr lang="en-US" altLang="en-US" sz="1200" smtClean="0"/>
              <a:pPr eaLnBrk="1" hangingPunct="1"/>
              <a:t>30</a:t>
            </a:fld>
            <a:endParaRPr lang="en-US" altLang="en-US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90349E-D0DB-4BA1-AB79-8C3D1EDFE9A4}" type="slidenum">
              <a:rPr lang="en-US" altLang="en-US" sz="1200" smtClean="0"/>
              <a:pPr eaLnBrk="1" hangingPunct="1"/>
              <a:t>31</a:t>
            </a:fld>
            <a:endParaRPr lang="en-US" altLang="en-US" sz="12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CC0A8F-71A6-49FD-8EF9-383C68213721}" type="slidenum">
              <a:rPr lang="en-US" altLang="en-US" sz="1200" smtClean="0"/>
              <a:pPr eaLnBrk="1" hangingPunct="1"/>
              <a:t>3</a:t>
            </a:fld>
            <a:endParaRPr lang="en-US" altLang="en-US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DA60DD-D4CE-4C5D-AE8D-54B09A71673D}" type="slidenum">
              <a:rPr lang="en-US" altLang="en-US" sz="1200" smtClean="0"/>
              <a:pPr eaLnBrk="1" hangingPunct="1"/>
              <a:t>32</a:t>
            </a:fld>
            <a:endParaRPr lang="en-US" altLang="en-US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E9AA8A-67F9-4AA9-A34F-17D6AAB7D8FB}" type="slidenum">
              <a:rPr lang="en-US" altLang="en-US" sz="1200" smtClean="0"/>
              <a:pPr eaLnBrk="1" hangingPunct="1"/>
              <a:t>33</a:t>
            </a:fld>
            <a:endParaRPr lang="en-US" altLang="en-US" sz="12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773846A-C4E4-4D6C-AA92-4F031BBA50CE}" type="slidenum">
              <a:rPr lang="en-US" altLang="en-US" sz="1200" smtClean="0"/>
              <a:pPr eaLnBrk="1" hangingPunct="1"/>
              <a:t>34</a:t>
            </a:fld>
            <a:endParaRPr lang="en-US" altLang="en-US" sz="12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EA8136-56B1-41FB-9FF0-9C37BCDF6C76}" type="slidenum">
              <a:rPr lang="en-US" altLang="en-US" sz="1200" smtClean="0"/>
              <a:pPr eaLnBrk="1" hangingPunct="1"/>
              <a:t>35</a:t>
            </a:fld>
            <a:endParaRPr lang="en-US" altLang="en-US" sz="12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13370-09BF-4022-9AB8-C25FCCC2ADBB}" type="slidenum">
              <a:rPr lang="en-US" altLang="en-US" sz="1200" smtClean="0"/>
              <a:pPr eaLnBrk="1" hangingPunct="1"/>
              <a:t>36</a:t>
            </a:fld>
            <a:endParaRPr lang="en-US" alt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4B7F0D-1A91-40A2-B9EF-049056546193}" type="slidenum">
              <a:rPr lang="en-US" altLang="en-US" sz="1200" smtClean="0"/>
              <a:pPr eaLnBrk="1" hangingPunct="1"/>
              <a:t>37</a:t>
            </a:fld>
            <a:endParaRPr lang="en-US" altLang="en-US" sz="120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5EA90E4-FC83-4EDD-BFBF-D3D6D88AD584}" type="slidenum">
              <a:rPr lang="en-US" altLang="en-US" sz="1200" smtClean="0"/>
              <a:pPr eaLnBrk="1" hangingPunct="1"/>
              <a:t>38</a:t>
            </a:fld>
            <a:endParaRPr lang="en-US" altLang="en-US" sz="120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2DD36C-74F4-4B9A-964D-A77CC52928E1}" type="slidenum">
              <a:rPr lang="en-US" altLang="en-US" sz="1200" smtClean="0"/>
              <a:pPr eaLnBrk="1" hangingPunct="1"/>
              <a:t>39</a:t>
            </a:fld>
            <a:endParaRPr lang="en-US" altLang="en-US" sz="12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92A8BF6-124D-41CB-962A-72BA6207FCB4}" type="slidenum">
              <a:rPr lang="en-US" altLang="en-US" sz="1200" smtClean="0"/>
              <a:pPr eaLnBrk="1" hangingPunct="1"/>
              <a:t>40</a:t>
            </a:fld>
            <a:endParaRPr lang="en-US" altLang="en-US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40CEDB-5F7D-4562-AE4D-2623AB7947D2}" type="slidenum">
              <a:rPr lang="en-US" altLang="en-US" sz="1200" smtClean="0"/>
              <a:pPr eaLnBrk="1" hangingPunct="1"/>
              <a:t>41</a:t>
            </a:fld>
            <a:endParaRPr lang="en-US" altLang="en-US" sz="12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D94F63-493A-44CB-AFA7-25613FD72404}" type="slidenum">
              <a:rPr lang="en-US" altLang="en-US" sz="1200" smtClean="0"/>
              <a:pPr eaLnBrk="1" hangingPunct="1"/>
              <a:t>4</a:t>
            </a:fld>
            <a:endParaRPr lang="en-US" altLang="en-US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E49CD5F-A535-47D1-898E-37113B90C068}" type="slidenum">
              <a:rPr lang="en-US" altLang="en-US" sz="1200" smtClean="0"/>
              <a:pPr eaLnBrk="1" hangingPunct="1"/>
              <a:t>5</a:t>
            </a:fld>
            <a:endParaRPr lang="en-US" altLang="en-US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4CC2B5-A2F4-4621-A08A-19201D76CACC}" type="slidenum">
              <a:rPr lang="en-US" altLang="en-US" sz="1200" smtClean="0"/>
              <a:pPr eaLnBrk="1" hangingPunct="1"/>
              <a:t>6</a:t>
            </a:fld>
            <a:endParaRPr lang="en-US" altLang="en-US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C10E23-9FB2-4ABA-9B8A-01A1E213CFC2}" type="slidenum">
              <a:rPr lang="en-US" altLang="en-US" sz="1200" smtClean="0"/>
              <a:pPr eaLnBrk="1" hangingPunct="1"/>
              <a:t>7</a:t>
            </a:fld>
            <a:endParaRPr lang="en-US" altLang="en-US" sz="12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D92A6A-2285-4317-ADCA-CB7C349451C2}" type="slidenum">
              <a:rPr lang="en-US" altLang="en-US" sz="1200" smtClean="0"/>
              <a:pPr eaLnBrk="1" hangingPunct="1"/>
              <a:t>8</a:t>
            </a:fld>
            <a:endParaRPr lang="en-US" altLang="en-US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2338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1822AF-3B95-4C08-B3D9-73870C06428E}" type="slidenum">
              <a:rPr lang="en-US" altLang="en-US" sz="1200" smtClean="0"/>
              <a:pPr eaLnBrk="1" hangingPunct="1"/>
              <a:t>9</a:t>
            </a:fld>
            <a:endParaRPr lang="en-US" altLang="en-US" sz="12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85137-F81B-4ECC-80B1-5EC7827326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98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2012C-1BA3-46A9-8211-700F3A565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27A35-74FA-4DCB-A238-BB5112A63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49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2FACA-55AB-4631-8FFC-12DC6FA11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424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FBFD2-AB0B-4A8C-8348-328178C339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5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59B26-1740-40BB-945F-546FA051DF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09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E9046-444C-48AF-88D1-B6BE3D555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32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3361D-3CDA-4100-AC7C-C77D0EF5E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57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756A2-A615-425D-8601-9518F918E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7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28482-804E-416B-B9C7-A2D552F1F0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242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1DF27-AC94-4BE4-8BAE-37E10886A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91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06B9F3C-02A9-49C7-BC03-7D2507657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customXml" Target="../ink/ink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customXml" Target="../ink/ink1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customXml" Target="../ink/ink1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7.png"/><Relationship Id="rId4" Type="http://schemas.openxmlformats.org/officeDocument/2006/relationships/customXml" Target="../ink/ink18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9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customXml" Target="../ink/ink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customXml" Target="../ink/ink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5B9FFD-DDDA-4F8A-A71D-D14D384DCBCB}" type="slidenum">
              <a:rPr lang="en-US" altLang="en-US" sz="1400" smtClean="0"/>
              <a:pPr eaLnBrk="1" hangingPunct="1"/>
              <a:t>1</a:t>
            </a:fld>
            <a:endParaRPr lang="en-US" altLang="en-US" sz="140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0033CC"/>
                </a:solidFill>
              </a:rPr>
              <a:t>Constraint Satisfaction Problems</a:t>
            </a:r>
          </a:p>
        </p:txBody>
      </p:sp>
      <p:sp>
        <p:nvSpPr>
          <p:cNvPr id="2052" name="Oval 3"/>
          <p:cNvSpPr>
            <a:spLocks noChangeArrowheads="1"/>
          </p:cNvSpPr>
          <p:nvPr/>
        </p:nvSpPr>
        <p:spPr bwMode="auto">
          <a:xfrm>
            <a:off x="3124200" y="1447800"/>
            <a:ext cx="19812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3657600" y="1676400"/>
            <a:ext cx="811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Soup</a:t>
            </a: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3352800" y="3048000"/>
            <a:ext cx="1524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3413125" y="3013075"/>
            <a:ext cx="14605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Total Cost</a:t>
            </a:r>
          </a:p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&lt; $30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2056" name="Oval 7"/>
          <p:cNvSpPr>
            <a:spLocks noChangeArrowheads="1"/>
          </p:cNvSpPr>
          <p:nvPr/>
        </p:nvSpPr>
        <p:spPr bwMode="auto">
          <a:xfrm>
            <a:off x="5257800" y="2286000"/>
            <a:ext cx="19812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638800" y="2362200"/>
            <a:ext cx="11985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>
                <a:latin typeface="Times New Roman" pitchFamily="18" charset="0"/>
              </a:rPr>
              <a:t>Chicken</a:t>
            </a:r>
          </a:p>
          <a:p>
            <a:pPr algn="ctr"/>
            <a:r>
              <a:rPr lang="en-US" altLang="en-US">
                <a:latin typeface="Times New Roman" pitchFamily="18" charset="0"/>
              </a:rPr>
              <a:t>Dish</a:t>
            </a:r>
          </a:p>
        </p:txBody>
      </p:sp>
      <p:sp>
        <p:nvSpPr>
          <p:cNvPr id="2058" name="Oval 9"/>
          <p:cNvSpPr>
            <a:spLocks noChangeArrowheads="1"/>
          </p:cNvSpPr>
          <p:nvPr/>
        </p:nvSpPr>
        <p:spPr bwMode="auto">
          <a:xfrm>
            <a:off x="5334000" y="3581400"/>
            <a:ext cx="19812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5562600" y="3810000"/>
            <a:ext cx="14176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Vegetable</a:t>
            </a:r>
          </a:p>
        </p:txBody>
      </p:sp>
      <p:sp>
        <p:nvSpPr>
          <p:cNvPr id="2060" name="Oval 11"/>
          <p:cNvSpPr>
            <a:spLocks noChangeArrowheads="1"/>
          </p:cNvSpPr>
          <p:nvPr/>
        </p:nvSpPr>
        <p:spPr bwMode="auto">
          <a:xfrm>
            <a:off x="4267200" y="4572000"/>
            <a:ext cx="19812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1" name="Text Box 12"/>
          <p:cNvSpPr txBox="1">
            <a:spLocks noChangeArrowheads="1"/>
          </p:cNvSpPr>
          <p:nvPr/>
        </p:nvSpPr>
        <p:spPr bwMode="auto">
          <a:xfrm>
            <a:off x="4800600" y="4800600"/>
            <a:ext cx="741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Rice</a:t>
            </a:r>
          </a:p>
        </p:txBody>
      </p:sp>
      <p:sp>
        <p:nvSpPr>
          <p:cNvPr id="2062" name="Oval 13"/>
          <p:cNvSpPr>
            <a:spLocks noChangeArrowheads="1"/>
          </p:cNvSpPr>
          <p:nvPr/>
        </p:nvSpPr>
        <p:spPr bwMode="auto">
          <a:xfrm>
            <a:off x="1905000" y="4572000"/>
            <a:ext cx="19812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3" name="Text Box 14"/>
          <p:cNvSpPr txBox="1">
            <a:spLocks noChangeArrowheads="1"/>
          </p:cNvSpPr>
          <p:nvPr/>
        </p:nvSpPr>
        <p:spPr bwMode="auto">
          <a:xfrm>
            <a:off x="2438400" y="4800600"/>
            <a:ext cx="1182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Seafood</a:t>
            </a:r>
          </a:p>
        </p:txBody>
      </p:sp>
      <p:sp>
        <p:nvSpPr>
          <p:cNvPr id="2064" name="Oval 15"/>
          <p:cNvSpPr>
            <a:spLocks noChangeArrowheads="1"/>
          </p:cNvSpPr>
          <p:nvPr/>
        </p:nvSpPr>
        <p:spPr bwMode="auto">
          <a:xfrm>
            <a:off x="838200" y="3429000"/>
            <a:ext cx="19812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5" name="Text Box 16"/>
          <p:cNvSpPr txBox="1">
            <a:spLocks noChangeArrowheads="1"/>
          </p:cNvSpPr>
          <p:nvPr/>
        </p:nvSpPr>
        <p:spPr bwMode="auto">
          <a:xfrm>
            <a:off x="1066800" y="3657600"/>
            <a:ext cx="1412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Pork Dish</a:t>
            </a:r>
          </a:p>
        </p:txBody>
      </p:sp>
      <p:sp>
        <p:nvSpPr>
          <p:cNvPr id="2066" name="Oval 17"/>
          <p:cNvSpPr>
            <a:spLocks noChangeArrowheads="1"/>
          </p:cNvSpPr>
          <p:nvPr/>
        </p:nvSpPr>
        <p:spPr bwMode="auto">
          <a:xfrm>
            <a:off x="1219200" y="2209800"/>
            <a:ext cx="19812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7" name="Text Box 18"/>
          <p:cNvSpPr txBox="1">
            <a:spLocks noChangeArrowheads="1"/>
          </p:cNvSpPr>
          <p:nvPr/>
        </p:nvSpPr>
        <p:spPr bwMode="auto">
          <a:xfrm>
            <a:off x="1524000" y="2514600"/>
            <a:ext cx="1384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Appetizer</a:t>
            </a:r>
          </a:p>
        </p:txBody>
      </p:sp>
      <p:sp>
        <p:nvSpPr>
          <p:cNvPr id="2068" name="Rectangle 19"/>
          <p:cNvSpPr>
            <a:spLocks noChangeArrowheads="1"/>
          </p:cNvSpPr>
          <p:nvPr/>
        </p:nvSpPr>
        <p:spPr bwMode="auto">
          <a:xfrm>
            <a:off x="5334000" y="1177925"/>
            <a:ext cx="1524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69" name="Text Box 20"/>
          <p:cNvSpPr txBox="1">
            <a:spLocks noChangeArrowheads="1"/>
          </p:cNvSpPr>
          <p:nvPr/>
        </p:nvSpPr>
        <p:spPr bwMode="auto">
          <a:xfrm>
            <a:off x="5394325" y="1143000"/>
            <a:ext cx="14541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Must be</a:t>
            </a:r>
          </a:p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Hot&amp;Sour</a:t>
            </a:r>
          </a:p>
        </p:txBody>
      </p:sp>
      <p:sp>
        <p:nvSpPr>
          <p:cNvPr id="2070" name="Rectangle 21"/>
          <p:cNvSpPr>
            <a:spLocks noChangeArrowheads="1"/>
          </p:cNvSpPr>
          <p:nvPr/>
        </p:nvSpPr>
        <p:spPr bwMode="auto">
          <a:xfrm>
            <a:off x="7467600" y="2244725"/>
            <a:ext cx="1524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71" name="Text Box 22"/>
          <p:cNvSpPr txBox="1">
            <a:spLocks noChangeArrowheads="1"/>
          </p:cNvSpPr>
          <p:nvPr/>
        </p:nvSpPr>
        <p:spPr bwMode="auto">
          <a:xfrm>
            <a:off x="7527925" y="2209800"/>
            <a:ext cx="11318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No </a:t>
            </a:r>
          </a:p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Peanuts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2072" name="Rectangle 23"/>
          <p:cNvSpPr>
            <a:spLocks noChangeArrowheads="1"/>
          </p:cNvSpPr>
          <p:nvPr/>
        </p:nvSpPr>
        <p:spPr bwMode="auto">
          <a:xfrm>
            <a:off x="7467600" y="3616325"/>
            <a:ext cx="1524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73" name="Text Box 24"/>
          <p:cNvSpPr txBox="1">
            <a:spLocks noChangeArrowheads="1"/>
          </p:cNvSpPr>
          <p:nvPr/>
        </p:nvSpPr>
        <p:spPr bwMode="auto">
          <a:xfrm>
            <a:off x="7527925" y="3581400"/>
            <a:ext cx="11318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No </a:t>
            </a:r>
          </a:p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Peanuts</a:t>
            </a:r>
          </a:p>
        </p:txBody>
      </p:sp>
      <p:sp>
        <p:nvSpPr>
          <p:cNvPr id="2074" name="Rectangle 25"/>
          <p:cNvSpPr>
            <a:spLocks noChangeArrowheads="1"/>
          </p:cNvSpPr>
          <p:nvPr/>
        </p:nvSpPr>
        <p:spPr bwMode="auto">
          <a:xfrm>
            <a:off x="6934200" y="5292725"/>
            <a:ext cx="17526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75" name="Text Box 26"/>
          <p:cNvSpPr txBox="1">
            <a:spLocks noChangeArrowheads="1"/>
          </p:cNvSpPr>
          <p:nvPr/>
        </p:nvSpPr>
        <p:spPr bwMode="auto">
          <a:xfrm>
            <a:off x="6994525" y="5257800"/>
            <a:ext cx="16319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Not</a:t>
            </a:r>
          </a:p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Chow Mein</a:t>
            </a:r>
          </a:p>
        </p:txBody>
      </p:sp>
      <p:sp>
        <p:nvSpPr>
          <p:cNvPr id="2076" name="Rectangle 27"/>
          <p:cNvSpPr>
            <a:spLocks noChangeArrowheads="1"/>
          </p:cNvSpPr>
          <p:nvPr/>
        </p:nvSpPr>
        <p:spPr bwMode="auto">
          <a:xfrm>
            <a:off x="152400" y="4911725"/>
            <a:ext cx="1524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77" name="Text Box 28"/>
          <p:cNvSpPr txBox="1">
            <a:spLocks noChangeArrowheads="1"/>
          </p:cNvSpPr>
          <p:nvPr/>
        </p:nvSpPr>
        <p:spPr bwMode="auto">
          <a:xfrm>
            <a:off x="212725" y="4876800"/>
            <a:ext cx="13096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Not Both</a:t>
            </a:r>
          </a:p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Spicy</a:t>
            </a:r>
          </a:p>
        </p:txBody>
      </p:sp>
      <p:sp>
        <p:nvSpPr>
          <p:cNvPr id="2078" name="Line 29"/>
          <p:cNvSpPr>
            <a:spLocks noChangeShapeType="1"/>
          </p:cNvSpPr>
          <p:nvPr/>
        </p:nvSpPr>
        <p:spPr bwMode="auto">
          <a:xfrm flipV="1">
            <a:off x="1219200" y="43434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9" name="Line 30"/>
          <p:cNvSpPr>
            <a:spLocks noChangeShapeType="1"/>
          </p:cNvSpPr>
          <p:nvPr/>
        </p:nvSpPr>
        <p:spPr bwMode="auto">
          <a:xfrm>
            <a:off x="16764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0" name="Line 31"/>
          <p:cNvSpPr>
            <a:spLocks noChangeShapeType="1"/>
          </p:cNvSpPr>
          <p:nvPr/>
        </p:nvSpPr>
        <p:spPr bwMode="auto">
          <a:xfrm flipV="1">
            <a:off x="2819400" y="3581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1" name="Line 32"/>
          <p:cNvSpPr>
            <a:spLocks noChangeShapeType="1"/>
          </p:cNvSpPr>
          <p:nvPr/>
        </p:nvSpPr>
        <p:spPr bwMode="auto">
          <a:xfrm flipV="1">
            <a:off x="3276600" y="38100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2" name="Line 33"/>
          <p:cNvSpPr>
            <a:spLocks noChangeShapeType="1"/>
          </p:cNvSpPr>
          <p:nvPr/>
        </p:nvSpPr>
        <p:spPr bwMode="auto">
          <a:xfrm>
            <a:off x="3200400" y="28194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3" name="Line 34"/>
          <p:cNvSpPr>
            <a:spLocks noChangeShapeType="1"/>
          </p:cNvSpPr>
          <p:nvPr/>
        </p:nvSpPr>
        <p:spPr bwMode="auto">
          <a:xfrm>
            <a:off x="4114800" y="2362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4" name="Line 35"/>
          <p:cNvSpPr>
            <a:spLocks noChangeShapeType="1"/>
          </p:cNvSpPr>
          <p:nvPr/>
        </p:nvSpPr>
        <p:spPr bwMode="auto">
          <a:xfrm flipH="1" flipV="1">
            <a:off x="4572000" y="38100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5" name="Line 36"/>
          <p:cNvSpPr>
            <a:spLocks noChangeShapeType="1"/>
          </p:cNvSpPr>
          <p:nvPr/>
        </p:nvSpPr>
        <p:spPr bwMode="auto">
          <a:xfrm flipH="1" flipV="1">
            <a:off x="4876800" y="35052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6" name="Line 37"/>
          <p:cNvSpPr>
            <a:spLocks noChangeShapeType="1"/>
          </p:cNvSpPr>
          <p:nvPr/>
        </p:nvSpPr>
        <p:spPr bwMode="auto">
          <a:xfrm flipH="1">
            <a:off x="4876800" y="29718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7" name="Line 38"/>
          <p:cNvSpPr>
            <a:spLocks noChangeShapeType="1"/>
          </p:cNvSpPr>
          <p:nvPr/>
        </p:nvSpPr>
        <p:spPr bwMode="auto">
          <a:xfrm flipV="1">
            <a:off x="4953000" y="15240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8" name="Line 39"/>
          <p:cNvSpPr>
            <a:spLocks noChangeShapeType="1"/>
          </p:cNvSpPr>
          <p:nvPr/>
        </p:nvSpPr>
        <p:spPr bwMode="auto">
          <a:xfrm>
            <a:off x="7239000" y="2667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89" name="Line 40"/>
          <p:cNvSpPr>
            <a:spLocks noChangeShapeType="1"/>
          </p:cNvSpPr>
          <p:nvPr/>
        </p:nvSpPr>
        <p:spPr bwMode="auto">
          <a:xfrm>
            <a:off x="7315200" y="4038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0" name="Line 41"/>
          <p:cNvSpPr>
            <a:spLocks noChangeShapeType="1"/>
          </p:cNvSpPr>
          <p:nvPr/>
        </p:nvSpPr>
        <p:spPr bwMode="auto">
          <a:xfrm>
            <a:off x="6781800" y="4495800"/>
            <a:ext cx="609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1" name="Text Box 42"/>
          <p:cNvSpPr txBox="1">
            <a:spLocks noChangeArrowheads="1"/>
          </p:cNvSpPr>
          <p:nvPr/>
        </p:nvSpPr>
        <p:spPr bwMode="auto">
          <a:xfrm>
            <a:off x="3108325" y="5830888"/>
            <a:ext cx="2778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Constraint Network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2935D53-82D5-48B5-BBED-CDDB774830CC}"/>
                  </a:ext>
                </a:extLst>
              </p14:cNvPr>
              <p14:cNvContentPartPr/>
              <p14:nvPr/>
            </p14:nvContentPartPr>
            <p14:xfrm>
              <a:off x="259200" y="2028600"/>
              <a:ext cx="8744760" cy="4093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2935D53-82D5-48B5-BBED-CDDB774830C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9840" y="2019240"/>
                <a:ext cx="8763480" cy="4112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CDE088-85F0-4F09-8899-16436523E53C}" type="slidenum">
              <a:rPr lang="en-US" altLang="en-US" sz="1400" smtClean="0"/>
              <a:pPr eaLnBrk="1" hangingPunct="1"/>
              <a:t>10</a:t>
            </a:fld>
            <a:endParaRPr lang="en-US" altLang="en-US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Real-world CSPs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6576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CC0000"/>
                </a:solidFill>
              </a:rPr>
              <a:t>Assignment problems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e.g., who teaches what class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CC0000"/>
                </a:solidFill>
              </a:rPr>
              <a:t>Timetabling problems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/>
              <a:t>e.g., which class is offered when and where?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CC0000"/>
                </a:solidFill>
              </a:rPr>
              <a:t>Transportation scheduling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CC0000"/>
                </a:solidFill>
              </a:rPr>
              <a:t>Factory scheduling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Notice that many real-world problems involve real-valued variables
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C70D724-9836-4B4B-85FB-0660104BC4BA}" type="slidenum">
              <a:rPr lang="en-US" altLang="en-US" sz="1400" smtClean="0"/>
              <a:pPr eaLnBrk="1" hangingPunct="1"/>
              <a:t>11</a:t>
            </a:fld>
            <a:endParaRPr lang="en-US" altLang="en-US" sz="1400"/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1479550" y="304800"/>
            <a:ext cx="61833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The Consistent Labeling Problem</a:t>
            </a: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838200" y="1557338"/>
            <a:ext cx="8032750" cy="3752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dirty="0"/>
              <a:t> Let </a:t>
            </a:r>
            <a:r>
              <a:rPr lang="en-US" altLang="en-US" dirty="0">
                <a:solidFill>
                  <a:srgbClr val="CC0000"/>
                </a:solidFill>
              </a:rPr>
              <a:t>P = (V,D,C)</a:t>
            </a:r>
            <a:r>
              <a:rPr lang="en-US" altLang="en-US" dirty="0"/>
              <a:t> be a constraint satisfaction problem.</a:t>
            </a:r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Char char="•"/>
            </a:pPr>
            <a:r>
              <a:rPr lang="en-US" altLang="en-US" dirty="0"/>
              <a:t> An </a:t>
            </a:r>
            <a:r>
              <a:rPr lang="en-US" altLang="en-US" dirty="0">
                <a:solidFill>
                  <a:srgbClr val="CC0000"/>
                </a:solidFill>
              </a:rPr>
              <a:t>assignment </a:t>
            </a:r>
            <a:r>
              <a:rPr lang="en-US" altLang="en-US" dirty="0"/>
              <a:t>is a partial function </a:t>
            </a:r>
            <a:r>
              <a:rPr lang="en-US" altLang="en-US" dirty="0">
                <a:solidFill>
                  <a:srgbClr val="C00000"/>
                </a:solidFill>
              </a:rPr>
              <a:t>f : V -&gt; D </a:t>
            </a:r>
            <a:r>
              <a:rPr lang="en-US" altLang="en-US" dirty="0"/>
              <a:t>that assigns</a:t>
            </a:r>
          </a:p>
          <a:p>
            <a:pPr eaLnBrk="1" hangingPunct="1"/>
            <a:r>
              <a:rPr lang="en-US" altLang="en-US" dirty="0"/>
              <a:t>  a value (from the appropriate domain) to each variable</a:t>
            </a:r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Char char="•"/>
            </a:pPr>
            <a:r>
              <a:rPr lang="en-US" altLang="en-US" dirty="0"/>
              <a:t> A consistent assignment or </a:t>
            </a:r>
            <a:r>
              <a:rPr lang="en-US" altLang="en-US" dirty="0">
                <a:solidFill>
                  <a:srgbClr val="CC0000"/>
                </a:solidFill>
              </a:rPr>
              <a:t>consistent labeling</a:t>
            </a:r>
            <a:r>
              <a:rPr lang="en-US" altLang="en-US" dirty="0"/>
              <a:t> is an </a:t>
            </a:r>
          </a:p>
          <a:p>
            <a:pPr eaLnBrk="1" hangingPunct="1"/>
            <a:r>
              <a:rPr lang="en-US" altLang="en-US" dirty="0"/>
              <a:t>  assignment f that satisfies all the constraints.</a:t>
            </a:r>
          </a:p>
          <a:p>
            <a:pPr eaLnBrk="1" hangingPunct="1"/>
            <a:endParaRPr lang="en-US" altLang="en-US" dirty="0"/>
          </a:p>
          <a:p>
            <a:pPr eaLnBrk="1" hangingPunct="1">
              <a:buFontTx/>
              <a:buChar char="•"/>
            </a:pPr>
            <a:r>
              <a:rPr lang="en-US" altLang="en-US" dirty="0"/>
              <a:t> A </a:t>
            </a:r>
            <a:r>
              <a:rPr lang="en-US" altLang="en-US" dirty="0">
                <a:solidFill>
                  <a:srgbClr val="CC0000"/>
                </a:solidFill>
              </a:rPr>
              <a:t>complete consistent labeling</a:t>
            </a:r>
            <a:r>
              <a:rPr lang="en-US" altLang="en-US" dirty="0"/>
              <a:t> is a consistent labeling</a:t>
            </a:r>
          </a:p>
          <a:p>
            <a:pPr eaLnBrk="1" hangingPunct="1"/>
            <a:r>
              <a:rPr lang="en-US" altLang="en-US" dirty="0"/>
              <a:t>  in which every variable has a value.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9D055B8-6817-473B-8D86-5B2EC1956A5D}" type="slidenum">
              <a:rPr lang="en-US" altLang="en-US" sz="1400" smtClean="0"/>
              <a:pPr eaLnBrk="1" hangingPunct="1"/>
              <a:t>12</a:t>
            </a:fld>
            <a:endParaRPr lang="en-US" altLang="en-US" sz="14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solidFill>
                  <a:srgbClr val="0033CC"/>
                </a:solidFill>
              </a:rPr>
              <a:t>Standard Search Formulation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244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</a:pPr>
            <a:endParaRPr lang="en-US" altLang="en-US" sz="2000" dirty="0">
              <a:solidFill>
                <a:schemeClr val="accent2"/>
              </a:solidFill>
            </a:endParaRPr>
          </a:p>
          <a:p>
            <a:pPr marL="381000" indent="-381000" eaLnBrk="1" hangingPunct="1"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state:  		 </a:t>
            </a:r>
            <a:r>
              <a:rPr lang="en-US" altLang="en-US" sz="2000" dirty="0"/>
              <a:t>(partial) assignment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 marL="381000" indent="-381000" eaLnBrk="1" hangingPunct="1"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initial state</a:t>
            </a:r>
            <a:r>
              <a:rPr lang="en-US" altLang="en-US" sz="2000" dirty="0"/>
              <a:t>:		 the empty assignment { }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successor function</a:t>
            </a:r>
            <a:r>
              <a:rPr lang="en-US" altLang="en-US" sz="2000" dirty="0"/>
              <a:t>: 	 assign a value to an unassigned variable that 			 does not conflict with current assignment</a:t>
            </a:r>
          </a:p>
          <a:p>
            <a:pPr marL="800100" lvl="1" indent="-342900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sym typeface="Wingdings" pitchFamily="2" charset="2"/>
              </a:rPr>
              <a:t>				  </a:t>
            </a:r>
            <a:r>
              <a:rPr lang="en-US" altLang="en-US" sz="1800" dirty="0"/>
              <a:t>fail if no legal assignments
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goal test</a:t>
            </a:r>
            <a:r>
              <a:rPr lang="en-US" altLang="en-US" sz="2000" dirty="0"/>
              <a:t>: 		the current assignment is complete</a:t>
            </a:r>
          </a:p>
          <a:p>
            <a:pPr marL="381000" indent="-381000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				(and is a consistent labeling)</a:t>
            </a:r>
          </a:p>
          <a:p>
            <a:pPr marL="381000" indent="-381000" eaLnBrk="1" hangingPunct="1">
              <a:lnSpc>
                <a:spcPct val="80000"/>
              </a:lnSpc>
            </a:pPr>
            <a:endParaRPr lang="en-US" altLang="en-US" sz="2000" dirty="0"/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000" dirty="0">
                <a:solidFill>
                  <a:srgbClr val="C00000"/>
                </a:solidFill>
              </a:rPr>
              <a:t>This is the same for all CSPs regardless of application.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endParaRPr lang="en-US" altLang="en-US" sz="2000" dirty="0"/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000" dirty="0">
                <a:solidFill>
                  <a:srgbClr val="C00000"/>
                </a:solidFill>
              </a:rPr>
              <a:t>Every solution appears at depth </a:t>
            </a:r>
            <a:r>
              <a:rPr lang="en-US" altLang="en-US" sz="2000" i="1" dirty="0">
                <a:solidFill>
                  <a:srgbClr val="C00000"/>
                </a:solidFill>
              </a:rPr>
              <a:t>n</a:t>
            </a:r>
            <a:r>
              <a:rPr lang="en-US" altLang="en-US" sz="2000" dirty="0">
                <a:solidFill>
                  <a:srgbClr val="C00000"/>
                </a:solidFill>
              </a:rPr>
              <a:t> with </a:t>
            </a:r>
            <a:r>
              <a:rPr lang="en-US" altLang="en-US" sz="2000" i="1" dirty="0">
                <a:solidFill>
                  <a:srgbClr val="C00000"/>
                </a:solidFill>
              </a:rPr>
              <a:t>n</a:t>
            </a:r>
            <a:r>
              <a:rPr lang="en-US" altLang="en-US" sz="2000" dirty="0">
                <a:solidFill>
                  <a:srgbClr val="C00000"/>
                </a:solidFill>
              </a:rPr>
              <a:t> variables</a:t>
            </a:r>
            <a:br>
              <a:rPr lang="en-US" altLang="en-US" sz="2000" dirty="0">
                <a:solidFill>
                  <a:srgbClr val="C00000"/>
                </a:solidFill>
              </a:rPr>
            </a:br>
            <a:r>
              <a:rPr lang="en-US" altLang="en-US" sz="2000" dirty="0">
                <a:solidFill>
                  <a:srgbClr val="C00000"/>
                </a:solidFill>
                <a:sym typeface="Wingdings" pitchFamily="2" charset="2"/>
              </a:rPr>
              <a:t></a:t>
            </a:r>
            <a:r>
              <a:rPr lang="en-US" altLang="en-US" sz="2000" dirty="0">
                <a:solidFill>
                  <a:srgbClr val="C00000"/>
                </a:solidFill>
              </a:rPr>
              <a:t> we can use depth-first search.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endParaRPr lang="en-US" altLang="en-US" sz="2000" dirty="0"/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en-US" altLang="en-US" sz="2000" dirty="0">
                <a:solidFill>
                  <a:srgbClr val="C00000"/>
                </a:solidFill>
              </a:rPr>
              <a:t>Path is irrelevant, so we can also use complete-state formulation.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978FE9-AB6F-4933-9741-B182F3CDE791}" type="slidenum">
              <a:rPr lang="en-US" altLang="en-US" sz="1400" smtClean="0"/>
              <a:pPr eaLnBrk="1" hangingPunct="1"/>
              <a:t>13</a:t>
            </a:fld>
            <a:endParaRPr lang="en-US" altLang="en-US" sz="1400"/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474663" y="457200"/>
            <a:ext cx="81930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What Kinds of Algorithms are used for CSP?</a:t>
            </a: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620713" y="1739900"/>
            <a:ext cx="7875587" cy="3752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/>
              <a:t> Backtracking Tree Search</a:t>
            </a:r>
          </a:p>
          <a:p>
            <a:pPr eaLnBrk="1" hangingPunct="1">
              <a:buFontTx/>
              <a:buChar char="•"/>
            </a:pPr>
            <a:endParaRPr lang="en-US" altLang="en-US"/>
          </a:p>
          <a:p>
            <a:pPr eaLnBrk="1" hangingPunct="1">
              <a:buFontTx/>
              <a:buChar char="•"/>
            </a:pPr>
            <a:r>
              <a:rPr lang="en-US" altLang="en-US"/>
              <a:t> Tree Search with Forward Checking</a:t>
            </a:r>
          </a:p>
          <a:p>
            <a:pPr eaLnBrk="1" hangingPunct="1">
              <a:buFontTx/>
              <a:buChar char="•"/>
            </a:pPr>
            <a:endParaRPr lang="en-US" altLang="en-US"/>
          </a:p>
          <a:p>
            <a:pPr eaLnBrk="1" hangingPunct="1">
              <a:buFontTx/>
              <a:buChar char="•"/>
            </a:pPr>
            <a:r>
              <a:rPr lang="en-US" altLang="en-US"/>
              <a:t> Tree Search with Discrete Relaxation (arc consistency, </a:t>
            </a:r>
          </a:p>
          <a:p>
            <a:pPr eaLnBrk="1" hangingPunct="1"/>
            <a:r>
              <a:rPr lang="en-US" altLang="en-US"/>
              <a:t>   k-consistency)</a:t>
            </a:r>
          </a:p>
          <a:p>
            <a:pPr eaLnBrk="1" hangingPunct="1">
              <a:buFontTx/>
              <a:buChar char="•"/>
            </a:pPr>
            <a:endParaRPr lang="en-US" altLang="en-US"/>
          </a:p>
          <a:p>
            <a:pPr eaLnBrk="1" hangingPunct="1">
              <a:buFontTx/>
              <a:buChar char="•"/>
            </a:pPr>
            <a:r>
              <a:rPr lang="en-US" altLang="en-US"/>
              <a:t> Many other variants </a:t>
            </a:r>
          </a:p>
          <a:p>
            <a:pPr eaLnBrk="1" hangingPunct="1">
              <a:buFontTx/>
              <a:buChar char="•"/>
            </a:pPr>
            <a:endParaRPr lang="en-US" altLang="en-US"/>
          </a:p>
          <a:p>
            <a:pPr eaLnBrk="1" hangingPunct="1">
              <a:buFontTx/>
              <a:buChar char="•"/>
            </a:pPr>
            <a:r>
              <a:rPr lang="en-US" altLang="en-US"/>
              <a:t> Local Search using Complete State Formulation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F471AD-7C76-4A53-8282-EBCA15C344F0}" type="slidenum">
              <a:rPr lang="en-US" altLang="en-US" sz="1400" smtClean="0"/>
              <a:pPr eaLnBrk="1" hangingPunct="1"/>
              <a:t>14</a:t>
            </a:fld>
            <a:endParaRPr lang="en-US" altLang="en-US" sz="1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Backtracking Tree Search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39624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Variable assignments are </a:t>
            </a:r>
            <a:r>
              <a:rPr lang="en-US" altLang="en-US" sz="2000" dirty="0">
                <a:solidFill>
                  <a:schemeClr val="accent2"/>
                </a:solidFill>
              </a:rPr>
              <a:t>commutative</a:t>
            </a:r>
            <a:r>
              <a:rPr lang="en-US" altLang="en-US" sz="2000" dirty="0"/>
              <a:t>}, i.e.,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/>
              <a:t>    [ WA = red then NT = green ] same as [ NT = green then WA = red ]
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Only need to consider assignments to a single variable at each node.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>
                <a:solidFill>
                  <a:srgbClr val="C00000"/>
                </a:solidFill>
              </a:rPr>
              <a:t>Depth-first search for CSPs with single-variable assignments is called backtracking search.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Backtracking search is the basic uninformed algorithm for CSPs.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Can solve </a:t>
            </a:r>
            <a:r>
              <a:rPr lang="en-US" altLang="en-US" sz="2000" i="1" dirty="0"/>
              <a:t>n</a:t>
            </a:r>
            <a:r>
              <a:rPr lang="en-US" altLang="en-US" sz="2000" dirty="0"/>
              <a:t>-queens for </a:t>
            </a:r>
            <a:r>
              <a:rPr lang="en-US" altLang="en-US" sz="2000" i="1" dirty="0"/>
              <a:t>n</a:t>
            </a:r>
            <a:r>
              <a:rPr lang="en-US" altLang="en-US" sz="2000" dirty="0"/>
              <a:t> </a:t>
            </a:r>
            <a:r>
              <a:rPr lang="en-US" altLang="en-US" sz="2000" dirty="0">
                <a:cs typeface="Arial" charset="0"/>
              </a:rPr>
              <a:t>≈ </a:t>
            </a:r>
            <a:r>
              <a:rPr lang="en-US" altLang="en-US" sz="2000" dirty="0"/>
              <a:t>25.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33CC"/>
                </a:solidFill>
              </a:rPr>
              <a:t>Subgraph</a:t>
            </a:r>
            <a:r>
              <a:rPr lang="en-US" altLang="en-US" dirty="0">
                <a:solidFill>
                  <a:srgbClr val="0033CC"/>
                </a:solidFill>
              </a:rPr>
              <a:t> </a:t>
            </a:r>
            <a:r>
              <a:rPr lang="en-US" altLang="en-US" dirty="0" err="1">
                <a:solidFill>
                  <a:srgbClr val="0033CC"/>
                </a:solidFill>
              </a:rPr>
              <a:t>Isomorphisms</a:t>
            </a:r>
            <a:endParaRPr lang="en-US" altLang="en-US" dirty="0">
              <a:solidFill>
                <a:srgbClr val="0033CC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eaLnBrk="1" hangingPunct="1"/>
            <a:r>
              <a:rPr lang="en-US" altLang="en-US"/>
              <a:t>Given 2 graphs G1 = (V,E) and G2 = (W,F).</a:t>
            </a:r>
          </a:p>
          <a:p>
            <a:pPr eaLnBrk="1" hangingPunct="1"/>
            <a:r>
              <a:rPr lang="en-US" altLang="en-US"/>
              <a:t>Is there a copy of G1 in G2?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V is just itself, the vertices of G1</a:t>
            </a:r>
          </a:p>
          <a:p>
            <a:pPr eaLnBrk="1" hangingPunct="1"/>
            <a:r>
              <a:rPr lang="en-US" altLang="en-US"/>
              <a:t>D = W</a:t>
            </a:r>
          </a:p>
          <a:p>
            <a:pPr eaLnBrk="1" hangingPunct="1"/>
            <a:r>
              <a:rPr lang="en-US" altLang="en-US"/>
              <a:t>f: V -&gt; W</a:t>
            </a:r>
          </a:p>
          <a:p>
            <a:pPr eaLnBrk="1" hangingPunct="1"/>
            <a:r>
              <a:rPr lang="en-US" altLang="en-US"/>
              <a:t>C: </a:t>
            </a:r>
            <a:r>
              <a:rPr lang="en-US" altLang="en-US">
                <a:solidFill>
                  <a:srgbClr val="FF0000"/>
                </a:solidFill>
              </a:rPr>
              <a:t>(v1,v2) </a:t>
            </a:r>
            <a:r>
              <a:rPr lang="en-US" altLang="en-US">
                <a:solidFill>
                  <a:srgbClr val="FF0000"/>
                </a:solidFill>
                <a:sym typeface="Symbol" pitchFamily="18" charset="2"/>
              </a:rPr>
              <a:t> E =&gt; (f(v1),f(v2))  F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517651-A9F5-43CB-B5C0-5B14358C05BC}" type="slidenum">
              <a:rPr lang="en-US" altLang="en-US" sz="1400" smtClean="0"/>
              <a:pPr eaLnBrk="1" hangingPunct="1"/>
              <a:t>15</a:t>
            </a:fld>
            <a:endParaRPr lang="en-US" altLang="en-US" sz="140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FE266A9-E6A8-40EF-A8B7-7CEAD503C545}"/>
                  </a:ext>
                </a:extLst>
              </p14:cNvPr>
              <p14:cNvContentPartPr/>
              <p14:nvPr/>
            </p14:nvContentPartPr>
            <p14:xfrm>
              <a:off x="653400" y="1387440"/>
              <a:ext cx="7938360" cy="4455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FE266A9-E6A8-40EF-A8B7-7CEAD503C54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4040" y="1378080"/>
                <a:ext cx="7957080" cy="44744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D52C51-A162-4FF8-A448-0831FA1D5954}" type="slidenum">
              <a:rPr lang="en-US" altLang="en-US" sz="1400" smtClean="0"/>
              <a:pPr eaLnBrk="1" hangingPunct="1"/>
              <a:t>16</a:t>
            </a:fld>
            <a:endParaRPr lang="en-US" altLang="en-US" sz="1400"/>
          </a:p>
        </p:txBody>
      </p:sp>
      <p:sp>
        <p:nvSpPr>
          <p:cNvPr id="5" name="Oval 4"/>
          <p:cNvSpPr/>
          <p:nvPr/>
        </p:nvSpPr>
        <p:spPr>
          <a:xfrm>
            <a:off x="1981200" y="19050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752600" y="2590800"/>
            <a:ext cx="1219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447800" y="3733800"/>
            <a:ext cx="18288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6477000" y="3124200"/>
            <a:ext cx="83820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495800" y="3124200"/>
            <a:ext cx="83820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Isosceles Triangle 14"/>
          <p:cNvSpPr/>
          <p:nvPr/>
        </p:nvSpPr>
        <p:spPr>
          <a:xfrm>
            <a:off x="5638800" y="1295400"/>
            <a:ext cx="609600" cy="6096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418" name="TextBox 15"/>
          <p:cNvSpPr txBox="1">
            <a:spLocks noChangeArrowheads="1"/>
          </p:cNvSpPr>
          <p:nvPr/>
        </p:nvSpPr>
        <p:spPr bwMode="auto">
          <a:xfrm>
            <a:off x="838200" y="5562600"/>
            <a:ext cx="67357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Is there a copy of the snowman on the left in the</a:t>
            </a:r>
          </a:p>
          <a:p>
            <a:pPr eaLnBrk="1" hangingPunct="1"/>
            <a:r>
              <a:rPr lang="en-US" altLang="en-US"/>
              <a:t>picture on the right?</a:t>
            </a:r>
          </a:p>
        </p:txBody>
      </p:sp>
      <p:sp>
        <p:nvSpPr>
          <p:cNvPr id="17" name="Oval 16"/>
          <p:cNvSpPr/>
          <p:nvPr/>
        </p:nvSpPr>
        <p:spPr>
          <a:xfrm>
            <a:off x="5562600" y="19050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334000" y="2590800"/>
            <a:ext cx="1219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029200" y="3733800"/>
            <a:ext cx="18288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62000" y="762000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371600" y="762000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905000" y="762000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629400" y="685800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620000" y="1143000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620000" y="228600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620000" y="685800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162800" y="685800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077200" y="685800"/>
            <a:ext cx="304800" cy="3048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0" name="Straight Connector 29"/>
          <p:cNvCxnSpPr>
            <a:stCxn id="20" idx="6"/>
            <a:endCxn id="21" idx="2"/>
          </p:cNvCxnSpPr>
          <p:nvPr/>
        </p:nvCxnSpPr>
        <p:spPr>
          <a:xfrm>
            <a:off x="1066800" y="914400"/>
            <a:ext cx="30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1" idx="6"/>
          </p:cNvCxnSpPr>
          <p:nvPr/>
        </p:nvCxnSpPr>
        <p:spPr>
          <a:xfrm>
            <a:off x="1676400" y="9144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3" idx="6"/>
            <a:endCxn id="27" idx="2"/>
          </p:cNvCxnSpPr>
          <p:nvPr/>
        </p:nvCxnSpPr>
        <p:spPr>
          <a:xfrm>
            <a:off x="6934200" y="838200"/>
            <a:ext cx="228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7" idx="6"/>
            <a:endCxn id="26" idx="2"/>
          </p:cNvCxnSpPr>
          <p:nvPr/>
        </p:nvCxnSpPr>
        <p:spPr>
          <a:xfrm>
            <a:off x="7467600" y="8382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26" idx="6"/>
          </p:cNvCxnSpPr>
          <p:nvPr/>
        </p:nvCxnSpPr>
        <p:spPr>
          <a:xfrm>
            <a:off x="7924800" y="8382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25" idx="4"/>
          </p:cNvCxnSpPr>
          <p:nvPr/>
        </p:nvCxnSpPr>
        <p:spPr>
          <a:xfrm rot="5400000">
            <a:off x="7696200" y="6096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6" idx="4"/>
            <a:endCxn id="24" idx="0"/>
          </p:cNvCxnSpPr>
          <p:nvPr/>
        </p:nvCxnSpPr>
        <p:spPr>
          <a:xfrm rot="5400000">
            <a:off x="7696200" y="1066800"/>
            <a:ext cx="152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38" name="TextBox 44"/>
          <p:cNvSpPr txBox="1">
            <a:spLocks noChangeArrowheads="1"/>
          </p:cNvSpPr>
          <p:nvPr/>
        </p:nvSpPr>
        <p:spPr bwMode="auto">
          <a:xfrm>
            <a:off x="457200" y="1143000"/>
            <a:ext cx="26685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C00000"/>
                </a:solidFill>
              </a:rPr>
              <a:t>adjacency relation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04FBD75-6469-482E-9EF7-FD6F06BD9FC7}"/>
                  </a:ext>
                </a:extLst>
              </p14:cNvPr>
              <p14:cNvContentPartPr/>
              <p14:nvPr/>
            </p14:nvContentPartPr>
            <p14:xfrm>
              <a:off x="608760" y="55080"/>
              <a:ext cx="8288280" cy="1550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04FBD75-6469-482E-9EF7-FD6F06BD9FC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9400" y="45720"/>
                <a:ext cx="8307000" cy="1569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03244D-D80E-4B6A-8CD9-30705E20469F}" type="slidenum">
              <a:rPr lang="en-US" altLang="en-US" sz="1400" smtClean="0"/>
              <a:pPr eaLnBrk="1" hangingPunct="1"/>
              <a:t>17</a:t>
            </a:fld>
            <a:endParaRPr lang="en-US" altLang="en-US" sz="1400"/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668338" y="228600"/>
            <a:ext cx="780573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Graph Matching Example</a:t>
            </a:r>
          </a:p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Find a subgraph isomorphism from R to S.</a:t>
            </a:r>
          </a:p>
        </p:txBody>
      </p:sp>
      <p:sp>
        <p:nvSpPr>
          <p:cNvPr id="18436" name="Oval 3"/>
          <p:cNvSpPr>
            <a:spLocks noChangeArrowheads="1"/>
          </p:cNvSpPr>
          <p:nvPr/>
        </p:nvSpPr>
        <p:spPr bwMode="auto">
          <a:xfrm>
            <a:off x="914400" y="1600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7" name="Oval 4"/>
          <p:cNvSpPr>
            <a:spLocks noChangeArrowheads="1"/>
          </p:cNvSpPr>
          <p:nvPr/>
        </p:nvSpPr>
        <p:spPr bwMode="auto">
          <a:xfrm>
            <a:off x="1981200" y="1600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8" name="Oval 5"/>
          <p:cNvSpPr>
            <a:spLocks noChangeArrowheads="1"/>
          </p:cNvSpPr>
          <p:nvPr/>
        </p:nvSpPr>
        <p:spPr bwMode="auto">
          <a:xfrm>
            <a:off x="914400" y="2590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9" name="Oval 6"/>
          <p:cNvSpPr>
            <a:spLocks noChangeArrowheads="1"/>
          </p:cNvSpPr>
          <p:nvPr/>
        </p:nvSpPr>
        <p:spPr bwMode="auto">
          <a:xfrm>
            <a:off x="1981200" y="2590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990600" y="1600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2041525" y="15636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2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990600" y="25908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3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2041525" y="25542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4</a:t>
            </a:r>
          </a:p>
        </p:txBody>
      </p:sp>
      <p:sp>
        <p:nvSpPr>
          <p:cNvPr id="18444" name="Oval 13"/>
          <p:cNvSpPr>
            <a:spLocks noChangeArrowheads="1"/>
          </p:cNvSpPr>
          <p:nvPr/>
        </p:nvSpPr>
        <p:spPr bwMode="auto">
          <a:xfrm>
            <a:off x="838200" y="3733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5" name="Oval 14"/>
          <p:cNvSpPr>
            <a:spLocks noChangeArrowheads="1"/>
          </p:cNvSpPr>
          <p:nvPr/>
        </p:nvSpPr>
        <p:spPr bwMode="auto">
          <a:xfrm>
            <a:off x="838200" y="4648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6" name="Oval 15"/>
          <p:cNvSpPr>
            <a:spLocks noChangeArrowheads="1"/>
          </p:cNvSpPr>
          <p:nvPr/>
        </p:nvSpPr>
        <p:spPr bwMode="auto">
          <a:xfrm>
            <a:off x="838200" y="5562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7" name="Oval 16"/>
          <p:cNvSpPr>
            <a:spLocks noChangeArrowheads="1"/>
          </p:cNvSpPr>
          <p:nvPr/>
        </p:nvSpPr>
        <p:spPr bwMode="auto">
          <a:xfrm>
            <a:off x="1981200" y="4648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8" name="Oval 17"/>
          <p:cNvSpPr>
            <a:spLocks noChangeArrowheads="1"/>
          </p:cNvSpPr>
          <p:nvPr/>
        </p:nvSpPr>
        <p:spPr bwMode="auto">
          <a:xfrm>
            <a:off x="1905000" y="5562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49" name="Text Box 18"/>
          <p:cNvSpPr txBox="1">
            <a:spLocks noChangeArrowheads="1"/>
          </p:cNvSpPr>
          <p:nvPr/>
        </p:nvSpPr>
        <p:spPr bwMode="auto">
          <a:xfrm>
            <a:off x="898525" y="36972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e</a:t>
            </a:r>
          </a:p>
        </p:txBody>
      </p:sp>
      <p:sp>
        <p:nvSpPr>
          <p:cNvPr id="18450" name="Text Box 19"/>
          <p:cNvSpPr txBox="1">
            <a:spLocks noChangeArrowheads="1"/>
          </p:cNvSpPr>
          <p:nvPr/>
        </p:nvSpPr>
        <p:spPr bwMode="auto">
          <a:xfrm>
            <a:off x="898525" y="46116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a</a:t>
            </a:r>
          </a:p>
        </p:txBody>
      </p:sp>
      <p:sp>
        <p:nvSpPr>
          <p:cNvPr id="18451" name="Text Box 20"/>
          <p:cNvSpPr txBox="1">
            <a:spLocks noChangeArrowheads="1"/>
          </p:cNvSpPr>
          <p:nvPr/>
        </p:nvSpPr>
        <p:spPr bwMode="auto">
          <a:xfrm>
            <a:off x="898525" y="56022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b</a:t>
            </a:r>
          </a:p>
        </p:txBody>
      </p:sp>
      <p:sp>
        <p:nvSpPr>
          <p:cNvPr id="18452" name="Text Box 21"/>
          <p:cNvSpPr txBox="1">
            <a:spLocks noChangeArrowheads="1"/>
          </p:cNvSpPr>
          <p:nvPr/>
        </p:nvSpPr>
        <p:spPr bwMode="auto">
          <a:xfrm>
            <a:off x="2041525" y="46116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c</a:t>
            </a:r>
          </a:p>
        </p:txBody>
      </p:sp>
      <p:sp>
        <p:nvSpPr>
          <p:cNvPr id="18453" name="Text Box 22"/>
          <p:cNvSpPr txBox="1">
            <a:spLocks noChangeArrowheads="1"/>
          </p:cNvSpPr>
          <p:nvPr/>
        </p:nvSpPr>
        <p:spPr bwMode="auto">
          <a:xfrm>
            <a:off x="1965325" y="56022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d</a:t>
            </a:r>
          </a:p>
        </p:txBody>
      </p:sp>
      <p:sp>
        <p:nvSpPr>
          <p:cNvPr id="18454" name="Line 23"/>
          <p:cNvSpPr>
            <a:spLocks noChangeShapeType="1"/>
          </p:cNvSpPr>
          <p:nvPr/>
        </p:nvSpPr>
        <p:spPr bwMode="auto">
          <a:xfrm>
            <a:off x="1371600" y="1828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5" name="Line 24"/>
          <p:cNvSpPr>
            <a:spLocks noChangeShapeType="1"/>
          </p:cNvSpPr>
          <p:nvPr/>
        </p:nvSpPr>
        <p:spPr bwMode="auto">
          <a:xfrm flipH="1">
            <a:off x="1295400" y="19812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6" name="Line 25"/>
          <p:cNvSpPr>
            <a:spLocks noChangeShapeType="1"/>
          </p:cNvSpPr>
          <p:nvPr/>
        </p:nvSpPr>
        <p:spPr bwMode="auto">
          <a:xfrm flipV="1">
            <a:off x="2286000" y="2057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7" name="Line 26"/>
          <p:cNvSpPr>
            <a:spLocks noChangeShapeType="1"/>
          </p:cNvSpPr>
          <p:nvPr/>
        </p:nvSpPr>
        <p:spPr bwMode="auto">
          <a:xfrm>
            <a:off x="1371600" y="2819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8" name="Line 27"/>
          <p:cNvSpPr>
            <a:spLocks noChangeShapeType="1"/>
          </p:cNvSpPr>
          <p:nvPr/>
        </p:nvSpPr>
        <p:spPr bwMode="auto">
          <a:xfrm flipV="1">
            <a:off x="10668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9" name="Line 28"/>
          <p:cNvSpPr>
            <a:spLocks noChangeShapeType="1"/>
          </p:cNvSpPr>
          <p:nvPr/>
        </p:nvSpPr>
        <p:spPr bwMode="auto">
          <a:xfrm>
            <a:off x="1295400" y="4876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0" name="Line 30"/>
          <p:cNvSpPr>
            <a:spLocks noChangeShapeType="1"/>
          </p:cNvSpPr>
          <p:nvPr/>
        </p:nvSpPr>
        <p:spPr bwMode="auto">
          <a:xfrm flipV="1">
            <a:off x="2133600" y="510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1" name="Line 32"/>
          <p:cNvSpPr>
            <a:spLocks noChangeShapeType="1"/>
          </p:cNvSpPr>
          <p:nvPr/>
        </p:nvSpPr>
        <p:spPr bwMode="auto">
          <a:xfrm flipH="1">
            <a:off x="1219200" y="50292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2" name="Line 33"/>
          <p:cNvSpPr>
            <a:spLocks noChangeShapeType="1"/>
          </p:cNvSpPr>
          <p:nvPr/>
        </p:nvSpPr>
        <p:spPr bwMode="auto">
          <a:xfrm>
            <a:off x="1295400" y="5791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3" name="Text Box 34"/>
          <p:cNvSpPr txBox="1">
            <a:spLocks noChangeArrowheads="1"/>
          </p:cNvSpPr>
          <p:nvPr/>
        </p:nvSpPr>
        <p:spPr bwMode="auto">
          <a:xfrm>
            <a:off x="304800" y="1500188"/>
            <a:ext cx="4778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R</a:t>
            </a:r>
          </a:p>
        </p:txBody>
      </p:sp>
      <p:sp>
        <p:nvSpPr>
          <p:cNvPr id="18464" name="Text Box 35"/>
          <p:cNvSpPr txBox="1">
            <a:spLocks noChangeArrowheads="1"/>
          </p:cNvSpPr>
          <p:nvPr/>
        </p:nvSpPr>
        <p:spPr bwMode="auto">
          <a:xfrm>
            <a:off x="228600" y="3633788"/>
            <a:ext cx="4556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S</a:t>
            </a:r>
          </a:p>
        </p:txBody>
      </p:sp>
      <p:sp>
        <p:nvSpPr>
          <p:cNvPr id="18465" name="Oval 36"/>
          <p:cNvSpPr>
            <a:spLocks noChangeArrowheads="1"/>
          </p:cNvSpPr>
          <p:nvPr/>
        </p:nvSpPr>
        <p:spPr bwMode="auto">
          <a:xfrm>
            <a:off x="6324600" y="1524000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66" name="Text Box 37"/>
          <p:cNvSpPr txBox="1">
            <a:spLocks noChangeArrowheads="1"/>
          </p:cNvSpPr>
          <p:nvPr/>
        </p:nvSpPr>
        <p:spPr bwMode="auto">
          <a:xfrm>
            <a:off x="4479925" y="2474913"/>
            <a:ext cx="4679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/>
              <a:t>(1,a)                               (1,b) (1,c) (1,d) (1,e)</a:t>
            </a:r>
          </a:p>
        </p:txBody>
      </p:sp>
      <p:sp>
        <p:nvSpPr>
          <p:cNvPr id="18467" name="Text Box 38"/>
          <p:cNvSpPr txBox="1">
            <a:spLocks noChangeArrowheads="1"/>
          </p:cNvSpPr>
          <p:nvPr/>
        </p:nvSpPr>
        <p:spPr bwMode="auto">
          <a:xfrm>
            <a:off x="3565525" y="3160713"/>
            <a:ext cx="3790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/>
              <a:t>(2,a) (2,b) (2,c) (2,d)                 (2,e)</a:t>
            </a:r>
          </a:p>
        </p:txBody>
      </p:sp>
      <p:sp>
        <p:nvSpPr>
          <p:cNvPr id="18468" name="Text Box 39"/>
          <p:cNvSpPr txBox="1">
            <a:spLocks noChangeArrowheads="1"/>
          </p:cNvSpPr>
          <p:nvPr/>
        </p:nvSpPr>
        <p:spPr bwMode="auto">
          <a:xfrm>
            <a:off x="2743200" y="4038600"/>
            <a:ext cx="5683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/>
              <a:t>(3,a) (3,b) (3,c) (3,d) (3,e)     (3,a) (3,b) (3,c) (3,d) (3,e)</a:t>
            </a:r>
          </a:p>
        </p:txBody>
      </p:sp>
      <p:sp>
        <p:nvSpPr>
          <p:cNvPr id="18469" name="Text Box 40"/>
          <p:cNvSpPr txBox="1">
            <a:spLocks noChangeArrowheads="1"/>
          </p:cNvSpPr>
          <p:nvPr/>
        </p:nvSpPr>
        <p:spPr bwMode="auto">
          <a:xfrm>
            <a:off x="2819400" y="4876800"/>
            <a:ext cx="2774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/>
              <a:t>(4,a) (4,b) (4,c) (4,d) (4,e)</a:t>
            </a:r>
          </a:p>
        </p:txBody>
      </p:sp>
      <p:sp>
        <p:nvSpPr>
          <p:cNvPr id="18470" name="Line 41"/>
          <p:cNvSpPr>
            <a:spLocks noChangeShapeType="1"/>
          </p:cNvSpPr>
          <p:nvPr/>
        </p:nvSpPr>
        <p:spPr bwMode="auto">
          <a:xfrm flipH="1">
            <a:off x="4953000" y="1676400"/>
            <a:ext cx="1371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1" name="Line 42"/>
          <p:cNvSpPr>
            <a:spLocks noChangeShapeType="1"/>
          </p:cNvSpPr>
          <p:nvPr/>
        </p:nvSpPr>
        <p:spPr bwMode="auto">
          <a:xfrm>
            <a:off x="6477000" y="17526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2" name="Line 43"/>
          <p:cNvSpPr>
            <a:spLocks noChangeShapeType="1"/>
          </p:cNvSpPr>
          <p:nvPr/>
        </p:nvSpPr>
        <p:spPr bwMode="auto">
          <a:xfrm>
            <a:off x="6553200" y="1752600"/>
            <a:ext cx="1219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3" name="Line 44"/>
          <p:cNvSpPr>
            <a:spLocks noChangeShapeType="1"/>
          </p:cNvSpPr>
          <p:nvPr/>
        </p:nvSpPr>
        <p:spPr bwMode="auto">
          <a:xfrm>
            <a:off x="6553200" y="16764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4" name="Line 45"/>
          <p:cNvSpPr>
            <a:spLocks noChangeShapeType="1"/>
          </p:cNvSpPr>
          <p:nvPr/>
        </p:nvSpPr>
        <p:spPr bwMode="auto">
          <a:xfrm>
            <a:off x="6553200" y="16764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5" name="Line 46"/>
          <p:cNvSpPr>
            <a:spLocks noChangeShapeType="1"/>
          </p:cNvSpPr>
          <p:nvPr/>
        </p:nvSpPr>
        <p:spPr bwMode="auto">
          <a:xfrm flipH="1">
            <a:off x="3962400" y="27432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6" name="Line 47"/>
          <p:cNvSpPr>
            <a:spLocks noChangeShapeType="1"/>
          </p:cNvSpPr>
          <p:nvPr/>
        </p:nvSpPr>
        <p:spPr bwMode="auto">
          <a:xfrm flipH="1">
            <a:off x="4419600" y="27432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7" name="Line 48"/>
          <p:cNvSpPr>
            <a:spLocks noChangeShapeType="1"/>
          </p:cNvSpPr>
          <p:nvPr/>
        </p:nvSpPr>
        <p:spPr bwMode="auto">
          <a:xfrm>
            <a:off x="4800600" y="27432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8" name="Line 49"/>
          <p:cNvSpPr>
            <a:spLocks noChangeShapeType="1"/>
          </p:cNvSpPr>
          <p:nvPr/>
        </p:nvSpPr>
        <p:spPr bwMode="auto">
          <a:xfrm>
            <a:off x="4800600" y="27432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9" name="Line 50"/>
          <p:cNvSpPr>
            <a:spLocks noChangeShapeType="1"/>
          </p:cNvSpPr>
          <p:nvPr/>
        </p:nvSpPr>
        <p:spPr bwMode="auto">
          <a:xfrm>
            <a:off x="4800600" y="2743200"/>
            <a:ext cx="2209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0" name="Line 51"/>
          <p:cNvSpPr>
            <a:spLocks noChangeShapeType="1"/>
          </p:cNvSpPr>
          <p:nvPr/>
        </p:nvSpPr>
        <p:spPr bwMode="auto">
          <a:xfrm flipH="1">
            <a:off x="3048000" y="3429000"/>
            <a:ext cx="1905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1" name="Line 52"/>
          <p:cNvSpPr>
            <a:spLocks noChangeShapeType="1"/>
          </p:cNvSpPr>
          <p:nvPr/>
        </p:nvSpPr>
        <p:spPr bwMode="auto">
          <a:xfrm flipH="1">
            <a:off x="3581400" y="3429000"/>
            <a:ext cx="1295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2" name="Line 53"/>
          <p:cNvSpPr>
            <a:spLocks noChangeShapeType="1"/>
          </p:cNvSpPr>
          <p:nvPr/>
        </p:nvSpPr>
        <p:spPr bwMode="auto">
          <a:xfrm flipH="1">
            <a:off x="4191000" y="34290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3" name="Line 54"/>
          <p:cNvSpPr>
            <a:spLocks noChangeShapeType="1"/>
          </p:cNvSpPr>
          <p:nvPr/>
        </p:nvSpPr>
        <p:spPr bwMode="auto">
          <a:xfrm flipH="1">
            <a:off x="4724400" y="34290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4" name="Line 55"/>
          <p:cNvSpPr>
            <a:spLocks noChangeShapeType="1"/>
          </p:cNvSpPr>
          <p:nvPr/>
        </p:nvSpPr>
        <p:spPr bwMode="auto">
          <a:xfrm>
            <a:off x="4876800" y="34290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5" name="Line 56"/>
          <p:cNvSpPr>
            <a:spLocks noChangeShapeType="1"/>
          </p:cNvSpPr>
          <p:nvPr/>
        </p:nvSpPr>
        <p:spPr bwMode="auto">
          <a:xfrm>
            <a:off x="7086600" y="3429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6" name="Line 57"/>
          <p:cNvSpPr>
            <a:spLocks noChangeShapeType="1"/>
          </p:cNvSpPr>
          <p:nvPr/>
        </p:nvSpPr>
        <p:spPr bwMode="auto">
          <a:xfrm flipH="1">
            <a:off x="6019800" y="3429000"/>
            <a:ext cx="1066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7" name="Line 58"/>
          <p:cNvSpPr>
            <a:spLocks noChangeShapeType="1"/>
          </p:cNvSpPr>
          <p:nvPr/>
        </p:nvSpPr>
        <p:spPr bwMode="auto">
          <a:xfrm flipH="1">
            <a:off x="6553200" y="34290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8" name="Line 59"/>
          <p:cNvSpPr>
            <a:spLocks noChangeShapeType="1"/>
          </p:cNvSpPr>
          <p:nvPr/>
        </p:nvSpPr>
        <p:spPr bwMode="auto">
          <a:xfrm>
            <a:off x="7086600" y="34290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89" name="Line 60"/>
          <p:cNvSpPr>
            <a:spLocks noChangeShapeType="1"/>
          </p:cNvSpPr>
          <p:nvPr/>
        </p:nvSpPr>
        <p:spPr bwMode="auto">
          <a:xfrm>
            <a:off x="7086600" y="34290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0" name="Line 61"/>
          <p:cNvSpPr>
            <a:spLocks noChangeShapeType="1"/>
          </p:cNvSpPr>
          <p:nvPr/>
        </p:nvSpPr>
        <p:spPr bwMode="auto">
          <a:xfrm flipH="1">
            <a:off x="3200400" y="4419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1" name="Line 62"/>
          <p:cNvSpPr>
            <a:spLocks noChangeShapeType="1"/>
          </p:cNvSpPr>
          <p:nvPr/>
        </p:nvSpPr>
        <p:spPr bwMode="auto">
          <a:xfrm>
            <a:off x="35814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2" name="Line 63"/>
          <p:cNvSpPr>
            <a:spLocks noChangeShapeType="1"/>
          </p:cNvSpPr>
          <p:nvPr/>
        </p:nvSpPr>
        <p:spPr bwMode="auto">
          <a:xfrm>
            <a:off x="3581400" y="44196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3" name="Line 64"/>
          <p:cNvSpPr>
            <a:spLocks noChangeShapeType="1"/>
          </p:cNvSpPr>
          <p:nvPr/>
        </p:nvSpPr>
        <p:spPr bwMode="auto">
          <a:xfrm>
            <a:off x="3581400" y="44196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4" name="Line 65"/>
          <p:cNvSpPr>
            <a:spLocks noChangeShapeType="1"/>
          </p:cNvSpPr>
          <p:nvPr/>
        </p:nvSpPr>
        <p:spPr bwMode="auto">
          <a:xfrm>
            <a:off x="3581400" y="4419600"/>
            <a:ext cx="1676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95" name="Text Box 66"/>
          <p:cNvSpPr txBox="1">
            <a:spLocks noChangeArrowheads="1"/>
          </p:cNvSpPr>
          <p:nvPr/>
        </p:nvSpPr>
        <p:spPr bwMode="auto">
          <a:xfrm>
            <a:off x="3565525" y="3413125"/>
            <a:ext cx="2017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/>
              <a:t>   </a:t>
            </a:r>
            <a:r>
              <a:rPr lang="en-US" altLang="en-US" sz="1600">
                <a:solidFill>
                  <a:srgbClr val="CC0000"/>
                </a:solidFill>
              </a:rPr>
              <a:t>X      X                X</a:t>
            </a:r>
          </a:p>
        </p:txBody>
      </p:sp>
      <p:sp>
        <p:nvSpPr>
          <p:cNvPr id="18496" name="Text Box 67"/>
          <p:cNvSpPr txBox="1">
            <a:spLocks noChangeArrowheads="1"/>
          </p:cNvSpPr>
          <p:nvPr/>
        </p:nvSpPr>
        <p:spPr bwMode="auto">
          <a:xfrm>
            <a:off x="2743200" y="4343400"/>
            <a:ext cx="55133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/>
              <a:t>    </a:t>
            </a:r>
            <a:r>
              <a:rPr lang="en-US" altLang="en-US" sz="1600">
                <a:solidFill>
                  <a:srgbClr val="CC0000"/>
                </a:solidFill>
              </a:rPr>
              <a:t>X               X       X        X           X      X       X      X        X</a:t>
            </a:r>
          </a:p>
        </p:txBody>
      </p:sp>
      <p:sp>
        <p:nvSpPr>
          <p:cNvPr id="18497" name="Text Box 68"/>
          <p:cNvSpPr txBox="1">
            <a:spLocks noChangeArrowheads="1"/>
          </p:cNvSpPr>
          <p:nvPr/>
        </p:nvSpPr>
        <p:spPr bwMode="auto">
          <a:xfrm>
            <a:off x="2803525" y="5165725"/>
            <a:ext cx="2609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/>
              <a:t>   </a:t>
            </a:r>
            <a:r>
              <a:rPr lang="en-US" altLang="en-US" sz="1600">
                <a:solidFill>
                  <a:srgbClr val="CC0000"/>
                </a:solidFill>
              </a:rPr>
              <a:t>X       X       X                X</a:t>
            </a:r>
          </a:p>
        </p:txBody>
      </p:sp>
      <p:sp>
        <p:nvSpPr>
          <p:cNvPr id="18498" name="Text Box 69"/>
          <p:cNvSpPr txBox="1">
            <a:spLocks noChangeArrowheads="1"/>
          </p:cNvSpPr>
          <p:nvPr/>
        </p:nvSpPr>
        <p:spPr bwMode="auto">
          <a:xfrm>
            <a:off x="3429000" y="6172200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solidFill>
                <a:srgbClr val="CC0000"/>
              </a:solidFill>
            </a:endParaRPr>
          </a:p>
        </p:txBody>
      </p:sp>
      <p:sp>
        <p:nvSpPr>
          <p:cNvPr id="18499" name="TextBox 68"/>
          <p:cNvSpPr txBox="1">
            <a:spLocks noChangeArrowheads="1"/>
          </p:cNvSpPr>
          <p:nvPr/>
        </p:nvSpPr>
        <p:spPr bwMode="auto">
          <a:xfrm>
            <a:off x="1066800" y="3124200"/>
            <a:ext cx="1716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“snowman”</a:t>
            </a:r>
          </a:p>
        </p:txBody>
      </p:sp>
      <p:sp>
        <p:nvSpPr>
          <p:cNvPr id="18500" name="TextBox 69"/>
          <p:cNvSpPr txBox="1">
            <a:spLocks noChangeArrowheads="1"/>
          </p:cNvSpPr>
          <p:nvPr/>
        </p:nvSpPr>
        <p:spPr bwMode="auto">
          <a:xfrm>
            <a:off x="609600" y="6172200"/>
            <a:ext cx="42243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“snowman with hat and arms”</a:t>
            </a:r>
          </a:p>
        </p:txBody>
      </p:sp>
      <p:sp>
        <p:nvSpPr>
          <p:cNvPr id="18501" name="TextBox 70"/>
          <p:cNvSpPr txBox="1">
            <a:spLocks noChangeArrowheads="1"/>
          </p:cNvSpPr>
          <p:nvPr/>
        </p:nvSpPr>
        <p:spPr bwMode="auto">
          <a:xfrm>
            <a:off x="3200400" y="1371600"/>
            <a:ext cx="2724150" cy="9239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FF0000"/>
                </a:solidFill>
                <a:latin typeface="Albertus MT Lt" pitchFamily="18" charset="0"/>
              </a:rPr>
              <a:t>Note: there’s an edge from</a:t>
            </a:r>
          </a:p>
          <a:p>
            <a:pPr eaLnBrk="1" hangingPunct="1"/>
            <a:r>
              <a:rPr lang="en-US" altLang="en-US" sz="1800">
                <a:solidFill>
                  <a:srgbClr val="FF0000"/>
                </a:solidFill>
                <a:latin typeface="Albertus MT Lt" pitchFamily="18" charset="0"/>
              </a:rPr>
              <a:t>1 to 2 in R, but no edge</a:t>
            </a:r>
          </a:p>
          <a:p>
            <a:pPr eaLnBrk="1" hangingPunct="1"/>
            <a:r>
              <a:rPr lang="en-US" altLang="en-US" sz="1800">
                <a:solidFill>
                  <a:srgbClr val="FF0000"/>
                </a:solidFill>
                <a:latin typeface="Albertus MT Lt" pitchFamily="18" charset="0"/>
              </a:rPr>
              <a:t>from a to b in S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 rot="5400000">
            <a:off x="3886994" y="2742406"/>
            <a:ext cx="9144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03" name="TextBox 74"/>
          <p:cNvSpPr txBox="1">
            <a:spLocks noChangeArrowheads="1"/>
          </p:cNvSpPr>
          <p:nvPr/>
        </p:nvSpPr>
        <p:spPr bwMode="auto">
          <a:xfrm>
            <a:off x="2895600" y="2438400"/>
            <a:ext cx="1300163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/>
              <a:t>Note: must</a:t>
            </a:r>
          </a:p>
          <a:p>
            <a:pPr eaLnBrk="1" hangingPunct="1"/>
            <a:r>
              <a:rPr lang="en-US" altLang="en-US" sz="1800"/>
              <a:t>be 1:1</a:t>
            </a:r>
          </a:p>
        </p:txBody>
      </p:sp>
      <p:cxnSp>
        <p:nvCxnSpPr>
          <p:cNvPr id="79" name="Straight Arrow Connector 78"/>
          <p:cNvCxnSpPr>
            <a:stCxn id="18503" idx="2"/>
          </p:cNvCxnSpPr>
          <p:nvPr/>
        </p:nvCxnSpPr>
        <p:spPr>
          <a:xfrm rot="16200000" flipH="1">
            <a:off x="3582194" y="3048794"/>
            <a:ext cx="115887" cy="1873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E09C256-1D73-49E8-A832-6E1BC4DE582D}"/>
                  </a:ext>
                </a:extLst>
              </p14:cNvPr>
              <p14:cNvContentPartPr/>
              <p14:nvPr/>
            </p14:nvContentPartPr>
            <p14:xfrm>
              <a:off x="266040" y="1343520"/>
              <a:ext cx="8174880" cy="4895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E09C256-1D73-49E8-A832-6E1BC4DE582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6680" y="1334160"/>
                <a:ext cx="8193600" cy="4914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889A09-6DC9-4830-90C4-16E4C7BF7448}" type="slidenum">
              <a:rPr lang="en-US" altLang="en-US" sz="1400" smtClean="0"/>
              <a:pPr eaLnBrk="1" hangingPunct="1"/>
              <a:t>18</a:t>
            </a:fld>
            <a:endParaRPr lang="en-US" altLang="en-US" sz="14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Backtracking Search</a:t>
            </a:r>
          </a:p>
        </p:txBody>
      </p:sp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8" t="21875" r="13281" b="29167"/>
          <a:stretch>
            <a:fillRect/>
          </a:stretch>
        </p:blipFill>
        <p:spPr bwMode="auto">
          <a:xfrm>
            <a:off x="609600" y="1371600"/>
            <a:ext cx="78486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0" y="5516563"/>
            <a:ext cx="70226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One variable at each tree level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Try all values for that variable (depth first)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Check for consistency, backup if not consistent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2228" y="2982415"/>
            <a:ext cx="3770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</a:rPr>
              <a:t>1.</a:t>
            </a:r>
          </a:p>
          <a:p>
            <a:r>
              <a:rPr lang="en-US" sz="1800" dirty="0">
                <a:solidFill>
                  <a:srgbClr val="C00000"/>
                </a:solidFill>
              </a:rPr>
              <a:t>2.</a:t>
            </a:r>
          </a:p>
          <a:p>
            <a:r>
              <a:rPr lang="en-US" sz="1800" dirty="0">
                <a:solidFill>
                  <a:srgbClr val="C00000"/>
                </a:solidFill>
              </a:rPr>
              <a:t>3.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7599BA1-BCC2-451B-B376-862B8A62A893}"/>
                  </a:ext>
                </a:extLst>
              </p14:cNvPr>
              <p14:cNvContentPartPr/>
              <p14:nvPr/>
            </p14:nvContentPartPr>
            <p14:xfrm>
              <a:off x="4631400" y="304920"/>
              <a:ext cx="4142520" cy="2292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7599BA1-BCC2-451B-B376-862B8A62A89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622040" y="295560"/>
                <a:ext cx="4161240" cy="2311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21E388-B2EB-4EB8-B661-40FE06EAE123}" type="slidenum">
              <a:rPr lang="en-US" altLang="en-US" sz="1400" smtClean="0"/>
              <a:pPr eaLnBrk="1" hangingPunct="1"/>
              <a:t>19</a:t>
            </a:fld>
            <a:endParaRPr lang="en-US" altLang="en-US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Backtracking Example</a:t>
            </a:r>
          </a:p>
        </p:txBody>
      </p:sp>
      <p:pic>
        <p:nvPicPr>
          <p:cNvPr id="20484" name="Picture 3" descr="backtrack-progress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1C818D5-7A69-42E2-AAC2-4D4692105A29}" type="slidenum">
              <a:rPr lang="en-US" altLang="en-US" sz="1400" smtClean="0"/>
              <a:pPr eaLnBrk="1" hangingPunct="1"/>
              <a:t>2</a:t>
            </a:fld>
            <a:endParaRPr lang="en-US" altLang="en-US" sz="140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Formal Definition of CSP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dirty="0"/>
              <a:t>A constraint satisfaction problem (</a:t>
            </a:r>
            <a:r>
              <a:rPr lang="en-US" altLang="en-US" dirty="0">
                <a:solidFill>
                  <a:srgbClr val="FF0000"/>
                </a:solidFill>
              </a:rPr>
              <a:t>CSP</a:t>
            </a:r>
            <a:r>
              <a:rPr lang="en-US" altLang="en-US" dirty="0"/>
              <a:t>) is a triple </a:t>
            </a:r>
            <a:r>
              <a:rPr lang="en-US" altLang="en-US" dirty="0">
                <a:solidFill>
                  <a:srgbClr val="FF0000"/>
                </a:solidFill>
              </a:rPr>
              <a:t>(V, D, C)</a:t>
            </a:r>
            <a:r>
              <a:rPr lang="en-US" altLang="en-US" dirty="0"/>
              <a:t> where</a:t>
            </a:r>
          </a:p>
          <a:p>
            <a:pPr lvl="1" eaLnBrk="1" hangingPunct="1"/>
            <a:r>
              <a:rPr lang="en-US" altLang="en-US" dirty="0">
                <a:solidFill>
                  <a:srgbClr val="FF0000"/>
                </a:solidFill>
              </a:rPr>
              <a:t>V</a:t>
            </a:r>
            <a:r>
              <a:rPr lang="en-US" altLang="en-US" dirty="0"/>
              <a:t> is a set of variables </a:t>
            </a:r>
            <a:r>
              <a:rPr lang="en-US" altLang="en-US" dirty="0">
                <a:solidFill>
                  <a:srgbClr val="FF0000"/>
                </a:solidFill>
              </a:rPr>
              <a:t>X</a:t>
            </a:r>
            <a:r>
              <a:rPr lang="en-US" altLang="en-US" baseline="-25000" dirty="0">
                <a:solidFill>
                  <a:srgbClr val="FF0000"/>
                </a:solidFill>
              </a:rPr>
              <a:t>1</a:t>
            </a:r>
            <a:r>
              <a:rPr lang="en-US" altLang="en-US" dirty="0">
                <a:solidFill>
                  <a:srgbClr val="FF0000"/>
                </a:solidFill>
              </a:rPr>
              <a:t>, ... , </a:t>
            </a:r>
            <a:r>
              <a:rPr lang="en-US" altLang="en-US" dirty="0" err="1">
                <a:solidFill>
                  <a:srgbClr val="FF0000"/>
                </a:solidFill>
              </a:rPr>
              <a:t>X</a:t>
            </a:r>
            <a:r>
              <a:rPr lang="en-US" altLang="en-US" baseline="-25000" dirty="0" err="1">
                <a:solidFill>
                  <a:srgbClr val="FF0000"/>
                </a:solidFill>
              </a:rPr>
              <a:t>n</a:t>
            </a:r>
            <a:r>
              <a:rPr lang="en-US" altLang="en-US" dirty="0"/>
              <a:t>.</a:t>
            </a:r>
          </a:p>
          <a:p>
            <a:pPr lvl="1" eaLnBrk="1" hangingPunct="1"/>
            <a:r>
              <a:rPr lang="en-US" altLang="en-US" dirty="0">
                <a:solidFill>
                  <a:srgbClr val="FF0000"/>
                </a:solidFill>
              </a:rPr>
              <a:t>D</a:t>
            </a:r>
            <a:r>
              <a:rPr lang="en-US" altLang="en-US" dirty="0"/>
              <a:t> is the union of a set of domain sets </a:t>
            </a:r>
            <a:r>
              <a:rPr lang="en-US" altLang="en-US" dirty="0">
                <a:solidFill>
                  <a:srgbClr val="FF0000"/>
                </a:solidFill>
              </a:rPr>
              <a:t>D</a:t>
            </a:r>
            <a:r>
              <a:rPr lang="en-US" altLang="en-US" baseline="-25000" dirty="0">
                <a:solidFill>
                  <a:srgbClr val="FF0000"/>
                </a:solidFill>
              </a:rPr>
              <a:t>1</a:t>
            </a:r>
            <a:r>
              <a:rPr lang="en-US" altLang="en-US" dirty="0">
                <a:solidFill>
                  <a:srgbClr val="FF0000"/>
                </a:solidFill>
              </a:rPr>
              <a:t>,...,</a:t>
            </a:r>
            <a:r>
              <a:rPr lang="en-US" altLang="en-US" dirty="0" err="1">
                <a:solidFill>
                  <a:srgbClr val="FF0000"/>
                </a:solidFill>
              </a:rPr>
              <a:t>D</a:t>
            </a:r>
            <a:r>
              <a:rPr lang="en-US" altLang="en-US" baseline="-25000" dirty="0" err="1">
                <a:solidFill>
                  <a:srgbClr val="FF0000"/>
                </a:solidFill>
              </a:rPr>
              <a:t>n</a:t>
            </a:r>
            <a:r>
              <a:rPr lang="en-US" altLang="en-US" dirty="0"/>
              <a:t>, where </a:t>
            </a:r>
            <a:r>
              <a:rPr lang="en-US" altLang="en-US" dirty="0">
                <a:solidFill>
                  <a:srgbClr val="FF0000"/>
                </a:solidFill>
              </a:rPr>
              <a:t>D</a:t>
            </a:r>
            <a:r>
              <a:rPr lang="en-US" altLang="en-US" baseline="-25000" dirty="0">
                <a:solidFill>
                  <a:srgbClr val="FF0000"/>
                </a:solidFill>
              </a:rPr>
              <a:t>i</a:t>
            </a:r>
            <a:r>
              <a:rPr lang="en-US" altLang="en-US" dirty="0"/>
              <a:t> is the domain of possible values for variable </a:t>
            </a:r>
            <a:r>
              <a:rPr lang="en-US" altLang="en-US" dirty="0">
                <a:solidFill>
                  <a:srgbClr val="FF0000"/>
                </a:solidFill>
              </a:rPr>
              <a:t>X</a:t>
            </a:r>
            <a:r>
              <a:rPr lang="en-US" altLang="en-US" baseline="-25000" dirty="0">
                <a:solidFill>
                  <a:srgbClr val="FF0000"/>
                </a:solidFill>
              </a:rPr>
              <a:t>i</a:t>
            </a:r>
            <a:r>
              <a:rPr lang="en-US" altLang="en-US" dirty="0"/>
              <a:t>.</a:t>
            </a:r>
          </a:p>
          <a:p>
            <a:pPr lvl="1" eaLnBrk="1" hangingPunct="1"/>
            <a:r>
              <a:rPr lang="en-US" altLang="en-US" dirty="0">
                <a:solidFill>
                  <a:srgbClr val="FF0000"/>
                </a:solidFill>
              </a:rPr>
              <a:t>C</a:t>
            </a:r>
            <a:r>
              <a:rPr lang="en-US" altLang="en-US" dirty="0"/>
              <a:t> is a set of constraints on the values of the variables, which can be pairwise (simplest and most common) or </a:t>
            </a:r>
            <a:r>
              <a:rPr lang="en-US" altLang="en-US" dirty="0">
                <a:solidFill>
                  <a:srgbClr val="FF0000"/>
                </a:solidFill>
              </a:rPr>
              <a:t>k</a:t>
            </a:r>
            <a:r>
              <a:rPr lang="en-US" altLang="en-US" dirty="0"/>
              <a:t> at a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1D568B-D989-42C9-9E2C-AB49A76E07ED}" type="slidenum">
              <a:rPr lang="en-US" altLang="en-US" sz="1400" smtClean="0"/>
              <a:pPr eaLnBrk="1" hangingPunct="1"/>
              <a:t>20</a:t>
            </a:fld>
            <a:endParaRPr lang="en-US" altLang="en-US" sz="1400"/>
          </a:p>
        </p:txBody>
      </p:sp>
      <p:pic>
        <p:nvPicPr>
          <p:cNvPr id="21507" name="Picture 2" descr="backtrack-progress2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Backtracking Example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CCC240-655C-4034-A009-D565A437EFE6}" type="slidenum">
              <a:rPr lang="en-US" altLang="en-US" sz="1400" smtClean="0"/>
              <a:pPr eaLnBrk="1" hangingPunct="1"/>
              <a:t>21</a:t>
            </a:fld>
            <a:endParaRPr lang="en-US" altLang="en-US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Backtracking Example</a:t>
            </a:r>
          </a:p>
        </p:txBody>
      </p:sp>
      <p:pic>
        <p:nvPicPr>
          <p:cNvPr id="22532" name="Picture 3" descr="backtrack-progress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48D625A-B7EB-4A14-948C-622F6507B8AC}" type="slidenum">
              <a:rPr lang="en-US" altLang="en-US" sz="1400" smtClean="0"/>
              <a:pPr eaLnBrk="1" hangingPunct="1"/>
              <a:t>22</a:t>
            </a:fld>
            <a:endParaRPr lang="en-US" altLang="en-US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Backtracking Example</a:t>
            </a:r>
          </a:p>
        </p:txBody>
      </p:sp>
      <p:pic>
        <p:nvPicPr>
          <p:cNvPr id="23556" name="Picture 3" descr="backtrack-progress4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A22D37-B1B1-40E9-9629-119C3C476BD3}" type="slidenum">
              <a:rPr lang="en-US" altLang="en-US" sz="1400" smtClean="0"/>
              <a:pPr eaLnBrk="1" hangingPunct="1"/>
              <a:t>23</a:t>
            </a:fld>
            <a:endParaRPr lang="en-US" altLang="en-U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solidFill>
                  <a:srgbClr val="0033CC"/>
                </a:solidFill>
              </a:rPr>
              <a:t>Improving Backtracking Efficiency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General-purpose</a:t>
            </a:r>
            <a:r>
              <a:rPr lang="en-US" altLang="en-US"/>
              <a:t> methods can give huge gains in speed:</a:t>
            </a:r>
          </a:p>
          <a:p>
            <a:pPr eaLnBrk="1" hangingPunct="1"/>
            <a:endParaRPr lang="en-US" altLang="en-US"/>
          </a:p>
          <a:p>
            <a:pPr lvl="1" eaLnBrk="1" hangingPunct="1"/>
            <a:r>
              <a:rPr lang="en-US" altLang="en-US"/>
              <a:t>Which variable should be assigned next?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In what order should its values be tried?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Can we detect inevitable failure early?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6924C01-4AC2-4CF4-8296-31525673F304}" type="slidenum">
              <a:rPr lang="en-US" altLang="en-US" sz="1400" smtClean="0"/>
              <a:pPr eaLnBrk="1" hangingPunct="1"/>
              <a:t>24</a:t>
            </a:fld>
            <a:endParaRPr lang="en-US" altLang="en-US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Most Constrained Variable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Most constrained variable: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choose the variable with the fewest legal values
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a.k.a. </a:t>
            </a:r>
            <a:r>
              <a:rPr lang="en-US" altLang="en-US">
                <a:solidFill>
                  <a:schemeClr val="accent2"/>
                </a:solidFill>
              </a:rPr>
              <a:t>minimum remaining values (MRV)</a:t>
            </a:r>
            <a:r>
              <a:rPr lang="en-US" altLang="en-US"/>
              <a:t> heuristic</a:t>
            </a:r>
          </a:p>
        </p:txBody>
      </p:sp>
      <p:pic>
        <p:nvPicPr>
          <p:cNvPr id="25605" name="Picture 4" descr="australia-most-constrained-varia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124200"/>
            <a:ext cx="61055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37584B-FABE-42F7-AB84-87A85A1FC000}" type="slidenum">
              <a:rPr lang="en-US" altLang="en-US" sz="1400" smtClean="0"/>
              <a:pPr eaLnBrk="1" hangingPunct="1"/>
              <a:t>25</a:t>
            </a:fld>
            <a:endParaRPr lang="en-US" altLang="en-US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Most Constraining Variable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Tie-breaker among most constrained variables</a:t>
            </a:r>
          </a:p>
          <a:p>
            <a:pPr eaLnBrk="1" hangingPunct="1"/>
            <a:r>
              <a:rPr lang="en-US" altLang="en-US"/>
              <a:t>Most constraining variable:</a:t>
            </a:r>
          </a:p>
          <a:p>
            <a:pPr lvl="1" eaLnBrk="1" hangingPunct="1"/>
            <a:r>
              <a:rPr lang="en-US" altLang="en-US"/>
              <a:t>choose the variable with the most constraints on remaining variables
</a:t>
            </a:r>
          </a:p>
        </p:txBody>
      </p:sp>
      <p:pic>
        <p:nvPicPr>
          <p:cNvPr id="26629" name="Picture 4" descr="australia-most-constraining-varia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267200"/>
            <a:ext cx="7620000" cy="1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4857DAC-DBE8-4EA1-9471-C0F68704810E}"/>
                  </a:ext>
                </a:extLst>
              </p14:cNvPr>
              <p14:cNvContentPartPr/>
              <p14:nvPr/>
            </p14:nvContentPartPr>
            <p14:xfrm>
              <a:off x="3380040" y="5338800"/>
              <a:ext cx="292320" cy="663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4857DAC-DBE8-4EA1-9471-C0F68704810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70680" y="5329440"/>
                <a:ext cx="311040" cy="682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EB694A-2A22-4B25-98FC-32F0DF5E8468}" type="slidenum">
              <a:rPr lang="en-US" altLang="en-US" sz="1400" smtClean="0"/>
              <a:pPr eaLnBrk="1" hangingPunct="1"/>
              <a:t>26</a:t>
            </a:fld>
            <a:endParaRPr lang="en-US" altLang="en-US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Least Constraining Value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Given a variable, choose the least constraining value:</a:t>
            </a:r>
          </a:p>
          <a:p>
            <a:pPr lvl="1" eaLnBrk="1" hangingPunct="1"/>
            <a:r>
              <a:rPr lang="en-US" altLang="en-US"/>
              <a:t>the one that rules out the fewest values in the remaining variables
</a:t>
            </a:r>
          </a:p>
          <a:p>
            <a:pPr lvl="1" eaLnBrk="1" hangingPunct="1"/>
            <a:endParaRPr lang="en-US" altLang="en-US"/>
          </a:p>
          <a:p>
            <a:pPr lvl="1" eaLnBrk="1" hangingPunct="1">
              <a:buFontTx/>
              <a:buNone/>
            </a:pPr>
            <a:endParaRPr lang="en-US" altLang="en-US"/>
          </a:p>
          <a:p>
            <a:pPr eaLnBrk="1" hangingPunct="1"/>
            <a:r>
              <a:rPr lang="en-US" altLang="en-US"/>
              <a:t>Combining these heuristics makes 1000 queens feasible</a:t>
            </a:r>
          </a:p>
        </p:txBody>
      </p:sp>
      <p:pic>
        <p:nvPicPr>
          <p:cNvPr id="27653" name="Picture 4" descr="australia-least-constraining-val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505200"/>
            <a:ext cx="7086600" cy="167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CA24A52-320C-424A-A0D6-3423208B2F81}" type="slidenum">
              <a:rPr lang="en-US" altLang="en-US" sz="1400" smtClean="0"/>
              <a:pPr eaLnBrk="1" hangingPunct="1"/>
              <a:t>27</a:t>
            </a:fld>
            <a:endParaRPr lang="en-US" altLang="en-US" sz="1400"/>
          </a:p>
        </p:txBody>
      </p:sp>
      <p:sp>
        <p:nvSpPr>
          <p:cNvPr id="28675" name="Text Box 1026"/>
          <p:cNvSpPr txBox="1">
            <a:spLocks noChangeArrowheads="1"/>
          </p:cNvSpPr>
          <p:nvPr/>
        </p:nvSpPr>
        <p:spPr bwMode="auto">
          <a:xfrm>
            <a:off x="2100263" y="304800"/>
            <a:ext cx="49434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200">
                <a:solidFill>
                  <a:srgbClr val="0033CC"/>
                </a:solidFill>
              </a:rPr>
              <a:t>Forward Checking</a:t>
            </a:r>
          </a:p>
          <a:p>
            <a:pPr algn="ctr" eaLnBrk="1" hangingPunct="1"/>
            <a:r>
              <a:rPr lang="en-US" altLang="en-US" sz="3200">
                <a:solidFill>
                  <a:srgbClr val="0033CC"/>
                </a:solidFill>
              </a:rPr>
              <a:t>(Haralick and Elliott, 1980)</a:t>
            </a:r>
          </a:p>
        </p:txBody>
      </p:sp>
      <p:sp>
        <p:nvSpPr>
          <p:cNvPr id="28676" name="Text Box 1027"/>
          <p:cNvSpPr txBox="1">
            <a:spLocks noChangeArrowheads="1"/>
          </p:cNvSpPr>
          <p:nvPr/>
        </p:nvSpPr>
        <p:spPr bwMode="auto">
          <a:xfrm>
            <a:off x="669925" y="1716088"/>
            <a:ext cx="7469188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Variables: U = {u1, u2, … , un}</a:t>
            </a:r>
          </a:p>
          <a:p>
            <a:pPr eaLnBrk="1" hangingPunct="1"/>
            <a:r>
              <a:rPr lang="en-US" altLang="en-US"/>
              <a:t>Values:     V = {v1, v2, … , vm}</a:t>
            </a:r>
          </a:p>
          <a:p>
            <a:pPr eaLnBrk="1" hangingPunct="1"/>
            <a:r>
              <a:rPr lang="en-US" altLang="en-US"/>
              <a:t>Constraint Relation: R = {(ui,v,uj,v’) | ui having value</a:t>
            </a:r>
          </a:p>
          <a:p>
            <a:pPr eaLnBrk="1" hangingPunct="1"/>
            <a:r>
              <a:rPr lang="en-US" altLang="en-US"/>
              <a:t>                          v is compatible with uj having label v’}</a:t>
            </a:r>
          </a:p>
        </p:txBody>
      </p:sp>
      <p:sp>
        <p:nvSpPr>
          <p:cNvPr id="28677" name="Text Box 1028"/>
          <p:cNvSpPr txBox="1">
            <a:spLocks noChangeArrowheads="1"/>
          </p:cNvSpPr>
          <p:nvPr/>
        </p:nvSpPr>
        <p:spPr bwMode="auto">
          <a:xfrm>
            <a:off x="881063" y="5638800"/>
            <a:ext cx="6907212" cy="831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If (ui,v,uj,v’) is not in R, they are incompatible,</a:t>
            </a:r>
          </a:p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meaning if ui has value v, uj cannot have value v’.</a:t>
            </a:r>
          </a:p>
        </p:txBody>
      </p:sp>
      <p:sp>
        <p:nvSpPr>
          <p:cNvPr id="28678" name="Oval 1029"/>
          <p:cNvSpPr>
            <a:spLocks noChangeArrowheads="1"/>
          </p:cNvSpPr>
          <p:nvPr/>
        </p:nvSpPr>
        <p:spPr bwMode="auto">
          <a:xfrm>
            <a:off x="2590800" y="4114800"/>
            <a:ext cx="8382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79" name="Oval 1030"/>
          <p:cNvSpPr>
            <a:spLocks noChangeArrowheads="1"/>
          </p:cNvSpPr>
          <p:nvPr/>
        </p:nvSpPr>
        <p:spPr bwMode="auto">
          <a:xfrm>
            <a:off x="5410200" y="4114800"/>
            <a:ext cx="8382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0" name="Text Box 1032"/>
          <p:cNvSpPr txBox="1">
            <a:spLocks noChangeArrowheads="1"/>
          </p:cNvSpPr>
          <p:nvPr/>
        </p:nvSpPr>
        <p:spPr bwMode="auto">
          <a:xfrm>
            <a:off x="2590800" y="4267200"/>
            <a:ext cx="658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ui,v</a:t>
            </a:r>
          </a:p>
        </p:txBody>
      </p:sp>
      <p:sp>
        <p:nvSpPr>
          <p:cNvPr id="28681" name="Text Box 1033"/>
          <p:cNvSpPr txBox="1">
            <a:spLocks noChangeArrowheads="1"/>
          </p:cNvSpPr>
          <p:nvPr/>
        </p:nvSpPr>
        <p:spPr bwMode="auto">
          <a:xfrm>
            <a:off x="5394325" y="4230688"/>
            <a:ext cx="72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uj,v’</a:t>
            </a:r>
          </a:p>
        </p:txBody>
      </p:sp>
      <p:sp>
        <p:nvSpPr>
          <p:cNvPr id="28682" name="Line 1034"/>
          <p:cNvSpPr>
            <a:spLocks noChangeShapeType="1"/>
          </p:cNvSpPr>
          <p:nvPr/>
        </p:nvSpPr>
        <p:spPr bwMode="auto">
          <a:xfrm>
            <a:off x="3429000" y="44958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811EDFB-F870-4B06-A7DA-11B0899D1A39}"/>
                  </a:ext>
                </a:extLst>
              </p14:cNvPr>
              <p14:cNvContentPartPr/>
              <p14:nvPr/>
            </p14:nvContentPartPr>
            <p14:xfrm>
              <a:off x="3593880" y="2832120"/>
              <a:ext cx="1802520" cy="115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811EDFB-F870-4B06-A7DA-11B0899D1A3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584520" y="2822760"/>
                <a:ext cx="1821240" cy="1339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3AC7E2-FEE0-4217-B060-1D44D515CC4E}" type="slidenum">
              <a:rPr lang="en-US" altLang="en-US" sz="1400" smtClean="0"/>
              <a:pPr eaLnBrk="1" hangingPunct="1"/>
              <a:t>28</a:t>
            </a:fld>
            <a:endParaRPr lang="en-US" altLang="en-US" sz="1400"/>
          </a:p>
        </p:txBody>
      </p:sp>
      <p:sp>
        <p:nvSpPr>
          <p:cNvPr id="29699" name="Text Box 1026"/>
          <p:cNvSpPr txBox="1">
            <a:spLocks noChangeArrowheads="1"/>
          </p:cNvSpPr>
          <p:nvPr/>
        </p:nvSpPr>
        <p:spPr bwMode="auto">
          <a:xfrm>
            <a:off x="2727325" y="396875"/>
            <a:ext cx="34766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Forward Checking</a:t>
            </a:r>
          </a:p>
        </p:txBody>
      </p:sp>
      <p:sp>
        <p:nvSpPr>
          <p:cNvPr id="29700" name="Text Box 1027"/>
          <p:cNvSpPr txBox="1">
            <a:spLocks noChangeArrowheads="1"/>
          </p:cNvSpPr>
          <p:nvPr/>
        </p:nvSpPr>
        <p:spPr bwMode="auto">
          <a:xfrm>
            <a:off x="1465263" y="1143000"/>
            <a:ext cx="6213475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Forward checking is based on the idea that</a:t>
            </a:r>
          </a:p>
          <a:p>
            <a:pPr eaLnBrk="1" hangingPunct="1"/>
            <a:r>
              <a:rPr lang="en-US" altLang="en-US"/>
              <a:t>once variable </a:t>
            </a:r>
            <a:r>
              <a:rPr lang="en-US" altLang="en-US">
                <a:solidFill>
                  <a:srgbClr val="FF0000"/>
                </a:solidFill>
              </a:rPr>
              <a:t>ui </a:t>
            </a:r>
            <a:r>
              <a:rPr lang="en-US" altLang="en-US"/>
              <a:t>is assigned a value </a:t>
            </a:r>
            <a:r>
              <a:rPr lang="en-US" altLang="en-US">
                <a:solidFill>
                  <a:srgbClr val="FF0000"/>
                </a:solidFill>
              </a:rPr>
              <a:t>v</a:t>
            </a:r>
            <a:r>
              <a:rPr lang="en-US" altLang="en-US"/>
              <a:t>,</a:t>
            </a:r>
          </a:p>
          <a:p>
            <a:pPr eaLnBrk="1" hangingPunct="1"/>
            <a:r>
              <a:rPr lang="en-US" altLang="en-US"/>
              <a:t>then certain future variable-value pairs </a:t>
            </a:r>
            <a:r>
              <a:rPr lang="en-US" altLang="en-US">
                <a:solidFill>
                  <a:srgbClr val="FF0000"/>
                </a:solidFill>
              </a:rPr>
              <a:t>(uj,v’)</a:t>
            </a:r>
          </a:p>
          <a:p>
            <a:pPr eaLnBrk="1" hangingPunct="1"/>
            <a:r>
              <a:rPr lang="en-US" altLang="en-US"/>
              <a:t>become </a:t>
            </a:r>
            <a:r>
              <a:rPr lang="en-US" altLang="en-US">
                <a:solidFill>
                  <a:srgbClr val="000099"/>
                </a:solidFill>
              </a:rPr>
              <a:t>impossible</a:t>
            </a:r>
            <a:r>
              <a:rPr lang="en-US" altLang="en-US"/>
              <a:t>.</a:t>
            </a:r>
          </a:p>
        </p:txBody>
      </p:sp>
      <p:sp>
        <p:nvSpPr>
          <p:cNvPr id="29701" name="Oval 1028"/>
          <p:cNvSpPr>
            <a:spLocks noChangeArrowheads="1"/>
          </p:cNvSpPr>
          <p:nvPr/>
        </p:nvSpPr>
        <p:spPr bwMode="auto">
          <a:xfrm>
            <a:off x="4533900" y="3048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702" name="Line 1029"/>
          <p:cNvSpPr>
            <a:spLocks noChangeShapeType="1"/>
          </p:cNvSpPr>
          <p:nvPr/>
        </p:nvSpPr>
        <p:spPr bwMode="auto">
          <a:xfrm>
            <a:off x="4572000" y="3048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Line 1030"/>
          <p:cNvSpPr>
            <a:spLocks noChangeShapeType="1"/>
          </p:cNvSpPr>
          <p:nvPr/>
        </p:nvSpPr>
        <p:spPr bwMode="auto">
          <a:xfrm flipH="1">
            <a:off x="4114800" y="3048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Line 1031"/>
          <p:cNvSpPr>
            <a:spLocks noChangeShapeType="1"/>
          </p:cNvSpPr>
          <p:nvPr/>
        </p:nvSpPr>
        <p:spPr bwMode="auto">
          <a:xfrm>
            <a:off x="4114800" y="3429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1032"/>
          <p:cNvSpPr>
            <a:spLocks noChangeShapeType="1"/>
          </p:cNvSpPr>
          <p:nvPr/>
        </p:nvSpPr>
        <p:spPr bwMode="auto">
          <a:xfrm flipH="1">
            <a:off x="3657600" y="3429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Text Box 1033"/>
          <p:cNvSpPr txBox="1">
            <a:spLocks noChangeArrowheads="1"/>
          </p:cNvSpPr>
          <p:nvPr/>
        </p:nvSpPr>
        <p:spPr bwMode="auto">
          <a:xfrm>
            <a:off x="4251325" y="3694113"/>
            <a:ext cx="5437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 dirty="0" err="1"/>
              <a:t>ui,v</a:t>
            </a:r>
            <a:endParaRPr lang="en-US" altLang="en-US" sz="1800" dirty="0"/>
          </a:p>
        </p:txBody>
      </p:sp>
      <p:sp>
        <p:nvSpPr>
          <p:cNvPr id="29707" name="Line 1035"/>
          <p:cNvSpPr>
            <a:spLocks noChangeShapeType="1"/>
          </p:cNvSpPr>
          <p:nvPr/>
        </p:nvSpPr>
        <p:spPr bwMode="auto">
          <a:xfrm>
            <a:off x="4572000" y="4114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8" name="Line 1037"/>
          <p:cNvSpPr>
            <a:spLocks noChangeShapeType="1"/>
          </p:cNvSpPr>
          <p:nvPr/>
        </p:nvSpPr>
        <p:spPr bwMode="auto">
          <a:xfrm flipH="1">
            <a:off x="4114800" y="4114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1038"/>
          <p:cNvSpPr>
            <a:spLocks noChangeShapeType="1"/>
          </p:cNvSpPr>
          <p:nvPr/>
        </p:nvSpPr>
        <p:spPr bwMode="auto">
          <a:xfrm>
            <a:off x="4572000" y="41148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1039"/>
          <p:cNvSpPr>
            <a:spLocks noChangeShapeType="1"/>
          </p:cNvSpPr>
          <p:nvPr/>
        </p:nvSpPr>
        <p:spPr bwMode="auto">
          <a:xfrm>
            <a:off x="41148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Line 1040"/>
          <p:cNvSpPr>
            <a:spLocks noChangeShapeType="1"/>
          </p:cNvSpPr>
          <p:nvPr/>
        </p:nvSpPr>
        <p:spPr bwMode="auto">
          <a:xfrm>
            <a:off x="50292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043"/>
          <p:cNvSpPr>
            <a:spLocks noChangeShapeType="1"/>
          </p:cNvSpPr>
          <p:nvPr/>
        </p:nvSpPr>
        <p:spPr bwMode="auto">
          <a:xfrm flipH="1">
            <a:off x="3657600" y="4495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044"/>
          <p:cNvSpPr>
            <a:spLocks noChangeShapeType="1"/>
          </p:cNvSpPr>
          <p:nvPr/>
        </p:nvSpPr>
        <p:spPr bwMode="auto">
          <a:xfrm>
            <a:off x="4114800" y="44958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045"/>
          <p:cNvSpPr>
            <a:spLocks noChangeShapeType="1"/>
          </p:cNvSpPr>
          <p:nvPr/>
        </p:nvSpPr>
        <p:spPr bwMode="auto">
          <a:xfrm>
            <a:off x="5029200" y="4495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Text Box 1046"/>
          <p:cNvSpPr txBox="1">
            <a:spLocks noChangeArrowheads="1"/>
          </p:cNvSpPr>
          <p:nvPr/>
        </p:nvSpPr>
        <p:spPr bwMode="auto">
          <a:xfrm>
            <a:off x="3336925" y="498951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/>
              <a:t>uj,v’</a:t>
            </a:r>
          </a:p>
        </p:txBody>
      </p:sp>
      <p:sp>
        <p:nvSpPr>
          <p:cNvPr id="29716" name="Text Box 1047"/>
          <p:cNvSpPr txBox="1">
            <a:spLocks noChangeArrowheads="1"/>
          </p:cNvSpPr>
          <p:nvPr/>
        </p:nvSpPr>
        <p:spPr bwMode="auto">
          <a:xfrm>
            <a:off x="5257800" y="4953000"/>
            <a:ext cx="590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/>
              <a:t>uj,v’</a:t>
            </a:r>
          </a:p>
        </p:txBody>
      </p:sp>
      <p:sp>
        <p:nvSpPr>
          <p:cNvPr id="29717" name="Text Box 1048"/>
          <p:cNvSpPr txBox="1">
            <a:spLocks noChangeArrowheads="1"/>
          </p:cNvSpPr>
          <p:nvPr/>
        </p:nvSpPr>
        <p:spPr bwMode="auto">
          <a:xfrm>
            <a:off x="974725" y="5526088"/>
            <a:ext cx="7334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Instead of finding this out at many places on the tree,</a:t>
            </a:r>
          </a:p>
          <a:p>
            <a:pPr eaLnBrk="1" hangingPunct="1"/>
            <a:r>
              <a:rPr lang="en-US" altLang="en-US" dirty="0">
                <a:solidFill>
                  <a:srgbClr val="CC0000"/>
                </a:solidFill>
              </a:rPr>
              <a:t>we can rule it out in advance.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BC288B2-F8A3-420F-B9D1-C57863629778}"/>
                  </a:ext>
                </a:extLst>
              </p14:cNvPr>
              <p14:cNvContentPartPr/>
              <p14:nvPr/>
            </p14:nvContentPartPr>
            <p14:xfrm>
              <a:off x="3343680" y="3275280"/>
              <a:ext cx="4835160" cy="2100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BC288B2-F8A3-420F-B9D1-C5786362977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34320" y="3265920"/>
                <a:ext cx="4853880" cy="2119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9265DFB-D157-4EE3-8C75-BAD09DFB43FA}" type="slidenum">
              <a:rPr lang="en-US" altLang="en-US" sz="1400" smtClean="0"/>
              <a:pPr eaLnBrk="1" hangingPunct="1"/>
              <a:t>29</a:t>
            </a:fld>
            <a:endParaRPr lang="en-US" altLang="en-US" sz="1400"/>
          </a:p>
        </p:txBody>
      </p:sp>
      <p:sp>
        <p:nvSpPr>
          <p:cNvPr id="30723" name="Text Box 1026"/>
          <p:cNvSpPr txBox="1">
            <a:spLocks noChangeArrowheads="1"/>
          </p:cNvSpPr>
          <p:nvPr/>
        </p:nvSpPr>
        <p:spPr bwMode="auto">
          <a:xfrm>
            <a:off x="1176338" y="533400"/>
            <a:ext cx="67913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Data Structure for Forward Checking</a:t>
            </a:r>
          </a:p>
        </p:txBody>
      </p:sp>
      <p:sp>
        <p:nvSpPr>
          <p:cNvPr id="30724" name="Text Box 1027"/>
          <p:cNvSpPr txBox="1">
            <a:spLocks noChangeArrowheads="1"/>
          </p:cNvSpPr>
          <p:nvPr/>
        </p:nvSpPr>
        <p:spPr bwMode="auto">
          <a:xfrm>
            <a:off x="914400" y="1371600"/>
            <a:ext cx="6350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Future error table (FTAB)</a:t>
            </a:r>
          </a:p>
          <a:p>
            <a:pPr eaLnBrk="1" hangingPunct="1"/>
            <a:r>
              <a:rPr lang="en-US" altLang="en-US"/>
              <a:t>One per level of the tree (ie. a stack of tables)</a:t>
            </a:r>
          </a:p>
        </p:txBody>
      </p:sp>
      <p:sp>
        <p:nvSpPr>
          <p:cNvPr id="30725" name="Text Box 1028"/>
          <p:cNvSpPr txBox="1">
            <a:spLocks noChangeArrowheads="1"/>
          </p:cNvSpPr>
          <p:nvPr/>
        </p:nvSpPr>
        <p:spPr bwMode="auto">
          <a:xfrm>
            <a:off x="898525" y="2478088"/>
            <a:ext cx="3432175" cy="1927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            v1   v2   . . .   vm</a:t>
            </a:r>
          </a:p>
          <a:p>
            <a:pPr eaLnBrk="1" hangingPunct="1"/>
            <a:r>
              <a:rPr lang="en-US" altLang="en-US"/>
              <a:t>u1</a:t>
            </a:r>
          </a:p>
          <a:p>
            <a:pPr eaLnBrk="1" hangingPunct="1"/>
            <a:r>
              <a:rPr lang="en-US" altLang="en-US"/>
              <a:t>u2</a:t>
            </a:r>
          </a:p>
          <a:p>
            <a:pPr eaLnBrk="1" hangingPunct="1"/>
            <a:r>
              <a:rPr lang="en-US" altLang="en-US"/>
              <a:t>:</a:t>
            </a:r>
          </a:p>
          <a:p>
            <a:pPr eaLnBrk="1" hangingPunct="1"/>
            <a:r>
              <a:rPr lang="en-US" altLang="en-US"/>
              <a:t>un</a:t>
            </a:r>
          </a:p>
        </p:txBody>
      </p:sp>
      <p:sp>
        <p:nvSpPr>
          <p:cNvPr id="30726" name="Line 1029"/>
          <p:cNvSpPr>
            <a:spLocks noChangeShapeType="1"/>
          </p:cNvSpPr>
          <p:nvPr/>
        </p:nvSpPr>
        <p:spPr bwMode="auto">
          <a:xfrm>
            <a:off x="1752600" y="2514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1030"/>
          <p:cNvSpPr>
            <a:spLocks noChangeShapeType="1"/>
          </p:cNvSpPr>
          <p:nvPr/>
        </p:nvSpPr>
        <p:spPr bwMode="auto">
          <a:xfrm>
            <a:off x="914400" y="2895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1031"/>
          <p:cNvSpPr>
            <a:spLocks noChangeShapeType="1"/>
          </p:cNvSpPr>
          <p:nvPr/>
        </p:nvSpPr>
        <p:spPr bwMode="auto">
          <a:xfrm>
            <a:off x="2438400" y="2514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1032"/>
          <p:cNvSpPr>
            <a:spLocks noChangeShapeType="1"/>
          </p:cNvSpPr>
          <p:nvPr/>
        </p:nvSpPr>
        <p:spPr bwMode="auto">
          <a:xfrm>
            <a:off x="2971800" y="2514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1033"/>
          <p:cNvSpPr>
            <a:spLocks noChangeShapeType="1"/>
          </p:cNvSpPr>
          <p:nvPr/>
        </p:nvSpPr>
        <p:spPr bwMode="auto">
          <a:xfrm>
            <a:off x="3733800" y="2514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034"/>
          <p:cNvSpPr>
            <a:spLocks noChangeShapeType="1"/>
          </p:cNvSpPr>
          <p:nvPr/>
        </p:nvSpPr>
        <p:spPr bwMode="auto">
          <a:xfrm>
            <a:off x="914400" y="3276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035"/>
          <p:cNvSpPr>
            <a:spLocks noChangeShapeType="1"/>
          </p:cNvSpPr>
          <p:nvPr/>
        </p:nvSpPr>
        <p:spPr bwMode="auto">
          <a:xfrm>
            <a:off x="914400" y="3657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Line 1036"/>
          <p:cNvSpPr>
            <a:spLocks noChangeShapeType="1"/>
          </p:cNvSpPr>
          <p:nvPr/>
        </p:nvSpPr>
        <p:spPr bwMode="auto">
          <a:xfrm>
            <a:off x="914400" y="40386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4" name="Text Box 1038"/>
          <p:cNvSpPr txBox="1">
            <a:spLocks noChangeArrowheads="1"/>
          </p:cNvSpPr>
          <p:nvPr/>
        </p:nvSpPr>
        <p:spPr bwMode="auto">
          <a:xfrm>
            <a:off x="669925" y="4764088"/>
            <a:ext cx="7737475" cy="1562100"/>
          </a:xfrm>
          <a:prstGeom prst="rect">
            <a:avLst/>
          </a:prstGeom>
          <a:noFill/>
          <a:ln w="9525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At some level in the tree,</a:t>
            </a:r>
          </a:p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for future (unassigned) variables u</a:t>
            </a:r>
          </a:p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	FTAB(u,v) =  1 if it is still possible to assign v to u</a:t>
            </a:r>
          </a:p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			0 otherwise</a:t>
            </a:r>
          </a:p>
        </p:txBody>
      </p:sp>
      <p:sp>
        <p:nvSpPr>
          <p:cNvPr id="30735" name="Text Box 1039"/>
          <p:cNvSpPr txBox="1">
            <a:spLocks noChangeArrowheads="1"/>
          </p:cNvSpPr>
          <p:nvPr/>
        </p:nvSpPr>
        <p:spPr bwMode="auto">
          <a:xfrm>
            <a:off x="4860925" y="3087688"/>
            <a:ext cx="33051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00080"/>
                </a:solidFill>
              </a:rPr>
              <a:t>What does it mean if a</a:t>
            </a:r>
          </a:p>
          <a:p>
            <a:pPr eaLnBrk="1" hangingPunct="1"/>
            <a:r>
              <a:rPr lang="en-US" altLang="en-US">
                <a:solidFill>
                  <a:srgbClr val="800080"/>
                </a:solidFill>
              </a:rPr>
              <a:t>whole row becomes 0?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1EA6C95-4B5A-46FC-9444-FC72FE3F0E75}"/>
                  </a:ext>
                </a:extLst>
              </p14:cNvPr>
              <p14:cNvContentPartPr/>
              <p14:nvPr/>
            </p14:nvContentPartPr>
            <p14:xfrm>
              <a:off x="1861200" y="3678120"/>
              <a:ext cx="7368840" cy="1090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1EA6C95-4B5A-46FC-9444-FC72FE3F0E7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51840" y="3668760"/>
                <a:ext cx="7387560" cy="1109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D969E1E-18AF-42ED-8CA5-266D12E55E93}" type="slidenum">
              <a:rPr lang="en-US" altLang="en-US" sz="1400" smtClean="0"/>
              <a:pPr eaLnBrk="1" hangingPunct="1"/>
              <a:t>3</a:t>
            </a:fld>
            <a:endParaRPr lang="en-US" altLang="en-US" sz="140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CSPs vs. Standard Search Problems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Standard search problem: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state</a:t>
            </a:r>
            <a:r>
              <a:rPr lang="en-US" altLang="en-US" sz="2000" dirty="0"/>
              <a:t> is a "black box“ – any data structure that supports successor function, heuristic function, and goal test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CSP: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state</a:t>
            </a:r>
            <a:r>
              <a:rPr lang="en-US" altLang="en-US" sz="2000" dirty="0"/>
              <a:t> is defined by </a:t>
            </a:r>
            <a:r>
              <a:rPr lang="en-US" altLang="en-US" sz="2000" dirty="0">
                <a:solidFill>
                  <a:srgbClr val="FF0000"/>
                </a:solidFill>
              </a:rPr>
              <a:t>variables</a:t>
            </a:r>
            <a:r>
              <a:rPr lang="en-US" altLang="en-US" sz="2000" dirty="0"/>
              <a:t> </a:t>
            </a:r>
            <a:r>
              <a:rPr lang="en-US" altLang="en-US" sz="2000" i="1" dirty="0"/>
              <a:t>X</a:t>
            </a:r>
            <a:r>
              <a:rPr lang="en-US" altLang="en-US" sz="2000" i="1" baseline="-25000" dirty="0"/>
              <a:t>i</a:t>
            </a:r>
            <a:r>
              <a:rPr lang="en-US" altLang="en-US" sz="2000" dirty="0"/>
              <a:t> with </a:t>
            </a:r>
            <a:r>
              <a:rPr lang="en-US" altLang="en-US" sz="2000" dirty="0">
                <a:solidFill>
                  <a:srgbClr val="FF0000"/>
                </a:solidFill>
              </a:rPr>
              <a:t>values</a:t>
            </a:r>
            <a:r>
              <a:rPr lang="en-US" altLang="en-US" sz="2000" dirty="0"/>
              <a:t> from </a:t>
            </a:r>
            <a:r>
              <a:rPr lang="en-US" altLang="en-US" sz="2000" dirty="0">
                <a:solidFill>
                  <a:srgbClr val="FF0000"/>
                </a:solidFill>
              </a:rPr>
              <a:t>domain</a:t>
            </a:r>
            <a:r>
              <a:rPr lang="en-US" altLang="en-US" sz="2000" dirty="0"/>
              <a:t> </a:t>
            </a:r>
            <a:r>
              <a:rPr lang="en-US" altLang="en-US" sz="2000" i="1" dirty="0"/>
              <a:t>D</a:t>
            </a:r>
            <a:r>
              <a:rPr lang="en-US" altLang="en-US" sz="2000" i="1" baseline="-25000" dirty="0"/>
              <a:t>i</a:t>
            </a:r>
            <a:endParaRPr lang="en-US" alt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goal test</a:t>
            </a:r>
            <a:r>
              <a:rPr lang="en-US" altLang="en-US" sz="2000" dirty="0"/>
              <a:t> is a set of </a:t>
            </a:r>
            <a:r>
              <a:rPr lang="en-US" altLang="en-US" sz="2000" dirty="0">
                <a:solidFill>
                  <a:srgbClr val="FF0000"/>
                </a:solidFill>
              </a:rPr>
              <a:t>constraints</a:t>
            </a:r>
            <a:r>
              <a:rPr lang="en-US" altLang="en-US" sz="2000" dirty="0"/>
              <a:t> specifying allowable combinations of values for subsets of variables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Simple example of a </a:t>
            </a:r>
            <a:r>
              <a:rPr lang="en-US" altLang="en-US" sz="2400" dirty="0">
                <a:solidFill>
                  <a:srgbClr val="FF0000"/>
                </a:solidFill>
              </a:rPr>
              <a:t>formal representation language</a:t>
            </a: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Allows useful </a:t>
            </a:r>
            <a:r>
              <a:rPr lang="en-US" altLang="en-US" sz="2400" dirty="0">
                <a:solidFill>
                  <a:srgbClr val="FF0000"/>
                </a:solidFill>
              </a:rPr>
              <a:t>general-purpose</a:t>
            </a:r>
            <a:r>
              <a:rPr lang="en-US" altLang="en-US" sz="2400" dirty="0"/>
              <a:t> algorithms with more power than standard search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A6E6AC1-2284-47C1-96A7-CEA5D230DBF8}" type="slidenum">
              <a:rPr lang="en-US" altLang="en-US" sz="1400" smtClean="0"/>
              <a:pPr eaLnBrk="1" hangingPunct="1"/>
              <a:t>30</a:t>
            </a:fld>
            <a:endParaRPr lang="en-US" altLang="en-US" sz="1400"/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668338" y="228600"/>
            <a:ext cx="47625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Graph Matching Example</a:t>
            </a:r>
          </a:p>
        </p:txBody>
      </p:sp>
      <p:sp>
        <p:nvSpPr>
          <p:cNvPr id="31748" name="Oval 3"/>
          <p:cNvSpPr>
            <a:spLocks noChangeArrowheads="1"/>
          </p:cNvSpPr>
          <p:nvPr/>
        </p:nvSpPr>
        <p:spPr bwMode="auto">
          <a:xfrm>
            <a:off x="914400" y="1600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49" name="Oval 4"/>
          <p:cNvSpPr>
            <a:spLocks noChangeArrowheads="1"/>
          </p:cNvSpPr>
          <p:nvPr/>
        </p:nvSpPr>
        <p:spPr bwMode="auto">
          <a:xfrm>
            <a:off x="1981200" y="1600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0" name="Oval 5"/>
          <p:cNvSpPr>
            <a:spLocks noChangeArrowheads="1"/>
          </p:cNvSpPr>
          <p:nvPr/>
        </p:nvSpPr>
        <p:spPr bwMode="auto">
          <a:xfrm>
            <a:off x="914400" y="2590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1" name="Oval 6"/>
          <p:cNvSpPr>
            <a:spLocks noChangeArrowheads="1"/>
          </p:cNvSpPr>
          <p:nvPr/>
        </p:nvSpPr>
        <p:spPr bwMode="auto">
          <a:xfrm>
            <a:off x="1981200" y="2590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2" name="Text Box 7"/>
          <p:cNvSpPr txBox="1">
            <a:spLocks noChangeArrowheads="1"/>
          </p:cNvSpPr>
          <p:nvPr/>
        </p:nvSpPr>
        <p:spPr bwMode="auto">
          <a:xfrm>
            <a:off x="990600" y="16002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31753" name="Text Box 8"/>
          <p:cNvSpPr txBox="1">
            <a:spLocks noChangeArrowheads="1"/>
          </p:cNvSpPr>
          <p:nvPr/>
        </p:nvSpPr>
        <p:spPr bwMode="auto">
          <a:xfrm>
            <a:off x="2041525" y="15636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2</a:t>
            </a:r>
          </a:p>
        </p:txBody>
      </p:sp>
      <p:sp>
        <p:nvSpPr>
          <p:cNvPr id="31754" name="Text Box 9"/>
          <p:cNvSpPr txBox="1">
            <a:spLocks noChangeArrowheads="1"/>
          </p:cNvSpPr>
          <p:nvPr/>
        </p:nvSpPr>
        <p:spPr bwMode="auto">
          <a:xfrm>
            <a:off x="990600" y="25908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3</a:t>
            </a:r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2041525" y="25542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4</a:t>
            </a:r>
          </a:p>
        </p:txBody>
      </p:sp>
      <p:sp>
        <p:nvSpPr>
          <p:cNvPr id="31756" name="Oval 11"/>
          <p:cNvSpPr>
            <a:spLocks noChangeArrowheads="1"/>
          </p:cNvSpPr>
          <p:nvPr/>
        </p:nvSpPr>
        <p:spPr bwMode="auto">
          <a:xfrm>
            <a:off x="838200" y="37338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7" name="Oval 12"/>
          <p:cNvSpPr>
            <a:spLocks noChangeArrowheads="1"/>
          </p:cNvSpPr>
          <p:nvPr/>
        </p:nvSpPr>
        <p:spPr bwMode="auto">
          <a:xfrm>
            <a:off x="838200" y="4648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8" name="Oval 13"/>
          <p:cNvSpPr>
            <a:spLocks noChangeArrowheads="1"/>
          </p:cNvSpPr>
          <p:nvPr/>
        </p:nvSpPr>
        <p:spPr bwMode="auto">
          <a:xfrm>
            <a:off x="838200" y="5562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9" name="Oval 14"/>
          <p:cNvSpPr>
            <a:spLocks noChangeArrowheads="1"/>
          </p:cNvSpPr>
          <p:nvPr/>
        </p:nvSpPr>
        <p:spPr bwMode="auto">
          <a:xfrm>
            <a:off x="1981200" y="4648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60" name="Oval 15"/>
          <p:cNvSpPr>
            <a:spLocks noChangeArrowheads="1"/>
          </p:cNvSpPr>
          <p:nvPr/>
        </p:nvSpPr>
        <p:spPr bwMode="auto">
          <a:xfrm>
            <a:off x="1905000" y="5562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61" name="Text Box 16"/>
          <p:cNvSpPr txBox="1">
            <a:spLocks noChangeArrowheads="1"/>
          </p:cNvSpPr>
          <p:nvPr/>
        </p:nvSpPr>
        <p:spPr bwMode="auto">
          <a:xfrm>
            <a:off x="898525" y="36972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e</a:t>
            </a:r>
          </a:p>
        </p:txBody>
      </p:sp>
      <p:sp>
        <p:nvSpPr>
          <p:cNvPr id="31762" name="Text Box 17"/>
          <p:cNvSpPr txBox="1">
            <a:spLocks noChangeArrowheads="1"/>
          </p:cNvSpPr>
          <p:nvPr/>
        </p:nvSpPr>
        <p:spPr bwMode="auto">
          <a:xfrm>
            <a:off x="898525" y="46116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a</a:t>
            </a:r>
          </a:p>
        </p:txBody>
      </p:sp>
      <p:sp>
        <p:nvSpPr>
          <p:cNvPr id="31763" name="Text Box 18"/>
          <p:cNvSpPr txBox="1">
            <a:spLocks noChangeArrowheads="1"/>
          </p:cNvSpPr>
          <p:nvPr/>
        </p:nvSpPr>
        <p:spPr bwMode="auto">
          <a:xfrm>
            <a:off x="898525" y="56022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b</a:t>
            </a:r>
          </a:p>
        </p:txBody>
      </p:sp>
      <p:sp>
        <p:nvSpPr>
          <p:cNvPr id="31764" name="Text Box 19"/>
          <p:cNvSpPr txBox="1">
            <a:spLocks noChangeArrowheads="1"/>
          </p:cNvSpPr>
          <p:nvPr/>
        </p:nvSpPr>
        <p:spPr bwMode="auto">
          <a:xfrm>
            <a:off x="2041525" y="46116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c</a:t>
            </a:r>
          </a:p>
        </p:txBody>
      </p:sp>
      <p:sp>
        <p:nvSpPr>
          <p:cNvPr id="31765" name="Text Box 20"/>
          <p:cNvSpPr txBox="1">
            <a:spLocks noChangeArrowheads="1"/>
          </p:cNvSpPr>
          <p:nvPr/>
        </p:nvSpPr>
        <p:spPr bwMode="auto">
          <a:xfrm>
            <a:off x="1965325" y="56022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d</a:t>
            </a:r>
          </a:p>
        </p:txBody>
      </p:sp>
      <p:sp>
        <p:nvSpPr>
          <p:cNvPr id="31766" name="Line 21"/>
          <p:cNvSpPr>
            <a:spLocks noChangeShapeType="1"/>
          </p:cNvSpPr>
          <p:nvPr/>
        </p:nvSpPr>
        <p:spPr bwMode="auto">
          <a:xfrm>
            <a:off x="1371600" y="1828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7" name="Line 22"/>
          <p:cNvSpPr>
            <a:spLocks noChangeShapeType="1"/>
          </p:cNvSpPr>
          <p:nvPr/>
        </p:nvSpPr>
        <p:spPr bwMode="auto">
          <a:xfrm flipH="1">
            <a:off x="1295400" y="1981200"/>
            <a:ext cx="762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8" name="Line 23"/>
          <p:cNvSpPr>
            <a:spLocks noChangeShapeType="1"/>
          </p:cNvSpPr>
          <p:nvPr/>
        </p:nvSpPr>
        <p:spPr bwMode="auto">
          <a:xfrm flipV="1">
            <a:off x="2286000" y="2057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9" name="Line 24"/>
          <p:cNvSpPr>
            <a:spLocks noChangeShapeType="1"/>
          </p:cNvSpPr>
          <p:nvPr/>
        </p:nvSpPr>
        <p:spPr bwMode="auto">
          <a:xfrm>
            <a:off x="1371600" y="2819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0" name="Line 25"/>
          <p:cNvSpPr>
            <a:spLocks noChangeShapeType="1"/>
          </p:cNvSpPr>
          <p:nvPr/>
        </p:nvSpPr>
        <p:spPr bwMode="auto">
          <a:xfrm flipV="1">
            <a:off x="10668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1" name="Line 26"/>
          <p:cNvSpPr>
            <a:spLocks noChangeShapeType="1"/>
          </p:cNvSpPr>
          <p:nvPr/>
        </p:nvSpPr>
        <p:spPr bwMode="auto">
          <a:xfrm>
            <a:off x="1295400" y="48768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2" name="Line 27"/>
          <p:cNvSpPr>
            <a:spLocks noChangeShapeType="1"/>
          </p:cNvSpPr>
          <p:nvPr/>
        </p:nvSpPr>
        <p:spPr bwMode="auto">
          <a:xfrm flipV="1">
            <a:off x="2133600" y="5105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3" name="Line 28"/>
          <p:cNvSpPr>
            <a:spLocks noChangeShapeType="1"/>
          </p:cNvSpPr>
          <p:nvPr/>
        </p:nvSpPr>
        <p:spPr bwMode="auto">
          <a:xfrm flipH="1">
            <a:off x="1219200" y="50292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4" name="Line 29"/>
          <p:cNvSpPr>
            <a:spLocks noChangeShapeType="1"/>
          </p:cNvSpPr>
          <p:nvPr/>
        </p:nvSpPr>
        <p:spPr bwMode="auto">
          <a:xfrm>
            <a:off x="1295400" y="5791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5" name="Text Box 30"/>
          <p:cNvSpPr txBox="1">
            <a:spLocks noChangeArrowheads="1"/>
          </p:cNvSpPr>
          <p:nvPr/>
        </p:nvSpPr>
        <p:spPr bwMode="auto">
          <a:xfrm>
            <a:off x="304800" y="1500188"/>
            <a:ext cx="4778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R</a:t>
            </a:r>
          </a:p>
        </p:txBody>
      </p:sp>
      <p:sp>
        <p:nvSpPr>
          <p:cNvPr id="31776" name="Text Box 31"/>
          <p:cNvSpPr txBox="1">
            <a:spLocks noChangeArrowheads="1"/>
          </p:cNvSpPr>
          <p:nvPr/>
        </p:nvSpPr>
        <p:spPr bwMode="auto">
          <a:xfrm>
            <a:off x="228600" y="3633788"/>
            <a:ext cx="4556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S</a:t>
            </a:r>
          </a:p>
        </p:txBody>
      </p:sp>
      <p:sp>
        <p:nvSpPr>
          <p:cNvPr id="31777" name="Oval 32"/>
          <p:cNvSpPr>
            <a:spLocks noChangeArrowheads="1"/>
          </p:cNvSpPr>
          <p:nvPr/>
        </p:nvSpPr>
        <p:spPr bwMode="auto">
          <a:xfrm>
            <a:off x="6324600" y="1524000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78" name="Text Box 33"/>
          <p:cNvSpPr txBox="1">
            <a:spLocks noChangeArrowheads="1"/>
          </p:cNvSpPr>
          <p:nvPr/>
        </p:nvSpPr>
        <p:spPr bwMode="auto">
          <a:xfrm>
            <a:off x="4479925" y="2474913"/>
            <a:ext cx="4679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/>
              <a:t>(1,a)                               (1,b) (1,c) (1,d) (1,e)</a:t>
            </a:r>
          </a:p>
        </p:txBody>
      </p:sp>
      <p:sp>
        <p:nvSpPr>
          <p:cNvPr id="31779" name="Text Box 34"/>
          <p:cNvSpPr txBox="1">
            <a:spLocks noChangeArrowheads="1"/>
          </p:cNvSpPr>
          <p:nvPr/>
        </p:nvSpPr>
        <p:spPr bwMode="auto">
          <a:xfrm>
            <a:off x="3565525" y="3160713"/>
            <a:ext cx="3813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/>
              <a:t>                 (2,c)                         (2,e)</a:t>
            </a:r>
          </a:p>
        </p:txBody>
      </p:sp>
      <p:sp>
        <p:nvSpPr>
          <p:cNvPr id="31780" name="Text Box 35"/>
          <p:cNvSpPr txBox="1">
            <a:spLocks noChangeArrowheads="1"/>
          </p:cNvSpPr>
          <p:nvPr/>
        </p:nvSpPr>
        <p:spPr bwMode="auto">
          <a:xfrm>
            <a:off x="2743200" y="4038600"/>
            <a:ext cx="11715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/>
              <a:t>        (3,b)</a:t>
            </a:r>
          </a:p>
        </p:txBody>
      </p:sp>
      <p:sp>
        <p:nvSpPr>
          <p:cNvPr id="31781" name="Text Box 36"/>
          <p:cNvSpPr txBox="1">
            <a:spLocks noChangeArrowheads="1"/>
          </p:cNvSpPr>
          <p:nvPr/>
        </p:nvSpPr>
        <p:spPr bwMode="auto">
          <a:xfrm>
            <a:off x="2819400" y="4876800"/>
            <a:ext cx="2262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/>
              <a:t>                         (4,d)</a:t>
            </a:r>
          </a:p>
        </p:txBody>
      </p:sp>
      <p:sp>
        <p:nvSpPr>
          <p:cNvPr id="31782" name="Line 37"/>
          <p:cNvSpPr>
            <a:spLocks noChangeShapeType="1"/>
          </p:cNvSpPr>
          <p:nvPr/>
        </p:nvSpPr>
        <p:spPr bwMode="auto">
          <a:xfrm flipH="1">
            <a:off x="4953000" y="1676400"/>
            <a:ext cx="1371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3" name="Line 38"/>
          <p:cNvSpPr>
            <a:spLocks noChangeShapeType="1"/>
          </p:cNvSpPr>
          <p:nvPr/>
        </p:nvSpPr>
        <p:spPr bwMode="auto">
          <a:xfrm>
            <a:off x="6477000" y="17526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4" name="Line 39"/>
          <p:cNvSpPr>
            <a:spLocks noChangeShapeType="1"/>
          </p:cNvSpPr>
          <p:nvPr/>
        </p:nvSpPr>
        <p:spPr bwMode="auto">
          <a:xfrm>
            <a:off x="6553200" y="1752600"/>
            <a:ext cx="1219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5" name="Line 40"/>
          <p:cNvSpPr>
            <a:spLocks noChangeShapeType="1"/>
          </p:cNvSpPr>
          <p:nvPr/>
        </p:nvSpPr>
        <p:spPr bwMode="auto">
          <a:xfrm>
            <a:off x="6553200" y="1676400"/>
            <a:ext cx="1676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6" name="Line 41"/>
          <p:cNvSpPr>
            <a:spLocks noChangeShapeType="1"/>
          </p:cNvSpPr>
          <p:nvPr/>
        </p:nvSpPr>
        <p:spPr bwMode="auto">
          <a:xfrm>
            <a:off x="6553200" y="1676400"/>
            <a:ext cx="2362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7" name="Line 44"/>
          <p:cNvSpPr>
            <a:spLocks noChangeShapeType="1"/>
          </p:cNvSpPr>
          <p:nvPr/>
        </p:nvSpPr>
        <p:spPr bwMode="auto">
          <a:xfrm>
            <a:off x="4800600" y="27432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8" name="Line 46"/>
          <p:cNvSpPr>
            <a:spLocks noChangeShapeType="1"/>
          </p:cNvSpPr>
          <p:nvPr/>
        </p:nvSpPr>
        <p:spPr bwMode="auto">
          <a:xfrm>
            <a:off x="4800600" y="2743200"/>
            <a:ext cx="2209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89" name="Line 48"/>
          <p:cNvSpPr>
            <a:spLocks noChangeShapeType="1"/>
          </p:cNvSpPr>
          <p:nvPr/>
        </p:nvSpPr>
        <p:spPr bwMode="auto">
          <a:xfrm flipH="1">
            <a:off x="3581400" y="3429000"/>
            <a:ext cx="1295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0" name="Line 60"/>
          <p:cNvSpPr>
            <a:spLocks noChangeShapeType="1"/>
          </p:cNvSpPr>
          <p:nvPr/>
        </p:nvSpPr>
        <p:spPr bwMode="auto">
          <a:xfrm>
            <a:off x="3581400" y="44196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1" name="Text Box 62"/>
          <p:cNvSpPr txBox="1">
            <a:spLocks noChangeArrowheads="1"/>
          </p:cNvSpPr>
          <p:nvPr/>
        </p:nvSpPr>
        <p:spPr bwMode="auto">
          <a:xfrm>
            <a:off x="3565525" y="3413125"/>
            <a:ext cx="3571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/>
              <a:t>   </a:t>
            </a:r>
            <a:endParaRPr lang="en-US" altLang="en-US" sz="1600">
              <a:solidFill>
                <a:srgbClr val="CC0000"/>
              </a:solidFill>
            </a:endParaRPr>
          </a:p>
        </p:txBody>
      </p:sp>
      <p:sp>
        <p:nvSpPr>
          <p:cNvPr id="31792" name="Text Box 63"/>
          <p:cNvSpPr txBox="1">
            <a:spLocks noChangeArrowheads="1"/>
          </p:cNvSpPr>
          <p:nvPr/>
        </p:nvSpPr>
        <p:spPr bwMode="auto">
          <a:xfrm>
            <a:off x="2743200" y="4343400"/>
            <a:ext cx="4159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600"/>
              <a:t>    </a:t>
            </a:r>
            <a:endParaRPr lang="en-US" altLang="en-US" sz="1600">
              <a:solidFill>
                <a:srgbClr val="CC0000"/>
              </a:solidFill>
            </a:endParaRPr>
          </a:p>
        </p:txBody>
      </p:sp>
      <p:sp>
        <p:nvSpPr>
          <p:cNvPr id="31793" name="Text Box 66"/>
          <p:cNvSpPr txBox="1">
            <a:spLocks noChangeArrowheads="1"/>
          </p:cNvSpPr>
          <p:nvPr/>
        </p:nvSpPr>
        <p:spPr bwMode="auto">
          <a:xfrm>
            <a:off x="6019800" y="152400"/>
            <a:ext cx="1279525" cy="1384300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/>
              <a:t>   </a:t>
            </a:r>
            <a:r>
              <a:rPr lang="en-US" altLang="en-US" sz="1800">
                <a:solidFill>
                  <a:srgbClr val="0033CC"/>
                </a:solidFill>
              </a:rPr>
              <a:t>a b c d e</a:t>
            </a:r>
          </a:p>
          <a:p>
            <a:pPr eaLnBrk="1" hangingPunct="1"/>
            <a:r>
              <a:rPr lang="en-US" altLang="en-US" sz="1600">
                <a:solidFill>
                  <a:srgbClr val="0033CC"/>
                </a:solidFill>
              </a:rPr>
              <a:t>1  </a:t>
            </a:r>
            <a:r>
              <a:rPr lang="en-US" altLang="en-US" sz="1600">
                <a:solidFill>
                  <a:srgbClr val="FF0000"/>
                </a:solidFill>
              </a:rPr>
              <a:t>1 1  1 1 1</a:t>
            </a:r>
          </a:p>
          <a:p>
            <a:pPr eaLnBrk="1" hangingPunct="1"/>
            <a:r>
              <a:rPr lang="en-US" altLang="en-US" sz="1600">
                <a:solidFill>
                  <a:srgbClr val="0033CC"/>
                </a:solidFill>
              </a:rPr>
              <a:t>2  </a:t>
            </a:r>
            <a:r>
              <a:rPr lang="en-US" altLang="en-US" sz="1600">
                <a:solidFill>
                  <a:srgbClr val="FF0000"/>
                </a:solidFill>
              </a:rPr>
              <a:t>1 1  1 1 1</a:t>
            </a:r>
          </a:p>
          <a:p>
            <a:pPr eaLnBrk="1" hangingPunct="1"/>
            <a:r>
              <a:rPr lang="en-US" altLang="en-US" sz="1600">
                <a:solidFill>
                  <a:srgbClr val="0033CC"/>
                </a:solidFill>
              </a:rPr>
              <a:t>3  </a:t>
            </a:r>
            <a:r>
              <a:rPr lang="en-US" altLang="en-US" sz="1600">
                <a:solidFill>
                  <a:srgbClr val="FF0000"/>
                </a:solidFill>
              </a:rPr>
              <a:t>1 1  1 1 1</a:t>
            </a:r>
          </a:p>
          <a:p>
            <a:pPr eaLnBrk="1" hangingPunct="1"/>
            <a:r>
              <a:rPr lang="en-US" altLang="en-US" sz="1600">
                <a:solidFill>
                  <a:srgbClr val="0033CC"/>
                </a:solidFill>
              </a:rPr>
              <a:t>4  </a:t>
            </a:r>
            <a:r>
              <a:rPr lang="en-US" altLang="en-US" sz="1600">
                <a:solidFill>
                  <a:srgbClr val="FF0000"/>
                </a:solidFill>
              </a:rPr>
              <a:t>1 1  1 1 1</a:t>
            </a:r>
          </a:p>
        </p:txBody>
      </p:sp>
      <p:sp>
        <p:nvSpPr>
          <p:cNvPr id="31794" name="Text Box 68"/>
          <p:cNvSpPr txBox="1">
            <a:spLocks noChangeArrowheads="1"/>
          </p:cNvSpPr>
          <p:nvPr/>
        </p:nvSpPr>
        <p:spPr bwMode="auto">
          <a:xfrm>
            <a:off x="3810000" y="1143000"/>
            <a:ext cx="1387475" cy="1138238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0033CC"/>
                </a:solidFill>
              </a:rPr>
              <a:t>   a b c d e</a:t>
            </a:r>
          </a:p>
          <a:p>
            <a:pPr eaLnBrk="1" hangingPunct="1"/>
            <a:r>
              <a:rPr lang="en-US" altLang="en-US" sz="1600">
                <a:solidFill>
                  <a:srgbClr val="0033CC"/>
                </a:solidFill>
              </a:rPr>
              <a:t>2  </a:t>
            </a:r>
            <a:r>
              <a:rPr lang="en-US" altLang="en-US" sz="1600">
                <a:solidFill>
                  <a:srgbClr val="FF0000"/>
                </a:solidFill>
              </a:rPr>
              <a:t>0  0  1 0  1</a:t>
            </a:r>
          </a:p>
          <a:p>
            <a:pPr eaLnBrk="1" hangingPunct="1"/>
            <a:r>
              <a:rPr lang="en-US" altLang="en-US" sz="1600">
                <a:solidFill>
                  <a:srgbClr val="0033CC"/>
                </a:solidFill>
              </a:rPr>
              <a:t>3  </a:t>
            </a:r>
            <a:r>
              <a:rPr lang="en-US" altLang="en-US" sz="1600">
                <a:solidFill>
                  <a:srgbClr val="FF0000"/>
                </a:solidFill>
              </a:rPr>
              <a:t>0  1  1 1  1</a:t>
            </a:r>
            <a:endParaRPr lang="en-US" altLang="en-US" sz="1600">
              <a:solidFill>
                <a:srgbClr val="0033CC"/>
              </a:solidFill>
            </a:endParaRPr>
          </a:p>
          <a:p>
            <a:pPr eaLnBrk="1" hangingPunct="1"/>
            <a:r>
              <a:rPr lang="en-US" altLang="en-US" sz="1600">
                <a:solidFill>
                  <a:srgbClr val="0033CC"/>
                </a:solidFill>
              </a:rPr>
              <a:t>4  </a:t>
            </a:r>
            <a:r>
              <a:rPr lang="en-US" altLang="en-US" sz="1600">
                <a:solidFill>
                  <a:srgbClr val="FF0000"/>
                </a:solidFill>
              </a:rPr>
              <a:t>0  1  1 1  1</a:t>
            </a:r>
            <a:endParaRPr lang="en-US" altLang="en-US" sz="1600"/>
          </a:p>
        </p:txBody>
      </p:sp>
      <p:sp>
        <p:nvSpPr>
          <p:cNvPr id="31795" name="Text Box 69"/>
          <p:cNvSpPr txBox="1">
            <a:spLocks noChangeArrowheads="1"/>
          </p:cNvSpPr>
          <p:nvPr/>
        </p:nvSpPr>
        <p:spPr bwMode="auto">
          <a:xfrm>
            <a:off x="1600200" y="3124200"/>
            <a:ext cx="1484313" cy="1016000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   </a:t>
            </a:r>
            <a:r>
              <a:rPr lang="en-US" altLang="en-US" sz="2000">
                <a:solidFill>
                  <a:srgbClr val="0033CC"/>
                </a:solidFill>
              </a:rPr>
              <a:t>a b c d e</a:t>
            </a:r>
          </a:p>
          <a:p>
            <a:pPr eaLnBrk="1" hangingPunct="1"/>
            <a:r>
              <a:rPr lang="en-US" altLang="en-US" sz="1800">
                <a:solidFill>
                  <a:srgbClr val="0033CC"/>
                </a:solidFill>
              </a:rPr>
              <a:t>3  </a:t>
            </a:r>
            <a:r>
              <a:rPr lang="en-US" altLang="en-US" sz="1800">
                <a:solidFill>
                  <a:srgbClr val="FF0000"/>
                </a:solidFill>
              </a:rPr>
              <a:t>0 1  0 0 0</a:t>
            </a:r>
            <a:endParaRPr lang="en-US" altLang="en-US" sz="1800">
              <a:solidFill>
                <a:srgbClr val="0033CC"/>
              </a:solidFill>
            </a:endParaRPr>
          </a:p>
          <a:p>
            <a:pPr eaLnBrk="1" hangingPunct="1"/>
            <a:r>
              <a:rPr lang="en-US" altLang="en-US" sz="1800">
                <a:solidFill>
                  <a:srgbClr val="0033CC"/>
                </a:solidFill>
              </a:rPr>
              <a:t>4  </a:t>
            </a:r>
            <a:r>
              <a:rPr lang="en-US" altLang="en-US" sz="1800">
                <a:solidFill>
                  <a:srgbClr val="FF0000"/>
                </a:solidFill>
              </a:rPr>
              <a:t>0 0  0 1 0</a:t>
            </a:r>
            <a:endParaRPr lang="en-US" altLang="en-US" sz="1800">
              <a:solidFill>
                <a:srgbClr val="0033CC"/>
              </a:solidFill>
            </a:endParaRPr>
          </a:p>
        </p:txBody>
      </p:sp>
      <p:sp>
        <p:nvSpPr>
          <p:cNvPr id="31796" name="Text Box 71"/>
          <p:cNvSpPr txBox="1">
            <a:spLocks noChangeArrowheads="1"/>
          </p:cNvSpPr>
          <p:nvPr/>
        </p:nvSpPr>
        <p:spPr bwMode="auto">
          <a:xfrm>
            <a:off x="7620000" y="2895600"/>
            <a:ext cx="1447800" cy="1016000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   </a:t>
            </a:r>
            <a:r>
              <a:rPr lang="en-US" altLang="en-US" sz="2000">
                <a:solidFill>
                  <a:srgbClr val="0033CC"/>
                </a:solidFill>
              </a:rPr>
              <a:t>a b c d e</a:t>
            </a:r>
          </a:p>
          <a:p>
            <a:pPr eaLnBrk="1" hangingPunct="1"/>
            <a:r>
              <a:rPr lang="en-US" altLang="en-US" sz="1800">
                <a:solidFill>
                  <a:srgbClr val="0033CC"/>
                </a:solidFill>
              </a:rPr>
              <a:t>3  </a:t>
            </a:r>
            <a:r>
              <a:rPr lang="en-US" altLang="en-US" sz="1800">
                <a:solidFill>
                  <a:srgbClr val="FF0000"/>
                </a:solidFill>
              </a:rPr>
              <a:t>0 0  0 0 0</a:t>
            </a:r>
            <a:endParaRPr lang="en-US" altLang="en-US" sz="1800">
              <a:solidFill>
                <a:srgbClr val="0033CC"/>
              </a:solidFill>
            </a:endParaRPr>
          </a:p>
          <a:p>
            <a:pPr eaLnBrk="1" hangingPunct="1"/>
            <a:r>
              <a:rPr lang="en-US" altLang="en-US" sz="1800">
                <a:solidFill>
                  <a:srgbClr val="0033CC"/>
                </a:solidFill>
              </a:rPr>
              <a:t>4</a:t>
            </a:r>
            <a:endParaRPr lang="en-US" altLang="en-US" sz="1800"/>
          </a:p>
        </p:txBody>
      </p:sp>
      <p:sp>
        <p:nvSpPr>
          <p:cNvPr id="31797" name="Line 72"/>
          <p:cNvSpPr>
            <a:spLocks noChangeShapeType="1"/>
          </p:cNvSpPr>
          <p:nvPr/>
        </p:nvSpPr>
        <p:spPr bwMode="auto">
          <a:xfrm>
            <a:off x="4648200" y="2286000"/>
            <a:ext cx="76200" cy="22860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8" name="Line 73"/>
          <p:cNvSpPr>
            <a:spLocks noChangeShapeType="1"/>
          </p:cNvSpPr>
          <p:nvPr/>
        </p:nvSpPr>
        <p:spPr bwMode="auto">
          <a:xfrm>
            <a:off x="3048000" y="3200400"/>
            <a:ext cx="1752600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99" name="Line 74"/>
          <p:cNvSpPr>
            <a:spLocks noChangeShapeType="1"/>
          </p:cNvSpPr>
          <p:nvPr/>
        </p:nvSpPr>
        <p:spPr bwMode="auto">
          <a:xfrm flipH="1">
            <a:off x="7162800" y="3200400"/>
            <a:ext cx="457200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00" name="TextBox 72"/>
          <p:cNvSpPr txBox="1">
            <a:spLocks noChangeArrowheads="1"/>
          </p:cNvSpPr>
          <p:nvPr/>
        </p:nvSpPr>
        <p:spPr bwMode="auto">
          <a:xfrm>
            <a:off x="8153400" y="3505200"/>
            <a:ext cx="3905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X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A3534C7-FAF3-4E93-B506-26A13BC266DD}"/>
                  </a:ext>
                </a:extLst>
              </p14:cNvPr>
              <p14:cNvContentPartPr/>
              <p14:nvPr/>
            </p14:nvContentPartPr>
            <p14:xfrm>
              <a:off x="734760" y="373320"/>
              <a:ext cx="7257240" cy="3464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A3534C7-FAF3-4E93-B506-26A13BC266D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5400" y="363960"/>
                <a:ext cx="7275960" cy="3483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392339-F040-4B3E-B7F8-248BF9E86D41}" type="slidenum">
              <a:rPr lang="en-US" altLang="en-US" sz="1400" smtClean="0"/>
              <a:pPr eaLnBrk="1" hangingPunct="1"/>
              <a:t>31</a:t>
            </a:fld>
            <a:endParaRPr lang="en-US" altLang="en-US" sz="14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>
                <a:solidFill>
                  <a:srgbClr val="0033CC"/>
                </a:solidFill>
              </a:rPr>
              <a:t>Book’s Forward Checking Example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solidFill>
                  <a:schemeClr val="accent2"/>
                </a:solidFill>
              </a:rPr>
              <a:t>Idea</a:t>
            </a:r>
            <a:r>
              <a:rPr lang="en-US" altLang="en-US" sz="2400"/>
              <a:t>: </a:t>
            </a:r>
          </a:p>
          <a:p>
            <a:pPr lvl="1" eaLnBrk="1" hangingPunct="1"/>
            <a:r>
              <a:rPr lang="en-US" altLang="en-US" sz="2000"/>
              <a:t>Keep track of remaining legal values for unassigned variables</a:t>
            </a:r>
          </a:p>
          <a:p>
            <a:pPr lvl="1" eaLnBrk="1" hangingPunct="1"/>
            <a:r>
              <a:rPr lang="en-US" altLang="en-US" sz="2000"/>
              <a:t>Terminate search when any variable has no legal values</a:t>
            </a:r>
          </a:p>
        </p:txBody>
      </p:sp>
      <p:pic>
        <p:nvPicPr>
          <p:cNvPr id="32773" name="Picture 4" descr="forward-checking-progress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013" y="3048000"/>
            <a:ext cx="5133975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CCF3A4-7AC5-41A2-B7DF-AE7DEF770C58}" type="slidenum">
              <a:rPr lang="en-US" altLang="en-US" sz="1400" smtClean="0"/>
              <a:pPr eaLnBrk="1" hangingPunct="1"/>
              <a:t>32</a:t>
            </a:fld>
            <a:endParaRPr lang="en-US" altLang="en-US" sz="140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Forward Checking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solidFill>
                  <a:schemeClr val="accent2"/>
                </a:solidFill>
              </a:rPr>
              <a:t>Idea</a:t>
            </a:r>
            <a:r>
              <a:rPr lang="en-US" altLang="en-US" sz="2400"/>
              <a:t>: </a:t>
            </a:r>
          </a:p>
          <a:p>
            <a:pPr lvl="1" eaLnBrk="1" hangingPunct="1"/>
            <a:r>
              <a:rPr lang="en-US" altLang="en-US" sz="2000"/>
              <a:t>Keep track of remaining legal values for unassigned variables</a:t>
            </a:r>
          </a:p>
          <a:p>
            <a:pPr lvl="1" eaLnBrk="1" hangingPunct="1"/>
            <a:r>
              <a:rPr lang="en-US" altLang="en-US" sz="2000"/>
              <a:t>Terminate search when any variable has no legal values</a:t>
            </a:r>
          </a:p>
        </p:txBody>
      </p:sp>
      <p:pic>
        <p:nvPicPr>
          <p:cNvPr id="33797" name="Picture 4" descr="forward-checking-progress2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013" y="3048000"/>
            <a:ext cx="513397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AC525B-0E93-4CAC-A075-BF2476A8FCD5}" type="slidenum">
              <a:rPr lang="en-US" altLang="en-US" sz="1400" smtClean="0"/>
              <a:pPr eaLnBrk="1" hangingPunct="1"/>
              <a:t>33</a:t>
            </a:fld>
            <a:endParaRPr lang="en-US" altLang="en-US" sz="140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Forward Checking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solidFill>
                  <a:schemeClr val="accent2"/>
                </a:solidFill>
              </a:rPr>
              <a:t>Idea</a:t>
            </a:r>
            <a:r>
              <a:rPr lang="en-US" altLang="en-US" sz="2400"/>
              <a:t>: </a:t>
            </a:r>
          </a:p>
          <a:p>
            <a:pPr lvl="1" eaLnBrk="1" hangingPunct="1"/>
            <a:r>
              <a:rPr lang="en-US" altLang="en-US" sz="2000"/>
              <a:t>Keep track of remaining legal values for unassigned variables</a:t>
            </a:r>
          </a:p>
          <a:p>
            <a:pPr lvl="1" eaLnBrk="1" hangingPunct="1"/>
            <a:r>
              <a:rPr lang="en-US" altLang="en-US" sz="2000"/>
              <a:t>Terminate search when any variable has no legal values</a:t>
            </a:r>
          </a:p>
        </p:txBody>
      </p:sp>
      <p:pic>
        <p:nvPicPr>
          <p:cNvPr id="34821" name="Picture 4" descr="forward-checking-progress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013" y="3048000"/>
            <a:ext cx="513397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84EAE4-02A8-47D3-BE42-8C5316785C91}" type="slidenum">
              <a:rPr lang="en-US" altLang="en-US" sz="1400" smtClean="0"/>
              <a:pPr eaLnBrk="1" hangingPunct="1"/>
              <a:t>34</a:t>
            </a:fld>
            <a:endParaRPr lang="en-US" altLang="en-US" sz="140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Forward Checking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solidFill>
                  <a:schemeClr val="accent2"/>
                </a:solidFill>
              </a:rPr>
              <a:t>Idea</a:t>
            </a:r>
            <a:r>
              <a:rPr lang="en-US" altLang="en-US" sz="2400"/>
              <a:t>: </a:t>
            </a:r>
          </a:p>
          <a:p>
            <a:pPr lvl="1" eaLnBrk="1" hangingPunct="1"/>
            <a:r>
              <a:rPr lang="en-US" altLang="en-US" sz="2000"/>
              <a:t>Keep track of remaining legal values for unassigned variables</a:t>
            </a:r>
          </a:p>
          <a:p>
            <a:pPr lvl="1" eaLnBrk="1" hangingPunct="1"/>
            <a:r>
              <a:rPr lang="en-US" altLang="en-US" sz="2000"/>
              <a:t>Terminate search when any variable has no legal values</a:t>
            </a:r>
          </a:p>
        </p:txBody>
      </p:sp>
      <p:pic>
        <p:nvPicPr>
          <p:cNvPr id="35845" name="Picture 4" descr="forward-checking-progress4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013" y="3048000"/>
            <a:ext cx="5133975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2993B28-87D0-4C3F-9D9B-91AFDA43E969}" type="slidenum">
              <a:rPr lang="en-US" altLang="en-US" sz="1400" smtClean="0"/>
              <a:pPr eaLnBrk="1" hangingPunct="1"/>
              <a:t>35</a:t>
            </a:fld>
            <a:endParaRPr lang="en-US" altLang="en-US" sz="14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Constraint Propagation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Forward checking propagates information from assigned to unassigned variables, but doesn't provide early detection for all failures:</a:t>
            </a:r>
          </a:p>
          <a:p>
            <a:pPr eaLnBrk="1" hangingPunct="1"/>
            <a:endParaRPr lang="en-US" altLang="en-US" sz="2400"/>
          </a:p>
          <a:p>
            <a:pPr eaLnBrk="1" hangingPunct="1"/>
            <a:endParaRPr lang="en-US" altLang="en-US" sz="2400"/>
          </a:p>
          <a:p>
            <a:pPr eaLnBrk="1" hangingPunct="1"/>
            <a:endParaRPr lang="en-US" altLang="en-US" sz="2400"/>
          </a:p>
          <a:p>
            <a:pPr eaLnBrk="1" hangingPunct="1"/>
            <a:endParaRPr lang="en-US" altLang="en-US" sz="2400"/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NT and SA cannot both be blue!</a:t>
            </a:r>
          </a:p>
          <a:p>
            <a:pPr eaLnBrk="1" hangingPunct="1"/>
            <a:r>
              <a:rPr lang="en-US" altLang="en-US" sz="2400">
                <a:solidFill>
                  <a:schemeClr val="accent2"/>
                </a:solidFill>
              </a:rPr>
              <a:t>Constraint propagation</a:t>
            </a:r>
            <a:r>
              <a:rPr lang="en-US" altLang="en-US" sz="2400"/>
              <a:t> repeatedly enforces constraints locally</a:t>
            </a:r>
          </a:p>
        </p:txBody>
      </p:sp>
      <p:pic>
        <p:nvPicPr>
          <p:cNvPr id="36869" name="Picture 4" descr="forward-checking-progress3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819400"/>
            <a:ext cx="513397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03DAF82-9090-4FE5-920A-5EAF63DEC698}"/>
                  </a:ext>
                </a:extLst>
              </p14:cNvPr>
              <p14:cNvContentPartPr/>
              <p14:nvPr/>
            </p14:nvContentPartPr>
            <p14:xfrm>
              <a:off x="3117600" y="4504320"/>
              <a:ext cx="3261240" cy="505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03DAF82-9090-4FE5-920A-5EAF63DEC69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108240" y="4494960"/>
                <a:ext cx="3279960" cy="524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5EE204-CF28-4ECE-99C8-D56431F948DF}" type="slidenum">
              <a:rPr lang="en-US" altLang="en-US" sz="1400" smtClean="0"/>
              <a:pPr eaLnBrk="1" hangingPunct="1"/>
              <a:t>36</a:t>
            </a:fld>
            <a:endParaRPr lang="en-US" altLang="en-US" sz="140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Arc Consistency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Simplest form of propagation makes each arc </a:t>
            </a:r>
            <a:r>
              <a:rPr lang="en-US" altLang="en-US" sz="2400">
                <a:solidFill>
                  <a:schemeClr val="accent2"/>
                </a:solidFill>
              </a:rPr>
              <a:t>consistent</a:t>
            </a:r>
            <a:endParaRPr lang="en-US" altLang="en-US" sz="2400"/>
          </a:p>
          <a:p>
            <a:pPr eaLnBrk="1" hangingPunct="1"/>
            <a:r>
              <a:rPr lang="en-US" altLang="en-US" sz="2400" i="1"/>
              <a:t>X </a:t>
            </a:r>
            <a:r>
              <a:rPr lang="en-US" altLang="en-US" sz="2400">
                <a:sym typeface="Wingdings" pitchFamily="2" charset="2"/>
              </a:rPr>
              <a:t></a:t>
            </a:r>
            <a:r>
              <a:rPr lang="en-US" altLang="en-US" sz="2400" i="1"/>
              <a:t>Y</a:t>
            </a:r>
            <a:r>
              <a:rPr lang="en-US" altLang="en-US" sz="2400"/>
              <a:t> is consistent iff</a:t>
            </a:r>
          </a:p>
          <a:p>
            <a:pPr lvl="1" eaLnBrk="1" hangingPunct="1">
              <a:buFontTx/>
              <a:buNone/>
            </a:pPr>
            <a:r>
              <a:rPr lang="en-US" altLang="en-US" sz="2000"/>
              <a:t>for </a:t>
            </a:r>
            <a:r>
              <a:rPr lang="en-US" altLang="en-US" sz="2000">
                <a:solidFill>
                  <a:srgbClr val="FF0000"/>
                </a:solidFill>
              </a:rPr>
              <a:t>every</a:t>
            </a:r>
            <a:r>
              <a:rPr lang="en-US" altLang="en-US" sz="2000"/>
              <a:t> value </a:t>
            </a:r>
            <a:r>
              <a:rPr lang="en-US" altLang="en-US" sz="2000" i="1"/>
              <a:t>x </a:t>
            </a:r>
            <a:r>
              <a:rPr lang="en-US" altLang="en-US" sz="2000"/>
              <a:t>of </a:t>
            </a:r>
            <a:r>
              <a:rPr lang="en-US" altLang="en-US" sz="2000" i="1"/>
              <a:t>X </a:t>
            </a:r>
            <a:r>
              <a:rPr lang="en-US" altLang="en-US" sz="2000"/>
              <a:t>there is </a:t>
            </a:r>
            <a:r>
              <a:rPr lang="en-US" altLang="en-US" sz="2000">
                <a:solidFill>
                  <a:srgbClr val="FF0000"/>
                </a:solidFill>
              </a:rPr>
              <a:t>some</a:t>
            </a:r>
            <a:r>
              <a:rPr lang="en-US" altLang="en-US" sz="2000"/>
              <a:t> allowed value y of </a:t>
            </a:r>
            <a:r>
              <a:rPr lang="en-US" altLang="en-US" sz="2000" i="1"/>
              <a:t>Y</a:t>
            </a:r>
            <a:r>
              <a:rPr lang="en-US" altLang="en-US" sz="2000"/>
              <a:t>
</a:t>
            </a:r>
          </a:p>
        </p:txBody>
      </p:sp>
      <p:pic>
        <p:nvPicPr>
          <p:cNvPr id="37893" name="Picture 4" descr="ac-example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013" y="2895600"/>
            <a:ext cx="513397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38A312-3B7B-49E4-A8BC-B7494247BDCB}" type="slidenum">
              <a:rPr lang="en-US" altLang="en-US" sz="1400" smtClean="0"/>
              <a:pPr eaLnBrk="1" hangingPunct="1"/>
              <a:t>37</a:t>
            </a:fld>
            <a:endParaRPr lang="en-US" altLang="en-US" sz="140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Arc Consistency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Simplest form of propagation makes each arc </a:t>
            </a:r>
            <a:r>
              <a:rPr lang="en-US" altLang="en-US" sz="2400">
                <a:solidFill>
                  <a:schemeClr val="accent2"/>
                </a:solidFill>
              </a:rPr>
              <a:t>consistent</a:t>
            </a:r>
            <a:endParaRPr lang="en-US" altLang="en-US" sz="2400"/>
          </a:p>
          <a:p>
            <a:pPr eaLnBrk="1" hangingPunct="1"/>
            <a:r>
              <a:rPr lang="en-US" altLang="en-US" sz="2400" i="1"/>
              <a:t>X </a:t>
            </a:r>
            <a:r>
              <a:rPr lang="en-US" altLang="en-US" sz="2400">
                <a:sym typeface="Wingdings" pitchFamily="2" charset="2"/>
              </a:rPr>
              <a:t></a:t>
            </a:r>
            <a:r>
              <a:rPr lang="en-US" altLang="en-US" sz="2400" i="1"/>
              <a:t>Y</a:t>
            </a:r>
            <a:r>
              <a:rPr lang="en-US" altLang="en-US" sz="2400"/>
              <a:t> is consistent iff</a:t>
            </a:r>
          </a:p>
          <a:p>
            <a:pPr lvl="1" eaLnBrk="1" hangingPunct="1">
              <a:buFontTx/>
              <a:buNone/>
            </a:pPr>
            <a:r>
              <a:rPr lang="en-US" altLang="en-US" sz="2000"/>
              <a:t>for </a:t>
            </a:r>
            <a:r>
              <a:rPr lang="en-US" altLang="en-US" sz="2000">
                <a:solidFill>
                  <a:srgbClr val="FF0000"/>
                </a:solidFill>
              </a:rPr>
              <a:t>every</a:t>
            </a:r>
            <a:r>
              <a:rPr lang="en-US" altLang="en-US" sz="2000"/>
              <a:t> value </a:t>
            </a:r>
            <a:r>
              <a:rPr lang="en-US" altLang="en-US" sz="2000" i="1"/>
              <a:t>x </a:t>
            </a:r>
            <a:r>
              <a:rPr lang="en-US" altLang="en-US" sz="2000"/>
              <a:t>of </a:t>
            </a:r>
            <a:r>
              <a:rPr lang="en-US" altLang="en-US" sz="2000" i="1"/>
              <a:t>X </a:t>
            </a:r>
            <a:r>
              <a:rPr lang="en-US" altLang="en-US" sz="2000"/>
              <a:t>there is </a:t>
            </a:r>
            <a:r>
              <a:rPr lang="en-US" altLang="en-US" sz="2000">
                <a:solidFill>
                  <a:srgbClr val="FF0000"/>
                </a:solidFill>
              </a:rPr>
              <a:t>some</a:t>
            </a:r>
            <a:r>
              <a:rPr lang="en-US" altLang="en-US" sz="2000"/>
              <a:t> allowed value </a:t>
            </a:r>
            <a:r>
              <a:rPr lang="en-US" altLang="en-US" sz="2000" i="1"/>
              <a:t>y of Y</a:t>
            </a:r>
            <a:r>
              <a:rPr lang="en-US" altLang="en-US" sz="2000"/>
              <a:t>
</a:t>
            </a:r>
          </a:p>
        </p:txBody>
      </p:sp>
      <p:pic>
        <p:nvPicPr>
          <p:cNvPr id="38917" name="Picture 4" descr="ac-example2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013" y="2895600"/>
            <a:ext cx="513397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23CFB0-D611-4104-A6FA-ABEBA247E405}" type="slidenum">
              <a:rPr lang="en-US" altLang="en-US" sz="1400" smtClean="0"/>
              <a:pPr eaLnBrk="1" hangingPunct="1"/>
              <a:t>38</a:t>
            </a:fld>
            <a:endParaRPr lang="en-US" altLang="en-US" sz="1400"/>
          </a:p>
        </p:txBody>
      </p:sp>
      <p:sp>
        <p:nvSpPr>
          <p:cNvPr id="3993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Putting It All Together</a:t>
            </a:r>
          </a:p>
        </p:txBody>
      </p:sp>
      <p:sp>
        <p:nvSpPr>
          <p:cNvPr id="39940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backtracking tree search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with forward checking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add arc-consistency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For each pair of future variables </a:t>
            </a:r>
            <a:r>
              <a:rPr lang="en-US" altLang="en-US">
                <a:solidFill>
                  <a:srgbClr val="CC0000"/>
                </a:solidFill>
              </a:rPr>
              <a:t>(ui,uj) </a:t>
            </a:r>
            <a:r>
              <a:rPr lang="en-US" altLang="en-US"/>
              <a:t>that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solidFill>
                  <a:srgbClr val="CC0000"/>
                </a:solidFill>
              </a:rPr>
              <a:t>   </a:t>
            </a:r>
            <a:r>
              <a:rPr lang="en-US" altLang="en-US"/>
              <a:t>constrain one another</a:t>
            </a:r>
            <a:endParaRPr lang="en-US" altLang="en-US">
              <a:solidFill>
                <a:srgbClr val="CC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Check each possible remaining value </a:t>
            </a:r>
            <a:r>
              <a:rPr lang="en-US" altLang="en-US">
                <a:solidFill>
                  <a:srgbClr val="CC0000"/>
                </a:solidFill>
              </a:rPr>
              <a:t>v</a:t>
            </a:r>
            <a:r>
              <a:rPr lang="en-US" altLang="en-US"/>
              <a:t> of </a:t>
            </a:r>
            <a:r>
              <a:rPr lang="en-US" altLang="en-US">
                <a:solidFill>
                  <a:srgbClr val="CC0000"/>
                </a:solidFill>
              </a:rPr>
              <a:t>ui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Is there a compatible value </a:t>
            </a:r>
            <a:r>
              <a:rPr lang="en-US" altLang="en-US">
                <a:solidFill>
                  <a:srgbClr val="CC0000"/>
                </a:solidFill>
              </a:rPr>
              <a:t>w</a:t>
            </a:r>
            <a:r>
              <a:rPr lang="en-US" altLang="en-US"/>
              <a:t> of </a:t>
            </a:r>
            <a:r>
              <a:rPr lang="en-US" altLang="en-US">
                <a:solidFill>
                  <a:srgbClr val="CC0000"/>
                </a:solidFill>
              </a:rPr>
              <a:t>uj</a:t>
            </a:r>
            <a:r>
              <a:rPr lang="en-US" altLang="en-US"/>
              <a:t>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If not, remove </a:t>
            </a:r>
            <a:r>
              <a:rPr lang="en-US" altLang="en-US">
                <a:solidFill>
                  <a:srgbClr val="CC0000"/>
                </a:solidFill>
              </a:rPr>
              <a:t>v</a:t>
            </a:r>
            <a:r>
              <a:rPr lang="en-US" altLang="en-US"/>
              <a:t> from possible values for </a:t>
            </a:r>
            <a:r>
              <a:rPr lang="en-US" altLang="en-US">
                <a:solidFill>
                  <a:srgbClr val="CC0000"/>
                </a:solidFill>
              </a:rPr>
              <a:t>ui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	</a:t>
            </a:r>
            <a:r>
              <a:rPr lang="en-US" altLang="en-US">
                <a:solidFill>
                  <a:srgbClr val="CC0000"/>
                </a:solidFill>
              </a:rPr>
              <a:t>(set FTAB(ui,v) to 0)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F336D6-EEA2-4CB3-97C8-9B991C2581A7}" type="slidenum">
              <a:rPr lang="en-US" altLang="en-US" sz="1400" smtClean="0"/>
              <a:pPr eaLnBrk="1" hangingPunct="1"/>
              <a:t>39</a:t>
            </a:fld>
            <a:endParaRPr lang="en-US" altLang="en-US" sz="1400"/>
          </a:p>
        </p:txBody>
      </p:sp>
      <p:sp>
        <p:nvSpPr>
          <p:cNvPr id="40963" name="Text Box 1026"/>
          <p:cNvSpPr txBox="1">
            <a:spLocks noChangeArrowheads="1"/>
          </p:cNvSpPr>
          <p:nvPr/>
        </p:nvSpPr>
        <p:spPr bwMode="auto">
          <a:xfrm>
            <a:off x="2270125" y="396875"/>
            <a:ext cx="44910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Comparison of Methods</a:t>
            </a:r>
          </a:p>
        </p:txBody>
      </p:sp>
      <p:sp>
        <p:nvSpPr>
          <p:cNvPr id="40964" name="Text Box 1027"/>
          <p:cNvSpPr txBox="1">
            <a:spLocks noChangeArrowheads="1"/>
          </p:cNvSpPr>
          <p:nvPr/>
        </p:nvSpPr>
        <p:spPr bwMode="auto">
          <a:xfrm>
            <a:off x="1050925" y="1639888"/>
            <a:ext cx="712152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/>
              <a:t> Backtracking tree search is a blind search.</a:t>
            </a:r>
          </a:p>
          <a:p>
            <a:pPr eaLnBrk="1" hangingPunct="1">
              <a:buFontTx/>
              <a:buChar char="•"/>
            </a:pPr>
            <a:endParaRPr lang="en-US" altLang="en-US"/>
          </a:p>
          <a:p>
            <a:pPr eaLnBrk="1" hangingPunct="1">
              <a:buFontTx/>
              <a:buChar char="•"/>
            </a:pPr>
            <a:r>
              <a:rPr lang="en-US" altLang="en-US"/>
              <a:t> Forward checking checks constraints between the</a:t>
            </a:r>
          </a:p>
          <a:p>
            <a:pPr eaLnBrk="1" hangingPunct="1"/>
            <a:r>
              <a:rPr lang="en-US" altLang="en-US"/>
              <a:t>  current variable and all future ones.</a:t>
            </a:r>
          </a:p>
          <a:p>
            <a:pPr eaLnBrk="1" hangingPunct="1"/>
            <a:endParaRPr lang="en-US" altLang="en-US"/>
          </a:p>
          <a:p>
            <a:pPr eaLnBrk="1" hangingPunct="1">
              <a:buFontTx/>
              <a:buChar char="•"/>
            </a:pPr>
            <a:r>
              <a:rPr lang="en-US" altLang="en-US"/>
              <a:t> Arc consistency then checks constraints between</a:t>
            </a:r>
          </a:p>
          <a:p>
            <a:pPr eaLnBrk="1" hangingPunct="1"/>
            <a:r>
              <a:rPr lang="en-US" altLang="en-US"/>
              <a:t>  all pairs of future (unassigned) variables.</a:t>
            </a:r>
          </a:p>
        </p:txBody>
      </p:sp>
      <p:sp>
        <p:nvSpPr>
          <p:cNvPr id="40965" name="Text Box 1028"/>
          <p:cNvSpPr txBox="1">
            <a:spLocks noChangeArrowheads="1"/>
          </p:cNvSpPr>
          <p:nvPr/>
        </p:nvSpPr>
        <p:spPr bwMode="auto">
          <a:xfrm>
            <a:off x="481013" y="4572000"/>
            <a:ext cx="8180387" cy="119697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dirty="0">
                <a:solidFill>
                  <a:srgbClr val="FF0000"/>
                </a:solidFill>
              </a:rPr>
              <a:t> What is the complexity of a backtracking tree search?</a:t>
            </a:r>
          </a:p>
          <a:p>
            <a:pPr eaLnBrk="1" hangingPunct="1">
              <a:buFontTx/>
              <a:buChar char="•"/>
            </a:pPr>
            <a:endParaRPr lang="en-US" altLang="en-US" dirty="0">
              <a:solidFill>
                <a:srgbClr val="FF0000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altLang="en-US" dirty="0">
                <a:solidFill>
                  <a:srgbClr val="FF0000"/>
                </a:solidFill>
              </a:rPr>
              <a:t> How do forward checking and arc consistency affect that?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FD4B061-448C-4695-8DDC-930A44100AEB}"/>
                  </a:ext>
                </a:extLst>
              </p14:cNvPr>
              <p14:cNvContentPartPr/>
              <p14:nvPr/>
            </p14:nvContentPartPr>
            <p14:xfrm>
              <a:off x="678240" y="3089520"/>
              <a:ext cx="8164440" cy="3682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FD4B061-448C-4695-8DDC-930A44100AE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8880" y="3080160"/>
                <a:ext cx="8183160" cy="3701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B2222B-1A0B-4485-87EB-723E102A7651}" type="slidenum">
              <a:rPr lang="en-US" altLang="en-US" sz="1400" smtClean="0"/>
              <a:pPr eaLnBrk="1" hangingPunct="1"/>
              <a:t>4</a:t>
            </a:fld>
            <a:endParaRPr lang="en-US" altLang="en-US" sz="140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 Map-Coloring</a:t>
            </a:r>
          </a:p>
        </p:txBody>
      </p:sp>
      <p:pic>
        <p:nvPicPr>
          <p:cNvPr id="5124" name="Picture 3" descr="austral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295400"/>
            <a:ext cx="378142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4191000"/>
            <a:ext cx="8229600" cy="19351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>
                <a:solidFill>
                  <a:schemeClr val="accent2"/>
                </a:solidFill>
              </a:rPr>
              <a:t>Variables</a:t>
            </a:r>
            <a:r>
              <a:rPr lang="en-US" altLang="en-US" sz="2000"/>
              <a:t> </a:t>
            </a:r>
            <a:r>
              <a:rPr lang="en-US" altLang="en-US" sz="2000" i="1"/>
              <a:t>WA, NT, Q, NSW, V, SA, T</a:t>
            </a:r>
            <a:r>
              <a:rPr lang="en-US" altLang="en-US" sz="200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>
                <a:solidFill>
                  <a:schemeClr val="accent2"/>
                </a:solidFill>
              </a:rPr>
              <a:t>Domains</a:t>
            </a:r>
            <a:r>
              <a:rPr lang="en-US" altLang="en-US" sz="2000"/>
              <a:t> </a:t>
            </a:r>
            <a:r>
              <a:rPr lang="en-US" altLang="en-US" sz="2000" i="1"/>
              <a:t>D</a:t>
            </a:r>
            <a:r>
              <a:rPr lang="en-US" altLang="en-US" sz="2000" i="1" baseline="-25000"/>
              <a:t>i</a:t>
            </a:r>
            <a:r>
              <a:rPr lang="en-US" altLang="en-US" sz="2000"/>
              <a:t> = {red,green,blue}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>
                <a:solidFill>
                  <a:schemeClr val="accent2"/>
                </a:solidFill>
              </a:rPr>
              <a:t>Constraints</a:t>
            </a:r>
            <a:r>
              <a:rPr lang="en-US" altLang="en-US" sz="2000"/>
              <a:t>: adjacent regions must have different colors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/>
          </a:p>
          <a:p>
            <a:pPr eaLnBrk="1" hangingPunct="1">
              <a:lnSpc>
                <a:spcPct val="80000"/>
              </a:lnSpc>
            </a:pPr>
            <a:r>
              <a:rPr lang="en-US" altLang="en-US" sz="2000"/>
              <a:t>e.g., WA </a:t>
            </a:r>
            <a:r>
              <a:rPr lang="en-US" altLang="en-US" sz="2000">
                <a:cs typeface="Arial" charset="0"/>
              </a:rPr>
              <a:t>≠</a:t>
            </a:r>
            <a:r>
              <a:rPr lang="en-US" altLang="en-US" sz="2000"/>
              <a:t> NT, or (WA,NT) in {(red,green),(red,blue),(green,red), (green,blue),(blue,red),(blue,green)}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/>
          </a:p>
        </p:txBody>
      </p:sp>
      <p:sp>
        <p:nvSpPr>
          <p:cNvPr id="5126" name="TextBox 5"/>
          <p:cNvSpPr txBox="1">
            <a:spLocks noChangeArrowheads="1"/>
          </p:cNvSpPr>
          <p:nvPr/>
        </p:nvSpPr>
        <p:spPr bwMode="auto">
          <a:xfrm>
            <a:off x="6858000" y="2133600"/>
            <a:ext cx="1622425" cy="8302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memorize</a:t>
            </a:r>
          </a:p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the names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BA37052-7F0F-498C-B32C-D98E98295B1A}"/>
                  </a:ext>
                </a:extLst>
              </p14:cNvPr>
              <p14:cNvContentPartPr/>
              <p14:nvPr/>
            </p14:nvContentPartPr>
            <p14:xfrm>
              <a:off x="1274040" y="5211000"/>
              <a:ext cx="1263240" cy="597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BA37052-7F0F-498C-B32C-D98E98295B1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64680" y="5201640"/>
                <a:ext cx="1281960" cy="615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DFF7C4-4319-4909-BEB6-2DFD376BD5D7}" type="slidenum">
              <a:rPr lang="en-US" altLang="en-US" sz="1400" smtClean="0"/>
              <a:pPr eaLnBrk="1" hangingPunct="1"/>
              <a:t>40</a:t>
            </a:fld>
            <a:endParaRPr lang="en-US" altLang="en-US" sz="1400"/>
          </a:p>
        </p:txBody>
      </p:sp>
      <p:pic>
        <p:nvPicPr>
          <p:cNvPr id="41987" name="Picture 2" descr="figure8_1024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8661400" cy="630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34DC82A-8F23-4FCF-9848-5204F997C76E}"/>
                  </a:ext>
                </a:extLst>
              </p14:cNvPr>
              <p14:cNvContentPartPr/>
              <p14:nvPr/>
            </p14:nvContentPartPr>
            <p14:xfrm>
              <a:off x="4577760" y="657000"/>
              <a:ext cx="1723320" cy="1447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34DC82A-8F23-4FCF-9848-5204F997C76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568400" y="647640"/>
                <a:ext cx="1742040" cy="1466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514E8AC-A290-40CA-A19C-77CCEBB75E91}" type="slidenum">
              <a:rPr lang="en-US" altLang="en-US" sz="1400" smtClean="0"/>
              <a:pPr eaLnBrk="1" hangingPunct="1"/>
              <a:t>41</a:t>
            </a:fld>
            <a:endParaRPr lang="en-US" altLang="en-US" sz="140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Summary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CSPs are a special kind of problem:</a:t>
            </a:r>
          </a:p>
          <a:p>
            <a:pPr eaLnBrk="1" hangingPunct="1">
              <a:lnSpc>
                <a:spcPct val="80000"/>
              </a:lnSpc>
            </a:pPr>
            <a:endParaRPr lang="en-US" altLang="en-US" sz="2000" dirty="0"/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states defined by values of a fixed set of variables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dirty="0"/>
              <a:t>goal test defined by constraints on variable values</a:t>
            </a:r>
          </a:p>
          <a:p>
            <a:pPr lvl="4" eaLnBrk="1" hangingPunct="1">
              <a:lnSpc>
                <a:spcPct val="80000"/>
              </a:lnSpc>
            </a:pPr>
            <a:endParaRPr lang="en-US" altLang="en-US" sz="1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Backtracking = depth-first search with one variable assigned per node</a:t>
            </a:r>
          </a:p>
          <a:p>
            <a:pPr lvl="4" eaLnBrk="1" hangingPunct="1">
              <a:lnSpc>
                <a:spcPct val="80000"/>
              </a:lnSpc>
            </a:pPr>
            <a:endParaRPr lang="en-US" altLang="en-US" sz="1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Variable ordering and value selection heuristics help significantly</a:t>
            </a:r>
          </a:p>
          <a:p>
            <a:pPr lvl="4" eaLnBrk="1" hangingPunct="1">
              <a:lnSpc>
                <a:spcPct val="80000"/>
              </a:lnSpc>
            </a:pPr>
            <a:endParaRPr lang="en-US" altLang="en-US" sz="1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Forward checking prevents assignments that guarantee later failure</a:t>
            </a:r>
          </a:p>
          <a:p>
            <a:pPr lvl="4" eaLnBrk="1" hangingPunct="1">
              <a:lnSpc>
                <a:spcPct val="80000"/>
              </a:lnSpc>
            </a:pPr>
            <a:endParaRPr lang="en-US" altLang="en-US" sz="1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Constraint propagation (e.g., arc consistency) does additional work to constrain values and detect inconsistencies</a:t>
            </a:r>
          </a:p>
          <a:p>
            <a:pPr lvl="4" eaLnBrk="1" hangingPunct="1">
              <a:lnSpc>
                <a:spcPct val="80000"/>
              </a:lnSpc>
            </a:pPr>
            <a:endParaRPr lang="en-US" altLang="en-US" sz="1400" dirty="0"/>
          </a:p>
          <a:p>
            <a:pPr eaLnBrk="1" hangingPunct="1">
              <a:lnSpc>
                <a:spcPct val="80000"/>
              </a:lnSpc>
            </a:pPr>
            <a:r>
              <a:rPr lang="en-US" altLang="en-US" sz="2000" dirty="0"/>
              <a:t>Searches are still worst case exponential, but pruning keeps the time down.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5220BE0-472D-4122-BDC3-18817C65EF85}"/>
                  </a:ext>
                </a:extLst>
              </p14:cNvPr>
              <p14:cNvContentPartPr/>
              <p14:nvPr/>
            </p14:nvContentPartPr>
            <p14:xfrm>
              <a:off x="2937446" y="3375120"/>
              <a:ext cx="23760" cy="72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5220BE0-472D-4122-BDC3-18817C65EF8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28446" y="3366480"/>
                <a:ext cx="41400" cy="89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035C95-248C-45F3-A32F-881E98E07A53}" type="slidenum">
              <a:rPr lang="en-US" altLang="en-US" sz="1400" smtClean="0"/>
              <a:pPr eaLnBrk="1" hangingPunct="1"/>
              <a:t>5</a:t>
            </a:fld>
            <a:endParaRPr lang="en-US" altLang="en-US" sz="1400"/>
          </a:p>
        </p:txBody>
      </p:sp>
      <p:pic>
        <p:nvPicPr>
          <p:cNvPr id="6147" name="Picture 2" descr="australia-solu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295400"/>
            <a:ext cx="378142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Example: Map-Coloring</a:t>
            </a:r>
          </a:p>
        </p:txBody>
      </p:sp>
      <p:sp>
        <p:nvSpPr>
          <p:cNvPr id="614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0"/>
            <a:ext cx="8229600" cy="1554163"/>
          </a:xfrm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chemeClr val="accent2"/>
                </a:solidFill>
              </a:rPr>
              <a:t>Solutions</a:t>
            </a:r>
            <a:r>
              <a:rPr lang="en-US" altLang="en-US" sz="2800"/>
              <a:t> are </a:t>
            </a:r>
            <a:r>
              <a:rPr lang="en-US" altLang="en-US" sz="2800">
                <a:solidFill>
                  <a:srgbClr val="FF0000"/>
                </a:solidFill>
              </a:rPr>
              <a:t>complete</a:t>
            </a:r>
            <a:r>
              <a:rPr lang="en-US" altLang="en-US" sz="2800"/>
              <a:t> and </a:t>
            </a:r>
            <a:r>
              <a:rPr lang="en-US" altLang="en-US" sz="2800">
                <a:solidFill>
                  <a:srgbClr val="FF0000"/>
                </a:solidFill>
              </a:rPr>
              <a:t>consistent</a:t>
            </a:r>
            <a:r>
              <a:rPr lang="en-US" altLang="en-US" sz="2800"/>
              <a:t> assignments, e.g., WA = red, NT = green,Q = red,NSW = green,V = red,SA = blue,T = green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941BAF-4DEA-42D4-A013-A904E916D3C2}" type="slidenum">
              <a:rPr lang="en-US" altLang="en-US" sz="1400" smtClean="0"/>
              <a:pPr eaLnBrk="1" hangingPunct="1"/>
              <a:t>6</a:t>
            </a:fld>
            <a:endParaRPr lang="en-US" altLang="en-US" sz="14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Constraint graph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solidFill>
                  <a:srgbClr val="FF0000"/>
                </a:solidFill>
              </a:rPr>
              <a:t>Binary CSP:</a:t>
            </a:r>
            <a:r>
              <a:rPr lang="en-US" altLang="en-US" sz="2400"/>
              <a:t> each constraint relates two variables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>
                <a:solidFill>
                  <a:srgbClr val="FF0000"/>
                </a:solidFill>
              </a:rPr>
              <a:t>Constraint graph:</a:t>
            </a:r>
            <a:r>
              <a:rPr lang="en-US" altLang="en-US" sz="2400"/>
              <a:t> nodes are variables, arcs are constraints</a:t>
            </a:r>
          </a:p>
        </p:txBody>
      </p:sp>
      <p:pic>
        <p:nvPicPr>
          <p:cNvPr id="7173" name="Picture 4" descr="australia-cs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124200"/>
            <a:ext cx="3676650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8F2B414-1D56-4DA8-A104-7A284CD61D7E}"/>
                  </a:ext>
                </a:extLst>
              </p14:cNvPr>
              <p14:cNvContentPartPr/>
              <p14:nvPr/>
            </p14:nvContentPartPr>
            <p14:xfrm>
              <a:off x="5861520" y="5737320"/>
              <a:ext cx="586800" cy="544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8F2B414-1D56-4DA8-A104-7A284CD61D7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852160" y="5727960"/>
                <a:ext cx="605520" cy="563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B3A5C0-D43D-49D0-837B-702A06397296}" type="slidenum">
              <a:rPr lang="en-US" altLang="en-US" sz="1400" smtClean="0"/>
              <a:pPr eaLnBrk="1" hangingPunct="1"/>
              <a:t>7</a:t>
            </a:fld>
            <a:endParaRPr lang="en-US" altLang="en-US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Varieties of constraints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chemeClr val="accent2"/>
                </a:solidFill>
              </a:rPr>
              <a:t>Unary</a:t>
            </a:r>
            <a:r>
              <a:rPr lang="en-US" altLang="en-US" sz="2800" dirty="0"/>
              <a:t> constraints involve a single variable,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e.g., SA </a:t>
            </a:r>
            <a:r>
              <a:rPr lang="en-US" altLang="en-US" sz="2400" dirty="0">
                <a:cs typeface="Arial" charset="0"/>
              </a:rPr>
              <a:t>≠</a:t>
            </a:r>
            <a:r>
              <a:rPr lang="en-US" altLang="en-US" sz="2400" dirty="0"/>
              <a:t> green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chemeClr val="accent2"/>
                </a:solidFill>
              </a:rPr>
              <a:t>Binary</a:t>
            </a:r>
            <a:r>
              <a:rPr lang="en-US" altLang="en-US" sz="2800" dirty="0"/>
              <a:t> constraints involve pairs of variables,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e.g., value(SA) </a:t>
            </a:r>
            <a:r>
              <a:rPr lang="en-US" altLang="en-US" sz="2400" dirty="0">
                <a:cs typeface="Arial" charset="0"/>
              </a:rPr>
              <a:t>≠</a:t>
            </a:r>
            <a:r>
              <a:rPr lang="en-US" altLang="en-US" sz="2400" dirty="0"/>
              <a:t> value(WA)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More formally, R1 &lt;&gt; R2 -&gt; value(R1) &lt;&gt; value(R2)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solidFill>
                  <a:schemeClr val="accent2"/>
                </a:solidFill>
              </a:rPr>
              <a:t>Higher-order</a:t>
            </a:r>
            <a:r>
              <a:rPr lang="en-US" altLang="en-US" sz="2800" dirty="0"/>
              <a:t> constraints involve 3 or more variables,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e.g., </a:t>
            </a:r>
            <a:r>
              <a:rPr lang="en-US" altLang="en-US" sz="2400" dirty="0" err="1"/>
              <a:t>cryptarithmetic</a:t>
            </a:r>
            <a:r>
              <a:rPr lang="en-US" altLang="en-US" sz="2400" dirty="0"/>
              <a:t> column constraints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         
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954D633-2324-4B63-8F10-F63E529B2BDE}"/>
                  </a:ext>
                </a:extLst>
              </p14:cNvPr>
              <p14:cNvContentPartPr/>
              <p14:nvPr/>
            </p14:nvContentPartPr>
            <p14:xfrm>
              <a:off x="2173320" y="4084560"/>
              <a:ext cx="6903000" cy="775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954D633-2324-4B63-8F10-F63E529B2BD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63960" y="4075200"/>
                <a:ext cx="6921720" cy="794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7DD48F-5C30-43EA-A6EA-20B71A9CA25A}" type="slidenum">
              <a:rPr lang="en-US" altLang="en-US" sz="1400" smtClean="0"/>
              <a:pPr eaLnBrk="1" hangingPunct="1"/>
              <a:t>8</a:t>
            </a:fld>
            <a:endParaRPr lang="en-US" altLang="en-US" sz="14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Example: Cryptarithmetic</a:t>
            </a:r>
          </a:p>
        </p:txBody>
      </p:sp>
      <p:pic>
        <p:nvPicPr>
          <p:cNvPr id="9220" name="Picture 3" descr="cryptarithmet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214438"/>
            <a:ext cx="6096000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3124200"/>
            <a:ext cx="8153400" cy="3001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chemeClr val="accent2"/>
                </a:solidFill>
              </a:rPr>
              <a:t>Variables</a:t>
            </a:r>
            <a:r>
              <a:rPr lang="en-US" altLang="en-US" sz="2400" dirty="0"/>
              <a:t>:</a:t>
            </a:r>
            <a:r>
              <a:rPr lang="en-US" altLang="en-US" sz="2400" i="1" dirty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 dirty="0"/>
              <a:t>    {F, T, U, W, R, O, X</a:t>
            </a:r>
            <a:r>
              <a:rPr lang="en-US" altLang="en-US" sz="2400" i="1" baseline="-25000" dirty="0"/>
              <a:t>1,</a:t>
            </a:r>
            <a:r>
              <a:rPr lang="en-US" altLang="en-US" sz="2400" i="1" dirty="0"/>
              <a:t> X</a:t>
            </a:r>
            <a:r>
              <a:rPr lang="en-US" altLang="en-US" sz="2400" i="1" baseline="-25000" dirty="0"/>
              <a:t>2, </a:t>
            </a:r>
            <a:r>
              <a:rPr lang="en-US" altLang="en-US" sz="2400" i="1" dirty="0"/>
              <a:t>X</a:t>
            </a:r>
            <a:r>
              <a:rPr lang="en-US" altLang="en-US" sz="2400" i="1" baseline="-25000" dirty="0"/>
              <a:t>3</a:t>
            </a:r>
            <a:r>
              <a:rPr lang="en-US" altLang="en-US" sz="2400" i="1" dirty="0"/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chemeClr val="accent2"/>
                </a:solidFill>
              </a:rPr>
              <a:t>Domains</a:t>
            </a:r>
            <a:r>
              <a:rPr lang="en-US" altLang="en-US" sz="2400" dirty="0"/>
              <a:t>: {</a:t>
            </a:r>
            <a:r>
              <a:rPr lang="en-US" altLang="en-US" sz="2400" i="1" dirty="0"/>
              <a:t>0,1,2,3,4,5,6,7,8,9</a:t>
            </a:r>
            <a:r>
              <a:rPr lang="en-US" altLang="en-US" sz="2400" dirty="0"/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chemeClr val="accent2"/>
                </a:solidFill>
              </a:rPr>
              <a:t>Constraints</a:t>
            </a:r>
            <a:r>
              <a:rPr lang="en-US" altLang="en-US" sz="2400" dirty="0"/>
              <a:t>: </a:t>
            </a:r>
            <a:r>
              <a:rPr lang="en-US" altLang="en-US" sz="2400" i="1" dirty="0" err="1"/>
              <a:t>Alldiff</a:t>
            </a:r>
            <a:r>
              <a:rPr lang="en-US" altLang="en-US" sz="2400" i="1" dirty="0"/>
              <a:t> (F,T,U,W,R,O)</a:t>
            </a:r>
            <a:endParaRPr lang="en-US" alt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i="1" dirty="0"/>
              <a:t>O + O = R + 10 </a:t>
            </a:r>
            <a:r>
              <a:rPr lang="en-US" altLang="en-US" sz="2000" i="1" dirty="0">
                <a:cs typeface="Arial" charset="0"/>
              </a:rPr>
              <a:t>· </a:t>
            </a:r>
            <a:r>
              <a:rPr lang="en-US" altLang="en-US" sz="2000" i="1" dirty="0"/>
              <a:t>X</a:t>
            </a:r>
            <a:r>
              <a:rPr lang="en-US" altLang="en-US" sz="2000" i="1" baseline="-25000" dirty="0"/>
              <a:t>1</a:t>
            </a:r>
            <a:endParaRPr lang="en-US" altLang="en-US" sz="2000" i="1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i="1" dirty="0"/>
              <a:t>X</a:t>
            </a:r>
            <a:r>
              <a:rPr lang="en-US" altLang="en-US" sz="2000" i="1" baseline="-25000" dirty="0"/>
              <a:t>1</a:t>
            </a:r>
            <a:r>
              <a:rPr lang="en-US" altLang="en-US" sz="2000" i="1" dirty="0"/>
              <a:t> + W + W = U + 10 </a:t>
            </a:r>
            <a:r>
              <a:rPr lang="en-US" altLang="en-US" sz="2000" i="1" dirty="0">
                <a:cs typeface="Arial" charset="0"/>
              </a:rPr>
              <a:t>·</a:t>
            </a:r>
            <a:r>
              <a:rPr lang="en-US" altLang="en-US" sz="2000" i="1" dirty="0"/>
              <a:t> X</a:t>
            </a:r>
            <a:r>
              <a:rPr lang="en-US" altLang="en-US" sz="2000" i="1" baseline="-25000" dirty="0"/>
              <a:t>2</a:t>
            </a:r>
            <a:endParaRPr lang="en-US" altLang="en-US" sz="2000" i="1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i="1" dirty="0"/>
              <a:t>X</a:t>
            </a:r>
            <a:r>
              <a:rPr lang="en-US" altLang="en-US" sz="2000" i="1" baseline="-25000" dirty="0"/>
              <a:t>2</a:t>
            </a:r>
            <a:r>
              <a:rPr lang="en-US" altLang="en-US" sz="2000" i="1" dirty="0"/>
              <a:t> + T + T </a:t>
            </a:r>
            <a:r>
              <a:rPr lang="en-US" altLang="en-US" sz="2000" dirty="0"/>
              <a:t>= </a:t>
            </a:r>
            <a:r>
              <a:rPr lang="en-US" altLang="en-US" sz="2000" i="1" dirty="0"/>
              <a:t>O + 10 </a:t>
            </a:r>
            <a:r>
              <a:rPr lang="en-US" altLang="en-US" sz="2000" i="1" dirty="0">
                <a:cs typeface="Arial" charset="0"/>
              </a:rPr>
              <a:t>·</a:t>
            </a:r>
            <a:r>
              <a:rPr lang="en-US" altLang="en-US" sz="2000" i="1" dirty="0"/>
              <a:t> X</a:t>
            </a:r>
            <a:r>
              <a:rPr lang="en-US" altLang="en-US" sz="2000" i="1" baseline="-25000" dirty="0"/>
              <a:t>3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i="1" dirty="0"/>
              <a:t>X</a:t>
            </a:r>
            <a:r>
              <a:rPr lang="en-US" altLang="en-US" sz="2000" i="1" baseline="-25000" dirty="0"/>
              <a:t>3</a:t>
            </a:r>
            <a:r>
              <a:rPr lang="en-US" altLang="en-US" sz="2000" dirty="0"/>
              <a:t> = </a:t>
            </a:r>
            <a:r>
              <a:rPr lang="en-US" altLang="en-US" sz="2000" i="1" dirty="0"/>
              <a:t>F</a:t>
            </a:r>
            <a:r>
              <a:rPr lang="en-US" altLang="en-US" sz="2000" dirty="0"/>
              <a:t>, </a:t>
            </a:r>
            <a:r>
              <a:rPr lang="en-US" altLang="en-US" sz="2000" i="1" dirty="0"/>
              <a:t>T </a:t>
            </a:r>
            <a:r>
              <a:rPr lang="en-US" altLang="en-US" sz="2000" dirty="0">
                <a:cs typeface="Arial" charset="0"/>
              </a:rPr>
              <a:t>≠</a:t>
            </a:r>
            <a:r>
              <a:rPr lang="en-US" altLang="en-US" sz="2000" dirty="0"/>
              <a:t> 0, </a:t>
            </a:r>
            <a:r>
              <a:rPr lang="en-US" altLang="en-US" sz="2000" i="1" dirty="0"/>
              <a:t>F</a:t>
            </a:r>
            <a:r>
              <a:rPr lang="en-US" altLang="en-US" sz="2000" dirty="0"/>
              <a:t> </a:t>
            </a:r>
            <a:r>
              <a:rPr lang="en-US" altLang="en-US" sz="2000" dirty="0">
                <a:cs typeface="Arial" charset="0"/>
              </a:rPr>
              <a:t>≠</a:t>
            </a:r>
            <a:r>
              <a:rPr lang="en-US" altLang="en-US" sz="2000" dirty="0"/>
              <a:t> 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0D4E40-7FF2-4648-88F4-9B6F3DDF4CFD}"/>
              </a:ext>
            </a:extLst>
          </p:cNvPr>
          <p:cNvSpPr txBox="1"/>
          <p:nvPr/>
        </p:nvSpPr>
        <p:spPr>
          <a:xfrm>
            <a:off x="2590800" y="1371600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X</a:t>
            </a:r>
            <a:r>
              <a:rPr lang="en-US" sz="20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C0F211-DD31-4A64-8A17-3C86189D3F91}"/>
              </a:ext>
            </a:extLst>
          </p:cNvPr>
          <p:cNvSpPr txBox="1"/>
          <p:nvPr/>
        </p:nvSpPr>
        <p:spPr>
          <a:xfrm>
            <a:off x="2140036" y="1371600"/>
            <a:ext cx="450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X</a:t>
            </a:r>
            <a:r>
              <a:rPr lang="en-US" sz="20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DB79C7-65CB-477A-B3D1-5E393880400F}"/>
              </a:ext>
            </a:extLst>
          </p:cNvPr>
          <p:cNvSpPr txBox="1"/>
          <p:nvPr/>
        </p:nvSpPr>
        <p:spPr>
          <a:xfrm>
            <a:off x="1828800" y="1928872"/>
            <a:ext cx="450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X</a:t>
            </a:r>
            <a:r>
              <a:rPr lang="en-US" sz="2000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B05D6F-6201-47E4-AD2E-E429301E2C75}"/>
              </a:ext>
            </a:extLst>
          </p:cNvPr>
          <p:cNvSpPr txBox="1"/>
          <p:nvPr/>
        </p:nvSpPr>
        <p:spPr>
          <a:xfrm>
            <a:off x="6568440" y="3548062"/>
            <a:ext cx="114300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baseline="-25000" dirty="0">
                <a:solidFill>
                  <a:srgbClr val="FF0000"/>
                </a:solidFill>
              </a:rPr>
              <a:t>3 </a:t>
            </a:r>
            <a:r>
              <a:rPr lang="en-US" dirty="0">
                <a:solidFill>
                  <a:srgbClr val="FF0000"/>
                </a:solidFill>
              </a:rPr>
              <a:t>= 1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F7A0FB1-2CF9-4013-85D5-BCE5EECAA79D}"/>
              </a:ext>
            </a:extLst>
          </p:cNvPr>
          <p:cNvCxnSpPr>
            <a:stCxn id="7" idx="2"/>
          </p:cNvCxnSpPr>
          <p:nvPr/>
        </p:nvCxnSpPr>
        <p:spPr>
          <a:xfrm>
            <a:off x="7139940" y="4009727"/>
            <a:ext cx="0" cy="18127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76FD4D9-DAB0-40B6-A185-09A598F865D6}"/>
              </a:ext>
            </a:extLst>
          </p:cNvPr>
          <p:cNvSpPr txBox="1"/>
          <p:nvPr/>
        </p:nvSpPr>
        <p:spPr>
          <a:xfrm>
            <a:off x="6693343" y="4224218"/>
            <a:ext cx="893193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 =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8BC9F9-0101-415E-8C20-9BDDD6C7DD7A}"/>
              </a:ext>
            </a:extLst>
          </p:cNvPr>
          <p:cNvSpPr txBox="1"/>
          <p:nvPr/>
        </p:nvSpPr>
        <p:spPr>
          <a:xfrm>
            <a:off x="6019800" y="5029200"/>
            <a:ext cx="997389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baseline="-25000" dirty="0">
                <a:solidFill>
                  <a:srgbClr val="FF0000"/>
                </a:solidFill>
              </a:rPr>
              <a:t>1 </a:t>
            </a:r>
            <a:r>
              <a:rPr lang="en-US" dirty="0">
                <a:solidFill>
                  <a:srgbClr val="FF0000"/>
                </a:solidFill>
              </a:rPr>
              <a:t>= 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3487AD-30B6-4A04-8DAE-B05957BE7B16}"/>
              </a:ext>
            </a:extLst>
          </p:cNvPr>
          <p:cNvSpPr txBox="1"/>
          <p:nvPr/>
        </p:nvSpPr>
        <p:spPr>
          <a:xfrm flipH="1">
            <a:off x="7242391" y="5044440"/>
            <a:ext cx="114300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 = 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50C7ED8-F096-40AF-9585-B19954D71C4B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 flipH="1">
            <a:off x="6518495" y="4685883"/>
            <a:ext cx="621445" cy="34331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705DB5-8572-481B-8FDD-F259DB9F23AF}"/>
              </a:ext>
            </a:extLst>
          </p:cNvPr>
          <p:cNvCxnSpPr>
            <a:stCxn id="10" idx="2"/>
            <a:endCxn id="12" idx="0"/>
          </p:cNvCxnSpPr>
          <p:nvPr/>
        </p:nvCxnSpPr>
        <p:spPr>
          <a:xfrm>
            <a:off x="7139940" y="4685883"/>
            <a:ext cx="673951" cy="3585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5896424-18AE-4749-B000-5A5C121C50F8}"/>
                  </a:ext>
                </a:extLst>
              </p14:cNvPr>
              <p14:cNvContentPartPr/>
              <p14:nvPr/>
            </p14:nvContentPartPr>
            <p14:xfrm>
              <a:off x="381600" y="863280"/>
              <a:ext cx="7608600" cy="5830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5896424-18AE-4749-B000-5A5C121C50F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2240" y="853920"/>
                <a:ext cx="7627320" cy="5849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5D9A21-888F-4199-A906-7397A298BF04}" type="slidenum">
              <a:rPr lang="en-US" altLang="en-US" sz="1400" smtClean="0"/>
              <a:pPr eaLnBrk="1" hangingPunct="1"/>
              <a:t>9</a:t>
            </a:fld>
            <a:endParaRPr lang="en-US" altLang="en-US" sz="1400"/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1981200" y="381000"/>
            <a:ext cx="58245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0033CC"/>
                </a:solidFill>
              </a:rPr>
              <a:t>Example: Latin Squares Puzzle</a:t>
            </a: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203325" y="1687513"/>
            <a:ext cx="2473325" cy="1323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/>
              <a:t>X</a:t>
            </a:r>
            <a:r>
              <a:rPr lang="en-US" altLang="en-US" sz="2000" baseline="-25000"/>
              <a:t>11</a:t>
            </a:r>
            <a:r>
              <a:rPr lang="en-US" altLang="en-US" sz="2000"/>
              <a:t>    X</a:t>
            </a:r>
            <a:r>
              <a:rPr lang="en-US" altLang="en-US" sz="2000" baseline="-25000"/>
              <a:t>12</a:t>
            </a:r>
            <a:r>
              <a:rPr lang="en-US" altLang="en-US" sz="2000"/>
              <a:t>    X</a:t>
            </a:r>
            <a:r>
              <a:rPr lang="en-US" altLang="en-US" sz="2000" baseline="-25000"/>
              <a:t>13</a:t>
            </a:r>
            <a:r>
              <a:rPr lang="en-US" altLang="en-US" sz="2000"/>
              <a:t>    X</a:t>
            </a:r>
            <a:r>
              <a:rPr lang="en-US" altLang="en-US" sz="2000" baseline="-25000"/>
              <a:t>14</a:t>
            </a:r>
          </a:p>
          <a:p>
            <a:pPr eaLnBrk="1" hangingPunct="1"/>
            <a:r>
              <a:rPr lang="en-US" altLang="en-US" sz="2000"/>
              <a:t>X</a:t>
            </a:r>
            <a:r>
              <a:rPr lang="en-US" altLang="en-US" sz="2000" baseline="-25000"/>
              <a:t>21</a:t>
            </a:r>
            <a:r>
              <a:rPr lang="en-US" altLang="en-US" sz="2000"/>
              <a:t>    X</a:t>
            </a:r>
            <a:r>
              <a:rPr lang="en-US" altLang="en-US" sz="2000" baseline="-25000"/>
              <a:t>22</a:t>
            </a:r>
            <a:r>
              <a:rPr lang="en-US" altLang="en-US" sz="2000"/>
              <a:t>    X</a:t>
            </a:r>
            <a:r>
              <a:rPr lang="en-US" altLang="en-US" sz="2000" baseline="-25000"/>
              <a:t>23</a:t>
            </a:r>
            <a:r>
              <a:rPr lang="en-US" altLang="en-US" sz="2000"/>
              <a:t>    X</a:t>
            </a:r>
            <a:r>
              <a:rPr lang="en-US" altLang="en-US" sz="2000" baseline="-25000"/>
              <a:t>24</a:t>
            </a:r>
          </a:p>
          <a:p>
            <a:pPr eaLnBrk="1" hangingPunct="1"/>
            <a:r>
              <a:rPr lang="en-US" altLang="en-US" sz="2000"/>
              <a:t>X</a:t>
            </a:r>
            <a:r>
              <a:rPr lang="en-US" altLang="en-US" sz="2000" baseline="-25000"/>
              <a:t>31</a:t>
            </a:r>
            <a:r>
              <a:rPr lang="en-US" altLang="en-US" sz="2000"/>
              <a:t>    X</a:t>
            </a:r>
            <a:r>
              <a:rPr lang="en-US" altLang="en-US" sz="2000" baseline="-25000"/>
              <a:t>32</a:t>
            </a:r>
            <a:r>
              <a:rPr lang="en-US" altLang="en-US" sz="2000"/>
              <a:t>    X</a:t>
            </a:r>
            <a:r>
              <a:rPr lang="en-US" altLang="en-US" sz="2000" baseline="-25000"/>
              <a:t>33</a:t>
            </a:r>
            <a:r>
              <a:rPr lang="en-US" altLang="en-US" sz="2000"/>
              <a:t>    X</a:t>
            </a:r>
            <a:r>
              <a:rPr lang="en-US" altLang="en-US" sz="2000" baseline="-25000"/>
              <a:t>34</a:t>
            </a:r>
          </a:p>
          <a:p>
            <a:pPr eaLnBrk="1" hangingPunct="1"/>
            <a:r>
              <a:rPr lang="en-US" altLang="en-US" sz="2000"/>
              <a:t>X</a:t>
            </a:r>
            <a:r>
              <a:rPr lang="en-US" altLang="en-US" sz="2000" baseline="-25000"/>
              <a:t>41</a:t>
            </a:r>
            <a:r>
              <a:rPr lang="en-US" altLang="en-US" sz="2000"/>
              <a:t>    X</a:t>
            </a:r>
            <a:r>
              <a:rPr lang="en-US" altLang="en-US" sz="2000" baseline="-25000"/>
              <a:t>42</a:t>
            </a:r>
            <a:r>
              <a:rPr lang="en-US" altLang="en-US" sz="2000"/>
              <a:t>    X</a:t>
            </a:r>
            <a:r>
              <a:rPr lang="en-US" altLang="en-US" sz="2000" baseline="-25000"/>
              <a:t>43</a:t>
            </a:r>
            <a:r>
              <a:rPr lang="en-US" altLang="en-US" sz="2000"/>
              <a:t>    X</a:t>
            </a:r>
            <a:r>
              <a:rPr lang="en-US" altLang="en-US" sz="2000" baseline="-25000"/>
              <a:t>44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4479925" y="1712913"/>
            <a:ext cx="30797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800">
                <a:solidFill>
                  <a:srgbClr val="FF0000"/>
                </a:solidFill>
              </a:rPr>
              <a:t>red        RT    RS    RC    RO</a:t>
            </a:r>
          </a:p>
          <a:p>
            <a:pPr eaLnBrk="1" hangingPunct="1"/>
            <a:r>
              <a:rPr lang="en-US" altLang="en-US" sz="1800">
                <a:solidFill>
                  <a:srgbClr val="008000"/>
                </a:solidFill>
              </a:rPr>
              <a:t>green   GT    GS    GC    GO</a:t>
            </a:r>
          </a:p>
          <a:p>
            <a:pPr eaLnBrk="1" hangingPunct="1"/>
            <a:r>
              <a:rPr lang="en-US" altLang="en-US" sz="1800">
                <a:solidFill>
                  <a:srgbClr val="0033CC"/>
                </a:solidFill>
              </a:rPr>
              <a:t>blue      BT    BS     BC    BO</a:t>
            </a:r>
          </a:p>
          <a:p>
            <a:pPr eaLnBrk="1" hangingPunct="1"/>
            <a:r>
              <a:rPr lang="en-US" altLang="en-US" sz="1800">
                <a:solidFill>
                  <a:srgbClr val="FFCC00"/>
                </a:solidFill>
              </a:rPr>
              <a:t>yellow  YT    YS     YC    YO </a:t>
            </a:r>
          </a:p>
        </p:txBody>
      </p:sp>
      <p:sp>
        <p:nvSpPr>
          <p:cNvPr id="10246" name="AutoShape 5"/>
          <p:cNvSpPr>
            <a:spLocks noChangeArrowheads="1"/>
          </p:cNvSpPr>
          <p:nvPr/>
        </p:nvSpPr>
        <p:spPr bwMode="auto">
          <a:xfrm>
            <a:off x="5410200" y="1371600"/>
            <a:ext cx="228600" cy="2286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7" name="Rectangle 6"/>
          <p:cNvSpPr>
            <a:spLocks noChangeArrowheads="1"/>
          </p:cNvSpPr>
          <p:nvPr/>
        </p:nvSpPr>
        <p:spPr bwMode="auto">
          <a:xfrm>
            <a:off x="5943600" y="1371600"/>
            <a:ext cx="2286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6553200" y="1371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7086600" y="1371600"/>
            <a:ext cx="304800" cy="3048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736725" y="3087688"/>
            <a:ext cx="5083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99"/>
                </a:solidFill>
              </a:rPr>
              <a:t>Variables                                Values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457200" y="3505200"/>
            <a:ext cx="826293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/>
              <a:t>Constraints: In each row, each column, each major diagonal, there must</a:t>
            </a:r>
          </a:p>
          <a:p>
            <a:pPr eaLnBrk="1" hangingPunct="1"/>
            <a:r>
              <a:rPr lang="en-US" altLang="en-US" sz="2000"/>
              <a:t>be no two markers of the same color or same shape.</a:t>
            </a:r>
          </a:p>
        </p:txBody>
      </p:sp>
      <p:sp>
        <p:nvSpPr>
          <p:cNvPr id="67596" name="Text Box 12"/>
          <p:cNvSpPr txBox="1">
            <a:spLocks noChangeArrowheads="1"/>
          </p:cNvSpPr>
          <p:nvPr/>
        </p:nvSpPr>
        <p:spPr bwMode="auto">
          <a:xfrm>
            <a:off x="1447800" y="4114800"/>
            <a:ext cx="77724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How can we formalize this? </a:t>
            </a:r>
            <a:r>
              <a:rPr lang="en-US" altLang="en-US" dirty="0"/>
              <a:t>Let </a:t>
            </a:r>
            <a:r>
              <a:rPr lang="en-US" altLang="en-US" dirty="0" err="1"/>
              <a:t>val</a:t>
            </a:r>
            <a:r>
              <a:rPr lang="en-US" altLang="en-US" dirty="0"/>
              <a:t> be color and shape.</a:t>
            </a:r>
          </a:p>
          <a:p>
            <a:pPr eaLnBrk="1" hangingPunct="1"/>
            <a:r>
              <a:rPr lang="en-US" altLang="en-US" sz="2000" dirty="0">
                <a:solidFill>
                  <a:srgbClr val="008000"/>
                </a:solidFill>
              </a:rPr>
              <a:t>V: {</a:t>
            </a:r>
            <a:r>
              <a:rPr lang="en-US" altLang="en-US" sz="2000" dirty="0" err="1">
                <a:solidFill>
                  <a:srgbClr val="008000"/>
                </a:solidFill>
              </a:rPr>
              <a:t>X</a:t>
            </a:r>
            <a:r>
              <a:rPr lang="en-US" altLang="en-US" sz="2000" baseline="-25000" dirty="0" err="1">
                <a:solidFill>
                  <a:srgbClr val="008000"/>
                </a:solidFill>
              </a:rPr>
              <a:t>il</a:t>
            </a:r>
            <a:r>
              <a:rPr lang="en-US" altLang="en-US" sz="2000" dirty="0">
                <a:solidFill>
                  <a:srgbClr val="008000"/>
                </a:solidFill>
              </a:rPr>
              <a:t> | </a:t>
            </a:r>
            <a:r>
              <a:rPr lang="en-US" altLang="en-US" sz="2000" dirty="0" err="1">
                <a:solidFill>
                  <a:srgbClr val="008000"/>
                </a:solidFill>
              </a:rPr>
              <a:t>i</a:t>
            </a:r>
            <a:r>
              <a:rPr lang="en-US" altLang="en-US" sz="2000" dirty="0">
                <a:solidFill>
                  <a:srgbClr val="008000"/>
                </a:solidFill>
              </a:rPr>
              <a:t>=1to 4 and l=1to 4}</a:t>
            </a:r>
          </a:p>
          <a:p>
            <a:pPr eaLnBrk="1" hangingPunct="1"/>
            <a:r>
              <a:rPr lang="en-US" altLang="en-US" sz="2000" dirty="0">
                <a:solidFill>
                  <a:srgbClr val="0033CC"/>
                </a:solidFill>
              </a:rPr>
              <a:t>D: {(C,S) | C </a:t>
            </a:r>
            <a:r>
              <a:rPr lang="en-US" altLang="en-US" sz="2000" dirty="0">
                <a:solidFill>
                  <a:srgbClr val="0033CC"/>
                </a:solidFill>
                <a:sym typeface="Symbol" pitchFamily="18" charset="2"/>
              </a:rPr>
              <a:t> {R,G,B,Y} and S  {T,S,C,O}} </a:t>
            </a:r>
            <a:endParaRPr lang="en-US" altLang="en-US" sz="2000" dirty="0">
              <a:solidFill>
                <a:srgbClr val="0033CC"/>
              </a:solidFill>
            </a:endParaRPr>
          </a:p>
          <a:p>
            <a:pPr eaLnBrk="1" hangingPunct="1"/>
            <a:r>
              <a:rPr lang="en-US" altLang="en-US" sz="2000" dirty="0">
                <a:solidFill>
                  <a:srgbClr val="FF0000"/>
                </a:solidFill>
              </a:rPr>
              <a:t>C: </a:t>
            </a:r>
            <a:r>
              <a:rPr lang="en-US" altLang="en-US" sz="2000" dirty="0" err="1">
                <a:solidFill>
                  <a:srgbClr val="FF0000"/>
                </a:solidFill>
              </a:rPr>
              <a:t>val</a:t>
            </a:r>
            <a:r>
              <a:rPr lang="en-US" altLang="en-US" sz="2000" dirty="0">
                <a:solidFill>
                  <a:srgbClr val="FF0000"/>
                </a:solidFill>
              </a:rPr>
              <a:t>(</a:t>
            </a:r>
            <a:r>
              <a:rPr lang="en-US" altLang="en-US" sz="2000" dirty="0" err="1">
                <a:solidFill>
                  <a:srgbClr val="FF0000"/>
                </a:solidFill>
              </a:rPr>
              <a:t>X</a:t>
            </a:r>
            <a:r>
              <a:rPr lang="en-US" altLang="en-US" sz="2000" baseline="-25000" dirty="0" err="1">
                <a:solidFill>
                  <a:srgbClr val="FF0000"/>
                </a:solidFill>
              </a:rPr>
              <a:t>il</a:t>
            </a:r>
            <a:r>
              <a:rPr lang="en-US" altLang="en-US" sz="2000" dirty="0">
                <a:solidFill>
                  <a:srgbClr val="FF0000"/>
                </a:solidFill>
              </a:rPr>
              <a:t>) &lt;&gt; </a:t>
            </a:r>
            <a:r>
              <a:rPr lang="en-US" altLang="en-US" sz="2000" dirty="0" err="1">
                <a:solidFill>
                  <a:srgbClr val="FF0000"/>
                </a:solidFill>
              </a:rPr>
              <a:t>val</a:t>
            </a:r>
            <a:r>
              <a:rPr lang="en-US" altLang="en-US" sz="2000" dirty="0">
                <a:solidFill>
                  <a:srgbClr val="FF0000"/>
                </a:solidFill>
              </a:rPr>
              <a:t>(X</a:t>
            </a:r>
            <a:r>
              <a:rPr lang="en-US" altLang="en-US" sz="2000" baseline="-25000" dirty="0">
                <a:solidFill>
                  <a:srgbClr val="FF0000"/>
                </a:solidFill>
              </a:rPr>
              <a:t>in</a:t>
            </a:r>
            <a:r>
              <a:rPr lang="en-US" altLang="en-US" sz="2000" dirty="0">
                <a:solidFill>
                  <a:srgbClr val="FF0000"/>
                </a:solidFill>
              </a:rPr>
              <a:t>) if l &lt;&gt; n     (same row)</a:t>
            </a:r>
          </a:p>
          <a:p>
            <a:pPr eaLnBrk="1" hangingPunct="1"/>
            <a:r>
              <a:rPr lang="en-US" altLang="en-US" sz="2000" dirty="0">
                <a:solidFill>
                  <a:srgbClr val="FF0000"/>
                </a:solidFill>
              </a:rPr>
              <a:t>     </a:t>
            </a:r>
            <a:r>
              <a:rPr lang="en-US" altLang="en-US" sz="2000" dirty="0" err="1">
                <a:solidFill>
                  <a:srgbClr val="FF0000"/>
                </a:solidFill>
              </a:rPr>
              <a:t>val</a:t>
            </a:r>
            <a:r>
              <a:rPr lang="en-US" altLang="en-US" sz="2000" dirty="0">
                <a:solidFill>
                  <a:srgbClr val="FF0000"/>
                </a:solidFill>
              </a:rPr>
              <a:t>(</a:t>
            </a:r>
            <a:r>
              <a:rPr lang="en-US" altLang="en-US" sz="2000" dirty="0" err="1">
                <a:solidFill>
                  <a:srgbClr val="FF0000"/>
                </a:solidFill>
              </a:rPr>
              <a:t>X</a:t>
            </a:r>
            <a:r>
              <a:rPr lang="en-US" altLang="en-US" sz="2000" baseline="-25000" dirty="0" err="1">
                <a:solidFill>
                  <a:srgbClr val="FF0000"/>
                </a:solidFill>
              </a:rPr>
              <a:t>il</a:t>
            </a:r>
            <a:r>
              <a:rPr lang="en-US" altLang="en-US" sz="2000" baseline="-25000" dirty="0">
                <a:solidFill>
                  <a:srgbClr val="FF0000"/>
                </a:solidFill>
              </a:rPr>
              <a:t>) </a:t>
            </a:r>
            <a:r>
              <a:rPr lang="en-US" altLang="en-US" sz="2000" dirty="0">
                <a:solidFill>
                  <a:srgbClr val="FF0000"/>
                </a:solidFill>
              </a:rPr>
              <a:t>&lt;&gt; </a:t>
            </a:r>
            <a:r>
              <a:rPr lang="en-US" altLang="en-US" sz="2000" dirty="0" err="1">
                <a:solidFill>
                  <a:srgbClr val="FF0000"/>
                </a:solidFill>
              </a:rPr>
              <a:t>val</a:t>
            </a:r>
            <a:r>
              <a:rPr lang="en-US" altLang="en-US" sz="2000" dirty="0">
                <a:solidFill>
                  <a:srgbClr val="FF0000"/>
                </a:solidFill>
              </a:rPr>
              <a:t>(</a:t>
            </a:r>
            <a:r>
              <a:rPr lang="en-US" altLang="en-US" sz="2000" dirty="0" err="1">
                <a:solidFill>
                  <a:srgbClr val="FF0000"/>
                </a:solidFill>
              </a:rPr>
              <a:t>X</a:t>
            </a:r>
            <a:r>
              <a:rPr lang="en-US" altLang="en-US" sz="2000" baseline="-25000" dirty="0" err="1">
                <a:solidFill>
                  <a:srgbClr val="FF0000"/>
                </a:solidFill>
              </a:rPr>
              <a:t>nl</a:t>
            </a:r>
            <a:r>
              <a:rPr lang="en-US" altLang="en-US" sz="2000" dirty="0">
                <a:solidFill>
                  <a:srgbClr val="FF0000"/>
                </a:solidFill>
              </a:rPr>
              <a:t>) if </a:t>
            </a:r>
            <a:r>
              <a:rPr lang="en-US" altLang="en-US" sz="2000" dirty="0" err="1">
                <a:solidFill>
                  <a:srgbClr val="FF0000"/>
                </a:solidFill>
              </a:rPr>
              <a:t>i</a:t>
            </a:r>
            <a:r>
              <a:rPr lang="en-US" altLang="en-US" sz="2000" dirty="0">
                <a:solidFill>
                  <a:srgbClr val="FF0000"/>
                </a:solidFill>
              </a:rPr>
              <a:t> &lt;&gt; n      (same col)</a:t>
            </a:r>
          </a:p>
          <a:p>
            <a:pPr eaLnBrk="1" hangingPunct="1"/>
            <a:r>
              <a:rPr lang="en-US" altLang="en-US" sz="2000" dirty="0">
                <a:solidFill>
                  <a:srgbClr val="FF0000"/>
                </a:solidFill>
              </a:rPr>
              <a:t>     </a:t>
            </a:r>
            <a:r>
              <a:rPr lang="en-US" altLang="en-US" sz="2000" dirty="0" err="1">
                <a:solidFill>
                  <a:srgbClr val="FF0000"/>
                </a:solidFill>
              </a:rPr>
              <a:t>val</a:t>
            </a:r>
            <a:r>
              <a:rPr lang="en-US" altLang="en-US" sz="2000" dirty="0">
                <a:solidFill>
                  <a:srgbClr val="FF0000"/>
                </a:solidFill>
              </a:rPr>
              <a:t>(X</a:t>
            </a:r>
            <a:r>
              <a:rPr lang="en-US" altLang="en-US" sz="2000" baseline="-25000" dirty="0">
                <a:solidFill>
                  <a:srgbClr val="FF0000"/>
                </a:solidFill>
              </a:rPr>
              <a:t>ii</a:t>
            </a:r>
            <a:r>
              <a:rPr lang="en-US" altLang="en-US" sz="2000" dirty="0">
                <a:solidFill>
                  <a:srgbClr val="FF0000"/>
                </a:solidFill>
              </a:rPr>
              <a:t>) &lt;&gt; </a:t>
            </a:r>
            <a:r>
              <a:rPr lang="en-US" altLang="en-US" sz="2000" dirty="0" err="1">
                <a:solidFill>
                  <a:srgbClr val="FF0000"/>
                </a:solidFill>
              </a:rPr>
              <a:t>val</a:t>
            </a:r>
            <a:r>
              <a:rPr lang="en-US" altLang="en-US" sz="2000" dirty="0">
                <a:solidFill>
                  <a:srgbClr val="FF0000"/>
                </a:solidFill>
              </a:rPr>
              <a:t>(</a:t>
            </a:r>
            <a:r>
              <a:rPr lang="en-US" altLang="en-US" sz="2000" dirty="0" err="1">
                <a:solidFill>
                  <a:srgbClr val="FF0000"/>
                </a:solidFill>
              </a:rPr>
              <a:t>X</a:t>
            </a:r>
            <a:r>
              <a:rPr lang="en-US" altLang="en-US" sz="2000" baseline="-25000" dirty="0" err="1">
                <a:solidFill>
                  <a:srgbClr val="FF0000"/>
                </a:solidFill>
              </a:rPr>
              <a:t>ll</a:t>
            </a:r>
            <a:r>
              <a:rPr lang="en-US" altLang="en-US" sz="2000" dirty="0">
                <a:solidFill>
                  <a:srgbClr val="FF0000"/>
                </a:solidFill>
              </a:rPr>
              <a:t>) if </a:t>
            </a:r>
            <a:r>
              <a:rPr lang="en-US" altLang="en-US" sz="2000" dirty="0" err="1">
                <a:solidFill>
                  <a:srgbClr val="FF0000"/>
                </a:solidFill>
              </a:rPr>
              <a:t>i</a:t>
            </a:r>
            <a:r>
              <a:rPr lang="en-US" altLang="en-US" sz="2000" dirty="0">
                <a:solidFill>
                  <a:srgbClr val="FF0000"/>
                </a:solidFill>
              </a:rPr>
              <a:t> &lt;&gt; l       (one </a:t>
            </a:r>
            <a:r>
              <a:rPr lang="en-US" altLang="en-US" sz="2000" dirty="0" err="1">
                <a:solidFill>
                  <a:srgbClr val="FF0000"/>
                </a:solidFill>
              </a:rPr>
              <a:t>diag</a:t>
            </a:r>
            <a:r>
              <a:rPr lang="en-US" altLang="en-US" sz="2000" dirty="0">
                <a:solidFill>
                  <a:srgbClr val="FF0000"/>
                </a:solidFill>
              </a:rPr>
              <a:t>)</a:t>
            </a:r>
          </a:p>
          <a:p>
            <a:pPr eaLnBrk="1" hangingPunct="1"/>
            <a:r>
              <a:rPr lang="en-US" altLang="en-US" sz="2000" dirty="0">
                <a:solidFill>
                  <a:srgbClr val="FF0000"/>
                </a:solidFill>
              </a:rPr>
              <a:t>     </a:t>
            </a:r>
            <a:r>
              <a:rPr lang="en-US" altLang="en-US" sz="2000" dirty="0" err="1">
                <a:solidFill>
                  <a:srgbClr val="FF0000"/>
                </a:solidFill>
              </a:rPr>
              <a:t>i+l</a:t>
            </a:r>
            <a:r>
              <a:rPr lang="en-US" altLang="en-US" sz="2000" dirty="0">
                <a:solidFill>
                  <a:srgbClr val="FF0000"/>
                </a:solidFill>
              </a:rPr>
              <a:t>=</a:t>
            </a:r>
            <a:r>
              <a:rPr lang="en-US" altLang="en-US" sz="2000" dirty="0" err="1">
                <a:solidFill>
                  <a:srgbClr val="FF0000"/>
                </a:solidFill>
              </a:rPr>
              <a:t>n+m</a:t>
            </a:r>
            <a:r>
              <a:rPr lang="en-US" altLang="en-US" sz="2000" dirty="0">
                <a:solidFill>
                  <a:srgbClr val="FF0000"/>
                </a:solidFill>
              </a:rPr>
              <a:t>=5 -&gt; </a:t>
            </a:r>
            <a:r>
              <a:rPr lang="en-US" altLang="en-US" sz="2000" dirty="0" err="1">
                <a:solidFill>
                  <a:srgbClr val="FF0000"/>
                </a:solidFill>
              </a:rPr>
              <a:t>val</a:t>
            </a:r>
            <a:r>
              <a:rPr lang="en-US" altLang="en-US" sz="2000" dirty="0">
                <a:solidFill>
                  <a:srgbClr val="FF0000"/>
                </a:solidFill>
              </a:rPr>
              <a:t>(</a:t>
            </a:r>
            <a:r>
              <a:rPr lang="en-US" altLang="en-US" sz="2000" dirty="0" err="1">
                <a:solidFill>
                  <a:srgbClr val="FF0000"/>
                </a:solidFill>
              </a:rPr>
              <a:t>X</a:t>
            </a:r>
            <a:r>
              <a:rPr lang="en-US" altLang="en-US" sz="2000" baseline="-25000" dirty="0" err="1">
                <a:solidFill>
                  <a:srgbClr val="FF0000"/>
                </a:solidFill>
              </a:rPr>
              <a:t>il</a:t>
            </a:r>
            <a:r>
              <a:rPr lang="en-US" altLang="en-US" sz="2000" dirty="0">
                <a:solidFill>
                  <a:srgbClr val="FF0000"/>
                </a:solidFill>
              </a:rPr>
              <a:t>) &lt;&gt; </a:t>
            </a:r>
            <a:r>
              <a:rPr lang="en-US" altLang="en-US" sz="2000" dirty="0" err="1">
                <a:solidFill>
                  <a:srgbClr val="FF0000"/>
                </a:solidFill>
              </a:rPr>
              <a:t>val</a:t>
            </a:r>
            <a:r>
              <a:rPr lang="en-US" altLang="en-US" sz="2000" dirty="0">
                <a:solidFill>
                  <a:srgbClr val="FF0000"/>
                </a:solidFill>
              </a:rPr>
              <a:t>(</a:t>
            </a:r>
            <a:r>
              <a:rPr lang="en-US" altLang="en-US" sz="2000" dirty="0" err="1">
                <a:solidFill>
                  <a:srgbClr val="FF0000"/>
                </a:solidFill>
              </a:rPr>
              <a:t>X</a:t>
            </a:r>
            <a:r>
              <a:rPr lang="en-US" altLang="en-US" sz="2000" baseline="-25000" dirty="0" err="1">
                <a:solidFill>
                  <a:srgbClr val="FF0000"/>
                </a:solidFill>
              </a:rPr>
              <a:t>nm</a:t>
            </a:r>
            <a:r>
              <a:rPr lang="en-US" altLang="en-US" sz="2000" dirty="0">
                <a:solidFill>
                  <a:srgbClr val="FF0000"/>
                </a:solidFill>
              </a:rPr>
              <a:t>), </a:t>
            </a:r>
            <a:r>
              <a:rPr lang="en-US" altLang="en-US" sz="2000" dirty="0" err="1">
                <a:solidFill>
                  <a:srgbClr val="FF0000"/>
                </a:solidFill>
              </a:rPr>
              <a:t>il</a:t>
            </a:r>
            <a:r>
              <a:rPr lang="en-US" altLang="en-US" sz="2000" dirty="0">
                <a:solidFill>
                  <a:srgbClr val="FF0000"/>
                </a:solidFill>
              </a:rPr>
              <a:t> &lt;&gt; nm </a:t>
            </a:r>
          </a:p>
          <a:p>
            <a:pPr eaLnBrk="1" hangingPunct="1"/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0253" name="Line 14"/>
          <p:cNvSpPr>
            <a:spLocks noChangeShapeType="1"/>
          </p:cNvSpPr>
          <p:nvPr/>
        </p:nvSpPr>
        <p:spPr bwMode="auto">
          <a:xfrm>
            <a:off x="1752600" y="1676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Line 16"/>
          <p:cNvSpPr>
            <a:spLocks noChangeShapeType="1"/>
          </p:cNvSpPr>
          <p:nvPr/>
        </p:nvSpPr>
        <p:spPr bwMode="auto">
          <a:xfrm>
            <a:off x="2971800" y="1676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Line 17"/>
          <p:cNvSpPr>
            <a:spLocks noChangeShapeType="1"/>
          </p:cNvSpPr>
          <p:nvPr/>
        </p:nvSpPr>
        <p:spPr bwMode="auto">
          <a:xfrm>
            <a:off x="2362200" y="1676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Line 18"/>
          <p:cNvSpPr>
            <a:spLocks noChangeShapeType="1"/>
          </p:cNvSpPr>
          <p:nvPr/>
        </p:nvSpPr>
        <p:spPr bwMode="auto">
          <a:xfrm>
            <a:off x="1219200" y="20574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19"/>
          <p:cNvSpPr>
            <a:spLocks noChangeShapeType="1"/>
          </p:cNvSpPr>
          <p:nvPr/>
        </p:nvSpPr>
        <p:spPr bwMode="auto">
          <a:xfrm>
            <a:off x="1219200" y="23622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Line 20"/>
          <p:cNvSpPr>
            <a:spLocks noChangeShapeType="1"/>
          </p:cNvSpPr>
          <p:nvPr/>
        </p:nvSpPr>
        <p:spPr bwMode="auto">
          <a:xfrm>
            <a:off x="1219200" y="26670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9171D66-7DB3-4245-AD90-3E776186E8A1}"/>
                  </a:ext>
                </a:extLst>
              </p14:cNvPr>
              <p14:cNvContentPartPr/>
              <p14:nvPr/>
            </p14:nvContentPartPr>
            <p14:xfrm>
              <a:off x="883080" y="1387080"/>
              <a:ext cx="8209800" cy="1902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9171D66-7DB3-4245-AD90-3E776186E8A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73720" y="1377720"/>
                <a:ext cx="8228520" cy="1921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5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5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5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5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951</TotalTime>
  <Words>2427</Words>
  <Application>Microsoft Office PowerPoint</Application>
  <PresentationFormat>On-screen Show (4:3)</PresentationFormat>
  <Paragraphs>446</Paragraphs>
  <Slides>41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Albertus MT Lt</vt:lpstr>
      <vt:lpstr>Arial</vt:lpstr>
      <vt:lpstr>Times New Roman</vt:lpstr>
      <vt:lpstr>Default Design</vt:lpstr>
      <vt:lpstr>Constraint Satisfaction Problems</vt:lpstr>
      <vt:lpstr>Formal Definition of CSP</vt:lpstr>
      <vt:lpstr>CSPs vs. Standard Search Problems</vt:lpstr>
      <vt:lpstr>Example: Map-Coloring</vt:lpstr>
      <vt:lpstr>Example: Map-Coloring</vt:lpstr>
      <vt:lpstr>Constraint graph</vt:lpstr>
      <vt:lpstr>Varieties of constraints</vt:lpstr>
      <vt:lpstr>Example: Cryptarithmetic</vt:lpstr>
      <vt:lpstr>PowerPoint Presentation</vt:lpstr>
      <vt:lpstr>Real-world CSPs</vt:lpstr>
      <vt:lpstr>PowerPoint Presentation</vt:lpstr>
      <vt:lpstr>Standard Search Formulation</vt:lpstr>
      <vt:lpstr>PowerPoint Presentation</vt:lpstr>
      <vt:lpstr>Backtracking Tree Search</vt:lpstr>
      <vt:lpstr>Subgraph Isomorphisms</vt:lpstr>
      <vt:lpstr>Example</vt:lpstr>
      <vt:lpstr>PowerPoint Presentation</vt:lpstr>
      <vt:lpstr>Backtracking Search</vt:lpstr>
      <vt:lpstr>Backtracking Example</vt:lpstr>
      <vt:lpstr>Backtracking Example</vt:lpstr>
      <vt:lpstr>Backtracking Example</vt:lpstr>
      <vt:lpstr>Backtracking Example</vt:lpstr>
      <vt:lpstr>Improving Backtracking Efficiency</vt:lpstr>
      <vt:lpstr>Most Constrained Variable</vt:lpstr>
      <vt:lpstr>Most Constraining Variable</vt:lpstr>
      <vt:lpstr>Least Constraining Value</vt:lpstr>
      <vt:lpstr>PowerPoint Presentation</vt:lpstr>
      <vt:lpstr>PowerPoint Presentation</vt:lpstr>
      <vt:lpstr>PowerPoint Presentation</vt:lpstr>
      <vt:lpstr>PowerPoint Presentation</vt:lpstr>
      <vt:lpstr>Book’s Forward Checking Example</vt:lpstr>
      <vt:lpstr>Forward Checking</vt:lpstr>
      <vt:lpstr>Forward Checking</vt:lpstr>
      <vt:lpstr>Forward Checking</vt:lpstr>
      <vt:lpstr>Constraint Propagation</vt:lpstr>
      <vt:lpstr>Arc Consistency</vt:lpstr>
      <vt:lpstr>Arc Consistency</vt:lpstr>
      <vt:lpstr>Putting It All Together</vt:lpstr>
      <vt:lpstr>PowerPoint Presentation</vt:lpstr>
      <vt:lpstr>PowerPoint Presentation</vt:lpstr>
      <vt:lpstr>Summary</vt:lpstr>
    </vt:vector>
  </TitlesOfParts>
  <Company>CSE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Artificial Intelligence</dc:title>
  <dc:creator>Linda Shapiro</dc:creator>
  <cp:lastModifiedBy>shapiro</cp:lastModifiedBy>
  <cp:revision>92</cp:revision>
  <dcterms:created xsi:type="dcterms:W3CDTF">2005-09-19T20:30:33Z</dcterms:created>
  <dcterms:modified xsi:type="dcterms:W3CDTF">2023-10-11T20:55:32Z</dcterms:modified>
</cp:coreProperties>
</file>