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95" r:id="rId2"/>
    <p:sldId id="296" r:id="rId3"/>
    <p:sldId id="297" r:id="rId4"/>
    <p:sldId id="302" r:id="rId5"/>
    <p:sldId id="298" r:id="rId6"/>
    <p:sldId id="303" r:id="rId7"/>
    <p:sldId id="299" r:id="rId8"/>
    <p:sldId id="304" r:id="rId9"/>
    <p:sldId id="300" r:id="rId10"/>
    <p:sldId id="305" r:id="rId11"/>
    <p:sldId id="306" r:id="rId12"/>
    <p:sldId id="339" r:id="rId13"/>
    <p:sldId id="322" r:id="rId14"/>
    <p:sldId id="301" r:id="rId15"/>
    <p:sldId id="321" r:id="rId16"/>
    <p:sldId id="307" r:id="rId17"/>
    <p:sldId id="308" r:id="rId18"/>
    <p:sldId id="309" r:id="rId19"/>
    <p:sldId id="310" r:id="rId20"/>
    <p:sldId id="311" r:id="rId21"/>
    <p:sldId id="323" r:id="rId22"/>
    <p:sldId id="324" r:id="rId23"/>
    <p:sldId id="325" r:id="rId24"/>
    <p:sldId id="312" r:id="rId25"/>
    <p:sldId id="314" r:id="rId26"/>
    <p:sldId id="315" r:id="rId27"/>
    <p:sldId id="326" r:id="rId28"/>
    <p:sldId id="327" r:id="rId29"/>
    <p:sldId id="328" r:id="rId30"/>
    <p:sldId id="317" r:id="rId31"/>
    <p:sldId id="329" r:id="rId32"/>
    <p:sldId id="330" r:id="rId33"/>
    <p:sldId id="331" r:id="rId34"/>
    <p:sldId id="332" r:id="rId35"/>
    <p:sldId id="333" r:id="rId36"/>
    <p:sldId id="334" r:id="rId37"/>
    <p:sldId id="341" r:id="rId38"/>
    <p:sldId id="342" r:id="rId39"/>
    <p:sldId id="343" r:id="rId40"/>
    <p:sldId id="344" r:id="rId41"/>
    <p:sldId id="318" r:id="rId42"/>
    <p:sldId id="319" r:id="rId43"/>
    <p:sldId id="335" r:id="rId44"/>
    <p:sldId id="336" r:id="rId45"/>
    <p:sldId id="337" r:id="rId46"/>
    <p:sldId id="340" r:id="rId47"/>
    <p:sldId id="338" r:id="rId48"/>
    <p:sldId id="320" r:id="rId49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00"/>
    <a:srgbClr val="CC0000"/>
    <a:srgbClr val="07E126"/>
    <a:srgbClr val="6600CC"/>
    <a:srgbClr val="80008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8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BB9807C8-A9E3-46F9-95A2-28A4226E94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3D8CAC8E-2AE0-4052-BC37-2212C7C86DE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6132" name="Rectangle 4">
            <a:extLst>
              <a:ext uri="{FF2B5EF4-FFF2-40B4-BE49-F238E27FC236}">
                <a16:creationId xmlns:a16="http://schemas.microsoft.com/office/drawing/2014/main" id="{3C1855DA-9A29-456C-A5AE-B3CC631FC72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6133" name="Rectangle 5">
            <a:extLst>
              <a:ext uri="{FF2B5EF4-FFF2-40B4-BE49-F238E27FC236}">
                <a16:creationId xmlns:a16="http://schemas.microsoft.com/office/drawing/2014/main" id="{C6353D39-3A2B-473B-8F7B-F0A82CDC306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CA8892CA-A27D-4B94-A1B5-E95783D23D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6T20:03:22.9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5925 9224 239 0,'-8'-12'45'0,"-3"4"-44"0,3 6 33 16,2-1-7-16,-2 3 20 0,3-2-6 0,2 2-10 15,0-1 1-15,0 1-4 0,3 0-8 0,0 0 2 16,0 0-2-16,-2-2 2 0,2 2 0 0,0 0 2 16,0 0-1-16,0 0 2 0,0 0 0 0,0 0 1 15,0 0-3-15,0 0 3 0,0 0 0 0,0-1-6 16,0 1-2-16,0 0 0 0,0 0-6 0,0 0-6 0,0 0-1 15,0-2-4-15,0 1-4 0,2-1 0 0,1 0 1 16,0 2-3-16,4 2 3 0,-1-2 2 16,2 0 0-16,4 2 0 0,-1 1 2 0,3-3-2 0,-1 0 0 15,6 8 0-15,0-5-5 0,0 1 3 0,1 3-4 0,5-1 3 16,-1 2-3-16,3 3 0 0,2 3 2 0,0-4 1 16,4 5-1-16,3 4-1 0,0 2 2 0,-1-4 1 15,3 3 0-15,-2-4 0 0,0 3 0 16,0 1-3-16,2 2 0 0,-7-6-7 0,5 3-7 0,2 1 2 15,-8-1-12-15,5 2-12 0,2-2-6 0,-11-4-4 16,2-2-15-16,-1 0-31 0,-1 2 66 0,4-7-29 16,-12 0 60-16</inkml:trace>
  <inkml:trace contextRef="#ctx0" brushRef="#br0" timeOffset="406.02">6630 8781 370 0,'-3'4'124'0,"3"1"-56"0,0-2 0 0,0 4-8 15,1-1-83-15,-1 3-4 0,2 2-16 0,2 2 18 16,-4 1 2-16,2 3-2 0,-2 2 21 0,-2-2 17 16,-2-1 5-16,-1 2 2 0,2-3 17 0,-3 1-2 15,1 0 3-15,-5-2 1 0,6 0-3 0,-6 2-9 16,-1 1-2-16,5 0-1 0,-4 2-11 0,1-1-5 15,0-1 0-15,2 2-2 0,-4 1-6 0,2-3 0 16,3 5-1-16,-5-4 1 0,1 1-2 0,-1 7 0 16,-1-2-3-16,2 1 2 0,-1-1-3 0,-2 4-9 15,2-3-10-15,-1 7-4 0,-4-4-13 0,5-3-40 0,-1 5-16 16,-3-2 23-16,-3 2 75 0,10-1-66 0</inkml:trace>
  <inkml:trace contextRef="#ctx0" brushRef="#br0" timeOffset="906.3">5876 9740 487 0,'3'-3'22'0,"-1"3"-8"0,1-3 2 0,5 0-11 16,-2 0-5-16,5-2 1 0,0 2-8 15,0-4 4-15,2 1-5 0,-1-2 0 0,3 2 5 0,-1-2 1 16,0 0 2-16,-2 0 4 0,4-1 2 0,-2-1 9 16,2 1 6-16,0-2-5 0,-2 0 14 0,8 0-1 15,-5 0-3-15,8-2 3 0,-2 1-3 0,-1-4-11 16,9 4-3-16,-1-3 0 0,4 0-11 0,-4-1 1 15,5 2-2-15,0-4-2 0,-4 3 0 0,5-1-3 16,-1-1 5-16,-4 1-11 0,4 2 0 0,-7 1 0 16,1 1-3-16,5-1-2 0,-6 4-4 0,4 1-22 15,-2 0-5-15,1 0-2 0,5-3-29 0,2 5 1 16,0-2-13-16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6T20:43:00.1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8528 8210 56 0,'-4'-2'-6'0,"-1"2"6"0,3 2-9 0,-4-2-31 16,1 0 40-16,2 0 0 0,-3 0 0 0,3 0 0 15,-2 1 0-15,0 2 0 0,1 1 0 0,-3-1 0 0,2 0 0 16,2-2 0-16,-3 3 0 0,1-3 0 0,-3 1 0 16,2-1 0-16,-3-1 0 0,6 2 0 15,-8-2 0-15,6 0 0 0,-3 1 0 0,-3-1 3 0,2 0-3 16,4 0 3-16,0 0 1 0,0 0-2 0,4 2 2 15,-2-2-1-15,0 2 4 0,-1 1-2 0,0-2 1 16,-1 1 1-16,0-1 1 0,1 1 2 0,-1 0 2 16,0 1 1-16,2-2 2 0,0-1 0 0,6 3 0 15,-1-1 3-15,-2-2-5 0,0 0-1 0,-2 0 0 16,2 0-4-16,0 0-1 0,3 0-2 0,-1 0 1 16,-2 0-1-16,6 0 1 0,-1 0 1 0,6 0-2 15,-8-2 1-15,3 2 1 0,-3-1-2 0,5-1 4 16,0 2-2-16,0 0 3 0,-2-1-1 0,-1 1-1 15,1-2 2-15,2 2 1 0,-3 0 1 0,1 0-1 16,-3 0-1-16,0 0 4 0,4 0-3 0,-3 0 2 0,1 0-1 16,0 0 2-16,-1 0-1 0,4 0 1 0,-1 0-1 0,1 0-3 15,1 0 3-15,-3 0-3 0,4 0-2 16,-1-1-1-16,1 1-3 0,-3-2 2 0,6 2-3 0,-2 0-2 16,-3 0 0-16,1 0 2 0,2 0-3 0,-1 0 1 15,1 0 1-15,-5 0-1 0,5 0 1 0,-1 0 1 16,-3 0-1-16,4 0-2 0,-3 0 0 0,0 0 1 15,0 0-1-15,3 0 3 0,-2 2-3 0,-4-2 1 16,3 1-1-16,-2 1 2 0,5-2-2 0,-8 1 3 16,8-1-3-16,-6 2 2 0,1-2 0 0,1 1 1 15,-1-1 2-15,-4 2-3 0,1 0 1 0,6-1-3 16,-4-1 1-16,3 2 2 0,-3-2-3 0,1 1 2 16,3-1-2-16,-1 2-2 0,2-1 1 0,-9-1 3 15,4 4-2-15,3-1-1 0,1-2 1 0,-3 1-1 16,4-1 1-16,-9 1 1 0,7 1-2 0,0 0-1 0,-8-1 2 15,3-1 0-15,2 1 0 0,-3 0 0 16,4-2 5-16,7 1-3 0,-6-1 3 0,6 0-1 0,1 0-1 16,8 0 3-16,-12 0-2 0,8-1 0 0,0-1-2 0,-3 0 0 15,0 1-1-15,0-1 2 0,4-1-3 0,-3 0 0 16,4 1 1-16,-1-1 1 0,-3 0-1 0,0-2 1 16,1 2-1-16,-1 0 2 15,-4 0-1-15,3 0 0 0,-1 0 1 0,-2-2 7 0,1 2 0 0,1 0-6 16,0 1 6-16,0-1-4 0,-3 1 7 0,3 1-1 15,-1-1-4-15,3 1-5 0,-4 1 3 0,1-2 0 16,-2 2-4-16,5 0 1 0,-2-1 0 0,2 1-1 16,-1-2 2-16,-1 2-1 0,4-2-1 0,-4 2 0 15,0 0 0-15,0 0-1 0,0 0-1 0,-3 0 1 16,4 4-1-16,-4-4 1 0,1 1-1 0,1 1 0 16,1-1 2-16,-3 1 1 0,0-2-3 0,-6 1 5 15,-2-1 0-15,8 2-3 0,-2 0 2 0,2-1-4 16,-4 1 1-16,0-1 1 0,6 1 0 0,1-1-4 15,-1 1 2-15,-4-2 0 0,5 2 0 0,-1-1 2 16,1 1-2-16,-3-1-1 0,2 1 0 0,1-1 1 0,0 3 0 16,-1-3 0-16,-1 2 0 0,2-1-1 0,-1-1 1 15,1 3 3-15,-3-4-3 0,2 1 1 0,-1 1 1 0,-1-1-1 16,2 1 2-16,-2-1-3 0,-2 1 0 0,4-2 0 16,-1 3 1-16,1-1 0 0,0-1 1 0,2 1-2 15,-5-1 1-15,1-1 0 0,0 2 0 0,3-2 3 16,-1 0-1-16,-2 2-2 0,1-2 4 0,1 0-1 15,-1 0-1-15,1 0 3 0,-4 0-2 0,1 0 0 16,-1 0 1-16,4 1-1 0,-2-1 0 0,0 0 0 16,3 0-1-16,-1 0-2 0,2 0-1 0,1 0 3 15,1 0-3-15,-4 0 1 0,-1 0 0 0,4-1-1 16,-3 1 3-16,3 0-1 0,-1 0-1 0,-4 0-1 16,3 0 0-16,-1 0 0 0,4 1 0 0,-3-1 1 0,-1 0-1 15,0 0 1-15,-1 0 1 0,1 0-1 16,-1 0-1-16,4 0 1 0,-3 0 0 0,2-1-1 0,1-1 2 15,3-1-2-15,-5 0 0 0,4 1-1 16,0-3 1-16,-2 2-1 0,0 0-1 0,1-2 2 0,0 5 1 16,-4-3-1-16,4 2 1 0,-3 1 1 0,4 0 0 15,-4 0 5-15,-3 0-4 0,-5 0 2 0,8 1-2 0,5 2 1 16,-6-3 0-16,1 4 0 0,2-1-3 0,-1-2 1 16,6 1-2-16,4-1 2 0,-8 1-1 0,-4-2-1 15,7 0 0-15,1 3-1 0,-2-1 2 0,3-1 2 16,-2 1-3-16,1-1 0 0,-2 1 1 15,4 0 1-15,1-1-1 0,-4 2 1 0,-3-3-1 0,7 2 0 16,-7-1 0-16,5 1-2 0,0 0 1 0,-4-1 0 16,5 2-1-16,-4-1 1 0,2-1-2 0,1 1 2 15,-5 1 0-15,2-1 3 0,0 1-2 0,-4-2-1 16,6 3 0-16,-4-1-1 0,4 0 1 0,-6 0 0 16,4-1-2-16,3 2 1 0,2 0 0 0,1-1-1 15,-1-2 2-15,-1 2 2 0,4-1-2 0,0 0 1 16,-2-1 0-16,-2-1 0 0,0 0 1 0,2 0-1 15,-2 0 0-15,1 0 0 0,-1 0 0 0,1 0-1 16,1 0 0-16,0 0 0 0,-3-1 0 0,2-1 0 0,0 2-1 0,-1-2 1 16,-4 1 0-16,3-2 1 0,3 1 1 0,-3-3 0 15,-1 2 1-15,1 2-1 0,-2-3 1 0,2 1 0 16,5 2-2-16,-5-2 1 0,-2 1-1 0,4 0 1 16,-4 1-2-16,6 1 0 0,-1 0 0 0,-2 0 0 15,-1 0 0-15,-1 0 1 0,4 1-1 0,-3 1 0 16,-1 1 0-16,-3-1 1 0,4 1-1 0,-3 0 0 15,2 2-1-15,-6 0 2 0,6 1-1 0,-5-1 0 16,1-1 0-16,0 3 0 0,-1-4 0 0,-3 3 0 16,1-1 0-16,1-1 0 0,1 1-1 0,5 1 1 15,1 1 0-15,-7-1-2 0,1-1 1 0,6 1 0 16,-8 0 1-16,8 2-1 0,-6-2 1 0,0-1 0 16,-4-3 0-16,3 1 0 0,3 2 1 0,-2-2 0 15,6 1-1-15,-8 0 1 0,2 0 0 0,4-1-1 16,-2 1 3-16,7 0-3 0,-3-1 0 0,-3-1 2 0,4 1-3 15,-5-3 1-15,4 0 1 0,-2 8-1 16,-1-3 0-16,2-4 0 0,-3 3 1 0,3-3-2 0,-2-1 1 0,3 3 1 16,-2 0-1-16,1-3 2 0,-2-1-2 0,-1 1 0 15,6 1 0-15,-2 3 2 0,-6-4-2 0,3 1 2 16,3-1 0-16,-3 2-2 0,3 1 4 0,0-2-4 16,0 1 2-16,1-2-2 0,6 2 0 0,-6 1 2 15,-2 1-2-15,8 0 2 0,-8-3-1 0,2 2-1 16,3-3 1-16,-4 5 2 0,-3 0 0 0,4-5-1 15,1 4 2-15,-2-4 2 0,-3 2 0 0,1-2-1 16,-3 3 1-16,5-3 2 0,-4 0-3 0,1-1 4 16,-2-1-3-16,-1 2-3 0,4-2 6 0,-4 2-4 15,4 0-2-15,-2 0-3 0,-3 0 1 0,10 5 2 16,-4-3-3-16,-2-2 0 0,0 1-1 0,-2-1 1 16,7 0 3-16,-7 0-1 0,5 0-1 0,-10-1 3 15,3 2-1-15,0-1 0 0,3 2 0 0,-3-2-2 16,0 0 2-16,-1 5 0 0,1-5 0 0,3 0 3 0,1-5-1 15,-4 6-2-15,6-4-2 0,-1 3 2 0,-2 0-2 16,-1-3 2-16,2 2-3 0,-4 1-1 0,1 1 1 0,3-2 1 16,-3 1 0-16,-2 0-1 0,2-2 0 0,1 2 1 15,-4-3 3-15,-4 0-3 0,2-2 0 0,2 5 1 16,-2 0 1-16,0-5 0 0,-2 4 0 0,0-1 1 16,4 2-3-16,-4-3 3 0,6 3-2 0,-4-2-1 15,0 1-1-15,3 1 1 0,3 0-1 0,-9 0 0 16,3-2 0-16,5 2-1 0,-10 0 0 0,8-1 1 15,-8 1 1-15,5-2-1 0,-6-1-1 0,13 1 0 16,-14 2 0-16,4 0 2 0,5 0-1 0,-9 4 0 16,7-4 0-16,2 0 0 0,-4 0 1 0,-5 4-1 15,11-2-2-15,-4-1 2 0,7-2-2 0,-3 1 2 16,1 6-3-16,-3-1 1 0,2-4 2 0,6 1-1 16,-4-2 1-16,-3 6-2 0,2-3 1 0,3-1 1 15,-3-2 1-15,1 0-2 0,2 2 1 0,-5-2 2 0,2 1-2 16,3 1 1-16,-4-1-1 0,1 1 2 0,3 3 0 15,-3-5-2-15,-2 0 0 0,8 3 0 16,-5-3 0-16,5 3 3 0,-6-2-2 0,9 4 0 0,-8-5 0 0,4 2 1 16,-5-2 0-16,-4-3-1 0,4 3-1 15,-4-5 3-15,6 5-3 0,-4-6 0 0,2 1 0 0,4 5 0 16,-6 0-2-16,2 1 2 0,0-1 1 0,4 0-1 16,-1-3 0-16,-6 8 1 0,2-2 0 0,3-3 0 15,2-1 0-15,2-4 0 0,-1 3-1 0,-6 1 3 16,3-1-1-16,4 1-5 0,-7-6 3 15,6 6 4-15,-5-1-4 0,1 4 2 0,3-1-3 0,-6-2 4 16,5 1 2-16,-3-5 1 0,0 5-2 0,-1 0-2 16,0 0 2-16,0-5 2 0,0 4-2 0,0 1 0 15,-2-3 1-15,-1 3 0 0,-1-4 1 0,-4-2 0 16,7 5-1-16,-3-1 0 0,1-1-1 0,-5-3 3 16,5 6-2-16,-4-5 2 0,3 2 0 0,2 1-2 15,-4-1 2-15,1 0-3 0,-9-2 0 0,7 2 3 16,2 0-6-16,-3 0 1 0,-3-1 1 0,3 3-3 0,0-4 1 15,-4 5 0-15,6-1 0 0,-4 1-1 0,1-2 0 16,8 0-1-16,-9 1 1 0,3 1 0 0,2 0-1 0,2-2-1 16,1 1 0-16,2-2 0 15,-2 3-2-15,0 0 2 0,1 0-1 0,3 0-3 0,2 0 1 0,-3-2 5 16,1 2-1-16,2 0 1 0,-5 0-1 0,3-2 1 16,1 2 1-16,-1 0-1 0,-1 0 0 0,2 0-1 15,-2-3 1-15,0 3 2 0,1 0-2 0,1 0-1 16,-4 0 2-16,1 0-1 0,3 0 2 15,-4 3-1-15,2-3-1 0,-1 0 0 0,0 0 0 0,-1 0 0 16,-2-3 0-16,-1 3 0 0,2-1 0 0,1 1 0 16,-6-3 1-16,4 3-1 0,3-2-1 0,-6 2 1 15,7 2 1-15,6-1-1 0,-11 1 0 0,6-1 0 16,-3 4-1-16,4-3 2 0,-1 1-1 0,6-2 0 16,-10 1-2-16,1 1 4 0,5-3 0 0,0 2-2 15,0-2 2-15,-3 0 0 0,2 0-1 0,-2-2 2 0,5 2-5 16,-4 0 2-16,-1-2-2 0,1-1 4 0,0 2-3 15,-3-2 2-15,2-1 0 0,1 4-1 16,-2-3 2-16,0 0-1 0,-2 2-1 0,4-1 0 0,-3-1 0 0,2 0 0 16,-3 0 0-16,1-1 0 0,-3 1-1 15,0 0 1-15,8 2 1 0,-8-3-1 0,0 3-2 0,5-1 3 16,-2 1-1-16,0-1 0 0,6 2 0 16,-6-1-2-16,1-1 2 0,0-1 0 0,-1 3 0 0,-3-2-1 15,7 1 1-15,-6-1 0 0,6 1 0 0,1-1 0 16,-5 2 1-16,3 0 0 0,2-2-2 0,1 1 2 15,-7 1 0-15,4 0 0 0,-1 0 0 0,-3 0-1 16,5 0 0-16,-2 0-1 0,-2 1 1 0,5 1 0 16,-3-2 1-16,-2 0-1 0,0 0 1 0,2 2 0 15,-2-1 0-15,3-1-2 0,-1 0-1 0,0 2 4 16,0-2-2-16,2 1-1 0,-3-1-1 0,0 0 1 16,6 0 1-16,-4 0 0 0,-1 0 0 0,0 0-2 15,2 0 2-15,3 0 1 0,-5 2 0 0,-1-1-2 16,1-1 0-16,5 0 2 0,-1 2-2 0,-3 0 1 15,-4 2 0-15,-1-1-1 0,4 2 1 0,6 0-1 0,-6 0-1 16,-5 2 0-16,5-3-2 0,-1 0 5 0,6 3-1 0,-4-1-1 16,0-1 1-16,-1-2 0 0,0 3 0 0,4-4 0 15,-4 6 2-15,1-5-3 0,2 0 1 0,-3 2 1 16,1-2 2-16,2 0-3 0,-5-2 1 0,4 3 0 16,1-3 1-16,-5-1 0 0,0 0-2 0,3 2 0 15,-1-4-1-15,1 5 1 0,-1 0 0 0,0 1 0 16,1-4 0-16,-1 4 3 0,7 3 1 0,-7-6-4 15,6 4 4-15,-8-5-3 0,2 1 0 0,4-1 0 16,-4 2 0-16,-3-2-3 0,1-2 1 0,3 2 2 16,0 0-1-16,-1-1 2 0,1-1 1 0,1 2-1 15,1 2 0-15,4-2 3 0,-2 0-2 0,-4-2 0 16,7 2 1-16,1 0-1 0,-5 0 1 0,5 2 0 16,1-2 2-16,-4 0-3 0,3 0 3 0,0 0 1 0,-2 0 0 15,1 1 0-15,1 1 0 0,-3-2-1 16,2 0-1-16,-2 0 5 0,3 3-4 0,-6-3-2 15,5 2 2-15,-6-2-3 0,-2 0 1 0,6 0-1 0,-3 0-1 0,0 3 2 16,-2-2-2-16,0 1 2 0,6-2-1 16,-3 0 0-16,-1 2 2 0,1-6-3 0,-2 4 3 0,5-6-4 15,1 1 1-15,-4 5 2 0,1-4-4 0,2-3 2 16,-5 3 2-16,4 1 2 0,-5-4-3 0,2 4 0 16,-3 0 2-16,-1-5-3 0,-1 5 5 0,1 0-6 15,-1-2 0-15,1 4-1 0,-5-3 0 0,1-2 1 16,1 3-2-16,1 0 0 0,1 0-3 0,-1-2 4 15,-2 0-2-15,1-3 2 0,3 7-1 0,5-1 1 16,-4-3 1-16,-2 1-2 0,2-1 2 0,2 2 0 16,-3-2-1-16,5 0-2 0,-6 1-1 0,2-1 1 15,-5 0 0-15,3 4 1 0,3-4-4 0,-4 0 2 16,9 2 1-16,-1-2 1 0,-1 2 1 0,2-1-4 16,3-1 3-16,0 0 1 0,-7 0 4 0,5 1-5 15,-1-1 1-15,-6 2 0 0,4-2-1 0,-2-1 5 16,-3 3-4-16,7 0-2 0,-4-2-1 0,2 2 3 15,-2-1-1-15,0 1-2 0,0 2-3 0,5-2 0 0,-4-1-1 0,6 0-1 16,-3 1 1-16,2-1-2 0,-2 1 1 16,2-1 3-16,4 2 1 0,-8-1-2 15,7 0 3-15,-2 1-1 0,7-1 3 0,-4 0-2 0,0 1-1 0,4 1-3 16,-4-4-1-16,4 5 0 0,-1 0-4 0,-1 0 2 16,3 0-1-16,-5 0-1 0,1 0 2 0,0 0 1 15,4 3-1-15,-6 0 4 0,8 2 0 0,-2 0 3 16,-2-1 0-16,-2 4-2 0,5 0 4 15,-4 2-1-15,-2-1-1 0,5 2 3 0,-9 0-1 0,1 0 0 16,0 2-3-16,1-1 3 0,-4 1-1 0,1 1-2 16,1 0 0-16,-2-1-3 0,1 6-1 0,-5-2-10 15,2 0-2-15,-3 1-3 0,-4 0-10 0,3 0-15 16,-4-3 6-16,-1 3-12 0,0-7-8 0,-4-2 3 16,1 2-5-16,-4-3-6 0,1 0 5 0,-3-3-11 15,-1-1 38-15,-1 1-14 0,0 5 52 0</inkml:trace>
  <inkml:trace contextRef="#ctx0" brushRef="#br0" timeOffset="6817.81">23505 842 77 0,'6'0'5'0,"-3"-2"-25"16,-3 2 14-16,6 0-48 0,1 0 53 0,-4 0 1 0,5 0 0 16,-4-1 0-16,7 1 0 0,-9 0 0 15,6-3 0-15,-3 1 0 0,-4 1 0 0,9-1 0 0,-9-3 0 0,2 4 3 16,-3-4 1-16,7 0 1 0,-6 4 3 0,-1-7-7 16,10 3 5-16,-9 0-1 0,1 1 1 0,-2-3-4 15,0 3-2-15,3-3 1 0,-2-2-1 0,4 3 3 16,-5-4-3-16,-3 2 1 0,1 1 2 0,1-3-2 15,1 5 1-15,-3 1 2 0,1-6-2 0,-4 4 1 16,4-5 0-16,-1 3-3 0,0 0 0 0,-5-3 2 16,5 0-3-16,0-1-3 0,-5 5-1 0,-3-2 0 15,-2 7-1-15,1-4 4 0,-1 0 0 0,1 1-3 16,-4 2 5-16,2 1 1 0,-5 1 1 0,5 1 3 16,-4-2 0-16,6 2-3 0,-9 5 1 0,4-2 2 15,0 2-4-15,-5-1 1 0,1 0-2 0,2 5 0 16,-4-1 0-16,-1-2 1 0,1 5 2 0,-2-1-5 15,-1 1 2-15,6 1 3 0,-4 4-2 0,-1-2 2 16,3 3 0-16,-1-1 4 0,4 1 1 0,4 2-1 0,0 0 3 16,-7 0-5-16,-2 0 3 0,4 3 3 0,-1 0-5 0,-1 2 0 15,3-2-1-15,-4 1 1 0,-1 4 0 0,7 1 0 16,1-1-2-16,4 1 1 0,4 1-1 16,-2 4-2-16,2-4 0 0,4 5-2 0,2-1 0 0,2-5 2 15,0 2-1-15,3 0 1 0,4 4 3 0,-1-4 1 16,5 2 0-16,1-3 1 0,1 0-1 0,3 2-1 15,4-1 0-15,-1 0 2 0,1-5-3 0,6 0-2 16,-1-1 1-16,2-2 0 0,-1-2-2 0,10 1 1 16,-2-2-2-16,6-5 1 0,1 0 1 0,-3-1 1 15,3-2 0-15,1-4-2 0,2-2 2 0,-6-2-1 16,-3-3 0-16,1-3 3 0,0-2-3 0,2 1-2 16,-2-6 0-16,-4-2 3 0,4-1-2 0,2-1-1 15,-1-2 0-15,4 1-3 0,0-4 2 0,2 1 3 16,-1-2-2-16,-3-1-4 0,1-2 4 0,-3 1 1 0,0-2-1 15,-8 1 1-15,1-1-1 0,0 0 2 0,-5 2 2 16,1 0 0-16,-4 0 2 0,-2-3-2 0,-4 3 2 16,4 0-2-16,-7 0 0 0,1 3-3 0,-3-6 3 15,0 3-4-15,-5 2 0 0,2 4-3 0,3-1 1 0,-9-7 1 16,4 7-2-16,-6-5 3 0,3 3 1 0,-1-3-2 16,-2 0 2-16,-7 3 4 0,1-3 2 0,-5 1 1 15,0 1-1-15,0 0-5 0,-3 1 5 16,-2 0-6-16,-3 0 0 0,0-1-1 0,-3 4-1 0,2-3-12 15,-5 2-1-15,-3 2 2 0,-2 0-2 0,-5 1-2 16,2-1-1-16,-3 3-1 0,-2 2-3 0,-1 1 5 16,-8 0-5-16,3-1-13 0,-4 1 8 0,0 5 1 15,2 0-9-15,-6-3 1 0</inkml:trace>
  <inkml:trace contextRef="#ctx0" brushRef="#br0" timeOffset="8351.04">23248 1644 215 0,'0'-6'12'0,"7"3"15"0,-4 0-29 16,0-2 82-16,5 2-80 0,-4-2 0 0,4 3-3 0,-1-1-1 16,0 0-1-16,0 2 5 0,-3-3 0 0,-2 0-1 15,-2-1 3-15,2 0 4 0,-2-1 3 0,0 1 6 16,0 1 1-16,-2-1 7 0,-1-1 1 0,0 2 2 15,3 1 8-15,-2 0-8 0,1 2 1 0,1 1-2 16,0-2-5-16,-2 0-5 0,-3-2-2 0,1 4-5 16,0 0-3-16,3 0-2 0,-2 1 0 0,-2 2 1 15,2 1-3-15,1 2-1 0,1 0 1 0,-7 0 2 0,5 1-2 16,-7 2 6-16,4-1-5 0,1 1 19 0,-1 2 3 0,-5-1-26 16,2 3 2-16,2 1 9 15,-5 0-13-15,-1 2 6 0,2 1 3 0,0-1-31 0,-3 2 29 0,-2 3-3 16,4-4 3-16,-1 2-3 0,0 3 0 0,-1-3 0 15,-1 1 0-15,-3 4-2 0,4-5 2 0,-2-2 0 16,-3 5 0-16,2 3 0 0,5-6 0 0,-1 5 0 16,-7 3 0-16,2-5 1 0,6 1 0 15,-3 6-3-15,-3-4 2 0,0-2-1 0,3 2-2 0,-7-1 3 16,7-2-2-16,0 0-1 0,-3 0 2 0,3 0 2 16,2 2-3-16,0-2 0 0,1 1-1 0,1 1-1 15,1-2-2-15,1-2 0 0,-2 2-3 0,3 0 1 16,0-1 1-16,-1-2-2 0,3 0 2 0,-2 1 4 15,0-1 1-15,2 1-2 0,-4-1 4 0,4-3 0 0,-2 3 0 16,-3-5 2-16,5 2-2 0,-2-2 1 0,5 0 2 16,-8-3-3-16,7 3 1 0,0 0 0 0,-1-4 3 15,2 2-4-15,-5-5 1 0,3-1-1 0,-3 0 0 16,8 1 2-16,-3-4 0 0,2 0-1 0,1 0 4 0,0 0-3 16,3-1 3-16,-3-2 0 0,-3-2 0 0,1 1-1 15,-1 1 1-15,1-4 0 0,-1 1-2 0,-6-5 0 16,6 4-1-16,0 1-2 0,1-2-4 0,-7-3 3 15,1 0-5-15,0 3-1 0,0 1-1 0,5-1-3 16,-10-1-1-16,2-2-3 0,-1 2 0 0,-1-2 2 16,-9 0-5-16,5-3 9 0,-4 0-2 0,2 0 0 15,-4 0 7-15,2 3 0 0,1 2 2 0,-2 6 1 16,5-4-2-16,-5 4-5 0,0 2 1 0,-4 6-1 16,6 4-5-16,-4-2 1 0,-2-4-1 0,2 7 2 15,-3 1 0-15,-1 3 4 0,1 1 3 0,-3-3-2 16,2 3 6-16,1 4 0 0,2 1 0 0,-2-1 0 15,2 0 0-15,0 2 1 0,-2-1-1 0,8-1 2 16,5 5 1-16,-3 0 1 0,1-2 0 0,7-1-2 16,-1 1 3-16,7 0 0 0,3-3-1 0,-3 3-1 0,-2-1-1 0,2-2-1 15,3 1 1-15,2 1 2 0,2-2-2 0,-2-1 5 16,0-3-3-16,-2 0 3 0,6-1 2 0,3 2 4 16,-1-5-4-16,-5-1 3 0,4-1 0 0,10 2-7 15,3 7 4-15,2-9-2 16,0 6-6-16,4-4 1 0,2-3-1 0,5 3-1 0,2-1 0 0,-2-1 0 15,-5-6 0-15,6-2 1 0,-5-1-1 0,1-3 1 16,1 0-1-16,-3-2 3 0,2-1-1 0,-3-2 1 16,3-3 0-16,-3 1-2 0,-2-1 2 0,2-3 2 15,-4-2 0-15,1-1-1 0,1 1 1 0,-3-4-1 16,3 3 2-16,-1 1-1 0,-1-2-1 0,-1-1-3 16,-3 0 2-16,2 2 2 0,-9-5-2 0,4 0 4 15,-5-3-2-15,-3 2-1 0,0 2 5 0,0-4-2 16,-5 2 3-16,-2-2-4 0,-1 3 0 0,0 2 0 15,-1-5-2-15,-6 3-1 0,3-5-2 0,-1 1-3 16,-4-1-4-16,1 1 2 0,-2-4-8 0,-1 3-7 16,-6-1-1-16,3 0-5 0,-5-2-7 0,-3-1-4 0,0-1-6 15,1 3 2-15,-2-4-7 0,-1-2 12 0,1 3-1 16,5 0 2-16,7 7 10 0,-1-5-14 0,2 4-3 0,9 1 20 16,9 5 21-16,6-2-19 0</inkml:trace>
  <inkml:trace contextRef="#ctx0" brushRef="#br0" timeOffset="9218.48">23439 1643 117 0,'0'-7'39'0,"1"3"-38"15,2-1 19-15,2 3 18 0,-3 1-11 0,2-1-24 0,3 1 1 16,-3 1 2-16,4 1-3 0,-1 2 2 0,0-1 3 16,-2 4-1-16,5 1 1 0,-6-1 1 0,4 3 1 15,-2 1 2-15,4 1-1 0,1 1 0 0,-2 1 1 16,5 3 1-16,1 1 6 0,2 3 0 0,3 1-1 16,-1-1 0-16,3 4 0 0,0 1 1 0,3 0-7 15,-1 2 3-15,6 1-3 0,-2 1-5 0,5-1-1 16,-1 3-3-16,5 1 0 0,0-1-2 0,0 4 2 15,1-4-3-15,-3 1 0 0,-2 1 1 0,-2-3 0 16,-1 1 0-16,-2-4 1 0,1 1 0 0,-1-3-2 16,-1 1 2-16,-2-3-2 0,-5-2 1 0,2-3 2 15,4 1 0-15,-4-5-3 0,3-1 4 0,-6 0-1 16,0-2-1-16,-2-2 1 0,-1-1-2 0,-1 1 0 16,-5-4-1-16,-1-2-2 0,-9 5 0 0,2-6 1 0,3 1 1 15,-7-3-1-15,0 0 1 0,-4-3 0 0,0 3-2 16,-1-2 2-16,-2-3-1 0,0 2 1 15,1 2-2-15,-5 1 1 0,1 0 1 0,2 0 2 0,-2 3 0 0,-1 5-2 16,-1-2 1-16,-7 0 3 0,4 8-2 0,-7-3 0 16,2 2-1-16,4 0 2 0,-4 4-1 0,-2 0 3 15,7 0-1-15,2 6-1 0,-5-5 2 0,9 6 1 16,-2-2-2-16,4 5-3 0,1-4 4 0,0 1-4 16,4 1-1-16,2-1 1 0,2 1-1 0,0-3 1 15,2 1 1-15,2 1 3 0,4-2 1 0,5 0 2 16,-2 0 1-16,3-1 1 0,-2-1-2 0,4-4 1 15,5 1 0-15,-4-4 0 0,2-4-2 0,1-1-3 16,5-2-1-16,-1 1-2 0,6-4 2 0,3 0 1 16,-6-5-4-16,7 1 1 0,-1-1 3 0,0-3 1 15,-6-1 1-15,3-3-1 0,-3-4 1 0,-2 0 3 16,-1 1 1-16,-2-2 1 0,-4-2-3 0,1 0-2 0,-5-1 2 0,2 1 2 16,-3 1-1-16,-2-1-2 0,-2 0 2 15,-6 0-5-15,2-3 1 0,0 1 3 0,-4-3-5 0,1 1-2 16,-4-2-1-16,-1-7-2 0,-2 6-1 15,1-2-3-15,-4-1-4 0,0-3 1 0,-5 0-4 0,-1-5-12 16,-3 2-4-16,-3 2 1 0,-9-3-13 0,-2-1-4 16,-5-1 5-16,-2 2-2 0,0 3 0 0,-11 5 0 15,2-2-13-15,-8 5-1 0,3 3-5 0,-1 4 1 16,-1 7-24-16</inkml:trace>
  <inkml:trace contextRef="#ctx0" brushRef="#br0" timeOffset="10200.74">21881 3373 579 0,'-4'-2'42'0,"0"5"-84"0,6 1 4 0,0 0 38 16,-2 3-86-16,3 5 15 0,5 7-5 0,-7-2 3 15,-1 4 17-15,0-1 23 0,-1 2 10 0,-6 2 2 16,3-1 26-16,-4 1 31 0,1-3 7 0,-4-1-1 15,4 2 30-15,0 0-15 0,-1-3 2 0,-4 6 6 16,-1-1-18-16,5-1-14 0,-1 2-2 0,0 4-9 16,2-3-11-16,-4 4-3 0,2-1-1 0,6-4-1 15,3 5-4-15,-2-2 3 0,1 2 0 0,-4-5 0 0,0 0 2 0,5-1-1 16,-9-1 0-16,7 6 6 0,-1-7-3 0,-7 3-2 16,9-1 1-16,-2-2-3 0,3 3-1 0,0 0 1 15,0 0-4-15,-3-1 2 0,-1-1-3 0,3 2 3 16,-5-3-1-16,1 0-1 0,3-1 1 0,-9 4 1 15,8-3 1-15,-5-3 0 0,2 0 0 0,-5-3 1 16,9 2 2-16,-9-2 0 0,-3-2 2 0,5-1-1 16,-2-1-1-16,3 0 4 0,-6 2-2 0,1-2-2 15,-6-5 2-15,4 2-3 0,-6-1 2 0,2-2-3 16,-4-6 2-16,-3 5-5 0,0-5 0 0,-1 1-1 16,-1 1-1-16,-4-2-1 0,4-5-2 0,-2 2 2 15,-5 3-1-15,1-5 0 0,2 2 2 0,-1-3-2 16,-3 0-1-16,2-1 2 0,-1 4-2 0,-3 0-2 15,0-2 0-15,4 2 0 0,-1-3-2 0,1 6 1 16,-1 0 4-16,4 0-5 0,-6 2 3 0,12-1 2 0,-3 5-3 16,4 4 5-16,1 2-2 0,4 3 0 15,0 0-1-15,6 3 0 0,1-3-1 0,5 6-1 0,1-2 1 16,6 3 1-16,0-2-2 0,3 1 4 16,7 2-2-16,1 1 3 0,3-2 2 0,5 0 3 0,-2 0 0 0,7-3 1 15,1 3 1-15,-2-5-5 0,6 0 4 0,-1-1-2 16,2-2-4-16,3-1 3 0,3-2-3 0,-6 0 1 15,3-5 2-15,5 2 0 0,-5-5 0 0,5 0 0 16,-2-3 0-16,2 0 2 0,-2-1-1 0,5-7 1 16,-2 0 0-16,-1-3 2 0,0 0-1 0,-2-5-1 15,1-1-1-15,-5 0 0 0,1-4 0 0,0 2 2 16,0-1-2-16,-3-2 0 0,-5 0 0 0,-3 0 1 16,5-2-1-16,-2-1 1 0,-1-2-2 15,-9-1 3-15,1 1-1 0,-3-1 4 0,5-4-3 0,-11 3 0 16,-6 0 2-16,-1-2-4 0,0 1-2 0,-4 0 1 15,-4-5-7-15,0 2-12 0,-6 0-1 0,7-3-2 16,-4-2-12-16,-6 1-12 0,-8 2-5 16,3-1-5-16,-3-2-14 0,-2-1-25 0,-1 1 0 0,-8 3 6 15,7 1-26-15,7 1 1 0,3 0 2 0</inkml:trace>
  <inkml:trace contextRef="#ctx0" brushRef="#br0" timeOffset="10967.95">22147 3200 1230 0,'-3'-5'-12'0,"1"8"-26"0,6 4-1 0,-4-3-25 15,4 12-14-15,1 1 4 0,0 2-31 0,4 3 0 16,-4 5 80-16,1-3-37 0,-3 1 37 0,2 1-3 16,0-2 42-16,1-2-14 0,0 2 21 0,-4-1 8 15,3-2-8-15,4 1 9 0,2-3 3 0,2-2-9 16,2 3 2-16,-4 1-2 0,5-2-9 0,5 1 0 16,-4 1-6-16,3 1 0 0,-4 0-4 0,0 4 3 0,1-2-2 15,5 0 0-15,2 1-2 0,-7 1-2 0,5 4 1 16,-1-3 4-16,4 3-5 0,-6 1-2 0,1 1-2 15,-3 1 2-15,-3 3-2 0,2-1-1 0,0-1-1 16,0 4-4-16,-5-3 0 0,1-1 3 0,-5 2-1 0,2-3-2 16,-4 1 3-16,3-1 2 0,-5-4-1 0,-2 3 3 15,1-1 0-15,3-1 0 0,-5-3-2 0,0-3 3 16,0 2-1-16,0-4 1 0,0 2 0 0,-2-7 0 16,2 1 1-16,-3 0-3 0,1-2 3 0,1 1-1 15,-1-7-3-15,2 1 4 0,-3 1-1 0,-2-2 0 16,1-1 1-16,0-6 2 0,-3 4 0 0,0-4 3 15,-2 3-2-15,1-1-1 0,-1-5 0 16,-2 2 1-16,-4-1-2 0,3 2 3 0,-6-1-6 16,1-2 2-16,3 1 0 0,-6-1 3 0,4 4-1 15,-5 0 3-15,3-1 1 0,-1 2-1 0,0 3 2 0,5 3-1 16,-10-3 1-16,8 4-1 0,-1 3-1 0,6 0-1 16,2 3 1-16,-7-4-3 0,11 6 0 0,-1-1-2 15,7 2-1-15,-1-3 0 0,-1 0 0 0,2 1 0 16,4-4 1-16,3 4 4 0,-2-3 1 0,4-2-7 0,2-1 9 15,-2-1-1-15,15-1-2 0,-6-4 0 0,4-1-2 0,7-1-1 16,-1-2 1-16,0-2-1 0,1-1 1 0,5-4-3 16,-7-1 3-16,4-1 0 0,-2-1-2 0,-2-4 2 15,2-1-2-15,0-4-2 0,-2 2 1 0,3-2 7 16,-4-1-5-16,1-1 0 0,-5 0 2 16,-1-1-2-16,-2 1 7 0,-3 0-3 0,-7-1 1 0,4-5 0 15,-3 5 0-15,-2-1 2 0,-4-4 0 0,-2-1-4 16,-4 0-1-16,-4-2-2 15,5 2-4-15,-11 3-5 0,-2-6-5 0,-10 1-1 0,4 2-7 0,-13 4-9 16,4-4-1-16,-10 0 3 0,-6 1-11 0,-6-1 5 16,0 6 1-16,-2 0 3 0,-7-1 7 0,8-1 13 15,2 7-8-15,6 2-9 0,6-2 12 0,10 3-107 16,2 0 110-16,17 1-25 0,8-1 36 0</inkml:trace>
  <inkml:trace contextRef="#ctx0" brushRef="#br0" timeOffset="11178.95">24011 3269 390 0,'0'-1'107'0,"3"-1"-149"0,2 2 11 0,3 0 21 0,-3-2-100 0</inkml:trace>
  <inkml:trace contextRef="#ctx0" brushRef="#br0" timeOffset="11879.42">24082 3261 202 0,'0'-3'62'15,"0"1"-62"-15,2-1 46 0,-2 2 14 0,3-4-12 16,-2 2-40-16,1-3-1 0,-2 4-3 0,1 0 0 15,-1-5-2-15,0 5 12 0,2 0 1 0,-2 2-3 16,0 0 11-16,-2 0-3 0,1 4-1 0,1-1 4 0,-2 5-7 16,-2-1-6-16,2 4 0 0,-1 4-1 0,1 0-6 0,-1 3-1 15,-2 4-2-15,1 0 0 0,2 1-2 0,-1 6 2 16,-3-1 0-16,2 2-1 0,-2 1 1 0,1 4 1 16,4-2 2-16,-5 3 1 0,1 0-2 0,0 4 2 15,-3-1 0-15,5-3 2 0,-5 8-1 16,5-1 0-16,-5-4-2 0,4 3 2 0,-3-1-2 0,4 2-2 15,0-2 2-15,0 3-1 0,-2-7-2 0,2 3 4 16,1-1 0-16,2-6 1 0,0 0 3 0,0-1 2 16,4-7-4-16,0-5 4 0,1 5-2 0,-2-6 1 15,5-1-2-15,-3-3 1 0,4-2 0 16,-4-1-5-16,4 3 6 0,-4-4-3 0,3-3 0 0,0 1-1 16,-4-3 2-16,4 1-4 0,-3-1 2 0,0-3 1 15,1-1 1-15,-3 1-2 0,5-2 1 0,-5 2 3 16,-1 4-1-16,-1-7 2 0,1-3 1 0,-2 3-1 15,0 0 0-15,-2-7 0 0,-1 4-1 0,0-3-4 0,-3-2-1 16,1 2 2-16,-4 1-4 0,-1 0 0 0,2 1 1 16,-4 2-2-16,-1-3 2 0,-1 2 0 0,-3 0-1 15,-2 1-1-15,0-1-1 0,0 3 1 0,-5 0-1 0,1 2-1 16,-4 4-1-16,-1 4 1 16,4-1-2-16,2 4 4 0,2 2-2 0,1 3-2 0,0-3 1 0,8 6 0 15,-2-2-2-15,13 1 1 0,-4 8 0 0,-3-4 0 16,4 0 1-16,2 1 2 0,4 1-2 0,-2 0 0 15,7 0 2-15,-8 0 0 0,0-8 0 0,10 3 1 16,-2-2 1-16,7-2-1 0,-1-1 2 0,-1-4-2 16,8 1 0-16,-1-2 1 0,2-2 2 0,0-1-2 15,5 0 1-15,-5-2-2 0,-3-2 4 16,4-3 0-16,1-1-2 0,-4 0 2 0,1-1-2 0,-1-3 3 16,-1-2 2-16,0 1-5 0,-2-4 2 0,4 0-1 15,-6-4 1-15,1 2 3 0,0-3-5 0,-4-2 8 16,-1 2 0-16,4 0 2 0,-8-4 1 0,3 1-1 15,-7-2 2-15,2 4 0 0,1-6 0 0,-6 2-7 16,-1-1 2-16,-4-5-10 0,0 4 2 0,-8 1 4 16,1-4-18-16,-4-6-10 0,-6-1 0 0,-5-2 2 0,-2-2-10 15,-12 4 10-15,0-10-3 0,-5 0-2 0,-11 0 8 0,4 2 1 16,-2 2 4-16,-3-2 3 0,4 5-1 0,4-3 4 16,3 0-4-16,4 5-9 0,15 4 1 0,1-2-74 15,5-3 82-15,10-2-24 0,-1-1 34 0</inkml:trace>
  <inkml:trace contextRef="#ctx0" brushRef="#br0" timeOffset="12767.46">24194 3104 1130 0,'0'1'51'0,"1"4"-49"0,6 2-58 0,-4 0-2 15,-2 4 2-15,10 7-46 0,-4-1 20 0,0 2 4 16,6 4-1-16,-5-1 23 0,-3 0 29 0,2 4 19 0,3-4 5 16,-1-5 35-16,4 2 19 0,-1 1 0 0,-1-1-3 15,4-2 19-15,0 1-22 0,6-2-6 0,-5 4 3 16,-1 0-27-16,7 1-4 0,5-1-7 0,-2 2 4 15,0-1-7-15,2 2 0 0,1-2 2 0,2 4-3 16,-1-3 2-16,-4 0-2 0,-5-2 3 0,4 6-1 16,-1-4 0-16,-2 0-1 0,-4 1 0 0,5 2 2 15,-6 1 0-15,1-3 0 0,1 2-3 0,-3 2 3 16,-2 0 0-16,3-4-6 0,-4 3 4 0,-1 0-3 16,0 1-1-16,3 0-2 0,-3 0 2 0,-1-1-2 15,-1-1 1-15,-1 4 2 0,-2-2-3 0,2-5 3 16,5-2 3-16,-5 5 0 0,-2-4 0 0,3-3-1 15,-5 1 2-15,-3 0-1 0,9-3 1 0,1 0-2 16,-8-4 1-16,1 1 1 0,1-4 0 0,-3 2-1 16,-1-3 2-16,2-3 0 0,-3 1 1 0,-1-1-2 15,-1-4 0-15,2 4-1 0,-3-2 0 0,-5-3 3 16,8 2-4-16,0-1 0 0,2 4 0 0,-2-5 0 0,0 0-1 0,-14 2 0 16,11-1 1-16,-7-1-1 0,-4 2 1 0,0 0-1 15,-10-2 1-15,5 4 0 16,0 1-1-16,4 3 1 0,-7-2 0 0,6 7 0 0,2-1 0 0,0 1 0 15,-2 1-3-15,0 5 2 0,1-2-3 0,0 2 3 16,3 5-1-16,-1-2 1 0,1 4 1 0,-1 0-2 16,4 3 2-16,1-2 2 0,-2 2-2 0,6 0 0 15,-3-2-2-15,6 0 0 16,-1 0 1-16,1-1 1 0,1 1-1 0,1 0-2 0,1-2 3 0,1-1 0 16,3-1 0-16,-3-2 2 0,5 1 0 0,-3-2-2 15,6-3 1-15,-2 2-1 0,-1-5 0 0,3 2 0 16,0-8 0-16,2 5 0 0,1-6 1 0,-1 1 1 15,2-1 1-15,3-4 1 0,-1 0 0 0,-5-5 1 16,10 2 0-16,-6-4-1 0,1 1 0 0,2-2 0 0,-3-6-1 16,3 0 2-16,5-2-3 0,-2 5 0 0,0-4 0 15,-2-2 2-15,-1-1-2 0,1 0 1 0,2 1 1 16,-6-4-1-16,-2 3 2 0,5-3-1 16,-6-1 2-16,1 2-2 0,-1-2 0 0,-2 0 1 0,-7 0-1 0,4-1 0 15,-5-4-1-15,0 4 0 0,2-4-3 0,-5 1 4 16,0-1-3-16,-3-4-1 0,3 4 1 0,-6-6-1 15,6 4-1-15,-3 0-2 0,-7 3 1 0,-2 1 1 16,0-5-4-16,1 5 2 0,-4-2-2 0,1 4 2 16,-2-5 0-16,-6 3-1 0,1-3-2 0,4-1 6 15,-11 6-3-15,3 1 2 0,-1-1 0 0,-7 2-4 16,4 4 4-16,-1 2-5 0,-2 1-1 16,2 4 2-16,-1 1-6 0,1 3 1 0,-3 0-1 0,1 3-2 15,-2 3 1-15,-5 3-8 0,-1 4-6 0,2 1-3 16,-2 4-13-16,0 4-63 0,-5 3 85 0,-1 3-34 15,-3 5 54-15</inkml:trace>
  <inkml:trace contextRef="#ctx0" brushRef="#br0" timeOffset="14333.95">21112 4979 101 0,'14'-6'-29'0,"-7"2"41"0,-4 0-3 16,-2 2 2-16,7-1 1 0,-6 0 3 0,-1 0 1 0,-1 1 15 15,0-1 2-15,2 1 3 16,-5 1 16-16,1-1-5 0,-3 1 3 0,-1-1-2 0,3 2-3 0,-2-1-8 16,4 1-4-16,-2 0-4 0,-2 0-8 0,0 1-4 15,2 1-2-15,3-1-2 0,-8 2-5 0,0-1 1 16,4 1-2-16,-1 0 1 0,0 2-2 0,0-2-1 15,2 2 3-15,-5 1-4 0,7-1 1 0,2 1-3 16,-7-1 1-16,-3 1 1 0,10 2-2 0,-5-2 3 16,4 1 2-16,-7-1-5 0,1-1 5 0,-2 2 1 15,3 0-2-15,4-1 3 0,-6 0-2 0,-2 2-1 16,1-1-1-16,-3-1 2 0,10 2-2 0,-1 0-1 16,2 1-1-16,-2 0 0 0,-5 2-2 0,7-3-1 15,6 8-1-15,-6 0-1 0,-8-7-1 0,8 5 1 0,-2 0 2 16,-5-1-2-16,8 6 2 0,-1 1 2 0,-8-4 1 15,10 0-3-15,4 6 0 0,-6 0 1 0,0 0-1 16,5 5 2-16,-10-7-2 0,5 2 0 16,0 2 0-16,0 2 0 0,-5 0 0 0,4-3 0 0,1 1 1 15,-3-2 0-15,0 1-1 0,3-1 0 0,0 0 0 0,-5-1 0 16,3 1-1-16,-4-3 1 0,4 1-1 0,1 1 1 16,-2-4 1-16,3 5 1 0,-3-3-1 0,3 0 0 15,-5-3 0-15,5 1 0 0,-5-1 1 0,2-1 0 16,-6-4-1-16,1 0 1 0,3 2 0 0,-3-4 0 15,3 2 0-15,-6-4 0 0,2-4-2 0,3 3 4 16,-2 0-1-16,0-2 0 0,-5-4 4 0,1 0-5 16,2 1 5-16,1 2-4 0,-2 2 1 15,1-5 0-15,-2 2-2 0,-1-2-2 0,1-2 0 0,-3 7 0 16,0-5 0-16,-1 0 0 0,0-2-2 0,-4 2 0 16,3-1 0-16,-1 2 2 0,-2-1-2 0,-5 0 0 15,4 0 1-15,1 3 0 0,-7 2-3 0,0 0 2 16,1 1-3-16,-6 0 2 0,4 8-1 0,-1-3-1 15,3 2 1-15,1 0 0 0,-1 1 0 0,3 5 2 16,-1 1-2-16,1 4 3 0,4-4-2 0,-3 4 0 0,0-1 2 0,1 1-1 16,2 4 0-16,4-3-1 0,-1 1 0 15,5-3 1-15,0 5 0 0,0-4 0 16,5 1 0-16,-1 2 2 0,6 0-4 0,-2-1 7 0,3 0-1 0,1-3-1 16,2 2 3-16,4-4-4 0,0 2 0 0,3-1 0 15,2-1 3-15,1-4-2 0,0 2 1 0,2-2-1 16,6-6-1-16,2 2 1 15,-5-4 0-15,5-4 0 0,1 0-1 0,3 0 1 0,-2-7 1 0,0 4 1 16,0-7 2-16,0 2-2 0,7-5 3 0,-4 2 0 16,5-4-2-16,-5-1 1 0,5-3 0 0,-3 1 1 15,0-2 0-15,0-4-1 0,-5-3 1 0,-3 3-1 16,2-2 2-16,-4 1 0 0,-1 4-2 0,-2-3 6 16,-4 0-1-16,-3 5-2 0,-3 0 6 0,0 0-4 15,-3-2 6-15,-4 1-3 0,0-3-2 0,-4 2-1 16,1 1-2-16,-4 1-1 0,-2-2-2 0,-4 0-5 0,1 0 0 15,-3 1 0-15,1-1-5 0,-5 0 2 16,2 0-2-16,-3 1-5 0,1-1 3 0,-5 2-8 0,-1-2-1 16,0 2 2-16,-5-2-11 0,3 2-21 0,-3 2-7 0,2-3-6 15,1 3-24-15,2 1 2 0,6-2-17 0</inkml:trace>
  <inkml:trace contextRef="#ctx0" brushRef="#br0" timeOffset="16184.6">21230 5141 555 0,'6'-5'0'0,"-6"4"0"0,4-3 2 16,2 1-14-16,-3 3-2 0,0 0 2 0,5-1 5 16,-5 1 2-16,-1 0-4 15,1 0 9-15,0 1 8 0,-3-1 6 0,2 3-1 0,-2-3 11 0,0 0 1 16,0 0 1-16,0 0 2 0,0 2 0 0,0-2-7 15,0 0-3-15,1 3 4 0,-1 0-10 0,0 4-1 16,0-4-1-16,0 0-1 16,2 5 0-16,-2 0 1 0,0 1 0 0,3-1-1 0,2 4 2 0,-1 0 1 15,1-1-2-15,3 3 2 0,0-2 0 0,1 6 0 16,2-1-2-16,3 0 0 0,1 2-1 0,2 0-4 16,-1 3 3-16,1 2-5 0,3 2-3 0,2-2 0 15,-3 3 0-15,3 1 0 0,-4 0-2 0,5 2 2 16,1 2 0-16,-2-3-2 0,-3 0 2 0,-2 1 0 15,3 1 0-15,-7-3 3 0,1 1-2 0,2 4 0 0,1-3 0 16,0-4 1-16,1 4 0 0,-1-3 2 0,-1 0-3 16,9 1 2-16,0-1 0 0,-8-4-1 0,4 1 1 15,-4 1 0-15,4-6-1 0,-2 5 1 0,-1-5-1 16,-3-2 1-16,0 2 0 0,-2-2 4 0,-2-3-1 16,0-3-1-16,-3 0 4 0,0-3-3 0,-1 0 2 0,-2-2 1 15,-3-1-2-15,-1 1 0 0,4-1 1 0,-3-2-2 16,-2 0 1-16,1-1-1 0,-2-1-1 15,-1 1 5-15,-1 0-3 0,-2-1-5 0,2-1 1 16,-5 0 1-16,3 0-3 0,-6-1 0 0,2 1 0 0,-2-2-2 16,-2-1 1-16,-1 1 2 0,0 2-1 0,0-1 0 15,-2 1 2-15,-6 0 0 0,0 0 0 0,5 3-1 16,-7 2 0-16,5-1 0 0,-3 3 2 0,-1 0-3 16,-4 1 1-16,5 2-2 0,5 2 0 0,-5 1 1 15,6 1-1-15,-4 0 0 0,1 2 3 0,4 0-3 16,6 2 3-16,0 1-1 0,2 0 1 0,-2 0 0 15,4 2-3-15,0-3 2 0,4 1-2 0,1 2 1 16,-2-4-1-16,5 4 2 0,2-3-2 0,1 3 4 0,4-5 0 16,-1 4 0-16,-2-1 4 0,0 1-3 0,5 1 2 0,-9-5-1 15,9 2 0-15,-2 0 0 0,2-1 0 0,-2-1-3 16,9-2 0-16,-1-5 1 0,-3 2-2 0,5 2-1 16,-3-5 0-16,2 0 1 0,-1 3 0 0,-3-5 2 15,4 0 2-15,-2 2-6 0,5 0 6 0,-4-2-2 16,1-3 0-16,0 2 0 0,-2-3-2 0,0-1-1 15,-1 1-3-15,3-2 2 0,-4 0-4 0,1 1 10 16,3-2-6-16,-3-2 1 0,0 0 4 0,-1-2-3 16,3 0 5-16,-4-1-3 0,0-2-1 0,0 0 1 15,-1-1 1-15,-1-2-1 0,-1 0 0 0,-3 1 2 16,5-2 2-16,-2-1-3 0,-2-1 1 0,-4 3-1 16,3-2-1-16,-5 2 5 0,5-1-3 0,1-6 0 15,-4 6-4-15,-4-4 1 0,7 0 0 0,-3 1-1 16,6 2 1-16,-8-4-1 0,0-1 1 0,-3 4-2 15,0-5 1-15,0 5 0 0,-1-3 0 0,-2 0 3 16,-2-2-3-16,0 3 0 0,2 2 1 0,0-2-1 0,-3 2-1 16,1 0 1-16,5 3-2 0,-10-3-1 0,4 1-1 15,-6-1-1-15,1 1-2 0,-4 1 1 0,3 1-1 16,-9-2-2-16,2 2-1 0,-1 2 1 0,-2-4 5 16,2 5 0-16,-6 0 0 0,0 1-4 0,-4 0 2 0,-2 1 4 15,-1 1-6-15,2 1-3 0,-5 2 2 0,-1 2-3 16,-3 0 0-16,2 0-2 15,0 3 2-15,0 2-4 0,2 0 0 0,3 1-18 0,-2 0 8 0,9 2-37 16,4 1-6-16,4 1-55 0,1 1-8 0,8-2 21 16,1 2-67-16,6 0 5 0,5-1-27 0</inkml:trace>
  <inkml:trace contextRef="#ctx0" brushRef="#br0" timeOffset="21667.55">22402 559 273 0,'-2'-5'20'0,"2"2"-20"15,0 1-3-15,7-2 10 0,1 2-14 0,-5-1-1 16,-2 3 6-16,6 0-1 0,-6 3 1 0,2-1 1 15,2-1 1-15,-10 2 2 0,7-3 3 0,-5 4 15 16,3-4-1-16,0 0-1 0,0 0 15 0,0-4 0 16,0 4 0-16,0 0 3 0,-3 2-2 0,7-4-11 15,-5 2 0-15,-1 2-1 0,2-2-10 0,0 0 0 16,2 2 1-16,1-1-1 0,2 1 1 0,-5 2 0 16,7-2-4-16,0 1 4 0,-4 0-3 0,0 4-1 0,5-1-1 15,-5 3-3-15,3 2-2 0,1 2 3 16,-4 1-2-16,3 3 3 0,-3 2 0 0,5 6 0 0,-3 4 2 15,3 1-2-15,-2 1 1 0,3 4-2 0,-4 1-1 16,3 6 1-16,0 1-3 0,-3-1-1 16,-2 2 1-16,3-1-2 0,-6 7 1 0,0-4 0 0,2 3-1 0,-2-2-1 15,-5-3 0-15,2 1 1 0,0-2 2 0,-2-1 1 16,-1-2 0-16,2 1-3 0,-7-5 2 0,2-2 4 16,3-1-4-16,-7 5 1 0,4-6 1 15,-2-3-4-15,-3 0 2 0,2-1-3 0,0-1-1 0,-2-5 1 16,-2 3-4-16,2-5 2 0,0 4-5 0,-7-7 2 15,7 1 1-15,-2-3 1 0,7 1 1 0,-5-3-1 16,3-2 2-16,3 0 1 0,-2-5 1 0,1 0-1 16,6-1 0-16,0 0-2 0,-4-4 0 0,7 4 1 15,-1-2-5-15,1-1 2 0,3-2-1 0,5 3 1 16,0-5 1-16,0-1 2 0,6 3-1 0,6 0 1 16,-1-6 1-16,5 3 0 0,1 1 2 0,9-3-1 0,-4 7 1 15,10 0 1-15,-1-6-2 0,2 1 3 16,6 3-1-16,0 0 3 0,-1 0-2 0,1 0 1 0,3-3 1 0,1-2-3 15,2 5 1-15,-6-1 2 0,5-1-4 16,0 1 4-16,0-1-3 0,-2 1 1 0,1-3 1 0,-4 1 2 16,-1-1 1-16,6 0-2 15,-4 1 1-15,-2-3-2 0,0-2 2 0,1 3 0 0,-3 2-1 0,5 2-2 16,-1-4-2-16,-2 0 2 0,1 1-2 0,3 0 1 16,-2 4 0-16,-6-1-2 0,-3-1 2 0,-1-1 0 15,-3 3-1-15,-5-2 5 0,-2 2-1 0,0 0-1 16,-4-1-1-16,-2-1 1 0,-3 1 0 0,1-1 1 15,-2 2 1-15,-1-1-5 0,-6-4 3 0,-2 2-2 16,9 3 6-16,-9-3-5 0,0-2 2 0,2 5-5 16,-6-5-1-16,5 4 6 0,2 1-6 0,-1-2 4 15,-1-3-4-15,2 2 0 0,-4-2 5 0,2 1-3 16,4-1 2-16,0-3-2 0,-3 2 0 0,0 0-1 16,-6-1-1-16,7-1 0 0,1-1-2 0,1 0 2 15,-6-1-1-15,0 1-1 0,4-4 0 0,1 0 1 0,3 1 2 16,-10-1-2-16,2 2 1 0,1-1 1 0,-1-2 0 15,3 1 1-15,-3 2 0 0,-3-2-1 0,1 1-1 16,-1 1 2-16,-1-2-3 0,-1 2-2 0,2 0 0 0,-5 0 3 16,2 0-2-16,-2 0 1 0,0-1 1 0,0-1-1 15,-2 2 1-15,2-2 0 0,-5-1 0 0,-1 2 0 16,1-6 0-16,-2 4 0 0,-3-3 0 0,2-2-1 16,-3 3 0-16,0-4 1 0,0 1-1 15,-1-1 0-15,4 2 1 0,-8-5 0 0,10 2 1 0,-5-2-2 16,-2 1-1-16,2-2-2 0,-3 0 3 15,5-1-1-15,-9-2-4 0,7 4 4 0,-4-1-3 0,2-1 4 16,0 0 0-16,1 1-1 0,1-1 0 0,5 0 0 16,-2 3-2-16,0-2 1 0,3 2 0 15,3-1-1-15,-5 1 0 0,2-3 0 0,3 3-1 16,-6-2 2-16,5 0-1 0,-3 4 0 0,1 0 0 0,-3-1-1 16,2 5 0-16,-3-1 3 0,6 0-1 0,-7-1-1 15,-1 1 2-15,6-3-2 0,-2 2 3 0,2 4-3 16,3-3-1-16,-1 1 3 0,-5 2-2 0,4 1 3 0,-3 2 0 0,4-1-1 15,-5-1 2-15,3 4 0 0,-2-2-1 16,2 0-1-16,-3 0-1 0,3 0 3 0,1 0-3 0,-4 1 2 16,5 1-2-16,-7-2 2 0,5 1 0 15,-1-1-1-15,3 4 2 0,0 0-2 0,-5-1 0 0,5 2 1 16,-2 0 0-16,0 0 0 0,1 1 0 0,-3 0 0 16,0-1 0-16,-3 3 1 0,-1 0 1 0,0-2-1 15,-2 3 0-15,-1-1-2 0,0 2-1 0,-6-1 1 16,2 2 0-16,-5 0 1 15,-1 0-1-15,-1 2-1 0,-5 1 3 0,3 1 0 0,-6 1 0 0,7 0 0 16,-7 4 0-16,1-1 0 0,2 0 0 0,-3 3 0 16,5-2-3-16,0 4 2 0,-1 0 0 0,-4-1 0 15,7 1-1-15,0-2 2 0,0 0 0 0,-1 1 0 16,0-1 0-16,0-1 0 0,-1-1 0 0,0-2 0 0,-1 5 0 16,1-4 1-16,-5 1 0 0,5-2-2 0,1 2 2 15,0-3-1-15,1 2-1 0,4 2 3 0,-4-6-1 16,0 4-2-16,2 0 1 0,0-2 0 0,1 2 2 15,1 3 0-15,-2-1-2 0,-2-4 0 0,2 2 1 0,2 1-1 16,1-1 1-16,-1-3-1 0,-1 0-1 0,-1-1 2 16,1 0-1-16,1 3 0 0,-2-2-3 0,-1 3 3 15,0-5 0-15,-2 3 0 0,2 4-1 0,-2-5-2 16,2 6 2-16,-7-8 1 0,9 6-1 0,-2-3 1 16,4 4 0-16,-4-1 0 0,1-2 0 0,1 2 0 15,-1-1 0-15,7 5-1 0,-5-9-1 0,5 4 2 16,-7 0-1-16,8 0-1 0,-4 1 2 0,6-4-5 15,-2 3 2-15,3-2-12 0,-1 2-13 0,2 1 11 16,1-2-18-16,0 1-6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6T20:45:36.1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3883 14692 305 0,'-6'9'43'0,"4"-6"-22"0,1-1 2 0,1 6 3 16,0-8-52-16,-2 3 10 0,-2 0-18 0,4-3-3 15,-5 8-23-15,2-3 15 0,-4 2-17 0,3 1 29 16,-4 0 5-16,3 0-1 0,-3-3 32 0,2 1 23 15,0-1 7-15,1-2 2 0,0 0 22 0,0-3-20 0,1-1 8 16,4-1 5-16,-3 2-14 0,-2-3-1 16,3 0-7-16,2 0-11 0,-1-4 0 0,1 1-1 0,0 6-4 15,0-5 2-15,1 4-4 0,1-1 2 0,3-1 1 0,-2 0-1 16,0 4 2-16,3 2-1 0,-1-3 4 16,3 2-2-16,-2 0 0 0,3 4-2 0,2 0-3 15,2 2 3-15,0-3-4 0,1 3 2 0,-2 0 2 0,3 3-6 16,-1-2 5-16,-2 0-1 0,2 1 0 0,-1 2 5 15,0-1-3-15,-1 0 0 0,2 0-1 0,1-1-1 16,-1 1 0-16,-2 0 0 0,2-2-2 0,2 1-2 16,-3 1-2-16,2-2-2 0,0 2 1 0,5-1 1 15,-4-1-3-15,1-1 4 0,4 1 0 0,-4-1 0 16,6 0 4-16,-1-2-3 0,0 1 1 16,-3-1-1-16,-1 2-4 0,4-2 1 0,-3 2-2 0,1-2 1 15,0 1-1-15,-1 1-2 0,0-4 1 0,-1 3 1 16,4-3-2-16,-5 1 2 0,-1 1-2 0,2-1 0 15,-2 1 0-15,0-3 0 0,0 7 0 0,3-1 0 16,-5-2 0-16,1 0 0 0,0 0 1 0,3 1-1 16,-2-2 1-16,0 2 0 0,-2-5 1 0,-1-2-2 15,6 4 1-15,-2-2 1 0,5-1-2 0,-5-4 3 0,4 2-2 0,-1 0 0 16,0-1 1-16,10 1 1 0,0-7-1 0,-3 3-2 16,-2-1 1-16,3 2 1 0,1-5-2 0,2 2 0 15,-1-2 0-15,-5 0-1 0,2 2 0 0,0-1 2 16,0-4-3-16,-2 4 3 0,1-1 1 0,-2 0-2 15,1 0 0-15,2 2 0 0,-3-1 0 0,2 1 0 16,3 1 1-16,0 2 0 0,1 0 1 0,-4 0-1 16,3 3 0-16,4 0 2 0,2 0-2 0,-5 0 3 15,1 0 4-15,2 0-4 0,-1 1 6 0,9 1-8 16,-10-2 7-16,5-2-1 0,-4 1-4 0,1-1 2 16,2-1-6-16,-6 0 0 0,6 0 0 0,-7 0 2 15,2 1-2-15,5-1-1 0,-7 1 0 0,5-1 1 16,-5 0 1-16,9 0 2 0,-7 0 2 0,6-2 3 15,0 2-3-15,-5-3 3 0,4 1 1 0,3 0-2 0,-1-1 1 16,-7 0 2-16,5-1-3 0,0 0-1 16,-4-1 5-16,4 0-6 0,-7 2 3 0,3-1-3 0,1 1 0 15,-1 0-2-15,4 1-2 0,-7 0 1 0,7 2-1 16,1 0-1-16,0 3 0 0,-3-2 0 0,3 2 0 0,-1 0 3 16,-7 0-2-16,10 0 0 0,-10 2 0 0,2 1 1 15,0 0-1-15,-1 2 0 16,-3 0 1-16,-2-2-1 0,3 3 1 0,-4 0 1 0,-1 1 0 0,-4-3 1 15,4 1 0-15,-2 1 1 0,2 1-4 0,-8-1 4 16,8-1-2-16,-3 1 2 0,0-1-2 0,-2 1-2 16,4 0 2-16,-12 1-1 0,8-3-1 15,-2 3 2-15,-9-3-3 0,6 1-5 0,-1 0-1 0,-1-1-4 16,2 1-6-16,1-2-24 0,-2 0-29 0,5 1-19 16,-4 0-41-16,4 0 3 0,5-4-46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6T20:46:36.89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23763 8131 307 0,'-5'-3'40'0,"5"4"-18"0,5 1-2 0,1 3 2 16,-8-5-51-16,2 1 9 0,0 2-13 0,4 1 17 16,-4-1 5-16,0-2-5 0,-2 1 22 0,-8-4 11 15,10 5 8-15,0 1 0 0,-1-1 12 0,-2-2-3 16,1 1 0-16,-3-1 1 0,4 3-4 0,-1-3 0 15,-1-1-2-15,-2 0-2 0,1 0 1 0,4-1 1 16,-8-1 1-16,6 2-2 0,-2-2 0 0,2 2 3 16,-3-1-3-16,5 1 2 0,0 0-1 0,0-2-9 15,0 2 1-15,0-6 1 0,5 6-10 0,-3 0-1 16,1 0-4-16,-3 0 2 0,3 0-3 0,-3 0-3 16,0 0 2-16,0-2-5 0,0 2 0 0,0 0 0 0,0 0 5 15,0 0-5-15,-2 0 1 0,-4-1 0 0,6-1 0 16,-2 2 2-16,-2-1-3 0,2 1 1 0,-3-2 0 0,-2 2 0 15,7 0 1-15,-2 0-1 0,-9 2 2 0,8-2-2 16,0 0 1-16,-5-5 1 0,6 7-1 0,-1-2 0 16,2 0 0-16,-4-4-1 0,5 1 1 0,-5 0-2 15,-4 0 0-15,-2 1-4 0,8-1 1 0,-1-1 0 16,-8 4-2-16,1-4 2 0,-2 3 2 16,4-1-2-16,2 2 3 0,-2-1 0 0,-4-1-1 15,4-1 2-15,1 0-1 0,-1 1 0 0,-4 1 0 16,4-4-1-16,-4-3-1 0,2 8 0 0,2-6 0 0,-4 4 1 15,2-2 1-15,-2-1-1 0,2 0-3 0,-3-6 4 16,2 3 0-16,-2 0 0 0,1 4 0 16,-1-3-2-16,1-1 2 0,-3 2 3 0,2-2 0 0,0 7-2 15,0 1 2-15,0-7-1 0,0 3-1 0,-5-4 3 16,3 5-3-16,2-5-1 0,3 5 0 0,-3-2 0 16,0 3 0-16,1-1 0 0,-1 3-2 0,4 0-1 0,-1 0 0 0,-1 0 1 15,-4 2 0-15,7 1 0 0,-1-3 0 0,1 3 0 16,-4-1 1-16,1-2 0 0,5 6 0 0,-2-1 0 15,-1-4 0-15,-4 4 1 0,5 1 0 0,-4-3 0 16,9-3 0-16,-6 4 1 0,-1-4 1 0,2-4-1 16,-1 8 1-16,1-4-1 0,1-4 1 0,0 4 1 15,-3 0 0-15,0 0-2 0,-2 0 1 0,1 0 2 16,4-1-1-16,0-2-2 0,-4 1 0 0,1-6 0 16,-2 8-1-16,0-3 4 0,1 2-3 0,-2-4-1 15,0 2 3-15,-1 0-3 0,1 1 1 0,-2 2 0 16,1-2-1-16,1 2 1 0,-1 0-1 0,3 0 1 15,-5-1-1-15,-2-2-1 0,3 3-1 0,-6-5 0 16,6 2 2-16,-6 3-3 0,2-6 0 0,-1 4 2 16,-1 2 0-16,2-2 1 0,-1 2 0 0,4 0 0 15,-5-1 0-15,5-1 1 0,-1 4 0 0,1-2-1 16,1 0 1-16,-3 1-2 0,-1-2 0 0,0 1 1 0,4 0-1 16,-8 0-1-16,-1 0 1 0,-2 0 1 0,4 0 1 15,-2 0-1-15,-1 1 1 0,0-1-1 16,-1 2 3-16,2-4 0 0,-4 1-1 0,1-1-3 0,3 2 1 0,-5 0 1 15,2 0-3-15,1-3 0 0,0 3 0 0,-6 2-2 16,3 1 2-16,1 2 1 0,-6-4 0 0,8 2-3 16,-1 4 1-16,-7 2 0 0,7-1-2 15,1 0 0-15,-1 3-3 0,3-2 1 0,1 7 1 0,-4 4-3 16,1-2 1-16,0 1-1 0,4 3-1 0,1 1 4 16,-3-1-3-16,3 5 1 0,-1-3 0 0,3-1-2 15,-2 4 1-15,2 0 2 0,2 1 0 0,6 0 1 16,-1 1 2-16,1-1-4 0,-3 3 4 0,0 1-2 15,4 1-2-15,0 0 2 0,-2 3 0 0,-1 0-1 16,-5 2 3-16,3 8 2 0,5-7-3 0,5 3 2 16,-5 2 0-16,3 2-1 0,0-2 1 0,3 0-1 15,1 2-1-15,-1-4 1 0,-1 1 2 0,4 2-1 16,2-1 1-16,-8-1 3 0,7 1-1 0,1-5 6 0,4 4 0 0,0-1 3 16,2-3-1-16,0-1-2 0,4 0 2 15,4 1-2-15,2 1 1 0,-1-3-4 0,6-1-2 0,-2 1 0 16,3 0 1-16,3 1 0 0,-2-3-2 0,1 1 7 15,3 0-1 1,-5 0 3-16,3 2 2 0,5-2-2 0,-2 0 0 0,2-3 5 0,0 7-4 0,-3-3-1 16,-1-2 0-16,3 0 1 0,-4-1-1 0,3 6-3 15,0-7 1-15,2 1-1 0,-8 1-2 0,7-4-1 16,-3 5 0-16,3-4 1 0,-1-1 1 16,4-1 8-16,-3 5 0 0,1-5-5 0,5 0 9 0,1 3-5 15,0-8-1-15,-6 3 3 0,5-4-8 0,-4 6 2 16,2-7 0-16,-1-2 0 0,2-2 1 0,-2-1 0 15,1 0 4-15,-2-4 0 0,2-2 0 0,-1-4 0 16,4 0 3-16,-1-1-3 0,-6-3 2 0,11 1 1 16,1-5-2-16,1 3-1 0,-3-3 1 0,5-1 1 0,-3-3-3 15,3-2 0-15,4 3-1 0,-8-5-3 16,0 2-1-16,-1-2 4 0,0 2-5 0,-4-1 1 0,-2-1-1 16,0 1 0-16,3-1 0 0,-3-2 1 15,2-1-1-15,-2 2 3 0,-3-5-1 0,8 0-2 0,-5-2 2 16,-3 0-1-16,-2 0 0 0,6 2 1 0,-7 0-1 0,0 0 0 15,-2 1 3-15,0 1-2 0,0-2 5 0,-6-1-2 16,3 1 1-16,0-5 2 0,-4-1 1 0,2 1-2 16,-4-5 4-16,0 2-5 0,-2 0 1 15,-2-1-1-15,4-4-3 0,0 2 0 0,1-2-3 0,-6 0-1 16,2 1 0-16,-4-4 0 0,5 0-3 16,0 0 2-16,-4-3-1 0,-2 0 4 0,0-2-3 0,4 1 2 15,2-1 3-15,2 1-7 0,-3 1 6 16,4-4-4-16,-1 6-2 0,-1-2-1 0,1 5 4 0,-2-4-4 15,-3 1 3-15,-1-1 1 0,2 1 0 0,-5-1 0 16,4 1 1-16,-2-4-2 0,-1 2 0 0,0-1-1 16,1-1-2-16,-1-3 2 0,0 4-1 0,0-4 1 15,-5 2 0-15,0-4 0 0,5 1 0 0,-5 1 3 16,0-3-1-16,2 4-3 0,-3-4 0 0,-1 0 1 16,-1 0-2-16,0-2 0 0,0 4 0 0,-1-5-1 0,-1 0 1 15,0 0-1-15,-2 2 0 0,1-6 0 0,1 1 0 0,0 2 0 16,-4 1 0-16,1-1-2 0,2 5 1 0,-3-4-1 15,3-1-1-15,-2 9 0 0,-3 0-2 0,-3-2-5 16,2 4 1-16,-1-2 0 0,1 4-3 0,-4 1 2 16,-1 1-2-16,-5-2-4 0,2 2 3 0,-7-1-13 15,6 4-10 1,-3 2-1-16,-1 0-19 0,-5-2-82 0,-1 0 112 0,-2 5-47 0,-4-1 73 0</inkml:trace>
  <inkml:trace contextRef="#ctx0" brushRef="#br0" timeOffset="2099.3">4450 8652 368 0,'0'-22'26'0,"4"-2"-26"0,3-1-4 0,-1 0 2 0,3-5-9 16,1 2-21-16,4-6 3 0,0 5 2 0,2-1-17 15,3-3 18-15,-4 4-12 0,0 3 15 0,0-1 15 16,3 0 4-16,-9 2 6 0,0 5-1 0,1-2 10 0,-7 3 5 15,0 0 20-15,-1 0-10 0,-2 5 15 0,-2 1 0 16,-1 1 1-16,0-4 0 0,-3 3 0 0,1-4-8 16,-3 4-3-16,-1 2 1 0,-2-3-9 0,0 2-1 15,-2-4 0-15,-1 10-5 0,-4-9 0 0,3 6 0 16,-1 0-5-16,0 2 2 0,-3 1-5 16,2-5 0-16,-2 3-1 0,2-4 2 0,0 4-3 0,-5-3 1 15,6 0 0-15,-6 0 2 0,3 0 1 0,-3 0 1 16,2 1 1-16,1 1 2 0,-5 2 1 0,2 0 2 15,-5 2 0-15,2-3 1 0,0 2 1 16,0 1-3-16,0 0-1 0,-4 2-1 0,4 0-3 0,0 0-2 16,3 1-5-16,3 2 4 0,-3-1-4 0,2 1-3 15,-2 0 1-15,0 0-1 0,3 0-2 0,-3 1 2 16,0-1 3-16,-4 0-5 0,8 0 6 0,-6 2 0 16,0-2 1-16,2 3 0 0,2-3 1 0,-5 3 0 0,3-1-3 15,3-1 4-15,-6 2-1 0,4-1-4 0,7 0 1 16,-11 1-3-16,4 0-1 0,9-3 0 0,-9 3 0 0,3 0-1 15,0 0 0-15,-5-1 1 0,-1 1-1 16,7 2 0-16,1-1-1 0,-6 6 0 16,5-5-1-16,-4 1 1 0,2-1-2 0,-1 2 3 0,-1 6 0 0,1-4-1 15,-4 2 1-15,-1-3 0 0,2 0 0 0,-2 3 0 16,1-1 0-16,-1 1-1 0,3-3 0 0,0-2 0 16,-2 0 0-16,2 0 1 0,-5 5 0 15,4-1-1-15,-2 1 0 0,3-2 1 0,0 2 1 0,-5 5 0 16,2-5 1-16,-2-1 1 0,5 4-1 0,-2-3 4 15,4 3-1-15,-4-5 0 0,-1 2-1 0,5-1 0 16,-6 5-1-16,6 1-1 0,-4-3 0 0,1-1 2 16,2 1-3-16,1 0-1 0,-4 1-1 0,-1-2 0 15,3 1-1-15,-5-2 2 0,9 3-2 0,-8-1-1 16,1 1 2-16,0 1 1 0,1 1-1 0,-1 1 0 16,3-1 0-16,5 3-1 0,-8 0 0 0,0 3-1 15,9-2 0-15,-5 2 0 0,3 2 1 0,-3-2-2 0,4 2 0 16,-4-1 0-16,6 4 1 0,0-2 1 0,-3 2 0 0,0 0-2 15,4-2 3-15,2 5 0 0,-1 0-1 16,0-1 0-16,1 1 1 0,1-1-1 0,4 1-1 0,-2-1 3 16,-2 4-1-16,3-1 0 0,3-1 1 0,1 1 2 15,-1 1-3-15,3 0 2 16,1 2-1-16,2-1-1 0,3 1 3 0,0-1-3 0,1 3 0 0,4-3-2 16,-2 1 1-16,2-1 1 0,2-1-3 0,2 0 4 15,-1 2-4-15,3-2 2 0,0-2 1 0,-4 4-1 16,8-3 2-16,3 2 0 0,-3-1-2 0,0 0 2 15,1-1 0-15,-1-1 0 0,0 1 0 0,8-3-2 16,-2 3-2-16,-8 1 4 0,15 0-7 0,-4 0 5 16,0-3-2-16,7 1-1 0,-2-1 3 0,0 3 1 15,3-3-2-15,0-5 4 0,-1 4-1 0,0-4-3 16,4 2-3-16,-3-4 6 0,5 2-4 0,0-3 1 0,1 0-2 16,-4-1 3-16,5-4-1 0,-1 4 2 0,4-3 1 15,-2-2-2-15,0 1 1 0,-2 1 0 0,1-2 2 16,2-4 0-16,-5 1-1 0,2 2 0 0,-6-5 0 15,2-1 2-15,-2-1-2 0,-4-5 0 0,1 4 1 16,1-4 2-16,-2 0 1 0,4-3 2 0,2 3 5 0,-2-6-4 16,2-2 6-16,1-3-1 0,0 2 0 0,1-3 0 15,-1-2 1-15,-1-4-1 0,-2 1 1 0,-3-1-4 16,2 0 0-16,-6-2-2 0,1 0 1 0,-1-4-1 16,7 2-3-16,-6-1 2 0,-4-2-3 0,1-2 1 15,-5-2-1-15,8 2 3 0,0-1-2 0,-3-2 1 16,-8-1-1-16,7 3 2 0,4-2-1 15,-1-1 2-15,0-1-1 0,-2 1 0 0,-2 1-2 0,0 0 1 16,1 2-4-16,-3-3 3 0,-1 1 1 0,-1 1-1 16,-1 5 1-16,-3-4 0 0,1-3-1 0,-1 2 6 15,-3 0-4-15,0-1-1 0,-1-1 2 0,-4 1-3 16,4-1 1-16,-4-1-3 0,-1 1-1 0,0 0-1 16,2-5 0-16,2 1 0 0,1 1-2 0,-4-4 1 15,-1 0 1-15,5-2 0 0,-4-3 1 0,-4 4 1 0,7 3 0 0,-8-6 0 16,5 3 0-16,-6 0 0 0,3 2 0 0,-6-2 2 15,4 3-4-15,0 0 2 0,1 0 0 0,-2 2 1 16,-3-1-2-16,0 2 2 0,2-1-2 0,4-2-1 16,-6 3 1-16,-5 3 3 0,4-3-4 0,-4 1 0 15,5 3 4-15,-2 0-2 0,-2 4 2 0,1-4-3 16,-2 4-1-16,-1-4 3 0,-7 5-2 0,7-1 0 16,-10-1-3-16,0-1 1 0,2 0-1 0,-2-1-3 15,1 3 1-15,-1 0-1 0,2 0-3 0,-4 0 0 16,4 0 3-16,-6 2-5 0,1-2 0 0,-2 0-2 15,3 1 0-15,-3 4 3 0,2-2-5 0,0 3-20 16,4-1-10-16,1 3-2 0,3 8-16 0,1-4-81 16,5 4 20-16,5 3 125 0,2 4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6T20:49:29.4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5925 11230 412 0,'-3'-5'85'0,"3"3"-2"0,-2-1 84 0,1 0-229 0,1-5-16 15,0 2 1-15,-2-2 7 0,2 3-1 0,-5-1-2 16,4-3 10-16,-2-1 28 0,-4-1 9 0,3 6 0 16,1-1 31-16,-4-2 8 0,3 2 7 0,0-3-4 15,-2 1 8-15,3 1-2 0,-2 0 1 0,0-6-1 16,2 5-5-16,0-1-5 0,-3-2-2 0,3 3 1 15,3-3-8-15,-3 3 2 0,1-3-2 0,-3 3-1 16,4-1 2-16,-1 1-1 0,2 0-2 0,0 2 4 16,-1-2-3-16,-1 3 0 0,0 0 1 0,-1 2 0 15,3 2-1-15,0 1 1 0,0 0 1 0,-1 0-4 16,-2-4 2-16,-2 4 1 0,-1 0 0 0,1 0-3 16,-3 0 0-16,3 0 6 0,-4 2-1 0,-1 0 4 0,3-2 2 15,-3 1 3-15,2 1 15 0,-4-1-2 16,-3-1 8-16,-2 0-2 0,1 0 2 0,-6 2-2 0,-1-2 0 0,-2 1-8 15,0 3-3-15,4-3-3 0,-1 4-9 0,-3 1-1 16,-7-1-5-16,10 3 1 0,-7-2-4 0,-1 2-2 16,1-2-1-16,-5 4 2 0,4-2-4 0,-3 1 1 15,4 0 2-15,-5 1 1 0,4 1 0 0,-8 3 0 16,4 0 1-16,-6 3-1 0,1-2 0 0,-2 0 0 16,3 1-2-16,1 6-1 0,-3 0 0 0,6 3 1 15,-1-3 1-15,0 2-3 0,1 6 2 0,6 0 2 16,-6 3-1-16,3-2 1 0,3 4 0 0,-2-4 2 15,1 9 4-15,4-4 0 0,0 1 4 0,0 1-2 16,6 3 3-16,-3-2 1 0,6 1-1 0,-4 2-2 16,9-4-2-16,-2 3 0 0,7 1-3 0,-3-2 1 15,5 2-3-15,4 1 4 0,0-1 0 0,0-1 0 16,0 5 0-16,2-4-1 0,0 2 2 0,1 2-1 16,0-2 3-16,-2 1-3 0,1-1 2 0,0 0 2 15,1 2 0-15,1 1 0 0,-2-1 2 0,1 1 0 0,-1-4-3 16,1 1 4-16,2 0-3 0,-2 3-6 0,0-5 2 15,5-1-1-15,-4 0-5 0,6 2 4 0,-4-4-3 16,5-1-1-16,0 2 2 0,2 0-1 0,-1-6-1 0,4 1 3 16,3 4-3-16,-2-6 4 0,4 5 0 0,2-3-1 15,-2-2 5-15,6-2-2 0,2 2 3 0,-3-1-4 16,2-6 1-16,-1 3 1 16,3-6 0-16,-1 1 0 0,6 0 0 0,-2-2 0 0,2-2-1 0,4-3 2 15,-1-1-2-15,1 0 0 0,0-2-1 0,2-1 2 16,-3-2 0-16,1 1-4 0,-1-2 1 0,1 1-3 15,-2-2 0-15,-6 2 0 0,4-5 2 0,1 4-3 16,-8-2 2-16,1-4 0 0,2 4-1 16,0-3 3-16,1 1-2 0,1-1 2 0,2 0-1 0,-6-2-3 15,9 2 1-15,1-1 0 0,-4-2 2 0,1-1-1 16,0 1 0-16,-3 1 0 0,2-6-1 0,-5 1 2 16,5-1 0-16,-9-1 4 0,1-1 4 0,-2 0-4 15,0-3 6-15,-1 3 1 0,3 2 0 0,-5-1 4 16,0-1-1-16,-3-1-1 0,6 1-4 0,-6 0 1 0,1-1-3 0,-1-2-2 15,0 0-2-15,6-1 0 0,-6-2-4 0,3 3-1 16,0-3 4-16,-2 0-4 16,4-2 1-16,-2 1-3 0,0-3 1 0,-5 3 3 0,1-1-3 0,2-2 1 15,-3-1-1-15,4-1 2 0,-5 1 1 0,4 0 1 16,-4-1 0-16,-2 0-2 0,0-1 3 0,2-4-1 16,0 5-1-16,-4-2 0 0,2-1 0 0,0-2 2 15,1 1-2-15,-4-1 1 16,-4 0 1-16,3 2 0 0,-4-6 1 0,1 6 0 0,0 1-1 0,-3 0-1 15,-1-3 1-15,5 0 2 0,-5 0-2 0,3 2-2 16,2-1 5-16,-7-2-6 0,4-1 2 0,-2-1-1 16,-1 0 0-16,-2 1 1 0,1-1 1 0,1 1 0 15,-2-1 0-15,0 2-1 0,0-3 3 0,0 3-3 16,-3-2 2-16,1 0-3 0,2-5 0 0,0 1 1 16,-3 3-4-16,-2-1 3 0,1-5-2 0,1 1 1 0,3 4-1 15,-2-3 2-15,2 7 1 0,-3-7-6 0,1 0 3 16,2 0 0-16,0 0-1 0,0 5 0 0,-3-5 0 15,3 0-4-15,0 2 4 0,-3 1 1 0,1 2 0 16,-2-2-1-16,4 4 2 0,0-4 0 0,-2 0-1 0,-3 5 1 16,-2-3 0-16,7 0-4 0,-4-2-1 0,-2 2 0 15,0 1-3-15,-1 1 2 0,3-2-1 16,1 1 2-16,-7-3 3 0,5 2-1 0,-2-2 1 0,2 2-1 16,-3-3 1-16,3-4 1 0,-3 7-1 0,2-3-4 15,-2 1 1-15,4-1 2 0,-3 4 0 0,1-1-1 16,-2 0 1-16,5 1-3 0,-6 2 0 0,4 0 4 15,-1 2-2-15,-1-2-4 0,-2 1 1 0,4 4-4 16,-3 0-1-16,-1-7-2 0,2 5 0 0,-4 0-2 16,2 4-2-16,3-6 6 0,-4 4-4 0,-1-5 3 15,5 0 2-15,-2 5 3 0,-3 1 0 0,2-5-1 16,1 3 1-16,-2 2 0 0,1-6-1 0,3 5 4 16,-2 1-3-16,3-5 1 0,-3 6 3 0,2-1-2 15,0-3 4-15,1 3-2 0,-1 2 3 0,1-2-2 0,-5 4 0 0,4-2 0 16,-3-1-3-16,-1 3 3 15,6-1-2-15,-6 1 2 0,-1-1-2 0,2 1 2 0,-2 1 0 0,1-2 1 16,-1 4-2-16,6-1 2 0,-12 1 0 0,3-1-1 16,1 1-1-16,4 3 1 0,-7-2-1 0,1-2 1 15,-1 4-1-15,0 0-3 0,0 1 2 16,-4 0-1-16,-4 2-1 0,-4 0-1 0,4 1-2 0,-10-1 2 16,1 3-4-16,-11 0 4 0,3 3-2 0,-8-1-3 15,0 3 2-15,2-2-2 0,-3 5-3 0,-1-4-8 16,0 3-6-16,0 0-5 0,2 1-11 0,5 3-52 15,0 2-48-15,2 1 51 0,-5 3 94 0,6 2-85 16</inkml:trace>
  <inkml:trace contextRef="#ctx0" brushRef="#br0" timeOffset="44077.1">8163 13926 406 0,'-1'9'125'0,"-2"-6"-42"0,-1-1-6 0,0 1 18 16,1-3-113-16,3 0-12 0,1 2-6 0,-1-4 1 16,10 4 0-16,-9-1 3 0,2 2 1 0,0-3 7 15,4 3 19-15,-4-1-13 0,-3 1 18 0,3 0 0 16,-3 0 4-16,0 4 0 0,0-1 0 0,0 5-3 16,3 2-6-16,-3-1-10 0,3 6-8 0,2 2 1 15,-5-3-14-15</inkml:trace>
  <inkml:trace contextRef="#ctx0" brushRef="#br0" timeOffset="45097.61">11292 13638 389 0,'-2'1'36'0,"-2"3"-15"0,4-4-12 0,0 1 23 15,0-1-44-15,0 0 0 0,1-1 3 0,2 1-1 16,1-2 2-16,-3 0 10 0,-1 1 5 0,2-2 5 16,-2 3 12-16,1 0 9 0,-1 0 2 0,0 0-3 15,2 0 11-15,-2 0-13 0,0 0 1 0,0 0-4 16,0 0-12-16,0 0-6 0,0 0-7 0,1 3 2 16,-1 0-8-16,4 0-9 0,-1 0-4 0,-3 2-1 15,3 0-9-15,0 1-12 0,0 0-7 0,0 2-5 16,2 0-13-16,0 1-1 0,-1 1-6 0</inkml:trace>
  <inkml:trace contextRef="#ctx0" brushRef="#br0" timeOffset="45860.87">14320 13613 564 0,'-9'0'40'0,"1"1"-5"0,0-1-31 0,3 0 93 15,4 0-84-15,-9-1-7 0,7-1-7 0,1 1-1 16,-5-3-8-16,3 1 10 0,-2 2 0 0,-2-2 0 16,-3-1 11-16,3 1 8 0,2-1 3 0,-3 0 2 15,4 3 7-15,-5-2-5 0,3 1-1 0,0 1-2 16,-1-1-5-16,5 2-10 0,-1 2-6 0,-1-1-1 0,2 1-11 0,3-1-5 16,-2 4-2-16,5 1-1 0,-1 1-4 0,-1 0-5 15,3 1-5-15,-1 2 1 0,-2 1-9 0,7 0-19 16,-5 1-9-16,2 1-7 0,3-1-24 0,4 1 0 15,3 0-13-15</inkml:trace>
  <inkml:trace contextRef="#ctx0" brushRef="#br0" timeOffset="46567.08">16972 13580 444 0,'-3'0'107'0,"3"1"-106"15,-2-1 37-15,-1 0 85 0,3 0-57 0,0 2-96 0,0-2-11 16,-3 0 9-16,-2 0 2 16,-3 0-8-16,7-2 33 0,-5 1 0 0,2 1 3 0,4 0 33 0,0-3 12 15,0 3 2-15,-1 0 1 0,-1 0 9 16,-7-4-10-16,7 4-3 0,-4 2 4 0,1-2-15 15,-4 3-16-15,6 0-1 0,1-1-3 0,2 1-14 0,0 0-7 16,-3 0-1-16,3 2-6 0,0 0-1 0,5-1 3 16,3 4 2-16,-4 2-4 0,-4 1 5 0,0-2-8 15,13 4-6-15,-13 1-2 0,3 0-15 0,0 2-44 16,0 0-18-16,0-1 28 0,8 1 77 0,4 1-68 16</inkml:trace>
  <inkml:trace contextRef="#ctx0" brushRef="#br0" timeOffset="47243.08">19509 13685 609 0,'0'0'54'0,"0"0"-27"0,0-2-1 0,0 1-35 16,0-2-15-16,0-2-4 15,0 2-39-15,0-2 34 0,0 0 6 0,0 1-1 0,0 1 39 0,0-1 28 16,0 4 11-16,0 0 2 0,0 0 29 0,0 0-15 16,0 0-2-16,2 0 1 0,-1 0-20 0,-1 0-13 15,0 0-7-15,0 0 0 0,0 0-15 0,0 0-8 16,0 0-2-16,-1 0 0 0,1 0-7 0,-2 0 3 16,1 5 1-16,1-2-5 0,0 0 6 0,0 2-3 15,0-2 0-15,-2 2 0 0,2 1-3 0,2 2 0 16,-1-2-46-16,-1 2 12 0,0-1-19 0,3 4-41 15,5 0-11-15,-5 0-48 0,2 0 164 0,-2 0-1 16</inkml:trace>
  <inkml:trace contextRef="#ctx0" brushRef="#br0" timeOffset="48183.28">22849 10541 10 0,'-3'0'17'0,"-1"0"3"0,0 0-1 0,2 1 7 0,-3-1 1 16,-1 0-3-16,3 0 15 0,-3 0 8 0,3 2-2 16,1-1 0-16,-1-1 8 0,-2 0 0 0,2 2 1 15,1 1 1-15,1-3-1 0,-1 0-17 0,-2-3 6 0,2 1 3 16,0-1-9-16,1 2-3 0,1-4-2 0,0-1-10 16,-2 4 0-16,2 2 0 0,-1-3-1 0,1 0-3 15,0 3-1-15,0 0 1 0,0 0-5 0,0 0 2 16,0 0-3-16,0 0-4 0,0 0-4 0,0 3 7 15,0-3-12-15,1 0-5 0,-1 0-2 0,2 5 1 16,-1-4-5-16,1 1-5 0,3 4 3 0,-2 2-3 16,0 0-2-16,3 1-1 0,-1 7-2 0,3-5-1 15,-2 2-1-15,5 4-7 0,-5-4-12 0,1-1-7 16,4 5-13-16,-7-1 0 0,4-5-12 0</inkml:trace>
  <inkml:trace contextRef="#ctx0" brushRef="#br0" timeOffset="59416.83">22676 9091 291 0,'0'-5'17'0,"0"-2"-13"0,3 4-17 0,-2-1 21 16,1-3-31-16,0 3 10 0,1-3 1 0,-2 3-2 15,2-1 13-15,-1 0 6 0,0-1 10 0,-2 1-1 16,1-1 10-16,-1 0 2 0,0 1 2 0,-1 0 2 16,1 2 3-16,0 0-5 0,-2 0-2 0,0 0-2 15,2-1-4-15,-3 1-4 0,2 0 0 0,-1 0 0 16,1-2-4-16,1 2 0 0,-2 2-1 0,2-3 0 16,-2 1 0-16,1 0-1 0,-2 2-1 0,1-1-1 15,1-1-1-15,-3 0 0 0,3 0 2 0,-4 1-2 16,2-1 1-16,0 0 1 0,-5 0-1 0,3 1 2 0,-3-1 0 15,4 1 1-15,-7 1 2 0,4 1-6 0,-5 0 2 0,1 1-8 16,0 1 0-16,-2 4 5 16,-7 0-10-16,2 1 2 0,1 1-3 0,-3 1 2 0,4 2 1 0,-6 0 1 15,0 0 2-15,5 2 3 0,-1-1 0 0,3 1 1 16,2 1 4-16,-1 0-4 0,-3-1 4 0,6-1-2 16,-1 1 2-16,0-1-3 0,12 1 1 0,-8-4-2 15,0 1-2-15,7-1 1 0,1 2-2 16,0-4 3-16,0-3-4 0,3 4 0 0,-3-5 2 0,6 2 0 15,-1-2 0-15,3-1 2 0,-2 1-2 0,5 0 0 16,-2 3-1-16,4-7 2 0,3 1-2 0,-4-2-1 16,10-1 2-16,-3-3-3 0,-3 1 0 0,4-1 4 15,6-5-2-15,-11 3 0 0,4-2 2 0,-2 3-1 16,-2-4 0-16,-1 3 2 0,1-3-4 0,1 1 1 16,-6 4 1-16,1 0 0 0,0-2-1 0,-3 2 5 0,-2-1 1 15,2 1-3-15,-5 1 5 0,0 0-3 0,-1 1-1 16,1-3 4-16,-3 3-4 0,1 1-3 0,-1-1 2 15,0 1-4-15,0 0 0 0,0 2 0 0,-1-1-1 16,1 0 0-16,0 2-1 0,0 0-1 0,0 0-2 16,0 0 3-16,-3 0-2 0,-4-1-1 0,4 4 1 0,-3 0-1 15,3 0 1-15,-5 2 2 0,3 1 1 0,0 1-2 16,-3 2 2-16,-1-1 4 0,3 1-2 0,-5 6 3 16,-2-3 1-16,4 4-4 0,-5 3 2 15,4-2-3-15,2-1-2 0,-3 6 1 0,0 0-1 0,7-2 0 16,-1 2 1-16,0-3-1 0,4-3 1 0,-1 3 0 15,-4-2 0-15,9 0 1 0,2-1-1 0,-2-3-1 16,0 1-1-16,5-2 2 0,-2 4-1 0,2-5 1 16,4 3 0-16,-2-7 3 0,-2 0-1 0,4 1 1 15,-1-1 1-15,3-3-3 0,-1-1 3 0,0-1-1 16,1 0-2-16,3-2 2 0,-3 0-2 0,0-7 0 16,1 4 0-16,-1-8 1 0,0 3 0 0,0-4 0 15,-1 1 0-15,-2-3-1 0,0 1 1 0,0 4 3 16,-5-7-2-16,2 3 1 0,0-3-2 0,-4 2 1 15,1 3-1-15,0 2 0 0,-4-5-2 0,-1 0 0 16,0 4-2-16,0 1 1 0,-3-1 0 0,-3 1-1 16,3-1-1-16,-3 1 3 0,1 3-1 0,0 1 1 0,-3-3 0 0,-3 3 1 15,2 2 0-15,-1 3-1 0,-1-3 0 0,-1 1-3 16,-2 2-2-16,-1 2 5 0,0-2-5 0,-1 6 0 16,2 1-1-16,0 0 1 0,-4 3 0 0,3 3-1 15,-3-2 2-15,3 3-4 16,2 5 1-16,0-2 1 0,2 3 2 0,0-4-1 0,5 0 2 0,-3 1 3 15,1 0 4-15,8-1-1 0,-3-2 5 0,3 0-3 16,0 1 0-16,0-1 2 0,1-2-4 0,6 1-2 16,-3 1-1-16,4-3 0 0,-3-2 0 0,-2-1 1 15,3 0-2-15,2-1 0 0,3-1 0 0,-1-1 1 16,1-2 0-16,-5-2 0 0,6-1 1 0,-2 0 1 16,2-1 3-16,1-2-4 0,-3-2 3 0,-3-1-4 0,3-1 0 15,1-4 1-15,-2 0-4 0,1 0 1 0,-1-3 0 16,2-3-2-16,0-1 2 0,0 3-2 0,-3-7 1 15,1 4 4-15,2-4-2 0,-4 2-2 0,1 4 2 16,-4-1-1-16,1-2 0 0,-2 2 2 0,-1 1 0 0,-2 2-2 16,0 0 2-16,0-5 1 0,-2 1-1 0,2 0-3 15,-3 3 0-15,-3-3-6 16,1 2 1-16,2-1 1 0,-5 1-7 0,5 3 5 0,-7-2 0 0,4 2-1 16,-2-1 5-16,-3 1 2 0,5 2 1 0,-3-1 2 15,-2 2 1-15,1 1-1 0,-1-1 0 0,3 4-1 16,-1 1-1-16,3 2-3 0,-4 0-3 15,-1 1 1-15,3 2-3 0,0 0-1 0,-1 4-2 16,1-1 2-16,0 1-3 0,-1 3 9 0,-1-1 0 16,4 0-4-16,-7 2 9 0,6-2 2 0,0 2 3 15,-4 0 0-15,0 0 1 0,2 0-3 0,7-3 2 0,-2 1 0 16,-4 0-5-16,1 0 3 0,0-1-3 0,2 0 0 16,0-2-1-16,3 2 1 0,-1-2-1 0,2 2 2 15,1-4-1-15,0 2 0 0,1 1 3 0,4-4 0 16,-5 0 1-16,0 0-2 0,0 0 3 0,2-5 0 0,4 2-1 15,-6 0-2-15,2-2 1 0,1 2-3 0,1-2 0 0,1 0 1 16,-2-1-2-16,4 0-2 16,-3 2 0-16,-1 0-6 0,2-3 0 0,-5 3-4 0,5-3-7 0,-4 3-70 15,-1-3 76-15,0 1-18 0,0-2 32 0</inkml:trace>
  <inkml:trace contextRef="#ctx0" brushRef="#br0" timeOffset="60600.31">22938 9551 250 0,'-1'0'110'0,"-1"0"-48"0,2 2 5 16,-6 0-19-16,8-2-39 0,-1 3-117 0,4-2-1 0,-5 4 38 16,6-2 2-1,-1 0-4-15,-2-1 41 0,-1-1 34 0,-4 1 24 0,0 1 3 0,2-3 39 0,0 2 10 16,-7-2-1-16,5 0 9 0,2 0 6 0,-2 0-26 16,9-2-7-16,-1 2 0 0,-6 0-28 0,2-3-5 15,1 3-3-15,-3 0-5 0,4 0-5 0,-4 0 4 16,-4 0 2-16,-1-2-4 15,5 2 5-15,0 0-4 0,0 0-1 0,0 0 6 0,3-3-7 0,-3 2-4 16,2 1-2-16,6-2 0 0,-8 2-4 0,1-1 0 16,1 1 0-16,4-2-3 0,-6 2 2 0,6-2 0 15,-3 1 0-15,2 1 0 0,-3-3 0 0,2 1 5 16,1-3-1-16,-3 2 1 0,2 0 3 0,3-2-2 16,-1 1 1-16,0-3 1 0,5 1-3 0,-8 0-3 15,2-2-3-15,5 0 2 0,-6-1-4 0,4-2 5 0,-5 1-5 16,1-4 1-16,2 3 2 0,2-3-3 15,1 1 3-15,2 2 1 0,-9-4-3 0,6 0-1 16,-2 3 5-16,5-1-5 0,0 1 2 0,-6-3-1 0,2 4-2 16,-3-6 1-16,7 6-1 0,-8-1 1 0,1-4 0 0,0 3 0 15,-3-1 3-15,4 3-2 0,0-2 1 0,-2 4 0 16,0-2-1-16,3 2 0 16,-3 5 0-16,1 0-3 0,-4 4 0 0,0-2-4 0,0 1 1 0,0-1 3 15,1 2-5-15,-1 0 3 0,0 2-3 0,-1 2 2 16,1 1 1-16,4 1 0 0,-4 1 1 0,0 2-2 15,-4 0 0-15,0 2 2 0,4-3 0 0,2 3-2 16,-4-1 2-16,-1 2 3 0,2 4 0 16,1 0 0-16,0-2 0 0,0 3 1 0,0-1 1 0,0 4-2 15,1 1-2-15,1-5 5 0,-4 3-4 0,2-2 2 16,-1 3 0-16,1-1-2 0,1 2 3 0,-1-4-6 16,0 3-1-16,0 1 7 0,3-1-2 0,-3 1-1 15,4-1 1-15,-4 1 0 0,0-1 3 0,1 0-3 16,-1-1 0-16,0 3 0 0,3-1 0 0,-3-1 0 15,-3 2 1-15,3-3 2 0,-3-2-2 0,0 4 0 0,-3-2 1 16,1 1 3-16,0-6-2 0,-3 4 0 16,3-4 1-16,-2-2-2 0,-6 4 2 0,8-5-2 0,-3 0-2 15,5-3-2-15,-8 2-4 0,3-4 4 0,4 2-5 0,-4-2-7 16,6-1-1-16,2 3-1 0,-3-5-8 0,2 1-9 16,-1 1-3-16,-4-5-2 0,3 0-10 0,3 0-7 15,-4-1-5-15,-8-7-3 0,2 1-10 0,7 4-4 16,-1 0-7-16,0-2 16 0,4 5 68 0,-3-4-50 15</inkml:trace>
  <inkml:trace contextRef="#ctx0" brushRef="#br0" timeOffset="61085.17">22616 9987 523 0,'-6'-5'46'0,"2"1"-43"0,3 0 2 0,-2 0-18 0,3 2-14 16,-3-1 0-16,3 3-28 0,0-3 28 0,3 0 0 0,-2 1-5 15,1-3 31-15,1 2 9 0,-1 0 6 0,4 2 7 16,-3-3 7-16,2 1 4 0,1 2-1 0,-1 1-1 15,3 0 2-15,-2 0-7 0,2-3 0 0,1 1 2 16,1-3-8-16,-1 4-1 0,4-2 1 0,-2-2-2 16,1 3 2-16,1 2 3 0,-1-1-1 0,3 1-1 15,-3-5 3-15,1 2-4 0,3 0 0 0,1 1 2 16,-3-4-6-16,2 1-1 0,3 4-2 0,-1-3 2 16,5 4-1-16,-6-1-9 0,-1-4 7 15,2 0-9-15,4 7 0 0,0-2 3 0,-6-3-3 0,6 3 1 16,2-2 1-16,-7 2-2 0,8 2 3 0,-1-1-2 15,-2-1-1-15,-5 2 2 0,5 0 0 0,-4-2 1 16,2 1 1-16,-1 5 0 0,1-6 0 16,-6 0 0-16,2 0 0 0,5-1-2 0,-7 1 1 0,2 0-2 15,-1-2 1-15,1-2-1 0,-2 4-2 0,-1-4 2 0,-1 4-2 16,-2-3-1-16,1 0 1 0,-2 3 1 0,2 0-1 16,-1 0-18-16,-6-1-17 0,6 1-19 0,-7 1-25 0,0 4 2 15,-3 0-34-15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6T20:50:47.0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22646 9210 399 0,'-3'-8'46'0,"-4"-3"-45"0,6 6 14 0,-2-1 22 16,1 0-13-16,-1 0-23 0,3-2 1 0,-3 3-2 0,1 0 0 16,2 1-1-16,-1-3 2 0,1 1 2 0,-2-2 1 15,2 2 3-15,0-2 13 0,0 0 3 0,0 0 0 16,0 0 15-16,-1-1-1 0,-1-1 2 0,0-1 1 16,-1 0-1-16,2 0-9 0,-1 0-2 0,0-1-2 15,1-1-11-15,-1 1-2 0,1-4-3 16,-6 2-1-16,6 0-6 0,-1-2-2 0,-1 0-1 0,0 2 5 15,0 1-5-15,1-2 0 0,-1 2-1 0,3 2 1 16,-6-1 0-16,1 1 1 0,4 0-1 0,-7 0-2 16,3 0 1-16,3 4 0 0,-5-1 0 0,2-1-2 15,3 7-2-15,-1 1-4 0,2 1-2 0,-3 4 4 16,4 3-7-16,-4 1 4 0,1 6-2 0,-2 5 0 16,-8-4 4-16,4 7 2 0,4 4 2 0,-7 3-1 15,-1 0 4-15,2 2 0 0,-2 2-1 0,10 2 2 16,-5 1-2-16,2-3 1 0,-3 2 1 15,4-1 0-15,-1 1 0 0,1-2-1 0,-1-5 1 16,1 4 0-16,5-4-2 0,0-1 2 0,-3-4 0 0,4-2-2 0,4 1 2 0,-5-5 0 16,8 2 1-16,-5-6 1 0,-3-4 0 0,2 2-1 15,4-3-1-15,-9-3 2 0,0-2-2 16,3-2 0-16,1-1 1 0,-1 0-2 0,5 0 0 0,0-1-1 16,2-2 2-16,0-2-1 0,2 0 0 0,2-4-2 15,-8-4 0-15,10 2 3 0,-2-3-3 0,-5-3 1 16,5 3-2-16,0-7 1 0,2 5 1 0,-1 1 3 15,3 2 0-15,-4-4-2 0,1 1 2 16,-1 0 0-16,-3-3 2 0,5 2-1 0,-6 0-2 0,5-1 1 16,-6 1 1-16,2 1 0 0,1 1 1 0,-3-3 1 15,4 7-2-15,-5-1 3 0,2 1-2 0,0-5 3 16,1 2 0-16,-4 1 0 0,3 1 0 0,-4 2-1 16,3-2-1-16,-4 2 6 0,1 1-5 0,-2 3 1 15,1 1 3-15,-2-1-2 0,0 6 4 0,0 0-2 0,0 0 3 16,0 0-1-16,-3 1 1 0,1 4-5 0,-1 1-1 15,-2 4 1-15,2 2-4 0,0 2-1 0,-3 2-1 16,3 1 0-16,-2 4 1 0,-1 4 2 16,2 0 0-16,-3 3-1 0,2 1 2 0,2 2-3 0,-2 5-1 0,2 1 6 15,1-1-7-15,1 0 2 0,1 0-4 0,0-1 2 16,0-2 0-16,0-2 0 0,1-4 0 0,1 0 0 16,3-4 0-16,1-2 1 0,-3-6-1 15,3 0 0-15,-1-3-1 0,3-2 1 0,-3-4 0 0,2-1 2 16,0-2 2-16,1-3-3 0,-4 0 5 0,6-5-4 15,-6 0 2-15,6-1-3 0,-5-3 2 16,2-4-1-16,3-1 0 0,-2-2-3 0,1-3-2 0,1-1 1 16,-2-2-3-16,-1-3 1 0,4-4-4 15,-1 1-2-15,-1-5 1 0,1 3-7 0,1-1 4 0,1-1-1 16,-7 1-5-16,4-4 7 0,-4 7-1 0,3 0 0 16,-5 2 8-16,2 1 2 0,-3 0-2 0,-1 5 2 15,2 1 1-15,-1 3 1 0,-2 0 0 0,0 4-1 16,-2 1-1-16,1 3 2 0,1 0 1 0,0 3-2 0,-10 0 0 0,7 4 0 15,0 1-1-15,-5 0 2 0,6 3-2 0,-2 3 0 16,-6 1-3-16,1 4 4 0,6 0-1 0,-4 4 2 16,3 1 1-16,-1 3 1 15,-1 1 3-15,3 2 0 0,3 2 4 16,-2 0-5-16,0 1 2 0,1 0-4 0,1 0 1 0,3 0 0 0,-1 0-3 0,2-3 0 16,3-3 2-16,-6 0-1 0,4-1 2 0,1-6 0 15,-4 1-1-15,-1-2 3 0,1-7-2 0,-2 3 5 16,3-3-3-16,2 0 1 0,-4-4 3 0,1 0-2 15,-1-2-3-15,3-3 3 0,-1 1-5 0,1-3-3 16,-4-1 1-16,0-1-4 0,0-2-4 0,2 3-2 16,1-8 2-16,0 1 0 0,-1-1-3 0,-2 0-2 15,1 4 2-15,1-7-6 0,-2 3 0 0,0-1-3 16,-5-1-4-16,-1 6 0 0,3-1-4 0,-7-1-5 16,4 0-3-16,-3 6-6 0,-4-3-6 0,5 3-33 0,2 3-6 15,-3 2 22-15,2 2 65 0,-2 5-54 0</inkml:trace>
  <inkml:trace contextRef="#ctx0" brushRef="#br0" timeOffset="6082.37">20330 11651 306 0,'-14'0'37'0,"3"0"-36"0,0 0 8 16,0 0 7-16,8 0 0 0,0 0-18 0,-3 0-2 16,9 0 0-16,-3 0-2 0,0 0-2 15,-3-3 7-15,-1 0 2 16,4 0 2-16,-3 1 8 0,3-2 11 0,-8 2 2 0,8-1-2 0,0 0 12 0,0-1-6 16,0 3-2-16,-3-2 1 0,2 0-9 0,1-1-5 15,-2 1-3-15,1 0 1 0,-7 0-8 0,8 0 2 16,-5 0 0-16,-1-2 1 0,3 0 1 0,1-1 2 15,-6 1 0-15,5-1-2 0,0 0 2 0,-7-1-2 16,10 0-1-16,-4 0-2 0,-3-1-2 0,4-1-1 16,3 0-2-16,-1 1 1 0,-6-2 0 0,6-2 0 15,-2 1 0-15,0 0-2 0,-2-2 2 0,2-1-2 16,0 0 2-16,-1 0-4 0,1-2-1 0,2 0 2 16,1-4 0-16,-4 1-1 0,4-3 1 0,-3 4 1 15,-1 1-1-15,0-5 3 0,1 2 0 0,-3 1 3 0,1 5-2 16,2 0 2-16,-3 1 2 0,3-6 1 0,-5 6 2 15,2 1-3-15,-1 1 2 0,1 1-1 0,-2-1-1 16,3 0 1-16,-4 2-3 0,4 0 0 0,-4-1-1 0,4 4-1 16,-4-4 0-16,-1 3 1 0,4-1 0 0,-3 0-2 15,-1 0 2-15,4 2 0 0,-5-2 1 0,3-2-2 16,-2 4 0-16,1 0 4 0,-2-1-4 0,-2 1 7 16,1 0-3-16,-4 0 0 0,-4-1 4 0,2 3 0 15,-1 0 1-15,2 0-1 0,-8 1 0 0,3-2 0 16,-5 2-2-16,7 0-1 0,-5 1-2 0,-1-1 1 15,0 1-5-15,1 1 1 0,3 1-1 16,-4 0 0-16,9 0 0 0,-7 1 0 0,4 1 0 0,3 1-1 16,-5 2 0-16,3-2-4 0,-3 0 3 0,-2 3 1 15,2 1-2-15,3-1-6 0,-4 0 0 0,-4 0 2 16,3 2-4-16,-2 2 2 0,0-1-6 0,0 1-1 16,-1-3 0-16,-1 4 0 0,-5-1-4 0,3 1 2 15,-3 2-4-15,4-2 0 0,-4 1 3 0,0-1-3 16,-1 5 0-16,2-5 0 0,2 6 2 0,4 0-1 15,-1-1 1-15,0 3-1 0,0-5-3 0,7 7 5 0,-2-4-3 0,2 0 7 16,-3-3-1-16,5 1-5 0,0 3 8 0,1-3-12 16,1 4 1-16,1-2 2 0,-3 5-14 0,1 0-3 15,3 1 23-15,-5 3-16 16,2-4 31-16</inkml:trace>
  <inkml:trace contextRef="#ctx0" brushRef="#br0" timeOffset="6933.37">18309 11805 82 0,'0'29'8'0,"0"-1"1"0,-1-1 0 0,-4-4 2 15,0 1 0-15,5 1-2 0,2 0 4 0,-4 2 2 16,2-3 1-16,10 4 1 0,-7-3 2 0,5 3 1 16,-7 2 0-16,1-3-1 0,1 3 1 0,0-5 2 15,0 5-2-15,-9-5-2 0,9 3-1 0,0 2 0 16,2 2-4-16,3-2 4 0,-4 0-6 0,3 1 1 16,-3 0-1-16,7 3 0 0,-4-1-2 0,-1 1-2 15,-1 1-1-15,3-1 3 0,-5 3-4 0,8 2-2 0,0-1 0 16,-5-1-2-16,5 0-1 0,-1-3 4 0,2 2-2 15,2-1-1-15,-1 1 2 0,-1-4 0 0,1 2 1 16,0-1-1-16,1 2 1 0,3 1 2 16,2-1 0-16,-3-2 0 0,6 1 2 0,0 1 0 0,-3-1 5 0,6-1 0 15,-3 0 1-15,-2-4-6 0,4 1 1 0,-2 0 8 16,1-5-10-16,1 6 2 0,-4-6-2 0,2-1-2 16,2 0 2-16,-8 1 2 15,6-2-5-15,0-2 3 0,-2-2-2 0,1 1-2 0,1-3 1 0,-3 1 0 16,1-4-4-16,8 2 2 0,-6-5 0 0,2 1-1 15,1 1 1-15,2-4-2 0,-2-3 3 0,10 4-1 16,-9-1-1-16,0-4 0 0,0 0 0 0,1-5 1 16,1 0 0-16,-4-2-2 0,1 1 1 0,0-10 1 15,2 4-1-15,-3-4 0 0,6 0 0 0,-1 2 1 16,0-2 0-16,5-2-1 0,-5 1 3 0,2-1-4 16,-1 1 0-16,5-3-1 0,-4 0 0 0,-3-1 1 15,5 0-2-15,-4-1 2 0,2 0-2 0,-4 1 0 16,3-3 2-16,-5 2 0 0,-3-1 2 0,2-2-1 15,1-2 0-15,-3 1 1 0,-3 3 0 0,0-1 1 0,-2-2-1 16,2-2 0-16,0-1-2 0,-5-3 1 0,5 8-1 0,-5-7 1 16,0-1 1-16,2-1-1 0,3 1 1 0,-7 2 5 15,-2 0-2-15,5 3 2 0,-5-7 2 0,6 6-2 16,-10-1 4-16,2 2-2 0,-5-3-1 0,6 3-3 16,-2 1 2-16,-7-1 2 0,-2 0-4 0,0 2 4 15,6-1-2-15,-4-1 0 0,-2 0 4 0,0 2-1 16,2-2-4-16,0 0 1 0,0 2-1 0,0-4 2 15,-3-1-3-15,-1 3-2 0,4 0 0 0,-5-3 0 16,0-1-1-16,0 1 2 0,2 0-4 0,0-2 5 16,-5 4 0-16,-3-6-1 0,6 3 4 0,2 0-1 15,-6-2 0-15,1 3 3 0,-1-3-3 0,-2 1-1 16,1-1-2-16,9 4 1 0,-9-3-2 0,-1 1 0 16,6 0-2-16,-6 3 0 0,4-2-1 0,0-1 0 15,-2 0 1-15,4-1-1 0,-6 0 0 0,3 2 0 0,2 0 0 16,-5-2 0-16,6 2 1 0,-3-5-1 0,-1 5 0 15,1 3 1-15,-1-2-1 0,1-4 1 0,1 3-1 16,-2 0 1-16,3 0 0 0,-2-1 0 0,0 4-1 16,3-3-2-16,-3 6-2 0,2 0 3 0,-2-1-2 0,4 1 2 15,-4 2-1-15,3-4-3 0,-3 4 5 0,3 0-4 16,-4-2-2-16,4 2-5 0,-4 1 1 0,2-1 2 16,-2-1-7-16,0 4 3 0,-1 0-4 0,-2-3 2 15,4 1 2-15,-3 2-5 0,-2 1-2 16,4 2 3-16,-5 0-7 0,-1-5 3 0,1 5-4 0,3 0-4 15,-3 0 2-15,0 2-15 0,0 3-4 16,1-1 0-16,1 1-19 0,2 4 0 0,-2 2-12 0</inkml:trace>
  <inkml:trace contextRef="#ctx0" brushRef="#br0" timeOffset="10649.87">23209 8999 126 0,'0'-1'-20'0,"0"1"8"16,0-2-2-16,0 2 12 0,-2-1 5 0,1-1-3 15,2 0 16-15,-4 2 3 0,-3-1 17 0,4 1-7 16,1 0 10-16,-4-2-7 0,2 2-3 0,-2 0 1 16,5 0-10-16,-8-1-1 0,8-1-4 0,-3 2 0 15,0-1-3-15,3 1 0 0,0 0 0 0,0 0 2 16,0 0 0-16,0 0 0 0,0 0 0 0,0 0 1 15,0 0 1-15,0 0 3 0,0 0-3 0,-2 0 1 16,-5 1 3-16,7 1-4 0,-2-2 0 0,0 1-2 16,2-1-3-16,-1 0-1 0,1 0-2 0,0 2 0 0,0-2-2 15,0 1-2-15,0-1 2 0,-2 2-3 16,5-2 0-16,-3 0-1 0,0 0-1 0,2 0 2 0,3 0-1 0,-1-2 1 16,0 1 0-16,-1 1-2 0,1-2 2 0,4-1-1 15,0 2 4-15,-5-1-2 0,-1-1 1 0,7 0-1 16,-5 0 3-16,0-1-2 0,-1 1 1 0,2 0-4 15,1 0 0-15,-2 0 1 0,-1 0-3 0,3 1 2 16,-3-1-2-16,2 3 2 0,1-3 2 0,-3 3-5 16,-1-2 0-16,4 1 5 0,-1-1-5 0,-2 1 1 15,6 1-7-15,-1-2 4 0,-3 2 0 0,6-3 3 16,-5 3-3-16,5-2 2 0,0 1 1 0,2-1-1 16,-4-1 1-16,2-2 1 0,-1 4-1 0,1-3 1 15,0 1-1-15,0 2 0 0,0-2-1 0,-5-1 2 16,5 3 0-16,0 1-2 0,-3 0 0 0,0 0 0 15,1 1 1-15,-1-1 2 0,-3 2-1 0,0 1-1 16,-1 2 0-16,0-2 0 0,-4 0-1 0,1 5 3 16,-1-3-1-16,0 4-2 0,0-1 1 0,2 2 3 0,-2-1 2 15,0 0-2-15,-3 2 1 0,3 0-3 0,-2 2 2 16,0 0 1-16,-2-1-3 0,1 2 2 0,1 0-2 0,-1 1 5 16,-2-1 0-16,0-3-1 0,1 1-5 0,-3 6 8 15,3-4-7-15,-3-2 4 0,3 1-4 0,-4 1 0 16,5 3 2-16,-1 1-2 0,0-2 4 0,-1-4 0 15,2 7 1-15,-3-3-3 0,2-2-1 0,0 2 5 16,-4-5-3-16,3 0 2 0,-3 3-2 0,4-2-1 16,-6-5 4-16,5 5 0 0,-2-2-3 0,-1-1 1 15,3 1-1-15,-3 2 0 0,2-6-2 0,-4 4 4 16,4-2-2-16,-2 1 1 0,-1 2 5 0,1-3-2 16,-3-2 3-16,0 2-7 0,0 0 3 0,-3-3 5 15,1 3-11-15,1-2 1 0,-1 2 1 0,-4-2-2 16,-1 4 2-16,1-4-2 0,3 3 0 0,1-1 3 15,-1 0-3-15,-2 1 2 0,-1-1-3 0,12 0 0 16,-7 0 0-16,2 0 1 0,-5 0-1 0,-3-2 1 0,6 0 0 0,-1 1 0 16,2-1 0-16,-3-1 2 0,8 2-1 15,-7 0 3-15,8-3 0 0,-2 1-2 0,5 3 4 16,-6-2 1-16,2-1 0 16,6 1 0-16,-13-1-1 0,5 0 0 0,5 0-2 0,2 1 1 0,-4-3-3 15,5 5 1-15,0-3-3 0,-3-1 2 0,6 4-1 0,-3-3 1 16,0-2-2-16,2 3 3 0,-1-1 1 0,-2-3-4 15,2 1 3-15,-1-2-3 16,2 1 0-16,1-1-1 0,2 3 0 0,-1-3-1 0,-1-1 0 0,7 2 0 16,-7-2-1-16,6 0 0 0,2 0 1 0,2 0 0 15,0 0-1-15,-2-3 0 0,-2-1 0 0,0 1 2 16,4 3 0-16,4-3-1 0,-6 0 1 0,7 0-1 16,2 0 0-16,2 1 1 15,3 1 0-15,-3-1-2 0,7-3 2 0,-6 2-2 0,4-2 2 0,-7 4 0 16,1-2-2-16,1 0 1 0,-6 3-1 0,6 0 3 15,-5 0-1-15,-1 0-2 0,1 1 2 0,-1 2 0 16,-2-1 1-16,-2 3 1 0,3 1-2 0,-3-1 2 0,1-1-1 16,-2 3 2-16,0 0-1 0,0 1-1 0,-6-1 1 0,6 0 2 15,-7 1-1-15,4-1-1 0,-3 0 1 16,1 1-1-16,-4-1 1 0,1-1 2 0,2 5-3 0,-2-5 1 16,-3 1-1-16,3 4-2 0,-3-7-3 0,1 7 1 15,-1-1-7-15,0-1-26 0,0-1-22 0,0 3-15 16,4 3-37-16,-4 3 2 0,0 6-41 0</inkml:trace>
  <inkml:trace contextRef="#ctx0" brushRef="#br0" timeOffset="21561.11">19497 14203 272 0,'-11'3'22'0,"4"0"-13"0,1-3 0 0,5 3-2 15,-1-1-30-15,0-1 5 0,2 1-18 0,5-2 7 0,1 0 4 16,-1 0-2-16,-3 1 5 0,4-1 6 0,-1 0 5 15,-2-1 6-15,0-2 5 0,0 3-2 0,-1-4 3 16,-1 3-6-16,4-2 0 0,-3 3-12 0,1 0 13 0,-2 0-1 16,1 1 5-16</inkml:trace>
  <inkml:trace contextRef="#ctx0" brushRef="#br0" timeOffset="22783.49">22923 10590 1 0,'-2'3'0'0,"-3"0"0"15,2 0 0-15,3 5 0 0,-3-3 0 0,-2-2 0 16,1-2 0-16,4 2 0 0,-5-1 0 0,0 1 0 15,2 0 0-15,3-3 0 0,-2 2 0 0,-5 4 0 16,3 2 0-16,3 0 0 0,-1-2 0 0,1-4 0 16,-6 2 0-16,3 3 0 0,-1-3 0 15,2-2 0-15,0 3 0 0,1-4 0 0,-7 9 0 0,2-4 0 16,0-4 0-16,3 4 0 0,-3-1 0 0,3-4 0 16,-2 1 0-16,1-2 0 0,5 0 0 0,0 0 0 15,0 0 0-15,0 0 0 0,0 0 0 0,-1 0 0 0,1 0 0 16,-2 0 10-16,2 0 1 0,-4-8-1 0,4 8 11 0,0 0-3 15,0-2 6-15,-2-1-1 0,2 3-1 0,-3-1-4 16,3 5-3-16,-2 1 1 16,1-7-6-16,-1 6-2 0,-3-1-3 0,5-3 5 0,0 3-3 0,0-2 4 15,-3 4 6-15,2-5-5 0,-1 2 10 0,1-2 4 16,-4 0 1-16,2 0-2 0,1 0 5 0,1-5-5 16,-4 7-4-16,2-4 4 0,-1 2-10 0,4 2-3 15,-1-2-4-15,-1-2 3 0,-2 2-5 0,4 2-3 16,0-2 3-16,0 0-3 0,0 0 1 0,0-2 2 15,-2 0-2-15,-1-2 0 0,3 4 2 0,0 0 0 16,0 0-2-16,0 0 0 0,0 0-1 0,0 3-3 16,0 0 1-16,0-3-1 0,0 0-4 0,0 2 1 15,0 6-3-15,0-8-2 0,1 3-1 0,1 1 3 0,3-2-5 16,-4 1 3-16,2-1-4 0,-1 1-6 0,1-3 10 16,-1 3-17-16,4 2 1 0,-6-5-1 0,5 3-3 15,0-2-1-15,-1 7-2 0,-2-5-4 0,4 4-5 16,-3-4 6-16,0 2-8 0,5 1 4 15,-5 0 4-15,5 4 2 0,-1-3 8 0,2 3-2 0</inkml:trace>
  <inkml:trace contextRef="#ctx0" brushRef="#br0" timeOffset="25202.03">23091 10734 335 0,'-13'-6'19'16,"7"4"-19"-16,5 4-26 0,-3-4-5 0,-3-2-2 16,3 0-35-16,-2 3 26 0,6 2-1 0,0 1-9 15,-6 0 26-15,3 2-2 0,3 3 24 0</inkml:trace>
  <inkml:trace contextRef="#ctx0" brushRef="#br0" timeOffset="26056.2">20720 4789 300 0,'-3'11'193'0,"3"-2"-269"0,0 0 3 0,0 1 26 15,0-1-23-15,0 2 45 0,0 2 1 0,-1-2 21 16,-2 0-2-16,-2 1 4 0,-3-4 2 0,3 3 0 15,-4-1 4-15,-2-2 0 0,-2 1 0 0,2-3-3 16,0 2-15-16,2 0-2 0,-2 0-12 0,1 3 1 16,7 0-17-16</inkml:trace>
  <inkml:trace contextRef="#ctx0" brushRef="#br0" timeOffset="27400.1">14410 5433 652 0,'-10'-1'46'16,"1"-4"-45"-16,1 0-15 0,-3-1 2 0,8 6 4 16,-2-6-11-16,-3 3 7 0,10 3-3 0,-2 0 9 0,0 0 0 15,4 1 3-15,-2-1 0 0,-2 0 7 0,-5 3 2 0,4-3 1 16,-6-1 0-16,4 1 0 0,3 0 2 16,-6 1 0-16,3-1 0 0,0 2-2 0,-5-2 0 0,3 0-4 15,-4-2-2-15,-2-2-3 16,0 2-8-16,4 1-22 0,0-1-16 0,2 0 4 0,5 2-35 0,3 4 2 15,-3-6-22-15</inkml:trace>
  <inkml:trace contextRef="#ctx0" brushRef="#br0" timeOffset="28126.28">10763 5684 581 0,'-15'0'15'0,"1"-2"223"16,3 2-256-16,4 0 25 0,-1 2-76 0,5 1-7 0,2 1 0 0,1 1 10 16,0 1-4-16,-2-1-5 0,2 1 10 0,2 1 2 15,-4-3 34-15,-1 1-15 0,1 0 44 0</inkml:trace>
  <inkml:trace contextRef="#ctx0" brushRef="#br0" timeOffset="28752.5">8635 5712 784 0,'-22'-5'3'0,"5"2"-4"15,4 3-1-15,-1-2-15 0,2 2-1 0,2 0 4 0,5 4-19 16,-1 2 3-16,3 0-16 16,1 2 7-16,1 0-4 0,1 1 6 0,-3 4-2 0,-2-1 1 0,2-1 6 0,-2 4-21 15,-1-3 40-15,1 4-18 0,0 0 31 0</inkml:trace>
  <inkml:trace contextRef="#ctx0" brushRef="#br0" timeOffset="29404.16">5503 5803 307 0,'-17'10'22'0,"3"1"-32"0,3 3-13 0,-5-2-19 15,8 4 1-15,7 6 1 0,1 0-13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6T20:52:17.7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3097 12416 332 0,'-3'4'10'0,"3"0"12"0,-4-1 5 0,-3 1-2 16,5 1-1-16,2-2-3 0,0 0-16 0,-2-1 1 16,-1 1-9-16,0-1 3 0,3 1 0 0,0-2 0 15,3-1 3-15,-3 4 19 0,0-1 5 16,0 0 3-16,0-2 17 0,0 1-2 0,0 0 5 0,0-2 1 15,0 1-3-15,0-1-13 0,0 0-5 0,0 0-1 16,0 0-15-16,0 0-6 0,2 2 0 0,-2 1-3 16,1-2-4-16,-1 1-1 0,0 1-2 0,2 0 2 15,0 0-2-15,4-3 2 0,-3 0-2 0,0 0-1 16,0 2 2-16,5 3 0 0,-3-5 1 0,3 3 0 16,3-2 0-16,-3 3-1 0,3-1 0 0,1-2 0 15,2 4-1-15,4-2 2 0,-3 0 0 0,4-1-1 16,2 1 1-16,-4 2 0 0,4-2 0 0,1 0 1 0,-2-3-1 0,0 0-2 15,-1 3 0-15,5 0 1 0,-1-1 0 0,1 0 1 16,1-4 0-16,0 2-4 0,2 0 3 0,-2 3 1 16,2-3-1-16,0-1 0 0,1-1 0 0,4 2-1 15,-7 3-5-15,1-3 0 0,1 3-5 0,0-3-21 16,-2 2-7-16,0 1 0 0,-3-1-27 0,-1-1-34 16,1-1 73-16,-5 0-40 0,4 0 68 0</inkml:trace>
  <inkml:trace contextRef="#ctx0" brushRef="#br0" timeOffset="815.53">3594 11867 755 0,'-3'-2'36'0,"-4"2"-16"0,7-3-18 15,-3 3 27-15,3 2-22 0,3 2-4 0,-1-4-1 0,4 2-9 16,1-1-1-16,0 3 3 0,-2 0 1 0,8-4-4 16,-5 3 6-16,1 1 3 0,-1 0 4 15,0 1 1-15,3 0 4 0,-3 3 5 0,1-2 2 0,2 2 0 16,2 0 5-16,-4-2-3 0,-1 0-2 0,1 4-1 15,2-2-4-15,2-2-4 0,0 2 0 0,-4 0-1 16,4 3-6-16,-1-2 0 0,1 0-1 0,-1-1 1 16,2 0-1-16,-1 0 1 0,0 0-1 0,-1 1-1 0,1-4 1 15,1 3 0-15,0 0 0 0,-1 1 3 16,-1-1-1-16,1 2-1 0,-1-4 4 0,-1 3-2 0,-1-1 2 0,1 3-4 16,-3-5 3-16,1 1-1 0,-2 2 0 0,-1-3-1 15,0 4 0-15,5-4-1 0,-6 0 2 0,3 1 2 16,4 1-5-16,-10-2 3 0,1 0-1 0,6 2 1 15,-7-2-1-15,4 1 1 16,-1 1-1-16,-2-2 0 0,-1 2 4 0,4 0-1 0,-4-2 1 0,-2 2 2 16,4-2 3-16,-1 0-5 0,-3 4 3 0,-3-1-2 15,2 1 0-15,1-1 0 0,0 0-4 0,-3 2 5 16,-2 0-4-16,-3 0 3 0,8 1 1 16,-3-1 2-16,-5 0-2 0,6 1 4 0,-2 1-1 0,-3-2 0 15,3 1 0-15,-1 2 0 0,-3-1-2 0,2 1-2 16,4 7-2-16,-4-7 4 0,-3 0-5 0,4 3 1 15,-3-1 0-15,-1 0 0 0,4 3 2 0,-1-2 0 0,-7-3 0 16,7 6 0-16,-1-1 1 0,1 0 0 16,-2 0 2-16,2 0-6 0,-4 1 3 0,1 2-2 0,3 0-1 15,-5-1 3-15,-2 3-3 0,4-1-4 0,-2 2 0 0,-2 0 0 16,4-1 0-16,-2 1 2 0,0-1-3 16,-2-2 2-16,0 3 2 0,1-3-1 0,-1 2 0 15,1-4 1-15,1 1 0 0,-2 4-1 0,-1-6-1 0,3 1 2 16,-2 0-2-16,6-1 1 0,-3-1-20 0,-1 4 4 15,2-3-7-15,1-2-42 0,3 3-28 0,2-1 38 16,1-3-149-16,5 3 0 0,4-2-29 0</inkml:trace>
  <inkml:trace contextRef="#ctx0" brushRef="#br0" timeOffset="16499.62">6395 5364 128 0,'10'-9'-33'0,"-4"1"-4"0,3-2-20 0,2 3 57 16,-3-4 0-16,3 3 0 0,-1-6 0 0,-1 3 0 15,-4 0 0-15,1 3 0 0,-1-5 0 0,-5-1 1 16,2 5 0-16,-2-2 2 0,-2 1 15 0,-1 2 0 0,-3-3-2 15,2-3 14-15,-3 5-3 16,0-1 6-16,1 1 3 0,1-2-7 0,0 3-3 0,-4-3 1 0,6 1-11 16,-7 3 0-16,3-4-5 0,2 0-1 15,-5-2-1-15,3 2-7 0,-6-2 2 0,4 1 0 0,-2-2 4 16,3 1 1-16,-3 0 6 0,1 1 0 16,-4-1 4-16,5 2 7 0,-2 0 4 0,-5 0 0 0,3 2-4 15,-2-1 6-15,4-1-7 0,-5 5-4 0,6-3 2 16,-8 1-10-16,3-2-1 0,3 2 1 0,-1-1-2 15,-1 0-1-15,-3 1-3 0,-4-3 3 0,2 4 3 16,-4 0-2-16,1 0 4 0,-2 1-4 0,-1 1 4 16,-2 4 3-16,1-4-5 0,-3 7 3 0,-1-2 1 15,-3 0-5-15,2 3 2 0,-7 3-7 0,-4 0 2 0,1-1-2 16,0 6-3-16,-9-6-1 0,5 7 0 16,-3-2-3-16,-1 1 0 0,6 1 0 0,-2 1 0 15,1 1 0-15,-3 0 2 0,4 4-2 0,-2-1 4 0,0 2 0 16,-11 0 0-16,10 1 1 0,-1 0-2 0,-2 2 1 15,5-1-1-15,2-1 2 0,1 2-3 0,8 2 0 0,5 0 1 16,-4-4-3-16,4 2 2 0,1 2-1 0,-1 2-1 16,-1 0 0-16,4-1 1 0,-2 3-1 0,4 4-3 15,1 1 2-15,-2 1 0 0,1-2-1 0,-2-1 2 16,4 4 0-16,2-1-2 0,-4-4 2 0,5 2 1 16,-4-1 1-16,2-1-2 0,3 5 0 0,-4-4 0 15,1 4 1-15,-2-1 2 0,7-1-2 0,0 3-1 16,2-1 2-16,-4 3-2 0,11-4 0 0,-7 3 2 15,5 2-2-15,5-1 1 0,-8 1 2 0,-2 0-1 16,7 1 1-16,-2-1 0 0,5 3 0 0,-3-2 2 16,-1-4-3-16,-2 3 2 0,7 2-1 0,-1 0 0 15,2-2 1-15,1 2-2 0,-3-1 0 0,3 2 2 16,6 2-1-16,-3-3 0 0,3-2 1 16,1 1-1-16,-1-1 1 0,-1-1 0 0,6 1-1 0,-2-3 0 0,-3 2 0 15,4-3 2-15,2-1-1 0,-1 2 1 0,2 1-1 16,-5-3 2-16,1 1 0 0,2 1 0 0,2 0-1 0,-1-3 2 15,-1 6-1-15,4-1 0 0,0-2-2 0,1 1 1 16,1-1-1-16,1-2 1 0,-4-1 0 0,8 2 3 16,-6-2 0-16,-2 0-5 0,0-3 3 0,3 1-1 15,-1 4-1-15,-3-2 4 0,1-2-6 0,-2 6 8 16,2-1-1-16,2-2 0 0,1 1 3 0,-1 4 0 16,0-7-1-16,1 1-3 0,1 5 1 0,-3-9 2 15,-2 3-4-15,10 4-3 0,-7-3-1 0,1-3 0 16,1 1-2-16,7 1 3 0,-8-4-2 0,10 1 1 15,-2-3 2-15,-3 1 0 0,-1 0 0 0,4-2 2 16,3-1-1-16,-4-6 1 0,7 6 0 0,-6-4-1 16,2-2 3-16,3 5-7 0,3-7 6 0,-3-2-3 15,3 4-1-15,-5-4-2 0,2-3 1 0,0 1-4 0,-3 1 0 0,1-2 1 16,-3 0 0-16,4-2 0 16,-6 1 2-16,2-2-1 0,0 0 0 0,4-4 3 15,-6-1-3-15,-1 1 1 0,4-1 0 0,0 0 0 0,-2-3 2 16,1-2-1-16,2 1-2 0,0 1 2 0,2 0 0 0,4-3 0 15,-6-1 1-15,0-2-4 0,3 1 1 0,-3 1-1 16,-1-3 1-16,-1-4 0 0,1 2-1 0,-3-2 0 16,1-2 0-16,1 2 0 0,-3 0 0 0,3-3 0 15,-6 3 1-15,3 2 1 0,2-5 0 0,-5-4-2 16,7 6 0-16,1-1 1 0,-7-1-1 0,10-3 0 16,-3 1 1-16,1 0-1 0,-4 0 3 0,9 4-2 15,-8-7 1-15,-3 2-1 0,7-2 1 0,-6 3 1 16,2-3-2-16,0-1-1 0,-2-2 1 0,-3 3 0 15,0-2 2-15,-1 1-2 0,2-2 0 0,-4 0-7 16,3 0 5-16,-2-2 2 0,-4 1-4 0,3-1 1 16,1-4-5-16,-3 1 4 0,-1-3 0 0,2 5 3 15,1-3-2-15,-2 3-2 0,-1-1 4 0,-2-7-4 0,-2 7 2 16,2 0 1-16,1 3-2 0,3-7-1 0,-12 3-3 16,6-1 0-16,-1 1 0 0,7 2 3 0,-2-2-3 15,-6-1-1-15,0 1 2 0,-3-3 0 0,4 0 1 0,2-3 1 16,-3 0 0-16,5 3 0 0,-10-9 4 0,6 1-2 15,5-1 1-15,-1-2 1 0,-1 2 0 16,-1-5 0-16,0 1-2 0,-6-5 2 0,8 7-1 16,-2-5 0-16,-5 4 1 0,2-4 0 0,-3-1-2 0,4 6 5 15,1-3-1-15,-7-2-1 0,0 2 1 0,6 3 0 16,-6 2 0-16,7 1 0 0,-7 0 1 0,2 2 0 16,-2-1 0-16,0 3 4 0,0 3 1 0,-3 3-4 15,-1-4 5-15,-3 2-1 0,1 5-3 0,-6-2 4 16,-1 5-5-16,3 0-3 0,-6 0 1 0,0 0 2 15,-4 0-3-15,1 0 2 0,-3-3 0 0,4 3 2 16,-6-5 3-16,-4 2 0 0,2-1-8 0,5-1 4 16,-2-2-2-16,-1 0-1 0,7 3-1 0,-6-3-3 15,6 2 0-15,-2-5 1 0,-1 2 1 0,-4-1-1 0,4 1 1 16,-2-1-1-16,-2 2 1 0,4-1 2 0,-2 2 0 16,2-2-1-16,-3 3 0 0,4 2 0 15,0 2 0-15,-3-4 0 0,2 3-3 0,1 1-2 0,-4-1-1 0,4 1 0 16,-4-1-4-16,2 2 0 0,-2 2-2 15,-5-4-2-15,-1 5-1 0,6-1 2 0,-5 4-3 0,1-1 5 16,-1 1-1-16,0-1 0 0,3-1 3 0,0 4-7 16,0-5 3-16,-3 4 0 0,4-3-6 0,-4 1-2 15,0 3-6-15,3 0-3 0,-8 1-3 0,8-1-13 16,-3 4-7-16,-7 1-8 0,4 0-17 0,0 1-35 16,-2 1 82-16,-2 3-45 0,2-1 76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6T20:53:42.9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4251 16565 316 0,'-6'-6'97'0,"-5"3"-35"0,11 0-35 15,-3-2 67-15,0 3-120 0,0-1-18 0,1-3 9 0,2 4 0 16,5-4-18-16,-4 1 21 0,-5 0 3 0,2 1 2 16,2-1 23-16,0-3 11 0,0 5 7 0,-3 0 3 15,3-2 14-15,-2 0 3 0,-4 2 0 16,11-3 0-16,-10 3 3 0,2-2-10 0,3 2-1 0,0-2 0 0,0 4-11 0,0-2 3 16,0-1 0-16,-3 1-3 0,3 0 3 15,0 0-1-15,0 0-4 0,-8 1 4 16,3-1-4-16,-1 2-3 0,6 1-1 0,-3 0-1 0,3 0-3 0,-2 1 3 15,2-1-1-15,0 0 0 0,0 0 3 0,0 2-6 16,0-2 3-16,0 0-3 0,0 0-4 0,-9-3 0 16,9 3-2-16,0 0-2 0,0 0 1 0,1 0 3 15,6 0-1-15,-4 0-1 0,0 0 4 0,6 0 2 16,-7 0 3-16,7 0 0 0,-7 0 3 0,6 0 2 16,-5 0 0-16,6 0-4 0,-4 0 2 0,4 0-2 15,-1 0-2-15,0 0 1 0,0 0-7 0,0 1 0 16,1 1 2-16,-1-2 1 0,5 0-3 0,-1 0 0 15,1 0 1-15,-5 1 2 0,8-1-2 0,-5-1 0 16,0-1 1-16,0 2-1 0,1 0 2 0,-1 0 1 16,-1 0 0-16,2-1 0 0,-4 1 2 0,3 0 5 15,0 0-4-15,0 0 3 0,-3-2 2 0,1 2-3 16,2 0-2-16,-1 0 2 0,-2 0-6 0,1 0-1 0,2 0 2 16,0 0-4-16,2 0 0 0,-5 0 1 0,4 0-1 15,1 0 2-15,-1 2 0 0,-1-1-2 0,0-1 0 0,2 3 1 16,-2-3-2-16,2 2 1 0,-4-2-2 0,5 3 0 15,-1-1 0-15,-2-2 3 0,0 1 0 0,-2 1 0 16,7 1 3-16,0 0 0 0,-7-1 1 0,-1-2 2 16,5 4-1-16,-1-1 0 0,1-1 3 0,-1 3-3 15,-7-1 1-15,3 0-1 0,6 0 0 16,-1 1 2-16,-9 0-3 0,14-2 0 0,-12 0 2 0,10 3-3 16,-1-1 1-16,1 1 3 0,-2-1-3 0,0 0 2 15,5-4 1-15,-11 6 2 0,11-3 1 0,-6-2 1 16,2 3 2-16,0-4-2 0,-1 2 1 0,0-1 2 15,0 0-2-15,0-2 5 0,2 0-3 0,-4 1-1 16,3-1 4-16,-3 0-4 0,-1 0 0 0,2 3 3 16,-2 0-7-16,0-1 0 0,1 0 1 0,3-1-3 15,-4-1 0-15,6 0 0 0,-5-1-5 0,-2-3 1 16,4 0-2-16,-1 1-1 0,-1-2 1 0,4 2-2 0,1 3-1 0,-3-2 1 16,2-1-1-16,6 3 0 0,-9 0 0 0,4 1 0 15,2 1-1-15,-3-2 2 16,-5 3-1-16,4 4 1 0,6-6 0 0,-7-1 0 0,5 6 2 0,1 1-2 15,-1-3 2-15,3 1-2 0,2-5 0 0,1 0 1 16,-3 3-1-16,-2 2 0 0,6-3 2 0,-3-2-1 16,1 3 0-16,1 1 1 0,0-2-2 0,-1 3 0 15,-4-5 0-15,4 4 1 16,-1 1-1-16,3-2 0 0,-1 2 2 0,1 3-1 0,-3 0 1 0,5-4-1 16,-3 4 0-16,2 3 2 0,-2-4-2 0,-3-1-1 15,0 2 3-15,-5-7-3 0,12 9 2 0,-9-4-1 16,-1 4-1-16,4-6 2 0,4 7 0 15,-5-6-1-15,-3 3-1 0,5 0-2 0,-9-5 2 0,4 3-1 16,-3 0 1-16,-3-1-5 0,-2-2 1 0,3 4 2 16,-3-4 1-16,0 3 0 0,-5-4 0 0,5 4-2 15,-3-3-4-15,-3 0 2 0,4 2-4 0,-3 0-29 16,2 2-12-16,-3 0-1 0,4 5-35 0,1-2-47 16,-4 4-30-16,4 2 37 0,-4 1 127 0,2 0-105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6T20:54:30.1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8135 5781 296 0,'2'-11'18'0,"-1"3"2"0,-1-3 21 0,0 0-49 16,2 0-3-16,4 2-1 0,-4-2 6 0,-1 0-2 0,-2 0 2 16,1 0 3-16,1 1 5 0,1 1 1 0,-5 1 2 15,-1 0 4-15,-5 2 7 0,7 1-1 0,1-1-2 16,-5 3 5-16,2-1-5 15,-3 3 1-15,2 1 1 0,0 0-7 0,-1 0-2 0,0 1-3 0,-2 3 2 16,-2-1-4-16,4 1 2 0,-2 1-3 0,3 0 0 16,-2 0 1-16,3-2 0 0,-5 3 1 0,3-1-1 15,-4 0 0-15,2-1 0 0,0-1 1 0,1 1 0 16,2-1-1-16,-3 0-1 0,5 0-2 16,1 0 1-16,2 0-4 0,0-1 2 0,3 3-1 0,5-4 1 15,-3 2 0-15,6-1-2 0,-5-1 5 0,5 1-1 16,0-2 0-16,2 0-1 0,1 0-1 15,2-2 2-15,3 1-1 0,3-2 2 0,-5 0-1 0,-4-1-2 16,12 1 2-16,-3 0 0 0,-5 2 1 0,7-1 0 16,-5-1 0-16,1 3 0 0,7-2 1 0,7 1-2 0,-12-1 0 0,8 1 1 15,-1-1-1-15,0-1 1 0,3 0-1 16,-2 0 1-16,0-1-3 0,0 1 4 0,-2 0-1 16,0 0-1-16,5 0-1 0,-4 3 2 15,4-2-1-15,-4 2 1 0,0 0 1 0,2 2-3 0,-2 1 1 0,-1 0 0 16,0 0 1-16,1 0 2 0,0 4-2 0,0-3 1 15,1 1-1-15,-4 0 5 0,7-2 0 0,-4 0 7 16,-1-1 1-16,0 1-2 0,1-2 7 0,-3 1-8 16,1 1 9-16,-2-1-7 0,0 1-4 0,1-2-6 15,-1 1-2-15,0 0 5 0,-3-1-6 0,-2-1 3 16,2 0-5-16,-6 0-1 0,6 0 3 0,-8 0-22 16,4-1-18-16,-7-3-3 0,3 1-32 0,3-1 2 15,0-1-31-15</inkml:trace>
  <inkml:trace contextRef="#ctx0" brushRef="#br0" timeOffset="2966.82">9596 10187 440 0,'-15'-8'-69'15,"7"3"96"-15,3 4-6 0,2-1-8 0,-2 1 1 16,0-4-1-16,5 5-8 0,0-2 3 0,-1 4 2 15,1 1 2-15,0-3 6 0,0 0 7 16,0 0 1-16,-3-2 0 0,3 2 9 0,-3 0-7 0,-2 2-3 0,2-2 2 16,1 0-9-16,2 2-4 0,-5-1-2 0,4 1-2 15,-9-2-4-15,7 1-3 0,0 1 0 0,2 1-1 16,-7-1-2-16,1 1 2 0,3-3-1 0,-1 3-2 16,5-2 1-16,0-1 1 0,2 0-1 0,-1 0 0 15,1 2 0-15,-2-4-2 0,4 1 1 0,0 1 0 16,-3-3-1-16,7 1-2 0,-8 2 3 0,3-1-2 15,-3-1 0-15,0 2 3 0,6-2-2 0,-6 2-1 16,0 0 3-16,0 0 0 0,0-1 0 0,4-5 0 16,0 4 0-16,-1 0-2 0,-3 2 2 0,8 0 0 15,-9-4-2-15,5 2 3 0,6 1-2 0,-10-3 1 16,-2-2 0-16,2 3 1 0,2 0 3 0,-1-3-2 16,3 1 1-16,0-2 0 0,-4 1-3 0,5 3 6 15,3-2-2-15,-3-1-1 0,-5 0-2 0,4 1 0 0,4 3 0 16,-5-2 0-16,7 2 2 0,-7-3-3 0,6 4 0 0,-4-2 0 15,5 0-2-15,-7-1 3 0,1-2-2 0,-2-3-1 16,-7-1 1-16,13 7-1 0,-3 2 0 0,1-3 1 16,-4 1 2-16,6 2-3 15,-4-1 2-15,6 2 0 0,4 5-1 0,-13-7 2 0,3-1-1 0,5 2 1 16,-4-3-1-16,3 3 0 0,3 4 0 0,-4-1 1 16,3-2-1-16,1 0 1 0,2 0 0 0,-4 1 0 15,5 4 2-15,-3-5-2 0,-1 0 1 0,5 5 3 16,-1-1 2-16,1-1-4 0,-1 8 4 0,1-4-1 15,0-4 1-15,4 5 1 0,-4-4-2 0,-1 1 1 16,2-3-5-16,3 2 5 0,-3 0-4 0,4-4 4 16,-3 3-3-16,1 3 2 0,4-3 2 0,0 0-3 15,-3 2 1-15,4-3 2 0,1-1-3 0,3 2-1 16,-2-3-3-16,2 0 2 0,-4-1-3 0,9-1 2 0,1-1-2 16,-5 1 1-16,0-1 0 0,2 0 0 0,-3-2 1 15,-4-2-1-15,4 5 1 0,-8-3-2 0,2 1 1 16,-4-3 0-16,3 3-1 0,-4-3-1 0,1 1 1 15,1 9-2-15,-3-3 0 0,1 2-7 0,5-2 1 16,-4 3-3-16,3 3-6 0,-2 0-22 0,5 1-11 0,-1-1-2 16,7-1-27-16,-3 3-36 0,3 1 77 0,2 0-41 15,2 1 79-15</inkml:trace>
  <inkml:trace contextRef="#ctx0" brushRef="#br0" timeOffset="17949.84">7863 16062 479 0,'-22'-3'210'0,"1"1"-56"16,3-4-8-16,-4-1 30 0,6-2-161 16,-5 0 7-16,4 2-12 0,3 3-5 0,-2-9-2 0,5 4-2 15,-1 2-2-15,2 1 1 0,1 1 0 0,1-3-3 16,2 1 2-16,-5-5 1 0,4 11 1 0,-5 1 1 15,2-5-1-15,1 0 2 0,-1 2 2 0,1 3 1 16,-1-1 3-16,6-1 1 0,-7 1-2 0,6 1 2 0,-1 1 1 0,3 4-1 16,-5 0-3-16,1-1 2 15,1 4-2-15,1 0-5 0,5 0 0 0,-3 0 4 0,-1 3-5 16,5-3-4-16,-1 1 3 0,6 4-5 0,-4-1 1 0,9 2 1 16,-6 2 2-16,7 3-4 15,6 3 5-15,-11-1-2 0,14 2 2 0,3 1 0 0,-4 1 0 0,4-2 1 16,2 4 0-16,1 0-1 0,0 0 2 0,4 1 1 15,-2 0-1-15,-3 1-2 0,1 1 2 0,4 3-1 16,-2 1-1-16,-2 2 1 0,-2-4-1 16,0 4 1-16,2 2 1 0,-2-1 0 0,0 3 2 0,-1-4 5 15,2-1 2-15,-1-2-1 0,2 4 7 0,3-4-3 16,2 0 1-16,-4-1 1 0,6-2-3 0,-2 0-3 16,4 0-1-16,-1 3 0 0,-1-7-4 0,-1 6 1 15,7-1-1-15,-3-2 0 0,3 4 0 16,1 0 1-16,0-2-1 0,3-1-1 0,-2 6 0 0,7-1-3 15,-5-5 2-15,6 6-3 0,1-6-2 0,4 1-1 16,-4 1 0-16,5-3-2 0,-5 0-1 0,3-1-1 0,7 2-4 16,-10-5 4-16,2 2-5 0,2 0 1 15,2 1-3-15,-2 2 5 0,5-2-2 0,-2 0 3 0,-2-6 4 0,3 4-4 16,0 0 6-16,-4 1 1 0,-3-6 1 0,-1 2 2 16,-6 2 1-16,4-1-2 0,-5 1 0 15,5-1 0-15,-5-4-1 0,5 2 0 0,3 0 0 0,-2-3-1 16,3-2 1-16,-1 4 0 0,-3-2 0 0,0-4-5 15,0 3 2-15,-7-4-36 0,7-2-12 0,-5-2 0 16,0-4-40-16,2-1-57 0,-1-5 104 0,2 0-57 16,1-6 101-16</inkml:trace>
  <inkml:trace contextRef="#ctx0" brushRef="#br0" timeOffset="18600.29">11764 16147 499 0,'-11'-2'158'0,"-2"2"-47"0,2-1-1 0,-1-3-7 15,-1 3-66-15,5-1-9 0,-4-1-15 0,2 0-3 16,1 0 0-16,-4 3 3 0,1-2-5 0,1 4 0 16,-2-2 3-16,-3 0-1 0,4 0 2 0,-1 3 2 15,-6-1 1-15,2 2-2 0,0-1 2 0,-5-3 0 16,-4 7-5-16,6 1 2 0,-8 1-4 0,-4-3-9 15,-1 7-5-15,-5 3 4 0,-1-1-12 0,-3 4 10 16,-7-2 4-16,-1 2-5 0,2-1 12 0,-2-3 2 16,3 1 5-16,1-2 0 0,5 0 0 0,4-1-6 15,-1 1-4-15,2-1 1 0,-2-1-8 0,3-1-4 16,1 2-3-16,-4 6 1 0,-1-2-6 0,-7 2 8 16,7 0-3-16,-2 1 0 0,1 4 4 0,-2 1 4 0,-2 5 1 15,0-5 1-15,-2 3 2 0,5 1-3 0,-4 5 3 0,1-1 1 16,-2 0-3-16,4 0 2 15,-1 2-1-15,-1 1 0 0,0-1 1 0,-6-1 0 0,-1-1 2 16,0 4-2-16,-3 0 1 0,-3-4 6 0,5 2-2 0,-1-3 2 16,0 2 5-16,2 1 1 0,1-1-3 0,0-1 3 15,-1 0-3-15,-2 2-4 0,1 0 1 0,-6 1 1 16,-1-3-4-16,1 1 1 0,3-1 0 16,-5-1-1-16,2 1 3 0,0 0-4 0,-3-2-2 0,4 2-1 15,-6 4-2-15,-3 4-6 0,0-1-3 0,-3 11 0 16,0-2-5-16,4-1 7 0,1-1 1 0,-1 4-1 15,4-2 7-15,4-7 2 0,-3 2 9 16,10-11-7-16,1 0 5 0,-1 2-3 0,3-2-1 0,1-3 1 16,7-4-4-16,-2 3 0 0,2-1-5 15,2-1 1-15,0-2-4 0,2 0-33 0,7 2-20 0,-1-2-12 16,-4 2-45-16,8-2 4 0,5 3-42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6T20:55:39.5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20892 8592 281 0,'-5'-5'19'0,"1"2"-9"0,0 1-2 0,0-2 7 16,0 2-23-16,1-1 2 0,3 3-2 0,0-3 5 15,0 3 0-15,0 0 3 16,0 0 3-16,0 0 7 0,0-2 6 0,0 1 1 0,-1 1 10 0,-1-5 0 16,2 3-4-16,0-1 0 0,-1 0-1 0,-1-2-7 15,2 5-3-15,0-1-1 0,-5-5-10 0,5 4 1 16,0-1-1-16,0 0 1 0,0-4 0 0,0 4-1 16,0-3 3-16,0-3-4 0,2 2 2 0,-2-2 0 15,0-1-2-15,0-1 3 0,0 0-1 0,3 3 4 16,-3-1 1-16,3 3 0 0,-1-4 5 0,-2 2-1 15,1 2-1-15,-1-2 3 0,0 2-2 0,-1-2-3 16,1 2-1-16,-2-2-3 0,-4 0-1 0,1 2-2 16,4-2-1-16,1 2 3 0,0-2-2 0,0 1 0 0,-4 0 0 15,4-1-1-15,0 1 0 0,-3 0 3 0,0-1 1 16,0-2-2-16,-2 1 2 0,-3-2 2 0,4 1 0 0,-6-2 2 16,1 1 1-16,3-2-2 0,-4-1-1 0,-1 2 5 15,0-1-3-15,2-3-4 16,1-1 2-16,-3 3-3 0,-2-2-1 0,1-1 2 0,1 3-1 0,-2-2-2 15,-1-5 4-15,0 10-3 0,0-3 4 0,-1 0-1 16,-2-3 1-16,0 7-4 0,1-4 3 0,-3 2-2 16,2 1-1-16,-5 1 0 0,3 2-3 15,-5-3 1-15,4 8 0 0,-5-6 0 0,6-1-3 0,-3 9 3 16,5-2-1-16,2-5-1 0,-7 0 2 0,0 5-1 16,5-1 1-16,1 0 0 0,-3 4-2 0,1 1 0 15,-4-1 0-15,-4 3 0 0,6 4 0 0,1-1 2 16,-5 0-1-16,1-1 1 0,-5 6 0 0,2-5 2 15,1 7 1-15,0-4 0 0,-2 1-1 16,2 2 0-16,-2-1 1 0,1 2 0 0,1-5-3 0,-1 11 1 0,3-5-1 16,-6 2 1-16,4 1 0 0,0 0-1 15,3 2 0-15,5 2-1 0,-4-1 0 0,-4-1 2 0,6-2-2 16,5 5 0-16,-3-3 2 0,7 2-3 0,-4 1 2 16,-5-5 1-16,4 2 1 0,4 0-1 0,-2-1 0 0,-1 3 2 15,1-2 0-15,2 0 1 0,-3 0 0 0,9 4-1 16,-2-1-1-16,2-3 5 0,-3 3-4 0,0-3 0 15,3 3 1-15,1 0-4 0,-4-2 3 0,3-1 0 16,-3 2 0-16,5 5-2 0,-2-5 1 0,1 7 2 16,0 2-3-16,1-3 2 0,-1 0 0 0,0-1-2 15,1 4-1-15,-3-5 3 0,3 5-3 0,0-6 1 16,1 1 0-16,-3 0-2 0,4 2 0 0,-1 1 2 16,2-3-1-16,-1-1 0 0,1 0-1 0,0 6 0 15,0-10 1-15,1 2 0 0,-1 6-1 0,2-3 1 16,1-3-3-16,3 5 4 0,-3-2-1 0,5-6 2 15,-3 10-3-15,4-3 1 0,-5-7 0 0,5 2 0 16,-1 1 0-16,0-2 0 0,1 1-1 0,-1 1 1 0,2-7 3 16,1 1-3-16,1 1 1 0,1 1-1 0,-2-3 0 15,3-2 2-15,0 3-3 0,-3-1 1 0,0 1 0 16,2-3 0-16,-2-1 0 0,4 1-2 0,0-1 2 0,-6-2 1 16,5 1-1-16,2-2 1 0,1 1-1 15,2-2 0-15,0 0 0 0,1-1 2 0,2 0-2 0,7-1 0 16,-10 0 1-16,3-1-1 0,1-2 1 0,4 0 0 15,-5-3 0-15,0 2 1 0,-2-2 0 0,2-2-2 16,0 2 1-16,0-1 0 0,1-1 1 0,-1 1-2 16,-4-1 0-16,3-1 0 0,-2 3 0 0,3-3 23 15,-5-2-1-15,5 2-29 0,-3 0 6 0,0 0 6 16,0 1-10-16,1-1 8 0,1-2 5 0,-7 2-42 16,1 0 37-16,0-2 1 0,0-1 1 0,4 1-3 15,-3-1 2-15,-3 0-1 0,-2-1 1 0,4-1 1 16,3 0 0-16,0-1 0 0,-7 0-2 0,2-2 2 15,1 0-1-15,0-2 2 0,4 2-1 0,-4-2-2 0,-5-1 2 16,5 2-3-16,1-2 5 0,-1-1-4 0,-2 0 0 16,4 0-2-16,-3 1-1 0,-1-1 4 0,1-1-3 15,1-1 1-15,-1-2-2 0,1 1 0 0,-2 0 2 16,-1-1 1-16,2 0-3 0,-5 1 3 0,3 0 0 0,0-1 0 16,-2 0 1-16,-1 0-1 0,0 3 1 0,-2 0 1 15,1-4 2-15,-3 3-3 0,3-1 2 0,-3 3 2 16,3 1-3-16,-3-1 2 0,1-2-2 0,0 5 0 15,-1-3-1-15,0 1 3 0,3 0-2 0,-3 0 1 16,0 0 2-16,-2-5-3 0,1 6 2 0,0-2 0 16,0-3 2-16,2 3 0 0,-5-3 0 0,2 1-3 15,-1 0-1-15,-1-1 2 0,2-1-4 0,-1-3 2 16,4 5-3-16,-3-5 0 0,1 2 0 0,-3-4 1 16,0 5 2-16,3-4-2 0,-3 2 0 0,0-1 2 15,-3 0-2-15,3 3 4 0,0 2-2 0,-8-4-1 16,8 3 1-16,-3-1-1 0,0 0-1 0,-1-2-3 15,-3 3 2-15,2-1-2 0,-5-3-2 0,6 4 1 16,-4-1-3-16,-2 2 2 0,3-2-1 16,-1 2-4-16,-2 1-2 0,2 2 3 0,-3 0-7 0,0 1-5 0,-1 1-5 15,1-1-5-15,-2 4-6 0,2-2-37 0,0 3-21 0,3 2-5 16,-1 1-48-16,4 2 3 0,-1 1-36 0</inkml:trace>
  <inkml:trace contextRef="#ctx0" brushRef="#br0" timeOffset="2183.81">17617 12180 123 0,'-2'1'8'16,"2"-1"8"-16,-7 0-14 0,2 0 33 15,2 0-24-15,-2 0-1 0,3-1-6 0,-1-1-3 0,3 1 0 0,0-1 4 0,0 2 0 16,2-3 1-16,-2-2 4 0,-2 0 9 0,-1 2 1 16,3 3 2-16,-1-4 10 0,-3 0-6 0,0 0 7 0,4 1-2 15,-8 1-1-15,5 0-8 0,-4-2-3 0,-1-1-1 16,4 0-6-16,-7 2-3 16,3 0-3-16,3 0-3 0,-4-5-2 0,7 2 2 0,-1 3-2 0,-5-2 1 15,-1 2 1-15,4-5 0 0,-6 2 1 0,2-1-2 16,-1 2 1-16,-2-2 3 0,-4-1 0 0,2-2-2 15,-2 1 3-15,2-1 0 0,-2-2-3 0,-3 1 2 16,2 3-3-16,1-1-1 0,-6 4 0 0,2-3 1 16,1 0 0-16,-3 5-3 0,3-2 4 15,-6 5-4-15,1-6 1 0,-1 4-1 0,1-2 1 0,-2 4-1 16,-3 0 0-16,-1-3 0 0,8 4 0 0,-1 1 0 16,-6 2 0-16,7 3-1 0,2-1-1 0,3 3 0 15,1-2-1-15,-1 5-1 0,-4 2 0 0,2-1 1 16,5 4-2-16,-5 1 1 0,-1 2-1 0,3 2 1 15,-5 3 0-15,3 0 1 0,0 1 3 0,0 2-3 0,0-3 3 16,2 3 2-16,-2 1-1 0,3 1 3 16,0-2 2-16,2 0 3 0,0 1-2 0,-2 0-1 0,5 3 4 15,2-4-3-15,-2 4 3 0,0 1-2 0,6 0-2 16,-4-3-1-16,4-1 0 0,-1 1 0 0,-1-4-3 0,3 2 0 16,-1 0 0-16,5-4 0 0,-6-1-2 0,6 4 2 15,-3-3-2-15,-1-2 4 0,4 3 1 0,-1-5-3 16,1 2-2-16,0-1 6 0,0-2-5 0,0 3 1 15,1-2 0-15,6 2-3 0,1-1 1 0,-1-1-1 16,-3 0-1-16,2 1 1 0,2 1-3 0,0-3 3 16,1 1-1-16,2-1 0 0,0 0 1 0,2-5-1 15,2 5 0-15,0-6 2 0,2-2 0 0,-1 9-2 16,-1-9 2-16,6 0-1 0,-4 2 1 0,5-2 0 16,-6 1 0-16,6-1 2 0,-3 2-1 0,3-5 0 15,1 0-1-15,-4 1 1 0,3 0-1 0,2-1 1 0,3-3-2 16,-2 3 1-16,0-5 1 0,2 3 0 15,1-1 2-15,7-3-2 0,-9-2 2 0,3 1 0 0,0-1 2 16,0 0 0-16,1-1 2 0,-4-1-4 0,1-3 1 0,-3-1 2 16,4 5-3-16,-3-9 0 0,-1 5 1 0,-2-3-2 15,0 5 2-15,-5-5 4 0,8 1-3 0,-7-1 0 16,2-2 4-16,-1 4 1 0,-3-3 1 0,1 1 0 16,-1-3 1-16,3 0-1 0,-13 6 4 0,5-3-2 15,0-4 0-15,0 2-1 0,3-4-2 0,-4 1 2 16,-6-1-2-16,1 0-2 0,1-6 0 0,-1 1-1 15,8 5-1-15,-12-4 2 0,-1 4-2 0,0-5 0 16,10 2 1-16,-7 0 0 0,8 1-2 0,-8-1 0 16,-8-1 0-16,7-1-3 0,6 1 0 0,-7-1 2 15,-7 0-2-15,11 0-1 0,-7 0 1 0,4 0-2 16,2 0 1-16,4 0 2 0,-6-1-3 0,4 0 2 16,2 1 0-16,-8-3-2 0,0-2 1 0,1 4-1 15,1-4 0-15,-2 2 0 0,6 3 0 0,-4-3-2 16,1 0 2-16,8 2-1 0,-11-1 1 0,5 1-1 15,0-1 1-15,-9 1 0 0,1-2 1 0,6-2 0 16,-4 5 2-16,-4-1-3 0,5-1 1 0,-6 1 0 16,3 0-1-16,3-1 1 0,-4 1-1 0,-8 2 0 0,9-1 2 0,-5 4-2 15,3-3 0-15,-3 3 1 0,4 1-2 0,-11-1-2 16,4 1-2-16,-6 2 0 0,-2-3-2 0,2 0-2 16,-4 2 1-16,-1 2-3 0,-3-3-2 0,3 1 0 15,2-1-4-15,-2 6-1 0,5-1-2 0,-7 0-8 16,2 2-2-16,3-1-5 0,0 5-9 0,0-1-25 15,4 4-16-15,0-5 27 0,0 3 58 0,7 4-49 16</inkml:trace>
  <inkml:trace contextRef="#ctx0" brushRef="#br0" timeOffset="6300.64">19685 14437 702 0,'-9'-2'47'16,"0"-1"-20"-16,4 2 0 0,-3-1-8 0,5-1-19 16,0 0-5-16,-5-2-6 0,5 2 11 0,4 1 0 0,-4-1 1 15,-3 0 13-15,1-2 12 0,-1 2 3 0,3 0-1 16,0 1 11-16,-4-2-4 0,-2-1 0 0,3 0 4 16,1 1-7-16,-5-1-5 0,6 0 2 0,-6-1-4 15,2 0-2-15,4-1 2 0,-7 1-2 16,0 0 1-16,4-1 2 0,-4 0-7 0,-1 0 2 0,-1 1 1 15,1 0-5-15,-1-1 2 0,-1 1-3 0,0 0-4 16,-4-1 3-16,7 0-4 0,-4-3 0 0,-1 5 0 16,2-1-4-16,-2-2-4 0,-1 2 2 0,-2 0 0 15,5 1-3-15,-8-3 2 0,4 3-1 0,-4-2-2 16,5 0 2-16,-5 3 0 0,6-3-1 0,-4 3 4 16,-4-4 0-16,7 1-2 0,1 3-1 0,-4-3 2 0,4 4-1 15,-3-3 0-15,0 1 2 0,-1-3-6 16,7 4 4-16,-4-3-2 0,-4 1 5 0,6 0-4 0,-6-2 1 15,4 0-2-15,1 2 1 0,-1-2-2 16,-5 8-1-16,6-10 3 0,-3 6-2 0,0-3 0 0,1 6 3 0,-1-5 2 16,-2-2-1-16,1 3 4 0,-1-1 1 0,-1 3-3 15,3-2 1-15,-4 0-1 0,-1-3-1 0,-1 3-3 16,0 1 1-16,1 1-2 0,-1-4-1 0,-2 1 0 16,4 3-1-16,1 0 0 0,-5-4 0 0,2 4 1 15,-2-3-1-15,4 3 1 0,-4-3 1 0,5 1-2 16,-3 0 2-16,1 0-2 0,2 4 1 0,0-1 2 15,2 2 0-15,-7-1-3 0,5-1 4 0,-3-1 0 16,-5-3 2-16,6 3-2 0,-3 1 0 0,2-6-1 16,-2 5-1-16,1 1 5 0,-6 1-3 0,9-4-4 15,-7 2 1-15,-6 3 1 0,14-3-2 0,-8 0 0 16,0 1 0-16,-3-6-3 0,6 5 1 0,-4 2 1 16,-2-4 0-16,11-5-3 0,-13 9 3 0,2-4-2 0,6 3 2 15,2-1 1-15,-5-3 0 0,3 1 0 0,2 2-4 16,-3 0 4-16,-4-2 0 0,7 2 0 0,-3-3-2 15,-2 1-3-15,-1 0 2 0,2 1 0 0,-5 2 0 16,2-6 2-16,4 7-1 0,-4-4 0 0,6-1 0 16,1 3 2-16,-2 1 1 0,-6-1-3 0,12-2 3 0,-1 4-4 15,-3-1 1-15,-2-1 0 0,1 3-2 0,-3-2-3 16,4-1 2-16,0 2 3 0,0-1 2 0,-7-1-4 16,4 1 4-16,0 2-2 0,-2-1 1 0,-5 1 4 15,2 0-3-15,-8 0-2 0,10 0 1 16,-5 0-1-16,-1 0 2 0,1 0-4 0,-1 0 2 0,5 0 0 15,-4 0-1-15,11 0 1 0,-11 1 1 0,6-1-2 16,-6 0 4-16,6 2-2 0,-2-1 0 0,2-1-1 16,-3 2-1-16,0-2 2 0,-1 0-3 0,4 0-2 15,-5 2 2-15,1-2-5 0,-3 3-1 0,1-2 2 16,2 2-6-16,-4-1 0 0,2 1-2 0,-1 0 1 0,4 2 0 16,-1-2 2-16,1 2 0 0,3 0 0 0,-5-1 2 0,2 1 2 15,-3 1 5-15,3-1-5 16,0 3 6-16,-3-2-1 0,-2 2-1 0,-1 3 2 15,1 0 0-15,-1-1 1 0,1-1-1 0,-5 2-2 0,4 6 2 16,-2-4-4-16,-1 4 2 0,2 0 1 0,-5 2-4 0,2 0 3 16,4 3-3-16,1 0 2 0,1-3 3 0,-1 3-1 15,9 0 1-15,0-5-1 0,-1 4 0 0,1-2 0 16,1 1-1-16,4-1-2 0,4-2-1 0,4 1-2 16,1-1 0-16,2 0 0 0,-1 1-3 0,6-3-3 15,3 3 3-15,-3-1-2 0,8-1-2 0,0-1 0 16,2 3-1-16,9-4 2 0,2 3-1 0,-2 0 4 15,9-2-4-15,2 0 4 0,-3 3 1 0,4-1 5 16,3 0-2-16,0 2 1 0,1 2 2 0,1-4 2 16,5 3-2-16,-3 1 4 0,3-1-2 0,2-1 0 15,1 3 2-15,0-1 2 0,1 1-1 0,3 0 0 16,-2-2 3-16,1 2-2 0,7-3 2 0,-10 1 2 16,5-2-1-16,2-1 1 0,-4-1 1 0,-1 3-1 0,-1-4 0 15,1 1 0-15,-5 0-1 0,2 1 1 0,1-1-2 16,-4 0 2-16,2-1-1 0,-1 1 3 0,0 0-1 0,0-2-2 15,3 0 2-15,-6 2 0 0,8-5 1 16,-10 1 1-16,7 3-1 0,-4-4 0 0,2 0 2 16,-1 0-1-16,-1 1 0 0,1-2-2 0,-1 1 0 0,1 0 2 15,-1-4-3-15,-1 6 1 0,0-2-1 16,1-3 0-16,2 1 1 0,-1 2-2 0,-2 0 2 0,3-1 0 16,-5-4-2-16,8 2 0 0,-6 3 0 0,6-2 1 15,-6-2-1-15,6 1 1 0,1-2-3 16,0 3 2-16,1 2 0 0,-6 0 1 0,5-3 1 0,-2-1-2 15,3-3 2-15,-8 4-1 0,4-5 1 0,-7 5 0 16,3-5-1-16,1 4 0 0,-1-3 3 0,2 3-1 16,-4 2 1-16,-3-4-3 0,5 4 2 0,-3-6 2 15,3 2-2-15,0-2-1 0,-7 0-4 0,4-1 3 16,1-1-2-16,7 3 0 0,-8-9-1 0,2 5-1 16,3-2 0-16,-4-4 0 0,2 3 0 0,2 0 0 0,-4-4 0 15,-1 1 2-15,1 3-2 0,3-6 3 16,-1 1 1-16,-3 1-4 0,1 1 2 0,4 1-2 0,-4-1-2 15,4 1 1-15,1-1 1 0,0 5-2 0,-2-3 2 16,5-3 0-16,-4 2 0 0,5-5 1 0,0 6 0 0,0-6-1 16,0 5 0-16,-6 1 0 0,2-4-1 0,3 2 0 15,-4-2-1-15,2 6 2 16,-2-6 1-16,4 8 1 0,-1-6-3 0,-4 0 2 0,2 1 0 0,2 3 0 16,-2-4 0-16,1 1-1 0,2 2 1 0,-7-6 0 15,5 4-1-15,-4-3 1 0,6 4 0 0,-4 0 1 16,-1-2 0-16,-1 1-2 0,2-3 0 0,-2 4 7 15,-4-4-3-15,7 3-2 0,-1 0 2 0,-2-6-2 16,1 7 3-16,-6-6-6 0,4 2-1 0,-4-1 1 16,3 3-1-16,-3-1 2 0,2-4 2 0,-2 7-3 15,8-4 1-15,-1 0 0 0,-1 0-1 0,-1 0 1 16,0 0 0-16,3-1-5 0,-8 1 4 0,7-1 1 16,-9-1 1-16,-1 2-1 0,2 0 0 0,-4 1-1 0,1-1 0 15,-6 1 3-15,0 1-1 0,2-2 0 0,-5 4 0 16,1-3-1-16,-5 1 1 0,3-2 1 0,0 2-1 0,-8 0 3 15,7-1 0-15,-3 1-3 0,-2-3-1 16,5 2 4-16,-6-1-3 0,6 0 0 0,-9 1 0 0,9-4-2 16,-6 3 1-16,0 0 0 0,3-2 2 0,-7 4-2 15,4-5 1-15,-1 2 0 0,-3-1-1 0,3 6 3 16,-6-6-1-16,3-1-2 0,0 2-3 0,0-1 1 16,-5 6-4-16,3-6-3 0,2 2 3 0,-3-1-3 15,3 1 0-15,-3 2-6 0,-2 1 0 0,4-3 0 16,1-1-5-16,-2 1-19 0,1-2-18 0,-6 4-12 15,3-3-25-15,-4-7 2 0,3 0-30 0</inkml:trace>
  <inkml:trace contextRef="#ctx0" brushRef="#br0" timeOffset="8529.46">17652 10918 615 0,'-7'-4'41'0,"4"-3"-13"16,-2 4 1-16,7-2-12 0,-4-1 4 16,2 5-46-16,2-4 0 0,4 3 9 15,5 1-1-15,-1-1-2 0,2 1 9 0,-5-1 2 0,12 2 7 0,-7 2 0 16,1 1 2-16,-2 0 3 0,-5 0 0 0,8 0 1 16,-4 5 2-16,5 0 0 0,-4 0-2 0,3 3 0 15,1 1-1-15,2 2 0 0,0 2-1 0,-4 0 0 16,9 0-2-16,-5-1 0 0,4 1 1 0,-4 0 0 15,5-4-1-15,0 3 1 0,2-1-2 0,-2-3 3 16,0 0-2-16,-2 1 4 0,2-2-1 0,2-1 0 16,-1 2 1-16,-4-5 2 0,5 4-1 0,1 1 2 15,0 0-1-15,3-5-2 0,-2 4 3 0,0 2-1 16,4-5-2-16,0 7-1 0,-5-5 1 0,2 2 0 16,-2 0-2-16,2 0 1 0,0 0-3 0,1-3 1 0,-5 1-1 15,6 1 0-15,2 3-1 0,-4-4 2 0,1 2 0 0,4 2-1 16,-2-7 3-16,-4 8-1 15,4-1 3-15,-5-6 1 0,5 0 0 0,0-6 0 0,-3 4 3 0,1 0-3 16,-4-2 0-16,3-3-1 0,-2 0-1 0,9 3-1 16,-7-3-2-16,-2 3 2 0,2-1-2 0,-2-4 1 15,4 5-1-15,-3-3-2 0,-2 0 1 0,-2-1 1 16,1 1-3-16,-2 1 3 0,1-1-1 16,3 0-1-16,-4 0 0 0,1 5 0 0,0 0 0 0,4-4-1 15,-2 1 2-15,1-4-2 0,0 2 1 0,0 0 0 16,-6 0 0-16,5 0-1 0,0 0 0 0,-7 0 1 15,13 2-1-15,-10-1 1 0,1 3 0 0,4-3-2 16,2-1 3-16,-2 3-1 0,0 2-1 0,5 0 1 16,-8-5 0-16,3 0-2 0,3 1 2 0,-4 2 0 15,3-1-1-15,-2 0 1 0,0 1-1 0,2-3-1 0,-1 0 0 16,-2 1 2-16,4 3-1 0,-1-6 1 0,3 2 0 16,-2 0 0-16,2-2 2 0,-5 2-2 15,2 0 0-15,6 2 0 0,-3-2-2 0,1 0 1 0,1 0-1 16,1 0-1-16,-3 0 1 0,6 0 2 0,2 0-1 0,-7-2 2 15,2 2 0-15,-1 4-1 0,-1-3 0 0,-1 1-1 16,1-1-3-16,-1 1 3 0,0 1-1 16,5 0-1-16,-7-3 2 0,8 0 0 0,-3 2-1 0,-3-1 2 15,5 1 0-15,-4-2 0 0,7 1-1 0,-2-1 1 16,0 2 2-16,-1-2-2 0,1 0 1 0,2-5-2 16,-2 5 0-16,2 0 1 0,-7-3 1 0,2 2-2 15,0-4 2-15,-1 3-1 0,4-2 2 0,-8 0-1 16,9-4 0-16,-3 2 1 0,-4 1-1 0,0-1 0 15,1-3 1-15,6 2 0 0,-4 3-1 0,3-6-1 16,-2 4 1-16,4-2-1 0,1 0 0 0,1 4 0 16,1-1 0-16,-4-6 0 0,0 0 0 0,-4 3 2 15,0 3-1-15,-2-4 0 0,1-1-1 0,-6-1 1 0,3 8 0 16,-1-2 3-16,-1-1-4 0,-2-2-1 16,8 0 1-16,-8 1 1 0,3 0-1 0,7-4 1 0,-4-3-1 15,3 3 0-15,-3-3 2 0,4 3-1 16,-6 2-1-16,4-4 0 0,2-1-1 0,-7 4 1 0,-1-2-2 15,1 1 2-15,-2 0 0 0,-3 0 0 0,1-2 2 0,-2 2 2 16,-6-1 0-16,-2-1 3 0,0 4 0 0,2-1 2 16,-4 1-1-16,-2-2 2 0,-1 0 0 0,-3 0 0 15,5 1-2-15,-9-1 0 0,7-1-2 0,-4-1-1 16,-3 0 1-16,4 1-1 0,-3-1-1 0,3-1-3 16,-6 2 1-16,5-1 2 0,-5 0-3 0,0-1 4 15,3-2-3-15,-4 4-1 0,1-1 4 0,1-2 0 16,-1-1 5-16,0 3-2 0,5-6 2 0,-5 2-1 15,-6 5 3-15,6-6-2 0,0-4 1 16,-5 5 0-16,-3-2-4 0,3-1 2 0,-6 4-3 0,4-3 0 16,-3-6 0-16,-6 3-1 0,-1 0-1 0,3 1-2 15,-5-1 0-15,0 0 1 0,-4-3-3 0,1 1 0 16,0 2-1-16,-5-1 0 0,-3 1-2 0,2-3 0 16,-2 4-1-16,-5-2 2 0,-3 1-2 0,-1-2 4 15,1 2 1-15,5 3-1 0,0-1 3 0,-5-2-2 0,1-2 1 0,1 4 3 16,6 1-4-16,-5 1 0 0,4-2 0 15,-12 0 0-15,8 4-1 0,-1 0 0 0,0-1 0 0,-3 7 0 16,-1-2 0-16,0-1 0 16,-4 2-5-16,3 3 5 0,0-1-2 0,-5-2 2 0,5 6 0 0,-1-6 0 15,-4 5 3-15,5 0-3 0,2-1 3 0,-7 1-3 16,4-2 0-16,1 5 0 0,-5-2-2 0,2 4 0 16,-3-2 0-16,-3 3 0 0,6 0 1 0,0-2 0 15,-2 7 1-15,-1-4 0 0,1 2 2 0,4 2-1 16,-5-2 2-16,7-1-1 0,-2 6 0 0,-5-4-1 15,4 0 0-15,2-1-1 0,-3 0-1 0,0 3 0 16,6 0-1-16,-10 5 0 0,5-7 2 0,4 3-2 16,-2 4 2-16,3-1-1 0,2 1 1 15,1-3 0-15,-1 1 0 0,8-2 0 0,1 4 0 0,0-2 1 16,1-1-1-16,-1-2 0 0,2 5 0 0,0-6 2 16,1 3-1-16,0 0 0 0,1-2 3 0,-2-3-4 15,1 5 2-15,0 1-2 0,-1-4 2 0,-3 4 2 16,1-2-3-16,2-1 0 0,0 2-1 0,-5 0 1 0,2-4 0 15,-5 1-1-15,1 2 0 0,4-6-1 0,-2 5 1 16,-6-4 0-16,4 0-1 0,2 1 0 0,-1 3 1 0,3-3 0 16,1-1 1-16,-8 1-1 0,7 0 2 0,0 0-2 15,-2-1 2-15,2-1-2 0,-1-1 1 0,1 0 0 16,1 0 0-16,-3 0-1 0,0 0 0 0,2 0 1 16,-3 0-1-16,9 3 0 0,-11-1 0 0,6 4 0 15,2-4 0-15,3 3 0 0,6-1 1 0,-5 1 0 16,3 1 1-16,-8-1-4 0,11 4 2 0,-4-2-2 15,0 2 0-15,-5 1 2 0,-2-1-3 0,-1 4 1 16,5-4 2-16,0 2-1 0,0 2 2 0,0-1 1 16,-2-1-2-16,1 3 0 0,2-1 0 0,-2 0 1 15,-4-1-1-15,3-1 0 0,1 2 1 0,-6-1-1 16,3 2 2-16,0-1 0 0,3-2 0 0,1 0 0 16,3 3 2-16,-3 0-4 0,5-1 2 0,-2-2 1 0,5 0-1 15,-8-2 1-15,4-1 0 0,-5 5-2 0,5-7 1 16,-4 2-1-16,7 1-1 0,-6 1 2 0,4-1-1 15,1 6 0-15,0 0 1 0,4-1-2 0,-2-4 2 16,-1 2-1-16,1 3-1 0,0-8 6 0,2 3-5 0,-1-5-1 16,2 6 4-16,-3-5-2 0,3 7 4 0,0-4-3 15,-2-4 1-15,5 7-3 0,-3-1 2 0,0 0 0 16,2-3 0-16,1 2-1 0,-1-3-2 0,-1 4 0 16,4 0 0-16,-2 0 0 0,3-1 3 0,-1 1 0 15,1-2 4-15,2 1-5 0,-3-2 5 0,3 1-3 16,-4-1 2-16,3 0-2 0,0 0 1 0,-2 0-6 15,1 1 1-15,2-1 4 0,0 3-1 0,0-2-3 16,1 2 3-16,1 2 0 0,2-4-3 0,1 1 4 16,1-1-3-16,2-1 2 0,-4 0-3 0,1-2 2 15,1 1 0-15,-1-1-4 0,2 0 2 0,-2 2-3 16,1-2-2-16,0 2-3 0,4-3 0 0,-3 1-6 16,3 0-2-16,-3 1-15 0,6-3-12 0,-2 1 0 15,1 0-24-15,4 0-56 0,1-1 94 0,3 3-45 0,2-1 74 16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6T20:57:14.9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5884 12081 336 0,'-5'-7'21'0,"-4"1"-7"16,7 6-14-16,-4 0 33 0,1-3-33 0,5-3-1 15,-3 1-17-15,3 5 7 0,0 0-8 0,0-2 10 16,-1-1 2-16,1 2-1 0,0-1 12 0,-4-3 19 16,4 1 5-16,-3 0-1 0,2-2 19 0,1 3-4 15,-2-3 1-15,1 4 2 0,-1-3-6 0,-1 1-11 16,1 4-4-16,1-5 2 0,1 0-13 0,-2 4 0 16,2-1-2-16,0-4-2 0,0 3 2 0,-1 1 6 0,1 1 0 15,0 1-8-15,0 0 12 0,0 0-4 0,0-2-2 16,0 2 2-16,0 0-6 0,0 0-5 0,0 0-2 15,0 2 0-15,1-1-6 0,1-1 1 0,1 2-1 16,2-1 0-16,-2 1 0 0,1 3 1 0,3 1 1 16,-6-1 0-16,4-2 0 0,3 5 0 0,-5-4 2 0,0 1-1 15,4 3 0-15,-4-2 1 16,3-3 0-16,-3-1-2 0,3 1 1 0,1 5 1 0,-3-2-1 0,4 0 3 16,-3-2-2-16,3-4 0 0,-2 3 1 15,2 2 0-15,1-2 0 0,-4-3 0 0,6 0-1 0,-6 0-1 16,3 3 0-16,3-3 1 0,-7 0 0 0,7 1-1 15,-6 4 1-15,3-5-2 0,-3 3 1 0,3-3 2 16,1 2-3-16,-7 4 2 0,2-1-2 0,3-5 0 16,-3 0-1-16,1 3 1 0,1 2 1 0,-6-2-1 15,4 0 1-15,5-3-2 0,-9 3 0 0,2 3 1 16,2-2-3-16,1-1-5 0,-2-3-2 0,10 0 0 16,-10 1-4-16,2 2-3 0,-1-3-2 0,-1 0-7 0,-1 2-2 15,6-2-42-15,3 0-26 0,-10-2 41 0,9-2 55 16,3 1-52-16</inkml:trace>
  <inkml:trace contextRef="#ctx0" brushRef="#br0" timeOffset="980.76">6007 11870 263 0,'-3'-2'30'0,"7"5"-14"16,-4-1-13-16,3 1 7 0,1-3-26 0,2 0-14 15,-3 2 5-15,7-1-1 0,-7-1-11 0,0-1 12 16,5 1-4-16,-8-5 2 0,1 5 12 0,2-2 6 16,-3-1 1-16,0-1-1 0,0 4 7 0,0-4 3 15,-1 0 3-15,-1-1 1 0,-2-1 3 0,-1-2-5 16,3 2 2-16,-1-4-3 0,-3 1-3 16,1-1-9-16,2-1-4 0,1 3 5 0,-1-1-8 0,2 1 0 15,-3-3-5-15</inkml:trace>
  <inkml:trace contextRef="#ctx0" brushRef="#br0" timeOffset="1659.06">6122 11527 518 0,'-8'-2'79'15,"3"2"-23"-15,-1 0 4 0,1 0-31 0,0 0-4 0,1 0 3 16,2 0-30-16,2 4 4 0,-2-3-11 0,2 4 0 16,0-2 3-16,-1 0 4 0,-5 2 1 0,6 3-1 15,-4 0 4-15,4-2 7 0,0 0 0 16,-1 2-1-16,-4-2 5 0,8 1-3 0,-3-1-1 16,0 2 3-16,0-2-6 0,2 0-1 0,-4 1 1 0,5-3-4 15,4 0 0-15,-1 2 0 0,-4-1-2 0,5-1 4 16,-2-1-2-16,5 1 4 0,-4-1 0 0,0 0-2 15,0 0 4-15,4-1 0 0,-1 1 0 0,4-2-1 16,-10 4-1-16,0-2-3 0,5-1 4 0,-5 2-7 16,7 0-1-16,-4-1 1 0,2 1-3 0,-2 1 2 15,7 0-1-15,-5 0 1 0,4 1-3 0,1 0 2 16,-2 0 0-16,3 1-3 0,0-1 4 0,-1 2-1 16,-4 1 0-16,7-4 1 0,-2 3 1 0,0 0-2 15,-1-2 2-15,-2 0 1 0,1 4-1 0,-1-1 0 0,3-2 0 16,-3-1 2-16,0-1 1 0,-3-1-1 0,0 1 2 0,3 0-2 15,-6-2 1-15,4 0 3 0,-4-3-5 0,3 5 4 16,-6-1-4-16,1 1 2 0,1-3 1 0,0 6 1 16,-3-4 1-16,-1-1 0 0,0 4-1 0,0-1-1 15,-1 3 2-15,-1-4 1 0,-3 3-2 0,1 2 0 16,0-7-1-16,-2 5-1 0,1 1 0 0,-2 0 0 16,0-4-1-16,-4 3-2 0,3 3-1 0,4-2 1 15,-7 4-2-15,4 3 2 0,-2-2 0 0,-1 2 0 16,4 4 0-16,-2 1 0 0,-3-3-1 0,-1 0 2 15,5 4-1-15,-4-5 0 0,-1 3 1 0,1-2 1 16,-2-1 2-16,1 2-2 0,-1-3 2 0,-1 3-1 16,-5-4 3-16,10 4-2 0,-9-3 1 0,1 1 0 15,0 0 0-15,6 1 1 0,-3-2 0 0,1-1-3 16,3 3-3-16,-4-3 6 0,3 1-4 0,2-2-4 0,6 5 1 16,-8-6-2-16,1 1 1 0,4 2 2 15,-5-5-4-15,6 3 4 0,-4-5 2 0,1 2-2 0,0-1-2 0,0 1-2 16,5-2-2-16,-8-3-8 0,6 1-7 0,1 0-4 15,2 3-12-15,0-4-61 0,-1-6 82 0,2 3-33 16,-2 0 49-16</inkml:trace>
  <inkml:trace contextRef="#ctx0" brushRef="#br0" timeOffset="24817.37">13294 10522 373 0,'-3'0'96'0,"-5"-3"-30"16,7 1-4-16,-2 1 21 0,0 1-84 0,1 1 1 0,-3-1 0 16,5-1 1-16,-3 1-1 0,3 0 1 0,-3 1 0 15,-2-1 3-15,1-1 6 0,0-3-2 0,-2 4 8 0,3 0 0 16,-2 0 19-16,-3 2-10 0,4 0 11 0,-6 2-4 16,4-2-1-16,0-2-2 0,-4 0-5 0,4 0-6 15,-4 5 0-15,6-4 1 0,-4-1-5 0,0-1-2 16,2 1 4-16,-5 1-6 0,3 2-1 0,-2 2-4 15,3-5-1-15,0 0 2 0,-1 2-6 0,1 2 0 16,2 1-3-16,-3 1 0 0,5-3 0 0,0 5 1 16,-5 0-1-16,0 8-1 0,-2-5 2 15,7 2 0-15,-3 1 0 0,3-2-1 0,-3 6 1 0,4-4 2 16,2 5-3-16,-2-4 3 0,-1 4 0 0,0-1 1 16,-3 0 2-16,3 1-2 0,0-1 0 0,-4 0 0 15,1 1-1-15,-2-1 1 0,5-1-1 0,-6 0 3 16,4 1-1-16,-3 0-1 0,3 1 3 0,-4-1 1 15,4 0 1-15,-6 0 2 0,3 1-2 0,-4-2-3 0,10 2 1 16,-9 0 1-16,5-2-3 0,4 7-2 0,2-6 0 16,0 4 0-16,0 0 0 0,-3 2-2 0,1 0 2 15,4-2-1-15,1 4 0 0,-1-4 0 16,-2 2 2-16,0 1-1 0,0-3 2 0,6 3-2 0,-6-3 0 0,6 0 0 16,-3-3-2-16,1 3 1 0,2 0 2 0,-3-3-2 15,3 3 2-15,1-3-1 0,4 2 3 0,-8-4-1 16,-2 2 1-16,-1-2 1 15,8 0-1-15,-1 1-2 0,-6-1 3 0,-1 2-2 0,0-2 4 0,3 2-2 16,2-2 0-16,3 1 2 0,-11 1-2 0,3-1 4 16,0 4 0-16,4-3 3 0,-4 0-3 0,4-3 1 15,-4 4 1-15,0-4-5 0,1 3 2 0,1 3 0 16,2-9-5-16,-8 2 2 0,2 1-3 0,2 6-1 16,-1-6 1-16,-3 1 3 0,4 2-2 0,-4-5 2 15,4 5 1-15,3 0 0 0,-3-3 3 0,-5-2-3 16,2-2 2-16,5 2-1 0,-2-3 0 0,-2 0 3 15,-1-3 0-15,4 3-4 0,4-1-2 0,-5-2 3 16,6 0-2-16,-7-1-2 0,1 1 0 0,1-1-3 16,1 0 1-16,-5 0 0 0,-3-1 5 0,6 0-5 0,7 2 1 0,-5-2 0 15,0 1 2-15,5-1 1 0,-2 0-2 0,0 1 2 16,4-1-2-16,-2 0 1 16,-4 0 1-16,-2 1-3 0,2-1 0 0,1 0 2 0,3 1-2 0,3-1 0 15,-7 0 0-15,5-1 0 0,-2 1 3 0,5 1 0 16,-1-3 2-16,-7 3-3 0,2-1 3 0,2-1 2 15,4-1 2-15,-3 1-4 0,5 0 3 0,-1-2-2 16,4 2-2-16,1-2 4 0,-2 1-4 0,5 0-1 16,-4-3-3-16,1 2 2 0,2 4-1 0,-3-1 1 15,4-5 1-15,-3-1-3 0,1 0 4 0,1 0 1 16,-4 2-3-16,1-2 2 0,3-2 0 0,-3 1 2 16,6 2-3-16,-10-2 3 0,2-4 0 0,4 5-7 15,-1-1 9-15,2-1-6 0,0-1-1 0,1 1-2 16,-9-2 2-16,5 4-2 0,9-4 0 0,-4 3 2 15,-3-1-1-15,-3-2 0 0,4 2 2 0,-4 2-1 16,4-2 2-16,3-1 1 0,-11 3-1 0,5-3 0 16,-2 2-4-16,5-1 2 0,-3 0-2 0,-2-2 1 0,2 1-1 15,-1-1 0-15,3 0 0 0,-4 2-1 0,1-1 5 0,3 0-2 16,-6 1 0-16,3 1-2 0,-1-1 0 16,-2 2 1-16,1 0-3 0,1-1 2 0,0 1-2 0,-1 0 2 15,-1 0 2-15,-1-2-2 0,0 0 0 0,2 2 3 16,-4 0-2-16,1-1-1 0,4 1 1 0,-5-2-1 15,4 2 0-15,1 0 0 0,2 0-1 0,3 0 4 16,-4 0-1-16,0 0-2 0,-4 0-1 0,11 2 1 16,-7-2 0-16,1 0 1 0,-5 0 0 0,0 1-3 15,3-1 4-15,-1 0-2 0,4 0 5 0,-4 0-5 16,1 0 0-16,5 0 0 0,-5-1 1 0,8 1 0 16,-3 0 1-16,1-2-2 0,-1 2 0 0,0 0 1 15,-2 0 0-15,5-1 1 0,-4-1-2 0,4 1-1 16,-7 1 1-16,6-2 0 0,-4-1 0 0,4 1 0 15,-4 1 0-15,3 1 0 0,-2-3 0 0,-1 3 2 16,0 0-1-16,-1 0 0 0,-2 0-1 0,2 0 1 16,1 0 0-16,1 0 0 0,-6 0 0 0,4-2-1 0,3 2 2 15,-5-2-2-15,5 1 4 0,-7 1-4 0,4-2 1 16,1-1 0-16,-1 0-1 0,1 1 1 0,2-1-1 16,2-2 0-16,-6 4-1 0,11-4 1 15,-11 2 0-15,3 0 0 0,4 0 0 0,-5 0 1 0,3-1 2 0,-4 1-1 16,6 0 1-16,-5-2-3 0,5 2 2 0,-4 0-1 15,2-2 3-15,-4 2-3 0,4 0 2 0,-2 0-3 16,-1 0 2-16,0 0-2 16,-1 0 0-16,0 1 2 0,0-1-2 0,1 3 1 0,-1-2 1 0,-4 2-2 15,1-1 0-15,2 1 4 0,0 0-3 0,5 0 1 16,-7 1 0-16,2 1-1 0,-2-2 3 0,-2 3-1 16,2-1-3-16,-1-1 4 0,2 2-3 0,-3 0 2 15,3-1-1-15,1 1-1 0,0 0 3 0,6-1-5 16,-2 1 3-16,-4 0-1 0,0 0-1 0,-1-1-1 15,1 3 1-15,-2-4-1 0,1 2 1 0,5 0 2 16,-5 1-1-16,2-3-1 0,1 2 0 0,1-1-1 16,-3-2 1-16,3 0 0 0,2 1-1 0,-6-1 1 15,3 0-2-15,2 0 2 0,-3 0 0 0,1 0 2 0,2 0-1 16,-5 0 1-16,4 0 2 0,1 0-4 16,-4 0 3-16,3 0-3 0,2 2 0 0,-4-2 1 0,6 2-1 15,-3-1-3-15,-2-1 1 0,-1 0 1 0,6 2 1 16,-6-2 0-16,-1 1 0 0,6-1 0 15,-4 0 1-15,2 0 2 0,0 2-2 0,4-2 0 0,-7 1-1 0,5 1 0 16,-1-2 0-16,0 2 1 0,-1-2 0 0,2 1-1 16,2-1 2-16,-1 2 2 0,-1-2 1 0,4 0-3 15,-1 0 1-15,-4 0-1 16,0 1 1-16,2-1 1 0,2 2-3 0,0-2-1 0,-7 0 2 0,5 0 0 16,-2 0 0-16,1 0 1 0,-4 0-3 0,4 0 3 15,-6 0 0-15,6-2-3 0,1 1 1 0,-2-1 0 16,-2 1 0-16,4 1-1 0,1-2 3 0,-4 2-4 15,5-2 2-15,2 2 1 0,-4-1-1 0,2 1 0 16,1 0 0-16,0-2-1 0,2 2-1 0,-2-1 3 16,0 1-2-16,-7-2 0 0,7 1-1 0,-1 1 1 15,-2 0 0-15,-2 0-1 0,2 0 2 0,0 0-2 16,-2 0 1-16,2 0-1 0,4 1-1 0,-4-1 2 0,-3 0 0 16,3 0 1-16,3 0-2 0,-8 0 1 0,5 0 0 15,0-1 1-15,3-1-1 0,-3 0 0 0,3 1-1 16,4-1 0-16,-6 1 1 0,9-1 0 0,-2-1 0 0,-2 1 0 15,0-1 5-15,1 2-6 0,-3-2 2 16,1-1 0-16,-2 3-1 0,0-1 2 0,1 1-2 0,0-1 0 16,-2 1-1-16,1-1 1 0,-1 2 2 0,-4 0-2 15,2-2 0-15,3 2 1 0,1 0 0 0,-1-1 0 16,-3 1-1-16,3 0 0 0,2 0 0 0,-1 0 0 16,4 0 0-16,0 0 0 0,2 0 0 0,-4 1 1 15,7-1 3-15,-6 0-2 0,3 2 3 0,1-2-2 16,-6 0 1-16,-1 0 3 0,3-2-3 0,-1 1 0 15,-3 1-4-15,0-2 2 0,1 1 0 0,0-1 0 16,1 1 0-16,-3-1 0 0,2 0 1 0,1 1-3 16,0 1 4-16,-5-2-3 0,0 1 0 0,3 1 2 15,0-2 0-15,0 1-2 0,2-1 3 0,3-1-4 16,-5 3 3-16,5-2 0 0,0 1-3 0,1-1 1 16,-4 1 1-16,1-1-2 0,1 0 3 0,-1-1-1 15,-4 2 1-15,4-2-1 0,-6 1 1 0,8-1-2 0,-5 1-1 16,-3-1 0-16,2 2-2 0,-1 1 2 15,-1-2-1-15,5 2 1 0,-3 0 1 0,-1 0-1 0,-2 2 0 16,4-1 1-16,0 1-1 0,0 1 0 0,3-2 0 0,-5 3-2 16,2-1 1-16,-2-2 1 0,2 4-1 0,-4-2 1 15,2 0 0-15,3 2 0 16,-1-2-1-16,-2 2 1 0,3-2 0 0,-1 2-1 0,-2-2 1 0,1 2 0 16,-4-2-1-16,2 1 0 0,0 1 3 0,-4 0-3 15,5 1 2-15,-4-1-1 0,0 0 0 0,-3-2 1 16,1 1-1-16,-1-2 2 0,0 1-2 0,1-1 1 15,-3-1 2-15,-1-1-2 0,4 0 1 0,-3 0-2 16,5 0-2-16,1 0 2 0,-4 0 3 0,0-1-3 16,-2-1 3-16,3-1 0 0,-1 0 3 0,-3 0 2 15,-4-2-1-15,-1 2 2 0,0-2-1 0,-2-1 1 16,0 1 2-16,-2-1-2 0,-1-2-4 0,0-1 5 16,2 1-4-16,-2 0-2 0,3-2 0 0,-3-1 0 15,-3 0-2-15,3-1-1 0,2 1 0 0,-3-2 0 16,-4-3 1-16,-1 1 0 0,1-3 0 0,-1 1-1 0,3 0 1 0,0 0 1 15,-5-1 2-15,-2-4-2 0,7 2 2 16,-4 1-2-16,-2-2-1 0,1-1 4 16,-2-3-2-16,-4 6 0 0,1-3 0 0,2 4-2 0,-6-3 1 0,9-4-1 15,-4 3 0-15,-2 0 0 0,-2 3-1 0,1-6 0 16,7 1 0-16,-6 1-1 0,2-1 1 0,-7 2-1 16,3 0-2-16,-1 0 1 15,5 0-2-15,1 0-1 0,-8 0 0 0,5-2 2 0,3 2-1 0,0-1-3 16,2 2 2-16,-3 1 2 0,2-4-2 0,1 5 0 15,0 0 2-15,-1 2-4 0,-2 1 3 0,3-2-2 16,-1 2 0-16,3 0 1 0,-7 3 0 0,3-1 1 16,3 3-1-16,-3 2-2 0,2-2 4 0,-4 1 1 15,4 4-1-15,0 0-1 0,1 3 1 0,-3 0-2 16,4-1 3-16,-6 3-3 0,5 1 0 0,-4-3 1 16,1 1 1-16,0 2-1 0,-3-1 3 0,0-3-2 15,-1 4 1-15,-1 0 1 0,1 0 0 16,-3 0-2-16,3 0 4 0,-4 0-2 0,-1 0 1 0,-1 2 1 0,1-2-2 15,-5 0 3-15,2-2 0 0,-6 2 0 16,9-1-3-16,-6-1 0 0,-1-2 1 0,7-1 2 0,-7 2 0 16,-1-2-1-16,3 2 3 0,0-5-5 0,-2 8 4 0,-1 0-2 15,2 0-2-15,-4-3 1 16,2 3-1-16,3-3 0 0,-4 1 0 0,4-1 0 0,-7-3-1 0,2 1 1 16,-2 2 0-16,4-2 0 0,-3 0 2 0,1-1-6 15,-4 1 3-15,2 1 2 0,1 0 0 0,-6 3-1 16,-1-5 0-16,8 1 0 0,-3 0 0 15,-3 2 4-15,7 0-3 0,-6-2-1 0,4 0-1 0,-1-1 1 16,7 1 0-16,-12 2 0 0,7-1 0 0,-4-1 0 16,-1-3 1-16,5 3 1 0,-4 1 0 0,0-1-2 15,-3-3 3-15,5 2-3 0,0 1 3 0,-4-1-2 16,3-1 1-16,-4 1-2 0,1-2 1 0,-3 0-1 16,3-1 1-16,4-1 0 0,-7 1-1 0,3-2 0 15,0 0 0-15,3 2 1 0,0 1-1 0,3-2 0 16,-2 2 0-16,-4 1 1 0,4-3 0 0,2 2 0 15,1 2-1-15,-4-3-2 0,-3 2 3 0,4-1 0 16,-7 0-1-16,-1 2-1 0,0-2 0 0,0 4 1 0,-1-3 0 0,-5-1-1 16,4 4-1-16,1-3 1 15,2 3 0-15,2-1 0 0,2 2-3 0,-7-2 3 0,3 5-2 16,1-5 1-16,0 5 2 0,-2 0-4 0,-3-1 3 0,1 2-2 16,-7-2 1-16,5 1 0 0,-3-2-1 0,0 2 0 15,-3-3-3-15,5 3 3 0,-4-1-2 0,2 1 3 16,5 3-2-16,-5-2 2 0,1 1 0 0,2-1-3 15,4 3 2-15,-9 0 1 0,3-1-3 0,-1-3 1 16,-4 2-1-16,-3 1-1 0,1 0 3 0,4 0-1 16,1 1 2-16,-4-1-3 0,2 1 2 0,3 1-1 15,4 0 2-15,1 0-1 0,-3 1 1 0,-1-1 0 16,1-1-3-16,-4 1 4 0,2-2-1 0,-5 0 0 16,2 1 1-16,3-3-2 0,3 2 2 0,-4-3 1 15,5 0 0-15,-2 2 0 0,2-1 0 0,3-1-1 16,-1 0 1-16,3 0 0 0,-4 0 0 0,3 0-2 15,0 2 1-15,3-2 0 0,0 0 1 0,-2 0 0 16,2 0-2-16,-3 0 2 0,-2 0 0 0,3 0 0 0,4 2 0 16,-5-2 0-16,0 1 0 0,3-1 0 15,-1 0 0-15,5 0 0 0,-3 5-1 0,2-4 1 0,-4 1-3 16,5 0 3-16,-1 1-1 0,-3-2 1 0,5 2-1 0,-5 2-3 16,5-3 2-16,-1 1 2 0,3-2 1 0,-7 1-1 15,6 0 1-15,-1-1-2 0,-1 1 1 0,-5-2 2 16,5 1-2-16,3 1 0 0,-3-2-4 0,7 1 3 15,0 1 0-15,-1-2 0 0,-1 0-2 0,5 2 0 16,-4-2 1-16,1 0 0 0,1 1 3 0,-1-1-2 16,-3 0 1-16,-2 0-1 0,2 0 1 0,5 0 3 15,-1 0-2-15,-1 0-1 0,-1-1 1 0,4 1-1 16,-3-2 2-16,1 0-2 0,4 2 2 16,-4-1-2-16,4-2 0 0,0 1 1 0,0 1 0 0,1-1 0 15,2 2 1-15,-2-2-2 0,-5 1 0 0,4-1 0 16,1 1 1-16,-1 1-1 0,-2-2-2 0,-3 1 1 15,5-1 1-15,-2 0 1 0,5 1 2 0,0-1-4 16,0 1 3-16,-7 1-1 0,7-2 3 16,3 1-2-16,-5-1 0 0,2 2-1 0,0-2-1 15,1 1 4-15,-7 1-2 0,10-2-2 0,-2 2-1 0,-5 0 1 0,4 0-1 0,0 0 0 16,-1-3 1-16,0 3-3 0,2-1 2 0,-3 1 0 16,3 0 0-16,-1-2 1 0,1 2 0 15,-3-2 0-15,4 2-3 0,-1-1 4 0,-1 1-1 0,2 0-1 16,0-2 3-16,3 2-4 0,-1-1 2 0,-4-1-2 15,4 1 1-15,1-3 0 0,-1 0 1 0,-2 2-1 16,1 0 0-16,2-1 0 0,-1 2 0 0,-2-2 0 16,1 1 1-16,4 0-3 0,-6 1 2 15,1-2 0-15,0 1 0 0,3 1 0 0,-5-3 0 0,2 3 1 16,-3-1-2-16,4 2 1 0,-1 0 0 0,-1 0-1 16,-1 0 0-16,2 0 1 0,5 2-1 0,-7 1-2 15,4 0 2-15,-4-1-2 0,-1-1 0 0,3 4-1 16,-3-2-2-16,1 2 0 0,2-2-1 0,-3 2-3 15,3 0-2-15,-1 1 2 0,7 0-5 0,-6 0-9 16,3 1-6-16,2-1-1 0,-7 2-12 0,5-3-30 16,4 2-13-16,1 0-6 0,-5 1-35 0,8 1-57 15,0 0 130-15,4 2-72 0,7 0 127 0</inkml:trace>
  <inkml:trace contextRef="#ctx0" brushRef="#br0" timeOffset="39157.4">11780 10094 291 0,'-2'0'15'0,"0"2"-9"0,-1-2-1 0,6 0-2 16,-3 1-46-16,2 2 9 0,0-1-16 0,-1 1 12 15,1-3-2-15,-1 0-2 0,3 0 13 0,0 2-1 16</inkml:trace>
  <inkml:trace contextRef="#ctx0" brushRef="#br0" timeOffset="40733.83">6534 9643 199 0,'-7'-7'29'0,"3"3"-5"0,1 0-1 0,-4 0-3 16,4-3-12-16,-2 3 1 0,1 1-7 16,1-2-2-16,-1 2 0 0,-2-2-1 0,3 2-1 0,-2 0 2 15,-1 0 1-15,3 1 2 0,-3 0 2 0,-1 1 13 16,-1-2 3-16,2 3-2 0,-3-2 14 0,-1 2 2 15,2 0 2-15,-1 0 3 0,-4 0 1 0,-2 0-1 16,4 0 2-16,-2 2 0 0,2-2-1 0,5 1-3 16,-7 1-2-16,5-1 0 0,-3-1-4 0,6 0-7 15,-4 2-1-15,9 0-4 0,0-2-7 0,-9 0-8 16,9 0-1-16,0 3 1 0,0-3-8 0,0 1-1 16,1-1-1-16,-1 0-2 0,0 0 2 0,5 0 1 15,-5 0-1-15,5 0 1 0,2-1 1 0,5-2 1 16,-8 1-2-16,9-1 3 0,-1 0-1 0,-1-2-1 15,4 2-1-15,-1-2 4 0,1 0-3 0,-2-2 1 0,7 0 0 16,-5-1-3-16,0 2 2 0,1 0 1 0,1-4-1 16,-2-1 2-16,-1 2 0 0,-2-1 0 0,2-1 1 15,1 2 0-15,-3-2 0 0,1-2-2 0,-1 1 2 16,1 2-2-16,0 1-1 0,-2 1 1 0,1 3-2 0,-6 1 0 16,4-3 0-16,1-1-1 0,-6 7 1 0,2 1 1 15,-2-2-2-15,0 2 4 0,-2-3 0 0,0 3-4 16,2 2 4-16,-5 4 4 0,5-3-3 15,-4-1 1-15,1 4 1 0,-1-1 0 0,2 3 2 0,1-4 0 16,-4 4-1-16,0 0 1 0,1-2 3 0,-2 4-1 16,1-1 0-16,-2 4-1 0,2-4 1 0,-9 5-1 15,9-1-2-15,0 0 2 0,-5 2-4 0,2 0 3 16,0-1-1-16,1 0 0 0,2 0 1 0,0 0 0 16,-2 0 1-16,1 0 2 0,-1 1-1 0,-2-1 2 15,0 0 2-15,3 0-3 0,-5 0 0 0,1 0 0 16,2 1-3-16,-2 0-1 0,0 3-2 0,4-3 1 15,-2-1-3-15,-2 2 0 0,2 1 1 0,1 1-3 16,1-2 1-16,-1 2 0 0,-3-5-1 0,2 1 1 16,2 2-1-16,-1-4-3 0,-3 1-2 0,1-5-2 0,2 0-3 15,-3 0-11-15,1-4-4 0,0 3-2 0,0 1-12 16,-1-2-13-16,2-1-6 0,0 1-1 0,-2 5-16 0,0-8-2 16,2 3-5-16,-2 1 11 15,1-3 74-15,2-1-50 0</inkml:trace>
  <inkml:trace contextRef="#ctx0" brushRef="#br0" timeOffset="41328.19">6093 10124 200 0,'-6'3'43'0,"3"0"-43"0,-3-1 26 0,2 3 34 0,1-4-26 15,3-1-30-15,0 0-4 0,3 5 0 16,-3-4 1-16,0 3-4 0,4-3 3 0,-4 1-1 0,3 1 1 15,-3 0 2-15,0-1 8 0,0-1 4 0,3 1 2 16,-2-2 8-16,4 0 2 0,1 0 3 0,-4 0-4 16,1 0 4-16,0 1-3 0,2-1-5 0,0 0 2 15,-2 0-6-15,-2 0-7 0,-1 0 3 16,4 0-2-16,-3 0-5 0,4 2-1 0,4-2 0 0,-2 0-2 16,0 1 0-16,0-1 2 0,2 0-2 0,2 2 0 15,2 0 1-15,-5-2 3 0,0 3-1 0,1 0 3 16,5 0 1-16,-1 0-1 0,1 0-2 0,-2 0 2 15,1 1-3-15,7 0-2 0,-7-1 0 0,1 1-1 16,-1-1-2-16,3 1 3 0,-2 1 1 0,-2 0-2 16,4 0 3-16,0-2 6 0,1 3-2 0,-4-3 1 15,-1 0 3-15,1 0 1 0,-1-1 1 0,1 0-1 16,-2-2-1-16,0 0-2 0,-2 0-1 0,2 0 4 16,2-2-4-16,-4-3-2 0,4 5 1 0,-2-3 1 0,0 0-2 0,-3-3-3 15,3 4 1-15,0-4-3 0,-6 1 0 0,4 2-1 16,-1-2-1-16,-2 2-1 0,2 2 0 0,-2-1 0 15,2-1 0-15,-6 3 0 0,6 0 1 0,-4 0-2 16,0 1 0-16,2-1-3 0,-5 2-1 16,1 1-6-16,0 0-10 0,4 0-1 0,-3 1-11 0,2 0-51 15,-4 3-27-15,7-4 36 0,-3 5 74 0,8-4-68 16</inkml:trace>
  <inkml:trace contextRef="#ctx0" brushRef="#br0" timeOffset="42921.61">11484 9794 570 0,'-5'0'47'0,"4"0"-45"0,-3-2-1 0,4 2 19 16,0 0-10-16,0 2-29 0,0-2 3 0,0 0 1 16,0 0 1-16,4 1 5 0,-3-1 9 0,-1 0 4 0,3 2 2 15,-1-2 11-15,3 1 6 0,-5-1 4 16,3 2-1-16,-2-2 8 0,2 0-1 0,4 0 1 0,-7 0 1 15,1-2-1-15,1 1-4 16,6 1-5-16,1-5 4 0,-7 2-5 0,1-2-4 0,3 0-3 0,-3 1 0 16,1-4-5-16,3 3 0 0,-7-4-3 0,2 1 1 15,3 0-3-15,4 0 1 0,-7-3-2 0,7 3-2 16,-6-1-2-16,0 1 2 0,4 0 1 0,-6 0-2 16,10 0 0-16,-4 2 0 0,-1 0 2 0,2 1-2 15,1-1-1-15,-3 1 1 0,1 0-3 0,7 2 2 16,-5 0-2-16,-1-2 0 0,6 2 0 0,-1-2 0 15,0 2-1-15,2 0-1 0,-1 0 2 0,-1 0-1 16,0 0 1-16,-1 0 0 0,1-1 3 16,-4 3-3-16,4-1 3 0,-4 1 1 0,1 1-1 0,-1-3 0 15,1 3 0-15,-6 0 2 0,7 3-1 0,-4-3 1 0,0 1 1 16,0 1-1-16,-1 1 0 0,-1 0 3 0,1 0-2 0,-1 2-2 16,1 0 1-16,-3-1-3 0,0 3 0 0,4-3 0 15,-4 1 2-15,-2 1-2 0,-1-1 0 0,4 0 0 16,-3-2 0-16,-1 3-2 0,3-1 1 0,-3 3 0 15,2-2-1-15,-2 4 1 0,0-2-1 0,0 3 1 16,0-2-1-16,-2 4 1 0,-2-2 1 0,2 0-1 16,0 0 0-16,1 0 2 15,-2-4-1-15,-2 6-1 0,2-2 3 0,0-3-1 0,-4 1 0 0,4 2 0 16,-2-1-1-16,-2-1 1 0,2 1-1 0,-1-2 3 16,1 1-2-16,-5 2-1 0,4 3 1 0,-2-1-3 15,-1 1 2-15,3-2 1 0,-5 1-3 0,0 1 1 16,-4-3 0-16,3 2-1 0,-2-5 1 0,1 3 1 15,-3 1-2-15,1 1 2 0,-3-1-2 0,1-1 4 16,0 5-4-16,3-2 5 0,-4-3 0 0,4 2 3 0,0-2-2 16,-5 0 4-16,13 0 1 0,-7 0-3 0,1-2 1 15,1-1-1-15,0 3-2 0,-2-3 0 0,2 0 0 16,-2-2-3-16,4 2 1 0,1 2-3 0,-3-3 1 16,-2 0 1-16,10-3-2 0,-6 3-1 0,4-3 3 0,-3 1-4 15,4 0 1-15,-1 0 1 0,5-4 5 0,-2 2-6 16,1-1 1-16,1 1-1 0,-3-1 0 0,4-1 3 15,1-1-3-15,-1 2-4 0,2-2-1 0,2 0 1 16,-2 0-2-16,7-2 1 0,-2 1 1 0,-1-1-2 16,-3-1 3-16,8 0 2 0,1 0 0 0,6-1 1 15,-7 0 1-15,6 1-1 0,5-2 0 16,-2 0 0-16,10 2 0 0,-9-2 0 0,5 4-1 0,1-1-1 16,7 2 1-16,-5 0 0 0,-2 0-2 15,5 3 2-15,-5 2-2 0,7 1-3 0,-5 1 6 0,-2 0-4 16,-1 1 2-16,3 3-1 0,-5 0 0 0,0 2-3 15,-4-2 1-15,1 3 1 0,1 2-80 0,-4 0 19 16,5 1-28-16,-10 0 3 0,11 4-23 0</inkml:trace>
  <inkml:trace contextRef="#ctx0" brushRef="#br0" timeOffset="65368.35">14613 7318 501 0,'-4'0'68'0,"1"3"-66"0,5 2-10 0,-4 1 108 16,1 0-107-16,1 8-1 0,1-4 4 0,1 6-3 16,-2-4 1-16,0 4 5 0,0-2 0 0,0 0 2 15,-3 0-1-15,-2-3 3 0,3 5 3 0,1-6-3 16,-4 2 3-16,-3-6 1 0,5 2 1 0,-5-1-1 15,4-3 2-15,-6-2 0 0,5 1 0 0,-2 2 1 0,2-4-3 16,-5-1 2-16,2 0-2 0,-1 0 1 0,1 0-4 16,-1-1-1-16,1 1-1 0,-2-5-4 0,-1 5 3 15,8 0-2-15,-6-2-5 0,7 2 0 0,-6-3 0 16,5 3-2-16,0-1 0 0,0-1 2 0,-5-3-3 16,5 4 4-16,3-1-2 0,-8 1-1 0,8 1-4 15,0 0-1-15,-1-2-12 0,1 2-1 0,0 0 1 16,0 0-14-16,0 0 9 0,0 0-1 0,-2 0 2 15,-1-3 9-15,3 3 11 0,0 0 1 0,0 0 2 16,1 0 10-16,-1 0 0 0,4 0 4 0,-4 0-3 16,0 0 2-16,0-5-1 0,0 4-1 15,-4-2 3-15,3-1-2 0,1 3 7 0,-5-2-3 0,2-2 0 16,3 3 4-16,0-1 2 0,0 3 0 0,0 0 1 16,0-1-1-16,0-1-3 0,0 1 1 0,0-1 1 0,0-6-5 15,0 5 4-15,0 0 1 0,-5-2 1 0,5 4 3 0,-3-1 3 16,2-3 0-16,1 2 0 0,4 3 3 15,-1 0-2-15,-3-5 2 0,0 5 0 0,2-1 0 0,-2-2-2 16,0 3-4-16,0-4 2 0,0 4-3 0,2-1-2 16,-2-2-3-16,3 3 3 0,-3 0-4 0,-2-2 0 15,2 1 4-15,-3-1-2 0,3 0 3 0,0 2-1 16,-2-1 0-16,1-1-3 0,-1 1 1 0,-1-1-1 16,2 2-3-16,1 0 2 0,-7-1-3 0,-4-4-3 15,2 2 3-15,7 3 0 0,-3 0 0 0,-4-2-6 16,-4-1 2-16,4 1-2 0,6 4-2 0,1 0 1 15,1 2-2-15,-7-1-1 0,-2-3 0 0,4 2 0 16,0 3 1-16,0-2 0 0,-5 0 0 0,3 2-1 16,-2-5 0-16,1 4 1 0,1 1-2 0,-5-2 4 15,7 5-2-15,-5 0 0 0,-3-2 2 0,4-2-2 0,-1 0 0 16,-1 4 0-16,4 2-2 0,-1-4-1 0,-2 2-3 16,1 0 2-16,5-1-2 0,-7 4 2 0,4 0 0 15,2-1-1-15,-1-1 3 0,1 1-2 0,-3 1 5 16,4-2-1-16,-6 1 0 0,6-1-1 0,-3 2 0 0,0 0 1 15,1 0 0-15,-1-1-1 0,1 1-2 16,0 1 0-16,2 1 1 0,-3-1-1 0,3 2 1 0,-3-1-2 16,4 1 3-16,-4 4-4 0,3-3 2 0,-3 3 0 15,4-3 0-15,-6 4 1 0,5-2-3 0,-3 1 1 16,4 4 2-16,-3-3 0 0,3 0 2 16,-3-1-3-16,3 3 2 0,1-2-3 0,-2 1 3 0,2 4 0 15,1-2-2-15,-1 0 3 0,0 3-3 0,0-3-1 16,1 3 2-16,1-1 2 0,-1-2-1 0,-1 1 2 15,-3-2-1-15,4 1 1 0,-1-2 2 0,-3 1-1 16,2-1-1-16,1 1 0 0,2-1 0 0,-2 1 0 16,1-3-1-16,-1 3 0 0,1-2-2 0,2-4 2 15,-1 3 0-15,1-4 0 0,0 0 0 0,0 3 0 0,1-2 1 16,1-4 2-16,-1 3 3 0,-1-3-5 0,4 0 4 16,2 0-3-16,-3 3 0 0,5-8 1 15,-5 2-3-15,5 1 0 0,-2 1-2 0,4-4 2 0,-3 2 0 0,3-3-3 16,1 3 2-16,1-2 1 0,3 3-2 0,-1 1 1 15,0-4 3-15,0 5-6 0,5-3 5 0,-2-3-1 16,2-2-2-16,-2 3 2 0,1 0-1 0,2-2 1 16,1-3-3-16,-4 2 3 15,0 4 2-15,-3 2-2 0,12-7 1 0,-4 1 0 0,1 0-1 0,1 2 1 16,3 1-2-16,-1-5 0 0,7 4 1 0,-1-5 0 16,-4 8 2-16,7-5-2 0,-5 0 2 0,3 2-1 15,-5-2 2-15,7 0-3 0,-7-1 0 16,6 1 2-16,-5-3 0 0,-2 2 1 0,2 1 2 0,1-3 1 15,-1 3 1-15,-3 0 1 0,3 2-1 0,4-2 0 16,-3 0 1-16,7 0-1 0,-2 0-2 0,3 1-1 16,1-1 0-16,0-3 1 0,-1 1-4 0,-5 2 7 0,5 2-5 15,-5-3 3-15,6 2 3 16,-6 0-3-16,-3-3 3 0,5 2 0 0,-5 0-3 0,6 1-3 0,-6-3 0 16,6 1 2-16,-2 1-3 0,-2 0 0 0,4-3 1 0,0 5-3 15,4-4 2-15,-4 2 1 0,2-1-1 0,-5 0 1 16,1-1 1-16,4 1-3 15,-2-1-1-15,-3-1 2 0,0 2-1 0,-4-1 0 0,4-1 2 0,-4 0-6 16,1 0 3-16,2 0 2 0,1 0 1 0,-3 0-3 16,-2 0 1-16,3 0 1 0,1-1-2 0,-4-1 4 15,8 1-3-15,2-1-1 0,-6 1 4 0,10-1-4 16,1 0 1-16,-7 1-1 0,5-1-3 16,1 2 3-16,-3 0-3 0,-1 0 3 0,-3 0-1 0,3 2 1 15,-2-2 1-15,0 1-1 0,-6 1 0 0,1-2 3 16,2 0-2-16,3 2 1 0,-4-2-1 0,3 0-1 15,-4 0 2-15,2-2-1 0,6 0 2 0,-1 1 0 16,0-2 0-16,-4 1-2 0,4 1 1 0,-5-3 1 16,2 3-1-16,4-1 1 0,-4 2-3 0,-1-3 0 15,-1 3 1-15,5-3 0 0,-3 0 0 0,-5 1-1 16,7-1 0-16,1 3 1 0,1-3 0 0,-2 3-1 0,4-2 1 16,-5 1 0-16,5 1 1 0,1 0-2 15,-4 0 1-15,-2 0-1 0,0 0 0 0,0-2 1 0,2 2 0 0,-3 0-1 16,3-1 0-16,1 1 0 0,-5 0 0 0,9 0 0 15,-5 0 0-15,-1 0 1 0,1 0 2 0,0 0-3 16,0 0 4-16,-2 0-3 0,3 0 1 16,-3-2-1-16,2 1 0 0,-6-1-1 0,2-1 0 0,4 0 0 15,-3 0 0-15,-4 1 0 0,4 0 0 0,-6 1 0 16,5-1-1-16,2-1 1 0,-6 3 0 0,1 0 0 16,2-3 1-16,-3 1 0 0,6 2 1 0,0 2-3 15,2-2 2-15,-3 2 4 0,-4-1-4 0,5 1 2 16,-4 1 1-16,1 0-4 0,-3-1 3 0,1-2 0 15,-4 3-2-15,0-3 2 0,1 1-3 0,-1 1 3 16,4-2-2-16,-3-2 2 0,2 1 1 0,0-2 0 16,0-1 0-16,5 1 2 0,-10-3-1 0,5 1 1 15,-2 1 1-15,7-1-3 0,-5 2 2 0,4 0-2 0,-5-4 1 16,4 1 0-16,1 4-1 0,-1 1 0 0,-1-4-3 16,-2 0 0-16,-2-1 1 0,-3 3-2 0,6 0 2 15,-2 1 0-15,-1 1 0 0,0-1-2 0,1 2 2 0,1 0-1 16,-7 0 0-16,7 0 0 0,-9 0-1 15,5 0-2-15,6 2 1 0,-6 1 1 0,1-3 0 0,2 3 0 16,5 0 0-16,-4 0 0 0,5 0 0 0,-2 2 0 16,-5-5-2-16,2 0 2 0,1 6 0 0,-1-6-1 15,-3 4 1-15,3-1 0 0,-2 1 0 0,-1-2 1 16,3 4-1-16,-2-1 1 0,2-3-1 16,-3 2 0-16,-7-2 0 0,12 1 0 0,-6 0 2 0,4 2-2 15,-3 0-1-15,4-1 1 0,-2-2 0 0,-1 1 0 16,8 3 1-16,-7-3 0 0,5-1-1 0,-7-2 0 15,1 0 0-15,4 0 1 0,-4 2 0 0,-1-2 0 16,-1 0 1-16,3 0-2 0,-2 1 1 0,-2 2 1 16,0-1-2-16,0-2 2 0,2 1-1 0,-4 1-1 15,1 0 0-15,-2-1 2 0,-5-1-2 0,8 2 1 16,1-1-1-16,-3 2 1 0,1-1-1 0,1 1 0 16,-3-1 1-16,8 1 0 0,-2-2 2 0,-6-1 2 0,0 2-2 15,2 0-3-15,-1-2 3 0,1 1 0 0,1 1-2 0,-1-2 1 16,-2 1-1-16,1 1-2 0,1-2 1 0,1 3 1 15,-1-1-1-15,1-2 0 0,-3 0-1 0,-6 1 1 16,7-1 0-16,-1 0 2 0,-1 2 1 0,4-2-2 16,-1 0 1-16,-1 0 1 0,4 0-1 0,1-2 0 15,-3 2-1-15,4 0-1 0,4-1 2 0,-5 1-1 16,-3-2 0-16,2 0 0 0,3 2-1 0,0 0-1 16,-2 0 1-16,-1-1 0 0,-1-1-1 0,3 1 0 15,1 1 4-15,-5 0-4 0,-2-2 2 16,9 1 0-16,-8 1-1 0,4-2 4 0,-3 2-3 0,2 0-1 15,-2 0-1-15,0 0 0 0,5 0-1 0,1 2 0 16,1-1 0-16,-4 2-2 0,5 0 1 0,2-1 2 16,3 1 0-16,-4 2 1 0,-1-4 0 0,-4 3 0 15,4-1 0-15,-5 0 2 0,0 0-1 0,0 0 0 16,2 3 1-16,-3-2-2 0,1-1 2 0,-1 3-1 0,0-1-1 16,-2 0 0-16,2 1 0 0,4-1 0 15,-2-1-3-15,-3 3 3 0,0-3-1 0,0 1 1 0,1-2 1 16,4 0 0-16,-2 2 3 0,-2-2-4 0,-1 0 0 15,-1 0 2-15,2 1-2 0,0-1 0 0,0-2 0 16,-1 1 0-16,0 3 2 0,-3-2-1 0,2-2 4 0,-1 2-5 16,-5-3 2-16,3 0-1 0,1 4 1 0,-2-4-2 15,-2 0 0-15,3 1 0 0,-7-1-1 16,3-1 1-16,-2-3 0 0,-2 4 0 0,0-1-2 16,-3-1 0-16,-6-1-1 0,7 0-1 0,-2 0 3 0,1 1-1 15,-4 1 0-15,8-2 3 0,-9-1 2 0,-1 0 4 16,1 1 3-16,-1-2-4 0,2 0 4 0,-3 0-4 15,5-1 0-15,-9 0-3 0,3-2 0 16,0 0-2-16,8 0 1 0,-11-3-2 0,0 0-2 0,-1 0 2 16,1-1 0-16,1 1 1 0,-2-4-1 0,-1 1-4 15,-2-1 4-15,4 0 2 0,4 1 3 0,-2 0-3 16,-8-6 3-16,2-1-4 0,3 1 3 0,-4-4 2 16,-1 1-4-16,3-6 1 0,-5 1-3 0,-10 0-1 15,14-1 1-15,-4 1 0 0,0 0-2 0,2-1 2 0,-2 1 0 16,0 0 0-16,-1-2 2 0,5 0-2 0,-5 0 0 15,1-1-5-15,0 1 3 0,4-6-3 0,-1-1-4 0,-9-2 1 16,3 1 0-16,1 1-1 16,2-3 4-16,-3-1 1 0,0-1-2 0,-4 1 2 0,0 0 1 0,8 2-2 15,-4-4 0-15,4-1-1 0,-1 2-1 0,-1 1 1 16,-2 0 1-16,6 2 1 0,1 1 1 0,-3 0-2 16,4 2 2-16,-3 0 1 0,-1 3 0 0,4-2 0 15,-3 4 0-15,1 1-4 0,-4 2 4 16,3 2-4-16,-4 3 4 0,-1 1-3 0,0-2-1 0,-1 4-3 15,-3-2 3-15,1 4 2 0,-3-1-2 0,-4-3 2 16,-1 5-1-16,2 0 1 0,-10 3 4 0,2-2 0 16,0 2 2-16,-7 1-2 0,-1-1 3 15,4 0 0-15,-5 3 4 0,-3 0-5 0,2-2 2 0,-1 5 2 16,-7-1-4-16,6 1 4 0,-1 0-3 0,-6 0 2 16,4 4-6-16,-4-1 6 0,3 2-3 0,-8-2 0 0,3 2 1 15,2 1-1-15,-5-2 1 0,0 1-2 0,3-4 4 16,2 6-4-16,-6-4 0 0,7 3 0 15,-4-2 0-15,-2 2 3 0,1 1 0 0,3-1-4 0,-7 0 3 16,-5 1-1-16,8 1-1 0,2-3 1 0,-5 3-2 0,1 0 0 16,-1 1 2-16,0-1-1 0,5 0 0 0,-1 3 0 15,-2-1 0-15,-7 0 2 16,7-1 0-16,-4 1-3 0,-3 2 1 0,7 0 2 0,-5 0-3 0,2 3 2 16,1-4-1-16,4 1 0 0,2 1-1 0,-2 0 3 15,1 0-1-15,-3-1-1 0,1 1 0 0,1-2 0 16,-7 3 1-16,3-1-2 0,3 0 1 0,0 1 0 15,-1 0 0-15,-2 1-1 0,6-1 0 0,-5 0 0 16,10 2 0-16,-6 0 0 0,0-2 1 0,-2 2-2 16,0-1 1-16,0-1 0 0,5 0 1 0,-3-1-1 15,-1 0 2-15,6-1-1 0,-4 1-1 0,0 0 0 16,5-2 0-16,-2-2-1 0,-4 3-1 0,4-1 1 16,-1 0 0-16,-6-2-1 0,2 3 2 0,0-4-1 15,2 0 2-15,-2 3-2 0,4-2 1 0,0-1 0 0,-2 0 0 16,-1 0 2-16,7 0-2 0,-4 0 0 0,-1 0 1 15,3 0 1-15,-5 0-1 0,1 0-2 16,2-1 0-16,-2 1-1 0,4 0 1 0,-1-3-2 0,-1-1 0 0,-3 1 0 16,2 0 5-16,3 0-4 0,1-2 2 0,-3-1 0 15,3 1-2-15,-7 2 7 0,9-3-4 0,-1 1-1 16,-1-1-3-16,-4 1 3 0,5 0-2 0,1 1 2 16,-1-1 0-16,2 0-3 0,-8 0 4 15,1 1-3-15,4-1 2 0,-4 2 0 0,4 1 0 0,-6-1-2 16,0 0 0-16,-1-2-1 0,1 5 2 0,-5-3-1 15,5 2-1-15,1-3 1 0,-5 3 0 0,-2-1-1 16,1-1 0-16,1 3-1 0,2 0 2 0,2 0 0 16,-8 0 2-16,3 0-3 0,0 2 3 0,-5-1-2 15,2 1 2-15,1 1-1 0,-3-1 0 0,4 1 0 16,1 1 0-16,-2 1 1 0,4 0 0 0,1 1-1 16,0 0 0-16,-2 1 0 0,2 1-2 0,-4-2 3 15,2 0-2-15,-2 1 2 0,-3-1 0 0,3-1 0 16,-1-1-1-16,7 3 3 0,-2-3-2 0,0 4 0 0,3-2 2 15,4 1-2-15,-1-3 0 0,2 3 0 16,-2 1-1-16,2-4 1 0,-4 3 0 0,-1-1 1 0,5-3-2 16,-3 2 0-16,4 1 1 0,1-1-3 0,-1-1 3 15,2 4-2-15,3-5-2 0,-1 2 2 0,0 3-1 0,-1-2 1 16,4 1 1-16,-1-1 0 0,0 2-5 0,1-3 3 16,2 2-3-16,-4 0 3 0,2-3-5 0,3 4 2 15,0-3 0-15,-2 1 2 0,0 1 1 0,2-3 0 16,-1 1 0-16,5-2-1 0,0 5 3 0,-1 0-3 15,3 0-2-15,0 4-3 0,0-2 0 0,4 1 2 16,-2 6-4-16,1-1-1 0,-1-2 0 0,1-1 3 16,-1-1 0-16,3-1 4 0,-3-1 1 0,1 1-3 15,1-4 6-15,-1 0 1 0,5 1 3 0,-1 1-4 16,3-1 1-16,-9-3 0 0,9 2-3 0,1 1 2 16,1 0-4-16,2 0-2 0,-3-2-3 0,-1-1 2 15,1 1-3-15,4 2 1 0,-4-3 2 0,3 0-2 16,-1-1 4-16,3 1-8 0,2 0 4 0,-2 1 0 15,6-4-5-15,-3 2 6 0,3 1-4 0,2-2 0 16,-5 2 7-16,5-2-2 0,-3 0 1 0,6-1-1 0,-5 4 0 16,1-1-2-16,-1-2 1 0,5 0-2 0,0 0 1 0,-2 2-2 15,1 0-2-15,-2 1 1 0,-1-1-2 0,4-1 1 16,0 3-5-16,-3-2 0 0,2 1-2 0,-1-1-15 16,2 1 4-16,-1-1-6 0,1-1-13 0,1 3-41 15,-2-1-12-15,1 0 29 0,1 0 75 0,9 2-57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6T20:05:29.9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15851 5183 313 0,'-11'2'47'0,"-4"-2"-46"0,4 0 20 15,5 5 4-15,-3-2 10 0,-1-2-25 0,2 6-1 16,-3-1-10-16,3 0 2 0,2 4-3 0,1-2 0 16,-6-1 2-16,7 3-1 0,-1-1 4 0,-3-2 10 15,10-6 1-15,-2 2-1 0,0 2 10 0,0 1 6 16,1-3 0-16,-1-3 1 0,0 2 6 0,7 3-8 15,-15-1 2-15,8-2-4 0,1-2-7 0,1 5-6 16,3-2-2-16,-2-2-1 0,5 6-6 0,-4-3-2 16,9 1-1-16,-1 3 0 0,1 0-1 0,1 0 3 15,3 0-2-15,4 4 2 0,-4-2 1 0,4 2 2 16,1 2-1-16,-2 1 1 0,4 3 1 0,-1 0-1 16,3 1-3-16,-1 3 2 0,1 0-2 0,0 1-1 15,-1 2 1-15,-2 1-3 0,3-3 1 0,0 4-2 16,1-3 1-16,-5 2-1 0,-2-1 0 0,3-3-5 15,-1 4-1-15,-4-4-2 0,4-4-5 16,-9-2-6-16,1 0-7 0,2 0-1 0,-4-7-11 0,1 1-31 0,-2-4-17 0,0-1 25 16,-8-4 62-16,5-1-53 0</inkml:trace>
  <inkml:trace contextRef="#ctx0" brushRef="#br0" timeOffset="233.99">16198 5054 1108 0,'-3'0'-90'0,"1"0"-46"16,2 4 0-16,0 0 3 0,-1 3-42 0</inkml:trace>
  <inkml:trace contextRef="#ctx0" brushRef="#br0" timeOffset="442.06">16148 5157 180 0,'-11'6'82'16,"1"2"-81"-16,3 1 78 0,-5 1 10 0,3-1 19 0,0-4-30 16,-1 6-25-16,1 0-8 0,2-2-3 0,0 7-27 0,-3-5-5 15,2 5-4-15,-1-2-4 0,-1 5-3 0,3 1 1 16,-3-3 0-16,-2 6-2 0,1 0 2 0,-1 4 2 15,1 4-2-15,4 5 1 0,-4 2-1 0,0 3 0 16,1 5 0-16,-1-1 1 0,2 7-2 0,-2-3 0 16,-2 1 0-16,2 2 1 0,2-1-2 0,-2-6-3 15,1 1-2-15,-1-1 0 0,0-4-5 16,-1-1-6-16,8-6-1 0,-10-5-1 0,6-3-7 0,-1-1-10 16,7-1-3-16,-1-7-2 0,-5-4-12 0,8-4-16 15,-4-4 43-15,2 0-20 0,-6-5 47 0</inkml:trace>
  <inkml:trace contextRef="#ctx0" brushRef="#br0" timeOffset="783.44">15453 5673 1119 0,'-7'1'-4'0,"3"2"-26"15,4 0 0-15,-2 2-47 0,2 3-17 0,2 0 6 16,1 0-52-16,-2 1 49 0,6 4 0 0,-4-2-4 16,-3-5 55-16,1 2 38 0,1 0 20 15,1-2 7-15,-3-1 41 0,2-2-9 0,-2 0 3 0,3-1 5 16,5 1-12-16,-1 0-12 0,3-3-9 0,-4-2-3 15,5 1-16-15,6-1-3 0,-1-4-4 0,6 1-2 16,-1-3-6-16,2-1 2 0,2-1-4 16,5 3 1-16,3-4-2 0,4 0-3 0,0 0 4 0,-2 0-2 15,6 0-3-15,1 0-16 0,7 0-8 0,1-1-5 16,2 1-20-16,0 2 1 0,10-2-21 0</inkml:trace>
  <inkml:trace contextRef="#ctx0" brushRef="#br0" timeOffset="51061.98">13062 15810 231 0,'-5'0'25'0,"-3"-1"-25"0,6 1 8 0,-7 0-8 15,-2 0 26-15,5-2-26 0,-7 2-4 0,7 0-4 16,6 0 1-16,-6 0-5 0,4 0 8 0,-3 0 3 0,-4 0-3 16,6 0 11-16,1 0 11 0,-1 0 5 0,-2 0 1 15,1 0 13-15,-7 2-1 0,9-2-3 0,-1 0 3 16,1 0-3-16,-4 0-5 0,3 0-4 0,3-2-2 15,0 2-7-15,3-2-5 0,-3 2-1 16,0 0 0-16,0 0-6 0,0 0 2 0,0-6-2 0,-5 6 0 16,5 0 1-16,-1-2-1 0,2-1 3 0,-1 2 1 15,2-1-1-15,-1 1-1 0,1-1 0 16,1 2 3-16,-3 0-2 0,-5-2 4 0,4 2-2 0,1 0-2 16,-7-1 4-16,7 1 1 0,0 0 1 0,-3 1 0 15,3-1 2-15,8 4 3 0,-6-4 4 0,4 0-4 16,-1 1 7-16,-5-1-2 0,9 0 0 0,-6 0 1 15,-3 0-2-15,5 2 1 0,1 1-4 0,1-2 1 0,4 1-2 16,-2 0 0-16,2 2-3 0,-1-2 0 0,-1 0-3 16,2-2-2-16,0 0 1 0,0 0-3 0,-2 0-3 0,1 0 1 15,1 0-1-15,3 0 1 0,3 0-1 0,-1 0 0 16,0 0-4-16,0 0 3 0,2 0-3 0,-2 0 1 16,5-4 0-16,-4 3 0 0,0 1 0 0,4 0-1 15,-4 1 1-15,3 1-2 16,-2-2-2-16,4 0 2 0,-7 2-3 0,4-2 4 0,0 1-2 0,3 2 0 15,-6 0-2-15,3-1 4 0,-2 3-2 0,-4-4 1 16,2 2 0-16,4 2-2 0,-4-2 3 0,-3 2-3 16,4 1 0-16,0-1-2 0,6 1-3 0,4 1-8 15,-1-4-7-15,1 1 1 0,-1-2-12 0,6 1-9 16,-1-4-6-16,-2 1-3 0,-1 0-13 0,-2 0-34 16,1 0-3-16,-1-2 24 0,0-3 78 0,-3-1-63 15</inkml:trace>
  <inkml:trace contextRef="#ctx0" brushRef="#br0" timeOffset="51951.07">13637 15137 426 0,'0'-3'78'0,"-1"1"-17"15,1 1 1-15,-3-3-8 0,-2 0-6 0,3 1-44 16,2-1 0-16,-6 0 0 0,1 1-3 0,1-2 3 16,4 2-3-16,-2 0 5 0,0 1 4 0,-4 0-2 15,6 1 6-15,3-1 5 0,-6 1 4 0,2-1-3 0,-10 2 7 0,7-1-6 16,0 1-3-16,4 1 3 0,-8-1-9 0,6 2-2 15,-1 2-4-15,0 0-1 0,3 0-4 0,-3 3-1 16,0-1 0-16,-10-1 2 0,4 1-2 0,-2 0 4 16,6 2-3-16,-6-3 1 0,6 4 3 0,-6-3-1 15,3 5 2-15,4-1-4 0,-7-1 0 0,1 2 1 16,-2-1-3-16,4 1-1 0,-8 0-1 0,7 5 2 16,-4-4 0-16,0-1-2 0,1 3 2 0,-1 4 3 15,-1-4-2-15,-2 3 2 0,1-1-1 0,-1-4 1 16,-1 4-1-16,-1 3 3 0,3-5-2 0,-3-1 4 15,-1 1-1-15,2 2 4 0,1-1 2 0,-6-2-1 16,3-1 4-16,2 0-3 0,3 2 2 0,-3-3-1 16,-4 1 1-16,4-2-1 0,-2-1 0 0,6 4-2 15,-2-2-3-15,-1 0 5 0,-6-2-3 16,6 2 3-16,4 0 0 0,-3 2-2 0,1-2 5 0,2 1-4 0,-7 1 4 16,8 0-3-16,0-1 0 0,-2-1-1 0,5 2 0 0,-3-1-1 15,-1 1 2-15,1-1-2 0,1 1 2 0,-2-2-3 16,4 0 1-16,-3 3-2 0,-2-4-2 0,2 4 2 15,0-5-2-15,0 2-3 16,3 0 1-16,-1 0-2 0,0 2-1 0,2-1-1 0,1 1 1 0,1-5-3 16,-1 0 0-16,1 0 1 0,4-1 0 0,-1-3 0 15,1-3 1-15,-3-1 0 0,3-5-1 0,1 5 4 16,0 0-2-16,0 0-1 0,0 0 2 0,0 0-2 16,0 4 1-16,0-4-3 0,5 3 1 0,-4-2 0 15,1 1-2-15,1 0-2 0,3-1 1 0,-3-1-2 16,2 2 1-16,1 4 3 0,-1 0-2 15,1-1-3-15,-1 1 3 0,4 2 0 0,-2 3-3 0,2 3 1 16,2-1-3-16,-3 1 1 0,1 2 0 0,7 3-1 16,1-2-1-16,-4 7-1 0,6-1 3 0,3 1-1 15,-3 1 0-15,4 2 0 0,-1-1 3 0,-4 4-1 16,2-1 2-16,5-3 2 0,-3 4-2 0,-1 0 0 16,2 0 1-16,1 0-2 0,3 0-12 0,1-5 2 0,-1 3-10 0,4 1-21 15,-4-3-6-15,0 3-4 16,4-3-27-16,1 3-34 0,-2-4-15 0,3 0 31 0,-3-1 101 0,6 1-82 15</inkml:trace>
  <inkml:trace contextRef="#ctx0" brushRef="#br0" timeOffset="68281.63">12484 15170 227 0,'-14'0'20'0,"3"-2"-19"0,-1 2 0 0,2-1-1 0,-2 1 7 16,4-2-9-16,0 1 0 0,5 1 0 0,-5 0-2 16,8 0 1-16,-2 0-4 0,2 0-3 0,-8-5 4 15,5 2-5-15,3 0-4 0,-1-4 0 0,1 1-1 16,0 0-3-16,8-2-5 0,-7-2 0 0,7 1 3 16,0-2-3-16,1-2-1 0</inkml:trace>
  <inkml:trace contextRef="#ctx0" brushRef="#br0" timeOffset="70134.92">12626 14869 80 0,'-3'-4'25'0,"-2"1"-25"16,3-2 22-16,1-1 3 0,-1-1 6 0,2 1-17 0,-1 0-6 15,1-1-2-15,0-2-2 0,0 0-6 0,0-1 1 16,1 2 1-16,-1 0-2 0,0-4 1 0,2 4-3 16,-2 0 1-16,1 2 0 0,1-1-6 0,-2 0 8 15,3 5-4-15,-3-3 2 0,0 4 3 0,-3-1 0 16,3-1 2-16,-3 1 5 0,1 1-1 0,2-1 3 16,-3-2 4-16,-2 4-5 0,2 0 6 0,2-2 1 15,-1 2-1-15,-1 0 0 0,-2-2 0 0,4 1 2 16,-1 6 0-16,1-5 1 0,-1 0 0 0,0 1 0 15,-2-1-2-15,4 3 4 0,-3 0-3 0,3-1-1 16,0-2 1-16,0 5-3 0,0-5-1 0,0 0 0 16,0 0 2-16,-4 1 0 0,4 4 0 0,-1-3 5 15,-2 1-1-15,1 0 2 0,1 0 4 0,-1-1-6 0,0-2-1 16,1 0 3-16,-1 1-7 0,-2-1-3 0,0 0-2 16,3 3-2-16,-1 0-1 0,1-1-1 0,-4 0-4 15,3 2 4-15,-1-4-2 0,2 2-1 0,-1-2 0 16,-4-2-2-16,3-1 1 0,3 5 0 0,-3-1 2 0,-2-1-3 15,3 2 1-15,-1-2 0 0,2 0 2 0,-3 0 0 16,1 6-1-16,-2-6 2 0,5 2-2 0,-3 1 4 16,-1 0 0-16,0 0-3 0,3-1 5 0,-1 4-4 15,-6-6 1-15,5 5 0 0,-5-5 3 16,5 1-3-16,0 3 4 0,2-1 2 0,-6 0-1 0,3-3 2 16,-4 1 3-16,3 3 2 0,3 2-2 15,-7-5-2-15,3 4 2 0,-10-3-2 0,8-1 3 0,0 4-4 16,4 0-1-16,-4-2-1 0,-5 0 1 15,4 0 3-15,2 0-4 0,4 0 2 0,-6 1 0 0,-1 0 0 16,6-1 0-16,-7-1-1 0,3 3-1 0,1-2 3 16,-4 0-4-16,8 0-2 0,-5 0-2 15,-3 0 2-15,4 1-4 0,-1 0 1 0,3-1-2 0,5 4 0 16,-8-3 1-16,-5 1-1 0,9 0 3 0,-6 0-4 16,1-1 0-16,-2 3 0 0,5-3 0 0,-7 3 3 0,5-3-3 0,2 3 2 15,-4-1 0-15,6-1 0 16,-6-1 3-16,2 3 1 0,-1-3 0 0,1 1-2 0,-1 1 2 0,2-1-1 15,-2-2-3-15,1 2 3 0,2 1-4 16,-4-3 2-16,6 2-2 0,-6 0 1 0,1 0-1 0,4 1 3 16,-4-1 1-16,2 1 0 0,-1 0 2 0,2 0-2 15,-3-1 0-15,-1 3 0 0,6-2-1 0,-6 1 0 16,4-1-2-16,-2 0-2 0,0-1 0 0,3 0 0 16,-3 1-2-16,4 0 3 15,-4-3-3-15,3 5 0 0,-3 0 2 0,4-3-2 0,-1 3 1 0,-3 3 1 16,3-8 0-16,-1 3 0 0,3 2 0 0,-2-3 0 15,-1-1 0-15,1 1 1 0,-1-2 0 0,3 0-1 16,0 7 1-16,-7-4 0 0,9-1-1 0,-3-2 0 16,0 3 0-16,1 1-1 0,-1 1 0 0,0-4 0 15,1-1 0-15,1-1 0 0,-3 4 1 0,-1 4 0 0,3-4-1 16,-3-1 1-16,1-2 0 0,3 3 0 0,-3 4 2 16,-1-4-2-16,3-3 0 0,1 2 0 0,-7 1 1 15,7 0 1-15,-5-1-1 0,2-2 1 16,-3 0-3-16,5 2 4 0,0 0 0 0,-7-2-3 0,9 0 1 0,-7 2-1 15,5 1-2-15,-2 0 2 0,-3 1 0 0,7-1 0 16,-7 0 1-16,3 2-1 0,-3-3 0 0,3 1 0 16,-7-1 0-16,4 3 0 15,3-4 0-15,-7 0-4 0,8 3 4 0,-7-2 0 0,8 1 0 16,-6 1-1-16,9 1 1 0,-2-4-2 0,-2 4 1 0,0 0-1 16,3-5-1-16,-1 5 2 0,2-3 1 0,-4 1-5 15,-6 2 4-15,-1 1-1 0,8-1 2 0,1 0 0 16,-7 2 1-16,3-3 0 0,4 1 0 0,2 0 1 15,-3-2-1-15,3 1 1 0,-2-1-2 0,-5 0 0 16,3-1 0-16,-3 1 1 0,0-1 0 0,1 1 0 16,4 2 0-16,-2-2 1 0,-4 1-1 0,5-1 0 15,1 2-1-15,-6-2 1 0,3 1 0 0,-2-1-1 16,2 2 1-16,0-2-1 0,2 0 0 0,-3 1 1 0,-2-1-1 0,5 0 0 16,-2 0 0-16,0-1 0 0,2 1-1 0,-2-1 2 15,-2 1-1-15,3-1 0 0,-2 1 0 0,1 1 0 16,1-1 1-16,-4 0-1 0,3 1 0 0,-1-1-1 15,1 2 0-15,0 1-1 0,1-1-1 0,1 3 3 16,-5-3 1-16,4 1-1 0,-3-1 1 0,3 3-1 16,-3 0 0-16,2-3 2 0,-3 0-2 0,2 0 0 15,3 4-4-15,-5-4 2 0,3 0 1 0,-3 0 1 16,3 1-1-16,-2 2-1 0,2-4 2 0,-3-3 0 16,3 1 3-16,-3 8-3 0,4-4 0 0,-3-1 0 15,3-3 1-15,-3 1-3 0,3 4 0 0,-1-1 4 16,-1 0-1-16,2-5-5 0,0 5 4 0,-3-1-2 15,4-2 2-15,-5 0 0 0,5 2-2 0,0 2 2 16,-6-4-2-16,6 3 2 0,-4-1 0 0,3 2 0 0,-4 1 0 16,1-2 2-16,-2 1-1 0,1-1-1 0,2 2 0 15,-4-1 0-15,4 1 0 0,0 1 0 0,-2-1 1 16,0 0-1-16,5 0 0 0,-6-3 2 0,-1 3 0 0,4-2-2 16,-5-1 0-16,-2-1 1 0,5 2-1 0,2-1 2 15,-7 0-1-15,4 1-1 0,0 1 1 0,2-2 0 16,-4 1-1-16,8-3 0 0,-8 5 1 0,3-3 0 15,2 2 0-15,-5-1-1 0,6-1 0 0,0 0-1 16,1 0-1-16,-3-2 2 0,4 0-2 0,-1 1 1 16,-1-1 1-16,3 0 0 0,-1-1 1 0,-9 0 1 15,10 1 0-15,-1 0 2 0,-5 0-2 0,6 4 0 16,-7-4 0-16,6 0 2 0,-5 1 0 16,3 1 0-16,-4-4 0 0,3 4 2 0,-1 2-3 0,-4-6 3 15,7 4-1-15,-7 2-1 0,6-1 1 0,-2 5-3 16,3-4-2-16,-9-4 0 0,2 2-1 0,3 3 2 15,2-2-2-15,-2-1 1 0,3 2 0 0,-4-1 0 16,4 0 0-16,2 2 0 0,-5 0 0 0,7-3 0 16,-7 2-1-16,5-4 1 0,-2 2 0 0,-1 0 0 0,4 0 0 0,-6 1-1 15,4-1-1-15,0-3 3 16,-2 1-4-16,1 3 1 0,-1-2 0 0,1-1-1 0,1-1 3 0,-3-1 0 16,4 4 0-16,0-1-1 0,-2 2 0 0,2-1 0 15,2-3-2-15,-3 4 2 0,0 0-2 0,2-2 2 16,-1-3 0-16,0 4-2 0,-2-1 2 0,2-3 0 15,1 3 1-15,-1-3-2 0,-1 3-1 0,2-3 1 16,-1 1-3-16,1 0 5 0,1 0-3 0,-1-1 1 16,-1-1 0-16,1 4 0 0,-1-4 0 0,2 0-1 15,1 2 0-15,-2-2 1 0,1 0-1 0,-3 3-2 16,3-4 1-16,-1 1-3 0,2 0 0 16,-1 0-2-16,1 0 0 0,0-1 1 0,0 0-1 0,0-1 2 15,0 2-1-15,0-1 0 0,0-2 4 0,0 1 0 16,0 1 0-16,1 0-1 0,-1-1 1 0,2 1-8 15,-2-1 3-15,1-1-2 0,3 2-7 0,-1 1-3 0,-2-3-6 16,2 3-1-16,4-1-4 0,-4 1-15 16,6-2-5-16,-2-1 3 0,4 0-17 0,0 0-6 0,3-1-8 15,0-1-2-15,5-1-8 0,-2 0 1 0,0-2-10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6T20:25:37.0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12903 11451 435 0,'19'0'129'0,"-8"-1"-38"0,1-1 23 0,2 1-42 0,-1-2 58 0,1-1-130 0,5 0-1 0,-2-3 3 0,2 3-1 0,0-7 2 0,3 4 0 0,-3 0 1 0,5 0-178 0,-6-1 230 0,1 4-114 0,-28-4 103 0,25 2-51 0,32-7 68 0,-11 4 65 0,-17 2-118 0,-1-1-4 0,4 0 2 0,1 4 0 16,-4-7-3-16,1 1 1 0,-2 1-2 16,1-2 0-16,2 6 0 0,3 0 2 0,-7 2-1 0,4-6 0 15,1 7 1-15,-2-4 0 0,-2 3 1 0,7-3 0 16,0-1 1-16,-6 1-2 0,8 0 2 0,-1-1 0 15,0-2-1-15,-2 3-4 0,5-5 3 0,-3 3-3 16,-1 0-2-16,4-3 2 0,-1 0-2 0,-3 1 0 16,1 1 2-16,-2-2 0 0,2 2-2 0,0-2 2 15,-1 1 0-15,-2-1 1 0,3 3-3 0,0-3 1 16,2 0-1-16,-2-1 0 0,-2 1 1 16,-4-2 0-16,1 0 0 0,1 1-1 0,3-1 0 0,-1 1 0 15,0-1 0-15,0 2 0 0,2 0 0 0,3 0-2 0,3 2 1 16,-2-4 1-16,1 7-1 0,-4-4 4 0,-1 1-1 0,1-1-3 15,2 1 4-15,1 1-3 0,-4-1 0 0,3 1 0 16,-3 0 0-16,4-1-3 0,-4 1 1 0,8-3 2 16,-2 8 0-16,1-7 0 0,-4 5 2 0,3-7-1 15,5 6 1-15,-2 2 1 0,-1 0-3 0,-2 2 2 16,-7-4-1-16,4 4 0 0,2-1 1 0,-4 3 2 16,-3-1-4-16,0-1 3 0,1-1-1 0,-4 1 1 15,-4 4 1-15,1-2-3 0,-3 5 2 0,-3-2 0 16,1-3 3-16,-2 1-1 0,-1-1 1 0,-4 3-1 15,1-1 0-15,-2-2 1 0,-1 2-2 0,-2 1-4 16,-3 1-3-16,0 0 0 0,4 0-4 0,1 1-5 16,-2-2-5-16,-1 2-4 0,4 0-5 0,0-4-18 0,4 4-6 15,-5 0-3-15,4 1-21 0,4-6-16 0,-2 6-9 16,-8 0 0-16,9-1-21 0,3 0 2 0,0 0-4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6T20:26:46.7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12484 11533 143 0,'-1'7'13'16,"1"-4"-12"-16,1-2 0 0,-1 1-19 0,0-2 33 15,0 0-14-15,2 0 1 0,-1 0-2 0,1 3-3 16,3-3 1-16,-4 0 2 0,-1 0 1 0,0 0-1 15,0 0 3-15,0 0-1 0,2 0 30 0,-2 2-8 16,1 1 11-16,-1-2-2 0,0 1 2 0,0-1 9 16,0 3-9-16,0-3-12 0,-1 1 0 0,1-2-1 15,0 1-15-15,0-1-2 0,0 0-4 0,0 0 1 16,0 0-4-16,3 0 1 0,-3-3 0 0,3-2-2 16,2 5 3-16,-2-4-3 0,5 2 1 0,-3-4 2 0,-1 1-3 15,4-1 1-15,-1 0 0 0,2-1-2 0,0-1 1 16,1-3 2-16,-2 0-2 0,1 0 0 0,4 0 0 15,-2 0 1-15,1-1-1 16,-1 1 3-16,2-5-2 0,-4 0 2 0,7 4-3 0,-2-2 2 0,2 3-1 16,-3-5 0-16,1-3 4 0,3 0-3 0,0 3 1 0,-1 4 0 15,9-4 0-15,-3-1 4 0,-3-2-3 0,5 3 2 16,1-1-3-16,0 3 2 16,3-2-1-16,-4 2 2 0,1-4-1 0,0 4 1 0,5 0 0 0,3-2-3 15,-8 4 3-15,2-2 0 0,0 0-2 0,1-2 3 16,-1 2 1-16,0-2 1 0,-2 0 4 0,-2 0 2 15,6 1 2-15,-4-1-2 0,0 0 3 0,2 1 0 16,4 0-3-16,-1-2 1 0,-5 1-1 0,4 1 1 16,-4 0-1-16,6-2-1 0,-4 0 1 0,0-4-5 15,3 6 3-15,0 1 1 0,3-4-4 0,0-2 0 16,-2 2 2-16,4 1-5 0,1 0 3 0,-3 1 0 16,-2-3-3-16,-2-3 0 0,1 3-1 15,-1 0 3-15,0 2-3 0,-1-2 3 0,-3 0-1 0,0 4-2 0,4-3 1 16,-6 6 2-16,2-1-3 0,1 4 0 0,-1-4 2 15,-2 1-4-15,-4 5 2 0,6-1-2 0,-6 1 2 0,0-3-1 16,2 2-2-16,4 0 2 0,-6 1-2 16,1-1 0-16,5-2 0 0,0 2 0 15,1-1-1-15,-1 0 2 0,-2-2-1 0,3 1-1 0,-6-1 1 0,4 2-1 16,-1-1 0-16,2-1-1 0,-3 0-1 0,-3 2-1 16,3-2-3-16,-1 3-21 0,-1-3-14 0,2 0-2 15,-6 1-29-15,-2 3 2 0,2-3-22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6T20:28:17.8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12464 14630 330 0,'1'10'45'0,"3"-1"3"0,-1-2 15 0,-2 4-42 0,4-4-1 15,-2-2 0-15,2 1-2 0,-4-1-8 0,1 1 2 16,3-1-3-16,-4 5-3 0,2-4 1 0,-3-6 2 15,5 6 0-15,0 0 3 0,-2-2 1 0,-1-4-5 16,1 7 7-16,2-8-5 0,-2-2 1 0,0 3-3 16,3-3-4-16,0 3 0 0,4-4-4 0,-1 0 3 15,-1-6-2-15,5 6-1 0,-1-9 0 16,2 5 0-16,2-4-1 0,1-3-2 0,-4-5 3 0,4 3-3 16,2-4 1-16,-1-1 2 0,5 5 0 0,2-5-3 15,-7-2 3-15,4-2-2 0,6 5 0 0,5-3 2 0,-5 2-5 0,2-4 2 16,2-1-1-16,1 0 1 0,8 1 1 0,1-1 0 15,-4-3-1-15,1 0 2 0,4 0-1 0,4 0 2 16,-3-1 0-16,3-1 0 0,-5 1 3 0,7-2 5 16,2 6-2-16,2-3 4 0,5 0 2 0,-3-1-1 15,5 1 4-15,-2-1-3 0,5 1-1 0,2 0 13 16,4-5-5-16,-1 2-4 0,-4 2 9 0,2 1-11 16,8-2 3-16,2-1 3 0,-1-1-16 0,4-1-3 15,-10 2 3-15,11-3 1 0,-9 0-3 0,12-4 0 16,-2-2-1-16,-3 1 0 0,2 2 0 0,4-4 1 15,-4 1-1-15,-3-1-1 0,13 1 1 0,-15-1-1 16,4 2 1-16,3-1-2 0,-2 1-2 0,-1-5-41 16,1-1-22-16,0-3-8 0,-8 0-53 0,7-2 2 15,-8-5-48-15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6T20:30:07.7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6317 14925 278 0,'-10'6'20'0,"5"-3"15"0,-2 0-20 0,-3 0 3 16,9-1 21-16,-4-1-16 0,3 1-12 0,2-2-2 16,0 0-19-16,-1 0-4 0,-2 0-2 0,3 0 6 15,-4-3-5-15,8 3 8 0,-1-2 2 0,-3 2-2 16,0 0 9-16,0-1 3 0,-3-2 4 0,-1 1-1 16,1 2 3-16,2 0 4 0,-6 0-3 0,3 0 5 0,-6 0 1 15,7 2 1-15,-5-1-3 0,4 2 1 0,0 0 0 16,-3 1-2-16,2 0 3 0,-1 1-4 0,4 0 1 15,-4-1-2-15,-1 3-1 0,4-1 2 0,-8 0-4 16,7-1-2-16,-3 1-1 0,7 1 0 0,-4 2-4 0,-1-1 1 16,3 1-2-16,1 1 2 0,1-2-2 0,-4-1 1 15,0 3-2-15,1-2 3 0,6 0-1 0,-3-2 5 16,-5 0 1-16,5 1 0 0,0-1 5 0,5-1-2 16,-2-1 5-16,-3-1-4 0,1 1-1 0,4-1 3 15,8 0-5-15,-12 0 2 0,4 0-2 0,1 0-2 16,1 0 0-16,-3 2 0 0,3-2-5 0,-3-1-1 15,-4 3-2-15,5-5 4 0,-5 6-4 16,6-1 3-16,-1-1-1 0,-5 3-2 0,6-1 3 0,-2 2 2 16,0 0 1-16,-4 4 0 0,10-4-1 0,-7 3 1 15,3 0-3-15,5-3 4 0,-3 5-3 0,3-2 1 16,2 0-2-16,2-5-1 0,-4 2-1 0,8-2 1 0,-3 2 3 16,0 1-4-16,-2 1 0 0,3-6 1 0,-3 3-2 15,2-3 5-15,-2 1-3 0,0 6 1 0,2-8 2 16,1 1 0-16,-1-1 1 0,5 0 3 0,-4 2-2 0,0-2 3 15,4 1 0-15,-4-4 0 0,2 5-1 0,-2-5-1 16,0 2-1-16,2-2 0 16,-1 0-1-16,0-3 1 0,-3 3-3 0,-1 1 1 0,0-1 0 0,2-1 1 15,-2 1-3-15,-5-4-3 0,2 4 4 0,0 0 0 16,0 0-3-16,-1-1 1 0,5-1-1 0,-7 2 0 16,2-4 1-16,2 2 0 0,-2 0-2 0,4 1 1 15,-5-4-1-15,6 4 0 0,-8-4 3 16,6 2-3-16,1 0 0 0,-1-2-2 0,2-3 1 0,-2 0 1 15,3 3-4-15,-5-6 2 0,1 2-3 0,-5-5 0 16,5 4 0-16,1 1 1 0,-2 1 0 0,-2-3 0 16,-1-2 0-16,0 4 3 0,1 0-2 0,-1-2 3 15,0-1 1-15,2-2 1 0,-4 0-1 0,0 6 0 16,-1-1 1-16,3-2-1 0,-3 1 1 0,-2 1-2 0,5 1 0 16,-5 2-2-16,3-2 0 0,-1-1 2 0,-2 1-3 0,3 0 2 15,-3 0-1-15,0 0 0 0,1 0 0 0,0 0 2 16,-2 0-1-16,-2 2 1 0,1 0 2 0,1 0-2 15,0-1 5-15,-2 3-3 0,0-1 1 0,0-1-1 16,1 2-1-16,-1 1 0 0,0-1-1 0,3-1 2 16,-3-1-4-16,2 1 0 0,-1-3 1 0,1 0 0 15,-2 2-2-15,2-2 4 16,-1 0-1-16,1 2-1 0,1 0 1 0,-2-2 0 0,-1 3 1 0,0 0 3 16,2 0-2-16,-2 1-1 0,0-3 2 0,0 3 1 15,-2-1 1-15,1 3-2 0,-2-1-1 0,3-1-3 16,-3-1 1-16,1 2 1 0,2 1-2 0,-2 1-4 15,1-3-3-15,-1 0 3 0,2 4-2 0,0 0 0 16,-3 0-1-16,-3-3-2 0,4 3 3 0,-2-4-4 16,-1 4-3-16,3 0-5 0,-6-3-4 0,4 2-10 0,1 1-3 15,-5-2 0-15,3 2-12 0,-4 0 14 16,-1 0 3-16,2 0-1 0,-1 0 14 0,-2 2 11 16,-2-2 6-16,1 1 3 0,-1 2 12 0,-3-1 5 0,2 3 2 15,-3-2-3-15,0 0 6 0,2 2-9 0,1 1-3 0,0 0 1 16,0 1-13-16,4 2 0 0,-1-1-9 0,7 1 0 15,-6 1-7-15,4-2-11 16,3 1-3-16,1-1 1 0,1 0-15 0,1-2-14 0,0-1-13 0,3 1 17 16,3-1 54-16,0 0-41 0</inkml:trace>
  <inkml:trace contextRef="#ctx0" brushRef="#br0" timeOffset="36383.73">2699 9504 226 0,'-5'10'-11'0,"-3"-4"6"0,7 0 3 0,-4 0-8 16,-1 1 16-16,2-2-1 0,3-2 1 0,-1 0-5 16,2 2 2-16,0-2 14 0,0 0 4 0,-3 0-2 0,3 0 18 15,0-1 2-15,-1 1 4 0,-1 0 0 0,0-3 2 0,2 3-9 16,0 0-1-16,0 0 0 0,-1-1-11 0,1 0-11 15,-2 1 0-15,1 0 3 0,-2-2-8 0,-1 3 1 16,3-3 0-16,-2 2-1 0,1 0 1 16,-4 1-2-16,4-1 0 0,1 0 2 0,-2-2-3 0,-1 1-2 15,3 0-2-15,-1-1 2 0,1-1-4 0,-1 0 1 16,2 0-2-16,0 0 1 0,0 0-1 0,0 0-1 16,-1 0 2-16,-3-8 0 0,4 5-1 15,0-2 1-15,0 1-3 0,2-3 3 0,0 0 0 0,-1 0 2 16,-1-2-2-16,2-1 0 0,-1 3 1 0,2-6-2 15,2 0 1-15,-3-1 0 0,2 3-3 0,3-8-1 16,-3 4 2-16,7-1-3 0,-3-6 2 0,-1 5 1 16,4-2-1-16,1-2 19 0,-1-2 2 0,0 4-27 15,-3-3 7-15,3 1 3 0,8-1-9 0,-13 2 9 0,5-4 3 16,-1 2-37-16,1 2 33 0,-3-5 0 0,4 3 1 16,-2 1 0-16,-4 1-1 0,10-4 0 0,-4 5 1 15,-2-1-1-15,1 1 0 0,-2 2 2 16,1-2-2-16,-3 1 1 0,1 0-1 0,-1-1 1 0,-3 1-2 0,3 3 3 15,0-1-2-15,6 0-1 0,-4 4 3 0,-4-3-2 16,3 1 1-16,-2 2-2 0,1-2 1 0,-4-1 0 16,2 4-2-16,-4-3 2 0,2-2-2 0,0 4 0 15,-1-1 1-15,1 2 1 0,0 2-2 16,0-1 3-16,-1-2 0 0,0 2 0 0,2 4-2 0,1-3 1 16,-2 1 0-16,-3 5 1 0,6-5-1 15,1 1-1-15,-4 4 1 0,3-5-1 0,-1 4 1 0,0 1-2 16,2-4-2-16,3-1 2 0,-5 4-1 0,2-3 3 15,0-2-1-15,2 4 3 0,1-1-2 0,-3-3 2 16,5 1 0-16,-1 0 0 0,0 0-2 0,0-1 3 16,1 1-3-16,-1-2 2 0,-1 2 2 0,2 4-4 15,-1-4 3-15,0-2-2 0,0 6 0 16,0-1 1-16,-3 0-2 0,1-3 0 0,1 5 0 0,-4 0 0 16,4 1 0-16,-1 2 3 0,-4 0 1 0,3 0-1 0,-2 0 2 0,3 4 0 15,1 0 4-15,-2 1-2 0,-2 0 1 0,-1 3 2 16,4-1-4-16,-1 3 5 0,-2 1-1 0,-3-2-1 15,2 4 0-15,-5-4-2 16,2 4-1-16,-2-2-2 0,0 3-1 0,1 2 2 0,-2-4-3 0,-1 4 3 16,2 0-4-16,-5 4 0 0,4 2 0 0,-1 0 2 15,-1-1 1-15,-5 1-3 0,4 0 1 0,-6 3-1 16,1 0 0-16,1-3 2 0,-5-1-2 0,2 1 1 16,-3-2-2-16,3 1 0 0,-1-3 0 0,-3 0 0 15,1-4 3-15,2 0-4 0,-1-1 1 0,-1-2-6 16,-2 0 3-16,2-2 1 0,1 2-5 0,1-5 0 15,-2 4-4-15,3-2 0 0,-4 0-1 0,4-4-4 16,0 3 0-16,-4-3 0 0,7-1-5 0,-5 1 4 16,4-1 2-16,-1-2 6 0,4 1 1 0,-3-1 0 0,7-1 0 15,1-1 5-15,-7 1-2 0,8 0-1 0,0 0-1 16,3-3-1-16,2 1-2 0,-4 1 0 0,2-1 5 16,5-1-4-16,-3 0 2 0,3 1-1 0,-4 1 5 0,6-1-4 15,-4 0 2-15,5-1 5 0,-1 3-1 16,2 0 1-16,1 2 2 0,1-1 2 0,0 3-1 0,-1-1 1 15,-1 1-1-15,4 4 0 0,-2 0 0 0,3 0 2 16,-4-2-1-16,3 5-4 0,-4 2 2 0,4 1 0 16,-3 0-2-16,-1 0 1 0,2 4 0 0,-1-1-1 15,-2 3 0-15,-2-2 0 0,2 4 1 0,-7-6 1 16,-1 6-1-16,-2-4 0 0,-2 0-1 0,1 1 0 16,-3-1 0-16,-5 1 4 0,-2-4-1 0,-1 3-2 15,3 0 5-15,-4-1 0 0,1-4 0 0,-5 2 0 16,2-2-2-16,0 1-6 0,0-1-4 0,-7-1 1 15,2-2-11-15,0 1 1 0,-1 1-26 0,-4-2 10 16,1 1-12-16,-6-2 3 0,3 2 0 0,-6-1-10 16,2-3 7-16,-4 1-9 0,4 0 31 0,-5 0-14 0,4-2 35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6T20:36:15.4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2792 14925 289 0,'-5'-4'21'0,"2"0"-44"0,-2-1 1 0,0 0 9 15,2 0-38-15,3 1 12 0,0-3 0 0,-5 4-6 16,4 0 14-16,-2-2 11 0,3 2 2 0,-3-1 10 15,3 0 8-15,-8 1 17 0,6-1 0 0,1 0 4 16,1-2 16-16,0 1 8 0,-7 1 1 0,6-4 6 16,-1 5 5-16,1-4-6 0,-9 4-1 0,7-5-1 15,-3 5-8-15,-1-1-10 0,7-3-1 0,-3 4 0 16,-3 0-11-16,3 0-5 0,1 1-2 0,-1 2-3 16,-2-4-4-16,4 2-5 0,-2 2 0 0,1-2-1 15,0 1-5-15,2-4 0 0,0 4 1 0,-1 1-1 16,1 0 2-16,0 0 2 0,0 0 2 0,0-2 0 15,0 0 3-15,-3-2 7 0,1 2 2 0,2-1 1 16,0 3 8-16,0 0 0 0,0-2-1 0,0 2 5 0,0-1 0 0,0-1-10 16,0-3-2-16,5 4 0 0,-4 1-9 15,3-2 1-15,-4 2-3 0,7 0-4 0,-3 0 2 16,0 2 0-16,-2 1 2 0,6-1-1 0,0 1 1 0,-4 3-2 16,6-4 4-16,-7 2 0 0,8 0 0 0,-5 0 0 15,5-2 1-15,-3 3 1 0,-3-1 1 0,6-2 4 16,-3 1-3-16,0-1 1 0,-2-1 2 0,2-1-1 15,1 3-2-15,2-3 1 0,3 0-2 0,-1 0-1 16,1 0 0-16,5 0 2 0,1 3-1 0,-7-4-1 16,3-1 0-16,4 1-2 0,-3 1 0 0,2-2 1 15,-3 2-2-15,0-1-1 0,1 1-1 0,0 0 0 16,1 3 0-16,-1 0 1 0,-3-2-2 0,0 4 1 16,1-2 0-16,-1 2 1 0,1-2-2 0,1 0 1 15,-2 2 0-15,-1 0 1 0,1-2-1 0,2 3 0 0,-4-3-1 16,2 2 2-16,2 0 0 0,3-1-2 0,-5-2 2 15,8 1-2-15,-8 0 0 0,2-1 0 0,3 1 0 16,-3 0 0-16,-2-1-1 0,2 1 1 0,-1-2 0 16,-2 1-1-16,6 0 1 0,-3-2 0 0,-4 0 0 0,10 0 0 15,-3 0-1-15,0 0-8 0,-5 0-6 0,3 0-5 16,-1 0-12-16,3 0-48 0,-2 0-20 0,-3 0 34 16,-4 0 66-16,2 3-64 0</inkml:trace>
  <inkml:trace contextRef="#ctx0" brushRef="#br0" timeOffset="797.31">3150 14456 389 0,'-4'-5'29'0,"-1"0"-22"0,0 1-15 0,0-1 55 16,2 2-61-16,0-2-1 0,-2 2 1 0,4 0 8 0,-1 3-3 0,-3-3 16 15,2 3 3-15,0-2-2 0,0 2 21 16,-2-2 5-16,4 1 22 0,1 1-10 0,-2-2 15 0,1-1-9 15,1-2-5-15,0 4 3 0,0-4-15 0,-2 0-10 16,0 2-6-16,1 0 0 0,1-2-13 0,-3 2-6 16,3 0-2-16,3 0 2 0,0 0-6 0,-1 0-2 15,1 0 1-15,3-1-2 0,-3 1 2 0,7 2 2 16,-7-1 0-16,3 1-1 0,0-4 4 0,1 5-3 16,1 0 0-16,1 0 0 0,-1 0-2 15,3 0-2-15,0 3-1 0,1 0-1 0,1 3-1 0,1-1 4 16,0 3 0-16,4 0-5 0,-3 0 6 0,0 0 1 15,-1-1 2-15,8 3 2 0,-5-1 0 0,3 1-2 16,1 1 3-16,-2-2 0 0,0 4-2 16,3-4 3-16,3 1 0 0,-8-2 0 0,-3 3 0 0,7-2 2 0,-6-3 2 15,4 2 0-15,-3-3-1 0,3 3 0 16,-2 1-1-16,-1 2 1 0,4-3-3 0,-2 0 5 0,-4 0-5 16,3 0 3-16,2-2 1 0,-6 0-3 0,-1-4 0 0,-1 1 6 15,2-1-6-15,-7 1 2 16,4-3 2-16,-7 0-5 0,3 8 4 0,-3-8-2 0,2 7 1 0,0-2 0 15,-4-2-3-15,-1 2 2 0,2 3-1 0,-2 0 0 16,0-4 1-16,0 7 0 0,-2-11-2 0,1 8 3 16,-3 2-2-16,3-1 0 0,-2-1 2 15,0 0-2-15,-2-2 0 0,0 0 1 0,4 9-1 0,-1-8 3 16,-4 3-2-16,1-5 5 0,5 6 2 0,-3-3 1 16,-2 1 5-16,2-1-3 0,1-2 2 0,-2 0 2 15,-3 1-2-15,6-1 0 0,-1-1 1 0,-4 3-5 16,4-4 3-16,-1 3-1 0,0-3-4 0,-2 3 3 15,1-1-3-15,-1-1-1 0,0-1 1 0,0 1 1 16,-2 0 0-16,2 1-2 0,-6-3 1 0,1 2 0 16,4 0-1-16,-2 1 0 0,2-1-3 0,-2 1-1 15,-1 0 0-15,-1 1-1 0,-2 0-2 0,1 3 1 16,0-1-2-16,-3 1-1 0,-1-1 2 0,1 2-4 0,2 2 0 16,4 1 1-16,-6-2-2 0,1 3 2 0,0 0-3 0,1 3-1 15,-2-1 0-15,-5 2 1 0,5 1-3 0,-2 2 2 16,2 2-3-16,0-1 1 0,-7 4 1 0,5 6-30 15,-4-3-27-15,3 9-7 16,-5 1-43-16,-4 5 2 0,4 4-40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6T20:37:05.21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3065 11134 196 0,'-9'-8'-50'0,"1"2"12"0,3-1 2 0,1 3-9 16,-3-3 39-16,4 3 2 0,-3 4-2 0,1-4 3 15,2 4-2-15,-5 2 3 0,2-2 2 0,-2 3 0 16,2-1 0-16,-2-1 0 0,0 1 0 0,-6 4 1 16,9-6 0-16,-6 3-1 0,3 2 0 0,-1-3 0 15,-1 1 0-15,2 0 1 0,1 2-2 0,-3-2 0 16,-6 1 0-16,7 0 1 0,0 0 0 0,-2 3 0 15,4-3 0-15,-2-1 0 0,-1-1 0 0,4 3 0 16,6 3 0-16,-13-5 0 0,4 0 0 0,-2-1 0 16,-2-2 0-16,1 4 0 0,-2-4 0 0,3 0 0 0,1 0 0 15,1 0 0-15,-2 0 0 0,1 0 0 0,4 2 0 16,-3-1 4-16,7 4 1 0,-3-2 11 0,-3-3 2 16,4 0-4-16,-3 2 14 0,4-2-2 0,3 1 5 0,-1-1 0 15,-1 4-1-15,2-1 0 16,0-3-1-16,0 0 0 0,0 0 0 0,0 1-6 0,0-1 1 0,0 0 0 15,0 0-5-15,0 2 2 0,3-1-3 0,-3-1 1 16,3 2 1-16,-1-2 2 0,6 2 0 0,-7-2-4 16,1-2 2-16,7 2-4 0,-7 0-2 0,7 0 4 15,-5 0-8-15,8 2 2 0,-2-2-4 0,-2 0 1 16,1 0 0-16,2-2-5 0,3 2 1 0,-1-2 1 16,1 2-5-16,-3 0 0 0,1 0 1 0,3 2-3 15,-1-2 1-15,2 2-1 0,-1-2-1 0,3 0 2 16,-1 0 0-16,3 0-1 0,2 0-1 15,0-2 2-15,3 0-2 0,1 2 1 0,-3-1 0 0,2 1-2 16,7-5 3-16,-2 2-2 0,-3-2 2 0,6 1-1 16,-4-1 0-16,1-3 1 0,2 2-1 0,-2 1 1 15,4 0 0-15,-7-3 0 0,4 4-2 0,1-1 1 16,-4 0-1-16,5-1 2 0,-4 3 0 0,-1 0 0 0,0-2 0 16,7 3-7-16,-8-1-1 0,2 2-2 0,3-1-9 0,-4 2-9 15,5-2-4-15,-4 1 0 0,-3 1-12 16,1 1-2-16,0 3-6 0,-2 0 0 15,0 3-5-15,-1-3-2 0,-5 1 34 0,-1 4-20 0,0 4 45 0</inkml:trace>
  <inkml:trace contextRef="#ctx0" brushRef="#br0" timeOffset="783.39">3290 10759 698 0,'0'-6'51'0,"3"-2"-47"0,-3 4-4 15,4-3-3-15,-1 4 1 0,1 3-6 16,6-3-10-16,-1 1 1 0,4 1-13 0,-4 2 3 0,4 1 1 0,-1-2 2 15,1 2 0-15,-4-2 10 0,2 3 2 0,2-2 3 16,-5 1 9-16,8-2 2 0,-7 3 2 0,-3 3 2 16,2-3 3-16,3 4 0 0,-6-1 1 0,6 2-1 15,2 3 1-15,-7 0 0 0,10 0 0 0,-4-2-1 16,2 5-1-16,1-1 0 0,-3 0 2 0,2 1-1 16,2 0-1-16,0 0-2 0,-4 3 1 0,4 4 1 15,1-2-3-15,-4 1-1 0,3-1-1 0,-4 3 0 0,1-1-2 16,1 1 2-16,-1 1-3 0,1-2 1 15,0-1 0-15,3 2 1 0,-4 0 0 0,1-3-1 16,0 1 1-16,-1-2-1 0,1 1 5 0,2-5-4 0,1 1 3 0,0-2-2 16,-3-4 4-16,2 6 1 0,1-8 1 15,-3 4 1-15,1-4-1 0,0 1 0 0,-2-4 3 0,6 0 0 16,-5 5-6-16,0-9 1 16,0 6-1-16,-1-3 1 0,-2-1-4 0,-3 3 1 0,7-1-2 0,-10 1 2 15,5-3 2-15,-4 1-4 0,2-3 2 0,0 1 0 16,-2 1 0-16,-6 1 2 0,0-1-2 0,6-1 1 15,-6 1-3-15,0 3 3 0,5 1-3 0,-7 2-1 16,-1-4 0-16,3 6 2 0,0-4-3 0,-3 2 2 16,3 3 1-16,-9-2 0 0,2-1 0 0,-2 5-1 15,-4 0 2-15,5-2 1 0,-9 0-2 0,1 3-2 16,1-2 4-16,-3 2-4 0,0 1 1 0,2-1-1 16,-5 1 3-16,-2 3-3 0,2-2 1 0,-1 2 1 15,-3 0-2-15,0-1 2 0,0 2 0 0,-2 3 0 0,-1-2-4 16,-5 1 4-16,6-2-2 0,-1 1-1 15,-4 1 0-15,1 1-3 0,-2-2 1 0,6-4-3 0,-3 3 0 16,5-2 0-16,-3 5-3 0,4-3-19 16,-1 0-16-16,0 3-5 0,4 1-28 0,1 7 2 0,-4-3-25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6T20:38:10.0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14355 4479 729 0,'22'0'-248'0,"-11"0"332"0,3 0-19 0,-2 3-59 15,1 0 41-15,3 0-73 0,-2 0-15 0,6 2 20 16,-4-3-3-16,-2 1-7 0,-1 3 21 0,4-3 10 16,-3 0 16-16,-3-1 0 15,2 3 13-15,-1-5 8 0,-1 6 1 0,0-5 2 0,0-1 7 0,0 0-12 16,-1 5-2-16,-1 0-2 0,2-5-13 0,2 3-6 16,-4-3-5-16,4 6 2 0,1-3-9 0,-3-3 3 15,5 2-2-15,0 1-1 0,4 3 0 0,-3-2 1 16,5 2 1-16,-3-1 0 0,3-1 0 15,2 3-1-15,3 0 1 0,-5-3 0 0,0 2 0 0,3-3 1 16,6 3 0-16,-4-1 1 0,0 0 0 0,3 3-3 16,-7-5 1-16,6 2-1 0,-1-2-1 0,-8 1 0 15,2 1 1-15,-3 1-1 0,2-1 2 0,-1 0-1 16,-3 1 3-16,-2 2 1 0,0 0-1 0,3 0 1 0,-6 3-2 16,1-2 2-16,-5-1 0 0,1 6 3 0,-4-4-1 15,3-3-2-15,-4 5 4 0,1-3 0 0,-2-1 1 16,-1 1 0-16,-2-1 0 0,0 2-3 15,0-1 3-15,-2 2-1 0,-1-2-2 0,2-1 1 0,-7 2-4 16,3-2 6-16,-3-1-2 0,0 1-2 0,2-1 0 0,-5 0 0 16,-2 1-1-16,-1 2 1 0,2-1 1 0,-6 1-6 15,-1 1 4-15,2 0-1 0,-5 1 1 0,-2 1-5 16,-2 1 1-16,-4 0-1 0,5 0 0 16,-8 2 0-16,0 0 0 0,-8 1-3 0,1-1 1 0,7 1-7 15,-3-1-2-15,0-2-22 0,-5 2-3 0,2-1 3 16,1-2-27-16,5 1 1 0,2-3-4 0,-7-1-2 15,9-2 2-15,-2 3 0 0,3-7-8 16,4-2 1-16,-1 4-4 0,0-3 0 0,1 4-10 0</inkml:trace>
  <inkml:trace contextRef="#ctx0" brushRef="#br0" timeOffset="348.18">14315 5595 956 0,'5'5'69'0,"0"0"-82"15,-1 0-24-15,7 1 3 16,-1 2-45-16,2 0-48 0,1 1 13 0,0 2 8 0,4 0-51 0,-4 0 72 15,-1 0 11-15,1-1 5 0,-2-1 82 0,-3 2 39 16,1-3 14-16,2 0-4 0,-3 0 42 0,4-2-25 16,-2 0 1-16,-2 0 3 0,4-2-30 0,-2 0-15 15,-1-1-8-15,4 1-4 0,-1-3-17 0,4 1-2 16,-3-2-5-16,2 0 2 0,0 0-4 0,0-3-1 16,7 1-2-16,-6-1 2 0,8 0-1 0,-7-2-2 15,13 3-4-15,-10-4-5 0,4 1-4 0,3 1-34 16,-1-3-8-16,1 1 1 0,3-3-40 0,3 1 2 15,2-5-15-15</inkml:trace>
  <inkml:trace contextRef="#ctx0" brushRef="#br0" timeOffset="772.31">16606 4364 1002 0,'-2'3'64'16,"2"0"-62"-16,2 2-18 0,-1 0-24 0,2 1 15 15,5 3-14-15,-5 2-4 0,5 0 9 0,-3 2-12 16,1 4 9-16,-3-3 27 0,-3 5-1 0,0 0 7 16,0 0 26-16,0-2 11 0,-1 1 0 0,-1 4 3 15,1-2 9-15,-3 2-5 0,1-1-3 0,2 2-2 16,-4 2-6-16,-3 4-7 0,5 4-1 0,-6-3-2 0,1 4-9 16,-5 2-1-16,1 5-4 0,-1 2 4 0,-4-1-6 15,1 5-2-15,-5 1 0 0,1 2 1 0,-4-1-2 0,1 6-3 16,2-3 1-16,-1 4-2 0,2-1-3 15,3 0-9-15,-7 0-6 0,5-4 1 0,7 4-13 16,4-11-5-16,-11 0-6 0,8-5 0 0,3 0-9 0,-3-9-12 16,9-4-15-16,1-6-6 0,1-4-23 15,-2-7 2-15,8-1-20 0</inkml:trace>
  <inkml:trace contextRef="#ctx0" brushRef="#br0" timeOffset="1250.63">17370 4576 882 0,'2'0'29'0,"-1"2"-2"0,1 1-13 16,-1 2 13-16,1-1-27 0,1 7-2 0,-1 4 1 15,-2-3-2-15,-5 7-4 0,0 1 2 0,-3 4 5 0,-1 3-1 16,-4 4 2-16,-4-1 3 0,0 0 2 0,-1 6 2 15,-2 0 1-15,3 2 1 0,-7-2-2 0,0 2-1 16,1 0 0-16,4 1-2 0,0 0 1 0,3 1 1 16,-1-4-5-16,4 2 1 0,4-5 0 0,1-2 1 15,2-1 0-15,1-3-1 0,0 0-1 0,4-5 0 16,6-2 0-16,1 0-2 0,0-5 0 0,4-1-5 0,7 0 5 16,0-3-4-16,4-2 2 0,1-4-4 0,1-3 1 15,-2-2 0-15,7 1 1 0,-3-4 0 0,0-5 1 16,-3-1 0-16,0 1 2 0,4-3 1 0,-4-3 0 15,-2 0 1-15,1-2 1 0,1 0 1 0,-5-1 0 16,3 1 1-16,-6 0-1 0,2-6 1 0,-10-1-1 16,4 1 1-16,-2-2 3 0,-4-1-2 0,-4-2 1 15,-1-4 3-15,1-4-5 0,-3 4 3 0,-4-2-2 16,0-4-2-16,-4 1-2 0,-4-5 0 16,3 4-1-16,-2-4-2 0,-4-2 2 0,1 1-2 0,-3 7 0 15,1-1 1-15,-5 0-2 0,1 6-1 0,1 0 1 16,0 5-3-16,-2 9-8 0,0-1-4 0,2-2-2 15,2 10-10-15,-1-2-18 0,6 0-24 0,-6 9-5 0,4 0-32 0,4-2 2 16,4 4-28-16</inkml:trace>
  <inkml:trace contextRef="#ctx0" brushRef="#br0" timeOffset="1842.76">17954 4559 1260 0,'-2'1'79'0,"2"9"-77"0,5 2-22 15,-2 1-12-15,0 1-4 0,5 7-25 0,-5 4 2 16,3 2-2-16,1-1 22 0,-6 3-10 0,1-1 0 15,-2 3 58-15,0 2-21 0,-3 0 27 0,3 2 2 16,-4 1 6-16,1 4-4 0,2-3 5 0,1 3-10 0,0-1 2 16,0 3-2-16,1 2-9 0,4-4 2 0,-2-2 0 15,2-1-6-15,1-1 5 0,1-1-1 0,0 1 1 0,3-7 2 16,1-4-1-16,-2 0 2 0,4-2 0 0,-1-4 1 16,6 0 2-16,-1-3-4 0,-3-5-2 0,8 0 4 15,0-5-5-15,5 2-1 0,-7-3-4 0,4-4 0 16,3-1-1-16,-2 0-4 0,8-4 3 0,-2-3-3 15,4 0 0-15,-5-4 2 0,8 0 2 0,3-7-2 16,-1 3 3-16,3 0 3 0,-5-2-1 16,-5-2-1-16,3 0 2 0,-1-4 1 0,-1-1-1 0,-2-4 0 15,-6 3 0-15,-1-4 2 0,-1-1-1 0,0-1 2 16,-9 1 0-16,4 0 2 0,-9 0 2 0,2 5 0 16,2-3 1-16,-6-2-1 0,2 2 2 0,-6-2-2 15,4 3-2-15,-5-3-2 0,1 0-2 0,-4-1 1 16,-5-2-3-16,-5 3-2 0,7 0-2 0,-8-3 3 15,0 1-1-15,-4 7 0 0,-3-3 1 0,-13 0-3 0,7 6 2 16,-3 1 3-16,-10-1-3 0,-4 5 2 0,-8 0-2 16,-1-2 2-16,-5 6 2 0,-5 5-1 15,-3-4 1-15,-3 4-2 0,0 6 1 0,-2 4 1 0,-3 3-2 0,2 6-3 16,3 1-2-16,-1 1-1 0,-1 7-3 0,-1 5-17 16,-5 1-27-16,3 7-22 0,0 6-31 0,0 2 3 15,4 4-47-15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C1C65D9-72FB-4276-AD16-F94264902A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9A7812A-310A-4F9C-93CE-42C99ADCA7E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B5A40355-4BBB-4ADA-8C21-13226346465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6CE316A0-4004-4D67-AE1E-EFEBA7E6B4F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6725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DE81823D-F06F-4508-8B8F-2A7262C0752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BCB18875-513F-489C-8AD7-6BEA354F9A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525D6273-4226-4DA2-A7D0-D8BD4A3041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FE5E45-3BF3-49EE-BD25-FC970D7FB7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7C1135-DCF1-44AC-BCD1-CA6ECE05D1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D4CE1C-671C-45E9-A151-EE61A16F8B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E59E83-425A-4918-B794-4A59C3E128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1515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38FEE1-BDFD-4531-B0E5-ACA169E246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6B62DA-27BB-427A-9328-259D4D5EB0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640796-737D-416F-A7FB-B6E5E45DDA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A988D0-E429-4125-AA27-F63A36148D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9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2C8C1D-BDD6-4083-AAD3-047B3079AD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ABEE61-2744-43FF-AE5E-F944207763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CF4628-A721-430F-95F5-5F0AFDAB8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EA00CC-AFCA-47BF-A4FA-F7BB69AC55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8595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17CACC-4E4A-45FD-AF85-41A36AE374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4E75A4-1486-4D9E-9395-F996C2BB02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8918FB-D57B-4574-98F2-A2105D623E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7B410F-EB33-4472-812B-8389EE209C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1849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84F2A6-F16B-4327-90E5-0E48A82FC6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6C16FD-31D4-47AF-97D8-063D4BF22C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4C0145-6140-42F2-A7B5-E31BF491A0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1C94E3-F7CB-4F83-B122-7613BE9215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6446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60E02F-F418-4AAC-9D86-FDAC4469F1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F7CF80-6A7E-4320-A8D9-9F11939724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BA486F-DFB2-4CFC-BF31-57197B5F5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865E97-1F16-45F2-99DA-2D59344313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942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E88A97-AACF-4554-98A8-8681307007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1158002-41A0-4613-B342-B607890729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0D425ED-F589-4F80-8F5C-6A7175B6BA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CEDBF-BF0C-4BB8-9D02-6F7D92A9E3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037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E31BBF9-162B-4641-A7AD-27EB1891CD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19C30DF-28B5-421D-A014-477EB9B892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21F4983-42A6-4AA1-A9D7-B07B8A2729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33084B-A654-4421-9615-56E3DF4099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7772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DA437AC-7DA5-4C9A-9955-1ACEF6B631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9A4805B-8234-40D1-833F-1610445E3C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C7A5310-051F-43AB-BED8-4D9521FB08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55D11C-7D13-4108-AEB7-CACAEDACE5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8828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1AF121-880E-46B8-9895-1333DB362B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CB8700-D9F6-402D-AF32-BB1E78132A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E85F39-63DB-46B6-85FB-AD5D9233E7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E22EE0-12C9-403E-A4CA-951E123D92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900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CF2994-284A-4857-B1D8-7CC46BF673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04134E-904F-4528-B438-576D011315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B38125-5B02-4B6A-9A2A-8EA38F89B0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DB7DE-6F7F-4470-84F1-A042D424F1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4636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DCCEBC7-068A-4C96-80C8-5476F702B6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EA15134-15FB-4143-A8CD-F1FA1364DA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F4278AE-21B8-4972-98C6-799DB34DEF1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6CA52B0-9BAB-4D66-A666-F7E018C902E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2270382-1CF3-48A5-94EE-D7C0099E100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A219544-D368-4267-9338-DC356901833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9.xml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>
            <a:extLst>
              <a:ext uri="{FF2B5EF4-FFF2-40B4-BE49-F238E27FC236}">
                <a16:creationId xmlns:a16="http://schemas.microsoft.com/office/drawing/2014/main" id="{935F0322-D739-4B92-993D-324298D07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E1FBF38-A3D3-45FC-9EF6-B0B2DAD33A80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FF043ED0-1E6F-49E8-A302-CC7C7FEC61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Game Playing</a:t>
            </a:r>
          </a:p>
        </p:txBody>
      </p:sp>
      <p:sp>
        <p:nvSpPr>
          <p:cNvPr id="2052" name="Text Box 5">
            <a:extLst>
              <a:ext uri="{FF2B5EF4-FFF2-40B4-BE49-F238E27FC236}">
                <a16:creationId xmlns:a16="http://schemas.microsoft.com/office/drawing/2014/main" id="{8F1B319E-9309-4A7D-8848-6BCE2C94B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286000"/>
            <a:ext cx="7556500" cy="2292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Why do AI researchers study game playing?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400">
                <a:solidFill>
                  <a:srgbClr val="000099"/>
                </a:solidFill>
              </a:rPr>
              <a:t>It’s a good reasoning problem, formal and nontrivial.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n-US" altLang="en-US" sz="240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400">
                <a:solidFill>
                  <a:srgbClr val="000099"/>
                </a:solidFill>
              </a:rPr>
              <a:t>Direct comparison with humans and other computer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99"/>
                </a:solidFill>
              </a:rPr>
              <a:t>     programs is easy.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id="{0A0F9999-0499-4396-8EF1-C18C1F5A2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2020067-E981-48FD-AF47-56A0B0420D25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58216BE1-7C02-489F-A184-F1EDB8439A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Tic Tac Toe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D569D5A4-93AE-4757-A61F-3D6FBE3053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800"/>
              <a:t>Let</a:t>
            </a:r>
            <a:r>
              <a:rPr lang="en-US" altLang="en-US" sz="2800">
                <a:solidFill>
                  <a:srgbClr val="CC0000"/>
                </a:solidFill>
              </a:rPr>
              <a:t> p</a:t>
            </a:r>
            <a:r>
              <a:rPr lang="en-US" altLang="en-US" sz="2800"/>
              <a:t> be a position in the game</a:t>
            </a:r>
          </a:p>
          <a:p>
            <a:pPr eaLnBrk="1" hangingPunct="1"/>
            <a:r>
              <a:rPr lang="en-US" altLang="en-US" sz="2800"/>
              <a:t>Define the utility function </a:t>
            </a:r>
            <a:r>
              <a:rPr lang="en-US" altLang="en-US" sz="2800">
                <a:solidFill>
                  <a:srgbClr val="CC0000"/>
                </a:solidFill>
              </a:rPr>
              <a:t>f(p)</a:t>
            </a:r>
            <a:r>
              <a:rPr lang="en-US" altLang="en-US" sz="2800"/>
              <a:t> by</a:t>
            </a:r>
          </a:p>
          <a:p>
            <a:pPr lvl="1" eaLnBrk="1" hangingPunct="1"/>
            <a:r>
              <a:rPr lang="en-US" altLang="en-US" sz="2400">
                <a:solidFill>
                  <a:srgbClr val="CC0000"/>
                </a:solidFill>
              </a:rPr>
              <a:t>f(p)</a:t>
            </a:r>
            <a:r>
              <a:rPr lang="en-US" altLang="en-US" sz="2400"/>
              <a:t> =</a:t>
            </a:r>
          </a:p>
          <a:p>
            <a:pPr lvl="2" eaLnBrk="1" hangingPunct="1"/>
            <a:r>
              <a:rPr lang="en-US" altLang="en-US" sz="2000">
                <a:solidFill>
                  <a:srgbClr val="CC0000"/>
                </a:solidFill>
              </a:rPr>
              <a:t>largest positive number</a:t>
            </a:r>
            <a:r>
              <a:rPr lang="en-US" altLang="en-US" sz="2000"/>
              <a:t> if p is a win for computer</a:t>
            </a:r>
          </a:p>
          <a:p>
            <a:pPr lvl="2" eaLnBrk="1" hangingPunct="1"/>
            <a:r>
              <a:rPr lang="en-US" altLang="en-US" sz="2000">
                <a:solidFill>
                  <a:srgbClr val="CC0000"/>
                </a:solidFill>
              </a:rPr>
              <a:t>smallest negative number</a:t>
            </a:r>
            <a:r>
              <a:rPr lang="en-US" altLang="en-US" sz="2000"/>
              <a:t> if p is a win for opponent</a:t>
            </a:r>
          </a:p>
          <a:p>
            <a:pPr lvl="2" eaLnBrk="1" hangingPunct="1"/>
            <a:r>
              <a:rPr lang="en-US" altLang="en-US" sz="2000">
                <a:solidFill>
                  <a:srgbClr val="CC0000"/>
                </a:solidFill>
              </a:rPr>
              <a:t>RCDC – RCDO </a:t>
            </a:r>
          </a:p>
          <a:p>
            <a:pPr lvl="1" eaLnBrk="1" hangingPunct="1"/>
            <a:r>
              <a:rPr lang="en-US" altLang="en-US" sz="2400"/>
              <a:t>where </a:t>
            </a:r>
            <a:r>
              <a:rPr lang="en-US" altLang="en-US" sz="2400">
                <a:solidFill>
                  <a:srgbClr val="CC0000"/>
                </a:solidFill>
              </a:rPr>
              <a:t>RCDC</a:t>
            </a:r>
            <a:r>
              <a:rPr lang="en-US" altLang="en-US" sz="2400"/>
              <a:t> is number of rows, columns and diagonals in which computer could still win</a:t>
            </a:r>
          </a:p>
          <a:p>
            <a:pPr lvl="1" eaLnBrk="1" hangingPunct="1"/>
            <a:r>
              <a:rPr lang="en-US" altLang="en-US" sz="2400"/>
              <a:t>and </a:t>
            </a:r>
            <a:r>
              <a:rPr lang="en-US" altLang="en-US" sz="2400">
                <a:solidFill>
                  <a:srgbClr val="CC0000"/>
                </a:solidFill>
              </a:rPr>
              <a:t>RCDO</a:t>
            </a:r>
            <a:r>
              <a:rPr lang="en-US" altLang="en-US" sz="2400"/>
              <a:t> is number of rows, columns and diagonals in which opponent could still win.</a:t>
            </a:r>
          </a:p>
          <a:p>
            <a:pPr lvl="2" eaLnBrk="1" hangingPunct="1"/>
            <a:endParaRPr lang="en-US" altLang="en-US" sz="2000"/>
          </a:p>
        </p:txBody>
      </p:sp>
      <p:sp>
        <p:nvSpPr>
          <p:cNvPr id="11269" name="Line 4">
            <a:extLst>
              <a:ext uri="{FF2B5EF4-FFF2-40B4-BE49-F238E27FC236}">
                <a16:creationId xmlns:a16="http://schemas.microsoft.com/office/drawing/2014/main" id="{6EC962CC-5E3A-40D3-A529-DE1EA5509949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457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Line 5">
            <a:extLst>
              <a:ext uri="{FF2B5EF4-FFF2-40B4-BE49-F238E27FC236}">
                <a16:creationId xmlns:a16="http://schemas.microsoft.com/office/drawing/2014/main" id="{F89B8FCE-333D-47F3-97CA-83517E0ACA68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457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Line 6">
            <a:extLst>
              <a:ext uri="{FF2B5EF4-FFF2-40B4-BE49-F238E27FC236}">
                <a16:creationId xmlns:a16="http://schemas.microsoft.com/office/drawing/2014/main" id="{0C891D13-B2F2-4F35-9405-5D6E0152799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762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7">
            <a:extLst>
              <a:ext uri="{FF2B5EF4-FFF2-40B4-BE49-F238E27FC236}">
                <a16:creationId xmlns:a16="http://schemas.microsoft.com/office/drawing/2014/main" id="{01A4EC4B-2A19-4462-8120-367BAA488C0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1143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5069C92C-3300-4380-892C-F06A6DE7F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F4F0684-DD2B-4C7F-A24C-6817590D6ECE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261BF470-41A8-495E-9BB6-C9F2736334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Sample Evaluations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27BC1AC-ECF4-4503-9F5B-85B2886117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X = Computer; O = Opponent</a:t>
            </a:r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AB6C3877-82C2-4EB5-87BB-839BCA2C7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5725" y="2859088"/>
            <a:ext cx="12620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   O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   X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</a:t>
            </a:r>
          </a:p>
        </p:txBody>
      </p:sp>
      <p:sp>
        <p:nvSpPr>
          <p:cNvPr id="12294" name="Line 5">
            <a:extLst>
              <a:ext uri="{FF2B5EF4-FFF2-40B4-BE49-F238E27FC236}">
                <a16:creationId xmlns:a16="http://schemas.microsoft.com/office/drawing/2014/main" id="{91C93DC0-1263-4ABD-8B44-F52FA08163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895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Line 6">
            <a:extLst>
              <a:ext uri="{FF2B5EF4-FFF2-40B4-BE49-F238E27FC236}">
                <a16:creationId xmlns:a16="http://schemas.microsoft.com/office/drawing/2014/main" id="{617F9E58-5167-4AD0-A9C9-AD2F75A4DC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895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Line 7">
            <a:extLst>
              <a:ext uri="{FF2B5EF4-FFF2-40B4-BE49-F238E27FC236}">
                <a16:creationId xmlns:a16="http://schemas.microsoft.com/office/drawing/2014/main" id="{3F2D3496-B7C6-4D99-845E-0553610FB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276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Line 8">
            <a:extLst>
              <a:ext uri="{FF2B5EF4-FFF2-40B4-BE49-F238E27FC236}">
                <a16:creationId xmlns:a16="http://schemas.microsoft.com/office/drawing/2014/main" id="{4BB59BAC-0B71-44F6-BFDA-69CA269C145B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657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Text Box 9">
            <a:extLst>
              <a:ext uri="{FF2B5EF4-FFF2-40B4-BE49-F238E27FC236}">
                <a16:creationId xmlns:a16="http://schemas.microsoft.com/office/drawing/2014/main" id="{030A7ADE-5FBA-4C0F-A775-34A514F75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648200"/>
            <a:ext cx="2063750" cy="15621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          </a:t>
            </a:r>
            <a:r>
              <a:rPr lang="en-US" altLang="en-US" sz="2400">
                <a:solidFill>
                  <a:srgbClr val="CC0000"/>
                </a:solidFill>
              </a:rPr>
              <a:t>X     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rows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cols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diags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61008B71-D144-4C8A-9C89-D0C7072E8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2782888"/>
            <a:ext cx="1281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  O  X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X   X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</a:t>
            </a:r>
          </a:p>
        </p:txBody>
      </p:sp>
      <p:sp>
        <p:nvSpPr>
          <p:cNvPr id="12300" name="Line 12">
            <a:extLst>
              <a:ext uri="{FF2B5EF4-FFF2-40B4-BE49-F238E27FC236}">
                <a16:creationId xmlns:a16="http://schemas.microsoft.com/office/drawing/2014/main" id="{B814C3BE-447F-434E-AB5E-289D92BCC5B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200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13">
            <a:extLst>
              <a:ext uri="{FF2B5EF4-FFF2-40B4-BE49-F238E27FC236}">
                <a16:creationId xmlns:a16="http://schemas.microsoft.com/office/drawing/2014/main" id="{D06B08A3-0493-443D-B076-D5A6E83CA4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581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4">
            <a:extLst>
              <a:ext uri="{FF2B5EF4-FFF2-40B4-BE49-F238E27FC236}">
                <a16:creationId xmlns:a16="http://schemas.microsoft.com/office/drawing/2014/main" id="{5B457910-F3BB-4988-8EFA-11ED0250E39D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2819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5">
            <a:extLst>
              <a:ext uri="{FF2B5EF4-FFF2-40B4-BE49-F238E27FC236}">
                <a16:creationId xmlns:a16="http://schemas.microsoft.com/office/drawing/2014/main" id="{5AA01EEA-7FCF-4F4B-BD36-069CC0F3A0C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819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Text Box 16">
            <a:extLst>
              <a:ext uri="{FF2B5EF4-FFF2-40B4-BE49-F238E27FC236}">
                <a16:creationId xmlns:a16="http://schemas.microsoft.com/office/drawing/2014/main" id="{05A79068-0BD3-4DD3-ABF8-35A434963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648200"/>
            <a:ext cx="2063750" cy="15621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          </a:t>
            </a:r>
            <a:r>
              <a:rPr lang="en-US" altLang="en-US" sz="2400">
                <a:solidFill>
                  <a:srgbClr val="CC0000"/>
                </a:solidFill>
              </a:rPr>
              <a:t>X     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rows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cols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diags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5069C92C-3300-4380-892C-F06A6DE7F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F4F0684-DD2B-4C7F-A24C-6817590D6ECE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261BF470-41A8-495E-9BB6-C9F2736334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Sample Evaluations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27BC1AC-ECF4-4503-9F5B-85B2886117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/>
              <a:t>X = Computer; O = Opponent</a:t>
            </a:r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AB6C3877-82C2-4EB5-87BB-839BCA2C7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5725" y="2859088"/>
            <a:ext cx="12620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   O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   X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</a:t>
            </a:r>
          </a:p>
        </p:txBody>
      </p:sp>
      <p:sp>
        <p:nvSpPr>
          <p:cNvPr id="12294" name="Line 5">
            <a:extLst>
              <a:ext uri="{FF2B5EF4-FFF2-40B4-BE49-F238E27FC236}">
                <a16:creationId xmlns:a16="http://schemas.microsoft.com/office/drawing/2014/main" id="{91C93DC0-1263-4ABD-8B44-F52FA08163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895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Line 6">
            <a:extLst>
              <a:ext uri="{FF2B5EF4-FFF2-40B4-BE49-F238E27FC236}">
                <a16:creationId xmlns:a16="http://schemas.microsoft.com/office/drawing/2014/main" id="{617F9E58-5167-4AD0-A9C9-AD2F75A4DC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895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Line 7">
            <a:extLst>
              <a:ext uri="{FF2B5EF4-FFF2-40B4-BE49-F238E27FC236}">
                <a16:creationId xmlns:a16="http://schemas.microsoft.com/office/drawing/2014/main" id="{3F2D3496-B7C6-4D99-845E-0553610FB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276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Line 8">
            <a:extLst>
              <a:ext uri="{FF2B5EF4-FFF2-40B4-BE49-F238E27FC236}">
                <a16:creationId xmlns:a16="http://schemas.microsoft.com/office/drawing/2014/main" id="{4BB59BAC-0B71-44F6-BFDA-69CA269C145B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657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Text Box 9">
            <a:extLst>
              <a:ext uri="{FF2B5EF4-FFF2-40B4-BE49-F238E27FC236}">
                <a16:creationId xmlns:a16="http://schemas.microsoft.com/office/drawing/2014/main" id="{030A7ADE-5FBA-4C0F-A775-34A514F75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648200"/>
            <a:ext cx="2063750" cy="15621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          </a:t>
            </a:r>
            <a:r>
              <a:rPr lang="en-US" altLang="en-US" sz="2400">
                <a:solidFill>
                  <a:srgbClr val="CC0000"/>
                </a:solidFill>
              </a:rPr>
              <a:t>X     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rows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cols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diags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61008B71-D144-4C8A-9C89-D0C7072E8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2782888"/>
            <a:ext cx="1281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  O  X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X   X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</a:t>
            </a:r>
          </a:p>
        </p:txBody>
      </p:sp>
      <p:sp>
        <p:nvSpPr>
          <p:cNvPr id="12300" name="Line 12">
            <a:extLst>
              <a:ext uri="{FF2B5EF4-FFF2-40B4-BE49-F238E27FC236}">
                <a16:creationId xmlns:a16="http://schemas.microsoft.com/office/drawing/2014/main" id="{B814C3BE-447F-434E-AB5E-289D92BCC5B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200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13">
            <a:extLst>
              <a:ext uri="{FF2B5EF4-FFF2-40B4-BE49-F238E27FC236}">
                <a16:creationId xmlns:a16="http://schemas.microsoft.com/office/drawing/2014/main" id="{D06B08A3-0493-443D-B076-D5A6E83CA4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581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4">
            <a:extLst>
              <a:ext uri="{FF2B5EF4-FFF2-40B4-BE49-F238E27FC236}">
                <a16:creationId xmlns:a16="http://schemas.microsoft.com/office/drawing/2014/main" id="{5B457910-F3BB-4988-8EFA-11ED0250E39D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2819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5">
            <a:extLst>
              <a:ext uri="{FF2B5EF4-FFF2-40B4-BE49-F238E27FC236}">
                <a16:creationId xmlns:a16="http://schemas.microsoft.com/office/drawing/2014/main" id="{5AA01EEA-7FCF-4F4B-BD36-069CC0F3A0C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819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Text Box 16">
            <a:extLst>
              <a:ext uri="{FF2B5EF4-FFF2-40B4-BE49-F238E27FC236}">
                <a16:creationId xmlns:a16="http://schemas.microsoft.com/office/drawing/2014/main" id="{05A79068-0BD3-4DD3-ABF8-35A434963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648200"/>
            <a:ext cx="2063750" cy="15621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          </a:t>
            </a:r>
            <a:r>
              <a:rPr lang="en-US" altLang="en-US" sz="2400">
                <a:solidFill>
                  <a:srgbClr val="CC0000"/>
                </a:solidFill>
              </a:rPr>
              <a:t>X     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rows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cols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diags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792C1AD-1E8A-4BE3-A994-96D9EC2356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2280" y="5117462"/>
            <a:ext cx="5090601" cy="151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849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A29E0A11-E42D-4127-A389-D4A264222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4E822AF-8373-4299-B76D-265ACCB5439B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3CCED937-2261-4365-917E-0F2BB1C2D8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Minimax is done depth-first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ACB9D323-0132-4027-B044-3C6467CB2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6525" y="1868488"/>
            <a:ext cx="6985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    </a:t>
            </a:r>
            <a:endParaRPr lang="en-US" altLang="en-US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         </a:t>
            </a:r>
          </a:p>
        </p:txBody>
      </p:sp>
      <p:sp>
        <p:nvSpPr>
          <p:cNvPr id="13317" name="Text Box 6">
            <a:extLst>
              <a:ext uri="{FF2B5EF4-FFF2-40B4-BE49-F238E27FC236}">
                <a16:creationId xmlns:a16="http://schemas.microsoft.com/office/drawing/2014/main" id="{2461B93D-999D-4CB0-BE84-5FAB0F619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484313"/>
            <a:ext cx="7651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</a:t>
            </a:r>
            <a:r>
              <a:rPr lang="en-US" altLang="en-US" sz="2000"/>
              <a:t> </a:t>
            </a:r>
            <a:r>
              <a:rPr lang="en-US" altLang="en-US" sz="1800"/>
              <a:t>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8" name="Line 7">
            <a:extLst>
              <a:ext uri="{FF2B5EF4-FFF2-40B4-BE49-F238E27FC236}">
                <a16:creationId xmlns:a16="http://schemas.microsoft.com/office/drawing/2014/main" id="{46051D0F-DFE9-4BE5-BC7B-6B80648B35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1600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Line 8">
            <a:extLst>
              <a:ext uri="{FF2B5EF4-FFF2-40B4-BE49-F238E27FC236}">
                <a16:creationId xmlns:a16="http://schemas.microsoft.com/office/drawing/2014/main" id="{8D0E0FEB-59D5-4B99-9D56-5D3CD7284590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1600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9">
            <a:extLst>
              <a:ext uri="{FF2B5EF4-FFF2-40B4-BE49-F238E27FC236}">
                <a16:creationId xmlns:a16="http://schemas.microsoft.com/office/drawing/2014/main" id="{2DCB4C7F-2831-48AD-B213-CCA901ECA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1828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10">
            <a:extLst>
              <a:ext uri="{FF2B5EF4-FFF2-40B4-BE49-F238E27FC236}">
                <a16:creationId xmlns:a16="http://schemas.microsoft.com/office/drawing/2014/main" id="{72B97778-CB25-4F59-A616-8A14A0F3207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2133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1">
            <a:extLst>
              <a:ext uri="{FF2B5EF4-FFF2-40B4-BE49-F238E27FC236}">
                <a16:creationId xmlns:a16="http://schemas.microsoft.com/office/drawing/2014/main" id="{46C78595-CD4A-47A0-9DF4-7F4748A044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2438400"/>
            <a:ext cx="1143000" cy="6096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Line 13">
            <a:extLst>
              <a:ext uri="{FF2B5EF4-FFF2-40B4-BE49-F238E27FC236}">
                <a16:creationId xmlns:a16="http://schemas.microsoft.com/office/drawing/2014/main" id="{4357D8C2-6704-4B61-907D-560F4F2432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3429000"/>
            <a:ext cx="838200" cy="5334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7">
            <a:extLst>
              <a:ext uri="{FF2B5EF4-FFF2-40B4-BE49-F238E27FC236}">
                <a16:creationId xmlns:a16="http://schemas.microsoft.com/office/drawing/2014/main" id="{5875A080-3FBE-42D6-8486-51695CB8E6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429000"/>
            <a:ext cx="0" cy="5334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Line 18">
            <a:extLst>
              <a:ext uri="{FF2B5EF4-FFF2-40B4-BE49-F238E27FC236}">
                <a16:creationId xmlns:a16="http://schemas.microsoft.com/office/drawing/2014/main" id="{2DB1E20B-61D6-4CB7-A663-C3A504244DD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429000"/>
            <a:ext cx="762000" cy="5334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22">
            <a:extLst>
              <a:ext uri="{FF2B5EF4-FFF2-40B4-BE49-F238E27FC236}">
                <a16:creationId xmlns:a16="http://schemas.microsoft.com/office/drawing/2014/main" id="{473E9278-0660-4196-ABAC-6C187453CC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4400" y="4343400"/>
            <a:ext cx="1066800" cy="5334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23">
            <a:extLst>
              <a:ext uri="{FF2B5EF4-FFF2-40B4-BE49-F238E27FC236}">
                <a16:creationId xmlns:a16="http://schemas.microsoft.com/office/drawing/2014/main" id="{46CADE6E-F9B9-4729-A86D-FA7797ADEF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4343400"/>
            <a:ext cx="228600" cy="5334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24">
            <a:extLst>
              <a:ext uri="{FF2B5EF4-FFF2-40B4-BE49-F238E27FC236}">
                <a16:creationId xmlns:a16="http://schemas.microsoft.com/office/drawing/2014/main" id="{E5170D73-CA4F-4F13-858D-0D9BA750E7C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98663" y="4343400"/>
            <a:ext cx="381000" cy="5334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Text Box 25">
            <a:extLst>
              <a:ext uri="{FF2B5EF4-FFF2-40B4-BE49-F238E27FC236}">
                <a16:creationId xmlns:a16="http://schemas.microsoft.com/office/drawing/2014/main" id="{EDFB588B-DD54-497E-A7AE-88B3F59FE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9888"/>
            <a:ext cx="760413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max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min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max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leaf</a:t>
            </a:r>
          </a:p>
        </p:txBody>
      </p:sp>
      <p:sp>
        <p:nvSpPr>
          <p:cNvPr id="13330" name="Text Box 27">
            <a:extLst>
              <a:ext uri="{FF2B5EF4-FFF2-40B4-BE49-F238E27FC236}">
                <a16:creationId xmlns:a16="http://schemas.microsoft.com/office/drawing/2014/main" id="{B248B00D-B3C1-4399-973D-C86EC3F2B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5373688"/>
            <a:ext cx="195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2       5        1</a:t>
            </a:r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90A23595-1067-49AC-A2D1-1E1B745AE7A4}"/>
              </a:ext>
            </a:extLst>
          </p:cNvPr>
          <p:cNvSpPr/>
          <p:nvPr/>
        </p:nvSpPr>
        <p:spPr>
          <a:xfrm>
            <a:off x="1790700" y="3981450"/>
            <a:ext cx="381000" cy="3429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A5FCE414-6A32-47C3-9EC7-856DFBE56F71}"/>
              </a:ext>
            </a:extLst>
          </p:cNvPr>
          <p:cNvSpPr/>
          <p:nvPr/>
        </p:nvSpPr>
        <p:spPr>
          <a:xfrm rot="10800000">
            <a:off x="2625725" y="3081338"/>
            <a:ext cx="381000" cy="342900"/>
          </a:xfrm>
          <a:prstGeom prst="triangl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109145FE-D445-44A1-9F01-90E3D3E01D88}"/>
              </a:ext>
            </a:extLst>
          </p:cNvPr>
          <p:cNvSpPr/>
          <p:nvPr/>
        </p:nvSpPr>
        <p:spPr>
          <a:xfrm>
            <a:off x="2608263" y="3971925"/>
            <a:ext cx="381000" cy="3429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B438D9EB-EA47-4208-97D6-E8C96094F758}"/>
              </a:ext>
            </a:extLst>
          </p:cNvPr>
          <p:cNvSpPr/>
          <p:nvPr/>
        </p:nvSpPr>
        <p:spPr>
          <a:xfrm>
            <a:off x="3352800" y="3962400"/>
            <a:ext cx="381000" cy="3429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7C1DF9F3-F466-4A2A-8FAC-8D4A461A5227}"/>
              </a:ext>
            </a:extLst>
          </p:cNvPr>
          <p:cNvSpPr/>
          <p:nvPr/>
        </p:nvSpPr>
        <p:spPr>
          <a:xfrm rot="10800000">
            <a:off x="723900" y="4864100"/>
            <a:ext cx="381000" cy="342900"/>
          </a:xfrm>
          <a:prstGeom prst="triangl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6DE66155-578A-4EA7-A4E7-65FCD155A251}"/>
              </a:ext>
            </a:extLst>
          </p:cNvPr>
          <p:cNvSpPr/>
          <p:nvPr/>
        </p:nvSpPr>
        <p:spPr>
          <a:xfrm rot="10800000">
            <a:off x="1485900" y="4876800"/>
            <a:ext cx="381000" cy="342900"/>
          </a:xfrm>
          <a:prstGeom prst="triangl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970E47D0-1CE2-4220-A388-7373C3C57214}"/>
              </a:ext>
            </a:extLst>
          </p:cNvPr>
          <p:cNvSpPr/>
          <p:nvPr/>
        </p:nvSpPr>
        <p:spPr>
          <a:xfrm rot="10800000">
            <a:off x="2097088" y="4864100"/>
            <a:ext cx="381000" cy="342900"/>
          </a:xfrm>
          <a:prstGeom prst="triangl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41D0551A-540E-4E02-9FD8-F6DDEDC2D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F287F28-6CEA-4325-85FA-BA045D33B7F7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8376FB0B-5C66-4A9B-8033-6052070AC8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Properties of Minimax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3D546AE1-C620-46A8-8E34-C15C15C552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3429000"/>
          </a:xfrm>
        </p:spPr>
        <p:txBody>
          <a:bodyPr/>
          <a:lstStyle/>
          <a:p>
            <a:pPr eaLnBrk="1" hangingPunct="1"/>
            <a:r>
              <a:rPr lang="en-US" altLang="en-US" sz="2400" u="sng">
                <a:solidFill>
                  <a:srgbClr val="CC0099"/>
                </a:solidFill>
              </a:rPr>
              <a:t>Complete?</a:t>
            </a:r>
            <a:r>
              <a:rPr lang="en-US" altLang="en-US" sz="2400"/>
              <a:t> Yes (if tree is finite)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 u="sng">
                <a:solidFill>
                  <a:srgbClr val="CC0099"/>
                </a:solidFill>
              </a:rPr>
              <a:t>Optimal?</a:t>
            </a:r>
            <a:r>
              <a:rPr lang="en-US" altLang="en-US" sz="2400"/>
              <a:t> Yes (against an optimal opponent)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 u="sng">
                <a:solidFill>
                  <a:srgbClr val="CC0099"/>
                </a:solidFill>
              </a:rPr>
              <a:t>Time complexity?</a:t>
            </a:r>
            <a:r>
              <a:rPr lang="en-US" altLang="en-US" sz="2400"/>
              <a:t> O(b</a:t>
            </a:r>
            <a:r>
              <a:rPr lang="en-US" altLang="en-US" sz="2400" baseline="30000"/>
              <a:t>m</a:t>
            </a:r>
            <a:r>
              <a:rPr lang="en-US" altLang="en-US" sz="2400"/>
              <a:t>)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 u="sng">
                <a:solidFill>
                  <a:srgbClr val="CC0099"/>
                </a:solidFill>
              </a:rPr>
              <a:t>Space complexity?</a:t>
            </a:r>
            <a:r>
              <a:rPr lang="en-US" altLang="en-US" sz="2400"/>
              <a:t> O(bm) (depth-first exploration)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For chess, b </a:t>
            </a:r>
            <a:r>
              <a:rPr lang="en-US" altLang="en-US" sz="2400">
                <a:cs typeface="Arial" panose="020B0604020202020204" pitchFamily="34" charset="0"/>
              </a:rPr>
              <a:t>≈</a:t>
            </a:r>
            <a:r>
              <a:rPr lang="en-US" altLang="en-US" sz="2400"/>
              <a:t> 35, m </a:t>
            </a:r>
            <a:r>
              <a:rPr lang="en-US" altLang="en-US" sz="2400">
                <a:cs typeface="Arial" panose="020B0604020202020204" pitchFamily="34" charset="0"/>
              </a:rPr>
              <a:t>≈</a:t>
            </a:r>
            <a:r>
              <a:rPr lang="en-US" altLang="en-US" sz="2400"/>
              <a:t>100 for "reasonable" games</a:t>
            </a:r>
            <a:br>
              <a:rPr lang="en-US" altLang="en-US" sz="2400"/>
            </a:br>
            <a:r>
              <a:rPr lang="en-US" altLang="en-US" sz="2400"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/>
              <a:t> exact solution completely infeasible</a:t>
            </a:r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EFDE47DB-A09B-40A1-8156-3904D6953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715000"/>
            <a:ext cx="2913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Need to speed it up.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2B42E797-F457-448D-951C-EB2232B7D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4F9E377-3ECE-4DAD-93A4-94BEAB497872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BDD5090D-3AE5-4F48-AE1C-3589CE9C98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Alpha-Beta Procedure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02E80913-BFF5-4DFE-A72A-8F1F0340D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alpha-beta procedure can speed up a depth-first minimax search.</a:t>
            </a:r>
          </a:p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Alpha:</a:t>
            </a:r>
            <a:r>
              <a:rPr lang="en-US" altLang="en-US"/>
              <a:t> a lower bound on the value that a max node may ultimately be assigned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Beta: </a:t>
            </a:r>
            <a:r>
              <a:rPr lang="en-US" altLang="en-US"/>
              <a:t>an upper bound on the value that a minimizing node may ultimately be assigned</a:t>
            </a:r>
          </a:p>
          <a:p>
            <a:pPr eaLnBrk="1" hangingPunct="1"/>
            <a:endParaRPr lang="en-US" alt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8910A714-1FE8-4DC7-B2BE-8D8237B3F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7450" y="3768725"/>
            <a:ext cx="874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v </a:t>
            </a:r>
            <a:r>
              <a:rPr lang="en-US" altLang="en-US" sz="2400">
                <a:solidFill>
                  <a:srgbClr val="FF0000"/>
                </a:solidFill>
                <a:cs typeface="Arial" panose="020B0604020202020204" pitchFamily="34" charset="0"/>
              </a:rPr>
              <a:t>&gt; </a:t>
            </a:r>
            <a:r>
              <a:rPr lang="en-US" altLang="en-US" sz="2400">
                <a:solidFill>
                  <a:srgbClr val="FF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</a:t>
            </a:r>
          </a:p>
        </p:txBody>
      </p:sp>
      <p:sp>
        <p:nvSpPr>
          <p:cNvPr id="15366" name="Line 5">
            <a:extLst>
              <a:ext uri="{FF2B5EF4-FFF2-40B4-BE49-F238E27FC236}">
                <a16:creationId xmlns:a16="http://schemas.microsoft.com/office/drawing/2014/main" id="{A9F55BF7-962E-4936-9057-830EBB908C9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114800"/>
            <a:ext cx="15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Text Box 6">
            <a:extLst>
              <a:ext uri="{FF2B5EF4-FFF2-40B4-BE49-F238E27FC236}">
                <a16:creationId xmlns:a16="http://schemas.microsoft.com/office/drawing/2014/main" id="{4FBE2148-D7E8-460A-B003-2878DF3F8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4925" y="5673725"/>
            <a:ext cx="849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v &lt; </a:t>
            </a:r>
            <a:r>
              <a:rPr lang="en-US" altLang="en-US" sz="2400">
                <a:solidFill>
                  <a:srgbClr val="FF0000"/>
                </a:solidFill>
                <a:sym typeface="Symbol" panose="05050102010706020507" pitchFamily="18" charset="2"/>
              </a:rPr>
              <a:t></a:t>
            </a:r>
          </a:p>
        </p:txBody>
      </p:sp>
      <p:sp>
        <p:nvSpPr>
          <p:cNvPr id="15368" name="Line 7">
            <a:extLst>
              <a:ext uri="{FF2B5EF4-FFF2-40B4-BE49-F238E27FC236}">
                <a16:creationId xmlns:a16="http://schemas.microsoft.com/office/drawing/2014/main" id="{6C4F9327-389F-4E6F-9738-B6FC1B9F64C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6019800"/>
            <a:ext cx="15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587F55A9-9AEB-46BC-B471-D69E48D56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B5A240E-4BBE-420E-8F0B-EBF6AF85BBA2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890B48C-1BF2-4711-8234-FDCBF4D3D9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α-β pruning example</a:t>
            </a:r>
          </a:p>
        </p:txBody>
      </p:sp>
      <p:pic>
        <p:nvPicPr>
          <p:cNvPr id="16388" name="Picture 3" descr="alpha-beta-progress1c">
            <a:extLst>
              <a:ext uri="{FF2B5EF4-FFF2-40B4-BE49-F238E27FC236}">
                <a16:creationId xmlns:a16="http://schemas.microsoft.com/office/drawing/2014/main" id="{C590E42A-80A5-462F-856A-E737A8067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376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7E31D0DB-889E-40B1-BAEB-55F01B467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DCD9090-78CA-4838-B2EA-8B2FF40A65D5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247A3752-F08C-4B5E-A97A-7E29D2DE52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α-β pruning example</a:t>
            </a:r>
          </a:p>
        </p:txBody>
      </p:sp>
      <p:pic>
        <p:nvPicPr>
          <p:cNvPr id="17412" name="Picture 3" descr="alpha-beta-progress2c">
            <a:extLst>
              <a:ext uri="{FF2B5EF4-FFF2-40B4-BE49-F238E27FC236}">
                <a16:creationId xmlns:a16="http://schemas.microsoft.com/office/drawing/2014/main" id="{12000421-5F8C-411A-A3B7-50DD4DCF1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376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 Box 4">
            <a:extLst>
              <a:ext uri="{FF2B5EF4-FFF2-40B4-BE49-F238E27FC236}">
                <a16:creationId xmlns:a16="http://schemas.microsoft.com/office/drawing/2014/main" id="{EDF60347-7224-4A44-81BE-8819CA964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525" y="4687888"/>
            <a:ext cx="1760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alpha cutoff</a:t>
            </a:r>
          </a:p>
        </p:txBody>
      </p:sp>
      <p:sp>
        <p:nvSpPr>
          <p:cNvPr id="17414" name="Text Box 5">
            <a:extLst>
              <a:ext uri="{FF2B5EF4-FFF2-40B4-BE49-F238E27FC236}">
                <a16:creationId xmlns:a16="http://schemas.microsoft.com/office/drawing/2014/main" id="{FD01A9BD-E2B3-4B3F-9D29-C88B8B913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925" y="1787525"/>
            <a:ext cx="892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  <a:sym typeface="Symbol" panose="05050102010706020507" pitchFamily="18" charset="2"/>
              </a:rPr>
              <a:t> = 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45669FF-25BD-42BA-8035-7A77AF178395}"/>
                  </a:ext>
                </a:extLst>
              </p14:cNvPr>
              <p14:cNvContentPartPr/>
              <p14:nvPr/>
            </p14:nvContentPartPr>
            <p14:xfrm>
              <a:off x="4645080" y="3860280"/>
              <a:ext cx="966240" cy="262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45669FF-25BD-42BA-8035-7A77AF17839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35720" y="3850920"/>
                <a:ext cx="984960" cy="281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DAF5DD02-86CE-4951-B9C6-FC5D6EA38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8BF0186-E568-416B-A150-F204351B4110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434C2753-F9A8-46E2-BD34-95F90B3CB9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α-β pruning example</a:t>
            </a:r>
          </a:p>
        </p:txBody>
      </p:sp>
      <p:pic>
        <p:nvPicPr>
          <p:cNvPr id="18436" name="Picture 3" descr="alpha-beta-progress3c">
            <a:extLst>
              <a:ext uri="{FF2B5EF4-FFF2-40B4-BE49-F238E27FC236}">
                <a16:creationId xmlns:a16="http://schemas.microsoft.com/office/drawing/2014/main" id="{B7ED1181-2A39-4C16-AE75-767B241BD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376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97616272-5DEB-4859-8D38-179E9A234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C64999-307E-4110-BD66-E552E9F220AC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6C891B9A-D350-4897-82BC-903E02719F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α-β pruning example</a:t>
            </a:r>
          </a:p>
        </p:txBody>
      </p:sp>
      <p:pic>
        <p:nvPicPr>
          <p:cNvPr id="19460" name="Picture 3" descr="alpha-beta-progress4c">
            <a:extLst>
              <a:ext uri="{FF2B5EF4-FFF2-40B4-BE49-F238E27FC236}">
                <a16:creationId xmlns:a16="http://schemas.microsoft.com/office/drawing/2014/main" id="{B3E8D65A-B4ED-48EB-B72A-AF9946AB8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376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23CEFFE0-DEFD-4E36-BECD-3ECCE26C6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3E54F4F-656E-4CF4-A0CC-B592468D10EC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1E2A72C0-4F9B-4C66-9FAA-D70D3A1DAC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What Kinds of Games?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7A667D2B-9FD7-4487-9DAB-FD111B2E57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/>
              <a:t>Mainly games of strategy with the following characteristics:</a:t>
            </a:r>
          </a:p>
          <a:p>
            <a:pPr marL="609600" indent="-609600" eaLnBrk="1" hangingPunct="1">
              <a:buFontTx/>
              <a:buNone/>
            </a:pPr>
            <a:endParaRPr lang="en-US" altLang="en-US"/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/>
              <a:t>Sequence of </a:t>
            </a:r>
            <a:r>
              <a:rPr lang="en-US" altLang="en-US">
                <a:solidFill>
                  <a:srgbClr val="FF0000"/>
                </a:solidFill>
              </a:rPr>
              <a:t>moves </a:t>
            </a:r>
            <a:r>
              <a:rPr lang="en-US" altLang="en-US"/>
              <a:t>to play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/>
              <a:t>Rules that specify </a:t>
            </a:r>
            <a:r>
              <a:rPr lang="en-US" altLang="en-US">
                <a:solidFill>
                  <a:srgbClr val="FF0000"/>
                </a:solidFill>
              </a:rPr>
              <a:t>possible moves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/>
              <a:t>Rules that specify a </a:t>
            </a:r>
            <a:r>
              <a:rPr lang="en-US" altLang="en-US">
                <a:solidFill>
                  <a:srgbClr val="FF0000"/>
                </a:solidFill>
              </a:rPr>
              <a:t>payment</a:t>
            </a:r>
            <a:r>
              <a:rPr lang="en-US" altLang="en-US"/>
              <a:t> for each move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/>
              <a:t>Objective is to </a:t>
            </a:r>
            <a:r>
              <a:rPr lang="en-US" altLang="en-US">
                <a:solidFill>
                  <a:srgbClr val="FF0000"/>
                </a:solidFill>
              </a:rPr>
              <a:t>maximize</a:t>
            </a:r>
            <a:r>
              <a:rPr lang="en-US" altLang="en-US"/>
              <a:t> your payment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C3B5508F-155B-49D4-B0D2-19E862BF0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4DC0A31-B678-4384-9746-D0B9EC23AE9C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A591726-202C-432B-8307-11A26FD6B4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α-β pruning example</a:t>
            </a:r>
          </a:p>
        </p:txBody>
      </p:sp>
      <p:pic>
        <p:nvPicPr>
          <p:cNvPr id="20484" name="Picture 3" descr="alpha-beta-progress5c">
            <a:extLst>
              <a:ext uri="{FF2B5EF4-FFF2-40B4-BE49-F238E27FC236}">
                <a16:creationId xmlns:a16="http://schemas.microsoft.com/office/drawing/2014/main" id="{2A9971EA-0B98-4943-B65A-FF7941CEC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229600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2CD25B0-163C-4218-B9FD-5323C745503D}"/>
                  </a:ext>
                </a:extLst>
              </p14:cNvPr>
              <p14:cNvContentPartPr/>
              <p14:nvPr/>
            </p14:nvContentPartPr>
            <p14:xfrm>
              <a:off x="4493880" y="3661560"/>
              <a:ext cx="850320" cy="502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2CD25B0-163C-4218-B9FD-5323C745503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84520" y="3652200"/>
                <a:ext cx="869040" cy="521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63DC04FC-E6EF-49C5-A29E-E70ED562D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1EC857B-65F8-4953-AF6D-D962DB7805B8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28F0D2B4-305E-49DC-A5D4-8B9A11CDAE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Alpha Cutoff</a:t>
            </a:r>
          </a:p>
        </p:txBody>
      </p:sp>
      <p:sp>
        <p:nvSpPr>
          <p:cNvPr id="21508" name="Text Box 6">
            <a:extLst>
              <a:ext uri="{FF2B5EF4-FFF2-40B4-BE49-F238E27FC236}">
                <a16:creationId xmlns:a16="http://schemas.microsoft.com/office/drawing/2014/main" id="{514FD86F-879D-4B00-A168-C48CBD432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5125" y="1563688"/>
            <a:ext cx="6254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&gt; 3</a:t>
            </a:r>
          </a:p>
        </p:txBody>
      </p:sp>
      <p:sp>
        <p:nvSpPr>
          <p:cNvPr id="21509" name="Line 7">
            <a:extLst>
              <a:ext uri="{FF2B5EF4-FFF2-40B4-BE49-F238E27FC236}">
                <a16:creationId xmlns:a16="http://schemas.microsoft.com/office/drawing/2014/main" id="{A507662C-D194-40EF-B620-04A27DF9E4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52800" y="20574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Oval 8">
            <a:extLst>
              <a:ext uri="{FF2B5EF4-FFF2-40B4-BE49-F238E27FC236}">
                <a16:creationId xmlns:a16="http://schemas.microsoft.com/office/drawing/2014/main" id="{3A6E4AA4-FC79-4470-95E1-20EF6DC1D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2514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1" name="Text Box 9">
            <a:extLst>
              <a:ext uri="{FF2B5EF4-FFF2-40B4-BE49-F238E27FC236}">
                <a16:creationId xmlns:a16="http://schemas.microsoft.com/office/drawing/2014/main" id="{C5D19A00-FD84-4D80-A2E1-D8D03DB91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5146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3</a:t>
            </a:r>
          </a:p>
        </p:txBody>
      </p:sp>
      <p:sp>
        <p:nvSpPr>
          <p:cNvPr id="21512" name="Oval 10">
            <a:extLst>
              <a:ext uri="{FF2B5EF4-FFF2-40B4-BE49-F238E27FC236}">
                <a16:creationId xmlns:a16="http://schemas.microsoft.com/office/drawing/2014/main" id="{DFB7547D-C0B7-4188-AB14-92E2ACD30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514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3" name="Line 11">
            <a:extLst>
              <a:ext uri="{FF2B5EF4-FFF2-40B4-BE49-F238E27FC236}">
                <a16:creationId xmlns:a16="http://schemas.microsoft.com/office/drawing/2014/main" id="{26A1C8C6-81EA-41F9-B684-A18661D30FF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057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2">
            <a:extLst>
              <a:ext uri="{FF2B5EF4-FFF2-40B4-BE49-F238E27FC236}">
                <a16:creationId xmlns:a16="http://schemas.microsoft.com/office/drawing/2014/main" id="{FFC2E3F3-3820-41DF-AE5E-3157CBB6CA6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190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Rectangle 13">
            <a:extLst>
              <a:ext uri="{FF2B5EF4-FFF2-40B4-BE49-F238E27FC236}">
                <a16:creationId xmlns:a16="http://schemas.microsoft.com/office/drawing/2014/main" id="{9C8A3B7E-AED1-4832-AA00-389E6C936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581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6" name="Rectangle 14">
            <a:extLst>
              <a:ext uri="{FF2B5EF4-FFF2-40B4-BE49-F238E27FC236}">
                <a16:creationId xmlns:a16="http://schemas.microsoft.com/office/drawing/2014/main" id="{B02E0264-3DDA-4C9B-B1AE-4E1CA47D7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581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7" name="Text Box 15">
            <a:extLst>
              <a:ext uri="{FF2B5EF4-FFF2-40B4-BE49-F238E27FC236}">
                <a16:creationId xmlns:a16="http://schemas.microsoft.com/office/drawing/2014/main" id="{631F1943-7157-4778-B61F-10AA97786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6525" y="36210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8</a:t>
            </a:r>
          </a:p>
        </p:txBody>
      </p:sp>
      <p:sp>
        <p:nvSpPr>
          <p:cNvPr id="21518" name="Text Box 16">
            <a:extLst>
              <a:ext uri="{FF2B5EF4-FFF2-40B4-BE49-F238E27FC236}">
                <a16:creationId xmlns:a16="http://schemas.microsoft.com/office/drawing/2014/main" id="{0A99DFC4-D5F6-49C2-80EC-3E0D2BF59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3544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10</a:t>
            </a:r>
          </a:p>
        </p:txBody>
      </p:sp>
      <p:sp>
        <p:nvSpPr>
          <p:cNvPr id="21519" name="Text Box 17">
            <a:extLst>
              <a:ext uri="{FF2B5EF4-FFF2-40B4-BE49-F238E27FC236}">
                <a16:creationId xmlns:a16="http://schemas.microsoft.com/office/drawing/2014/main" id="{939B53F7-D2CE-4B85-9E23-0094AC588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5725" y="1558925"/>
            <a:ext cx="892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  <a:sym typeface="Symbol" panose="05050102010706020507" pitchFamily="18" charset="2"/>
              </a:rPr>
              <a:t> = 3</a:t>
            </a:r>
          </a:p>
        </p:txBody>
      </p:sp>
      <p:sp>
        <p:nvSpPr>
          <p:cNvPr id="21520" name="Line 18">
            <a:extLst>
              <a:ext uri="{FF2B5EF4-FFF2-40B4-BE49-F238E27FC236}">
                <a16:creationId xmlns:a16="http://schemas.microsoft.com/office/drawing/2014/main" id="{02C78B18-30EA-4481-BA98-5A6903E0DA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048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9">
            <a:extLst>
              <a:ext uri="{FF2B5EF4-FFF2-40B4-BE49-F238E27FC236}">
                <a16:creationId xmlns:a16="http://schemas.microsoft.com/office/drawing/2014/main" id="{429DE4D1-6C66-42F7-9A56-D6522C28B0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14800" y="3048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20">
            <a:extLst>
              <a:ext uri="{FF2B5EF4-FFF2-40B4-BE49-F238E27FC236}">
                <a16:creationId xmlns:a16="http://schemas.microsoft.com/office/drawing/2014/main" id="{EE85B7D4-2BBB-433F-A624-EC7CE1FB487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0480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Text Box 21">
            <a:extLst>
              <a:ext uri="{FF2B5EF4-FFF2-40B4-BE49-F238E27FC236}">
                <a16:creationId xmlns:a16="http://schemas.microsoft.com/office/drawing/2014/main" id="{C70DC330-482E-4EC6-860A-5C037A98C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25" y="4992688"/>
            <a:ext cx="6380163" cy="46672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What happens here? Is there an alpha cutoff?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6CF986-B8D7-45B6-9DCE-BFC860DE3EB0}"/>
              </a:ext>
            </a:extLst>
          </p:cNvPr>
          <p:cNvSpPr txBox="1"/>
          <p:nvPr/>
        </p:nvSpPr>
        <p:spPr>
          <a:xfrm>
            <a:off x="8229600" y="5007908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>
            <a:extLst>
              <a:ext uri="{FF2B5EF4-FFF2-40B4-BE49-F238E27FC236}">
                <a16:creationId xmlns:a16="http://schemas.microsoft.com/office/drawing/2014/main" id="{2A8736A3-4175-42AD-B8AE-445EDFE3B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3F89428-2EBA-4C66-B4FE-56DDBFAB44A8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2331A4A5-FD04-4E5A-8DAF-2322E4991E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Beta Cutoff</a:t>
            </a: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4D4E75E5-9D73-4F44-9820-1B0A6F2E1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600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2533" name="Oval 5">
            <a:extLst>
              <a:ext uri="{FF2B5EF4-FFF2-40B4-BE49-F238E27FC236}">
                <a16:creationId xmlns:a16="http://schemas.microsoft.com/office/drawing/2014/main" id="{10901642-7284-4917-81B1-95B35FC9B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19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BA4D16C9-8B80-4763-A8CB-B722AB591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2935288"/>
            <a:ext cx="61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&lt; 4</a:t>
            </a:r>
          </a:p>
        </p:txBody>
      </p:sp>
      <p:sp>
        <p:nvSpPr>
          <p:cNvPr id="22535" name="Line 8">
            <a:extLst>
              <a:ext uri="{FF2B5EF4-FFF2-40B4-BE49-F238E27FC236}">
                <a16:creationId xmlns:a16="http://schemas.microsoft.com/office/drawing/2014/main" id="{C2FFC4DA-6B76-4BFB-B84C-3BAF091AC7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276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Text Box 9">
            <a:extLst>
              <a:ext uri="{FF2B5EF4-FFF2-40B4-BE49-F238E27FC236}">
                <a16:creationId xmlns:a16="http://schemas.microsoft.com/office/drawing/2014/main" id="{9B3A3E35-D424-4E9C-AC49-D679B9701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191000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4</a:t>
            </a:r>
          </a:p>
        </p:txBody>
      </p:sp>
      <p:sp>
        <p:nvSpPr>
          <p:cNvPr id="22537" name="Text Box 10">
            <a:extLst>
              <a:ext uri="{FF2B5EF4-FFF2-40B4-BE49-F238E27FC236}">
                <a16:creationId xmlns:a16="http://schemas.microsoft.com/office/drawing/2014/main" id="{A44DF42A-ACD9-47FD-B338-B389EB4EB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971800"/>
            <a:ext cx="866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  <a:sym typeface="Symbol" panose="05050102010706020507" pitchFamily="18" charset="2"/>
              </a:rPr>
              <a:t> = 4</a:t>
            </a:r>
          </a:p>
        </p:txBody>
      </p:sp>
      <p:sp>
        <p:nvSpPr>
          <p:cNvPr id="22538" name="Line 11">
            <a:extLst>
              <a:ext uri="{FF2B5EF4-FFF2-40B4-BE49-F238E27FC236}">
                <a16:creationId xmlns:a16="http://schemas.microsoft.com/office/drawing/2014/main" id="{71CD8267-8EF6-4F20-A58A-4D57A6707E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3505200"/>
            <a:ext cx="914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2">
            <a:extLst>
              <a:ext uri="{FF2B5EF4-FFF2-40B4-BE49-F238E27FC236}">
                <a16:creationId xmlns:a16="http://schemas.microsoft.com/office/drawing/2014/main" id="{0A2B0EAA-BC0F-44DE-A316-23724A8E8F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2209800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3">
            <a:extLst>
              <a:ext uri="{FF2B5EF4-FFF2-40B4-BE49-F238E27FC236}">
                <a16:creationId xmlns:a16="http://schemas.microsoft.com/office/drawing/2014/main" id="{68AF5601-B312-4511-BA80-259827E144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5814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Text Box 14">
            <a:extLst>
              <a:ext uri="{FF2B5EF4-FFF2-40B4-BE49-F238E27FC236}">
                <a16:creationId xmlns:a16="http://schemas.microsoft.com/office/drawing/2014/main" id="{11AB159B-7253-45AC-9E41-A8E2CFBF7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7525" y="4154488"/>
            <a:ext cx="6254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&gt; 8</a:t>
            </a:r>
          </a:p>
        </p:txBody>
      </p:sp>
      <p:sp>
        <p:nvSpPr>
          <p:cNvPr id="22542" name="Oval 15">
            <a:extLst>
              <a:ext uri="{FF2B5EF4-FFF2-40B4-BE49-F238E27FC236}">
                <a16:creationId xmlns:a16="http://schemas.microsoft.com/office/drawing/2014/main" id="{74F08551-5173-4524-92C5-D54A9E23A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5334000"/>
            <a:ext cx="533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2543" name="Text Box 16">
            <a:extLst>
              <a:ext uri="{FF2B5EF4-FFF2-40B4-BE49-F238E27FC236}">
                <a16:creationId xmlns:a16="http://schemas.microsoft.com/office/drawing/2014/main" id="{8C5F97F8-9D8D-4DF2-AF3B-3094C129B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0325" y="52974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8</a:t>
            </a:r>
          </a:p>
        </p:txBody>
      </p:sp>
      <p:sp>
        <p:nvSpPr>
          <p:cNvPr id="22544" name="Line 17">
            <a:extLst>
              <a:ext uri="{FF2B5EF4-FFF2-40B4-BE49-F238E27FC236}">
                <a16:creationId xmlns:a16="http://schemas.microsoft.com/office/drawing/2014/main" id="{7743D3EF-085D-407C-AE31-97FE14B09C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14800" y="45720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8">
            <a:extLst>
              <a:ext uri="{FF2B5EF4-FFF2-40B4-BE49-F238E27FC236}">
                <a16:creationId xmlns:a16="http://schemas.microsoft.com/office/drawing/2014/main" id="{D0A09DED-7694-4C2E-A658-07D9455C7B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495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19">
            <a:extLst>
              <a:ext uri="{FF2B5EF4-FFF2-40B4-BE49-F238E27FC236}">
                <a16:creationId xmlns:a16="http://schemas.microsoft.com/office/drawing/2014/main" id="{42E45EFB-3EDF-4AA7-85DF-940C9E48BBB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45720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20">
            <a:extLst>
              <a:ext uri="{FF2B5EF4-FFF2-40B4-BE49-F238E27FC236}">
                <a16:creationId xmlns:a16="http://schemas.microsoft.com/office/drawing/2014/main" id="{BD8DD80F-F10A-420C-B319-E1D85BDE137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46482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Line 21">
            <a:extLst>
              <a:ext uri="{FF2B5EF4-FFF2-40B4-BE49-F238E27FC236}">
                <a16:creationId xmlns:a16="http://schemas.microsoft.com/office/drawing/2014/main" id="{68766357-0C21-4141-9304-BEFFF7F2E8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46482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Text Box 22">
            <a:extLst>
              <a:ext uri="{FF2B5EF4-FFF2-40B4-BE49-F238E27FC236}">
                <a16:creationId xmlns:a16="http://schemas.microsoft.com/office/drawing/2014/main" id="{492C8316-D730-413F-AF1D-440951AC8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5" y="5368925"/>
            <a:ext cx="1179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  <a:sym typeface="Symbol" panose="05050102010706020507" pitchFamily="18" charset="2"/>
              </a:rPr>
              <a:t> cutoff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889FD8F-6660-48A5-A360-BD8E25DC1EF0}"/>
                  </a:ext>
                </a:extLst>
              </p14:cNvPr>
              <p14:cNvContentPartPr/>
              <p14:nvPr/>
            </p14:nvContentPartPr>
            <p14:xfrm>
              <a:off x="4487040" y="4550040"/>
              <a:ext cx="1306800" cy="756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889FD8F-6660-48A5-A360-BD8E25DC1EF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77680" y="4540680"/>
                <a:ext cx="1325520" cy="775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>
            <a:extLst>
              <a:ext uri="{FF2B5EF4-FFF2-40B4-BE49-F238E27FC236}">
                <a16:creationId xmlns:a16="http://schemas.microsoft.com/office/drawing/2014/main" id="{0C4DBB38-CAD5-416A-9EA1-EADAFC5BA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C0328B6-C201-461B-8BE0-EEADAE77769F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4CB6473B-420B-4A83-AC45-AE0AF06F94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Alpha-Beta Pruning</a:t>
            </a:r>
          </a:p>
        </p:txBody>
      </p:sp>
      <p:sp>
        <p:nvSpPr>
          <p:cNvPr id="23556" name="Oval 5">
            <a:extLst>
              <a:ext uri="{FF2B5EF4-FFF2-40B4-BE49-F238E27FC236}">
                <a16:creationId xmlns:a16="http://schemas.microsoft.com/office/drawing/2014/main" id="{1EE5552F-966F-46D0-AF71-80A308F8D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7432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57" name="Oval 6">
            <a:extLst>
              <a:ext uri="{FF2B5EF4-FFF2-40B4-BE49-F238E27FC236}">
                <a16:creationId xmlns:a16="http://schemas.microsoft.com/office/drawing/2014/main" id="{C5A13E7F-6FB4-4CFE-A7CE-00B4FF146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7432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58" name="Oval 7">
            <a:extLst>
              <a:ext uri="{FF2B5EF4-FFF2-40B4-BE49-F238E27FC236}">
                <a16:creationId xmlns:a16="http://schemas.microsoft.com/office/drawing/2014/main" id="{8C9B6A9E-A290-4395-9FE2-70322D94A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7432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59" name="Text Box 8">
            <a:extLst>
              <a:ext uri="{FF2B5EF4-FFF2-40B4-BE49-F238E27FC236}">
                <a16:creationId xmlns:a16="http://schemas.microsoft.com/office/drawing/2014/main" id="{73C5A69C-C631-4CFE-AC43-0FB2334C0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3849688"/>
            <a:ext cx="352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</a:t>
            </a:r>
          </a:p>
        </p:txBody>
      </p:sp>
      <p:sp>
        <p:nvSpPr>
          <p:cNvPr id="23560" name="Text Box 11">
            <a:extLst>
              <a:ext uri="{FF2B5EF4-FFF2-40B4-BE49-F238E27FC236}">
                <a16:creationId xmlns:a16="http://schemas.microsoft.com/office/drawing/2014/main" id="{D2FD0192-CF96-4C31-8540-893E46F63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8100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61" name="Text Box 12">
            <a:extLst>
              <a:ext uri="{FF2B5EF4-FFF2-40B4-BE49-F238E27FC236}">
                <a16:creationId xmlns:a16="http://schemas.microsoft.com/office/drawing/2014/main" id="{75C3E621-A4B6-410F-A55E-01AD5C94E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8100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62" name="Text Box 13">
            <a:extLst>
              <a:ext uri="{FF2B5EF4-FFF2-40B4-BE49-F238E27FC236}">
                <a16:creationId xmlns:a16="http://schemas.microsoft.com/office/drawing/2014/main" id="{2C334E29-11AD-43D0-AE81-F79E02C42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525" y="37734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63" name="Text Box 14">
            <a:extLst>
              <a:ext uri="{FF2B5EF4-FFF2-40B4-BE49-F238E27FC236}">
                <a16:creationId xmlns:a16="http://schemas.microsoft.com/office/drawing/2014/main" id="{036499B5-F6D8-439E-A13C-C492B68DC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9098" y="3774728"/>
            <a:ext cx="91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≥4</a:t>
            </a:r>
          </a:p>
        </p:txBody>
      </p:sp>
      <p:sp>
        <p:nvSpPr>
          <p:cNvPr id="23564" name="Text Box 16">
            <a:extLst>
              <a:ext uri="{FF2B5EF4-FFF2-40B4-BE49-F238E27FC236}">
                <a16:creationId xmlns:a16="http://schemas.microsoft.com/office/drawing/2014/main" id="{2CDA3E6A-E19F-4812-9701-05B9B1140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876800"/>
            <a:ext cx="70596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5    2   10   11   1   2   2      8     6    5     12       4    3      25    2</a:t>
            </a:r>
          </a:p>
        </p:txBody>
      </p:sp>
      <p:sp>
        <p:nvSpPr>
          <p:cNvPr id="23565" name="Rectangle 17">
            <a:extLst>
              <a:ext uri="{FF2B5EF4-FFF2-40B4-BE49-F238E27FC236}">
                <a16:creationId xmlns:a16="http://schemas.microsoft.com/office/drawing/2014/main" id="{AEF302B7-EC0B-4260-BB7D-EEC485C8C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886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66" name="Rectangle 18">
            <a:extLst>
              <a:ext uri="{FF2B5EF4-FFF2-40B4-BE49-F238E27FC236}">
                <a16:creationId xmlns:a16="http://schemas.microsoft.com/office/drawing/2014/main" id="{E20C78EC-0CEB-4408-A701-5E2F7B14C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886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67" name="Rectangle 19">
            <a:extLst>
              <a:ext uri="{FF2B5EF4-FFF2-40B4-BE49-F238E27FC236}">
                <a16:creationId xmlns:a16="http://schemas.microsoft.com/office/drawing/2014/main" id="{EDA27B90-69F5-4A99-B9FB-1F5CC96EB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86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68" name="Rectangle 20">
            <a:extLst>
              <a:ext uri="{FF2B5EF4-FFF2-40B4-BE49-F238E27FC236}">
                <a16:creationId xmlns:a16="http://schemas.microsoft.com/office/drawing/2014/main" id="{E46605B0-142C-4103-9589-C0A921674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886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69" name="Rectangle 21">
            <a:extLst>
              <a:ext uri="{FF2B5EF4-FFF2-40B4-BE49-F238E27FC236}">
                <a16:creationId xmlns:a16="http://schemas.microsoft.com/office/drawing/2014/main" id="{508B4D23-1B3D-4260-A465-D26ACB421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886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70" name="Rectangle 22">
            <a:extLst>
              <a:ext uri="{FF2B5EF4-FFF2-40B4-BE49-F238E27FC236}">
                <a16:creationId xmlns:a16="http://schemas.microsoft.com/office/drawing/2014/main" id="{E7761C39-B33C-4C8C-8671-FBFDD2539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886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71" name="Rectangle 23">
            <a:extLst>
              <a:ext uri="{FF2B5EF4-FFF2-40B4-BE49-F238E27FC236}">
                <a16:creationId xmlns:a16="http://schemas.microsoft.com/office/drawing/2014/main" id="{F14B57DD-CD8B-4B68-8729-5BFC71D5F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886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72" name="Rectangle 24">
            <a:extLst>
              <a:ext uri="{FF2B5EF4-FFF2-40B4-BE49-F238E27FC236}">
                <a16:creationId xmlns:a16="http://schemas.microsoft.com/office/drawing/2014/main" id="{F46A6AEA-E179-4782-91E4-BE82DDE57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886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3573" name="Line 25">
            <a:extLst>
              <a:ext uri="{FF2B5EF4-FFF2-40B4-BE49-F238E27FC236}">
                <a16:creationId xmlns:a16="http://schemas.microsoft.com/office/drawing/2014/main" id="{30DEBC36-11A1-4CA3-B275-F582CA05E55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057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6">
            <a:extLst>
              <a:ext uri="{FF2B5EF4-FFF2-40B4-BE49-F238E27FC236}">
                <a16:creationId xmlns:a16="http://schemas.microsoft.com/office/drawing/2014/main" id="{87D724FD-5D74-4C55-9A49-48B4515FA7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352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7">
            <a:extLst>
              <a:ext uri="{FF2B5EF4-FFF2-40B4-BE49-F238E27FC236}">
                <a16:creationId xmlns:a16="http://schemas.microsoft.com/office/drawing/2014/main" id="{E98EE971-0822-4E2F-8FBB-334BE85D2D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3352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8">
            <a:extLst>
              <a:ext uri="{FF2B5EF4-FFF2-40B4-BE49-F238E27FC236}">
                <a16:creationId xmlns:a16="http://schemas.microsoft.com/office/drawing/2014/main" id="{2226074D-6D70-4D94-B950-C1314153CD9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352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Line 29">
            <a:extLst>
              <a:ext uri="{FF2B5EF4-FFF2-40B4-BE49-F238E27FC236}">
                <a16:creationId xmlns:a16="http://schemas.microsoft.com/office/drawing/2014/main" id="{42E3CD51-E99C-4A33-B3AD-7DB44F5BC1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33528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8" name="Line 30">
            <a:extLst>
              <a:ext uri="{FF2B5EF4-FFF2-40B4-BE49-F238E27FC236}">
                <a16:creationId xmlns:a16="http://schemas.microsoft.com/office/drawing/2014/main" id="{26698A09-A60F-4AE9-B3ED-9525B36D7B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3528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9" name="Line 32">
            <a:extLst>
              <a:ext uri="{FF2B5EF4-FFF2-40B4-BE49-F238E27FC236}">
                <a16:creationId xmlns:a16="http://schemas.microsoft.com/office/drawing/2014/main" id="{DC583FE7-6287-43F1-89C3-07090403C6F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352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0" name="Line 33">
            <a:extLst>
              <a:ext uri="{FF2B5EF4-FFF2-40B4-BE49-F238E27FC236}">
                <a16:creationId xmlns:a16="http://schemas.microsoft.com/office/drawing/2014/main" id="{2CEA687E-692A-4430-B63F-CF69B3934EAF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3528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Line 34">
            <a:extLst>
              <a:ext uri="{FF2B5EF4-FFF2-40B4-BE49-F238E27FC236}">
                <a16:creationId xmlns:a16="http://schemas.microsoft.com/office/drawing/2014/main" id="{1E3C42FB-9EDD-4F65-8C74-9C7DE77131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33528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2" name="Oval 38">
            <a:extLst>
              <a:ext uri="{FF2B5EF4-FFF2-40B4-BE49-F238E27FC236}">
                <a16:creationId xmlns:a16="http://schemas.microsoft.com/office/drawing/2014/main" id="{AC0F2AD5-4BB2-4A17-8BAE-DA193783C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953000"/>
            <a:ext cx="3810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83" name="Oval 39">
            <a:extLst>
              <a:ext uri="{FF2B5EF4-FFF2-40B4-BE49-F238E27FC236}">
                <a16:creationId xmlns:a16="http://schemas.microsoft.com/office/drawing/2014/main" id="{143C5FC7-BB7F-4A73-AEC5-28DAEBF1E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953000"/>
            <a:ext cx="3810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84" name="Oval 40">
            <a:extLst>
              <a:ext uri="{FF2B5EF4-FFF2-40B4-BE49-F238E27FC236}">
                <a16:creationId xmlns:a16="http://schemas.microsoft.com/office/drawing/2014/main" id="{4C7EE2CF-7551-4D2A-8104-6487191BC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953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85" name="Oval 41">
            <a:extLst>
              <a:ext uri="{FF2B5EF4-FFF2-40B4-BE49-F238E27FC236}">
                <a16:creationId xmlns:a16="http://schemas.microsoft.com/office/drawing/2014/main" id="{A9E17DA5-3C2A-4CE3-B90B-5A09064D0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953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86" name="Oval 42">
            <a:extLst>
              <a:ext uri="{FF2B5EF4-FFF2-40B4-BE49-F238E27FC236}">
                <a16:creationId xmlns:a16="http://schemas.microsoft.com/office/drawing/2014/main" id="{D88F81B4-C9E1-4F80-A3B9-373020851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953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87" name="Oval 43">
            <a:extLst>
              <a:ext uri="{FF2B5EF4-FFF2-40B4-BE49-F238E27FC236}">
                <a16:creationId xmlns:a16="http://schemas.microsoft.com/office/drawing/2014/main" id="{F8651AB0-4547-45CB-B096-56D0B56B7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953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88" name="Oval 44">
            <a:extLst>
              <a:ext uri="{FF2B5EF4-FFF2-40B4-BE49-F238E27FC236}">
                <a16:creationId xmlns:a16="http://schemas.microsoft.com/office/drawing/2014/main" id="{9356D551-5EB2-4DB9-99DB-BB36DE431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953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89" name="Oval 45">
            <a:extLst>
              <a:ext uri="{FF2B5EF4-FFF2-40B4-BE49-F238E27FC236}">
                <a16:creationId xmlns:a16="http://schemas.microsoft.com/office/drawing/2014/main" id="{C32D1447-D0D2-4540-AC29-B26CC57F1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953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90" name="Oval 46">
            <a:extLst>
              <a:ext uri="{FF2B5EF4-FFF2-40B4-BE49-F238E27FC236}">
                <a16:creationId xmlns:a16="http://schemas.microsoft.com/office/drawing/2014/main" id="{5A63DF09-1DCC-46CD-8056-9ACC35D39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953000"/>
            <a:ext cx="3810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91" name="Oval 47">
            <a:extLst>
              <a:ext uri="{FF2B5EF4-FFF2-40B4-BE49-F238E27FC236}">
                <a16:creationId xmlns:a16="http://schemas.microsoft.com/office/drawing/2014/main" id="{383E3038-84CA-44B2-8991-DF9DEB850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953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92" name="Oval 48">
            <a:extLst>
              <a:ext uri="{FF2B5EF4-FFF2-40B4-BE49-F238E27FC236}">
                <a16:creationId xmlns:a16="http://schemas.microsoft.com/office/drawing/2014/main" id="{8DF4379D-99ED-4B0E-A7F7-790D34B1A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8768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93" name="Oval 49">
            <a:extLst>
              <a:ext uri="{FF2B5EF4-FFF2-40B4-BE49-F238E27FC236}">
                <a16:creationId xmlns:a16="http://schemas.microsoft.com/office/drawing/2014/main" id="{F2479309-D308-4DA2-A077-3DF7B0AC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953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94" name="Oval 50">
            <a:extLst>
              <a:ext uri="{FF2B5EF4-FFF2-40B4-BE49-F238E27FC236}">
                <a16:creationId xmlns:a16="http://schemas.microsoft.com/office/drawing/2014/main" id="{4F9B1A28-04AE-488F-9A3B-CC642490B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953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95" name="Oval 51">
            <a:extLst>
              <a:ext uri="{FF2B5EF4-FFF2-40B4-BE49-F238E27FC236}">
                <a16:creationId xmlns:a16="http://schemas.microsoft.com/office/drawing/2014/main" id="{63218CCC-1739-4ECA-9FC6-C31CB8587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953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96" name="Oval 52">
            <a:extLst>
              <a:ext uri="{FF2B5EF4-FFF2-40B4-BE49-F238E27FC236}">
                <a16:creationId xmlns:a16="http://schemas.microsoft.com/office/drawing/2014/main" id="{F9D8F525-25B4-431B-83C4-DE964332A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953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97" name="Line 53">
            <a:extLst>
              <a:ext uri="{FF2B5EF4-FFF2-40B4-BE49-F238E27FC236}">
                <a16:creationId xmlns:a16="http://schemas.microsoft.com/office/drawing/2014/main" id="{16E61DA4-3DE6-4ADF-9734-E4AA64B0B3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4267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8" name="Line 54">
            <a:extLst>
              <a:ext uri="{FF2B5EF4-FFF2-40B4-BE49-F238E27FC236}">
                <a16:creationId xmlns:a16="http://schemas.microsoft.com/office/drawing/2014/main" id="{B14EE7B1-C3A3-47F2-83F9-9DC6CEE107A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4267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9" name="Line 55">
            <a:extLst>
              <a:ext uri="{FF2B5EF4-FFF2-40B4-BE49-F238E27FC236}">
                <a16:creationId xmlns:a16="http://schemas.microsoft.com/office/drawing/2014/main" id="{1CE4C2DF-4AE2-43B1-8D7D-90310155E9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4267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0" name="Line 56">
            <a:extLst>
              <a:ext uri="{FF2B5EF4-FFF2-40B4-BE49-F238E27FC236}">
                <a16:creationId xmlns:a16="http://schemas.microsoft.com/office/drawing/2014/main" id="{68BC83AE-785C-4870-96A9-25E3521A504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42672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1" name="Line 57">
            <a:extLst>
              <a:ext uri="{FF2B5EF4-FFF2-40B4-BE49-F238E27FC236}">
                <a16:creationId xmlns:a16="http://schemas.microsoft.com/office/drawing/2014/main" id="{8E4B8913-5329-4962-89E0-5D3356B892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2672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2" name="Line 58">
            <a:extLst>
              <a:ext uri="{FF2B5EF4-FFF2-40B4-BE49-F238E27FC236}">
                <a16:creationId xmlns:a16="http://schemas.microsoft.com/office/drawing/2014/main" id="{A902C8D2-4EAA-411C-8801-2DEDC24B49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52800" y="42672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3" name="Line 59">
            <a:extLst>
              <a:ext uri="{FF2B5EF4-FFF2-40B4-BE49-F238E27FC236}">
                <a16:creationId xmlns:a16="http://schemas.microsoft.com/office/drawing/2014/main" id="{3A3C4BD0-AAAC-4E8C-8AC0-5CD4332E9D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2672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4" name="Line 60">
            <a:extLst>
              <a:ext uri="{FF2B5EF4-FFF2-40B4-BE49-F238E27FC236}">
                <a16:creationId xmlns:a16="http://schemas.microsoft.com/office/drawing/2014/main" id="{DE7D1966-462F-4700-8848-7355E6B800B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267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5" name="Line 61">
            <a:extLst>
              <a:ext uri="{FF2B5EF4-FFF2-40B4-BE49-F238E27FC236}">
                <a16:creationId xmlns:a16="http://schemas.microsoft.com/office/drawing/2014/main" id="{1A8DD0AB-3209-425B-A2CD-381D3F6D1C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05400" y="4267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6" name="Line 62">
            <a:extLst>
              <a:ext uri="{FF2B5EF4-FFF2-40B4-BE49-F238E27FC236}">
                <a16:creationId xmlns:a16="http://schemas.microsoft.com/office/drawing/2014/main" id="{7678A302-FB39-4274-B467-8C0453596BD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4267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7" name="Line 63">
            <a:extLst>
              <a:ext uri="{FF2B5EF4-FFF2-40B4-BE49-F238E27FC236}">
                <a16:creationId xmlns:a16="http://schemas.microsoft.com/office/drawing/2014/main" id="{C6DAC821-817C-40EA-B10E-D40E53A549F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2672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8" name="Line 64">
            <a:extLst>
              <a:ext uri="{FF2B5EF4-FFF2-40B4-BE49-F238E27FC236}">
                <a16:creationId xmlns:a16="http://schemas.microsoft.com/office/drawing/2014/main" id="{ABAC25FD-FBFC-4050-9902-3F74FC300F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81800" y="4267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9" name="Line 65">
            <a:extLst>
              <a:ext uri="{FF2B5EF4-FFF2-40B4-BE49-F238E27FC236}">
                <a16:creationId xmlns:a16="http://schemas.microsoft.com/office/drawing/2014/main" id="{F7451607-6FB7-497E-A948-964F808D961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4267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0" name="Line 66">
            <a:extLst>
              <a:ext uri="{FF2B5EF4-FFF2-40B4-BE49-F238E27FC236}">
                <a16:creationId xmlns:a16="http://schemas.microsoft.com/office/drawing/2014/main" id="{A734DD0E-87B6-4C1B-A2A0-43FFE382BAC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267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1" name="Line 68">
            <a:extLst>
              <a:ext uri="{FF2B5EF4-FFF2-40B4-BE49-F238E27FC236}">
                <a16:creationId xmlns:a16="http://schemas.microsoft.com/office/drawing/2014/main" id="{1F648D3A-0CDE-4ACD-AF8D-56D7E1BFE64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2672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2" name="Rectangle 69">
            <a:extLst>
              <a:ext uri="{FF2B5EF4-FFF2-40B4-BE49-F238E27FC236}">
                <a16:creationId xmlns:a16="http://schemas.microsoft.com/office/drawing/2014/main" id="{6507C7D0-A433-431D-8B44-DD07671CA5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5240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613" name="Line 70">
            <a:extLst>
              <a:ext uri="{FF2B5EF4-FFF2-40B4-BE49-F238E27FC236}">
                <a16:creationId xmlns:a16="http://schemas.microsoft.com/office/drawing/2014/main" id="{D379F00C-FFFB-47DB-8DB7-303A91DED8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2057400"/>
            <a:ext cx="2286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4" name="Line 71">
            <a:extLst>
              <a:ext uri="{FF2B5EF4-FFF2-40B4-BE49-F238E27FC236}">
                <a16:creationId xmlns:a16="http://schemas.microsoft.com/office/drawing/2014/main" id="{5DC14DD3-C01A-4BCE-9BE3-5B628B6F9D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057400"/>
            <a:ext cx="2362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5" name="Text Box 73">
            <a:extLst>
              <a:ext uri="{FF2B5EF4-FFF2-40B4-BE49-F238E27FC236}">
                <a16:creationId xmlns:a16="http://schemas.microsoft.com/office/drawing/2014/main" id="{9814F721-0D71-497F-BD60-7D3297941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1639888"/>
            <a:ext cx="760413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max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CC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CC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min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CC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CC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max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CC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CC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eval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2324426-3991-42A7-A90C-D635CE7697CE}"/>
              </a:ext>
            </a:extLst>
          </p:cNvPr>
          <p:cNvSpPr txBox="1"/>
          <p:nvPr/>
        </p:nvSpPr>
        <p:spPr>
          <a:xfrm>
            <a:off x="1742511" y="385316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4A343A-EC89-431E-862F-5A37635F61A2}"/>
              </a:ext>
            </a:extLst>
          </p:cNvPr>
          <p:cNvSpPr txBox="1"/>
          <p:nvPr/>
        </p:nvSpPr>
        <p:spPr>
          <a:xfrm>
            <a:off x="1397635" y="2953099"/>
            <a:ext cx="904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≤5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93B673-5D85-45D1-80CA-24C98795C546}"/>
              </a:ext>
            </a:extLst>
          </p:cNvPr>
          <p:cNvSpPr txBox="1"/>
          <p:nvPr/>
        </p:nvSpPr>
        <p:spPr>
          <a:xfrm flipH="1">
            <a:off x="2293619" y="3861247"/>
            <a:ext cx="933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≥10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E5A81B1-C0F3-44B5-B47C-52A952834C35}"/>
              </a:ext>
            </a:extLst>
          </p:cNvPr>
          <p:cNvCxnSpPr/>
          <p:nvPr/>
        </p:nvCxnSpPr>
        <p:spPr>
          <a:xfrm flipV="1">
            <a:off x="2667000" y="4572000"/>
            <a:ext cx="457200" cy="304800"/>
          </a:xfrm>
          <a:prstGeom prst="line">
            <a:avLst/>
          </a:prstGeom>
          <a:ln w="28575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485E6F4-354E-4B51-A305-8081BE0B8397}"/>
              </a:ext>
            </a:extLst>
          </p:cNvPr>
          <p:cNvSpPr txBox="1"/>
          <p:nvPr/>
        </p:nvSpPr>
        <p:spPr>
          <a:xfrm flipH="1">
            <a:off x="2057400" y="52324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0033CC"/>
                </a:solidFill>
              </a:rPr>
              <a:t>β</a:t>
            </a:r>
            <a:r>
              <a:rPr lang="en-US" dirty="0">
                <a:solidFill>
                  <a:srgbClr val="0033CC"/>
                </a:solidFill>
              </a:rPr>
              <a:t> cutoff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A7EE89-CE05-4102-97A4-760DEF5565B0}"/>
              </a:ext>
            </a:extLst>
          </p:cNvPr>
          <p:cNvSpPr txBox="1"/>
          <p:nvPr/>
        </p:nvSpPr>
        <p:spPr>
          <a:xfrm>
            <a:off x="2087403" y="2851900"/>
            <a:ext cx="550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22371C-AF03-4966-8562-62A349ECF1E1}"/>
              </a:ext>
            </a:extLst>
          </p:cNvPr>
          <p:cNvSpPr txBox="1"/>
          <p:nvPr/>
        </p:nvSpPr>
        <p:spPr>
          <a:xfrm>
            <a:off x="3742697" y="1503512"/>
            <a:ext cx="52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≥5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F24D0C-BE9A-48B3-81EB-8130172C55A3}"/>
              </a:ext>
            </a:extLst>
          </p:cNvPr>
          <p:cNvSpPr txBox="1"/>
          <p:nvPr/>
        </p:nvSpPr>
        <p:spPr>
          <a:xfrm>
            <a:off x="3764281" y="2851899"/>
            <a:ext cx="883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≤2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4667B05-226D-4CDC-AC19-7AE4532D40AC}"/>
              </a:ext>
            </a:extLst>
          </p:cNvPr>
          <p:cNvCxnSpPr/>
          <p:nvPr/>
        </p:nvCxnSpPr>
        <p:spPr>
          <a:xfrm flipV="1">
            <a:off x="4495800" y="3511550"/>
            <a:ext cx="609600" cy="107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23B578C-A47D-4220-845C-A5E904530DC3}"/>
              </a:ext>
            </a:extLst>
          </p:cNvPr>
          <p:cNvSpPr txBox="1"/>
          <p:nvPr/>
        </p:nvSpPr>
        <p:spPr>
          <a:xfrm>
            <a:off x="4818391" y="3115617"/>
            <a:ext cx="1193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α cutoff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1FDBF4-5722-4F80-A6F0-A5ABD9CB4183}"/>
              </a:ext>
            </a:extLst>
          </p:cNvPr>
          <p:cNvSpPr txBox="1"/>
          <p:nvPr/>
        </p:nvSpPr>
        <p:spPr>
          <a:xfrm flipH="1">
            <a:off x="5768975" y="3827612"/>
            <a:ext cx="66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74AE71-BE74-4550-94AB-AE8AE879AD10}"/>
              </a:ext>
            </a:extLst>
          </p:cNvPr>
          <p:cNvSpPr txBox="1"/>
          <p:nvPr/>
        </p:nvSpPr>
        <p:spPr>
          <a:xfrm>
            <a:off x="7348188" y="2636193"/>
            <a:ext cx="69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≤12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2C52A4F-DF1C-4B98-9D3D-27743CDF5121}"/>
              </a:ext>
            </a:extLst>
          </p:cNvPr>
          <p:cNvSpPr txBox="1"/>
          <p:nvPr/>
        </p:nvSpPr>
        <p:spPr>
          <a:xfrm flipH="1">
            <a:off x="7394513" y="3011142"/>
            <a:ext cx="607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≤4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A668829-92FF-4BFD-872B-105FC5B93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0" y="3557214"/>
            <a:ext cx="627942" cy="14022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ED96F43-6B72-477F-A2A3-62C5AF3546D4}"/>
              </a:ext>
            </a:extLst>
          </p:cNvPr>
          <p:cNvSpPr txBox="1"/>
          <p:nvPr/>
        </p:nvSpPr>
        <p:spPr>
          <a:xfrm>
            <a:off x="7818120" y="3218461"/>
            <a:ext cx="1193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 </a:t>
            </a:r>
            <a:r>
              <a:rPr lang="en-US" dirty="0">
                <a:solidFill>
                  <a:srgbClr val="FF0000"/>
                </a:solidFill>
              </a:rPr>
              <a:t>cutoff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6917938-1E8F-44B4-AFCA-A8A2E6B88061}"/>
              </a:ext>
            </a:extLst>
          </p:cNvPr>
          <p:cNvSpPr txBox="1"/>
          <p:nvPr/>
        </p:nvSpPr>
        <p:spPr>
          <a:xfrm>
            <a:off x="4333581" y="153684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3A15C15-9836-43FD-AEDE-3F050751E416}"/>
                  </a:ext>
                </a:extLst>
              </p14:cNvPr>
              <p14:cNvContentPartPr/>
              <p14:nvPr/>
            </p14:nvContentPartPr>
            <p14:xfrm>
              <a:off x="941400" y="3035160"/>
              <a:ext cx="1669320" cy="25063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3A15C15-9836-43FD-AEDE-3F050751E41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32040" y="3025800"/>
                <a:ext cx="1688040" cy="2525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146F86DD-285F-419B-A8B5-B7A5FBF9E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749BE96-B0B1-4190-95FE-5B271D954841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864CDDD7-B0E5-441E-993E-DF6F8952DC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Properties of α-β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73690C2B-8B7E-42B2-B118-78D97FB79A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Pruning </a:t>
            </a:r>
            <a:r>
              <a:rPr lang="en-US" altLang="en-US" sz="2400">
                <a:solidFill>
                  <a:srgbClr val="FF0000"/>
                </a:solidFill>
              </a:rPr>
              <a:t>does not</a:t>
            </a:r>
            <a:r>
              <a:rPr lang="en-US" altLang="en-US" sz="2400"/>
              <a:t> affect final result. This means that it </a:t>
            </a:r>
            <a:r>
              <a:rPr lang="en-US" altLang="en-US" sz="2400">
                <a:solidFill>
                  <a:srgbClr val="0033CC"/>
                </a:solidFill>
              </a:rPr>
              <a:t>gets the exact same result as does full minimax</a:t>
            </a:r>
            <a:r>
              <a:rPr lang="en-US" altLang="en-US" sz="2400"/>
              <a:t>.
</a:t>
            </a:r>
          </a:p>
          <a:p>
            <a:pPr lvl="4" eaLnBrk="1" hangingPunct="1">
              <a:lnSpc>
                <a:spcPct val="90000"/>
              </a:lnSpc>
            </a:pPr>
            <a:endParaRPr lang="en-US" altLang="en-US" sz="16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Good move ordering improves effectiveness of pruning
</a:t>
            </a:r>
          </a:p>
          <a:p>
            <a:pPr lvl="4" eaLnBrk="1" hangingPunct="1">
              <a:lnSpc>
                <a:spcPct val="90000"/>
              </a:lnSpc>
            </a:pPr>
            <a:endParaRPr lang="en-US" altLang="en-US" sz="16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With "perfect ordering," time complexity = O(b</a:t>
            </a:r>
            <a:r>
              <a:rPr lang="en-US" altLang="en-US" sz="2400" baseline="30000"/>
              <a:t>m/2</a:t>
            </a:r>
            <a:r>
              <a:rPr lang="en-US" altLang="en-US" sz="2400"/>
              <a:t>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0000"/>
                </a:solidFill>
              </a:rPr>
              <a:t>doubles</a:t>
            </a:r>
            <a:r>
              <a:rPr lang="en-US" altLang="en-US" sz="2000"/>
              <a:t> depth of search</a:t>
            </a:r>
          </a:p>
          <a:p>
            <a:pPr lvl="4" eaLnBrk="1" hangingPunct="1">
              <a:lnSpc>
                <a:spcPct val="90000"/>
              </a:lnSpc>
            </a:pPr>
            <a:endParaRPr lang="en-US" altLang="en-US" sz="16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 simple example of the value of reasoning about which computations are relevant (a form of </a:t>
            </a:r>
            <a:r>
              <a:rPr lang="en-US" altLang="en-US" sz="2400">
                <a:solidFill>
                  <a:srgbClr val="FF0000"/>
                </a:solidFill>
              </a:rPr>
              <a:t>metareasoning</a:t>
            </a:r>
            <a:r>
              <a:rPr lang="en-US" altLang="en-US" sz="2400"/>
              <a:t>)
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>
            <a:extLst>
              <a:ext uri="{FF2B5EF4-FFF2-40B4-BE49-F238E27FC236}">
                <a16:creationId xmlns:a16="http://schemas.microsoft.com/office/drawing/2014/main" id="{727A26B6-FF0F-4778-AC1C-9D32EC3EE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58F78D-E657-4264-9DA4-30443A57EBD6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EADAC4D2-593B-4791-AB87-A49B522973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α-β algorithm</a:t>
            </a:r>
          </a:p>
        </p:txBody>
      </p:sp>
      <p:pic>
        <p:nvPicPr>
          <p:cNvPr id="25604" name="Picture 3">
            <a:extLst>
              <a:ext uri="{FF2B5EF4-FFF2-40B4-BE49-F238E27FC236}">
                <a16:creationId xmlns:a16="http://schemas.microsoft.com/office/drawing/2014/main" id="{17F3EAE4-9492-4009-80E8-0B6B3CD84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06" t="25000" r="15625" b="15625"/>
          <a:stretch>
            <a:fillRect/>
          </a:stretch>
        </p:blipFill>
        <p:spPr bwMode="auto">
          <a:xfrm>
            <a:off x="685800" y="1295400"/>
            <a:ext cx="7620000" cy="49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05" name="Text Box 4">
            <a:extLst>
              <a:ext uri="{FF2B5EF4-FFF2-40B4-BE49-F238E27FC236}">
                <a16:creationId xmlns:a16="http://schemas.microsoft.com/office/drawing/2014/main" id="{CC0794AC-97FD-4DEE-82D7-432482E37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5" y="5068888"/>
            <a:ext cx="928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cutoff</a:t>
            </a:r>
          </a:p>
        </p:txBody>
      </p:sp>
      <p:sp>
        <p:nvSpPr>
          <p:cNvPr id="25606" name="Oval 6">
            <a:extLst>
              <a:ext uri="{FF2B5EF4-FFF2-40B4-BE49-F238E27FC236}">
                <a16:creationId xmlns:a16="http://schemas.microsoft.com/office/drawing/2014/main" id="{66689704-8B69-44A3-8CFB-3513C5F81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410200"/>
            <a:ext cx="3810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5607" name="Oval 7">
            <a:extLst>
              <a:ext uri="{FF2B5EF4-FFF2-40B4-BE49-F238E27FC236}">
                <a16:creationId xmlns:a16="http://schemas.microsoft.com/office/drawing/2014/main" id="{290DAA00-11C1-4A9F-B4E3-225F05AF5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410200"/>
            <a:ext cx="3810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5608" name="Oval 8">
            <a:extLst>
              <a:ext uri="{FF2B5EF4-FFF2-40B4-BE49-F238E27FC236}">
                <a16:creationId xmlns:a16="http://schemas.microsoft.com/office/drawing/2014/main" id="{16B0422F-72C7-4FF8-9A96-AD882BEB3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5410200"/>
            <a:ext cx="3810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5609" name="Line 9">
            <a:extLst>
              <a:ext uri="{FF2B5EF4-FFF2-40B4-BE49-F238E27FC236}">
                <a16:creationId xmlns:a16="http://schemas.microsoft.com/office/drawing/2014/main" id="{3E69FE5F-EB99-4B4D-82BD-1FA213B8C9F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4953000"/>
            <a:ext cx="0" cy="4572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10">
            <a:extLst>
              <a:ext uri="{FF2B5EF4-FFF2-40B4-BE49-F238E27FC236}">
                <a16:creationId xmlns:a16="http://schemas.microsoft.com/office/drawing/2014/main" id="{BE215D9D-30B1-4ADC-A238-FE8323BE10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4953000"/>
            <a:ext cx="533400" cy="4572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1">
            <a:extLst>
              <a:ext uri="{FF2B5EF4-FFF2-40B4-BE49-F238E27FC236}">
                <a16:creationId xmlns:a16="http://schemas.microsoft.com/office/drawing/2014/main" id="{EDB6F002-00C2-444E-9CE2-6D27271E874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4953000"/>
            <a:ext cx="533400" cy="4572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89E9EF1C-3FD2-486B-AD95-EA0E5B6418EB}"/>
              </a:ext>
            </a:extLst>
          </p:cNvPr>
          <p:cNvSpPr/>
          <p:nvPr/>
        </p:nvSpPr>
        <p:spPr>
          <a:xfrm>
            <a:off x="6134100" y="4610100"/>
            <a:ext cx="381000" cy="3429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936ED85-A70C-42C5-A309-732A6D2935FB}"/>
                  </a:ext>
                </a:extLst>
              </p14:cNvPr>
              <p14:cNvContentPartPr/>
              <p14:nvPr/>
            </p14:nvContentPartPr>
            <p14:xfrm>
              <a:off x="963000" y="5165640"/>
              <a:ext cx="404280" cy="402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936ED85-A70C-42C5-A309-732A6D2935F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53640" y="5156280"/>
                <a:ext cx="423000" cy="421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DE638111-67ED-4962-9DC5-59EBC1CC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C9248F8-7B54-4925-BD48-34C963048D25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5381C2B-2295-48EA-93CF-BCDE6E5E77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α-β algorithm</a:t>
            </a:r>
          </a:p>
        </p:txBody>
      </p:sp>
      <p:pic>
        <p:nvPicPr>
          <p:cNvPr id="26628" name="Picture 3">
            <a:extLst>
              <a:ext uri="{FF2B5EF4-FFF2-40B4-BE49-F238E27FC236}">
                <a16:creationId xmlns:a16="http://schemas.microsoft.com/office/drawing/2014/main" id="{4B96928D-4A17-41C7-8520-CF6DE21DB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5" t="25000" r="15625" b="33333"/>
          <a:stretch>
            <a:fillRect/>
          </a:stretch>
        </p:blipFill>
        <p:spPr bwMode="auto">
          <a:xfrm>
            <a:off x="685800" y="1524000"/>
            <a:ext cx="7772400" cy="353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29" name="Text Box 4">
            <a:extLst>
              <a:ext uri="{FF2B5EF4-FFF2-40B4-BE49-F238E27FC236}">
                <a16:creationId xmlns:a16="http://schemas.microsoft.com/office/drawing/2014/main" id="{09FB7B71-B9E7-4C36-B496-BB636371E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886200"/>
            <a:ext cx="928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99"/>
                </a:solidFill>
              </a:rPr>
              <a:t>cutoff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2B3E8011-B123-46E9-A8F1-D008E0FA9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114800"/>
            <a:ext cx="304800" cy="3048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6D2F127A-E5EA-4ECB-A489-80D55158A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114800"/>
            <a:ext cx="304800" cy="3048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32" name="Rectangle 8">
            <a:extLst>
              <a:ext uri="{FF2B5EF4-FFF2-40B4-BE49-F238E27FC236}">
                <a16:creationId xmlns:a16="http://schemas.microsoft.com/office/drawing/2014/main" id="{95D987B0-C538-4DFD-A001-EED007265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114800"/>
            <a:ext cx="304800" cy="3048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33" name="Line 9">
            <a:extLst>
              <a:ext uri="{FF2B5EF4-FFF2-40B4-BE49-F238E27FC236}">
                <a16:creationId xmlns:a16="http://schemas.microsoft.com/office/drawing/2014/main" id="{0D65D9F3-B9B2-465E-ADF5-5474F16AA3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3810000"/>
            <a:ext cx="0" cy="30480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>
            <a:extLst>
              <a:ext uri="{FF2B5EF4-FFF2-40B4-BE49-F238E27FC236}">
                <a16:creationId xmlns:a16="http://schemas.microsoft.com/office/drawing/2014/main" id="{43296790-AAD1-43D9-831E-5036C5D650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3810000"/>
            <a:ext cx="381000" cy="30480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1">
            <a:extLst>
              <a:ext uri="{FF2B5EF4-FFF2-40B4-BE49-F238E27FC236}">
                <a16:creationId xmlns:a16="http://schemas.microsoft.com/office/drawing/2014/main" id="{BC2BC41A-0406-4E9C-A825-C69788F02FC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3810000"/>
            <a:ext cx="609600" cy="30480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BFABA965-AB27-4314-A917-684B933A9D60}"/>
              </a:ext>
            </a:extLst>
          </p:cNvPr>
          <p:cNvSpPr/>
          <p:nvPr/>
        </p:nvSpPr>
        <p:spPr>
          <a:xfrm rot="10800000">
            <a:off x="6283325" y="3508375"/>
            <a:ext cx="381000" cy="342900"/>
          </a:xfrm>
          <a:prstGeom prst="triangl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675F230-8317-414B-A78A-B3078DD95AE1}"/>
                  </a:ext>
                </a:extLst>
              </p14:cNvPr>
              <p14:cNvContentPartPr/>
              <p14:nvPr/>
            </p14:nvContentPartPr>
            <p14:xfrm>
              <a:off x="951120" y="3861000"/>
              <a:ext cx="553680" cy="490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675F230-8317-414B-A78A-B3078DD95AE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41760" y="3851640"/>
                <a:ext cx="572400" cy="509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>
            <a:extLst>
              <a:ext uri="{FF2B5EF4-FFF2-40B4-BE49-F238E27FC236}">
                <a16:creationId xmlns:a16="http://schemas.microsoft.com/office/drawing/2014/main" id="{BD66DE88-A895-4FB1-9B81-7DE26A64F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E5E07CF-57C9-4CC8-8ACC-8C4A74DF4940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1E86049B-A7BE-42A7-A6CE-25E35D21FC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When do we get alpha cutoffs?</a:t>
            </a:r>
          </a:p>
        </p:txBody>
      </p:sp>
      <p:sp>
        <p:nvSpPr>
          <p:cNvPr id="27652" name="Oval 5">
            <a:extLst>
              <a:ext uri="{FF2B5EF4-FFF2-40B4-BE49-F238E27FC236}">
                <a16:creationId xmlns:a16="http://schemas.microsoft.com/office/drawing/2014/main" id="{A1DA805F-0D72-477F-901D-342DC69C4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048000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7653" name="Oval 6">
            <a:extLst>
              <a:ext uri="{FF2B5EF4-FFF2-40B4-BE49-F238E27FC236}">
                <a16:creationId xmlns:a16="http://schemas.microsoft.com/office/drawing/2014/main" id="{E67E3195-1D0F-4D1E-8249-5596AA2EF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048000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7654" name="Text Box 7">
            <a:extLst>
              <a:ext uri="{FF2B5EF4-FFF2-40B4-BE49-F238E27FC236}">
                <a16:creationId xmlns:a16="http://schemas.microsoft.com/office/drawing/2014/main" id="{FE28C2F5-8BD3-44D5-BBC7-4E7FE6B02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1925" y="3113088"/>
            <a:ext cx="479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...</a:t>
            </a:r>
          </a:p>
        </p:txBody>
      </p:sp>
      <p:sp>
        <p:nvSpPr>
          <p:cNvPr id="27655" name="Oval 8">
            <a:extLst>
              <a:ext uri="{FF2B5EF4-FFF2-40B4-BE49-F238E27FC236}">
                <a16:creationId xmlns:a16="http://schemas.microsoft.com/office/drawing/2014/main" id="{106F38D7-55AC-42D1-8A40-8A3ABC5EF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124200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7656" name="Text Box 9">
            <a:extLst>
              <a:ext uri="{FF2B5EF4-FFF2-40B4-BE49-F238E27FC236}">
                <a16:creationId xmlns:a16="http://schemas.microsoft.com/office/drawing/2014/main" id="{ABD33579-ED66-4C7F-BCEC-903BE3E95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124200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100</a:t>
            </a:r>
          </a:p>
        </p:txBody>
      </p:sp>
      <p:sp>
        <p:nvSpPr>
          <p:cNvPr id="27657" name="Text Box 10">
            <a:extLst>
              <a:ext uri="{FF2B5EF4-FFF2-40B4-BE49-F238E27FC236}">
                <a16:creationId xmlns:a16="http://schemas.microsoft.com/office/drawing/2014/main" id="{03952609-F470-463B-AB09-BFB65AAF4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5525" y="4078288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&lt; 100</a:t>
            </a:r>
          </a:p>
        </p:txBody>
      </p:sp>
      <p:sp>
        <p:nvSpPr>
          <p:cNvPr id="27658" name="Text Box 11">
            <a:extLst>
              <a:ext uri="{FF2B5EF4-FFF2-40B4-BE49-F238E27FC236}">
                <a16:creationId xmlns:a16="http://schemas.microsoft.com/office/drawing/2014/main" id="{3770CF9C-217E-4E1A-91F2-9572892C1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114800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&lt; 100</a:t>
            </a:r>
          </a:p>
        </p:txBody>
      </p:sp>
      <p:sp>
        <p:nvSpPr>
          <p:cNvPr id="27659" name="Line 12">
            <a:extLst>
              <a:ext uri="{FF2B5EF4-FFF2-40B4-BE49-F238E27FC236}">
                <a16:creationId xmlns:a16="http://schemas.microsoft.com/office/drawing/2014/main" id="{53AE9D48-F80A-461A-A562-8B69B3FCA6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36576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Line 13">
            <a:extLst>
              <a:ext uri="{FF2B5EF4-FFF2-40B4-BE49-F238E27FC236}">
                <a16:creationId xmlns:a16="http://schemas.microsoft.com/office/drawing/2014/main" id="{B8CFFE94-F860-48F3-904D-58C30E8924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3733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Line 14">
            <a:extLst>
              <a:ext uri="{FF2B5EF4-FFF2-40B4-BE49-F238E27FC236}">
                <a16:creationId xmlns:a16="http://schemas.microsoft.com/office/drawing/2014/main" id="{86802179-E73D-4EE3-8D89-EB985CC56F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2286000"/>
            <a:ext cx="990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5">
            <a:extLst>
              <a:ext uri="{FF2B5EF4-FFF2-40B4-BE49-F238E27FC236}">
                <a16:creationId xmlns:a16="http://schemas.microsoft.com/office/drawing/2014/main" id="{4AD89A5D-2F4B-437D-BE6F-9C72DA31089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286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6">
            <a:extLst>
              <a:ext uri="{FF2B5EF4-FFF2-40B4-BE49-F238E27FC236}">
                <a16:creationId xmlns:a16="http://schemas.microsoft.com/office/drawing/2014/main" id="{40183200-4046-4B45-8222-3E7C165EDC2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2860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0123FAC4-F7A8-45FB-9B5B-278F00F5DE35}"/>
              </a:ext>
            </a:extLst>
          </p:cNvPr>
          <p:cNvSpPr/>
          <p:nvPr/>
        </p:nvSpPr>
        <p:spPr>
          <a:xfrm>
            <a:off x="4000500" y="138430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1B2B466-9B7A-4C05-9766-6DD03C4F9FF4}"/>
                  </a:ext>
                </a:extLst>
              </p14:cNvPr>
              <p14:cNvContentPartPr/>
              <p14:nvPr/>
            </p14:nvContentPartPr>
            <p14:xfrm>
              <a:off x="5153400" y="1571040"/>
              <a:ext cx="1683000" cy="545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1B2B466-9B7A-4C05-9766-6DD03C4F9FF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44040" y="1561680"/>
                <a:ext cx="1701720" cy="563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>
            <a:extLst>
              <a:ext uri="{FF2B5EF4-FFF2-40B4-BE49-F238E27FC236}">
                <a16:creationId xmlns:a16="http://schemas.microsoft.com/office/drawing/2014/main" id="{EA39C9E3-765A-444F-BD33-1E210F509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0AA7E5F-4CD2-4339-8467-5D362BE7560C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4FFCF2A-66E4-4493-8374-9198E6F805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Shallow Search Techniques</a:t>
            </a: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8103948-20A5-4C8A-A9D6-1A38AA87AD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124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1. limited search for a few levels</a:t>
            </a:r>
          </a:p>
          <a:p>
            <a:pPr eaLnBrk="1" hangingPunct="1"/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/>
              <a:t>2. reorder the level-1 sucessors</a:t>
            </a:r>
          </a:p>
          <a:p>
            <a:pPr eaLnBrk="1" hangingPunct="1"/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/>
              <a:t>3. proceed with </a:t>
            </a:r>
            <a:r>
              <a:rPr lang="en-US" altLang="en-US">
                <a:sym typeface="Symbol" panose="05050102010706020507" pitchFamily="18" charset="2"/>
              </a:rPr>
              <a:t>- minimax search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>
            <a:extLst>
              <a:ext uri="{FF2B5EF4-FFF2-40B4-BE49-F238E27FC236}">
                <a16:creationId xmlns:a16="http://schemas.microsoft.com/office/drawing/2014/main" id="{21BCB0F8-D4A9-4945-8BC6-E52C2AD3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FC4A17F-F7EB-43E0-943D-9C14262043AC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15CD097A-D20D-499F-A4F5-CFFE33D7C2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Additional Refinements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376B445A-094C-462F-A298-A92FBC6E5D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CC0000"/>
                </a:solidFill>
              </a:rPr>
              <a:t>Waiting for Quiescence:</a:t>
            </a:r>
            <a:r>
              <a:rPr lang="en-US" altLang="en-US" sz="2800"/>
              <a:t> continue the search until no drastic change occurs from one level to the next.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/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CC0000"/>
                </a:solidFill>
              </a:rPr>
              <a:t>Secondary Search:</a:t>
            </a:r>
            <a:r>
              <a:rPr lang="en-US" altLang="en-US" sz="2800"/>
              <a:t> after choosing a move, search a few more levels beneath it to be sure it still looks good.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/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CC0000"/>
                </a:solidFill>
              </a:rPr>
              <a:t>Book Moves:</a:t>
            </a:r>
            <a:r>
              <a:rPr lang="en-US" altLang="en-US" sz="2800"/>
              <a:t> for some parts of the game (especially initial and end moves), keep a catalog of best moves to make.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659C3C0F-CB52-44B0-9688-CD0AF3DE4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5B8C734-B75C-4E79-B3EE-BFFDF98481A9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E4F8DF7C-DBEA-4FE5-A3A3-C8F7ACF581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Games vs. Search Problems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F03DADE7-039F-418E-A378-CF989F480E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229600" cy="3505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Unpredictable opponent</a:t>
            </a:r>
            <a:r>
              <a:rPr lang="en-US" altLang="en-US"/>
              <a:t> </a:t>
            </a:r>
            <a:r>
              <a:rPr lang="en-US" altLang="en-US">
                <a:sym typeface="Wingdings" panose="05000000000000000000" pitchFamily="2" charset="2"/>
              </a:rPr>
              <a:t></a:t>
            </a:r>
            <a:r>
              <a:rPr lang="en-US" altLang="en-US"/>
              <a:t> specifying a move for every possible opponent reply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Time limits</a:t>
            </a:r>
            <a:r>
              <a:rPr lang="en-US" altLang="en-US"/>
              <a:t> </a:t>
            </a:r>
            <a:r>
              <a:rPr lang="en-US" altLang="en-US"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/>
              <a:t> unlikely to find goal, must approximate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>
            <a:extLst>
              <a:ext uri="{FF2B5EF4-FFF2-40B4-BE49-F238E27FC236}">
                <a16:creationId xmlns:a16="http://schemas.microsoft.com/office/drawing/2014/main" id="{A988799A-C2D9-498C-98E6-8F3FE029E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E4B644D-BD99-4DBE-A8B9-FD4D51C6D719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640E641B-F32E-4570-9BA6-1CB6D1F5AC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Evaluation functions</a:t>
            </a: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5B4602C8-8670-426C-A962-7A495852BD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733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400"/>
              <a:t>For chess/checkers, typically </a:t>
            </a:r>
            <a:r>
              <a:rPr lang="en-US" altLang="en-US" sz="2400">
                <a:solidFill>
                  <a:srgbClr val="FF0000"/>
                </a:solidFill>
              </a:rPr>
              <a:t>linear</a:t>
            </a:r>
            <a:r>
              <a:rPr lang="en-US" altLang="en-US" sz="2400"/>
              <a:t> weighted sum of </a:t>
            </a:r>
            <a:r>
              <a:rPr lang="en-US" altLang="en-US" sz="2400">
                <a:solidFill>
                  <a:schemeClr val="accent2"/>
                </a:solidFill>
              </a:rPr>
              <a:t>features</a:t>
            </a:r>
            <a:endParaRPr lang="en-US" altLang="en-US" sz="2400"/>
          </a:p>
          <a:p>
            <a:pPr algn="ctr" eaLnBrk="1" hangingPunct="1">
              <a:buFontTx/>
              <a:buNone/>
            </a:pPr>
            <a:r>
              <a:rPr lang="en-US" altLang="en-US" sz="2400" i="1"/>
              <a:t>Eval(s) </a:t>
            </a:r>
            <a:r>
              <a:rPr lang="en-US" altLang="en-US" sz="2400"/>
              <a:t>= w</a:t>
            </a:r>
            <a:r>
              <a:rPr lang="en-US" altLang="en-US" sz="2400" baseline="-25000"/>
              <a:t>1</a:t>
            </a:r>
            <a:r>
              <a:rPr lang="en-US" altLang="en-US" sz="2400"/>
              <a:t> f</a:t>
            </a:r>
            <a:r>
              <a:rPr lang="en-US" altLang="en-US" sz="2400" baseline="-25000"/>
              <a:t>1</a:t>
            </a:r>
            <a:r>
              <a:rPr lang="en-US" altLang="en-US" sz="2400"/>
              <a:t>(s) + w</a:t>
            </a:r>
            <a:r>
              <a:rPr lang="en-US" altLang="en-US" sz="2400" baseline="-25000"/>
              <a:t>2</a:t>
            </a:r>
            <a:r>
              <a:rPr lang="en-US" altLang="en-US" sz="2400"/>
              <a:t> f</a:t>
            </a:r>
            <a:r>
              <a:rPr lang="en-US" altLang="en-US" sz="2400" baseline="-25000"/>
              <a:t>2</a:t>
            </a:r>
            <a:r>
              <a:rPr lang="en-US" altLang="en-US" sz="2400"/>
              <a:t>(s) + … + w</a:t>
            </a:r>
            <a:r>
              <a:rPr lang="en-US" altLang="en-US" sz="2400" baseline="-25000"/>
              <a:t>n</a:t>
            </a:r>
            <a:r>
              <a:rPr lang="en-US" altLang="en-US" sz="2400"/>
              <a:t> f</a:t>
            </a:r>
            <a:r>
              <a:rPr lang="en-US" altLang="en-US" sz="2400" baseline="-25000"/>
              <a:t>n</a:t>
            </a:r>
            <a:r>
              <a:rPr lang="en-US" altLang="en-US" sz="2400"/>
              <a:t>(s)</a:t>
            </a:r>
          </a:p>
          <a:p>
            <a:pPr algn="ctr" eaLnBrk="1" hangingPunct="1">
              <a:buFontTx/>
              <a:buNone/>
            </a:pPr>
            <a:r>
              <a:rPr lang="en-US" altLang="en-US" sz="2400"/>
              <a:t>
</a:t>
            </a:r>
          </a:p>
          <a:p>
            <a:pPr eaLnBrk="1" hangingPunct="1"/>
            <a:r>
              <a:rPr lang="en-US" altLang="en-US" sz="2400"/>
              <a:t>e.g., w</a:t>
            </a:r>
            <a:r>
              <a:rPr lang="en-US" altLang="en-US" sz="2400" baseline="-25000"/>
              <a:t>1</a:t>
            </a:r>
            <a:r>
              <a:rPr lang="en-US" altLang="en-US" sz="2400"/>
              <a:t> = 9 with 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f</a:t>
            </a:r>
            <a:r>
              <a:rPr lang="en-US" altLang="en-US" sz="2400" baseline="-25000"/>
              <a:t>1</a:t>
            </a:r>
            <a:r>
              <a:rPr lang="en-US" altLang="en-US" sz="2400"/>
              <a:t>(s) = (number of white queens) –  (number of black queens), etc.
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>
            <a:extLst>
              <a:ext uri="{FF2B5EF4-FFF2-40B4-BE49-F238E27FC236}">
                <a16:creationId xmlns:a16="http://schemas.microsoft.com/office/drawing/2014/main" id="{139CC519-ACBA-4E96-813D-4CEBAC1FB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7A3D20C-59D2-4EDD-9694-58C882EDE00D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D4B1410-5ABA-4650-9F9A-904B45E7D8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solidFill>
                  <a:srgbClr val="0033CC"/>
                </a:solidFill>
              </a:rPr>
              <a:t>Example: Samuel’s Checker-Playing Program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E4F7666B-40B2-4041-BE65-83DCC6CA2B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It uses a linear evaluation function</a:t>
            </a:r>
          </a:p>
          <a:p>
            <a:pPr eaLnBrk="1" hangingPunct="1">
              <a:buFontTx/>
              <a:buNone/>
            </a:pPr>
            <a:r>
              <a:rPr lang="en-US" altLang="en-US"/>
              <a:t>	f(n) = a</a:t>
            </a:r>
            <a:r>
              <a:rPr lang="en-US" altLang="en-US" baseline="-25000"/>
              <a:t>1</a:t>
            </a:r>
            <a:r>
              <a:rPr lang="en-US" altLang="en-US"/>
              <a:t>x</a:t>
            </a:r>
            <a:r>
              <a:rPr lang="en-US" altLang="en-US" baseline="-25000"/>
              <a:t>1</a:t>
            </a:r>
            <a:r>
              <a:rPr lang="en-US" altLang="en-US"/>
              <a:t>(n) + a</a:t>
            </a:r>
            <a:r>
              <a:rPr lang="en-US" altLang="en-US" baseline="-25000"/>
              <a:t>2</a:t>
            </a:r>
            <a:r>
              <a:rPr lang="en-US" altLang="en-US"/>
              <a:t>x</a:t>
            </a:r>
            <a:r>
              <a:rPr lang="en-US" altLang="en-US" baseline="-25000"/>
              <a:t>2</a:t>
            </a:r>
            <a:r>
              <a:rPr lang="en-US" altLang="en-US"/>
              <a:t>(n) + ... + a</a:t>
            </a:r>
            <a:r>
              <a:rPr lang="en-US" altLang="en-US" baseline="-25000"/>
              <a:t>m</a:t>
            </a:r>
            <a:r>
              <a:rPr lang="en-US" altLang="en-US"/>
              <a:t>x</a:t>
            </a:r>
            <a:r>
              <a:rPr lang="en-US" altLang="en-US" baseline="-25000"/>
              <a:t>m</a:t>
            </a:r>
            <a:r>
              <a:rPr lang="en-US" altLang="en-US"/>
              <a:t>(n)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/>
              <a:t>	For example:  </a:t>
            </a:r>
            <a:r>
              <a:rPr lang="en-US" altLang="en-US">
                <a:solidFill>
                  <a:srgbClr val="CC0000"/>
                </a:solidFill>
              </a:rPr>
              <a:t>f = 6K + 4M + U</a:t>
            </a:r>
          </a:p>
          <a:p>
            <a:pPr lvl="1" eaLnBrk="1" hangingPunct="1"/>
            <a:r>
              <a:rPr lang="en-US" altLang="en-US">
                <a:solidFill>
                  <a:srgbClr val="CC0000"/>
                </a:solidFill>
              </a:rPr>
              <a:t>K</a:t>
            </a:r>
            <a:r>
              <a:rPr lang="en-US" altLang="en-US"/>
              <a:t> = King Advantage</a:t>
            </a:r>
          </a:p>
          <a:p>
            <a:pPr lvl="1" eaLnBrk="1" hangingPunct="1"/>
            <a:r>
              <a:rPr lang="en-US" altLang="en-US">
                <a:solidFill>
                  <a:srgbClr val="CC0000"/>
                </a:solidFill>
              </a:rPr>
              <a:t>M</a:t>
            </a:r>
            <a:r>
              <a:rPr lang="en-US" altLang="en-US"/>
              <a:t> = Man Advantage</a:t>
            </a:r>
          </a:p>
          <a:p>
            <a:pPr lvl="1" eaLnBrk="1" hangingPunct="1"/>
            <a:r>
              <a:rPr lang="en-US" altLang="en-US">
                <a:solidFill>
                  <a:srgbClr val="CC0000"/>
                </a:solidFill>
              </a:rPr>
              <a:t>U </a:t>
            </a:r>
            <a:r>
              <a:rPr lang="en-US" altLang="en-US"/>
              <a:t>= Undenied Mobility Advantage (number of moves that Max has that Min can’t jump after)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>
            <a:extLst>
              <a:ext uri="{FF2B5EF4-FFF2-40B4-BE49-F238E27FC236}">
                <a16:creationId xmlns:a16="http://schemas.microsoft.com/office/drawing/2014/main" id="{8A0EC6B5-8F4D-40C6-A0F7-CECDBD9D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B973D7D-74A8-4436-8436-D95A27117D06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9752819D-B765-4BF1-89D9-E37BF4F16A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Samuel’s Checker Player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26A3969A-2B80-4848-A1FE-157678013D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3528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In learning mode</a:t>
            </a:r>
          </a:p>
          <a:p>
            <a:pPr eaLnBrk="1" hangingPunct="1"/>
            <a:endParaRPr lang="en-US" altLang="en-US">
              <a:solidFill>
                <a:srgbClr val="CC0000"/>
              </a:solidFill>
            </a:endParaRPr>
          </a:p>
          <a:p>
            <a:pPr lvl="1" eaLnBrk="1" hangingPunct="1"/>
            <a:r>
              <a:rPr lang="en-US" altLang="en-US"/>
              <a:t>Computer acts as 2 players: </a:t>
            </a:r>
            <a:r>
              <a:rPr lang="en-US" altLang="en-US">
                <a:solidFill>
                  <a:srgbClr val="CC0000"/>
                </a:solidFill>
              </a:rPr>
              <a:t>A</a:t>
            </a:r>
            <a:r>
              <a:rPr lang="en-US" altLang="en-US"/>
              <a:t> and </a:t>
            </a:r>
            <a:r>
              <a:rPr lang="en-US" altLang="en-US">
                <a:solidFill>
                  <a:srgbClr val="CC0000"/>
                </a:solidFill>
              </a:rPr>
              <a:t>B</a:t>
            </a:r>
          </a:p>
          <a:p>
            <a:pPr lvl="1" eaLnBrk="1" hangingPunct="1"/>
            <a:r>
              <a:rPr lang="en-US" altLang="en-US">
                <a:solidFill>
                  <a:srgbClr val="CC0000"/>
                </a:solidFill>
              </a:rPr>
              <a:t>A </a:t>
            </a:r>
            <a:r>
              <a:rPr lang="en-US" altLang="en-US"/>
              <a:t>adjusts its coefficients after every move</a:t>
            </a:r>
          </a:p>
          <a:p>
            <a:pPr lvl="1" eaLnBrk="1" hangingPunct="1"/>
            <a:r>
              <a:rPr lang="en-US" altLang="en-US">
                <a:solidFill>
                  <a:srgbClr val="CC0000"/>
                </a:solidFill>
              </a:rPr>
              <a:t>B</a:t>
            </a:r>
            <a:r>
              <a:rPr lang="en-US" altLang="en-US"/>
              <a:t> uses the static utility function</a:t>
            </a:r>
          </a:p>
          <a:p>
            <a:pPr lvl="1" eaLnBrk="1" hangingPunct="1"/>
            <a:r>
              <a:rPr lang="en-US" altLang="en-US"/>
              <a:t>If </a:t>
            </a:r>
            <a:r>
              <a:rPr lang="en-US" altLang="en-US">
                <a:solidFill>
                  <a:srgbClr val="CC0000"/>
                </a:solidFill>
              </a:rPr>
              <a:t>A</a:t>
            </a:r>
            <a:r>
              <a:rPr lang="en-US" altLang="en-US"/>
              <a:t> wins, its function is given to </a:t>
            </a:r>
            <a:r>
              <a:rPr lang="en-US" altLang="en-US">
                <a:solidFill>
                  <a:srgbClr val="CC0000"/>
                </a:solidFill>
              </a:rPr>
              <a:t>B</a:t>
            </a:r>
          </a:p>
          <a:p>
            <a:pPr eaLnBrk="1" hangingPunct="1">
              <a:buFontTx/>
              <a:buNone/>
            </a:pPr>
            <a:endParaRPr lang="en-US" altLang="en-US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>
            <a:extLst>
              <a:ext uri="{FF2B5EF4-FFF2-40B4-BE49-F238E27FC236}">
                <a16:creationId xmlns:a16="http://schemas.microsoft.com/office/drawing/2014/main" id="{868490F6-F62C-43C2-BE06-8F9CCAB86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F1A320A-4D28-4C73-A023-1E7BCD1C20C7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C5E8FE53-CE02-479C-8C95-8B2697B4A3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Samuel’s Checker Player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838F1590-821A-4CEA-8709-6F98DCF25D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352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en-US">
                <a:solidFill>
                  <a:srgbClr val="CC0000"/>
                </a:solidFill>
              </a:rPr>
              <a:t>How does A change its function?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>
                <a:solidFill>
                  <a:srgbClr val="000099"/>
                </a:solidFill>
              </a:rPr>
              <a:t>Coefficent replacement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rgbClr val="CC0000"/>
                </a:solidFill>
              </a:rPr>
              <a:t>	     </a:t>
            </a:r>
            <a:r>
              <a:rPr lang="en-US" altLang="en-US" sz="2000">
                <a:solidFill>
                  <a:srgbClr val="CC0000"/>
                </a:solidFill>
              </a:rPr>
              <a:t>(node ) = backed-up value(node) – initial value(node)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rgbClr val="CC0000"/>
                </a:solidFill>
              </a:rPr>
              <a:t>		if      &gt; 0  then terms that contributed </a:t>
            </a:r>
            <a:r>
              <a:rPr lang="en-US" altLang="en-US" sz="2000" b="1">
                <a:solidFill>
                  <a:srgbClr val="CC0000"/>
                </a:solidFill>
              </a:rPr>
              <a:t>positively </a:t>
            </a:r>
            <a:r>
              <a:rPr lang="en-US" altLang="en-US" sz="2000">
                <a:solidFill>
                  <a:srgbClr val="CC0000"/>
                </a:solidFill>
              </a:rPr>
              <a:t>are 		given more weight and terms that contributed 		negatively get less weight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rgbClr val="CC0000"/>
                </a:solidFill>
              </a:rPr>
              <a:t>		if      &lt; 0 then terms that contributed </a:t>
            </a:r>
            <a:r>
              <a:rPr lang="en-US" altLang="en-US" sz="2000" b="1">
                <a:solidFill>
                  <a:srgbClr val="CC0000"/>
                </a:solidFill>
              </a:rPr>
              <a:t>negatively</a:t>
            </a:r>
            <a:r>
              <a:rPr lang="en-US" altLang="en-US" sz="2000">
                <a:solidFill>
                  <a:srgbClr val="CC0000"/>
                </a:solidFill>
              </a:rPr>
              <a:t> are 		given more weight and terms that contributed 		positively get less weight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altLang="en-US" sz="2000">
              <a:solidFill>
                <a:srgbClr val="CC00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altLang="en-US">
              <a:solidFill>
                <a:srgbClr val="CC0000"/>
              </a:solidFill>
            </a:endParaRPr>
          </a:p>
        </p:txBody>
      </p:sp>
      <p:sp>
        <p:nvSpPr>
          <p:cNvPr id="33797" name="AutoShape 4">
            <a:extLst>
              <a:ext uri="{FF2B5EF4-FFF2-40B4-BE49-F238E27FC236}">
                <a16:creationId xmlns:a16="http://schemas.microsoft.com/office/drawing/2014/main" id="{D723C673-0657-4A25-B8F6-3B7C87C26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743200"/>
            <a:ext cx="304800" cy="228600"/>
          </a:xfrm>
          <a:prstGeom prst="triangle">
            <a:avLst>
              <a:gd name="adj" fmla="val 50000"/>
            </a:avLst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CC0000"/>
              </a:solidFill>
            </a:endParaRPr>
          </a:p>
        </p:txBody>
      </p:sp>
      <p:sp>
        <p:nvSpPr>
          <p:cNvPr id="33798" name="AutoShape 5">
            <a:extLst>
              <a:ext uri="{FF2B5EF4-FFF2-40B4-BE49-F238E27FC236}">
                <a16:creationId xmlns:a16="http://schemas.microsoft.com/office/drawing/2014/main" id="{B32F5CBC-1D64-465E-B754-BC4ADF200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124200"/>
            <a:ext cx="304800" cy="228600"/>
          </a:xfrm>
          <a:prstGeom prst="triangle">
            <a:avLst>
              <a:gd name="adj" fmla="val 50000"/>
            </a:avLst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CC0000"/>
              </a:solidFill>
            </a:endParaRPr>
          </a:p>
        </p:txBody>
      </p:sp>
      <p:sp>
        <p:nvSpPr>
          <p:cNvPr id="33799" name="AutoShape 6">
            <a:extLst>
              <a:ext uri="{FF2B5EF4-FFF2-40B4-BE49-F238E27FC236}">
                <a16:creationId xmlns:a16="http://schemas.microsoft.com/office/drawing/2014/main" id="{3924A699-A7C1-4FE3-AB7E-A8E326C6B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962400"/>
            <a:ext cx="304800" cy="228600"/>
          </a:xfrm>
          <a:prstGeom prst="triangle">
            <a:avLst>
              <a:gd name="adj" fmla="val 50000"/>
            </a:avLst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CC000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7FF90E0-3E8F-4137-9BEF-8839D3362A22}"/>
                  </a:ext>
                </a:extLst>
              </p14:cNvPr>
              <p14:cNvContentPartPr/>
              <p14:nvPr/>
            </p14:nvContentPartPr>
            <p14:xfrm>
              <a:off x="2996640" y="104400"/>
              <a:ext cx="6089400" cy="3013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7FF90E0-3E8F-4137-9BEF-8839D3362A2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87280" y="95040"/>
                <a:ext cx="6108120" cy="3032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>
            <a:extLst>
              <a:ext uri="{FF2B5EF4-FFF2-40B4-BE49-F238E27FC236}">
                <a16:creationId xmlns:a16="http://schemas.microsoft.com/office/drawing/2014/main" id="{F370F1A3-E2C1-4DED-9D49-B10A2416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3198024-E3AE-47E4-8C26-1884E7AF8B92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4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1C6424F0-FBDF-49C0-A767-C7697E3A4F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Samuel’s Checker Player</a:t>
            </a: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F0D0A138-E1D9-49C8-BAC6-B67517C313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CC0000"/>
                </a:solidFill>
              </a:rPr>
              <a:t>How does A change its function?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solidFill>
                  <a:srgbClr val="000099"/>
                </a:solidFill>
              </a:rPr>
              <a:t>2. Term Replacement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solidFill>
                  <a:srgbClr val="000099"/>
                </a:solidFill>
              </a:rPr>
              <a:t>	38 terms altogether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solidFill>
                  <a:srgbClr val="000099"/>
                </a:solidFill>
              </a:rPr>
              <a:t>	16 used in the utility function at any one time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endParaRPr lang="en-US" altLang="en-US" sz="2400">
              <a:solidFill>
                <a:srgbClr val="000099"/>
              </a:solidFill>
            </a:endParaRP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solidFill>
                  <a:srgbClr val="000099"/>
                </a:solidFill>
              </a:rPr>
              <a:t>	Terms that </a:t>
            </a:r>
            <a:r>
              <a:rPr lang="en-US" altLang="en-US" sz="2400" b="1">
                <a:solidFill>
                  <a:srgbClr val="000099"/>
                </a:solidFill>
              </a:rPr>
              <a:t>consistently correlate low</a:t>
            </a:r>
            <a:r>
              <a:rPr lang="en-US" altLang="en-US" sz="2400">
                <a:solidFill>
                  <a:srgbClr val="000099"/>
                </a:solidFill>
              </a:rPr>
              <a:t> with the function value are removed and added to the end of the term queue.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endParaRPr lang="en-US" altLang="en-US" sz="2400">
              <a:solidFill>
                <a:srgbClr val="000099"/>
              </a:solidFill>
            </a:endParaRP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solidFill>
                  <a:srgbClr val="000099"/>
                </a:solidFill>
              </a:rPr>
              <a:t>	They are replaced by terms from the front of the term queue.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	    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58C0D86-55B2-420B-9DD9-7A0518716F0C}"/>
                  </a:ext>
                </a:extLst>
              </p14:cNvPr>
              <p14:cNvContentPartPr/>
              <p14:nvPr/>
            </p14:nvContentPartPr>
            <p14:xfrm>
              <a:off x="1362960" y="5289120"/>
              <a:ext cx="1399680" cy="180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58C0D86-55B2-420B-9DD9-7A0518716F0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53600" y="5279760"/>
                <a:ext cx="1418400" cy="199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>
            <a:extLst>
              <a:ext uri="{FF2B5EF4-FFF2-40B4-BE49-F238E27FC236}">
                <a16:creationId xmlns:a16="http://schemas.microsoft.com/office/drawing/2014/main" id="{1902C827-03BB-4021-BC30-364D86368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E045F1A-7CD9-49CF-B217-5D59443D1E64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4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C49285D5-A898-4A38-A218-02FB70ADCD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Kalah</a:t>
            </a:r>
          </a:p>
        </p:txBody>
      </p:sp>
      <p:sp>
        <p:nvSpPr>
          <p:cNvPr id="35844" name="Oval 4">
            <a:extLst>
              <a:ext uri="{FF2B5EF4-FFF2-40B4-BE49-F238E27FC236}">
                <a16:creationId xmlns:a16="http://schemas.microsoft.com/office/drawing/2014/main" id="{8042AFE7-43D0-4B98-80FA-35E5A8BDE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5" name="Oval 5">
            <a:extLst>
              <a:ext uri="{FF2B5EF4-FFF2-40B4-BE49-F238E27FC236}">
                <a16:creationId xmlns:a16="http://schemas.microsoft.com/office/drawing/2014/main" id="{65DCC1E0-5E38-47D0-A8B4-9A5ABB3BD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6" name="Oval 6">
            <a:extLst>
              <a:ext uri="{FF2B5EF4-FFF2-40B4-BE49-F238E27FC236}">
                <a16:creationId xmlns:a16="http://schemas.microsoft.com/office/drawing/2014/main" id="{CD5254B9-DD5B-4C5F-A0B1-88D2D5DCE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7" name="Oval 7">
            <a:extLst>
              <a:ext uri="{FF2B5EF4-FFF2-40B4-BE49-F238E27FC236}">
                <a16:creationId xmlns:a16="http://schemas.microsoft.com/office/drawing/2014/main" id="{3ED3C283-D7A7-4C9D-A36A-110FFA815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8" name="Oval 8">
            <a:extLst>
              <a:ext uri="{FF2B5EF4-FFF2-40B4-BE49-F238E27FC236}">
                <a16:creationId xmlns:a16="http://schemas.microsoft.com/office/drawing/2014/main" id="{3EAEB854-6756-4BD3-8869-9D9ED4F39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9" name="Oval 9">
            <a:extLst>
              <a:ext uri="{FF2B5EF4-FFF2-40B4-BE49-F238E27FC236}">
                <a16:creationId xmlns:a16="http://schemas.microsoft.com/office/drawing/2014/main" id="{96959306-F10E-4533-AF51-34C685272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0" name="Oval 10">
            <a:extLst>
              <a:ext uri="{FF2B5EF4-FFF2-40B4-BE49-F238E27FC236}">
                <a16:creationId xmlns:a16="http://schemas.microsoft.com/office/drawing/2014/main" id="{076A4F41-E26B-4DCE-ABDB-EB5BEBF87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95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1" name="Oval 11">
            <a:extLst>
              <a:ext uri="{FF2B5EF4-FFF2-40B4-BE49-F238E27FC236}">
                <a16:creationId xmlns:a16="http://schemas.microsoft.com/office/drawing/2014/main" id="{B47BBE91-7D3B-4F1C-8339-14FD1EC68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9718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2" name="Oval 12">
            <a:extLst>
              <a:ext uri="{FF2B5EF4-FFF2-40B4-BE49-F238E27FC236}">
                <a16:creationId xmlns:a16="http://schemas.microsoft.com/office/drawing/2014/main" id="{64F8BFE3-58F8-418A-98B4-BB99FDE64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3" name="Oval 13">
            <a:extLst>
              <a:ext uri="{FF2B5EF4-FFF2-40B4-BE49-F238E27FC236}">
                <a16:creationId xmlns:a16="http://schemas.microsoft.com/office/drawing/2014/main" id="{7E22E2B9-F0ED-4F27-AB20-28219355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4" name="Oval 14">
            <a:extLst>
              <a:ext uri="{FF2B5EF4-FFF2-40B4-BE49-F238E27FC236}">
                <a16:creationId xmlns:a16="http://schemas.microsoft.com/office/drawing/2014/main" id="{DA954119-B572-4046-AA5E-43DDD58E1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5" name="Oval 15">
            <a:extLst>
              <a:ext uri="{FF2B5EF4-FFF2-40B4-BE49-F238E27FC236}">
                <a16:creationId xmlns:a16="http://schemas.microsoft.com/office/drawing/2014/main" id="{FC76DC8A-ECA3-4427-8A2F-8B079C1DE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6" name="Oval 16">
            <a:extLst>
              <a:ext uri="{FF2B5EF4-FFF2-40B4-BE49-F238E27FC236}">
                <a16:creationId xmlns:a16="http://schemas.microsoft.com/office/drawing/2014/main" id="{F8199287-CE7E-47CA-947E-C7D84395D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7" name="Oval 17">
            <a:extLst>
              <a:ext uri="{FF2B5EF4-FFF2-40B4-BE49-F238E27FC236}">
                <a16:creationId xmlns:a16="http://schemas.microsoft.com/office/drawing/2014/main" id="{AC09B6DF-E79F-4324-8C9C-160D15192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8" name="Text Box 18">
            <a:extLst>
              <a:ext uri="{FF2B5EF4-FFF2-40B4-BE49-F238E27FC236}">
                <a16:creationId xmlns:a16="http://schemas.microsoft.com/office/drawing/2014/main" id="{9A42FB04-009D-4319-8EF8-B74497280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524000"/>
            <a:ext cx="142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P’s holes</a:t>
            </a:r>
          </a:p>
        </p:txBody>
      </p:sp>
      <p:sp>
        <p:nvSpPr>
          <p:cNvPr id="35859" name="Text Box 19">
            <a:extLst>
              <a:ext uri="{FF2B5EF4-FFF2-40B4-BE49-F238E27FC236}">
                <a16:creationId xmlns:a16="http://schemas.microsoft.com/office/drawing/2014/main" id="{3D45A954-C5C9-4E56-9976-A11ADF9F3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876800"/>
            <a:ext cx="1389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p’s holes</a:t>
            </a:r>
          </a:p>
        </p:txBody>
      </p:sp>
      <p:sp>
        <p:nvSpPr>
          <p:cNvPr id="35860" name="Text Box 20">
            <a:extLst>
              <a:ext uri="{FF2B5EF4-FFF2-40B4-BE49-F238E27FC236}">
                <a16:creationId xmlns:a16="http://schemas.microsoft.com/office/drawing/2014/main" id="{76448313-A57F-45F1-B0BC-BC8E5B4F7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438400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KP</a:t>
            </a:r>
          </a:p>
        </p:txBody>
      </p:sp>
      <p:sp>
        <p:nvSpPr>
          <p:cNvPr id="35861" name="Text Box 21">
            <a:extLst>
              <a:ext uri="{FF2B5EF4-FFF2-40B4-BE49-F238E27FC236}">
                <a16:creationId xmlns:a16="http://schemas.microsoft.com/office/drawing/2014/main" id="{2C04634E-3650-47AB-B95F-8C321CEA4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25146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Kp</a:t>
            </a:r>
          </a:p>
        </p:txBody>
      </p:sp>
      <p:sp>
        <p:nvSpPr>
          <p:cNvPr id="35862" name="Line 23">
            <a:extLst>
              <a:ext uri="{FF2B5EF4-FFF2-40B4-BE49-F238E27FC236}">
                <a16:creationId xmlns:a16="http://schemas.microsoft.com/office/drawing/2014/main" id="{A535A10C-B0F0-4DDE-B0CB-F8A1E0C067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581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3" name="Line 24">
            <a:extLst>
              <a:ext uri="{FF2B5EF4-FFF2-40B4-BE49-F238E27FC236}">
                <a16:creationId xmlns:a16="http://schemas.microsoft.com/office/drawing/2014/main" id="{3649BB53-287A-493F-931A-7D37F406F7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4" name="Text Box 26">
            <a:extLst>
              <a:ext uri="{FF2B5EF4-FFF2-40B4-BE49-F238E27FC236}">
                <a16:creationId xmlns:a16="http://schemas.microsoft.com/office/drawing/2014/main" id="{31D8254C-65DA-4E86-874F-66279B43F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25" y="2173288"/>
            <a:ext cx="5662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6          6          6           6          6            6</a:t>
            </a:r>
          </a:p>
        </p:txBody>
      </p:sp>
      <p:sp>
        <p:nvSpPr>
          <p:cNvPr id="35865" name="Text Box 28">
            <a:extLst>
              <a:ext uri="{FF2B5EF4-FFF2-40B4-BE49-F238E27FC236}">
                <a16:creationId xmlns:a16="http://schemas.microsoft.com/office/drawing/2014/main" id="{410297C1-976A-4BB3-8F9F-9DA7A4346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4154488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6           6          6         6          6          6</a:t>
            </a:r>
          </a:p>
        </p:txBody>
      </p:sp>
      <p:sp>
        <p:nvSpPr>
          <p:cNvPr id="35866" name="Text Box 29">
            <a:extLst>
              <a:ext uri="{FF2B5EF4-FFF2-40B4-BE49-F238E27FC236}">
                <a16:creationId xmlns:a16="http://schemas.microsoft.com/office/drawing/2014/main" id="{8DB95240-9CCC-45CB-90A7-59AFBB2FA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30114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0</a:t>
            </a:r>
          </a:p>
        </p:txBody>
      </p:sp>
      <p:sp>
        <p:nvSpPr>
          <p:cNvPr id="35867" name="Text Box 30">
            <a:extLst>
              <a:ext uri="{FF2B5EF4-FFF2-40B4-BE49-F238E27FC236}">
                <a16:creationId xmlns:a16="http://schemas.microsoft.com/office/drawing/2014/main" id="{F1AA9A58-E3DD-4669-8CE9-F192D552D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5125" y="30876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0</a:t>
            </a:r>
          </a:p>
        </p:txBody>
      </p:sp>
      <p:sp>
        <p:nvSpPr>
          <p:cNvPr id="35868" name="Text Box 31">
            <a:extLst>
              <a:ext uri="{FF2B5EF4-FFF2-40B4-BE49-F238E27FC236}">
                <a16:creationId xmlns:a16="http://schemas.microsoft.com/office/drawing/2014/main" id="{D67F6524-90F0-4C6D-961A-086A6DF7E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5449888"/>
            <a:ext cx="7820025" cy="119697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To move, pick up all the stones in one of your holes, 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put one stone in each hole, starting at the next one,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including your Kalah and skipping the opponent’s Kalah.</a:t>
            </a:r>
          </a:p>
        </p:txBody>
      </p:sp>
      <p:sp>
        <p:nvSpPr>
          <p:cNvPr id="35869" name="Line 33">
            <a:extLst>
              <a:ext uri="{FF2B5EF4-FFF2-40B4-BE49-F238E27FC236}">
                <a16:creationId xmlns:a16="http://schemas.microsoft.com/office/drawing/2014/main" id="{26FDA0F1-F303-4385-9EBD-F59157B44D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1242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0" name="Text Box 34">
            <a:extLst>
              <a:ext uri="{FF2B5EF4-FFF2-40B4-BE49-F238E27FC236}">
                <a16:creationId xmlns:a16="http://schemas.microsoft.com/office/drawing/2014/main" id="{7727AB42-09B8-4614-8C0A-74FC195F9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200400"/>
            <a:ext cx="192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counterclockwise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118D9DF-D16E-4A34-B989-ED0A98A9FBAE}"/>
                  </a:ext>
                </a:extLst>
              </p14:cNvPr>
              <p14:cNvContentPartPr/>
              <p14:nvPr/>
            </p14:nvContentPartPr>
            <p14:xfrm>
              <a:off x="681120" y="2796480"/>
              <a:ext cx="7955280" cy="1129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118D9DF-D16E-4A34-B989-ED0A98A9FBA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1760" y="2787120"/>
                <a:ext cx="7974000" cy="1148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>
            <a:extLst>
              <a:ext uri="{FF2B5EF4-FFF2-40B4-BE49-F238E27FC236}">
                <a16:creationId xmlns:a16="http://schemas.microsoft.com/office/drawing/2014/main" id="{CF2013A9-7959-49CA-998E-673AC1095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659696B-D2F0-4175-81BD-4F31601DD95B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4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18DF00D1-4254-4BFC-B446-DF09BA553C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Kalah</a:t>
            </a:r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31A4163F-F58C-4193-9819-8AD24C7BC7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800" dirty="0"/>
              <a:t>If the </a:t>
            </a:r>
            <a:r>
              <a:rPr lang="en-US" altLang="en-US" sz="2800" dirty="0">
                <a:solidFill>
                  <a:srgbClr val="CC0000"/>
                </a:solidFill>
              </a:rPr>
              <a:t>last stone lands in your </a:t>
            </a:r>
            <a:r>
              <a:rPr lang="en-US" altLang="en-US" sz="2800" dirty="0" err="1">
                <a:solidFill>
                  <a:srgbClr val="CC0000"/>
                </a:solidFill>
              </a:rPr>
              <a:t>Kalah</a:t>
            </a:r>
            <a:r>
              <a:rPr lang="en-US" altLang="en-US" sz="2800" dirty="0"/>
              <a:t>, you get another turn.</a:t>
            </a:r>
          </a:p>
          <a:p>
            <a:pPr eaLnBrk="1" hangingPunct="1"/>
            <a:r>
              <a:rPr lang="en-US" altLang="en-US" sz="2800" dirty="0"/>
              <a:t>If the </a:t>
            </a:r>
            <a:r>
              <a:rPr lang="en-US" altLang="en-US" sz="2800" dirty="0">
                <a:solidFill>
                  <a:srgbClr val="CC0000"/>
                </a:solidFill>
              </a:rPr>
              <a:t>last stone lands in your empty hole</a:t>
            </a:r>
            <a:r>
              <a:rPr lang="en-US" altLang="en-US" sz="2800" dirty="0"/>
              <a:t>, take all the stones from your opponent’s hole directly across from it and put them plus your last stone in your </a:t>
            </a:r>
            <a:r>
              <a:rPr lang="en-US" altLang="en-US" sz="2800" dirty="0" err="1"/>
              <a:t>Kalah</a:t>
            </a:r>
            <a:r>
              <a:rPr lang="en-US" altLang="en-US" sz="2800" dirty="0"/>
              <a:t>.</a:t>
            </a:r>
          </a:p>
          <a:p>
            <a:pPr eaLnBrk="1" hangingPunct="1"/>
            <a:r>
              <a:rPr lang="en-US" altLang="en-US" sz="2800" dirty="0"/>
              <a:t>If </a:t>
            </a:r>
            <a:r>
              <a:rPr lang="en-US" altLang="en-US" sz="2800" dirty="0">
                <a:solidFill>
                  <a:srgbClr val="CC0000"/>
                </a:solidFill>
              </a:rPr>
              <a:t>all of your holes become empty</a:t>
            </a:r>
            <a:r>
              <a:rPr lang="en-US" altLang="en-US" sz="2800" dirty="0"/>
              <a:t>, the opponent keeps the rest of the stones.</a:t>
            </a:r>
          </a:p>
          <a:p>
            <a:pPr eaLnBrk="1" hangingPunct="1"/>
            <a:r>
              <a:rPr lang="en-US" altLang="en-US" sz="2800" dirty="0"/>
              <a:t>The </a:t>
            </a:r>
            <a:r>
              <a:rPr lang="en-US" altLang="en-US" sz="2800" dirty="0">
                <a:solidFill>
                  <a:srgbClr val="CC0000"/>
                </a:solidFill>
              </a:rPr>
              <a:t>winner </a:t>
            </a:r>
            <a:r>
              <a:rPr lang="en-US" altLang="en-US" sz="2800" dirty="0"/>
              <a:t>is the player who has the most stones in his </a:t>
            </a:r>
            <a:r>
              <a:rPr lang="en-US" altLang="en-US" sz="2800" dirty="0" err="1"/>
              <a:t>Kalah</a:t>
            </a:r>
            <a:r>
              <a:rPr lang="en-US" altLang="en-US" sz="2800" dirty="0"/>
              <a:t> at the end of the game.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>
            <a:extLst>
              <a:ext uri="{FF2B5EF4-FFF2-40B4-BE49-F238E27FC236}">
                <a16:creationId xmlns:a16="http://schemas.microsoft.com/office/drawing/2014/main" id="{1902C827-03BB-4021-BC30-364D86368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E045F1A-7CD9-49CF-B217-5D59443D1E64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4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C49285D5-A898-4A38-A218-02FB70ADCD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Kalah</a:t>
            </a:r>
          </a:p>
        </p:txBody>
      </p:sp>
      <p:sp>
        <p:nvSpPr>
          <p:cNvPr id="35844" name="Oval 4">
            <a:extLst>
              <a:ext uri="{FF2B5EF4-FFF2-40B4-BE49-F238E27FC236}">
                <a16:creationId xmlns:a16="http://schemas.microsoft.com/office/drawing/2014/main" id="{8042AFE7-43D0-4B98-80FA-35E5A8BDE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5" name="Oval 5">
            <a:extLst>
              <a:ext uri="{FF2B5EF4-FFF2-40B4-BE49-F238E27FC236}">
                <a16:creationId xmlns:a16="http://schemas.microsoft.com/office/drawing/2014/main" id="{65DCC1E0-5E38-47D0-A8B4-9A5ABB3BD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6" name="Oval 6">
            <a:extLst>
              <a:ext uri="{FF2B5EF4-FFF2-40B4-BE49-F238E27FC236}">
                <a16:creationId xmlns:a16="http://schemas.microsoft.com/office/drawing/2014/main" id="{CD5254B9-DD5B-4C5F-A0B1-88D2D5DCE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7" name="Oval 7">
            <a:extLst>
              <a:ext uri="{FF2B5EF4-FFF2-40B4-BE49-F238E27FC236}">
                <a16:creationId xmlns:a16="http://schemas.microsoft.com/office/drawing/2014/main" id="{3ED3C283-D7A7-4C9D-A36A-110FFA815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8" name="Oval 8">
            <a:extLst>
              <a:ext uri="{FF2B5EF4-FFF2-40B4-BE49-F238E27FC236}">
                <a16:creationId xmlns:a16="http://schemas.microsoft.com/office/drawing/2014/main" id="{3EAEB854-6756-4BD3-8869-9D9ED4F39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9" name="Oval 9">
            <a:extLst>
              <a:ext uri="{FF2B5EF4-FFF2-40B4-BE49-F238E27FC236}">
                <a16:creationId xmlns:a16="http://schemas.microsoft.com/office/drawing/2014/main" id="{96959306-F10E-4533-AF51-34C685272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0" name="Oval 10">
            <a:extLst>
              <a:ext uri="{FF2B5EF4-FFF2-40B4-BE49-F238E27FC236}">
                <a16:creationId xmlns:a16="http://schemas.microsoft.com/office/drawing/2014/main" id="{076A4F41-E26B-4DCE-ABDB-EB5BEBF87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95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1" name="Oval 11">
            <a:extLst>
              <a:ext uri="{FF2B5EF4-FFF2-40B4-BE49-F238E27FC236}">
                <a16:creationId xmlns:a16="http://schemas.microsoft.com/office/drawing/2014/main" id="{B47BBE91-7D3B-4F1C-8339-14FD1EC68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9718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2" name="Oval 12">
            <a:extLst>
              <a:ext uri="{FF2B5EF4-FFF2-40B4-BE49-F238E27FC236}">
                <a16:creationId xmlns:a16="http://schemas.microsoft.com/office/drawing/2014/main" id="{64F8BFE3-58F8-418A-98B4-BB99FDE64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3" name="Oval 13">
            <a:extLst>
              <a:ext uri="{FF2B5EF4-FFF2-40B4-BE49-F238E27FC236}">
                <a16:creationId xmlns:a16="http://schemas.microsoft.com/office/drawing/2014/main" id="{7E22E2B9-F0ED-4F27-AB20-28219355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4" name="Oval 14">
            <a:extLst>
              <a:ext uri="{FF2B5EF4-FFF2-40B4-BE49-F238E27FC236}">
                <a16:creationId xmlns:a16="http://schemas.microsoft.com/office/drawing/2014/main" id="{DA954119-B572-4046-AA5E-43DDD58E1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5" name="Oval 15">
            <a:extLst>
              <a:ext uri="{FF2B5EF4-FFF2-40B4-BE49-F238E27FC236}">
                <a16:creationId xmlns:a16="http://schemas.microsoft.com/office/drawing/2014/main" id="{FC76DC8A-ECA3-4427-8A2F-8B079C1DE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6" name="Oval 16">
            <a:extLst>
              <a:ext uri="{FF2B5EF4-FFF2-40B4-BE49-F238E27FC236}">
                <a16:creationId xmlns:a16="http://schemas.microsoft.com/office/drawing/2014/main" id="{F8199287-CE7E-47CA-947E-C7D84395D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7" name="Oval 17">
            <a:extLst>
              <a:ext uri="{FF2B5EF4-FFF2-40B4-BE49-F238E27FC236}">
                <a16:creationId xmlns:a16="http://schemas.microsoft.com/office/drawing/2014/main" id="{AC09B6DF-E79F-4324-8C9C-160D15192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8" name="Text Box 18">
            <a:extLst>
              <a:ext uri="{FF2B5EF4-FFF2-40B4-BE49-F238E27FC236}">
                <a16:creationId xmlns:a16="http://schemas.microsoft.com/office/drawing/2014/main" id="{9A42FB04-009D-4319-8EF8-B74497280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524000"/>
            <a:ext cx="142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P’s holes</a:t>
            </a:r>
          </a:p>
        </p:txBody>
      </p:sp>
      <p:sp>
        <p:nvSpPr>
          <p:cNvPr id="35859" name="Text Box 19">
            <a:extLst>
              <a:ext uri="{FF2B5EF4-FFF2-40B4-BE49-F238E27FC236}">
                <a16:creationId xmlns:a16="http://schemas.microsoft.com/office/drawing/2014/main" id="{3D45A954-C5C9-4E56-9976-A11ADF9F3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876800"/>
            <a:ext cx="1389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p’s holes</a:t>
            </a:r>
          </a:p>
        </p:txBody>
      </p:sp>
      <p:sp>
        <p:nvSpPr>
          <p:cNvPr id="35860" name="Text Box 20">
            <a:extLst>
              <a:ext uri="{FF2B5EF4-FFF2-40B4-BE49-F238E27FC236}">
                <a16:creationId xmlns:a16="http://schemas.microsoft.com/office/drawing/2014/main" id="{76448313-A57F-45F1-B0BC-BC8E5B4F7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438400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KP</a:t>
            </a:r>
          </a:p>
        </p:txBody>
      </p:sp>
      <p:sp>
        <p:nvSpPr>
          <p:cNvPr id="35861" name="Text Box 21">
            <a:extLst>
              <a:ext uri="{FF2B5EF4-FFF2-40B4-BE49-F238E27FC236}">
                <a16:creationId xmlns:a16="http://schemas.microsoft.com/office/drawing/2014/main" id="{2C04634E-3650-47AB-B95F-8C321CEA4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25146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Kp</a:t>
            </a:r>
          </a:p>
        </p:txBody>
      </p:sp>
      <p:sp>
        <p:nvSpPr>
          <p:cNvPr id="35862" name="Line 23">
            <a:extLst>
              <a:ext uri="{FF2B5EF4-FFF2-40B4-BE49-F238E27FC236}">
                <a16:creationId xmlns:a16="http://schemas.microsoft.com/office/drawing/2014/main" id="{A535A10C-B0F0-4DDE-B0CB-F8A1E0C067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581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3" name="Line 24">
            <a:extLst>
              <a:ext uri="{FF2B5EF4-FFF2-40B4-BE49-F238E27FC236}">
                <a16:creationId xmlns:a16="http://schemas.microsoft.com/office/drawing/2014/main" id="{3649BB53-287A-493F-931A-7D37F406F7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4" name="Text Box 26">
            <a:extLst>
              <a:ext uri="{FF2B5EF4-FFF2-40B4-BE49-F238E27FC236}">
                <a16:creationId xmlns:a16="http://schemas.microsoft.com/office/drawing/2014/main" id="{31D8254C-65DA-4E86-874F-66279B43F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25" y="2173288"/>
            <a:ext cx="5662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6          6          6           6          6            6</a:t>
            </a:r>
          </a:p>
        </p:txBody>
      </p:sp>
      <p:sp>
        <p:nvSpPr>
          <p:cNvPr id="35865" name="Text Box 28">
            <a:extLst>
              <a:ext uri="{FF2B5EF4-FFF2-40B4-BE49-F238E27FC236}">
                <a16:creationId xmlns:a16="http://schemas.microsoft.com/office/drawing/2014/main" id="{410297C1-976A-4BB3-8F9F-9DA7A4346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4154488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0           7          7         7          7          7</a:t>
            </a:r>
          </a:p>
        </p:txBody>
      </p:sp>
      <p:sp>
        <p:nvSpPr>
          <p:cNvPr id="35866" name="Text Box 29">
            <a:extLst>
              <a:ext uri="{FF2B5EF4-FFF2-40B4-BE49-F238E27FC236}">
                <a16:creationId xmlns:a16="http://schemas.microsoft.com/office/drawing/2014/main" id="{8DB95240-9CCC-45CB-90A7-59AFBB2FA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30114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0</a:t>
            </a:r>
          </a:p>
        </p:txBody>
      </p:sp>
      <p:sp>
        <p:nvSpPr>
          <p:cNvPr id="35867" name="Text Box 30">
            <a:extLst>
              <a:ext uri="{FF2B5EF4-FFF2-40B4-BE49-F238E27FC236}">
                <a16:creationId xmlns:a16="http://schemas.microsoft.com/office/drawing/2014/main" id="{F1AA9A58-E3DD-4669-8CE9-F192D552D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5125" y="3087688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7</a:t>
            </a:r>
          </a:p>
        </p:txBody>
      </p:sp>
      <p:sp>
        <p:nvSpPr>
          <p:cNvPr id="35868" name="Text Box 31">
            <a:extLst>
              <a:ext uri="{FF2B5EF4-FFF2-40B4-BE49-F238E27FC236}">
                <a16:creationId xmlns:a16="http://schemas.microsoft.com/office/drawing/2014/main" id="{D67F6524-90F0-4C6D-961A-086A6DF7E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5449888"/>
            <a:ext cx="7820025" cy="119697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To move, pick up all the stones in one of your holes, 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put one stone in each hole, starting at the next one,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including your Kalah and skipping the opponent’s Kalah.</a:t>
            </a:r>
          </a:p>
        </p:txBody>
      </p:sp>
      <p:sp>
        <p:nvSpPr>
          <p:cNvPr id="35869" name="Line 33">
            <a:extLst>
              <a:ext uri="{FF2B5EF4-FFF2-40B4-BE49-F238E27FC236}">
                <a16:creationId xmlns:a16="http://schemas.microsoft.com/office/drawing/2014/main" id="{26FDA0F1-F303-4385-9EBD-F59157B44D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1242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0" name="Text Box 34">
            <a:extLst>
              <a:ext uri="{FF2B5EF4-FFF2-40B4-BE49-F238E27FC236}">
                <a16:creationId xmlns:a16="http://schemas.microsoft.com/office/drawing/2014/main" id="{7727AB42-09B8-4614-8C0A-74FC195F9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200400"/>
            <a:ext cx="192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counterclockwise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06BD5B2-A54B-4863-BCC2-40B42D5A1FB6}"/>
                  </a:ext>
                </a:extLst>
              </p14:cNvPr>
              <p14:cNvContentPartPr/>
              <p14:nvPr/>
            </p14:nvContentPartPr>
            <p14:xfrm>
              <a:off x="1573920" y="3215520"/>
              <a:ext cx="6883560" cy="1848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06BD5B2-A54B-4863-BCC2-40B42D5A1FB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64560" y="3206160"/>
                <a:ext cx="6902280" cy="1867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697588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>
            <a:extLst>
              <a:ext uri="{FF2B5EF4-FFF2-40B4-BE49-F238E27FC236}">
                <a16:creationId xmlns:a16="http://schemas.microsoft.com/office/drawing/2014/main" id="{1902C827-03BB-4021-BC30-364D86368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E045F1A-7CD9-49CF-B217-5D59443D1E64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4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C49285D5-A898-4A38-A218-02FB70ADCD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Kalah</a:t>
            </a:r>
          </a:p>
        </p:txBody>
      </p:sp>
      <p:sp>
        <p:nvSpPr>
          <p:cNvPr id="35844" name="Oval 4">
            <a:extLst>
              <a:ext uri="{FF2B5EF4-FFF2-40B4-BE49-F238E27FC236}">
                <a16:creationId xmlns:a16="http://schemas.microsoft.com/office/drawing/2014/main" id="{8042AFE7-43D0-4B98-80FA-35E5A8BDE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5" name="Oval 5">
            <a:extLst>
              <a:ext uri="{FF2B5EF4-FFF2-40B4-BE49-F238E27FC236}">
                <a16:creationId xmlns:a16="http://schemas.microsoft.com/office/drawing/2014/main" id="{65DCC1E0-5E38-47D0-A8B4-9A5ABB3BD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6" name="Oval 6">
            <a:extLst>
              <a:ext uri="{FF2B5EF4-FFF2-40B4-BE49-F238E27FC236}">
                <a16:creationId xmlns:a16="http://schemas.microsoft.com/office/drawing/2014/main" id="{CD5254B9-DD5B-4C5F-A0B1-88D2D5DCE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7" name="Oval 7">
            <a:extLst>
              <a:ext uri="{FF2B5EF4-FFF2-40B4-BE49-F238E27FC236}">
                <a16:creationId xmlns:a16="http://schemas.microsoft.com/office/drawing/2014/main" id="{3ED3C283-D7A7-4C9D-A36A-110FFA815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8" name="Oval 8">
            <a:extLst>
              <a:ext uri="{FF2B5EF4-FFF2-40B4-BE49-F238E27FC236}">
                <a16:creationId xmlns:a16="http://schemas.microsoft.com/office/drawing/2014/main" id="{3EAEB854-6756-4BD3-8869-9D9ED4F39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9" name="Oval 9">
            <a:extLst>
              <a:ext uri="{FF2B5EF4-FFF2-40B4-BE49-F238E27FC236}">
                <a16:creationId xmlns:a16="http://schemas.microsoft.com/office/drawing/2014/main" id="{96959306-F10E-4533-AF51-34C685272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0" name="Oval 10">
            <a:extLst>
              <a:ext uri="{FF2B5EF4-FFF2-40B4-BE49-F238E27FC236}">
                <a16:creationId xmlns:a16="http://schemas.microsoft.com/office/drawing/2014/main" id="{076A4F41-E26B-4DCE-ABDB-EB5BEBF87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95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1" name="Oval 11">
            <a:extLst>
              <a:ext uri="{FF2B5EF4-FFF2-40B4-BE49-F238E27FC236}">
                <a16:creationId xmlns:a16="http://schemas.microsoft.com/office/drawing/2014/main" id="{B47BBE91-7D3B-4F1C-8339-14FD1EC68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9718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2" name="Oval 12">
            <a:extLst>
              <a:ext uri="{FF2B5EF4-FFF2-40B4-BE49-F238E27FC236}">
                <a16:creationId xmlns:a16="http://schemas.microsoft.com/office/drawing/2014/main" id="{64F8BFE3-58F8-418A-98B4-BB99FDE64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3" name="Oval 13">
            <a:extLst>
              <a:ext uri="{FF2B5EF4-FFF2-40B4-BE49-F238E27FC236}">
                <a16:creationId xmlns:a16="http://schemas.microsoft.com/office/drawing/2014/main" id="{7E22E2B9-F0ED-4F27-AB20-28219355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4" name="Oval 14">
            <a:extLst>
              <a:ext uri="{FF2B5EF4-FFF2-40B4-BE49-F238E27FC236}">
                <a16:creationId xmlns:a16="http://schemas.microsoft.com/office/drawing/2014/main" id="{DA954119-B572-4046-AA5E-43DDD58E1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5" name="Oval 15">
            <a:extLst>
              <a:ext uri="{FF2B5EF4-FFF2-40B4-BE49-F238E27FC236}">
                <a16:creationId xmlns:a16="http://schemas.microsoft.com/office/drawing/2014/main" id="{FC76DC8A-ECA3-4427-8A2F-8B079C1DE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6" name="Oval 16">
            <a:extLst>
              <a:ext uri="{FF2B5EF4-FFF2-40B4-BE49-F238E27FC236}">
                <a16:creationId xmlns:a16="http://schemas.microsoft.com/office/drawing/2014/main" id="{F8199287-CE7E-47CA-947E-C7D84395D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7" name="Oval 17">
            <a:extLst>
              <a:ext uri="{FF2B5EF4-FFF2-40B4-BE49-F238E27FC236}">
                <a16:creationId xmlns:a16="http://schemas.microsoft.com/office/drawing/2014/main" id="{AC09B6DF-E79F-4324-8C9C-160D15192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8" name="Text Box 18">
            <a:extLst>
              <a:ext uri="{FF2B5EF4-FFF2-40B4-BE49-F238E27FC236}">
                <a16:creationId xmlns:a16="http://schemas.microsoft.com/office/drawing/2014/main" id="{9A42FB04-009D-4319-8EF8-B74497280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524000"/>
            <a:ext cx="142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P’s holes</a:t>
            </a:r>
          </a:p>
        </p:txBody>
      </p:sp>
      <p:sp>
        <p:nvSpPr>
          <p:cNvPr id="35859" name="Text Box 19">
            <a:extLst>
              <a:ext uri="{FF2B5EF4-FFF2-40B4-BE49-F238E27FC236}">
                <a16:creationId xmlns:a16="http://schemas.microsoft.com/office/drawing/2014/main" id="{3D45A954-C5C9-4E56-9976-A11ADF9F3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876800"/>
            <a:ext cx="1389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p’s holes</a:t>
            </a:r>
          </a:p>
        </p:txBody>
      </p:sp>
      <p:sp>
        <p:nvSpPr>
          <p:cNvPr id="35860" name="Text Box 20">
            <a:extLst>
              <a:ext uri="{FF2B5EF4-FFF2-40B4-BE49-F238E27FC236}">
                <a16:creationId xmlns:a16="http://schemas.microsoft.com/office/drawing/2014/main" id="{76448313-A57F-45F1-B0BC-BC8E5B4F7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438400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KP</a:t>
            </a:r>
          </a:p>
        </p:txBody>
      </p:sp>
      <p:sp>
        <p:nvSpPr>
          <p:cNvPr id="35861" name="Text Box 21">
            <a:extLst>
              <a:ext uri="{FF2B5EF4-FFF2-40B4-BE49-F238E27FC236}">
                <a16:creationId xmlns:a16="http://schemas.microsoft.com/office/drawing/2014/main" id="{2C04634E-3650-47AB-B95F-8C321CEA4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25146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Kp</a:t>
            </a:r>
          </a:p>
        </p:txBody>
      </p:sp>
      <p:sp>
        <p:nvSpPr>
          <p:cNvPr id="35862" name="Line 23">
            <a:extLst>
              <a:ext uri="{FF2B5EF4-FFF2-40B4-BE49-F238E27FC236}">
                <a16:creationId xmlns:a16="http://schemas.microsoft.com/office/drawing/2014/main" id="{A535A10C-B0F0-4DDE-B0CB-F8A1E0C067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581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3" name="Line 24">
            <a:extLst>
              <a:ext uri="{FF2B5EF4-FFF2-40B4-BE49-F238E27FC236}">
                <a16:creationId xmlns:a16="http://schemas.microsoft.com/office/drawing/2014/main" id="{3649BB53-287A-493F-931A-7D37F406F7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4" name="Text Box 26">
            <a:extLst>
              <a:ext uri="{FF2B5EF4-FFF2-40B4-BE49-F238E27FC236}">
                <a16:creationId xmlns:a16="http://schemas.microsoft.com/office/drawing/2014/main" id="{31D8254C-65DA-4E86-874F-66279B43F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25" y="2173288"/>
            <a:ext cx="5662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7          7          7           7          7            7</a:t>
            </a:r>
          </a:p>
        </p:txBody>
      </p:sp>
      <p:sp>
        <p:nvSpPr>
          <p:cNvPr id="35865" name="Text Box 28">
            <a:extLst>
              <a:ext uri="{FF2B5EF4-FFF2-40B4-BE49-F238E27FC236}">
                <a16:creationId xmlns:a16="http://schemas.microsoft.com/office/drawing/2014/main" id="{410297C1-976A-4BB3-8F9F-9DA7A4346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4154488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0           7          7         7          7          0</a:t>
            </a:r>
          </a:p>
        </p:txBody>
      </p:sp>
      <p:sp>
        <p:nvSpPr>
          <p:cNvPr id="35866" name="Text Box 29">
            <a:extLst>
              <a:ext uri="{FF2B5EF4-FFF2-40B4-BE49-F238E27FC236}">
                <a16:creationId xmlns:a16="http://schemas.microsoft.com/office/drawing/2014/main" id="{8DB95240-9CCC-45CB-90A7-59AFBB2FA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30114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0</a:t>
            </a:r>
          </a:p>
        </p:txBody>
      </p:sp>
      <p:sp>
        <p:nvSpPr>
          <p:cNvPr id="35867" name="Text Box 30">
            <a:extLst>
              <a:ext uri="{FF2B5EF4-FFF2-40B4-BE49-F238E27FC236}">
                <a16:creationId xmlns:a16="http://schemas.microsoft.com/office/drawing/2014/main" id="{F1AA9A58-E3DD-4669-8CE9-F192D552D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5125" y="3087688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8</a:t>
            </a:r>
          </a:p>
        </p:txBody>
      </p:sp>
      <p:sp>
        <p:nvSpPr>
          <p:cNvPr id="35868" name="Text Box 31">
            <a:extLst>
              <a:ext uri="{FF2B5EF4-FFF2-40B4-BE49-F238E27FC236}">
                <a16:creationId xmlns:a16="http://schemas.microsoft.com/office/drawing/2014/main" id="{D67F6524-90F0-4C6D-961A-086A6DF7E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5449888"/>
            <a:ext cx="7820025" cy="119697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To move, pick up all the stones in one of your holes, 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put one stone in each hole, starting at the next one,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including your Kalah and skipping the opponent’s Kalah.</a:t>
            </a:r>
          </a:p>
        </p:txBody>
      </p:sp>
      <p:sp>
        <p:nvSpPr>
          <p:cNvPr id="35869" name="Line 33">
            <a:extLst>
              <a:ext uri="{FF2B5EF4-FFF2-40B4-BE49-F238E27FC236}">
                <a16:creationId xmlns:a16="http://schemas.microsoft.com/office/drawing/2014/main" id="{26FDA0F1-F303-4385-9EBD-F59157B44D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1242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0" name="Text Box 34">
            <a:extLst>
              <a:ext uri="{FF2B5EF4-FFF2-40B4-BE49-F238E27FC236}">
                <a16:creationId xmlns:a16="http://schemas.microsoft.com/office/drawing/2014/main" id="{7727AB42-09B8-4614-8C0A-74FC195F9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200400"/>
            <a:ext cx="192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counterclockwise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5F25C7D-D6C8-4780-A635-3BAAE2964A20}"/>
                  </a:ext>
                </a:extLst>
              </p14:cNvPr>
              <p14:cNvContentPartPr/>
              <p14:nvPr/>
            </p14:nvContentPartPr>
            <p14:xfrm>
              <a:off x="1956960" y="1724040"/>
              <a:ext cx="6523920" cy="3394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5F25C7D-D6C8-4780-A635-3BAAE2964A2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47600" y="1714680"/>
                <a:ext cx="6542640" cy="3413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739370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>
            <a:extLst>
              <a:ext uri="{FF2B5EF4-FFF2-40B4-BE49-F238E27FC236}">
                <a16:creationId xmlns:a16="http://schemas.microsoft.com/office/drawing/2014/main" id="{1902C827-03BB-4021-BC30-364D86368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E045F1A-7CD9-49CF-B217-5D59443D1E64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4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C49285D5-A898-4A38-A218-02FB70ADCD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Kalah</a:t>
            </a:r>
          </a:p>
        </p:txBody>
      </p:sp>
      <p:sp>
        <p:nvSpPr>
          <p:cNvPr id="35844" name="Oval 4">
            <a:extLst>
              <a:ext uri="{FF2B5EF4-FFF2-40B4-BE49-F238E27FC236}">
                <a16:creationId xmlns:a16="http://schemas.microsoft.com/office/drawing/2014/main" id="{8042AFE7-43D0-4B98-80FA-35E5A8BDE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5" name="Oval 5">
            <a:extLst>
              <a:ext uri="{FF2B5EF4-FFF2-40B4-BE49-F238E27FC236}">
                <a16:creationId xmlns:a16="http://schemas.microsoft.com/office/drawing/2014/main" id="{65DCC1E0-5E38-47D0-A8B4-9A5ABB3BD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6" name="Oval 6">
            <a:extLst>
              <a:ext uri="{FF2B5EF4-FFF2-40B4-BE49-F238E27FC236}">
                <a16:creationId xmlns:a16="http://schemas.microsoft.com/office/drawing/2014/main" id="{CD5254B9-DD5B-4C5F-A0B1-88D2D5DCE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7" name="Oval 7">
            <a:extLst>
              <a:ext uri="{FF2B5EF4-FFF2-40B4-BE49-F238E27FC236}">
                <a16:creationId xmlns:a16="http://schemas.microsoft.com/office/drawing/2014/main" id="{3ED3C283-D7A7-4C9D-A36A-110FFA815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8" name="Oval 8">
            <a:extLst>
              <a:ext uri="{FF2B5EF4-FFF2-40B4-BE49-F238E27FC236}">
                <a16:creationId xmlns:a16="http://schemas.microsoft.com/office/drawing/2014/main" id="{3EAEB854-6756-4BD3-8869-9D9ED4F39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9" name="Oval 9">
            <a:extLst>
              <a:ext uri="{FF2B5EF4-FFF2-40B4-BE49-F238E27FC236}">
                <a16:creationId xmlns:a16="http://schemas.microsoft.com/office/drawing/2014/main" id="{96959306-F10E-4533-AF51-34C685272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0" name="Oval 10">
            <a:extLst>
              <a:ext uri="{FF2B5EF4-FFF2-40B4-BE49-F238E27FC236}">
                <a16:creationId xmlns:a16="http://schemas.microsoft.com/office/drawing/2014/main" id="{076A4F41-E26B-4DCE-ABDB-EB5BEBF87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95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1" name="Oval 11">
            <a:extLst>
              <a:ext uri="{FF2B5EF4-FFF2-40B4-BE49-F238E27FC236}">
                <a16:creationId xmlns:a16="http://schemas.microsoft.com/office/drawing/2014/main" id="{B47BBE91-7D3B-4F1C-8339-14FD1EC68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9718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2" name="Oval 12">
            <a:extLst>
              <a:ext uri="{FF2B5EF4-FFF2-40B4-BE49-F238E27FC236}">
                <a16:creationId xmlns:a16="http://schemas.microsoft.com/office/drawing/2014/main" id="{64F8BFE3-58F8-418A-98B4-BB99FDE64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3" name="Oval 13">
            <a:extLst>
              <a:ext uri="{FF2B5EF4-FFF2-40B4-BE49-F238E27FC236}">
                <a16:creationId xmlns:a16="http://schemas.microsoft.com/office/drawing/2014/main" id="{7E22E2B9-F0ED-4F27-AB20-28219355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4" name="Oval 14">
            <a:extLst>
              <a:ext uri="{FF2B5EF4-FFF2-40B4-BE49-F238E27FC236}">
                <a16:creationId xmlns:a16="http://schemas.microsoft.com/office/drawing/2014/main" id="{DA954119-B572-4046-AA5E-43DDD58E1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5" name="Oval 15">
            <a:extLst>
              <a:ext uri="{FF2B5EF4-FFF2-40B4-BE49-F238E27FC236}">
                <a16:creationId xmlns:a16="http://schemas.microsoft.com/office/drawing/2014/main" id="{FC76DC8A-ECA3-4427-8A2F-8B079C1DE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6" name="Oval 16">
            <a:extLst>
              <a:ext uri="{FF2B5EF4-FFF2-40B4-BE49-F238E27FC236}">
                <a16:creationId xmlns:a16="http://schemas.microsoft.com/office/drawing/2014/main" id="{F8199287-CE7E-47CA-947E-C7D84395D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7" name="Oval 17">
            <a:extLst>
              <a:ext uri="{FF2B5EF4-FFF2-40B4-BE49-F238E27FC236}">
                <a16:creationId xmlns:a16="http://schemas.microsoft.com/office/drawing/2014/main" id="{AC09B6DF-E79F-4324-8C9C-160D15192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8" name="Text Box 18">
            <a:extLst>
              <a:ext uri="{FF2B5EF4-FFF2-40B4-BE49-F238E27FC236}">
                <a16:creationId xmlns:a16="http://schemas.microsoft.com/office/drawing/2014/main" id="{9A42FB04-009D-4319-8EF8-B74497280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524000"/>
            <a:ext cx="142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P’s holes</a:t>
            </a:r>
          </a:p>
        </p:txBody>
      </p:sp>
      <p:sp>
        <p:nvSpPr>
          <p:cNvPr id="35859" name="Text Box 19">
            <a:extLst>
              <a:ext uri="{FF2B5EF4-FFF2-40B4-BE49-F238E27FC236}">
                <a16:creationId xmlns:a16="http://schemas.microsoft.com/office/drawing/2014/main" id="{3D45A954-C5C9-4E56-9976-A11ADF9F3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876800"/>
            <a:ext cx="1389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p’s holes</a:t>
            </a:r>
          </a:p>
        </p:txBody>
      </p:sp>
      <p:sp>
        <p:nvSpPr>
          <p:cNvPr id="35860" name="Text Box 20">
            <a:extLst>
              <a:ext uri="{FF2B5EF4-FFF2-40B4-BE49-F238E27FC236}">
                <a16:creationId xmlns:a16="http://schemas.microsoft.com/office/drawing/2014/main" id="{76448313-A57F-45F1-B0BC-BC8E5B4F7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438400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KP</a:t>
            </a:r>
          </a:p>
        </p:txBody>
      </p:sp>
      <p:sp>
        <p:nvSpPr>
          <p:cNvPr id="35861" name="Text Box 21">
            <a:extLst>
              <a:ext uri="{FF2B5EF4-FFF2-40B4-BE49-F238E27FC236}">
                <a16:creationId xmlns:a16="http://schemas.microsoft.com/office/drawing/2014/main" id="{2C04634E-3650-47AB-B95F-8C321CEA4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25146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Kp</a:t>
            </a:r>
          </a:p>
        </p:txBody>
      </p:sp>
      <p:sp>
        <p:nvSpPr>
          <p:cNvPr id="35862" name="Line 23">
            <a:extLst>
              <a:ext uri="{FF2B5EF4-FFF2-40B4-BE49-F238E27FC236}">
                <a16:creationId xmlns:a16="http://schemas.microsoft.com/office/drawing/2014/main" id="{A535A10C-B0F0-4DDE-B0CB-F8A1E0C067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581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3" name="Line 24">
            <a:extLst>
              <a:ext uri="{FF2B5EF4-FFF2-40B4-BE49-F238E27FC236}">
                <a16:creationId xmlns:a16="http://schemas.microsoft.com/office/drawing/2014/main" id="{3649BB53-287A-493F-931A-7D37F406F7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4" name="Text Box 26">
            <a:extLst>
              <a:ext uri="{FF2B5EF4-FFF2-40B4-BE49-F238E27FC236}">
                <a16:creationId xmlns:a16="http://schemas.microsoft.com/office/drawing/2014/main" id="{31D8254C-65DA-4E86-874F-66279B43F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25" y="2173288"/>
            <a:ext cx="54601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N          *          *           *          *            *</a:t>
            </a:r>
          </a:p>
        </p:txBody>
      </p:sp>
      <p:sp>
        <p:nvSpPr>
          <p:cNvPr id="35865" name="Text Box 28">
            <a:extLst>
              <a:ext uri="{FF2B5EF4-FFF2-40B4-BE49-F238E27FC236}">
                <a16:creationId xmlns:a16="http://schemas.microsoft.com/office/drawing/2014/main" id="{410297C1-976A-4BB3-8F9F-9DA7A4346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8588" y="4207808"/>
            <a:ext cx="5394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13          *          *         *          *           *</a:t>
            </a:r>
          </a:p>
        </p:txBody>
      </p:sp>
      <p:sp>
        <p:nvSpPr>
          <p:cNvPr id="35866" name="Text Box 29">
            <a:extLst>
              <a:ext uri="{FF2B5EF4-FFF2-40B4-BE49-F238E27FC236}">
                <a16:creationId xmlns:a16="http://schemas.microsoft.com/office/drawing/2014/main" id="{8DB95240-9CCC-45CB-90A7-59AFBB2FA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3011488"/>
            <a:ext cx="3048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*</a:t>
            </a:r>
          </a:p>
        </p:txBody>
      </p:sp>
      <p:sp>
        <p:nvSpPr>
          <p:cNvPr id="35867" name="Text Box 30">
            <a:extLst>
              <a:ext uri="{FF2B5EF4-FFF2-40B4-BE49-F238E27FC236}">
                <a16:creationId xmlns:a16="http://schemas.microsoft.com/office/drawing/2014/main" id="{F1AA9A58-E3DD-4669-8CE9-F192D552D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1181" y="3105448"/>
            <a:ext cx="3048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*</a:t>
            </a:r>
          </a:p>
        </p:txBody>
      </p:sp>
      <p:sp>
        <p:nvSpPr>
          <p:cNvPr id="35868" name="Text Box 31">
            <a:extLst>
              <a:ext uri="{FF2B5EF4-FFF2-40B4-BE49-F238E27FC236}">
                <a16:creationId xmlns:a16="http://schemas.microsoft.com/office/drawing/2014/main" id="{D67F6524-90F0-4C6D-961A-086A6DF7E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5449888"/>
            <a:ext cx="7820025" cy="119697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To move, pick up all the stones in one of your holes, 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put one stone in each hole, starting at the next one,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including your Kalah and skipping the opponent’s Kalah.</a:t>
            </a:r>
          </a:p>
        </p:txBody>
      </p:sp>
      <p:sp>
        <p:nvSpPr>
          <p:cNvPr id="35869" name="Line 33">
            <a:extLst>
              <a:ext uri="{FF2B5EF4-FFF2-40B4-BE49-F238E27FC236}">
                <a16:creationId xmlns:a16="http://schemas.microsoft.com/office/drawing/2014/main" id="{26FDA0F1-F303-4385-9EBD-F59157B44D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1242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0" name="Text Box 34">
            <a:extLst>
              <a:ext uri="{FF2B5EF4-FFF2-40B4-BE49-F238E27FC236}">
                <a16:creationId xmlns:a16="http://schemas.microsoft.com/office/drawing/2014/main" id="{7727AB42-09B8-4614-8C0A-74FC195F9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200400"/>
            <a:ext cx="192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counterclockwise</a:t>
            </a:r>
          </a:p>
        </p:txBody>
      </p:sp>
    </p:spTree>
    <p:extLst>
      <p:ext uri="{BB962C8B-B14F-4D97-AF65-F5344CB8AC3E}">
        <p14:creationId xmlns:p14="http://schemas.microsoft.com/office/powerpoint/2010/main" val="690012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0359891A-2FF3-424D-9D3B-F1632EEDB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7BCDE54-DB95-43D7-BCF0-9992CD56CD9D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5123" name="Text Box 4">
            <a:extLst>
              <a:ext uri="{FF2B5EF4-FFF2-40B4-BE49-F238E27FC236}">
                <a16:creationId xmlns:a16="http://schemas.microsoft.com/office/drawing/2014/main" id="{30269364-B3F1-48B0-8847-9FC52D40F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685800"/>
            <a:ext cx="21828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Opponent’s Move</a:t>
            </a:r>
          </a:p>
        </p:txBody>
      </p:sp>
      <p:sp>
        <p:nvSpPr>
          <p:cNvPr id="5124" name="Text Box 5">
            <a:extLst>
              <a:ext uri="{FF2B5EF4-FFF2-40B4-BE49-F238E27FC236}">
                <a16:creationId xmlns:a16="http://schemas.microsoft.com/office/drawing/2014/main" id="{EA9683FE-8302-4539-9B22-7EAD10C927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371600"/>
            <a:ext cx="28051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Generate New Position</a:t>
            </a:r>
          </a:p>
        </p:txBody>
      </p:sp>
      <p:sp>
        <p:nvSpPr>
          <p:cNvPr id="5125" name="Text Box 6">
            <a:extLst>
              <a:ext uri="{FF2B5EF4-FFF2-40B4-BE49-F238E27FC236}">
                <a16:creationId xmlns:a16="http://schemas.microsoft.com/office/drawing/2014/main" id="{E38E05F5-20DB-4558-8356-EF2104DC3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200400"/>
            <a:ext cx="31257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Generate Successors</a:t>
            </a:r>
          </a:p>
        </p:txBody>
      </p:sp>
      <p:sp>
        <p:nvSpPr>
          <p:cNvPr id="5126" name="AutoShape 7">
            <a:extLst>
              <a:ext uri="{FF2B5EF4-FFF2-40B4-BE49-F238E27FC236}">
                <a16:creationId xmlns:a16="http://schemas.microsoft.com/office/drawing/2014/main" id="{DE0A9C29-0B59-4295-8232-7D538DBA9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905000"/>
            <a:ext cx="1295400" cy="9144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127" name="Text Box 8">
            <a:extLst>
              <a:ext uri="{FF2B5EF4-FFF2-40B4-BE49-F238E27FC236}">
                <a16:creationId xmlns:a16="http://schemas.microsoft.com/office/drawing/2014/main" id="{11ED3E7B-D141-4759-A47F-5C7A6112D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057400"/>
            <a:ext cx="80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Game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Over?</a:t>
            </a:r>
          </a:p>
        </p:txBody>
      </p:sp>
      <p:sp>
        <p:nvSpPr>
          <p:cNvPr id="5128" name="Text Box 9">
            <a:extLst>
              <a:ext uri="{FF2B5EF4-FFF2-40B4-BE49-F238E27FC236}">
                <a16:creationId xmlns:a16="http://schemas.microsoft.com/office/drawing/2014/main" id="{79A51C69-36C4-404A-A0E5-76464A5A1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962400"/>
            <a:ext cx="3041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Evaluate Successors</a:t>
            </a:r>
          </a:p>
        </p:txBody>
      </p:sp>
      <p:sp>
        <p:nvSpPr>
          <p:cNvPr id="5129" name="Text Box 10">
            <a:extLst>
              <a:ext uri="{FF2B5EF4-FFF2-40B4-BE49-F238E27FC236}">
                <a16:creationId xmlns:a16="http://schemas.microsoft.com/office/drawing/2014/main" id="{0EB5B5A1-CAD8-47AA-B870-9C0FD7F95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724400"/>
            <a:ext cx="49577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Move to Highest-Valued Successor</a:t>
            </a:r>
          </a:p>
        </p:txBody>
      </p:sp>
      <p:sp>
        <p:nvSpPr>
          <p:cNvPr id="5130" name="AutoShape 11">
            <a:extLst>
              <a:ext uri="{FF2B5EF4-FFF2-40B4-BE49-F238E27FC236}">
                <a16:creationId xmlns:a16="http://schemas.microsoft.com/office/drawing/2014/main" id="{39BECFEE-08E9-420B-ACC2-C72722350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334000"/>
            <a:ext cx="1295400" cy="9144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131" name="Text Box 13">
            <a:extLst>
              <a:ext uri="{FF2B5EF4-FFF2-40B4-BE49-F238E27FC236}">
                <a16:creationId xmlns:a16="http://schemas.microsoft.com/office/drawing/2014/main" id="{4442CE4C-188B-4FA5-9468-275DF162C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486400"/>
            <a:ext cx="80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Game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Over?</a:t>
            </a:r>
          </a:p>
        </p:txBody>
      </p:sp>
      <p:sp>
        <p:nvSpPr>
          <p:cNvPr id="5132" name="Line 14">
            <a:extLst>
              <a:ext uri="{FF2B5EF4-FFF2-40B4-BE49-F238E27FC236}">
                <a16:creationId xmlns:a16="http://schemas.microsoft.com/office/drawing/2014/main" id="{7A96B15B-C485-4B00-8EE7-FE29E152979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1143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Line 15">
            <a:extLst>
              <a:ext uri="{FF2B5EF4-FFF2-40B4-BE49-F238E27FC236}">
                <a16:creationId xmlns:a16="http://schemas.microsoft.com/office/drawing/2014/main" id="{14320866-3F3F-4898-8024-8A0B1BF1356E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1752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Line 17">
            <a:extLst>
              <a:ext uri="{FF2B5EF4-FFF2-40B4-BE49-F238E27FC236}">
                <a16:creationId xmlns:a16="http://schemas.microsoft.com/office/drawing/2014/main" id="{17C65AFD-6602-4233-B6FD-BD4615E48F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2819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Line 18">
            <a:extLst>
              <a:ext uri="{FF2B5EF4-FFF2-40B4-BE49-F238E27FC236}">
                <a16:creationId xmlns:a16="http://schemas.microsoft.com/office/drawing/2014/main" id="{04BBAEC5-D4FF-4B7B-A9E1-5229AFEFAA1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19">
            <a:extLst>
              <a:ext uri="{FF2B5EF4-FFF2-40B4-BE49-F238E27FC236}">
                <a16:creationId xmlns:a16="http://schemas.microsoft.com/office/drawing/2014/main" id="{1F2838C9-5875-4842-AAA1-F2389A3B04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4419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Line 20">
            <a:extLst>
              <a:ext uri="{FF2B5EF4-FFF2-40B4-BE49-F238E27FC236}">
                <a16:creationId xmlns:a16="http://schemas.microsoft.com/office/drawing/2014/main" id="{865455B1-D66E-48CA-8257-249EC07F1B9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518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8" name="Line 21">
            <a:extLst>
              <a:ext uri="{FF2B5EF4-FFF2-40B4-BE49-F238E27FC236}">
                <a16:creationId xmlns:a16="http://schemas.microsoft.com/office/drawing/2014/main" id="{9005966C-C24F-4EA2-92D2-9192109D74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57912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9" name="Line 22">
            <a:extLst>
              <a:ext uri="{FF2B5EF4-FFF2-40B4-BE49-F238E27FC236}">
                <a16:creationId xmlns:a16="http://schemas.microsoft.com/office/drawing/2014/main" id="{A12211FA-8801-491A-90AA-1FA7493F3D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762000"/>
            <a:ext cx="0" cy="502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0" name="Line 23">
            <a:extLst>
              <a:ext uri="{FF2B5EF4-FFF2-40B4-BE49-F238E27FC236}">
                <a16:creationId xmlns:a16="http://schemas.microsoft.com/office/drawing/2014/main" id="{51E32F00-8FC2-4203-87AE-8A7204376767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762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Line 24">
            <a:extLst>
              <a:ext uri="{FF2B5EF4-FFF2-40B4-BE49-F238E27FC236}">
                <a16:creationId xmlns:a16="http://schemas.microsoft.com/office/drawing/2014/main" id="{0EA6255D-5CE2-441F-B21A-D357B9CD420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362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2" name="Line 25">
            <a:extLst>
              <a:ext uri="{FF2B5EF4-FFF2-40B4-BE49-F238E27FC236}">
                <a16:creationId xmlns:a16="http://schemas.microsoft.com/office/drawing/2014/main" id="{3D28EC33-A4E8-4671-AD3A-89793296FF0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5791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3" name="Oval 26">
            <a:extLst>
              <a:ext uri="{FF2B5EF4-FFF2-40B4-BE49-F238E27FC236}">
                <a16:creationId xmlns:a16="http://schemas.microsoft.com/office/drawing/2014/main" id="{BDE9C9CC-B3BE-4298-8DED-F11761B20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2098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144" name="Oval 27">
            <a:extLst>
              <a:ext uri="{FF2B5EF4-FFF2-40B4-BE49-F238E27FC236}">
                <a16:creationId xmlns:a16="http://schemas.microsoft.com/office/drawing/2014/main" id="{13472CFC-9AE9-466D-9A08-A2080168A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6388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145" name="Text Box 28">
            <a:extLst>
              <a:ext uri="{FF2B5EF4-FFF2-40B4-BE49-F238E27FC236}">
                <a16:creationId xmlns:a16="http://schemas.microsoft.com/office/drawing/2014/main" id="{AA371EFB-3B45-4F38-B424-FB46E3969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7525" y="27066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no</a:t>
            </a:r>
          </a:p>
        </p:txBody>
      </p:sp>
      <p:sp>
        <p:nvSpPr>
          <p:cNvPr id="5146" name="Text Box 29">
            <a:extLst>
              <a:ext uri="{FF2B5EF4-FFF2-40B4-BE49-F238E27FC236}">
                <a16:creationId xmlns:a16="http://schemas.microsoft.com/office/drawing/2014/main" id="{20F1A577-9299-4E9A-AD8C-291156DD6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325" y="53736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no</a:t>
            </a:r>
          </a:p>
        </p:txBody>
      </p:sp>
      <p:sp>
        <p:nvSpPr>
          <p:cNvPr id="5147" name="Text Box 30">
            <a:extLst>
              <a:ext uri="{FF2B5EF4-FFF2-40B4-BE49-F238E27FC236}">
                <a16:creationId xmlns:a16="http://schemas.microsoft.com/office/drawing/2014/main" id="{BE275805-8CE2-49CC-A904-0DA246F69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5" y="5373688"/>
            <a:ext cx="658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yes</a:t>
            </a:r>
          </a:p>
        </p:txBody>
      </p:sp>
      <p:sp>
        <p:nvSpPr>
          <p:cNvPr id="5148" name="Text Box 31">
            <a:extLst>
              <a:ext uri="{FF2B5EF4-FFF2-40B4-BE49-F238E27FC236}">
                <a16:creationId xmlns:a16="http://schemas.microsoft.com/office/drawing/2014/main" id="{F99829A1-C023-42C5-A903-AAD034D07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5" y="1944688"/>
            <a:ext cx="658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yes</a:t>
            </a:r>
          </a:p>
        </p:txBody>
      </p:sp>
      <p:sp>
        <p:nvSpPr>
          <p:cNvPr id="5149" name="Text Box 32">
            <a:extLst>
              <a:ext uri="{FF2B5EF4-FFF2-40B4-BE49-F238E27FC236}">
                <a16:creationId xmlns:a16="http://schemas.microsoft.com/office/drawing/2014/main" id="{FE425EB4-0672-4635-8EC1-14E381E53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04800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Two-Player Game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4A1A42C-E8C1-484C-B353-A93C2E6237E5}"/>
                  </a:ext>
                </a:extLst>
              </p14:cNvPr>
              <p14:cNvContentPartPr/>
              <p14:nvPr/>
            </p14:nvContentPartPr>
            <p14:xfrm>
              <a:off x="2112480" y="3161160"/>
              <a:ext cx="365760" cy="345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4A1A42C-E8C1-484C-B353-A93C2E6237E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03120" y="3151800"/>
                <a:ext cx="384480" cy="364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>
            <a:extLst>
              <a:ext uri="{FF2B5EF4-FFF2-40B4-BE49-F238E27FC236}">
                <a16:creationId xmlns:a16="http://schemas.microsoft.com/office/drawing/2014/main" id="{1902C827-03BB-4021-BC30-364D86368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E045F1A-7CD9-49CF-B217-5D59443D1E64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4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C49285D5-A898-4A38-A218-02FB70ADCD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Kalah</a:t>
            </a:r>
          </a:p>
        </p:txBody>
      </p:sp>
      <p:sp>
        <p:nvSpPr>
          <p:cNvPr id="35844" name="Oval 4">
            <a:extLst>
              <a:ext uri="{FF2B5EF4-FFF2-40B4-BE49-F238E27FC236}">
                <a16:creationId xmlns:a16="http://schemas.microsoft.com/office/drawing/2014/main" id="{8042AFE7-43D0-4B98-80FA-35E5A8BDE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5" name="Oval 5">
            <a:extLst>
              <a:ext uri="{FF2B5EF4-FFF2-40B4-BE49-F238E27FC236}">
                <a16:creationId xmlns:a16="http://schemas.microsoft.com/office/drawing/2014/main" id="{65DCC1E0-5E38-47D0-A8B4-9A5ABB3BD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6" name="Oval 6">
            <a:extLst>
              <a:ext uri="{FF2B5EF4-FFF2-40B4-BE49-F238E27FC236}">
                <a16:creationId xmlns:a16="http://schemas.microsoft.com/office/drawing/2014/main" id="{CD5254B9-DD5B-4C5F-A0B1-88D2D5DCE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7" name="Oval 7">
            <a:extLst>
              <a:ext uri="{FF2B5EF4-FFF2-40B4-BE49-F238E27FC236}">
                <a16:creationId xmlns:a16="http://schemas.microsoft.com/office/drawing/2014/main" id="{3ED3C283-D7A7-4C9D-A36A-110FFA815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8" name="Oval 8">
            <a:extLst>
              <a:ext uri="{FF2B5EF4-FFF2-40B4-BE49-F238E27FC236}">
                <a16:creationId xmlns:a16="http://schemas.microsoft.com/office/drawing/2014/main" id="{3EAEB854-6756-4BD3-8869-9D9ED4F39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9" name="Oval 9">
            <a:extLst>
              <a:ext uri="{FF2B5EF4-FFF2-40B4-BE49-F238E27FC236}">
                <a16:creationId xmlns:a16="http://schemas.microsoft.com/office/drawing/2014/main" id="{96959306-F10E-4533-AF51-34C685272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0" name="Oval 10">
            <a:extLst>
              <a:ext uri="{FF2B5EF4-FFF2-40B4-BE49-F238E27FC236}">
                <a16:creationId xmlns:a16="http://schemas.microsoft.com/office/drawing/2014/main" id="{076A4F41-E26B-4DCE-ABDB-EB5BEBF87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95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1" name="Oval 11">
            <a:extLst>
              <a:ext uri="{FF2B5EF4-FFF2-40B4-BE49-F238E27FC236}">
                <a16:creationId xmlns:a16="http://schemas.microsoft.com/office/drawing/2014/main" id="{B47BBE91-7D3B-4F1C-8339-14FD1EC68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9718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2" name="Oval 12">
            <a:extLst>
              <a:ext uri="{FF2B5EF4-FFF2-40B4-BE49-F238E27FC236}">
                <a16:creationId xmlns:a16="http://schemas.microsoft.com/office/drawing/2014/main" id="{64F8BFE3-58F8-418A-98B4-BB99FDE64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3" name="Oval 13">
            <a:extLst>
              <a:ext uri="{FF2B5EF4-FFF2-40B4-BE49-F238E27FC236}">
                <a16:creationId xmlns:a16="http://schemas.microsoft.com/office/drawing/2014/main" id="{7E22E2B9-F0ED-4F27-AB20-28219355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4" name="Oval 14">
            <a:extLst>
              <a:ext uri="{FF2B5EF4-FFF2-40B4-BE49-F238E27FC236}">
                <a16:creationId xmlns:a16="http://schemas.microsoft.com/office/drawing/2014/main" id="{DA954119-B572-4046-AA5E-43DDD58E1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5" name="Oval 15">
            <a:extLst>
              <a:ext uri="{FF2B5EF4-FFF2-40B4-BE49-F238E27FC236}">
                <a16:creationId xmlns:a16="http://schemas.microsoft.com/office/drawing/2014/main" id="{FC76DC8A-ECA3-4427-8A2F-8B079C1DE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6" name="Oval 16">
            <a:extLst>
              <a:ext uri="{FF2B5EF4-FFF2-40B4-BE49-F238E27FC236}">
                <a16:creationId xmlns:a16="http://schemas.microsoft.com/office/drawing/2014/main" id="{F8199287-CE7E-47CA-947E-C7D84395D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7" name="Oval 17">
            <a:extLst>
              <a:ext uri="{FF2B5EF4-FFF2-40B4-BE49-F238E27FC236}">
                <a16:creationId xmlns:a16="http://schemas.microsoft.com/office/drawing/2014/main" id="{AC09B6DF-E79F-4324-8C9C-160D15192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2138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8" name="Text Box 18">
            <a:extLst>
              <a:ext uri="{FF2B5EF4-FFF2-40B4-BE49-F238E27FC236}">
                <a16:creationId xmlns:a16="http://schemas.microsoft.com/office/drawing/2014/main" id="{9A42FB04-009D-4319-8EF8-B74497280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524000"/>
            <a:ext cx="142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P’s holes</a:t>
            </a:r>
          </a:p>
        </p:txBody>
      </p:sp>
      <p:sp>
        <p:nvSpPr>
          <p:cNvPr id="35859" name="Text Box 19">
            <a:extLst>
              <a:ext uri="{FF2B5EF4-FFF2-40B4-BE49-F238E27FC236}">
                <a16:creationId xmlns:a16="http://schemas.microsoft.com/office/drawing/2014/main" id="{3D45A954-C5C9-4E56-9976-A11ADF9F3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876800"/>
            <a:ext cx="1389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p’s holes</a:t>
            </a:r>
          </a:p>
        </p:txBody>
      </p:sp>
      <p:sp>
        <p:nvSpPr>
          <p:cNvPr id="35860" name="Text Box 20">
            <a:extLst>
              <a:ext uri="{FF2B5EF4-FFF2-40B4-BE49-F238E27FC236}">
                <a16:creationId xmlns:a16="http://schemas.microsoft.com/office/drawing/2014/main" id="{76448313-A57F-45F1-B0BC-BC8E5B4F7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438400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KP</a:t>
            </a:r>
          </a:p>
        </p:txBody>
      </p:sp>
      <p:sp>
        <p:nvSpPr>
          <p:cNvPr id="35861" name="Text Box 21">
            <a:extLst>
              <a:ext uri="{FF2B5EF4-FFF2-40B4-BE49-F238E27FC236}">
                <a16:creationId xmlns:a16="http://schemas.microsoft.com/office/drawing/2014/main" id="{2C04634E-3650-47AB-B95F-8C321CEA4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25146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Kp</a:t>
            </a:r>
          </a:p>
        </p:txBody>
      </p:sp>
      <p:sp>
        <p:nvSpPr>
          <p:cNvPr id="35862" name="Line 23">
            <a:extLst>
              <a:ext uri="{FF2B5EF4-FFF2-40B4-BE49-F238E27FC236}">
                <a16:creationId xmlns:a16="http://schemas.microsoft.com/office/drawing/2014/main" id="{A535A10C-B0F0-4DDE-B0CB-F8A1E0C067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581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3" name="Line 24">
            <a:extLst>
              <a:ext uri="{FF2B5EF4-FFF2-40B4-BE49-F238E27FC236}">
                <a16:creationId xmlns:a16="http://schemas.microsoft.com/office/drawing/2014/main" id="{3649BB53-287A-493F-931A-7D37F406F7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4" name="Text Box 26">
            <a:extLst>
              <a:ext uri="{FF2B5EF4-FFF2-40B4-BE49-F238E27FC236}">
                <a16:creationId xmlns:a16="http://schemas.microsoft.com/office/drawing/2014/main" id="{31D8254C-65DA-4E86-874F-66279B43F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280" y="2196098"/>
            <a:ext cx="60035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N+1</a:t>
            </a:r>
            <a:r>
              <a:rPr lang="en-US" altLang="en-US" sz="2400" dirty="0"/>
              <a:t>      *+1       *+1      *+1       *+1        *+1</a:t>
            </a:r>
          </a:p>
        </p:txBody>
      </p:sp>
      <p:sp>
        <p:nvSpPr>
          <p:cNvPr id="35865" name="Text Box 28">
            <a:extLst>
              <a:ext uri="{FF2B5EF4-FFF2-40B4-BE49-F238E27FC236}">
                <a16:creationId xmlns:a16="http://schemas.microsoft.com/office/drawing/2014/main" id="{410297C1-976A-4BB3-8F9F-9DA7A4346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4154488"/>
            <a:ext cx="56012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1 </a:t>
            </a:r>
            <a:r>
              <a:rPr lang="en-US" altLang="en-US" sz="2400" dirty="0"/>
              <a:t>        *+1       *+1      *+1      *+1      *+1</a:t>
            </a:r>
          </a:p>
        </p:txBody>
      </p:sp>
      <p:sp>
        <p:nvSpPr>
          <p:cNvPr id="35866" name="Text Box 29">
            <a:extLst>
              <a:ext uri="{FF2B5EF4-FFF2-40B4-BE49-F238E27FC236}">
                <a16:creationId xmlns:a16="http://schemas.microsoft.com/office/drawing/2014/main" id="{8DB95240-9CCC-45CB-90A7-59AFBB2FA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3011488"/>
            <a:ext cx="3048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*</a:t>
            </a:r>
          </a:p>
        </p:txBody>
      </p:sp>
      <p:sp>
        <p:nvSpPr>
          <p:cNvPr id="35867" name="Text Box 30">
            <a:extLst>
              <a:ext uri="{FF2B5EF4-FFF2-40B4-BE49-F238E27FC236}">
                <a16:creationId xmlns:a16="http://schemas.microsoft.com/office/drawing/2014/main" id="{F1AA9A58-E3DD-4669-8CE9-F192D552D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8451" y="3116561"/>
            <a:ext cx="6559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*+1</a:t>
            </a:r>
          </a:p>
        </p:txBody>
      </p:sp>
      <p:sp>
        <p:nvSpPr>
          <p:cNvPr id="35868" name="Text Box 31">
            <a:extLst>
              <a:ext uri="{FF2B5EF4-FFF2-40B4-BE49-F238E27FC236}">
                <a16:creationId xmlns:a16="http://schemas.microsoft.com/office/drawing/2014/main" id="{D67F6524-90F0-4C6D-961A-086A6DF7E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5449888"/>
            <a:ext cx="7820025" cy="119697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To move, pick up all the stones in one of your holes, 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put one stone in each hole, starting at the next one,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including your Kalah and skipping the opponent’s Kalah.</a:t>
            </a:r>
          </a:p>
        </p:txBody>
      </p:sp>
      <p:sp>
        <p:nvSpPr>
          <p:cNvPr id="35869" name="Line 33">
            <a:extLst>
              <a:ext uri="{FF2B5EF4-FFF2-40B4-BE49-F238E27FC236}">
                <a16:creationId xmlns:a16="http://schemas.microsoft.com/office/drawing/2014/main" id="{26FDA0F1-F303-4385-9EBD-F59157B44D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1242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0" name="Text Box 34">
            <a:extLst>
              <a:ext uri="{FF2B5EF4-FFF2-40B4-BE49-F238E27FC236}">
                <a16:creationId xmlns:a16="http://schemas.microsoft.com/office/drawing/2014/main" id="{7727AB42-09B8-4614-8C0A-74FC195F9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200400"/>
            <a:ext cx="192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counterclockwise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DAB3E8A-5F6F-44BB-9FAD-29DB1225F6C9}"/>
              </a:ext>
            </a:extLst>
          </p:cNvPr>
          <p:cNvCxnSpPr>
            <a:cxnSpLocks/>
            <a:endCxn id="35851" idx="2"/>
          </p:cNvCxnSpPr>
          <p:nvPr/>
        </p:nvCxnSpPr>
        <p:spPr>
          <a:xfrm>
            <a:off x="2362200" y="2740968"/>
            <a:ext cx="5410200" cy="61183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424A7AB-DE0E-488B-B019-0F251FDBCC6F}"/>
              </a:ext>
            </a:extLst>
          </p:cNvPr>
          <p:cNvCxnSpPr/>
          <p:nvPr/>
        </p:nvCxnSpPr>
        <p:spPr>
          <a:xfrm flipV="1">
            <a:off x="2362200" y="3657600"/>
            <a:ext cx="5323647" cy="381000"/>
          </a:xfrm>
          <a:prstGeom prst="straightConnector1">
            <a:avLst/>
          </a:prstGeom>
          <a:ln w="28575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A8628BC-03AF-455A-8AEB-E835EA88677E}"/>
                  </a:ext>
                </a:extLst>
              </p14:cNvPr>
              <p14:cNvContentPartPr/>
              <p14:nvPr/>
            </p14:nvContentPartPr>
            <p14:xfrm>
              <a:off x="1106280" y="1723320"/>
              <a:ext cx="1451160" cy="3098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A8628BC-03AF-455A-8AEB-E835EA88677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96920" y="1713960"/>
                <a:ext cx="1469880" cy="3117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1620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>
            <a:extLst>
              <a:ext uri="{FF2B5EF4-FFF2-40B4-BE49-F238E27FC236}">
                <a16:creationId xmlns:a16="http://schemas.microsoft.com/office/drawing/2014/main" id="{E7594191-CE23-4176-9AD4-2B21D709C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09A3E90-A469-4116-9325-8EBF748114C0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4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B41AC5BB-0151-4AF0-B13A-74EA267B86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Cutting off Search</a:t>
            </a:r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4167CA85-E50D-47BF-BDEF-EA69E9C23E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800" i="1"/>
              <a:t>MinimaxCutoff</a:t>
            </a:r>
            <a:r>
              <a:rPr lang="en-US" altLang="en-US" sz="2800"/>
              <a:t> is identical to </a:t>
            </a:r>
            <a:r>
              <a:rPr lang="en-US" altLang="en-US" sz="2800" i="1"/>
              <a:t>MinimaxValue</a:t>
            </a:r>
            <a:r>
              <a:rPr lang="en-US" altLang="en-US" sz="2800"/>
              <a:t> except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400" i="1"/>
              <a:t>Terminal?</a:t>
            </a:r>
            <a:r>
              <a:rPr lang="en-US" altLang="en-US" sz="2400"/>
              <a:t> is replaced by </a:t>
            </a:r>
            <a:r>
              <a:rPr lang="en-US" altLang="en-US" sz="2400" i="1"/>
              <a:t>Cutoff?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400" i="1"/>
              <a:t>Utility</a:t>
            </a:r>
            <a:r>
              <a:rPr lang="en-US" altLang="en-US" sz="2400"/>
              <a:t> is replaced by </a:t>
            </a:r>
            <a:r>
              <a:rPr lang="en-US" altLang="en-US" sz="2400" i="1"/>
              <a:t>Eval</a:t>
            </a:r>
            <a:endParaRPr lang="en-US" altLang="en-US" sz="240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Does it work in practice?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	b</a:t>
            </a:r>
            <a:r>
              <a:rPr lang="en-US" altLang="en-US" sz="2800" baseline="30000"/>
              <a:t>m</a:t>
            </a:r>
            <a:r>
              <a:rPr lang="en-US" altLang="en-US" sz="2800"/>
              <a:t> = 10</a:t>
            </a:r>
            <a:r>
              <a:rPr lang="en-US" altLang="en-US" sz="2800" baseline="30000"/>
              <a:t>6</a:t>
            </a:r>
            <a:r>
              <a:rPr lang="en-US" altLang="en-US" sz="2800"/>
              <a:t>, b=35 </a:t>
            </a:r>
            <a:r>
              <a:rPr lang="en-US" altLang="en-US" sz="2800"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800"/>
              <a:t> m=4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800">
                <a:solidFill>
                  <a:srgbClr val="CC0000"/>
                </a:solidFill>
              </a:rPr>
              <a:t>4-ply lookahead is a hopeless chess player!</a:t>
            </a:r>
            <a:r>
              <a:rPr lang="en-US" altLang="en-US" sz="2800"/>
              <a:t>
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altLang="en-US" sz="2400"/>
              <a:t>4-ply </a:t>
            </a:r>
            <a:r>
              <a:rPr lang="en-US" altLang="en-US" sz="2400">
                <a:cs typeface="Arial" panose="020B0604020202020204" pitchFamily="34" charset="0"/>
              </a:rPr>
              <a:t>≈ </a:t>
            </a:r>
            <a:r>
              <a:rPr lang="en-US" altLang="en-US" sz="2400"/>
              <a:t>human novice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altLang="en-US" sz="2400"/>
              <a:t>8-ply </a:t>
            </a:r>
            <a:r>
              <a:rPr lang="en-US" altLang="en-US" sz="2400">
                <a:cs typeface="Arial" panose="020B0604020202020204" pitchFamily="34" charset="0"/>
              </a:rPr>
              <a:t>≈</a:t>
            </a:r>
            <a:r>
              <a:rPr lang="en-US" altLang="en-US" sz="2400"/>
              <a:t> typical PC, human master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altLang="en-US" sz="2400"/>
              <a:t>12-ply </a:t>
            </a:r>
            <a:r>
              <a:rPr lang="en-US" altLang="en-US" sz="2400">
                <a:cs typeface="Arial" panose="020B0604020202020204" pitchFamily="34" charset="0"/>
              </a:rPr>
              <a:t>≈</a:t>
            </a:r>
            <a:r>
              <a:rPr lang="en-US" altLang="en-US" sz="2400"/>
              <a:t> Deep Blue, Kasparov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DE9D43E-9B72-4CDD-BB88-ED80E8270379}"/>
                  </a:ext>
                </a:extLst>
              </p14:cNvPr>
              <p14:cNvContentPartPr/>
              <p14:nvPr/>
            </p14:nvContentPartPr>
            <p14:xfrm>
              <a:off x="1502280" y="5915880"/>
              <a:ext cx="874080" cy="169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DE9D43E-9B72-4CDD-BB88-ED80E827037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92920" y="5906520"/>
                <a:ext cx="892800" cy="188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>
            <a:extLst>
              <a:ext uri="{FF2B5EF4-FFF2-40B4-BE49-F238E27FC236}">
                <a16:creationId xmlns:a16="http://schemas.microsoft.com/office/drawing/2014/main" id="{0BC2CEEA-FA74-48E3-94F1-9BDDD0D5F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FB65EB7-6A58-4A37-A8FA-A3744FE7729B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4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62AF3D9F-A80D-4072-976A-FC7B042192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Deterministic Games in Practice</a:t>
            </a:r>
          </a:p>
        </p:txBody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9E2F5505-7B25-45B9-B413-59BFB2AF3F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/>
              <a:t>Checkers: Chinook ended 40-year-reign of human world champion Marion Tinsley in 1994. Used a precomputed endgame database defining perfect play for all positions involving 8 or fewer pieces on the board, a total of 444 billion positions.</a:t>
            </a:r>
          </a:p>
          <a:p>
            <a:pPr lvl="4" eaLnBrk="1" hangingPunct="1">
              <a:lnSpc>
                <a:spcPct val="80000"/>
              </a:lnSpc>
            </a:pPr>
            <a:r>
              <a:rPr lang="en-US" altLang="en-US" sz="1400"/>
              <a:t>
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Chess: Deep Blue defeated human world champion Garry Kasparov in a six-game match in 1997. Deep Blue searches 200 million positions per second, uses very sophisticated evaluation, and undisclosed methods for extending some lines of search up to 40 ply.
</a:t>
            </a:r>
          </a:p>
          <a:p>
            <a:pPr lvl="4" eaLnBrk="1" hangingPunct="1">
              <a:lnSpc>
                <a:spcPct val="80000"/>
              </a:lnSpc>
            </a:pPr>
            <a:endParaRPr lang="en-US" altLang="en-US" sz="1400"/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Othello: human champions refuse to compete against computers, who are too good.
</a:t>
            </a:r>
          </a:p>
          <a:p>
            <a:pPr lvl="4" eaLnBrk="1" hangingPunct="1">
              <a:lnSpc>
                <a:spcPct val="80000"/>
              </a:lnSpc>
            </a:pPr>
            <a:endParaRPr lang="en-US" altLang="en-US" sz="1400"/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Go: human champions refuse to compete against computers, who are too bad. In go, </a:t>
            </a:r>
            <a:r>
              <a:rPr lang="en-US" altLang="en-US" sz="2000" i="1"/>
              <a:t>b &gt; 300</a:t>
            </a:r>
            <a:r>
              <a:rPr lang="en-US" altLang="en-US" sz="2000"/>
              <a:t>, so most programs use pattern knowledge bases to suggest plausible moves.
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7652196-D927-405E-8F09-C8FD5821A412}"/>
                  </a:ext>
                </a:extLst>
              </p14:cNvPr>
              <p14:cNvContentPartPr/>
              <p14:nvPr/>
            </p14:nvContentPartPr>
            <p14:xfrm>
              <a:off x="2650680" y="2021760"/>
              <a:ext cx="1584720" cy="4692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7652196-D927-405E-8F09-C8FD5821A41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41320" y="2012400"/>
                <a:ext cx="1603440" cy="4710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>
            <a:extLst>
              <a:ext uri="{FF2B5EF4-FFF2-40B4-BE49-F238E27FC236}">
                <a16:creationId xmlns:a16="http://schemas.microsoft.com/office/drawing/2014/main" id="{9BC759F4-637A-4905-B54D-E9EB379D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1CA67B7-6E23-4E72-A4B9-4B67F4A5FF7D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4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E6AB6EBB-18C2-4386-8CEB-3B5D259CBB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Games of Chance</a:t>
            </a:r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0C0C51AE-ED3D-4C10-99FE-F208B2E667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/>
              <a:t>What about games that involve chance, such as </a:t>
            </a:r>
          </a:p>
          <a:p>
            <a:pPr lvl="1" eaLnBrk="1" hangingPunct="1"/>
            <a:r>
              <a:rPr lang="en-US" altLang="en-US">
                <a:solidFill>
                  <a:srgbClr val="CC0000"/>
                </a:solidFill>
              </a:rPr>
              <a:t>rolling dice</a:t>
            </a:r>
          </a:p>
          <a:p>
            <a:pPr lvl="1" eaLnBrk="1" hangingPunct="1"/>
            <a:r>
              <a:rPr lang="en-US" altLang="en-US">
                <a:solidFill>
                  <a:srgbClr val="CC0000"/>
                </a:solidFill>
              </a:rPr>
              <a:t>picking a card</a:t>
            </a:r>
          </a:p>
          <a:p>
            <a:pPr eaLnBrk="1" hangingPunct="1"/>
            <a:r>
              <a:rPr lang="en-US" altLang="en-US"/>
              <a:t>Use three kinds of nodes:</a:t>
            </a:r>
          </a:p>
          <a:p>
            <a:pPr lvl="1" eaLnBrk="1" hangingPunct="1"/>
            <a:r>
              <a:rPr lang="en-US" altLang="en-US">
                <a:solidFill>
                  <a:srgbClr val="CC0000"/>
                </a:solidFill>
              </a:rPr>
              <a:t>max nodes</a:t>
            </a:r>
          </a:p>
          <a:p>
            <a:pPr lvl="1" eaLnBrk="1" hangingPunct="1"/>
            <a:r>
              <a:rPr lang="en-US" altLang="en-US">
                <a:solidFill>
                  <a:srgbClr val="CC0000"/>
                </a:solidFill>
              </a:rPr>
              <a:t>min nodes</a:t>
            </a:r>
          </a:p>
          <a:p>
            <a:pPr lvl="1" eaLnBrk="1" hangingPunct="1"/>
            <a:r>
              <a:rPr lang="en-US" altLang="en-US">
                <a:solidFill>
                  <a:srgbClr val="CC0000"/>
                </a:solidFill>
              </a:rPr>
              <a:t>chance nodes</a:t>
            </a:r>
          </a:p>
        </p:txBody>
      </p:sp>
      <p:sp>
        <p:nvSpPr>
          <p:cNvPr id="39941" name="AutoShape 4">
            <a:extLst>
              <a:ext uri="{FF2B5EF4-FFF2-40B4-BE49-F238E27FC236}">
                <a16:creationId xmlns:a16="http://schemas.microsoft.com/office/drawing/2014/main" id="{B412F3F9-777D-4D99-831A-CCD18D15A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048000"/>
            <a:ext cx="3810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9942" name="Text Box 8">
            <a:extLst>
              <a:ext uri="{FF2B5EF4-FFF2-40B4-BE49-F238E27FC236}">
                <a16:creationId xmlns:a16="http://schemas.microsoft.com/office/drawing/2014/main" id="{8ABC7405-FA90-4383-90A9-8ED999FC6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343400"/>
            <a:ext cx="15065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ym typeface="Symbol" panose="05050102010706020507" pitchFamily="18" charset="2"/>
              </a:rPr>
              <a:t>    </a:t>
            </a:r>
          </a:p>
        </p:txBody>
      </p:sp>
      <p:sp>
        <p:nvSpPr>
          <p:cNvPr id="39943" name="Oval 10">
            <a:extLst>
              <a:ext uri="{FF2B5EF4-FFF2-40B4-BE49-F238E27FC236}">
                <a16:creationId xmlns:a16="http://schemas.microsoft.com/office/drawing/2014/main" id="{4C70F930-4D71-4D0D-87FD-1B81E545B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105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9944" name="Oval 11">
            <a:extLst>
              <a:ext uri="{FF2B5EF4-FFF2-40B4-BE49-F238E27FC236}">
                <a16:creationId xmlns:a16="http://schemas.microsoft.com/office/drawing/2014/main" id="{D677E257-A17D-42D7-B0E5-A6553E86C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105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9945" name="AutoShape 12">
            <a:extLst>
              <a:ext uri="{FF2B5EF4-FFF2-40B4-BE49-F238E27FC236}">
                <a16:creationId xmlns:a16="http://schemas.microsoft.com/office/drawing/2014/main" id="{D3FD9D1B-FC0B-4066-AB6F-23FFE3047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638800"/>
            <a:ext cx="3048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9946" name="AutoShape 13">
            <a:extLst>
              <a:ext uri="{FF2B5EF4-FFF2-40B4-BE49-F238E27FC236}">
                <a16:creationId xmlns:a16="http://schemas.microsoft.com/office/drawing/2014/main" id="{9EBD2D35-DC80-49E9-88E9-73F1C845E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5638800"/>
            <a:ext cx="3048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9947" name="Oval 14">
            <a:extLst>
              <a:ext uri="{FF2B5EF4-FFF2-40B4-BE49-F238E27FC236}">
                <a16:creationId xmlns:a16="http://schemas.microsoft.com/office/drawing/2014/main" id="{88355350-9DA4-4A82-A65A-95EC45D17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733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9948" name="Oval 15">
            <a:extLst>
              <a:ext uri="{FF2B5EF4-FFF2-40B4-BE49-F238E27FC236}">
                <a16:creationId xmlns:a16="http://schemas.microsoft.com/office/drawing/2014/main" id="{21E95EC0-D6C7-498F-BE3A-E75B61784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733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9949" name="Oval 16">
            <a:extLst>
              <a:ext uri="{FF2B5EF4-FFF2-40B4-BE49-F238E27FC236}">
                <a16:creationId xmlns:a16="http://schemas.microsoft.com/office/drawing/2014/main" id="{F10A039E-59A3-4518-9A0D-70035755E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733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9950" name="Line 17">
            <a:extLst>
              <a:ext uri="{FF2B5EF4-FFF2-40B4-BE49-F238E27FC236}">
                <a16:creationId xmlns:a16="http://schemas.microsoft.com/office/drawing/2014/main" id="{36CE44C2-044E-47E5-A8DA-830FA384444B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1" name="Line 18">
            <a:extLst>
              <a:ext uri="{FF2B5EF4-FFF2-40B4-BE49-F238E27FC236}">
                <a16:creationId xmlns:a16="http://schemas.microsoft.com/office/drawing/2014/main" id="{0B41BAF7-3B98-4E24-8E17-CC6D06AB945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352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2" name="Line 19">
            <a:extLst>
              <a:ext uri="{FF2B5EF4-FFF2-40B4-BE49-F238E27FC236}">
                <a16:creationId xmlns:a16="http://schemas.microsoft.com/office/drawing/2014/main" id="{584C87F1-CC88-4980-9377-7EC9923B98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05600" y="3352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3" name="Line 20">
            <a:extLst>
              <a:ext uri="{FF2B5EF4-FFF2-40B4-BE49-F238E27FC236}">
                <a16:creationId xmlns:a16="http://schemas.microsoft.com/office/drawing/2014/main" id="{48C19CC5-1511-4B9F-90CB-7FFD9E57AF6C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4" name="Line 21">
            <a:extLst>
              <a:ext uri="{FF2B5EF4-FFF2-40B4-BE49-F238E27FC236}">
                <a16:creationId xmlns:a16="http://schemas.microsoft.com/office/drawing/2014/main" id="{C28288CD-7035-410B-B7FA-3289CC5F3F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72200" y="40386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5" name="Line 22">
            <a:extLst>
              <a:ext uri="{FF2B5EF4-FFF2-40B4-BE49-F238E27FC236}">
                <a16:creationId xmlns:a16="http://schemas.microsoft.com/office/drawing/2014/main" id="{B16C3C5E-9E5E-40E7-A492-F5BEE0DE961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0386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6" name="Line 23">
            <a:extLst>
              <a:ext uri="{FF2B5EF4-FFF2-40B4-BE49-F238E27FC236}">
                <a16:creationId xmlns:a16="http://schemas.microsoft.com/office/drawing/2014/main" id="{52BC8B84-3959-4986-859C-DDFB97C79D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4800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7" name="Line 24">
            <a:extLst>
              <a:ext uri="{FF2B5EF4-FFF2-40B4-BE49-F238E27FC236}">
                <a16:creationId xmlns:a16="http://schemas.microsoft.com/office/drawing/2014/main" id="{322C9EB3-8DA1-4D7F-B434-36A49550FA3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4800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8" name="Line 26">
            <a:extLst>
              <a:ext uri="{FF2B5EF4-FFF2-40B4-BE49-F238E27FC236}">
                <a16:creationId xmlns:a16="http://schemas.microsoft.com/office/drawing/2014/main" id="{1D36BE85-05AB-4651-9E75-EF70FFD3F4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4102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9" name="Line 27">
            <a:extLst>
              <a:ext uri="{FF2B5EF4-FFF2-40B4-BE49-F238E27FC236}">
                <a16:creationId xmlns:a16="http://schemas.microsoft.com/office/drawing/2014/main" id="{46D81A19-516D-4507-A0E6-23D79B592E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6400" y="54102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0" name="Text Box 28">
            <a:extLst>
              <a:ext uri="{FF2B5EF4-FFF2-40B4-BE49-F238E27FC236}">
                <a16:creationId xmlns:a16="http://schemas.microsoft.com/office/drawing/2014/main" id="{5A491104-8A2D-4C38-8D3C-737B854F2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25" y="4383088"/>
            <a:ext cx="676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6600CC"/>
                </a:solidFill>
              </a:rPr>
              <a:t>min</a:t>
            </a:r>
          </a:p>
        </p:txBody>
      </p:sp>
      <p:sp>
        <p:nvSpPr>
          <p:cNvPr id="39961" name="Text Box 29">
            <a:extLst>
              <a:ext uri="{FF2B5EF4-FFF2-40B4-BE49-F238E27FC236}">
                <a16:creationId xmlns:a16="http://schemas.microsoft.com/office/drawing/2014/main" id="{719CDD1F-934A-4745-A9A8-8ABB52BE6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1725" y="4916488"/>
            <a:ext cx="116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6600CC"/>
                </a:solidFill>
              </a:rPr>
              <a:t>chance</a:t>
            </a:r>
          </a:p>
        </p:txBody>
      </p:sp>
      <p:sp>
        <p:nvSpPr>
          <p:cNvPr id="39962" name="Text Box 30">
            <a:extLst>
              <a:ext uri="{FF2B5EF4-FFF2-40B4-BE49-F238E27FC236}">
                <a16:creationId xmlns:a16="http://schemas.microsoft.com/office/drawing/2014/main" id="{AC72C7FF-0B97-4CD0-963F-CD26016A5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410200"/>
            <a:ext cx="76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6600CC"/>
                </a:solidFill>
              </a:rPr>
              <a:t>max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A8F67B1-DF14-44F5-AC4D-E82BD67A1205}"/>
                  </a:ext>
                </a:extLst>
              </p14:cNvPr>
              <p14:cNvContentPartPr/>
              <p14:nvPr/>
            </p14:nvContentPartPr>
            <p14:xfrm>
              <a:off x="5173200" y="2832120"/>
              <a:ext cx="3097440" cy="2732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A8F67B1-DF14-44F5-AC4D-E82BD67A120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63840" y="2822760"/>
                <a:ext cx="3116160" cy="2750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>
            <a:extLst>
              <a:ext uri="{FF2B5EF4-FFF2-40B4-BE49-F238E27FC236}">
                <a16:creationId xmlns:a16="http://schemas.microsoft.com/office/drawing/2014/main" id="{865704D7-2897-4551-BBFC-A6F4C5A6B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B88E798-5C9E-4E4C-8B9A-499A65853DEF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4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939AC507-F281-4842-899E-29D6C2659F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Games of Chance</a:t>
            </a:r>
          </a:p>
        </p:txBody>
      </p:sp>
      <p:sp>
        <p:nvSpPr>
          <p:cNvPr id="40964" name="Oval 4">
            <a:extLst>
              <a:ext uri="{FF2B5EF4-FFF2-40B4-BE49-F238E27FC236}">
                <a16:creationId xmlns:a16="http://schemas.microsoft.com/office/drawing/2014/main" id="{55E58FEC-9BA5-4431-B072-3E856FDF74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752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0965" name="Text Box 5">
            <a:extLst>
              <a:ext uri="{FF2B5EF4-FFF2-40B4-BE49-F238E27FC236}">
                <a16:creationId xmlns:a16="http://schemas.microsoft.com/office/drawing/2014/main" id="{DEDCAEDD-FC3D-4F1B-AB28-60E89EEED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905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</a:t>
            </a:r>
          </a:p>
        </p:txBody>
      </p:sp>
      <p:sp>
        <p:nvSpPr>
          <p:cNvPr id="40966" name="AutoShape 6">
            <a:extLst>
              <a:ext uri="{FF2B5EF4-FFF2-40B4-BE49-F238E27FC236}">
                <a16:creationId xmlns:a16="http://schemas.microsoft.com/office/drawing/2014/main" id="{EAA14181-2655-46B9-BB43-56D34EA5E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895600"/>
            <a:ext cx="609600" cy="6096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0967" name="AutoShape 7">
            <a:extLst>
              <a:ext uri="{FF2B5EF4-FFF2-40B4-BE49-F238E27FC236}">
                <a16:creationId xmlns:a16="http://schemas.microsoft.com/office/drawing/2014/main" id="{04C55E34-3285-4F13-852E-8CCD1EC01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895600"/>
            <a:ext cx="609600" cy="6096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0968" name="AutoShape 8">
            <a:extLst>
              <a:ext uri="{FF2B5EF4-FFF2-40B4-BE49-F238E27FC236}">
                <a16:creationId xmlns:a16="http://schemas.microsoft.com/office/drawing/2014/main" id="{18D8422C-E7FE-4344-AE10-9574AC2BB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895600"/>
            <a:ext cx="609600" cy="6096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0969" name="Text Box 9">
            <a:extLst>
              <a:ext uri="{FF2B5EF4-FFF2-40B4-BE49-F238E27FC236}">
                <a16:creationId xmlns:a16="http://schemas.microsoft.com/office/drawing/2014/main" id="{4FC115AF-1F70-43C5-8A51-2CD23D474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048000"/>
            <a:ext cx="46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</a:t>
            </a:r>
            <a:r>
              <a:rPr lang="en-US" altLang="en-US" sz="2400" baseline="-25000"/>
              <a:t>1</a:t>
            </a:r>
          </a:p>
        </p:txBody>
      </p:sp>
      <p:sp>
        <p:nvSpPr>
          <p:cNvPr id="40970" name="Text Box 10">
            <a:extLst>
              <a:ext uri="{FF2B5EF4-FFF2-40B4-BE49-F238E27FC236}">
                <a16:creationId xmlns:a16="http://schemas.microsoft.com/office/drawing/2014/main" id="{451AE950-AB9A-491D-8986-39F225D65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971800"/>
            <a:ext cx="398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</a:t>
            </a:r>
            <a:r>
              <a:rPr lang="en-US" altLang="en-US" sz="2400" baseline="-25000"/>
              <a:t>i</a:t>
            </a:r>
          </a:p>
        </p:txBody>
      </p:sp>
      <p:sp>
        <p:nvSpPr>
          <p:cNvPr id="40971" name="Text Box 12">
            <a:extLst>
              <a:ext uri="{FF2B5EF4-FFF2-40B4-BE49-F238E27FC236}">
                <a16:creationId xmlns:a16="http://schemas.microsoft.com/office/drawing/2014/main" id="{79986D7D-906A-4B88-A48A-632C7CFAF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971800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</a:t>
            </a:r>
            <a:r>
              <a:rPr lang="en-US" altLang="en-US" sz="2400" baseline="-25000"/>
              <a:t>k</a:t>
            </a:r>
          </a:p>
        </p:txBody>
      </p:sp>
      <p:sp>
        <p:nvSpPr>
          <p:cNvPr id="40972" name="Rectangle 13">
            <a:extLst>
              <a:ext uri="{FF2B5EF4-FFF2-40B4-BE49-F238E27FC236}">
                <a16:creationId xmlns:a16="http://schemas.microsoft.com/office/drawing/2014/main" id="{1EDE20B4-34CA-4C61-9F11-D76DEC3609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038600"/>
            <a:ext cx="1676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0973" name="Text Box 14">
            <a:extLst>
              <a:ext uri="{FF2B5EF4-FFF2-40B4-BE49-F238E27FC236}">
                <a16:creationId xmlns:a16="http://schemas.microsoft.com/office/drawing/2014/main" id="{8D74B3CE-871E-4881-B9B9-B6405D4AB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3925888"/>
            <a:ext cx="104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S(c,d</a:t>
            </a:r>
            <a:r>
              <a:rPr lang="en-US" altLang="en-US" sz="2400" baseline="-25000"/>
              <a:t>i</a:t>
            </a:r>
            <a:r>
              <a:rPr lang="en-US" altLang="en-US" sz="2400"/>
              <a:t>)</a:t>
            </a:r>
          </a:p>
        </p:txBody>
      </p:sp>
      <p:sp>
        <p:nvSpPr>
          <p:cNvPr id="40974" name="Line 15">
            <a:extLst>
              <a:ext uri="{FF2B5EF4-FFF2-40B4-BE49-F238E27FC236}">
                <a16:creationId xmlns:a16="http://schemas.microsoft.com/office/drawing/2014/main" id="{1AE0F41F-D585-4FC7-8D52-94CBECDAC3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514600"/>
            <a:ext cx="1600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5" name="Line 16">
            <a:extLst>
              <a:ext uri="{FF2B5EF4-FFF2-40B4-BE49-F238E27FC236}">
                <a16:creationId xmlns:a16="http://schemas.microsoft.com/office/drawing/2014/main" id="{AE3E9FA8-6DA6-477C-9180-60E0CE4C44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14800" y="25146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6" name="Line 17">
            <a:extLst>
              <a:ext uri="{FF2B5EF4-FFF2-40B4-BE49-F238E27FC236}">
                <a16:creationId xmlns:a16="http://schemas.microsoft.com/office/drawing/2014/main" id="{94C0C781-9FFF-4B68-BD31-EE8E1E0B04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514600"/>
            <a:ext cx="1295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7" name="Line 18">
            <a:extLst>
              <a:ext uri="{FF2B5EF4-FFF2-40B4-BE49-F238E27FC236}">
                <a16:creationId xmlns:a16="http://schemas.microsoft.com/office/drawing/2014/main" id="{699DF1EF-6AF6-4EC2-92DD-0CFD40B134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9000" y="35052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8" name="Line 19">
            <a:extLst>
              <a:ext uri="{FF2B5EF4-FFF2-40B4-BE49-F238E27FC236}">
                <a16:creationId xmlns:a16="http://schemas.microsoft.com/office/drawing/2014/main" id="{71052F52-E121-4875-A2C0-E2354F2861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505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9" name="Line 20">
            <a:extLst>
              <a:ext uri="{FF2B5EF4-FFF2-40B4-BE49-F238E27FC236}">
                <a16:creationId xmlns:a16="http://schemas.microsoft.com/office/drawing/2014/main" id="{89406153-069A-4C5F-AA4F-EA94D823121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5052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0" name="Text Box 21">
            <a:extLst>
              <a:ext uri="{FF2B5EF4-FFF2-40B4-BE49-F238E27FC236}">
                <a16:creationId xmlns:a16="http://schemas.microsoft.com/office/drawing/2014/main" id="{032DD5D8-4E49-4696-8D7E-A70F1F7B2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2525" y="1868488"/>
            <a:ext cx="25590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chance node with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max children</a:t>
            </a:r>
          </a:p>
        </p:txBody>
      </p:sp>
      <p:sp>
        <p:nvSpPr>
          <p:cNvPr id="40981" name="Text Box 22">
            <a:extLst>
              <a:ext uri="{FF2B5EF4-FFF2-40B4-BE49-F238E27FC236}">
                <a16:creationId xmlns:a16="http://schemas.microsoft.com/office/drawing/2014/main" id="{EB372AB9-2F09-4BC4-8E78-52D95E3F1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648200"/>
            <a:ext cx="6827838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expectimax(c) = </a:t>
            </a:r>
            <a:r>
              <a:rPr lang="en-US" altLang="en-US" sz="2400">
                <a:solidFill>
                  <a:srgbClr val="CC0000"/>
                </a:solidFill>
                <a:cs typeface="Arial" panose="020B0604020202020204" pitchFamily="34" charset="0"/>
              </a:rPr>
              <a:t>∑P(d</a:t>
            </a:r>
            <a:r>
              <a:rPr lang="en-US" altLang="en-US" sz="2400" baseline="-25000">
                <a:solidFill>
                  <a:srgbClr val="CC0000"/>
                </a:solidFill>
                <a:cs typeface="Arial" panose="020B0604020202020204" pitchFamily="34" charset="0"/>
              </a:rPr>
              <a:t>i</a:t>
            </a:r>
            <a:r>
              <a:rPr lang="en-US" altLang="en-US" sz="2400">
                <a:solidFill>
                  <a:srgbClr val="CC0000"/>
                </a:solidFill>
                <a:cs typeface="Arial" panose="020B0604020202020204" pitchFamily="34" charset="0"/>
              </a:rPr>
              <a:t>)  max(backed-up-value(s))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  <a:cs typeface="Arial" panose="020B0604020202020204" pitchFamily="34" charset="0"/>
              </a:rPr>
              <a:t>                           </a:t>
            </a:r>
            <a:r>
              <a:rPr lang="en-US" altLang="en-US" sz="2000">
                <a:solidFill>
                  <a:srgbClr val="CC0000"/>
                </a:solidFill>
                <a:cs typeface="Arial" panose="020B0604020202020204" pitchFamily="34" charset="0"/>
              </a:rPr>
              <a:t> i </a:t>
            </a:r>
            <a:r>
              <a:rPr lang="en-US" altLang="en-US" sz="2400">
                <a:solidFill>
                  <a:srgbClr val="CC0000"/>
                </a:solidFill>
                <a:cs typeface="Arial" panose="020B0604020202020204" pitchFamily="34" charset="0"/>
              </a:rPr>
              <a:t>       </a:t>
            </a:r>
            <a:r>
              <a:rPr lang="en-US" altLang="en-US" sz="2000">
                <a:solidFill>
                  <a:srgbClr val="CC0000"/>
                </a:solidFill>
                <a:cs typeface="Arial" panose="020B0604020202020204" pitchFamily="34" charset="0"/>
              </a:rPr>
              <a:t>s</a:t>
            </a:r>
            <a:r>
              <a:rPr lang="en-US" altLang="en-US" sz="2000">
                <a:solidFill>
                  <a:srgbClr val="CC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in S(c,d</a:t>
            </a:r>
            <a:r>
              <a:rPr lang="en-US" altLang="en-US" sz="2000" baseline="-25000">
                <a:solidFill>
                  <a:srgbClr val="CC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i</a:t>
            </a:r>
            <a:r>
              <a:rPr lang="en-US" altLang="en-US" sz="2000">
                <a:solidFill>
                  <a:srgbClr val="CC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CC0000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6600CC"/>
                </a:solidFill>
              </a:rPr>
              <a:t>expectimin(c’) = ∑P(d</a:t>
            </a:r>
            <a:r>
              <a:rPr lang="en-US" altLang="en-US" sz="2400" baseline="-25000">
                <a:solidFill>
                  <a:srgbClr val="6600CC"/>
                </a:solidFill>
              </a:rPr>
              <a:t>i</a:t>
            </a:r>
            <a:r>
              <a:rPr lang="en-US" altLang="en-US" sz="2400">
                <a:solidFill>
                  <a:srgbClr val="6600CC"/>
                </a:solidFill>
              </a:rPr>
              <a:t>)  min(backed-up-value(s))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6600CC"/>
                </a:solidFill>
              </a:rPr>
              <a:t>                            </a:t>
            </a:r>
            <a:r>
              <a:rPr lang="en-US" altLang="en-US" sz="2000">
                <a:solidFill>
                  <a:srgbClr val="6600CC"/>
                </a:solidFill>
              </a:rPr>
              <a:t>i        s</a:t>
            </a:r>
            <a:r>
              <a:rPr lang="en-US" altLang="en-US" sz="2000">
                <a:solidFill>
                  <a:srgbClr val="6600CC"/>
                </a:solidFill>
                <a:sym typeface="Symbol" panose="05050102010706020507" pitchFamily="18" charset="2"/>
              </a:rPr>
              <a:t> in S(c,d</a:t>
            </a:r>
            <a:r>
              <a:rPr lang="en-US" altLang="en-US" sz="2000" baseline="-25000">
                <a:solidFill>
                  <a:srgbClr val="6600CC"/>
                </a:solidFill>
                <a:sym typeface="Symbol" panose="05050102010706020507" pitchFamily="18" charset="2"/>
              </a:rPr>
              <a:t>i</a:t>
            </a:r>
            <a:r>
              <a:rPr lang="en-US" altLang="en-US" sz="2000">
                <a:solidFill>
                  <a:srgbClr val="6600CC"/>
                </a:solidFill>
                <a:sym typeface="Symbol" panose="05050102010706020507" pitchFamily="18" charset="2"/>
              </a:rPr>
              <a:t>)</a:t>
            </a:r>
            <a:endParaRPr lang="en-US" altLang="en-US" sz="2000">
              <a:solidFill>
                <a:srgbClr val="6600CC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>
            <a:extLst>
              <a:ext uri="{FF2B5EF4-FFF2-40B4-BE49-F238E27FC236}">
                <a16:creationId xmlns:a16="http://schemas.microsoft.com/office/drawing/2014/main" id="{40D44D5C-AF7C-441E-B801-6E4D16A3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4D985BD-4467-4868-AFB1-AD19AA0D83E1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4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D33A1725-DF73-4013-911E-EA122BB4B4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Example Tree with Chance</a:t>
            </a:r>
          </a:p>
        </p:txBody>
      </p:sp>
      <p:sp>
        <p:nvSpPr>
          <p:cNvPr id="41988" name="AutoShape 4">
            <a:extLst>
              <a:ext uri="{FF2B5EF4-FFF2-40B4-BE49-F238E27FC236}">
                <a16:creationId xmlns:a16="http://schemas.microsoft.com/office/drawing/2014/main" id="{DBEC3BF6-336C-4F72-AA6B-66532167C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1676400"/>
            <a:ext cx="3810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89" name="Oval 5">
            <a:extLst>
              <a:ext uri="{FF2B5EF4-FFF2-40B4-BE49-F238E27FC236}">
                <a16:creationId xmlns:a16="http://schemas.microsoft.com/office/drawing/2014/main" id="{233D1E65-4ED4-4D4F-8D21-5C0E21119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0" name="Oval 6">
            <a:extLst>
              <a:ext uri="{FF2B5EF4-FFF2-40B4-BE49-F238E27FC236}">
                <a16:creationId xmlns:a16="http://schemas.microsoft.com/office/drawing/2014/main" id="{C674317E-A483-4560-AFD3-138D980BA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1" name="Text Box 7">
            <a:extLst>
              <a:ext uri="{FF2B5EF4-FFF2-40B4-BE49-F238E27FC236}">
                <a16:creationId xmlns:a16="http://schemas.microsoft.com/office/drawing/2014/main" id="{67AC8D7E-FB58-4F31-A473-4743275BB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25" y="2854325"/>
            <a:ext cx="1292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ym typeface="Symbol" panose="05050102010706020507" pitchFamily="18" charset="2"/>
              </a:rPr>
              <a:t>        </a:t>
            </a:r>
          </a:p>
        </p:txBody>
      </p:sp>
      <p:sp>
        <p:nvSpPr>
          <p:cNvPr id="41992" name="Oval 8">
            <a:extLst>
              <a:ext uri="{FF2B5EF4-FFF2-40B4-BE49-F238E27FC236}">
                <a16:creationId xmlns:a16="http://schemas.microsoft.com/office/drawing/2014/main" id="{00848750-A82D-4936-B1F0-0D5C64183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505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3" name="Oval 9">
            <a:extLst>
              <a:ext uri="{FF2B5EF4-FFF2-40B4-BE49-F238E27FC236}">
                <a16:creationId xmlns:a16="http://schemas.microsoft.com/office/drawing/2014/main" id="{C83326A3-9397-4396-84ED-BA75038EA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505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4" name="AutoShape 10">
            <a:extLst>
              <a:ext uri="{FF2B5EF4-FFF2-40B4-BE49-F238E27FC236}">
                <a16:creationId xmlns:a16="http://schemas.microsoft.com/office/drawing/2014/main" id="{7BF5F6CF-6B69-49A2-B45B-74A11B859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191000"/>
            <a:ext cx="3810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5" name="AutoShape 11">
            <a:extLst>
              <a:ext uri="{FF2B5EF4-FFF2-40B4-BE49-F238E27FC236}">
                <a16:creationId xmlns:a16="http://schemas.microsoft.com/office/drawing/2014/main" id="{17F5BD32-746F-4BA0-945C-D368A61EF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191000"/>
            <a:ext cx="3810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6" name="AutoShape 12">
            <a:extLst>
              <a:ext uri="{FF2B5EF4-FFF2-40B4-BE49-F238E27FC236}">
                <a16:creationId xmlns:a16="http://schemas.microsoft.com/office/drawing/2014/main" id="{1AA09188-3A07-4665-BDDC-DB6891286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91000"/>
            <a:ext cx="3810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7" name="AutoShape 13">
            <a:extLst>
              <a:ext uri="{FF2B5EF4-FFF2-40B4-BE49-F238E27FC236}">
                <a16:creationId xmlns:a16="http://schemas.microsoft.com/office/drawing/2014/main" id="{9A77D320-6E83-4902-8EF5-4C8307C35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191000"/>
            <a:ext cx="3810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8" name="Text Box 14">
            <a:extLst>
              <a:ext uri="{FF2B5EF4-FFF2-40B4-BE49-F238E27FC236}">
                <a16:creationId xmlns:a16="http://schemas.microsoft.com/office/drawing/2014/main" id="{CFF73CAD-F8B0-4C97-ABCC-DE52F91CB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800600"/>
            <a:ext cx="2571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3  5   1  4   1   2  4   5</a:t>
            </a:r>
          </a:p>
        </p:txBody>
      </p:sp>
      <p:sp>
        <p:nvSpPr>
          <p:cNvPr id="41999" name="Line 15">
            <a:extLst>
              <a:ext uri="{FF2B5EF4-FFF2-40B4-BE49-F238E27FC236}">
                <a16:creationId xmlns:a16="http://schemas.microsoft.com/office/drawing/2014/main" id="{D4716498-F0D5-4555-8ACE-3C0EFD7534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44958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0" name="Line 16">
            <a:extLst>
              <a:ext uri="{FF2B5EF4-FFF2-40B4-BE49-F238E27FC236}">
                <a16:creationId xmlns:a16="http://schemas.microsoft.com/office/drawing/2014/main" id="{B16EF4E3-7276-46F2-8827-83B3310483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4958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1" name="Line 17">
            <a:extLst>
              <a:ext uri="{FF2B5EF4-FFF2-40B4-BE49-F238E27FC236}">
                <a16:creationId xmlns:a16="http://schemas.microsoft.com/office/drawing/2014/main" id="{FBD7BC62-5B0D-4132-AAC9-7D919D6817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44958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2" name="Line 18">
            <a:extLst>
              <a:ext uri="{FF2B5EF4-FFF2-40B4-BE49-F238E27FC236}">
                <a16:creationId xmlns:a16="http://schemas.microsoft.com/office/drawing/2014/main" id="{D97AB464-AB8E-4E26-A1E0-2B56756F3CC8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4958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3" name="Line 19">
            <a:extLst>
              <a:ext uri="{FF2B5EF4-FFF2-40B4-BE49-F238E27FC236}">
                <a16:creationId xmlns:a16="http://schemas.microsoft.com/office/drawing/2014/main" id="{E0D2B16C-9E47-4265-8806-866BCB487C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44958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4" name="Line 20">
            <a:extLst>
              <a:ext uri="{FF2B5EF4-FFF2-40B4-BE49-F238E27FC236}">
                <a16:creationId xmlns:a16="http://schemas.microsoft.com/office/drawing/2014/main" id="{32CAD9C7-4944-41B2-98C1-045A0AC8AE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4958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5" name="Line 21">
            <a:extLst>
              <a:ext uri="{FF2B5EF4-FFF2-40B4-BE49-F238E27FC236}">
                <a16:creationId xmlns:a16="http://schemas.microsoft.com/office/drawing/2014/main" id="{D47CFDA6-BB44-45DB-A2C5-A59999CB2A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4958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6" name="Line 22">
            <a:extLst>
              <a:ext uri="{FF2B5EF4-FFF2-40B4-BE49-F238E27FC236}">
                <a16:creationId xmlns:a16="http://schemas.microsoft.com/office/drawing/2014/main" id="{EDBE62E9-347B-480C-B02F-C7DFA72829E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4958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7" name="Line 23">
            <a:extLst>
              <a:ext uri="{FF2B5EF4-FFF2-40B4-BE49-F238E27FC236}">
                <a16:creationId xmlns:a16="http://schemas.microsoft.com/office/drawing/2014/main" id="{030B2ADF-5BF1-4FC5-BDA1-7635727750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3810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8" name="Line 24">
            <a:extLst>
              <a:ext uri="{FF2B5EF4-FFF2-40B4-BE49-F238E27FC236}">
                <a16:creationId xmlns:a16="http://schemas.microsoft.com/office/drawing/2014/main" id="{22FC363D-4CF6-4132-BE39-4619E99E9E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8100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9" name="Line 25">
            <a:extLst>
              <a:ext uri="{FF2B5EF4-FFF2-40B4-BE49-F238E27FC236}">
                <a16:creationId xmlns:a16="http://schemas.microsoft.com/office/drawing/2014/main" id="{9378871F-EA47-4810-9CAB-F6CA7F1007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38100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0" name="Line 26">
            <a:extLst>
              <a:ext uri="{FF2B5EF4-FFF2-40B4-BE49-F238E27FC236}">
                <a16:creationId xmlns:a16="http://schemas.microsoft.com/office/drawing/2014/main" id="{AB645D15-2EB2-4BF1-BA64-41177DEBE07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810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1" name="Line 27">
            <a:extLst>
              <a:ext uri="{FF2B5EF4-FFF2-40B4-BE49-F238E27FC236}">
                <a16:creationId xmlns:a16="http://schemas.microsoft.com/office/drawing/2014/main" id="{CE606EE8-3459-4A42-B571-D2CD5F5042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3124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2" name="Line 28">
            <a:extLst>
              <a:ext uri="{FF2B5EF4-FFF2-40B4-BE49-F238E27FC236}">
                <a16:creationId xmlns:a16="http://schemas.microsoft.com/office/drawing/2014/main" id="{635DDB44-4FCF-4A7F-87A3-CF226DBF60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1242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3" name="Line 29">
            <a:extLst>
              <a:ext uri="{FF2B5EF4-FFF2-40B4-BE49-F238E27FC236}">
                <a16:creationId xmlns:a16="http://schemas.microsoft.com/office/drawing/2014/main" id="{0515D1CF-809B-49D8-B3C8-5115281BC3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2667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4" name="Line 30">
            <a:extLst>
              <a:ext uri="{FF2B5EF4-FFF2-40B4-BE49-F238E27FC236}">
                <a16:creationId xmlns:a16="http://schemas.microsoft.com/office/drawing/2014/main" id="{8361A928-5A3D-4413-AF56-B71FB047C1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2667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5" name="Line 31">
            <a:extLst>
              <a:ext uri="{FF2B5EF4-FFF2-40B4-BE49-F238E27FC236}">
                <a16:creationId xmlns:a16="http://schemas.microsoft.com/office/drawing/2014/main" id="{29439CC6-76DC-4C7B-910C-AB9EF5F80D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19812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6" name="Line 32">
            <a:extLst>
              <a:ext uri="{FF2B5EF4-FFF2-40B4-BE49-F238E27FC236}">
                <a16:creationId xmlns:a16="http://schemas.microsoft.com/office/drawing/2014/main" id="{FBB929CF-1A80-4CC3-973F-A1EE972776D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1981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7" name="Text Box 33">
            <a:extLst>
              <a:ext uri="{FF2B5EF4-FFF2-40B4-BE49-F238E27FC236}">
                <a16:creationId xmlns:a16="http://schemas.microsoft.com/office/drawing/2014/main" id="{A1F1D946-6182-4ABA-83CE-55C2F0A55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733800"/>
            <a:ext cx="208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33CC"/>
                </a:solidFill>
              </a:rPr>
              <a:t>.4     .6      .4       .6</a:t>
            </a:r>
          </a:p>
        </p:txBody>
      </p:sp>
      <p:sp>
        <p:nvSpPr>
          <p:cNvPr id="42018" name="Text Box 34">
            <a:extLst>
              <a:ext uri="{FF2B5EF4-FFF2-40B4-BE49-F238E27FC236}">
                <a16:creationId xmlns:a16="http://schemas.microsoft.com/office/drawing/2014/main" id="{59E229A0-8BEB-427F-A87E-D86E70D49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2551113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33CC"/>
                </a:solidFill>
              </a:rPr>
              <a:t>.4        .6</a:t>
            </a:r>
          </a:p>
        </p:txBody>
      </p:sp>
      <p:sp>
        <p:nvSpPr>
          <p:cNvPr id="42019" name="Text Box 35">
            <a:extLst>
              <a:ext uri="{FF2B5EF4-FFF2-40B4-BE49-F238E27FC236}">
                <a16:creationId xmlns:a16="http://schemas.microsoft.com/office/drawing/2014/main" id="{02D1DF9F-73F8-4359-AF2B-60B92A329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676400"/>
            <a:ext cx="10033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max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chance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min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chance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max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leaf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33CC"/>
              </a:solidFill>
            </a:endParaRPr>
          </a:p>
        </p:txBody>
      </p:sp>
      <p:sp>
        <p:nvSpPr>
          <p:cNvPr id="42020" name="Text Box 36">
            <a:extLst>
              <a:ext uri="{FF2B5EF4-FFF2-40B4-BE49-F238E27FC236}">
                <a16:creationId xmlns:a16="http://schemas.microsoft.com/office/drawing/2014/main" id="{C321BB26-59C0-4317-8AAF-1AB0CD846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895600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1.2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>
            <a:extLst>
              <a:ext uri="{FF2B5EF4-FFF2-40B4-BE49-F238E27FC236}">
                <a16:creationId xmlns:a16="http://schemas.microsoft.com/office/drawing/2014/main" id="{40D44D5C-AF7C-441E-B801-6E4D16A3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4D985BD-4467-4868-AFB1-AD19AA0D83E1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4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D33A1725-DF73-4013-911E-EA122BB4B4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Example Tree with Chance</a:t>
            </a:r>
          </a:p>
        </p:txBody>
      </p:sp>
      <p:sp>
        <p:nvSpPr>
          <p:cNvPr id="41988" name="AutoShape 4">
            <a:extLst>
              <a:ext uri="{FF2B5EF4-FFF2-40B4-BE49-F238E27FC236}">
                <a16:creationId xmlns:a16="http://schemas.microsoft.com/office/drawing/2014/main" id="{DBEC3BF6-336C-4F72-AA6B-66532167C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1676400"/>
            <a:ext cx="3810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89" name="Oval 5">
            <a:extLst>
              <a:ext uri="{FF2B5EF4-FFF2-40B4-BE49-F238E27FC236}">
                <a16:creationId xmlns:a16="http://schemas.microsoft.com/office/drawing/2014/main" id="{233D1E65-4ED4-4D4F-8D21-5C0E21119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0" name="Oval 6">
            <a:extLst>
              <a:ext uri="{FF2B5EF4-FFF2-40B4-BE49-F238E27FC236}">
                <a16:creationId xmlns:a16="http://schemas.microsoft.com/office/drawing/2014/main" id="{C674317E-A483-4560-AFD3-138D980BA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1" name="Text Box 7">
            <a:extLst>
              <a:ext uri="{FF2B5EF4-FFF2-40B4-BE49-F238E27FC236}">
                <a16:creationId xmlns:a16="http://schemas.microsoft.com/office/drawing/2014/main" id="{67AC8D7E-FB58-4F31-A473-4743275BB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25" y="2854325"/>
            <a:ext cx="1292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ym typeface="Symbol" panose="05050102010706020507" pitchFamily="18" charset="2"/>
              </a:rPr>
              <a:t>        </a:t>
            </a:r>
          </a:p>
        </p:txBody>
      </p:sp>
      <p:sp>
        <p:nvSpPr>
          <p:cNvPr id="41992" name="Oval 8">
            <a:extLst>
              <a:ext uri="{FF2B5EF4-FFF2-40B4-BE49-F238E27FC236}">
                <a16:creationId xmlns:a16="http://schemas.microsoft.com/office/drawing/2014/main" id="{00848750-A82D-4936-B1F0-0D5C64183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505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3" name="Oval 9">
            <a:extLst>
              <a:ext uri="{FF2B5EF4-FFF2-40B4-BE49-F238E27FC236}">
                <a16:creationId xmlns:a16="http://schemas.microsoft.com/office/drawing/2014/main" id="{C83326A3-9397-4396-84ED-BA75038EA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505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4" name="AutoShape 10">
            <a:extLst>
              <a:ext uri="{FF2B5EF4-FFF2-40B4-BE49-F238E27FC236}">
                <a16:creationId xmlns:a16="http://schemas.microsoft.com/office/drawing/2014/main" id="{7BF5F6CF-6B69-49A2-B45B-74A11B859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191000"/>
            <a:ext cx="3810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5" name="AutoShape 11">
            <a:extLst>
              <a:ext uri="{FF2B5EF4-FFF2-40B4-BE49-F238E27FC236}">
                <a16:creationId xmlns:a16="http://schemas.microsoft.com/office/drawing/2014/main" id="{17F5BD32-746F-4BA0-945C-D368A61EF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191000"/>
            <a:ext cx="3810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6" name="AutoShape 12">
            <a:extLst>
              <a:ext uri="{FF2B5EF4-FFF2-40B4-BE49-F238E27FC236}">
                <a16:creationId xmlns:a16="http://schemas.microsoft.com/office/drawing/2014/main" id="{1AA09188-3A07-4665-BDDC-DB6891286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91000"/>
            <a:ext cx="3810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7" name="AutoShape 13">
            <a:extLst>
              <a:ext uri="{FF2B5EF4-FFF2-40B4-BE49-F238E27FC236}">
                <a16:creationId xmlns:a16="http://schemas.microsoft.com/office/drawing/2014/main" id="{9A77D320-6E83-4902-8EF5-4C8307C35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191000"/>
            <a:ext cx="3810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8" name="Text Box 14">
            <a:extLst>
              <a:ext uri="{FF2B5EF4-FFF2-40B4-BE49-F238E27FC236}">
                <a16:creationId xmlns:a16="http://schemas.microsoft.com/office/drawing/2014/main" id="{CFF73CAD-F8B0-4C97-ABCC-DE52F91CB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800600"/>
            <a:ext cx="2571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3  5   1  4   1   2  4   5</a:t>
            </a:r>
          </a:p>
        </p:txBody>
      </p:sp>
      <p:sp>
        <p:nvSpPr>
          <p:cNvPr id="41999" name="Line 15">
            <a:extLst>
              <a:ext uri="{FF2B5EF4-FFF2-40B4-BE49-F238E27FC236}">
                <a16:creationId xmlns:a16="http://schemas.microsoft.com/office/drawing/2014/main" id="{D4716498-F0D5-4555-8ACE-3C0EFD7534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44958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0" name="Line 16">
            <a:extLst>
              <a:ext uri="{FF2B5EF4-FFF2-40B4-BE49-F238E27FC236}">
                <a16:creationId xmlns:a16="http://schemas.microsoft.com/office/drawing/2014/main" id="{B16EF4E3-7276-46F2-8827-83B3310483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4958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1" name="Line 17">
            <a:extLst>
              <a:ext uri="{FF2B5EF4-FFF2-40B4-BE49-F238E27FC236}">
                <a16:creationId xmlns:a16="http://schemas.microsoft.com/office/drawing/2014/main" id="{FBD7BC62-5B0D-4132-AAC9-7D919D6817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44958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2" name="Line 18">
            <a:extLst>
              <a:ext uri="{FF2B5EF4-FFF2-40B4-BE49-F238E27FC236}">
                <a16:creationId xmlns:a16="http://schemas.microsoft.com/office/drawing/2014/main" id="{D97AB464-AB8E-4E26-A1E0-2B56756F3CC8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4958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3" name="Line 19">
            <a:extLst>
              <a:ext uri="{FF2B5EF4-FFF2-40B4-BE49-F238E27FC236}">
                <a16:creationId xmlns:a16="http://schemas.microsoft.com/office/drawing/2014/main" id="{E0D2B16C-9E47-4265-8806-866BCB487C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44958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4" name="Line 20">
            <a:extLst>
              <a:ext uri="{FF2B5EF4-FFF2-40B4-BE49-F238E27FC236}">
                <a16:creationId xmlns:a16="http://schemas.microsoft.com/office/drawing/2014/main" id="{32CAD9C7-4944-41B2-98C1-045A0AC8AE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4958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5" name="Line 21">
            <a:extLst>
              <a:ext uri="{FF2B5EF4-FFF2-40B4-BE49-F238E27FC236}">
                <a16:creationId xmlns:a16="http://schemas.microsoft.com/office/drawing/2014/main" id="{D47CFDA6-BB44-45DB-A2C5-A59999CB2A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4958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6" name="Line 22">
            <a:extLst>
              <a:ext uri="{FF2B5EF4-FFF2-40B4-BE49-F238E27FC236}">
                <a16:creationId xmlns:a16="http://schemas.microsoft.com/office/drawing/2014/main" id="{EDBE62E9-347B-480C-B02F-C7DFA72829E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4958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7" name="Line 23">
            <a:extLst>
              <a:ext uri="{FF2B5EF4-FFF2-40B4-BE49-F238E27FC236}">
                <a16:creationId xmlns:a16="http://schemas.microsoft.com/office/drawing/2014/main" id="{030B2ADF-5BF1-4FC5-BDA1-7635727750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3810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8" name="Line 24">
            <a:extLst>
              <a:ext uri="{FF2B5EF4-FFF2-40B4-BE49-F238E27FC236}">
                <a16:creationId xmlns:a16="http://schemas.microsoft.com/office/drawing/2014/main" id="{22FC363D-4CF6-4132-BE39-4619E99E9E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8100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9" name="Line 25">
            <a:extLst>
              <a:ext uri="{FF2B5EF4-FFF2-40B4-BE49-F238E27FC236}">
                <a16:creationId xmlns:a16="http://schemas.microsoft.com/office/drawing/2014/main" id="{9378871F-EA47-4810-9CAB-F6CA7F1007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38100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0" name="Line 26">
            <a:extLst>
              <a:ext uri="{FF2B5EF4-FFF2-40B4-BE49-F238E27FC236}">
                <a16:creationId xmlns:a16="http://schemas.microsoft.com/office/drawing/2014/main" id="{AB645D15-2EB2-4BF1-BA64-41177DEBE07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810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1" name="Line 27">
            <a:extLst>
              <a:ext uri="{FF2B5EF4-FFF2-40B4-BE49-F238E27FC236}">
                <a16:creationId xmlns:a16="http://schemas.microsoft.com/office/drawing/2014/main" id="{CE606EE8-3459-4A42-B571-D2CD5F5042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3124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2" name="Line 28">
            <a:extLst>
              <a:ext uri="{FF2B5EF4-FFF2-40B4-BE49-F238E27FC236}">
                <a16:creationId xmlns:a16="http://schemas.microsoft.com/office/drawing/2014/main" id="{635DDB44-4FCF-4A7F-87A3-CF226DBF60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1242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3" name="Line 29">
            <a:extLst>
              <a:ext uri="{FF2B5EF4-FFF2-40B4-BE49-F238E27FC236}">
                <a16:creationId xmlns:a16="http://schemas.microsoft.com/office/drawing/2014/main" id="{0515D1CF-809B-49D8-B3C8-5115281BC3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2667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4" name="Line 30">
            <a:extLst>
              <a:ext uri="{FF2B5EF4-FFF2-40B4-BE49-F238E27FC236}">
                <a16:creationId xmlns:a16="http://schemas.microsoft.com/office/drawing/2014/main" id="{8361A928-5A3D-4413-AF56-B71FB047C1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2667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5" name="Line 31">
            <a:extLst>
              <a:ext uri="{FF2B5EF4-FFF2-40B4-BE49-F238E27FC236}">
                <a16:creationId xmlns:a16="http://schemas.microsoft.com/office/drawing/2014/main" id="{29439CC6-76DC-4C7B-910C-AB9EF5F80D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19812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6" name="Line 32">
            <a:extLst>
              <a:ext uri="{FF2B5EF4-FFF2-40B4-BE49-F238E27FC236}">
                <a16:creationId xmlns:a16="http://schemas.microsoft.com/office/drawing/2014/main" id="{FBB929CF-1A80-4CC3-973F-A1EE972776D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1981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7" name="Text Box 33">
            <a:extLst>
              <a:ext uri="{FF2B5EF4-FFF2-40B4-BE49-F238E27FC236}">
                <a16:creationId xmlns:a16="http://schemas.microsoft.com/office/drawing/2014/main" id="{A1F1D946-6182-4ABA-83CE-55C2F0A55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733800"/>
            <a:ext cx="208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33CC"/>
                </a:solidFill>
              </a:rPr>
              <a:t>.4     .6      .4       .6</a:t>
            </a:r>
          </a:p>
        </p:txBody>
      </p:sp>
      <p:sp>
        <p:nvSpPr>
          <p:cNvPr id="42018" name="Text Box 34">
            <a:extLst>
              <a:ext uri="{FF2B5EF4-FFF2-40B4-BE49-F238E27FC236}">
                <a16:creationId xmlns:a16="http://schemas.microsoft.com/office/drawing/2014/main" id="{59E229A0-8BEB-427F-A87E-D86E70D49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2551113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33CC"/>
                </a:solidFill>
              </a:rPr>
              <a:t>.4        .6</a:t>
            </a:r>
          </a:p>
        </p:txBody>
      </p:sp>
      <p:sp>
        <p:nvSpPr>
          <p:cNvPr id="42019" name="Text Box 35">
            <a:extLst>
              <a:ext uri="{FF2B5EF4-FFF2-40B4-BE49-F238E27FC236}">
                <a16:creationId xmlns:a16="http://schemas.microsoft.com/office/drawing/2014/main" id="{02D1DF9F-73F8-4359-AF2B-60B92A329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676400"/>
            <a:ext cx="10033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max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chance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min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chance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max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leaf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33CC"/>
              </a:solidFill>
            </a:endParaRPr>
          </a:p>
        </p:txBody>
      </p:sp>
      <p:sp>
        <p:nvSpPr>
          <p:cNvPr id="42020" name="Text Box 36">
            <a:extLst>
              <a:ext uri="{FF2B5EF4-FFF2-40B4-BE49-F238E27FC236}">
                <a16:creationId xmlns:a16="http://schemas.microsoft.com/office/drawing/2014/main" id="{C321BB26-59C0-4317-8AAF-1AB0CD846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895600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1.2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59EC28E-4E6C-46BE-9941-F16890F12F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7280" y="2106046"/>
            <a:ext cx="6212362" cy="279830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D76F8B8-9B81-4B64-9EE7-B85C7E23D6FB}"/>
                  </a:ext>
                </a:extLst>
              </p14:cNvPr>
              <p14:cNvContentPartPr/>
              <p14:nvPr/>
            </p14:nvContentPartPr>
            <p14:xfrm>
              <a:off x="2099160" y="2466360"/>
              <a:ext cx="6721200" cy="20872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D76F8B8-9B81-4B64-9EE7-B85C7E23D6F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89800" y="2457000"/>
                <a:ext cx="6739920" cy="210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684090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>
            <a:extLst>
              <a:ext uri="{FF2B5EF4-FFF2-40B4-BE49-F238E27FC236}">
                <a16:creationId xmlns:a16="http://schemas.microsoft.com/office/drawing/2014/main" id="{E984ABF2-3495-417B-8A24-EA45EAC42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CF410B8-845C-494D-86CD-3288D1EC559E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4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ABC07D0E-9B70-4ACC-A169-7EC3A7FC8C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Complexity</a:t>
            </a:r>
          </a:p>
        </p:txBody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3C829AF4-FD79-43D1-B1DB-E4C4FB4E97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0386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/>
              <a:t>Instead of O(b</a:t>
            </a:r>
            <a:r>
              <a:rPr lang="en-US" altLang="en-US" baseline="30000"/>
              <a:t>m</a:t>
            </a:r>
            <a:r>
              <a:rPr lang="en-US" altLang="en-US"/>
              <a:t>), it is </a:t>
            </a:r>
            <a:r>
              <a:rPr lang="en-US" altLang="en-US">
                <a:solidFill>
                  <a:srgbClr val="0033CC"/>
                </a:solidFill>
              </a:rPr>
              <a:t>O(b</a:t>
            </a:r>
            <a:r>
              <a:rPr lang="en-US" altLang="en-US" baseline="30000">
                <a:solidFill>
                  <a:srgbClr val="0033CC"/>
                </a:solidFill>
              </a:rPr>
              <a:t>m</a:t>
            </a:r>
            <a:r>
              <a:rPr lang="en-US" altLang="en-US">
                <a:solidFill>
                  <a:srgbClr val="0033CC"/>
                </a:solidFill>
              </a:rPr>
              <a:t>n</a:t>
            </a:r>
            <a:r>
              <a:rPr lang="en-US" altLang="en-US" baseline="30000">
                <a:solidFill>
                  <a:srgbClr val="0033CC"/>
                </a:solidFill>
              </a:rPr>
              <a:t>m</a:t>
            </a:r>
            <a:r>
              <a:rPr lang="en-US" altLang="en-US">
                <a:solidFill>
                  <a:srgbClr val="0033CC"/>
                </a:solidFill>
              </a:rPr>
              <a:t>)</a:t>
            </a:r>
            <a:r>
              <a:rPr lang="en-US" altLang="en-US"/>
              <a:t> where </a:t>
            </a:r>
            <a:r>
              <a:rPr lang="en-US" altLang="en-US">
                <a:solidFill>
                  <a:srgbClr val="0033CC"/>
                </a:solidFill>
              </a:rPr>
              <a:t>n</a:t>
            </a:r>
            <a:r>
              <a:rPr lang="en-US" altLang="en-US"/>
              <a:t> is the number of chance outcomes.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Since the complexity is higher (both time and space), we cannot search as deeply.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Pruning algorithms may be applied.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>
            <a:extLst>
              <a:ext uri="{FF2B5EF4-FFF2-40B4-BE49-F238E27FC236}">
                <a16:creationId xmlns:a16="http://schemas.microsoft.com/office/drawing/2014/main" id="{1357DCBE-D7A2-42EC-86ED-8B32081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D8EEDCF-1879-457E-85D2-C52E0DE9B817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4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E97CF22E-BB47-42AC-94B5-4ED304C07A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Summary</a:t>
            </a:r>
          </a:p>
        </p:txBody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4467BB7A-373D-4353-8CCB-C6EFF8F129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Games are fun to work on!
</a:t>
            </a:r>
          </a:p>
          <a:p>
            <a:pPr eaLnBrk="1" hangingPunct="1"/>
            <a:endParaRPr lang="en-US" altLang="en-US" sz="2800"/>
          </a:p>
          <a:p>
            <a:pPr eaLnBrk="1" hangingPunct="1"/>
            <a:r>
              <a:rPr lang="en-US" altLang="en-US" sz="2800"/>
              <a:t>They illustrate several important points about AI.
</a:t>
            </a:r>
          </a:p>
          <a:p>
            <a:pPr eaLnBrk="1" hangingPunct="1"/>
            <a:endParaRPr lang="en-US" altLang="en-US" sz="2800"/>
          </a:p>
          <a:p>
            <a:pPr eaLnBrk="1" hangingPunct="1"/>
            <a:r>
              <a:rPr lang="en-US" altLang="en-US" sz="2800"/>
              <a:t>Perfection is unattainable </a:t>
            </a:r>
            <a:r>
              <a:rPr lang="en-US" altLang="en-US" sz="2800"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800"/>
              <a:t> must approximate.</a:t>
            </a:r>
          </a:p>
          <a:p>
            <a:pPr eaLnBrk="1" hangingPunct="1"/>
            <a:endParaRPr lang="en-US" altLang="en-US" sz="2800"/>
          </a:p>
          <a:p>
            <a:pPr eaLnBrk="1" hangingPunct="1"/>
            <a:r>
              <a:rPr lang="en-US" altLang="en-US" sz="2800"/>
              <a:t>Game playing programs have shown the world what AI can do.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6FB9AD44-4E62-4DC0-A813-FC9B25428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09565CD-4E24-44C9-BF1B-C6B8937133D0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E27254E-3FFD-4E57-8976-E1B84D1CDB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Game Tree (2-player, Deterministic, Turns)</a:t>
            </a:r>
          </a:p>
        </p:txBody>
      </p:sp>
      <p:pic>
        <p:nvPicPr>
          <p:cNvPr id="6148" name="Picture 3" descr="tictactoe">
            <a:extLst>
              <a:ext uri="{FF2B5EF4-FFF2-40B4-BE49-F238E27FC236}">
                <a16:creationId xmlns:a16="http://schemas.microsoft.com/office/drawing/2014/main" id="{313AB7EB-D04B-4CAC-8C8F-767A32C11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828800"/>
            <a:ext cx="6048375" cy="430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4">
            <a:extLst>
              <a:ext uri="{FF2B5EF4-FFF2-40B4-BE49-F238E27FC236}">
                <a16:creationId xmlns:a16="http://schemas.microsoft.com/office/drawing/2014/main" id="{1812D3C9-FB27-46B3-8239-148F6BCD4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3392488"/>
            <a:ext cx="31321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The computer is </a:t>
            </a:r>
            <a:r>
              <a:rPr lang="en-US" altLang="en-US" sz="2400" b="1">
                <a:solidFill>
                  <a:srgbClr val="CC0000"/>
                </a:solidFill>
              </a:rPr>
              <a:t>Max</a:t>
            </a:r>
            <a:r>
              <a:rPr lang="en-US" altLang="en-US" sz="2400">
                <a:solidFill>
                  <a:srgbClr val="CC0000"/>
                </a:solidFill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The opponent is </a:t>
            </a:r>
            <a:r>
              <a:rPr lang="en-US" altLang="en-US" sz="2400" b="1">
                <a:solidFill>
                  <a:srgbClr val="CC0000"/>
                </a:solidFill>
              </a:rPr>
              <a:t>Min</a:t>
            </a:r>
            <a:r>
              <a:rPr lang="en-US" altLang="en-US" sz="2400">
                <a:solidFill>
                  <a:srgbClr val="CC0000"/>
                </a:solidFill>
              </a:rPr>
              <a:t>.</a:t>
            </a:r>
          </a:p>
        </p:txBody>
      </p:sp>
      <p:sp>
        <p:nvSpPr>
          <p:cNvPr id="6150" name="Text Box 5">
            <a:extLst>
              <a:ext uri="{FF2B5EF4-FFF2-40B4-BE49-F238E27FC236}">
                <a16:creationId xmlns:a16="http://schemas.microsoft.com/office/drawing/2014/main" id="{1D9213A2-1E60-4FC6-AF86-F57AFB6E4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4864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6151" name="Text Box 6">
            <a:extLst>
              <a:ext uri="{FF2B5EF4-FFF2-40B4-BE49-F238E27FC236}">
                <a16:creationId xmlns:a16="http://schemas.microsoft.com/office/drawing/2014/main" id="{E28C1918-7388-49A0-8118-06120B6FC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181600"/>
            <a:ext cx="37274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At the leaf nodes, the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CC0000"/>
                </a:solidFill>
              </a:rPr>
              <a:t>    utility function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is employed. Big value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means good, small is bad.</a:t>
            </a:r>
          </a:p>
        </p:txBody>
      </p:sp>
      <p:sp>
        <p:nvSpPr>
          <p:cNvPr id="6152" name="Text Box 7">
            <a:extLst>
              <a:ext uri="{FF2B5EF4-FFF2-40B4-BE49-F238E27FC236}">
                <a16:creationId xmlns:a16="http://schemas.microsoft.com/office/drawing/2014/main" id="{D93222A7-C8F3-4218-B5C9-35C6329F1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" y="1789113"/>
            <a:ext cx="1568450" cy="421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computer’s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CC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opponent’s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CC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computer’s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CC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opponent’s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CC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CC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leaf nodes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are evaluated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2C14340-1E67-43D5-88D3-E0F26D522ECE}"/>
                  </a:ext>
                </a:extLst>
              </p14:cNvPr>
              <p14:cNvContentPartPr/>
              <p14:nvPr/>
            </p14:nvContentPartPr>
            <p14:xfrm>
              <a:off x="3795120" y="1819440"/>
              <a:ext cx="2117520" cy="4290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2C14340-1E67-43D5-88D3-E0F26D522EC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85760" y="1810080"/>
                <a:ext cx="2136240" cy="4309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773A6E56-223A-4FDF-A563-16579D8BA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CD96FC5-12EA-4C91-A66C-C02F7C33CCD9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6F806FF-6AB3-4B87-8BE8-6EAB21A812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Mini-Max Terminology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68FDD60D-33B7-409A-82BF-3FEFD002B2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rgbClr val="CC0000"/>
                </a:solidFill>
              </a:rPr>
              <a:t>utility function:</a:t>
            </a:r>
            <a:r>
              <a:rPr lang="en-US" altLang="en-US" sz="2800"/>
              <a:t> the function applied to leaf nodes</a:t>
            </a:r>
          </a:p>
          <a:p>
            <a:pPr eaLnBrk="1" hangingPunct="1"/>
            <a:r>
              <a:rPr lang="en-US" altLang="en-US" sz="2800">
                <a:solidFill>
                  <a:srgbClr val="CC0000"/>
                </a:solidFill>
              </a:rPr>
              <a:t>backed-up value</a:t>
            </a:r>
          </a:p>
          <a:p>
            <a:pPr lvl="1" eaLnBrk="1" hangingPunct="1"/>
            <a:r>
              <a:rPr lang="en-US" altLang="en-US" sz="2400">
                <a:solidFill>
                  <a:srgbClr val="800080"/>
                </a:solidFill>
              </a:rPr>
              <a:t>of a max-position:</a:t>
            </a:r>
            <a:r>
              <a:rPr lang="en-US" altLang="en-US" sz="2400"/>
              <a:t> the value of its largest successor</a:t>
            </a:r>
          </a:p>
          <a:p>
            <a:pPr lvl="1" eaLnBrk="1" hangingPunct="1"/>
            <a:r>
              <a:rPr lang="en-US" altLang="en-US" sz="2400">
                <a:solidFill>
                  <a:srgbClr val="800080"/>
                </a:solidFill>
              </a:rPr>
              <a:t>of a min-position:</a:t>
            </a:r>
            <a:r>
              <a:rPr lang="en-US" altLang="en-US" sz="2400"/>
              <a:t> the value of its smallest successor</a:t>
            </a:r>
          </a:p>
          <a:p>
            <a:pPr eaLnBrk="1" hangingPunct="1"/>
            <a:r>
              <a:rPr lang="en-US" altLang="en-US" sz="2800">
                <a:solidFill>
                  <a:srgbClr val="CC0000"/>
                </a:solidFill>
              </a:rPr>
              <a:t>minimax procedure:</a:t>
            </a:r>
            <a:r>
              <a:rPr lang="en-US" altLang="en-US" sz="2800"/>
              <a:t> search down several levels; at the bottom level apply the utility function, back-up values all the way up to the root node, and that node selects the move.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4CC9AFCF-0752-498F-95A7-EFDED79DF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95C3A7D-7C7C-4577-A95B-B31C5FA68EA5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905F31B8-5A76-403C-91D2-EC0800AC73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Minimax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412D45F1-CAFA-4365-BC12-CB50F42859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Perfect play for deterministic games
</a:t>
            </a:r>
          </a:p>
          <a:p>
            <a:pPr eaLnBrk="1" hangingPunct="1"/>
            <a:r>
              <a:rPr lang="en-US" altLang="en-US" sz="2400"/>
              <a:t>Idea: choose move to position with highest </a:t>
            </a:r>
            <a:r>
              <a:rPr lang="en-US" altLang="en-US" sz="2400">
                <a:solidFill>
                  <a:srgbClr val="FF0000"/>
                </a:solidFill>
              </a:rPr>
              <a:t>minimax value</a:t>
            </a:r>
            <a:r>
              <a:rPr lang="en-US" altLang="en-US" sz="2400"/>
              <a:t> </a:t>
            </a:r>
            <a:br>
              <a:rPr lang="en-US" altLang="en-US" sz="2400"/>
            </a:br>
            <a:r>
              <a:rPr lang="en-US" altLang="en-US" sz="2400"/>
              <a:t>	= best achievable payoff against best play
</a:t>
            </a:r>
          </a:p>
          <a:p>
            <a:pPr eaLnBrk="1" hangingPunct="1"/>
            <a:r>
              <a:rPr lang="en-US" altLang="en-US" sz="2400"/>
              <a:t>E.g., 2-ply game:
</a:t>
            </a:r>
          </a:p>
          <a:p>
            <a:pPr eaLnBrk="1" hangingPunct="1"/>
            <a:endParaRPr lang="en-US" altLang="en-US" sz="2400"/>
          </a:p>
        </p:txBody>
      </p:sp>
      <p:pic>
        <p:nvPicPr>
          <p:cNvPr id="8197" name="Picture 4" descr="minimax">
            <a:extLst>
              <a:ext uri="{FF2B5EF4-FFF2-40B4-BE49-F238E27FC236}">
                <a16:creationId xmlns:a16="http://schemas.microsoft.com/office/drawing/2014/main" id="{B0D96330-500B-4C3C-A1B6-9B667E53C9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657600"/>
            <a:ext cx="6705600" cy="283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2FC144EC-86A6-4553-A7B9-9473242F4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6D06E24-B7A4-46FD-B4B6-4A750951B249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DC5680CA-DEA2-4A5F-AC4E-C67BB628C0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Minimax Strategy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D8615FE4-552A-446D-A15E-6222746619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Why do we take the </a:t>
            </a:r>
            <a:r>
              <a:rPr lang="en-US" altLang="en-US">
                <a:solidFill>
                  <a:srgbClr val="CC0000"/>
                </a:solidFill>
              </a:rPr>
              <a:t>min</a:t>
            </a:r>
            <a:r>
              <a:rPr lang="en-US" altLang="en-US"/>
              <a:t> value every other level of the tree?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These nodes represent the </a:t>
            </a:r>
            <a:r>
              <a:rPr lang="en-US" altLang="en-US">
                <a:solidFill>
                  <a:srgbClr val="CC0000"/>
                </a:solidFill>
              </a:rPr>
              <a:t>opponent’s </a:t>
            </a:r>
            <a:r>
              <a:rPr lang="en-US" altLang="en-US"/>
              <a:t>choice of move.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The computer assumes that the human will choose that move that is of </a:t>
            </a:r>
            <a:r>
              <a:rPr lang="en-US" altLang="en-US">
                <a:solidFill>
                  <a:srgbClr val="CC0000"/>
                </a:solidFill>
              </a:rPr>
              <a:t>least value</a:t>
            </a:r>
            <a:r>
              <a:rPr lang="en-US" altLang="en-US"/>
              <a:t> to the computer.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3D0584CC-8F80-418F-9346-3DA5FCA0A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81C9E5B-26A9-4188-90EC-934896093166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F12751DA-A844-49F8-854D-3E9C8459E6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Minimax algorithm</a:t>
            </a:r>
          </a:p>
        </p:txBody>
      </p:sp>
      <p:pic>
        <p:nvPicPr>
          <p:cNvPr id="10244" name="Picture 3">
            <a:extLst>
              <a:ext uri="{FF2B5EF4-FFF2-40B4-BE49-F238E27FC236}">
                <a16:creationId xmlns:a16="http://schemas.microsoft.com/office/drawing/2014/main" id="{EC04CA97-7B40-4895-9ADF-A34C011D6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5" t="25000" r="15625" b="11458"/>
          <a:stretch>
            <a:fillRect/>
          </a:stretch>
        </p:blipFill>
        <p:spPr bwMode="auto">
          <a:xfrm>
            <a:off x="914400" y="1371600"/>
            <a:ext cx="7162800" cy="496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2731</TotalTime>
  <Words>2114</Words>
  <Application>Microsoft Office PowerPoint</Application>
  <PresentationFormat>On-screen Show (4:3)</PresentationFormat>
  <Paragraphs>473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0" baseType="lpstr">
      <vt:lpstr>Arial</vt:lpstr>
      <vt:lpstr>Default Design</vt:lpstr>
      <vt:lpstr>Game Playing</vt:lpstr>
      <vt:lpstr>What Kinds of Games?</vt:lpstr>
      <vt:lpstr>Games vs. Search Problems</vt:lpstr>
      <vt:lpstr>PowerPoint Presentation</vt:lpstr>
      <vt:lpstr>Game Tree (2-player, Deterministic, Turns)</vt:lpstr>
      <vt:lpstr>Mini-Max Terminology</vt:lpstr>
      <vt:lpstr>Minimax</vt:lpstr>
      <vt:lpstr>Minimax Strategy</vt:lpstr>
      <vt:lpstr>Minimax algorithm</vt:lpstr>
      <vt:lpstr>Tic Tac Toe</vt:lpstr>
      <vt:lpstr>Sample Evaluations</vt:lpstr>
      <vt:lpstr>Sample Evaluations</vt:lpstr>
      <vt:lpstr>Minimax is done depth-first</vt:lpstr>
      <vt:lpstr>Properties of Minimax</vt:lpstr>
      <vt:lpstr>Alpha-Beta Procedure</vt:lpstr>
      <vt:lpstr>α-β pruning example</vt:lpstr>
      <vt:lpstr>α-β pruning example</vt:lpstr>
      <vt:lpstr>α-β pruning example</vt:lpstr>
      <vt:lpstr>α-β pruning example</vt:lpstr>
      <vt:lpstr>α-β pruning example</vt:lpstr>
      <vt:lpstr>Alpha Cutoff</vt:lpstr>
      <vt:lpstr>Beta Cutoff</vt:lpstr>
      <vt:lpstr>Alpha-Beta Pruning</vt:lpstr>
      <vt:lpstr>Properties of α-β</vt:lpstr>
      <vt:lpstr>The α-β algorithm</vt:lpstr>
      <vt:lpstr>The α-β algorithm</vt:lpstr>
      <vt:lpstr>When do we get alpha cutoffs?</vt:lpstr>
      <vt:lpstr>Shallow Search Techniques</vt:lpstr>
      <vt:lpstr>Additional Refinements</vt:lpstr>
      <vt:lpstr>Evaluation functions</vt:lpstr>
      <vt:lpstr>Example: Samuel’s Checker-Playing Program</vt:lpstr>
      <vt:lpstr>Samuel’s Checker Player</vt:lpstr>
      <vt:lpstr>Samuel’s Checker Player</vt:lpstr>
      <vt:lpstr>Samuel’s Checker Player</vt:lpstr>
      <vt:lpstr>Kalah</vt:lpstr>
      <vt:lpstr>Kalah</vt:lpstr>
      <vt:lpstr>Kalah</vt:lpstr>
      <vt:lpstr>Kalah</vt:lpstr>
      <vt:lpstr>Kalah</vt:lpstr>
      <vt:lpstr>Kalah</vt:lpstr>
      <vt:lpstr>Cutting off Search</vt:lpstr>
      <vt:lpstr>Deterministic Games in Practice</vt:lpstr>
      <vt:lpstr>Games of Chance</vt:lpstr>
      <vt:lpstr>Games of Chance</vt:lpstr>
      <vt:lpstr>Example Tree with Chance</vt:lpstr>
      <vt:lpstr>Example Tree with Chance</vt:lpstr>
      <vt:lpstr>Complexity</vt:lpstr>
      <vt:lpstr>Summary</vt:lpstr>
    </vt:vector>
  </TitlesOfParts>
  <Company>CSE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Artificial Intelligence</dc:title>
  <dc:creator>Linda Shapiro</dc:creator>
  <cp:lastModifiedBy>shapiro</cp:lastModifiedBy>
  <cp:revision>136</cp:revision>
  <dcterms:created xsi:type="dcterms:W3CDTF">2005-09-19T20:30:33Z</dcterms:created>
  <dcterms:modified xsi:type="dcterms:W3CDTF">2023-10-16T21:00:46Z</dcterms:modified>
</cp:coreProperties>
</file>