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3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1B34-9E8C-4763-93C1-EFDB802F178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F557-71F5-445E-8606-51D8A9E89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53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1B34-9E8C-4763-93C1-EFDB802F178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F557-71F5-445E-8606-51D8A9E89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3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1B34-9E8C-4763-93C1-EFDB802F178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F557-71F5-445E-8606-51D8A9E89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5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1B34-9E8C-4763-93C1-EFDB802F178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F557-71F5-445E-8606-51D8A9E89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7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1B34-9E8C-4763-93C1-EFDB802F178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F557-71F5-445E-8606-51D8A9E89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42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1B34-9E8C-4763-93C1-EFDB802F178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F557-71F5-445E-8606-51D8A9E89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82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1B34-9E8C-4763-93C1-EFDB802F178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F557-71F5-445E-8606-51D8A9E89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4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1B34-9E8C-4763-93C1-EFDB802F178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F557-71F5-445E-8606-51D8A9E89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24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1B34-9E8C-4763-93C1-EFDB802F178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F557-71F5-445E-8606-51D8A9E89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99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1B34-9E8C-4763-93C1-EFDB802F178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F557-71F5-445E-8606-51D8A9E89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1B34-9E8C-4763-93C1-EFDB802F178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F557-71F5-445E-8606-51D8A9E89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6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51B34-9E8C-4763-93C1-EFDB802F178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0F557-71F5-445E-8606-51D8A9E89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7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HW2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EE 562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1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Find the shortest path for a robot to move from start point to an end point, avoiding rectangular obstacles.</a:t>
            </a:r>
          </a:p>
          <a:p>
            <a:r>
              <a:rPr lang="en-US" dirty="0" smtClean="0"/>
              <a:t>Use the A* algorithm with the heuristic function being the straight-line distance from a point being considered to the goal point.</a:t>
            </a:r>
          </a:p>
          <a:p>
            <a:r>
              <a:rPr lang="en-US" dirty="0" smtClean="0"/>
              <a:t>State space is the set of all vertices of the rectangles.</a:t>
            </a:r>
          </a:p>
          <a:p>
            <a:r>
              <a:rPr lang="en-US" dirty="0" smtClean="0"/>
              <a:t>Need to write a function that determines if a given line intersects a rectangle.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06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363" y="1719263"/>
            <a:ext cx="3343275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50434" y="381000"/>
            <a:ext cx="4147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oint, g, h, f</a:t>
            </a:r>
          </a:p>
          <a:p>
            <a:r>
              <a:rPr lang="en-US" dirty="0" smtClean="0"/>
              <a:t>[(</a:t>
            </a:r>
            <a:r>
              <a:rPr lang="en-US" dirty="0"/>
              <a:t>0,0),0,10.8166538264,10.8166538264]</a:t>
            </a:r>
          </a:p>
          <a:p>
            <a:r>
              <a:rPr lang="en-US" dirty="0"/>
              <a:t>[(4,0),4.0,7.81024967591,11.8102496759]</a:t>
            </a:r>
          </a:p>
          <a:p>
            <a:r>
              <a:rPr lang="en-US" dirty="0"/>
              <a:t>[(9,6),11.8102496759,0.0,11.8102496759]</a:t>
            </a:r>
          </a:p>
        </p:txBody>
      </p:sp>
    </p:spTree>
    <p:extLst>
      <p:ext uri="{BB962C8B-B14F-4D97-AF65-F5344CB8AC3E}">
        <p14:creationId xmlns:p14="http://schemas.microsoft.com/office/powerpoint/2010/main" val="266681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863" y="585788"/>
            <a:ext cx="5248275" cy="568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79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98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HW2</vt:lpstr>
      <vt:lpstr>Basic Idea</vt:lpstr>
      <vt:lpstr>PowerPoint Presentation</vt:lpstr>
      <vt:lpstr>PowerPoint Presentation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HW2</dc:title>
  <dc:creator>CSE</dc:creator>
  <cp:lastModifiedBy>CSE</cp:lastModifiedBy>
  <cp:revision>5</cp:revision>
  <dcterms:created xsi:type="dcterms:W3CDTF">2015-04-13T18:09:22Z</dcterms:created>
  <dcterms:modified xsi:type="dcterms:W3CDTF">2016-10-09T21:34:42Z</dcterms:modified>
</cp:coreProperties>
</file>