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2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1T20:57:27.39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8110 7397 61 0,'-6'-7'-1'0,"1"5"1"0,-1-1 1 16,5-1-30-16,-3 0 39 0,-3 2 8 0,3 4-7 0,-3-2 1 16,5 2-1-16,-5 0-4 0,7 2 2 0,-6-1 3 15,2 1-3-15,4 0 4 0,-1-1 5 0,1 3 5 16,0-5-2-16,0 5 6 0,0-1-1 0,-2 3-2 16,0-3 1-16,-2 2-3 0,4 1 0 0,-1-1-5 0,-1 0 3 15,2-1-4-15,0 5 2 0,0-2-2 0,3-2 0 16,-3 0-1-16,2 3 0 0,-2-1-1 15,2 3 2-15,2-2-3 0,-1-5 0 0,1 2 0 0,1 4-1 16,3-2 0-16,-1 1-3 0,4-1 1 0,0-4-2 16,0 2-2-16,2 4-1 0,1-2 2 0,-1 4-4 15,2-5 2-15,1 1-1 0,2 0-2 16,2 4 2-16,0 1-2 0,0-7 5 0,2 3-2 0,0-3-2 16,0 0 4-16,2 0-1 0,-2-3 4 0,0 2 0 15,5-5-2-15,-9 5 1 0,0 1 4 0,4 0-2 16,6-1 3-16,-5 3-1 0,7 0-4 0,2-2 5 15,-4-1-5-15,8-1 3 0,1-6-2 0,-3 1-2 16,-1 1 2-16,0-2-3 0,-2-5 3 0,2 1 0 0,0 5-2 0,-4-6 1 16,6 1-2-16,-4-1 0 0,0 3 1 0,0-1 1 15,0-3-2-15,0-3 1 0,-4 1-1 16,4-3 2-16,-2 8-1 0,6-7 0 0,-8 0 1 0,-1 2 1 16,1 2-3-16,6-2 1 0,0-1-2 0,-6 5-3 15,6-4 2-15,-2 2-1 0,7-1-3 0,1 1 0 16,-1 5-2-16,-5-3 3 0,1-3-1 0,5 5-1 15,-3-5-1-15,-5 7 0 0,2-3-1 0,0-2 2 16,0 1 0-16,-2 3-1 0,0-1 1 0,3 3 1 16,1 0 0-16,-4-2-1 0,2-2 1 0,-6 4-1 15,13 2-1-15,-1-2 1 0,-3 0-2 0,2-6 3 16,1 5 0-16,3-1-1 0,-2 0 1 0,4-2 1 16,-8-3-1-16,1 5 2 0,1 0-3 0,-2 2 1 15,-1-1 0-15,0 1-1 0,-1 0 0 0,3 1 0 16,-4 1 1-16,-1-2 0 0,-1 0-2 0,4 2 1 15,-4 0 0-15,4-4 1 0,3 2 1 0,-3-2-2 16,5 0 0-16,-2 6 1 0,-1 0-1 0,3-4-1 16,4 3 1-16,-8 3-1 0,-1-1 1 0,3 1 0 0,-3 1-2 15,1-7 3-15,2 2-1 0,-3 5 1 0,-2-5-1 16,2 0-1-16,-3 0 1 0,9 5 0 0,-5-2 1 0,-7-1 0 16,6 1 0-16,-2 1-1 0,3 3-2 0,4 0 3 15,0 0-2-15,-7-5 1 0,6 3 1 0,3 2-3 16,-6-1 2-16,2-3 1 0,-5-5 3 0,-2 6-4 15,-2-5-1-15,1 5 2 0,-5-2-2 0,2-3 6 16,1 1-4-16,-3 2-1 0,-1-1 3 0,0-1-2 16,-1 6 1-16,3-8-2 0,1 1 0 0,3-1 0 15,-5 4-1-15,2-2 1 0,1 3 0 0,1-1-1 16,-2-4 1-16,4 5 0 0,-3 1 0 0,-3 3 1 16,6-3-1-16,-2-3 0 0,1 3 2 0,-1 1-2 15,2-2 2-15,-4 3-2 0,2-1 0 0,-3-3 2 16,-2-1-2-16,3 8 1 0,-3-3-1 0,-2-3 0 15,-1 1 1-15,1-6 1 0,-2 3 0 0,0 1-2 16,1-1 1-16,-1-3 0 0,0 0 1 0,-4 8-2 16,-3-5 1-16,3 7-22 0,4-7-28 15,-3 8-7-15,-1 0-38 0,2 5 2 0,8 3-42 0</inkml:trace>
  <inkml:trace contextRef="#ctx0" brushRef="#br0" timeOffset="1115.65">10791 9121 593 0,'17'-17'41'16,"10"5"-40"-16,8 4-3 0,5-5-6 0,11 10 8 15,5-3-5-15,10 5-1 0,5-1-9 0,6 2 2 16,-1 2-7-16,1-1 0 0,-2 3 2 15,-4-4 1-15,7 4-2 0,-5 3 4 0,-2-2 5 0,-5-3 3 16,0 4 6-16,-6-1 9 0,-3 4 5 0,-1-1-2 16,-12-1 12-16,0-3-4 0,-4 1 3 0,-2 4 0 15,-1-3-3-15,-3-1-2 0,-1-3-4 0,2 2-1 16,5-1-3-16,4 1-2 0,-1 1 0 0,3 1 3 0,1-4-4 16,5 5 1-16,0 2 1 0,-1-5-1 0,-3-4 1 0,-1 3 1 15,-1-3-3-15,1 2 0 0,3 4-1 0,-1-6-1 16,2 0-3-16,0 1 5 0,2 5-3 0,2-4-4 15,3 1 1-15,4 1 0 0,0 0 0 0,6 1 0 16,-6-1-2-16,3 1 2 0,3-1-1 0,-4 3 1 16,5 0 0-16,-3-7 0 0,-6 2 0 0,2-2 0 15,3 6 0-15,3-3 3 0,-2-3 0 0,1 0-2 16,-7 0 3-16,-1 2-1 0,3 2-1 0,-4-2 2 16,-1-2 0-16,-5-4-1 0,-2 4 3 0,4-5-3 15,1 3 1-15,-6-6 0 0,2-1-2 0,2 0 0 16,-2 2 0-16,-1 5 0 0,3-3 0 0,-4 3-1 15,-4-2 0-15,5 4 0 0,-1 2 0 0,0-2 0 16,0 0-1-16,-3 0 0 0,1 4 0 0,-3-3 0 16,2 1 0-16,3-2 1 0,0 0-1 0,2 2 2 0,-3 4-2 15,1-5 1-15,2-1-1 0,-2 0 0 0,1-5 2 16,-7 7-2-16,-1 0 0 0,-1-2 0 0,-3 0 0 16,2-2 3-16,2 2-1 0,0 0-2 0,0 5 1 0,2-8 0 15,-6 3 0-15,6 0-1 0,-1-4 0 0,-1 4 0 16,0 0 0-16,0-2 0 0,2-2 3 0,-2 3-3 15,5-1 1-15,-3 0 0 0,0 0 0 0,-4 0 4 16,-3 2-3-16,-3 0 1 0,5 0-3 0,-5 0 1 16,5-3 1-16,-7 1 1 0,3 0-2 0,7 2 0 15,-6-5 0-15,6 1 1 0,-3-2-1 0,1-1 0 16,-2 7-1-16,6-2 0 0,-4 1 0 0,-7 1 0 16,7 0-2-16,-5 0 2 0,-2 5 1 0,-1-1 0 15,-1-1 1-15,-3-1-1 0,-1 4 0 0,0-6 3 16,-3 0-3-16,-4-2-1 0,0 2 4 15,4 0-4-15,-6 0 0 0,0 3 0 0,-5 1 0 0,0-2 0 16,3 3-2-16,-6 3 0 0,-5-7-11 0,-3 9-6 16,2-7-5-16,-3 3-57 0,7-3 70 0,-10 10-24 0,2-2 35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1T20:58:22.62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25634 6360 226 0,'3'0'26'0,"-1"2"-33"16,0-2-1-16,7 0 5 0,-7 0-4 0,3 0 4 15,1 3 2-15,5-3 10 0,-6 2 7 0,-1 2-1 16,-1-1 14-16,3-1 3 0,-1 2 5 0,3-1 2 16,-1-1 5-16,-5 2-2 0,9-4-3 0,5 0-2 15,-7 2-1-15,-3-2-10 0,1 0 0 0,6 0-2 16,0 0-8-16,-6 0-4 0,-3 0-1 0,-3-2-1 16,5 0-3-16,7 2 3 0,3 0-1 0,-3 0-1 15,-10-5 3-15,16 3 4 0,-3 0-1 0,6 0 0 0,2 2 3 16,-1-2-2-16,1 0 1 0,0-1 0 0,11 3-4 0,-6 0-3 15,5 0 1-15,1 0 1 0,-4-4-3 0,4 4 1 16,-4 2-2-16,2 0 3 0,-1 1 0 0,1-1 2 16,6 0-2-16,-5 4 3 0,3 1 1 0,-6-2 1 15,1 1-1-15,7-1-1 0,-3 3 2 0,3-3-2 16,-3 4-1-16,4-2 1 0,-3 1-3 0,6-3 0 16,3 1 0-16,-6-1-2 0,0 2-2 0,2-1 3 15,-5-2 0-15,1-3 1 0,2 3 0 0,0-4 0 16,-5 2 2-16,7-2-1 0,-4 0 0 0,-1-2 1 15,1-2-5-15,-5 3 4 0,3-3-1 0,8 2-3 16,-2-3-2-16,-4 1 1 0,4 0-2 0,0 1-2 16,2-3 2-16,2 1-4 0,-4 5 0 0,-4-6 0 15,4 3 1-15,-2-3-1 0,2 3 0 0,-2-1 0 16,6 0-2-16,-3 2 2 0,-2 1-1 0,8 1 1 16,-7 0-1-16,7 0 0 0,-2 1 1 0,5 3 0 15,-3-2 1-15,2 0 0 0,2 0-1 0,-4-2 0 0,6 3 1 16,-8-3-1-16,4 2-1 0,2-2 1 0,2 0 0 15,-4 0 1-15,5 0-1 0,1 0 0 0,1 0 0 16,3-4 0-16,-1 3 0 0,0-3 0 0,-3 0 0 0,5 1-1 16,-8-3 1-16,8 2 0 0,-5 1 0 0,3-1 2 15,2 1-1-15,-9-3 0 0,5 4 0 0,4-1 0 16,2 1 0-16,-2 0-1 0,-2 2 0 0,-1 0 1 16,-6 0-1-16,7 0 0 0,-9 2 0 0,-5 0 0 15,3-2 0-15,-11 3 2 0,4-1-1 0,-6 0-1 16,3 0 0-16,-12 1 1 0,1 3 0 0,-1-3 0 15,-5 1-1-15,0 0 2 0,-6-2-2 0,2 1 0 16,-9 1-5-16,4 0-12 0,5-1-6 0,-8-1-2 16,-3 2-19-16,7 1-56 0,-1-1-37 0,0 1 47 15,7 3 91-15,9-1-82 0</inkml:trace>
  <inkml:trace contextRef="#ctx0" brushRef="#br0" timeOffset="1432.58">2576 7018 354 0,'14'-4'6'0,"3"4"-5"16,-1 0 10-16,4 0 8 0,-2 0-43 0,2 0-5 15,-1 2-1-15,-1 6 12 0,0-3-9 0,2-1 16 16,-2-1 7-16,-3 1 4 0,1 3 20 0,1-3 21 16,-3 1 1-16,1-3 0 0,-2 0 21 0,1 3-5 0,3-5-5 15,-4 6 5-15,1-6-10 0,3 0-11 0,-3 0-1 16,1 0-5-16,7 0-10 0,-4 0-5 0,0 0-1 16,6-6-3-16,-4 6-4 0,5-1 1 0,1 1-2 0,5 0 1 15,-9 0-1-15,9-2-2 0,-4 2-1 0,2 2 4 16,6-1-5-16,-7-2 1 0,3 1-2 0,-6-2-1 15,6 2-1-15,-4-4 2 0,1 4-2 0,-1-2 1 16,-1 1 0-16,1 1-2 0,0 0 2 0,1 0-1 16,-3 1-1-16,4 1 0 0,-1-4 1 0,3 4-1 15,-6-2 1-15,6 2 1 0,-5-2-1 0,3 4 1 16,2-1 0-16,2 5 0 0,2-3 1 0,-4 1 2 16,12 1-2-16,-1-5 6 0,9 1-1 0,2-1 1 15,0-2 5-15,2 0-3 0,0-5-2 0,9 3 3 16,-10 0-5-16,5 0-3 0,3 0 3 15,-4-1-2-15,-1-1-1 0,6 4 1 0,-1 0-1 0,-5 4 0 16,5-2 1-16,-4-2 2 0,-7 0-2 0,4 3 1 16,2-1 1-16,-10-2 1 0,-1 0 0 0,-4 0-1 15,-2 0 0-15,-4 2-1 0,1 0 1 0,1-2-3 16,-7 7-1-16,-4-5 2 0,-3 5-3 0,4-3 0 16,1 1-1-16,-6 1-25 0,1-1-27 0,2 1-7 0,-1-1-42 0,6 1 3 15,2 1-37-15</inkml:trace>
  <inkml:trace contextRef="#ctx0" brushRef="#br0" timeOffset="43166.13">12017 11236 215 0,'0'-3'-58'0,"0"-3"26"16,-2-1 14-1,0 5-41-15,1-4 75 0,-1 3-9 0,0-1 2 0,0-1-1 0,0 1-8 0,2 0 0 16,2-1 3-16,0-2-6 0,2 1 3 0,1-1 0 16,0 0 0-16,-1-3 1 0,2 0-1 0,-3-1 0 15,5-2 0-15,-3 2 1 0,-1-4 1 0,1 2 0 16,1-1 2-16,-1 3-1 0,1-2 2 0,-3 0 1 16,3-1 4-16,-3 5-4 0,1 0 5 0,0-1-1 15,-1 1 4-15,-1 2-1 0,0-2 2 0,2 2 4 16,-4-1-4-16,1-1 4 0,-1 0 2 0,0 0-3 15,0 2-4-15,0-4 5 0,0 5-5 0,0-1-1 16,0 0 5-16,0 3-6 0,0 0 4 0,2 1-1 16,-2-1 6-16,0 4-6 0,0 0 4 0,0 0-5 15,0 0 0-15,0 0 3 0,0-2-10 0,0 2 0 0,0-3 0 16,0-1 2-16,0-3-1 0,0 3 2 16,0 2 4-16,0 2-2 0,0 0 3 0,0 2 2 0,0-2-2 0,0 0 3 15,0 0 0-15,0-2-1 0,2 2-4 16,-2 0 3-16,0-2-2 0,0 2-7 0,0 0 0 0,0 0 0 15,2 0-6-15,-2 0 1 0,2 6 0 0,-2-4-2 16,1 0 0-16,-1 1 6 0,0-3 0 16,0 0 1-16,0 2 5 0,0-2 2 0,0 0 0 0,0 0 0 15,0 0 1-15,0 0-4 0,0 0 0 0,0 0 0 16,0 2-5-16,-1 0-2 0,1-1 0 0,0-1-2 16,-2 4-1-16,2 0 2 0,-2-1-1 0,2-1 2 15,0 0 1-15,-2 0 4 0,0 0 2 0,2 0 0 16,0-1 4-16,0-1-3 0,0 0 2 0,0 0 0 15,-1 0-1-15,-3 4-3 0,4-2 0 0,0 0-3 16,-2-2-2-16,2 0-3 0,0 0 1 0,0 1-2 16,0-1-1-16,0 0 0 0,2 8-1 0,0-1 0 0,0 0-1 15,-1 1 2-15,3 3-1 0,-2-4 2 0,0 0 0 0,1 2 0 16,-1-5 3-16,0 1-3 0,0 1 1 0,0-2-1 16,-1-1 0-16,3 3 0 0,-2 1-1 0,2-5 6 15,1 7-2-15,0-4 1 0,1-1 3 0,1-2 2 16,2 5-1-16,0-5 4 0,1 2-1 0,1-1-4 15,0-1 1-15,-1 2 0 0,3 1-2 0,2 1-1 16,-2-3 0-16,1 5-1 0,3-3 0 0,-1-1 1 16,-3 1-3-16,1 1 1 0,1-3-1 0,0 1-3 15,3 0 1-15,-4-3 4 0,3 3-3 0,-6 0-2 16,3-2 2-16,-1 1-2 0,5 1 2 0,-3-1 2 16,-8-1-2-16,11 2-2 0,-8-2 3 0,13 1 1 15,-4 1 1-15,1-2-2 0,-6 0 1 0,4 0-3 16,6 1 0-16,-4-1 3 0,6 0-4 0,-10 0 0 15,8 0-1-15,0-1 1 0,-3 1-1 0,3 0 1 16,0 0 1-16,-2 0-2 0,-2-1 1 0,4 1 3 16,-3-2 0-16,0 2-3 0,-1 0 0 0,-2-2 3 0,2 0-3 15,-2 0 4-15,-1 0-2 0,1 0-2 0,-2 0 2 16,2 0-1-16,3 0 0 0,-7 0 0 0,6 2-2 16,2-2 3-16,-2 0-1 0,4 0-1 0,0 2-1 0,-4-1 0 15,-2 1 0-15,11 0 1 0,-3 0 2 0,-5 0-4 16,5 0 2-16,-4 1 0 0,-2-1 1 0,4-2 2 15,5 2-3-15,-7 0 1 0,0-2 0 16,1 0 2-16,5 0-1 0,-1 0-1 0,2 0-1 0,-1 0 0 16,-3 0 0-16,3 0 0 0,-3 0 0 0,1 0-1 15,-3 0 0-15,3 0 1 0,-2 0-1 0,3 0 1 16,-3 1 0-16,-4-1 0 0,5 2 0 0,-1 0 3 16,0-2-1-16,7 2-2 0,-6-2 2 0,-1 2 0 15,9-2 0-15,3 2 0 0,-8-1 2 0,6 1-5 16,-1 0 2-16,-2-2 0 0,0 4 4 0,4-2-5 15,-10-1 3-15,3 1-1 0,1 2 1 0,-5-2 1 16,-1 1-1-16,1-1 6 0,-2 2-4 0,0-4 1 16,1 5 3-16,-1-1 1 0,-2 0-2 0,4-1 2 15,-2 1-3-15,0 1-1 0,2-1 2 0,3 0-5 0,0 1 0 16,-1-3-1-16,-4 0-1 0,7 1 4 16,0-3-3-16,0 2 1 0,-3-2-2 0,1 2-1 0,-1-2 1 0,1 2 1 15,8 0 0-15,-6-1-2 0,0-1 2 0,2 2-2 16,4-2 0-16,-2 0 3 0,-1 0-3 0,5 2 0 15,-4-2 1-15,3 0-1 0,-1 0 2 0,-2 0-2 16,1 2 0-16,-1 0 0 0,0-2-2 0,2 0 2 16,-1 0-1-16,-6 0 0 0,3 0 1 0,0 2 2 15,7-2-3-15,-5 0 2 0,5 0-1 0,-1 0 0 16,-1 0 0-16,6-2 1 0,-2 2 2 0,2 0-4 16,-9 0 3-16,7 0-2 0,-7-2-1 0,2 2 2 15,3 0-1-15,-3 0-2 0,-3 0 1 0,5-2 3 16,1 2 0-16,2 0-1 0,-3 0 1 0,5-2-2 15,-4 0 0-15,2 2 3 0,6 0-4 0,-6 0 1 16,2-1-2-16,-2-1 1 0,4 0 0 0,-6 2 1 16,4-2 0-16,0-1 0 0,-5 1 1 0,4 0 0 0,-6 0 0 15,2 2 2-15,-1 0-2 0,-3-2 1 0,-2 0-1 16,-2 2 1-16,6 0-2 0,-8 2 0 0,2-2 2 16,4 4-1-16,-2-4 1 0,6 2-1 0,-1 0-1 0,6 1 4 15,-5-3-3-15,5 4 3 0,-2-1-2 0,2 1 2 16,-4 0 2-16,4-1-2 0,-4 1 1 0,-1-2 4 15,3 2-1-15,-2-3-4 0,2 3 4 0,-3-4-5 16,3 2 2-16,-2 0-4 0,6 1 2 16,3 1-4-16,-1-2 0 0,1 1 1 0,3 1-3 0,4-2 2 15,-3 0 1-15,4 1 0 0,-6-1 0 0,1 0 0 16,-1 0 2-16,-2 0-2 0,3-2 4 0,2 3-4 16,-4 1 0-16,1 0 2 0,-3-1-1 0,-2-3-1 15,1 4 0-15,6-2 0 0,0 0-2 0,-9-2 4 16,7 0-2-16,-1 0-1 0,1-2 0 0,2 2 2 15,-2-2-1-15,1 2 0 0,-7-2 1 0,1 0-1 16,2-1-1-16,3 1 2 0,-1 0-1 16,-1-2 0-16,2 4 0 0,0 0 0 0,4 0-1 0,0 0 1 0,2-2 0 0,-2 2 0 15,3-1 0-15,-3-1 0 0,0-4 0 16,0 3 0-16,0-1 2 0,-6 0-2 0,6 1 0 16,2 1 0-16,0-2 0 0,-2 2 1 0,3 1-1 0,-1-1 0 15,0 0 2-15,1 2-2 0,-3-2 0 16,-2 0 1-16,-3 2-1 0,3-3 1 0,-4 3-1 0,2 0 2 15,-1-2 0-15,-6 0-1 0,0 0 1 0,-4 0-2 16,2 1 0-16,2-1 2 0,-4 0-4 0,3-2 2 16,-5 2-1-16,4 2-1 0,-2-1 2 0,3 1-2 15,-3 0 0-15,-3 0 2 0,-3-2-3 0,-4 2 3 16,1-2 0-16,-2 2 0 0,1 0 0 0,-1 0 0 16,-5 0 0-16,0 2 1 0,1 1-3 0,-1 1 1 15,0 0-2-15,2-1 2 0,2 3 0 0,-1-2 1 16,-1 1-3-16,3 0 4 0,0-3 1 0,1 2-4 15,-1 0 0-15,-5 1 2 0,7-3-2 0,2 0 0 16,-2-2 1-16,2 3-4 0,-1 3 4 0,1-4-3 0,2 1 3 16,3-3-3-16,-7 0 1 0,0 0-1 0,2 0 3 15,-3 0 0-15,-1 0 2 0,0 0-1 0,-3-2 0 16,0 2-1-16,0 2 1 0,-1-2 1 0,-3 0-1 16,2 0-2-16,-2 4 2 0,2 0-3 0,2 1 2 0,-8-3-1 15,1 0-4-15,-1 1 3 0,-1 1 0 0,3 0-4 16,-3-4 3-16,-8 3 1 0,-5-3 0 0,14 6 0 15,-5 1-1-15,-4-3 3 0,6-1-2 0,-4-3 0 16,0 6 1-16,2-4-2 0,2 3-1 16,0-5 2-16,1 0-5 0,-1 0 2 0,-5 2-7 0,-7 3 4 15,8-5-4-15,1 0-26 0,-3 0-15 16,-7 2-4-16,0 2-34 0,0-6-102 0,11 2 152 0,2-7-68 16,-2-1 110-16</inkml:trace>
  <inkml:trace contextRef="#ctx0" brushRef="#br0" timeOffset="46382.89">7072 12633 332 0,'2'-7'83'15,"0"-1"-25"-15,-2 3-21 0,-2-2 20 16,4-1-49-16,1 3-1 0,-3-2-7 0,0 1 3 0,0 1-3 0,2 1 1 16,-2 0-1-16,4 1 4 0,-4-3 3 0,-6-1 7 15,6 2 5-15,-3-3-3 0,3 3 10 0,-4-3 4 16,-2-2 3-16,3 2-2 0,-3-3 4 0,3 2-6 15,-1-2-2-15,4 4 2 0,-7-4-8 0,-4 4-4 16,7-2-3-16,2 3-2 0,1 2-5 0,-3-3-6 16,-3 7 2-16,7-3-4 0,1 3-6 0,3-6 0 15,-2 8-2-15,7-4 2 0,-4 2-3 0,6-2 5 16,2-5-3-16,7 12 3 0,-2-5 0 0,13 0 0 16,1 0 0-16,-3 4 1 0,7-2-2 0,10 2 2 15,-1-1 1-15,-4-3-1 0,6 6 2 0,-1-3-4 16,3-1 3-16,2-4 2 0,-6 4-3 0,8-2 1 15,-2 4 2-15,-3-4-4 0,5 0 5 0,3 0-2 16,-3 0 1-16,0 3 0 0,7-3 0 0,-7-1 1 16,2-3 0-16,1 0 0 0,-6-1 1 0,-1 1 0 15,0-3-1-15,-1 1 4 0,3-1-1 0,-4 7-5 16,-1-4 2-16,-1-1-1 0,6 3 1 0,2-3 0 0,-5 1-2 16,3-3 3-16,-4 5 0 0,4-9 1 0,2 7 0 15,0 1-3-15,-4-5 0 0,-1 1 1 0,1 5-1 0,-7 0 1 16,5 1 0-16,8 4-2 0,-9-8 1 0,10-1 1 15,-3 5 0-15,4-1 0 0,-1 0-1 16,6 0-2-16,-3-3 1 0,-6-3 2 0,7 8 0 0,-7 2 0 16,3-7 2-16,-1 5-2 0,-4 0 0 0,4-4 3 15,-6 4-2-15,-2 4 1 0,4-4 1 16,-3-6-3-16,-1 8 2 0,4-4-2 0,-1-1 0 0,-5 1 3 16,3-2-3-16,-1 0 0 0,-1 3-1 0,-3 1 0 15,-2-4 1-15,2 0 1 0,-1 4-1 0,0-2 0 16,-3 2 0-16,6-1 2 0,-1-1-2 0,-4 2 0 15,9-2 0-15,-3 6 0 0,5-4 2 0,-2 0-2 16,6 0 1-16,-6-2-1 0,2 2 1 0,2-4-1 16,-7 4-1-16,-1-5 3 0,3 5-2 0,-6 0 1 15,2 0 1-15,3-4 0 0,-9 4 1 0,4 0 0 16,-3 0 0-16,2 0-1 0,-2 0 0 0,5 2 4 0,-1-2-3 0,-3 2 2 16,4-4-2-16,-2 2 1 0,4 2 0 0,-8 0 4 15,2-4-1-15,-1 2-3 0,-1 0 4 0,-3 0 0 16,1 0-1-16,4 3 1 0,-7-4-2 0,2-1-1 15,1 2-1-15,2 0 4 0,-5 0-4 0,9 0 1 16,0 2 0-16,-5-4 0 0,12 2 0 0,-5 3-3 16,-1-1 3-16,1 4-3 0,2-5-1 0,-2 1 1 15,-4-2 1-15,-2 0-3 0,0 2 1 0,4-2 2 16,-2 0-2-16,-5-4 0 0,7-1-1 0,-4 3 0 16,4 2 0-16,4 2 1 0,-1 2-1 0,3-4 0 15,1 0 0-15,4 5 5 0,-2-5-3 0,4 0-3 16,-4 7-1-16,2-7 2 0,-6-3-1 0,6 5 1 15,0-2-2-15,-4 1 5 0,4 5 0 0,2-1-2 16,0-3 2-16,1 4 0 0,4 1 0 0,-1-2 1 16,-5-1 2-16,5-4-3 0,-4 0 5 0,-1 0 3 15,-6 2 3-15,-1-2-4 0,4 0 6 0,-3 0 0 16,1 0-2-16,-2 4 0 0,-3-3-2 0,2-1 1 0,5-1-7 16,-2 1 5-16,-3 0-5 0,3 0 1 0,-4 3-3 15,1-3 6-15,0 2-3 0,-1 2 3 0,-6-3 2 16,-3-1-1-16,-3 4 3 0,-2-4-2 0,-6 0-1 0,1 0 3 15,-6 6-4-15,-2-3-1 0,-1-3-3 0,-6 6-2 16,1-4-3-16,1-2 2 0,0 1-7 0,-9 5-2 16,7-6-5-16,-1 0-35 0,1 0-20 0,4-2-5 15,3 4-49-15,0 1 1 0,10 7-31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1T20:59:34.44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23888 6345 187 0,'0'-2'-57'0,"0"6"18"16,0-2 2-16,2 1-12 0,-2 3 49 0,-2-4 1 15,-2 5 0-15,1 0 2 0,-1-1-3 0,0 1 3 0,-1 0 0 16,1-3 1-16,-1 0 3 0,1-1 3 0,0 1 0 16,1 0 10-16,1-3 4 0,0 1-11 0,2-2 25 0,0 0-4 15,0 0 0-15,0 0 0 0,0 0-3 0,0 0 1 16,0 0-12-16,2 0-1 0,2 0-1 0,-1-2-5 16,1 2 3-16,0 0-3 0,-1 0-4 0,3 0 1 15,-1 0-1-15,1 0 2 0,-1 0 1 0,1 0 1 16,1 0-3-16,-2 2 2 0,1 0 1 0,-1 0-5 15,1 0 2-15,-1 0-2 0,1-1-2 0,1 3 4 16,0-2-1-16,1 1-1 0,-1 1 5 0,2-2 0 16,0 0 1-16,2 3 4 0,2-1 1 0,-2-2-4 15,3 0 1-15,-3-1 0 0,8 1 0 0,-5-2-2 16,3 0-1-16,-5 0-4 0,8 0 1 0,-3 0-2 16,1 0 1-16,6 0-2 0,-6-2 0 0,0 2 2 15,1-1 1-15,4 1-3 0,-8-4 4 0,5 4-2 16,0-2 1-16,-4 0-2 0,3 2 0 0,3-2-2 15,1 2-2-15,-3-3 2 0,0 3-2 0,-1 0 1 0,-3 0-1 16,4 0-2-16,0 0 1 0,-2 0 0 0,2-2-1 16,-1 2 0-16,3-2-2 0,-1 0 1 0,1 2 0 15,-2-2-1-15,0 1 0 0,2-1 1 0,-2 0-1 16,4 0 4-16,0 0-1 0,1 1 0 0,-1-1 1 0,3 0-1 16,-5-2 1-16,6 1-1 0,-5 1-2 0,3 0 1 15,-6-2-2-15,2 1 1 0,2 1-1 0,-2 2 0 16,5-2 0-16,-5 0 0 0,5 0 1 0,-5-1 2 15,5 1-3-15,-1 0 0 0,-1 0 1 0,1 0 1 16,0 1-1-16,1 1 1 0,-3-4 0 0,5 2-1 16,-2 0 2-16,1 2-1 0,1-2 0 0,0-1 0 15,-2 1-1-15,1 0 2 0,3-3-2 0,0 1 2 16,-4 2-1-16,2-1-1 0,-1 1 1 0,-3 2 1 16,2-4-1-16,6 4 0 0,-4 0-1 0,6 0 1 15,-4-2 0-15,6 2 1 0,-5-2 0 0,7-1-1 16,-3 3 1-16,-5-2 0 0,4 2 0 0,-6-4 0 15,4 1 1-15,-4-3-3 0,2 4 1 0,-4-5 1 0,3 3-2 16,2 1-1-16,-4 1 0 0,1 0 0 16,4 0-1-16,-8 2 1 0,14-1 0 0,-10 1 0 0,-2 0 0 15,2 0 1-15,6 0 1 0,0 0-1 16,-6-2 0-16,7-2 1 0,-10 4-3 0,12 0 2 0,1-2-1 0,1-1-1 16,-6-1 1-16,3 0 0 0,3 2 1 0,-2 2 0 15,1 0 2-15,-5-3-2 0,1-1 2 0,0 1-1 16,1-1-2-16,-3 4 3 0,-2 2-3 0,4-6 1 15,3 4 1-15,-2 0-2 0,-8-2 2 0,8 2-1 16,-1 2 0-16,5 0 3 0,-2-2-1 0,2 4 0 16,-5-1 2-16,0-3-4 0,8 7 3 0,-8 1 0 15,0-5-1-15,-4-3-2 0,3 8 0 0,-4-6 2 16,1 3-1-16,1 2 1 0,-2-3 0 0,1 1-3 16,1-3 3-16,1 7 0 0,0-3-3 0,2-1 1 15,-1 1-1-15,3-3 0 0,3-1 0 0,-2 0 3 16,3 2-3-16,0-4 1 0,3 0 1 0,0 0 2 15,2 0-3-15,-1 2 2 0,-3-2-2 0,2 0-1 0,-2 3 3 16,2-1-2-16,-1-2-1 0,1 0 1 0,2 2 1 16,1-2-1-16,3 0 0 0,-7 2 1 0,5-2-2 15,-1 3 3-15,-5-3-1 0,6 0-2 0,-5 2 4 16,-3 0-4-16,-1-2 2 0,1 0 0 0,0 0-1 0,-4 0 2 16,5 2-1-16,-5-2-1 0,1 0 1 0,-1 0 0 15,4 2-1-15,-9-2 2 0,6 1 1 0,-8 1-1 16,4 0 2-16,0 2 3 0,-10-2 0 0,3-1-1 15,-3 3 2-15,5 1-1 0,-4-3-1 0,3 2 0 16,-7 0-4-16,2-1 2 0,3 1 1 0,-8 0-3 16,-4-3 0-16,-1 1 0 0,-3 0 1 0,2 2 1 15,-1-3-2-15,-5-1-1 0,-1 2 0 0,1 0 1 16,-1 0-2-16,1 0-1 0,-1-2-7 0,0 3-2 16,1-1-6-16,1 0-23 0,4 2-12 0,1-2-2 15,4-1-32-15,5-1-65 0,2 2 109 0,3-2-47 16,3 0 87-16</inkml:trace>
  <inkml:trace contextRef="#ctx0" brushRef="#br0" timeOffset="9019.04">7838 9921 217 0,'7'-14'23'0,"2"-1"-23"0,-3 6 8 16,1-2 12-16,6 2-12 0,3 0-13 0,-1 3-5 15,3 3-6-15,-1-3 7 0,3 4-7 0,2-3 7 16,0-1 2-16,-6 3-4 0,-7 3 11 0,4 0 10 15,-6-7 6-15,4 1-1 0,-5 2 13 0,-1 3 8 16,-1-1-4-16,1-2 5 0,-1 0 2 0,1 3-10 16,-1 1 0-16,-4-2 0 0,2 2-13 0,0 0-3 0,-1 0-2 15,3-4 1-15,-4 4-5 0,2-2 2 0,1 2-3 16,-1-3 1-16,2-1 0 0,-2 4-2 0,0-2-2 16,-1 2 2-16,5-2-5 0,-2 2 0 0,-1 0 1 15,3 4-1-15,3-2 0 0,-2-2 0 0,4 5 4 0,0-1 0 16,2 1 1-16,1-1 8 0,1 0-2 0,0 1 1 15,1 3 4-15,4 1-3 0,-2-4-1 0,2 4 4 16,0-5-7-16,2 3 0 0,-2-1 0 0,6-1-2 16,-10-5-1-16,6 2 0 0,2 0 0 0,3 1 3 15,-1 1-2-15,-6 0 2 0,5 1 1 0,-6-3-1 16,12 2 1-16,-4-4 5 0,2 3-1 0,-9-3 1 16,6 4 2-16,5 0-3 0,-6-1 0 0,5-3 3 15,-7 4-6-15,3 5-1 0,-1-9-2 0,1 0 1 16,1-2-2-16,1 0-5 0,1 2 1 0,2 0 1 15,-2 0-2-15,2 0-1 0,-2 0-1 0,2 0 1 16,2 0 1-16,-2 0-1 0,4 0 2 0,-3 0-3 0,5-1 0 16,-2-3 0-16,-6 2 0 0,9 0 0 15,-7 2 0-15,9 0 0 0,-1-2 0 0,-3-1 1 0,1 5 1 0,1 1-2 16,4-3 1-16,-4 0 1 0,2 0-2 0,-3 0 4 16,-3 0-3-16,3 2-1 0,-1-2 2 0,3 0 0 15,-5 0 0-15,3 2 3 0,3 2-1 0,-9-4-3 16,9 0 5-16,-5 0-3 0,-4 0 0 0,2 0 2 15,1-2-2-15,3-2-2 0,-5-1 2 0,9-1-1 16,-9 1-2-16,7 3 3 0,1-5-3 0,-2 3 2 16,-1 0 0-16,3 2 2 0,-2-1 1 0,2 3-5 15,-3-2 3-15,5 2-2 0,0-2-1 0,5 2 0 16,-3 0 0-16,3 0-3 0,6 0 3 0,-4 0 0 16,6-2 1-16,-4 2-1 0,2-2 0 0,-4 2 2 15,2-3-2-15,-5 1 0 0,-2 2 0 0,0-2 0 16,-1 2 1-16,-3-2 0 0,-1 1-1 0,5-1 1 15,-2 2-2-15,-2 0 4 0,3 0-1 0,-2 0-2 16,2 0 0-16,3 0 0 0,0-2 0 0,-3-2 1 0,1 2-1 16,2 2 0-16,-4-3 0 0,5 1 1 0,-3 0 0 15,-6-3-1-15,6 3-1 0,-4 0-2 0,0-3 3 16,0 3 0-16,4-2 0 0,-4 4 0 0,6 0 0 0,3-2 1 16,-2 0 0-16,5 1 1 0,2-1-2 0,-3 0-1 15,0-4 0-15,1 1 1 0,-3 1 0 0,0 3 0 16,-3-5 0-16,1 1 0 0,-3-1 1 0,0 1 1 15,1 1-2-15,1 0 0 0,-2-1 1 0,1-1-1 16,6 5 0-16,-2-3 0 0,1 2 0 0,-1 0 0 16,-2 0-1-16,-1 1 2 0,0 1 0 0,-6 0 0 15,-4 0 2-15,-1 0-3 0,-2-2 0 0,-2 2 4 16,-2 0-4-16,-4 0 0 0,3 0 1 0,-6 0-2 16,0 0 1-16,3 0 1 0,6 2-1 0,-7-2 0 15,0 3 0-15,1-1 1 0,2-2 0 0,8 4-2 16,-2-1 1-16,-2-1 0 0,-2 0 1 0,2 0-1 15,2 2 1-15,2-3 0 0,-8 5 0 0,-3-4 1 16,1-1-1-16,-5 3 2 0,0-2-1 0,0 3 0 0,1-3 1 16,-1 2-1-16,-2-2 0 0,2 1 0 0,-2 1-2 0,0 0 0 15,1 1 0-15,-3-1 2 0,-1-2-2 16,-1 1 3-16,1 5 2 0,-6-7-2 0,6 7 4 0,-8-7-2 16,0 1 3-16,-5 0 0 0,5 2-1 0,-5-1-3 15,2-3 2-15,-4 0-3 0,0 2-1 0,5 2-9 16,-5-2-17-16,6 3-7 0,-8-5-18 0,2 4-98 15,3 5 124-15,5 0-48 0,-6-5 71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1T21:00:23.76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4">
        <inkml:traceFormat>
          <inkml:channel name="X" type="integer" max="3840" units="cm"/>
          <inkml:channel name="Y" type="integer" max="1200" units="cm"/>
          <inkml:channel name="T" type="integer" max="2.14748E9" units="dev"/>
        </inkml:traceFormat>
        <inkml:channelProperties>
          <inkml:channelProperty channel="X" name="resolution" value="127.15232" units="1/cm"/>
          <inkml:channelProperty channel="Y" name="resolution" value="63.82979" units="1/cm"/>
          <inkml:channelProperty channel="T" name="resolution" value="1" units="1/dev"/>
        </inkml:channelProperties>
      </inkml:inkSource>
      <inkml:timestamp xml:id="ts1" timeString="2023-10-11T21:00:33.490"/>
    </inkml:context>
  </inkml:definitions>
  <inkml:trace contextRef="#ctx0" brushRef="#br0">12340 1208 436 0,'-7'0'39'0,"-4"0"5"16,1 4 29-16,-2 1-86 0,-1 4 2 0,-2 2 0 15,-3 4 7-15,0 1-4 0,0 0 4 0,-1 5 4 0,3-1 12 16,-4 0-1-16,2-4 0 0,-1 4 9 0,1 0-4 15,2 2 3-15,-1 0 2 0,1-2-4 0,1 7-2 16,-1-3-3-16,3 11-1 0,2-4-2 16,-2 2 1-16,4 1-3 0,-2 3 2 0,6-1-2 0,-4-1-3 15,5 3 4-15,-1 0-2 0,1 1-3 0,4 1 3 16,0 0 0-16,4 4-2 0,-1 1 1 0,1 1 0 16,3 1-2-16,4-1 2 0,2 7-4 0,-4-2 2 15,4 4 0-15,1-3-3 0,3 1 1 0,1 2 0 16,-3 0 2-16,3 7-1 0,0-9-2 0,2 1 2 15,0 1-1-15,0-4 4 0,4 0-1 0,0-3 3 16,3 1 0-16,2-7 0 0,-1 7 3 0,3-2 1 0,0-1 3 16,-2 1-1-16,4-3 4 0,5 4-5 0,-5-6 3 15,5 1 1-15,4-4-2 0,0 1-3 0,2-4-2 16,5-1 3-16,0-4-1 0,-3 2-4 0,7-2 2 16,-6-4-3-16,4-1 2 0,-1-3 1 0,1-3-2 0,2 0 2 15,5 2 0-15,-1-7 2 0,3-4 0 0,2 0-1 16,0-2 2-16,3-9-2 0,1 0 1 0,-2-6 1 15,-4-5-3-15,4 8-2 0,2-4 1 0,-6-6-1 16,2 0-1-16,-6 4 1 0,3-8 1 0,1 3-2 16,4-1 1-16,-6-7 1 0,-5 1 1 0,4-1-3 15,-5-6 1-15,7 1-3 0,-6 1 0 0,-6-1 5 16,-1-4-6-16,-1 2 3 0,-1-4 0 0,0-2-2 16,-6 1 3-16,1 1-3 0,-3-5 0 0,-1-4 1 15,3 0-3-15,0 2 1 0,1-4-1 0,-3 0 2 16,2 2 0-16,-3-3-2 0,-2 4 0 0,2-2 1 15,-8-3-2-15,-2 0 0 0,-3 1 3 0,-2-3-4 16,-1 5 2-16,-1-3-2 0,-2 2 2 0,-1 2-1 16,-4 4-1-16,2-2 0 0,-4 0-2 0,0-6 1 0,0 6-2 15,-2-2 3-15,-1-2-3 0,1 6 2 16,-2-6 1-16,3 1-2 0,-5 1 4 0,-1 2-1 0,0-2 0 16,2 1-1-16,-4 1 0 0,0-2 1 0,-2 2 0 0,-4-2 1 15,3 6-2-15,-5-2 0 0,1 1 2 0,-2 2-2 16,-4-1 2-16,2 1-1 0,-1-1 0 0,-5 5-1 15,3-4-1-15,-1 6 0 0,-1-6-1 0,-3 1 0 16,1 5-1-16,0-1 0 0,0 5 1 0,-2-8 0 16,-2 6 1-16,-6-1 0 0,6 3 0 0,1-1-2 15,-1 1 2-15,-6 1-1 0,5 2 0 0,1 0 0 16,-2 0-1-16,0 0 1 0,2 2 0 0,-12 0-1 16,1 0 2-16,7 2-3 0,-8 0 1 0,-1 0-1 15,4-4 2-15,0 7-2 0,-4-1 0 0,6-3 1 16,0 1-3-16,0 5 3 0,1 2-1 0,-3 1 1 15,2 0 2-15,-2-1-3 0,2 4 2 0,0 0-1 16,1 7 1-16,-4-11 2 0,-1 4-2 0,2 1-1 0,-2 3 1 16,-2-3 0-16,4 2 2 0,0-1-1 15,0-4 0-15,6 9-2 0,-6 0 3 0,2-4 0 0,-2-1-2 16,7 5 0-16,-7-4 1 0,0 4 0 0,0-4 0 16,-2 4-1-16,6-5 1 0,-4-1-1 0,0 5 1 15,-2-3-3-15,-7 4-1 0,3 0 2 0,1 4-2 16,-8-6 2-16,-2 5-1 0,6 1 2 0,-4 7 1 0,1 0-1 15,6-9 1-15,-8 5 0 0,-3-1-1 0,4 5 2 16,1-1-2-16,-7 3-1 0,1-7 0 0,0 8 3 16,-4 3-1-16,4-3-3 0,-2 1 0 0,0-1 2 15,-4 1-2-15,4 1 3 0,-2 3-4 0,-2-10 1 16,-1 5 3-16,-1-1-1 0,6 2 2 0,-2-1 0 16,4 1 1-16,0 0 0 0,-1-1 1 0,1 4-2 15,0-3 1-15,-2 0-2 0,0 3-1 0,0-2 1 16,3 2-3-16,-5 3 4 0,0-3-5 0,8 4 2 15,1-2 1-15,-2 2 2 0,6 1-2 16,4-3 2-16,-4 2-2 0,7 0-2 0,4 0 0 0,-2 0-1 0,1 3-4 16,7-5-24-16,1 4-28 0,5 0-7 0,1 1-39 15,7 6 2-15,5 2-40 0</inkml:trace>
  <inkml:trace contextRef="#ctx0" brushRef="#br0" timeOffset="1599.97">25033 320 10 0,'-3'-2'1'0,"3"-5"16"0,-2 1-1 0,-3 3-4 16,6-5 16-16,-2 3-2 0,1 1 5 0,7 0 0 16,-9-1-2-16,-2 1 2 0,4 1-3 0,0-3 2 15,0 1-1-15,0-1-2 0,-3-1 0 0,-12 0-2 0,15-1-3 0,-7 1-7 16,-4 0 0-16,-2-1 2 0,-5 3-8 0,-6-2-4 15,8 1 0-15,1 3-2 0,-12 1-2 0,5 0 0 16,0 2-1-16,0 0-2 0,0 0 2 0,4 2 0 16,-6 1 0-16,2 1-2 0,4 0 1 0,-2 1 0 15,0 1 0-15,0-3 2 0,2 5 0 0,-2-3 9 16,0 1-1-16,3-1-1 0,-3 1 8 0,-2-1-7 16,0 2 1-16,0-1 2 0,4 1-8 0,-6 0 1 15,6 1-2-15,-2-1-2 0,-2 2 1 0,2-2 8 16,2 1 1-16,3-1 0 0,-5 0 8 0,6 1-1 15,-6-1 5-15,5 0-1 0,-1 0-1 0,-6 1-1 16,2-1-2-16,-4 2 2 0,0 0-4 0,-3 2-5 16,0 0-1-16,-8 2-1 0,4 0-4 0,-2 1 0 15,-2 3-4-15,-1-1 0 0,-2 2 0 0,-1-1-1 0,3 3 1 16,-4 2-1-16,-4-4 0 0,0 6-1 16,4-8 0-16,-4 11 1 0,-1 1-2 0,3-1 1 0,-2-1 0 15,-2 5 0-15,4 1 0 0,2 7 1 0,-5 3 0 0,4-4 1 16,7 0-1-16,-10 4 1 0,8 2 1 0,5 0 0 15,1 0 0-15,-1-1-2 0,2 7 0 0,4-1 2 16,1-2-2-16,-2 2 0 0,3 2 2 16,-3-3-4-16,6 7 2 0,-2-6 1 0,6 0-1 0,-2 0 0 15,-3 1-1-15,14 1 1 0,0-4-1 0,-2 2 0 16,-2-3-1-16,4-1 1 0,5-1-1 0,2 4 5 16,7-3-2-16,-9 3 0 0,9-1 0 0,8-1 1 15,1 1-1-15,1-1 1 0,1 1-2 0,2-1 1 16,-2 1-1-16,3-1 2 0,0-4-1 0,1 1 0 15,4 1 0-15,-2 0 0 0,3-2 3 0,-2-2-1 16,3-2 0-16,3 2 0 0,0-1 3 0,2-6 0 16,1-1 0-16,1 1 0 0,1 0-1 15,6-2 2-15,-3-5-2 0,6-1 1 0,3 1 0 0,5-3 0 0,-2-1-1 16,3 0 6-16,1-7-2 0,0-1 4 16,1 6 1-16,-5-7 0 0,2 0 0 0,-2-6 2 0,1 2-2 0,2-1-5 15,-3-1 0-15,4-4 1 0,-6-1-5 16,6 0 0-16,3 0 0 0,-1-2 0 0,3 4 1 0,-5-4-2 15,3-4 2-15,-3 2 0 0,5 0 0 0,0-3 3 16,-5-4-2-16,-2 0-2 0,-2-2 4 0,6 2-1 16,-3 1-2-16,-4-5 2 0,4-1-3 0,-4-3 2 15,-3-3 0-15,0 4-2 0,-1-6 2 0,-6-5 5 16,-2-1-1-16,1 1-1 0,-5-6 3 0,-1 4 1 16,0 0 1-16,-4-4 1 0,-3-3-2 0,5 1-3 15,-8-5 0-15,1 0 2 0,-2 0-4 0,0-4-1 16,0 0 0-16,-11 0-2 0,3 0-1 0,5-3-1 15,-1 3-1-15,-2-3 1 0,1 1-3 0,-8-5 1 16,0-2-1-16,7-1 1 0,-1-1-1 0,-6 0-1 16,-3 1 2-16,1-1 0 0,-7-2-2 0,5 4 0 15,1 0-4-15,-1 4 4 0,-1-2-2 0,1 6 0 16,-5-6-3-16,2 3 3 0,2 3 0 0,-4-1-1 16,-6 2 2-16,-3 0-5 0,2 1 1 0,0-1-2 0,1 4 2 15,-1 0-3-15,0 1 0 0,-4-1-2 0,2 2 1 0,-4 1 0 16,0 1-1-16,-9-1-1 0,4 5-2 0,-6 2 3 15,0-1-2-15,4 0 2 0,-5-1-3 16,-1-5 2-16,-1 6 0 0,0-3 0 0,-6 1 0 0,0-2 2 16,-2 6 0-16,-7 0-5 0,0 3 2 15,-9 6 2-15,2-2-2 0,3-5 3 0,-3 1-6 0,-4 1 8 16,-1-1-1-16,-3 1 2 0,0-1-3 0,5 3 1 16,-3 1 0-16,-7 3 0 0,-4 1 1 0,2 4 0 15,-1 1 0-15,-5 4-3 0,5 1 3 0,-8 3-3 16,0 3 0-16,-8 2 0 0,5 2-6 0,-8 5-5 15,0 1-1-15,-5 4-26 0,-8 1-8 0,9 7-3 16,-3 2-32-16,-4 2 1 0,2 3-14 0</inkml:trace>
  <inkml:trace contextRef="#ctx0" brushRef="#br0" timeOffset="3149.41">13788 4658 649 0,'2'8'-21'0,"3"-1"-3"16,1-7 1-16,1 7-14 0,1 0 12 0,4 1 1 16,-1-3-6-16,0 1 8 0,4-6 16 0,-10 7-10 15,8-7 20-15,-4-4 25 0,-3 1 9 0,-1-8-7 0,2 3 28 16,-5-3-4-16,2 1 1 0,1-7 7 0,-5 3-10 0,4-5-13 16,1-3-8-16,3 4 0 0,-1-7-16 0,4-3-4 15,-4 3-4-15,4-4 0 0,2-1-4 0,3 1-2 16,1-2 2-16,-6-5-3 0,-2-3 1 0,5 3-2 15,8-1 3-15,-7-1-3 0,5 0 0 0,0 0 0 16,4-1 1-16,3 3-1 0,4-2-2 0,-3-1 0 16,-1 1-1-16,2 3 2 0,-2-3-2 0,-1 3 3 15,-1 1-3-15,-1-5 3 0,2 7-1 0,-3 1-1 16,3 0 1-16,0 1 1 0,-3 5-3 0,1-2 2 16,0 5 0-16,-2 3-2 0,-1 1 1 0,3 2-1 15,-2 1-1-15,-2 4 3 0,4 2-3 0,1 4 1 16,3 1 0-16,-1 2 1 0,4 0 0 0,-4 4 2 15,-1 2-1-15,1 1-1 0,1 3 1 0,-1 1-1 16,-3 2 2-16,-1 1-2 0,-1 3-2 0,2 3 2 16,0 0 1-16,-4 3 1 0,-2 0 2 0,0 3-2 0,-3 3 2 15,0-1 1-15,-3-2-2 0,-1 7 1 0,0 2-3 16,0-4 1-16,0 4 0 0,0 1 2 0,-4-1-2 16,1 3-2-16,1 3 1 0,0-6 1 0,-2-1 2 0,0 3-2 15,1-2 0-15,-1-4 0 0,2 2 0 0,0 0 3 16,0-2-3-16,-1-3 1 0,-1 3-1 0,-2-2 0 15,3 1 1-15,-3-3 2 0,-1 1 0 0,-2-4-3 16,0 1 2-16,1 1 0 0,-3-4 2 0,2-2-1 16,-2-3 0-16,0 0-2 0,0-5 2 0,0 3 1 15,0-4-1-15,0-1 0 0,-2-1-2 16,2-3 0-16,-2 3 0 0,2 2 1 0,0 0-1 0,-1-5 1 16,1 1 1-16,0-1-3 0,0-2 1 0,1 1 1 15,-1-1-1-15,2-7-1 0,0 5 1 0,-2 0-2 16,0 0 1-16,2 0-2 0,0 0 2 0,1 0 0 15,-1 3 0-15,-2-3-1 0,2 0 0 0,0 2 0 16,-2-2 0-16,0 0 1 0,2 0-2 0,-1 2 1 16,-1-2 1-16,2 2 0 0,-2-2 0 0,0 0-2 0,0 0 2 0,2 2 0 15,-2-2 0-15,2 0 0 16,-2 0-1-16,2 0 0 0,-2 0 2 0,0 0-2 0,2 0-1 0,-1 0 2 16,-1 0-1-16,2 0 2 0,0 0 0 0,2-2 2 15,-1-4-2-15,-3 6 1 0,2-5 0 0,0-2 1 16,0 1-3-16,0 1 2 0,1-1-2 0,-1 3 0 15,0-8 0-15,2 0 0 0,-3 5-1 0,1-1 1 16,0-4 0-16,-2 0 0 0,2-2 0 0,-4 0 0 16,2 3-1-16,-2-7 1 0,0 1 0 0,-1-1-2 15,-3 1-2-15,1 1 1 0,-3-5-2 0,1 6-5 16,-4-3 2-16,-2 1-2 0,-1-4-4 0,-3 1 1 16,1 1-2-16,-8 2-1 0,2-1 1 0,-3 1-1 15,-4 1 0-15,-4 1 0 0,-5 3 0 0,-6 0 4 16,0 2 0-16,-11 0 1 0,1 5 4 0,3-1 2 15,-4 1 1-15,-4 4-5 0,1 0 2 0,2 0-3 16,-5 0-1-16,10 2 3 0,-2 1-5 0,-10 1 3 0,-1-2-4 16,2 0 3-16,5 3 0 0,-3 1-4 0,-2-3-1 15,5 6-1-15,1-1-8 0,7 1-13 0,5 0-5 16,4 2 0-16,-2 0-17 0,7 0 0 0,9 2-4 16</inkml:trace>
  <inkml:trace contextRef="#ctx0" brushRef="#br0" timeOffset="4767.13">25592 3557 940 0,'5'-4'-48'0,"1"10"-13"0,1-1 1 0,2 4 11 0,-5 4-9 16,1 2-8-16,-1 5 15 0,-2 0 16 16,-2 2 7-16,0-1 2 0,-4 1 17 0,-3-2 9 0,5-1 6 15,-5-3 2-15,1 6 10 0,1 3 2 0,-5-3 0 0,1 4 0 16,2-2 1-16,-4 1-7 0,-3 10-4 15,3 1 3-15,-2-5-9 0,0 4-2 0,-2 1 1 0,-1-1-3 16,-2 7 0-16,3-6 2 0,-1 1-1 0,-1-4-1 16,1 3 1-16,0-1-1 0,-1-8 0 0,3 2 0 15,-1-3-1-15,4-2-3 0,-2 5-1 0,0-4 4 16,1-3-4-16,3 0-3 0,-1 2 1 0,3-8 1 16,0 4-1-16,-2-9 3 0,3 0 2 0,3-4-3 15,1 1 5-15,2 3 3 0,-2-10 4 0,2 3-2 16,0 0 3-16,0-2 7 0,2-2-3 0,3 0 4 15,-1-4 3-15,0-7-3 0,5 4-2 16,0-6 3-16,-2-2-5 0,4-3 2 0,2 0 0 0,1-2 0 16,1-4 2-16,0 2-2 0,1-3 1 0,2-1 1 15,0-3-1-15,1-2-1 0,-1 2-5 0,0 0 0 16,-1-4-1-16,1 0 1 0,0-2-3 0,-2 2 0 16,5-1-3-16,-5-1 1 0,-1-1-2 0,5-1 3 15,-2-1-3-15,-2 5-3 0,6-5 2 0,-2 5-1 0,2-3-3 0,2-1-1 16,3 1 1-16,-1 3-2 0,1-2 0 15,6 0 1-15,0 6 3 0,1-7-4 0,-4 5 3 0,2 5-1 16,-1-1-4-16,2 1 3 0,-2 1-3 0,-2 1 2 16,-3 4-4-16,0 2-1 0,1 1 0 0,-2 1 0 15,1 3 0-15,-2 2 1 0,-1 0-3 0,-1 2-1 16,2 0 4-16,-4 4-1 0,0-3-1 16,2 3 4-16,-4 1-2 0,1 2 1 0,-5 1 3 0,3-1-1 15,-7 2 0-15,3 3-1 0,2 1-1 0,-12 2 0 16,8 3 0-16,-1 0 0 0,0 2 0 0,-6 5 1 15,2-3 3-15,-1 7-2 0,-5 2 2 0,6 3 1 16,-12 1 0-16,4-1 1 0,-7 8 0 0,2-4 2 16,-2 6 0-16,-11-4 0 0,0 2-1 0,-4 3 0 15,4-3 1-15,-11 2 2 0,2-8-2 0,-1 8 4 16,-6-6-1-16,1 4 1 0,-3-8 2 0,-2-5-1 16,-8 6 0-16,6-6 1 0,-9 4-3 0,4-6 0 0,-2 0-1 15,-1-3 0-15,1 1 0 0,0 1-1 0,3-3-1 16,-3-1 2-16,11 0-1 0,-4-4 2 0,0 2 0 15,4-6-1-15,3 3 2 0,-2-5-1 0,8-1 3 0,-2 0-2 16,2-2 0-16,0 0 1 0,-2-6-2 16,4 3-1-16,5-3 0 0,2 4-2 0,1-1-3 0,7-3 1 15,-1 3-5-15,0-1-3 0,13 2 1 0,-4-1 1 16,4-1-4-16,-1 0 3 0,2 1-4 0,5-3 6 16,1 3 0-16,6-1 3 0,-2-2-3 0,7 1 3 15,2-1 0-15,6 1-2 0,-1 0 1 0,4 1-2 16,2-2-1-16,2 1 0 0,0 1 4 0,5 1-4 15,-3-3 2-15,3 3 1 0,8-1 0 0,3-2 2 16,-3 3-2-16,-6 1 5 0,9-4-1 0,-3 5 0 16,3-3 1-16,2 4 2 0,-5-2-1 0,-2 2 1 15,3 2-2-15,4 2 0 0,-7-1 1 0,0 3-1 16,-2 3-2-16,-6 0 1 0,-1 0-1 0,-4 2 2 16,-2 0 0-16,-2 2 0 0,2 1-1 0,-5-1 0 15,0 2 0-15,-11-1 1 0,10 1 0 0,-8 1 0 16,0 3 1-16,1-1 1 0,-14 0-1 0,5 0 0 0,-5 2 0 15,3-1-1-15,-6-3 0 0,-7 0 1 0,3 3-1 16,-4-5 2-16,7 8 3 0,-16-9-1 0,5 5 3 0,2 0-2 16,-6 1 0-16,-1-7 3 0,-4 3-3 0,0-2 0 15,-5-2 0-15,2 3-3 0,-3-5 1 0,-1 4-2 16,-6-2 4-16,4 9-2 0,-3-5 0 0,-3-3-2 16,-5 1 1-16,0 2-2 0,0 1 0 0,-5-3 3 15,-2-2-3-15,-2-4 0 0,3 1 2 0,-3 1 3 16,0 2-2-16,0-4 5 0,-7-7-2 0,3 4 7 15,0 3-1-15,-1-4-1 0,-6 5 4 0,-4-8-1 16,4 3 2-16,-7-3-1 0,-1 2-3 0,-1-2 0 16,-2-2-4-16,0 1 4 0,4-5-5 0,3 4-9 15,-3-5-29-15,7 2-27 0,2 3-27 0,5 4 2 16,2-2-43-16</inkml:trace>
  <inkml:trace contextRef="#ctx1" brushRef="#br0">24268 2349 0</inkml:trace>
  <inkml:trace contextRef="#ctx0" brushRef="#br0" timeOffset="11416.42">13929 2599 234 0,'0'-2'-11'0,"-4"-1"5"0,4 3-1 0,2 0-4 16,0-2 13-16,-1 0 0 0,1 2-2 0,9 2 0 16,-5-4 0-16,5 2 1 0,-6 0 0 0,2 0 5 15,1 0 5-15,-3 0 1 0,-5-2 7 0,6-1 9 16,-5 3 1-16,-1-4-1 0,2 2 10 0,6-1-9 15,-8-3 0-15,5 2 1 0,-1 1-9 0,-1-1-2 0,3-1 0 16,-6 1-2-16,7 0 1 0,-3 3-1 16,1-5-2-16,-7 6 1 0,1-2-1 0,1-1-3 0,-2-1-3 15,11 2 0-15,-9-3-4 0,0 3-2 0,5 0-3 0,-1-3 3 16,0-1-3-16,-1 1-2 0,5 5 2 0,-8-4-1 16,7 2 0-16,-2 0 0 15,-1-3 1-15,7 3-1 0,0 0 0 0,2-3 1 0,-1 1 1 0,1-3-1 16,11 3 2-16,1-1 2 0,1-1-3 0,0-1 2 15,3 0-1-15,4-1 1 0,-2-1 0 0,3 2-3 16,-3-2 0-16,4 0-1 0,0 0 1 0,-1-1 2 16,4 3-2-16,3-4 0 0,-5 2 0 0,1-2 0 15,3 4 1-15,-2 0 1 0,8-1 0 0,3 1-2 16,-2-2-1-16,6 2 1 0,2-1-1 0,5-1 1 16,0 2 0-16,0-8 0 0,-3 3 0 0,-2-1 1 15,-1 2 0-15,3-2 1 0,0 2 1 0,5 0-2 16,-4-2-1-16,6 6 0 0,3-2-1 0,4 4 2 15,2-1-2-15,0-5 0 0,2 4 0 0,-4 0 0 0,4-6 0 16,0 5 1-16,-4 1 0 0,7-2 0 16,1-2 0-16,3 6 0 0,-2-4 0 0,2 3 0 0,-1 1 0 15,1 1-1-15,-2 0 0 0,-4 1 1 0,-4 3 0 16,2-4 1-16,-1 2 1 0,-1 2-3 0,0 0 2 0,-2-2 1 16,-1 2 0-16,-1-1-1 0,1 1 0 0,-2 0 0 15,-3 0 1-15,6-2-1 0,6 0 0 0,3-4 0 16,1 3 1-16,4-3-2 0,0 1 1 0,1-4 2 15,1 1-2-15,7 1 0 0,-11-2 1 0,8 0 0 16,-1-2-3-16,0 2 4 0,3 0-2 0,-5 0-1 16,6-1 1-16,-5 0-1 0,3 0 1 0,0 1-1 15,0 4 3-15,-3-1-3 0,1 3 2 0,2-3 1 16,-3 4 1-16,-2 1-2 0,1 1 2 0,1 0 0 16,-8 0-2-16,6 3 4 0,-2-1-3 0,0 2 2 15,-2 3 0-15,-2-2-1 0,-2 3 0 0,-3-3 0 16,5 3-3-16,-7-3 5 0,0 0-4 0,4 1 1 15,-2-1 0-15,0-1 0 0,-1-2 1 0,-1-2-1 16,-2 2 1-16,-3-2-1 0,-1 0 0 0,5-2 2 0,-12 0 1 16,0-2-4-16,6 4 3 0,-4-1-4 0,2-3 4 15,-2 2 0-15,1 2-3 0,-6 0 0 0,5 0-1 16,-6 2 0-16,-3 3 1 0,-3 1 1 0,-5-1-2 16,-1 4 0-16,2 1 0 0,-8 1 1 0,4 1-1 0,0-1 1 15,2 4-1-15,-6 3 0 0,0-2 0 0,-3 1-1 16,0-3 0-16,-3 1 3 0,-2 1-1 0,-9 1 1 15,0 1 1-15,2-7-2 0,-5 2 0 0,3 0 4 16,-9-4-5-16,5 2 3 0,-5-2-1 0,1-4-3 16,0-5 2-16,-4 2-4 0,2-2-3 0,-2 0 0 15,0 0-7-15,4-4-4 0,-4-3-2 0,0 2 0 16,0-1-7-16,2-3-9 0,0-2-9 0,-2-5 3 16,2 1-15-16,0-3-22 0,-2 0-8 0,2-2 12 15,0-2 73-15,2-4-57 0</inkml:trace>
  <inkml:trace contextRef="#ctx0" brushRef="#br0" timeOffset="11867.42">22812 1390 1028 0,'3'-5'-13'0,"7"3"-7"0,2 2-1 0,1 5 0 16,3 3-23-16,6 3-7 0,2 3 0 0,2 4-4 15,1 6 17-15,2-2-14 0,0 7-1 0,1-5 24 16,-1 1-1-16,0 3 12 0,2-4 16 0,2-3 7 16,-2-1 5-16,2 2 1 0,3-7 6 0,-5 3-2 15,-2 0 4-15,6-1 2 0,-6-3-2 0,4 5-6 16,-2-7-1-16,-2 3-1 0,0 0-6 0,1-3 2 15,4-1-4-15,-6 0 1 0,-5 0 0 0,-5 2 0 16,3-2 1-16,-7 0 0 0,-3-2-1 0,-2 0 0 16,-3 2-4-16,-4 2 2 0,-1-2-2 0,-1 2 4 15,-9 1-4-15,4 4 0 0,-6 1 3 0,-6 1-3 16,-3 3 3-16,-9 7 1 0,5 1-4 0,-7 0 0 0,-1 3 1 16,-12 4-1-16,2-3 0 0,-6 7 0 0,-3-4 0 15,2 2 2-15,-13 1-1 0,-2 2 1 0,-7 1-1 16,4-2-1-16,-19 11 1 0,6-6 0 0,-1 3-2 0,3-3-2 15,-1 2-2-15,7 2-20 0,6-5-7 0,0 1 0 16,15-1-25-16,2-4-21 0,0-2-9 0,-1-5 14 16,3-4 73-16,3-2-59 0</inkml:trace>
  <inkml:trace contextRef="#ctx0" brushRef="#br0" timeOffset="12516.27">20061 710 1125 0,'6'-31'32'0,"-5"20"-52"0,3 2-8 0,3 5-35 16,-1-1-2-16,1 1 6 0,0 2-40 0,3 8 26 15,-1-6 1-15,0 5-8 0,-4-5 33 0,-1 4 23 16,-2 0 15-16,-2-4 2 0,0 1 28 0,-2 1 12 16,-2-2-2-16,-1-3 1 0,-1 1 9 0,3-4-10 15,-3 1 2-15,-3 3-1 0,2-2-12 0,-2 1-4 16,0-1-2-16,-2 0 3 0,-2 1-6 0,-2 3-1 15,1-2-2-15,-6 2-2 0,1-2-2 0,-1 2-1 16,0 0-1-16,-4 6 0 0,3-1-2 0,-3 1 0 16,-2 1 0-16,3-4 1 0,-5 10-1 0,3 0 2 0,5 5-2 15,-8-5 1-15,3 3 0 0,7 8-2 16,-8-2 0-16,8 9 0 0,3 0-3 0,2 4 2 0,-3-1-1 16,9 8-1-16,-1 0 0 0,-6 2 1 0,14 3 3 0,-6 1-4 15,4-1 1-15,-1 4 1 0,-3-3 0 0,5 3 2 16,1 0 0-16,1 0 0 0,-4 2-3 15,8-9 3-15,1 7 0 0,-6-6 0 0,0 1 2 0,7-1-2 16,-7-5 1-16,2 2 3 0,0-5 1 0,-2 1-4 16,-2-7 2-16,2 2-12 0,7-6-10 0,-14-1 3 15,14-1-20-15,-7-1-18 0,0-7-9 0,2-5-5 16,0-1-22-16,-2-2 0 0,0-9-5 0</inkml:trace>
  <inkml:trace contextRef="#ctx0" brushRef="#br0" timeOffset="12849.65">18569 1383 414 0,'4'-2'30'0,"-1"4"-32"16,12 2 2-16,7 5 5 0,-2 0-11 0,5 0 3 16,6 2 3-16,13 5 1 0,5-1 8 0,4 5 1 15,2-7 11-15,2-2-9 0,5 1 9 0,7 1-5 16,-2 4 1-16,-1-6-3 0,7-4-5 0,-4 7-2 15,8 1 0-15,-4-6 0 0,2 0-3 0,-1 0-26 16,3-3-30-16,-2-1-2 0,-11 1-43 0,3-1 2 16,-14-5-40-16</inkml:trace>
  <inkml:trace contextRef="#ctx0" brushRef="#br0" timeOffset="38583.71">17123 13167 239 0,'-8'-5'32'0,"3"-1"-31"0,-3 5 13 16,5-7-6-16,-3 5 21 0,1 1-22 0,5 0-3 15,0 0 2-15,0 0-2 0,0 2-2 0,4-3 8 16,-4 5 5-16,0-4 1 0,0-2 10 0,-6 4 6 0,1-2 2 16,5 0 0-16,-6-1 7 0,-3 5-7 0,7-6 0 0,2-3 1 15,-3 5-8-15,-1 0-9 0,2-2 0 16,-2-1-2-16,4 5-8 0,-1-6 0 0,-3 5-2 0,2 1-1 16,-3 1 0-16,5-1 1 0,-6 0-2 15,2 0 1-15,3 0 0 0,-3 0-2 0,2 0 1 0,-1 0 2 16,3 4-2-16,-6-4-5 0,4 0 2 0,2 0-1 15,0 0-3-15,0 2-1 0,0-2-2 0,2 4-1 16,0-4 0-16,2-4 2 0,1 4 0 0,-1-2-1 16,1 2 3-16,-3 0 1 0,9 2-2 0,-6-2 2 15,1 0 2-15,1 0 0 0,-5 4 1 0,9-1-2 16,-6-1 1-16,10-2 0 0,-4 0 0 0,-2 6 0 16,0-3 0-16,4 4 0 0,-4-7-1 0,-3 4 1 15,6 0 0-15,-6 1 1 0,-4 1 0 0,-1-3 2 16,3 1 1-16,3 0-4 0,2-1 3 15,1 1-2-15,-9-2-1 0,7 1 0 0,1 1 1 0,2-4-2 16,9 4 1-16,-15-4 0 0,8 2 3 0,0-1-2 0,3 7 1 16,-7-8 0-16,4 0-2 0,2 3 2 0,-6-3-3 0,5 4 1 15,-1-2-1-15,-2-2 1 0,4 2 0 16,-2-2 0-16,3 3-1 0,-3-3 1 0,1 2 0 0,3 0 0 16,-1-2 4-16,1 4-7 0,-3-3 3 0,4 3-2 15,-1-4 2-15,3 4 1 0,-4-3-2 0,3 3-1 16,-1-2 1-16,2 2 3 0,0-3 0 0,0 5-2 15,0-4-2-15,0 5 3 0,-2-2-1 0,2 1 4 16,0-1-5-16,-1-3 0 0,4 2 3 0,-2 1 0 16,4-3 0-16,-5-4 1 0,2 2-2 0,7 2 4 15,0-2-1-15,2 0 0 0,-7-5 2 0,7 5-2 16,-4 0 2-16,8 0 1 0,0 0-2 0,-10 0 1 16,3 0-2-16,-3 3-1 0,3-1 1 0,-5-2 0 15,-1 2 0-15,0 0 0 0,0-2 0 0,-4 0-2 16,2 0 3-16,-3 0-1 0,3 2-2 0,-2 1-1 15,0-3-1-15,-3 4 4 0,1 0-4 0,1-1 3 0,1-1-3 16,-2 0-2-16,1 0 2 0,-1 0 2 0,-3 1-2 16,9-3 2-16,-9 4 0 0,8-1-1 0,-2 1 2 0,3 0-2 15,-1-1-1-15,1 1 1 0,0-4 2 16,2 6-3-16,1-6 0 0,-4 1 1 0,0 1 0 0,-2-2 2 16,-5 0-1-16,6 0 0 0,2 0 1 0,-5 0 1 15,3 0 1-15,-2 2 2 0,-2-2 0 16,6 4-3-16,0-3 4 0,-4 1-2 0,-1-2 1 0,-1 0 0 15,1 2-3-15,-1-2 0 0,-1 2-2 0,-3-2 3 16,3 2-2-16,-2 0 1 0,0-1 0 0,-1 1-1 16,1 0 2-16,0 2 1 0,0-2 2 0,-1-2-2 15,-1 1 1-15,2-1 1 0,-2 2-2 0,0 0 3 16,0-2-2-16,0 0 0 0,0 0-3 0,0 2 3 16,2-2-3-16,-3 2 2 0,5-2-4 0,-2 0 3 15,-2 0-1-15,2 0 0 0,1-2 1 0,1 2-4 16,3-2 1-16,0 0 2 0,-3 2-1 0,1 0 1 15,2 0-2-15,3-2 1 0,-3 2-2 0,-2 0 4 0,2 0-4 0,1 0 2 16,-5-1-2 0,6-1 2-16,-1 0 0 0,-5 2-1 0,1-2 1 0,3 2-3 0,-5 0 0 15,1 0 0-15,6 0 0 0,-5 0 0 0,3 2 0 0,-5-2-1 16,2 2 0-16,-1-2 3 0,-1 0-2 0,0 0 1 16,-4-2-1-16,4 2 0 0,-2-2 0 0,1 2 3 15,-1 0 1-15,2 2-5 0,-2 0 1 0,4-2-1 16,-1 0 2-16,-1 0 2 0,2 0-3 0,-3 0 0 15,3-4 0-15,-1 2 0 0,3-1 0 0,-2 3 1 16,1-2-1-16,-1 0 0 0,1 0 0 0,2-2 0 16,0 3 1-16,4-3-2 0,-2 0-1 0,2 3 2 15,-2 1 0-15,2-6 0 0,0 4 0 0,4 0 0 16,-6-1 0-16,-2 1 3 0,0 2-3 0,-1-6 0 16,4 3-2-16,1 1 3 0,0-2 0 0,-7-3-1 15,9 7-2-15,-4-4 4 0,0 3-1 0,5 1-2 16,-7-4 2-16,-1 0-3 0,-1 2 2 0,6 4-1 15,-7-4 0-15,1 2-1 0,-1-3 1 0,3 3 0 0,-2 0 1 16,1 0-1-16,1 0 1 0,-1 0 0 0,1-4 0 16,0 2-2-16,0 4 0 0,0-2 2 0,3 0-2 15,0-5 3-15,3 5-1 0,-4 0 0 0,-3 0-1 0,6 0 2 16,-4 0-1-16,-1 0 0 0,2 0-1 0,-2 0 1 16,-5 0 1-16,5 0-1 0,-1 0 3 0,-8 0-3 15,7-4 0-15,-5 4 0 0,0-2 0 16,2 2 0-16,1-2-1 0,1 4 1 0,3-2-3 0,0 0 3 15,-1 0 0-15,-3 0-1 0,1-2 0 0,-2 1 2 16,1 1 1-16,-3 0-2 0,-2 0 1 0,2 0-1 16,2 0 0-16,0 0 0 0,-2 3 0 0,0-1-1 15,0 0 2-15,0-2-2 0,0 0 0 0,0 2 1 16,0 1-1-16,1-3 0 0,-3-3-1 0,4 3-1 16,-2 3 3-16,0 1 1 0,0 0-1 0,-4-3 0 15,2 1 1-15,-1 6 0 0,-1 1 1 0,-1-7-2 16,-1 1 0-16,0-1 0 0,-1 0 0 0,-2-2-2 0,2 2 1 15,1-1-1-15,-3 1-1 0,0 0 4 0,0 0-1 0,-2 2 0 16,1 1 0-16,1 1 0 0,-2-3 0 0,0 1 1 16,0-1 1-16,0 1-2 0,0 2 1 0,0-5-1 15,0 1 3-15,0 2-3 0,-2 0 1 16,1-3 1-16,-1 5 0 0,0-4-1 0,0-1 0 0,-2 3 2 16,3-2-2-16,-1 2-1 0,0-4 0 0,0 1-2 15,0 1-6-15,0 2 0 0,1 0-7 0,1-1-41 16,-2 1-23-16,0 1-1 0,2 4-55 0,2 1 1 15,0 2-34-15</inkml:trace>
  <inkml:trace contextRef="#ctx0" brushRef="#br0" timeOffset="41733.17">23848 13297 1 0,'2'-6'0'0,"-1"-3"0"0,1 6 0 15,2 3 0-15,-2-2 0 0,0-2 0 0,1-1 8 16,-1 3 2-16,-2 2 0 0,0 0 9 0,-2 0 0 0,0-2 0 15,-1-3 1-15,1-1-2 0,-2 4 2 0,1 2-5 16,-1-3 0-16,-1-3-1 0,-1 3 0 0,1-3 1 16,-3 4-1-16,3 2-1 0,-1-2 0 0,-1 1-1 15,0-1 2-15,1 2-4 0,-1-2-2 0,0-2-4 0,1 4 11 16,3-2-11-16,-1 2-2 0,0 0 1 0,1 0-3 16,3 0 0-16,0 0 0 0,0 0-3 0,0 2 2 15,0-2-1-15,1-2 2 0,3 1-1 0,0 1 1 16,-1 0 0-16,3 1 3 0,-1 1 5 0,-1-2-2 15,1 0 4-15,1 0 4 0,-1 4 0 0,3-2 2 16,-3-2 1-16,1 0-2 0,-3-4-1 0,3 4 2 16,-1 0-4-16,-1 0-3 0,0-4 3 0,-1 3-4 15,1 2-1-15,-1 1 0 0,1-2-3 16,0 4 3-16,-1-2-2 0,1 0-3 0,2 1 4 0,-3 5-4 16,4-8 0-16,-1 1-2 0,1 5-1 0,1-3 2 15,-1 3-2-15,2-1 1 0,2 3 0 0,4-5 0 16,-3 5 1-16,5-7-1 0,1-1 1 0,2 2 1 15,2-2-2-15,2 0 0 0,-8 0 0 0,8 0-1 16,-2 0 0-16,1 0 1 0,-4 4 0 0,1-4-1 16,3 0 1-16,7 0 0 0,1 0 1 0,-4 0 0 15,-3 2 0-15,3 0-2 0,0-2 0 0,3 5 1 0,-7 1-3 16,-1-3 2-16,-2 3-2 0,0-3-1 0,6 6 0 0,-6-3 0 16,2 5 2-16,0-4 0 0,0 4-1 0,-2-2-1 15,0 0 3-15,0 2-1 0,-2-3-1 0,4-1 3 16,-4 0-6-16,2 0 0 0,0-3-1 0,-2 2-4 15,3-3-1-15,-5 1 1 0,2-1-7 0,0 1 3 16,6 0-1-16,-2-2 4 0,-2-1 0 0,6 1 2 16,-4 0 4-16,1-2-2 0,3 2 3 0,-6-2 2 15,-4 0 1-15,-1 0 1 0,7 0 1 0,-2 0 0 16,-2 0 3-16,4 0-3 0,0 0 0 0,0 0 2 16,1 2-2-16,3 1 0 0,-8-1-1 0,2 0 3 15,2 2-3-15,-2-1 0 0,0 1 0 0,0 0 1 16,-1-3-2-16,1 3 5 0,-2 0-3 0,-2-1 0 15,1-1 0-15,1 2 2 0,-2-2-1 0,1-1-1 16,-3 1 4-16,1-2-2 0,-4 2 3 0,7 0-1 0,-7-2 1 16,2 0-2-16,-4 0 2 0,6 0 2 0,-3 0-4 15,-1 0 2-15,-2 0 1 0,2 0-1 0,2 0-1 16,2 0 1-16,-1-2-2 0,-1 2 1 0,3 0-2 0,-1-2 2 16,5 2-1-16,-3 0-2 0,3-2 1 0,0 1-1 15,-4 1-1-15,6-2 0 0,-7-2 1 0,3 4-1 16,2 0 1-16,0-2-1 0,-5 2-1 0,3-1 1 15,2-1-1-15,-6 0 1 0,8 0-1 0,-7 0 1 16,1 2 1-16,1 0-1 0,-3-2 3 0,3 2-3 16,-3-1 0-16,3 1 1 0,-1 0 0 0,1-2 0 15,-1 2 1-15,2-4-2 0,1 0-3 0,-5 1 4 16,3-1-1-16,-3 1 0 0,3-3 0 0,-1-1 0 16,-1 1 0-16,-1 1 1 0,3-1 1 0,1 1-2 15,0-1-3-15,-3 3 3 0,3-3-2 0,0 1 4 16,-1 1-1-16,6-1 0 0,-6-1-1 0,-1 3 2 15,-3 1-1-15,9-4-1 0,-4 3 0 0,-2 1 0 16,-5-4-1-16,-2 5 1 0,4-3 0 0,-2 2-3 16,2-2 2-16,-8 3 5 0,3-5-2 0,-3 4 0 15,8 0 1-15,-11-1-1 0,5 3 5 0,2-2-4 0,-3 0 0 16,-6 2-2-16,0 0-1 0,0 0 2 0,-2-2-4 0,-2-1 1 16,4 3 1-16,-5-2-2 0,-3 2 1 0,5-2 1 15,3 2 0-15,0 0 0 0,7 0 0 0,-3 0-1 16,-4 0-5-16,7 4 5 0,-2-2-5 0,-1-1 1 15,-4 1-9-15,-4 0-3 0,-1 0-4 0,5 5-52 16,-7-1 67-16,1 1-27 0,4 4 33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1T21:01:44.81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1315 8860 260 0,'-3'-7'25'0,"-1"3"-1"0,2 0-1 0,2-1-11 15,-2 1-7-15,0-1 4 0,1 3-15 0,2 0-1 16,-2-3-6-16,-1 1 5 0,0 0-2 0,0 1 7 16,0-3-1-16,-3 1 5 0,1-1 7 0,-1 1 10 15,1-2 5-15,-1 1-4 0,-1-1 14 0,-1 1-5 16,0 3 2-16,1-5 0 0,-1 3-5 0,1 1-8 0,-1 1-3 15,2-3-1-15,-3 4-9 0,3-3 0 0,1 1-2 16,0 2-2-16,-1-1-1 0,1 1 1 0,1-2 2 16,1 4-2-16,2 0 1 0,0 0 4 0,0 0-1 15,0 0 3-15,0 0 1 0,0 0 1 0,0 4-4 0,0-4 4 16,4 4-2-16,-1-1-2 0,3-1 1 0,1 0 1 16,2 1-1-16,0-1 0 0,2 4 3 15,0-3-2-15,2 1 3 0,3-2 3 0,-1 2 0 0,5-3-1 16,0 3 5-16,2 1 0 0,2-3-3 0,1 0 3 15,10 0-3-15,-6 2-1 0,4-3-1 0,9 3-2 16,0-4-2-16,1 2-3 0,5 0 1 0,3 0-3 16,-5 1-3-16,5-1 2 0,0 0-3 0,-6 0 3 15,-1 1-2-15,2-1 0 0,-4-2-1 0,0 2 2 16,-4-2-2-16,-2 0 1 0,3 0-3 0,1-2-3 16,-4 2-2-16,-1 0-18 0,-2 0-6 0,-4 0-3 15,2 0-23-15,0 0-30 0,-4 2 58 0,-3 0-26 0,-2 0 56 16</inkml:trace>
  <inkml:trace contextRef="#ctx0" brushRef="#br0" timeOffset="599.99">1554 8107 815 0,'-2'-2'66'0,"2"2"-64"0,0 0 0 16,6 0 11-16,5 0-12 0,5 2-9 0,10 0-4 15,1 1 4-15,2 1-2 0,8 0-2 0,3-1 7 16,-4-1-2-16,6 2 3 0,-3-4 5 0,-7 1 1 0,5-1 1 16,-4 0-3-16,1-1 2 0,-3 1 2 0,-1 0 1 15,-3 0-2-15,0 0 2 0,-3 3-1 0,0 1 1 16,1 1-1-16,-3 1-1 0,0 1-3 0,-2 2 0 15,4 2 1-15,-6 0-2 0,4 2 0 0,4 0-3 16,-12 1 2-16,1 5 0 0,-1-1 2 0,3 2-2 0,-14 4 1 16,8-3 0-16,-3 3 1 0,-14 5-1 0,8 0 1 15,-2 1 0-15,-4 1 0 0,-3 3-1 0,5-1 3 16,-9 2 0-16,4 1 1 0,1-1 2 0,-3-2-1 16,4 1 2-16,-10-1 1 0,1 0 1 0,-3 2-3 15,6-2 1-15,-3-2 2 0,-5 1 0 0,1 1 0 16,-5 0 2-16,6 3 3 0,-1-6-1 0,0 2 5 15,-8 3 3-15,4 2-4 0,0-5 3 0,-1 3-4 16,1 3 0-16,0-5-6 0,-4 4 3 0,3 1-4 16,-1-3-2-16,0-1 1 0,0 1-7 0,1 0 4 15,-3-3-3-15,-3 5-1 0,5-4-5 0,1 0-5 16,-3 1-5-16,2 3-69 0,1 1-38 0,-5 0 53 16,8 8 70-16,-7-1-70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1T21:02:45.29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11729 2080 424 0,'-42'-19'-94'0,"24"10"120"16,16 7-13-16,-2 2-47 0,-7-3 40 0,13 3-25 16,-2 0-23-16,2 0 15 0,-2 2 19 0,-6-2-12 15,6 0 29-15,-1 1 12 0,-1-1-1 0,2 0 3 0,-2 0 9 16,0 0 0-16,-5-1-1 0,3-1-1 15,-1-2-1-15,-1 2-8 0,-3 0 2 0,-4-1 1 0,2-1-8 0,0-1-1 16,-1 3-3-16,1 0 1 0,-2-3-1 0,4 1-1 16,0 2-2-16,0 0-2 0,-2-1-2 0,1 1-2 15,0-2 2-15,-1 1-4 0,1 1-2 0,1 0 1 16,-2-2-2-16,0 1 2 0,2 1 0 0,2 0-1 16,0 2 0-16,-1-2 1 0,1 2-2 0,2 0 2 15,-1 0-2-15,-1 2 2 0,0 2-1 0,-3-1 1 16,1 3 0-16,0-1-2 0,-2 2-2 0,2 3 9 15,-2 1-2-15,0 3 0 0,-1 1 3 0,-1-1-1 16,-2 5 3-16,1-1-2 0,-1 5-1 0,-5 1-1 16,7 2 0-16,-1-6 1 0,3 7-2 0,-2 0 0 15,2 1-1-15,4 5-1 0,-1-1 0 0,5-1-1 16,-6 2 1-16,3 4-1 0,-1-3 1 0,3 3-1 16,-7-2-1-16,6 1 1 0,-3 0 0 0,-1 6 1 15,0-1-1-15,4-5 0 0,-3 11 3 0,-3-6-3 16,11-3 1-16,-9 2 0 0,4-2-1 0,5-3 0 0,-2 0 0 15,-2-1-1-15,1-3 1 0,-1 0 0 0,0 4 0 16,3-6-1-16,-3 2 1 0,4-4 0 0,0 4 0 16,2-5 0-16,-2 3 1 0,0-2-2 0,0-1-1 0,3-4-4 15,-3 5-2-15,-3-3-14 0,1-4-9 0,0 2 2 16,2-2-20-16,0-2-16 0,-7-1-13 16,3-6 6-16,4 0-25 0,-2-4 1 0,1-2-3 0</inkml:trace>
  <inkml:trace contextRef="#ctx0" brushRef="#br0" timeOffset="465.98">10322 3010 502 0,'4'3'61'0,"0"3"-59"0,1-3-13 15,1 3 120-15,3 3-125 0,2 2 0 0,2 2-1 16,-1-6 7-16,5 8 2 0,-3-3 0 0,1-6 7 15,1 5 0-15,-3-8 1 0,2-1 7 0,-1-2 14 16,1 2 4-16,-2-2-1 0,1-5 16 0,3 6-8 16,1-1 4-16,0-3 2 0,2-1-7 0,4 0-13 15,-2 1-2-15,0 1 0 0,1-2-7 0,3-5-2 16,7 0 3-16,1 5-10 0,-4-3-1 0,4 4 0 16,5-7 0-16,1 1 0 0,0-2-1 0,4 6 1 15,-6-1 1-15,0-3-1 0,6 7 1 0,0-3 0 16,-2 0-1-16,-2-1 1 0,4 2 0 0,-1 4-2 15,-2 0 0-15,-1 0 0 0,-2-1-1 0,4 4-2 16,-7-3-1-16,-1 4 1 0,-1 1-3 0,-6-5-19 16,3 0-7-16,-5 4-6 0,-5-4-21 0,-5 0-40 0,7 0 73 15,-2-2-39-15,0-3 67 0</inkml:trace>
  <inkml:trace contextRef="#ctx0" brushRef="#br0" timeOffset="1034.06">12311 1970 698 0,'0'-13'12'0,"0"1"-23"0,1 1-4 0,5 2-8 16,-1 1-86-16,5 6 24 0,0 1-35 0,1 1 48 16,6 1 21-16,34 14-62 0,-49-15 126 15,-2 2 35-15,9-2-47 0,-5 0 82 16,-1 0-61-16,3 0 43 0,-5 0-5 0,1 0-16 15,0 0-6-15,-2 0 0 0,2 0-19 0,5 0-3 16,2 2-2-16,-5 1-5 0,1 1-3 0,1 1-4 16,-2 1 0-16,-3-1 3 0,3 3-5 0,-4-1 0 15,-2 0 0-15,-3 1-1 0,1-1 0 0,10 0 0 16,-3-1-2-16,-1 1 2 0,-2-3-2 0,6 1-1 16,-3 2 1-16,4-3-2 0,1 1-2 0,-10-1-4 15,4 3-3-15,5-3-1 0,-3 2-8 0,8-5-16 16,-10 3-4-16,7 0-2 0,-1-3-19 0,8 1 0 15,-9 2-4-15</inkml:trace>
  <inkml:trace contextRef="#ctx0" brushRef="#br0" timeOffset="1415.75">12537 2818 549 0,'2'-2'37'15,"-4"2"-37"-15,-2 2 2 0,8-2 38 0,-2 6-41 16,5-1-16-16,-5 4 3 0,-2 2 6 0,9-2 0 16,-9 2 5-16,11 0 3 0,-13 4-1 0,6-4 2 0,-3 1 3 15,5-1-2-15,-1-3-3 0,-5 3 1 16,13-4 0-16,-13 2-20 0,13-3 0 0,-6 3-76 0,1-2 0 0,4-3 2 15,8-4-40-15</inkml:trace>
  <inkml:trace contextRef="#ctx0" brushRef="#br0" timeOffset="1982.34">14609 1689 433 0,'4'-16'-19'15,"1"3"19"-15,4 0-76 0,-1 1 55 0,6 4-39 16,-3 6 60-16</inkml:trace>
  <inkml:trace contextRef="#ctx0" brushRef="#br0" timeOffset="2107.34">14837 1470 100 0,'-2'-7'-4'0,"6"4"-8"0,-2 3 0 0,-2-4-2 16,-2 2 8-16,2 2 0 0,0 2 6 0</inkml:trace>
  <inkml:trace contextRef="#ctx0" brushRef="#br0" timeOffset="2999.48">14806 1511 19 0,'-4'3'0'0,"4"-3"19"15,-2 2-1-15,-3 2-4 0,0 1 12 0,3-3 3 16,2 0-2-16,-4 3 0 0,8-7 4 0,-6 8 2 16,2-6-3-16,0 0 4 0,4-7 0 0,-4 8 4 15,0 1-1-15,0-2-1 0,0 0 3 0,0 0-8 16,5 0 3-16,0-2 1 0,-5 2-9 0,0-5-1 16,-7 5 3-16,5 0-6 0,-7 0 1 0,7 0-4 15,-3 0-3-15,-4 0 2 0,0 0-5 0,0 0 2 16,9-7-5-16,-4 7 3 0,-3-2 0 0,-1-4-2 0,-4 6 1 15,1 0 1-15,2 0-2 0,-1-1 0 16,-6-1-1-16,0-4-3 0,5 6 0 0,-4-7-1 0,2 5-2 16,0-1 3-16,-1 1-5 0,-1 4-2 0,1-1 4 15,-3 1-2-15,1-4 0 0,-1 4-2 0,-1 0 0 16,2-2 0-16,-1-2-1 0,-1 2 1 0,0 2-1 16,0-2-2-16,1 9 1 0,-3-9 1 0,0 2 1 0,-2 2 0 15,0 3 0-15,-5-7 0 0,5 2-2 0,-2 0 1 16,3 1 0-16,-1 3 1 0,3 3-3 0,5 5 1 15,-10-8 0-15,8 12 0 0,-1-9 2 0,1 4-2 16,-2-2 0-16,1 0 2 0,-5 0-4 0,2-2 3 16,4 5-2-16,1-6 2 0,-1 10 0 0,-4-3-1 15,3 1 0-15,3-1 1 0,-1-1 1 0,1-1 0 16,1 0 0-16,2 1 0 0,0-1 0 0,5-2 1 16,-3 2 0-16,2-2-1 0,3 0 2 0,3-2 1 15,-1 0 0-15,2 0 2 0,3-2-2 0,1 2 1 16,0 1 2-16,1-3-4 0,2 2 1 0,3-2 0 15,0 2-2-15,7 1 1 0,-4-1 1 0,1-2-3 16,3 0 1-16,3 1 0 0,-4-1 2 0,6 0-2 16,-6 0-1-16,3 1 1 0,-1-1-1 0,4 0 0 0,-2 1 1 0,-2 1-1 15,0 0-1-15,-3 2 2 0,3-2-1 16,-5 2 0-16,2 0 1 0,-3 0-1 0,3 0 1 0,-4 3 0 16,3-1 0-16,-6 0 0 0,3 1-1 15,-8-1 4-15,5 0-2 0,-7 3 1 0,-1-3 2 0,0 0 0 16,-1 1-1-16,-7-1 4 0,5 4-2 0,-3-1-1 15,-1 4 1-15,3 2-2 0,-1 0 0 0,-2 2-1 16,-8-3 1-16,8 3 1 0,-12-4 0 0,8 4-3 16,-7-6 2-16,0 2-1 0,0 0-1 0,1-2 2 15,1 3-1-15,3-1-1 0,0-2 2 0,-5 0 0 16,7-2 1-16,-3 3 0 0,-1-3 0 0,-1-1 1 16,5-1-2-16,-4 3 1 0,6-1 0 0,-4-1 1 15,-1-1-2-15,1 1-1 0,0 0 1 0,2-3-1 16,0 1 0-16,0-2 2 0,-2 0-2 0,4 0 0 0,-2-2 0 15,0 0-1-15,2 0 0 0,-2 0-1 16,0-3-1-16,0 1 0 0,0 2-2 0,1-1 1 0,2 6 0 16,-1-5 0-16,2 2 0 0,0 2 1 0,-1 0 0 15,1 3 0-15,0-9 0 0,-1 12 1 0,3-8-1 16,-2 5 1-16,-1-5-1 0,3 9 0 0,-1-2 0 0,1 0 2 16,3 10-2-16,0-4 0 0,2-3 0 0,0 5 0 15,4 1 0-15,0-5 0 0,5 6-1 0,0-3 2 16,0-1-1-16,5 1 1 0,3 3-1 0,1-1-1 15,2 4 1-15,4 0 3 0,1 0 3 0,3-2-6 16,1 0 5-16,-2 1-2 0,6-1 5 16,-5-6-4-16,-3-1 0 0,6 2 0 0,-4 0-3 0,1-2 1 15,3-4-1-15,2 6 2 0,-10-4-9 0,12 2-3 16,-2-2-4-16,-9-4-40 0,3-3-17 0,2 1 4 16,-9-3-53-16,4-3 1 0,0-8-27 0</inkml:trace>
  <inkml:trace contextRef="#ctx0" brushRef="#br0" timeOffset="3465.48">15202 2118 44 0,'-8'24'43'0,"-1"-1"-1"0,0 1 12 16,2-4-18-16,0-2 38 0,-1-1-1 0,1 1-10 16,2 0 0-16,-1-3 1 0,-1-4-13 0,3 5-10 15,-1 2-5-15,-1-3-1 0,1 3-13 0,1 6-5 16,0 0-4-16,3 1 0 0,-3 4-8 0,2 2-1 16,-1 0 1-16,1 0-2 0,-2 6-2 0,-3-3 0 15,3 5-1-15,-5-1 1 0,4 0-1 0,-5 2 2 0,5-1-2 16,-6-1-1-16,6 2 1 0,-8-7 1 0,5 3 1 15,3-1 0-15,-2 2 0 0,-1-3-7 0,-1 1-8 16,7 0-3-16,-5-4-12 0,5 0-28 0,-5-6-18 0,7-1-6 16,-4-10-38-16,3 5 1 0,8-10-23 0</inkml:trace>
  <inkml:trace contextRef="#ctx0" brushRef="#br0" timeOffset="3832.5">16068 2807 1089 0,'-2'-18'189'0,"4"13"-272"16,0 6-7-16,2 3-35 0,-1 1 10 0,1 6-5 0,1 2-28 0,-1 4 62 16,0-1-2-16,-1 2 0 0,-1 0 67 0,-2 1 36 15,0-3 17-15,0-3 9 16,-2 1 37-16,2 1-16 0,-1-2 5 0,-1 3-1 0,0 2-16 0,-2-1 0 16,2 3-28-16,-1 4 3 0,-3 3-11 15,3-1-1-15,-5 5 2 0,-1-2-2 0,-2 0-4 0,-1 2 0 16,-1 0-1-16,-2 2 2 0,1-4-2 0,-3 2-2 15,-1 0-3-15,3-2 3 0,-1-2-4 0,1 3-2 16,-3-3-12-16,5-5-7 0,4 2-9 0,2-4-43 16,3-6-6-16,1 1 0 0,4-8-51 0,7-5 1 15,8-4-11-15</inkml:trace>
  <inkml:trace contextRef="#ctx0" brushRef="#br0" timeOffset="4500.49">17029 2136 1557 0,'2'-18'-41'15,"0"1"-17"-15,4 7 0 0,1 0-55 0,0 5-4 0,2 3 3 16,8 6-51-16,-6-1 69 0,0 3-3 0,7 5-19 16,-11-4 80-16,0-3 33 0,12 7 26 0,-7-8 8 15,-4-3 33-15,5 2-7 0,-3-2 1 16,-2 0 8-16,8 0-13 0,-1 0-16 0,-10 0-9 0,14 0 1 16,-1-2-19-16,2 2-1 0,0 0-4 0,2-1-2 15,-4 1-1-15,8-4 1 0,-3 4 0 0,-3-4 0 16,-3 6 1-16,3-2-3 0,-2 4-1 0,-2 1 1 15,1 2-3-15,-3 1 0 0,-1 1 0 0,0 9-3 16,0-1 2-16,-2 4 0 0,-2 5 1 0,-2 1-3 16,-1 6 1-16,-1 9 1 0,-3 0-1 0,-2 2 0 15,-2 0-1-15,-3 3-2 0,-3 2 1 16,1-1 0-16,-4-3-3 0,0-3 6 0,-3 0-3 0,1-4 2 16,-5-1 4-16,1-2 2 0,-3-4-1 0,4-8 1 15,-8 5 0-15,4-3 0 0,-8-8-2 0,5 1 2 16,5 2-4-16,-8-4 1 0,4 1 0 0,-5-3-2 0,3-5 1 15,-3 0 2-15,1 6-1 0,4-9 0 0,-7-5 0 0,7 3 1 16,-3-2-1-16,5-2 0 0,1 0 0 0,1 0-3 16,5-7 0-16,-3 1-2 0,5 1-2 0,2-1 2 15,-2-1 0-15,7 5-4 0,-1-5 2 0,3-1 0 16,2 3-1-16,4-1 4 0,1 1-3 0,1 1 4 16,4-5 4-16,1 2 0 0,8 3 5 0,1 1 6 15,5 3-2-15,-3 0 6 0,7 5 3 0,4 1 1 16,2-1-1-16,7 8 1 0,-2-2 1 0,6 3-7 15,-3 3 4-15,3 1-10 0,-6 4-1 0,2 5-2 16,-2 1 3-16,-3 1-6 0,-6-2 1 0,-2 4-3 16,-5-2 6-16,-3-3-3 0,1 1-1 0,-5-5-8 15,-1-2-3-15,-3-2 0 0,-2-3-11 0,0 0-11 16,-2-6-8-16,0 0 1 0,-2-2-15 0,-1 0-19 0,1-5-7 16,0 0 2-16,2-2-21 0,4-4 1 0,-5-1-6 15</inkml:trace>
  <inkml:trace contextRef="#ctx0" brushRef="#br0" timeOffset="4834.62">18383 3011 1244 0,'2'-1'34'16,"1"2"-33"-16,5 7-84 0,-1-1-1 0,0 13-10 15,1 0-26-15,1 2 38 0,-2 11 7 0,0 3-3 16,-3-1 43-16,-2 3 21 0,-2 1 12 0,-2-1 9 16,0 0 22-16,-3 2 3 0,-3 2 3 0,-1 0 2 15,-2 2 3-15,2-2-14 0,-4-4 1 0,-3 1-1 16,1-1-13-16,-1-4-2 0,-2-4-5 0,1-3 1 15,-6-9-3-15,4 8-3 0,3-4 2 0,-2-6-10 16,3-3-1-16,-1-4-25 0,3-2-9 0,0-5 10 0,11 2-39 16,-5-13-10-16,5-8 23 0,6-5-15 0,7-3 73 0</inkml:trace>
  <inkml:trace contextRef="#ctx0" brushRef="#br0" timeOffset="5498.68">18983 2242 1494 0,'-4'-18'-32'0,"3"1"-40"0,4 12 0 0,3-3-78 15,1 5-1-15,-2 6 4 0,6-3-76 0,2 10 79 16,0-1 0-16,-6 0-6 0,2-2 93 0,1 2 75 16,-3-3 19-16,0-3 4 0,2 3 75 0,2-8-27 15,0 0 9-15,4 2 13 0,-1-5-36 0,1-4-18 0,3 1-10 16,0 5-7-16,1-5-20 0,2 8-4 0,1-5-3 16,0 1 0-16,0 4-5 0,-2 0 0 0,0 0 3 15,2-2-2-15,4 8 2 0,-6-6 2 0,2 5-2 0,-6 3 2 16,-3-3 1-16,5 1-6 0,2 5 1 15,-11-1-1-15,-1 0-6 0,-7 2-2 0,1 1-1 0,-2 4 1 16,4 1-4-16,-6 5 3 0,-13-1-3 0,8 2 2 16,-9 2 2-16,5 3-1 0,-9-2 1 0,3-1 1 15,-5 3-1-15,-1-5 1 0,4-1 2 0,-4-1-2 16,3-2 1-16,0 0 1 0,0-2-1 0,3-1-1 16,3 1 0-16,-1-1 1 0,0 1-2 0,4-2 0 15,2 1 0-15,2 1 0 0,3-4-9 0,1 1 3 16,-1-2-4-16,4 0 2 0,2-4 3 0,2-2-9 15,-1 4 9-15,6-4 4 0,0 2-6 0,4 0 3 16,2 1 1-16,3 1 0 0,0-2 0 0,6 5 0 16,2 1-1-16,-1-1-1 0,2 3 4 0,4 1 0 15,2-2-1-15,2 1 2 0,-6-1 0 0,-5 3 0 16,-2-1 1-16,1 0 3 0,7 4-2 0,-9-4 3 16,0 6 0-16,-9 1 0 0,3-1 0 0,1 0-2 15,3-1 1-15,-10-1-2 0,-6 4 2 0,-1-2-2 0,-2-4 1 16,-5 5 1-16,1-3 2 0,-7 0-1 0,2-4 3 15,0 0 2-15,-9 1 1 0,1-1 1 0,1 0 2 0,-12-1-6 16,3-3 0-16,-4-1 1 0,-4 2-6 0,-4-3-4 16,6-1-7-16,-9-3-1 0,-2-3-5 0,11 0-16 15,-2-1-5-15,4-2-6 0,-4-2-16 0,6-2-22 16,2-5-7-16,4-2-10 0,5-2-24 0,7-2-1 16,3-7-14-16</inkml:trace>
  <inkml:trace contextRef="#ctx0" brushRef="#br0" timeOffset="5798.68">19964 3197 1096 0,'6'2'83'0,"-2"2"-122"0,1 1 8 16,0 8 62-16,1 4-118 0,-1 10 2 0,-1 0 6 0,-4 6 7 15,-2 4 5-15,-5 6 29 0,-4 1 3 16,-4 0 4-16,-1-4 32 0,-2-2 6 0,-2-3 2 0,0 1-2 16,-2-5 6-16,0 2-4 0,4-5 2 15,-1-6-6-15,1-2-4 0,2 0-18 0,3-6-15 16,4-3 0-16,0-4-29 0,-2-10-24 0,3-4 56 0,5-8-33 15,-1-5 62-15</inkml:trace>
  <inkml:trace contextRef="#ctx0" brushRef="#br0" timeOffset="6150.75">20492 2247 1602 0,'-6'-7'51'16,"6"13"-49"-16,6 6-116 0,-6-3 5 0,0 11-14 0,-2 6-52 0,0 5 56 15,0 4 10-15,-5 3-8 0,0-3 63 0,-10-3 37 16,10 3 18-16,-6-4 12 0,8 0 37 0,-5-5-6 15,3-1 0-15,7 1 8 0,0-3-8 0,7 5-16 16,-1-3-4-16,10-1-2 0,-5-2-15 0,6 0 0 16,3-2-2-16,2-2-3 0,-2-3 2 0,2-4 2 15,1 0-3-15,3-6 3 0,5 0 0 0,-2-1-1 16,4-4 1-16,2 0-3 0,1-2 0 0,0-3-12 16,1-2-10-16,7 1-3 0,0 1-16 0,-10-5-30 15,8 0-9-15,-9-5-7 0,5 0-34 0,1-1-12 16,-5 0 76-16,-5-6-45 0,2 3 99 0</inkml:trace>
  <inkml:trace contextRef="#ctx0" brushRef="#br0" timeOffset="6499.74">21154 1892 1118 0,'-2'-9'62'0,"2"3"-59"0,0 4-60 0,0 6 45 15,0 3-92-15,0 8 0 0,-9 3 49 0,5 6-2 0,0 3-5 16,-5 4 57-16,-2 2 12 0,-1 0 12 0,-8 3 2 16,7 10 15-16,4 1-5 0,-4 6 2 0,0 6-2 15,-5 1-4-15,3 5-7 0,-1 5-5 0,-1 3 2 16,-3-2-10-16,-3-2-3 0,-1-3 2 0,-2 3-3 15,3-2-2-15,-3-5 5 0,2-3 0 0,1-4-3 16,-3-4 5-16,4-4 1 0,0 0-1 0,2-10 2 16,0-4-3-16,4-2-7 0,1-8-4 0,6-3 0 15,0-3-12-15,2-3-18 0,3-4 2 0,4-5-3 16,0-1-17-16,7-2-2 0,1-10-19 0,4-5-8 16,7-1-11-16,4-6 2 0,3-6-24 0</inkml:trace>
  <inkml:trace contextRef="#ctx0" brushRef="#br0" timeOffset="7382.85">21573 1098 408 0,'-2'-1'-33'0,"2"1"33"0,0 1-34 16,2 1 8-16,2 4-11 0,1-3 17 0,3 3-6 15,1 1 32-15,0-1 3 0,2-1 4 0,2 1 25 16,-1-3 3-16,5-1-2 0,-3 0 28 0,3-2-11 15,-3 0 2-15,5 2 1 0,3-2-13 0,-2 0-9 0,3 0-6 16,-1 2-3-16,2-1-12 0,5 1-3 16,2 2-2-16,2-1 1 0,-4 1-6 0,4 2 1 0,-4-3-1 15,0 5 0-15,2-3-2 0,-5 0 7 0,-2 1-2 16,-3-1 1-16,0 1 4 0,-1 1-2 0,-2 4 0 16,2-4 4-16,-6 3-5 0,1-1-4 0,-2 2-1 0,-2 1 2 15,-2 1-4-15,-2 0 0 0,-1-2 0 0,-1 2-3 16,-1-1 2-16,-1 3 0 0,-3 3 2 0,0-3-1 15,0-1 0-15,-1 5 2 0,-3-5-1 0,0 3 2 16,-1-3 1-16,1 3 1 0,1-6-2 0,-3 3 4 16,1-1-2-16,-1-2-2 0,1 3 3 15,-3 1-3-15,1 1 0 0,-4-5 1 0,2 6 1 16,-4-4-3-16,2 5 4 0,-1-7-1 0,-3 1 0 0,0 1 0 16,-1 0-1-16,1 0-1 0,1 0-3 0,-1-1 4 15,-1-3-4-15,-1 2 1 0,-5 0-2 0,4-2-1 16,0-1 1-16,0 1-1 0,1-4 2 0,-1 4-1 15,-4-1 0-15,6 1-2 0,1-2 4 0,6 0-3 16,-2-1 0-16,0 1-2 0,2-1 0 0,7 1 0 16,0 0-1-16,-3 1-1 0,10-1-2 0,-6 0 2 15,1 2 0-15,-2 0-1 0,-2-1 2 0,4 1-1 0,-2 0 0 0,4 0 2 16,-4-2-3-16,2 2 2 0,0 1-1 16,2-1 1-16,7 0-2 0,-11 2 2 0,4-2 0 0,2 2 0 15,0 0 2-15,-1 0-2 0,1 0 1 0,-2 1 0 16,-2 1-1-16,-2-2 1 0,2 4-2 0,2 3-2 15,-2-3 1-15,-2 1 2 0,2 6-3 0,2 0 1 16,-2 0 1-16,5-1 1 0,-1 5 1 0,-1 0-1 16,-6-3-2-16,6 5 1 0,-3-3-2 0,-1 2 2 15,2 4-1-15,3 2-2 0,0-4 4 0,-4 1 1 16,14 4 0-16,3 1-1 0,-3 0 1 0,1 1 0 16,3 4 0-16,2 0 2 0,-3-1-2 0,8 1 0 15,-12 2 0-15,-2-4-1 0,5 0-2 0,-1-3 5 16,-1 5-2-16,-4-3 0 0,1 1 0 0,-4 0 1 15,4 0 1-15,-6 3 0 0,-1-1 0 0,0 0 1 16,-4-2 1-16,0 0 3 0,0-3-1 0,-6 1-2 16,-1 1 1-16,-6-2 2 0,-2-3-1 0,1 1 1 0,-8-2-2 15,-4 0-1-15,-6 0 3 0,-3-3-3 0,0 1-2 16,-5 0-7-16,-2-3-3 0,-3 5-55 0,-3-8-38 16,-5 3 49-16,0-4 52 0,4 0-54 0</inkml:trace>
  <inkml:trace contextRef="#ctx0" brushRef="#br0" timeOffset="8418.84">22544 2659 1451 0,'-4'-16'-6'0,"4"5"-21"16,4 2 3-16,-4 0-40 0,9 3-7 0,-2 5 29 15,0 1-75-15,2 0 42 0,2 3 9 0,-1-1-12 16,-1 2 48-16,-4-1 30 0,-5-3 21 0,0 0 7 16,-2 2 30-16,4-2-3 0,-4 0-1 0,6 0 6 15,-10 0-8-15,5 0-18 0,1 0-4 0,-2-2-2 16,7 2-19-16,-5 0-2 0,6 0-3 0,-14-1 1 15,10 1-2-15,6-2 6 0,-3 2-2 0,-3 0 2 16,-2 0 6-16,2 0-1 0,0-4 2 16,10 2 0-16,-4 0 0 0,1 2-7 0,0 0-1 0,9 0 0 15,4-1-7-15,5 1 0 0,8 0-1 0,-4 1-3 16,7 3 1-16,8 0 1 0,-2-1 1 0,5 3-3 16,4-3 2-16,-6 3 1 0,6-1-1 0,0-1 1 15,-4 2 1-15,6-1-1 0,2-1 3 16,-1-1-2-16,2-1 1 0,1 2-1 0,-3-2 2 0,3-2 0 0,3 1 1 15,-4-1-4-15,-1 0 0 0,1 0 1 0,-5-1-1 0,4-1 2 16,-1 0-2-16,-1-2-1 0,-6 2 2 0,2 1 0 16,-2-1-1-16,1 2 2 0,-3-2-2 0,2 2 0 15,-3 0 1-15,-2 0 0 0,3 2 0 0,-3 0-1 16,-2-1 1-16,-9 1 0 0,1 2-1 0,-3-2-5 16,-5 0-4-16,-1-1 1 0,-3 1-6 0,0 0-13 15,-9-2-3-15,3 0-5 0,-3 0-13 0,-4 0-18 16,4 0-16-16,0-4-2 0,-8 1-25 0,3-3-19 15,4-1-9-15,-10-4 14 0,4 0 123 0,5-7-94 16</inkml:trace>
  <inkml:trace contextRef="#ctx0" brushRef="#br0" timeOffset="8982.94">24227 1749 1083 0,'15'11'-128'16,"3"2"16"-16,6 5-2 0,0 2 19 0,1 2-8 0,6 4 10 15,0-1 27-15,2 1 16 0,-2 0 46 0,2-3-18 16,-2 3 43-16,-2-3 23 0,-2-6 4 0,2 3-1 16,-1-5 25-16,-1 3-18 0,-1-4-3 0,-1-1 1 15,1-4-19-15,3 8-9 0,0-5-5 16,-5-4-2-16,1 1-8 0,3-2 2 0,-1 2-4 0,-3 0 0 16,1-1 1-16,-5-7-1 0,2 3 4 0,-2 5-4 15,-3-3 1-15,3-6 2 0,0 0-3 0,-4 5 4 16,1 2-2-16,-4-1 0 0,-2-1-4 0,-1 1 2 15,1-2-3-15,-5 8-1 0,-6-1-1 0,4-3-2 16,-4 1 0-16,-2-2-2 0,0 4 2 0,0 2 0 16,2 5-2-16,-7-5 0 0,3 7 2 0,-1 0 0 0,-6-2 1 15,0 6 1-15,-4-2-2 0,4 3 2 0,-9-1 1 16,11 0 1-16,-15 3-2 0,6-2 4 0,0 3 1 16,-2 1 4-16,-2 0-1 0,-7 2-3 0,3 0 6 0,-9 2 0 15,4 0-1-15,-7 3-3 0,2 1 0 0,-4 1-2 16,-2 0-1-16,-4 1 1 0,-1 1-5 0,-3 2 0 15,-1 1-1-15,-2-1 3 0,0-3-2 0,6 3 2 16,3-6 5-16,4-3-6 0,2-4 5 0,9-2-9 16,1-5-10-16,10-5 3 0,5-3-16 0,1-1 0 15,1-7-73-15,7-3 28 0,9-3-31 0,1-5-41 16,7-8 69-16,9-5-71 0,5-8 144 0</inkml:trace>
  <inkml:trace contextRef="#ctx0" brushRef="#br0" timeOffset="9815.93">26495 1044 53 0,'0'2'61'0,"-2"-2"-16"16,5 1 0-16,6 1 3 0,-5-2-10 0,3 2-10 15,1 0 7-15,-6-2-8 0,5 2 6 0,4 0-7 16,-11-2-3-16,5 0 5 0,-1 0 1 0,1-2-1 16,-1 0 5-16,9-2 0 0,-8 1 1 0,-5-1 1 15,4 2-1-15,1-2-11 0,3 3-4 0,-8-1 1 16,0 2-11-16,0 0-4 0,0 0-2 0,-9 0-3 16,7 2-4-16,-11-1 0 0,-2 3 1 0,6 2 1 15,-5 1 0-15,-1 0-3 0,-7 4 2 0,4 0-1 0,-11 2 1 0,3 1 2 16,-3 3-2-16,-2 1 0 0,4 2 3 15,-4 2 0-15,3 0 0 0,1 2 0 0,1-1 0 0,3 1-2 16,-1 2 3-16,0-3 2 0,-1 1-1 0,3 0-2 16,0-2 4-16,4-1-2 0,-1 1 0 0,3-2 1 15,1 0 11-15,3 0-7 0,1-3 7 0,-2-4-2 16,6 7 4-16,-2-4 0 0,1-1 0 0,3-3-2 16,3 1 0-16,0 2 1 0,2-4-2 0,-2 2-3 15,1-6-3-15,2 4 1 0,3-2-3 0,0 0 1 16,1 0-1-16,4 0-4 0,2 2 3 0,7 4 2 15,1-2 3-15,-1 1-4 0,0-1 4 0,6 3-1 16,-2-1-2-16,0-1 5 0,0 3-3 0,-1-3 0 16,1 3-1-16,-2 1-1 0,2 0 0 0,-4 2 1 15,1 1-1-15,1-1 1 0,-6 0-1 0,5 3-1 16,-5 3 0-16,1-4 0 0,-2 1-2 0,-2 1-1 16,-4 0 0-16,-2-4 2 0,3 7-2 0,-8-7 3 0,0 0-1 15,-4 4 0-15,-3-2 3 0,-2-4-1 0,-2 10 0 16,-4-5 0-16,-3-3-1 0,-1 6-3 0,-1 1 3 15,-1 1-3-15,-5-1-1 0,0 6 0 0,1-8-1 0,-2 3 3 16,-3 3-2-16,-1-2-1 0,6 0-2 0,-8 2 2 16,4 4-3-16,1-3 3 0,-3 3-2 0,0 0-1 15,8-1 3-15,4 3 0 0,-2-2-2 0,6-3 2 16,0-1-1-16,4 2 0 0,6 0 1 0,5 2-2 16,0-1 1-16,2 5-1 0,3-1 2 0,6 0-4 15,-3-1 0-15,8 3-4 0,2-2-7 0,2 0-1 16,4-3-10-16,3-2-17 0,8 0-2 0,3-4 0 15,10-4-22-15,-1 1-21 0,6-8-19 0,7-1 29 16,4-8 78-16,4-6-57 0</inkml:trace>
  <inkml:trace contextRef="#ctx0" brushRef="#br0" timeOffset="10865.16">27033 2286 572 0,'-6'-2'2'0,"1"-2"-14"0,1 2 1 0,0 1-23 15,1-1 4-15,1 2-63 0,2 0 0 0,0 0 41 16,0 0-3-16,0 2-5 0,0 1 45 0,2-1 15 16,0 2 11-16,-1 1 6 0,3-1 15 0,0 1-1 0,1 1 1 15,1-1-2-15,1 4-2 0,-2 0-2 0,1-1-4 16,3-1 4-16,-2 4-7 0,2-2 6 0,2 2 5 16,-3 4-4-16,1-8 7 0,2 2 5 0,1 0 0 0,-1-5 1 15,-1 3 1-15,1 0-3 0,-2-1-1 0,2-6 2 16,3 3-6-16,-7-1-5 0,3 2 0 0,-3 0 3 15,0-3-5-15,-3 1 1 0,-2-2 0 0,-2 0 0 16,1-3 3-16,-1 1-6 0,0-4 0 0,2 1-1 16,-2-2-4-16,0-4-2 0,0 1 0 0,-2 0-6 15,-1 4 1-15,1-7-5 0,-9 6 2 0,0-4 2 16,2 6-6-16,-2-6 0 0,0 5-3 0,-3-1 2 16,-1-4-3-16,-3 2-2 0,5-2 0 0,-7 4 0 15,0 1-3-15,-2 2 0 0,0-5 2 0,-4 8-5 16,-1 1 4-16,0 1-3 0,-6 1-1 0,2 5 0 15,-4-5-4-15,2 9 4 0,1 6-1 0,2-5 2 16,-6 3 1-16,7 1 2 0,0 6-1 0,5-2 4 16,0 6 0-16,-5-4 0 0,7 1-1 0,-3-1 1 0,8 8-1 0,-3-7 2 15,2 3-1-15,1-3 1 0,5 3 3 16,1-6-3-16,0 6 6 0,2-6-6 0,1 2 3 16,3-2-3-16,3 0 3 0,0-2-1 0,2 0 0 0,4-1 1 15,-4-5-3-15,7 1 2 0,0-2 1 0,3-2 1 16,-3-2-1-16,7-1-1 0,5 1 2 0,-1-3-3 15,2 1 5-15,-2-3-5 0,4 2-1 0,-4-4 3 16,10 2-2-16,-5-2 1 0,-3 0-1 0,8-4 1 16,1 0-3-16,4 1 3 0,-4-6-2 0,8 5 0 15,-8-3 0-15,2-4 0 0,2-2 0 0,-10 0-1 16,5-1-1-16,-6-3 0 0,1 1-4 0,-3-4 0 16,-1 1-3-16,-5-1 1 0,1 0-2 0,-1 0-1 15,-3 0 3-15,0 0-2 0,-2-2-2 0,-1 2 4 16,-3 2 0-16,1-2-1 0,-3-2 3 0,-1 6 3 15,2 1-3-15,-4-1 4 0,0 5 0 0,1-4-1 16,-1 6-2-16,-1 0 3 0,1 9-5 0,-2-6-8 16,-2 5 4-16,2 2 0 0,2 5-7 0,-3 3 13 0,3-2 2 15,0 8-3-15,-2-1 14 0,0 6 1 0,2 1 2 16,-2 4 1-16,-1 1 0 0,1 6-1 0,0 3-2 16,-2 3 1-16,2-1-1 0,2 3 0 0,-1 0 3 15,-1 2-6-15,0-4 2 0,0 2-4 0,0-3-1 0,2-1 4 16,0 3-7-16,0-3 3 0,-1-3-2 0,1 2 1 15,0-4 2-15,0 0-4 0,-2-6 0 0,2 1-1 16,-2-6-5-16,2-6-7 0,0 1-3 0,0-6-4 16,2 0-8-16,0-5-9 0,1 1-1 0,3-5-2 15,-3 0-9-15,8-3-17 0,-3-5-9 0,4-4-1 16,1 1-21-16,4-2 0 0,-1-5-13 0</inkml:trace>
  <inkml:trace contextRef="#ctx0" brushRef="#br0" timeOffset="11183.32">27591 2842 1428 0,'5'-6'15'0,"4"1"-36"0,1 7 2 0,0 0 5 16,-2 1-48-16,3 6 12 0,-2 8-8 0,0 3 7 15,-2 0 33-15,-1 7-14 0,-1 1 25 0,-3 1 10 16,0 5 2-16,-2 8-1 0,0-5 9 0,-6 3-5 16,-1 4 1-16,0-1 2 0,-6 3-7 0,-5 0 2 15,-4 1-1-15,0-5-1 0,4 0 2 0,-4-4 0 16,0-3-2-16,-9 0 4 0,7-6-2 0,4-9-2 16,-2-2-1-16,2-3-2 0,-2-4-1 0,2-4-3 15,-2-3-6-15,13-6 2 0,-2-2-7 0,-7 0-19 16,14-5-5-16,-5-3 3 0,9-3-22 0,6-3-7 15,-3-2-7-15,8-6-9 0,6-1-6 0,8-2-43 16,5-4 93-16,6-4-46 0,0 1 82 0</inkml:trace>
  <inkml:trace contextRef="#ctx0" brushRef="#br0" timeOffset="11899.17">28339 2049 1109 0,'3'-22'49'16,"1"2"-25"-16,-2 9-1 0,1-4-30 0,-3 4-24 0,0 6-4 15,2 3-29-15,-2 2 29 0,0 0-2 0,0 0-5 16,-2 2 34-16,-1 1 11 0,-3 1 13 16,4 1-1-16,-5 3 14 0,-2 1-5 0,2 4-2 0,-6-2 1 15,6 1-6-15,-1 7-6 0,3-3-4 0,-6 8-1 16,0 1-6-16,-2 1 0 0,1 1 0 0,6 4-3 15,-7 6-1-15,1 1 2 0,-3 6 2 0,-3-2-1 16,3 3 1-16,-1 1 1 0,-1 1 0 0,-10 2 2 16,1-3 0-16,3 3-2 0,-7-1 1 0,9-3 0 15,-5 1-1-15,4 3 1 0,0-3 0 0,4-4 0 16,2 1 2-16,-3-2-2 0,3-3 1 0,0 0-1 16,1-3 0-16,0-2-1 0,3-1 2 0,1-2 0 15,0-3 1-15,3-5-2 0,1 0 0 0,2-6 2 16,1 1 0-16,2-7-1 0,0-2-2 0,2-3 1 15,0-1 1-15,0-2 4 0,0 0-2 0,0-2-5 16,6 1 7-16,-1-6-2 0,1 1 1 0,1-1-4 0,2-3-2 16,2-1 2-16,0-7 1 0,2 1-3 0,1-1 0 0,1 0 0 15,0-6 0-15,1-2 3 0,0-2-2 0,1-3 1 16,7 7-2-16,-6-7 2 0,-2-4-2 16,10-5 0-16,-4 3-2 0,0-3 3 0,1 0-2 0,1 0 0 15,-4-6-1-15,7 2 1 0,1 9 0 0,-6-2 0 16,5 4 1-16,-3 4-2 0,5 1 1 0,-2 6-4 15,1 4 3-15,-5 1-2 0,5 4-3 0,-5 4 4 16,-1 2-6-16,0 3 4 0,-5 0 0 0,-1 6 0 16,-3-1-1-16,0 6 5 0,-1 2-3 0,-3 4-2 15,2 1 4-15,0 4-2 0,-2 4 0 0,2 3 1 16,-3 4 2-16,-1 1-5 0,0 0 3 0,-1 7 1 16,-1 1-1-16,-3-2 2 0,0-5 0 0,0 0 4 15,-6 3-2-15,0-5 2 0,-1 4 3 0,-2-8 0 16,-1 1 1-16,-1 1 4 0,-2 4-3 0,0-6 4 0,0-3 3 15,-3 3-5-15,-1-3 4 0,-5-2-4 0,2-1 1 16,0-1 4-16,-4-1-7 0,-6-3 1 0,7 2-2 16,-7-3 1-16,3 0 1 0,-8-1-3 0,5-1 0 15,-3-4-5-15,2 0-1 0,2-2-8 0,1 1-9 16,1-5 3-16,-4-1-13 0,9 0-13 0,-4-6-8 0,2-1 0 16,6-4-17-16,1-2-7 0,-5-2-7 0,9-2-2 15,4-1-12-15,7-2-38 0,-2-6 87 0,5-1-37 16,5-1 81-16</inkml:trace>
  <inkml:trace contextRef="#ctx0" brushRef="#br0" timeOffset="12218.15">28888 3148 1602 0,'5'-2'-39'0,"10"10"-25"15,-6-3-1-15,0 6-10 0,6 4-6 0,-12 1-6 16,5 2-3-16,-3 6 44 0,-5 0 1 0,-5-2 8 0,3 5 46 0,-2-1 17 16,-7-1 2-16,9 4 3 15,-1 2 14-15,-10 4-15 0,0 0 9 0,-5 1-18 0,1 2-8 0,-4-1-4 16,-5 1 2-16,-7-1-7 0,2-1-2 0,2-1-2 15,3-6 2-15,-1-7-2 0,0 0-2 0,7 0-1 16,-2-10-2-16,5-4-5 0,1-1-1 0,3-5-21 16,2-4-13-16,6-4 2 0,1-5-31 0,8-3-55 15,5-6 96-15,9-9-48 0,6-8 81 0</inkml:trace>
  <inkml:trace contextRef="#ctx0" brushRef="#br0" timeOffset="12438.15">30478 2204 1155 0,'-5'-6'-223'0,"3"12"-1"0,-5-3 1 0</inkml:trace>
  <inkml:trace contextRef="#ctx0" brushRef="#br0" timeOffset="12732.16">30310 2302 273 0,'-7'-4'126'0,"4"-3"-86"16,-5 3 31-16,-1 1-20 0,0-1-4 0,2-7 30 15,-8 13-64-15,4-6 3 0,-2-1 6 0,-3 3 0 16,1-7 3-16,-1 2-1 0,1-1-1 0,-3 5 3 15,2-1-2-15,-4 2-4 0,0 2-7 0,0 0 1 16,-4 8-7-16,2-1-1 0,-2 6-3 0,-5-1 1 16,0 5-2-16,-2 5-1 0,2 7 0 0,-2 4-1 15,-4 1 0-15,-1 5 1 0,-5 3-1 0,7 3 3 16,-3 3 0-16,6 4-3 0,0 0 3 0,2-5-2 16,7 4 0-16,4 0 2 0,5-3-2 0,4 1 3 15,7-7 1-15,2-4 8 0,0 2 1 0,6 0-5 16,3-3 9-16,0-3-4 0,2-1 4 0,7-5-2 0,-3 1-4 0,-1-4-1 15,6-5-3-15,0-3-1 0,-3-3-4 0,8-1-9 16,-1-4-4-16,-4-3 3 0,11-3-13 16,-2-3-9-16,-1-5-5 0,3-4-5 0,9 0-10 0,-4-4-23 15,4-4-8-15,1-3-6 0,-3-5-28 0,4-1 2 16,2-1-19-16</inkml:trace>
  <inkml:trace contextRef="#ctx0" brushRef="#br0" timeOffset="13032.16">30518 2999 1255 0,'4'-9'61'0,"2"1"-59"0,4 6-68 15,0 2 36-15,-5 10-40 0,4 1-65 0,0 9 39 0,-7-4 5 16,0 6-1-16,2 7 44 0,-10-2 34 0,6 6 14 16,0-4 5-16,-5 4 36 0,-6 2-11 0,3 1 0 0,-1 8 6 15,-11-2-15-15,4 5-7 0,-8-1-6 16,-3-2-8-16,-1 0-6 0,-1-2-22 0,0-4-7 0,-4-7 3 16,9-6-25-16,1-1 5 0,-1-7-1 15,8-5-2-15,3-4 8 0,6-7 6 0,3-8-12 0,11 0 21 16,6-8 32-16,9-7-18 0</inkml:trace>
  <inkml:trace contextRef="#ctx0" brushRef="#br0" timeOffset="13949.25">32020 2557 1642 0,'14'-14'-63'0,"-3"5"-42"0,4 5 0 16,-2-3-64-16,-3 5-6 0,-2 0 10 0,3-2-64 0,-6 4 132 16,4 0 2-16,-11-3-7 15,-1-3 140-15,-1 1 8 0,-5-4 26 0,9-2 14 0,-11 2 2 0,7-2-24 16,-5 0-8-16,8 0-3 0,-7 0-26 15,3-2-9-15,-1 0-2 0,-6 1-2 0,4-3-7 0,-10 0 5 16,2 1-1-16,-8-1 0 0,2-1 5 0,-5-2 4 16,1-2-5-16,4 3 5 0,-7 1 0 0,5 3-10 15,1 4-1-15,-1 0-1 0,2 5-10 0,-2 4-2 16,-1 9-2-16,-3 2-3 0,1 6-2 0,-4-1 4 16,2 6 3-16,0 7-3 0,-12-3 4 0,1 6 0 15,6 3 2-15,-1 7 1 0,-3-2 0 0,1 4 0 16,10-2 0-16,-8 2-1 0,13 1 0 0,2-3 0 15,4-2 1-15,-2-3 0 0,7-4 1 0,7-2 3 16,-9-4 3-16,10-5-3 0,-1-4 4 0,4 2 4 16,-2-5-2-16,2-1 4 0,4-3 0 0,-2 2 2 0,-1-4-3 15,1-3 3-15,6 3 0 0,-5-8-4 0,3 7-1 16,1-3 0-16,4 3-3 0,-4-8 0 0,2 3 4 16,10 1-6-16,-12-2 5 0,2-2-1 0,2-4 2 15,4 4 0-15,-5-2 1 0,-2-1 2 0,1-5-3 0,-7 8 1 16,10-5 1-16,-2 1 1 0,1-1-2 0,-4-10 2 15,-5 6-1-15,9 0-2 0,-2 0 4 0,2-8-4 16,-6 3-1-16,6-6-1 0,-4 3-3 0,-1-3 4 16,5-9-4-16,2 2 1 0,-1-3-4 0,1-2 2 15,0-5-1-15,1-3-2 0,3-2 0 0,-4 2 0 16,1-2-2-16,-5-5-4 0,0-1-2 0,1-3 3 16,1 0-5-16,-2 0 4 0,-2-2 0 0,2 2-3 15,-2-2 6-15,1 6-3 0,-5 1 3 0,5 2-2 16,-5 1-1-16,1 3-2 0,0-1-3 0,-1 9 1 15,1-3-3-15,0 6 1 0,-1-2-5 0,1 9 2 16,1-2-2-16,-1 4 2 0,1 5 0 0,1 3 1 16,-1 1 1-16,1 2 0 0,-3 1 3 0,3 3-2 0,-1 3 1 15,1-2-2-15,-2 4 2 0,1-1-1 0,0 4 0 16,-1 1 4-16,2 1 1 0,-3 3-2 0,1 1 4 0,0 4 2 16,-1 1-2-16,-1 4 4 0,0-1 0 15,-2 1 0-15,0 4-2 0,0 3 2 0,0 3 1 0,0 1 0 16,-2 0 1-16,-2 6-3 0,3 1 4 0,-1 4 1 15,-2 6 0-15,0-4-3 0,1 7 2 0,1 2-3 16,-2 4-1-16,2-2 4 0,-1 3-5 0,1 1 0 16,0-1 0-16,-1 6 0 0,1-1 0 0,-2-3 2 15,0 0 0-15,1-3-2 0,-1 3 3 0,0-8 0 16,1-7 0-16,-1 1 2 0,1-2 0 0,-1-5 0 16,2-1-2-16,0-7 4 0,2 0-1 0,0 2-1 15,0-1-3-15,0-7 2 0,0-4-2 0,2-3-8 16,0-3-3-16,2-4-3 0,-3 0-8 0,3-2-9 15,1-3-9-15,1-2-3 0,1-2-12 0,2-6-26 16,4 3-12-16,0-8-10 0,3-4-31 0,6-7 0 16,4-2-25-16</inkml:trace>
  <inkml:trace contextRef="#ctx0" brushRef="#br0" timeOffset="15099.9">32260 781 1041 0,'20'-11'-6'16,"4"2"-1"-16,2 0 7 0,-1 2-19 0,1 3-2 15,-1 0 0-15,1 4 8 0,-2 0-3 0,-1-1 3 0,-1 1 6 16,0-2 3-16,-4 4 4 0,2 1 1 0,0 1 4 0,6-4 2 16,-2 2 1-16,-1 1-1 0,5-3 2 15,-5 8-3-15,-1-7 0 0,6 1 1 0,-5 4-4 0,1 1-1 16,0-2-1-16,1-1 1 0,1 2-1 16,1-5 1-16,4 3 1 0,-5-4-2 0,5 2 2 15,-7-2 4-15,-1 0-1 0,1 0 1 0,0 0 2 0,-4 2 0 16,-2-2 1-16,0 7 0 0,-1-7 0 0,-1 9-5 15,-5-5 0-15,0 7 0 0,-2-4-5 0,-2 2 0 16,-1 6 1-16,-2-4-3 0,-3 7 0 0,1-4 2 16,-2 5-1-16,-3-3 1 0,-1 2 0 0,-2 1 2 15,-1 1-2-15,-2-2 4 0,-4 2-1 0,0 0-1 16,-1-2 1-16,-3 2 0 0,-3 0 1 0,-2 0 2 16,4-1 1-16,-4-1-2 0,-1 0 3 0,-7 2-1 15,5-2-1-15,-1-1 3 0,-6 1-4 0,4-1 0 16,-3-1 0-16,-3 0-2 0,2-3 0 0,7 2-1 0,-4-1-1 15,0 1 1-15,9-4-2 0,-6 2 2 0,2 1 2 16,4 1-4-16,2 1 4 0,-4-7 0 0,4 4 0 16,1 2 2-16,1-4-1 0,1 0-1 15,3-4 0-15,1 0 1 0,0-5-1 0,2 5 0 0,1-1-1 16,3-3 2-16,-1-3 0 0,3 0-2 0,-1 4-1 0,2 0 0 16,0 1-1-16,2-1 0 0,0-1 1 0,0-3-2 15,2 6 1-15,2-4 0 0,0 1 2 0,3 1-2 16,0 3 1-16,4-3 1 0,0 3-1 0,4 2 1 15,-1-3 0-15,4 3-2 0,3-2 2 16,-1-1 0-16,3 1-2 0,5 0 4 0,-1-1-4 0,6-1 5 16,0 4-1-16,-2-1-1 0,2-1 0 15,7 2 2-15,-6-3-3 0,-1 1 1 0,5 0 0 0,-7 2 1 16,2-3 1-16,2 1-1 0,-4 0 3 0,-5 1-4 16,1 1 1-16,-3 3 0 0,-4-2 1 0,-4-3 1 15,0 2-1-15,-5-2 0 0,-1 1-3 0,-5-1 3 16,1-2-1-16,-6 3 0 0,0-1-2 0,-2 0 0 15,-2 1 1-15,-3 1-2 0,-2 0 0 0,-4 2 1 0,0 0-1 16,-3-2 0-16,-4 2-1 0,-2 2-1 16,-2-3 0-16,-2 1 2 0,-1 2-1 0,-9 0-1 15,3 0-1-15,7 1 1 0,1-3 0 0,1 4 0 0,0 1 0 16,4-1 0-16,6-1 0 0,-1-1 0 0,10 2 0 0,-8-2 0 16,5 3-2-16,7 2 2 0,1-3 0 0,3-1-2 15,-3 3 2-15,11 3-2 0,-7-4 0 0,9 6-1 16,-1 0 1-16,-1 0 2 0,13 7 0 0,-4 2-2 15,8-2-2-15,-1 2 2 0,4 2-1 0,-2 0 3 16,2-2 0-16,0 2-4 0,-7-6 4 0,1 4-1 16,-1 0 1-16,2 4 3 0,-1 3-3 0,-1 0-1 15,-2 1-1-15,-2 1 4 0,0 2-2 0,-4 0 1 16,3 3-1-16,-5-6 1 0,-3 2 1 0,-2 5 0 16,0-2 1-16,-3 0-1 0,-6-2 1 0,0 3 2 15,-6-3 0-15,-3 4-3 0,0-3 4 0,-4 3 2 16,-7-4-3-16,-3 2 2 0,-3-2 1 0,-5 0 0 15,-9 1 2-15,-2 3-4 0,-4-2 1 0,-3-2-2 0,-13-6 0 16,-2 1 2-16,-7-5-4 0,-4 7-1 0,-3-12-2 16,-10 0-1-16,-10 1-2 0,-10-6-41 0,6 3-19 15,-6-1 36-15,-7-4-135 0,1 0 0 0,-1-4-27 16</inkml:trace>
  <inkml:trace contextRef="#ctx0" brushRef="#br0" timeOffset="63984.27">6227 4532 186 0,'-3'-9'12'15,"-5"-3"-12"-15,3 2-2 0,5 1-9 0,0 0 11 16,-4 0 0-16,-3 2-7 0,9 3 4 0,-2 0-1 15,0 1-4-15,5 3 6 0,-5-7-2 0,-1 3-2 16,1-2 5-16,-4 1 3 0,-2-6 1 0,6 4 4 0,-1-2 2 16,-7-4 8-16,6 4-2 0,-3-6 3 0,9 4 5 0,-1 0-4 15,3 0 4-15,-6 0-4 16,0 0-4-16,7 2 1 0,-5-2 0 0,2 2-1 0,1 2-1 0,-1 0-4 16,-3-1 1-16,12 3 2 0,-2-1-4 0,-2 1 0 15,-1 1 0-15,1 1-1 0,-4-1 0 0,6 0 4 16,-2 1-1-16,-5-1-2 0,3 2 1 0,0 0-1 15,1 1 1-15,-5-3 4 0,1 2-4 0,2 0 0 16,-3 2 3-16,-1 0 1 0,-2 0 1 0,0 0 2 16,4-3-3-16,-2 3 2 0,-1 0 1 0,-2 0 2 15,-5 0-4-15,6 0 3 0,0 0 0 0,-2 0-6 16,0 1 1-16,2 1 2 0,0 2-7 0,-3 0-1 16,1 1 0-16,-2 0-4 0,2 5 0 0,-1-3 0 15,-3 4-2-15,-1-2 3 0,3 2-2 0,1 2 0 16,-6 1-1-16,-4 1 1 0,0 3 0 0,4 0 1 15,-4 4-1-15,-3 2-2 0,1 3 3 0,-1 1-1 16,3-3 2-16,-2 10-2 0,-3-2 1 0,0 1-1 0,0 3-1 16,1-1 1-16,-1 3-2 0,2 1 1 0,-1 2 0 15,3 0-1-15,-1-1 1 0,4-2-2 0,-2 3 1 16,2-2 0-16,2 2 0 0,4-4 0 0,-1-1-1 0,3-3-2 16,1 4 2-16,2-1-1 0,2-1 2 0,1 5-3 15,1-5 1-15,3-3 2 0,1 5 0 0,-1 2 0 16,0-3 0-16,4-1-1 0,0-1-1 0,4 0 4 15,-3-1-4-15,3 3 2 0,1-3 0 0,4-1-2 16,-1-2 2-16,1 2 0 0,0 0 0 0,0-2 0 16,4-2 0-16,3 2-15 0,-7-2-8 0,-2 0-1 15,13-3-18-15,-3-1-33 0,-3-1-22 0,-3 0 27 16,5 1 70-16,-5-10-62 0</inkml:trace>
  <inkml:trace contextRef="#ctx0" brushRef="#br0" timeOffset="64648.66">7083 4470 573 0,'0'-7'-8'0,"0"2"-1"0,0-3 24 16,2 3-86-16,-2 5-3 0,3-4 0 0,-1 4 33 15,4 2-6-15,-1-2-10 0,-1 2 40 0,1 2 11 0,-5-3 14 16,2 1 6-16,-4 2 15 0,2-4 10 0,0 0 0 15,0 0 1-15,0 0 11 0,2 0-12 0,-4 2-1 0,2-1-3 16,0 1-12-16,-2 7-3 0,1 1 0 0,-3 0-5 16,2 1-2-16,-9 4 0 0,13 0-2 0,0 1 4 15,-6 0-2-15,2 1-1 0,-1 5-3 0,-3 1 4 16,1 5-3-16,5-1 0 0,-2 2-2 0,-7 0-2 16,9 6 0-16,3 2-2 0,-4-3 2 0,1 3-3 15,0 1-1-15,0 0-2 0,-8 1 1 0,10 4 2 16,-7-4-3-16,-6 1 1 0,7 0-1 0,-1 0 0 15,5 2 1-15,-8-4 1 0,8-1 0 0,-1 1 1 16,-1 4 0-16,2-4-2 0,-4-1 2 16,4 1 0-16,-7-3-2 0,10-1 4 0,-4 1-2 0,-3-6 1 15,8-3 2-15,-6 1 0 0,9-3 2 0,-7-2-3 16,2-2 0-16,-2 0-1 0,0-4-2 0,0-3-1 16,-2 0-2-16,8-2-14 0,-6-2-4 0,0-6-2 15,3 3-16-15,3-4-32 0,5-2-7 0,3 0-1 16,-5-4-34-16,-1-3 1 0,-3-2-20 0</inkml:trace>
  <inkml:trace contextRef="#ctx0" brushRef="#br0" timeOffset="65002.21">7597 5397 704 0,'-3'-2'92'0,"3"-2"-90"0,0 6-19 16,0-2 142-16,0 2-162 0,3 5-2 0,3-1-7 16,-1 7 2-16,3 5 3 0,-1-4-9 0,2 6 22 15,-2 2-2-15,-1 6 4 0,-3-3 22 0,-1 1 10 16,0-1 9-16,2 1-6 0,-4 3 15 0,1-2 0 15,-1 1-3-15,0 3 7 0,2 0-5 0,-2 1-3 16,2 5-3-16,-2-4 1 0,-2 1-6 0,-1 1-1 0,-3 0 0 16,-3-1-1-16,4 1-2 0,-5-2 0 0,0-4 3 15,0-3-4-15,1-1 1 0,4 4-2 0,-2-10-6 16,3-7 0-16,-2-1-6 0,3 0-30 0,1-9-14 0,2 0-2 16,0 0-38-16,5-8 1 0,3-1-19 0</inkml:trace>
  <inkml:trace contextRef="#ctx0" brushRef="#br0" timeOffset="65968.2">9184 4837 675 0,'2'-15'127'0,"-2"3"-47"16,0 2-7-16,4 0 5 0,-2 2-174 0,-2 5 21 15,1 1-51-15,1 0 15 0,-2 2 8 0,0 0-15 16,0-2 24-16,-3 2 57 0,-3 2 21 0,2-4 9 16,-3-2 60-16,-2-1 7 0,0 0 1 0,2-1 8 0,-6 1 1 0,2-1-22 15,-2-1-3-15,0 0 0 16,1-3-24-16,-1 3-5 0,0 2-3 0,2-4-4 0,-2 1-4 0,2-1 1 15,-1 0 1-15,1 2 0 0,-4-1 1 16,2 1 1-16,1-2-2 0,-3 2 4 0,-2-6-2 0,-3 0 1 16,4 0-4-16,-2-1 1 0,-4 7-2 0,-2-3 0 15,-1-2-2-15,1 1 2 0,2 5-1 0,-4-1-5 16,-8 3 3-16,3 2-2 0,5-3-1 0,-3 1-1 16,0 4-1-16,-6 2-1 0,1 4 0 0,-1 1 0 15,4-2 2-15,-4 8-4 0,1-6 2 0,-3 3-1 16,4 2 0-16,0 8 4 0,2-3-1 0,0 1 0 15,2 4-1-15,0 0 2 0,2 7 1 0,3 2 0 16,-3 0 2-16,1-4-3 0,-1 4 1 0,-1 4 3 16,7 1 0-16,-3-1-3 0,0 5 2 0,4-1-1 15,11 2-1-15,2 0 3 0,-1 2-3 0,6-3 2 16,2 4 1-16,0-5-3 0,4 4 1 0,0-4 2 0,-1 3 0 16,-1-8 0-16,4 1 0 0,-1 0-1 0,2-6 0 0,10 0 2 15,-6-4-3-15,2-1 2 0,-1-6-2 0,8 1 2 16,-3-5 0-16,3-3 0 0,2-2 0 15,-4-1-1-15,6-7 0 0,-1 5 1 0,3-6 1 0,-2-2-4 16,3-3 3-16,-1-3-1 0,-1-3 2 0,3-1-2 16,-1-1 0-16,0-2-2 0,2-3 2 0,-1-2 0 15,-1 3-1-15,-5-1 0 0,0 0-1 16,2 0 0-16,-2-6 0 0,3 8 0 0,-5-1 0 0,-2 1-4 16,4-1 2-16,-11-4-1 0,7 4 2 0,-5 1-4 15,0 1 0-15,-2-5 0 0,-6 5 1 0,5-3-2 16,-9 0 0-16,18 2 2 0,-12-1 1 0,2 1-2 15,-4-1 3-15,-1-1-2 0,3-2 2 0,-1 2 2 16,-4 0-2-16,-4-1 2 0,2-1 0 0,0 0-1 16,0 0 1-16,-2 0 0 0,2 2-2 0,-5-2 4 15,6 2-3-15,-1 1 0 0,-3 1-1 0,1-1 1 16,4 5 0-16,-2 1-1 0,-8-2 0 0,7 4-1 16,-7 1 0-16,8 3-3 0,0 1 3 0,-5 2-7 0,-2-1 1 15,3 3-4-15,4 0 1 0,2 2 0 0,5 1-5 16,-7-1 10-16,2 2-3 0,3 1 0 0,-5-1 8 0,0 1 1 15,6 1-1-15,-4-1 2 0,-2-1 0 0,-2 1 0 16,0 1 0-16,4 1 1 0,9 0-1 0,-11 1 3 16,0-1 3-16,0 2-2 0,2 2 3 0,1 2 1 15,1 0 4-15,-4 3-2 0,2-1 1 0,1 5-1 16,3 2-2-16,1-1 4 0,-3 5-3 0,-1 1-2 16,5 1 1-16,-3 1-2 0,-5 6-2 0,6-4 0 15,-3 0 0-15,5 1-1 0,-7-1 0 0,7 2 0 16,-8-2 0-16,3 2 0 0,1-6 0 0,-2 3 1 15,0-1-1-15,-2-4 3 0,3 3-2 0,-1-6 2 16,5-1-3-16,-3-1 3 0,3-1-3 0,-1-5-4 16,-1-1-9-16,1-2 1 0,3-4-12 0,-4-1-38 0,3-4 21 15,6-2-63-15,-1-6-15 0,9-5 0 16,2-7-21-16</inkml:trace>
  <inkml:trace contextRef="#ctx0" brushRef="#br0" timeOffset="66651.19">8613 3777 943 0,'46'-42'18'0,"-33"26"-32"0,-4 5-1 0,-4 4-43 15,3 1-5-15,6 5 7 0,-5 1-46 0,0 3 31 16,4 4-1-16,5-3-15 0,-1 5 39 0,3 0 18 16,0-3 13-16,-5 7 11 0,1-6 18 0,-1 0 16 15,1 0 0-15,-3 4-5 0,-2 2 17 0,3 0-9 16,-1 2-1-16,3-6-1 0,-1 5-13 0,1 3-4 15,1-1-1-15,1 6 1 0,0-4-8 0,2 2 0 16,2 6 1-16,-2 3 2 0,4-4-3 0,-2 6 1 16,0-1 0-16,3-1-2 0,-3 0 1 0,-2 2-2 15,6 0 0-15,-2 2 2 0,-4 0-1 0,3 3-1 16,3 1-2-16,-6 1 1 0,2 0 0 0,2 4 3 16,-3 4-2-16,1-2 1 0,4 1 2 0,-4 6-5 15,3-2 5-15,-1 1-5 0,2 1 0 0,-1-2 2 16,-1 0-2-16,1 4-1 0,-1 0 2 0,-2-4 1 15,-2-1-1-15,0 3 1 0,-2-2-1 0,-1 0 7 16,-1-1-8-16,-3-3 5 0,0 3-2 0,-1-1 1 0,-2 0 1 16,-3-5 3-16,-2 0 0 0,1 4-2 0,-4-6 2 15,-2-4 2-15,0 1-1 0,-6-1 1 16,-1-3-1-16,0-2-2 0,-4 0 3 0,2-3-3 0,-6 1-1 16,0-6 1-16,1-1-3 0,-3-2-11 0,-1-3-8 0,0-1-7 15,0-7-13-15,-1 6-73 0,5-11 91 16,3-4-36-16,0-4 53 0</inkml:trace>
  <inkml:trace contextRef="#ctx0" brushRef="#br0" timeOffset="67286.17">11149 4169 798 0,'-6'-12'69'0,"4"4"-66"0,2 5-13 15,-3-3 4-15,3 3-43 0,0 1-2 0,0 2-17 16,0 2 4-16,0 3 0 0,-4 1-19 0,-7 1 37 15,6 0 5-15,-10 2 3 0,4 0 39 0,-3 2 13 16,1-2 9-16,-5 2-2 0,3 0 14 0,-1 0-4 16,1 2 0-16,-7 2 3 0,0-1-6 0,2 3-5 15,-2 1-2-15,2 4-2 0,-9-2-5 0,5 5-2 16,-7 3-2-16,9 1 3 0,-5-2-3 0,-2 6-1 16,-2 0 2-16,-4 2-2 0,4-3 0 0,0 10-1 15,0-3 0-15,0 1 1 0,0 2-2 0,0 1 2 16,0-1-1-16,0 2 0 0,2 2 2 0,0-4-3 0,0 0-2 15,3 1 3-15,2-1-5 0,-3 4-2 0,7 0-1 16,3-1 0-16,-3-3-1 0,11-2 1 0,-2 6 0 16,2 1-1-16,0 1 2 0,2-6-1 0,-2 1 2 0,3-1-2 15,10 6 0-15,-6-1 0 0,7-7-1 0,5 0 1 16,8-1-2-16,-2 3 3 0,4-2-1 0,4 0 1 16,3-6 2-16,4 5-3 0,2-3 0 0,0-1 1 15,0-2-4-15,3-2-27 0,5 0-20 0,-1 2-10 16,-8-2-36-16,5-2 2 0,-4-6-34 0</inkml:trace>
  <inkml:trace contextRef="#ctx0" brushRef="#br0" timeOffset="70467.75">11431 4890 283 0,'-5'-7'18'16,"-2"-1"-5"-16,1 3-10 0,1-3 13 0,-1 1-11 0,3 4 0 16,-3-1-10-16,3 2 10 0,-1-2-8 0,2 3 2 15,0 1-1-15,0 0 0 0,2 0 5 0,0-2 11 16,-5-6 3-16,5 1-2 0,-2 0 13 0,2 0 0 16,0-1 10-16,-2-4-5 0,2 4 3 0,0-5-8 15,0 3 2-15,0 0 2 0,0-1-18 0,2 1-4 16,0-3 2-16,-2 0 1 0,4 2-4 0,-1-4 0 15,1 6-3-15,0 0 3 0,1-2-2 0,-1 6-4 16,1-6-1-16,1 4 1 0,1-1-3 0,0 3 0 16,0 1 0-16,4-1-3 0,0-3 1 0,0-3 3 15,4 11-2-15,-1-5 1 0,1 3 0 0,1-5 0 16,6 5 2-16,-5 0-1 0,3 4 0 0,5 2 1 16,-1-1 1-16,-4 1-1 0,9 3-1 0,-1 4 0 15,-3 0 1-15,3 0 1 0,-3 6-2 0,-5-5 1 0,2 5 2 16,5 5 0-16,-10-2 1 0,1 2-2 0,-3-4 3 15,1 5-2-15,-5-2 0 0,4 2-1 0,-6 1-2 0,-2 0 3 16,0-1-2-16,-1 1 3 0,-4 2-5 0,-4-1 3 16,-7-1 0-16,1 1 0 0,-10 5-1 0,4-1 2 15,-6-2-2-15,-4 2-3 0,-5 2-2 0,-2 4 2 16,-2-6-6-16,-2 2-2 0,4-4-1 0,-7 1-2 16,-4 1-2-16,2-3 6 0,1-5 3 0,1 1-6 15,2 0 8-15,-4-5 0 0,1 3 3 0,1-4 0 16,3 0 0-16,1-5 3 0,1 4-5 15,0-6 0-15,4 0-1 0,-2 0-5 0,5-3 0 0,-7-6 5 16,6 0-7-16,0 0 7 0,5-2 2 0,7 0-5 16,-1-3 9-16,3 1 0 0,0-5 1 0,17 7 1 15,1-2-2-15,1-1-1 0,3 0 2 0,0-6 1 16,6 1 0-16,5 7 5 0,3-4 0 0,-3 1 1 16,6 1 5-16,5 5-2 0,-2 1-2 0,4 1 2 0,0 4-4 15,-2-3-2-15,4 8-3 0,-4-2 2 0,0 2-4 0,-2 2 0 16,0-4 0-16,-2 9-3 15,-3-1 1-15,-2-1 0 0,-2 1 1 0,-2-1-2 0,-1 1 1 0,-1-3-8 16,-3 3-1-16,-6-5-3 0,13-1-9 0,-7-2-23 16,3-1-13-16,6-3-2 0,-4-5-30 0,4 0 1 15,2-5-19-15</inkml:trace>
  <inkml:trace contextRef="#ctx0" brushRef="#br0" timeOffset="70784.86">12790 5114 1306 0,'11'0'-32'0,"4"4"-23"15,-2 1-29-15,3 3 21 0,1 1-39 0,1 2 36 0,0 3 1 16,-2 3-15-16,1 1 43 0,-3 2 10 0,-3-2 16 16,-2 4 9-16,-1 2 9 0,-3-1 5 0,-5 1-3 15,0 4 4-15,-2-1 2 0,-1 6-5 0,-5 1 0 16,-1-1-4-16,-2 0-2 0,-1 2-1 0,-1-3-7 16,-4 3-1-16,-3-4-3 0,0-7-7 0,-2-2-18 0,-1 0 1 15,-3-4-16-15,2-2-20 0,3-3-8 16,-7-4 13-16,10-2 63 0,-4-5-52 0</inkml:trace>
  <inkml:trace contextRef="#ctx0" brushRef="#br0" timeOffset="71533.87">13626 4363 549 0,'-4'0'21'0,"1"7"-20"0,1 8-15 15,0-1 2-15,0 6-14 16,0 2 2-16,0 7-3 0,2 2 14 0,-3 0 1 0,3 0-1 15,-2-3 11-15,-2-3 11 0,-1 3 2 0,3 1 18 0,-2-4 9 16,1 1-2-16,-3 1 6 0,3-1 10 0,-3 5-11 16,-1 2-8-16,1-2 2 0,-1 1-13 0,0 1-6 15,-1 2-3-15,-3 1-3 0,1 3-6 0,0-3-1 16,5 1 0-16,-1-1-3 0,-3 1 0 0,2 1 0 16,-4-3 4-16,2-4-4 0,7 5 1 0,-5-3-1 15,0 3 4-15,1-5-4 0,1-2 0 0,3 1 3 16,2-1-3-16,0-2 2 0,-4-9 1 0,6 8-1 15,2-10-1-15,-3 1 2 0,5-4-3 0,-6-4 1 16,4 0-2-16,-1-2 1 0,1-1 0 0,-4-1-1 16,0-3 1-16,2-2 0 0,-2 0 1 0,7 2-1 15,-5-4 1-15,3-4 3 0,1 3-1 0,3-5 0 0,-2-3 0 16,-1-3-2-16,6-1 1 0,-6-3 0 0,7-4 1 16,-2 2 0-16,0-5-1 0,-1-1 4 0,3 2 1 15,0-5-2-15,-2 0 4 0,4 0 0 0,-4 0-1 16,-1-1 4-16,5 5-2 0,-2-4-2 0,1 0 2 0,1 8-2 15,0 0-1-15,-1 1 0 0,1 1-2 0,3 5-2 16,-2-1-1-16,1 4 0 0,-1 0 0 0,3 2-2 16,1 4-3-16,-2 1 2 0,2 2-1 0,0 2 2 15,2 0 0-15,-2 4-1 0,0 3-1 0,-4 0 1 16,4 1-2-16,4 6 2 0,-4-3-1 0,-3 2-2 16,-3 3 3-16,3 1 1 0,3-1 1 0,2 2 1 15,-8 6 1-15,-5-2 0 0,-7-2-1 0,7 4 2 16,-3-4-1-16,-6 2 1 0,-2 3 0 0,0 3-2 15,2-5 2-15,0 1 2 0,-2 5 2 0,-3-3-1 16,-3 1 2-16,-1 1-1 0,-5-1 1 0,-4-3-1 16,-1-1 0-16,-6-3-1 0,3 6-1 0,-7-2 2 15,1-1 0-15,-3 1-3 0,-2-4-1 0,-3 4 0 0,-2-2-2 16,-1-4-2-16,-1 0-3 0,4 0-5 16,-1-3-3-16,-1-2-18 0,2-1-6 0,1-4-1 0,2-5-22 15,-2 3-18-15,-3-6-15 0,9-6 0 16,-2 1-26-16,3-6 2 0,-1-4-16 0</inkml:trace>
  <inkml:trace contextRef="#ctx0" brushRef="#br0" timeOffset="72085.73">13919 4257 212 0,'11'2'38'0,"2"0"-11"0,0 3 1 0,3 2 18 15,6 1-58-15,-2 1 6 0,4 2 0 0,-4 3 2 16,4-3 1-16,-2 2-3 0,3 2 4 0,-8-4 31 0,-5 0 1 16,7-2-7-16,1-2 21 0,-6-2 1 0,-1 5 2 15,5-9 11-15,-3 5 0 0,1 1-12 0,3-1-7 16,-8-1 1-16,3 1-16 0,3 1 2 0,-1 0-11 16,-3 6 2-16,1-4-5 0,5 0-2 0,-5 4 0 0,3-4 7 15,-1 7-7-15,0 5-2 0,3-5 2 0,-1 2-3 16,-2 2 1-16,3 2-3 0,-3 4-1 0,0 5 1 15,1-4-2-15,-4 2 1 0,1 4-2 0,-3 0-2 16,4 1 1-16,-4 3 1 0,0 1 1 0,-4-3-2 16,-2 1 0-16,6 3 1 0,-5 1 2 0,-1-2 0 15,-1 0-1-15,-4-3-1 0,4 3-1 0,-4 2 4 16,3-5-5-16,-3-2 5 0,-2 2-5 0,1-4 6 16,-5 0-1-16,6 0-2 0,-5-2 1 0,5-4 3 15,-6 1-4-15,1 1 1 0,1-3 2 0,-1 1-3 16,3-3 3-16,-6 2-4 0,1-4 0 0,0-4 5 15,1 5-7-15,3-5 0 0,-5-1-5 0,3-3 0 16,-1-1-3-16,1 0-13 0,1-4-10 0,-1 1-1 16,1-5-19-16,-1-1-35 0,5-2-22 0,0 0 29 0,2 0 79 15,7-5-68-15</inkml:trace>
  <inkml:trace contextRef="#ctx0" brushRef="#br0" timeOffset="73001.23">16367 4385 597 0,'-5'-15'42'0,"-1"2"-32"0,5 8-13 0,-1-6 29 15,4 5-31-15,-4 3-15 0,2-1 1 0,0 0 2 16,0 3-12-16,2 1 14 0,-2 0 1 0,1-6-4 16,-1 4 18-16,-1 1 4 0,-1-1 5 0,2 0 1 15,0 0 4-15,-6 0-3 0,6 2-2 0,0 0 4 16,0 0-6-16,0 0-2 0,2-2-1 0,-2 2-2 15,0 0-2-15,-2 0 1 0,-9 0 0 0,4-1 0 16,2 1 0-16,-1 1 0 0,-10-1 1 0,7 0-2 0,-1 0-1 16,1 0 1-16,0 0 3 0,-2 0-2 0,0 2 2 15,0 0-2-15,0 2 1 0,0-2-2 16,-3 1 0-16,3 3 0 0,-2-1 0 0,0 1-1 0,-1-1 0 16,-3 1 2-16,3 1 0 0,-1 2-1 0,1-2 2 0,-5 4-1 15,3 0-1-15,0-2 3 0,-1 4-3 0,-1 5 2 16,1-1 0-16,1-1-2 0,-2 2 2 0,3-1 2 15,-3 3-1-15,-2 7 0 0,2-5 1 0,-4-2 0 16,0 6 2-16,2 1-1 0,-6-1 0 0,-1-1 0 16,3 8-1-16,6-2 3 0,-2-2 0 0,5 6 1 15,-3-2-3-15,-2-2 2 0,2 0 1 0,7 7-1 16,0-5 1-16,-4-1-2 0,4 5 0 0,4-1 0 16,2 3 0-16,5 1 0 0,0-2-1 0,-4 2 0 15,2 0-3-15,4 2 1 0,-2 0-1 0,2-2-2 16,0-1 3-16,5-1-2 0,2 2 0 0,-4-2 1 15,8 1 0-15,-2-6 1 0,0-1 0 0,9 5-1 16,-3-6-2-16,-6-2 3 0,10 0-2 0,3-1 1 16,-2-1-3-16,0-2 2 0,5-1 1 0,-5 0-2 0,6-6-2 15,1-2-4-15,-6 3-2 0,1 1-14 0,4-6-6 16,-3-3-7-16,1-2-17 0,3-5-35 0,0 2 67 0,0-8-37 16,4-7 57-16</inkml:trace>
  <inkml:trace contextRef="#ctx0" brushRef="#br0" timeOffset="73867.4">16794 4873 470 0,'7'2'1'15,"3"6"2"-15,-1-5-1 0,-2 3-1 16,2-3 2-16,0 1 0 0,8 1 86 0,-8-5-44 0,2 2-6 16,-11-2 186-16,16 0-350 0,-5 0 173 0,-4 0-10 15,4-2-8-15,0 2 1 0,-2 0-13 0,4 0-3 16,0-1-5-16,2 1-1 0,-5-2-5 0,3 0 0 16,5 2-3-16,-5-2 3 0,-2 2-3 0,4-2 1 15,-2 2-1-15,-1-2-1 0,5 2 0 16,-6 0 0-16,-4 0 1 0,6 0-1 0,0 2 1 0,-4 2-1 15,2 1 4-15,-11 1-2 0,9 1 0 0,2 0 2 16,-4 3-3-16,-3 1 4 0,7-1-1 0,-6 3-2 16,-3-2 0-16,9 4 0 0,-6-2-1 0,-1 3 2 15,5-1-1-15,-3-3-2 0,-6 5 2 0,0-1 2 16,0-1-2-16,-2-1 2 0,-7 1 0 0,-2 1 2 16,-2-1-1-16,-5-2 3 0,3-2 1 0,6 1-3 15,0 3 3-15,-8-6-1 0,3 4-2 0,-1-6-1 16,2 4 1-16,-1-2-2 0,-1-1 0 0,-5-1 0 0,0-4 1 15,4-1-3-15,-4-2 2 0,5 6 1 0,-3-6-2 16,1 3 3-16,3-3-2 0,1 4-2 0,0 0-1 16,2-2 1-16,0 1-3 0,2-3-1 0,2 6-1 0,1-1 1 15,3-1-2-15,-1-2-3 0,1-2 1 16,3 1 1-16,0-1-2 0,0 2 2 0,0 0 0 0,1 2-1 16,3 1 3-16,1 1 0 0,3 1 2 0,1-7-2 15,0 13 1-15,0-6 1 0,4 0-2 0,-2-5 3 16,2 4-1-16,1 1 1 0,1-2 0 0,1 6-1 15,4-7 1-15,4 1 0 0,-6 8 1 0,0-2 2 16,4 0-1-16,0 0-2 0,0 2 2 0,2 1-1 16,-4 3 0-16,-4-1 0 0,4-1-1 0,6 3 0 15,-4-2 0-15,0-1 0 0,-4 3 0 0,0-3-1 16,2 1 0-16,-3 1 1 0,-3-3-1 0,-1 3 0 16,0-3 1-16,-6 1 0 0,0-1 2 0,1 1-1 15,-3 0 1-15,1-1-1 0,-3 1 2 0,-3-1-1 16,2-1-1-16,0 2-1 0,-2-3 3 0,-6 3-3 15,3-2 1-15,-5 3-1 0,-1-1-1 0,-3 3 1 16,1-3-3-16,-9 3 1 0,9-4-2 0,-6 3-1 0,-3-1 1 0,4 3-4 16,-8-1-2-16,0-7 1 0,-5 5-5 15,7-7-9-15,-5 9-4 0,-4-3 0 0,0-6-13 0,2 0-29 16,5-1 0-16,-2-1 4 0,5-3-20 0,0 1 0 16,0-5-9-16</inkml:trace>
  <inkml:trace contextRef="#ctx0" brushRef="#br0" timeOffset="74248.47">18036 5548 469 0,'11'11'-30'15,"8"2"3"-15,-7 1-1 0,5 3-15 0,-1 1 20 0,4 2-13 16,-5 0 3-16,-6 0 14 0,-2-1 20 0,1 1-12 15,1 0 30-15,-8 0 20 0,-2-2 1 0,-8 0 0 16,3 0 18-16,4 2-14 0,-11 2-3 0,-8-3 2 16,-1-1-19-16,5 4-6 0,-5-2-2 0,-5-4-4 15,3 1-5-15,-5 1-5 0,5-4-4 0,6-3-3 16,-4 4-7-16,-3-6-32 0,5-5-15 16,5 5-6-16,-1-7-40 0,1-4 1 0,-3-9-24 0</inkml:trace>
  <inkml:trace contextRef="#ctx0" brushRef="#br0" timeOffset="74747.48">19286 4722 1367 0,'2'-11'-50'0,"5"4"-38"0,-3 5 0 0,1-2-51 16,1 4-6-16,-1 0 8 0,1 0-51 0,-5 2 90 15,-1-2 9-15,0 0-2 0,-1 0 103 0,-5 0 18 16,-3-3 20-16,-2 3 7 0,-2 0 19 0,2-2-25 16,-3 4-6-16,-3-4-4 0,1 2-25 0,-1 0-5 15,1 3-4-15,-4-3-6 0,0 0-2 0,-4-1 1 16,0-1 0-16,-5 2 1 0,0 2 3 0,-2-4-4 15,-4 2-1-15,-5 0 1 0,6 2-1 0,-8 3 2 16,-4-1-4-16,2 3 3 0,-1 2 0 0,-1 2 0 16,2 4 0-16,4 5 0 0,-4-4 0 0,8 8 0 15,3-1 0-15,0 5 1 0,2-3-1 0,0 5 0 16,6 1 0-16,-1 0 2 0,1 1 0 0,1 3 1 16,6-2-1-16,3 3 0 0,2-3 3 0,2 4 2 15,6 1 2-15,1-3-1 0,4-3 5 0,4 7 8 0,1-8-2 16,6 3 3-16,2 3 8 0,5-6-7 0,4-2 4 15,4 2-2-15,5 4-5 0,0-12-5 0,7 8 0 16,2-7 0-16,0-4-4 0,-1 2-8 0,6-6 3 0,1-1 0 16,1-4-3-16,3 0-4 0,-1-7-2 0,0-1-16 15,2-3 0-15,0-2-14 0,-7-5-14 0,3-4-5 16,-5-2-20-16,-2-3-52 0,-3-2 91 0,-1-11-40 16,-3 1 73-16</inkml:trace>
  <inkml:trace contextRef="#ctx0" brushRef="#br0" timeOffset="75334.45">18916 4064 654 0,'7'0'9'0,"4"0"40"0,0 2-49 0,7 3-2 16,-2 0 2-16,6 3-2 0,0 1 0 0,0 0 3 16,0 0 0-16,0 0 4 0,2 2 3 0,-4 0 8 15,0 0-1-15,-2 0 0 0,6 4 7 0,-4-3-8 16,2 5 3-16,-1-1 0 0,1 2-8 0,6 4-4 16,-5 2 0-16,8 5-2 0,-1 2-2 0,-3 0 1 15,0 6-2-15,4 1 0 0,0 2-1 0,-7-3 2 16,5 3 0-16,-10 0 0 0,-5 0 1 0,15 6-1 15,-12-6 0-15,-5 0 3 0,-1-2-2 0,6 8 0 16,-10-4 0-16,4-4 0 0,-2 2 1 0,-5-4 1 0,-2 3-1 16,5-1-1-16,-5-1 2 0,-6 3 3 0,4-2 1 15,-2 0 2-15,-3-1 1 0,-10-4-4 0,4 1 1 16,-3 3 6-16,-3-3-8 0,5-1 5 0,-7 0-4 0,-3 2-2 16,6-3 4-16,5 3-3 0,-2-4 0 0,-7-4 3 15,2 1-4-15,-2-3 4 0,2-3-6 0,1-2 4 16,-3-1-1-16,-4-3-1 0,3 0-3 15,2-3 1-15,-1-2-5 0,4-2-10 0,-2-2-3 0,1 1-5 16,3-3-13-16,1-1-29 0,2-4-12 0,0 0 0 16,4-2-37-16,1-3-13 0,6-5 75 0,4-4-51 15,3-6 100-15</inkml:trace>
  <inkml:trace contextRef="#ctx0" brushRef="#br0" timeOffset="75728.43">21143 4149 519 0,'5'4'-47'0,"-1"0"-39"0,5 1 2 0,-9 4 32 16,4 0-1-16,7 2-63 0,-11 2 116 0</inkml:trace>
  <inkml:trace contextRef="#ctx0" brushRef="#br0" timeOffset="76083.89">21208 4279 68 0,'-3'4'41'0,"-1"-1"-40"0,0 3 45 16,4-5 1-16,2 1 4 0,0 0 2 0,2 0-15 15,-4 0 0-15,3-2-4 0,-3 0-15 0,2 0 1 0,0 0 2 16,5 2-2-16,-5-2 2 0,0 0 2 0,-2-2-1 16,2 2-2-16,0 0 2 0,-1 0-4 0,-4 0-6 15,-12 0 4-15,8 2-10 0,-15 3-2 0,9-1-3 0,-1 3 3 16,1 4-5-16,-3-4-2 0,-3 6 1 16,1 2 1-16,-8-1-1 0,6 4-3 0,-5 3 2 0,-4 0 0 15,-8 1-1-15,1 0 3 0,1 6-2 0,4-3-1 16,-2 4 3-16,2 4 3 0,0-2-2 0,-3 2-1 15,3 3 1-15,0 6 0 0,0-2 1 0,0 2 1 16,-2 2 0-16,-2 0-1 0,-1 3 1 16,3 4 1-16,-2-5 0 0,8 5-1 0,-2 0 0 15,5 0 1-15,4 0 0 0,5 2 7 0,4-5 1 0,4 3-4 16,9-2 8-16,-8-4-2 0,6-1-1 0,4 0 4 16,3-2-5-16,2-6 2 0,6 4 0 0,0-3-4 15,-3-1 4-15,12 3-2 0,0-5 0 0,1 1 0 16,3-4-2-16,1 0-3 0,0-2 0 0,0-3 0 15,-1-4-3-15,-7 3-6 0,3-7-6 0,-2-5-1 0,-4 9-8 16,-1-11-18-16,-3-2-10 0,3-7-4 16,-3 2-22-16,3-8-16 0,1-2-18 0,0-8 22 0,2-8 83 0,4-5-66 15</inkml:trace>
  <inkml:trace contextRef="#ctx0" brushRef="#br0" timeOffset="76583.89">21551 4587 1269 0,'8'9'-152'0,"-1"8"-5"0,2 3 3 0,-2 2 30 16,-1 7 16-16,-1-4-18 0,1 14 52 0,-6-3 37 0,0-1 25 15,-8-1 1-15,1 1 48 0,-2-2 21 0,2-2 1 16,-4 0 4-16,0 0 19 0,4 0-23 0,-4-6-1 16,2 1-2-16,-1-2-26 0,-1 3 2 0,1-3-15 0,0-1 2 15,1-4-5-15,0 2 6 0,0 0-1 16,2-7-3-16,1 3 11 0,1-5-3 0,3 1-2 0,-2-2 2 15,2 0-4-15,1-4-5 0,1 2-1 0,3 4-4 16,-1-6-6-16,2-1 0 0,1 3-3 0,6-2 2 16,2 4-3-16,2 4-3 0,1-8-1 0,4 2 0 15,2 8-5-15,3-5 7 0,3 7-7 0,1-8 2 16,4-4-1-16,-2-2-5 0,9-1 8 0,-4 0-14 16,1-4-1-16,3-6-1 0,-2-1-1 0,3 0-1 15,-9-2-1-15,7-1 1 0,-7 5-1 0,1-8-3 16,0-1 2-16,-5 1-4 0,3 0-4 0,-6-3 1 15,2 7-7-15,-5-8 3 0,-5-5-1 0,1 8 0 16,-3-3 1-16,-3 6-17 0,-3-7-4 0,-3 2 5 16,-1-8-21-16,-3 7 2 0,-2-3-17 0</inkml:trace>
  <inkml:trace contextRef="#ctx0" brushRef="#br0" timeOffset="76965.89">21975 4425 1105 0,'1'-6'-13'0,"1"5"-25"0,0 4-1 0,2-1 10 16,-3 3-14-16,1 5-3 0,6-3 6 0,-1 4 16 15,-3 3 11-15,1-1 6 0,0 2 15 0,-1-1 9 16,3 1 4-16,-3-2-1 0,0 5 8 0,-2 2-10 15,1-2 2-15,-1 6 1 0,5 3-11 0,-5 4 0 16,2 2-6-16,3 4 0 0,-1 1-3 0,-6 0-1 16,1 4 2-16,-2-4 0 0,-3 3-1 0,0 0-1 15,1 0 1-15,-7 2 2 0,-4-1-2 0,8-3 3 16,-5 4-4-16,2 3 1 0,-2 1 0 0,-9-8 1 16,8 4-2-16,-3 3 1 0,0 0 0 0,-8 1 0 0,6-3 1 15,1-2-2-15,-4-4 0 0,9 8 2 0,-13-6-1 16,10-7 1-16,3 1-1 0,5-1-2 0,-3-4 1 0,2-1-1 15,-2-5-3-15,-1-3-6 0,9 0-7 0,-3-3 3 16,0-4-10-16,1-2-14 0,1-2-12 0,-2-6-5 16,4 1-18-16,2-2-15 0,5-2-7 0,-1-8 14 15,5-2 81-15,0-5-66 0</inkml:trace>
  <inkml:trace contextRef="#ctx0" brushRef="#br0" timeOffset="77283.89">22715 5238 1247 0,'7'2'-4'0,"3"3"-16"0,6-1 1 15,0 7-1-15,1-2-15 0,5 9-31 0,5 6 0 0,-3-4 21 16,1 8 3-16,-5-1 1 0,0 6 20 0,-5-4 9 16,-2 7 6-16,-4-3 6 0,-4 0 6 0,-1 7 1 15,-4-2-1-15,-2 3 3 0,-5-3-2 0,0 2-9 16,-3 0-14-16,-6-3-1 0,1-5-16 0,1-2-20 16,-8-1 0-16,4-7-7 0,1-4-20 0,-1-5 6 15,0-4 1-15,5-6-2 0,2-1 7 0,0-2 15 16,15-11 25-16,1-5-21 0,8-2 49 0</inkml:trace>
  <inkml:trace contextRef="#ctx0" brushRef="#br0" timeOffset="78168.34">24612 5054 1160 0,'9'-7'-63'15,"2"-2"223"-15,0 3-310 0,0 6 12 0,0-2 8 16,0 2 29-16,-2 2 1 0,-2-2 52 0,-1 0 25 0,-3 0-1 16,-1 0 59-16,2-2 30 0,-2-1-12 0,-2-1 10 15,0-2 8-15,0 1-46 0,0 0 31 0,-4-3-47 16,0 1 0-16,1-2-1 0,-4-4-4 15,-3 0-11-15,-1-1 0 0,-3-3 2 0,-4-1 3 0,-4 0-1 16,-6-4 4-16,-1 4 4 0,-5-2-1 0,-1 5 0 16,-3-1 2-16,-1 5-1 0,-3 2-3 0,0 1-1 15,0 8-4-15,2 0-2 0,0 8-1 0,-2 3 1 16,0 3-4-16,0 3 1 0,2 4-1 0,0 5 2 16,2 1-1-16,-2 4 1 0,1 2 1 0,5 2 0 15,4 1 0-15,5 3-2 0,-1-1 0 0,5 6 0 16,2-2-4-16,3-1-4 0,1-4 3 0,8 5 0 0,0-2-4 15,1-2 14-15,1-7-8 0,5 0 2 16,2-1 7-16,-1-7 2 0,8 6-3 0,-5-12 4 0,3 3 1 16,3-6-2-16,1 3 4 0,1-6-4 0,-1-2 0 15,4-2 2-15,-2-1-1 0,3-1 1 0,0-1 0 16,-1-2 2-16,3-1-3 0,-1-1 4 0,1 0-4 0,0-1 1 16,0-3 1-16,-1 2-3 0,3-3 0 0,0 1 2 15,2-1 1-15,-2-3-2 0,0 3 0 0,5-2 0 16,1 1-3-16,-8-1 5 0,8-1-3 0,-4-2-1 15,-6-1 1-15,2 3-1 0,4-3 0 0,-4 0 0 16,-3-5 1-16,5-6 3 0,-2 2-1 0,1 2 3 16,3-6 1-16,-8 0 0 0,3-5 4 0,-7 2 1 15,3-6 0-15,4 6 0 0,-12-13 1 0,1 5-6 16,-1-2 0-16,2-3-1 0,-7 0-5 0,2 0-1 16,2-2-4-16,-4-2-1 0,0-1-2 0,0-1 6 15,2-5-3-15,3 4-2 0,-1-4 5 0,1 0 2 16,-1 1 0-16,1 1 3 0,-1 2-2 0,-2-1-1 0,0 6 2 15,-1-1 2-15,3 4-4 0,0 6 6 16,-2-1 0-16,-1 6 0 0,5 1 4 0,-6 2-4 0,0 3 2 16,0 5 2-16,2 1-4 0,-2 1-1 0,-4 4-5 15,2 2 2-15,-1 2-2 0,1 3-5 0,2 4-1 0,0 0-3 16,0 0-4-16,-4-2 5 0,2 8 1 0,-1 1 1 16,-1 2 5-16,2 2 0 0,-7 4 2 0,5 3 2 15,3 2 1-15,-7 4 1 0,3 1-1 0,-2 6 1 16,-3 2 1-16,-1 5 1 0,6 4-1 0,-2 2-1 15,-6 2 0-15,7 7 0 0,1 1 0 0,1 1-3 16,3 2 0-16,2-1 3 0,-2 3-3 0,1 1 2 16,3 2 0-16,4-8-1 0,-5 5-3 0,4-1 6 15,1-5-5-15,-1 0 1 0,8 2 1 0,-12-8-2 16,11 2 2-16,-10-3-1 0,12-1 0 0,-4-6 1 16,-6-1-1-16,3-3-2 0,-3-6 1 0,2-4-5 15,-1-5-2-15,-1 2-21 0,-1-9-7 16,0-2 10-16,1 0-31 0,2-4-21 0,1-1-62 0,-1-3 49 0,0-3 90 15,6 2-76-15</inkml:trace>
  <inkml:trace contextRef="#ctx0" brushRef="#br0" timeOffset="78701.43">24421 4076 936 0,'7'-3'64'0,"4"1"-62"0,2 2-28 15,3-2 7-15,-3 2 7 0,9 4-55 0,1 1 18 0,1 3 3 16,2 1-5-16,-3 2 22 0,3 1 10 0,1 1 6 15,-3 2 7-15,0-4 8 0,1 7 9 0,1-2 0 16,5 4-1-16,0 2 8 0,2 2-9 0,1 3 0 0,-1 3 2 16,0 4-11-16,2 3 2 0,5 1-3 0,-4 0-2 15,1 6 2-15,1 3 1 0,-2 1 0 0,6 3 5 16,0-2-1-16,-3 8 6 0,-8-1 0 0,-4 3 0 16,-1-3 4-16,-5 1-5 0,-2 6 1 0,-7 1 1 15,-1 0-5-15,-5-2-1 0,-4 7 0 0,-2 1-2 16,-4-3-1-16,0 3 0 0,-7-7 3 0,1-1-3 15,-5 0 1-15,-3-1-1 0,-4-7 0 0,-4-1-3 16,-1-2-2-16,0-2-29 0,-8-1-27 0,-2-1-6 16,5 1-43-16,-16 1 3 0,-5-5-41 0</inkml:trace>
  <inkml:trace contextRef="#ctx0" brushRef="#br0" timeOffset="102767.34">25832 7370 102 0,'2'-4'8'0,"2"-3"-18"0,-2 3 7 16,0 1-33-16,1-1 31 0,1 2 0 0,-1-1 4 15,1 1-3-15,-2 2 1 0,2-2 3 0,-1 0 0 16,-3 2 2-16,2 0 4 0,0-2 16 0,-2 1 1 15,2-5-2-15,-8 2 16 0,-1 3-2 0,7-5 7 0,2 6-2 16,-6-4-2-16,2 3-6 0,2-3-5 0,0 2 4 16,-2-1-9-16,1 3-3 0,-1-2-2 0,-5 2-6 15,7 0-1-15,0 0-3 0,-2 0-1 0,-2 0 1 16,2 0-5-16,0 0 1 0,2 0-1 16,4 2 1-16,-4 1 0 0,0 1 1 0,2-2-2 0,3 1 2 15,-3-1 0-15,-2 4 0 0,0-3 3 0,0 1-2 16,4 0 1-16,-4 1 3 0,0-1 1 0,0 1 1 15,0-1 2-15,0 1 4 0,-7 3-1 0,1-3 1 16,-5 2 3-16,4 1-5 0,7 1-2 0,-6 0 5 16,5-2-8-16,-5 4-2 0,2 2 1 0,-3 1-5 15,2 3 1-15,1 3 0 0,-12 0 1 0,3 0-1 16,0 7-1-16,-2 1 3 0,4-1 0 0,-1 6 1 16,-1-2 2-16,-7 0-2 0,5 4-3 0,-1 1 6 15,-1-3-4-15,-3 2 0 0,2 1 0 0,0-3-2 16,-2 1 1-16,3 1 3 0,3 0-2 0,-1 1-3 0,1 1 2 15,1 1-1-15,0 2 2 0,2 0-4 0,0 0-1 0,4 2 0 16,-2-2-1-16,5 2 5 0,-1-2-5 0,3 2 1 16,0-5-2-16,2 3 3 0,0-2-1 15,4 1 1-15,1-3-2 0,1-5 0 0,3 4 1 0,0-8-14 16,4 4-7-16,-1-7-1 0,5 0-19 0,-1-3-19 16,4-1-7-16,2-5-1 0,6-2-22 0,3-8-14 15,0-3 65-15,7-6-41 0,6-6 78 0</inkml:trace>
  <inkml:trace contextRef="#ctx0" brushRef="#br0" timeOffset="103517.52">26420 7886 857 0,'-17'-18'72'16,"8"1"-40"-16,4 7-1 0,-3-5-28 0,7 2-51 15,1 4-13-15,0 2-34 0,0 3 20 0,0 4 4 0,0-5-3 16,0 3 21-16,-6 0 30 0,3 2 14 0,-5 0 9 16,1-2 29-16,0-1 10 0,-2 1 1 0,1-6 2 15,1 10 8-15,0-2-6 0,-1 0-5 0,5-2 2 16,-1 4-10-16,0-2-9 0,3 0 1 0,-3 4-3 15,2-4-8-15,2 0 2 0,0 0-2 0,0 0-1 16,0 0 2-16,0 0 1 0,0 0-1 0,0 4 0 16,2-1-1-16,0 3-5 0,0-3 1 0,1 5 0 15,-1-3-4-15,0 1 0 0,1-3 1 0,5 3-3 16,-1-6 3-16,0 5 2 0,3-1-2 0,-1-1 1 16,0 5 1-16,0-6-1 0,2 3 1 0,-4-3 0 15,4 5-3-15,4-5-1 0,-3 3 0 0,1 1 2 16,-4-1-4-16,6 1 1 0,1 1-2 0,-5 4 1 15,0-4-1-15,-4 4 1 0,1 0-1 0,3 0 0 0,2-2 0 16,-6 4 2-16,-4-2-2 0,7 2 0 0,-1 0 0 16,-2-3 2-16,-3 3-2 0,-3 0 2 0,5 0 1 0,-4 0-2 15,-2-1 3-15,2-1-2 0,-4 2-1 0,-6 2 2 16,-2-4 0-16,4 3-1 0,-3 1 2 0,-4-3 0 16,4 5-1-16,-6-3 1 0,-3-1 0 0,7 2 0 15,-3-4-3-15,-8 0 3 0,2 1-2 0,1-1 1 16,-6-5-1-16,7 1 0 0,-1 2 0 0,1-1-1 15,5 3 2-15,1-4-1 0,-1-2-2 0,2 4 0 16,4 2 0-16,1-3 0 0,-1-5-2 0,3 1-2 16,1 0-2-16,-1 1 4 0,4-1-5 0,0-2 3 15,0 3-3-15,2 2 0 0,1 2 1 0,3-3 0 16,1 3 2-16,2 0-2 0,0 0-1 0,6 4 2 16,-2-4 1-16,1 8 0 0,1-7 0 0,3 9 3 15,0-5-4-15,1 6 3 0,-1-1 0 0,6-5-1 16,-8 3 3-16,4 1-1 0,2 2 0 0,-6 0-2 15,-1-2 3-15,-2 2 0 0,-6 2-2 0,-5-2 1 16,-2 6-3-16,-2-4 0 0,-3 1 1 0,-3-1 2 0,1 4-1 16,-9-3-1-16,-1 1 3 0,-3 2-3 0,-2-1 3 15,-12-1-2-15,-3 1-1 0,-7 1 2 0,-1-6-5 16,1 4-3-16,-3-2 1 0,-1-2-19 0,-1 0-8 16,7-2 0-16,2-5-24 0,1-2-39 0,5 0-27 0,8-6 36 15,3-3 89-15,4-6-76 0</inkml:trace>
  <inkml:trace contextRef="#ctx0" brushRef="#br0" timeOffset="103736.52">26994 8546 564 0,'2'4'-37'0,"2"-2"-36"16,-2 1 12-16,3 1-5 0,1 1-56 0,-3 3 124 16,1 1 0-16</inkml:trace>
  <inkml:trace contextRef="#ctx0" brushRef="#br0" timeOffset="103902.52">27013 8656 179 0,'0'5'82'15,"0"-1"0"-15,0 7 23 0,-2-4-63 0,2 2-1 0,-2 4 0 16,2 0 0-16,-2 5-3 0,-2 2-3 0,1 2 0 16,-1 2-3-16,-3 1-1 0,-2 2 0 0,-2 3-5 15,2-1-8-15,-6 2-3 0,0 0 3 0,-1 2-11 0,-2-2 0 16,0 1-3-16,-2 1-2 0,-2-2 1 0,2 0-7 16,0-5-5-16,3-1 0 0,1-3-9 0,-1-5-27 15,3-5-9-15,8-4-3 0,4-1-30 0,2-5-30 16,2-8 78-16,4-12-46 0,8-6 84 0</inkml:trace>
  <inkml:trace contextRef="#ctx0" brushRef="#br0" timeOffset="104283.55">27089 8019 1467 0,'-7'-16'50'0,"1"5"-49"0,3 7-72 0,-1 1 23 16,2 4 16-16,2 7-78 0,0 6 30 0,0 3-2 16,2 5-13-16,-2-1 42 0,0 5 20 0,0-2 9 0,-4-1 8 15,1 1 22-15,1-2 15 0,-2-2 3 0,1 0-5 16,1 2 17-16,0-6-8 0,2 4 4 0,-2-3-2 15,2-3-8-15,0 1-6 0,2 3-3 0,2-1 2 16,1-5-8-16,2 7-3 0,3-8-1 0,1 5 1 16,3-1-3-16,1 1 0 0,-1-5-1 0,5 0 1 15,-5 0 0-15,8-2 0 0,-2 7 0 0,7-10-2 16,-3 1-1-16,2 0-8 0,7-1-3 0,1-8 1 16,8 2-10-16,-2-4-9 0,4-5-6 0,-4 2-3 15,2-2-10-15,6-7-13 0,-12-1-8 0,4 10-2 16,-5-10-16-16,0 5-10 0,-4 1 62 0,-2-4-39 15,-4 2 76-15</inkml:trace>
  <inkml:trace contextRef="#ctx0" brushRef="#br0" timeOffset="104669.54">27182 7877 741 0,'0'4'43'0,"0"5"-41"0,4 4-12 15,1 1 10-15,3 4-18 0,-1 2 0 0,-2 10 6 16,-3-3 3-16,11 6 3 0,-6-4 3 0,-5 4 4 15,0 1 5-15,0-1 3 0,0 0 4 0,3 2 15 16,-1-4 0-16,-8-2-1 0,4 2 14 0,2 2-8 16,-2 1-2-16,0 1 5 0,0 1-13 0,-4 3-3 15,4-1 0-15,0 4-4 0,0 2-3 0,-2-4-6 0,-1-2 0 16,1 1 2-16,2 1-8 0,-6 0 5 16,3-2-2-16,-1-1-3 0,1-1 4 0,-1 0-5 0,-2-1 0 15,1-2 1-15,-4-8-5 0,5 3-18 0,1-1-8 16,-3-10-1-16,4 4-20 0,-1-4-30 0,1-3-18 0,2-3-2 15,2-3-39-15,1-6 2 0,10-4-22 0</inkml:trace>
  <inkml:trace contextRef="#ctx0" brushRef="#br0" timeOffset="105500.55">26852 7401 940 0,'-2'-16'6'0,"2"5"-9"0,0 3-2 0,2-1-4 15,0 2-7-15,2 3 0 0,1 2-6 0,0 1 9 16,1 1 0-16,1 0 3 0,1 0 8 0,-5 0 1 15,4 0 2-15,1 1 0 0,-3-1 3 0,3 0 3 16,-1 0 0-16,0 0-4 0,2 4 5 0,2-4-3 16,0 2 0-16,2 2 0 0,0 1-4 0,1-1 0 15,3 1-1-15,-1-1 0 0,1-1 0 0,-1 3 0 16,4-1 0-16,-2-1 0 0,6 2 2 0,2-1-2 16,-3 0 1-16,3 5 1 0,-6-5-2 0,5 4 1 15,3 2-1-15,-1 0 1 0,-9 2-1 0,12-2 1 16,-7 9 2-16,5-2 0 0,1 4 1 0,-2-2-2 15,-1 4 2-15,-3-1-2 0,5 1 0 0,-14 5 2 0,6-10-2 16,-3 8-1-16,-1-2 2 0,-3 5-3 16,0-1 3-16,0 2 0 0,-1-2-2 0,-1 4 0 0,2 3-1 15,-4-3 1-15,2 0-1 0,-2 3 2 0,0-1-1 16,-1-2-1-16,1 3 1 0,0-3 0 0,0 4 0 0,0-1 1 16,2-1-2-16,-2-2 1 0,0-1-1 0,0-2 1 15,2-1-1-15,0-2 1 0,-2-1-1 0,-1 1 2 16,1-1-1-16,0 3 0 0,0 0 2 0,-2 0-3 15,-1-2 0-15,1 1 3 0,-1-1-1 0,-3-1 0 16,3-3 2-16,-4 3-1 0,-1-2 0 0,3-4 1 16,0 2-2-16,-3 1 1 0,-1-1 1 0,0 2 0 15,0 0 0-15,0 1-4 0,-1-3 4 0,-1 4 0 16,-2-1-2-16,-1-5 0 0,1 4 4 0,-1-4-4 16,-1 2 5-16,1-2 5 0,-1 4 1 0,-1-6-7 15,0-2 12-15,-1 2-2 0,3-3-1 0,-2 0 2 16,1-3-2-16,-3-1-1 0,3-3-2 0,-1 3 0 15,2-1-2-15,-1 1 1 0,1 2-1 0,-1-6 1 0,1-1 0 16,1 3 1-16,-1 0 0 0,1-5-2 0,0-1 1 16,1-1-3-16,1 4-2 0,0-6 2 0,0 3-5 15,2-1 1-15,0-2-1 0,0 0-3 0,0 0 0 16,0 0-15-16,0 0-11 0,0 0 0 0,2-5-22 0,2 3-56 16,3 2-35-16,4-6 40 0,4-6 100 0,3-7-88 15</inkml:trace>
  <inkml:trace contextRef="#ctx0" brushRef="#br0" timeOffset="106433.89">28826 7323 914 0,'-9'-13'67'0,"1"4"-65"0,10 5-30 16,-2-1 8-16,0 5 8 0,0 0-54 0,4 9 26 16,5 0-3-16,-4 4-12 0,1 3 33 0,-4 0-1 15,7 1 24-15,2 3 2 0,-2-2 5 0,5 4 20 16,-8-4-4-16,8 2-8 0,-3 0 31 0,11 2-8 15,-7 2-3-15,3 0 3 0,4 7-12 0,4 1-3 16,8 1-3-16,5 7-3 0,6 6-4 0,4 5-1 16,10-2-1-16,1 8 0 0,11-4-3 0,4 3-1 15,7 4-4-15,4 4 3 0,3-4-4 0,4 1 0 16,-4-3-1-16,3 0 1 0,-10 3-1 0,3-1 0 16,-10-4-1-16,0-1 0 0,-11-2-1 0,-2 3 0 15,-4-1-2-15,-1-4-3 0,-1-2-3 0,-6-1-14 0,-3 3-6 16,-7-4 2-16,4-7-20 0,-8 6-28 0,-3-4-19 15,-7 4-6-15,-2-6-38 0,-6-4 3 0,-5-1-25 16</inkml:trace>
  <inkml:trace contextRef="#ctx0" brushRef="#br0" timeOffset="106898.9">30141 7396 855 0,'0'-4'31'16,"0"4"-30"-16,0 4 8 0,2-1-24 0,1 3 2 0,-1 1-13 0,0 2 9 16,2 2 6-16,-4 2-9 0,1 0 23 0,-1-1 10 15,-1 1 2-15,-3 2 4 0,-2-4 9 0,1 5 4 16,-2-1 3-16,-2 1-3 0,-1-1 5 0,-2 5-7 15,-1-2-3-15,-2 2 0 0,-1 9-11 0,-2-2 0 16,-4 4-1-16,0 11-2 0,0 2-2 0,-5 2 2 16,-3 5-4-16,-4 9 6 0,-1 4-3 0,-1 3-4 15,-4 4-2-15,-1 6 2 0,-6 0-6 0,1 5 3 16,-5 2 0-16,2-1-2 0,-2 7 1 0,-4-1-3 16,-1-3 6-16,-3 0-6 0,3 7 0 0,-12-6-14 15,8 4-13-15,-4-1-4 0,-1-1-21 0,1 4-74 16,0 0 101-16,-4 4-45 0,-1-6 69 0</inkml:trace>
  <inkml:trace contextRef="#ctx0" brushRef="#br0" timeOffset="129265.34">25728 10286 276 0,'-5'-13'31'0,"5"0"-7"0,-2 3-5 0,2 0 9 15,-2-1-15-15,-3 4-2 0,5 0-5 0,0-2 2 16,0 1-5-16,-2 1 9 0,-2 2 1 0,3-4-2 15,-3 1 11-15,4-1 3 0,-2 2 2 0,-5 3 1 16,3-5 3-16,-7 4 0 0,4 3 1 0,-4-2-3 16,9 1-1-16,-7-1-7 0,-2 2 0 0,2 0 0 15,-2 2-10-15,4-2 6 0,-1-1-3 16,1-1-2-16,-7 0 3 0,6-1-1 0,-3 3-2 16,4-3 6-16,-4 3-8 0,4-2-2 0,-2 2-2 0,-1 2 2 15,0 2-5-15,-1 4-2 0,1-6-1 0,1 3-1 16,-2 3-2-16,2-4 2 0,0 3-1 0,0-1-1 15,0 1 2-15,0-1-3 0,0 3 0 0,0 0 4 0,-1-1-4 16,1 5 1-16,0-2-1 0,-2 4-1 0,2-4 2 16,-2 5-1-16,0 1 1 0,0 0 0 0,-3 1 0 0,-1 0 2 15,4 3-1-15,-5-1 1 0,-1 2 1 0,-5 0-1 16,2 2 1-16,8 4 0 0,1-1 1 0,-8 4 0 16,1 0-1-16,-2 6 0 0,7 0 0 0,4 5 4 15,-4 0-4-15,-3 2 3 0,-2 3 1 0,11 5-2 16,-3-1 3-16,5 0-2 0,-10 0 1 0,6 1-1 15,-2 1 1-15,4 0-1 0,0 0 1 0,-2-2-1 16,-4 2 0-16,6-2 1 0,5 4-1 0,-7-7 0 16,10-1-2-16,-2 3 2 0,1-3-3 0,-6 1 0 15,12-4 0-15,3-4 1 0,-7-5 1 0,10 4-3 16,-4-1-8-16,8-9 0 0,-1-1-9 0,1-4-30 16,2-6-1-16,2 1-6 0,4-6-32 0,3-4-22 15,-1-7 67-15,5-6-35 0,7-5 77 0</inkml:trace>
  <inkml:trace contextRef="#ctx0" brushRef="#br0" timeOffset="129850.39">26133 11121 1120 0,'-14'-16'56'0,"3"-1"-56"0,2 6-11 0,-2 1 27 16,5 0-43-16,3 5-9 0,1 1 8 0,0 1-19 15,0 1 0-15,2-2 24 0,-2 1 1 0,1-1 3 16,-1 0 26-16,-2 1 10 0,0-3 5 0,3-1-5 16,-3 3 12-16,-3-3-11 0,3 3-1 0,0-1 2 15,-1-3-13-15,-1 3 1 0,-1 0-5 0,5 1 1 16,-7-5-1-16,6 5-1 0,-1-1 2 0,-3-3 1 15,-4-4-2-15,5 2 1 0,-7-4 5 0,2-3-5 16,4 7 3-16,-6-5-2 0,-7-9-1 0,2 8 2 16,9 3-4-16,-6-2 4 0,8 6-5 0,-6-2 1 15,1 2 0-15,-3 0 0 0,6 6 1 0,3 1 1 0,-3 0-2 0,0-2-5 16,-5 2-2-16,4 1 2 0,1 1-6 16,-5 1 0-16,3 12-1 0,2-6-3 0,-10 4 2 0,3 0 3 15,0 13 2-15,-3-2-2 0,-3 7 3 0,8 0 2 16,-3-3 0-16,-1 7 4 0,4-4-1 0,1 2 1 15,2 2 3-15,-2 1-3 0,4-1 4 0,2 0 0 16,1 3-1-16,1-1 2 0,3 3 0 0,0-3-1 16,0-2-2-16,4 2 3 0,2-4-2 0,1-2-1 15,-1-4 1-15,3 4-1 0,0 1 1 0,3-9 0 16,-3 7 4-16,2-6-5 0,4 1 4 0,-2 1 0 16,0-4 2-16,3-2-2 0,4-5 2 0,3 2-1 15,-5-2-1-15,6-4-1 0,-4 3-2 0,6-4 1 16,0-5-3-16,8 3 3 0,-1-1-2 0,-1 1-3 15,4-6-7-15,4 2 0 0,1-2-7 0,-3-2-17 0,3 2-9 16,-7-4 0-16,-1-1-23 0,0-1-10 0,4-3-2 16,-8-2-3-16,1 0-11 0,-1 0 5 0,-3-5 0 15,-2-1-2-15,0-1 5 0,-2 2-1 0,-6 1 2 16</inkml:trace>
  <inkml:trace contextRef="#ctx0" brushRef="#br0" timeOffset="130150.39">26557 11546 501 0,'0'-9'74'0,"5"2"-29"16,-3 3 8-16,3-5-11 0,-1 4 4 0,3-3-45 15,2 3 0-15,4-1 3 0,-2 4 2 16,-2-3-3-16,6 3 5 0,-4 4 8 0,0 2-2 0,0 3 3 15,-2-3 4-15,0 8-3 0,4-3-2 0,1 1 3 16,-1 4-7-16,5 4-5 0,2-1-1 0,-1 3 2 16,-3 4-5-16,2-4-2 0,-5 5 1 0,-2 4-4 15,0 1 1-15,-4-1 3 0,-3-2 1 0,-1 2-4 16,-1 0 3-16,-2-1-2 0,0-1 0 0,0-1 2 0,-5 1-7 16,1-3-9-16,-3-1-25 0,1-1 11 15,1-2-23-15,1-5-21 0,-3 1-18 0,0-3-2 0,3-4-29 0,-1-3 0 16,3-4-18-16</inkml:trace>
  <inkml:trace contextRef="#ctx0" brushRef="#br0" timeOffset="130951.58">27430 10490 1297 0,'-5'-11'-30'0,"-2"6"-30"0,5 3 0 0,2 2-7 16,-2 7 3-16,2 4-5 0,-2 6-8 0,6-1 31 15,-2 8 9-15,1-4 8 0,-8 9 30 0,5-3 20 16,-6-1 4-16,-5 4-1 0,9 0 18 0,-5 6-12 15,-4-6 4-15,2 6 3 0,0 0-14 0,-4 1-6 0,4 2-4 16,0-1-1-16,0-1-6 0,2 1-3 0,1 3 1 16,-3-4 0-16,7-1-2 0,-3 2 2 0,5-3 1 0,0-1-3 15,0 2 4-15,-6-4-2 0,6 0 2 0,0-6 0 16,-2 3-1-16,1 1 0 0,-5-4-2 0,10 3 1 16,-6-5 0-16,2 3-1 0,2 1-3 0,3 1 1 15,-3 3-1-15,0-4 1 0,1-2 1 0,-3 1-2 16,-5-1 1-16,1-1 1 0,4-4 0 15,2 0 3-15,-2-7-1 0,2 0-2 0,-2-4 2 0,0 0 4 16,9-3-2-16,-5-1 5 0,-4-1 2 0,-6-4-2 16,10 1 7-16,0-2 2 0,-1-3 2 0,-3 0-4 15,-3-1 2-15,1-2-4 0,2-3-1 0,2-2 2 16,-6-3-5-16,-3 2-2 0,-1-3-1 0,12-8 1 16,-8 4-2-16,4 0 0 0,0-4-2 0,-3 1 1 0,-1 3-2 15,4-6-2-15,11 1 3 0,-11 6-4 16,2-4-1-16,1 3-4 0,1 0 2 0,-2 1 1 0,0-4-3 15,1 4-2-15,-3 5-5 0,8-4 2 0,-6 3-2 0,3-1 4 16,0-3-3-16,1 8-3 0,10 2 3 0,-1-4-4 16,-4 4 7-16,-6 2-5 0,14-4-1 0,-8 7 2 15,-4 3 1-15,11-3-1 0,-5 2 2 0,3 2 0 16,3 0-1-16,1 2 1 0,-4 2-2 0,8 1 3 16,1-1-1-16,-3 3 1 0,-2 2 2 0,-3 2 0 15,1 2 2-15,0 1-1 0,0 3 1 0,-1 1 0 16,-1 0-1-16,4 4 2 0,-1-2-1 0,-3 6 0 15,2-6 3-15,0 4-4 0,-1-1 4 0,-1 3-2 16,1-1 1-16,-6 1 0 0,3 3-2 0,-3-3 3 16,-2 1 0-16,-3 0-2 0,-1 1 2 0,2-3 2 15,-5 3 0-15,4-3 1 0,-6-1 0 0,0-2 1 16,0 0 0-16,0-2 0 0,0-2 1 0,-2-2 4 16,-2 1-3-16,-5-3 3 0,4 1 2 0,-4-2-2 0,-1 1 2 15,-2 1 1-15,-3-4-3 0,-1 0 0 0,-3-2-3 16,-1 0 2-16,-1 0-3 0,0-3-2 0,0 1-5 15,0-5 0-15,0 1-5 0,-1-1-17 0,0-2-9 16,-2-2-5-16,0-5-20 0,3 0-45 0,-1-4-17 0,-2-2-11 16,0-5-53-16,4-6 2 0,0-3-30 0</inkml:trace>
  <inkml:trace contextRef="#ctx0" brushRef="#br0" timeOffset="131552.24">27301 10299 487 0,'11'-9'35'0,"1"1"-7"0,-1 3-1 0,2 1-6 15,-2-5-16-15,11 5 5 0,2-1-10 0,3 3-1 16,2-1-2-16,4 1-1 0,-2 2 1 0,4 0 6 16,1 2 0-16,-7-1 0 0,-1 3 6 0,-4 1 0 15,1 3 3-15,-1-1-2 0,0 0 2 0,-3 4-5 16,1 4 2-16,2-2-2 0,-2 3-2 0,3 1-1 16,-3 1 1-16,2 4-3 0,-2 0 1 0,0 1-2 15,-4 1 1-15,4 1 2 0,-7 1-1 0,3-2-1 16,5 5 2-16,-8 0 3 0,-2 2 0 0,7 0 4 15,-2 2-2-15,-1-4-2 0,3 6 6 0,3 3-2 16,-8-3 4-16,3 1-3 0,6-3 1 0,-8 2 0 16,3 1-2-16,-1 1 2 0,4 1 0 0,-10-5 2 0,3 1-1 15,1 3 1-15,-1-1 4 0,0 1-4 0,-4-1 4 0,1 3-1 16,-3-1 1-16,2 2-3 0,-1-4-1 0,-5 5-4 16,0 0 1-16,-1 0-4 0,-2 2-2 0,-2-4 3 15,-2 3-4-15,0 3 0 0,-3-3-2 0,-2 0-2 16,-1-2 0-16,-5 0-23 0,3 2-13 0,-5 2-7 15,-3-6-29-15,-2 4-72 0,0-3 113 16,-10-1-58-16,3-3 88 0</inkml:trace>
  <inkml:trace contextRef="#ctx0" brushRef="#br0" timeOffset="137751.87">29668 9923 378 0,'0'-9'95'0,"-3"4"-33"0,-1 1-5 0,6 2 16 0,0 2-97 16,-2 0 10-16,0 6-10 0,2-1 11 0,-6 0-3 16,4 3 1-16,-2-5 13 0,6 12 9 15,-6-10 8-15,0 3-6 0,2-3 16 0,0 3-4 0,0 1 4 0,-4-4 1 16,15 10-3-16,-11-6-6 0,8 9 0 0,-5 2-1 16,-1 0-5-16,9 6 5 15,-4 1-3-15,19 6 1 0,-8 0 4 0,4 3-2 0,4 1 1 0,6 5 0 16,12 7-2-16,2 0-3 0,3 4-3 0,-1 4 2 15,1-1-5-15,7-1 0 0,-5 9-2 0,-3-1 1 16,3-1 0-16,4 0-2 0,1 2 1 0,-3-4 1 16,4 2-2-16,-5 0 4 0,0-5 0 0,4-6-3 15,-7 2 3-15,-7 0-11 0,-5-6-7 0,-1 1-3 16,-7-6-16-16,-3-2-30 0,-4-4-15 0,-6 6-4 16,1-11-39-16,-5 0 1 0,-2-2-15 0</inkml:trace>
  <inkml:trace contextRef="#ctx0" brushRef="#br0" timeOffset="138065.88">30661 10240 1268 0,'-11'-5'-10'0,"-2"-1"-40"0,0 10-1 0,0 3-10 16,-5 8-12-16,-4 11-1 0,-3 3-13 0,-3 5 34 16,-4 12 7-16,-7 3 11 0,5 6 35 0,-12 0 26 15,6 3 1-15,-2 6-1 0,-2 9 24 0,-3-2-2 16,-1 5 2-16,-6 3 4 0,-5 1-7 0,3 4-14 15,-3 0 2-15,-8 3-5 0,-2 6-13 0,-6 2-8 16,-2 4-8-16,2 8-14 0,-3 5-13 0,-8 12 2 16,-1 12-18-16</inkml:trace>
  <inkml:trace contextRef="#ctx0" brushRef="#br0" timeOffset="197836.01">22622 14480 285 0,'-2'-7'38'0,"-1"2"-7"0,-3-1 0 0,4 1-1 0,-1-1-20 15,1 4-1-15,2 1-6 0,-7-3 0 0,3 2-1 16,4 2-2-16,2 0 0 0,-2-2 0 0,0 0 5 0,-2 1 1 15,0-1 2-15,-2-5 3 0,3 3 1 0,-3 0 1 16,2 1 4-16,6 1 5 0,-8-2-4 0,2 0 1 16,-1 1 4-16,3-1 0 0,0 1 0 0,-2-1-2 15,0-2 1-15,-3 3-7 0,5-1-2 0,-6-1 2 16,6 1-8-16,-4-1-1 0,1-1 0 0,1 2-3 16,-4-1-1-16,3 1-2 0,-4 1 0 15,7 1 1-15,-8-2-3 0,8 4 1 0,0 0-2 0,0-2 0 16,-2 1 2-16,1-1 0 0,-9-6-2 0,9 7 3 15,-1-1-1-15,-9-2 1 0,4 0-1 0,-3 3-3 16,9-1 2-16,-3 0-2 0,-2 0 2 0,-3-1 1 16,0 1-2-16,4 0-1 0,-1 0-1 0,-5-2 5 15,-1 1-2-15,-1-1 2 0,2 2-1 0,2-1-2 16,-4-1 4-16,2 0 2 0,-2 1 0 0,2-1-2 16,0-1 0-16,-1 3 0 0,-1-4 2 0,2 3 0 15,-2-3-1-15,2 3-2 0,-2-1 2 0,1-2-1 0,-1 3-1 16,0 1 2-16,-1-2-4 0,-1 2 2 0,0 2 0 15,-1-1 1-15,0 1-1 0,-5 0 0 0,3 0 1 16,4 0-2-16,-5 1 1 0,-8 3 1 0,3-2-1 0,2 2 0 16,-1-3 1-16,1 5-1 0,-7-2 3 0,1-1 0 15,6 4-3-15,2-1 2 0,-3-2-2 0,1 7-1 16,0-4 2-16,2 4-3 0,0 0 0 0,-2 0 0 16,-2 1 2-16,6 3-2 0,-2 0 2 0,-4 1 0 15,6 2 0-15,-4 0 0 0,4-1 0 0,-1 1 0 16,3 2-2-16,0 0 0 0,-1-1-2 0,3-3 0 15,-1 11-2-15,2-7 3 0,0 2-2 0,3-2 0 16,0 8 0-16,3-1 1 0,-2-3-1 0,4 1 2 16,-1-7-1-16,2 6-1 0,3 4 1 0,-1-3 1 15,0-5-3-15,2 0 6 0,2 4-4 0,1 0 0 16,3-3 3-16,-2 3-1 0,1-2 2 0,0-2-2 0,1 2 2 16,-1-2-1-16,1 0 1 0,-1 2 0 0,3-2-1 0,-1 2-2 15,-2 2 1-15,3-6 2 0,1 6 0 0,-2-1-1 16,2-3 1-16,-1 2 0 0,3 2 0 0,-2 0-1 15,2-1-1-15,0-3 3 0,-1 2-2 0,1 0 1 16,2 0 1-16,-2 2 1 0,2-4 2 0,-2-4-1 16,-2 6 1-16,4 6-2 0,-1-7 1 0,1-1 4 15,0 6-3-15,2-4 0 0,-3-2 0 0,3 5 1 16,9-6 1-16,-4-5-1 0,0 6-1 0,-4-3-1 16,6-1 1-16,2 1 2 0,1-3-1 0,1-3-3 15,-2 4 3-15,1-1-1 0,1-3 1 16,3-2 2-16,0 0-1 0,-5-3 1 0,3-1-1 0,-1-1 1 15,-4-2 1-15,3 0-1 0,-1-2-1 0,0-2 0 16,-3 0-1-16,5-2-1 0,-4-3 0 0,0 2-1 16,-2-3-1-16,4-1 3 0,-4 0-4 0,0 0 1 15,0-4 1-15,0 2 0 0,2 0 2 0,0-3-4 16,-2 1 0-16,0-2 0 0,0 1 1 0,-4-1 2 0,4-3-3 16,-2 2 0-16,3-1 0 0,-9-5 2 0,1 4-2 0,2 0-1 15,5-4-1-15,-2-5 1 0,-5 8-2 0,3-6 2 16,-5-3 0-16,6 5 2 0,1-8 1 0,-9 2 1 15,2-4 0-15,2 4 2 0,-1-6 0 0,-4 0 1 16,3 4 0-16,-4-5-4 0,0 3 2 0,2-2-4 16,-9-1-1-16,0 1 3 0,-5-1-5 0,1-4-4 15,2-1-1-15,1 1-2 0,-5-2-2 0,1-3 6 16,-3-1-1-16,5 2-2 0,-3 3 6 0,-5 0 2 16,2-1 4-16,-4 1-1 0,-3 2 4 0,-4 3-3 15,5 3 2-15,-1-2-2 0,-4 2-2 0,-2-1-1 16,-7 8-1-16,0 1 0 0,-1 1-2 0,5 4 1 15,-6 2-4-15,-4 1 4 0,2 5-1 0,2-3-3 16,2 6-1-16,0 2 0 0,-2 1-4 0,0 2-4 16,0 4-2-16,0 0-7 0,-2 4-6 0,8 2-44 0,-1 3-16 15,2 3 28-15,1 3 61 0,4 3-56 0</inkml:trace>
  <inkml:trace contextRef="#ctx0" brushRef="#br0" timeOffset="198815.1">23432 14805 792 0,'-4'-11'59'0,"-3"-2"-42"0,3 1-24 0,1 1 56 15,3 2-50-15,-2 1-7 0,4 5 0 0,-2-3 3 16,2 1-7-16,1-1 7 0,-3 1 0 0,0-1-1 16,0-3 7-16,0-2 11 0,-3-3 2 0,1-1 0 15,-2 2 10-15,4 2 6 0,2 0-2 0,3-5 0 0,-1 5 3 16,-2 0-14-16,1-4 0 0,5 5 4 0,-5-1-16 15,3-2-1-15,1 0 0 0,-1 2-4 0,-5-2 2 0,7-5-2 16,-1 3 1-16,-1 5-1 0,15-7 0 0,-11 4-2 16,2-1-1-16,5 1 1 0,6 0-4 0,3 2 2 15,0 2-2-15,8 0 2 0,-6 2-1 0,8-1-1 16,-1 3-1-16,3 3 4 0,2 0-1 0,-2 2 3 16,3 2-2-16,-3 4 0 0,6 1 3 0,-6 2-3 15,-3 0 2-15,3 2-1 0,-2 0-2 0,-1 2 1 16,0 0 0-16,1 1 1 0,-12 1 2 0,7 1 0 15,-6 2 1-15,-6 1-1 0,-3 1 0 0,2-4 2 16,-5 4 0-16,-2-2-1 0,4-7 1 0,-4 2 1 16,-6-6 1-16,6 1 0 0,-4 3 0 0,-5 0 0 15,2-2-1-15,-4 2 4 0,-2 3-1 0,-2-6 0 16,4 8 1-16,-7-5-2 0,2-4 2 0,-3 4-3 16,-3-2 1-16,-1-1 1 0,-7-1-3 0,7 7-1 15,-10-6-2-15,7 6 0 0,-5-1-1 0,-6-2 2 0,-1 4-1 16,2-1 0-16,1 3 0 0,-9-3 0 0,7 3 4 15,-5-3-3-15,-5 3-1 0,5 3-1 0,-2-2 1 0,-3 0 0 16,-4 4 0-16,-1-2 0 0,-2 4-1 0,-3-2 1 16,4-2 1-16,-2 2 1 0,0-2-2 0,8-2 2 15,-8 6-1-15,4-2 0 0,9-4 0 0,0 2-1 16,-4-2 0-16,8 0 1 0,3 2-1 0,-3-3 2 16,7-3-1-16,2 1 0 0,-2 3 3 15,1 0-1-15,7-1 1 0,-3-3 1 0,2-1-1 0,2-2 1 16,2-2 0-16,-2 4 0 0,2-6 3 15,4-5-6-15,-1 2 1 0,-1 7-1 0,3-2-2 0,1-2 3 16,1 2-4-16,2-3 1 0,0-1-2 0,0-1 2 16,2 1 0-16,-2-1-2 0,5-4 2 0,-3 0 0 15,3 2-2-15,3-4 2 0,1 4-2 0,-4 3 0 16,4-3 1-16,4-2 1 0,-4 6 0 0,2-3 0 16,2-3 1-16,-2 4 0 0,-2 0 3 0,7-8-4 15,-1 0 0-15,-4 4 3 0,-2 0-1 0,8 0 2 16,-1-2 1-16,0 2-2 0,4-1 2 0,2 2-1 0,-5 1-1 0,5-2-1 15,3-2 1-15,-1 1 1 0,-8-1-1 16,8 2 0-16,-2 0 3 0,-2-6-3 0,4 6 4 0,1 2-1 16,3-2 1-16,-1-7 0 0,6 7-1 0,1-4 0 15,5 2-1-15,3 2 1 0,0-3-1 0,5-5 0 16,6 3 1-16,0 5-2 0,0-4 1 0,3 2 5 16,4 1-1-16,-1-5 0 0,3 3 4 0,-4-3 1 15,-5 6-1-15,4-4 2 0,-4 4-2 0,-4 0-6 16,-5-1 1-16,7 1 2 0,-11 0-8 0,-4 5-3 15,1 1-16-15,-1-3-8 0,1 6-12 0,-3 2-118 16,-6 4 136-16,-1 10-47 0,0 5 67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65AEE-61B2-4597-A754-A0783ACF04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ADC5CA-A61A-40AE-8C82-E6A0CE3A45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D32F6-FF40-4B44-B4E7-D8F91BC48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B0C34-9960-4E10-AA28-1FF0DC858537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B33C38-630A-4F18-8F61-1DB8A68D7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706400-DF86-409F-B04D-BDF9998C3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CF9C-47EA-4E09-BD14-457C941E4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82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D6085-2E22-424C-8CFD-CC84D880D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46C8A6-D8C5-4FB7-8BAD-237CBE0AB3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901683-9AEF-418B-8EBB-E0D9AA4F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B0C34-9960-4E10-AA28-1FF0DC858537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D1F10-F08C-43D6-B24F-123415CE3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09D3A1-37B9-466B-8607-E487623C0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CF9C-47EA-4E09-BD14-457C941E4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285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16ACA2-B264-41EA-9947-BE6431B1D3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1E754B-A2AC-485F-A45E-C7D95F4C11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08BE68-A558-4E75-859C-4C0958CA8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B0C34-9960-4E10-AA28-1FF0DC858537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3CEC49-F4EB-4D5C-9E8A-6B759EF9D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EBA0C-37E3-4145-B12D-4AD2017D2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CF9C-47EA-4E09-BD14-457C941E4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349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C779B-170E-4D97-8F85-7A6B60A2B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63295-1789-4303-AA72-A93337C1F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B6E51-D41B-4A62-A8AC-022E92F1B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B0C34-9960-4E10-AA28-1FF0DC858537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16C95-8F18-4968-9190-8A022C41A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19C6D-EE46-45D2-AE88-4095E975B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CF9C-47EA-4E09-BD14-457C941E4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688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21D70-9F7D-4F97-BC2B-E944E0DE1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831A53-2680-4D23-9107-612B08A581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A05D7B-8345-4CDF-87BC-32360AD3D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B0C34-9960-4E10-AA28-1FF0DC858537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2F823-578F-492E-A0D3-5B027BC93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574B19-B172-454C-A995-70356880B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CF9C-47EA-4E09-BD14-457C941E4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771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1925E-4547-45FA-80F2-CF934271A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4F5E84-1CBB-4A07-A316-01E64BBBDD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F3DE20-96BD-4BA2-B245-D5578EE667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454344-AEF8-4270-9705-B8E80DC18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B0C34-9960-4E10-AA28-1FF0DC858537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29C6BD-5FF0-42FA-9998-DA1B4B033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CD4712-C35F-4FB7-A553-71232AD2E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CF9C-47EA-4E09-BD14-457C941E4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167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7E88C-1ED1-4FC3-83DB-F7C7FF42C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ABD600-2823-41DA-BEAF-7C8270950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B35CCC-F743-4166-8229-304D38C797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FC7166-F2B3-45BB-8258-587F33708C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6A91D7-72B6-4EDD-BABD-384B7E420C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6DFD45-E355-4702-81E4-E454E1F8D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B0C34-9960-4E10-AA28-1FF0DC858537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57034C-88E3-48B2-8EC5-7AC73F7A8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9DEB76-E21D-4A13-A498-F6989931B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CF9C-47EA-4E09-BD14-457C941E4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450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0CBAE-B8E8-4A53-A4DD-79DB691E3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FF5156-CB45-41AD-8021-FA6CEA70A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B0C34-9960-4E10-AA28-1FF0DC858537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FA5950-EB4A-413E-9478-75BD105AC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C20370-3F67-470B-85D8-3AA3E99A8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CF9C-47EA-4E09-BD14-457C941E4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803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DB1B2E-B91A-4C41-8F44-537F94E44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B0C34-9960-4E10-AA28-1FF0DC858537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8CDEB7-763A-4B97-A03E-5C519D53F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A88DFA-A95E-4921-A76A-300E83002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CF9C-47EA-4E09-BD14-457C941E4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959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5785B-CB5D-495C-8814-CB4660B20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91CB5-D8AB-40B2-B1D7-2789C448F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F810B9-6857-4C51-BDC2-D77231A318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8E734F-1805-4CFA-9F19-161388454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B0C34-9960-4E10-AA28-1FF0DC858537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C9A9B5-3EF3-4543-B728-95E0314BF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572B96-DD47-45DE-912C-80A2234A0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CF9C-47EA-4E09-BD14-457C941E4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672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FB81B-70FD-43E2-B7DD-F9A84BBC1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9E75EC-35F7-4729-B782-6A88BB3FD7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23B13B-AF7A-47BD-84A7-2D1B64AD95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0F162F-230D-4EEE-9712-CD50FD98A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B0C34-9960-4E10-AA28-1FF0DC858537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2B307-59B7-4F30-9A12-4E718C0CD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6E5512-1F37-4AC9-8DFB-814F20313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CF9C-47EA-4E09-BD14-457C941E4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693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67B42B-E774-42A9-A465-2BD218882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6DAF40-D742-4E6B-8366-40BD246311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84ED0A-14B4-4E78-8133-8DA39ED317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B0C34-9960-4E10-AA28-1FF0DC858537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64C37A-4F02-4A84-8896-056C56209D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4BF20B-7D64-4C4D-AA4C-4D1F27EC84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5CF9C-47EA-4E09-BD14-457C941E4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43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5BC6B-1D48-4389-9795-92A9223C3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Inexact Consistent Labeling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8F50FE-6D09-434C-9AFB-E4062BD3B6D8}"/>
              </a:ext>
            </a:extLst>
          </p:cNvPr>
          <p:cNvSpPr txBox="1"/>
          <p:nvPr/>
        </p:nvSpPr>
        <p:spPr>
          <a:xfrm>
            <a:off x="961534" y="1828800"/>
            <a:ext cx="10844507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The </a:t>
            </a:r>
            <a:r>
              <a:rPr lang="en-US" sz="2800" dirty="0">
                <a:solidFill>
                  <a:srgbClr val="FF0000"/>
                </a:solidFill>
              </a:rPr>
              <a:t>inexact consistent labeling problem </a:t>
            </a:r>
            <a:r>
              <a:rPr lang="en-US" sz="2800" dirty="0"/>
              <a:t>is to find all mappings f: U</a:t>
            </a:r>
            <a:r>
              <a:rPr lang="en-US" sz="2800" dirty="0">
                <a:sym typeface="Wingdings" panose="05000000000000000000" pitchFamily="2" charset="2"/>
              </a:rPr>
              <a:t> L </a:t>
            </a:r>
          </a:p>
          <a:p>
            <a:r>
              <a:rPr lang="en-US" sz="2800" dirty="0">
                <a:sym typeface="Wingdings" panose="05000000000000000000" pitchFamily="2" charset="2"/>
              </a:rPr>
              <a:t>    so that the ERRORS incurred by f on all N-tuples of units that constrain</a:t>
            </a:r>
          </a:p>
          <a:p>
            <a:r>
              <a:rPr lang="en-US" sz="2800" dirty="0">
                <a:sym typeface="Wingdings" panose="05000000000000000000" pitchFamily="2" charset="2"/>
              </a:rPr>
              <a:t>    one another is less than a given ϵ0.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ym typeface="Wingdings" panose="05000000000000000000" pitchFamily="2" charset="2"/>
              </a:rPr>
              <a:t>This can also be done by either backtracking or forward checking</a:t>
            </a:r>
          </a:p>
          <a:p>
            <a:r>
              <a:rPr lang="en-US" sz="2800" dirty="0">
                <a:sym typeface="Wingdings" panose="05000000000000000000" pitchFamily="2" charset="2"/>
              </a:rPr>
              <a:t>      using the FTAB to accumulate the error on each (</a:t>
            </a:r>
            <a:r>
              <a:rPr lang="en-US" sz="2800" dirty="0" err="1">
                <a:sym typeface="Wingdings" panose="05000000000000000000" pitchFamily="2" charset="2"/>
              </a:rPr>
              <a:t>unit,label</a:t>
            </a:r>
            <a:r>
              <a:rPr lang="en-US" sz="2800" dirty="0">
                <a:sym typeface="Wingdings" panose="05000000000000000000" pitchFamily="2" charset="2"/>
              </a:rPr>
              <a:t>) pair.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ym typeface="Wingdings" panose="05000000000000000000" pitchFamily="2" charset="2"/>
              </a:rPr>
              <a:t>See paper by Shapiro and </a:t>
            </a:r>
            <a:r>
              <a:rPr lang="en-US" sz="2800" dirty="0" err="1">
                <a:sym typeface="Wingdings" panose="05000000000000000000" pitchFamily="2" charset="2"/>
              </a:rPr>
              <a:t>Haralick</a:t>
            </a:r>
            <a:r>
              <a:rPr lang="en-US" sz="2800" dirty="0">
                <a:sym typeface="Wingdings" panose="05000000000000000000" pitchFamily="2" charset="2"/>
              </a:rPr>
              <a:t> in Trans PAMI, Sept 1981.</a:t>
            </a:r>
            <a:endParaRPr lang="en-US" sz="28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9EC201E-EA16-4C53-923D-31BD8B78CE44}"/>
                  </a:ext>
                </a:extLst>
              </p14:cNvPr>
              <p14:cNvContentPartPr/>
              <p14:nvPr/>
            </p14:nvContentPartPr>
            <p14:xfrm>
              <a:off x="2894040" y="2655000"/>
              <a:ext cx="3546360" cy="6847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9EC201E-EA16-4C53-923D-31BD8B78CE4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84680" y="2645640"/>
                <a:ext cx="3565080" cy="703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61687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BDC46-B7D7-4D50-8F47-4253D9FB3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Distance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7B9DD4-5E57-4971-862B-2E9B72036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But what is more useful than having a threshold </a:t>
            </a:r>
            <a:r>
              <a:rPr lang="el-GR" dirty="0"/>
              <a:t>ϵ</a:t>
            </a:r>
            <a:r>
              <a:rPr lang="en-US" dirty="0"/>
              <a:t>0, is to find the BEST match, and not have to determine a threshold.</a:t>
            </a:r>
          </a:p>
          <a:p>
            <a:r>
              <a:rPr lang="en-US" dirty="0"/>
              <a:t>For this, we developed a new graph matching measure called </a:t>
            </a:r>
            <a:r>
              <a:rPr lang="en-US" dirty="0">
                <a:solidFill>
                  <a:srgbClr val="FF0000"/>
                </a:solidFill>
              </a:rPr>
              <a:t>RELATIONAL DISTANCE.</a:t>
            </a:r>
          </a:p>
          <a:p>
            <a:r>
              <a:rPr lang="en-US" dirty="0"/>
              <a:t>Intuitively it finds the mapping between two graphs (generalized) that gives the </a:t>
            </a:r>
            <a:r>
              <a:rPr lang="en-US" dirty="0">
                <a:solidFill>
                  <a:srgbClr val="0000FF"/>
                </a:solidFill>
              </a:rPr>
              <a:t>lowest relational error</a:t>
            </a:r>
            <a:r>
              <a:rPr lang="en-US" dirty="0"/>
              <a:t>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79CF208-B97C-4B9C-87FE-58366101BC76}"/>
                  </a:ext>
                </a:extLst>
              </p14:cNvPr>
              <p14:cNvContentPartPr/>
              <p14:nvPr/>
            </p14:nvContentPartPr>
            <p14:xfrm>
              <a:off x="927360" y="2289600"/>
              <a:ext cx="10119960" cy="22586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79CF208-B97C-4B9C-87FE-58366101BC7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18000" y="2280240"/>
                <a:ext cx="10138680" cy="2277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04565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9FE82-C214-4119-BA9C-A238A8DB4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Descriptions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CACBC-389B-43E7-A00B-28B21C90B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FF0000"/>
                </a:solidFill>
              </a:rPr>
              <a:t>relational description </a:t>
            </a:r>
            <a:r>
              <a:rPr lang="en-US" dirty="0" err="1"/>
              <a:t>D</a:t>
            </a:r>
            <a:r>
              <a:rPr lang="en-US" baseline="-25000" dirty="0" err="1"/>
              <a:t>p</a:t>
            </a:r>
            <a:r>
              <a:rPr lang="en-US" dirty="0"/>
              <a:t> is a sequence of relations </a:t>
            </a:r>
            <a:r>
              <a:rPr lang="en-US" dirty="0">
                <a:solidFill>
                  <a:srgbClr val="0000FF"/>
                </a:solidFill>
              </a:rPr>
              <a:t>D</a:t>
            </a:r>
            <a:r>
              <a:rPr lang="en-US" baseline="-25000" dirty="0">
                <a:solidFill>
                  <a:srgbClr val="0000FF"/>
                </a:solidFill>
              </a:rPr>
              <a:t>X</a:t>
            </a:r>
            <a:r>
              <a:rPr lang="en-US" dirty="0">
                <a:solidFill>
                  <a:srgbClr val="0000FF"/>
                </a:solidFill>
              </a:rPr>
              <a:t> = {R1,…,</a:t>
            </a:r>
            <a:r>
              <a:rPr lang="en-US" dirty="0"/>
              <a:t>RI} where for each I = 1 to I, there exists a positive integer </a:t>
            </a:r>
            <a:r>
              <a:rPr lang="en-US" dirty="0" err="1"/>
              <a:t>ni</a:t>
            </a:r>
            <a:r>
              <a:rPr lang="en-US" dirty="0"/>
              <a:t> with Ri a subset of </a:t>
            </a:r>
            <a:r>
              <a:rPr lang="en-US" dirty="0" err="1"/>
              <a:t>P</a:t>
            </a:r>
            <a:r>
              <a:rPr lang="en-US" baseline="30000" dirty="0" err="1"/>
              <a:t>ni</a:t>
            </a:r>
            <a:r>
              <a:rPr lang="en-US" dirty="0"/>
              <a:t> for some set P.</a:t>
            </a:r>
          </a:p>
          <a:p>
            <a:r>
              <a:rPr lang="en-US" dirty="0">
                <a:solidFill>
                  <a:srgbClr val="0000FF"/>
                </a:solidFill>
              </a:rPr>
              <a:t>P is a set of parts of the entity </a:t>
            </a:r>
            <a:r>
              <a:rPr lang="en-US" dirty="0"/>
              <a:t>being described and the relations Ri indicate various relationships among the parts.</a:t>
            </a:r>
          </a:p>
          <a:p>
            <a:r>
              <a:rPr lang="en-US" dirty="0"/>
              <a:t>A relational description may be used to described 2D shapes, 3D objects, regions on an image, etc.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BFDCF03-C053-48A4-B61D-2DB1A79382F0}"/>
                  </a:ext>
                </a:extLst>
              </p14:cNvPr>
              <p14:cNvContentPartPr/>
              <p14:nvPr/>
            </p14:nvContentPartPr>
            <p14:xfrm>
              <a:off x="2821680" y="2253960"/>
              <a:ext cx="8018280" cy="13179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BFDCF03-C053-48A4-B61D-2DB1A79382F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12320" y="2244600"/>
                <a:ext cx="8037000" cy="1336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72018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1D325-640D-40DA-9E4E-72F34CD15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2D3FB-D636-45E9-9BE4-170535A96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D</a:t>
            </a:r>
            <a:r>
              <a:rPr lang="en-US" baseline="-25000" dirty="0"/>
              <a:t>A</a:t>
            </a:r>
            <a:r>
              <a:rPr lang="en-US" dirty="0"/>
              <a:t> be a relational description with part set A and D</a:t>
            </a:r>
            <a:r>
              <a:rPr lang="en-US" baseline="-25000" dirty="0"/>
              <a:t>B</a:t>
            </a:r>
            <a:r>
              <a:rPr lang="en-US" dirty="0"/>
              <a:t> be a relational description with part set B.</a:t>
            </a:r>
          </a:p>
          <a:p>
            <a:r>
              <a:rPr lang="en-US" dirty="0"/>
              <a:t>Let f be a 1-1 mapping from A to B.</a:t>
            </a:r>
          </a:p>
          <a:p>
            <a:r>
              <a:rPr lang="en-US" dirty="0"/>
              <a:t>Let R be a relation that is a subset of A</a:t>
            </a:r>
            <a:r>
              <a:rPr lang="en-US" baseline="30000" dirty="0"/>
              <a:t>N</a:t>
            </a:r>
            <a:r>
              <a:rPr lang="en-US" dirty="0"/>
              <a:t>.</a:t>
            </a:r>
          </a:p>
          <a:p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composition R ᴼ f </a:t>
            </a:r>
            <a:r>
              <a:rPr lang="en-US" dirty="0"/>
              <a:t>of relation R with function f is given by</a:t>
            </a:r>
          </a:p>
          <a:p>
            <a:r>
              <a:rPr lang="en-US" dirty="0">
                <a:solidFill>
                  <a:srgbClr val="0000FF"/>
                </a:solidFill>
              </a:rPr>
              <a:t>R ᴼ f = {(b</a:t>
            </a:r>
            <a:r>
              <a:rPr lang="en-US" baseline="-25000" dirty="0">
                <a:solidFill>
                  <a:srgbClr val="0000FF"/>
                </a:solidFill>
              </a:rPr>
              <a:t>1</a:t>
            </a:r>
            <a:r>
              <a:rPr lang="en-US" dirty="0">
                <a:solidFill>
                  <a:srgbClr val="0000FF"/>
                </a:solidFill>
              </a:rPr>
              <a:t>,…,</a:t>
            </a:r>
            <a:r>
              <a:rPr lang="en-US" dirty="0" err="1">
                <a:solidFill>
                  <a:srgbClr val="0000FF"/>
                </a:solidFill>
              </a:rPr>
              <a:t>b</a:t>
            </a:r>
            <a:r>
              <a:rPr lang="en-US" baseline="-25000" dirty="0" err="1">
                <a:solidFill>
                  <a:srgbClr val="0000FF"/>
                </a:solidFill>
              </a:rPr>
              <a:t>N</a:t>
            </a:r>
            <a:r>
              <a:rPr lang="en-US" dirty="0">
                <a:solidFill>
                  <a:srgbClr val="0000FF"/>
                </a:solidFill>
              </a:rPr>
              <a:t>) </a:t>
            </a:r>
            <a:r>
              <a:rPr lang="el-GR" dirty="0">
                <a:solidFill>
                  <a:srgbClr val="0000FF"/>
                </a:solidFill>
              </a:rPr>
              <a:t>ϵ</a:t>
            </a:r>
            <a:r>
              <a:rPr lang="en-US" dirty="0">
                <a:solidFill>
                  <a:srgbClr val="0000FF"/>
                </a:solidFill>
              </a:rPr>
              <a:t> B</a:t>
            </a:r>
            <a:r>
              <a:rPr lang="en-US" baseline="30000" dirty="0">
                <a:solidFill>
                  <a:srgbClr val="0000FF"/>
                </a:solidFill>
              </a:rPr>
              <a:t>N</a:t>
            </a:r>
            <a:r>
              <a:rPr lang="en-US" dirty="0">
                <a:solidFill>
                  <a:srgbClr val="0000FF"/>
                </a:solidFill>
              </a:rPr>
              <a:t> | there exists (a</a:t>
            </a:r>
            <a:r>
              <a:rPr lang="en-US" baseline="-25000" dirty="0">
                <a:solidFill>
                  <a:srgbClr val="0000FF"/>
                </a:solidFill>
              </a:rPr>
              <a:t>1</a:t>
            </a:r>
            <a:r>
              <a:rPr lang="en-US" dirty="0">
                <a:solidFill>
                  <a:srgbClr val="0000FF"/>
                </a:solidFill>
              </a:rPr>
              <a:t>,…</a:t>
            </a:r>
            <a:r>
              <a:rPr lang="en-US" dirty="0" err="1">
                <a:solidFill>
                  <a:srgbClr val="0000FF"/>
                </a:solidFill>
              </a:rPr>
              <a:t>a</a:t>
            </a:r>
            <a:r>
              <a:rPr lang="en-US" baseline="-25000" dirty="0" err="1">
                <a:solidFill>
                  <a:srgbClr val="0000FF"/>
                </a:solidFill>
              </a:rPr>
              <a:t>N</a:t>
            </a:r>
            <a:r>
              <a:rPr lang="en-US" dirty="0">
                <a:solidFill>
                  <a:srgbClr val="0000FF"/>
                </a:solidFill>
              </a:rPr>
              <a:t>) </a:t>
            </a:r>
            <a:r>
              <a:rPr lang="el-GR" dirty="0">
                <a:solidFill>
                  <a:srgbClr val="0000FF"/>
                </a:solidFill>
              </a:rPr>
              <a:t>ϵ</a:t>
            </a:r>
            <a:r>
              <a:rPr lang="en-US" dirty="0">
                <a:solidFill>
                  <a:srgbClr val="0000FF"/>
                </a:solidFill>
              </a:rPr>
              <a:t> R with f(a</a:t>
            </a:r>
            <a:r>
              <a:rPr lang="en-US" baseline="-25000" dirty="0">
                <a:solidFill>
                  <a:srgbClr val="0000FF"/>
                </a:solidFill>
              </a:rPr>
              <a:t>n</a:t>
            </a:r>
            <a:r>
              <a:rPr lang="en-US" dirty="0">
                <a:solidFill>
                  <a:srgbClr val="0000FF"/>
                </a:solidFill>
              </a:rPr>
              <a:t>)=</a:t>
            </a:r>
            <a:r>
              <a:rPr lang="en-US" dirty="0" err="1">
                <a:solidFill>
                  <a:srgbClr val="0000FF"/>
                </a:solidFill>
              </a:rPr>
              <a:t>b</a:t>
            </a:r>
            <a:r>
              <a:rPr lang="en-US" baseline="-25000" dirty="0" err="1">
                <a:solidFill>
                  <a:srgbClr val="0000FF"/>
                </a:solidFill>
              </a:rPr>
              <a:t>n</a:t>
            </a:r>
            <a:r>
              <a:rPr lang="en-US" dirty="0" err="1">
                <a:solidFill>
                  <a:srgbClr val="0000FF"/>
                </a:solidFill>
              </a:rPr>
              <a:t>,n</a:t>
            </a:r>
            <a:r>
              <a:rPr lang="en-US" dirty="0">
                <a:solidFill>
                  <a:srgbClr val="0000FF"/>
                </a:solidFill>
              </a:rPr>
              <a:t>=1 to N}</a:t>
            </a:r>
          </a:p>
          <a:p>
            <a:r>
              <a:rPr lang="en-US" dirty="0"/>
              <a:t>That is, start with a tuple of R and apply f to each component.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1BC2D4D-3568-4EB4-93A1-2BAEFECD591E}"/>
                  </a:ext>
                </a:extLst>
              </p14:cNvPr>
              <p14:cNvContentPartPr/>
              <p14:nvPr/>
            </p14:nvContentPartPr>
            <p14:xfrm>
              <a:off x="4097520" y="65880"/>
              <a:ext cx="5505840" cy="47955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1BC2D4D-3568-4EB4-93A1-2BAEFECD591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88160" y="56520"/>
                <a:ext cx="5524560" cy="4814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5225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29269-537F-42E0-9F00-D44DE12C5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Structural Error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BA9B7-54D5-4D79-971C-74F9358A8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each of the relations R</a:t>
            </a:r>
            <a:r>
              <a:rPr lang="en-US" baseline="-25000" dirty="0"/>
              <a:t>i</a:t>
            </a:r>
            <a:r>
              <a:rPr lang="en-US" dirty="0"/>
              <a:t>, the </a:t>
            </a:r>
            <a:r>
              <a:rPr lang="en-US" dirty="0">
                <a:solidFill>
                  <a:srgbClr val="FF0000"/>
                </a:solidFill>
              </a:rPr>
              <a:t>structural error </a:t>
            </a:r>
            <a:r>
              <a:rPr lang="en-US" dirty="0" err="1"/>
              <a:t>E</a:t>
            </a:r>
            <a:r>
              <a:rPr lang="en-US" baseline="30000" dirty="0" err="1"/>
              <a:t>i</a:t>
            </a:r>
            <a:r>
              <a:rPr lang="en-US" baseline="-25000" dirty="0" err="1"/>
              <a:t>s</a:t>
            </a:r>
            <a:r>
              <a:rPr lang="en-US" dirty="0"/>
              <a:t>(f) is given by</a:t>
            </a:r>
          </a:p>
          <a:p>
            <a:r>
              <a:rPr lang="en-US" dirty="0" err="1">
                <a:solidFill>
                  <a:srgbClr val="0000FF"/>
                </a:solidFill>
              </a:rPr>
              <a:t>E</a:t>
            </a:r>
            <a:r>
              <a:rPr lang="en-US" baseline="30000" dirty="0" err="1">
                <a:solidFill>
                  <a:srgbClr val="0000FF"/>
                </a:solidFill>
              </a:rPr>
              <a:t>i</a:t>
            </a:r>
            <a:r>
              <a:rPr lang="en-US" baseline="-25000" dirty="0" err="1">
                <a:solidFill>
                  <a:srgbClr val="0000FF"/>
                </a:solidFill>
              </a:rPr>
              <a:t>s</a:t>
            </a:r>
            <a:r>
              <a:rPr lang="en-US" dirty="0">
                <a:solidFill>
                  <a:srgbClr val="0000FF"/>
                </a:solidFill>
              </a:rPr>
              <a:t>(f) = |R</a:t>
            </a:r>
            <a:r>
              <a:rPr lang="en-US" baseline="-25000" dirty="0">
                <a:solidFill>
                  <a:srgbClr val="0000FF"/>
                </a:solidFill>
              </a:rPr>
              <a:t>i</a:t>
            </a:r>
            <a:r>
              <a:rPr lang="en-US" dirty="0">
                <a:solidFill>
                  <a:srgbClr val="0000FF"/>
                </a:solidFill>
              </a:rPr>
              <a:t> ᴼ f – S</a:t>
            </a:r>
            <a:r>
              <a:rPr lang="en-US" baseline="-25000" dirty="0">
                <a:solidFill>
                  <a:srgbClr val="0000FF"/>
                </a:solidFill>
              </a:rPr>
              <a:t>i</a:t>
            </a:r>
            <a:r>
              <a:rPr lang="en-US" dirty="0">
                <a:solidFill>
                  <a:srgbClr val="0000FF"/>
                </a:solidFill>
              </a:rPr>
              <a:t>| </a:t>
            </a:r>
            <a:r>
              <a:rPr lang="en-US">
                <a:solidFill>
                  <a:srgbClr val="0000FF"/>
                </a:solidFill>
              </a:rPr>
              <a:t>+ |S</a:t>
            </a:r>
            <a:r>
              <a:rPr lang="en-US" baseline="-25000">
                <a:solidFill>
                  <a:srgbClr val="0000FF"/>
                </a:solidFill>
              </a:rPr>
              <a:t>i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ᴼ f – R</a:t>
            </a:r>
            <a:r>
              <a:rPr lang="en-US" baseline="-25000" dirty="0">
                <a:solidFill>
                  <a:srgbClr val="0000FF"/>
                </a:solidFill>
              </a:rPr>
              <a:t>i</a:t>
            </a:r>
            <a:r>
              <a:rPr lang="en-US" dirty="0">
                <a:solidFill>
                  <a:srgbClr val="0000FF"/>
                </a:solidFill>
              </a:rPr>
              <a:t>|</a:t>
            </a:r>
          </a:p>
          <a:p>
            <a:r>
              <a:rPr lang="en-US" dirty="0"/>
              <a:t>Intuitively, how many constraints in the first graph are not satisfied in the second and vice versa.</a:t>
            </a:r>
          </a:p>
          <a:p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total error of </a:t>
            </a:r>
            <a:r>
              <a:rPr lang="en-US" dirty="0"/>
              <a:t>f with respect to DA and Db is the sum</a:t>
            </a:r>
          </a:p>
          <a:p>
            <a:r>
              <a:rPr lang="en-US" dirty="0">
                <a:solidFill>
                  <a:srgbClr val="0000FF"/>
                </a:solidFill>
              </a:rPr>
              <a:t>E(f) = </a:t>
            </a:r>
            <a:r>
              <a:rPr lang="en-US" dirty="0" err="1">
                <a:solidFill>
                  <a:srgbClr val="0000FF"/>
                </a:solidFill>
              </a:rPr>
              <a:t>ΣE</a:t>
            </a:r>
            <a:r>
              <a:rPr lang="en-US" baseline="30000" dirty="0" err="1">
                <a:solidFill>
                  <a:srgbClr val="0000FF"/>
                </a:solidFill>
              </a:rPr>
              <a:t>i</a:t>
            </a:r>
            <a:r>
              <a:rPr lang="en-US" baseline="-25000" dirty="0" err="1">
                <a:solidFill>
                  <a:srgbClr val="0000FF"/>
                </a:solidFill>
              </a:rPr>
              <a:t>s</a:t>
            </a:r>
            <a:r>
              <a:rPr lang="en-US" dirty="0">
                <a:solidFill>
                  <a:srgbClr val="0000FF"/>
                </a:solidFill>
              </a:rPr>
              <a:t>(f) </a:t>
            </a:r>
            <a:r>
              <a:rPr lang="en-US" dirty="0"/>
              <a:t>for all 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035F320-F6EF-4CB3-B73C-5DFD595CB6BF}"/>
                  </a:ext>
                </a:extLst>
              </p14:cNvPr>
              <p14:cNvContentPartPr/>
              <p14:nvPr/>
            </p14:nvContentPartPr>
            <p14:xfrm>
              <a:off x="426240" y="2917800"/>
              <a:ext cx="477720" cy="6350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035F320-F6EF-4CB3-B73C-5DFD595CB6B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16880" y="2908440"/>
                <a:ext cx="496440" cy="653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63779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E1915-1546-4910-971E-BDB5FE824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Distance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BCF16-9EAD-4036-A8DC-BE29CBE3B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the concept of total error of a mapping, we define the relational distance as the </a:t>
            </a:r>
            <a:r>
              <a:rPr lang="en-US" dirty="0">
                <a:solidFill>
                  <a:srgbClr val="FF0000"/>
                </a:solidFill>
              </a:rPr>
              <a:t>minimal relational error </a:t>
            </a:r>
            <a:r>
              <a:rPr lang="en-US" dirty="0"/>
              <a:t>over ALL mappings f.</a:t>
            </a:r>
          </a:p>
          <a:p>
            <a:r>
              <a:rPr lang="en-US" dirty="0">
                <a:solidFill>
                  <a:srgbClr val="0000FF"/>
                </a:solidFill>
              </a:rPr>
              <a:t>GD(DA,DB) = min E(f)</a:t>
            </a:r>
          </a:p>
          <a:p>
            <a:pPr marL="0" indent="0">
              <a:buNone/>
            </a:pPr>
            <a:r>
              <a:rPr lang="en-US" dirty="0"/>
              <a:t>                          </a:t>
            </a:r>
            <a:r>
              <a:rPr lang="en-US" sz="1800" dirty="0">
                <a:solidFill>
                  <a:srgbClr val="0000FF"/>
                </a:solidFill>
              </a:rPr>
              <a:t>f:A</a:t>
            </a:r>
            <a:r>
              <a:rPr lang="en-US" sz="1800" dirty="0">
                <a:solidFill>
                  <a:srgbClr val="0000FF"/>
                </a:solidFill>
                <a:sym typeface="Wingdings" panose="05000000000000000000" pitchFamily="2" charset="2"/>
              </a:rPr>
              <a:t>B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sym typeface="Wingdings" panose="05000000000000000000" pitchFamily="2" charset="2"/>
              </a:rPr>
              <a:t>                                    f: 1-1 and onto</a:t>
            </a:r>
          </a:p>
          <a:p>
            <a:r>
              <a:rPr lang="en-US" dirty="0">
                <a:sym typeface="Wingdings" panose="05000000000000000000" pitchFamily="2" charset="2"/>
              </a:rPr>
              <a:t>We call a mapping f that minimizes relational distance, a </a:t>
            </a:r>
            <a:r>
              <a:rPr lang="en-US" dirty="0">
                <a:solidFill>
                  <a:srgbClr val="0000FF"/>
                </a:solidFill>
                <a:sym typeface="Wingdings" panose="05000000000000000000" pitchFamily="2" charset="2"/>
              </a:rPr>
              <a:t>BEST MAPPING</a:t>
            </a:r>
            <a:r>
              <a:rPr lang="en-US" dirty="0">
                <a:sym typeface="Wingdings" panose="05000000000000000000" pitchFamily="2" charset="2"/>
              </a:rPr>
              <a:t> from D</a:t>
            </a:r>
            <a:r>
              <a:rPr lang="en-US" baseline="-25000" dirty="0">
                <a:sym typeface="Wingdings" panose="05000000000000000000" pitchFamily="2" charset="2"/>
              </a:rPr>
              <a:t>A</a:t>
            </a:r>
            <a:r>
              <a:rPr lang="en-US" dirty="0">
                <a:sym typeface="Wingdings" panose="05000000000000000000" pitchFamily="2" charset="2"/>
              </a:rPr>
              <a:t> to D</a:t>
            </a:r>
            <a:r>
              <a:rPr lang="en-US" baseline="-25000" dirty="0">
                <a:sym typeface="Wingdings" panose="05000000000000000000" pitchFamily="2" charset="2"/>
              </a:rPr>
              <a:t>B</a:t>
            </a:r>
            <a:r>
              <a:rPr lang="en-US" dirty="0">
                <a:sym typeface="Wingdings" panose="05000000000000000000" pitchFamily="2" charset="2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659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2992D-3BD2-4DBE-A135-F3407DC60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A84CCBC-7FE2-49C3-B98F-ED1910A649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7530" y="2596356"/>
            <a:ext cx="6274520" cy="328188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5C1DD6F2-FF99-4A48-B8AB-66AF7AB2DA7D}"/>
                  </a:ext>
                </a:extLst>
              </p14:cNvPr>
              <p14:cNvContentPartPr/>
              <p14:nvPr/>
            </p14:nvContentPartPr>
            <p14:xfrm>
              <a:off x="2143440" y="264240"/>
              <a:ext cx="9868680" cy="54396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5C1DD6F2-FF99-4A48-B8AB-66AF7AB2DA7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34080" y="254880"/>
                <a:ext cx="9887400" cy="5458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11812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5A4A1-6C37-4851-B2B1-0EE86CD57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253F80F-48D1-423A-9652-27DDD43209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03456" y="1560212"/>
            <a:ext cx="6037969" cy="461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408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498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Inexact Consistent Labeling</vt:lpstr>
      <vt:lpstr>Relational Distance</vt:lpstr>
      <vt:lpstr>Relational Descriptions</vt:lpstr>
      <vt:lpstr>Mapping</vt:lpstr>
      <vt:lpstr>Structural Error</vt:lpstr>
      <vt:lpstr>Relational Distance</vt:lpstr>
      <vt:lpstr>Example 1</vt:lpstr>
      <vt:lpstr>Example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Structural Descriptions and Inexact Matching</dc:title>
  <dc:creator>shapiro</dc:creator>
  <cp:lastModifiedBy>shapiro</cp:lastModifiedBy>
  <cp:revision>11</cp:revision>
  <dcterms:created xsi:type="dcterms:W3CDTF">2020-10-14T17:56:27Z</dcterms:created>
  <dcterms:modified xsi:type="dcterms:W3CDTF">2023-10-11T21:15:31Z</dcterms:modified>
</cp:coreProperties>
</file>