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8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18.xml" ContentType="application/inkml+xml"/>
  <Override PartName="/ppt/notesSlides/notesSlide22.xml" ContentType="application/vnd.openxmlformats-officedocument.presentationml.notesSlide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79" r:id="rId3"/>
    <p:sldId id="281" r:id="rId4"/>
    <p:sldId id="283" r:id="rId5"/>
    <p:sldId id="286" r:id="rId6"/>
    <p:sldId id="305" r:id="rId7"/>
    <p:sldId id="302" r:id="rId8"/>
    <p:sldId id="304" r:id="rId9"/>
    <p:sldId id="303" r:id="rId10"/>
    <p:sldId id="287" r:id="rId11"/>
    <p:sldId id="306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89" r:id="rId21"/>
    <p:sldId id="290" r:id="rId22"/>
    <p:sldId id="323" r:id="rId23"/>
    <p:sldId id="321" r:id="rId24"/>
    <p:sldId id="324" r:id="rId25"/>
    <p:sldId id="294" r:id="rId26"/>
    <p:sldId id="307" r:id="rId27"/>
    <p:sldId id="293" r:id="rId28"/>
    <p:sldId id="295" r:id="rId29"/>
    <p:sldId id="296" r:id="rId30"/>
    <p:sldId id="297" r:id="rId31"/>
    <p:sldId id="298" r:id="rId32"/>
    <p:sldId id="299" r:id="rId33"/>
    <p:sldId id="300" r:id="rId34"/>
    <p:sldId id="325" r:id="rId35"/>
    <p:sldId id="301" r:id="rId36"/>
    <p:sldId id="311" r:id="rId37"/>
    <p:sldId id="312" r:id="rId38"/>
    <p:sldId id="308" r:id="rId39"/>
    <p:sldId id="309" r:id="rId40"/>
    <p:sldId id="313" r:id="rId41"/>
    <p:sldId id="310" r:id="rId42"/>
    <p:sldId id="314" r:id="rId43"/>
    <p:sldId id="315" r:id="rId44"/>
    <p:sldId id="316" r:id="rId45"/>
    <p:sldId id="322" r:id="rId46"/>
    <p:sldId id="320" r:id="rId47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7E126"/>
    <a:srgbClr val="0033CC"/>
    <a:srgbClr val="6600CC"/>
    <a:srgbClr val="CC0000"/>
    <a:srgbClr val="80008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3E939529-FDC4-4397-BC2B-DBE62DBCF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06:25.1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3619 6423 392 0,'-11'-11'72'16,"2"0"-72"-16,4-2 27 0,-3 4 84 0,8-2-107 0,-3 0-18 0,3 1-2 16,1 2 0-16,7 2 0 0,-1 0-4 0,0 1 8 15,-2 2 1-15,-5 0 2 16,3 1 7-16,2-1 0 0,-5 3 4 0,0 0 1 0,0-1 1 0,0 1 8 15,0 0-2-15,5 0 1 0,-5 0 6 0,0 0 2 16,0-2 1-16,0 2 3 0,0-2 1 0,3 1-2 16,-2-5 1-16,-1 2-1 0,4 3-2 0,-4-2-4 15,1 0-2-15,5-1 0 0,-6 1-7 0,0 0 0 16,0 0 0-16,4 0 1 0,-4 0 0 0,0 0 1 16,0-1 0-16,0 3 1 0,3-2 2 0,-2 1-1 15,6 2-1-15,-12-1 0 0,5 1 0 0,0 0-4 16,3 0 1-16,-6 0-5 0,3 1-1 0,3 1-1 15,-8 1-1-15,12 3 1 0,-7 0-1 0,3 2 1 16,-2 3 1-16,2 0-1 0,-3 3 2 0,0 4 3 16,0 1-2-16,0 1 0 0,-1 4 0 0,-2-2-1 0,1 4-1 15,-6 6 4-15,4 1-5 0,0-2 0 16,-2 4 0-16,3 1 1 0,-6-3 0 0,5 3 0 0,-5 4 1 16,4-4-3-16,-6 0 1 0,3 2 0 0,2 0 2 15,-5-2-2-15,8 3 1 0,-5-4 1 0,2-1-1 0,-2-4 2 16,6-2-1-16,-6-2 0 0,4-1-2 0,-3-2 1 15,4-2-1-15,2 4-3 0,-1-8 3 16,1-3 0-16,1 4 0 0,3-4-2 0,1 0 2 0,9-3 0 16,0-5 0-16,4-1 0 0,2-5 0 0,1 0-3 15,1-5 3-15,-1 1 0 0,7-7 0 0,-5 0 2 16,-2 0 2-16,9-5-3 0,-7 2 0 0,8-4 0 16,-5 3 1-16,1-7 0 0,0-4-2 0,-1-2 2 15,2 1 1-15,-2 1-2 0,1-6 3 0,1 2-2 16,-3-1 1-16,-4-1 2 0,7-1-4 0,-3 0 4 15,1 0 0-15,2 0-1 0,-2-1 2 0,-3 2-1 16,-2-2 1-16,-1 1 0 0,5-5 1 0,-7 2 0 16,0 1 1-16,-3 0-3 0,2-1 2 0,-3 2-1 15,4 1-1-15,0 1 2 0,-10 5 3 0,2 1-3 16,2-1 5-16,-6 2-4 0,-2 1 1 0,0 4 0 16,0-1-2-16,-1 4-2 0,-2 1-5 0,0 4 0 0,0 1-4 0,0 0-29 15,0 8-21-15,1 1-5 0,-1 2-39 0,0 0-57 16,0 3 111-16,0 2-61 0,3 6 105 0</inkml:trace>
  <inkml:trace contextRef="#ctx0" brushRef="#br0" timeOffset="532.04">5576 6299 669 0,'0'-10'218'0,"-2"-1"-83"0,1 0 1 0,1 2-9 16,0-1-173-16,0 1 0 0,-5 1-34 0,8 2 4 15,0 2 6-15,-11-3-6 0,8 2 7 0,-1 3 41 16,-2-2 12-16,3 0 10 0,0 3 42 0,0-1 0 0,-8-2 4 15,6 2 1-15,-4-1 0 0,3 1-16 0,-2-1 1 16,-6 3-2-16,0 0-13 0,-6 0-3 0,7 0-2 16,2 0-4-16,-3 5-1 0,-11 0-1 0,7-1-3 0,-9 3 2 15,2-3-3-15,-3 4-1 0,-2-2 3 0,-4 9 0 16,-1-3 1-16,2 1-1 16,-3 1 2-16,3 2 0 0,2 1 3 0,1 2-4 0,5-2-4 0,0 0 0 15,7 4-1-15,4-2-2 0,6 6-1 0,3 0-10 16,2 5-1-16,3 1 7 0,4 1 1 0,8 4-3 15,3 2 5-15,-3 0 5 0,6 1 0 0,-1 0 5 16,2-1 2-16,2 0 4 0,1 3-1 0,-1-4 0 16,-1 1 2-16,-1 0-6 0,-1-3 3 0,1-2 2 15,-5-2-7-15,4-3 4 0,-12-3 1 0,4-1-2 16,-6-5 5-16,6 3 4 0,-7-3 1 0,-3-5 4 16,-6-3 1-16,0 2 3 0,2 1 1 0,-10-3 2 15,0 0 1-15,-7-10-5 0,1 7-3 0,-3-2 6 16,-2 2-10-16,-1-4-3 0,-5-1-14 15,1-2-1-15,-1-1-10 0,-3 5-31 0,-4-10-13 0,-6 1-5 16,5-3-39-16,0-1-26 0,-4-4 83 0,11-2-50 16,-1-1 97-16</inkml:trace>
  <inkml:trace contextRef="#ctx0" brushRef="#br0" timeOffset="1099.17">5599 6579 1188 0,'7'1'26'0,"4"-1"3"0,4 5 30 16,3-4-90-16,2 4 6 0,1 0-14 0,7-2-3 15,3 0 8-15,-1 0 3 0,-3 0-4 0,1-1 16 16,2 0 3-16,-3-4 5 0,0 2 16 0,-4-5 6 15,-2 1 0-15,2-1 1 0,2-1 5 0,2 1-6 16,-2-5 2-16,1 4-1 0,0-3-5 0,-4 4 0 16,4-3-5-16,-1-3 2 0,-2-2-1 0,-2 1 2 0,2-1-3 15,2-2-1-15,-1-1 2 0,3 0-1 16,-2 0 1-16,-1 1-1 0,-4-1-1 0,2 0-3 0,0 0 2 16,-6 2 0-16,1 0-1 0,0 0-2 0,-4 1 0 0,-2 2 0 15,-5-1 0-15,4-1 3 0,-9 2 0 0,1 2 0 16,-2-2 1-16,1 1-1 0,-4 1 0 0,-1-2 1 15,-3 0-2-15,-2 3 0 0,1-1-1 16,-1 1-2-16,-4 0 1 0,-1 0 1 0,-5 2-3 0,0-2 2 16,-3 5-2-16,-3-2-1 0,0 3 1 0,-5 1-1 15,0 1 0-15,-2 5 1 0,3 1 2 0,-3 6 0 16,2-1 1-16,3 4 1 0,-1 0 0 0,-2 4 2 16,5 2 0-16,-2-4 0 0,9 7-1 0,-6-1 2 15,3 4 0-15,4 0 1 0,3 2 1 0,3 1-2 16,2 5 4-16,4 4 1 0,2-3 3 0,3 4-2 15,0-2 5-15,4 2-1 0,7 1 3 0,0 2-3 16,2-4 3-16,1-1 2 0,8 3-2 0,0-2 6 16,7 0 1-16,-3-1-7 0,1-3 2 0,0-2 1 15,6 0-6-15,1-2-1 0,3-1-5 0,-3-3 1 16,1-2-3-16,-1 3-1 0,7-4-3 0,-3-2-7 0,-3-5-2 0,2-3-33 16,-5-1-14-16,2-7 2 0,-1-4-43 0,-1-5-35 15,4-5-27-15,-4-11 30 0,8-1 129 0,0-9-103 16</inkml:trace>
  <inkml:trace contextRef="#ctx0" brushRef="#br0" timeOffset="1335.17">8956 6303 947 0,'8'-6'-38'0,"3"0"38"0,-5 1-115 0,7 2-49 15</inkml:trace>
  <inkml:trace contextRef="#ctx0" brushRef="#br0" timeOffset="1932.86">9057 6321 653 0,'0'0'105'0,"-5"-2"-103"0,5 0 58 0,0-1 31 16,-5 0-12-16,4 0-37 0,1-2-11 0,0 1-8 0,0-1-4 15,-3-1-13-15,-4-2 5 0,6 0-3 16,-4-2 0-16,-6 3 2 0,9-3-2 0,-10 1 1 0,-1-1 4 16,2 1-3-16,5 1-9 0,-19-3 2 0,6 3-1 15,-1 3-5-15,-3-3-4 0,0 4 0 0,-2 2-4 16,-2 1 1-16,-1 1 2 0,7 6-3 0,-1 2-2 15,5 0 4-15,0 1-6 0,-2 5 1 0,11 3 1 16,0 1-7-16,3 2 7 0,-1 1 2 0,6 2-5 16,2 4 8-16,4 1 4 0,0-1 0 0,4-2 2 15,2 4 1-15,1-3 0 0,2 1 2 0,1-3 2 16,2-2-1-16,-3-3 3 0,6-2 0 0,-2 2-1 16,3-5 4-16,-5-3 2 0,-1-5-3 0,6 5 2 15,-3-6-1-15,-2-2 4 0,0 0-1 16,0-4 3-16,1-4 1 0,-1-1-5 0,5 1 4 0,-5-5-2 15,4 4-2-15,-1-5-2 0,1 0 0 0,1 2-2 0,-7-4-1 16,6 2-1-16,-5 0-1 0,-4 0 1 0,2 0-2 16,-3 0-2-16,0 2-1 0,-3 1 1 0,0 0-1 15,-3 3-2-15,1 4 1 0,-3-3-3 0,4 1 1 0,-3 10-4 16,-2-6-1-16,4 5 3 0,-1 7-5 0,-2 0 5 16,3-6-1-16,-3 16-1 0,5-5 4 0,-3 8-1 15,-2 3 2-15,3 1 2 0,-2 3-3 0,0 7 1 16,3 4 1-16,-6-3 0 0,2 3 1 0,-3 1 0 15,3-1 0-15,1 8 3 0,-4-6 1 16,4-2 1-16,-4 3 1 0,4-6-2 0,-3 8 4 0,4-4 2 16,-2-1-2-16,-1-4-2 0,4 2 1 0,-3-1 2 15,-1-5 0-15,-2 0 0 0,1-4 1 0,-1-4 3 16,-1-1 3-16,-4-2 2 0,-3-1 4 0,-3-2 1 16,0-3 2-16,-3-1-1 0,-2 0 3 0,0-1-3 15,-3-4-2-15,2-4 0 0,-6-1-3 0,-1 3-4 16,0-6-2-16,-6-2 0 0,4 0-4 0,-10-3-2 15,-1 0-3-15,-4-2 1 0,1-1-3 0,-9-6-1 0,2-1-1 16,1-2-6-16,-3-4-2 0,2-3-17 0,3-1-10 16,3-5 0-16,3-2-26 0,5-3-45 0,5-2-19 15,6-1-3-15,3-4-57 0,7-1 3 0,2-5-28 0</inkml:trace>
  <inkml:trace contextRef="#ctx0" brushRef="#br0" timeOffset="2518.84">10134 6289 1492 0,'5'-8'62'16,"-2"2"-60"-16,2-2-128 0,4 2-20 0,-2 1 4 16,4 0-99-16,1 4 71 0,-1 1 19 0,-4 0-18 15,-1 3 90-15,5 3 84 0,-10 1 31 0,1-1 10 0,-2 2 89 16,0 0-38-16,-3 1 3 0,4 0 2 0,-1 2-44 16,-1 0-9-16,-2 2-14 0,3 1-3 0,-8 0-13 15,6 4-6-15,-2-4-1 0,-3 9 0 0,4-2-9 16,-5 1 2-16,5 1 0 0,1 6 2 0,1-3 1 0,-5-2 4 15,6 3-1-15,0-4 0 0,0 6 3 0,0-1-3 16,0-3 0-16,0 0 3 0,6 1-5 0,6 0-5 16,-8 1 3-16,-1 0-2 0,11-2-2 0,-3-1 0 15,-2-2 0-15,4 0-2 0,3 0 2 0,-4 0-1 16,9-4 0-16,2 1-2 0,-5-1 1 16,7-3 0-16,3 0 2 0,-1-3-1 0,4-1 0 0,-6-5 6 15,4 1-3-15,-4-3 8 0,2-4 1 0,-2 2 0 16,-2-7-3-16,4 1 5 0,-3-6-4 0,-2 1 3 15,1-2-3-15,-2-3 0 0,-2-4 0 0,0 4-3 16,-4-5 0-16,-2 0 2 0,1-3-5 0,-3 0-1 16,-1 0-2-16,5-4 0 0,-5-1-3 0,-6 2-3 0,1-2-1 15,3 0 0-15,-5 2-4 0,5 3-4 0,-2-3-4 16,-9 0 1-16,9 4-5 0,1-1-1 16,-1 3-1-16,-1-1-1 0,-1 1 0 0,0-1-1 0,-4 2-4 15,3 4-2-15,-3-2-3 0,-2 1-15 16,-3 2 0-16,5 2-1 0,-3-2-16 0,5 6-11 0,-1-1-7 0,4 0 0 15,-2 2-13-15,0-1-1 0,9 3 53 0,-8-4-35 16,9 0 78-16</inkml:trace>
  <inkml:trace contextRef="#ctx0" brushRef="#br0" timeOffset="2816.98">11286 6188 143 0,'9'-3'44'16,"-4"2"-43"-16,3-2 33 0,1 1 13 0,-4-1 11 15,4 0-29-15,-4 1 5 0,4 2 0 0,-2 0-1 16,1 2 10-16,-5-2 6 0,3 3 3 0,-3 2-2 16,5-4 9-16,-3 4-4 0,-2 1-3 0,2 0 0 15,-1-1-7-15,1 0-8 0,1 4-1 0,-4 1 1 16,1 1-10-16,5 0-3 0,-5 3-1 0,2 0-2 16,1 5-3-16,-4 0 1 0,2 3 1 0,3 1-5 0,-6 1 3 0,2 4-4 15,4 4-1-15,-3 2 1 16,0-4-5-16,3 3 0 0,-7-1-6 0,5-1 1 0,1-1-4 15,-4 0 3-15,0-3-3 0,-2-5 2 0,0 5-2 0,0-5 0 16,3 0 2-16,3-5-2 0,0-1-1 0,-6-5-11 16,8-2-4-16,-1 1-1 0,0-6-15 0,-3-2-19 15,-4 1-13-15,0-1 1 16,1-2-27-16,7 0-17 0,-11-7-22 0,3-2 29 0,0-5 100 0,1-1-80 16</inkml:trace>
  <inkml:trace contextRef="#ctx0" brushRef="#br0" timeOffset="3051.97">11128 5605 1565 0,'0'0'-58'16,"2"5"-47"-16,6 2 0 0,0 6-53 15,3 3-10-15,1 7-3 0,2 3-55 0,4-1 1 0,-4 3 7 0</inkml:trace>
  <inkml:trace contextRef="#ctx0" brushRef="#br0" timeOffset="3965.91">13088 6212 1628 0,'13'-3'-77'0,"3"3"-16"15,3 0 1-15,-5 3 6 0,0 0 2 0,0 0 7 0,-1 0 0 16,-2 4 51-16,-5-3 11 0,0 1 6 16,-1 0 52-16,-4-2-3 0,3 0 2 0,-3 0 7 0,1 1-9 0,-2-1-12 15,3 1-2-15,-1 0-3 0,-2-3-12 0,1 2-1 16,2 0 1-16,-1 1-4 0,-2-3 1 0,0-1 8 15,0 0 4-15,0 0-3 0,0 2 11 0,0-2-2 16,-5 0 2-16,2 0 5 0,0-3-2 0,-8-2-10 16,-2 0 0-16,-1-4-3 0,-2 1-7 0,-7-3-3 15,-4 0-1-15,-4-2-5 0,2 1 0 0,-2-1-2 16,-2-1 1-16,-3 4 0 0,6 1 0 0,-5 1-1 16,5 2 0-16,-4 3-3 0,1-2 1 0,4 5-4 15,1 0-2-15,4 3 2 0,-4 3-4 0,9 4-1 16,-3 1-1-16,5 1-2 0,-1 6 1 0,3 2 3 15,2 1-2-15,4 1 1 0,1 1 3 0,0 1 0 16,6 3 0-16,2-1 0 0,0 1 1 0,2 0 1 16,6-2-1-16,-2 3 0 0,5-4 0 0,0-2 1 15,3 1-1-15,2 0 4 0,3-1-2 0,-3-4 3 0,1 3 0 16,5-5-3-16,0 2 5 0,-2 0-1 0,2-6 4 16,4 1-3-16,0-5 2 0,0 0 0 0,3-5 1 15,1 3-1-15,-5-7 0 0,5-1 0 16,-1-1-2-16,-4 1 2 0,3-1-1 0,4-3 0 0,-10-2 2 0,0-6-3 15,11 6 3-15,-10-3 2 0,-2-2-1 0,-1-2 2 16,4-4 2-16,-5 0-3 0,3 3 3 0,-2-1-2 16,-3-2-1-16,-2-5 1 0,0-1-1 0,-4-5-1 15,0 2 2-15,-1-2-1 0,-7-6-5 0,0-3 5 16,-1-4-4-16,1-1 0 0,-3-3 0 0,-5 1-1 16,2 1 1-16,0-4-1 0,-4 0 1 0,3 2 3 15,-6 0-1-15,4 3 2 0,-2-2 3 0,-1 7-5 16,2-4 8-16,-4 7-2 0,0 5 1 0,2 1-1 15,1 5 1-15,-1 4-1 0,1 4-7 0,3 3 0 16,-3 4-2-16,4 2-6 0,-1 2-2 0,-1 3 5 16,2 3-12-16,-2-2 6 0,1 4 1 0,4 3-3 15,-6 1 6-15,4 3 3 0,0 4 1 0,3 1 1 0,0 2 1 16,0 4 0-16,3 4 1 0,4 3 0 16,-4 3-1-16,3 4 0 0,4 4 3 0,1 3-3 15,0 3 1-15,1 0 2 0,2 6-2 0,-1 1 3 16,1 0-2-16,2 3 2 0,1 1-2 0,-3-2 1 0,0 4 0 15,1 1-3-15,-1-3-2 0,0 2 4 0,-3-2-4 0,3-1 1 16,-3 1 0-16,0-5 0 0,-5-3 3 0,4-4-3 16,-2-1 2-16,-2-4-1 0,2-5 0 0,-2 0-9 15,4-8-4-15,-9-5-4 16,2-2-8-16,-3-1-29 0,8-8-4 0,-8-2 0 0,11-4-29 0,-6-3-25 16,4-6-19-16,5-9-6 0,1-3-27 0,7-11 0 15,1-4-23-15</inkml:trace>
  <inkml:trace contextRef="#ctx0" brushRef="#br0" timeOffset="4682.21">14737 6272 1207 0,'6'-3'86'0,"0"0"-94"0,-1-2-20 15,3 0 88-15,-2 0-118 0,-1-1 28 0,-2 0-4 16,0-4-11-16,-1 2 34 0,-2-1 11 0,0-2 13 16,-5-3 8-16,2 3 11 0,-2 0-3 15,-1-2-4-15,0 1 3 0,-1-4-6 0,-2 7-5 0,3-4-6 0,-5 3 0 16,0-2-8-16,-2-2-2 0,1 3-1 0,-3 0-3 16,1 6-3-16,-6-6 2 0,4 3-2 15,-1 2 1-15,-4-4 0 0,-1 4 1 0,-3 0 1 0,6 0-1 16,-4-1 0-16,-1 4 0 0,-1 3 2 0,8 0 1 15,-5 2-1-15,-2-4 1 0,7 8 2 0,4 2-1 16,-9-1 0-16,6 4 0 0,4-2 0 0,-2 2 1 16,1 6-2-16,0 4 0 0,1 2-1 0,-6 4 2 15,11 3 0-15,-6 0-3 0,0 3 0 0,2 5 3 16,-1-5-3-16,9 1 3 0,-7-1-2 0,10 0 2 16,-3-1 2-16,3-1 2 0,2-2 0 0,6-1-1 15,-4-5 3-15,6 1 0 0,-2-2 3 0,1-5-3 16,2 4 3-16,0-7 0 0,3 2-3 0,-1-7 4 15,3-1-3-15,-5-3 0 0,3 1-3 16,-2-4 0-16,7-2-2 0,-2-2-2 0,-4-6 2 0,1-1-1 0,2 1-1 16,6-3 1-16,-2-2 3 0,-2-2-3 0,-1-6 2 0,2 5-1 15,-2-4-2-15,-3-1 4 0,0-4-3 0,-1-3-1 16,-2-2 0-16,-1 0-1 0,1 0 0 0,-7 0 1 16,6 1 2-16,-6-1-2 0,4 3 4 0,-5 2-2 15,5 0 0-15,-3 6 3 0,1 1-2 16,-1 3 1-16,-2 5 0 0,3 4-2 0,-1 1 2 0,0 4-3 15,1 2 3-15,0 7-3 0,1 2-1 0,2 1 1 16,-1 4-1-16,2 3 0 0,-1 4 1 0,4 4 3 16,-1 3 2-16,-1 1-1 0,-1 3 4 0,1 1 0 15,1 7-3-15,-1-3 1 0,0 1-3 16,-1 4-2-16,-4-4 0 0,5 0-3 0,-8-3-4 0,3 2-17 16,-4-8 0-16,-2 0 3 0,2-3-17 0,1-8 9 15,-2-2-6-15,-2-3-2 0,1 0 11 0,0-9-6 16,6-2 2-16,-6-3-7 0,2-3-5 0,-1-3-36 0,-1-5-5 15,0-5 0-15,0-9-41 0,2 1 24 16,-1-9-8-16,9 0 1 0,-6-3 20 0,1 0 19 0,0-5 8 16,3 0 6-16,1 6 18 0,-1-4 0 0,-3 6 18 15,-2-3-6-15,2 1 22 0</inkml:trace>
  <inkml:trace contextRef="#ctx0" brushRef="#br0" timeOffset="5274.88">14981 6166 197 0,'4'-14'14'0,"4"0"56"0,5 2-29 0,-2 2 39 15,-6 1 16-15,6 2-16 0,-2 3-1 0,-1 2 2 16,1 0-17-16,2 1-11 0,-6 4-1 0,4 3-5 15,6 1-8-15,-3 1 1 0,4 4-5 0,-5 1 0 16,3 2 1-16,-6 0-2 0,5 3-4 0,-2 0-1 16,-5 1-3-16,3 1-5 0,1 2 2 0,-4 0-1 15,2 0-3-15,1 5 2 0,-4 0-4 0,3-1 3 16,-3 3 0-16,-2 1-6 0,2 1-2 0,-2 2 3 16,-2-2-7-16,-1 1-2 0,2-4-3 0,-2 2-1 15,0 0-1-15,0-3 3 0,0 0-3 0,-2-2-1 16,2-3 4-16,0 3-3 0,0-2 5 0,0-1-2 15,0-3 1-15,0 0-1 0,0-3 1 0,0-2 0 16,0-1 1-16,0-4-2 0,0-1 0 0,0-3 1 16,0-1-1-16,-3 0 3 0,3-3 1 0,-1-1 2 15,-3 0 3-15,3-3-3 0,-1-2 3 0,-1-3-3 0,1 1 1 16,-4-6 1-16,1-3-2 0,2-1-4 0,-1 0 4 16,-1-5 1-16,-1-4-1 0,1-2 0 0,3-3 0 0,2 4-4 15,-3-1 0-15,2-5 4 0,-3-5-7 0,8 0 3 16,-1 0-3-16,0 1 0 0,2-3 0 0,1-2-3 15,5-1 0-15,0 2 4 0,-2 1-5 0,2 0-3 16,2 1-1-16,4 6 2 0,-3-2-1 0,2 4 2 16,-2 1 0-16,4 5 0 0,-1 3 4 0,0 4-2 15,-1 7 1-15,4-1-2 0,-4 4-1 0,6 2-3 16,5 4 0-16,-4 2-3 0,-2 3-1 0,3 4 1 16,1 2 5-16,0 8-2 0,0 1 3 0,0 5 0 15,-6 6 2-15,0 0 0 0,6 4 1 0,-9 4 0 16,4-1 1-16,2 3-1 0,-4 2 1 0,-3 0 1 15,6 5-2-15,-5-1 0 0,-4 2 0 0,2 0 2 16,-3-2-1-16,0 2 0 0,-4-5 1 0,-1 1-2 16,-1-6 0-16,-2-2 2 0,1-7-3 0,-2-1-2 0,0-2-5 15,-2-4 2-15,0-4-5 0,0-3-7 0,-2-4-3 16,2-3-1-16,0-2-8 0,0-3-5 0,0-2-1 16,-2-3-4-16,2-4-5 0,0-2-2 0,4-5-1 0,-3-7-5 15,5-4-4-15,-1-3-20 0,8-5-16 0,-2-11 0 16,3 1-32-16,3-6-36 0,5-2 103 15,2-4-56-15,1 1 113 0</inkml:trace>
  <inkml:trace contextRef="#ctx0" brushRef="#br0" timeOffset="5631.8">16819 6064 485 0,'18'2'-20'0,"4"-2"209"16,-2 0-184-16,-7 1 9 0,-1 1 21 0,4-2-11 15,-10 1 20-15,7-2 5 0,-4 1 5 0,-7-2 1 16,-4 4 6-16,6-8-10 0,0-2-8 0,-7 5 0 16,2-4-15-16,-9-4-10 0,2 2-5 0,-9 1 1 15,4-5-14-15,-5 7 0 0,-8-5 0 0,0-3-1 16,-7 1 1-16,4 6 0 0,-5 0 0 0,2 1 0 16,-4 6 1-16,5 0-1 0,-2 0-1 0,0 8 1 15,4 0-3-15,4 3 3 0,-3-2 0 0,4 8-2 16,8 1 3-16,1 4 0 0,-6 3 4 0,15 6-3 0,-5 2 2 15,1-1-2-15,3 6 3 0,0-1 0 0,-4-2-2 16,10 3 5-16,4 1 4 0,0-4 1 0,0 2 6 0,-3 1 7 16,16-5-2-16,0 5 1 0,4-7 5 0,-1 7-7 15,1-8-3-15,4 3 1 0,4-5-11 0,1 1-4 16,-6-1-4-16,4-3-1 0,-3 0-5 0,-7-6-16 16,5 3-4-16,-3-6 4 0,-2-7-18 0,-1 2 3 15,-4-6-5-15,3-3-5 0,-1-2 2 0,0-3-24 16,3-5-5-16,-3-3 0 0,4-5-27 0,5-8-33 15,-1-1 89-15,5-9-53 0,-2-4 96 0</inkml:trace>
  <inkml:trace contextRef="#ctx0" brushRef="#br0" timeOffset="6282.8">17250 5990 1474 0,'5'0'35'0,"-3"3"-33"0,-2-3-157 16,0 0 45-16,0 0-1 0,0 0-97 0,0 7 125 0,0-4-11 0,0 5-13 16,0-2 139-16,1 10-7 0,4-4 16 0,3 7 10 15,1-2-11-15,2 1-25 0,2 1 7 0,1 0 0 16,2-1-12-16,0-2 2 0,4 5-5 0,-1-7-2 15,3 0 1-15,0-3 5 0,3 0 6 0,0-3-3 16,-4 0 10-16,7-2 1 0,-3-3 5 0,0-1-1 16,5-1 3-16,-8-1-7 0,2-1-6 0,6-4 3 15,-2 0-11-15,-3 1-5 0,0-6 1 0,1 2-4 16,-6-1-2-16,2-1-1 0,3 1 1 0,-11-2 1 16,7 0-1-16,-9-2-1 0,4 2-1 0,-2 0 1 15,-3 0-2-15,0 2-4 0,-4-4-1 0,2 1 0 16,-6-3-1-16,3 1 4 0,-2 2-4 0,-3-1-2 15,-1 1 4-15,0-4 0 0,-1 5 1 0,-3-3 1 16,-3 4-2-16,2-1 2 0,-6-3 4 0,-2 5-3 0,2-4 3 16,-6 7 0-16,0-5-2 0,-1 4 1 0,3-4-3 15,-3 5 2-15,-1 3-6 0,-4-2 5 0,6 5-3 0,-1-3 3 16,-4 2-1-16,2 1 2 0,-2 6 2 0,-5-3-1 16,11 5 3-16,2-2-3 15,-8 2 1-15,-3 6 0 0,9-3 0 0,-1 2 0 0,-4 1 0 0,7 5 0 16,-6-5 3-16,1 5-2 15,-1 0 1-15,5 0 0 0,1 3 1 0,-3 3 1 0,-2 0-1 0,3 2 4 16,1 3 3-16,0-2 0 0,0 0 4 0,1 4 2 16,-1-1-2-16,3 2 5 0,-1 2-1 0,7-1-2 15,-3 4 2-15,1 0 2 0,6 1-1 0,2-1 12 16,5 0 1-16,3 1 0 0,4 0 14 0,4 1-5 16,4-3-1-16,6 1 2 0,-1 1-5 0,6-1-2 15,5 5-2-15,2-6-4 0,8 1-1 0,-1-3-7 16,1-4 2-16,3 2-1 0,-5-4-7 0,5-6-5 15,-2 4-3-15,-2-7-3 0,3-2-4 0,-8 1-28 0,9-5-19 16,2-6-9-16,0 3-35 0,1-2-159 16,3-9 205-16,-1-8-79 0,4-3 124 0</inkml:trace>
  <inkml:trace contextRef="#ctx0" brushRef="#br0" timeOffset="52001.87">15976 13680 10 0,'-6'11'132'0,"1"-6"-168"0,4-2 9 0,1 2 30 0,-7 0-26 15,4-2 43-15,0 0 7 0,2 2 1 16,-4-1-2-16,2 1 0 0,1-2-1 0,-1-1-6 0,-2 1 1 0,2 2-2 16,2-2-8-16,-1 0 2 0,-1 2-1 0,0-2 3 15,1 2 0-15,2-4 7 0,-1 2-1 0,1-3-1 16,0 2 4-16,0-2-1 0,0 0 0 0,0 0-2 15,0 0 0-15,0 1 3 0,0-1-2 0,0 2 5 16,1-2 0-16,4 2-3 0,-4-2-1 0,1 0 1 16,0 1-4-16,-1-1-4 0,1 0-2 0,-1 0 2 15,2 0-5-15,-1 0 1 0,0 2-1 0,-1-2 0 16,1-2 3-16,-1 2-4 0,4-1 1 0,-3 1-1 16,-1-2-1-16,1 2-1 0,-1 0-1 0,2-2-3 15,2 2 1-15,-3 0-2 0,1 0 7 0,0 0-9 16,2 0 3-16,-2 0-1 0,2-1-1 0,1 1 2 15,-3-2-2-15,5 2 7 0,-3-1-5 0,3 1 4 0,-4-2 5 16,6 1-5-16,-4 1 7 0,3 0-2 16,2 0-3-16,-1 0 2 0,-4 0-6 0,5-2 3 15,2 2-3-15,-2 0 3 0,1-2-4 0,1 1 2 0,3-1-1 16,-1 2 5-16,0 0 0 16,-3 0 0-16,-1-3 2 0,11 3-3 0,-6-1 2 0,-4 1 2 0,3-2-4 0,-1 2-2 15,3 0 2-15,0 0-4 0,-1 0 0 0,-5 0-1 16,3 0 0-16,-1 0 1 0,-1 0-1 0,3 0 2 15,-1 2-2-15,5-2-1 0,-5 0 2 0,-2 1-2 16,1 1 0-16,3-1 0 0,-2-1-2 0,0 2 0 16,3-1 3-16,-4 1-3 0,1-2 2 0,0 2 0 15,2-2 1-15,0 1 1 0,-1-1-1 0,0 0 4 16,-1 0-3-16,-2 0 0 0,1 0 1 0,-1 0 3 16,1 0-5-16,0 0 4 0,-1 0-2 0,-1 0-3 15,0-1 6-15,2 1-5 0,-1 0 0 0,-1 0 0 16,4-2-3-16,-3 0 3 0,-2 1-3 0,5 1 2 15,-2-2-3-15,1 1 2 0,-1 1-1 0,-4-2 0 16,10 2 0-16,-5 0 1 0,3 0-2 0,-4 0 1 16,7-1 1-16,-5 1-2 0,4 0 0 0,1 0 0 0,-6 0 2 15,8-2-1-15,-5 2 0 0,7-2-1 0,-7 1 2 0,4-1-1 16,-4 1-1-16,7-4 1 0,-2 2-2 16,-5 0 3-16,7-2 0 0,-6-1-2 0,5 1 0 0,0-1 0 15,-4 1 0-15,1 2 0 0,2-2 0 0,-4 2-3 16,2 0 3-16,-4 1 0 0,1 2 1 15,5-1-1-15,0 1-2 0,-3 0 0 0,3 1 0 0,-3 1 1 16,1 1-2-16,7 0 3 0,-3 0-1 0,3 2 0 16,-7-2 1-16,8-1-1 0,-2 4-2 0,3-3 6 15,3 2-3-15,-4-2-2 0,2 2-2 0,-3-2 4 16,7 2 0-16,-7-1 0 0,3 1 2 0,-2 0-6 16,1-2 4-16,-1 2 1 0,-3-1 3 0,3 1-3 15,-2-3 3-15,-1-1 1 0,3 1-1 0,2-2 1 16,-8 1 0-16,6-1-1 0,-1 0 1 0,-6-1-2 15,10-1 0-15,-3 1 0 0,-1-3-1 0,-2 1 4 16,10 0-1-16,-5 2-1 0,0-3 0 0,3 3 1 16,-4-1-1-16,5-1-1 0,-5 2-2 0,4-1 1 0,-4 0-2 0,4 1 1 15,-3 1 1-15,0-2-2 0,4 2 1 0,-2 0-1 16,1 0 2-16,0 2 0 0,-5 1-2 0,5-1 2 16,3-1 2-16,2 4-3 0,-2-4 4 0,5 4-4 15,-2-2 0-15,4-1 4 0,-1-1-4 0,-1 6 3 16,-3-4-4-16,1 0 2 0,-3 0 2 0,2-1-3 15,-3 2 0-15,-4-2 2 0,7 1-3 0,-3-3 1 16,-2 3 2-16,1 4-4 0,6-6 2 16,-3 1-1-16,4-1 1 0,3 2-1 0,-3-1-2 0,0 0 2 15,0-4-1-15,3 2 1 0,-9-2 0 0,6 1 0 16,-5 1 40-16,0-2-42 0,-2-1 21 0,4 2-25 16,-2-1 8-16,-3-3 8 0,0 4-28 0,2-1 24 15,-3-1-47-15,4-3 43 0,-5 3 0 0,2-2-1 16,2 2-1-16,-4 0 2 0,7-4-2 0,0 6 1 15,-4-4-1-15,-4 3 0 0,6 1 0 0,-7-2 0 0,4 1 3 16,-3 2-5-16,3 0 2 16,-5-1-1-16,2-1 1 0,5 2 0 0,-6-2 0 0,3 2 1 0,1-1-3 15,-5 1 2-15,5-2 0 0,0 1 0 0,-1-1 0 0,-2 2 0 16,1-1 1-16,5-1-2 0,-7 0 1 0,2 1 0 16,1-2 0-16,-4 0 0 0,-1-1 0 0,1 1 0 15,-1-1 0-15,3 0 1 0,-2 0-1 16,-1 0-2-16,2 3 1 0,1-4 1 0,0 2 0 0,0 1 2 15,0-1 0-15,-5 2-2 0,3-2 0 0,1 1 2 16,-6 0-1-16,6 2 3 0,-4-1-2 0,2 1-3 16,-1 0 3-16,1 0-2 0,-5 3 3 0,0-1-1 15,2 1-2-15,-5 0 0 0,1 0-1 0,-4 5-1 16,4 0 0-16,-1 0-2 0,-3 0-3 0,3 3-1 16,-4 1-3-16,0-1-4 0,5 3-2 0,-4 0 1 15,0-1-7-15,2 3-11 0,-2-2-2 0,1 0-2 16,5 2-12-16,-3 1-15 0,0-6-18 0,5 3-3 15,3-4-24-15,-2 1 2 0,3 0-22 0</inkml:trace>
  <inkml:trace contextRef="#ctx0" brushRef="#br0" timeOffset="55649.88">2375 15088 48 0,'0'2'31'0,"-5"-2"-5"0,5 0 0 0,0 0-5 16,-3 0-6-16,3 1 0 0,0-1-8 0,0 0 1 15,0 0-3-15,0 0 3 0,0 0-2 0,-2 0 6 16,1 0-2-16,1-1 2 0,-2-1 2 0,2 1-1 16,0 1-2-16,-1-2 3 0,-3 0-5 0,3 2-5 15,-1-1 1-15,-7-2 0 0,7 3-3 0,-1-2 3 16,0 1 1-16,0 1-2 0,-3-2 6 0,4 0 3 16,0 1 3-16,2-1-4 0,-3 2 4 0,-3 0-4 15,6-1-1-15,0 1 2 0,0 0-6 0,0 0-4 0,-2-3-1 16,6 1 0-16,-4 2-2 0,0 0 0 15,1 0-1-15,7-2-1 0,-8 2 2 0,9 0 6 0,-5 0-3 16,0 0 0-16,7 2 5 0,-1 0 3 0,1-1-1 16,-5 2 2-16,8-1 2 0,-4-1 0 0,2-1 1 0,1 2-1 15,-2-2 0-15,3 0-1 0,0 0-1 0,0-2 1 16,-1 1-1-16,1-2-2 0,3 1-3 0,-1-1 2 16,-2-2-3-16,0 0-1 0,5 1-1 15,-3 1-1-15,-2-2-1 0,0 2-2 0,4-2 6 0,-1 0-5 16,2 2 1-16,-5 0-2 0,5 0-1 0,-5-2 2 15,5 4-3-15,1-3 2 0,-2 3 1 0,2-1-4 16,-1-2 3-16,6 4-1 0,-3-2-1 0,5 0 2 16,0 2-2-16,-4-1 1 0,4-2-2 0,1 1 1 15,1 1 0-15,-1-1 2 0,0 0 0 0,-3-1 0 16,2 2 0-16,1-2 0 0,2 1 2 0,-3 0-2 16,0 1 1-16,-2-1 0 0,2 1-1 0,-1 1 3 15,0 0-2-15,-3 0-2 0,4 0 0 0,0 0 3 16,-2 0-1-16,0 0 4 0,-1 1 2 0,-4-1 0 15,5 0 6-15,5 0 1 0,-8 0 2 0,3-1-3 0,7 1 2 0,-6 0-6 16,1-2-1-16,3 2 2 0,0 0-6 16,-3-1 2-16,-4 1-3 0,4-2 1 0,-2 2 1 0,0 0-2 15,-3 0 1-15,7 0 0 0,-6-2-2 0,-1 2 2 16,2 0-2-16,1 0 0 0,0 2 2 0,-7-2 4 16,2 2-3-16,-1-1 4 0,1 1 1 0,2-1 1 15,-3 1 3-15,2-1-2 0,-6 3 3 0,9-3-6 16,-4 1 3-16,1 1-2 0,3 0-3 0,-6-1-1 15,6 1-2-15,0 0 0 0,-2 0 0 0,1-1 0 16,-1-2-2-16,0 4 0 0,-1-2 2 0,-1-1-1 16,2 3 0-16,-3-3-1 0,2 2 0 0,1 0 4 15,-7 1-2-15,1-3 1 0,0 2 2 0,3-1-1 16,-5 1-1-16,0-1 2 0,2 1-2 0,-2 0-1 16,5 0-1-16,-2 2 0 0,2-1-1 0,-3 0-1 15,4 0 1-15,-4 1-2 0,7 0 0 0,-5 0 1 16,5-1-1-16,-5 1 1 0,5 0 0 0,-6-2-1 0,9 2 2 15,-6-5 0-15,-1 3-2 0,6-2 0 0,-4 1 0 16,-1-2 1-16,0 3 0 0,4-3-1 0,-2 0 3 16,-1 0-2-16,-1 0 2 0,-1 0-5 0,0 0 4 0,0-3-2 15,1 3 1-15,-3 0 0 0,4 0-1 0,-7 0-2 16,3 0 2-16,4 0 3 0,-6 0-3 0,0 0 1 16,2 0 0-16,-8 0 1 0,7 0 3 0,-10 0-5 15,4-2 3-15,-4 2-2 0,2-1 2 16,5 1-1-16,-4 0-1 0,0 0-1 0,-1 0-2 0,3 0 0 15,3 0-4-15,-10 1-10 0,2-1-5 0,-1 0 0 16,-4 0-14-16,4 0-41 0,-4-1-30 0,10-4 36 16,-6-1 70-16,17-4-60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9:52:21.8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3125 10633 269 0,'-34'-38'120'0,"30"29"-45"15,0 1-28-15,2 3 16 16,1 0 6-16,-2 4-4 15,3 1-13-15,0 0-33 16,0-1-5-16,0 0 10 16,0 1 10-16,0 0 22 15,0 0 9-15,0 0 6 0,-1 0-2 16,1 0-16-16,0 0-9 16,0 0-20-16,0 0-8 15,0-1-11-15,0 0-5 16,0-1-1-16,0 1-2 15,4 0 1-15,6-1 0 16,5-2 1-16,29-5 1 16,-25 1 0-16,-1 1 1 15,4 0-1-15,1-3 0 0,1 2 0 16,7-1 0-16,0-5 1 16,3 1-1-16,-3 0 1 15,-2-4 0-15,0 2 2 16,-1-1-1-16,1 2 2 15,-1 1-1-15,-4 1 0 16,2 0-1-16,0 2-1 16,-2-2 0-16,-2 0-1 15,-1-1 1-15,-6 0-1 16,-4 4 1-16,-4 6 1 16,-1 0 1-16,-7 3-2 15,1-1-1-15,0 0-5 16,-1 0-9-16,1 0-3 15,0 0 1-15,0 1 3 16,0 0 7-16,0 0 3 16,0 0 0-16,0 0 2 0,0 0-1 15,0 0 2-15,0 0 1 16,0 0 0-16,-2 0 0 16,1 4 0-16,1 5-1 15,-1 1 1-15,0-2-1 16,-1 3 1-16,-10 32 1 15,6-30 0-15,1 4 0 16,-2 0 0-16,0 3 0 16,-3 4-1-16,4 2 0 0,-4 7-1 15,1-1 1-15,1 0-1 16,0 1 0-16,0 1 0 16,0 1 0-16,-1 2 0 15,1 2 0-15,-1-5 0 16,3-1 0-16,-3-5 0 15,0 1 0-15,0 2 1 16,0 2-1-16,1-1 1 16,0-2 0-16,3-7 0 15,0-6 1-15,2-5-1 16,-2-2 0-16,2-1-1 16,-3 0 0-16,2-1 0 15,2-1 0-15,-5-3 3 16,5 5-38-16,0 1-84 15,-6-1-54-15,5 0 89 16</inkml:trace>
  <inkml:trace contextRef="#ctx0" brushRef="#br0" timeOffset="1002.06">2972 11041 435 0,'0'1'164'0,"0"-1"-121"15,-1 2-40-15,1-2-4 16,0 0 3-16,0 0 10 15,-1 0 4-15,0 0 0 16,0 0-4-16,0 0-3 16,0 0-1-16,-1 0 1 0,1 0 7 15,0 0 14-15,1 0 1 16,-1 0 0-16,1 0-7 16,0 0 5-16,0 0 5 15,0 0 8-15,0 0 3 16,1 0-13-16,9 4-7 15,4-1-8-15,27 7-3 16,-30-9-1-16,-4-1 0 0,1 0-1 16,-1 1-2-1,0-1-2-15,3 2-2 0,0-1-1 16,-1 3-2-16,2-1-1 16,2 1-1-16,0-1 0 15,-1 2 0-15,2-1-1 16,-1 3 1-16,0 1-1 15,2-3 1-15,1 2-1 16,0-2 2-16,0 0 0 16,0 3 2-16,3-2 2 15,-1-1 1-15,-1-5 0 16,-1 3 0-16,2-2-2 16,-6-1 1-16,-1 2 0 15,0-2 1-15,1-2 0 16,2 1-1-16,4-1-2 15,-3 1-1-15,2 0-1 16,0-1 0-16,0 2-1 0,1 0 0 16,-2 0-1-16,-2 0 0 15,1-1 0-15,-3 1 0 16,-2 3-2-16,1 0 0 16,-2 5 0-16,0-3 0 15,-3 2 1-15,1-3 1 16,-4-3 0-16,2 4 1 0,-2-5 0 15,-3 0 0-15,0 0 0 16,0 0 0-16,0 0 1 16,0 0 0-16,0 0 0 15,0 0-1-15,1 0-1 16,3 0-1-16,-2 0-6 16,2 0-1-16,0 0-4 15,1-1 1-15,-1 1-6 16,2 0-8-16,-1-1-56 15,2 0-73-15,4-1 98 16</inkml:trace>
  <inkml:trace contextRef="#ctx0" brushRef="#br0" timeOffset="2651.68">9254 10759 132 0,'0'-3'73'0,"2"3"-19"15,-1 0-23-15,-1 0-19 16,0-1 3-16,0 0 30 16,0 1 18-16,0 0 36 15,0 0 7-15,2 0 1 16,3 0-10-16,-1-1-31 15,3 0-15-15,1-2-25 16,3 1 1-16,0-1 16 16,29-10 10-16,-23 11 11 15,-4-8-5-15,5 1-18 16,0-4-8-16,2-4-11 16,-2 1-1-16,1-1-4 0,-1-2-3 15,2 4-5-15,3-1-4 16,-4-3-1-16,3 0-1 15,-1-5-1-15,-5-1-1 16,7-1-1-16,-1 4 1 16,-2 0 0-16,0 5 0 15,-2 6 1-15,-3-2-1 16,-1 6-1-16,-1 1 0 16,-2-1 0-16,-2 5-2 15,-2 0 1-15,-1 2 0 0,-2 0 0 16,1-1 1-16,0 1 0 15,-1 0 0-15,1 1 0 16,-1 1-1 0,-1-1-1-16,-3-1-1 15,0 0 2-15,4 2 0 0,12 8 0 16,25 20 1-16,-32-17 0 16,1-1-1-16,2 5 1 15,1 5-1-15,0 6 1 16,4 3 0-16,-6 1 0 15,3 2-1-15,-3 0 0 16,0 3 0-16,2 4 1 16,-5-1 0-16,-3-6 1 15,1 2-1-15,-6 3 0 16,0 2 0-16,-1 7-1 16,-2-4 0-16,0-3-2 15,-4 0 1-15,3-7 1 0,-6-1-16 16,5-3-2-16,-3-5-15 15,-2-9-32-15,1 1-12 16,-2-8-72-16,1-1-31 16,0-5 112-16</inkml:trace>
  <inkml:trace contextRef="#ctx0" brushRef="#br0" timeOffset="3653.47">9130 11283 331 0,'8'-2'176'0,"-6"-2"-40"16,5 2-24-16,-5 0-43 15,-2 1-20-15,0-1-31 16,0 1-9-16,0 0-4 16,0 0-1-16,11-1 1 15,-1-1 3-15,1 1 5 16,29-6 1-16,-27 3 0 15,2 0-2-15,1 0-4 16,2-1-2-16,3-1-2 16,1 2 0-16,2-4 1 15,-1 1 4-15,-2 0 10 16,2 0 5-16,0-1 2 16,0-2-2-16,1 4-9 0,2-4-5 15,-4 4-2-15,-1-3 0 16,-1 3-1-16,-3-2 1 15,4 3-2-15,-5 0-2 16,2 3-1-16,2 1-2 16,-1 2-1-16,4 1 0 15,0 0 0-15,-4 2 0 0,2 2 0 16,2 1 0-16,0-1 1 16,2 0 1-16,-2 0-1 15,-3 0 0-15,6 7-1 16,-4-1 1-16,1 0 0 15,0-1 0-15,0-3 1 16,0 2 2-16,-2 3 4 16,3-4 1-16,-5 1 2 15,-1 2-2-15,-2-6-3 16,-2 3-2-16,1 0-1 16,3-2 0-16,1 2 0 15,-4 2 1-15,-2-5 0 16,-1 1 0-16,-4-1-2 15,0-2 1-15,-2 1-2 16,1 0-2-16,1 1-30 16,-1 1-47-16,0 2 51 15</inkml:trace>
  <inkml:trace contextRef="#ctx0" brushRef="#br0" timeOffset="5522.74">15159 10824 300 0,'4'-3'66'0,"0"1"-56"16,3-1-89-16,0-1 26 15,0 4 110-15,-2-2 33 16,1 1 39-16,-3 0 1 16,-3 0-4-16,0 0 0 15,0 0-22-15,0 0-20 16,0-1-38-16,0 2-15 15,0 0-23-15,0 0-5 16,0 0-3-16,9-1 0 16,10-1 0-16,34-4 1 0,-31 4 0 15,1 0 0-15,0 0 0 16,-4-3 0-16,10 1 0 16,1 1 0-16,4-1 0 15,0 1 1-15,0-5 1 16,0-2 2-16,0-4 2 15,3-5 1-15,-4-2-3 16,2-4-1-16,-3 0-2 16,-3 0 0-16,-1 1-1 15,-2 2 0-15,0-2-1 16,2-1 0-16,-1-1-3 16,-1 4-5-16,-1 3-4 15,-3 3-4-15,0 3-2 16,4 3 3-16,-6 4 2 15,0 1 4-15,-4 5-1 16,-2 3-5-16,-1 2-8 0,-1 6 1 16,-1 1 3-1,-2 0 5-15,-5 3 9 0,0 2 0 16,-2 3 0-16,1 1 2 16,-2-2 1-16,0-2 2 15,-1-4 0-15,-1 0 0 16,1 3 1-16,0-1 0 15,-1 6-1-15,-1-1 0 0,-1 7 0 16,-2-1 0 0,3 4-1-16,-1 2 1 0,-1-7 0 15,1 3 0-15,0-1 0 16,-1 1 0-16,1 4 0 16,-1 4 0-16,0 1 0 15,1-1 1-15,-1-2-1 16,3-2 0-16,-1 3 0 15,0 0 0-15,1 0 1 16,-2-5-1-16,2-7 1 16,1-3 0-16,-1-6-1 15,1-1 0-15,0-3 1 16,-1-2-1-16,1-2 0 16,-1-1 0-16,1 2 0 15,0-1 0-15,0 1 0 16,0 1 0-16,0-2 1 15,0 2-33-15,0-5-51 0,0 0-48 16,0-1 67-16</inkml:trace>
  <inkml:trace contextRef="#ctx0" brushRef="#br0" timeOffset="6651.08">15340 11342 134 0,'5'-4'126'16,"2"3"10"-16,0-3-32 16,-3-2-20-16,0 1-25 15,2 0-2-15,-6 2-9 16,1-3-5-16,6 3-17 16,-3-4-8-16,2-1-11 15,0 3-2-15,0-3-5 16,1 3 1-16,4 2-1 15,1 1-1-15,1 0 1 16,-2-2 0-16,3 2 0 16,-2 0 0-16,1-1 3 15,2 1 1-15,-1 1 10 16,0-4 6-16,2 1 7 16,0-2 3-16,-1 0-2 15,-1 1-4-15,-2 2-6 0,1 3-3 16,1 0-2-16,1 0 0 15,0-1 2-15,-1 1 3 16,0-1 4-16,1 1 0 16,-3 1-4-16,1-1-4 15,0 0-8-15,1 0-2 16,2 3-1-16,-5 0-1 16,3 1 0-16,-4 2 3 15,-2-1 8-15,3 2 3 16,-1 2 4-16,3-6-1 0,-2 1-5 15,4 3-3-15,-3-5-4 16,-3 4 0-16,5 1 1 16,-1-2 2-16,1 1 7 15,-1 0 4-15,0-2 5 16,0 0 1-16,1-2-6 16,-1 2-5-16,5-1-9 15,-1-1-3-15,3 3-3 16,-3-5 0-16,-2 1 0 15,-4 2 0-15,0-3 0 16,1 3 0-16,2 0 0 16,0-1-1-16,1 1 0 15,-2-2 0-15,-2-1-1 16,3 3 0-16,-7-3 0 16,7 1 0-16,1-1 1 15,-5 1 0-15,5-1 0 0,-10 0-1 16,-2 0-2-16,0-1-1 15,-3 1-11-15,0 0-9 16,0 0-69-16,0 0-63 16,0 0 96-16</inkml:trace>
  <inkml:trace contextRef="#ctx0" brushRef="#br0" timeOffset="7706.66">3424 11835 383 0,'-17'-27'146'0,"6"7"-209"16,2-1 47-16</inkml:trace>
  <inkml:trace contextRef="#ctx0" brushRef="#br0" timeOffset="11261.39">3149 11634 565 0,'-5'42'216'0,"5"-42"-190"16,-1 0-70-16,0-1-28 15,0 1 4-15,0 0 51 0,1 0 34 16,0 0 37-16,0 0 10 16,0 0 8-16,0-1-3 15,0 0-15-15,0 1-6 16,0 0-8-16,0 0-6 16,0 0-6-16,0 0-3 15,0 0-7-15,0 0 0 16,0 0-5-16,0 0-2 0,0 0-5 15,0-1-1-15,0-1-4 16,10-1 0-16,3-2 0 16,27-12 0-16,-24 11 0 15,-2-1 0-15,0-5 0 16,3-2 2-16,-1-5-1 16,0 4 0-16,2 1-1 15,-1-1-1-15,0 4 0 16,2 1-1-16,-1 3-1 15,-3 1 0-15,0 1-1 16,-1 1 1-16,2 3-1 16,1 0-1-16,1 1 0 15,-1 2-1-15,-2 1 1 16,-1 3 0-16,-2 0 0 16,0 0-1-16,-2 5 1 15,-3 0 1-15,-1 6 1 16,-1 0 1-16,-4 0 0 15,-1 2 1-15,-1 0 0 16,-2 1 0-16,-2-2 0 0,-1 3 0 16,-3-5 0-16,-2 2 1 15,0-2 0-15,-4-1 1 16,1 0-1-16,-3-4 1 16,2-1 0-16,-4-2 1 15,4-1 1-15,0-1 0 16,3 0-1-16,1 0 0 15,2-4-1-15,3 2-1 0,-1-1-1 16,4 0 0-16,-1 1-3 16,2 0-1-16,1-4-1 15,0 0 0-15,0 0-1 16,1 0 1-16,0 0-1 16,0 0 0-16,0 0 1 15,1 5 0-15,2 2 1 16,1-1 0-16,5 4-1 15,34 25 0-15,-24-25-4 16,3 0-1-16,0-1-1 16,1-1-1-16,2 0 5 15,0-1 1-15,-2 0 4 16,0 2 0-16,-4-2 2 16,0 0 0-16,-5 0 0 15,-1-1 2-15,-3-2-1 16,-2 2 0-16,-1-3 0 0,-4 0 0 15,1-1 0-15,-2-1 1 16,-2-1-1-16,0 0 1 16,0 0 1-16,0 0 2 15,-1 0 11-15,0 0 3 16,-1 0 11-16,1 0 4 16,-3 8-2-16,-2-1-4 15,-14 2-7-15,-31 29-7 0,25-27-7 16,-1 3-1-16,-1-2-1 15,-2 1-1 1,1 2-1-16,-5-1-1 0,6 0-1 16,-1 2 0-16,7-5 0 15,3 0 1-15,-1-6-1 16,5 0 0-16,-5-4 1 16,5 3 0-16,7-1-1 15,-1-2-15-15,6 3-97 16,0-3-134-16,-7 3 153 15</inkml:trace>
  <inkml:trace contextRef="#ctx0" brushRef="#br0" timeOffset="11671.03">2450 12486 359 0,'-27'41'92'15,"27"-41"-131"-15,1 4-3 16</inkml:trace>
  <inkml:trace contextRef="#ctx0" brushRef="#br0" timeOffset="12295.94">2424 12531 178 0,'0'0'133'0,"0"0"26"0,0 0-5 16,0 0-24-16,0 0-14 15,0 0-23-15,0 0-17 16,0 0-30-16,0 0-14 16,0 0-26-16,0 0-3 15,0-2-2-15,0 1-1 16,17-5 0-16,28-13 0 16,-21 7 0-16,1-2 1 15,2 1-1-15,1 0 0 0,2 4 0 16,-2 3 0-1,1 1 0-15,0 1 0 0,5-2 0 16,-2-1 0-16,-2 0 0 16,3 0 0-16,-5 0 0 15,3 3 0-15,1-1 0 16,-1-1 0-16,4 5 0 16,-3-1 0-16,2 1 0 15,-2 3-1-15,1-2 1 16,2 0 0-16,0 6 0 15,2-2 0-15,1 0 0 16,-6 2 0-16,1-2 0 16,-3-1 0-16,-3 0 0 15,3-3 1-15,-3-1 0 16,2 1 1-16,0 0 0 16,1 0 0-16,-1 2 1 0,0-2 0 15,1 2-1-15,0 2 0 16,0-3-1-16,-2 4-1 15,0-1 0-15,0 1 0 16,-6-2 0-16,0 2 0 16,-6 1 0-16,2 1 1 15,2 3-1-15,1 0 0 16,-1 3 0-16,-1 0 0 16,1-1 0-16,-1 1 0 0,-4-2 0 15,-1-2-1-15,-4 0 0 16,-2-3-1-16,-2-3-4 15,-3 4-6-15,0-3-44 16,-2-1-44-16,-1 2-156 16,-1-5 160-16</inkml:trace>
  <inkml:trace contextRef="#ctx0" brushRef="#br0" timeOffset="13047.88">2869 12933 665 0,'64'18'265'16,"-61"-28"-148"-16,-2 0-113 15,0 2-9-15,2 5-2 16,-3 1 2-16,0 0 8 16,0 0 0-16,-1 1 1 15,0 1-1-15,0 0 0 16,1 0-2-16,0 0-3 16,0 0-2-16,0 0 0 15,0 0-1-15,0 0 5 16,0 0 0-16,3 19 1 15,4 30 2-15,-7-22 0 16,1-1 3-16,-1-1 4 16,-1-4 1-16,0 0 2 15,-5-2-2-15,2-2 1 16,3-1 0-16,-1 0 0 0,4-3-2 16,-1-3-3-16,-2-1-2 15,1-6 1-15,0 0-1 16,0-3 4-16,0 0 0 15,0 0-1-15,-2 0 0 16,2 0-4-16,0 0-1 16,0 0-1-16,10 1-1 15,10 1 1-15,35-4-2 16,-19-3 0-16,8-3-2 0,9-3-1 16,5 0 1-16,-2 0-3 15,-3 4-3-15,-8 3-5 16,-4 4-1-16,-1 2-8 15,-1 5-12-15,1 1-46 16,-5 1-45-16,0 6-139 16,-5-1 165-16</inkml:trace>
  <inkml:trace contextRef="#ctx0" brushRef="#br0" timeOffset="13662.35">3367 12815 695 0,'62'29'325'16,"-62"-29"-73"-16,0 0-280 15,-2 2-24-15,1-2 2 16,-1 0 14-16,1 0 34 16,0 8 2-16,-1 10 3 15,-4 28 2-15,1-20 2 16,3 3 1-16,-4 1-2 16,5 4-1-16,1-7-3 15,-1 2-1-15,2-1 0 16,-1-2-1-16,-3 4 0 15,0 1 0-15,0-1 0 16,3 2 0-16,-1-5 1 16,1-3-1-16,1-3 0 0,0 0 1 15,1 0-1 1,1 3 2-16,-8-2 3 0,0 0 8 16,3-2 5-16,-2-2 1 15,5-1-1-15,1-2-9 16,-4-5-5-16,2 1-3 15,0-3-46-15,0-1-75 16,2 0 79-16</inkml:trace>
  <inkml:trace contextRef="#ctx0" brushRef="#br0" timeOffset="17819.18">9790 11721 301 0,'0'3'81'0,"-1"1"-75"15,-1 3-49-15,-1 0 3 0,-2 0 18 16,0 0-42-16,-2 0 44 16</inkml:trace>
  <inkml:trace contextRef="#ctx0" brushRef="#br0" timeOffset="18417.95">9606 11480 877 0,'-1'-7'288'0,"0"2"-294"0,1-1-45 16,-1 4 6-16,-1 0 13 16,1 2 22-16,0 0 6 15,1 0-7-15,0 0-1 16,0 0 3-16,0 0 3 15,0 0 10-15,0 0 3 16,0 0 5-16,9 6 0 16,1-1 2-16,1 0-1 0,31 20 0 15,-27-21-1-15,3 2-4 16,0 1-3-16,2 1-3 16,3 5-1-16,1-1 1 15,2 5 0-15,0-1-1 16,0-5 0-16,-3 2 0 15,-1-3-1-15,-3-3 0 16,0 0 1-16,-1-5 0 16,-2 1 0-16,-4-1 1 15,-3 3-1-15,-1-2 0 16,-3 1-1-16,-2-3-5 16,-1-1-3-16,-2 0-7 15,0 0-4-15,-1 0-10 16,0 0 2-16,0 0-4 15,0 0-7-15,0 0-3 16,-1 0-6-16,1 0-13 16,-11 7-4-16,-5 0-22 15,-27 8-23-15,24-19 70 0</inkml:trace>
  <inkml:trace contextRef="#ctx0" brushRef="#br0" timeOffset="19385.84">9552 11521 111 0,'70'88'92'0,"-70"-82"5"15,-1 2-31-15,-2 3-15 16,-1-1-25-16,4 4-8 16,-7 2-11-16,6 1-3 15,-2 4-3-15,-4 2-1 16,-3-3 1-16,1 0 1 15,0 1 2-15,0-1 0 16,3 3 0-16,-1-2 1 16,-1-5 5-16,1 0 12 15,4-7 17-15,-1-1 8 0,3-3 9 16,0-2-2-16,1-2-2 16,0-1-1-16,0 0 3 15,0-1-6-15,0 0-17 16,0 0-7-16,0 0-19 15,1 0-5-15,14-2-6 16,0 0-5-16,29-8-5 16,-25 7 1-16,1-2 3 15,0 1 3-15,2 1 2 16,-1-1-1-16,5 5-1 16,-2 1-1-16,1 3 0 15,2 0 2-15,-1 2 2 16,0-2 2-16,-2 1 2 15,-3 1 1-15,-1 3-1 0,1 4 1 16,0 0-5-16,-4 1-2 16,-3-2-1-1,-2 1-1-15,-4 2 5 0,-1 3 3 16,-4 2 2-16,-1 2 6 16,-5-1 7-16,-1 2 3 15,0 2 3-15,-7-2-1 16,3 6 10-16,-8-7-1 15,-8 3 0-15,2 1 2 16,-10-7-11-16,0 7 2 0,-1 0 2 16,-2-3-1-16,2 3-3 15,1-3-2-15,1-6 2 16,1-1 3-16,3-4 9 16,3-2 3-16,-3 0-6 15,1 0-5-15,3 0-15 16,1-4-16-16,4-2-50 15,-1 0-61-15,-3-8 73 16</inkml:trace>
  <inkml:trace contextRef="#ctx0" brushRef="#br0" timeOffset="20155.34">8664 12519 905 0,'0'3'314'0,"2"-4"-339"16,2-2-86-16,-4 2-36 15,0 0 19-15,3 1 81 16,11 0 31-16,2 1 16 16,29 4 0-16,-24-5 17 15,1-1 10-15,0-2 12 16,2 2 4-16,-1-3-8 15,2 0-3-15,4-2-5 0,2-1 2 16,5-5-1-16,1 1-4 16,2-2-9-16,0 2-7 15,2 3-7-15,1 2 0 16,6 4-1-16,1 0 0 16,4 2-1-16,3 0 0 15,1 0 1-15,1 0 1 16,-7 0 1-16,3 0-1 15,-3 2-1-15,0-2 1 0,9 1 6 16,-4 1 2 0,3 4 2-16,-2 0 1 0,-3 4-4 15,-3 3-1-15,-1 2-3 16,3 3-1-16,-3 0-2 16,8 2-1-16,1 2 0 15,-1 1 0-15,0-1-2 16,-7-1 1-16,-1 2 0 15,-7-3 1-15,-3 5 0 16,0-1-2-16,-8 0-35 16,1-1-50-16,-12-2 56 15</inkml:trace>
  <inkml:trace contextRef="#ctx0" brushRef="#br0" timeOffset="21288.56">9754 12596 633 0,'84'3'306'0,"-84"-5"-121"15,0 2-196-15,0 0-102 16,-1 0 4-16,-1 0 42 16,1 0 32-16,0 0 33 15,-1 4 3-15,-3 3 18 0,-1 2 7 16,1-2 8-1,-1 0 3-15,-25 31-5 0,20-31-2 16,-2 3-1-16,-2 3-1 16,-4 2-6-16,-3 7-2 15,-3 2-7-15,-3 1-3 16,2 3-5-16,0-2-1 16,1 3-2-16,-3 2 0 15,-3 6 1-15,-3 3-1 16,2 1 0-16,5 1 0 0,3-6-1 15,3-1 1-15,1-4-1 16,3-2-1-16,3-3 0 16,5-1-1-16,4-5 1 15,2 0 0-15,5-5 3 16,0 0 0-16,3-5 0 16,3 1 1-16,1-2 10 15,4-2 2-15,3 0 4 16,1-1 0-16,5-4-7 15,4-1-2-15,5-2-3 16,2-3-1-16,3-1-3 16,-3-3 0-16,-3-2-1 15,4 0 0-15,-4-2 0 16,2-1 1-16,0 0 1 16,-3-3-1-16,-1-1 1 15,-3 0 0-15,-1 0 0 16,2 0 2-16,-5-2 5 0,-2 2 0 15,-3 0 2-15,-4 1-3 16,-4 3-2-16,0 0 0 16,-3 2 1-16,-2-1-1 15,-2 0-1-15,-2-3-1 16,-4-2-5-16,1 2 3 16,-4 3-1-16,-1-1-1 15,-6 8-2 1,6 3-3-16,3 0-3 0,-29-6 0 15,-5 4 1-15,-3 4 2 0,10 8 0 16,1 6 0-16,-1 7 1 16,0 1 1-16,0 2 1 15,1 1 0-15,1-2 0 16,3 6 0-16,3-2-1 16,-1 3 0-16,7-1 4 15,0-2 4-15,8 0 3 16,1-6 1-16,5-5-4 15,0-2-2-15,5-4-8 16,0 1-19-16,5 6-79 16,4-2-97-1,-4-7 121-15</inkml:trace>
  <inkml:trace contextRef="#ctx0" brushRef="#br0" timeOffset="26810.97">15616 11771 209 0,'50'-14'133'16,"-42"6"-11"-16,2 4-33 15,0-1-49-15,-2-1-15 16,3 2-16-16,-2 0-3 16,-2-1 4-16,3 2 5 15,1 2 8-15,-4-1 4 0,3 2-2 16,-2 0-4-16,2 0-9 16,2 3-4-16,2-1-5 15,0 4 2-15,-1 0 5 16,6-1 4-16,-3 8 7 15,5 0-3-15,-4-1-5 16,2 5-6-16,-4-1-47 16,-4-1-43-16,-2 2 52 15</inkml:trace>
  <inkml:trace contextRef="#ctx0" brushRef="#br0" timeOffset="28678.88">15652 11823 608 0,'0'-4'237'0,"0"3"-133"15,-1 0-144-15,1 0-14 16,0 1 0-16,0 0 10 15,0 0 24-15,0 0 8 16,0 0 12-16,0 0 5 16,-2 0 11-16,2 0 6 15,-1 0 11-15,0 0 7 0,0 2 2 16,0 0-4-16,-2 3-11 16,1-2-9-16,-2 3-12 15,-1 1-1-15,3-5-3 16,-4 5-1-16,0 0-1 15,0 0 0-15,1 2-1 16,-20 25 0-16,23-32-2 16,1 0 1-16,0 0-1 15,1-2 1-15,0 0 0 16,0 0-6-16,0 0-20 16,0 0-15-16,0 0-17 15,0 0 2-15,0 0 21 16,0 0 17-16,0 0 20 15,0 0 6-15,1 0 1 16,4-2-1-16,-1 0-4 16,1 0-2-16,2-3 0 0,0 1 0 15,1-1 12-15,0-1 8 16,0 2 17-16,-1-1 5 16,-3 2 1-16,3-2-3 15,-1 0-6-15,-1 2-2 16,-1-1-1-16,0 2 2 15,-3 1 4-15,2-1 0 16,-3 0-4-16,4 0-6 16,-3 1-2-16,-1 0-1 0,0 0-3 15,0 0-3-15,0-2-8 16,2-1-6-16,-2 1-6 16,0 2-3-16,1-2-6 15,0-2 0-15,3-2 2 16,-1-1 2-16,1 1 6 15,-3 3 1-15,-1 2-1 16,0 1-1-16,0 0-6 16,0 0-2-16,0 0-3 15,0 0 2-15,0 0 4 16,0-1 4-16,0 1 3 16,0 0 1-16,0 0 1 15,0 0 1-15,0 0 0 16,0-1 0-16,0 1-3 15,0 0-1-15,0 0-2 16,0 0 0-16,0 0 0 16,0 1 2-16,0 0 1 0,1 9 0 15,-2 9 0-15,-6 32 2 16,1-22 3-16,-2-2-1 16,3 2 1-16,-2-1 0 15,0 2-1-15,1 4 0 16,-1 5 1-16,0-1 0 15,0-2-2-15,-1-1-1 16,1-7-1-16,-1 0-1 0,0-3 0 16,0-3 0-1,2-6 2-15,0 2 1 0,2-9 2 16,4 0 3-16,0-3 18 16,0-5 13-16,6-2 9 15,-6 0-2-15,0 1-18 16,5-1-16-16,16-6-11 15,29-13-1-15,-30 11-1 16,2 1 0-16,-1-3 1 16,0 5 0-16,0-1 0 15,-2 2 0-15,-4 4 0 16,-1-3-1-16,-4 3 1 16,3 2-1-16,1-2 0 15,4 2-2-15,2-4-1 16,0 3-1-16,-1 3-2 15,0 1-2-15,-2 5-3 0,-1-2-1 16,1 3-1-16,-1-1 0 16,2 2 1-16,0 2 1 15,-4-4 4-15,-1 4 4 16,-8-3 5-16,1 1 2 16,-1 3 1-16,-5-2 0 15,-1 6-2-15,-5 1-1 16,-6 1 1-16,1 1-2 15,-6 3 4-15,-1 0 1 16,-1 1 8-16,-6 3 2 16,-2-1 3-16,-5 2 2 0,-3-3-5 15,-1 1 0-15,-3-4-3 16,-4-3-2-16,-10 7-2 16,-3-3 1-16,-5 0-2 15,2 1 0-15,5-13-2 16,4 3-2-16,8-7-1 15,1-6 2-15,12 0 0 16,4-2 0-16,3-2-17 16,2-4-25-16,-3-3-105 15,-2-5-125-15,2-11 168 16</inkml:trace>
  <inkml:trace contextRef="#ctx0" brushRef="#br0" timeOffset="29379.21">14748 12993 1104 0,'1'-6'376'0,"-1"-3"-373"16,-1 1-70-16,1 2-13 16,1 0 14-16,5 2 42 15,2 2 14-15,6-1 7 16,-2 1 2-16,2 2 5 15,0 3 6-15,-5-4 7 0,2 0 3 16,2-1 3-16,-1-7-1 16,9 6 0-16,3-4-1 15,11-1-4-15,5-1-3 16,4-2-7-16,3 2-2 16,4 1-3-16,1 1-1 15,4 0-1-15,-2 2-1 16,0-1-1-16,6 1-1 15,-1 3 1-15,9-2 1 0,0 2-1 16,-2 2 1 0,2 2 1-16,-8 3 0 0,-4 2 0 15,1 1 0-15,-5-1 0 16,4 4 0-16,0 1 0 16,-5 2 0-16,0 7 0 15,-7-3 0-15,-5 5-2 16,-8-2-6-16,-2-2-70 15,-2 2-91-15,-5 0 107 16</inkml:trace>
  <inkml:trace contextRef="#ctx0" brushRef="#br0" timeOffset="30413.39">15838 13258 817 0,'2'-1'318'16,"-1"-4"-193"-16,5 3-134 15,-6 1-15-15,0 1 3 16,0 0 5-16,0 0 19 16,0 0 8-16,0 0 7 15,-2 3 2-15,1 5 4 16,-2 2-2-16,-2 0-7 16,-13 29-1-16,6-25-1 15,-1-3 1-15,-7 8 0 16,-3 0 0-16,-5 9-8 0,-1 1-1 15,3-2-2-15,0-1 0 16,8-2-1-16,2-3-1 16,2 0 0-16,2-1 0 15,3-1 2-15,3-1 0 16,1-1 1-16,3 3 0 16,2-1-2-16,3 0 0 15,4 2-1-15,2-4 0 16,2-2 0-16,1 3 0 0,3-3-1 15,1-5 0-15,1 2-1 16,5-4 0-16,4-1-2 16,-1-1-1-16,-2-2-1 15,2-2 0-15,1-2 3 16,-2-1 0-16,4-2 0 16,-4-3 1-16,1-2-1 15,3 0 1-15,-2-2-1 16,1-1-4-16,3-4-6 15,-7 0 0-15,-1-3-1 16,-1 3 2-16,-8-4 5 16,4-2 1-16,-7 3 0 15,2-3 1-15,-6 6 2 16,0 1 1-16,-1 2-2 16,-4-1 0-16,-1 1-1 15,-1 2 0-15,-3 0-1 16,0-2-3-16,-5-2 1 15,-3 3 2-15,-5-1 3 0,1 4 2 16,-8 5 4-16,0 2 1 16,-2 4 2-16,-4 3 3 15,1 6 2-15,-1 3 4 16,2 3-2-16,1 0-2 16,4-1-4-16,3 0-6 15,0 2-1-15,2 1 1 16,-2-1 0-16,0 1 1 0,7-2-2 15,1 0-6-15,2-7-37 16,4 2-39-16,-2-2-122 16,4 0 127-16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in="-2.14748E9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8T20:35:37.50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0">
        <inkml:traceFormat>
          <inkml:channel name="X" type="integer" max="6208" units="cm"/>
          <inkml:channel name="Y" type="integer" max="1824" units="cm"/>
          <inkml:channel name="T" type="integer" min="-2.14748E9" max="2.14748E9" units="dev"/>
        </inkml:traceFormat>
        <inkml:channelProperties>
          <inkml:channelProperty channel="X" name="resolution" value="238.76923" units="1/cm"/>
          <inkml:channelProperty channel="Y" name="resolution" value="105.43353" units="1/cm"/>
          <inkml:channelProperty channel="T" name="resolution" value="1" units="1/dev"/>
        </inkml:channelProperties>
      </inkml:inkSource>
      <inkml:timestamp xml:id="ts1" timeString="2018-10-08T20:42:34.450"/>
    </inkml:context>
  </inkml:definitions>
  <inkml:trace contextRef="#ctx0" brushRef="#br0">340 423 156 0,'-21'-4'60'0,"12"4"-47"0,-4-4 19 0,9 4 7 0,-5 0-22 16,5 0-9-16,-1 0-8 15,-3 0-1-15,8-4 1 16,-9 0 2-16,9 0 3 0,0-3 11 16,9 3 5-16,-9-4 0 15,13 1 2-15,0-1-7 16,-5 0-1-16,10-3-7 15,3 3-3-15,-4 1 4 16,13-1 2-16,-4 0-2 16,-4 1 2-16,4-1-4 15,0 0 1-15,4 4-5 16,-9 1-2-16,5-1 0 16,4 0-1-16,-4 0 2 15,4 4 3-15,-12 0 0 16,7 0 2-16,6 0 7 15,-6 4 3-15,-3-4-11 16,8 0-5-16,0 0-6 0,0 4-2 16,5 0 8-16,-1-1 6 15,-16 1-3-15,12 0-2 16,-4 0 1-16,-1 0 0 16,6 0 1-16,-10-1 2 15,5-3 1-15,4 4 1 16,-4-4-4-16,4 0-1 15,-13 0-3-15,14 0-1 16,-1 0 1-16,4 0 0 16,-4 0 4-16,5 0 5 15,4 0-3-15,-1 0-1 16,1 0-2-16,4 0 0 0,-4 0 0 16,0 0 3-16,0-4-3 15,4 4-2-15,-9-3 0 16,5 3-1-16,-9-4 0 15,9 4 2-15,0-4-3 16,-13 0 0-16,8 0 1 16,5 0 0-16,4 1 0 15,-9-1 0-15,5 0 0 16,9 4 2-16,-14-4-1 16,9 4-1-16,-4 0 1 15,0 0-1-15,-5-4 0 16,9 4 0-16,-8 0 2 15,4-4 1-15,-9 1-1 0,0 3-2 16,0-4 1-16,4 4 1 16,-8 0-1-16,4 0-1 15,1-4 1-15,-1 4-1 16,4 0 0-16,1 0 0 16,4 0 0-16,-9 4 0 15,4-4 0-15,5 4 0 16,-9-1 0-16,13 5 0 15,-8-4 0-15,3 4 0 16,-7-5 0-16,-1 1 0 16,0 0 0-16,4 0 0 15,-12-4 0-15,12 0 0 16,-16 0 0-16,12 0 0 0,-4 0 0 16,0 4 0-16,8-4-3 15,-8 0 2-15,4 0 1 16,0 4 2-16,0-4-1 15,9 0 2-15,-9 3-4 16,-4-3 0-16,4 0 1 16,-4 4 2-16,0-4-3 15,4 4-2-15,-4-4 2 16,0 4 0-16,4-4 1 16,-4 4 2-16,-9-4-3 15,5 0 0-15,-1 0 1 16,1 0 0-16,-5 0 0 15,5 4 0-15,-10-4 0 0,6 3 0 16,-1 1 0-16,-4-4 0 16,0 0 0-16,0 4 0 15,4-4-3-15,-4 4 0 16,-4-4-1-16,8 0 0 16,-9 0-2-16,1 0 1 15,4 0 1-15,4 0-1 16,-8 0 1-16,-1 0 0 15,5-4 0-15,0 4 3 16,0 0 0-16,0-4 1 16,0 4-3-16,0 0 0 15,0 0 2-15,0 0 0 16,0 0-2-16,0 0 2 0,0 0 3 16,-9 4 1-16,-4-4-4 15,13 4 1-15,-13-4-5 16,0 0-1-16,0 0-4 15,0 15-94 1,-17 4-33-16,-9 0 66 16,-4-7 37-16</inkml:trace>
  <inkml:trace contextRef="#ctx0" brushRef="#br0" timeOffset="1097.79">517 327 104 0,'-9'-12'41'0,"5"16"-32"0,4-8-2 0,-5 4-2 0,-3 0-4 16,8 0-1-16,-4 0-2 15,-9-3 1-15,13 3-4 16,-9 0 1-16</inkml:trace>
  <inkml:trace contextRef="#ctx0" brushRef="#br0" timeOffset="1139.63">461 304 126 0,'0'-8'-13'0</inkml:trace>
  <inkml:trace contextRef="#ctx0" brushRef="#br0" timeOffset="2672.56">353 223 124 0,'-13'0'46'0,"4"-3"-35"0,9 6 20 0,-12-3 8 16,12 0-4-16,-5 0 0 16,5 4-14-16,-4-4-5 15,4 0-9-15,0 0-3 0,0 8 0 16,0 0-5-16,0-1 1 15,0 1 0-15,0 3 2 16,0 1-1-16,0 3-1 16,-9 4 3-16,5 8 0 15,0 8-1-15,-5 3 1 16,9 8 0-16,-4 4 3 16,-1 7 1-16,-3-3 1 15,-5-1-2-15,13 1 1 16,-13 0-4-16,9 3 0 0,4 4-1 15,-9 8-2-15,5 4 1 16,4 4-1-16,0-1 0 16,0-7 2-16,0-4-1 15,0-3 2-15,0-1-2 16,0 0 2-16,0 4-2 16,0 4 2-16,4 0 0 15,5 0 1-15,-9 4 0 16,8-8 2-16,1-4-1 15,-9 1 2-15,13-1-4 16,-5 4 0-16,-3 4-1 16,-1 4 1-16,-4-4-2 15,9 0 2-15,-5 0-2 16,-4-8-1-16,0-4 3 0,13 1 0 16,-13-5 1-16,4 1 0 15,-4 3-2-15,5 5-2 16,-5-1 1-16,12 4 1 15,-12 0-1-15,0 8 2 16,-12-12-2-16,7 1-1 16,1 3 1-16,-5 4-1 15,5 3 0-15,-9 5 2 16,-4 0-1-16,8-1-1 16,5-3 1-16,-9 0-1 15,0-8 0-15,9 0 0 16,-9 0 0-16,-4 8 0 0,4 0 0 15,0-1 0-15,0 1 0 16,0-4 2-16,4 0 1 16,1-8 1-16,-10 1-2 15,1-1-2-15,4-4 3 16,5 1 0-16,-1-5 10 16,-4-3 3-16,4-4-7 15,5-8-5-15,4-3 1 16,-4-8 4-16,4-4-5 15,4-4 0-15,-4-4-2 16,13 1-2-16,-9-5-2 16,14-3 1-16,-18-1 1 15,21 5 0-15,-4-5 0 16,1-3 0-16,-1 0 0 16,4-4 2-16,10 0-1 0,-1 0-1 15,0 0-2-15,9 4 1 16,-1-4 1-16,-7 4 0 15,12-4 0-15,-5 4 0 16,6-1 0-16,-1 1 0 16,4-4 0-16,9 4 0 15,-9 0-3-15,14-4 0 16,-1 4 4-16,13-4 1 16,-17 0 0-16,13 0-2 15,-8 0 1-15,-5 7 1 16,-5-3-1-16,18 0 2 15,-8 0-2-15,8 0 2 0,-5 3-2 16,5-3-1-16,4 0 3 16,1 0 0-16,-14 0-1 15,0 0-2-15,9-1 1 16,-8 1 1-16,3 0 1 16,1-4 1-16,4 0-2 15,-5 4 1-15,1 4-4 16,0-8 0-16,-5 0 1 15,5 3 2-15,-9 1-1 16,0 0-1-16,4-4-2 16,-4 0 1-16,9 4 3 15,4-4 1-15,0 0-4 16,-5 0 1-16,5 0 0 16,-4 4 0-16,-1-4 0 0,-8 4 0 15,5-4-3-15,3 3 2 16,1 1 1-16,0-4 2 15,4 0-3-15,0 4 0 16,-5 0 1-16,5 4 2 16,-21-1-1-16,8 1-1 15,-5 0 1-15,10-1-1 16,-10 1-3-16,14 3 2 16,-9 1 1-16,4-1 2 15,1 1-1-15,-5-1-1 16,4 1 1-16,-4-5-1 15,-4 1-3-15,-5-4 2 0,-4 0 1 16,0 0 2-16,0-4-1 16,5 0-1-16,-18 0-2 15,4 0-1-15,-4-4-7 16,-4 0-4-16,4-4-107 16,-21-30-48-16</inkml:trace>
  <inkml:trace contextRef="#ctx0" brushRef="#br0" timeOffset="4203.79">4270 193 188 0,'0'-8'71'0,"0"8"-55"0,0-8 2 0,0 5-3 16,0 3-10-16,0 0-1 16,0 0 2-16,0 0 1 15,0 0-3-15,0 0 4 0,0 0 2 16,0 3 1-16,0-3 1 15,0 0 0-15,0 8 2 16,0 0-5-16,4-1-3 16,0 1-1-16,5 0-1 0,0 3-2 15,4 1 1-15,4 3 0 16,-9 0 1-16,10 1-2 16,-1-1-2-16,0 4 1 15,0 0 1-15,1 4 1 16,-1 8 3-16,0 3 1 15,5 5 1-15,-9 7 0 16,-1 7 2-16,1 1-3 16,5 0 1-16,-14-1-1 15,5 5 1-15,-1 3 0 16,1 4 0-16,-1 4 0 16,-3 4 0-16,-1 3 0 15,5 5 2-15,-9-12-3 16,0 0-2-16,0 0 2 0,0 7 0 15,0 5-3-15,0 3-1 16,0 0-3-16,0-3-1 16,0-1 1-16,0-7 2 15,0 0-1-15,0-1 2 16,0 5-4-16,4 0 0 16,-4-1 1-16,0 1 0 15,4-1 0-15,1-3 0 16,-5-8 0-16,4-3 2 15,-4-1-1-15,0 4-1 0,0 0 3 16,4 4 2-16,1 0-2 16,-1-4-2-16,-4 0 2 15,8 0 2-15,-8-7 0 16,9-5 0-16,-9-3-1 16,0 4 2-16,0-1-3 15,9 1-2-15,-9 0 0 16,0-1 1-16,0-3-1 15,4 0 2-15,-4 0-2 16,4-1 2-16,1 1-2 16,-5-4 2-16,0-4-2 15,0 0-1-15,0 1 1 16,0-1-1-16,0 4 0 16,0 0 2-16,0 0-1 15,0 3 2-15,0 1-2 16,-5-4-1-16,5-4 1 0,-4 0-1 15,4 4 0-15,0-7 2 16,0-1-1-16,0-4 2 16,0 1-2-16,0-1 2 15,0-3-4-15,0 3 0 16,0 1 1-16,-4-1 2 16,4 1-3-16,0-1 0 15,0 9 1-15,0-5 2 16,0 0-1-16,0-3 2 15,0-5-2-15,0 1 2 16,0 0-4-16,4-1 0 16,0-3 3-16,1-4 1 15,-1 0-4-15,-4-4 1 0,4 0 0 16,-4 0 0-16,5 1-3 16,-1-9 0-16,4 1-27 15,-8-5-10-15,5-11 20 16,8-42 10-16</inkml:trace>
  <inkml:trace contextRef="#ctx0" brushRef="#br0" timeOffset="5599.92">5791 308 172 0,'-9'0'66'0,"-4"0"-52"0,22 4 1 0,-5-4-1 0,-4 0-6 15,0 0 1-15,0 0 12 16,0 0 6-16,0 0-13 15,-4 0 14-15,-5 0 6 0,5 0-5 16,0 0-2-16,-1 0-11 16,1 3-5-16,4 1-2 15,-9 0 1-15,9 0 6 16,-4 4 2-16,0-1-14 16,4 5-6-16,-4-1-3 15,4 4 3-15,0 5 1 16,0 10 3-16,0 9-1 15,4 7 2-15,-4 11-2 16,4 0-1-16,0 5 1 16,5 3-1-16,-9 4 2 0,0 11 1 15,4 8-1-15,1 4-2 16,-1 12-2-16,0-9 1 16,5 9 1-16,-9 3 2 15,4 8-1-15,5 0-1 16,-9-8 1-16,4 0-1 15,0-3 0-15,5 3 0 16,-9 0 0-16,4 0 0 16,1-3 0-16,-5-1 2 15,4-3-3-15,-4-1-2 16,0 1-1-16,0-4 0 0,0 0 9 16,-4-4 6-16,4-4-3 15,0-4 0-15,0 0-4 16,0 0-1-16,0 1-1 15,0-5-2-15,0 1 1 16,-5-5-1-16,5 1 2 16,0-12 1-16,0 0 3 15,-4 0 1-15,4-4-1 16,0 4 1-16,-9 1-2 16,9-5 0-16,0 0-1 15,0 0 0-15,0 1-2 16,0-9 1-16,-4 1-2 15,4-4 2-15,0 0-2 0,-4-1-1 16,4 1 1-16,0 0 1 16,0 0-1-16,0-4 2 15,-9 0-2-15,9-4 2 16,-4-4-2-16,4-3 2 16,-13-1-4-16,13-7 0 15,-4-4-8-15,4-8-2 16,0-15-71-16,-5-19-33 15,-8-35 59-15,1-34 28 16</inkml:trace>
  <inkml:trace contextRef="#ctx0" brushRef="#br0" timeOffset="10119.35">10893 331 144 0,'-9'-4'55'0,"18"0"-43"0,-18 0 14 16,9 4 6-16,0 0 2 16,0-4 1-16,0 1-1 15,-4-1 1-15,4 0-19 16,-5 4 4-16,1-4 3 0,0-4-1 15,4 5 1-15,-5-1-1 16,5 0 1-16,0 4-11 16,0-4-2-16,0 0-2 15,0 0 2-15,0 4-5 16,0 0-1-16,0-3-2 16,0 3 1-16,0-4-2 15,0 0-1-15,0 0 1 16,0 0-1-16,0 0-3 0,0 1 2 15,0-1 3-15,5 0 1 16,-1-4-1-16,0 1 1 16,1-1-2-16,-1 0 2 15,5 1 7-15,-9 3 3 16,4 0 0-16,9 0 0 16,-13 4-3-16,8 0-1 15,1 4-5-15,0 0-1 16,4 3-3-16,-5 5-1 15,10 3 1-15,-6 4 2 16,6 8-3-16,-1 8 0 16,4 11 1-16,-3 11 2 15,3 4-1-15,1 12-1 0,-1 0-2 16,1-4 1-16,4 0 1 16,-9 4 2-16,4 7-3 15,1 8 0-15,0-4 1 16,-1 1 0-16,1-1 0 15,4-7 0-15,-14-5 0 16,6 5 0-16,-1 3 0 16,0 5 0-16,0-1 0 15,-4-4 2-15,5 5-1 16,-10-13-1-16,5-3-2 16,4 0 1-16,-12 0 1 15,8 8 0-15,-9-1 0 16,5-3 2-16,-1 0-1 0,-4 0-1 15,9-4 1-15,-13-4-1 16,5-4 0-16,-5 4 0 16,0 0 2-16,0 4 1 15,0 0-1-15,-5 0-2 16,5 0 3-16,0 4 0 16,-8-12-1-16,-1 0 1 15,5 1 0-15,-5-1 1 16,1 4-2-16,-1 4 1 15,0 0-2-15,1 0-1 16,-5-4 1-16,4 0 1 16,1-7-1-16,-1-5-1 15,0 1 3-15,1 3 2 0,-1 1-4 16,0 3-1-16,1 0 2 16,4 1 1-16,-5-5-1 15,0-3 1-15,1-1 0 16,-1-3 1-16,0-8-2 15,1 0 1-15,4-3-4 16,-9-1 0-16,8-4 3 16,5 1 1-16,-8-1-4 15,-1 1 1-15,5-5 0 16,-1 5 2-16,1-1-1 16,0-3 2-16,0 0-2 15,4-1-1-15,-9 1 1 16,5-4-1-16,-1 0 0 0,1-4 2 15,4-4-3-15,0 0 0 16,-4-8-37-16,4-18-14 16</inkml:trace>
  <inkml:trace contextRef="#ctx0" brushRef="#br0" timeOffset="13062.18">10970 476 256 0,'0'-4'96'0,"-8"4"-75"0,8-3 21 0,0 3 3 16,0-4-12-16,0 0-2 15,4 0-16-15,0 0-6 16,1-3-6-16,7-1 11 0,-7 0 7 16,8 1-6-16,4-1-3 15,4 0-3-15,-3-3-1 0,8-1-4 16,8 1-1 0,5-1-1-16,4 1 1 0,9-1-4 15,4 5 0-15,4 3 1 16,5 0 2-16,-9 0-3 15,0 0 0-15,0 4 1 16,4-3 2-16,0 3-1 16,9-4-1-16,-4 4-2 15,8 0 1-15,0 4 1 16,1-1 0-16,-1 1 0 16,0-4 2-16,-4 0-1 15,4 0 2-15,1 0 0 16,-1 4 1-16,0 4-2 15,5-1 1-15,-5 1-2 16,0-4-1-16,-4 0 1 0,-4-1 1 16,4-3-1-16,0 4-1 15,0 0 1-15,-1 0-1 16,6 0 0-16,-10 0 0 16,5-4 0-16,-4 0 0 15,0 0 0-15,-5 0 2 16,0-4-1-16,1 0-1 15,7 0 1-15,1 4 1 16,-8 0-1-16,-1 0 2 16,0 0-2-16,5 0-1 15,-9-4-2-15,-9 4 1 16,5-4 1-16,0 4 2 0,4 0-1 16,-9 0 2-16,5 0 0 15,0 0 3-15,-1 0-3 16,1 0 0-16,-5 0-1 15,1 0-2-15,-1 0 1 16,5 0-1-16,-9 0 0 16,9 0 2-16,-13 0-1 15,4 0-1-15,0 0 1 16,0 0-1-16,0 0 0 16,0 0 0-16,0 0 0 15,-4 0 2-15,0 4-1 16,-1 0-1-16,1 0 1 15,-4 4-1-15,3-5 0 0,-7 5 0 16,3-4-3 0,-4 4 2-16,0-5 1 0,1 1 0 15,-1 0 0-15,0 0 2 16,-4 0-1-16,0 0-1 16,8-4 1-16,1 3 1 15,-14-3 1-15,5 4 1 16,-4 0-2-16,3 0 1 15,-12 0 0-15,5 0 1 16,-6-1-2-16,6 1-2 16,-5-4-2-16,0 4 1 15,-1 0 1-15,1 0 0 16,0 0-3-16,5-1 2 16,-6-3 1-16,1 4 0 0,0-4 0 15,0 0 2-15,0 0-1 16,4 0-1-16,-8 0-2 15,4 0 1-15,4 0 1 16,-4 0 0-16,0 0 0 16,0 0 0-16,-4 0 0 15,-1 0 2-15,1 4-1 16,-1 4-1-16,1-1-2 16,-5 5 1-16,5 7 1 15,-9-4 0-15,4 4 0 16,1 4 0-16,3 4-3 15,-8 4 2-15,0 3-1 16,5 1 0-16,-1 3 4 16,0 0 1-16,0 5-4 15,1 3 1-15,-1 0 0 16,-4 7 0-16,4 5 0 0,-4 3 2 16,0 0-1-16,0 8-1 15,0-4 1-15,-4-4-1 16,0 5-3-16,-1-5 2 15,1 4 1-15,0 0 2 16,0 4-1-16,-1 0 2 16,5 4-2-16,-8-4 2 15,-1 3-2-15,9-10 2 16,-9-1 0-16,5-7 1 16,-5-1-2-16,5 5-2 15,0-1 3-15,0 1 2 0,-1 3 0 16,5-4 2-16,-8 5-2 15,3-9 0-15,5 1-1 16,-4 0 0-16,4-5-2 16,-4-3 1-16,4 4-2 15,0 0-1-15,-5 4 1 16,1-1 1-16,4 5-1 16,0-1 2-16,-4-3-2 15,4 3 2-15,0-3 0 16,-5-4 3-16,5-1-3 15,0 1-2-15,-4 0 0 16,4 0-1-16,0 3 0 0,-4 1 0 16,0 0 0-1,-1-1 2-15,5-3-1 0,0 4-1 16,0-8 3-16,-8 0 0 16,8-1-4-16,0-6 1 15,0 3 0-15,0-4 0 16,0 1 0-16,0 3 2 15,0 4-3-15,0 0 0 16,-5 0 1-16,5-1 0 16,-4 1 0-16,0-3 2 15,4-1-3-15,-5 0 0 16,5-4 1-16,-4 0 0 16,4 5 0-16,-4-5 0 15,-1-4 0-15,5 5 2 0,-8-1-3 16,8 4 0-16,-4 0-1 15,4 0 0-15,-5 0 2 16,5 1 2-16,0-5-3 16,0 0 0-16,0-3-1 15,0 3-2-15,-8-4 3 16,3-3 0-16,1 4-2 16,0-9 2-16,-5 1-1 15,0-4-2-15,-4-4 0 16,-4 0 3-16,-9-3-2 15,9-1 1-15,-17 0 0 16,-1 1 0-16,-8-5 0 16,-4 1 0-16,-1-1 2 15,-8-3 0-15,0-4-3 16,-8-4 0-16,-1 0-1 0,5 0 3 16,-14 0 0-16,-3 0 1 15,4-4 0-15,-5 0 2 16,5 0-3-16,-9 0-2 15,4-3-7-15,-8-1-4 16,4 0 8-16,-4 5 2 16,4-1 10-16,-4 0 6 15,4 0-6-15,5-4-3 16,-1 5-2-16,1-5 1 16,-1 0-1-16,0 4-1 0,5 4 1 15,0-3 1 1,-5 3-1-16,5-4-1 0,0 0 1 15,0 0-1-15,-1 0 0 16,1 0 0-16,-4 4-3 16,3-3 0-16,10-1-1 15,-1 0 3-15,5 0-5 16,4 0 0-16,13 1 0 16,-9-5 2-16,9 0-3 15,-9 1 2-15,5 3 1 16,-1-4 2-16,5 0-1 15,0 1-1-15,0-1-2 16,4-3-1-16,-4 3-3 16,9-7-1-16,-1-1-3 15,1 5-1-15,-1-1 5 16,5 5 4-16,-13-1 1 0,13 0 1 16,-9 1 0-16,5-1 0 15,-5 4 0-15,4 0 0 16,-3 0-11-16,-1 1-2 15,4-1 14-15,1 0 11 16,-1-4-19-16,5 5-8 16,-9-1 4-16,9 0 3 15,0 4 5-15,0-4 3 16,0 4-1-16,0-4 4 16,4 4 0-16,-4 0 1 15,4 0-3-15,0 0 2 0,4-4 1 16,-3 4 2-1,12 0-1-15,-5 0 2 0,1 0 0 16,4 0 3-16,0 4-1 16,5-4 2-16,-5 0-4 15,4 0 0-15,1 4-1 16,-1-4-2-16,5 0-10 16,-14-4-6-16,-8-15 8 15,5-12 4-15</inkml:trace>
  <inkml:trace contextRef="#ctx0" brushRef="#br0" timeOffset="14577.99">17132 683 264 0,'-9'4'101'0,"14"-4"-78"0,-5 0 0 15,0 0-4-15,0 0-9 16,0 0 0-16,0 0 7 16,0-4 4-16,4 4-11 15,-4-4 14-15,0 4 8 0,0 0-14 16,0 0-5-16,0 0-4 16,0 0-1-16,9 0 0 15,-9 0 0-15,4 4-4 16,9 0-1-16,-5 0 3 0,1 3 1 15,4 1-1-15,0 7 1 16,0 1-4-16,4 7 0 16,5 3 1-16,-5 9 0 15,0 3 0-15,5 8 0 16,-1 8-2-16,1 11 1 16,-5 4-2-16,0 0 2 15,-4 7-2-15,9-3 2 16,-14-4-2-16,10 8-1 15,-6 3 1-15,6 4 1 16,-14 5-1-16,5-1-1 0,-1 4 1 16,-3-8 1-16,-1 0-1 15,-4 0 2-15,0 4-2 16,0 1-1-16,0-1 1 16,0 0 1-16,0-4 1 15,0-7 1-15,0-1 2 16,-4 1 1-16,4-1-1 15,-5 1 1-15,5 0-2 16,-4-5 0-16,0 5-1 16,4-8 0-16,0-4 0 15,0 0 0-15,0 0 2 16,0 4 3-16,0 4 2 16,0-4 1-16,0 0-4 0,0-4-3 15,0 0 0-15,0-7-1 16,0-1 0-16,0 0 0 15,4 1 0-15,0-1 0 16,1 1 0-16,-1 3 0 16,4 0 0-16,-8-3 0 15,5-5-2-15,-5 5 1 16,0-1-2-16,0-7-1 16,4-4 1-16,-4 0-1 15,9 0 0-15,-9 0 0 16,4 0-3-16,0 0 2 0,1 0 1 15,-5 0 2-15,0-4-3 16,4 0 0-16,0-4-4 16,-4 1 1-16,0 3 0 15,0-12-1-15,0-3-3 16,0-8 0-16,0-3-29 16,-8-32-112-1,-5-33-19-15,-13-43 84 16,-4-61 45-16</inkml:trace>
  <inkml:trace contextRef="#ctx0" brushRef="#br0" timeOffset="17400.57">17235 779 228 0,'22'-16'88'0,"-5"9"-69"0,9-1 13 16,-9 8 2-16,5-4 2 15,4-3 5-15,8-1-5 0,5 0-1 16,8 1-20-16,5-1-2 0,0 0 0 15,4 1-7-15,4-1-3 16,13 0-2-16,-8 5-1 16,4-5 2-16,4 4 1 15,0 0-1-15,1 0 1 16,3 1-2-16,-8-1-1 16,13 0 1-16,-9 0-1 15,-8 0 2-15,4 0 3 16,4 1 2-16,-8-1 1 15,4 0 0-15,-5 4 2 16,1 0 1-16,0 0 3 16,-1 4-1-16,1 0 2 0,4-1-6 15,-5 1-1-15,1 0 0 16,0 0 0-16,8 0-7 16,-8 3-2-16,4 1 4 15,-1 0 5-15,6-1 0 16,-10-3 1-16,5 0-3 15,5-4 1-15,-10 0-2 16,5 0 0-16,-4 4-1 16,4 0 0-16,21 0-5 15,-12-4 1-15,-1 0 0 16,-3 0 2-16,-1 0-1 16,-9-4-1-16,1 4 1 15,-5 0-1-15,-4 0 0 0,0 0 0 16,0 4 0-16,-21-4 0 15,-9 0 0-15,13 3 0 16,-5 1 0-16,9-4 0 16,-4 0 0-16,8 4 0 15,-8-4 0-15,4 0 0 16,26 0 0-16,-30 0 0 16,-9 0 0-16,9 0 0 15,-13 0 0-15,8 4 2 16,1 0-3-16,-1 0 0 15,22-1 1-15,-21 1 0 16,-10-4 0-16,10 4 0 16,17 0 0-16,-5 0 2 15,-8-4-3-15,0 0 0 0,-5 4-1 16,1-1 0 0,-10-3 0-16,6 0 0 0,-14 0 2 15,4 4 0-15,1-4 0 16,-1 0 2-16,1 0-3 15,-5 4 0-15,0 0 1 16,-4-4 2-16,5 0-1 16,-10 0-1-16,5 7 1 15,-4-7-1-15,-1 4 0 16,-8-4 2-16,9 4-1 16,0 0 2-16,-5 4-4 15,5-5 0-15,-5 5 1 16,0 0 0-16,0-1 0 15,9 1 2-15,-8 4-3 0,-1-1 0 16,0 4 1-16,5 5 2 16,0-1-1-16,-1 8-1 15,1 3 1-15,-1 5-1 16,5 7 0-16,0 8 0 16,0 7 0-16,4 4 0 15,-8 1 0-15,4-5 2 16,4 0 1-16,-8 1 1 15,8-1-2-15,0 5-2 16,1 3 1-16,-6 8 1 16,1-1-1-16,0-3 2 15,0 0-2-15,0-4 2 16,0-7 0-16,0-5 3 0,4 1-3 16,-8 3-2-16,4 1 0 15,-5 3-1-15,1 4 2 16,0-3 1-16,-1-5 1 15,1 4 0-15,-1 1-2 16,1-9-2-16,4-3 3 16,-9 0 2-16,9 0-2 15,-8 3 0-15,3 1-1 16,1 3-2-16,-1 1 3 16,1-24 0-16,-9-3-1 15,4 11-2-15,-4-4 1 16,13 8 1-16,-13-7-1 15,9 7-1-15,0-8-2 16,3 8 1-16,-3-8 1 0,0 12 0 16,-1-12 0-16,10 12 2 15,3 30-1-15,-8-7 2 16,4-12-4-16,-4 1 0 16,0-9 1-16,0-3 2 15,0-4-3-15,0-4 0 16,4 0 1-16,-8 1 2 15,-1-1-3-15,1-16 0 16,-5-3-1-16,5 12 0 16,8 26 2-16,-8-7 0 15,4-8-3-15,-5-4 2 0,1 0 1 16,0 0 0 0,-1-4-3-16,1-3 2 0,-1-1 1 15,-3-7 0-15,-1 0-3 16,0 0 0-16,-4-4-3 15,0 0 1-15,-4-4-2 16,0-8 2-16,-1 1 1 16,-3 3-1-16,-1-3 1 15,-8 3 3-15,-18 12 0 16,1 0 3-16,-1-4-3 16,-3 0 0-16,3 0 3 15,5-4 1-15,-9 0-4 16,13-8 1-16,9-3 0 15,-13 4 0-15,-22 3 0 16,1 0 2-16,-5 1-1 0,-5-5-1 16,1-3 1-16,0-1 1 15,4 1-1-15,-5 0 2 16,10-1-4-16,-1 1 0 16,4 0 1-16,-3-1 2 15,-5 5-1-15,-5-5-1 16,-3 1-2-16,3-4 1 15,-12 0-1-15,9-4 0 16,12 0 2-16,-13 7 0 16,5-3 0-16,0 4 0 15,4-4 0-15,-13 3 0 16,4 5 0-16,-8-4 0 16,8-8-3-16,-4 3 2 0,5-3-1 15,-1 8 0-15,9 0 2 16,-9-1 2-16,5-3-1 15,0 4-1-15,-1-4 1 16,-8 0-1-16,-4-1 0 16,8-3 0-16,-3-3-3 15,7 3 0-15,-3 0 2 16,3 3 2-16,1-6 0 16,0 3-1-16,4 0-2 15,-13 0 1-15,8-4-1 16,-8-4 0-16,5 0 2 15,-1 5 0-15,5-1-3 16,4 0 2-16,4 4 1 0,-4-4 2 16,-4 0-3-16,4 0 0 15,-5 1 1-15,1-1 2 16,-5-4-1-16,5 0-1 16,0 1-2-16,4-1 1 15,-5 4-1-15,10 0 0 16,3 1 0-16,1-1-2 15,0 0 3-15,-1 4 0 16,1-4-2-16,-1 4 0 16,5 0-1-16,0-4 3 15,0 4 0-15,4-4 1 0,-8 4 0 16,8 0 2 0,0 0-3-16,1 4 0 0,3 0 1 15,1 4 0-15,3-1 0 16,-7 1 0-16,3 0 0 15,-4-1 0-15,5-3 0 16,-5 4 2-16,0-4-1 16,5 0-1-16,-1-1-2 15,1 1 1-15,-1 0 1 16,5-4 0-16,-8 0-3 16,7 0 2-16,-3 0-1 15,4 0-2-15,0-4 0 16,4 4 0-16,0 0-4 15,4 0 0-15,1 0-3 16,-1 0 0-16,1-4-12 16,-5 1-5-16,-4-9-161 15,-18-11-74-15,1-15 134 16</inkml:trace>
  <inkml:trace contextRef="#ctx0" brushRef="#br0" timeOffset="-151451.45">883 894 272 0,'0'4'101'0,"-9"-8"-78"0,9-8 6 16,0 12 0-16,0-4-18 0,0 4-4 16,0-3 0-16,0-5 2 15,0 4-4-15,0-4 6 0,0 1 4 16,0-1 6-16,9 0 2 16,-5 1-19-16,5-1-9 15,8 0 2-15,0-3 0 16,-4 3 9-16,0-3 4 15,9-1-14-15,4 1-4 16,-1-1 12-16,6 5 6 16,-10-1-13-16,1 4-5 15,-9 4 4-15,8 0 1 16,-8 8 3-16,4 3 2 16,-4 5-1-16,0 3-1 15,0 0 3-15,-9 8 2 0,9-4-2 16,0 7-2-16,-13 1 0 15,0 0-1-15,0 3 0 16,0 1 2-16,-13-1-6 16,9 1-1-16,-9-1-1 15,0 0 2-15,-4 1 2 16,4-1 1-16,-13-3-2 16,5-8 0-16,-5 0-1 15,0-4 3-15,-4-3-9 16,0-1-1-16,4-4 4 15,4-3 3-15,-4-4 1 16,-4 0 1-16,4-4 0 16,5 0-2-16,-1 0 0 15,9-8 3-15,-4 4-2 16,4-4 1-16,5 1 2 0,-1-5 2 16,5 5-1-16,-1-5 2 15,5 1 0-15,0-1 1 16,5 5-2-16,-1-1 1 15,5 0 0-15,8 1 1 16,-4 3 0-16,0 0 2 16,4 4-1-16,17-4 0 15,-12 4-3-15,-1 4-2 16,10 4 1-16,-1-1 1 16,0 1-1-16,4 3-1 15,5 1 1-15,-4 3-1 16,-5 1 0-16,4-1 2 0,9 4-1 15,-4-4-1-15,4-3-2 16,-4 7 1-16,0 0 1 16,-5-4 0-16,5 1 2 15,-13-5 1-15,4 1-28 16,0 3-12-16,-13-11 18 16,-4-27 9-16</inkml:trace>
  <inkml:trace contextRef="#ctx0" brushRef="#br0" timeOffset="-149274.98">3537 583 292 0,'0'0'110'0,"0"0"-86"0,5-3-6 0,-5 3-8 0,0 0-9 15,0 0-1-15,0 0 9 16,0 0 6-16,0 0-7 16,0 0 4-16,0 0 2 0,8 0-3 15,-3 3-1-15,3-3-2 16,5 0 0-16,-4 0-4 15,4-3-1-15,4-1 5 16,0 0 3-16,5 0-6 16,-1 0-1-16,1 0 0 15,8 1 0-15,-13 3-5 16,9-4 1-16,-4 4 0 16,3 4 0-16,-3-1 0 15,-1 5 2-15,1 4-1 16,0 3-1-16,-10 0 1 0,1 4-1 15,-4 1 0-15,4-1 0 16,-13 4 0-16,0 0 0 16,0-4 0-16,-13 4 2 15,4 0-1-15,-4-4-1 16,1 0 1-16,-6-4 1 16,5-3-1-16,-12 3 2 15,7-3-2-15,-3-5 2 16,-1 1-2-16,5-4 2 15,4 0-4-15,0-4 0 16,5 0-1-16,-1 0-2 0,9 0 0 16,0 0 3-16,0 0-5 15,0 4 2-15,9-1-7 16,3-3-3-16,6 4 8 16,3 0 5-16,1 0 1 15,8 0 0-15,-9 3 1 16,14 1-1-16,-9 4-3 15,4-1 2-15,0 4 7 16,0 4 6-16,-4 4-4 16,0 4-2-16,-4 4-1 15,-1 3-1-15,-4 1-2 16,-4 3 1-16,0 0 0 16,-4 1 3-16,-5-1-5 0,-4 0-1 15,0-3 2-15,-4-1 3 16,-5-3 2-16,-4 0 3 15,0-5-1-15,-4 1 2 16,-4 0 0-16,-1 0 1 16,-8 0 0-16,4-1 2 15,-13 5 2-15,5 0-1 16,-5-4-3-16,0-1 0 16,-8 1-7-16,-5-4-3 15,0 0-10-15,-8-4-5 16,0-3-70-16,-5-5-33 15,0-11 60-15,18-19 30 16</inkml:trace>
  <inkml:trace contextRef="#ctx0" brushRef="#br0" timeOffset="-148493.92">956 1920 260 0,'5'4'96'0,"-5"-4"-75"0,8-4 10 0,-8 4 1 0,0 0-11 16,0 0-2-16,0 0 2 16,0 0 1-16,0 0-11 15,0 8-2-15,0-4-2 0,-8 0 5 16,3-1 5-16,5 1-7 15,0-4-3-15,0 8 2 16,0-1 4-16,-8 1-3 16,3 0 2-16,5-1-3 15,-8-3 2-15,3 4-6 16,5 0-1-16,0 3-2 16,0 4-2-16,0-3-2 15,0 7-1-15,0 4-1 0,0 4 3 16,0 0 0-1,0 11 1-15,0 8-3 0,5 8 2 16,3 7 1-16,-8 8 0 16,5-4 0-16,3 8 0 15,-8-12 0-15,5 0 2 16,-5-7-1-16,0-1-1 16,0-3 1-16,8 0 1 15,-8-4-1-15,0-4-1 16,0-4-2-16,0-3 1 15,0-8-15-15,0-8-6 16,0-8-49-16,0-3-19 16,9-12 45-16,4-11 23 0</inkml:trace>
  <inkml:trace contextRef="#ctx0" brushRef="#br0" timeOffset="-147563">2581 2184 316 0,'-13'-7'121'0,"13"7"-95"0,4 0-6 0,-4 0-11 0,9 0-9 15,-9 0 2-15,4-4 8 16,-4 0 3-16,0 4-6 15,0 0 7-15,0-4 5 0,0 0-17 16,0 1-5-16,0-1 10 16,0 0 6-16,-4-4-2 15,-5 1-3 1,5-1-2-16,-1 0-4 16,-12 1-2-16,4 3 1 15,-4-4-1-15,-4 1-3 16,-5 7 0-16,0 0-1 15,4 3 3-15,1 1-2 16,8 4 1-16,4 3-9 0,9 5-3 16,0 3 11-16,4 4 6 15,14 4 0-15,3 7 0 16,9 4-1-16,1 8-2 16,-1 8 1-16,-4 0-1 15,4-1 0-15,0 9 0 16,0-9 2-16,-13 1 1 15,-4-8-12-15,5 0-7 16,-18-4-5-16,0-4 0 16,-18-3-1-16,5-5-2 15,5-7 5-15,-10-4 1 0,-3-7 6 16,8-4 3-16,-4-8 0 16,-5-8 3-16,5-4 6 15,4-7 2-15,9-4 11 16,-1-7 3-16,5-9 4 15,5-3 2-15,8-4-1 16,4-4 2-16,9-3 0 16,-5-1 1-16,18 1-18 15,-9-5-7-15,5 8-23 16,4 4-10-16,-1-3-79 16,-3-5-38-1,-9 0 77-15</inkml:trace>
  <inkml:trace contextRef="#ctx0" brushRef="#br0" timeOffset="-147111.19">3550 2253 336 0,'-8'16'126'16,"3"-9"-98"-16,5 9-5 0,-8-5-11 0,3 5-8 15,1 3 0-15,-9 7 11 16,5 1 5-16,-5 4-10 16,8 0 3-16,5 3 3 0,0 4-10 15,5-3-4-15,16-5-1 16,-8 1-1-16,9-4-3 16,12 0 2-16,1-4 1 15,8 0 0-15,0-4-9 16,4-4-4-16,1-3-2 15,-1-5 1-15,9 1-5 16,-13-4-1-16,9-4-40 16,-9-4-15-16,0-4 38 0,-9-7 19 15</inkml:trace>
  <inkml:trace contextRef="#ctx0" brushRef="#br0" timeOffset="-146751.54">3925 2150 472 0,'-9'8'176'0,"5"-5"-137"0,0 5-9 15,4-4-12-15,0 4-17 16,0 3-1-16,0 4 4 16,-4 5 2-16,4 6-2 15,-9 17-1-15,9 10 3 0,-9 12-5 16,9 8-1-16,-4 7 0 16,4-3 0-16,-4 0 0 15,4 3 0-15,0 4-7 16,0-3-3-16,4-5-14 15,0-7-7-15,5-15-59 16,0 0-26-16,-1-31 66 16,5-23 35-16</inkml:trace>
  <inkml:trace contextRef="#ctx0" brushRef="#br0" timeOffset="-145762.04">620 3908 328 0,'-17'12'123'0,"17"-5"-95"0,9-7 5 16,-9 0-5-16,0 0-18 15,0 0-3-15,8 0 15 16,5 0 7-16,4 0-14 16,1 0 1-16,-6 0 0 0,14-4-8 15,9 1-2-15,8-1-4 16,4-4 1-16,5 0-4 15,-5 1 0-15,1-1 1 16,3 0 0-16,-16 5 0 16,4-1 0-16,-5 4 0 15,-4 0 2-15,-4 4 1 16,0 3 1-16,-9 1-2 0,1 0-2 16,-10-1 1-16,1 5-1 15,-1 3 0-15,5 4 2 16,-13 0 1-16,5 4 1 15,-5 0-2-15,0 4-2 16,-5 0 3-16,5 7 0 16,0 5 3-16,-4 3 1 15,-5 8-3-15,9 3-1 16,-8 5-1-16,3-1 1 16,1-3-2-16,4 7-1 15,-8-7 1-15,3-5-1 16,5-3-11-16,0-7-5 0,0-5-74 15,13-11-30-15,4-15 59 16,9-23 31-16</inkml:trace>
  <inkml:trace contextRef="#ctx0" brushRef="#br0" timeOffset="-140116.04">3860 4349 284 0,'-4'11'107'0,"8"-7"-83"0,-4 3-3 16,0 1-7-16,0-4 1 15,0 4 2-15,0-1 11 16,-4 5 5-16,4-5-17 15,0 1 2-15,0 0 0 0,-8-1-6 0,8 1 1 16,0 0-8-16,0-4-1 16,-5-1 0-16,5-3 0 15,-4 0 0-15,4-3 0 16,0-5-2-16,0-4-2 16,0 1 3-16,0-4 0 15,0-5-4-15,0-6 1 16,0-5 0-16,0 0 2 15,-9-3-3-15,1-1 0 16,3-3-1-16,1 4 0 16,-5-5 0-16,5 5 0 15,-9-1 2-15,9 5 2 16,-9 3 3-16,4 4 2 16,5 8 3-16,-9-1 1 0,13 5-1 15,-8-1 1-15,8 5-2 16,0-1 0-16,8 0-3 15,-4 5-1-15,5-1-3 16,4 0-2-16,0 0 1 16,4 4-1-16,0 0 0 15,5 0 0-15,-1 4-3 16,5 0 2-16,0 0 1 16,13-1 2-16,-13 1-1 15,4 4-1-15,-4 0 1 16,4-1-1-16,-8 1 0 15,3 0 2-15,-3-1-1 16,4-3 2-16,-13 4-2 16,0-1-1-16,0 1 1 0,4 0-1 15,-13-5 0-15,5 1 2 16,-1 0-1-16,-3 0 2 16,8 0-2-16,-13-4-1 15,0 0 1-15,0 0-1 16,0 0-5-16,0 0 1 15,-9-4 4-15,0 4 4 16,1 0-1-16,-1-4 0 16,-4 0-1-16,5 0 1 15,-14 1-2-15,5-1-1 16,-9 0 1-16,0 0-1 16,-4 0 0-16,4 0 0 0,-4 1-3 15,0-1 2-15,0 0-1 16,4 4 0-16,4-4 2 15,5 4 0-15,-5 4 0 16,5 0 2-16,0 3-1 16,8 1-1-16,-4 0 1 15,0 3 1-15,9 1-3 16,4 3 0-16,0 4 1 16,0 0 0-16,0 1 0 15,0 3 0-15,4 0 2 16,1 0 1-16,-1 3-1 15,5 1-2-15,-1 0 1 16,-8 4 1-16,9-1 1 16,-5-3 1-16,9 0-2 15,-13 0-2-15,4-1 3 0,1-3 0 16,3 0-1-16,-3-3 1 16,-1-5 0-16,0 0 1 15,5-3 0-15,-9-1 2 16,9-3-3-16,-9-4 0 15,4 0-1-15,4-1 1 16,1-3-2-16,0 0 2 16,8 0-2-16,-13-3-1 15,9-1 1-15,9 0-1 16,-5 4 0-16,5-4 0 16,3 4-3-16,6 0 2 15,3 0 1-15,-8 0 0 0,4 4-3 16,0 0 2-16,0 0 1 15,-4 3 2-15,0 1-3 16,-4 3 0-16,-5 5 1 16,0-1 2-16,-4 4-1 15,0-4-1-15,0 1 3 16,-13-1 0-16,-9 4 3 16,5 0 1-16,0 1 1 15,-14-1 2-15,1-4-1 16,-4 4 2-16,-10 0-2 15,-7-3 2-15,-5 3-2 16,-9 0 2-16,0 0-4 16,-12 0-2-16,3-3-7 15,-3-5-1-15,3 1 12 0,1-1 6 16,-9 1-21-16,9-1-7 16,-9-3 6-16,8 3 3 15,1-3 5-15,13-1 4 16,4 1-20-16,4-4-9 15,9-4-32-15,4 0-13 16,4-8-67-16,9-7-29 16,-4-12 83-16,13-7 44 15</inkml:trace>
  <inkml:trace contextRef="#ctx0" brushRef="#br0" timeOffset="-138585.58">2736 3456 252 0,'8'4'93'0,"-3"0"-72"0,-1-4 18 0,-4 0 5 0,0 0-8 15,0 0 2-15,9 4-2 16,-1-1-1-1,-3 1-18-15,-5-4 5 0,0 0 2 0,0 0-4 16,0 4-1-16,0-4-9 16,0 4-2-16,-5 0-2 15,-3 0 1-15,3-1 2 16,-3-3 2-16,3 0 1 16,-7 0 2-16,-1 0-5 15,0 0-1-15,0 0-2 16,-4 0-1-16,-1 0-1 15,1 0 0-15,-5 0-5 16,-8 0 1-16,9 4 0 16,-14 0 2-16,9 0-3 15,-12 4 0-15,8-1-1 16,-9 5-2-16,4 3 3 0,-4 4 0 16,5 4 1-16,4 4 0 15,0 4 0-15,4 7 0 16,-9 0 0-16,14 4 0 15,4 0-3-15,-9 4 2 16,13-7 1-16,-4 3 0 16,4 0 0-16,4-4 2 15,0 1-3-15,5-1 0 16,4 4 1-16,0 4 0 16,0 4 0-16,0 0 2 15,0-1-1-15,4-3 2 16,5 0-2-16,0 0 2 15,-1 0-4-15,5-7 0 0,4-1 1 16,1-4 2-16,3-3-1 16,-4-4 2-16,5-4-2 15,4-4 2-15,0 0-2 16,-5 0 2-16,9-4-2 16,-4-3 2-16,0-1-2 15,4 1 2-15,0-4 0 16,-4-1 1-16,4-3-2 15,-8 0 1-15,0-4-2 16,8 0 2-16,-9-4 0 16,5 0 1-16,0 0-2 15,-5 1 1-15,5-5-2 16,5 0-1-16,-14 1 1 16,4-1-1-16,1 0 0 0,-1-3 0 15,1-1-3-15,-5 1 2 16,5-1 1-16,-14 1 2 15,10-1-1-15,-14-3-1 16,0-4 1-16,0 4 1 16,-4-1 1-16,-4 1 1 15,0 0 0-15,0-1 0 16,-14 1 0-16,10 0 0 16,-14-1 2-16,5 1 1 15,-5 0-3-15,1-1-3 16,-9-3 0-16,0 4 1 15,-1 3-1-15,5 1 2 0,-8 3 0 16,4 1 1-16,0 3-5 16,4 4 1-16,-4 7-2 15,4 1-2-15,4 4 3 16,-8 3 0-16,9 4-2 16,-1 4 2-16,-4-4-1 15,9 0 0-15,-9 4 2 16,9 0 2-16,-9 0-1 15,9 0 2-15,4 4-4 16,-4-4 0-16,-5 0 1 16,13 0 2-16,-8 0-1 15,9 4 2-15,-5 0-2 16,8-1-1-16,-3 1 1 16,3 4-1-16,1 0 0 15,4-5 2-15,0 1 8 0,0 0 5 16,0 0-18-16,0-4-7 15,0 0 4-15,0-4 2 16,0-4-1-16,4-3-1 16,1-5-30-16,-5-7-14 15,8-7-126-15,-8-20-57 16,0-19 120-16,0-38 57 16</inkml:trace>
  <inkml:trace contextRef="#ctx0" brushRef="#br0" timeOffset="-130071.74">1327 5877 132 0,'8'4'52'0,"-8"3"-41"0,0-7 18 0,0 0 3 16,0 0-11-16,0 0-2 15,0 0 0-15,0 0 0 16,0 8-10-16,0-8 8 0,0 0 5 15,0 4 0-15,0 0-1 16,0-1-7-16,-8 1-4 16,4 0-3-16,4-4 0 15,-9 0 2-15,9 0 2 16,0 4 1-16,0-4 0 0,0 0 0 16,0 0 0-16,0 0 2 15,0 0 2-15,0 0-7 16,0 0-3-16,0 0-1 15,9-4-1-15,-9 0 0 16,4 0 2-16,4 1-1 16,-8-1 2-16,0 0-4 15,9-4 0-15,-9 4 1 16,0-3 0-16,9-1 0 16,-9 4 2-16,0 0-1 15,0-3 2-15,0 3 0 0,0-4 1 16,0-3 0-1,0 3 0-15,0 0-2 16,0 1-1-16,0-1-1 0,0 0 0 16,0 1 0-16,0-1 0 15,0 1-2-15,0-1-2 16,0 0 1-16,0 1 1 16,0-1-1-16,0 0 2 15,0 1-2-15,-9-1-1 16,9 0 1-16,-9-3-1 15,9 3 0-15,-8 0 0 16,4 1 0-16,-9-1 0 16,8 0-3-16,-8 1 2 15,0-1 1 1,0 0 0-16,9 5 0 0,-9-1 0 16,0 4 0-16,-4 0-3 15,-4 4 2-15,3-1 1 16,1 5 0-16,-9 0-3 15,5-1 2-15,3 5 1 16,-7-1 0-16,3 5 0 16,5-1 0-16,0 4-5 15,4 0 1-15,0 1 2 16,8-1 1-16,5 0-4 16,0 0-1-16,0 4 0 15,5-4 2-15,3 0-1 16,10 0 1-16,-1 1 0 15,9-5 0-15,-5 0-2 16,5-3 1-16,4-5-6 0,-4-3-3 16,4-4 1-16,-4-4 2 15,4 0-2-15,0-11 1 16,1 4 6-16,-6-8 3 16,6-1 3-16,3-3 2 15,-21 0-3-15,13-7 0 16,-9 3 1-16,-4 4 0 15,-9 0 6-15,5 0 6 16,-9 4 0-16,0 0 1 16,-4 3-3-16,-1 1 1 15,1 4-2-15,-9 3 0 16,4 0-1-16,1 4 2 0,-1 4-1 16,5 4 2-16,-5 4-2 15,5 3 0-15,0 5-5 16,-1 3-1-16,1 4-1 15,4 0-2-15,0 8 1 16,4 3-1-16,1 4-3 16,3 1 2-16,1-1 1 15,4 4 0-15,-9 4 0 16,9 4 0-16,0 7 0 16,0 4 0-16,0 5 0 15,-9-5 0-15,9 0 0 16,-13 0 0-16,0-3 0 15,0-1 0-15,-9-7 0 16,5 0 2-16,-13 0-1 0,4 0-1 16,0-1 3-16,-4-3 0 15,-5-4 1-15,5-3 0 16,-9-5 0-16,5-7 2 16,-9 0 3-16,12-8 5 15,-8-4-2-15,-4 1 3 16,-13-1-2-16,0-7 2 15,0-5-6-15,-4-3-3 16,-1 0-3-16,-8-3-3 16,17-5-2-16,-8 0-1 15,4-3-9-15,13-8-3 16,0-4-60-16,4-12-28 0,13-11 53 16,8-7 25-16</inkml:trace>
  <inkml:trace contextRef="#ctx0" brushRef="#br0" timeOffset="-129425.86">1887 5796 300 0,'-17'12'112'0,"17"-5"-87"0,-13 1 11 0,9-4-2 0,-1 0-6 15,1 3 3-15,0 1 5 16,-1 0 4-16,5-1-21 16,0-3 5-16,0-4 0 0,0 8-6 15,0-8 0-15,0 0-7 16,0 0 1-16,9 0-7 16,0 0-1-16,8 0-4 15,-9 0-1-15,10-4-1 16,-1 0 0-16,0 4-5 15,5-4-3-15,-1 1-3 16,5-5-2-16,-9 4-8 16,5 0-2-16,-5 0-16 15,-4-3-6-15,4 3 0 0,-8 4 4 16,-1 0-9-16,5 0-2 16,-13 0-53-1,0 0-22-15,0 11 67 16</inkml:trace>
  <inkml:trace contextRef="#ctx0" brushRef="#br0" timeOffset="-129020.25">1956 6057 220 0,'-4'7'85'0,"4"-7"-66"0,0 0 23 16,0 0 6-16,-9 4-14 15,9 0-5-15,0 0-5 16,0 0-4-16,0 0-10 16,0-1 7-16,0 1 3 0,-13 0 1 15,13 0 2-15,0 0-4 16,0 0-2-16,0-1-3 15,0-3 1-15,0 0-4 16,0 0-1-16,13 4-4 16,-4-4-1-16,-1 0-3 0,14 0 1 15,8-4-4-15,0 4 0 16,0-3 1-16,13-1 0 16,0 0-5-16,5 0-1 15,-9 0-11-15,4 0-1 16,4-3-48-16,-4-1-22 15,-8-3 46-15,-9-12 21 16</inkml:trace>
  <inkml:trace contextRef="#ctx0" brushRef="#br0" timeOffset="-115149.06">1249 7049 236 0,'-13'0'88'0,"13"4"-69"0,-13-4 11 15,13 0-2-15,-4 3-3 16,4 1 2-16,-9 0 13 16,5 0 10-16,4 4-27 15,-8-5-3-15,3 9-3 0,5-4 0 16,-17 3 1-16,8 4-5 16,5 1 0-16,-13 7-4 15,8 0 0-15,-8 3-5 0,13 1-3 16,-9 8 0-16,0 3-1 15,4 8-3-15,1 4 2 16,-1 3 1-16,5 5 0 16,4-1 0-16,-9 1 2 15,0-5-1-15,9 1-1 16,-8 0-4-16,3-1 0 16,5-7-3-16,0 0 2 15,-4-7 3-15,4-1 1 16,-8-4-6-16,8-7 0 15,0-8-2-15,0-3 1 0,0-5-4 16,0-3-3-16,8-4 6 16,-4-4 3-16,-4-4-5 15,13-4-1-15,-8-7 9 16,8-1 6-16,0-3-1 16,4-4-1-16,0-4 0 15,0-3 1-15,-4-1-3 16,4 1 0-16,5-5 1 15,-5 4 2-15,-4-3-6 16,13-1-1-16,-9 5 2 16,-4-1 1-16,13 4 2 15,-9 8 0-15,1 4-3 16,-6 3 2-16,6 5 10 16,-1 3 3-16,0 4-19 15,0 4-6-15,5 3 18 0,-9 9 10 16,4-1-6-16,0 4-5 15,5 4-2-15,-5 4 0 16,-8 4 1-16,4 7 3 16,4-4-3-16,-9 1 0 15,5-1 3-15,-8 5 1 16,3 3-1-16,-8 4 1 16,5 0-2-16,-5 0 2 15,0-12-4-15,-5 4-2 16,5-3-16-16,-8-8-5 15,3-8 10-15,-8-19 5 16</inkml:trace>
  <inkml:trace contextRef="#ctx0" brushRef="#br0" timeOffset="-114680.79">2206 7179 376 0,'17'11'143'0,"-4"-7"-112"0,4-11-8 0,5 3-12 15,-5 0-14-15,9-4 2 16,4 1 3-16,4-9 1 0,5 5-1 16,-9-1-2-16,14 1 3 0,-6-1-11 15,14 1-4-15,-9-1-10 16,5 1-3-16,-5-1-23 16,-5 5-8-16,-7 3 29 15,-1 4 16-15</inkml:trace>
  <inkml:trace contextRef="#ctx0" brushRef="#br0" timeOffset="-114275.13">2210 7662 368 0,'22'15'140'0,"-9"-11"-109"0,4-8-6 0,-4 4-10 0,0 0-10 15,8-4 2-15,5 0 7 16,17 4 5-16,-8 0-9 16,-9 4 1-16,4 4 0 0,13-4-11 15,-9 3-2-15,9-3-54 16,9 0-25-16,-9-4 41 15,5-12 20-15</inkml:trace>
  <inkml:trace contextRef="#ctx0" brushRef="#br0" timeOffset="-106695.98">3589 6980 252 0,'9'-4'93'0,"-9"8"-72"0,-5-4-2 0,5 0-3 0,0 0 1 16,0 0 4-16,5 0 9 16,8-4 6-16,-13 0-19 15,8 0-5-15,-4 1-1 0,5-1 4 16,-5 0 5-16,5 0-8 15,0 0-4-15,-1 0-5 16,5-3 0-16,0-1-2 16,4 0-1-16,5 1-2 15,-5-1 1-15,0-3 1 16,5 3 0-16,-1 0 0 16,5 1 0-16,-13 3-3 15,4 0 2-15,5 4 1 16,0 4 0-16,-10 3 0 15,6 5 0-15,-1 3 0 16,-4 4 0-16,0 1-3 16,0 3 2-16,-13-1-1 15,0 5 0-15,0 0 0 0,-13 4-2 16,0 3-4-16,0 1-2 16,-9 3 7-16,5-4 6 15,0-3-1-15,-5-4-1 16,-3-8 0-16,-1 0-1 15,4 0 0-15,5-3 0 16,-9-5 0-16,13 1 0 16,-4-5-5-16,8-3-1 15,1 0 0-15,3-4 4 16,5 0 1-16,0 0 1 16,0 0 2-16,9 0 1 15,4 0 1-15,4 0 2 0,0 4-8 16,5-4 0-16,-1 4 2 15,5 3 4-15,0 1 1 16,-4 0 0-16,4 3-17 16,-1 4-4-16,1 5 6 15,0 3 4-15,0 3 5 16,0 5 3-16,-5 0-1 16,1-1 2-16,4 5 11 15,-9-5 6-15,-8 1-10 16,4 0-6-16,-5-1-5 15,1-3 0-15,-9 0-4 0,0 4 1 16,0-8-3-16,-9 0 0 16,1 0 1-16,-1-4 4 15,0 0 1-15,-8-4 1 16,4 4 13-16,-13-3 8 16,9-1-4-16,-13 0 1 15,0 1-5-15,0-1 2 16,-5 0-2-16,-8 1 2 15,0-1 1-15,-9 0-1 16,1-3 4-16,3 3 0 16,-17 0-6-16,9-3 0 15,0-1-13-15,-4-3-2 16,17 0-45-16,-13-8-19 16,-4-4 33-16,4-11 17 0</inkml:trace>
  <inkml:trace contextRef="#ctx0" brushRef="#br0" timeOffset="-102597.78">431 8964 60 0,'-18'-12'24'0,"10"12"-18"0,8-7 0 0,-13 7-1 0,8-4-6 16,5 0 1-16,-12 0 6 16,7 4 4-16,-3 0 21 15,3 0 12-15,-3 0 2 16,-1 0 0-16,0 0-5 15,-3 0-2-15,3 4-21 16,9-4 7-16,-9 4 4 0,5-4-2 16,4 0 2-16,0 0-7 15,0 0-1-15,0 0-7 16,4 0 0-16,5 0-4 16,0 0 0-16,3 0-5 15,10-4-1-15,-5 0-6 16,18 0-2-16,-9 1 2 0,4-5 1 15,8 0 2-15,1 1 0 16,17-5 0-16,0 1 0 16,5-1 0-16,8 1 0 15,4-1 0-15,4 1 0 16,-16-1 0-16,12 1 0 16,9-1 0-16,-5 1 0 15,10 3 0-15,3 4 0 16,-12 0 0-16,3 1 0 15,-3-1 6-15,-5 0 4 16,1 0-3-16,12 0-2 16,-13 0 2-16,0 4 2 15,5 0-2-15,-5 0 1 0,5 0-1 16,-18 0 1-16,13-3-2 16,-12-1-1-16,7 0-3 15,-7 0-2-15,8 0 1 16,-5 0 1-16,-3 1-1 15,3 3 2-15,1-4-2 16,-5 4-1-16,1 0 1 16,-1 0-1-16,-13 0-3 15,18 0 2-15,8-4 1 16,0 4 2-16,5 0-1 16,-13 4-1-16,12 0 1 15,-4-1-1-15,-4 1-3 16,5 0 2-16,-1 4-1 0,0-1 0 15,5 5 2 1,-5-1 2-16,-13 1-3 0,5 3-2 16,-9-3-7-16,-4 3-2 15,-5-4-11-15,-8 5-5 16,-13-5-122 0</inkml:trace>
  <inkml:trace contextRef="#ctx0" brushRef="#br0" timeOffset="-93425.44">6666 993 156 0,'-9'0'57'0,"5"-4"-44"0,4 4 38 16,0 0 14-16,-9 0-1 16,5 0-1-16,-1 0-13 15,-3 0-6-15,3-3-25 16,-3-1 6-16,-1 0 5 0,5 0-5 15,0 0-2-15,4 0-9 16,-9 1-1-16,5-1-4 16,4 4 0-16,0-4-3 15,0 0 1-15,4 4-6 16,5-4-1-16,-5 4 0 16,9 0 2-16,-5 0-3 0,5 4 0 15,5 4-1-15,-10-1-2 16,5 5 0-16,0 7 3 15,0 8 0-15,0 4 3 16,-4 7-3-16,-1 0 0 16,-3 4 1-16,-5 4 2 15,0 0-3-15,-5 0-2 16,-3 0-1-16,-5-4 0 16,-9 0 0-16,-4-3 3 15,0-5 0-15,5 1 1 16,-9-5 0-16,4-7 2 15,0-4-1-15,0-3 2 16,5-5-2-16,-14-3 2 0,14 0 2 16,-1-8 2-16,9 3 1 15,0-6 0-15,9 3 0 16,0-4 2-16,12 0-5 16,1 0-3-16,4 0 3 15,4 4-1 1,9 0 3-16,-9 0-4 15,5 4-2-15,3 4 0 16,6 3-1-16,-1 5 0 16,0 7 0-16,4 3-3 15,-3 1 2-15,-1 4-4 16,0-1 1-16,-4 1-16 16,-5-8-6-16,1-8-60 15,4-3-24-15,-5-12 57 0,1-19 29 16</inkml:trace>
  <inkml:trace contextRef="#ctx0" brushRef="#br0" timeOffset="-92614.19">8040 932 324 0,'13'-11'121'0,"-9"7"-95"0,9-4 14 16,-4 8-3-16,-9 0-3 16,0 0 2-16,4 0 0 15,-4 0 3-15,0 0-22 16,-4 0 2-16,-5-4-1 0,1 0-6 15,-10 4 1-15,6 0-6 16,-6 0-2-16,-3 0 0 16,-5-3-1-16,4 3-2 15,-8 0-2-15,0 0-2 16,0 0 1-16,0 3-1 16,-9-3-2-16,4 4 0 15,5 0 3-15,-4 4-5 0,4-1 2 16,8 5-3-16,5 3 2 15,8 0 3-15,1 8 1 16,8 4-2-16,8 4 0 16,5 7 2-16,4 4 0 15,9 8-2-15,-9 0 0 16,5 0 4-16,-5-4 1 16,0 7-3-16,5-7 1 15,-18 0 0-15,9 0 2 16,-13 0-6-16,-8-4 1 15,3 0-4-15,1-3 0 16,-13-1-1-16,0-7 2 16,-5-5 2-16,0-6-1 0,5-5 6 15,0-7 1-15,0-5 4 16,4-6 1-16,9-1-1 16,-1-8 1-16,5-3 2 15,5-4 5-15,3 0-6 16,5-4 0-16,4-4-2 15,1 0 1-15,3-4-2 16,1 1 0-16,-1-1-1 16,5-11 0-16,-9 0-5 15,5-4 1-15,-1 0 0 16,1-4 0-16,-1-3 0 16,1 3 0-16,-5 0-3 15,0 4 0-15,-4 8 2 16,0 3 0-16,0 5-4 0,-4 3 1 15,-1 4-5-15,1 4 1 16,-9 3-36-16,4 5-13 16,1-1-90-16,3 1-40 15</inkml:trace>
  <inkml:trace contextRef="#ctx0" brushRef="#br0" timeOffset="-91847.72">8553 832 368 0,'-13'12'140'0,"13"-20"-109"0,0 8-2 16,0-4-7-16,0 4 1 15,0-7 6-15,9 3 2 16,-9-4 3-16,8 1-18 16,5-1 0-16,4-4-2 0,5 1-7 15,4-1-2-15,8 1-3 16,1 0-2-16,3 3-2 16,1 0 1-16,0 4 1 0,-4 4 0 15,-1 8-3 1,-8 0 2-16,0 7-1 15,-9 4-2-15,4 4-2 0,-12 0 1 16,0 4 1-16,-9 0-1 16,-9 3-1-16,0 1 1 15,-16 3 3-15,-1 1 1 16,-4 3 1-16,-9 1 0 16,0-1 0-16,0-8 0 15,0 1 2-15,5 0 1 16,4-12 1-16,13-8 2 15,-5 1 6-15,9-4 2 16,9-1-5-16,-5-7-1 0,9 0-4 16,9-4-3-1,8-3-3-15,5-1 1 0,3 0 1 16,6 5 0-16,7-1-3 16,-3 4 2-16,4 4-1 15,-1 3 0-15,1 5-3 16,-4 3-1-16,3 8-4 15,-12 0 1-15,4 11 7 16,-12-3 6-16,3 4-7 16,-3-5 1-16,-6 1 4 15,-7 0 4-15,-5 3-3 16,-5-3 0-16,-3 3 1 16,-14 1 2-16,-8-1-1 15,-13 4 0-15,-9 4 3 16,-8-3 3-16,13-9 2 15,-31 13 5-15,0-13 1 0,5 1 1 16,9-4-11-16,-5-8-3 16,8 0-39-16,1-4-16 15,4-3 25-15,13-24 12 16</inkml:trace>
  <inkml:trace contextRef="#ctx0" brushRef="#br0" timeOffset="-89625.75">7851 2441 204 0,'-5'8'77'0,"1"-8"-60"0,0-4 26 0,4 4 9 16,-5 0-8-16,5 0-2 15,-8 4-10-15,3 0-3 16,1-1-16-16,-5 1 12 0,1 4 5 16,-1 0-4-16,1-1-3 0,3 1-9 15,-3 0-1 1,-1 3-4-16,9 4 0 0,-9 1-3 15,9 3-1-15,-4 8-6 16,4 11 1-16,4 4-2 16,5 4 0-16,-5 4 2 15,9 3 0-15,-8 9 2 16,3-1 1-16,1 0 1 16,-1 1 0-16,1-5-2 15,-5-3-2-15,1-1-2 16,3-11-1-16,-8-7-12 15,0-8-2-15,0-8-80 16,5-8-35-16,8-53 67 16</inkml:trace>
  <inkml:trace contextRef="#ctx0" brushRef="#br0" timeOffset="-88980.32">8807 2430 288 0,'4'11'107'0,"-4"-7"-83"0,0-4 26 15,0 0 8-15,0 0-22 16,0 0-5-16,-4 4-2 15,4 0 2-15,-4 3-17 16,-1 1 3-16,1 0 3 0,0-1-2 16,-5 5 1-16,1-1-8 15,-1 5-4-15,0-1-2 0,1 0 1 16,3 4-3-16,-3 0 0 16,8 4-3-16,-9 0-3 15,5 4 2-15,0-4 2 16,4 4-2-16,-9-4 0 15,9 0 1-15,0-4 0 16,9 0-3-16,-9 0 0 16,8-3-9-16,5-1-3 15,4 0 12-15,5 1 8 16,4-1-6-16,4-3-1 16,9-1-1-16,0-3-2 15,4-1 1-15,0-7 0 16,0 0-2-16,0 0-1 0,0-3-10 15,0 3-1-15,0 0-20 16,-4 0-8-16,-5 0-26 16,-3 0-12-16,-6 0 42 15,-7 0 23-15</inkml:trace>
  <inkml:trace contextRef="#ctx0" brushRef="#br0" timeOffset="-88065.88">8923 2276 296 0,'5'-7'112'0,"8"3"-87"0,-13 8 0 0,8-4-7 0,-8 0-2 15,5 4 2-15,-5-4-1 16,0 0 0-16,0 0-9 15,4 3 12-15,0 5 7 0,-4-8-10 16,5 8-4-16,-1-4-4 16,4 3 1-16,-8-3 1 15,5 4 3-15,-1-4-3 16,5-1 1-16,-9 5 8 16,8 0-2-1,-3-4 0-15,3-1-4 16,1 1-1-16,-1 0-3 15,-8 0-1-15,5 0-3 16,-5-4 1-16,4 3-4 16,5 1-2-16,-9-4 0 15,0 8 1-15,0-4-1 16,0 0 2-16,0-1 0 16,0-3 1-16,0 4-2 0,0 4 1 15,0 0-2-15,0-5 2 16,0 1-2-16,0 0-1 15,-9 0 3-15,9 0 0 16,0 3 1-16,-4-3 0 16,-1 0-2-16,5 0 1 15,-8 0-2-15,4 3 2 16,-1 1-2-16,1 0-1 16,0-1 1-16,-1 5-1 15,1-1 0-15,0 5 0 16,4-5 0-16,0 5 0 15,0-1-3-15,-9 4 0 0,9 4-1 16,0 4 3-16,0 7-2 16,-4 1 1-16,4-1 2 15,-5 4 2-15,5 5-3 16,0 3 0-16,0 7 1 16,-8 5 0-16,8 7 0 15,-4-4 2-15,4 0 1 16,-5 4 1-16,1-7 0 15,-5-4 0-15,5-5-5 16,0 1 1-16,-5-4 0 16,0-4 2-16,1-4-1 15,-1 1-1-15,5-5-6 16,-5-3-1-16,5-4-8 0,0-8-3 16,-9-8-30-16,8-3-14 15</inkml:trace>
  <inkml:trace contextRef="#ctx0" brushRef="#br0" timeOffset="-85496.48">7937 3740 432 0,'-9'15'162'0,"9"-11"-126"0,0-1-4 0,0-3-10 16,0 4-15-16,0 4-2 15,0 0 11-15,-9 3 4 16,1 1-10-16,-1-1 1 0,-4 1 0 16,0 7-6-16,0 0-3 15,-4 4-1-15,4 0-1 16,-13 8-3-16,1-1 2 15,3 5-1-15,-8-1 0 16,8 1 2-16,-4-1 2 16,9 4-1-16,0 4-1 15,-5 4 3-15,10 0 0 0,-1 0-1 16,4 0 1-16,5 0-4 16,4-4 0-16,0-3-1 15,4 3 0-15,5-4 0 16,4-3 0-16,4-5 0 15,0-3-2-15,5-4 0 16,-1-4 0-16,1-3-4 16,3-9-2-16,1 1-2 15,0-4 2-15,0 0 1 16,4-8 3-16,0 0 2 16,1-4 2-16,-1-3-1 15,0-5-1-15,0 1 3 16,-4-4 0-16,4 0-4 15,-4 0 1-15,-9-4 2 0,-8 0 1 16,4 0 1-16,-9 0 2 16,-4-4-1-16,-4 0-1 15,-1 4-4-15,-3 0 0 16,-1 0 0-16,-8 4 2 16,-9 4-1-16,-4 7-1 15,0 4 5-15,4 4 1 16,-9 8 0-16,5 3-2 15,0 5 1-15,0 3 1 16,4 4-3-16,-4 4 0 16,4 7 3-16,4 1 1 0,5 3 1 15,0 0 0-15,4 0 0 16,0 1 2-16,5-1-1 16,3 0 2-16,-3 1-4 15,3-1 0-15,1-4-3 16,4 1-1-16,0-4-12 15,0-9-7-15,0-2-121 16,4-32-54 0,9-11 99-16</inkml:trace>
  <inkml:trace contextRef="#ctx0" brushRef="#br0" timeOffset="-84461.04">8549 3824 380 0,'0'7'143'0,"0"-10"-112"0,4 6-6 0,-4-3-9 0,0 0-7 16,13 4 5-16,-9 4 7 15,5-4 7-15,4 0-15 16,0-4-3-16,4 0-2 0,0 0-7 16,5 0 0-16,3 0-8 15,6-4 0-15,-10 0 3 16,5-4 2-16,0 4 2 16,-5 1 0-16,1-1 0 15,-5 0 2-15,5 0 1 16,-9 0 1-16,0 0-2 15,-5 1 1-15,-3-1 0 16,-5 0 1-16,-5-4-5 16,1 1-1-16,-5 3-2 0,1-4 3 15,-10 0-5-15,1 5 0 16,0-1 0-16,0 0 4 16,-1 0 1-16,-3 4 1 15,-1 0 0-15,1 4 2 16,4 4-1-16,-1-1-1 15,1 5 1-15,0 3-1 16,0 0 2-16,-1 5 1 16,1 3 1-16,9 0 2 15,-10 0 3-15,5 0 5 16,5 0-8-16,-1 7-3 16,5-3 0-16,0 0 2 15,4-4-4-15,0 0-1 0,0 0 0 16,0 0 0-16,4 0 0 15,0-4 2-15,5 0-1 16,-1 0 2-16,5-4-2 16,5-3-1-16,-1-1 1 15,4-3-1-15,1 0 0 16,4-4 0-16,4-1-3 16,-4 1 2-16,8 4-1 15,-4 0 0-15,1-1 2 16,-1 5 0-16,4-1 0 15,-8 1 0-15,4 3 0 16,-4 0 0-16,-4 4 0 16,3 1 2-16,-7 3 1 0,-5 0 3 15,0 0-5-15,0 0-3 16,-5 3-2-16,-8-6 3 16,0 3 9-16,-8-1 4 15,-1 5 1-15,-8 0 0 16,-9 0-3-16,-4 0-1 15,-9-4-3-15,-9 4 1 16,-3-1-2-16,-10-3 0 16,1 0-10-16,-5 0-2 15,1-4-67-15,-18-3-28 16,-4-12 52-16,-5-12 25 16</inkml:trace>
  <inkml:trace contextRef="#ctx0" brushRef="#br0" timeOffset="-75888.76">5912 3299 272 0,'-9'8'101'0,"9"-8"-78"0,-13 4 4 16,13-1-1-16,-4-3-4 15,-1 4 4-15,1 0-5 16,-5 0-1-16,5 0-11 15,4-4 21-15,-9 4 9 0,9-4-8 16,0 3-4-16,0-3-11 16,0 0-3-16,0 0-3 15,9 4 1-15,0-4-2 16,4 4 0-16,4 0-3 0,4-4-1 16,5 0-1-16,4 0 2 15,9 0-1 1,0 0 0-16,13 0-3 0,-9 0-2 15,9 0 1-15,-1-4-1 16,1 4 0-16,-5-4 2 16,5 4-3-16,0 0 0 15,4 0 1-15,4 0 0 16,9 0 0-16,-4 0 0 16,4 0 2-16,-5 0 1 15,-3 0-1-15,-5 0-2 16,-5 4-2-16,-16 0 1 15,4 0 1-15,-9 3 2 0,0 1 1 16,-9-4 3-16,-3 3-1 16,-1 1 2-1,-9 4 0-15,1-1 1 16,-5-3 0-16,-4 3 0 16,0 1 2-16,-4-5-3 15,0 5 1-15,-1-1-3 16,-3 1 2-16,4-1-2 15,-9 1 0-15,8-1-1 16,-8 1 0-16,0 3-2 16,1 0 1-16,-6 5-2 15,5 3 2-15,-4 0-2 16,0 7 2-16,-5 5 0 16,1 7 1-16,-1 4-2 15,-8 4-2-15,-4 3 9 16,-9-3 4-16,-1 0-13 0,-3 7-4 15,0 16 5-15,-5 15 4 16,5 4-9-16,3 4-4 16,6-8 4-16,-1 4 1 15,-4 4 0-15,0 11 0 16,0 4 2-16,0-8 0 16,4-11-2-16,-9-7 0 15,5 6 2-15,0 9 2 16,9 3-2-16,-5-3-2 15,0-4 2-15,9-12 2 16,0-7-2-16,0-1 0 16,8 1 1-16,-8 3 0 0,8 1 0 15,5-5 0-15,0-7 0 16,4-4 0-16,0-11-3 16,0-4 0-16,9-8-1 15,-9-4 0-15,9-11-17 16,-1-8-7-16,27-42-223 15,8-30 137 1,-4-39 47-16</inkml:trace>
  <inkml:trace contextRef="#ctx0" brushRef="#br0" timeOffset="-67285.84">7333 6168 244 0,'5'-8'93'0,"-5"8"-72"0,8-7 5 16,-8 3-1-16,0 0 1 15,0-4 5-15,-8 4 7 16,3 1 6-16,1-5-24 15,4 4-4-15,-13-4-2 0,5 1 3 16,-1-1 2-16,0 0-4 0,-4 1-1 16,1-1-4-16,-1-3-1 15,0-5-5-15,-5 1-1 16,1 3-3-16,-4-3-1 16,-5 4-1-16,0-1 0 15,-4 4-5-15,0 1 0 16,4 3-10-16,-4 4-2 15,4 8-1-15,9 3 2 16,-9 4-19-16,13 5-6 16,4 3 18-16,9 3 9 15,9 5 11-15,4-4 5 16,13 0 5-16,-9-4 4 16,4-4 0-16,1-4 2 15,-1-3 0-15,1-5 1 0,-5-3-2 16,0 0-1-16,1-4 1 15,-5 0 1-15,-1 4-8 16,1 0-3-16,0-1-6 16,-4 5 1-16,0 4 1 15,3 7 2-15,1 8 1 16,0 7 3-16,0 4-3 16,0 4 0-16,0 1 1 15,-4 6 2-15,-1-3-3 16,-8 0-2-16,0-4 21 15,-8 1 13-15,-5-1-1 0,0 0 3 16,-9-4-2-16,5-3 3 16,-4-5-5-16,-10-3-1 15,6-8-13-15,-19-3-4 16,14-9-12-16,-8-7-4 16,-1-4-19-16,0-3-8 15,9-9-32-15,0-3-13 16,8-11 51-16,5-5 24 15</inkml:trace>
  <inkml:trace contextRef="#ctx0" brushRef="#br0" timeOffset="-66788.08">7579 6179 328 0,'0'4'123'0,"0"-4"-95"0,13 0 3 0,-9 0-6 16,9 0-11-16,-8 0 0 15,7 0-2-15,10 0 0 16,-5-4-6-16,0 0-2 0,5 1 0 16,4-1-5-16,4-4 1 15,-8 1-2-15,3-1-2 16,1 4-6-16,0-4-4 16,-4 1-3-16,-1 3-3 0,5 4-52 15,-13 0-25-15,0 4 50 16,-9 3 23-16</inkml:trace>
  <inkml:trace contextRef="#ctx0" brushRef="#br0" timeOffset="-66502.69">7622 6601 328 0,'48'-16'123'0,"-14"9"-95"0,5-12-4 0,-18 11-6 15,5-4-14-15,4 1-2 16,5-1-12-16,-1 1-6 15,5-8 8-15,0 7-65 0,0-3-25 16,-5-8 50-16,5 0 24 16</inkml:trace>
  <inkml:trace contextRef="#ctx0" brushRef="#br0" timeOffset="-65243.05">7088 7060 380 0,'-13'23'143'0,"9"-15"-112"0,4-8 10 0,-5 4-3 15,5-4-22-15,0 7-4 16,0-7 4-16,0 8 1 15,0 4-8-15,0-1 6 0,0 1 2 16,0 7-3-16,0 0 0 16,0 8-8-16,0-1-4 15,5 9-1-15,-5 3-1 16,4 12-3-16,-4 7 2 16,9 12-1-16,-9 4 0 15,0 0 2-15,0 0 0 16,0-4 0-16,0-4 0 15,0-8 0-15,0-3 2 0,0-4-1 16,-9-8-1-16,9-8-2 16,-4-7 1-16,4-4-1 15,-5-8 0-15,5-3-3 16,0-4-1-16,0-8-2 16,0-8 0-16,0-4 2 15,0-7 2-15,5-4 2 16,-1-7 1-16,5-5-4 15,-1-3 1-15,1 0 0 16,-1-5 2-16,5 1-1 16,5-8 1-16,-6 8 2 15,6 0 0-15,-1 8-3 16,4 3 0-16,5 8 2 16,-4 4 0-16,4 7-2 0,4 9 0 15,4 6-1-15,5 9 0 16,-9 7 0-16,13 4 3 15,-12 4 0-15,3 0 1 16,-4 3 0-16,-4 5 2 16,-4 3 3-16,-1 0 2 15,-4-3 1-15,-4 3 2 16,0 4 1-16,-13 0 1 16,0 1 2-16,-13 3 2 15,9 0-5-15,-13-4 1 16,4-4-9-16,-4-4-2 15,-1-7-14-15,1-4-5 16,4-11-61-16,-8-12-27 0,3-16 54 16,6-14 26-16</inkml:trace>
  <inkml:trace contextRef="#ctx0" brushRef="#br0" timeOffset="-64881.76">7713 7416 440 0,'-9'12'165'0,"0"-8"-129"0,18 0-1 0,-9-4-10 16,4 0-23-16,9 0-3 16,-4 0 2-16,4 0 1 15,4 0 0-15,0 0 1 0,5 0 2 16,-1 0-4-16,5-4-1 16,4 0 0-16,1 0 0 15,-1 4-9-15,0 0-4 16,-4 0-11-16,4 0-3 15,-13 4-36-15,9 0-16 16,-9 0 38-16,-4-1 22 0</inkml:trace>
  <inkml:trace contextRef="#ctx0" brushRef="#br0" timeOffset="-64566.55">7687 7876 356 0,'21'8'132'0,"-3"-8"-103"0,7-8-1 0,-12 8-7 16,9-4-22-16,8 0-5 15,0-3 2-15,5 3 1 16,12-4 3-16,-4 1-44 0,9-13-20 16,4 1 32-16,-13-4 16 15</inkml:trace>
  <inkml:trace contextRef="#ctx0" brushRef="#br0" timeOffset="-62376.86">8230 7079 412 0,'0'23'154'0,"-9"-23"-120"0,18 4 12 0,-9-4 0 0,0 0-31 15,4 0-8-15,0-4-5 16,5 1-2-16,0-1 0 15,-1 4 4-15,1-4 2 0,8 0-2 16,0-4-1-16,5 1-3 16,8-1-3-16,-4-3-3 15,8-1-1-15,5 4 1 16,0-3 2-16,13 3 2 16,-5 1 3-16,5 3-2 15,-1 4-2-15,5 4 2 16,-8-1 2-16,-1 5 0 15,-8 4-1-15,-5-1-2 16,-8 4 1-16,-8 5-4 0,-6-1-1 16,-12 0-2-16,0 0 0 15,-12 4 5-15,-1 4 1 16,0-4 2-16,-13 0 0 16,4-4-3-16,-4 0 2 15,1-4 1-15,3 1 0 16,0-5-3-16,5 1 2 15,9-5 1-15,-5 1 2 16,4-4-1-16,5 0-1 16,4-4 3-16,4 4 0 15,9-1-1-15,0 1 1 0,4 0-2 16,0 0-1-16,5 4-2 16,0 3 1-16,-1 0-1 15,1 5 0-15,3 3 0 16,-3 4 0-16,0 4 4 15,-1 3 1-15,-4 9 3 16,-4-1 1-16,-4 8 3 16,-9 0 1-16,-4 4 1 15,-9 0 0-15,0-5 2 16,-5 5 4-16,-16-4-1 16,0 0 1-16,-5 0-3 15,-4 4-1-15,-13 0-8 16,0-4-4-16,4-8-12 15,-4-7-4-15,-4-12-55 16,-14-8-24-16,1-11 48 16,0-11 22-16</inkml:trace>
  <inkml:trace contextRef="#ctx0" brushRef="#br0" timeOffset="-61777.32">6304 8577 188 0,'13'-8'71'0,"-9"1"-55"0,9-1 20 15,-5 4 4-15,5-3-3 0,5-1 1 16,3 0-2-16,1 1 0 16,-1-1-19-16,5 0 3 0,4 1 3 15,5-5-1-15,3 4-1 16,10 1-5-16,-5-1-2 16,13 0-6-16,4 1 0 15,9-5-5-15,4 5 0 16,1-1-1-16,12 4-2 15,17-4 1-15,9-3-1 16,0 3 0-16,5 1 0 16,-1-1-3-16,9-3 2 15,0-5 1-15,0 5 2 16,0-1-1-16,-13 1-1 16,4-1-4-16,-4 5 0 15,-4-5-18-15,-9 4-6 0,-8 5-86 16,-27 6-40-16,-12 5 79 15,-26 4 38-15</inkml:trace>
  <inkml:trace contextRef="#ctx0" brushRef="#br0" timeOffset="-32259.65">3361 5398 112 0,'8'-4'44'0,"-8"4"-35"0,0 0 31 0,0 0 14 0,0 4-7 16,0 4-3-16,0-1-13 15,0 1-5-15,-8 0-15 16,8-1 0-16,-9 1 2 0,9 3-7 16,-9-3-1-16,5 0-5 15,0-1-1-15,-1 5 1 16,-3-1 2-16,4 1 8 16,-1-1 3-16,-3 1 16 15,-1-1 8-15,0 1 1 16,1-1 1-16,-1 1-4 15,1-1 1-15,3 1-9 16,-3-1-4-16,3-3-5 16,5-4-1-16,-8 0-3 0,8-4 1 15,0 0-8-15,0 0-4 16,0 0-2-16,8 0 1 16,-3-4-1-16,3 0-1 15,1 0-2-15,4 0-1 16,0 4-1-16,0 0 3 15,0 0 0-15,4 0 1 16,0 4-3-16,0 0 0 16,5 4-1-16,-5 3 0 15,9 4 0-15,-13 1 3 16,8 3 0-16,-3 0 1 16,7 0-3-16,-7 0 2 15,-1 1 1-15,-4-1 0 0,8 0 0 16,-12 0 2-16,4 4-1 15,-4-4-1-15,-9 0 1 16,-9-3 1-16,5 3-1 16,-5 0 2-16,0 0-2 15,-12 0 2-15,-1 0-2 16,-4-3-1-16,-4 3 1 16,0 0 1-16,4 0-1 15,-8 0 2-15,12 0 2 16,-8-3 2-16,9-1-1 15,-1 0-1-15,5 1-1 16,0-5 0-16,-1 1-2 16,5-1-2-16,0 1 5 15,13-5 1-15,-17 1-2 0,17 0-3 16,-8-1 2-16,3 1 0 16,5-4-1-16,0 0 1 15,0-4-4-15,5 3 0 16,3 1 1-16,9 0 0 15,-12 0 0-15,8 4 0 16,8-5-3-16,1 1 2 16,12 4 1-16,5 0 0 15,0-1 0-15,8 1 2 16,5 3-3-16,4 1 0 16,-9-1 1-16,1 1 2 15,-1-1-1-15,-8 5-1 16,-9-1-2-16,5-4 1 0,3-3-45 15,-3-8-22-15,8-19 35 16,0-16 16-16</inkml:trace>
  <inkml:trace contextRef="#ctx0" brushRef="#br0" timeOffset="-31254.58">8454 5674 472 0,'-13'15'176'0,"17"-11"-137"0,5-4-5 15,-9 0-11-15,4 0-16 16,0 0 1-16,-4 0 6 15,9 0 5-15,0 0-9 16,-1 0 3-16,1-4 3 0,4 0-6 16,-9 0-3-16,9-3-2 15,9-1-1-15,-5 0-5 16,4-3 1-16,5-1 0 16,9 1 0-16,3-1 0 0,1 1 0 15,9 3-3-15,-10 4 2 16,1 4 1-16,0 4 0 15,0 4-3-15,-5 3 2 16,1 5-1-16,-14 3 0 16,5 4 0-16,-4 0 0 15,4 4 2-15,-18 3 0 16,5 1 0-16,-4-4 2 16,-5 11 1-16,-4-3 3 15,-4-1-1-15,-5 1 0 16,-8-1-3-16,0 0-2 15,-9 5 1-15,-4-1-1 0,4 0 0 16,-17 4 2-16,4 1-3 16,-4-1 0-16,0-4 1 15,4 0 2-15,0-3-1 16,5-5 2-16,3-3-4 16,6 0 0-16,3-8 1 15,5 0 2-15,4 1-1 16,9-5 2-16,-5-4-2 15,18-3 2-15,-5 0-2 16,9-1-1-16,8-3 1 16,5 4 1-16,9-1-1 15,3 5 2-15,10-1-2 16,4 1-1-16,-1 3 1 16,1 1-1-16,0-1-3 15,-5 0 0-15,5 1-7 0,0 3-2 16,-5-4-26-16,-8 0-11 15,-5 1-53-15,-4-5-25 16,-12-11 64-16,-6-11 34 16</inkml:trace>
  <inkml:trace contextRef="#ctx0" brushRef="#br0" timeOffset="-29003.02">5584 4927 304 0,'-9'0'112'0,"5"4"-87"0,8-4 20 15,-4 0 4-15,0 0-9 16,9 4 1-16,0-1-8 16,-1-3 0-16,1 4-19 15,8 0-1-15,0 0 0 0,9 0-3 16,0 3 0-16,4 1-6 16,5 0-1-16,12-1-6 0,9 1-2 15,0 3 4-15,17-3 5 16,14 0-2-1,-1-1-1-15,0 1 0 0,4 0 1 16,14-1 1-16,-5 1 1 16,9 0 2-16,-5-1 3 15,0 1 2-15,-3 0 1 16,-1-4-4-16,4-1 0 16,5 1-5-16,0-4 0 15,-9 0-1-15,-5 4 1 16,1 0-2-16,-9 4 2 15,9-1-2-15,-4 1-1 16,-5 3 3-16,4-3 2 16,-12 4 2-16,-9 3 1 0,0-4-2 15,4 1-1-15,0-1 1 16,1 1 1-16,3-1-1 16,-4-7-1-16,5 4-1 15,-5-4 0-15,0-1 0 16,-12 1 0-16,8-4-2 15,0 0-2-15,13 0 1 16,-14 0 1-16,6 0-1 16,3 0-1-16,-3 0-2 15,-6 0 1-15,1 0 1 16,0 0 0-16,0 0-3 16,5 0 2-16,-1 0-1 15,0 0 0-15,-13 0 2 16,1-4 0-16,-10 1-3 0,1-5 2 15,-13 4 1-15,-9-4 2 16,-4 1-1-16,4-1 2 16,-13-3-2-16,1-1 2 15,-6 1-2-15,6-8 2 16,-14-4 9-16,9-4 7 16,-9-4-23-16,5-3-11 15,-5-5 7-15,5-3 3 16,-5 0 4-16,-4-4 3 15,0-4 1-15,0-3 3 16,-4-1-3-16,0-3 0 16,-1-9-1-16,-3-2-2 0,-1-9 1 15,-4 4 1 1,0-3-3-16,0-1 0 0,0 0 1 16,0-3 0-16,-4-4 0 15,4-4 2-15,-4-1-3 16,4-14 0-16,4 3 1 15,1 5 0-15,-1 3 0 16,9-4 0-16,-13 0 0 16,9 1 0-16,-5 6 0 15,1 5 0-15,-1 8 0 16,0-1 0-16,5 0 0 16,-4 1 0-16,-1-5 0 15,9 1 2-15,-9 7 1 16,5 4 1-16,0 4-5 15,-1 4-1-15,1-4-2 0,0-4 3 16,4-4-2-16,0-4-1 16,0-3-2-16,0-1 1 15,0 9-2-15,0-1 2 16,0 0 1-16,4 0-1 16,-4-3-1-16,4-1 1 15,5 1-2-15,-5-1 2 16,-4 12-2-16,9 4 2 15,-5 15-2-15,9-19 2 16,-9 7-2-16,1 1 2 16,-1-1-2-16,-4-3 2 15,4 0-2-15,-8 3 2 16,0 8-2-16,-1-3 2 0,1 7 3 16,-13 4 1-16,0 7-2 15,-5-3 2-15,5 7-1 16,-18-7 0-16,5 11 0 15,-9-7 0-15,-8 3 2 16,-5 0 0-16,-8 8-5 16,-5 4 1-16,1 4 0 15,-9 3-1-15,-5 1 4 16,-8 3 0-16,-5 4 1 16,1-3 2-16,-1 7-3 15,1 0 0-15,4 0 1 16,-1 0 0-16,-7 7 0 15,3-3 0-15,1 0 0 0,-1 0 0 16,5 4 0-16,-4-1 0 16,-5 1 0-16,0 0 2 15,0-1-10-15,0 1-4 16,5 0 12-16,4 3 9 16,8 1-4-16,1-1-2 15,3-3-2-15,1-1-1 16,0 1 0-16,0 0 0 15,4 3 0-15,4-3 0 16,5-1 0-16,-1 1 2 16,-8 0-1-16,9-4-1 15,0-4-2-15,-5 0 1 0,0 3 1 16,9-3 0-16,0 4 0 16,0 0 2-16,9-4 1 15,4 0 1-15,8 0-2 16,-3 0-2-16,-1 0 1 15,4 0 1-15,10 0-1 16,-14 0-1-16,9 0 1 16,-5 0-1-16,5 0-3 15,-17 4 2-15,4 4 1 16,-5-1 0-16,1 1-3 16,-1 0 2-16,1 7 1 15,0 0 2-15,-1 1-6 16,5-1 1-16,0 0-15 15,8 0-3-15,-8 5-141 16,0-5-64-16</inkml:trace>
  <inkml:trace contextRef="#ctx0" brushRef="#br0" timeOffset="-25098.87">3391 8837 356 0,'-13'8'134'0,"13"-4"-104"0,-4 0-10 0,4-4-12 16,0 0-8-16,-5 0 2 16,5 4 10-16,-8-1 4 0,-1 1-7 15,0 0 3-15,5 0 4 16,0 0-2-16,-1 0 0 0,5-1-6 15,-8 1-3-15,4 0 0 16,4 0-1-16,-5-4 0 16,-3 4 0-16,3 0 2 15,1-1 1-15,0 1 1 16,4-4 2-16,0 4-1 16,0 0 2-16,0 0-4 15,0 0 1-15,0-4-3 16,0 0 0-16,0 0-10 15,0 3-4-15,0-3 16 16,0 4 6-16,0 4-5 16,0 0-2-16,0-1-6 15,-5 1-1-15,5 3-1 16,-13 5 0-16,5 3 0 16,-1 0-2-16,-4 4 3 15,-4 4 0-15,8 3 1 0,-8 1 0 16,4 7 0-16,0-7 0 15,9-4 4-15,-5 0 2 16,1-4-2-16,-1-4-1 16,9 0-1-16,0-4 1 15,0 1-2-15,4-5-1 16,9-3-2-16,-4-1-1 16,4-3-1-16,4 0 3 15,0 0-2-15,9-4-1 16,-4 4 3-16,8-4 0 15,4 3 1-15,5 1 2 16,0 4-1-16,-13 0 2 0,8 3 0 16,5 1 1-16,-4 3 0 15,-10 0 2-15,1 1-1 16,-4-1 0-16,-1 4-1 16,-3 0 2-16,-1 0-1 15,-13 1 2-15,-4-1-2 16,0 0 2-16,0 0 2 15,-4 4 2-15,-5-4 1 16,1 4 0-16,-14 0 0 16,1-4 2-16,-5 0-3 15,-4 4-1-15,-5-4-11 16,-4 4-1-16,-4-3-2 16,0-1 2-16,0 0-1 0,4-4 1 15,-8 1 17-15,4-1 7 16,-5-4-24-16,5 1-11 15,0-4 7-15,4-5 6 16,-4-3-29-16,5-3-14 16,7-9-50-16,5-11-20 15,5-15 59-15,12-16 28 16</inkml:trace>
  <inkml:trace contextRef="#ctx0" brushRef="#br0" timeOffset="-24334.5">3184 9079 192 0,'0'4'74'0,"-9"-1"-58"0,9 1 51 0,0-4 19 15,0 0-18-15,0 4-6 16,0-4-19-16,0 4-7 16,0-4-20-16,0 0 1 0,0 0 1 15,0 0-2-15,-4 0 3 16,4 0 1-16,0 0 0 15,0 0-5-15,0 0 1 16,0 0-5-16,0 0-1 0,0 0-4 16,0 0-1-16,0 0-1 15,0 0 0-15,13 0-2 16,-9 0-2-16,9 0-2 16,4 0-1-16,-8 0-1 15,13 0 3-15,3 4-2 16,6-4 1-16,7 4 2 15,10-4 0-15,-5 0 0 16,4 3 0-16,9 1 0 16,-13 4 0-16,0 0 0 15,-4-1 2-15,-4 9 1 16,-5-1 3-16,0-4-1 16,-13 5 2-16,1-1-2 15,-6 0 2-15,1 4-4 0,0-3 0 16,-4-1-3-16,0 0-3 15,-1 1-3-15,-4-5 1 16,1 1-6-16,3-1-1 16,-8-3-11-16,5 0-3 15,3-5-74-15,1-6-32 16,0-13 66-16,-9-22 33 16</inkml:trace>
  <inkml:trace contextRef="#ctx0" brushRef="#br0" timeOffset="-13358.9">7458 8903 296 0,'0'0'112'0,"0"0"-87"0,0-4 15 0,0 4 1 16,0-4-14-16,0 0-1 15,5 0-2-15,-1 0 2 16,0 1-14-16,5-5 2 0,0 0 0 16,4-3-7-16,4-1-4 15,4-3-5-15,5-4-1 16,9-4-3-16,3-4 1 0,10-4-2 15,3-3 2-15,1-1 1 16,4 1-1 0,0 3 1-16,9 1 3 0,-9-1 0 15,0 4 3-15,-13 0 3 16,0 8 4-16,-8 4 0 16,-5 3 0-16,-4 1-1 15,-9 3 0-15,-4 1-2 16,-9 3-1-16,-4 0-3 15,0 4 1-15,-4 0-2 16,-5 0-1-16,0 0 1 16,-8 4-1-16,0 0 0 15,-9 3 0-15,0 1 0 16,-4 0 0-16,-4 3 0 16,-5-3 2-16,0 3-1 0,-4 1-1 15,4-1-2 1,9 8 1-16,-9-3 1 0,9 3 0 15,-4-4-3-15,4 4 2 16,-1 0 3-16,5 4 1 16,1-3-1-16,3 3 1 15,1 0-2-15,3 3 2 16,1 1-2-16,0 4-1 16,0-1 1-16,-1 5 1 15,5-1-1-15,1 1 2 16,-1-1 0-16,4 1 1 15,0-5-2-15,5-3-2 16,0 0 1-16,4-4-1 16,0-4 0-16,8-3 2 0,1-1 1 15,8-4 3-15,0-3-3 16,5-4-2-16,4 0 4 16,8-4 4-16,1 0-3 15,-1 0 2-15,5-4-3 16,-9 0 2-16,13 0-4 15,-4 0 0-15,0 1 1 16,4-1 0-16,0 0-2 16,0 0-2-16,5 4 3 15,-10 0 0-15,1 0-1 16,0 4-2-16,-5 0 3 16,1 3 0-16,-5 5 1 15,0 3 2-15,-4-3-1 16,0 7 2-16,-5-4-4 0,-3 4-2 15,-1 0 0-15,-4 1 1 16,0-1-1-16,-5 0-1 16,-3 4 1-16,-1 0-1 15,-4 0 2-15,-4 4 1 16,-1-1-1-16,-3 1-2 16,-1 0 3-16,-4-4 0 15,-8 0 1-15,-1 0 2 16,-4 4-3-16,-4-4 0 15,0 0 1-15,0 0 0 16,-9 0-2-16,-8-4-2 16,-1 0 1-16,-4 0 1 0,-8-3-1 15,4-1 2-15,0 0-2 16,-13 1 2-16,0 3-2 16,-8 0 2-16,-5-4-2 15,4 0-1-15,-8 5 1 16,4-5-1-16,0 4-3 15,0-4 2-15,5 1-17 16,-9-5-8-16,0 1-83 16,-22-12-38-16,-4-23 75 15,4-35 36-15</inkml:trace>
  <inkml:trace contextRef="#ctx1" brushRef="#br0">5886 9002 0</inkml:trace>
  <inkml:trace contextRef="#ctx0" brushRef="#br0" timeOffset="10903.67">11798 989 96 0,'0'-3'35'0,"0"3"-27"0,4 0-2 0,-4 0-3 16,0 0-28-16,0 0-8 15,-4 0 17-15,4 0 8 16</inkml:trace>
  <inkml:trace contextRef="#ctx0" brushRef="#br0" timeOffset="14566.47">11780 997 104 0,'-4'0'38'0,"0"8"-29"0,4-4 1 0,0-4 2 15,0 0-8-15,0 0 0 16,0 0-4-16,0 7-3 16,0-7 2-16,0 0 2 15,0 0 6-15,0 0 4 0,0 0 13 16,0 0 8-16,0 0 0 16,0 0 1-16,0 0-18 15,0 0-2-15,0 0 0 0,0 0-1 16,0 0 1-16,-5 0-3 15,1 0-1-15,0 0 3 16,4 4 5-16,0-4 2 16,0 4 3-16,-5-4-3 15,5 0-2-15,0-4-3 16,0 4 1-16,0-4-6 16,0 4-1-16,0 0 7 15,0 0 4-15,0 0-3 16,0 0-1-16,0 0-7 15,0 0 0-15,0-4-3 0,0 4 0 16,0-3-1-16,0-1 2 16,0 0-1-16,0 4 2 15,0-4-2-15,0 0 2 16,0 0-2-16,0 1 0 16,0-1-1-16,0 4 2 15,0-4 1-15,0 0 1 16,0 0-2-16,5 0-1 15,-1 1-1-15,0-1 0 16,1 0-2-16,-1-4-2 16,0 1 3-16,1-1 2 15,3 0-7-15,-3 5 0 16,-1-1 0-16,4-4 1 16,1 4 5-16,0 0 2 0,-1 1-5 15,5-1 0-15,-4 0-3 16,4 0 0-16,0-4 2 15,0 5 2-15,0-5-1 16,-1 4-1-16,10 0 1 16,-13 0 1-16,8 1 1 15,0-1 1-15,0 0-5 16,-4 0 1-16,4 4 0 16,-4 0 2-16,0 0 1 15,0 0 1-15,0 0-5 16,-4 0 1-16,8 0 0 15,-13 0 0-15,9 4 2 16,-8-4 1-16,3 0-4 0,-3 0 1 16,3 4 0-16,-4 0 0 15,5-1 0-15,0-3 2 16,-1 4-1-16,1-4-1 16,0 4 1-16,-1 0-1 15,5 0 0 1,-9 0-3-16,5-1 2 15,4 1 3 1,0 0-1-16,-5 0-1 16,1 0 1-16,0 0-1 15,-1-1 0-15,1 1 0 16,4 0 2-16,-9 0 1 16,1 0-1-16,3 0 1 15,-4-1 0-15,-4-3 1 16,9 8-2-16,-9-8-2 0,0 0 1 15,0 0 1-15,4 4-1 16,-4-4 2-16,0 0-2 16,0 0 2-16,5 4-2 15,-5-4-1-15,0 0 3 16,0 0 0-16,4 7-4 16,-4-7 1-16,0 0 2 15,0 0 1-15,0 0-1 16,0 0 1-16,0 0-2 15,0 0 2-15,0 0-2 16,0 0 2-16,0 0-2 16,0 0 2-16,0 0-2 15,0 0 2-15,0 0-2 0,0 0-1 16,0 0 1-16,0 0-1 16,0 0 0-16,0 0 0 15,0 0 0-15,0 0 2 16,0 0-1-16,0 0-1 15,4 4 1-15,-4-4 1 16,0 0 1-16,0 0 1 16,0 0-5-16,0 0 1 15,0 0 2-15,0 0 1 16,0 0-4-16,0 0 1 16,0 0 0-16,0 0 0 15,0 0 0-15,0 0 0 0,0 0 0 16,0 0 0-16,0 0 0 15,0 0 2-15,0 0-3 16,0 0 0-16,0 0 1 16,0 0 0-16,0 0 0 15,0 0 0-15,0 0 0 16,0 0 0-16,0 0 0 16,0 0 2-16,0 0-3 15,0 0 0-15,0 0 1 16,0 0 0-16,0 0 0 15,0 0 0-15,0 0 0 16,0 0 0-16,0 0 0 16,0 0 0-16,0 0 0 15,0 0 2-15,0 0-1 0,0 0-1 16,0 0-2-16,0 0 1 16,0 0 1-16,0 0 0 15,0 0 0-15,0 0 0 16,0 0 0-16,0 0 2 15,0 0-3-15,0 0 0 16,0 0 1-16,0 0 2 16,0 0-1-16,0 0-1 15,0 0-2-15,0 0 1 16,9 0 1-16,-9 0 0 16,0 0 0-16,0 0 0 15,0 0 0-15,0 0 0 16,0 0 0-16,0 0 0 0,0 0 0 15,0 0 2-15,0 0-1 16,0 0-1-16,0 0-2 16,0 0 1-16,0 0 1 15,0 0 0-15,0 0-3 16,0 0 2-16,0 0 1 16,0 4 0-16,0-4 0 15,0 0 0-15,0 0 0 16,0 0 0-16,0 0-3 15,0 4 2-15,0-4 1 16,0 4 0-16,0-4 0 16,0 0 2-16,0 0-3 15,0 0 0-15,0 3 1 16,0-3 0-16,0 0 0 0,0 0 0 16,0 0 0-16,0 0 2 15,0 0-3-15,0 4 0 16,0-4 1-16,0 0 0 15,0 0 0-15,0 0 0 16,0 4 0-16,0-4 0 16,0 0 0-16,0 0 0 15,0 0 0-15,0 0 0 16,0 0 0-16,0 0 0 16,0 0 0-16,0 0 0 15,0 4 0-15,0 0 0 16,0-4 0-16,0 0 0 0,0 4 0 15,0-4 0-15,0 0 0 16,0 0 0-16,0 3 0 16,0 1 0-16,0-4 0 15,0 0 2-15,0 0-3 16,0 0 0-16,0 0 1 16,0 0 0-16,-9 0-3 15,9 0 2-15,0 0 1 16,0 0 0-16,0 0-3 15,0 0 2-15,0 0-1 16,0 0 0-16,0 0 2 16,0 0 0-16,0 0 0 15,0 0 0-15,0 0-5 16,0 0 1-16,0 0 2 0,0 0 1 16,0 0-2-16,0 0 2 15,0 0 1-15,0 0 0 16,0 0-3-16,0 0 0 15,0 0-1-15,0 0 3 16,0 0 0-16,0 0 1 16,0 0 0-16,0 0 2 15,0 0-3-15,0 0 0 16,0 0 1-16,9 0 2 16,-9 0-3-16,0 0 0 15,0 0 1-15,0-4 0 16,0 4-3-16,0-3 2 0,0 3 1 15,4 0 0-15,1 0 0 16,-5 0 0-16,8-4 0 16,-8 4 0-16,0-4-3 15,0 0 2-15,4 0 1 16,-4 4 2-16,0 0-1 16,5-4-1-16,-5 4 1 15,0-3-1-15,0 3 0 16,0 0 0-16,0 0-3 15,4-4 2-15,-4 4 1 16,0 0 2-16,4 0-1 16,-4 0-1-16,0 0-2 0,0 0 1 15,5 0-1 1,-5-4 0-16,0 4 2 16,4-4 0-16,-4 4 0 0,0-4 0 15,4 1 0-15,5 3 0 16,-9 0 0-16,0-4 0 15,4 0 0-15,-4 0 0 16,0 0 0-16,5 4 2 16,-1-4-3-16,-4 4 0 15,0 0 1-15,4-3 0 16,-4-1 0-16,4 4 0 16,-4-4 0-16,5 4 0 15,-5 0 0-15,4-4 0 16,-4 4 0-16,0-4 0 15,0 4 0-15,0-4 0 16,0 4 0-16,4-3 2 0,-4 3-1 16,0-4-1-16,0 4-2 15,0-4 1-15,0 4 1 16,0-4 2-16,5 4-3 16,-5 0 0-16,0 0 1 15,0 0 2-15,0 0-3 16,0 0 0-16,0 0 1 15,4-4 0-15,-4 4 0 16,0-4 0-16,0 1 0 16,4 3 0-16,-4 0 0 15,0-4 0-15,0 4 0 16,9-4 2-16,-9 4-3 16,0-4 0-16,0 4-1 0,4-4 0 15,-4 4 2-15,5-4 2 16,-5 4-3-16,4-3-2 15,-4 3 2-15,4-4 2 16,-4 4 0-16,4-4-1 16,-4 4-2-16,0 0 1 15,0-4 1-15,0 4 0 16,0 0 0-16,0 0 2 16,0 0-1-16,0-4-1 15,0 4 1-15,0 0-1 16,0 0-3-16,0-4 2 15,0 4 1-15,0 0 2 16,0 0-1-16,0-3-1 0,0 3-2 16,0-4 1-16,0 4 1 15,0 0 0-15,0 0 0 16,0 0 2-16,0-4-1 16,0 0-1-16,0 4 3 15,-4-4 0-15,4 4-4 16,0 0 1-16,0 4 0 15,0-4 2-15,-4 0-1 16,4-4-1-16,0 0 1 16,0 4 1-16,0-3-3 15,0 3 0-15,0 0 1 16,0-4 2-16,0 4-1 16,0 0-1-16,0 0 1 15,0-4 1-15,0 0-1 0,0 4-1 16,0 0 1-16,0-4-1 15,0 4-3-15,0-4 2 16,0 4 1-16,0 0 0 16,0 0 0-16,4-3 2 15,-4 3-1-15,0 0-1 16,0 0 1-16,4-4-1 16,-4 4 0-16,5 0 0 15,-5 0-3-15,4-4 2 16,-4 4 1-16,9 0 2 15,-9 0-3-15,0-4 0 16,0 4 1-16,4-4 2 16,-4 4 1-16,4-4 1 0,-4 4-5 15,9-3-1-15,-9 3-4 16,4-4-1-16,1-4-98 16,-1-7-43-16,-4-20 74 15,-22-26 39-15</inkml:trace>
  <inkml:trace contextRef="#ctx0" brushRef="#br0" timeOffset="18332.97">12375 840 272 0,'4'-11'101'0,"1"7"-78"0,3 0-5 0,-4 0-5 16,-4 4-6-16,0 0 3 16,0 0 4-16,0-4 1 15,0 0-8-15,0 1-2 0,0 3 1 16,0 3-3-16,0 1 0 16,0 4-1-16,0 0-2 0,0 3 1 15,0 4-1 1,0-3 2-16,5 3 1 0,-5 4 5 15,0 1 3-15,0 3 0 16,0-1 1-16,0 5-2 16,0 8 1-16,-5 3-4 15,1 4-2-15,-4 4 2 16,-1 4 2-16,-8-4-2 16,-1 0 1-16,-3-4-1 15,-1 0 1-15,-4-7-2 16,1-5 1-16,-6-3-4 15,-3 0 0-15,0-8-1 16,-1 0 1-16,-4-7-2 16,0 3-1-16,5-4 1 15,-5 1-1-15,5-1 0 16,4-3 2-16,4 0-1 0,4-8-1 16,5 0 1-16,4 0 1 15,4-4 1-15,9 0 1 16,0 0-2-16,0 0 1 15,13 1-2-15,13-5-1 16,4 4 3-16,18 0 2 16,3 8 0-16,5 4 2 15,1 7-4-15,-1 4-2 16,-9 4 0-16,-4 4 1 16,-9 8-3-16,-3-5 0 15,-5 1-43-15,-5 3-18 0,-4-3 29 16,1-23 16-16</inkml:trace>
  <inkml:trace contextRef="#ctx0" brushRef="#br0" timeOffset="19129.94">13995 492 400 0,'-9'-8'151'0,"5"4"-118"0,0-7-2 0,0 7-8 15,-1-4-19-15,-12 0-2 16,-5 1-2-16,-3 3 0 16,-6 0 0-16,-3 0 0 0,-5 4 2 15,-13 0-3-15,1 4 0 16,3 4-1-16,1 7-2 16,4 12-4-16,4 11 0 15,9 4-3-15,4 8 2 0,9 4 3 16,13 3 1-1,4 4 3-15,4 8 1 0,13 12 1 16,5 3 2-16,8 8-3 16,9-4 0-16,-1-4 3 15,1-7 3-15,0-4 0 16,0 0 0-16,-1-1-3 16,-3 1 1-16,-1-4 2 15,-12-8 2-15,-1-3 5 16,-3-8 3-16,-5-8-4 15,-5-8-1-15,-3-3-4 16,-10-8 1-16,-3 0-4 16,-5-16-2-16,-5 1-3 15,-3-12 1-15,-9-7-1 16,-5-12-2-16,-8-8-2 0,4-11 1 16,1-8-2-16,3-7 2 15,9 15 3-15,5-16 1 16,4 5 5-16,4-9 2 15,8 5 2-15,5-4 0 16,5-1 0-16,8-3 0 16,8 0-2-16,5 4 1 15,0-1-2-15,4-3 0 16,4 4 1-16,1 0 3 16,4 0 2-16,-5 3 1 15,-4-3-4-15,-4 3 0 16,-4 5-5-16,-1 3-2 15,-8 4-3-15,-4 8-1 0,-1-1-45 16,-8 5-20-16,-8 3 35 16,4 1 18-16</inkml:trace>
  <inkml:trace contextRef="#ctx0" brushRef="#br0" timeOffset="20045.42">14702 737 348 0,'0'15'129'0,"0"-15"-100"0,0 0-4 0,0 0-10 16,0 0 0-16,0 0 4 16,0 0 8-16,4 4 4 15,9-4-17-15,-9 0 3 0,5 0 1 16,0 0-8-16,8 0-3 16,-9 0-7-16,5 0 0 15,5-4-2-15,3 4 0 16,1 0 2-16,-1 4 0 0,9 0 0 15,-4-1 0-15,0 5 0 16,-4 4 0-16,-1-1 0 16,-4 4 2-16,1 1-1 15,-1-1 2-15,-9 4-2 16,1 0-1-16,-5 1 1 16,-4 3 1-16,-4 0-3 15,-5 3 0-15,1 1 1 16,-9 0 0-16,-1 0 0 15,-3 0 0-15,-5-4 0 16,4-4 2-16,1 4-1 16,-1-4 2-16,1-4-2 15,-5 0-1-15,13-3 1 16,-4-4-1-16,4-5 0 16,4 1 0-16,5 0 0 15,4-4 2-15,4 4-1 0,5-4-1 16,8 0-2-16,0 0 1 15,9 0 1-15,4 0 0 16,-4 0-3-16,4 4 2 16,5 3 1-16,-9 1 0 15,8 4 0-15,1-1 0 16,-5 4 0-16,4 1 0 16,-4 3 0-16,1 0 0 15,-1 0 0-15,-4 0 0 16,-1 4 0-16,-3 0 0 15,-5 0 0-15,0-4 0 0,1 4 0 16,-14-3 0-16,0-1 0 16,1 0 0-16,-5 0 2 15,-5 0 1-15,1 4 5 16,0-4 3-16,-9 0-2 16,0 1 2-16,-9-1-2 15,-4 0 2-15,-4 0 0 16,-9 0 3-16,-4 0 2 15,-8-3 2-15,-5-1-4 16,-9-4 2-16,-8 1-11 16,-13-4-3-16,4-1-24 15,-9 1-10-15,-4-4-83 16,-17 0-37-16,9-12 75 16,13-11 40-16</inkml:trace>
  <inkml:trace contextRef="#ctx0" brushRef="#br0" timeOffset="20946.04">12198 2250 188 0,'5'-4'71'0,"-5"4"-55"0,4-4 26 0,-4 4 8 15,0 0-3-15,0 0-1 16,0 0-3-16,0 0-3 0,0-4-21 16,0 4 0-16,0 0-1 0,0 0 1 15,0 0 1-15,0 0 2 16,0 0 1-16,0 0-4 16,0 0 1-16,0 4-5 15,0 4 1-15,0-1-7 16,0 1-1-16,0 0-4 15,0-1-3-15,0 5-3 16,0 3 1-16,0 8-1 16,0 8 0-16,4 11 0 15,-4 8 0-15,4 3 0 16,-4 5 0-16,9-5 4 16,-9-3 1-16,4 0-1 15,1-4-2-15,-1 0 1 16,-4 0 1-16,0-4-1 0,0 0 2 15,0-4-4-15,4 1 0 16,1-5 1-16,-5-7 2 16,0-4-3-16,0-4 0 15,0-7-10-15,0-5-3 16,0-7-22-16,0-4-9 16,4-11-122-1,0-16-54-15,5-3 113 16</inkml:trace>
  <inkml:trace contextRef="#ctx0" brushRef="#br0" timeOffset="21742.15">13849 2284 396 0,'-9'-4'148'0,"5"8"-115"0,-1-8 2 0,5 4-8 16,-4 4-13-16,-5 0 2 15,1 0 2-15,-1 3 1 16,-8 1-10-16,0 4-1 0,-1-1-1 16,-3 4-1-16,-1 1 1 15,1 3-6-15,4 4-1 16,-1 7-2-16,-3 1 0 15,8 4 4-15,0 7 1 16,4-4-4-16,1 0-1 16,8 4 1-16,0-3 0 15,8-1 1-15,1-4 0 0,4 5 0 16,0-5 0-16,8 1 0 16,-3-1 2-16,-5-3-3 15,12-1 0-15,-7-3 1 16,7-4 2-16,-3-4-3 15,0-3 0-15,3-5-1 16,-3-3 0-16,4-8 4 16,-5-4 1-16,5 0 1 15,-9-3 0-15,5-5-2 16,0 1-2-16,-5-5 1 16,-4 1-1-16,0-4 0 15,-5 0 2-15,-8 0-3 16,0-1 0-16,0-3-6 15,-13 4 0-15,0-4 3 0,0 4 2 16,-4 4-1-16,-4 3 2 16,3 5 12-16,-7 3 7 15,3 8-9-15,0 3-2 16,5 5-5-16,0 3 1 16,0 4-2-16,8 4 2 15,-8 4-4-15,8 0-2 16,5 0-7-16,0-1-2 15,8-3-68-15,9-7-31 16,8-16 56-16,5-16 27 16</inkml:trace>
  <inkml:trace contextRef="#ctx0" brushRef="#br0" timeOffset="22117.72">14779 2418 496 0,'5'23'184'0,"-5"-11"-143"0,0-1-12 16,0-3-15-16,0 3-14 15,-5 5 2-15,1 7 1 0,4 0 1 16,-13-1-2-16,9 5 1 15,4 0 0-15,0 4 1 0,4-4 2 16,9-1-3-16,-4-3 0 16,8 4-3-16,13-4-1 15,0 0-1-15,9-4-2 16,0-3 3-16,4-5 0 16,-4 1-2-16,8-9 0 15,0-3-16-15,1 0-5 16,-1-3-28-16,-4-5-9 15,-4-4-72-15,-4-14-29 16,-5-13 85-16,-17-7 40 16</inkml:trace>
  <inkml:trace contextRef="#ctx0" brushRef="#br0" timeOffset="22537.93">15301 2058 340 0,'-9'12'129'0,"5"-20"-100"0,-1 8 9 16,5 0-1-16,0 4-14 0,-12 3-1 15,3 1 4-15,0 4 6 16,1 3-17-16,-5 0 5 0,4 4 3 16,0 4-8-16,-3 4-1 15,3 8-6-15,5 11 0 16,-9 15-5-16,4 12 0 16,0 7 1-16,5 4 2 15,0-3-5-15,4 3-1 16,-9 12 2-16,5 0 1 15,0-1-1-15,4-7 1 16,-9 0-2-16,0-15-1 16,1-8-30-16,-5-7-13 15,0-8-148 1,-17-20-66-16,0-22 132 16</inkml:trace>
  <inkml:trace contextRef="#ctx0" brushRef="#br0" timeOffset="23604.41">11927 3962 208 0,'0'-8'77'0,"4"8"-60"0,-4-4 4 16,0 4-1-16,0-4 5 16,0 1 5-16,0 3-8 15,0-4 0-15,0 4-13 16,-4 0 10-16,4 0 7 0,-5 0 6 15,1 0 3-15,4 0-2 16,0 0 2-16,0 0-8 16,0 0-2-16,0 0-8 0,4 0-2 15,1 0-7-15,3 0 0 16,5 0-5-16,0-4-2 16,4 4 0-16,5-4-1 15,8 0-3-15,5 0 2 16,3 4 1-16,10 0 0 15,-1-3-5-15,1 3-1 16,-1 0 0-16,0 3 2 16,5 1 2-16,-13 0 1 15,4 0 1-15,-4 4 2 16,-5-5 1-16,-8 1 3 16,4 0-1-16,-8 0 0 15,-5 3 1-15,-4 1 3 16,-4 0 2-16,-1-1 1 0,-3 1 5 15,-5 4-6 1,0-1-1-16,-5 4-3 16,1-3 0-16,0-1-2 15,-5 5 2-15,0-5-4 16,1 5 0-16,-5 3-1 16,0 4 1-16,0 0-4 15,-4 7 0-15,4 5 1 16,0 7 0-16,0 4 0 15,0 7 2-15,0 1-3 16,0 4 0-16,0 3 1 16,0-8 2-16,5 5-3 15,-5-1 0-15,4 1 1 16,1-1 2-16,-1 1-1 0,0-5 2 16,1-7-4-16,3-7-2 15,1-5-27-15,0-11-10 16,4-15-95-16,8-20-41 15,5-22 91-15,5-12 43 16</inkml:trace>
  <inkml:trace contextRef="#ctx0" brushRef="#br0" timeOffset="24460.19">15133 4237 412 0,'-18'20'154'0,"14"-13"-120"0,-5 1 4 0,5 0-8 0,0-1-27 15,-5 1-6-15,1 3 1 16,-18 5 0-16,0 3 2 16,-4 8 2-16,0 3 1 0,4 1-1 15,0 0 1-15,4-1-2 16,1 5-1-16,-1-5 3 16,9 1 0-16,9 0-1 15,4-5 1-15,0-3-4 16,0 4 0-16,9-4 1 15,4 4 0-15,4-4 0 16,0 0 2-16,0 0 1 16,5 4 1-16,-14 0 0 15,5 3 0-15,0 1 0 16,0 0 2-16,-4-1 1 0,-1 1 1 16,-3-4 0-16,-5-1 2 15,-5 1-1-15,1-4 0 16,0 0 1-16,-13-4 1 15,-1 4 1-15,-3-4 0 16,-5-3-4-16,-13-1 0 16,-4-3-1-16,-9-5 3 15,-4 1-7-15,-8-8-2 16,-1-8-3-16,-4-3-2 16,0-8-13-16,9-8-6 15,-9-11-65-15,9-1-28 16,4-11 60-16,12 1 28 15</inkml:trace>
  <inkml:trace contextRef="#ctx0" brushRef="#br0" timeOffset="24909.83">14887 4149 380 0,'17'12'143'0,"-8"-8"-112"0,12-1 5 0,-8 1-6 16,5 0-18-16,-1-4-2 16,4 0 3-16,5 0 3 15,4 0-8-15,5-4 4 0,8 0 4 16,9-3-2-16,4 3 2 0,4-4-11 15,5 1-3 1,-5-1 0-16,0 0 3 0,-8 1-2 16,-5-1 0-16,-8 4-34 15,-9 0-14-15,-25-22 22 16</inkml:trace>
  <inkml:trace contextRef="#ctx0" brushRef="#br0" timeOffset="26366.05">12552 5689 328 0,'0'8'123'0,"4"-8"-95"0,0-8-4 0,0 4-9 15,1-3-11-15,8-5-1 16,-9 1 3-16,13-1 3 15,-4-3-4-15,0 3 32 0,0 1 15 16,0-5-15-16,0 5-6 0,0 0-15 16,0 3-5-16,-9 0-2 15,9 1 1-15,-9-1 1 16,1 4 3-16,-1 0-3 16,0 4 1-16,-4 0-5 15,0 0-2-15,-4 0 0 16,-5 0 1-16,5 4-3 15,-13 0 0-15,4 0 3 16,-4 3 1-16,-1 1-3 16,-3 0-3-16,-5 3 2 15,-9 1 0-15,5 3-4 16,0 0 1-16,0 4-2 16,0 4 0-16,0 4 0 15,8 4-2-15,-8 3-2 16,8 1-1-16,5 3-1 0,4 4 2 15,5-3-1-15,-1-1 2 16,9-4 1-16,4-3-1 16,9-4-1-16,5 0 1 15,-6-8-13-15,6-8-5 16,3-3 20-16,1-8 13 16,8 0-4-16,-9-8-2 15,5 1-10-15,0-9-1 16,-4 1 1-16,-1-4 3 15,-4-4 2-15,1-4 1 16,-1 0 6-16,-8 0 4 16,-1 4-5-16,-3 4-3 0,-5 4 1 15,0 3 0-15,0 5-1 16,-5-1 1-16,5 4 0 16,0 4 1-16,0 4-5 15,0 4 1-15,5 3 0 16,3 5 0-16,5 7-3 15,0 3 0-15,4 5-1 16,5 3 3-16,-1 9-2 16,5 6-1-16,0 9 0 15,-4 3 3-15,-1 4-2 16,-4 0-1-16,1 0 0 16,-1 1 3-16,-9-1 0 15,1-4 3-15,0-4-1 16,-9 1-1-16,-5-1 1 0,-3-3-1 15,-5-4 2-15,-4-4 3 16,-5-4 0-16,-4-4 2 16,-4-3 0-16,-9-9 3 15,-4-3-1-15,0-3 0 16,-13-9-1-16,4 1 0 16,-4-5-2-16,0-7-1 15,0 0-6-15,0-7 1 16,9-1-11-16,-9-7-5 15,4-16-118-15,9-19-52 16,9-7 94-16,12-20 46 16</inkml:trace>
  <inkml:trace contextRef="#ctx0" brushRef="#br0" timeOffset="26758.64">13319 5911 472 0,'30'27'178'0,"-17"-27"-138"0,21 0-7 0,-12 0-14 16,8-4-20-16,4 0-1 15,5 1 0-15,0-1 1 16,0 4 1-16,-5 0 8 0,1 4 7 16,-5-1-5-16,-4 5-1 15,-1 0-7-15,-7 3-2 16,-5 1-13-16,-5-1-7 15,-3 1-18-15,-5 3-6 16,-9 4-65-16,-13 4-29 0,-21 4 72 16,-4-4 34-16</inkml:trace>
  <inkml:trace contextRef="#ctx0" brushRef="#br0" timeOffset="27015.27">13116 6581 448 0,'0'27'167'0,"9"-19"-129"0,-1-16-5 16,1 8-11-16,4-4-13 16,13 1 2-16,-5-5 7 15,14 0 6-15,-5 1-13 16,4-1-4-16,1 0-2 0,-1 1-12 15,-4-5-3-15,1 1-17 0,-6-5-8 16,1-7-69-16,-8 4-32 16,-10-8 70-16,1 1 34 15</inkml:trace>
  <inkml:trace contextRef="#ctx0" brushRef="#br0" timeOffset="27838.19">14232 6061 416 0,'4'3'154'0,"1"1"-120"0,-10-8-7 16,10 1-11-16,3-1-13 15,-3-8 0-15,8 1 8 16,-1 3 2-16,6-3-6 16,-1 7 2-16,4-4 2 0,1 4-2 15,4 0 0-15,-5 4-5 0,5 0-1 16,0 4-1-16,0 4 1 15,4 3 0-15,-4 5 3 16,4-1-1-16,-4 4 2 16,4 8-2-16,-4 4 0 15,0 3 1-15,0 4 1 16,-9 5-1-16,0 3 1 16,5 0-4-16,-14-4 0 15,1 0-3-15,-5 0-1 16,-4 0 1-16,-4-4 2 15,-5 1-3-15,1-1-2 16,-14-4-1-16,5 5 3 16,-13-5-2-16,4 5 1 15,-13-1 0-15,-4-4 0 16,0-3 2-16,0-4 2 16,-13-4-6-16,0 0 1 0,-9-4-4 15,-4-4 2-15,0-3 3 16,0-5 1-16,0-7-6 15,5 0-3-15,4-4 1 16,3-3 0-16,6-1 3 16,8-3 2-16,4-1 2 15,9 1 1-15,8-5 3 16,5 1 3-16,8 0 0 16,9-1 2-16,9 1-2 15,4 0 2-15,8-1 0 16,14 1 1-16,12 4 0 15,5 3 0-15,13 0 0 16,12 8 0-16,1 8 0 0,12 3 0 16,5 9-2-16,4 6 1 15,13 9 2-15,0 7 2 16,-4 4-3-16,-9 4 0 16,-8 3-7-16,-5-3-1 15,-22 0-53-15,-12-8-24 16,-22-15 39-16,-17-31 18 15</inkml:trace>
  <inkml:trace contextRef="#ctx0" brushRef="#br0" timeOffset="36593.47">12073 7872 108 0,'0'-11'41'0,"0"15"-32"0,-8-12 4 0,8 8 0 16,0-4-8-16,0 4-1 16,0-8-7-16,0 1-2 15,-5-1-27-15,5-3-9 16,0 3 21-16,0-4 12 15</inkml:trace>
  <inkml:trace contextRef="#ctx0" brushRef="#br0" timeOffset="37474.78">12358 7217 356 0,'0'0'134'0,"-5"19"-104"0,1-19 7 15,4 0-5-15,0 0-7 16,-4 8 2-16,4-4 2 15,0 4 2-15,-5-1-16 16,1 1 6-16,4 0 3 0,-8 3-6 16,3 1 0-16,1-1-7 15,-5 4 1-15,1 5-9 16,3-1-2-16,1 4-1 16,0 7 0-16,-1 9 0 0,1 7 0 15,4 7-3 1,0 5 0-16,-9 3-1 0,9 4 3 15,-4-4 0-15,4 4 1 16,0-3 0-16,0-5 0 16,4 1-5-16,-4-5 1 15,0 1 0-15,0-4-1 16,9-4 1-16,-9-8 3 16,0-4-2-16,0-7-1 15,0-4 0-15,0-4 3 16,4-3-2-16,1-5 1 15,-1-3 0-15,-4-8-2 16,4-4-2-16,1-4 1 16,3-7 1-16,1-4-1 0,-5-4 1 15,9-4 0-15,-9-4 3 16,5-3 0-16,0-1 1 16,8 1 2-16,-8 0 1 15,3-1 1-15,1 1 0 16,9-1 0-16,-9 4-2 15,4 1 1-15,0 7 0 16,5 4 1-16,4 3-2 16,-9 5 1-16,9-1-2 15,4 5-1-15,0 3-2 16,0 0 1-16,5 4-1 16,-1 4-2-16,5 4 0 15,0 3 0-15,0 4 3 16,-1 1 0-16,1-1-4 0,-4 4 1 15,-1 4 2-15,-4 4 1 16,0 7-2-16,-4 5 2 16,0 3 1-16,-4 4 0 15,-1 0-3-15,-4 0 0 16,1-4-1-16,-5 0 3 16,0-4-5-16,-1 1 0 15,-7-9-17-15,-1-3-5 16,-4-15-70-16,0-5-28 15,0-18 65-15,0-12 31 16</inkml:trace>
  <inkml:trace contextRef="#ctx0" brushRef="#br0" timeOffset="37914.15">13474 7711 376 0,'26'16'140'0,"-14"-16"-109"0,1-4 9 0,0 0-4 15,5 0-21-15,3-3-3 16,14-1 1-16,-10 0 3 16,10 1-8-16,-1-5 2 0,9 4 3 15,-4 1-7-15,0-1-1 16,0 4-5-16,0 0-1 15,-5 4-1-15,1 0-2 16,-10 4-6-16,1 0-2 16,-9 4-15-16,5-4-6 15,-18 3-64-15,9 1-28 0,-13 0 64 16,-13 3 31-16</inkml:trace>
  <inkml:trace contextRef="#ctx0" brushRef="#br0" timeOffset="38332.07">13521 8259 244 0,'-4'12'90'0,"4"-9"-70"0,0 1 13 0,0-4-1 16,0 0-6-16,4 0-1 15,-4 0 2-15,4 0 0 16,9-4-14-16,-8 1 8 0,8-1 2 16,-5 0 0-16,5 0-2 15,4 0-3-15,1 0-1 16,3-3-5-16,1-1 0 15,-1 0-5-15,9 1 1 16,-4-1-3-16,9 4 0 16,-1 0-3-16,1 1 1 15,3-1-2-15,-7 4 2 0,-1 0-7 16,-4 0 1-16,-1-4-17 16,-3 0-6-16,-5-3-115 15,-4-9-49-15,-9-3 97 16,-8-4 49-16</inkml:trace>
  <inkml:trace contextRef="#ctx0" brushRef="#br0" timeOffset="38872.81">14598 7658 464 0,'9'42'173'0,"-9"-31"-135"0,4 9-6 0,-4-13-10 16,0 5-18-16,5-1-2 16,-5 1 3-16,0 3 4 0,0 4-5 15,-5 8 2-15,1 0 4 0,4 0-2 16,-13 3 1-16,4 5-5 16,1 3-3-16,-1 4 0 15,1 0-1-15,3 0 0 16,1 1 2-16,4-5-1 15,4-8-1-15,9-3-2 16,-4-4-1-16,12-4-1 16,9-3 3-16,5-5-5 15,4-3 2-15,4-4 0 16,9 0 2-16,-1-4-1 16,5 3 1-16,-8 1 0 15,-1 0-2-15,-4-4-6 16,0 0-2-16,-4 0-15 15,-5-4-6-15,-3-7-55 16,-6-5-23-16,-7-7 58 0,-5-3 27 16</inkml:trace>
  <inkml:trace contextRef="#ctx0" brushRef="#br0" timeOffset="39211.93">14986 7459 372 0,'9'15'140'0,"-5"-7"-109"0,-4-1-15 16,0-7-16-16,0 8 4 0,0 0 7 15</inkml:trace>
  <inkml:trace contextRef="#ctx0" brushRef="#br0" timeOffset="39548.4">14999 7520 613 0,'0'11'31'0,"4"5"-2"16,-4-1-8-16,0 4-3 15,0 0-4-15,0 4-1 16,0 0-3-16,0 4-1 16,0 0-1-16,0 0 0 15,-4 3-4-15,4 5-1 16,-4 3-1-16,-1-3-2 15,1 3 1-15,0 4-1 16,4 4 0-16,-13 8 0 16,4 3 0-16,1 4 0 15,3 4-3-15,-3 4 2 16,-1 0 1-16,5 4 2 16,-5 0-1-16,5 0-1 0,0 3 3 15,-1 1 0-15,1-4-1 16,0-4 1-16,-1-4-2 15,1 0 2-15,4-4-2 16,0-7-1-16,-13-4-4 16,9-12-2-16,4-11-37 15,-13-16-14-15,0-22-147 16,0-24-66 0,-13-18 139-16</inkml:trace>
  <inkml:trace contextRef="#ctx0" brushRef="#br0" timeOffset="71601.82">17796 1212 368 0,'-18'-12'140'0,"18"8"-109"0,0-15 5 0,0 11-7 16,0-3-8-16,5-4-1 15,-1-1-2-15,5 1 1 16,-1-4-10-16,1 0-1 0,4 0 2 16,0-1-6-16,4 1-2 15,4 4-1-15,1 0-1 16,8 3-3-16,0 4 2 16,0 5 1-16,1 6 0 15,-1 5-3-15,0 7 0 16,4 8-1-16,-12 12 3 15,4 7 0-15,-9 8 1 16,0 11 0-16,-4-3 0 16,-4 3 0-16,-1-4 0 0,-3 1 0 15,-10-5 0-15,5 5 0 16,-17-1 2-16,4 1-1 16,-8-5 2-16,-1-3-2 15,-4-4 2-15,0-4-2 16,1-11 2-16,-1-8-4 15,0-8 0-15,4-3-1 16,-8-8-2-16,9-4 3 16,-1-4 0-16,1-4 1 15,3-3 0-15,1-1 2 16,4 1 1-16,5 3 1 16,-5 0 0-16,8 4 0 15,-3 4 0-15,3 0-2 16,5 8 1-16,5 7 2 0,8 5 2 15,4 10-6-15,9 5 0 16,8 3-1-16,5 0 2 16,8 8 1-16,-8 4 1 15,4 4-2-15,0-1 1 16,0 5-2-16,-12-5 2 16,3-3-4-16,-4-8 0 15,0-3-12-15,-4-5-5 16,-4-11-61-16,-1-12-25 15,1-18 53-15,-1-16 26 16</inkml:trace>
  <inkml:trace contextRef="#ctx0" brushRef="#br0" timeOffset="72381.75">19803 1407 408 0,'-8'-4'151'0,"4"-7"-118"0,4-5-11 0,0 9-14 16,0-1-7-16,-5-4 1 16,-3-3 11-16,-1 0 6 15,5-4-10-15,-14 0 2 0,1-1 2 16,4 1-7-16,-8 0-1 15,-5 0-8-15,-4 4 0 16,-5-1-4-16,1 12 0 16,4 8-1-16,-5 12 2 0,14 7-1 15,-1 11 0-15,9 4 4 16,9 12 1 0,4 4-1-16,4 3 2 0,9 12-1 15,13 12 0-15,4 3 2 16,0 0 0-16,5 4 0 15,-1-15 0-15,1-8 0 16,3-7 0-16,-12-5 2 16,4-7 1-16,-12-4-1 15,-5-7-2-15,-5-8 1 16,-3-4 1-16,-5-4-6 16,-9-8-1-16,-4-3-5 15,-9-8-1-15,-3-8-3 16,-6-3-1-16,-7-8 5 0,-5-4 6 15,4-8 3-15,0-7 1 16,5-4 2-16,8-1 3 16,4-3 7-16,9-3 2 15,5-1 1-15,8 0 4 16,8 0-2-16,5-3-1 16,9 7 0-16,4 0 0 15,-1 4 0-15,1-1 3 16,4 1-11-16,-12 0-2 15,3 0-35-15,1 4-13 16,-5-4-111-16,0-4-50 16,0-4 105-16,1 0 50 15</inkml:trace>
  <inkml:trace contextRef="#ctx0" brushRef="#br0" timeOffset="73103.35">20911 1032 384 0,'17'-4'145'0,"-17"0"-112"0,17 0-8 0,-8 4-11 16,4 0-8-16,4-4 3 16,-4 0 9-16,4 4 6 15,5 4-13-15,-1 0-1 0,5 4 0 16,0-1-4-16,0 9-1 16,0-1-2-16,-5 8-3 15,1 4-2-15,-5 7 1 16,0 5 1-16,-8-5 0 15,0 4 0-15,-9 1 2 16,-9-1-1-16,-4-4 2 16,-4 1-2-16,-5-4-1 15,-8-1-2-15,0-3-1 16,-5-4-1-16,5-4 0 0,-4-4 3 16,-1-3 2-16,5-4-2 15,4-1 0-15,9-3 1 16,0-4 2-16,4 4-3 15,13-4-2 1,13-4 2-16,4 4 0 16,0-4 1-16,14 0 0 15,7 1 2-15,5 3-1 16,5 0-1-16,4 3 3 16,-1 1 0-16,-3 4-1 15,-1 3-2-15,-8 5 1 16,-9 3-1-16,-4 4 0 15,-5 0 2-15,-3 8-3 16,-1 3 0-16,-17 4 3 16,0 4 3-16,-17 8 0 0,-1-4 2 15,-3 4 2-15,-18-8 5 16,0 0-4-16,-4-3 0 16,-4-1-4-16,-1 0-1 15,1-3-6-15,-5-5-1 16,-8-3-65-16,-5-8-30 15,-12-11 49-15,12-12 26 16</inkml:trace>
  <inkml:trace contextRef="#ctx0" brushRef="#br0" timeOffset="73897.33">18360 3031 368 0,'-9'4'140'0,"9"3"-109"0,0-3-6 16,0-4-10-16,9 8-6 16,-9 0 5-16,0 3 7 15,0 1 5-15,0-1-14 16,0 4 2-16,0 1 0 0,0 3-3 15,0 4 1-15,0 4-1 16,0-4 3-16,0 0-5 16,0 3-1-16,0 1-2 0,0 4-1 15,0 0-3-15,-9-1-2 16,5-3-2-16,0 4 1 16,-1-1 1-16,1 5 0 15,0-1 0-15,0 4 2 16,-1-3-1-16,5-1-1 15,-8-3-2-15,3-4-1 16,-3-8-14-16,3-4-6 16,5-7-96-16,-8-16-41 15,8-15 79-15,13-11 41 16</inkml:trace>
  <inkml:trace contextRef="#ctx0" brushRef="#br0" timeOffset="74453.56">18933 3096 308 0,'-17'8'115'0,"13"-1"-89"0,4 1 5 0,0-8-1 15,-5 8-8-15,5 3-1 16,0 1 6-16,-4-1 5 15,4 8-17-15,0-3 5 0,0-1 1 16,0 4-5-16,0 0-1 16,-9 4-9-16,5 0-2 15,4 0-2-15,0 0-2 16,4 0 1-16,5 0-1 16,-5-4 2-16,9-3 1 0,4-1-1 15,5-4-2-15,4-3 3 16,8 0 0-16,9-1 3 15,9-3 3-15,4-4-4 16,0 0-3-16,0 0-1 16,-4 0 1-16,-5-4-8 15,5 1-1-15,-9-5-12 16,-9 4-3-16,-3-4-23 16,-5 1-9-16,-9-1-47 15,0 0-18-15,-8-18 65 16</inkml:trace>
  <inkml:trace contextRef="#ctx0" brushRef="#br0" timeOffset="74949.92">19519 2755 304 0,'-13'4'112'0,"9"-4"-87"0,0 4 7 0,4-4-3 0,0 0-14 15,0 7-3-15,-5 1 6 16,5 0 5-16,0-1-12 15,0 1 10-15,0 4 5 0,5-5-5 16,-1 5-2-16,0-1-7 16,0 5 0-16,5-1-5 15,0 0-2-15,4 4-2 16,-5 4-3-16,5 4 1 16,4 4-1-16,1 7 0 15,-5 8 2-15,4 4-3 16,0 7-2-16,5 1 2 15,-5-5 0-15,9 1 3 16,-9 0 3-16,4 3 0 16,1 4 2-16,0 1-2 15,-5-5 0-15,0-3-3 16,0-8 1-16,1-8-4 0,-10-4-2 16,5-11-40-16,4-23-17 15,-12-23 33 1</inkml:trace>
  <inkml:trace contextRef="#ctx0" brushRef="#br0" timeOffset="88522.3">17727 4379 324 0,'-9'8'121'0,"5"-4"-95"0,-1-4 5 0,5 0-4 15,-4 3-9-15,0 1-1 16,-1 0-1-16,1 0 3 15,-4 0-11-15,8 0 2 0,-13-1 3 16,8 1 2-16,1 0 3 16,0 4-1-16,-1-4-1 15,5-4-2-15,-4 3-1 16,4-3-3-16,4 4 1 16,9 0 7-1,5 0-5-15,-1 0-3 16,4 0-1-16,5-4-1 15,4 0-2-15,5-4 1 16,8 0-4-16,0 0-2 0,4 0 0 16,1 0-1-16,-1-3 0 15,-4 3 0-15,0 0 2 16,0 0 1-16,-12 4-1 16,-1 0-2-16,-4 0 1 15,-1 0-1-15,1 0 0 16,-4 0 0-16,-5 4 0 15,0 0 2-15,-4-4-1 16,0 0 2-16,-4 4-2 16,-1 0 2-16,-8-4 0 15,9 3 3-15,-9 1-1 16,0 4 2-16,-9 0 0 16,5 3 1-16,0 1-2 0,-5-1 1 15,1 8-2-15,3 0 0 16,-12 4-1-16,8 4 2 15,-8 0-3-15,4 4-2 16,-13-1 0-16,1 1 1 16,-1 3-1-16,8 1 2 15,-12 3 2-15,9 4 4 16,-1 4-6-16,1 0-2 16,3 4-1-16,1-4 0 15,4-4-5-15,0-7-1 16,0-5 0-16,5 1 2 15,3-8-9-15,1-4-4 16,4-4-31-16,9-3-14 16,4-12-33-16,13-12-14 0,12-18 57 15,14-20 27-15</inkml:trace>
  <inkml:trace contextRef="#ctx0" brushRef="#br0" timeOffset="89573.01">19890 4142 288 0,'-5'7'110'0,"5"-3"-86"0,0 0 11 15,0-4-1-15,0 0-2 16,0 0 6-16,0 0-21 16,0 0-9-16,0 0-6 15,0 0 11-15,0 0 6 0,0 0 2 16,0 0-1-16,0 0-2 15,0 0 1-15,0 0 1 16,0 0 0-16,0 0-5 16,-4 4 1-16,0 3-5 15,-5 1-1-15,1 0-4 16,-5 3-1-16,0 5-1 16,-5 3 0-16,5 4-5 15,-8 4 1-15,4 3-2 16,-1 9 0-16,6-1 0 15,-1 4 0-15,4 0 0 0,5 8 0 16,4-4 0-16,0 0 0 16,0 0 0-16,0-8 0 15,8 4 0-15,1-4-2 16,4 1 0-16,0 3 3 16,4 0 0-16,0 0 1 15,0 0 0-15,1-3 0 16,3-5 0-16,1-3 2 15,4-8-1-15,0-4 2 16,4-4-4-16,0-7 0 16,4-8-1-16,-8-4 0 15,4-7 0-15,1-5 0 0,-1 1 2 16,-4-4 0-16,-1 0 0 16,-3-4 0-16,-1 0 0 15,-8-4 0-15,0 4-3 16,-4-4 2-16,0 4 1 15,-1 0 2-15,-4-4-1 16,-4 4-1-16,0 0-2 16,-4 0 1-16,4 0 1 15,-17 0 0-15,4 4 0 16,-4 0 2-16,8 0-1 16,-17 4 2-16,13 3-2 15,-12 1 2-15,3 7-2 16,-4 4 2-16,5 7-4 15,3 5 0-15,-3-1 1 16,4 9 0-16,-1 3-3 0,-8 3 2 16,14 5 1-16,-6 7 0 15,-3 1 0-15,8-1 0 16,0-4-11-16,4-3-5 16,9-8-54-16,9-8-24 15,12-15 49-15,14-19 22 16</inkml:trace>
  <inkml:trace contextRef="#ctx0" brushRef="#br0" timeOffset="90488.66">21389 3736 284 0,'-4'4'107'15,"4"-1"-83"-15,-4 5 26 0,4-8 6 0,0 8 3 16,0-1 4-16,0 1-15 16,4 0-4-16,0-1-25 15,5 1-5-15,-1 0 0 0,5-1-6 16,5-3-2-16,3 4-3 0,5-4-3 15,4-1 1-15,5-3-1 16,-1 0-3-16,9-3 0 16,5-1-1-16,8-4 3 15,0-3-5-15,0-1 0 16,0 1 3-16,-9-1 1 16,-4 4 4-16,-8 1 1 15,-5 3-1-15,-9 0 1 16,1 0 0-16,-9 4 1 15,0 0-2-15,-13 0-2 16,-9 0 3 0,-4 0-4-16,-4 0-2 15,-9 0-3-15,-8 0 1 0,-5 4-2 16,-4 0 2-16,-9 0 1 16,0 3 2-16,-4 1 1 15,0 4 1-15,0 7-7 16,9 0-3-16,-1 4 8 15,10 0 3-15,3 4 0 16,5 3-1-16,4 5-4 16,9 3 0-16,4 0 2 15,4 1 3-15,9 3 0 16,9 0 2-16,4 4-4 16,13-4 0-16,0 0 3 15,8-7 3-15,1-5-4 16,8-3-3-16,4-8 3 15,9-3 1-15,9-1-5 16,-5-4 0-16,5 1 3 0,-5-4 4 16,5-1-3-16,-9 5-1 15,0 3 2-15,-9 4 3 16,0 0 0-16,-8 4 2 16,4 0-6-16,-17 0-1 15,4 4 2-15,-8 0 1 16,-5-4-1-16,0 0-2 15,-17 0 3-15,0 0 0 16,-13 0 3-16,-4 0 3 16,-9 0 0-16,-17 0 0 15,9-8-1-15,-39 4 2 16,-22 4 4-16,-4-4 3 16,0 1-3-16,-1-1 2 0,6-4-7 15,-10 0-3-15,5 1-14 16,4-5-8-16,9-3-42 15,9-4-17-15,-1-4 38 16,-4-8 21-16</inkml:trace>
  <inkml:trace contextRef="#ctx0" brushRef="#br0" timeOffset="101403.21">18847 5873 336 0,'-9'8'126'0,"18"-8"-98"0,-18 0-3 16,9 0-10-16,0 0-5 15,9-4 1-15,-9 4 14 16,0 0 9-16,0-4-18 16,0 4 3-16,0 0-1 0,0 0-8 15,0-4-1-15,4 0-5 16,9-3-1-16,-4-1 1 15,4-4 0-15,4 1-2 0,0-4-2 16,5-1 1-16,-1-3-1 16,5-4 0-16,9 0 0 15,3 0 0-15,10 4 0 16,8 0-3-16,-9 7 2 16,5 5 1-16,0 7 0 15,4 7 2-15,-13 5 1 16,8 3 1-16,-12 12 0 15,0 4-2-15,-5 3 1 16,-3 4-2-16,-6 8-1 16,-7 0 1-16,-14 0-1 15,0 0-3-15,-8 0 2 0,0 0 1 16,-14 0 0-16,-7-4-3 16,-6 0 2-16,1-3 1 15,-9-9 2-15,1-3-6 16,-5-4 1-16,4-4 1 15,-4-3 3-15,13-5 6 16,-5-3 4-16,14-1 5 16,3-3 4-16,5 0-4 15,5 0-1-15,8 0-5 16,4 0-1-16,13-1-5 16,9 5-1-16,13 0 3 15,8-1 1-15,9 1-1 16,5 4-1-16,-5-1-3 15,0 4-2-15,-5 5-4 16,-3-5 0-16,-5 0-27 0,-4 4-9 16,-18 0-46-16,1 1-20 15,-9 3 56-15,-13 3 26 16</inkml:trace>
  <inkml:trace contextRef="#ctx0" brushRef="#br0" timeOffset="101837.97">19321 6880 336 0,'17'12'126'0,"-8"-8"-98"0,4-1 12 15,-9 1-2-15,5 4-19 16,-9 3-5-16,4 1-3 16,0 3 0-16,-8 8-5 15,0 8 5-15,-5-1 4 0,0 5-1 16,-4 3 0-16,5 1-4 15,-9-1-1-15,4-4-1 16,4 1 0-16,5-5-2 0,4-3 1 16,13-4-6-16,4 0-1 15,13-4-2-15,9 0-2 16,17-3-2-16,-4-5-1 16,8-7-10-16,9-4-3 15,4-8-45-15,0-3-18 16,1-4 43-16,-5-16 20 15</inkml:trace>
  <inkml:trace contextRef="#ctx0" brushRef="#br0" timeOffset="102183.36">19860 6949 324 0,'-31'16'123'0,"23"-13"-95"0,-5-3 20 16,8 4 5-16,5-4-22 15,-8 4-8-15,4 4 6 16,-1-1 3-16,1 5-16 16,0 7 13-16,-1 0 5 0,1 4-12 15,0 8-2-15,4 3-12 16,0 16-3-16,0 7-5 15,-9 16-1-15,5 15-1 16,-1 12 0-16,5-1 2 0,0 5 0 16,-8-1-7-16,4 5-3 15,-1-13-12-15,1-3-4 16,0-19-50-16,-5-12-20 16,5-19 49-16,-5-26 24 15</inkml:trace>
  <inkml:trace contextRef="#ctx0" brushRef="#br0" timeOffset="102559.52">18377 8336 404 0,'9'15'151'0,"4"-11"-118"0,13-4-4 16,-5 4-12-16,22-4 0 15,13 0 6-15,18-4 3 16,12 0 4-16,9 4-16 15,12 0-4-15,14 0 1 0,4-4-7 16,0 4-2-16,0 0-8 16,13 0-4-16,-9-4-12 15,4 1-4-15,-8-1-24 0,-13 4-10 16,-8 0-63-16,-14 4-28 16,-25-4 79-16,-13 0 37 15</inkml:trace>
  <inkml:trace contextRef="#ctx0" brushRef="#br0" timeOffset="103130.19">19700 8646 360 0,'-21'23'134'0,"12"-23"-104"0,-4 4 20 15,13-4 4-15,-4 0-34 16,-9-4-13-16,0 4 8 16,-4 0 5-16,4 4-9 15,-13 0 14-15,4 3 5 0,-4 5-11 16,-8 3-3-16,-5 4-10 16,-8 8-2-16,-1 11-4 15,1 4-1-15,4 4 1 16,4 0 0-16,5 4 0 15,8 0 0-15,9 0-3 16,4-4 0-16,8 4-5 16,10-8 0-16,8-4 2 0,8 0 1 15,9-3 0-15,9-5 4 16,8-3-7-16,1-4-2 16,8-8 8-16,4-3 5 15,-4-8-1-15,5-4 1 16,-1-4-1-16,4-8 1 15,-8 1 0-15,0-4 3 16,1-4-1-16,-1-1 2 16,-13 1-4-16,-5 0-2 15,-3-4 2-15,-14 4 0 16,-8 0-4-16,-13 0 1 16,-13 3 0-16,-12 5 0 15,-27 11-3-15,-17 11 0 16,-17 12-12-16,-22 12-5 0,-17 18 8 15,-17 12 4-15,-22 4-76 16,-4 0-35-16,0-15 60 16,-26-16 29-16</inkml:trace>
  <inkml:trace contextRef="#ctx0" brushRef="#br0" timeOffset="103640.84">13724 9067 332 0,'-18'4'126'0,"18"-4"-98"0,-8-8 19 0,8 5 0 15,0-5-27-15,0-4-9 16,-5 1-5-16,5-1-2 16,0 1-2-16,-4-1 12 0,4 5 7 0,0-1 1 15,-4 1-1 1,0 3-11-16,4 0-4 0,0 0-6 15,0 0-1-15,4 0-1 16,4 1 0-16,10-1 2 16,8 0 0-16,17-4-3 15,13-3 2-15,21-1 1 16,5 1 0-16,13-8-3 16,8-1 2-16,5 1-1 15,13 4 0-15,8 0 2 16,-17 3 0-16,0 1 0 15,0 3 0-15,-9 4 0 16,1 4 0-16,-18 4-11 16,-4 4-3-16,-5 3-44 15,-16 1-17-15</inkml:trace>
  <inkml:trace contextRef="#ctx0" brushRef="#br0" timeOffset="104210.81">15163 9240 376 0,'0'11'143'0,"4"-11"-112"0,0-4 19 0,-4 4-2 0,0 0-22 16,0 0-4-16,-4 0-1 16,-5 4 1-16,1 0-11 15,-9 4 2-15,-1-5 3 0,1 5-4 16,-4 4 1-16,-1-1-8 16,-8 4-1-16,-5 8-2 15,-3 8-2-15,-1 7-2 16,-4 8-1-16,-5 8 2 15,5 0 2-15,9 3-2 16,8-3-2-16,0-1-3 16,13-7 1-16,9-4-6 15,8 0-1-15,18-7-4 16,-1-8-1-16,18-4 5 0,13-8 5 16,4-7 2-16,0-12 3 15,8-4 1-15,1-11 3 16,4-4-1-16,0-4-1 15,0-7 3-15,-4-8 2 16,-9 0 0-16,-9-8 0 16,-8 0-6-16,-9 4-1 15,-17 4-2-15,-13 7 0 16,-13 9-6-16,-17 14-4 16,-18 16-8-16,-12 23-3 15,-9 23-3-15,-9 30 0 16,-12 16 16-16,-5 11 6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30:24.7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4936 16247 132 0,'-4'-1'10'0,"4"1"-24"0,0-2 18 15,-6 1-49-15,1-1 38 0,-1-1 3 0,6 3-1 0,-3-2 2 16,-3-1 1-16,6 3 6 0,-3 0 7 0,1 0 5 16,-4-3 9-16,-2 3 7 0,2 3-1 15,-2 0 2-15,8 0 8 0,-10 1-6 0,4-1 0 0,-2 0-4 16,5 0-6-16,1 2 3 0,-4-2 5 0,-2-1-3 16,-3-1 4-16,2 1 4 0,2-1-2 15,0 1 4-15,-3-2 0 0,-2 0-3 0,1 0-5 0,3 0 2 16,-2-2-9-16,-2 2-8 0,2-1-1 0,2-2 0 0,-1 1-10 15,-4 0-3-15,5-1-1 0,4 0-1 0,-6 0-3 0,7 1 1 16,-6-2-1-16,4 0 2 0,-1 1 0 0,1-3 1 16,2 3 5-16,-5-2-3 0,5 2 3 0,-7-3 0 15,4 3-1-15,0-2 2 0,1 2-2 0,-3-2 3 16,4 5-5-16,-4 0 2 0,5 0 1 0,3 0-5 16,-2 0-1-16,2 0 2 0,0 0-6 0,0 0 1 15,0 0 3-15,0 0-3 0,0-2 3 0,0 1 1 16,0-1 1-16,2-1 3 0,-2 5 0 0,3-2 4 15,-2 0-2-15,4 1 0 0,-3 1 2 0,-1-1-5 16,-1-1 1-16,0 2 1 0,3 0-5 0,-1-2 1 16,4 0 0-16,-4 0-2 0,1 1 0 0,3-1 1 15,-3 0-1-15,2 0 1 0,3 0-1 0,-5 2 0 16,5-2-1-16,-5 0 0 0,6 0 0 0,-4 0 0 16,3 0 0-16,0 0-1 0,0 0 0 0,4 0-1 15,-2 0 0-15,6 0 1 0,-7 0-3 0,-3 1 4 16,10-1-2-16,0 2 0 0,3-2 2 0,-5 0 0 0,5 0 1 15,-10-2 0-15,15 2-2 0,-2 0-2 0,-2 0 2 16,-3-1 2-16,-1 1-2 0,8 1 1 0,-4-1-2 16,2 2 2-16,-3-2 1 0,5 1 0 0,-5 1 0 0,4-2 0 15,-1 2 2-15,-3-2-2 0,5 1 0 0,-1 1-2 16,-1-1-1-16,2 1 3 0,-1-1-1 0,1 4-2 16,3-3 2-16,0-2 0 0,-4 6 2 0,-1-3 0 15,2 3-1-15,2 1 0 0,-2-3 0 0,-2 3 1 16,6-2-1-16,-1 2 0 0,0-2-1 0,4 1 1 15,4-1-1-15,-8 0 0 0,6 1-1 0,-2-1 2 16,-3 0 0-16,4 1 1 0,-4-3-1 0,1 2 1 16,-4-1-1-16,3 0 1 0,-3-3-1 0,2 1 0 15,1-1-2-15,2-1 2 0,0 3 0 0,-5-3-1 16,10 0 1-16,-8-3 0 0,7 2 0 0,-1-2 0 16,2-1-2-16,3 0 1 0,-1 1-2 0,7-1 3 15,-4 0-2-15,5-1 0 0,-5 2-1 0,2 0 3 16,1 0 0-16,-9-1-2 0,1 1 2 0,1 0-1 15,2 2 1-15,1-1 0 0,-1 2 1 0,-2 0-1 0,2 0 0 0,-7 3 0 16,5-1-1-16,-1 1 2 0,-2 2-1 0,-2-1 0 16,-5 1-1-16,0 0 0 15,0 1 1-15,0-1-8 0,-1 3-7 0,-9-4-5 0,5 4-11 0,-4-2-24 16,-1 1-24-16,1-1-9 0,-6-1-40 0,0-2 2 16,0 0-29-16</inkml:trace>
  <inkml:trace contextRef="#ctx0" brushRef="#br0" timeOffset="115272.63">22402 9260 1565 0,'-2'-1'95'15,"-4"1"-92"-15,12 1-113 0,-4 3-21 0,11 0-5 0,2 6-141 0,7 5 5 16,2 3-76-16</inkml:trace>
  <inkml:trace contextRef="#ctx0" brushRef="#br0" timeOffset="116584.68">24332 9710 665 0,'10'19'46'0,"-1"8"1"16,0 6-50-16,7 1 177 0,6 7-172 0,-1 3-1 16,4 7-20-16,3 7-15 0,0 2-6 0,-2 1 0 15,2 0-17-15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34:48.8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7289 11882 76 0,'-3'0'-11'0,"-2"-1"11"0,3 1-10 0,1 1-38 0,-1-1 48 15,-1 0 0-15,-2-1 3 0,4 1 1 0,-1 0 0 16,2 1 3-16,-1 1 5 0,-3-2 2 16,1 0 0-16,2 0 5 0,-1 2 2 0,1-1 2 0,1-1-2 15,-4 0 2-15,0 0-7 0,2 3 0 0,-1 0 2 16,1-1-9-16,1-2-3 0,-4 3-2 0,2-3 0 16,1 0-4-16,1 0 3 0,-1-3-1 0,-2 1 1 15,2-1 2-15,-1 3 9 0,1-1-2 0,1 1 1 16,-4 1 5-16,3-2 0 0,1 1 2 0,-2-5 2 15,3 5-2-15,-3 0-3 0,1-2 0 0,-1-1-1 16,1-1-3-16,1 2-1 0,-1 0-1 0,2 1-2 16,0 1-1-16,0 0-1 0,0 0 1 15,-1 0 1-15,-1 0-2 0,0 0-1 0,-1 0 0 16,-1-2 2-16,4 2-2 0,-2 2 1 0,2-2 1 0,0 0-1 0,-2 0 3 0,1 0-1 16,-2 0 0-16,1 0 4 0,-4-2-1 0,1 2-4 15,2 2 4-15,1-2-2 0,1 0 1 0,-6 5 1 16,4-4-4-16,-1 2 5 0,-1 0 1 0,2-1-1 15,0-2 0-15,-1 3-2 0,-3 2 2 0,3-5-2 16,-3 1 1-16,3-1-4 0,1 0 0 0,-3 0 0 16,3 4-4-16,-2-4 1 0,2 1-2 0,-2 1 2 15,2-2-2-15,2 6 3 0,-6-1-2 0,6-1-1 16,-1-4 4-16,-1 2-1 0,-2-2 0 0,2 8 0 16,2-6-1-16,-6 1 0 0,3 0 0 0,0 2 0 15,-2-1 1-15,0-2-5 0,-2 3 1 0,6-2-1 16,-2 3-1-16,-1-4 2 0,3 4-3 0,2 2 1 15,-1 0 0-15,4 1 0 0,-3-3 1 0,-3 1 1 16,3 2-2-16,0 0 3 0,-2-2-3 0,-3-3 1 16,-2 3-1-16,-1-3 1 0,6 7-1 0,1-1-1 15,1 3 2-15,-2-4-1 0,-6 0 1 0,8 2-1 16,-1 2 0-16,1 1 1 0,-2-1-1 0,2-1 0 0,-2-1-2 16,2 2 1-16,0 1-1 0,-1-1 2 0,2 1-1 15,-1-2-2-15,0 3 2 0,0-3 0 0,-7 2 1 16,5 0 0-16,2 1 0 0,5 2-2 0,-8 0 2 0,3-1-2 15,0 1 0-15,-2-1 0 0,7 4-2 0,-2-1 2 16,-3 0-1-16,-2 0 3 0,2-2-2 0,0 2 1 16,0 2 1-16,3-2 0 0,-3-2 1 0,0 2-1 15,0 3-1-15,4-2 0 0,0 2 1 0,-4 0-1 16,3-1-1-16,-1 1 2 0,1 0-1 0,2-2 1 16,-2 2 1-16,-1 2-2 0,-2-5 0 0,1 4 1 15,1-4-2-15,4 3-1 0,-4 0 3 0,-1 0-2 16,-1 0 1-16,3 0-4 0,-1 3 3 0,1-3-1 15,2 0-2-15,-4-1 1 0,2 4 0 0,5-3 0 16,-1 0 2-16,-3 2 0 0,3-4 0 0,1-3-2 16,-4 7 0-16,4 0 0 0,-2-4 1 0,2 5-3 15,-3-7 1-15,3-1 2 0,-5 2-1 0,5 1 0 16,-5-3 0-16,3 4 7 0,-3-7-4 0,-1 2 1 0,1 1 1 16,3 0 0-16,-2 1 2 0,-1-1-2 0,0-3 1 0,0-1 0 15,-1 2 0-15,-2-4-1 0,1-1 1 16,-1 1 1-16,0-2-3 0,0-1 1 15,-1-1 0-15,-6-1 2 0,4 0 0 0,2 0 2 0,-3-1 1 0,-2-2-1 16,5 2 2-16,-1-2-1 0,-3 0 0 0,2 2 0 16,0-3 0-16,-2 1 1 0,1-2 0 0,0 1-2 15,-2-1-1-15,0-1 0 0,3 2-2 0,0-2-6 16,-4 0-15-16,6 0-13 0,-2 0-14 0,3-3 1 16,3-2-22-16</inkml:trace>
  <inkml:trace contextRef="#ctx0" brushRef="#br0" timeOffset="848.76">9120 14258 298 0,'-13'0'31'16,"1"0"-30"-16,-1 0 3 0,2 0 5 0,2-2 0 15,4 2-16-15,2-2 1 0,-5-1 0 0,3 0 0 16,-3 0 1-16,5 1 10 0,-3-1 7 16,6 2 1-16,-7-2 11 0,3-1 21 0,1 4-5 0,3 0-3 15,-4-3 13-15,3 0-3 0,-2 2-2 0,-4-1-9 16,6 0-1-16,-2-1-4 0,1 2-2 0,-6-2-1 16,10 1-5-16,-1 2-2 0,4 0-3 0,-5-2 1 15,0 2-3-15,0 0-4 0,-5-4 1 0,5 4-4 0,-1-2-3 16,-4 1-3-16,5-1-3 0,2 2 0 0,-2 0-4 15,12-2 0-15,1 7-4 0,-4-3 2 0,5 1-1 0,1 2 2 16,0-1 1-16,9 3 3 0,-4-3 1 0,1 1 0 16,6 1 1-16,2 1 0 0,0-3 1 0,-1 1-2 15,7-2 2-15,-2 2-2 0,3-2-1 0,0 0 2 16,-1 2 4-16,-2-2-5 0,1 0 6 0,1 0 0 16,0 0 5-16,-2 2-1 0,-4-2 4 0,6 0 2 15,1 1 0-15,-6-1 1 0,6 0 2 0,-1 2 0 16,-5-2-2-16,-2 2 3 0,4-1-3 0,-4 1-2 15,-1 0 2-15,1 1-3 0,0 0-1 0,2-1-6 16,-3 1 0-16,0 1 0 0,-2-3-6 0,-6 1 2 16,3 0-3-16,0-2 0 0,-5 0 1 0,-3 0 2 15,5-1-3-15,0 1 3 0,-2-2 0 0,2-1-1 0,3 2-2 16,-8 0 4-16,2-2-4 0,0 0 1 0,-1 0 1 16,-5 0-1-16,4 0 1 0,-4 0-2 0,-3 0 2 15,8-2-4-15,-6 0-2 0,-3 2-4 0,2-1-1 16,-3-1 2-16,3 1-6 0,-5-1-3 0,2 1-4 0,-1-3 2 15,-2 3-6-15,-1-2-7 0,3 0-5 16,-1-2-2-16,0 2-10 0,-3 0-21 0,1-2-13 0,1 0-7 16,3-1-26-16,4 3 1 0,1-4-20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38:26.7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6458 11006 77 0,'-3'-6'5'0,"0"1"-18"16,1 2 7-16,1 0-45 0,-1-3 56 0,2 6-3 15,-1-3 5-15,1 3-3 0,0 0 1 0,0-2 9 16,0 2 5-16,0 0-4 0,0-2 13 0,0 2 4 16,-2-1 2-16,0-1 2 0,-1 2 2 0,2-1-5 15,-1-1-3-15,1 1 0 0,-10-6-8 0,11 6-8 16,-2-2-4-16,0 1 2 0,-1-1-12 0,-1 1 3 16,4 1-1-16,0 1-2 0,-4-5 1 0,1 2 1 15,2 1 8-15,-1 1-2 0,-4-4 2 0,1 0 7 16,-3 2-5-16,4-2 2 0,4 2 6 0,-2-1-3 0,-7-1-1 15,-1-1 1-15,7 2-6 0,0-2-5 0,-3 3 2 16,2-2-2-16,-3 2-6 0,3 0 0 0,0 0-1 16,2 0 1-16,-7-1-2 0,1 1 2 0,5 2 0 0,-10-2 0 15,4-1 0-15,4 3 0 0,-1-2 0 16,-9 0 3-16,11 1-1 0,-9-1-1 0,1 0 1 0,7 0 0 16,-11 1 0-16,-1-1-1 0,9 1-1 0,2 2-1 15,-7 0-1-15,4-1 1 0,2 4 0 0,-2 0-3 16,6 0 1-16,-5 0 0 0,3 2 1 0,0 0-1 15,-1 1 0-15,-2 0 3 0,5 2 0 0,2 0-1 16,-3 0 1-16,4 0 0 0,-7 0-1 0,5 3 3 16,0 0-2-16,2 0-1 0,-4 3 1 0,1 0-2 15,3 0 1-15,-2 0 2 0,4 2-1 0,-2 0 0 16,1-2-1-16,5 2 3 0,-1-2-1 0,3 0 1 16,-5 2-1-16,5-1-1 0,-2 0 1 0,-3-4 4 15,5 1-4-15,-5 1 3 0,5 1 2 0,3 0-4 16,-4-3 5-16,-1-3 0 0,0 3-1 0,13 0 3 15,-11 0-1-15,3 0 1 0,5-5-3 0,-7 2 2 0,5-3 0 16,0 3-3-16,-3 0 1 0,0-1-2 0,4-5-1 16,0 4 0-16,-2-1 1 0,-2-2-3 0,2 3 1 0,-1 2-2 15,4 0 3-15,0-5 0 0,-4 2-1 0,1-2-2 16,-5-3 0-16,6 3 2 0,-2-1-1 0,1-2 0 16,-2-2-1-16,2 2 0 0,-1 0 0 0,1-1 2 15,1 1 1-15,-2 0-5 0,-1-2 4 0,2 2 3 16,0-4 3-16,-1-1-2 0,-1 2 6 0,-1 0-2 15,-1-7 7-15,1 1-3 0,1 2 3 0,-2-10-1 16,-3 9-1-16,4-1 1 0,-6-4 1 0,1-3 1 16,0 4-3-16,-4 1-2 0,1-5 1 0,0 8-1 15,2-4-2-15,-2-1 0 0,-1 2-3 0,1 5 4 16,-2-5 0-16,2 1 1 0,-1 2 3 0,-1 1-1 16,-3-4 2-16,1 1 1 0,-1 1 0 0,2 1 1 15,-4-2-1-15,0 4-4 0,-1-2 2 0,1 0-3 16,2 2 0-16,-3-2 1 0,1 0-4 0,-1 0-4 15,0-1 0-15,2 1 2 0,-3-1-4 0,2-2 0 0,-3 3 0 16,3 0-1-16,-4-1 1 0,1 1 0 16,3 0-4-16,-6 2 4 0,6-1-1 0,-4 3-1 0,1-1 0 15,0 0-1-15,-3 0 3 0,2 1-3 0,-2 1 4 0,3-1-5 16,-3 1 0-16,0 0-1 0,-2 2 2 0,-1-1-2 16,2 0 1-16,-1 2 2 0,0 0 0 0,-1-1 1 15,0-1 2-15,2 2 0 0,-6-1 1 0,3-1 0 16,4 2 0-16,-7-3-2 0,6 1 2 0,2 1-4 15,2 1-1-15,0 0-1 0,-3 0-1 0,2 0 1 16,0 0-3-16,7 1 1 0,-4 1-3 0,-1 0 4 16,0-1-2-16,-9-1-1 0,10 3-5 0,1 0-4 15,-1 2-4-15,-1-2-52 0,-4 2-25 0,2 1-10 16,4 2-67-16,-1 3 3 0,-4 0-46 0</inkml:trace>
  <inkml:trace contextRef="#ctx0" brushRef="#br0" timeOffset="11301.6">8800 12828 242 0,'-11'11'-23'0,"-3"1"84"0,3 1-61 0,5 4 0 15</inkml:trace>
  <inkml:trace contextRef="#ctx0" brushRef="#br0" timeOffset="12531.79">6101 11898 93 0,'0'-8'4'15,"3"-1"52"-15,-1 3-26 0,-2-2 23 16,6 1-6-16,-7-4-1 0,1 2-5 0,1 3-8 16,2-1 0-16,-3 0 2 0,-1-1-2 0,2 0-3 0,-1 2 3 15,0 2-2-15,2 0 0 0,3 2 1 0,-5-3-2 16,0 5-5-16,0 0-2 0,1 0 1 0,-1 0-6 0,-1 0-5 16,1 0-2-16,-8 2 1 0,8 3-5 0,1 1-3 15,-1 0 3-15,-3 1-1 0,3 5 0 0,2 2-1 16,-4 2 0-16,2 4-1 0,-3-2 0 0,-2 5 1 15,5 3-1-15,-3 0-3 0,2 1 0 0,1 1 1 16,-2 5-1-16,-4-3 2 0,6 5-3 0,-5-2 2 16,2 3 1-16,0-3 0 0,-2 2 1 0,-3-2 2 15,3 0-1-15,4 1 2 0,-2-2 2 0,1-4-3 16,-6 4 1-16,5-4-2 0,2 0-2 0,2 4-1 16,-6-2-2-16,1-4 0 0,1-1-1 0,1 4 1 15,-3-2 0-15,2-2-1 0,-2-5 1 0,-3-1-4 16,4 1 1-16,-3-1 2 0,4 3-6 0,-3-4 1 15,0-3-1-15,3 0 0 0,-5 0 1 0,0-2 3 16,3-7-4-16,-1 2 2 0,-2-2 1 0,5-1-3 0,-3-2 4 16,1-1-5-16,-1 1 0 0,2-3 1 0,1 1 1 15,0-1-2-15,-2-3 1 0,4 2 2 0,-1-2-1 16,1-4-1-16,1 1 0 0,-2-2-1 0,2-6 1 0,2 1 3 16,-1-1-3-16,1-3 3 0,1-4-1 0,3-1 1 15,-3 4 2-15,7-8 1 0,-4 3-1 0,2-4 0 16,3 0 0-16,0 5 1 0,2-1-2 0,-4-6 2 15,10 4-2-15,-6 2 0 0,4-1 1 0,5 4 1 16,-8-2 0-16,6-5 0 0,1 5 1 0,1 3 0 16,-5-1 1-16,5 2-2 0,-1 2 1 0,-6 2-1 15,4 2-1-15,-3 1 2 0,-5 3 0 0,11 2-2 16,-3-1 2-16,-2 6 2 0,1 1-2 0,2 0 5 16,-4 1-1-16,-1 4-6 0,4 1 2 0,-9 2 3 15,4 3-2-15,0 0 0 0,-1 2-2 0,-2 4 3 16,1 4 0-16,1-1 1 0,-4 5 2 0,2 0-4 15,-1 2 3-15,2 6 2 0,-5-1-2 0,2-1 4 16,0 0 0-16,2 2 1 0,-6 2 1 0,5-3-1 16,-6 2 3-16,3-2-7 0,-4-1 3 0,2 1-2 15,1-1-3-15,-5-6-1 0,4 0 0 0,0 0-4 0,-2-3 0 16,-3-3-28-16,3-1-12 0,0-3 1 16,0 0-34-16,-1-3-33 0,0-4 74 0,1-2-47 0,0-6 81 0</inkml:trace>
  <inkml:trace contextRef="#ctx0" brushRef="#br0" timeOffset="13134.08">6804 12468 1065 0,'-4'0'-3'0,"-1"0"-4"0,5-4-3 0,5 4-16 16,-1 0 8-16,7-1-4 0,-4 1-13 0,7 0 14 15,6 0 2-15,2-2-3 0,5 2 17 0,-3-1 5 16,-7-2 0-16,3 4 5 0,5-1 4 0,-3-3 4 16,-4 3 1-16,-2 0-3 0,-1 0 4 0,4 0-4 15,-2-2 0-15,7 1 0 0,-10-2-8 0,3 1 0 0,2-3-2 16,-3-1 2-16,-2 1-2 0,2-2 4 0,-2-1-1 15,-3-2 2-15,0 2 3 0,0-3 2 0,-6 0 1 0,1 0-2 16,-3 2 2-16,4-2-1 0,-6 1 0 0,-1-1 1 16,0 2-3-16,2 0 0 0,-4-1-3 0,1 1 2 15,-6-1-2-15,4 2-2 0,-3-1-2 0,1 1 3 16,0 0-3-16,-2 0-7 0,-1 2 1 0,0 1-3 16,-3 1-4-16,1 0-3 0,-2 3 2 0,-1-1-7 15,1 2 4-15,-3 0 1 0,1 2-1 0,-1 1 1 16,0 0-1-16,-3 4 4 0,2 0 0 0,-1 0-1 15,-7 1 3-15,5 1 1 0,2 4 3 0,-5-2-2 16,6 1 1-16,-4 1 1 0,4 1 0 16,3 3 2-16,-1 0 0 0,2 1 3 0,-3 1-2 0,6 1 3 15,-5-1 1-15,4 3 3 0,-2 2 2 0,5 1 1 16,6-2 2-16,-7 6 1 0,10-3 1 0,-1 7-2 16,2-1 2-16,0 1-2 0,-3 0-2 0,0 2 3 15,10-1-5-15,-2-1 0 0,0 3-4 0,1-6 4 16,4 3-3-16,2-1 4 0,9-2-3 0,-4-4 0 15,-1-2 2-15,-1 0 0 0,5-4 2 0,-1-1-3 0,0-2 0 16,-1-4-4-16,-1-4 0 0,1-4 3 0,1 1-6 16,1-4-3-16,-2-2-8 0,1-8-1 0,1 0-8 0,2-1-26 15,-3-7-10-15,0-5 0 0,-1-2-32 0,6-5-10 16,-7-1-11-16,-3-4 8 0,5-1 103 0,-1-6-74 16</inkml:trace>
  <inkml:trace contextRef="#ctx0" brushRef="#br0" timeOffset="13567.2">7550 12425 956 0,'-13'0'75'0,"7"2"-48"0,1 1 5 0,1 2-14 15,0 1-10-15,3 2-7 0,-2 3-18 0,0 1 5 0,-1 1-3 16,-2 4 8-16,0 2 5 0,6 3 9 0,0 3 1 16,-3 2-2-16,-2 1 12 0,3 4-7 0,4 4 0 15,-2-1 2-15,0-1-7 0,0 1-1 0,0-1-3 0,8 1 0 16,-2-2-1-16,0-3-2 0,-2-3 1 0,7-1 0 16,-4-2-2-16,1-5 2 0,-1-2 1 0,-3-3-3 15,7-3 4-15,2-3-1 0,-5-2 2 0,-4-2 3 16,9-4-2-16,-2 0-3 0,3-5 2 0,0-3-1 15,-6 0-1-15,8-4 2 0,-2-4-1 0,5-1-3 16,-3-2 1-16,1-2 1 0,3-2-1 0,-4-3 0 16,0-2 0-16,1 3 0 0,4-3-1 0,-6 1 0 15,4-6 0-15,-3 3-2 0,0 0 3 0,0 0-4 16,1 4-1-16,-5-8-1 0,1 3-5 0,0 0 2 16,-2 5-6-16,-2-3 0 0,0 2-1 0,-1 2 0 15,-5-2-2-15,1 6 0 0,-1 4-3 0,0 0 0 16,-3 3-4-16,1 1-27 0,-1 2-7 0,-1 3-3 15,1 2-31-15,-3-2-17 0,0 3 67 0,-1 1-42 0,3 0 85 0</inkml:trace>
  <inkml:trace contextRef="#ctx0" brushRef="#br0" timeOffset="14082.47">8343 12364 1017 0,'-3'1'73'0,"3"1"-52"15,0-2-26-15,0 3 66 0,0 0-62 0,0 4-4 16,0-1-11-16,3 2-4 0,1 3-5 0,1 0 4 16,-2 0 7-16,0 4-2 0,2 3 6 0,-2-3 5 15,-3 3 3-15,2 5 2 0,-2-5 5 0,1 4-2 16,-5 4-2-16,4 0 3 0,-10-3-4 0,6 2-1 15,0 2-1-15,0-3 1 0,1 4-2 0,-8-3 1 16,9-6 2-16,-3 0-1 0,5 0 1 0,0-3 5 16,-5-7 0-16,2 0 0 0,2-4 4 0,1 1-1 0,1-4 0 15,-1-2 0-15,-9 0-3 0,6-3 0 0,3-2-3 16,-3-1 4-16,-7-2-5 0,7-1 1 0,-8-4-1 16,5 0 0-16,3-1 0 0,-4-5-1 0,-4 0 2 0,11-3-2 15,-1 2 2-15,-4-4 0 0,2-1-3 0,-2 2 2 16,5-4-1-16,0 2 1 0,3-2-2 0,-3 0 0 15,-1-4 0-15,1 1 0 0,1-2 4 0,12-1-4 16,-10 4 2-16,6 0 1 0,2-1-2 0,0 2 5 16,-3 1-3-16,3 2 2 0,0 0-3 0,0 1 5 15,4 4-1-15,-3-1-2 0,1 4 0 0,-1 1-1 16,4 2-2-16,-2 3-2 0,3 3-1 0,-1 4-1 16,-2 1-2-16,2 1 0 0,-2 2-1 0,4 5 4 15,-3 6-2-15,-1 0-7 0,1 4-5 0,-3 1-2 16,2 3-9-16,-1 5 1 0,-1-2-66 0,-1 3 17 15,2-3-25-15,0 1-15 0,-1 1 50 0,-1-2-73 16,0-2 139-16</inkml:trace>
  <inkml:trace contextRef="#ctx0" brushRef="#br0" timeOffset="14398.47">8953 12189 283 0,'-8'3'191'0,"3"-1"-168"0,-4 1 62 0,6-1-22 16,-7 4-11-16,7-1 18 0,-6 1-57 0,6 0-1 15,-5 1 8-15,3 0-2 0,2 3 3 0,-7-4 12 16,10 4 5-16,-3-1-4 0,-1 0 16 0,0 2-9 16,4-1 0-16,0 4 0 0,-1 0-10 0,1 2-9 15,0 1-6-15,0 2 3 0,-2 0-11 0,2 3 0 16,0 5-6-16,2-1 1 0,-2 1-2 0,0 3 0 15,0 0 2-15,0 1-4 0,5-1-1 0,-5 2-1 16,0-7 0-16,0-1 1 0,7 1-3 0,-5-8-8 16,-2-1-2-16,9 1 1 0,-5-4-8 0,3-4-9 15,-3-1-9-15,0 0-1 0,-4-5-11 0,0-1-9 16,8-4-8-16,-8-6-7 0,0-1-11 0,-4-7-9 16,7-3-8-16,-2-3 19 0,-5-9 85 0,8-1-65 15</inkml:trace>
  <inkml:trace contextRef="#ctx0" brushRef="#br0" timeOffset="14563.47">8895 11942 360 0,'-10'-9'24'0,"1"1"72"0,-2 0-97 0,-2 2 157 16,2 1-88-16,7 0-20 0,-6 2 1 0,7 2-2 16,-5-1-22-16,5 2-7 0,1 0-2 0,2 2-5 15,0 1-6-15,2 3-7 0,7-3-1 16,-9 2 3-16,7 4-8 0,-1-2-24 0,0 2-14 0,4-1 0 15,-6 1-18-15,4-1 4 0,2 0-34 0</inkml:trace>
  <inkml:trace contextRef="#ctx0" brushRef="#br0" timeOffset="15081.51">10027 12186 1142 0,'-11'-3'65'0,"2"0"-35"0,4-2 7 0,-1-1-54 16,0 1-14-16,2-1 14 0,-2-1-57 0,3-4 27 15,-3 4-2-15,-1 0-10 0,3 1 34 0,-4-2 24 16,0-1 13-16,0 4 2 0,-1-1 26 0,-4 1-15 15,4 0-1-15,-2 4 4 0,1-4-21 0,-1 5-7 16,-1-2-7-16,-1-1-4 0,-1 0-10 0,-3 3 7 16,4 2 0-16,-4-2 0 0,1 1 5 0,-6-1 4 15,6 2 4-15,-6 1 1 0,5 2 5 0,-2 1 0 16,6 0 0-16,-1 1 0 0,2 0 0 0,9 4-3 16,-10-3-1-16,8 2 0 0,0 1-2 0,7 1-7 15,-4 1 1-15,2 1-1 0,8 2-3 0,-3-1 5 16,14 6-2-16,-2-2-1 0,7 1 6 0,-5 1-1 15,11 1-1-15,1 1 4 0,2-2-3 0,-3 2-1 16,6-2 1-16,-4 1-3 0,1 0 1 0,0 1 7 16,-3-5-1-16,-5 1-4 0,-3-2 5 0,-3 5 1 0,-2-3 2 15,-1 1 2-15,-2 1 0 0,-6-6 3 0,0 7 0 16,-5-3 2-16,-3 2 1 0,-2-4 9 0,-4 2-1 16,-7 1 2-16,-7-2 7 0,1-1-5 0,-5-1 0 15,-2 3 5-15,-4-2-6 0,0-3-11 0,-6-1-5 0,4-7-5 16,-4 5-9-16,-8-5-33 0,-2-1-16 0,-1-3-5 15,5-2-39-15,-6 1-20 0,6-4-11 0,-5-3 11 16,4-1 120-16,7-2-93 0</inkml:trace>
  <inkml:trace contextRef="#ctx0" brushRef="#br0" timeOffset="15631.55">10836 11431 885 0,'-8'2'46'15,"3"1"-45"-15,4 0-70 0,2 2-1 0,-1 2-4 16,0 4-80-16,-1 4 50 0,-1-1 5 0,2 0-11 0,0 3 58 16,-6-1 57-16,1 3 23 0,-3-2 14 0,4-1 57 0,4 0-22 15,-5-1 3-15,-1 0 3 0,2-3-25 0,-2 4-17 16,1-2-7-16,5 0-5 0,-8-3-16 0,5 2 3 16,0-4-1-16,3 2 4 0,0 2 3 0,0-1 5 15,0 1 0-15,0 0-1 0,0 2 5 0,2 1-6 16,1 1-3-16,3 7-1 0,-3-1-8 0,0 3-4 15,7-1 0-15,-5 5-3 0,3 3-5 0,-4 6 0 16,4 2-1-16,-5 0-1 0,2 0-2 0,0 6 3 16,-2 5-2-16,5 0 1 0,-8-4 1 0,3 4-4 15,0-1 4-15,5 5 2 0,-3-2-2 0,1 1-2 16,-5-3 0-16,-1 0 1 0,5 0-2 0,0-5-3 16,-2-2 2-16,-5-4-2 0,2-3 0 0,4 1 1 15,0-4-2-15,4-5 0 0,-8 1 2 0,0-4 4 16,0-3-5-16,5-4 2 0,0-3 2 0,-7-4-5 15,-3-2 2-15,2-5-2 0,3 1-4 0,2-3-9 16,4-4 2-16,-6 0-1 0,2 3-7 0,-2-3-5 0,-5 0-6 16,5 0-3-16,-5-7-4 0,0 3-9 0,1 1-6 15,1-6-4-15,-2-8-9 0,-3 4-17 0,5-7 60 16,-3-1-36-16,1 1 65 0</inkml:trace>
  <inkml:trace contextRef="#ctx0" brushRef="#br0" timeOffset="15915.65">10226 12317 737 0,'-10'-2'78'16,"1"0"-77"-16,2 1 20 0,3-1 20 0,2 1-9 15,-4-1-40-15,6 2-6 0,3-1 1 0,5 1-3 16,-2-2-4-16,0 2 15 0,7 0 5 0,1-3 0 15,7 3 18-15,2 0 5 0,5 0 1 0,1 0 5 16,5-2 5-16,1-1-8 0,4 2 0 0,5-6-3 16,5 4-6-16,0-2-11 0,-2-1 1 0,11-2 2 15,2 2-6-15,-2 0-3 0,5-2 1 0,-1 0-5 16,-1 2-1-16,-3-4-6 0,2 4-2 0,-8 0 0 16,-2-2-6-16,-3 1-5 0,-4-2-6 0,-4 0-7 15,-1 1-6-15,0 1-46 0,-2 0-23 0,1 0 37 16,-5 1 76-16,4 4-70 0</inkml:trace>
  <inkml:trace contextRef="#ctx0" brushRef="#br0" timeOffset="16282.65">11745 12258 895 0,'-3'0'120'0,"6"2"-119"0,-3 0 9 16,0 2 145-16,8 3-158 0,-5 0-93 0,6 4 7 15,4 5 21-15,-7 1-12 0,1 4 14 0,1 2 13 16,-2 4 76-16,-5-2-20 0,-1 5 45 0,0-1-5 15,-1 4-1-15,-5-3 6 0,4 1-12 0,-1 2-15 0,0 3-1 16,-4 4-2-16,3-4-16 0,-4 3-2 0,5-4 1 16,-2 2-1-16,-1-2 0 0,-1-4-2 0,3-2-3 15,0-6 1-15,-3-2-3 0,2-5-3 0,2-2-8 0,-5-5-2 16,5-3-5-16,1-2-28 0,2-4-10 0,-5-2-2 16,2-6-34-16,0-4-17 0,2-6 71 0,2-7-44 15,-1-5 89-15</inkml:trace>
  <inkml:trace contextRef="#ctx0" brushRef="#br0" timeOffset="16461.78">11572 11878 1201 0,'-16'-3'131'15,"7"-1"-127"-15,1 1-16 0,0 2 104 0,3 1-129 16,4 0-2-16,-5 0-23 0,6 0-2 0,-2 0-2 15,2 3-24-15,0-3 28 0,6 6-2 0,-3 0-8 16,-1 2 27-16,9 2-41 0,2-4-16 0,-1 3 40 16,4 3 62-16,7-5-58 0</inkml:trace>
  <inkml:trace contextRef="#ctx0" brushRef="#br0" timeOffset="16882.78">12777 12436 1051 0,'-5'-3'73'0,"2"-2"-29"0,0 1 0 0,1-1-20 15,-4-3-22-15,1-1-7 0,-3-2-23 0,4 1 17 16,-6-1-10-16,4 0 25 0,-3 0 6 0,-4 2 14 15,2-1-2-15,-2 4 5 0,1-2 12 0,-2 2-12 16,-1-2-9-16,-2 3 10 0,-3 0-19 0,-1 1 0 16,2-1-18-16,-7 0 4 0,-3 1-7 0,7 2 3 15,-9 0 3-15,3 2-1 0,-4 0 6 0,7 2 2 16,0 3 0-16,9-1 1 0,-4 4 4 0,5 0-2 16,1 3-1-16,0 0-3 0,5 3-3 0,-5 0 1 15,1 4 4-15,3 2-2 0,4 2 0 0,11 2 3 16,-2 4 2-16,-1 2 4 0,2-3 1 0,1 3 4 0,8 3-4 15,-7-5 1-15,11 2 2 0,-7 6-6 0,2-6-1 16,9 1 5-16,2 4-11 0,7-2 2 0,-5-3-5 0,12 3-6 16,-6-3-1-16,0-5-31 0,9 2-17 0,1-5-1 15,4-3-41-15,4-5-47 0,-3-3-29 0,4-8 38 16,7-3 139-16,-2-6-118 0</inkml:trace>
  <inkml:trace contextRef="#ctx0" brushRef="#br0" timeOffset="17732.23">15033 12766 1503 0,'1'-4'6'0,"2"4"-37"0,-3-2 1 16,7 2-54-16,-9-8 15 0,2 0 11 16,0 1-61-16,0-3 72 0,-2 1 5 0,-7-5-11 0,9 6 87 15,-14-8 16-15,4 3 9 0,4 5 5 0,-6-3 12 0,-1 4-29 16,2-1-2-16,-8-3-2 0,2 1-32 0,-1 2-3 15,-4-3-8-15,-3 0 2 0,-1 2-5 16,-1 1 1-16,-8-3-1 0,5 5 2 0,-3-2 1 0,5 3 2 16,-4 2-2-16,1 5 0 0,3 2 1 0,-2-2-3 15,0 4-4-15,3 5-4 0,2 2-6 0,1 6-5 16,4 1 0-16,0-1 0 0,7 5-6 0,0 1-2 16,6 3 4-16,5 4-2 0,2 2 0 0,-2 1-4 15,4 1 2-15,3 0 0 0,-1 0-2 0,9 0 10 16,-2-1-3-16,0-3 0 0,0-6 10 0,5-1 1 15,-2-1 2-15,8-2 1 0,-5-6 0 0,-3 0-3 16,7-4 1-16,-4-6 3 0,5 2-2 0,-5 0 8 16,7-6 2-16,-5-4 0 0,1-1 10 0,4-2 2 15,-5-3 18-15,1-1-4 0,-1-4 7 0,0-1 3 16,0-2-2-16,1 1 3 0,-7-4 1 0,1 2-5 0,0-4 3 16,-4 1-4-16,1-1-3 0,1-1-4 0,-4-1-1 0,0-1-1 15,-5 0-4-15,-1-1-2 0,2 0 0 16,-2 0-3-16,0-7-1 0,-2-2-5 0,-4 2-2 0,-3-2 3 15,5-4-6-15,0 3-4 0,-1-4-2 0,0 0 2 16,-3 3-5-16,-4-2 4 0,9 2 0 0,1-2-2 16,1 2 4-16,-1-2 1 0,0 0 1 0,0 4 2 15,2 2 0-15,0-1 1 0,2 0 4 0,-4 3-2 16,0 4 2-16,0 0 5 0,0 1 3 0,-4 3-4 16,8 5 5-16,-2 0-4 0,-2 4 0 0,1 4 4 15,1-2-6-15,-2 1-2 0,0 2-4 0,0 4 3 16,-2-4-3-16,2 3-2 0,-1 0-3 0,-7 0 0 15,6 5-1-15,2 2-6 0,0 3 3 0,0 1-2 16,0 2-2-16,0 1 0 0,7 6 1 16,-4 0-2-16,-2 1 2 0,1 3 4 0,-2 4-3 0,3 1 1 15,5 4 2-15,-8 4 1 0,0-1 2 0,5 5 0 16,-2 1 0-16,3 0 0 0,2 1 0 0,-5 3 0 0,-3 0-1 16,13 3 2-16,-4 0-3 0,-7-2 0 0,6 3 0 15,-4-6 1-15,3 2 1 0,5-2-1 0,-2 4-1 16,-7-7-5-16,6 0-1 0,2 2-2 0,-9-7-8 15,1 4-10-15,5-4-9 0,-7-4 1 0,6-3-18 0,-1-2-25 16,-6-2-17-16,0-4 2 0,3-4-35 0,0 1-34 16,2-1 108-16,-2-8-64 0,0-1 119 0</inkml:trace>
  <inkml:trace contextRef="#ctx0" brushRef="#br0" timeOffset="18065.24">15522 12351 1421 0,'-2'2'39'0,"2"-2"-77"0,0 3 13 0,3 0-82 0,0 3 11 15,1 1 12-15,0 4-70 0,3 1 57 0,-4 4 88 16,5 1-52-16,-8 2 111 0,3 3-4 0,-3 2 15 16,0 1 6-16,-6 0-7 0,2 2-26 0,4 4-8 0,-1 1-6 15,1 6-26-15,-3-2-3 0,-2 1-6 16,3 0-2-16,1-1-4 0,-1-3 3 0,-7-5-1 0,6-1 1 16,-1-7 0-16,-2-6-3 0,6-3-5 0,0-3 1 15,0-1-9-15,0-6-21 0,0-1-8 0,-3-5 0 16,3-4-25-16,3-5-33 0,2-8 83 0,-5-6-48 15,3-5 86-15</inkml:trace>
  <inkml:trace contextRef="#ctx0" brushRef="#br0" timeOffset="18255.23">15517 11777 1494 0,'-3'0'72'0,"0"0"-56"0,0 0-49 0,-1 0 91 16,4 2-122-16,-1-2-32 0,1 4 26 0,1 0-74 15,-1 2 0-15,0-1 66 0,2 1-1 0,1 3-2 16,-3-1 72-16,6 5-37 0,-4-4-18 0,1 2 39 0,-3-1 25 0,3-1-29 16</inkml:trace>
  <inkml:trace contextRef="#ctx0" brushRef="#br0" timeOffset="18799.23">16805 12229 1310 0,'-4'-4'155'0,"0"0"-295"0,3-1 108 0,-2-1-85 16,-4-1 21-16,4-1 28 0,-8 1-100 0,2-1 68 16,-4 1 82-16,1 0-54 0,-4 3 123 0,-1 1-5 0,-5 3 16 15,-4 2 13-15,3-1-10 0,-5 4-26 16,-2-3-10-16,-8 1-5 0,0 2-25 0,-1-2 0 0,3-2-2 15,-5 2-4-15,3 1 3 0,3-1 4 0,-2 3 3 16,8-1-1-16,-2-1 6 0,6 1 1 0,-4 1 0 16,9-1 0-16,0 0 0 0,-3-2-2 0,8 2-2 0,4 1-1 15,-2 0-4-15,5 1-7 0,0-1-1 0,4 2 2 16,-1 0-9-16,3 3-1 0,2 0-1 0,7 0-2 16,1 4-1-16,1 0 0 0,7 3-4 0,6 3-3 15,3-1-2-15,2 4-6 0,4 1 2 16,1 2-1-16,-1 0-7 0,-1-2 16 0,3-3-1 0,0 3 4 15,-3 2 14-15,3-7 5 0,-5-1 2 16,1 0 2-16,-3-2 4 0,7 5 12 0,-9 0 0 0,-2-3 0 16,-2-2 10-16,-4 2-1 0,1 0 6 0,-4-2-2 15,-4-1 0-15,-1-2-2 0,-3-3-2 0,0 0 2 16,-4 0-3-16,1-3-4 0,-8 2-5 0,-1-2 2 16,-5-1-7-16,-1 3-7 0,-3-2-6 15,-6 1 2-15,-4-1-13 0,-4 0-26 0,-6-3-13 0,-2 4-4 16,0-4-32-16,-6 0 1 0,0-2-23 0</inkml:trace>
  <inkml:trace contextRef="#ctx0" brushRef="#br0" timeOffset="19332.73">17136 11656 621 0,'0'3'155'0,"3"0"-80"0,0 0-1 0,-3 4-54 16,5 1-76-16,3 1-5 0,-2 2-61 0,2 2 78 15,1 2 6-15,-3 1-7 0,-1 3 86 0,0 0 10 16,3-3 10-16,-7 1 12 0,2 3 4 0,-3 1-27 16,2-1-4-16,1 1-3 0,3-1-27 0,-4 1-5 15,-2 2-3-15,0 2-5 0,3-1-2 0,0 3 6 16,-3-2 4-16,0 2-2 0,-1 1 10 0,-2-1 2 0,3 2-2 16,-2-3 4-16,-1 2 0 0,-3-1-4 0,2-2-1 15,3 2-5-15,-7 1-4 0,8 2-4 0,-3-5 0 16,1 5 2-16,-1 1-4 0,3-2-3 0,0 2 2 15,0-1-1-15,2-5-1 0,-1 2 0 0,1 0-1 0,7-1 0 16,-1 1 0-16,2 3-1 0,1-6-2 0,0-1 2 16,3 5-1-16,-2-6 2 0,3 2 0 0,2-3-2 15,0-6 3-15,-1 3-2 0,3-4 2 0,3 1 0 16,0-4 0-16,-2 4 0 0,1-4 0 0,4-4-3 16,0 1 2-16,-1-1-2 0,-7-4-3 0,6 0-1 15,1-1-3-15,-3-1-13 0,1-1 1 0,-2-1 3 16,-4-3-14-16,-4 0 0 0,12-1-5 0,-10-1-5 15,-1-2-1-15,1 0-21 0,-3-2-3 0,1-1-6 16,3 2-22-16,-1-5 0 0,-3 1-14 0</inkml:trace>
  <inkml:trace contextRef="#ctx0" brushRef="#br0" timeOffset="19881.73">16646 12029 822 0,'0'-2'31'0,"-3"-1"-9"0,3 1 0 0,0-1-91 15,0 6 56-15,0-6-77 0,2 3-1 0,-2 0 48 16,3 0-36-16,-1 3 126 0,1 1 0 0,-2-4-1 0,1 0 8 16,-2 3 4-16,1-2-2 0,3 2 1 15,0-3-47-15,-1 0 16 0,1 7-19 0,3-1 2 0,-2-4-5 16,3-1 0-16,-3 5 7 0,6-1 7 0,-3 1 0 0,1-1-1 16,1-2 9-16,2 2-5 0,1 3 0 0,-1 0-3 15,4-5-4-15,1 2-4 0,1-1-6 0,5-2 1 16,6 3-6-16,0-5-2 0,-5 0 2 0,14 1-2 15,-2 1 0-15,5 1-4 0,4 0 4 0,-5 0-1 16,-1 4-1-16,-1-6 0 0,6 7-2 0,-8-3 1 16,0-1 0-16,-1 0-1 0,-5-3-8 0,-2 1-5 15,0-1-5-15,-2 4-36 0,5-5-19 0,-4-2-3 16,-1 1-47-16,3-1 1 0,-7-1-30 0</inkml:trace>
  <inkml:trace contextRef="#ctx0" brushRef="#br0" timeOffset="20399.18">18798 11470 1341 0,'0'2'55'0,"3"-1"-94"0,-3 4 9 0,4-2-85 16,-3 7-2-16,2-1 31 0,-1 4-120 0,3 3 127 16,-2 1 7-16,-3 3-17 0,1-1 144 0,1 3-3 15,-2 2 26-15,1 4 14 0,3-1-6 0,-3 6-29 16,-1 1-12-16,2 4-4 0,-2 2-31 0,1 4 0 15,2-2-5-15,-3 5-4 0,0 0-1 0,2-1 6 16,3 0 2-16,-2-2 2 0,-2 0 4 0,3-3-4 16,2-2 6-16,-1-3-3 0,-2-1-3 0,3-5-6 15,0 1-8-15,-1-4-3 0,0-2-13 0,-4-3-27 16,-1-3-11-16,5 0 5 0,-2-5-36 0,-1-1-11 0,-2-6-15 16,1-3-1-16,-2-4-16 0,1 0 0 0,0-7-10 15</inkml:trace>
  <inkml:trace contextRef="#ctx0" brushRef="#br0" timeOffset="21048.25">18492 11972 1205 0,'0'-1'67'0,"3"1"-30"16,1-2 3-16,0 2-16 0,3 0-14 0,3-3-68 16,-1 1-1-16,2 2 36 0,3 0-1 0,1-1-3 15,0 1 38-15,1 0 3 0,-2 0 4 0,0 8 0 16,2-4-1-16,5 1-7 0,-6 0-6 0,6-1 3 16,-4 3-13-16,5 2-2 0,-1-1-2 15,1-2 2-15,3-1-4 0,-3 1-3 0,3 2-1 0,-5-2 2 16,-2 2-5-16,-1-6 2 0,0 3 0 0,2-5-3 0,-5 1 2 15,-1-1-1-15,1-5 4 0,2-1 0 0,7 0 0 16,-4-4 4-16,0 3 1 0,0-1 1 0,0 3 4 0,3-3 1 16,-3 3-2-16,-5 4 1 0,2-2-1 0,1 3 0 15,-4 0 0-15,1 1-6 0,-3-1 0 0,1 5-5 16,-7-2 1-16,6 3 5 0,-3 2-8 0,-5 2 5 16,0-1 0-16,2 8 2 0,-5 1 4 0,0 1 6 15,-5 4 1-15,2 2-3 0,-5 2 5 0,0 3 1 16,-1 0 5-16,1 1-3 0,-5-1 1 0,6 2 8 15,-3-1 0-15,1 2 7 0,-1-1 4 0,7-6 0 16,-2 1 4-16,1-3 2 0,1-2 0 0,1 0-3 16,-1-2-2-16,4-7 4 0,7-1-3 0,-6 3-4 15,1-1-2-15,5-3 0 0,-2 0-2 0,4 0-3 16,2-3 0-16,-6-2-7 0,2 2 0 0,3-2-1 16,0-3-4-16,2 2 1 0,-2-5-4 0,-2 2-1 0,4-2-2 15,4 0 2-15,-3-2-2 0,1-1 1 16,-1 1 2-16,0-4-3 0,0 3 3 0,3-2-1 0,-6-4 1 15,2-2 3-15,3 0-1 0,-8-5 4 0,3-1-1 16,0 2 1-16,1 0 3 0,-2-6 6 0,-3 1 0 0,1-1 0 16,-3-1 5-16,0-1-10 0,-2 1 6 0,-3-3 1 15,-3-2-7-15,-4 3-3 0,1 1-3 0,-3-3-2 16,-4 1 0-16,1 2-2 0,-6-2-5 0,-4-4-8 16,-1 9-3-16,-3-5-29 0,-2-1-14 0,-5 4-3 15,3 2-38-15,0 4-58 0,-4 0 112 0,-1 2-57 16,4 0 103-16</inkml:trace>
  <inkml:trace contextRef="#ctx0" brushRef="#br0" timeOffset="21284.24">20354 12043 386 0,'0'-2'284'0,"3"2"-292"0,7 3 10 0</inkml:trace>
  <inkml:trace contextRef="#ctx0" brushRef="#br0" timeOffset="21749.24">20396 12101 388 0,'-1'0'32'0,"-1"0"88"0,2-1-87 0,0 1 11 15,0 0-19-15,0 0 10 0,0 0-1 0,2 0 6 16,-1 0-4-16,-1-2 5 0,-1 0 3 0,-12-4-12 16,7 6-5-16,-3-5-3 0,-2 1-14 0,-2-3-6 15,-1 4-1-15,0 2-1 0,-8 1-7 0,11 3 0 16,-7-2-4-16,-2 4 4 0,1-2-2 0,-5 7-1 15,9-6 0-15,-6 4-1 0,4 0-1 0,-7-2 4 16,7 4-2-16,0 1 2 0,1 3 3 0,2-3 1 16,0 5 1-16,3-2-3 0,-2 2 2 0,5 1 1 15,4-3 1-15,-1 2 0 0,0-2 1 0,5 2 4 16,-2-4 0-16,2 2 1 0,2-1 3 0,3 0 0 0,0-1-2 16,-2 1 7-16,3-4-4 0,-1 2 1 0,4 2 10 15,-3-2-6-15,4-2 6 0,1 1-6 0,0-4 3 0,1 3 2 16,-1-1-11-16,2 0-2 0,1-2 2 0,-1 1-2 15,-1-3-2-15,1 1-3 0,0 3 0 0,-1-5 0 16,1 3-2-16,-1-1 0 0,1 0-2 0,-1 3 1 16,6 0-1-16,-4 0 0 0,2 3-4 0,-4-2 4 15,2 0-3-15,2 4-3 0,-3-4 3 0,2-1-5 16,-7 3 0-16,-1 5 1 0,2 0-1 0,-4 1-1 16,7 5 0-16,1 2 4 0,-5 1-3 0,-5 3 3 15,3 0 1-15,5-1-3 0,-3 0 3 0,5 4 3 16,-12-2-1-16,-1-1 1 0,0 2 0 0,0 0-2 15,-8 1 4-15,2 1-1 0,4 1-2 0,-7-3 2 16,6-2-1-16,-7 7 3 0,-1-9 0 0,5 3-2 16,-2-4 3-16,-1-2-1 0,-8-1 0 0,1-3-2 15,-6 0-4-15,5-5-33 0,-1 0-13 0,-5-7-3 16,1-1-41-16,-5-4 2 0,6-4-28 0</inkml:trace>
  <inkml:trace contextRef="#ctx0" brushRef="#br0" timeOffset="22417.71">20983 12170 1168 0,'-1'-4'224'0,"-1"2"-346"0,4-1-14 0,-6-2-12 15,4 4 41-15,0-4-4 0,-7 2 2 0,3 0 83 16,1 1 4-16,-1-1 7 0,-7 3 83 0,6 1-29 16,-5 3 2-16,-2-1 4 0,6 3-37 0,-4 0-2 15,-1 2-5-15,-1 0-3 0,4 0-3 0,-5 0 5 16,4-2 1-16,-1 3 3 0,4-4 5 0,-4 6 11 15,-1-1 1-15,2-1 2 0,4-1 10 0,-3-2-3 16,2 4-2-16,-2-1 1 0,2 1-5 0,0 1-11 0,1-2-1 16,-1 4 0-16,1-1-11 0,2 2-1 0,-3 2 0 15,1 1 0-15,2 2 0 0,-4 3-1 0,4-1 1 16,-2 1-1-16,1 1 0 0,1 2 0 0,-1-1 1 0,0-3-3 16,2-1 0-16,-1 0 3 0,3 1-4 0,-2-2 4 15,2 1-1-15,0-4-3 0,0 1 2 0,0 4-1 16,2-4-3-16,0-3 6 0,-1-1 0 0,5-2 0 15,-2 1 1-15,-1-1 5 0,5-3-2 0,-4-2 5 16,4-1 1-16,-3-2 2 0,3 4 1 0,-2-4 3 16,2-2-1-16,1-1 0 0,-1 0 1 0,2-3 1 15,-2 3-2-15,-1-5-5 0,6-1-1 0,-2 1 2 16,-2-1-6-16,2 0-1 0,-1 1 2 0,-2-3-2 16,3 0 0-16,0 1-1 0,-8 2 2 0,5-5-4 15,1-1 2-15,-2 0-1 0,-4 0 2 0,5 2 0 16,-4-4 2-16,-2 2 3 0,6-8-2 0,-5 4 2 15,2-1 3-15,1 2-1 0,-3-7-2 0,0 1-2 16,0-2-1-16,2 2-1 0,-5 2 1 0,2-2 1 16,4-1 1-16,-6 1 0 0,0-1-3 0,-5 3 1 0,10 0 1 15,-10-1-5-15,4 2-1 0,-9-2-2 0,-2 2-6 0,7 0-8 16,-5-1-4-16,6 6-3 0,-9-4-11 0,-1 2-12 16,-5 0-11-16,5 1-2 0,-2 0-19 0,-3 4-28 15,0 1-11-15,1-1 0 0,-3 1-37 0,5 3 2 16,-1-3-14-16</inkml:trace>
  <inkml:trace contextRef="#ctx0" brushRef="#br0" timeOffset="23315.7">21625 12206 852 0,'0'0'-43'0,"5"-1"-88"16,-2-1 8-16,-2-2 9 0,-1 2-51 0,-3-26 95 15,3 25 99-15,0 3 31 16,0 0-57-16,0 0 41 0,0 0-35 0,-8 1 64 16,5-1-39-16,0-3-14 0,-6 1-5 0,2-1-5 15,1 0-12-15,-5-2 2 0,-2 4 4 0,2-1-2 16,-1-2 8-16,-4 2 10 0,2-4 0 0,-3 3 1 16,-2-4 11-16,0 6-11 0,-2-7-1 0,1 0 4 15,0 5-13-15,-4 0-1 0,2 1-5 0,2 2-3 16,-2 0-2-16,1 0-2 0,1 6-1 0,-1 2-2 15,2 3-4-15,-3 2 3 0,5 3 0 0,-3 2 0 16,-3 3 1-16,-2 2 1 0,8 3 2 0,3 0 1 16,-8 4-1-16,8-1 1 0,0 2-1 0,6 1 2 15,3-1 0-15,5-1 0 0,-3-3 0 0,4 2 0 0,4-5 0 16,5-2 3-16,-6 0 5 0,6-3-2 0,-1-5 4 0,7-3 3 16,1 3 4-16,-6-11 5 0,2 7 2 0,1-4 19 15,6-7-2-15,-5 1 2 0,5 0 16 0,-6 0-9 16,2-7-1-16,0 6 6 0,6-9-16 0,-8 1-5 15,3 1-5-15,0-1 0 0,-2-2-9 0,-1 3-1 16,-3 0 0-16,0-8-4 0,-2 5-1 0,1-3-1 16,-1 1-2-16,-4-1 2 0,3-3-4 0,-5 0 0 15,1 1 1-15,3 0 0 0,-6 0-2 0,2 2-1 16,-1 0-2-16,3 0 3 0,-4 1-3 0,-1 2-1 16,0 0-1-16,2 2 1 0,-2-1-1 0,0 3 3 15,0 0 2-15,0 1 1 0,1 1 5 0,-1 1-8 16,0-1 1-16,0 5 2 0,0 0-3 0,0-2 4 15,0 2-2-15,0 0-6 0,0 0 9 0,2 0-7 16,3-1 7-16,-4 4-6 0,1 0-3 0,-1 3-2 0,1-1 0 16,0 4-4-16,2 1-1 0,0 1 3 15,-1 1-5-15,3 4 5 0,-3 0-1 0,2 3 3 0,3 1-3 16,-2 2 3-16,2 2-1 0,3 1-2 0,-5-3 1 16,5 2-1-16,0 1-3 0,0-5-11 0,-1-1-2 15,-3-5-4-15,4 4-13 0,0-11-25 0,2 1-12 0,-7-1-5 16,2-6-31-16,5 6-33 0,-2-7-16 15,-5-4 31-15,5-7 128 0,-1-3-101 0</inkml:trace>
  <inkml:trace contextRef="#ctx0" brushRef="#br0" timeOffset="23765.74">21880 11244 264 0,'0'9'7'16,"-3"2"-7"-16,3 2-37 0,-2 4 27 0,-1 4-10 16,-3-4-37-16,1 5 55 0,-3 2 6 0,6 1-1 0,1-2 62 15,-1-1 15-15,1-1 5 0,-2-2 11 0,6 1 10 0,-2-3-23 16,1 2-4-16,-1-1 1 0,-1-1-27 0,0 3-11 16,4 1-8-16,0 1 1 0,-1 0-12 0,1 1-3 15,5 6-3-15,-4 1 0 0,3 1-2 0,3 7-4 16,-7-2 0-16,4 3-2 0,0 4-4 0,0 4-3 15,-3 0 0-15,6 5-1 0,-2 0-2 0,2 0 0 16,-3 8 1-16,5-2-3 0,-2 3 3 0,0-1 0 16,3-2 2-16,-3 4-1 0,5-4 0 0,-2 0-1 15,-2-5 0-15,2 1 0 0,2-4-5 0,-2-3-22 16,-3-1-17-16,-1-8-3 0,-1-4-32 0,-1-2-77 16,-2-9 117-16,-1-2-53 0,-5-10 92 0</inkml:trace>
  <inkml:trace contextRef="#ctx0" brushRef="#br0" timeOffset="25849.35">6499 13542 503 0,'-3'-2'63'16,"1"1"4"-16,-2-2 28 0,1-1-124 0,1 1 23 15,0 0-34-15,2 2 20 0,0 1 0 0,0 0-2 16,-1 0 21-16,-1-2 5 0,-6-1 10 15,1 3 0-15,3 0 8 0,1 1-9 0,-6 1 3 0,4 1 1 16,-3 0-7-16,3 2-5 0,-1 0-1 0,1 1-1 16,1-3-2-16,-6 0 8 0,4 0 2 15,0-1-3-15,-5 0 11 0,-2-2 5 0,8 0 0 0,-6 0 3 0,-1 0 5 16,6-2-7-16,-2 2 0 0,-2-3 0 0,7 3-5 0,2-2-4 16,-3 2 1-16,-4-1-5 15,4-1-2-15,-1 2 0 0,0 0-2 0,1 0 1 0,0 0-3 0,0 0-2 16,-4 0-1-16,6 2 1 0,-6-1-4 0,-4-1 2 15,2 2-2-15,3-2 1 0,-6 1 1 0,-3 1-2 16,7-2 1-16,-5 2-1 0,4 1 0 0,6 0 0 16,-1 0 0-16,-3 2-2 0,-3 0 1 0,11-1-2 15,-10 3 1-15,6 2 1 0,-7-1-4 0,6 3 2 16,-6 1-1-16,2 1 2 0,4 1 1 0,-6 2-2 16,1 0 1-16,9 2-2 0,-4 0-1 0,0 2 4 15,4-1-3-15,2 3 0 0,4 0 0 0,-2-1 1 16,4 1 0-16,0-2 2 0,6 4-3 0,-7-9 0 15,13 6 1-15,-5-5 2 0,7 2-1 0,-1-3 0 16,4-3 2-16,-4-1-1 0,2-5 1 0,10 4 1 16,-12-10 0-16,9 2 1 0,-7-4 1 0,3-3 2 0,-2-4-4 15,4 2 7-15,-5-4-1 0,2-1 4 0,-1 2 0 16,-4-2 2-16,3-1 4 0,-5-1-2 0,4 2 3 16,-4-1-2-16,2 2-1 0,-2 5-1 0,-2-5-1 0,2 4-2 15,0-1-1-15,-1 7-4 0,-2-2 2 0,0 1-3 16,0 2-3-16,4 2-2 0,-4 1-2 0,-2 2 2 15,1 3-4-15,-5 3 2 0,8 4-4 0,-7 3 3 16,4 0 0-16,-6 1-2 0,4 3-1 0,-6 2 1 16,5 0-3-16,1 1 1 0,-11-3-4 0,3 0 0 15,-6 0 0-15,-2-2-1 0,2 2 1 0,0-1 0 16,3-1 0-16,-13-3 0 0,2 1 5 0,0-3-3 16,0 0 3-16,2-3 6 0,-7 1-1 0,2-4 1 15,-4 1 4-15,-1-3 4 0,5-2-1 0,-1 0 3 16,0 0 1-16,0-4-6 0,-4 1 2 0,2-2 5 15,-4 0-7-15,2 0-3 0,-3-2-15 0,3-2 3 16,-3-1-9-16,0-3-10 0,3-2-11 0,-3-1-8 16,5-4-14-16,-2-1-71 0,3-6 106 0,1-6-43 0,5-2 70 15</inkml:trace>
  <inkml:trace contextRef="#ctx0" brushRef="#br0" timeOffset="26231.41">7918 13414 1300 0,'-8'0'43'0,"5"0"-35"16,1 0-49-16,-1 4 29 0,2-3-73 0,-4-1 1 16,3 2 6-16,1 1-2 0,-1 0 5 0,2 3 55 15,-3 4 12-15,-2 1 4 0,2 3 57 0,2 6-21 16,-6-1 4-16,3 3 6 0,2 3-26 0,-3 4 1 16,1-2-17-16,0 2-3 0,3 1-3 0,-1 0 3 15,-2 2 1-15,2-1-3 0,2-1 5 0,-2-3 1 16,1-1 0-16,1-3 3 0,-2-3-1 0,2 4-2 0,0-9 0 15,0 4-2-15,0 0-2 0,2 1-4 0,1-7-19 16,3 3 1-16,-3-4-14 0,5 3-26 0,-1-6-15 16,4-1-5-16,-2-3-35 0,-1-7 1 0,3 4-17 0</inkml:trace>
  <inkml:trace contextRef="#ctx0" brushRef="#br0" timeOffset="26566.42">7640 13668 90 0,'17'-8'22'16,"2"5"5"-16,-21 1 23 0,46-9-44 0,-20 3-6 16,1 2 1-16,2-2 23 0,-1 2 4 0,3 0 0 15,-6-1 23-15,3 1 2 0,3 1 4 0,0 2 8 16,-3 0 0-16,9 0-11 0,-5 1-3 0,3 2 0 16,2 0-11-16,-1 0-10 0,4 3-5 0,1 1-3 15,2 0-10-15,-6 1-5 0,4 1-3 0,2 1-1 0,-5 0-4 0,2 1-7 16,-3 0-4-16,-7-2-7 15,2 1-8-15,1-1-44 0,-4 0-22 0,-3-1 34 0,-4-2 59 0,2-1-58 16</inkml:trace>
  <inkml:trace contextRef="#ctx0" brushRef="#br0" timeOffset="27165.81">8928 13056 1320 0,'0'9'-18'0,"0"2"-43"0,3 0 0 0,-3 2-48 15,0 7-2-15,0 2 0 0,6 0-41 0,-9 4 98 16,6 2 10-16,-1 2-5 0,-8 0 110 0,6 1 2 0,0-3 7 16,0 5 9-16,-5 4-5 0,5-3-26 0,-2 2-8 15,2 2-7-15,2 1-29 0,3 1 1 0,-10-2-5 16,10-2 1-16,1 0-1 0,-6-5 2 0,5 2 0 0,-7-3 1 16,2 2 1-16,-2-4-1 0,2 2-1 15,-7-8 2-15,2 2-2 0,5 1 0 0,0-6-1 16,1 3 0-16,-4-5-1 0,3-1-4 0,2-2 0 15,3 0 1-15,2 2-4 0,-7-7-3 0,4 1 1 0,-4-7-3 16,7 1 1-16,-2 3 1 0,1-7-3 0,-1 0-1 16,-5-5 1-16,-1-4 4 0,2 1 2 0,2-3-2 15,5 1 4-15,-6-2 1 0,9-4 2 0,-5 0 3 16,7-3 2-16,1 2 1 0,-3-3 3 16,3 2-2-16,-1-7 4 0,-2 3 6 0,-2 2 0 0,7-2 2 15,-4-2 5-15,7 4 5 0,-2 1 4 0,-1 0-3 16,3 2 8-16,2 2 4 0,-1 3 2 0,-3 2 0 15,4 4 5-15,1 5-16 0,-2-1 0 0,4 4 5 16,-1 4-15-16,3 5 8 0,2 3-3 16,-3 6-10-16,8 6 12 0,-3 3-7 0,0 4 2 15,1 8 0-15,-1 0-9 0,0 2-6 0,-5 2-2 0,7 4 3 0,-13-3-7 0,1 1 1 16,4 2 0-16,-6-4-4 0,0 2 1 16,-2 1-16-16,-4-1-12 0,-4 0-4 0,1-4-24 0,1 1-62 15,-7-5-41-15,5-6 49 0,-5-5 112 0,5 2-102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41:02.8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14073 14877 255 0,'-2'0'-3'0,"-1"0"-2"0,2 0 14 16,-2-1-42-16,3 1-3 0,0 0-1 0,3-2 19 15,-2 2-3-15,1 0 5 0,-1-1 17 0,1 1 17 0,-2 0 3 16,0 0 6-16,0-2 15 0,0 2-8 0,0-2 4 16,2 1-3-16,-2-1-5 0,0 1-6 0,1 1-2 15,1 0-3-15,-2-2-5 0,0 2-1 0,3 0-3 0,-3 0-1 16,1 0-2-16,-1 0-1 0,0 0 3 16,0 0-1-16,0 0 1 0,0 0 7 0,0 0 2 0,0 0 0 15,0 0 8-15,0-1 1 0,0 1-1 0,0-2 4 16,0 0-1-16,0 2-5 0,0-1 0 0,0 1-3 15,0-2-3-15,-1 1-4 0,-7-7-3 16,5 5 0-16,-3 1-5 0,1-1-5 0,-5 3-1 0,4-3 1 16,-5 3-5-16,0 0 0 0,0 5-3 0,-3-4 1 15,0 2-1-15,0 0 1 0,-2-1 3 0,-3 1-3 16,3-1 3-16,-3-1 2 0,2 2 2 0,1 1 2 16,-4-1 3-16,3 0 1 0,1 2-1 15,-3-1-1-15,0 1 0 0,0 0-1 0,2 1 1 16,-3 0-3-16,5 2-1 0,3 0 0 0,-4 2-1 0,7-1 1 15,-2 0-1-15,4 2-2 0,-2 2-1 16,7 0-1-16,-2-1-1 0,-6 2-1 0,7 2 1 0,-2 0-1 16,10-1-1-16,-3 3 0 0,4-2-3 0,-1 1 5 15,2 0-4-15,0 4-1 0,5-6 4 0,-4 4-5 0,0 2 3 0,3-2 0 16,-3 4-1-16,1-4 0 0,6 3 0 0,5-6 2 16,-6 12-2-16,3-9 1 0,2 1 1 0,-5 2 0 15,2-3 1-15,-2 5 2 0,-3-2 0 0,0 0 2 16,-3-3 2-16,0 6-2 0,0-3 3 0,-5-3 6 15,0-2 1-15,-1 0-1 0,-2-2 5 0,0 0 1 16,-2-1 2-16,-2-3-1 0,-1 2 2 0,-5 1-2 16,-1-3-3-16,-1 2 2 0,-1-2-4 0,-1-2 0 15,-8 2-5-15,2-1 1 0,-6-1-4 0,1-3-14 16,3 1-11-16,-4-4-2 0,-1-2-22 0,0 1-61 16,2-7 89-16,3-4-42 0,-2-5 62 0</inkml:trace>
  <inkml:trace contextRef="#ctx0" brushRef="#br0" timeOffset="867.31">14674 14374 791 0,'-5'-5'115'16,"-1"1"-113"-16,4 0 42 0,1 1 88 0,-2 0-94 15,-2 0-56-15,5 0-18 0,0 3 2 0,0 0 0 16,-3 0-16-16,1 3 26 0,2 3 7 0,-3 1 0 16,-2 4 31-16,4 0 8 0,-2 3 2 0,-5 5 7 15,3 1 8-15,-4 5-27 0,2 5 7 0,-2 0 0 16,1 1-12-16,2 4-3 0,-4 4 0 0,4-1-8 15,-2 1-1-15,5 2 3 0,-3 0 0 16,1 0 1-16,0 2 2 0,-1-1 0 0,1 2 0 0,-3-1 2 16,2-1-1-16,-3-1-1 0,-1 1 1 0,4 2-3 15,-2-1 0-15,0 3 1 0,0-6-2 0,0 1 1 16,4 0 0-16,-1 0 2 0,-1-3-1 0,1-4 0 16,0 0 1-16,1-5-1 0,5 3 0 0,-6-5 0 15,5-2-2-15,0-3 0 0,0-2-1 0,0-2-1 16,0-3-1-16,-3-2 0 0,3-2-1 0,5-5 1 0,-5 0-3 0,-2-2 4 15,2 0 1-15,2-4-3 0,-2 0 3 16,0 0 3-16,3-1 0 0,-3-4 1 0,2-1 0 0,1-1 2 16,0-4-1-16,-3-3 4 0,5 0-2 0,-5-3-1 15,0-2 0-15,0-2 1 0,1 1-1 16,2-4 0-16,-1-1 3 0,4-1-5 0,-6-4 2 0,0-3 0 16,3 4-3-16,7-1 4 0,-10-1-4 0,9-2-1 15,-4 0 1-15,4 6 0 0,-1 4 0 0,5 1-1 16,-5-5-1-16,0 5 1 0,0 1-2 0,1 4 1 15,0 1-4-15,1-3 1 0,1 1 0 0,1 0-2 16,3 3-2-16,2-3 2 0,-3 1-3 0,2 0-2 16,1 1-2-16,4-1 1 0,-4 1-4 0,3 3 5 15,-1-1 2-15,2 2-3 0,-1-1 6 0,0-3 2 16,3 2 2-16,-5 1 0 0,4 2 3 0,2-1 1 16,-2 1-1-16,-3-2 1 0,4 2 1 0,1 0 0 0,-5 3 0 15,3-3 0-15,0 0-1 0,-6 2 0 0,6 3 2 16,-5-1-1-16,5 7 1 0,-8-1 0 0,4-1 2 0,-1 2-1 15,-3 5 1-15,2 3 2 0,-7-3-3 0,4 2 1 16,-7 3 0-16,3-1 1 0,1 5-1 0,-4 4 0 16,4 1 0-16,-1 3 2 0,-3 0 2 0,2 4-1 15,-5 1 2-15,2 1-3 0,1 5 4 0,-4 0-3 16,0 2-2-16,-2 0 3 0,0 1 1 0,0 5-1 16,-2-3 3-16,2-1-1 0,-3 1-1 0,-2 3 3 15,0-3-2-15,2 3 1 0,-3-2-1 0,3-4-3 16,0 1 2-16,-2-2 2 0,2-1 3 0,0-4-5 15,-4-3 3-15,4 0-7 0,0-1 2 0,-3-5 4 16,1-1-9-16,2 0 0 0,-3-3-5 16,1-2-3-16,-1 0-2 0,-2-1-16 0,5-6-2 0,-5 1-3 15,3-5-18-15,-3 4-20 0,5-6-7 0,-2-1-2 16,1-3-23-16,4-6-19 0,-4-2 71 0,3-2-40 0,1-1 86 16</inkml:trace>
  <inkml:trace contextRef="#ctx0" brushRef="#br0" timeOffset="1418.29">15748 15231 1224 0,'0'-1'41'0,"0"1"-34"0,2 0 7 0,-1-3-38 15,4 1-5-15,-5 0 5 0,3 4-32 0,-3 0 24 16,2-2 24-16,-2 0-16 0,1 1 43 0,-1 2 8 16,-3 5 3-16,3-2 6 0,-1-2 7 0,-4 0-17 15,-1 6-1-15,-1 1-3 0,-5-2-16 0,7 4-2 16,-4-1-3-16,4 6-4 0,-4-3-2 0,-2 1 2 16,3 1-2-16,-10 4 0 0,14-4 1 0,-6 2 1 15,2 0 3-15,-7-2 0 0,10 2 1 0,3 3-1 16,2-1 0-16,0-4 0 0,0 2 0 0,2-2-3 15,3 2-1-15,1-2-3 0,-6 2 0 0,3-3 1 0,8-2-3 16,-2 0 2-16,-4 0 0 0,1-1-2 0,-1-4-4 16,8 1 2-16,6-4-5 0,-8 0-5 0,0-1 2 0,8-3-3 15,1-2-3-15,4 0 6 0,1-5-1 0,-2-1 0 16,-4-2 5-16,8-2 4 0,-3-2 2 0,-2-1-3 16,0-3 4-16,-4 1 1 0,5-1 0 0,-5-1 5 15,3-1-1-15,-5 1 2 0,2-2 1 16,-2 0 0-16,-3 4 4 0,-1-4 2 0,1 0 1 0,-4-2-2 15,-2 2 3-15,1-1 2 0,-5 0-1 0,-3-1 1 16,3 2 0-16,-5-1-1 0,1 1 3 16,-4 2-2-16,-3-5-1 0,0 1 1 0,2 5-2 15,-5 1-1-15,1-3-1 0,-2 4-1 0,-2 0-3 0,0-2 3 16,-1 5-4-16,0 3 0 0,-7-3 4 0,1 0-1 16,1 2 1-16,-7 3-2 0,-4-2-1 15,1 3 6-15,0 0-8 0,-6 4 0 0,-1-1-2 0,4 4-1 16,-4-1-3-16,0 3-6 0,4 2-12 0,-4 2-6 15,5 1-14-15,2 2-84 0,2 2 109 0,-3 2-43 0,9 1 62 0</inkml:trace>
  <inkml:trace contextRef="#ctx0" brushRef="#br0" timeOffset="1934.26">16904 15013 1276 0,'-4'1'-138'0,"4"-1"171"0,-8 0-12 0,5 0-66 16,0 3 7-16,-4-1-4 0,6 3-67 0,-6-2 54 15,-2 3 8-15,6 2-8 0,-7 0 63 0,7 1 25 16,-8 2 12-16,6 3 13 0,-7-3 22 0,4 5-29 15,0 1-6-15,2 9-3 0,0-3-31 0,1 5-4 16,-3 4-7-16,3-1 0 0,1 7-5 0,-1-5 0 16,0 3 5-16,2-3 0 0,-3 2 0 0,3-7 4 0,-1-1 0 15,-2-2 0-15,3-3 7 0,0-1-3 16,-2-4 0-16,0-3 1 0,4-3 0 0,-2-3 4 0,0-2 0 16,-1-1-5-16,3-2 7 0,-1 0 1 0,-1-3 2 15,-2 0-1-15,2 0 2 0,0-3 1 0,-3 0-5 0,3-3 4 16,-5-2-2-16,3 0-8 0,0-5 3 0,-1-1-4 15,3 2-7-15,-3-6-1 0,2 0-1 0,3-3-1 16,-1-3-3-16,2-4 4 0,2 1-3 0,1-2-1 16,3-3 1-16,1-1-3 0,0-2 0 0,6-2 3 15,0 4-6-15,1 3 4 0,-2-3-3 16,6 1 3-16,-1 1 2 0,2 4-1 0,3 0 3 0,1 5 0 16,-2-1 1-16,1 2-2 0,13 2 3 0,-7 5-4 15,2 0-1-15,3 5-10 0,-2 1-6 0,4 0 0 16,1 5-15-16,2 0-24 0,-10 3-22 0,5 3-5 15,0 0-35-15,0 5-46 0,-4 1 113 0,-1 1-62 16,-1-1 117-16</inkml:trace>
  <inkml:trace contextRef="#ctx0" brushRef="#br0" timeOffset="2250.27">18131 14500 1499 0,'-3'0'29'0,"2"1"-27"0,1 3-1 0,-2 3-33 16,0 0-12-16,2 10-1 0,0-3-30 0,0 8 47 16,0 2 5-16,0-1-5 0,0 4 58 0,2 3 0 15,-2 6 7-15,-6-1 8 0,4 9 0 0,1-2-14 16,1 7-6-16,0 9-2 0,-4 0-14 0,4 5-3 15,2 3-3-15,1 4-3 0,3-1-2 0,-4 2 3 16,1-2 0-16,0-2-1 0,5 3 1 0,-6-11-1 16,1-2 0-16,-1-7 1 0,1 1-5 0,0-10-6 15,-2-4-10-15,1-2 4 0,0-4-13 0,5-4-24 16,-3 0-14-16,0-7-1 0,-1-5-32 0,-1-3-21 16,0-4-11-16,-2-3-4 0,0-5-27 0,-8 0-1 15,1-16-4-15</inkml:trace>
  <inkml:trace contextRef="#ctx0" brushRef="#br0" timeOffset="3116.77">17386 15096 1379 0,'0'5'138'16,"0"-4"-134"-16,-2 1-29 0,4 6 96 0,1-4-145 15,6 6 0-15,4 1-6 0,3 0 4 0,3 1-2 16,1 4-2-16,4-2 49 0,-1-1 8 0,4 1 8 16,6 5 50-16,-3-3 0 0,4-2 5 0,6 3-2 15,1 2-1-15,7 0-17 0,4-2-5 0,2 1 2 16,1-6-18-16,1-1 1 0,9-1-5 0,-8-4-1 16,4-1 2-16,2-5 2 0,-5-2 1 15,2-6 0-15,0 2 1 0,-4-5 1 0,-4 1 2 0,6-9 2 16,-7 2-1-16,-7-6 1 0,5 2-2 15,-2 1 3-15,-5-5-2 0,5-1 0 0,-7 1 0 0,1 3-2 16,-7-1 0-16,-1 2-1 0,0-2 0 0,-9-1 2 0,-4 2-2 0,-1 1-4 16,-2 3 3-16,-6-3 0 0,0 2-1 0,-9 0 2 15,-2 2 0-15,0 1-3 0,0-1 3 0,-9 0 1 16,-1 3 1-16,-7-4-2 0,3 4 1 0,1 0-1 16,-14 1 2-16,5 2 0 0,-3 2 0 0,-2 6-2 15,-1-2 0-15,1 5 3 0,-4 3-4 0,-1 4 4 16,4 7-4-16,-5 3 0 0,3 2 0 0,4 4 0 15,-1 9-5-15,5 6 0 0,1 1-5 0,6 5-12 16,0 5 7-16,6 6 0 0,3 3-8 0,1 0 5 16,5 4-2-16,3-3 9 0,2 0 1 0,4-1 0 15,1-5-5-15,5-1 4 0,1-6-3 0,1-1-7 16,7-4 2-16,0-5 1 0,4-3-6 0,-1-1 5 16,3-5 1-16,1-2-1 0,4-3 8 0,-1 0 6 15,-1-8 3-15,2-3-1 0,-4-3 7 0,6 1 10 16,0-5 3-16,-7-4 3 0,0-4 9 0,-3-4 2 0,1 2 0 15,-1-2-1-15,-2 0 2 0,0-1-5 0,-3-2 2 16,-1-3 0-16,1-5-4 0,-2 3 3 0,-3-1 2 16,-1-3-4-16,0-3 6 0,0 1-2 0,-4-1-2 15,-2-1-2-15,-1 1-1 0,2-2-6 0,-1-1 0 16,-6 0 0-16,6-1-4 0,-7 3-1 0,5-1 1 0,-2 0-4 16,2-2 4-16,-2 2-1 0,0 3-2 0,-2 2-1 15,-1-2-1-15,6 6-1 0,-6-3-3 0,-1 2 4 16,3-1-3-16,-4 3-5 0,-1-3 2 0,5 3-2 15,1 2-1-15,-4-7-3 0,3 5 2 0,1 1-4 16,0 5 1-16,7-2 1 0,-2 3 1 0,-3-3-1 16,1 1 2-16,2 1 3 0,-3 4-3 0,-3-4 2 15,7 4 0-15,-2-1-2 0,-1 3 0 0,0 0-1 16,-1 1-1-16,3 0 0 0,4 1 2 0,0 1-3 16,-5 3 3-16,1-1-1 0,0 2-1 0,-2 6 2 15,8 1-1-15,-9 3 0 0,3 3-2 0,2 4-1 16,-1 4 2-16,-2 0 4 0,1 2 1 0,0 9-1 15,-3 0 5-15,3 3-1 0,-2 4 1 0,1 2 3 16,-2 1-4-16,1 3-4 0,2 0 0 0,-2-1-1 16,-1-2-2-16,2 1-15 0,1-3-10 0,-3-3-3 15,1 2-17-15,2-6-36 0,2-2-19 0,-1-5-11 0,-1-2-44 16,3-4-56-16,-1-5 142 0,3-12-76 0,4-7 146 0</inkml:trace>
  <inkml:trace contextRef="#ctx0" brushRef="#br0" timeOffset="4133.95">20949 15087 843 0,'4'1'132'0,"-4"-1"-28"16,-6-1 2-16,8 1-27 0,1 0 1 16,-3-2-101-16,0 2-2 0,-3-2 19 0,3 2 4 0,6 0-2 15,-1 0 20-15,-4 2 0 0,-1-2 29 0,0 3-11 16,-1 0 13-16,7 4-23 0,-6-1 0 0,1 10 15 16,1-1-43-16,3 10-6 0,-1 1-1 0,1 8 0 15,3 6-5-15,-2 5-2 0,4 10 5 0,-10 2-6 16,0 4 3-16,1 1 6 0,7 4 2 0,-5 3-3 15,-3-3 6-15,0-3-1 0,5-2 0 0,0-3-1 16,-2-1-5-16,-1-2-12 0,-1-2-5 0,-1-5 4 16,2-1-17-16,2 0 8 0,-2-4-3 0,3-3-1 15,-5-3 7-15,6-3 5 0,0-4 3 0,1-5 0 16,0-3 4-16,3-3-3 0,-10-5 1 16,1-6-1-16,-1 6-4 0,2-4-1 0,-2-6 1 0,0-4 1 0,0 2-1 0,-2 0 11 15,-2-1 1-15,-1-4 3 0,5-8 10 0,0 2 15 16,0-4 1-16,-2-1 2 0,-4-3 13 0,6-1-6 15,-6-4 6-15,6-1-1 0,-3-3-4 0,-5-2-5 16,2 1-3-16,2-4 1 0,1 0-6 0,2-4 5 16,1 0-6-16,0 1 1 0,0-4 1 0,1-6 0 15,-2 3 0-15,1 0 5 0,-2-5-2 0,-3 4-6 16,4-5 0-16,-9 0 1 0,10-1-3 0,-1 6-1 16,2-2-1-16,-1-2-5 0,7 2 4 0,-1 3-1 15,-4 2 0-15,9 3-3 0,-8 3 0 0,9-2-2 16,-1 5 1-16,-3 0 3 0,-3 7-4 0,7-2 0 15,1 3-1-15,0 0 3 0,5 0-1 0,0 1 2 16,-2 2 1-16,4 5-5 0,2-3 4 0,0 3-3 16,3 0 6-16,0-1-6 0,-3 8 0 0,-1-4-1 15,2-2-1-15,3 4 2 0,-3-1-2 0,1-1 1 0,-5 3-1 16,3 0 0-16,-2 2 0 0,-3 3-2 0,-1 0-3 16,5 3 2-16,-6 0-4 0,-1 1-4 0,5 4-2 0,-3 1 2 15,-3 1-5-15,2 0 4 0,-2 3-1 0,-5-2-1 16,-3 1 3-16,-1 1 2 0,-1 1 2 15,2 1 2-15,-6-1 1 0,1-1 5 0,-11 1 0 0,3 1 1 16,3 4 5-16,-6-2-1 0,-3-1 1 16,-7-2-1-16,10 6-2 0,-9-1 0 0,4-2-2 0,-7 0-1 15,-3-3-1-15,3 2-10 0,-2-2-3 0,-1-3 1 16,-2-1-11-16,3-3-21 0,0-1-17 0,0-2-5 16,3-1-29-16,4 3-62 0,-4-6 119 0,8 3-65 15,3-8 104-15</inkml:trace>
  <inkml:trace contextRef="#ctx0" brushRef="#br0" timeOffset="4785">22245 15201 593 0,'0'-4'79'0,"1"-3"-78"0,-1-1-8 16,0-1 45-16,0-2-44 0,0-2-93 0,-1 2 23 16,1-3 3-16,-5 2-7 0,0-2 30 0,5 4 57 15,-4 1 14-15,-3 2 6 0,6 1 57 0,-1 3-25 16,-6-2 8-16,5 2 1 0,-2 0-28 0,-2 0-13 15,-3-2-3-15,2 2-2 0,-6-2-11 0,-2-1 6 16,-1 0-2-16,0 1 0 0,-5 0 5 0,-2-1-1 16,-1 0-1-16,-2 1 0 0,-6-1-3 0,5 1-6 15,0 2 0-15,-2-2 0 0,-2 3-6 0,5-1 1 16,-1 3-5-16,3 0 2 0,9 2-1 0,-6 3 3 16,0-1-4-16,6 3 1 0,-1 0 1 0,6 4-4 15,-1 4 0-15,1 2-1 0,1 2-6 0,5 4-2 0,-4-2 2 16,7 9-4-16,2 0-2 0,0-1 3 0,8 5 0 15,-5-3 2-15,7 2 1 0,-5-2 6 0,7-2 1 0,-1-2-1 16,2-2 4-16,-2-5 2 0,-2-1-1 16,4-5 4-16,-1 0-2 0,1-9 3 0,-2 6-2 0,3-5 3 15,0-4 2-15,-3-2 7 0,2 0-1 0,6 0 3 16,-5-3 5-16,-2 0 5 0,3-4 1 0,-6-4-1 16,4 5 4-16,-1 1-5 0,-4-4 2 15,2-1 2-15,-9-4-4 0,5 3 2 0,-1 2 0 0,0-2-5 16,-2-2 5-16,-3 1-2 0,0-1-4 15,0 2 5-15,2 2-3 0,-2 2-10 0,0-1 6 0,0 2-2 16,0 1-3-16,0 2-4 0,0 0 1 0,1 2-6 16,-1 1 3-16,0 1-6 0,0 2-1 0,0 8-3 15,2-1-3-15,1 5-3 0,2 8 1 16,-1 3-3-16,1 1-1 0,3 4 2 0,3 6-4 0,-5 2 3 16,2 2-1-16,1-2-3 0,-2 5-11 0,2-3-3 15,-2 5-10-15,0-2-36 0,3-2-9 0,-4-2-3 16,4 2-44-16,-6-7-35 0,4-7 102 0,-3 2-53 0,3-11 114 0</inkml:trace>
  <inkml:trace contextRef="#ctx0" brushRef="#br0" timeOffset="5101.03">22462 14527 1246 0,'3'1'90'0,"-3"2"-33"0,2-3 0 0,5 7-56 16,0-4-19-16,-1 12-10 0,0-2-59 0,1 4 37 16,2 10-2-16,4 3-9 0,-7 6 37 0,-1 2 14 15,2 11 13-15,-2-1 11 0,1 11 10 0,2 0-12 16,-1 7 1-16,-4 1 0 0,6 6-11 0,-3 3-4 15,-1-1-7-15,-2 1-4 0,2-2-6 0,1-3-3 0,-1-7 0 16,-2 2 1-16,5-11-5 0,-3-4 1 0,4-4-4 16,1-9 3-16,-4-5-1 0,2-4-15 0,-3-3-11 15,4-11-5-15,-1 3-18 0,-3-9-36 0,2-6 80 16,-2-7-44-16,3-8 76 0</inkml:trace>
  <inkml:trace contextRef="#ctx0" brushRef="#br0" timeOffset="5351.03">22249 15115 1381 0,'2'0'138'16,"-4"0"-135"-16,4-2 17 0,-2 2 34 0,5 0-11 15,-1 0-68-15,0 0 4 0,3 0 1 0,-2 0-7 16,6 2 10-16,0-2 10 0,3 1 4 0,2-1 3 15,1 5 11-15,5-2-5 0,-1 0-1 0,6 2-1 16,-2 0-5-16,6-2-11 0,2-1-7 0,2-1-6 16,-2-1-14-16,1-1-25 0,4-3-4 0,0-2-2 15,1-3-30-15,-9-4-21 0,6-3-13 16,1-4 17-16,0-4-27 0,1-6 1 0,-10-3-6 0</inkml:trace>
  <inkml:trace contextRef="#ctx0" brushRef="#br0" timeOffset="5918.03">23078 14429 1203 0,'0'16'89'0,"0"6"-74"0,0 5 7 0,-1 7-82 15,1 5-4-15,-2 9 33 0,-2 4-129 0,0 4 78 16,1 6 19-16,3 2-17 0,-1-1 99 0,1-2 22 16,-3-1 13-16,3 1 9 0,4-4 21 0,1 3-34 15,1 0-6-15,-4-1-4 0,3 1-36 0,2 3-8 16,1 0-7-16,3-6 1 0,-3 1-10 0,-3-6 11 16,6-4 2-16,0-4-4 0,-5-4 13 0,2-6 4 0,-5-5 6 15,-1-6-1-15,6-9 5 0,-7 4-1 0,2-4 0 16,2-13 0-16,-5 9-1 0,2-4 6 0,-1-6-2 15,1 2 1-15,-2 1 3 0,1-3 2 0,-1 0 1 0,2 0 3 16,1-8-1-16,-1-1-5 0,-1 2-1 0,-1-5 2 16,0-2-8-16,3-4-5 0,1-2-3 0,-4 1 0 15,4-3-7-15,-4 0-1 0,3-6-2 0,-3 2 1 16,5 0-1-16,-2-1 2 0,2-1 2 0,0 1-4 16,1-1 4-16,-1 2 0 0,-2 1 1 15,6 3 3-15,-1 0-3 0,-5 2 3 0,2-2-2 0,4 6 3 16,1 0 2-16,-4 1-4 0,4 4 2 15,-1-4 3-15,-1 6-1 0,1 0 2 0,1 4-3 0,2-1 0 16,-1 2 4-16,2 4-1 0,0 4-3 0,1 3 0 16,0 3-1-16,2-1-4 0,2 7 2 0,3 4-4 15,1 4-2-15,5 8-2 0,1 2 2 0,3 7 0 16,2 8 0-16,2 6 7 0,1 8 2 0,-3 3 2 16,-3 0 10-16,-1 5-3 0,-1 1-1 0,-3 2 1 15,-3-2-2-15,-6 1-6 0,-2 1-7 0,-5 7-5 16,1-2-10-16,-7-2-26 0,-3 0-14 0,-6-4-3 0,-1-1-35 15,-5-3-109-15,-12-8 158 0,-4-13-67 0,-7-3 110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41:39.8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14224 3343 149 0,'-11'-5'11'0,"6"2"-22"16,1 3 9-16,2-1-27 0,0-3 19 0,1 1 6 15,-2 3-1-15,3 0 2 0,0-1 5 0,1-1 17 0,-5-6 3 16,-3 4 3-16,4 0 16 0,-6 3 2 0,6-2 2 15,-8-7 2-15,1 4 0 0,1 0-9 0,2-2-4 16,0 2 0-16,2-2-11 0,-1-3-9 0,1-2-3 0,2 7-1 16,-5-4-9-16,1-1-1 0,1 5-2 15,3-2-2-15,-6-4-2 0,5 4 1 0,0-2-1 0,-4 1 3 16,5-1-2-16,-7-1 6 0,2-1 1 0,2-2 0 16,-3 3 5-16,-2-4 2 0,6 1 0 0,-6 0-2 15,3 2-1-15,0 1 1 0,-3 1 1 0,2 2 2 16,1 0-1-16,-3 4-3 0,1 2 2 0,1-1 0 15,1 1-1-15,-1 2-1 0,-1 0 0 0,6 0 0 16,-4 0 0-16,1 2-3 0,0 0 0 0,3 2 0 16,-2-1-3-16,3 1 7 0,1 0-2 0,-2-1-1 15,1 2 5-15,3 0 2 0,-2 0 3 0,2-2 1 16,0 1 1-16,0 0 5 0,2-1-2 0,4 1 1 16,-5 0 3-16,1-3-2 0,1 2 0 0,2 0 1 15,-2 1-5-15,2-3 2 0,-1 2-3 0,0-1 3 0,0 1-2 16,3 0-4-16,-4 2-1 0,1-4 1 0,1 3-5 15,-2-1-3-15,0 0 4 0,4 0-4 16,-3 0-1-16,3-1 3 0,-3-1-1 0,6 2 2 16,-5 1 1-16,4-3-1 0,-3 1-2 0,2-2 3 0,2 0-3 0,-4 3 0 15,3-1 2-15,-2-2-4 0,2-2 2 0,2 2-2 16,-1 0-3-16,-3 0 8 0,3 0-7 0,2 0 1 16,-1 0 0-16,0 0-2 0,2 0 3 0,-2 0-3 15,6 3 1-15,-4-1 0 0,-2-2-2 0,3 1 0 16,-1 1 0-16,-2-1 0 0,0-1 2 0,1 0 0 15,-7 0 2-15,8 4-2 0,-1-1 2 0,-1-3-2 16,-3 1 1-16,9 2-2 0,-10 1-1 0,4-4 2 16,4 1-3-16,-4-1 1 0,-1 3 0 0,2 0 0 15,3-3 2-15,-6 2-1 0,5 0 0 0,-3 2 0 16,0-1-1-16,-1-1 0 0,9 0 0 0,-7-1 1 16,2 2-3-16,2-1 1 0,3-1-1 0,0 1 2 15,0 1-1-15,-2 3 1 0,0-6 0 0,4 2-2 16,-7 0 3-16,6 1 1 0,-2 0-2 0,0-3-1 0,5 5 0 15,-5-9 1-15,3 6 0 0,1 1 0 0,0-3-1 16,-3 0 1-16,3-1 0 0,5 2-1 0,-2-1 1 0,5 8-3 16,-8-8 2-16,3 0 1 0,3 3 0 0,-1 0-2 15,6 0 2-15,-8-1 1 0,3-2 0 0,-6 0-1 16,8-3 0-16,0 3 0 0,0-2 2 0,-2 1 0 16,-3-2 0-16,1 1-1 0,-1-4-2 0,0 1 5 15,-1 3-4-15,-4-5-1 0,2 3 2 0,8 1-1 16,-10-1 0-16,4-4 0 0,3 6 0 0,1 1-1 15,-1-3-2-15,9 3 3 0,-9 1-1 0,1-5 0 16,7 5-1-16,-1-1 1 0,-4-3 0 0,3 1 3 16,-1 0-2-16,-6 3 0 0,11 0-1 15,-11-1 1-15,3 1 0 0,0-4 0 0,-2 4 1 0,-2 0-3 16,2 0 2-16,-2 0 0 0,0-1 0 0,4 2-1 16,-1 1-1-16,0 1-2 0,4 2 1 0,-4-4 3 15,7 1-1-15,-7 1-2 0,0 0 3 0,1-3-1 0,5 3 1 16,2-3 0-16,-4 0 0 0,3 2 0 0,-6-2 1 15,6 0-2-15,3 2 1 0,-2 1 0 0,-5-3 0 16,2 3 0-16,2-2-2 0,-3 3 0 0,1-1 0 16,0-2-1-16,4 2 3 0,0 1-4 0,0-1 1 0,4 0 2 15,3 2-1-15,-1-4-1 0,1 7 1 0,1-5 2 16,-4 0 0-16,2 2 0 0,1-2 1 0,-6 2-1 16,-2-2 0-16,-5-1 5 0,5-2-4 0,2 6 0 15,-2-1 1-15,-7-5-2 0,8 4 1 0,-2 1 0 16,-2 0-1-16,6-1 0 0,-1 3 0 0,-3-4 1 15,2 3 1-15,3 4-2 0,-6-9 2 0,4 2-2 16,-2 1 0-16,0 2 2 0,1-3-2 0,4 0 1 16,-7-3-2-16,7-3 1 0,-2 1 0 0,2-1 0 15,0 3 1-15,-6-4 1 0,9-4 0 0,-2-2-1 16,1 6 0-16,-1-3-1 0,-1 2 0 0,-2 1 0 16,1-4-2-16,2 5 1 0,-4 3 1 0,-2-2 0 15,0 1 2-15,1 1-2 0,0 3 0 0,-5-2 0 16,5 6-1-16,-2-6 1 0,1 7-2 0,-3 0 2 0,5 0 0 15,0 1 0-15,-2-4 0 0,2 4 0 0,-2-2-1 16,3 4 1-16,-4-5-2 0,4-3 2 0,-6 2 0 16,0-2-3-16,-1 2 3 0,1-1 0 0,1 3 3 0,-1-7-3 15,0 6-1-15,2-3 1 0,-2-1 3 0,-3 1-3 16,8-3 0-16,-2 1 2 0,0 1-2 0,-8-4 6 16,9-1-3-16,-9 3-3 0,5 0 0 0,3 0 3 15,-11-1-3-15,2-4 0 0,-5 2 0 0,3 1 3 16,-1-1 3-16,-2 3-5 0,-5 0 2 0,0-1-2 15,-2 1-1-15,-1 1 0 0,-5 4-4 0,-1 0-4 16,0 2-1-16,-3 0 1 0,1-6 0 0,-3 4-1 16,2 3 0-16,1-3 1 0,-1-4-1 0,3 7-2 15,-4-3 0-15,4 1-21 0,-2-1-12 0,4 3-2 16,-2 0-28-16,0-2-55 0,6 2 93 0,0-4-43 16,3 3 79-16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0" timeString="2023-10-04T20:44:31.7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16481 14455 0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50:55.1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3068 11593 245 0,'-12'-8'-77'0,"2"5"107"0,7-2-4 0,-1 2-11 15,-3-2 4-15,4 2 2 0,3 0-10 0,-3-2 10 0,3 5-3 16,-9-3 0-16,5 2 11 0,-3 1 6 16,3-2 1-16,-7 1 1 0,3 1 6 0,4 0-4 0,-7 1 0 15,6 1 1-15,-3-1-5 0,5-1-6 0,-10 2 0 16,7-1-3-16,-6-1-6 0,1 4-5 0,1-1 1 0,-1 0-2 16,3 2-4-16,4-1-4 0,-1 3 2 0,-5-3-3 15,4 3-1-15,1-1 0 0,5 0-3 0,-7-1 2 16,3 1-1-16,-7-1 3 0,11 1-5 0,0-1 2 15,2 0 0-15,1 1 0 0,-1-3-1 0,1 3 2 16,0-1-3-16,6 1 2 0,-7-1 0 0,9 0 1 16,0 0 0-16,-2-1 1 0,7 1 0 0,-10 0-1 15,7-1 0-15,0 1 1 0,4 0-1 0,-11-2 0 16,5 0 0-16,-1 0 0 0,-6 0 0 16,7 1 3-16,0 0-1 0,-3-2-1 0,2 1 2 15,2-1-3-15,-1 1 1 0,3 0 3 0,-3 0-2 0,2-1-1 16,1-1 2-16,2 1-1 0,-2-1 0 0,2 4 1 15,0-3-3-15,-2-2-2 0,1 1 2 0,6 1 1 16,-4-1-3-16,4-1-1 0,-6 0 1 0,3-1 1 16,1-2 0-16,-2 1-1 0,2-1 0 0,-2-2 1 15,0 0-1-15,5 1 2 0,2 4-2 0,-2-5-2 16,-2 3 1-16,1-1-1 0,-1 0-1 0,1 3 1 0,4-1-2 16,-1-1 3-16,-4 2 0 0,10-2 0 0,-3 2 2 0,-1 0-2 15,3-1 0-15,2 1 2 0,-6-2-2 0,2 2 0 16,-2-1 0-16,0 1-1 0,1 0 1 0,-4 0 0 15,1 3 0-15,-1 0 0 0,0-1 0 0,-1 2 0 16,1 3-1-16,0-4 1 0,-5 3 0 0,5-1 1 16,-3-1-1-16,4 3 0 0,1-1 0 0,1-1 1 15,-4-2 0-15,2 0-1 0,1 2 0 0,3-2 0 16,-1 0 1-16,-2-1 1 0,0 1-2 0,-1 0 0 16,1 2 2-16,-2-1-2 0,1-2 0 0,2 1 0 15,-2 0 0-15,-1 0 0 0,0-1 0 0,0 1 0 16,1-3 0-16,1 2 0 0,-1-1 0 0,3 1-2 15,-3-1 0-15,2-1 2 0,-3 0-2 0,3 0 3 16,-1 0-1-16,-5 0-1 0,6-1 1 0,-6-2 1 16,0 1 1-16,4-1 1 0,1 1-1 0,0 1-1 0,-5-1 3 15,1 2-1-15,2-3 0 0,0 3-1 0,-2-3 1 0,-2 3 0 16,-4 0 0-16,3-2-1 0,-3 2-1 16,2-1 1-16,-3 1-2 0,2-2 1 0,-4 2-3 0,0-1 1 15,0 1 0-15,-1 0-4 0,-2 1-3 0,-2-1-2 16,-3 3-5-16,2 1-4 0,0-1-5 0,-5 3 2 15,1-1-9-15,-1-1-13 0,2 0-9 0,-2-1-2 16,0 0-18-16,1 0-35 0,1 3 74 0,3 1-36 16,-2-1 70-16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52:03.5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7704 11574 282 0,'-5'0'29'0,"-1"3"-14"15,3-3 2-15,0 2-8 0,-4-2-31 0,1 0 9 16,1 0-24-16,2 0 15 0,-1 0-13 0,2 0 6 16,-4 0 5-16,6 1 19 0,-3-1 9 0,-1 0 10 15,1 0 19-15,0 0 12 0,2 0 5 16,-3-1-4-16,1-1 15 0,-6 1-15 0,9-2-1 0,-2-1 2 15,-1 1-18-15,0 2-6 0,0-2-7 0,0-1 2 16,3 1-10-16,3-1-1 0,-3-1-5 0,0 5 3 16,-3-3-5-16,3 0 0 0,0 1 4 0,0 2-3 0,0-3 2 15,-7 1 3-15,6 1-4 0,1 1 4 0,0 0 1 0,-2-3-2 16,4 3-1-16,-7-2-1 0,5 2-1 0,0 0-2 16,0 0 3-16,0 0-3 0,0 0 1 0,-3 0 0 15,3 0-1-15,0 2 0 0,1-2 0 0,1 1 2 16,-2-1-4-16,3 2 2 0,5 1-1 0,3 0 0 15,-11-3 1-15,3 2-1 0,-1-1 0 0,6 2 1 16,-4-1 0-16,4 1 0 0,-1-1 0 0,-1-1-1 16,2 2 1-16,-2-3 0 0,2 3 0 0,0-3 0 15,-2 4 0-15,-1-4 0 0,-2 1-2 0,5 1 1 16,-4-2-1-16,4 3 2 0,-3-2-1 0,3 3-2 16,-2-3 1-16,5 2 2 0,-6-1 0 0,3 1 0 15,1 0-2-15,-2-1 0 0,2 1 2 0,-3-2 1 16,1-1-1-16,2 4 1 0,-3-4 1 0,4 1-2 15,-6-1 1-15,4 0 1 0,-1 0-2 0,0 0 2 16,1 0 0-16,-1-1-2 0,2 1 3 0,-3-2 1 16,2 0 1-16,2-1-5 0,-4 3 2 0,3-1 1 15,1-1-1-15,-4 1 2 0,4-1-2 0,-6 2 0 0,6 0 2 16,-7 0 2-16,5 0-1 0,-4 2 0 0,4-1 0 16,-3 2 1-16,-2 0 0 0,3 1-3 0,-1-1 1 0,1 0-2 15,-2 0-1-15,3 2 1 0,-3-2-1 0,0 0-1 16,3-1 1-16,-3 1 0 0,4-2 2 0,-1 1-2 15,0 1 1-15,4-3 0 0,-6 2-2 0,0-1 3 16,6 1-2-16,0-2 0 0,0 1 0 16,-3-1-2-16,0 0 1 0,1 2 0 0,0 0 0 0,7-2 2 15,-3 0 0-15,-9 3 1 0,11-3 1 0,-3 1-2 16,4 1 1-16,-7-1 4 0,7-1-2 0,-8 0 1 16,5 2 1-16,1 0-1 0,0-1 1 0,2-1 2 15,-9 3-2-15,8-1-3 0,-4-1 0 0,1 1 2 16,-2 1-2-16,4-1-1 0,-5-1 1 0,2-1-3 15,2 3 1-15,-1-3 6 0,1 2 1 0,1 0-1 16,-4-2 7-16,5 1 2 0,0-1-1 0,-3 2 2 16,1-2 0-16,-2 0-4 0,-2-2-1 0,1 2 3 0,1 0-5 15,1 0-6-15,-1-1 0 0,-3 1 3 0,1 0-5 0,1 0 4 16,-4 0-3-16,2 0-2 0,2 0 6 0,-4 0 1 16,3 0 1-16,-6 0-2 0,5 0 3 15,-3 0-1-15,1 0 0 0,-1 1 1 0,0-1-2 0,1 0-3 16,-4 2 0-16,5-2-3 0,-2 1-3 0,3-1 2 15,-3 2-2-15,-1-2 0 0,4 1 0 0,-3-1 0 16,3 0 3-16,-5 0-1 0,6 0 0 0,3 0-2 16,-8 0 3-16,4-1 1 0,5 1-1 0,-2-2-1 15,1 1 0-15,-2-1 0 0,-1 2 0 0,2-1 0 16,2 1-2-16,1 0 0 0,-6 0 0 0,4 0 0 16,6 0 2-16,-3 0-2 0,7 1 3 0,-7 1 1 15,2-2 0-15,2 3 2 0,-2-2 1 0,3 1 1 16,-7 0-4-16,1-1 3 0,2 1-2 0,3-2 0 15,-2 1 0-15,2 1-2 0,1-1-1 0,-4 1 2 16,5 0-3-16,-4-1 1 0,-1 1-2 0,3-1 3 16,-4 2-3-16,4-1 2 0,-3 0-1 0,3-1 0 0,0 2 1 15,-4-1 1-15,3-1-1 0,-1 1-2 0,-4-2 3 16,1 2 1-16,1-1-1 0,3 1-1 0,-6-1 5 0,6 1-5 16,-3-1 3-16,-2 1-2 0,1 1 0 15,3 0 1-15,-6-1-2 0,2-1 0 0,6 3-1 0,-3-3 1 16,-4 4 1-16,2-2-2 0,4 0-1 0,2 0 2 15,-4 2 0-15,4 0-2 0,-2-2 1 0,-3 2-1 16,9-4-1-16,-2 4 1 0,0-2 0 16,-6 0 0-16,3 0 0 0,1 1 2 0,-3-1-2 0,2-2 1 15,-5 1 1-15,4-1-2 0,-1 1 3 0,-1 0-3 16,-1-1 0-16,3-1 4 0,1 3 0 0,-2-1-3 16,0-1 4-16,-3-1-1 0,4 4 0 0,-3-3 5 15,3 1-3-15,-1 2 0 0,-6-4-1 0,3 4 2 16,-1-1 0-16,2 1-1 0,0 0 1 0,-1-4-4 15,-3 4 2-15,-2-2-2 0,4 1 2 0,-1 0-1 16,-1 2-1-16,-6-4 3 0,0 3-2 0,3 2-1 16,7-5 4-16,1 1-2 0,-2-2 3 0,-3 0-5 15,2 2 2-15,4-1-5 0,5-1 3 0,-8 2-2 16,-3 2-2-16,4-2 4 0,-1 0-3 0,0 1 0 0,2-2 4 16,-2 1 2-16,-2 1-3 0,6-6 7 0,-6 1-2 0,2 1-5 15,1-1 7-15,-1-3-5 0,-2 2 1 0,4 2 0 16,-3-2 0-16,2 3-5 0,1-4 3 0,-2 0 0 15,2 4-3-15,-3-3 2 0,-1-2-2 0,1 2-1 16,-1-2 2-16,1 0 0 0,-4 1 0 0,-1-1-2 16,3 0-2-16,3 2 3 0,-3 0-1 0,0-3 1 15,-1 1-1-15,-2 0-4 0,9 2 4 0,-8 0 1 16,10 0-1-16,-6-4-1 0,3 1 1 0,-5 3 0 16,1-3 0-16,2 1 2 0,-1 0-1 0,1-1-1 15,-4 0 2-15,-4 2-2 0,3 0 1 0,7-1-1 16,-2 2 1-16,-3-2-2 0,-1 2 0 0,2-2 1 15,1 2 3-15,2-2-3 0,-2 2 1 0,1-1 0 16,4 0-1-16,-3 0 3 0,-1 1-4 0,2-1 1 16,0 1-4-16,1-1 4 0,-1 0 0 0,-4 1 0 0,4-1-2 15,-2 0 1-15,4 1 1 0,-3 0-2 0,0-2 4 16,0 2-3-16,-1 0 1 0,5 2-1 0,-5-3-1 16,1 3 0-16,-1-2-1 0,-3 0 3 0,1 3-1 0,1-4-1 15,-4 3 2-15,-1 1-3 0,3-2-1 0,-3 1 2 16,-2-1-7-16,1 2-9 0,5 0-7 0,-7 0-2 15,8 0-11-15,-9-2-36 0,7 2-20 0,0-1-12 16,0-2-44-16,13 0 1 0,-7-4-37 0</inkml:trace>
  <inkml:trace contextRef="#ctx0" brushRef="#br0" timeOffset="4102.89">7446 14558 134 0,'0'2'11'15,"0"-2"-10"-15,0 0 0 0,-2-2-23 0,2 2 41 16,0 0-18-16,0 0-1 0,0-2-5 0,0-1 1 15,-3 3-2-15,3 0 17 0,0 0 6 0,-4 0-4 16,2 0 22-16,-1 0 4 0,3 0 2 0,0 3 5 16,-3-3 2-16,-4 0-13 0,4-3-4 0,3 3 0 15,2 3-16-15,-4-3-3 0,2 0-1 0,-1-3-5 16,-2 0-3-16,3 3 3 0,0 0-1 0,-7-3-2 16,7 3 2-16,0 0 2 0,2 0-4 0,4 3 4 15,-6-3-3-15,0 0-4 0,0 0 1 0,2 0 2 16,-2 0-5-16,0 0 2 0,1 0-1 0,-1 0-2 0,3 3 2 15,4 2 1-15,-6-5-1 0,1 0 1 16,-2-5-1-16,0 5 0 0,0 0-1 0,3 0 2 0,2 0 0 16,-5-3-1-16,4 5 1 0,6-1-1 0,1 4 0 15,-2-3 1-15,-1 2 0 0,-3-4 0 0,3-1-1 0,6 2 1 16,-5-2 0-16,-1-4-1 0,-1 0-2 0,-4 2 3 16,16-2-3-16,-15 1 5 0,12 4-1 0,-7-7-2 15,-4 4 3-15,5 2 0 0,2-7-1 0,1 3-1 16,-2-1 0-16,1 3 0 0,-7-4-2 0,6 3 5 15,2-3-3-15,-2 3-1 0,0 4 1 0,1-5 0 16,1 3 1-16,-1-2 2 0,3 4-2 0,-4-3-2 16,0 3-1-16,0 0 2 0,1 0 0 0,-2 0 0 15,1 0-2-15,0 0 2 0,1 0 0 0,-1 3 5 16,-3-3 2-16,3 1-4 0,0 4 6 0,0-5 0 16,3 2 2-16,-3-2-7 0,0 0 3 0,4-2 2 15,-3 2-1-15,1 0-6 0,1 0 9 0,0 2-2 16,-1-2 2-16,1 3-4 0,0-2 1 0,0 2-2 0,-1-1 3 15,-2-2 0-15,0 2-1 0,-2-2 2 0,5 3-4 16,-3-2 4-16,-3-1 0 0,2 2-3 0,1-2 2 16,1 1-3-16,2-1-2 0,-1 0-1 0,0-1-1 15,-1-1 2-15,-4 2-2 0,5 0 1 0,-1-3-3 0,-1 2 0 16,-3 1 1-16,5 0-1 0,1-2 0 0,1 0 0 16,6-2 0-16,-4 1-1 0,4-1 0 15,-4 0 1-15,5-1-1 0,2-1 1 0,-7 1 0 0,5 0 0 16,-3-1 2-16,1 3-2 0,1-2 0 0,-4 2 1 15,2-2-1-15,0 0 0 0,-2 2 1 0,4-1-1 16,-4 0 1-16,2 1 1 0,-2 0-2 0,-4-2 0 16,9 4 0-16,-5-1 3 0,3 1 2 0,-1-1-2 15,5 2 3-15,-8-1 5 0,6 1 2 0,-5 0-3 16,-5-2 3-16,7 0-1 0,-5 2-3 0,2-1 4 16,-2 1-7-16,2 0 0 0,3 0 2 0,-5-2 0 15,2 2-2-15,1 0 1 0,0 0 0 0,-4 0 2 16,1 0-2-16,2 0 2 0,3 0-2 0,-3 0 1 15,6 0-1-15,-7 0-3 0,3 0 1 0,0 0 3 16,-2 0-4-16,2 0 1 0,-1 0-2 0,0-1-1 0,-3 1 0 0,0 1 1 16,4-1-2-16,-1 0 0 0,-3 0-1 0,7 2 0 15,-7-2 0-15,2 0 2 0,-4 0-1 0,5 0-1 16,-2 0 0-16,-6 0 2 0,4 0-2 0,-2 0 0 16,0-2 1-16,0 2-2 0,1 0 1 0,-1 0 0 15,-4 0-1-15,13 0 2 0,-3 0 0 0,-3 0-3 16,8 2 3-16,-4-1-3 0,-3-1 1 0,1 4 0 15,3-3 1-15,-5 2 0 0,0 0 0 0,5-1 0 16,-5 1 0-16,1-1 2 0,2 1 1 0,3-2 5 16,-4 3-2-16,5-1-1 0,-6-2 5 0,3 1 3 15,0 1 1-15,0 0-2 0,2 0 2 0,-3-1-2 16,4-1-2-16,-4 4 6 0,2-2-5 0,-2 2-3 16,-1-2 1-16,0 0-1 0,1 0-2 0,0 2 3 15,-1 0-2-15,2-3 1 0,-4 1 3 0,1-2-2 16,3 4 0-16,-3-3 1 0,-2-1-1 0,-4-1 1 0,6 0 0 15,3 0-3-15,-5 0 2 0,0 0-2 0,-2-1 4 16,-3 1-5-16,7 0 0 0,3 0-3 0,-4 0 2 16,1-2 1-16,7 2-3 0,-1 0-2 0,-4 0 0 15,10 0 1-15,-3 0-2 0,-9 0 0 0,7 2 0 0,-8-2-2 16,1 0 2-16,2 0 3 0,3 0-4 0,-7 1 6 16,3-2 0-16,-2-1 3 0,0 0-1 0,2 2-1 15,-2 0 2-15,2 0-5 0,-4 0 3 0,2 0-3 16,-1 2-3-16,3 1 0 0,-2 0 0 0,2 0 1 15,-2 1 0-15,1-1-2 0,1 3 1 0,-2-3 0 16,7 2-2-16,-5 0 2 0,2 1 0 0,3 0-2 16,1-1 3-16,-5 1-1 0,2 0 2 0,0 1 0 15,3-3-1-15,0 0 1 0,0 3-1 0,-3-2 0 16,3 1 2-16,0-2-2 0,3-3 2 0,-1-1-3 16,-1 2 1-16,2 6-1 0,-1-8 0 0,1 0 3 15,-1 1 0-15,-4 2-3 0,4-3 0 0,-2 3 0 16,-2 2-1-16,2-3 1 0,0 1 3 0,-4 0-6 15,4 0 4-15,-5 0 1 0,2 2 2 16,-3-5-2-16,-2 0 1 0,1 5 0 0,0-5-2 0,-3 1 3 0,-1-1-2 16,-1 0-2-16,2 5-2 0,-2-2 3 0,-4-1-2 15,-4-5 0-15,4 3 0 0,0 1-2 0,0 2 2 0,1-3-4 16,-1 0 1-16,-3 0-3 0,5 5-4 0,1-2-11 16,-1 2-12-16,-5-5-4 0,1 0-19 0,-4 2-75 15,0-4-39-15,7 0 56 0,4-1 116 0,2-3-107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08:28.7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8185 7975 221 0,'-1'0'-51'15,"-6"0"5"-15,6 2 19 0,-2-2-31 0,6-3 47 0,-6 1 1 0,3 2 1 16,1 0 7-16,-1-5-4 16,-4-1 6-16,-1 5 0 0,5-3 0 0,-2 3 0 0,-1-2 0 0,2-2 0 15,-3 2 0-15,4 0 0 0,0 0 0 0,2-4 0 16,-2 3 0-16,-8-1 0 0,10-3 0 0,-4 0 0 15,2 0 0-15,2 4 1 0,-2-4 0 0,0 4 2 16,6-2-2-16,-1 3-1 0,-5-3 2 0,1 1 4 16,-2-4-2-16,4 5 0 0,2 0 3 0,-2-1 3 15,0-4 2-15,0 4 2 0,3 3 1 0,-1-1-2 16,8 0 5-16,-12-2 1 0,7 4-1 0,-8-2 4 16,2-1 1-16,-2 3 0 0,0 1 5 0,6-8-2 15,-6 8 2-15,-5-3 0 0,5 0 1 0,0 1-5 16,0-3-2-16,5 2-1 0,-5 0-2 0,-3 0-5 15,1 0-3-15,7 0-2 0,-5 3-4 0,0 0-2 16,2-3-3-16,1 1 3 0,6 0-3 0,-4 2-1 0,-4 0 1 16,-1 0-2-16,2 0 1 0,3-3 0 0,-5 3 2 15,0 0-1-15,0 0 1 0,-5 0 2 0,3 0-3 16,2 0 3-16,-1 3-2 0,1-3 2 0,0 0-2 0,1 2 1 16,-1-2 0-16,8 0-4 0,-1 0 2 0,-6 0 0 15,4 2-2-15,0-1 0 0,-2 1 0 16,5 1 1-16,4-2 1 0,-7 3 0 0,-5-1-1 0,9-2 0 15,-6 2 0-15,5-1 3 0,0 1-2 0,-1-3 7 16,-6 0-1-16,5 2 2 16,2-1 2-16,0-1-3 0,2 0 1 0,-3-3 2 0,3 3-5 15,-5 0 5-15,2 0-4 0,3-3 1 0,-4 3-1 0,4 0 3 16,-3 0-2-16,-2 0 2 0,6-2 0 0,-3 2-1 16,3 0 1-16,-3 2-1 0,1-2 0 0,-1 0-3 15,2 0-2-15,1-3-2 0,-2 3-1 0,1 0 4 16,-1-2-4-16,2 2 0 0,0 0-2 15,0 0 2-15,-2 0 0 0,2 0 0 0,-1 2 0 0,2-1 0 0,1 1 2 16,-2-2-4-16,0 0 4 0,-1 2-2 0,2 2-3 0,1-2 2 16,-2-1 1-16,-2-1-2 0,4 2 2 0,-1-2 0 15,1 3-1-15,-2-1 1 16,2-1 0-16,2 2 0 0,1-3 0 0,1 4 0 0,-4-4 2 0,3 0-2 16,-2 0 2-16,1 3-1 0,0-3 0 15,-3-3 0-15,6 3-1 0,-3 0 0 0,4 0 2 0,2 0 0 16,-9 0 0-16,7 0-2 0,3 0 3 0,-2 0-2 15,-4-2 1-15,3 2 1 0,0 0-2 0,-5-2 0 16,8 1-3-16,-6 1 3 0,-2-2-1 0,2 2 1 16,-4 0-1-16,3 2 0 0,-3-2 2 0,1 0-1 15,-1 0 0-15,-1 0-1 0,0 0 1 0,2 1 1 16,-2-1-2-16,0 0 1 0,1 2 1 0,-2 0-1 16,1-2 1-16,2 0-2 0,-2 0 0 0,4 0 1 15,1 3-1-15,-2-3 0 0,0 0-2 0,2 0 1 16,-2 0-1-16,-1-3 1 0,9 3-1 0,-8 3 1 15,3-3 0-15,4 0 1 0,-7 0 0 0,8 0 0 16,-2-3 1-16,1 3 0 0,-4 0-1 0,0 0 2 0,-1-2-1 16,-2 2 0-16,4-3 0 0,-4 3-1 15,-3 0 4-15,9 0-2 0,-7 0-1 0,2-2-1 0,-2 2 0 0,1 0 2 16,-1-3-1-16,1 0 1 0,-1 3-2 0,-1 0 2 16,1 0 0-16,-1-2-2 0,1 1 0 0,-2 1 2 15,0 0-2-15,2 0 2 0,-4 0-4 0,0 0 0 16,2 1 2-16,2-1 1 0,0 0-1 15,-4 0 0-15,4 0 0 0,1 0-2 0,-2 0 3 16,1 0-1-16,-1-1 1 0,1-1-1 0,4 2 0 0,4 2-1 16,-7-2-1-16,0 0 2 0,7-2 1 15,-6 2-2-15,1-1 1 0,4 2 0 0,-7-2 0 0,1-2 1 16,4 1-1-16,4 2 1 0,-7 0-2 0,6 0 2 16,-6 0-1-16,3 2 0 0,2-1-1 0,-2 1 2 15,0-2-1-15,-2 1 1 0,5-1-1 0,-4-1-2 16,-1 1 2-16,2 1 1 0,-2 1-1 0,0 1 1 15,0-3 2-15,-4 3-3 0,1 0 2 0,-1 0 1 0,1 1-2 16,0-4 1-16,1 3 1 0,1 0-2 16,0 2 3-16,-3-1 2 0,1 1-2 0,1 3-3 0,-1-7 2 0,1 4 0 15,-2-2-3-15,1 0 3 0,-2-1-3 0,5 3 2 16,-1-1 3-16,-2-4-3 0,0 2 3 0,10 3 0 16,-7-2-1-16,0-2 3 0,6 4-3 0,-11-5-1 15,4-1-1-15,-1 1 2 0,5 4-3 0,-12-4 1 16,4 2 0-16,3-1-1 0,-2-1 1 0,6 2 1 15,-6 0 1-15,6 2-1 0,-6-4 1 0,2 0-1 16,0 0-2-16,-1 0 4 0,0 0-2 0,1 0 0 16,-5-1-1-16,2-2-1 0,2 1 0 0,-2 0 1 15,-2 4-2-15,2-4 1 0,-1-1 0 0,-1 3 0 16,2 2 0-16,-3-2-2 0,1 0-1 0,3-2 4 16,-5 1-2-16,4 1 1 0,-1 1 1 0,1-1-2 15,-5-3 3-15,2 0-1 0,3 5 0 0,-2-2-1 16,-2 3-1-16,-3-5 3 0,3 1-2 0,-3 2 0 15,1 2-1-15,-2-1 0 0,-1-2 1 0,1 3-1 0,-1-1 0 16,2 2-1-16,-2-2 1 0,-1 0-1 0,3 1 1 16,-3-2-2-16,4 4 0 0,-2-5 1 0,-1 3-1 0,1-3 2 15,5 5-2-15,0 0-3 0,-4-4-3 0,6 1-1 16,-4 1-4-16,3 0-7 0,2 0-3 0,-3 2-2 16,2-7-8-16,1 1-4 0,3 2-6 0,-2-1-1 15,-1-1-6-15,2-4-28 0,1 5 53 0,4-5-22 16,-9 4 47-16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09:35.2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6450 7566 186 0,'-3'-3'-14'15,"2"2"-2"-15,1-3-14 0,-7 0 33 0,7 1 1 0,0 1-4 16,0-1-3-16,0-2 3 0,0 2-2 0,0 1-1 0,-1-2 6 16,1-1 3-16,0 5 3 0,-2-3 8 0,1 3 9 15,1 0 1-15,0 0 1 16,-2 1 9-16,0 1-6 0,2-2-4 0,-1 5 3 0,-5-5-8 0,4 1-6 16,0 1-2-16,-1-2 0 0,-3-2-7 0,4 2-3 15,1-1 1-15,-2-4-1 0,3 5-3 0,-5-3 2 16,2-2 1-16,3 0-1 0,-2 2 3 0,1-3 6 15,-1 1 0-15,1 1 2 0,1-1 6 0,0-1-1 16,0 2 2-16,-4-2-1 0,4 5 2 0,4-3-9 16,-1 1 1-16,-2 2-1 0,4-1-8 0,-2 1 0 15,0-3 1-15,2 3-6 0,0-1 1 0,-1 2-1 16,0 0 0-16,2 0 3 0,-3 0-3 0,3 0 2 16,1 2-2-16,-1 3 2 0,2-4 1 0,0-1-1 15,-4 0 2-15,4-1-1 0,-1 1 1 0,2-5 4 16,-3 3 4-16,4-6-5 0,1 2 8 0,0 1-2 0,0-1-3 15,1 0 5-15,1-4-5 0,-1 4-1 0,1-2-5 16,1 2 1-16,-3 1-3 0,-1-3-2 0,4 5 2 16,-3-5-2-16,-2 7-1 0,4-1 0 0,-5 1-1 15,-2-1 2-15,5 2 0 0,2 0 0 0,-2-3 1 0,0 6-1 16,-3-3 0-16,4 0 0 0,-1-2 1 0,0 4 1 16,-3-2-1-16,0 2 0 0,-2 4-1 0,-1-5 2 15,3 7 0-15,-5-5 1 0,-2 5 0 0,4-6-3 16,6 3 2-16,-3-4 3 0,-2-1-3 0,2 0 2 15,3-1 0-15,-1 1-3 0,2 0 3 0,1 0 0 16,-4 3-2-16,-2-3 0 0,-1 0 1 0,2 0 0 16,-5 0 0-16,6 3 4 0,-2-2-2 0,0 1 0 15,-7-2 2-15,5 2 3 0,0-1 0 0,3 9-1 16,3-3 2-16,-2 0 0 0,-1 1-1 0,-3-2-1 16,-2 2-2-16,6 1-4 0,1 1 0 0,-2-1 3 15,-2 1-6-15,-3-3 2 0,2 3-1 0,4-1-1 0,2 2 1 16,-1 0 0-16,-4-3 0 0,2 0 2 15,-2 0-3-15,2-2 0 0,3 0 1 0,-5 1 0 0,2-3 0 0,5 1 2 16,-4-2-2-16,1 2 0 16,1-2 2-16,0-1 1 0,0 1-2 0,1-1 2 0,1-1-2 0,-1 1-1 15,-1-2 2-15,4 3 0 0,-3-3-2 0,1 1 0 16,-1 1 1-16,3 0-1 0,-4-1 0 0,0-1 0 16,1 2-1-16,-2-2 2 0,5 0-2 0,-2 0 0 15,-7 0 0-15,7 0 0 0,2 0 0 0,-2 0 0 16,4 0 0-16,-2 1 1 0,-1-1 0 0,0 0-1 15,2 2 0-15,-4-2 0 0,-1 1-2 0,6-1 1 16,-4 0-1-16,-2 0 0 0,8 2 0 0,-3-2 0 16,7 0 1-16,-2-2-1 0,4 1 1 15,-3-2-1-15,3 1 0 0,5-3 2 0,-6 1-2 16,2-1 1-16,-1-1 0 0,1-1-1 0,-3 1 1 0,2 0 1 16,1-2 0-16,-3 2 0 0,2-2 0 0,-1 0-2 15,3 2 2-15,-7 1 0 0,2 0 0 0,6-3-1 0,-4 2 0 16,1 0-2-16,2-1 0 0,1 4 3 0,-3-1 0 15,8-1 0-15,-1 0 0 0,-9 0 1 0,9 2-1 16,-2 0 1-16,0 0-1 0,0 3 0 0,-2 0 0 16,-1-2 0-16,-1 2 0 0,4 2-1 0,-1 0 1 0,-1-2 0 15,-3 1 0-15,3-1 0 0,-2 0-1 0,-1 2 1 16,0-1-2-16,0-1 2 0,-3-1-1 16,3 1 3-16,5 1-1 0,-3 1 0 0,9-2-1 0,-4 0 0 15,2 0 0-15,2 0 0 0,4 0-3 0,-1-2 2 16,-1-2-1-16,-4-1 2 0,1-1 0 0,-2-1-1 15,2 1 1-15,-1 0 0 0,-1 4 2 0,-1-4 0 16,-1 4-2-16,-4 2 0 0,1-1 1 0,5-1 2 16,-6 0-2-16,4 2 1 0,-4-3 0 0,6 3 0 15,-1 0 1-15,5 0-3 0,-2 0 1 0,1 3 0 16,-4-1-1-16,1-2 0 0,1 3 0 0,-5-3-2 16,-3 2 2-16,1-4 0 0,-2 1 1 0,0-1 0 15,-1 2-1-15,-4 0 1 0,1 2 0 0,-1 2 4 0,1-4 0 16,1 2-5-16,-5-2 4 0,-3 2-2 0,4-2 0 0,-1 4 0 15,0-4-1-15,4-1-2 0,-9-2 1 0,6 3 0 16,4 0 0-16,3 0 0 0,0-5-1 0,0 2 1 16,3-1-1-16,-1 0 1 0,8 1 1 0,-7-1 1 15,-1-2-1-15,4 1-2 0,-1 2 0 0,-2 0 1 16,2 0 1-16,-3 3-1 0,0-2-1 0,1 1 1 16,-3-2 1-16,0 3 2 0,5-2-2 0,-5 1 0 15,2-3-1-15,0 0 4 0,3 2-3 0,-11-4 1 16,6 6 1-16,2-3 0 0,-7 0 2 0,8 3 0 15,-4-4 1-15,3 4 0 0,-2-1 2 0,8 4-2 16,-6-3 2-16,-2 0-2 0,2 3 0 0,-4-3 0 16,1 0 0-16,1 2 0 0,0-4 1 0,-3 4-1 15,2 2-2-15,-2 3 0 0,-5-3 0 16,8 1 0-16,-4 6-2 0,-1-8-1 0,-1 4 0 0,1-4 1 16,2 0 0-16,2-2-2 0,-3 3 1 0,1-3 0 15,4 1-1-15,-1-1 3 0,7 6-2 0,-5-7 0 0,1 3 3 16,7-2-3-16,-4 1 3 0,2 0-3 0,-5-2 2 15,1 0 0-15,-3 0 0 0,6 0 1 16,-5 0-3-16,-1 0 1 0,-2-5 2 0,-2 5-2 0,3 0-1 0,-1 0 1 16,1-2-1-16,-5 1-1 0,6-3 2 15,-6 4-1-15,2 0 1 0,2-4 1 0,2 4-1 0,0 0 0 16,-1-2 0-16,0-3 0 0,-6 1-1 0,3-3-2 16,4 3-2-16,0 1 9 0,-3-2-6 0,1 2 1 15,3 3 3-15,1-2-4 0,3 2 7 0,-1 2-5 16,-5-5-1-16,5 1 1 0,0-7 1 0,-2 5-2 15,1-3 0-15,-4 0 2 0,3 3-3 0,4-4 3 16,-12 3-1-16,13-3 0 0,-6 8 2 0,1-5 0 16,1 2 1-16,0-3 0 0,-2 0 0 0,2 3 0 15,7 1-1-15,-11-4 1 0,6-4-2 0,2 6 1 16,-1-4-2-16,4 3-1 0,-1 2 1 0,-5-2 0 16,3-3-2-16,-5 0 1 0,0 5 0 0,5-2-1 15,-6-1 1-15,0 1-1 0,-2-2 3 0,2 2-3 0,-1 2-2 16,7 3 3-16,-4 0-1 0,-12-3 2 0,8 4-1 0,7-1 0 15,-4 0-1-15,-3 0-2 0,2 2-2 0,0-2 5 16,-1 3 0-16,7-3-1 0,-3 3 1 0,-6 0-1 16,3 2 4-16,-4-4-4 0,1-1 1 0,-2 7 2 15,-2-6-4-15,2 4 1 0,-1-2-1 0,1 0 2 16,0 0 0-16,0 1-1 0,0 0 0 0,5-2 0 16,-5 3 1-16,0-2 2 0,-4-2-1 0,1 6 0 15,-1-6 0-15,-1 4-1 0,7-2 0 0,-6 2 1 16,4-2-1-16,0-1-1 0,0-1 0 15,-1-1 1-15,4-1 1 0,-1 1 0 0,-4 1 0 0,4 2-1 16,-5-3-1-16,4 5 4 0,2-3-4 16,1 4 1-16,-3-5-1 0,-4 1 1 0,3-2 0 0,-3 0 1 15,3 0-1-15,0 0 1 0,0 0-2 0,-2-3 2 16,4 3-2-16,1 0 1 0,2 1 0 0,-2-2-1 16,2-2 0-16,-5 3 1 0,5-3 0 0,-5 3 1 15,-2 0-2-15,5-4 0 0,-1 3 0 0,3 1 0 16,-4 0 1-16,7-2-1 0,-2 5-1 0,-1-4-1 0,0 1 3 15,-4 0 0-15,-2 0-1 0,2 0 0 0,1 1-2 16,0-1 4-16,-5 2-2 0,3 0 2 16,3 1-3-16,-2-2 1 0,-2 1 0 0,2-2-1 0,1 1 2 0,1-1-1 15,0 0 0-15,0 4-2 16,1-4 2-16,-3 4-1 0,4-2 1 0,-3 1 0 0,-2-3 1 0,7 6-1 16,0-3 2-16,-4-1-1 0,2 3 0 0,6-4 1 15,-3 6-1-15,-2-6 0 0,7 4 0 0,-9 0 0 16,3-1 0-16,-1 1 5 0,2-2 3 0,-2 2-5 15,-1-2 6-15,3 2-6 0,3-2 1 0,-3-3 4 16,-4 1-7-16,7 3 2 0,-4-3-4 0,4 1 0 16,-3-2 1-16,4 3-1 0,-4 0 0 0,5 0 1 15,3-1-1-15,-2 1-1 0,-3 2 1 0,3-1-2 16,0 4 1-16,-6-1-1 0,3 2 1 0,-3 4-1 16,0-1 0-16,0-2 1 0,-2 4 1 0,-3-2-4 15,0 1 3-15,2-1 1 0,1-1-1 0,1 0 1 16,-4 2 0-16,0-2 0 0,11-1 0 0,-1-1 2 15,1 2-2-15,2 0 0 0,-7 0-1 0,5-3 1 16,2 1 0-16,3 2 0 0,-8-1 2 0,0-1-1 0,2-3 2 0,1 2-3 16,-5-1 2-16,2-3 0 0,-1 1-1 0,-1 0 2 15,-1-2 0-15,6-2-2 0,-9 3 3 0,1-3-3 16,1 1 3-16,4-2-1 0,-3 0-3 0,3 3 2 16,-3-3-1-16,1-2 1 0,0-1-1 0,4 3 4 15,-7-5-5-15,1 4 8 0,2-2-2 0,-3 0-1 16,-2-2-2-16,0 3 3 0,0 1-3 0,-1-4 3 15,0 0-4-15,-2 4 1 0,-4-4 1 0,11 2-5 16,-8 0 2-16,5 0 0 0,-7 1-3 0,2-1 3 16,-4 1 1-16,5 1-5 0,-1 1 5 0,-7 0 0 15,3 0 0-15,-3 0 0 0,5 1-2 0,2 1-2 16,-1 1-1-16,1 0 3 0,1-1-2 0,1-1 1 16,1 4-1-16,0-3-1 0,2 1 3 0,0-2-3 15,-1 2 1-15,1-3 1 0,0 2-2 0,1-2-2 16,2 0-1-16,1 0 2 0,-1 0-1 0,-1-5 1 15,0 4 1-15,-2-2-3 0,9-1 3 0,-6 0-2 16,3 1 2-16,-4-2-2 0,-1 0 1 0,8 0 1 0,-6 2-2 16,3 2 0-16,-6-2 1 0,0 1 0 0,-1 2-6 15,-1 0 7-15,-1 0-5 0,-3 0 2 0,-4 0 0 16,0 3-2-16,0 0 5 0,-4 2-2 0,-4 1 1 16,1 1-3-16,-2 0 0 0,-5 1-3 0,0 2-3 0,-1-1 0 15,-2 1-3-15,0-3-10 0,-2 0-2 0,0 2-1 16,1-2-11-16,-2-1-18 0,-2-1-21 0,0-1-9 15,4-1-28-15,-2-3 2 0,-2 4-30 0</inkml:trace>
  <inkml:trace contextRef="#ctx0" brushRef="#br0" timeOffset="18683">16362 13540 622 0,'-7'2'44'0,"4"-2"-12"15,0 0-35-15,3 1 100 0,2 1-97 0,1-2-10 16,-6 0 2-16,3 0-3 0,0 0-5 0,0 0 23 16,-2 0 5-16,-3 0 1 0,-1 0 26 0,-3-2 3 15,12 2 1-15,-11 0 4 0,3-1 1 0,5 1-10 16,0 0-4-16,0 0-1 0,0 0-11 0,0 0-7 0,0 0 2 15,0 0-1-15,0 0-4 0,-8-2 7 0,8 1 2 16,-1-2-2-16,-10-1 10 0,12 3 1 0,-4-2-4 16,-6 0 2-16,6-2-2 0,-4 0-6 0,1 2 4 0,-2 0-6 15,4-2-3-15,-1 0 0 0,0 1-1 0,3-7 0 16,-7 6-2-16,4 0-1 0,-4-3-5 0,6-4 3 16,-10 4-6-16,1 2 7 0,-3-2-6 0,1 3 0 15,0-1 2-15,-3-5-3 0,1 8 7 16,-8-4-5-16,9 1-1 0,-1-3-4 0,-4-2 2 0,-1 7 1 15,1-5-5-15,-2 1 2 0,1-4-1 16,-2 4 0-16,-1-5 1 0,0 2 2 0,1 3-2 0,-4-6 2 16,0 5 0-16,1-2 0 0,-1 3 0 0,2 0 0 15,1-2 0-15,-1-1-2 0,-2 4 3 0,5-3-1 16,0-1 0-16,-1 0 0 0,1 3 0 0,3-1-1 16,-5 3 2-16,-3-4-1 0,7 1 0 0,-5-1-2 15,6 4-1-15,-3 0 1 0,-5-2 0 0,2 1-1 16,-2 1 0-16,4 0-1 0,-3 1 2 0,1 2 0 15,-2-3-1-15,1 3-2 0,1-2-2 0,-7 3 3 16,10-1-3-16,-11 2 2 0,6-1 2 0,-3 0-2 0,-1 1 3 16,4-2 1-16,0 1 4 0,7-1-4 0,-10 0 2 15,11 0 1-15,-3-2-3 0,0 0 0 0,5 2 0 16,-5-2 2-16,0-1-1 0,0 0 0 16,0 0 1-16,0-2-1 0,-2 1 0 0,2 1 1 0,-1 0-2 0,-3 0 1 15,3 1-3-15,-4-1 1 0,-1-1-1 0,1 1 1 16,-3 0-1-16,0-1 0 0,-3-1 0 0,0 1-1 15,2 0 3-15,-1 1-1 0,4 1 0 0,-8-1 1 16,0 1 0-16,1 2 1 0,4 0-1 0,-4 0 2 16,-3 1 1-16,2 1-1 0,-3 1 0 0,6-2-2 15,-7 2 0-15,-1 0 4 0,1 0-5 0,3 0 3 16,3 3 0-16,-4-1-3 0,0 1 4 0,-6-1-3 16,6-1 2-16,-2 2-1 0,3 0-2 0,-7-1 1 0,2 0-1 15,-4-2 0-15,4 3 0 0,-1-2 0 16,2 1 0-16,1 1 2 0,-8-1-2 0,-2-2 0 0,6 1-4 15,-3-1 5-15,3 0-1 0,-3 0 0 0,-1 0 3 16,3-1-4-16,-1-1 3 0,4 0-3 0,-4-1 3 16,2 0 0-16,-2 2-3 0,2-4 1 0,-1 2 0 15,2 0-2-15,1-1 3 0,-7 1-1 16,8 0 0-16,5 2 1 0,-3-3-1 0,-2 1 0 0,3-1 0 0,-1 0 3 16,1 1 1-16,0-3-5 0,-1 4 4 0,-7-2-2 15,5-3-2-15,4 6 1 0,-6-2-1 16,-4-4-2-16,9 3 3 0,-7 1 0 0,0-7-3 0,5 4 3 15,-9 1-2-15,9-1 1 0,-2-2 0 0,4 2 1 16,-6-2 2-16,5-2-3 0,3 6 1 0,-2-4 0 16,5-2 0-16,-10-1 1 0,9 7-1 0,-2 0-1 15,-5 0 2-15,-3-1-1 0,1-3 0 0,1 2 0 16,-5 4-3-16,7 1 1 0,-7-1 0 0,3 1-4 16,0 1 3-16,2-2-1 0,-4 5-2 0,2 2 1 15,-5-2-3-15,0 3 0 0,-1 1 3 0,-7-4 0 16,5 3 1-16,1 2-1 0,0-2-5 0,1 4 5 15,-2-3-3-15,2 1 1 0,1 3-2 0,8 3-1 0,-6-3 1 0,0-1 1 16,-4 3 4-16,6-2-4 0,4 3 4 16,-2-3-8-16,1 0 4 0,2 1 1 15,1 1-5-15,-2-2 6 0,0 1 1 0,-1 1-6 0,-2-2 10 0,5 2-3 16,1-1-4-16,-3 2 3 0,0-1-6 0,0 3 0 16,6-2-2-16,-2 0 4 0,2 0-2 0,-1-1 2 15,-3 4 4-15,-1-3-4 0,4-1 8 0,3 1 1 16,-6 3 1-16,3 1-1 0,-1 0 2 0,-5 1 0 15,7-3 1-15,1 6 1 0,-4 3 0 0,5 0-4 16,0-1 0-16,3 4 4 0,-3 1-5 0,5 2 0 16,1 4 1-16,0-4-2 0,-3-1 2 0,2 3 0 15,0-1 1-15,1-3 0 0,-3 4-1 0,-1-1 1 16,-1-1-2-16,1 1 0 0,2 4 0 0,4-1 2 16,-2-1-2-16,-1-1 1 0,1 3 0 0,2-1 0 15,3 1 0-15,2-1 1 0,-2-2-1 0,1-2 0 0,-1 2 3 16,10-1-3-16,-2-7 2 0,-2 2-2 0,3-2 0 15,1 2 2-15,-1-5-3 0,4 3 3 0,1-3-3 0,-2 0 1 16,2 0 3-16,4-2-1 0,-1 1-1 16,0-2 3-16,2-1-3 0,2 1-1 0,1-1 1 0,0-1 0 15,0 0-1-15,1-3 0 0,1-1-1 0,6 3 2 16,-5 1 0-16,5-3-1 0,-4-1 1 0,3 1-1 16,0-1 1-16,3 2-1 0,-2-1 0 0,0 2-2 15,4-5-1-15,-2 10 1 0,2-7-1 0,-1 3 1 16,0 3-1-16,0-1 0 0,2 2 2 0,-1-5 1 15,1 6 1-15,1-5-1 0,-1 6-3 16,4-4 2-16,0-1-2 0,-1-1 6 0,5 5-1 0,4-3-4 16,-8 1 6-16,7-1 0 0,2-2 2 0,1 2 0 15,-2-1-2-15,4 1-2 0,0-4 0 0,-2-1 4 16,0 1-5-16,1-1 1 0,-3-2-2 0,4 2 2 16,-3-3 0-16,0 0-2 0,-3-3 3 0,4 3 1 15,-2-1 0-15,-1-4 0 0,2 5 3 0,0-3-4 0,-3-3 3 16,4 1 0-16,6 0-2 0,-16-3 0 0,8 1-1 0,2 2 1 15,-2-3 0-15,1-3 1 0,3 0 1 0,3 3-3 16,-5-1 1-16,7 1 2 0,-2-2-2 0,-4 4-2 16,5 0 4-16,-5-2-5 0,1 3 3 0,4 2-1 15,-5-2-2-15,7-2 2 0,-5 2 0 0,4-5-1 16,-4 3-2-16,1 0 2 0,-1 3-1 0,-4-7 0 16,0 1 4-16,4 5-5 0,0-6 2 0,-2 2 2 15,1 1 3-15,2 0-1 0,2-3 2 0,3 2-1 16,1 1-2-16,-9-3 4 0,8 0-4 0,-5 0 0 15,4 0-2-15,0 2 1 0,-4 2-1 0,4-4 0 16,-9 2 0-16,6 0 1 0,1 1 1 0,-6 0-2 16,6 0-1-16,-3-3 1 0,-2-2-2 0,3 2 0 15,7 0 5-15,-5 0-2 0,0 0 4 0,5 0-3 16,-5 2 5-16,0-2-3 0,6 2 1 0,-2-2 0 16,-6 1-1-16,2-1-3 0,-1-3 1 0,2 1 1 0,-1-4-6 15,-3 5 4-15,1-3-1 0,-2 1 1 16,-1-5-1-16,-1 4 1 0,0 2 1 0,1-1-3 0,-1 1 5 15,4-2-4-15,-3-3-1 0,4 3 0 0,1 2 0 0,2 2-2 16,-2-5 0-16,-2 2 0 0,0 0 0 0,3-3 2 16,-3 4-1-16,0 1 0 0,-1-4-1 0,-1-3 1 15,5 6-1-15,-2-1 1 0,1 3 0 0,1-6-1 16,-4 4 0-16,3 1-1 0,-3-1 1 0,8 1 3 16,-10-4-2-16,8 0-1 0,-4 2 2 0,1 5 0 15,1-5 0-15,0-4 1 0,0 7 0 0,-1-1-3 16,-3-1 1-16,-2 1 2 0,-1-3-3 0,1 0 1 15,2 4 1-15,-1 0 1 0,-3-3-2 0,0 1 4 16,-1-1-1-16,0 0-1 0,3 3 1 0,-6 0-1 16,2-5 0-16,-4 2-3 0,7-2 2 0,1 3-3 15,-1-1-2-15,1 0 4 0,-6-2 0 0,8-1 0 16,-5 1 3-16,4 1-2 0,-6-1-1 0,2-1 6 16,1-1-5-16,-3 3 0 0,4-1-1 0,-2-3-1 15,-1 3 1-15,-2-1 1 0,0 1-2 0,1 2 0 0,1 0 0 16,1-2 0-16,-4 4 0 0,-1-2-1 0,5 0 1 0,0-2-3 15,1 5 3-15,-1-2-2 16,3 1 0-16,5-1 0 0,-3 1 1 0,8 1-1 0,-4-2 2 0,-2 0 0 16,4 2 0-16,2-3 0 0,-8 3 1 15,3 0-1-15,-2-1 0 0,-1 1 0 0,0-2-1 0,0 2 2 16,3-1 0-16,-3 1-2 0,1 0 2 0,-3 0-1 16,1 0 0-16,-3 0 1 0,11 1-1 15,-4 1 0-15,-10 1 0 0,9-2 1 0,2 3 1 0,1 0-3 16,0 1 1-16,2-2 0 0,-7-1-1 0,3 1 1 15,7-2 1-15,-11 3-3 0,6-1 4 0,-7-3 0 16,4 0 0-16,-1 1 0 0,1-1-1 0,-1 3 1 16,2-3-2-16,-3 0 0 0,-2 0-1 0,7 0 2 15,-8 0-1-15,4-1 0 0,1 1 0 0,-2 0-1 16,-2 0 1-16,2 0 4 0,3 0-2 0,0 3-2 16,5-3 1-16,-10 2 0 0,7-2 0 0,-6 0 0 0,4 0-1 15,-3 1 1-15,-3-1 1 0,8 2 0 0,-7-2 1 16,0 1-2-16,5 1 3 0,-9-2-2 15,4 0 1-15,-3 0-4 0,2 0 1 0,1-3 1 0,1 1 0 0,1-1-1 16,-4 0 2-16,4 1-2 0,2-1 0 0,-1-2 1 16,2 4-2-16,-3-4 1 0,-2-1 0 0,7 1 0 15,-5-1 2-15,5 0-2 0,-4-2 1 0,0-2 3 16,1 1-4-16,1-1 0 0,-5-2 2 16,7 2-2-16,-5-4 2 0,1 2-1 0,1 1 1 0,-2-2-1 15,1 0 1-15,-1 1 0 0,1-1-1 16,-1 2 2-16,-5-1 0 0,7 1-3 0,-7 0 1 15,7 0 4-15,-6 1-1 0,1-1 0 0,-2 2-1 0,-3-5-2 16,0 4 3-16,2-1 0 0,-4 2 2 0,-2-1-3 16,0 2 2-16,-2-4-1 0,1 1 1 0,2 1-2 15,-3 1 0-15,-3 1-1 0,4-1-1 0,3-4 0 16,4 0-1-16,-5 4-3 0,3 0 1 0,-6 2 2 16,3-4-1-16,3 0 0 0,-2-1 0 0,-3 2 0 15,1 2 1-15,-4 4 3 0,0-6-1 0,0-1-1 16,8 2 4-16,-8 1-3 0,-1 3 2 0,1-6 0 0,0 0-2 0,3-1-1 15,1-1 3-15,-3 4-1 0,-2-1 1 0,-2-2 0 16,2 1 1-16,-5 1-1 0,3-1 2 0,-2 2-2 16,2-1-1-16,-5-1 2 0,4 0-2 0,-1 0-2 15,-3-1 0-15,2-1 0 0,-1 2 0 0,0-2-1 16,1 1 2-16,-5 1-3 0,2 0 1 0,1-2 0 16,-2 4 4-16,0-2-3 0,-1 1 3 0,1-2 1 15,-3 1-3-15,1-2 2 0,-1-1 1 0,4 1-3 16,-5-1-1-16,0 2 0 0,-3-4-1 0,1 3-3 15,1-2 3-15,-1-3-3 0,1 3 2 0,-1 2-2 16,-3-4 3-16,1-2 0 0,2 0 0 0,-4-3-1 16,-1 2-1-16,1 1 1 0,0 0-1 0,-4-3 1 15,3 3-2-15,-3-5 0 0,-1 7 2 0,-1-5-3 16,-1 3 4-16,2-1-2 0,-5-4 1 0,4 2 0 0,-3 0-2 16,0 2 0-16,-1-1 0 0,-1 1 2 15,1-2-2-15,-8 3 2 0,10 0 0 0,-9-2-2 0,2 3 1 16,2-1 2-16,-1 0-2 0,3 1-1 0,-1 3-1 0,-1-1-1 15,-4 2 0-15,6 0 0 0,-1 0 1 16,-2-1-3-16,-5 6 1 0,4-4-1 0,-1-1 0 16,-1 3-1-16,-1 2-2 0,2-2-17 0,0 3-13 0,-2-2-3 15,-1-2-25-15,-5 4-140 0,3-1 173 0,2-6-63 16,0-3 98-16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11:14.7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7341 9926 56 0,'-8'-7'-6'0,"6"-2"6"0,1-2-9 16,-2 0-31-16,1 5 40 0,2-2 0 0,0 0 0 16,0-1 0-16</inkml:trace>
  <inkml:trace contextRef="#ctx0" brushRef="#br0" timeOffset="83.2">7298 9775 1 0,'-6'-8'0'0,"1"3"0"0,0 2 0 16,2-2 0-16,2 2 0 0,-2 0 0 0,-2 0 0 16,3 0 0-16,1 0 0 0,-1-1 0 0,1 1 0 15</inkml:trace>
  <inkml:trace contextRef="#ctx0" brushRef="#br0" timeOffset="1826.35">7448 9367 227 0,'-2'-9'28'0,"2"1"2"0,2-3 8 0,4 8-35 0,-1-5 7 16,-5 2-10-16,1-2-2 0,6 3 2 0,-4 2 0 15,-3-3-1-15,0 3 4 0,0-2-2 0,-2 5 5 16,2-2 4-16,0 1 11 0,-6-7-4 0,4 6 2 15,2 2 8-15,0-1 0 0,-3-7 3 0,5 8-2 16,-4 0-1-16,2 0-1 0,0 0 0 0,-5-3 1 16,5 3-2-16,0 0-7 0,-4 3 0 0,2-2 1 15,2-1-7-15,0 0 1 0,-2 0-2 16,2 7-3-16,-1-4 2 0,-1 5 0 0,-2-5-1 0,-1 2-3 16,3 1 0-16,-7 6-3 0,6 3-1 0,-5-4 1 15,3 6-3-15,4-3-2 0,-7 7 2 0,5-1-1 16,-2 4 1-16,0-2-1 0,2 1 0 0,0 4 3 15,-2-4 1-15,0 3 4 0,1 2-3 0,-4 0 3 16,3 1 3-16,-3 0-3 0,-1 6 0 0,4 0 1 0,-6 2-3 0,2 3-1 16,-1-2 0-16,1 4-2 15,-2 0 0-15,1 6 0 0,-1-3-1 0,2 1 1 0,-1-1 0 0,-1 1-2 16,2 1 4-16,1 2-4 0,-1-5 0 16,1 2 0-16,3-4 3 0,0-1-3 0,-2 2 0 0,3 1 2 15,-2-2-1-15,3 4-1 0,1 2 0 0,-1 0 1 16,-3 0-1-16,4 6 0 0,-2-5 0 0,-1 4 0 15,2-3 2-15,1-2-2 0,-1-3 1 0,-2 1 0 16,1-2-1-16,0 2 3 0,0-2 0 0,-1 1-3 16,2-2 3-16,-5 2-3 0,3 2 1 0,-4 1 0 15,7-1 3-15,-7-2-5 0,3 3 2 0,-4-1 3 16,9 0-3-16,-7 2 0 0,-2-4-1 0,2-2 1 16,-3-1-1-16,3-1 3 0,2 2-1 0,3-1 0 15,-6-3 2-15,-2-7 1 0,-2-1 0 0,10 2 4 16,-7-1-1-16,1-5 2 0,3-4 3 0,-12-2 3 15,11-1 0-15,0 1-4 0,3-4 4 0,-9 3-6 16,10-1 0-16,-2-2 1 0,-8 2-8 0,10 2 1 0,-8-2-3 16,5 0 2-16,-2-2-1 0,5 2 1 0,-3-2 3 15,-1-3-2-15,7 2 2 0,-11-3 5 0,8-2 3 16,0-5-3-16,0 2 5 0,1-4-3 0,-1-2-4 0,2 0 7 16,-1-2-8-16,5 1-3 0,0-1 2 0,5 2-4 15,-5-2 0-15,2 0-1 0,3 0 3 0,8 1-4 16,-4-2 2-16,-2-4 0 0,10 2 1 0,-7 0-3 15,4 3 0-15,7-5 0 0,1 2-1 0,0-5 4 16,2 5-3-16,6-2-2 0,0-1 1 16,5 3 0-16,1-5-1 0,2 6 0 0,0-1-1 0,0 0-1 15,-5-2 0-15,6 0 3 0,-1 1-2 0,9 2 0 16,-5 1 2-16,3-1-3 0,1 0 3 0,3 2 0 16,3-1-2-16,0-1 1 0,2 4 0 0,-9-2 0 15,6 0 1-15,-2 1 0 0,-2-1 0 0,2-1-1 16,-3 1 0-16,3 0 1 0,0-5 1 0,1 5-1 15,-1-3 1-15,-3-2 0 0,3 4-1 0,-5-1 2 16,2 1-1-16,-5 2 0 0,-7-1 0 0,-2 2-1 16,-5 1 0-16,3 2 0 0,-3-1-2 0,-3 4 1 15,-2 2-3-15,-2-4 0 0,-7 7 0 0,1-7 0 0,2 2 0 16,-5 1 2-16,-1-1 0 0,0 0-1 0,-9-3 3 16,1 4 0-16,0-4 0 0,6-1 0 0,-5 0 0 0,-3 0 0 15,-3-1 1-15,0 2 3 0,-4 1 1 0,4-6-2 16,4 0 3-16,-12 4-1 0,8-3 1 0,-1 1 3 15,-10-1-1-15,11-2-2 0,-3-1 2 0,-5-3 0 16,1 4-1-16,1-7 0 0,0 3-2 0,6-6-1 16,-2-1 2-16,-9-1-1 0,7-3-1 0,2 1 0 15,-1-4 1-15,-7-2-2 0,-1-2 1 0,5-1 0 16,-6 1-4-16,7-3 7 0,-8 0-2 0,1-3-3 16,4 1 1-16,0-2-1 0,3 0-1 0,-7-3 1 15,7 2 1-15,-3-5-4 0,6 1 1 0,-5 4 0 16,0-6-1-16,1 3 0 0,1-6-2 0,2 1 3 15,-3 0-2-15,3 1 2 0,-2-3-2 0,0-1-1 16,2-1 3-16,-2-2 0 0,-1 5-4 0,5-4 0 0,-7 2 2 16,5-1 0-16,-1 1 0 0,-2-4-1 0,5 2 0 15,-1-3-1-15,0-2-1 0,1 2 2 0,1 1-2 16,1-1 2-16,-1 0 0 0,2 3-1 0,0 0 3 0,-1 1-1 16,7 3 1-16,-8-4-1 0,3 4 0 0,3-4-1 15,1 6-2-15,-1-4 1 0,0 3 1 0,2-4 0 16,-3 2 0-16,4 0-1 0,-2-3-1 0,-1 10 4 15,5-6-2-15,-5 3 1 0,2 0 0 0,2 4-3 16,-6 4 3-16,4-5 2 0,-3 3 0 0,3 0-1 16,-8 4 2-16,1 0-1 0,2 0 1 0,2-1-1 15,0 1-1-15,-2-1 1 0,0 6-2 0,-3 0 2 16,5-3 0-16,0 1-1 0,-1 4-2 0,-5 2 3 16,7 1-3-16,-3-2 0 0,-3 2 1 0,5 1-1 15,3 0 1-15,-8-1-3 0,0 0 4 0,4 1-4 16,-2-1 0-16,-2 0-3 0,6 1-2 0,-4-1 4 15,1-2-4-15,6 1 3 0,-1 3-1 0,-5-3-1 16,2 1 5-16,6 3 1 0,-3-3-1 0,-3 2 1 16,0 1 3-16,4 2-1 0,-6-3-2 0,10 6-2 0,-9-4 0 15,-4-1-4-15,4 0 1 0,-1 2-1 0,6 2-4 0,-7-2 1 16,1-1 3-16,0 2 0 0,0-2 2 0,-3-2 1 16,6 12 3-16,-2-5-1 0,-3 0 3 0,1 0 1 15,-1 2 0-15,-2-2-1 0,2 6 1 0,7 1 0 16,-8-6-2-16,0 4 4 0,-6-3-3 0,3 0 1 15,-4 2 1-15,4 1 0 0,-9-5 2 0,10 8-1 16,-7-1 0-16,2-2 2 0,1 3-1 0,3 0 0 16,-2-2 0-16,-3 2 3 0,4 0 0 0,-15-9 2 15,5 2-1-15,3 6 2 0,-5-4 2 0,0-1-3 16,-3-2 2-16,0-1-1 0,1 4 0 0,2-1 1 16,2 4-1-16,-7-4-1 0,2 1 2 0,-1-1 3 15,1-1-3-15,-1 6 2 0,-1-4 0 0,-1-1 2 16,-3 1 0-16,0 2 1 0,-2-5 1 0,2 5-4 15,0 1 4-15,-12-6-4 0,9 2-2 0,-2 0-3 16,-4 0 1-16,4-2-3 0,-3 1-2 0,0 1-1 0,1 0-1 16,6 1 0-16,-8 0-1 0,6 2 0 0,1-3 0 15,-1 1 1-15,1 2 0 0,1 0-1 0,-3-2 2 16,7 1-2-16,-4-1 1 0,0 0-1 0,4 2-1 16,-3 0-2-16,2-2-1 0,4 0 2 0,-2 2-5 0,1 0 2 15,-1 1-2-15,-2-1-4 0,2 3-6 0,2 0-2 16,-1 2-8-16,3 1-18 0,3 2-5 0,-5-1-4 15,5 4-21-15,-2 2-19 0,2 4-15 0,1-3-4 16,0 3-26-16,1 5 1 0,-12 5-18 0</inkml:trace>
  <inkml:trace contextRef="#ctx0" brushRef="#br0" timeOffset="2982.51">9296 10825 115 0,'-2'0'-114'0</inkml:trace>
  <inkml:trace contextRef="#ctx0" brushRef="#br0" timeOffset="2988.51">9274 10830 1 0</inkml:trace>
  <inkml:trace contextRef="#ctx0" brushRef="#br0" timeOffset="4025.74">9189 10858 17 0,'-5'0'18'0,"4"0"1"0,-6 0-9 0,4 0 4 16,2 0-1-16,-4 0-7 0,0-1-2 0,2-2 7 0,3 3-5 16,0 0 5-16,0 0 6 0,0 0 1 0,0 0-2 15,0 0 9-15,0 0 1 0,0 0-3 0,0 0 0 16,0 0-2-16,-2 0-3 0,1 0-5 0,1 0 3 16,0 0-8-16,0 0-1 0,-2-2 2 0,2 2 0 15,0 0-2-15,0 0 3 0,0 0 0 0,0 0 4 16,0 0 1-16,0 0 6 0,0 0-2 0,0 0 1 15,0 0 5-15,0 0-2 0,0 0 3 0,0 0 1 16,0 0-1-16,0 0-6 0,-4 2 1 0,2 1-2 16,0 0-5-16,2 3-3 0,0 2 0 0,0 2-1 15,-3-1-3-15,-1 2-4 0,-3 3 1 0,6 5 0 16,-4 2-4-16,-1-1 5 0,-1 4-3 0,4 1-2 16,0 2 2-16,-2 2 1 0,1 0-3 0,-4 2 3 15,2 1-3-15,2-2 1 0,-3 1 0 0,-1-3 3 16,0 4 1-16,-3-10-1 0,8 5 2 0,3-5-2 15,-7-2-1-15,1-1 2 0,3 0 0 0,0-2-3 0,-4-3 2 16,7 3 1-16,-4-5 6 0,-1-3-1 0,5 2 3 0,-2-2 7 16,1-2-4-16,1-1 3 0,-2-1 4 15,2-4-3-15,0 1-1 0,0-2 1 0,0 1-6 0,0-1-4 16,0 0 2-16,-1 0-1 0,-4 2-2 0,3-2-1 16,2 0 0-16,0 0-1 0,0 0 1 0,2 0-5 15,-2-2 3-15,3 2 0 0,-8-3-2 0,10 2 0 16,-3-1-5-16,-2 1 2 0,3-3 0 0,0 1 0 15,3 2-2-15,-3-4 0 0,8 2-1 0,-4 0 2 16,1-2-1-16,1 0-2 0,-1-1 1 0,3 1 1 16,3-1-4-16,3 1 3 0,1-1-2 0,-3-2 0 15,1 3 2-15,3-1-3 0,-2 3 0 0,4-3-2 16,-1 2 3-16,1 0 0 0,2 4-2 0,2-2-1 16,-1 2 2-16,4 0 0 0,-1-5 0 0,1 5 3 15,-1-1 0-15,0-1-3 0,-2-1 4 0,-3 2 2 0,6 1 3 16,-6-2-3-16,2 2 2 0,0-2 1 15,-7 2-3-15,7 0 7 0,-2 0-3 0,-7 0 2 0,-4-3 0 16,3 3 0-16,-6-3 2 0,0 3-2 0,5 5 2 16,-4-5 2-16,-6 0-2 0,5 0-1 0,-3 5-1 0,-2-5 3 15,2 1 0-15,-4-1 10 0,-1 0 1 16,0-1-2-16,0-1 13 0,-1 2-5 0,-2-2 3 0,-4-2-2 16,1-1-5-16,0 0-5 0,-4 2-3 0,6-2 1 15,-7-2-7-15,-2 0-1 0,-1-5-2 0,3 4 0 16,-2-2-1-16,2 3-1 0,-3-8 0 0,3 3-1 15,5-2 0-15,-10-1-3 0,13 1 3 0,-7-3-3 16,3 0-3-16,-4-4-2 0,9 1 1 0,-4-5-3 16,3 3-1-16,3-2-4 0,-5-1 0 0,6-7 0 15,1 3-2-15,-2-5 1 0,2 1-1 0,-1 0 0 16,7 0 2-16,-5 0 5 0,8-1-1 0,-6 1-1 16,0-2 4-16,7 5 0 0,-7-1 2 0,6 4 0 15,-8-1 0-15,7 6 0 0,-4 1-2 16,2 2 3-16,4 4-2 0,-9 0 0 0,-1 4-1 0,-2 5 0 0,5 1 0 15,-7 1 1-15,-4-3-2 0,4 6-1 0,-7-1 0 16,4-1-1-16,4 3-2 0,-4-3 2 0,-1 5-3 16,2-4-1-16,0 2 4 0,-1 0 0 0,-5 6 2 15,-1-1 3-15,5-2 0 0,-3 2 0 0,6-4 3 16,-10 7 4-16,7-1-1 0,1-4-2 0,2 1 2 0,-2 0 2 16,-1-1-2-16,-4-3 2 0,4 1 0 0,-2-2 3 15,-4 1 3-15,-2-2-6 0,10 2 4 0,-5 0-2 16,9 0 1-16,-5 2 1 0,-4-2-5 0,2 0 1 15,-2-2-3-15,4 7 3 0,-7-7-3 0,1 2 0 16,-3-3-1-16,1 3 2 0,7 5-3 0,-7-4 1 16,1 1-1-16,-4-4 1 0,3 6 0 0,-6 0 0 15,4 1-1-15,-6 5 2 0,2-7-2 0,-3 3-1 16,-1 5 0-16,1 5-1 0,-7-4-1 0,-1-4-8 16,-3 3-17-16,5 0-8 0,0 6-18 0,-1 4-125 15,-4-4 155-15,5 1-60 0,-2 2 85 0</inkml:trace>
  <inkml:trace contextRef="#ctx0" brushRef="#br0" timeOffset="26475.55">13584 9509 559 0,'-11'0'26'0,"6"-2"18"16,-3 1-34-16,7-2 89 0,-1 1-100 0,4 2-10 15,-2 0 0-15,-7-3-24 0,7 3 0 0,-3 0 20 16,3-2-3-16,0 1-1 0,0-2 22 0,-1-1 16 15,-2 0 3-15,6-1 1 0,-2 2 13 0,-1-2-2 16,0 2 3-16,-1-2 1 0,-2 4-4 0,1-4-11 16,-1 3 1-16,-2 2 1 0,0 0-11 0,-1 2-3 0,0 1-2 15,-2-1 0-15,3 4-2 0,2 0 2 0,-2-1-4 16,-1 1 1-16,-2 4 1 0,7-1-2 0,-9 2 0 16,7 3-1-16,0 2-2 0,-7 3-1 0,1 1-1 0,3 4 0 15,-1 1-1-15,1 3 1 0,0 4-1 16,0-2 0-16,-2 4 1 0,0 3 2 0,2 2 0 0,1-3 1 15,-3 3 0-15,0-1 0 0,0 2-1 0,-1-1 4 16,1-3-2-16,3 3 1 0,-4-2 1 0,2 3 0 16,-2 0 2-16,6 1-5 0,-7 0 3 0,1 4-4 15,3 1-2-15,-5-1 1 0,3 1-1 0,0-2-1 16,-1 6 1-16,-1-2 0 0,2-4 3 0,-1 0-3 16,-1-3 2-16,6-2 1 0,-6 3 1 0,4-4 2 15,-4-3 0-15,3-4 2 0,2 1 2 0,-5-6-2 16,9-1 3-16,-7 1-1 0,5-6 0 0,0-1 1 15,1 0-2-15,1 4 1 0,1-8-1 0,0 3 1 16,-4 0-1-16,4-1-4 0,0 4 3 0,5-1-1 16,-5-3-3-16,2-3 1 0,-1 7-2 0,-1-5 1 15,0 1 0-15,3-1 2 0,2-4-1 0,-8-1 2 16,3-1 0-16,0 2 6 0,0-1-1 16,0-1 0-16,5-1 4 0,-5-3 3 0,1 1-1 0,1-1-1 0,3 2 0 15,-1-3-2-15,-1 1 0 0,2-5-1 0,1 3-6 0,-1 0-1 16,5-4-2-16,-4 2 6 0,3-2-5 0,2 0-2 15,4-2-2-15,-1 2 3 0,3 0-4 0,0 0 2 16,5 0-3-16,0-3 0 0,3 3 0 0,1-1 0 16,-3-1 1-16,6-1-1 0,0-3-1 0,-2 2 0 15,0-2 2-15,12 6 0 0,-4-3 1 0,-1 0-2 16,7-2 1-16,0 2 0 0,0 0 0 0,3-3-1 16,2 4 0-16,-8-4 1 0,4 4 0 0,-3 1-1 15,1 1 1-15,5-5 1 0,-5 2 0 0,-1 3 1 16,2-2-2-16,4 2 0 0,-4-1 1 0,7 1 0 15,0-5-2-15,-4 5 0 0,7 0 0 0,1 0 3 16,-4 0-2-16,3-6 0 0,-4 1 4 0,6-1-5 16,-1 6 5-16,-5-7-3 0,-1 4-1 0,6 3 0 0,-2-3 2 15,1 3-3-15,-7 0 3 0,1 3-2 0,-4-1 5 16,2-1-4-16,2-1 2 0,-5 0-2 0,-4 0 2 16,-3 2-1-16,3-2 0 0,0 0 0 0,-1 0-2 0,-5 0 2 15,4 1 0-15,-7-2 0 0,0-2 0 0,7-2 0 16,-5 3 1-16,-4 1 1 0,2-7 2 0,-1 0-2 15,-4 0 3-15,5 0-2 0,-5 5 2 0,-5-6 4 16,5-1-1-16,-6 2-3 0,-2 2 2 0,-1 0-1 16,0-2 3-16,-2-1-2 0,-5-6-1 0,2 9-3 15,-4-3 2-15,1-4-1 0,-2 2-2 0,0-6 0 16,4 6-1-16,-6-2 1 0,1 2 3 0,-2-5-5 16,0 2 3-16,0 3 1 0,0-4 0 0,-2 2-1 15,-2-1-1-15,2 0-1 0,-1-2 0 0,1 0 0 16,-1-3-2-16,-3 2 1 0,3 0-1 0,0-4 1 15,-4 1-1-15,3-2 0 0,-3 1-1 0,1-4 4 16,0 3-2-16,3 0-3 0,-1-1 0 0,1-1 2 16,-1-1-1-16,0 0-1 0,4-2 0 0,0 3-1 0,-1-2 1 15,-2 0-3-15,-1 1 3 0,1 2-3 16,0-3-1-16,3 3 2 0,0 1-2 0,-3 1 0 0,3-1 2 16,0 2 1-16,-3-1 0 0,3-1-1 0,3 2 1 0,-6 0 1 15,1 1 0-15,4-2 0 0,-5 2 0 0,0 0-2 16,-1-1-3-16,1 1 4 0,-3 0-4 0,6 0 0 15,-5 2 0-15,1 1 1 0,0-1 2 0,4 1-1 16,0-1 0-16,-1 4 1 0,-1-1 1 0,4 5 0 16,-2-1 1-16,-3-1-5 0,0 0 3 0,-5 2 1 15,3 3 3-15,0-1-2 0,1 0 0 0,-4 0 0 16,-5-5 0-16,5 7 4 0,-4-3-3 0,9 3 1 16,-7 1-2-16,-1-3 2 0,3 1 1 0,-8-2 0 15,12 8 0-15,-6-8-4 0,2 5 1 0,-6-5 1 16,2 0 0-16,2 5-1 0,-5-5 0 0,2 5 0 15,-1-1-1-15,3 2 4 0,-7-6-2 0,3 2-1 16,5 3-1-16,-9 0 2 0,8 1-1 0,-6-3 0 16,3 2 1-16,-5 0-4 0,3-2 3 0,1 5 0 0,-3-3 0 15,-2 0-1-15,-1-2 0 0,3 1 0 0,-4-1 1 16,4 2-2-16,-2 0 0 0,1-1-2 0,0 1 4 16,-1-3-1-16,-2 6-1 0,-2 0 1 0,7 0-3 0,-8 0 4 15,-1 0-1-15,-2 0-1 0,-2 0-3 0,14 2 3 16,-2-2-2-16,-3 0 1 0,-3 0 3 0,7 1-4 15,-3-1 4-15,4 0-1 0,2 0 3 0,-10 3-3 16,4-3-1-16,1 2 0 0,-2-2 0 0,3 0 2 16,-3 0 0-16,4 3 0 0,-4 2-2 0,3-5 2 15,-1 0-1-15,0 0 0 0,3 1 1 0,-1 1-1 16,1 1 1-16,2-3-2 0,0 0 2 0,0 2 0 16,-1 2 0-16,3-4-1 0,-1 0 0 0,1 0 1 15,-3 2 0-15,6-4 0 0,-4-2 0 0,2 0-2 16,2 1 2-16,-2 2 0 0,3-4 1 0,-6 3 0 15,8-2 0-15,-7-1-1 0,1 3-4 0,4-2 4 16,-3-1-2-16,0 0 0 0,-4 0 1 0,3 1-4 16,-7-3 4-16,6 4-1 0,1-5 2 0,-2 4-3 15,-4-4 2-15,6 3-1 0,-1-3 1 0,-1 0 1 0,-2 2 0 16,-4-2-1-16,4 4 1 0,-7-4-2 0,7 3 1 0,-6-1 1 16,4 1 0-16,-2 0-4 0,3 1 3 15,-1-1-1-15,1 2 2 0,3 0-1 0,-5 1-1 0,2 0 0 16,1-1-1-16,0 2 3 0,-3-2-1 0,2 1 0 15,-3 2-1-15,2-5 1 0,0 5 1 0,0-1 0 16,1-1 0-16,-5 0-1 0,1 1 1 0,4 1-2 16,1-2 1-16,-1 2 0 0,-2 0-1 0,4 0 0 15,-3 0 2-15,6 0-2 0,2 0 2 0,-10 0 0 16,6 0 0-16,-2 0 0 0,3 0 0 0,1 0-1 16,-2 0-2-16,-4 0 4 0,6 2-1 0,1 1-5 15,1-1 1-15,-4-1-2 0,1 4 0 0,-4-2 1 16,5 0 2-16,-3 2-5 0,0-2 6 0,1 2-4 15,-2 0 6-15,-2 1-4 0,4 0 2 0,0 0-5 16,0 1-3-16,1-1-5 0,1 2-3 0,-1-2-47 16,2 2-30-16,5-2-9 0,-2 5-60 0,7-3 4 15,2-3-49-15</inkml:trace>
  <inkml:trace contextRef="#ctx0" brushRef="#br0" timeOffset="28693.12">16296 10357 708 0,'-2'-3'28'0,"-1"1"-25"16,6 2-3-16,-1-2-8 0,-2 2-66 0,-5 0 29 16,5 2-34-16,-3 0 44 0,9 2-4 15,-6 3-3-15,-6-3 48 0,3 3 8 0,3-1 10 0,0 2 0 16,-2 0 9-16,-6-2-11 0,4 3-1 0,-1-2 2 0,5 2-12 15,0-1 0-15,-6-2 2 0,2 2-4 0,3-2 2 0,2 4 10 16,-7-4 0-16,3-1 4 0,3 1 8 0,-3-1 2 16,3 4 0-16,0-4 1 0,-2 0 0 0,2-1-6 15,-5 0-1-15,2-1-2 0,-6-3-7 0,7 1-6 16,-7-4-3-16,4 2-1 0,5 1-8 0,0 0-2 16,-1 0-2-16,-3-2 2 0,9 4-5 0,-5-2 3 15,3 3-1-15,2-2-1 0,-5-1 2 0,0 0 2 16,8 5 0-16,-10-5 1 0,2-3 2 0,0 3-3 15,0 0 3-15,-1-2 1 0,1 2-2 0,3-1 0 16,-6-6-2-16,3 4 2 0,0 3-1 0,0-1 1 16,0 1-2-16,1 0 3 0,1-2 0 0,-1-3 0 15,-1 5 1-15,0 0-1 0,0 0 4 0,0 0-4 16,0-3 2-16,-3 0-3 0,5 3 0 0,-1 2-1 16,3 1 2-16,-4 0-4 0,-4-1 0 0,9 2 1 0,-5-1 0 15,3 5 0-15,-7-6-1 0,0 7 1 16,1-2-3-16,3-1 3 0,2 5-3 0,-2 0 2 0,5 1-3 15,-5 0 1-15,0-3 0 0,0 4 2 0,0-4 1 0,3 4-1 16,-6-1 1-16,-1-4 1 0,4-2 5 16,-3 4-4-16,2 1 4 0,-1-5-1 0,1 2-2 0,-4-5 5 15,8-3-2-15,-3 3-2 0,-5 7 0 0,4-9-2 16,-1 1 0-16,2 2-1 0,-1 0 2 0,1-1-3 16,0 2 0-16,0-5 2 0,0 1-1 0,-2 1-1 15,2-1 1-15,3-1 4 0,-3 3-5 0,0 2 5 16,0-5-4-16,0 5-1 0,3-4 1 0,-1 1 3 15,-2-2-4-15,5-2 0 0,-4 2 2 0,1 0 0 16,-1-1 1-16,9-2 1 0,-10 3-1 0,1 3 0 16,7 0 0-16,-5-1-1 0,8-4-2 0,-7 0 2 15,-1 4-2-15,0 3 0 0,14-5 0 0,-9-2-1 16,8 2 0-16,-7 2-2 0,4 1 2 0,7 0 0 16,-4-1-2-16,6-1-2 0,-8 4 2 0,10-2-1 15,-9-3-2-15,12 5 3 0,-3-2-3 0,1-2 3 0,2 1 0 16,-2 0-1-16,3-2-1 0,-3 0 2 0,2 1-2 0,0-1 4 15,1-3-3-15,-1 1-1 0,-5-1 4 16,6-1 1-16,-6 0 3 0,10-2-3 0,-6-2 0 0,1 2 2 16,-5-2 2-16,-3 2 0 0,3 0-1 0,0 1 2 15,-5-6 2-15,-2 6-1 0,-4 0 1 0,1-6 0 16,5 10 1-16,1-2 1 0,-4-1-2 0,-9-5 2 16,9 9 1-16,-5-3 0 0,1 0 2 0,-3 3-2 15,-2-3-2-15,-2-1 5 0,-1 1-4 0,3 0-2 16,-5-3 2-16,4-2-3 0,-4 3 1 0,0-1 2 15,0 1-1-15,-1-6 0 0,4 2 2 0,-3 1-3 16,0 2 0-16,-3 3 0 0,3-12-2 0,-6 6 4 16,7-5-1-16,-4 6 0 0,-2-3 4 0,-1-3-1 15,3 0 4-15,4-4-4 0,1 4 0 0,1-3-5 16,-3 1-2-16,-2-1 2 0,1-1-8 0,4 1 2 16,0 1-5-16,-6-2 5 0,3 0-1 0,5 1-2 15,-7 0 1-15,5-2 2 0,2 0-1 0,-5-2-1 0,6 4 2 16,-1-2-3-16,-2 2 2 0,4 1 1 0,-3-1-3 15,4 3 4-15,-3 0 0 0,4 3-2 0,-6-5-1 16,2 2 2-16,-5-2-1 0,3 5 0 0,-1 3 1 0,-2-3-4 16,0 2 4-16,0 1 2 0,-2 3-2 0,2 5 0 15,0 0 2-15,0 0 1 0,0 0 0 0,-1 0-2 16,-9-3 2-16,7 5-2 0,-2-1 5 0,1 2-5 16,-9-3 0-16,2 0-1 0,2 0 0 0,-1 3 1 15,1 5-1-15,-2-6 2 0,4 4-2 0,-5-3 0 16,-1 4 0-16,2-1 1 0,-1-3 2 0,-1 3 0 15,-1-1-1-15,0 0-1 0,-5-2 6 0,6 3-2 16,2 2 0-16,-3-2-1 0,-2 2-2 0,2-2 3 16,-5 1-3-16,2-3 2 0,3 0-1 0,-6 2-2 15,2-3 1-15,4 3-1 0,-2-1 2 0,1-3 1 16,-3 1-1-16,3 2 0 0,-4-1 0 0,3-4 1 16,2 5 0-16,1-3 2 0,-3 1-4 0,-2 0 2 0,3-2 0 0,0 3-2 15,1-3-1-15,-5 1 2 0,1-2-3 16,3 0 1-16,-3 1-1 0,1-1 1 0,3 2 2 15,-3-2-2-15,-2 0 2 0,5 1-2 0,-1 3 2 16,3-3-3-16,-10-1 0 0,9 3-2 0,-3 0-1 0,5 2 2 16,0 1-4-16,-3-1 0 0,2 0 1 0,-4 1 2 15,11 2-2-15,-6-2 2 0,0 1 0 0,-1-1-1 16,-9 0 3-16,5 0-1 0,4 2 0 0,-1-1-5 16,-1 1 2-16,-2-2-2 0,-1 2-4 0,3-2 0 15,8 2-5-15,-5-2 0 0,-2 0-1 0,2 1-18 16,-2-1 4-16,1-1-1 0,1-1-10 0,3 0-32 15,-6-1 8-15,6 0-123 0,-5-2-1 0,2-2 4 16,5-4-57-16</inkml:trace>
  <inkml:trace contextRef="#ctx0" brushRef="#br0" timeOffset="42192.71">19730 8930 426 0,'-10'-3'61'0,"5"3"-60"16,4-2-4-16,-6-1 76 0,3 3-73 0,4 0 0 16,1 0-2-16,2 0-1 0,-3 0 2 0,4 0 1 0,-9 0 12 15,6 0 2-15,-1 0-1 0,0 0 14 0,-1 0 9 16,1 0-1-16,-2 0 4 0,2 0 5 0,0 0-10 15,-1 0 1-15,1 0 7 0,-2 0-14 0,2 0-2 16,0 0-15-16,0 0 2 0,2 0-7 0,1 0 1 16,-3 3-4-16,5-3-2 0,-1 3-1 0,-2-1 0 15,7 1 1-15,-12-1 1 0,3 1-2 0,5 0 0 16,4 2 0-16,-4 1 0 0,6-1 0 0,0 1 0 16,-6 0 0-16,14 2-1 0,-4 0 1 0,0 2 0 15,0-3-1-15,3 3 2 0,-3 1-1 0,3 0 0 16,4 0 1-16,-3 1 1 0,-1 3-2 0,1-3 1 15,3 1-3-15,0 3 4 0,-3-2-2 0,2-2-1 16,1 4-1-16,-5-3 1 0,5-1-2 0,-5-1 3 16,-1-1 0-16,6-1 0 0,-5-3 1 0,5 8 1 0,-4-10 1 15,10 7-1-15,-11-10-1 0,12 7 0 0,-1-2 0 16,0-1-1-16,2-3-2 0,-2-4 2 0,5 2 0 16,-10-5 0-16,10 4 0 0,-10-4 1 0,2 0 0 0,0-6 3 15,-6 5-1-15,3 0-2 0,-1-4 3 0,-4 1-1 16,0 4 0-16,4-4-1 0,-7 1-1 0,0 2 1 15,2-2-1-15,1 1 0 0,-4 0-1 0,-1 0 1 16,1-4 1-16,0 2 0 0,-1-2-2 0,1 3 2 16,-5-3-1-16,7 2 2 0,-4 1-2 0,-1-2 0 15,2 1 0-15,1 2 2 0,-4-2 0 0,-5 1 2 16,7 0 0-16,-10 0 0 0,9 1 5 0,-6 0-4 16,-1-1 2-16,-3 1-3 0,7-1 2 0,-6 0 0 15,-1-2-1-15,-3 3 1 0,5-4-3 0,-9 3 2 16,4-2 0-16,0-1 0 0,-9 2-2 0,4-1 4 15,1 1-1-15,-2-1 0 0,-8 3-1 16,6 0 1-16,-2 1 2 0,2-5-2 0,-2 3 2 0,-1-1-3 16,0 2 2-16,0 0-2 0,1-1 3 0,1 0-3 15,-4 0 2-15,0 2-2 0,4-1 0 0,-2 1 0 0,-1-2-1 0,3 2 3 16,-5-2-2-16,-1 2-1 0,4-2 3 16,-2 5-3-16,-1-4 2 0,-3 3 0 0,5-1-3 0,-2 3 2 15,1 1 1-15,-2-5-3 0,-6-2 2 0,7 3-1 16,3 5-2-16,-2-2 3 0,0 1-3 0,-3-7 1 15,-3 2-1-15,10 7-1 0,1-2 1 0,-4 1-2 16,0-3 1-16,-6-2 0 0,5-1-2 0,1 6 0 16,-3 3 2-16,3-6-1 0,-7 4 2 0,4 2-3 15,3 4-1-15,-3-7 1 0,1 6-1 0,3-1-2 16,1-4 4-16,-1 7-1 0,0-5 0 0,3-3-1 16,-3 0-1-16,3 8 5 0,-2-3-5 0,1-1 1 15,1 0 0-15,1-3-1 0,2 12 1 0,-3-5-1 16,2-1 37-16,3 0-42 0,-4 1 18 0,1-1-23 15,4 5 6-15,-3 0 9 0,2-6-27 0,-2 4 26 16,2 1-45-16,-1 0 43 0,3-3 0 0,-3 3-1 16,3-2 1-16,-3-1 0 0,3 0 0 0,1 0 0 0,-5 0 0 15,5-1-3-15,-2 0 2 0,-3-1 4 0,0-3-2 0,3 5 0 16,2-3 2-16,-6 3-3 0,6-2 1 16,-8-1 4-16,4-1-5 0,3 3-2 0,2-3 2 0,-11 3-2 15,2-3 0-15,5 1 0 0,-2 1-11 0,-1 1-2 16,1-3-8-16,-1 4-32 0,1-1-13 0,8-1-7 15,1 0-43-15,-2 2 1 0,2-2-19 0</inkml:trace>
  <inkml:trace contextRef="#ctx0" brushRef="#br0" timeOffset="43608.89">21159 8952 716 0,'-8'-3'23'0,"4"0"-22"0,1 3-60 0,-5-2-10 16,6 2 0-16,2 0-44 0,0 0 38 0,-3 2 6 0,-2 1-9 15,4 0 43-15,-2 0 38 0,3 0 22 16,-2-1 6-16,0 1 39 0,-7 0 0 0,4-1 0 0,5-1 8 15,2 1-7-15,-2 0-17 0,0-2-6 0,-2 0 2 16,-1 0-20-16,2 0-3 0,-4 1-2 16,3-1 0-16,2 0-1 0,0 0-1 0,-1 0 2 0,-2 0-1 15,-2-5 2-15,2 2-1 0,3 2-2 0,-2-1-3 16,-1-1 0-16,3 1-3 0,-2 1-2 16,4-1-2-16,4 2-3 0,-12-1-4 0,4-1-3 0,-1 2 2 15,3 0-5-15,-1 0 1 0,1 0-1 0,0 0-1 16,-10 2-1-16,12-1 5 0,-2 1 1 0,0 1-2 15,-2-1 5-15,-2 1 1 0,-4-2 3 0,5 2 0 16,-4 2 0-16,6-2-1 0,1 0 2 0,-5 1 2 16,5-1-3-16,0 1-1 0,-2 0-2 0,2-1 1 15,4 0-1-15,-6 0 2 0,-1 2-2 16,0-2 0-16,1 0 2 0,1 2-2 0,-6-1 5 16,-2 4-3-16,4-1-1 0,-3 0-2 0,7 3-2 0,-9-2 1 0,1 3-3 15,9 0 1-15,3 1-2 0,-3 1-2 0,-3 1 2 16,1-1-2-16,1 2 1 0,1 3-1 0,7 4-1 0,-8-8 1 15,-4 5-1-15,5 0 1 0,0 4-1 0,10-4 0 16,-7 0-1-16,-3 1 3 0,-3-2-2 0,3 7 0 16,0-5-2-16,3 2 1 0,5-1-1 0,-12 4 2 15,4-3 1-15,2 2-3 0,0-1 2 0,1-1-1 16,0 3 5-16,-3-1-3 0,-2 0 0 0,1-1-1 16,-1 2 0-16,2 1 2 0,0-3-1 0,-8 2 0 15,8-1-2-15,-4 4 2 0,-1-6 1 0,5 5-1 16,0-2 0-16,-6 0-1 0,6 0 1 0,0 2 0 15,-5 3 0-15,8-3-1 0,-1 4 1 0,-2 1-1 16,-2-1-1-16,2 5 2 0,0-3 0 0,0-3 0 16,0 2 0-16,-3 1 0 0,4-2 1 0,-1-2-1 15,-3 0 2-15,5 0-1 0,-2-3-1 0,0 1 0 0,-5 0 2 16,2-3-2-16,0 1 0 0,1 1 1 16,4-2 0-16,-10-2-2 0,5-1-1 0,1 5 2 0,-1-4 0 15,0 2-1-15,-3-5-2 0,3-4-3 0,-4 4-2 16,4 2 8-16,3-5-8 0,-1-1 3 0,1-2-5 0,0-1 2 15,1 3 2-15,-2-3-1 0,1 1 1 0,1-5-3 16,-2 3 1-16,1-4 5 0,-7 3-1 0,7-4-4 16,-3 2 5-16,3 0-1 0,-1-3 1 0,-3 3 3 15,4-2-4-15,0 0 2 0,2 0 1 0,0 2 0 16,-1 0 1-16,2 0 0 0,2 0 0 0,-3 0 3 16,2 1-1-16,-2 1-2 0,3-1 0 0,-2-1 1 15,-3 0-1-15,0 1 0 0,0-2 0 0,0-1-2 16,-3 0 2-16,4 2 1 0,-1-2-1 0,-1 1-1 15,5 0 1-15,-1 4 3 0,2-1-3 0,-2-1 0 16,0 1 1-16,4 1 0 0,-6-2 0 0,-1-1 0 16,-1-2-1-16,2 4 0 0,-1-4 0 0,3 5 1 15,-4-6 0-15,1 1-1 0,0 2 2 0,0-3-1 16,-2-2 0-16,-4 0 0 0,4-1-1 0,2-2 1 16,-3 3 0-16,3-3-2 0,-3 0-3 0,6 1 1 0,-3-1-4 15,0 0 1-15,2 0 0 0,3 0-2 0,1 0 1 16,-6-3 1-16,3 0 1 0,6 0-1 0,-7 1 0 0,3-1 2 15,-2-2-2-15,2-2 1 0,-4-1-1 0,9 4-3 16,-6-2-5-16,-4-2-1 0,5 0-8 0,-3-1-31 16,1 0-18-16,-2-4-3 0,7 0-42 0,-5-1 2 15,4-5-30-15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17:41.0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7632 7370 61 0,'14'-3'5'0,"-3"-4"-5"0,1 4-12 0,3-2-31 15,-6 2 44-15,0-1 7 0,1-1-1 0,-1 0-5 16,-4 2 9-16,8 3 4 0,-9-5-1 0,4 5 3 16,-3-1 2-16,3 1-6 0,0 3 2 0,-5-3-1 0,-2 0-4 15,3-2-1-15,-3 1-4 0,1-1-1 0,-2 2-1 0,3 0-5 16,0 0-2-16,-3 2-2 0,0-2-6 0,0 1-1 15,-2-1 1-15,1 2-1 0,-2-2-1 0,1-2 7 16,2 2 2-16,-1-1 4 0,-1-1 6 0,2 1 11 16,-2-7 1-16,2 6 0 0,0-1 10 0,4 3-6 15,-3-5-3-15,7 2 3 0,-5 2-11 0,7-1-2 16,-6 2 0-16,6-6-2 0,-6 2-2 0,4 0 0 16,0 5 5-16,-2 1-5 0,2-2 4 0,-3 1 5 15,3 1-1-15,-5 3 2 0,6-2 4 0,-5 0-1 16,-1 0-1-16,5 2 2 0,-7 0-5 0,4-4-3 15,0 4 0-15,-2-2-2 0,-2 0-3 0,4 4-2 16,0-6-2-16,-4 4 2 0,1-4-2 0,-2 1 2 16,2 0 1-16,-2-2 2 0,1 0 3 0,1 0 13 15,1-4-2-15,-3 4-6 0,0 0 11 0,0 0-7 16,0-1 19-16,0 1-17 0,0-2 2 0,0 2-13 0,0 0 15 16,-3 2-31-16,3 1-1 0,0 2 12 0,0-1-25 15,3-4 21-15,-3 2-2 0,1 1-2 0,1-3 3 16,0 5 0-16,-1-2-1 0,2 0 0 0,2 2-1 15,-2 1 3-15,-1 0-2 0,6 1 4 0,-5-1 0 0,5-4 1 16,-4 4 4-16,-1-1 1 0,5-2 14 0,-3-3-8 16,3 0 7-16,-3 0-6 0,2 3 4 0,-3-3 3 15,0 0-11-15,4 0 0 0,-5 3 0 0,2 2-2 16,0-1-1-16,-4 0-1 0,6-3 0 16,-3 2 0-16,-2 0-4 0,4 2 2 0,-4-3-3 15,1-1 5-15,-3 1-3 0,3 1-1 0,-1 2-3 16,2 1 4-16,-2-3-4 0,0 0 0 0,2 1 0 0,1-1-1 15,-2 0-1-15,3 0 2 0,-1-1-1 0,0 1-1 16,4 0 1-16,-4-3 1 0,4 3-2 0,-5-1 2 16,3 1-1-16,-5-2 0 0,11 1-1 0,-6-2 0 15,1 1-1-15,2 1 1 0,-6-2-2 0,8-2 2 16,2 2-2-16,0 0 4 0,-2-1 0 0,4-2-3 0,-2 3 3 16,-6-5 0-16,11 3 0 0,-3-1 1 15,-4 0-1-15,9 2-2 0,-9-1 3 0,6 2 0 0,-4 0-1 0,6 2-3 16,-4-2 2-16,-2 1 2 0,0-1-1 0,-1 2 1 15,-1-2-1-15,3 0 0 0,-4 0 0 0,1-2 0 16,1 2 2-16,-1-1-1 0,1 1 1 0,0-2-2 16,1 0 1-16,-2-2-1 0,1 1-1 0,-1-1 1 15,1 0 1-15,0 2-1 0,-1-3 0 0,2 4 1 16,-1-1 2-16,-2 1-2 0,3-2 2 0,-4 1-2 16,2-1 0-16,1 0 2 0,-4 1-3 0,4-3 0 15,-2 2 1-15,3 0-1 0,-3 0 0 0,0 0-1 16,-3 0 1-16,4-2 1 0,-5 0-1 0,7 2 1 15,0 1 1-15,-5-1-2 0,7 3 0 0,-3-3 3 16,3 0-3-16,-7 3 1 0,13 0 0 0,-9-3 0 16,-1 0 0-16,4 3 1 0,-2-5-2 0,5 3 0 15,0 2 1-15,-7-4 1 0,-1-1-1 0,0 2-1 0,2-2 3 16,0 2-1-16,-6-5 0 0,1 5-1 0,2-2-1 16,1 2 2-16,-3-3-1 0,4 6 1 0,-2-6 0 15,1 2-3-15,0 6 1 0,0-4 0 0,0-2 0 0,0-3-1 16,1 6-1-16,1-2 0 0,-2 0 1 15,0-4 0-15,0 3 1 0,0 2-7 0,0 0-5 0,-5 1 2 16,4-2-10-16,1-1-14 0,-5 3-7 0,2-1-7 16,-5-6-16-16,6 5-28 0,-7-5 62 0,3 5-28 15,-1-1 58-15</inkml:trace>
  <inkml:trace contextRef="#ctx0" brushRef="#br0" timeOffset="45349.08">8126 18377 187 0,'-2'0'-61'0,"0"0"31"0,2 0-2 16,0 0-11-16,-1 0 57 0,-1 0-5 0,-4-1 7 0,6-1 6 15,-2 2 8-15,1 0-4 0,1 0 11 0,0 0-3 16,0 0 1-16,0 0 4 0,0 2-5 0,-10-1-3 16,6 1-3-16,1-1 0 0,-2 2-5 0,-1-3-5 15,1 4-3-15,-1 0 2 0,-1-2-6 0,6 4 5 16,-2 0 1-16,1-1-3 0,-3 1 8 0,1-1 2 15,0 1 2-15,-5-1 0 0,4 0 3 0,-1 1-3 16,3-1 1-16,-4 0-1 0,1 1-2 0,1-1-3 16,-2 1-2-16,3 0 1 0,-2-1-4 0,0-4-3 15,0 6-3-15,1-2 0 0,0-2-3 0,0 0 0 16,1 0 1-16,1 2 0 0,-4-2 1 0,4 0 3 16,3 2 3-16,-3-2-4 0,-2-2 4 0,4 1 2 15,-2 1-5-15,1-3 3 0,2 6-3 0,-2 1-5 16,-2-6 1-16,2 2 0 0,1 4-7 0,-1-6 0 15,2 6 0-15,-2-1-1 0,-1-5-2 0,3-1 0 0,-3 4 1 16,3-3 0-16,0-1-1 0,-3 0 1 0,3 0-1 16,0 0 1-16,0 0 0 0,0 0-2 0,0-1 0 0,0 1-2 15,0 1 0-15,2-1-1 0,2 3 4 0,-1-3-3 16,-1 0 2-16,1 0 2 0,3-4 1 0,-2 4-1 16,3 0 1-16,-2-2-1 0,0-1-3 0,1-3 5 15,-1 6-3-15,3-2 0 0,-2 2 2 16,2 0-3-16,-3-3 2 0,2 1 0 0,3 2-2 0,-4 0 3 15,2 0-3-15,-2-1 3 0,4-1 0 0,-1 2 0 16,-2 0 2-16,4 2-1 0,0-2 0 0,0 0 1 16,1 1-1-16,4 1 1 0,-7 3 0 0,5-2-3 15,1 0 1-15,-8-2 0 0,4-1-1 0,0 0 2 16,1 0-1-16,-1-1-2 0,4-5-1 16,-4 4 3-16,2-1 0 0,10 1 1 0,-10-2-1 0,3 4 0 15,6 0 3-15,-6 0-3 0,4 0 0 16,-1 1-2-16,1-1-1 0,-4 0 2 0,4 3 1 0,1-4-1 0,-1 1 2 15,-2 0 1-15,4 0 2 0,-5 0-2 0,5 1 2 16,-3 1-2-16,1-2-1 0,-4 1 1 0,5 3-1 0,-6-4 1 16,3 0-2-16,0 0 0 0,-2 4 0 0,3-4 0 15,-3 0 3-15,1 5 1 0,2-3 2 0,1 2-6 16,-2-2 3-16,-4 1-1 0,0-3-2 0,-1 2 6 16,-6 2-4-16,4-4-3 0,-3 5 4 0,-1-5 0 15,4 0 0-15,-2 3 1 0,-4-1-4 0,3 1-1 16,6-2-6-16,-6 3-3 0,-2-3-6 0,-4 2-36 15,-1-1-17-15,-1 4-7 0,6-1-46 0,1 0 2 16,-1 2-29-16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20:26.3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16250 5577 287 0,'-6'7'16'0,"-2"0"-17"0,6 1 0 0,1-1 4 16,-2 1-23-16,3 0 1 0,-5 0 1 0,2-2 7 15,1 2 24-15,-1-2-11 0,-5 1 23 0,8-2 7 16,-5 1 1-16,-1-1 2 0,1-1 10 0,1-1-4 16,1 1-2-16,-2-1 1 0,-1-2-5 0,1 1 1 15,2-2-1-15,-4 1-4 0,4-1-1 0,2 0-6 16,-1 0 0-16,1 0 8 0,-6 0-17 0,6 0 2 0,-2-1 1 15,-2 1-1-15,5-2 1 0,-3 2 1 0,3 0-4 16,-2 0 4-16,2 0-3 0,-1 0-2 0,-7-4 2 16,5 4-3-16,3-2 1 0,-2 0 6 0,-1 1-3 0,3-1 2 15,-3-1 6-15,3 2-7 0,3-4 0 0,-2 2-1 16,-1-4-6-16,0 3-4 0,2-4 0 0,0 0-2 16,1-2-2-16,-2-1 2 0,2 0-1 0,1-3-1 15,-3 0 2-15,1-2 2 0,4-1-1 0,-4 0 4 16,1-2-1-16,-2 0-3 0,2-1 3 0,1 1-3 15,2-3-1-15,3-2-1 0,-7 2-1 16,3-1-1-16,-5-3 0 0,7 4-2 0,-5-4 0 0,3-1 2 16,-1 2-2-16,-2 1 1 0,0-4 1 0,5 3-2 15,1 1 2-15,0-3 1 0,3 4-1 16,3-1-2-16,-11 2 2 0,9 0 0 0,0 3-1 0,-6 0 1 16,-2 2 0-16,-1 4 1 0,1 2 2 15,-4 2-4-15,10 3 3 0,-9-2-2 0,1 3 0 0,6 3 2 16,-2-1-3-16,0 3 4 0,-2 0-1 0,-4 0-1 15,-2 0 4-15,2 0-5 0,2 0 1 0,-4 3 1 16,5-1-4-16,-3 1 2 0,0 2 0 0,13 1-2 16,-4 1 1-16,-12-3 0 0,6 4 0 0,3 0 0 0,-1 1-1 15,-5-1 1-15,5 3-2 0,-5-1 2 16,3 2 1-16,6 1-1 0,-7 1-2 0,-4-1 2 0,2 1-1 0,7 2-1 16,-4-2 1-16,-2 5-4 0,-1-2 1 15,0 2 0-15,4 0 3 0,0 1-4 0,-2-1 2 0,1 3-1 16,-3 3 2-16,0-3-2 0,2 2 0 0,-2 1 1 15,0-3-4-15,-2 0 6 0,5 5-3 0,-1-4 0 16,4 1 0-16,4 3 0 0,-7-4 0 0,3 1 2 16,3 1 0-16,7 0 0 0,-6-3 1 0,1-1 2 15,0-1 0-15,-5-3-2 0,6 1 0 0,-2-3 0 16,-1 0 3-16,-2-3-2 0,0-1 1 0,-3-3-2 16,0-2 0-16,3 2 3 0,-4-3-2 0,3-4 1 15,-1 4-2-15,0-5 0 0,1 0 1 0,-5 2 0 16,7-2 12-16,-6-2-9 0,3-3 5 0,1 2-3 15,-1-3 0-15,-2 1 8 0,5-3-11 0,-5 1-2 16,5-4 0-16,-5 1 3 0,1-1-3 0,3-5 3 16,-3 2-3-16,3-3 2 0,-4 1 2 0,0-3-1 0,0-1 1 15,3-2-1-15,-4-2-2 0,3 4 0 0,1-2 2 16,-4 0 0-16,2-3 0 0,3-2-4 0,-3 2 0 16,3-4 1-16,-3 3-2 0,6 0 1 0,-4 1 0 0,2-1-4 15,-2 2 3-15,2 4 1 0,0-4 0 0,-2 8 0 16,4-4 0-16,-4-1 0 0,2 1-2 0,-3 3 4 15,2-1-2-15,3-1 0 0,-4 2 3 0,-4 1-3 16,2-1 1-16,3 1-2 0,-3 2-3 0,0 0 4 16,-4 1-4-16,0 1-7 0,0 1-9 0,1 1 2 15,-1-1-10-15,-3 2-31 0,3-1-15 0,3 3 9 16,-3-4-38-16,3 1-85 0,1-1 183 0,0-1-132 16,7-7 137-16</inkml:trace>
  <inkml:trace contextRef="#ctx0" brushRef="#br0" timeOffset="902.27">17568 4638 1286 0,'-1'3'-58'0,"7"3"-38"0,-11-6 0 0,5 5-51 16,-1 1 5-16,-2 0 4 0,1 2-45 16,-3 2 110-16,0-6 7 0,-6 6-8 0,5 2 121 0,-3-2 4 15,-2-4 15-15,0 7 13 0,-2-6-2 0,1 6-31 16,-3 3-7-16,4 1-2 0,0-3-31 0,2 7-5 16,-8-1-5-16,6 1-4 0,-5 4-4 0,2 0 9 15,-2 0-2-15,-3 3-1 0,3 1 6 0,-1-1 0 16,-2 2 1-16,4-3 5 0,0 4-4 0,-2-1-1 15,4 3 3-15,-4 0-4 0,8 5 1 0,-9-5-1 16,12 5 0-16,-5 1 1 0,2 0-1 0,-1 2 2 16,6-2 1-16,2-1 1 0,-6-2 4 0,7 5 2 15,-4-8 2-15,5-1-2 0,0-2 4 0,3-2 0 16,-3-1 0-16,3-2-3 0,7-3 1 0,1 5 10 16,3-7 2-16,-2-1-8 0,1 0 9 0,3-2-5 15,2-1 5-15,4 0-14 0,1-4 1 0,0-4-2 16,2-3-4-16,0 1 2 0,2 0-4 0,0-4 3 0,0-2 1 15,-1-3 0-15,6 4 3 0,-7-2 2 0,2-2-2 16,1-2 2-16,-3-3 0 0,0 5-1 0,5-5 1 16,5-1 0-16,-10-1-1 0,11-1-2 0,-3 3 0 0,0-4 6 15,3-1-6-15,-4 1 5 0,-4-3-1 0,1-2-1 16,-3 3 5-16,-4-2 1 0,2 2 0 0,-2 0 1 16,-5-2 0-16,4 0-8 0,-6 4 4 0,4-2-2 15,-5-2-6-15,2 2-2 0,0-2 0 0,-3-1 1 16,-2 1-1-16,1-3-1 0,-2 2 2 0,-6 0-3 15,10-4 2-15,-6 4 2 0,-1 0-2 0,-1-2-2 16,-1 1 1-16,2-1 4 0,0 4-2 0,-1-4-1 16,-4 2 2-16,-2-4-1 0,0 4 0 15,0 3 4-15,0-1-4 0,1-2-4 0,-2 0 3 16,-4 1-1-16,-3 2-3 0,8 8 1 0,-2-12 1 0,-4 4-4 16,6-3 2-16,-5 8 0 0,2-6 1 15,-1 3-1-15,-1-2-1 0,-5-4 3 0,7 6-3 0,-6-4 6 16,1 0 0-16,-1 2-2 0,-2 0 3 0,4 0-4 15,-1 1 1-15,-3-1-1 0,0 0-1 0,0 0 0 0,2 0 0 16,-2 1-3-16,0 0-1 0,-2-1 1 0,2 2-1 0,2 1 1 16,1-2 3-16,-3 2-5 0,0 2 4 0,0-2 2 15,0 1-3-15,0 2 2 0,-2 0-1 0,-1 1-2 16,-2-1-1-16,2 1 1 0,0-2-1 0,-5 0-1 16,2 1 0-16,0-3-2 0,-5 4 2 0,-2-4 2 15,0 2 0-15,7 0-2 0,-6-1 2 0,7 5 0 16,-6-4 2-16,5 3-2 0,1-2 0 0,8 5-1 15,-5-1 1-15,-2-2 1 0,0 1-1 0,-3-2-1 16,2 7-1-16,3-4 1 0,1 4-1 0,-9-1 1 16,4 1-3-16,3 1 1 0,-2 6 1 0,-1-6-4 15,1-1 3-15,-1 5-2 0,-4 3-2 0,4-7 0 16,-4 7-1-16,1 0-1 0,-2 3 0 0,-3 3-5 16,0 2-15-16,-5-5 0 0,-8 2-12 0,0 2-93 15,-4 3 113-15,-7-1-41 0,0-3 62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21:51.8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12097 6797 142 0,'-9'-6'2'0,"3"4"-2"0,-1 2-23 15,-1-1-12-15,2-1 25 0,-2 2-16 0,4 0 0 16</inkml:trace>
  <inkml:trace contextRef="#ctx0" brushRef="#br0" timeOffset="2443.6">11965 6767 71 0,'-4'-1'16'0,"-6"-4"-15"0,7 2 10 15,-2-2 7-15,-3 4-1 0,5-7-11 0,-5 5 1 16,7-4-8-16,-4 4-1 0,2 2-1 0,0 1 3 16,1-2 1-16,1 0-5 0,1 2 6 0,0 0 1 15,0 0-2-15,-2 0 5 16,2 0-2-16,-2 0-4 0,2 0 2 0,0 0 1 0,0 0-2 0,0 0-1 16,0 0 1-16,0 0-1 0,0-1 0 0,-4-7 5 15,4 3 6-15,0 4-4 0,-2-4 11 0,2 2 8 0,-1 0 0 16,-1-4 1-16,2 3 8 0,-2 2-5 0,-2-4 1 15,1-2-3-15,-1 0-5 0,3 0-2 0,-4 0-5 16,2 5 2-16,0 2-6 0,0-4-5 0,-2 3-2 0,2-1 3 16,1 3-6-16,-1 2 1 0,-2-1-1 15,1-2 1-15,-1-1 2 0,-3 1 7 0,7 2 5 0,-7-1-3 16,3 5 11-16,-1-7 3 0,-1 1 2 0,6-2 4 16,-4-1 4-16,0 6 0 0,2-7-1 0,-6 4-1 15,6-4 1-15,-1 5-4 0,-3-2-5 0,-3 1 0 16,4 1-7-16,0-8-4 0,1 8 2 0,5 0-6 15,-8 0-5-15,2-3-1 0,6 3 1 0,-2 0 3 16,2-3-3-16,-3 3 1 0,1 1 0 0,-4 1 2 16,5-2 1-16,2 1 3 0,-2-1 0 0,-7 7-3 15,-3-7 3-15,9 0 0 0,-3-3-1 0,2 3-1 16,0 1-2-16,-8 1-3 0,6 1-2 0,5-3 3 16,2 5-5-16,1-2-1 0,2 1 2 15,-2-2-3-15,-3-2 1 0,6 3 0 0,1-1 0 0,-4 2 1 16,5-2 1-16,-13-5-2 0,5 0-2 0,6 4 5 0,0 2-3 15,2-3-2-15,-8-3 2 0,10-1-3 0,-6 4 0 16,9 1 2-16,-2 5-2 0,-2-6-2 0,-2 0 1 0,2 0 1 16,9 5-1-16,-7 1 1 0,0-7 0 0,4 2 0 15,-1-1 1-15,-1 0-1 0,4 5 0 0,-3-5 0 16,-1 0 4-16,0 0-2 0,1 0 3 0,-2 0 0 16,1 0 2-16,0-3-3 0,-2 3 3 0,1 2-2 15,-2-2 1-15,2 1-2 0,1-2 0 0,-2-1-1 16,0 5 0-16,0 2-1 0,1-5 0 0,1 5 0 15,0-2 0-15,-7-5 0 0,2 4 0 0,4 1 2 16,-1-6-3-16,2 3 3 0,-4 0 1 0,1-2 3 16,-4 4-3-16,5 4 0 0,-3-4 2 0,1 2 0 15,5 3 3-15,-2-6-4 0,0 1 1 0,1-1-3 16,6-1 1-16,-1-1 4 0,-3-1-5 0,-3-3-4 16,4 2 2-16,-2 3 0 0,7-1-1 0,-7-1 1 15,0 1-1-15,5 2-1 0,-2 1 2 0,0-1-1 0,-3-1 2 16,4 0-2-16,-4 0 1 0,-1-1-2 0,1 1 3 15,-3-3-3-15,1 3 2 0,-1 3 0 0,-1-5-2 16,1 2 0-16,0-1 0 0,0 2 0 0,-3-1 1 0,-2 2-1 16,2-1 3-16,-2-1-3 0,3 7 6 0,-2-4-6 15,1 0 2-15,1-2-2 0,-4 3-1 0,6-3 0 16,-6 1-2-16,2-1 3 0,1 3 1 0,-3-4-2 16,3 4 2-16,0-1-1 0,0-1 0 0,-2 1 2 15,2-3-2-15,1 2 0 0,-3-2 1 0,5 1-2 16,0 1 2-16,-4-2-1 0,5 0-1 0,-4 3 1 15,5 2-1-15,-8-5 1 0,9 3-6 0,3-2 6 16,-4 1-2-16,2-2 2 0,-5 3-1 0,4-3 2 16,-9 0 2-16,7 3-5 0,-1 0 5 0,-8 1-3 15,8-1-1-15,-3 0 1 0,5 0 0 0,-1 2-4 16,1-4 4-16,0-1 0 0,1 3 0 0,0-1 0 16,-3-2 1-16,6 3-1 0,-4-3 0 0,1 0 2 15,5 2-2-15,-3 1 0 0,-4-3 2 0,2 0-2 16,2 1 0-16,-3 1 0 0,4 1-1 0,-6-3 3 15,1 2-1-15,1-2-1 0,3 1 0 0,-4 1 0 16,1-2-1-16,1 0 1 0,-1-3 1 0,-1 3-2 16,1-2 1-16,-1 2 0 0,-2 0 3 0,2 0-3 0,-1 2 0 0,1-2 1 15,-1 3-2-15,1-3 2 0,-1 0-2 0,5 0 2 16,-5 0-1-16,-2-3 0 0,1 3 0 0,-1 0 0 16,5-2-1-16,-3 2 4 0,5 2-3 0,-6 1 2 15,5-2-2-15,-2-1 0 0,-4-3 1 0,13 3 1 16,-8-1 0-16,1-2-3 0,-1-1 1 0,-2 0-1 15,1-1 1-15,4 5 1 0,4 0-1 0,-10-3 1 16,1-2 0-16,4 4 1 0,-2-1 0 0,10 2 0 16,-10-2-2-16,2-2 0 0,3 4 1 0,-2-2-1 15,2 2 0-15,-5-3 1 0,0-2 1 0,-1 2-3 16,1 2 5-16,0-1-4 0,-2-4 3 0,1 4-3 16,0-3 1-16,1 5-1 0,-2 0-1 0,1-4 2 15,0 2-2-15,-1-1 0 0,1 1 1 0,-1 1 0 16,1 4 0-16,-1-3-1 0,1 0-1 0,0 0 2 0,-1 2 1 15,1-2-2-15,1 0 1 0,-5 3-2 16,4-3 2-16,1 1 1 0,0-1-2 0,-1 0 2 16,-1 0-1-16,-2 2-2 0,-1 3 2 0,12-5 0 0,-15 1 0 15,10-1 1-15,-4 5-1 0,3-5 0 0,0 0 1 16,3 0-1-16,0 0 3 0,-2 0-4 0,8 0 2 0,-8 0 1 16,-4-2-3-16,10 4 0 0,-5-1-3 0,-1-1 4 15,3 0-1-15,-3 2 2 0,3 0-1 0,-5-2-2 16,2 1 2-16,-2 1 0 0,0-2 5 0,0 3-5 15,-1-2 0-15,-1-2 0 0,1-2 1 0,-1 4 2 16,2 1-2-16,-1-2-1 0,0 1-2 0,-1 1 2 16,-1 1-2-16,3-1 2 0,-1 1 1 0,0-3-2 15,-4 3 3-15,5-3-2 0,-1 0 1 0,-1-2 0 16,1 1-1-16,0 2 2 0,-1-1-2 0,-1 2-3 16,0-2 2-16,-5 3 2 0,13-3-1 0,-9 0 0 15,10 0-1-15,-4 3 1 0,-4-3 1 0,3 2 0 16,5-2-1-16,-3-3 1 0,-4 3 0 0,6 0 1 15,-7 0-2-15,-4-3 0 0,14 4-1 0,-8-2 0 16,5 1-2-16,-1-2 1 0,-3 2 1 0,1-2-2 16,3 2 1-16,-2-1 4 0,2 1-2 0,-2 0 1 0,1 1-1 15,2-1 2-15,-2 4 1 0,0-4-1 16,-3 1 0-16,3 1-2 0,1-2 1 0,-5 0 0 0,4-2-3 16,2 2 2-16,-4-5-1 0,4 2 1 0,-2 0 0 15,2 2 0-15,-4-1-1 0,9-4 3 0,-11 1-2 0,11 3 0 16,-10-2 0-16,0 2 0 0,-1-3 1 0,5 4-1 15,5-1-1-15,-8 1 2 0,4-2-1 0,-4-1-1 16,4 3-2-16,4-2 2 0,3 3-2 0,-5 0 3 16,-5 0 0-16,5 0 0 0,2 0 3 0,-2 1-3 15,-4 1 4-15,3-1-2 0,-5-1-2 0,-1 0-1 16,3 0 1-16,-3 0 0 0,1-1 0 0,-2 1 1 16,0 0-1-16,5-5 0 0,-5 5 0 0,2-3 0 15,5 1 0-15,-4-1 1 0,-3 2 1 0,7-3-2 16,-3 1 1-16,-5 6 0 0,7-3 0 0,-4 0 0 15,-3 0 0-15,4-1 0 0,4 4 2 0,-9-3-3 16,-6 0 1-16,7-3 1 0,3 1 0 0,-7-1-1 16,4-2 1-16,-5 2-2 0,-1-1 1 0,11 4 0 15,4 0 1-15,-3-2-2 0,-4-4 2 0,1 3-1 0,-2-2 0 16,4 5 0-16,-1 1 0 0,-5-2 3 0,-1-2-4 16,0 1 0-16,4 2 0 0,4 8 1 0,-4-5-1 15,-2-3 1-15,-1 0-1 0,1 0 0 0,0 2-1 0,-1-2 2 16,2 0-1-16,-3 0 0 0,2 4 0 0,1-2 1 15,-1-2 1-15,1-2-2 0,0-2 1 0,2 2-1 16,-2 2 0-16,3-3-1 0,-3 1 1 0,2 2 0 16,-2 0 1-16,3 0 1 0,2 2 5 0,-1-2-4 15,-3-2 3-15,6-1 0 0,1 0-2 0,-6-2-3 16,7 5 0-16,-5 0 3 0,-1 0-4 0,0 0 3 16,5-3 0-16,-11 3-1 0,3-3 0 0,2 3 1 15,-3-3-2-15,-2-2 0 0,4 5 3 0,0 0-3 16,3-1 1-16,0-1-2 0,-3 2 1 0,3 0 2 15,-3 0-1-15,1 0 0 0,-3 0-2 0,1 0 1 16,-1 0 1-16,-1 2-1 0,1-4-1 0,-1 1 1 16,2 1 0-16,-3-7 1 0,2-1 3 0,-2 4-6 15,0 4 3-15,3-3-2 0,-1-1 0 0,-2 0 2 0,5 4-2 16,-2 0-1-16,-2 0-3 0,6 0 3 16,0-3 0-16,-3-2 1 0,2 2 0 0,-3-4-3 0,-1-4 2 15,6 7 1-15,3 2 2 0,-8 1-1 0,1-4 1 0,9 0-3 16,-8 2 1-16,9 3 2 0,-1 2-2 15,-6-2 0-15,1-2-4 0,5-3 3 0,-5 4 0 0,1-3 1 16,2 0 0-16,-1 2 0 0,-1 1 1 0,-3-4-2 16,2 5 1-16,2-2 0 0,-6 2-2 0,4 3 2 15,-3 1 0-15,1-8-5 0,2 3 4 0,-3 1 1 16,0-3 3-16,1 3-4 0,-1-3 1 0,1 1 0 16,3 2 0-16,-1 5 1 0,3-4-2 0,-6-1 1 15,3-1 0-15,1 4 0 0,-5-3 2 0,5 1-2 16,-7-2 0-16,-1-1 1 0,1 2-3 0,4 0 2 15,-4 5 0-15,-4-7 0 0,8 2 2 0,-9-1-2 16,6 1-1-16,-3 1 3 0,2-1-2 0,4-3 0 16,4 3-2-16,-4 0 1 0,-3 0 0 0,7 0 1 15,-2 0 0-15,3-3 0 0,-4 3 0 0,-2 0 0 16,0-1 0-16,6-3 0 0,-6 3-2 0,4 1 1 16,-3-3-1-16,2 0 3 0,2-4 0 0,-4 1-1 15,4 6 2-15,-1-2-2 0,-3-1 1 0,-1-1-1 16,4 0 0-16,-4 0 0 0,1 4 0 0,4-2 0 0,-7-1 0 15,0 1-1-15,-1-2 1 0,-2 2 1 0,0-1 0 16,3 3-1-16,-1-2-1 0,-4-1 0 0,0 2-4 16,1-1 5-16,1 2-2 0,0 0 0 0,-10 0 1 0,-1 0-3 15,2 0 2-15,0 0-2 0,-1 0 2 0,4 2-1 16,-2-2-1-16,-1 3-5 0,7 0-1 0,-7 2 5 16,1-4-6-16,2-1-11 0,-4 2-3 0,2 1-7 15,-3 0-10-15,0-1-26 0,0-2-7 0,3 1-5 16,-3 6-29-16,2-3-20 0,3 1-23 0,-12 0 28 15,4 1 125-15,-1 3-90 0</inkml:trace>
  <inkml:trace contextRef="#ctx0" brushRef="#br0" timeOffset="21787.81">22836 743 192 0,'10'-3'-58'0,"-3"0"17"0,1 1 2 0,3 1-9 15,-3-4 46-15,2-2-1 0,-4 7 3 0,3-3 4 16,-1 3 6-16,-8 0-1 0,8-4 7 0,-8 2 12 15,0 4 1-15,0-1 1 0,2-1 11 0,-2 0-9 16,0 0-1-16,0 0 0 0,-2-1-12 0,7 1 2 16,-5-4-5-16,0 3-2 0,0 1-2 0,-2 0 5 15,1 0-5-15,1 1 7 0,0-1-3 0,-2 0 2 16,-1 0 0-16,3-1 3 0,-2 1-1 0,1-6 1 16,1 1 1-16,0 5 2 0,0-6 1 0,0 2-7 15,-5 4 2-15,0 0-3 0,1-1-5 0,2-1-4 0,-4 2 0 16,4-3-3-16,-3 5-2 0,-4-7 2 0,7 5 1 15,-1-3-3-15,-1 0 3 0,-1 1-2 0,2-1 1 16,-5 0 0-16,5 1-2 0,-4 2-1 0,1 0-2 16,5-3 3-16,-7 5-3 0,3-5 0 0,-4 1-1 15,-1 2 3-15,2 0-2 0,-1 0 0 0,-1 0 1 0,3 0-1 16,-3 0 0-16,-1 6 2 0,2 1-1 0,-1 0-2 16,-1 0 1-16,2 4 0 0,-2 3 0 0,0-3-1 15,0 0-1-15,3 2 1 0,-2 1-3 0,1-3 5 16,4 9-2-16,-4-6-1 0,4 0 0 0,-3 5 1 15,5 0-1-15,0 0 1 0,-3-2 1 0,4 2 0 16,0 0 0-16,2 0 1 0,0 1 1 0,0 1-2 16,0-2 1-16,4 1 2 0,2-1-3 15,-3 3 3-15,0-1-1 0,4-1 1 0,-3-1 2 16,6 0-2-16,-6 1 1 0,4-1-2 0,-5 2 0 0,5-4 3 16,-1 0-3-16,2-1 4 0,-3-2 0 0,2 3 1 15,2-7 6-15,-3 1-2 0,4-3-1 0,0 0 1 16,0-4-2-16,2 1 1 0,0 3-1 0,-1-8-5 15,2 1 2-15,-1 6-2 0,1-7 4 0,2 0 2 16,4 0 0-16,-4-8-1 0,5-3-1 0,-6 9 2 16,9-6-1-16,1-1 0 0,-9-4-1 0,7 2-2 0,-5 2-1 15,2-2 0-15,-4 1-1 0,6-2 1 0,-3-1-2 0,0-1 0 16,1 3-1-16,2-3-1 0,0 1 0 0,-5 4 1 16,7-2 0-16,-2-3 0 0,-6 4 0 0,-1-2 2 15,4-2-2-15,-6 1 4 0,1-1 0 16,-5-2 2-16,3 0-2 0,-3 2 1 0,2-2 1 0,-5 5 0 15,2-3 1-15,0 2-1 0,-3-2-1 0,-1 1 1 16,3 0-6-16,-6 1 4 0,1-1-3 0,-1 1 1 16,-1-1-3-16,0 1 3 0,-1 4-1 0,-2-3 0 15,0 1 0-15,-4 1-1 0,4 2-1 0,-5 0-1 16,4 0 0-16,-6-2 0 0,5 3 0 0,-4-1-3 16,0-2 0-16,1-1 0 0,-5-2-2 0,4 4 3 15,-4-5-2-15,-1 2-1 0,1 0 5 0,-1 2 0 16,2-1 0-16,-1 4-1 0,-3-3 1 0,4-1 0 15,-1 4-1-15,-4 0-1 0,1-4-3 0,5-1 3 0,-5 7-1 16,-6-7-2-16,10 7 1 0,-9-5-2 0,4 3 0 16,1 4 2-16,2 1-3 0,-6-1-6 0,5-4 1 15,3 6-5-15,-4 1-5 0,2 2-16 0,-5-3-6 16,2 0 0-16,0 4-18 0,-6-1-23 0,1 3-16 0,4-1 20 16,-6-2 81-16,0 3-60 0</inkml:trace>
  <inkml:trace contextRef="#ctx0" brushRef="#br0" timeOffset="22814.81">22949 1265 98 0,'-1'-1'7'16,"1"1"-28"-16,1 1 11 0,-1-1 19 0,0 2-9 15,0-2-24-15</inkml:trace>
  <inkml:trace contextRef="#ctx0" brushRef="#br0" timeOffset="25254.68">22989 1303 91 0,'0'0'42'0,"0"0"-41"0,-2 1 31 15,-3-1 4-15,2 0 16 0,3 0-32 0,-1 0-10 16,1 0 4-16,0 0-2 0,0 2-7 0,3-2 6 16,-3 3 2-16,6-3-5 0,-6 0 10 0,0 0-2 15,0 2 0-15,-1 1 3 0,-4-2-3 0,2 1 1 16,7-4-2-16,-4 2-3 0,-1 2 1 0,2 0-5 15,3-2 0-15,-3-2 1 0,-1 4-6 0,0-1 0 16,-6 2-3-16,6-3 0 0,0 0 0 0,0 4 0 16,-2-4 2-16,4 1 1 0,-2-1 2 0,-3 3-4 15,3-1 6-15,-8 3-3 0,6-4 0 0,-4-4 6 16,6 3-3-16,-6 0-2 0,6-3 6 0,0 3-4 16,0 0-2-16,-2-3 4 0,-3 3-7 0,5 0-1 15,0 0 1-15,-4-2 1 0,4 2-1 0,-2 3-1 0,2-1 2 16,0 1-2-16,5 0 1 0,-5 2 3 0,0-4-2 15,3 3-1-15,-3-3 2 0,2-1 1 0,1 0-1 16,-3 0 2-16,-3 5-2 0,3-7 2 0,0 5 2 16,-2 4-1-16,0-7 1 0,2 0 6 0,-1 1 0 0,1-1 1 15,0 0 4-15,1 0-2 0,-1 0-2 0,0 0 7 16,2 0-6-16,-2 0-1 0,0-1 2 0,0 1-4 16,0 1 0-16,-3-1-2 0,0 2 0 0,0 3-2 15,-1-1-3-15,3-1 1 0,-4 2-2 0,-1-3 1 16,6 2-1-16,-3 0 0 0,3-4-3 0,0 0 5 15,0 1-2-15,0-1 2 0,-2 5-1 0,-1 0-1 16,0-2 2-16,4 0 4 0,-7 3-3 0,-2-1 2 16,5 0 1-16,-3 1 0 0,-2 0 0 0,0-1 0 15,-3 0 0-15,-2 2-4 0,6 0 3 0,-4 1-1 16,0 0-2-16,-4 1-2 0,3-3 4 0,-2 4-5 16,0-1 1-16,-4 1-2 0,4 1 0 0,-2 0 2 15,2 1-1-15,-5 1-1 0,0 1-3 0,1 2 0 16,0-1 0-16,-1 3 2 0,-1-3-1 0,-4 4-1 0,-1 0 1 15,8-2-1-15,-7 1 3 0,2-1 0 0,-1 2-2 16,4 1 0-16,-6-2-1 0,1 1 2 0,2-2-1 16,-5 3 2-16,0-1-1 0,4 0 1 0,-4-5 2 15,0-1-2-15,9 1 2 0,-6-1-3 0,5 2 1 0,0-1 3 16,2-3-1-16,-4-1-3 0,6 6 2 0,-4-2 0 16,2-2 0-16,2-2 3 0,-3-1-3 0,3 1-2 15,0-2 0-15,2 3 2 0,0-7-2 0,-1 1 2 16,2 1-3-16,1 1 1 0,0-4 0 0,0 1 1 15,3 3-1-15,-3-6 0 0,5 4 1 0,-1 0-2 16,-1-4-1-16,4 2 2 0,4 2-2 0,-8-2 0 16,6-1 1-16,2 3 0 0,0-4 2 0,5 2-1 15,-4 0-1-15,-1-1 1 0,0-2 0 0,0 2 0 16,0-1 3-16,0-1-5 0,0 0 2 0,2 2-2 16,0-1 1-16,-2-1 2 0,1 0-3 0,7 3 0 15,-6-3-1-15,-1 0 3 0,4 0-1 0,1 0-3 16,-3 0 2-16,2 0 0 0,3 0-3 0,0 0 3 0,-3 0-5 15,2 0 2-15,-2 0 1 0,0 0 2 0,1 0-3 16,-1 2 2-16,3 0-1 0,-5-2 2 0,5 1 0 16,-5 1-1-16,0-1 1 0,0-1 0 0,2 0 2 0,-4 0 3 15,1 0-1-15,0 0-4 0,1 0 0 16,0 0 2-16,-2 0-2 0,1-1 0 0,-2 2-1 0,2-1 2 16,-1 0 2-16,-1 0-3 0,2 2 4 0,-2-2-4 15,0 1 0-15,1-1 0 0,-1 0 0 0,0 4 0 16,0-3 0-16,0 1 1 0,0-2-3 0,0 1 4 15,0-1-1-15,0 0 2 0,0 0 1 0,0 0-2 16,0 0 2-16,0 0 0 0,0 0 3 0,-1 0-4 16,-1 0 0-16,1 0-1 0,1 0-3 0,-2 2 5 15,2-1-6-15,-3 1 1 0,3 1-2 0,0 0 3 16,-3-1-1-16,3 4-2 0,0-4 0 16,0 2 3-16,0 0-2 0,0 0 2 0,0 1-2 0,0 0 0 15,0 0 2-15,0-1-1 0,0 1 1 0,0 0 0 16,0-1 0-16,3 1 0 0,-2 1-1 0,1-1 0 15,0 3 0-15,1-3 1 0,1 4-4 0,1-1 1 16,-2-2 1-16,4 1 1 0,-4-1 1 0,5 2-1 16,-4-2 1-16,1 3-2 0,1-1 4 0,-1-1 0 0,3 0 0 15,-3 0-2-15,3-1 0 0,-4 0 0 0,6-1 0 16,-7 0 3-16,6-2-3 0,-2 2 0 0,0-4 1 0,3 4 1 16,-5-5 5-16,2 0-5 0,-2 0 3 0,6 0-3 15,-3-2 1-15,-2-1 3 0,2-1-4 0,-3-1 2 16,4 0-1-16,-1 0-1 0,0 1 2 0,0-3-2 15,-2 3 2-15,5-1 0 0,-3 0-2 0,-2 0-2 16,4 1 0-16,-9-1 0 0,4 2-1 0,3 0 2 16,-2 0-1-16,5-1-3 0,0 3 3 0,0-1-1 15,-6 1 1-15,8 1 0 0,-5 0-3 0,1 0-1 16,-4 0 1-16,3 1 2 0,-4 1-2 0,-2 1 1 16,10 0 0-16,-8 0-1 0,5 2 2 0,0 0 1 15,-4 1-1-15,1 0-1 0,1 1 2 0,4 1-2 16,-5 1 2-16,0 0-1 0,5 2 0 0,0 0-3 15,-3 0 2-15,2 0 1 0,1-1-1 0,1 2 1 16,2-2-3-16,1-2 2 0,-1 1 2 0,3-1-3 0,0 1 1 16,-4 4-2-16,3 1 1 0,1 4 1 15,-1-6 2-15,-2 5-5 0,0 2 4 0,3-3 1 0,1-3 0 16,-3 2 0-16,1-2 0 0,0-2 0 0,1 3 0 0,-1-3 1 16,-2 0 1-16,5 2 2 0,-3 1-3 0,-1-6 1 15,-1 0 2-15,2-1-1 0,0 1 2 0,-8-3-5 16,6-3 3-16,-3 2-2 0,3 1-1 0,-4 0 6 15,4-2-3-15,1-3-3 0,-4 3 1 0,7-1 1 16,-14-1-1-16,11-1 1 0,-6 0 0 0,2 0-5 16,-1 3 3-16,-3-3 3 0,-2 0-3 0,3 0 1 15,5 5 1-15,-6 0-2 0,0-2 2 0,2 0 0 16,-7-1-2-16,4 4 0 0,0-3 0 0,-6 0 0 16,3 0 0-16,1 1 1 0,-1-3-1 0,-2 2 3 15,-1-3-1-15,0 3-2 0,0 1 6 0,5 0-5 16,-8-2 1-16,3-2 0 0,-3 3 0 0,3 0 0 15,0 2-2-15,0-4 1 0,0 4-3 16,0-2 2-16,3 0-2 0,-3 1 2 0,-2-1-1 0,-6-2 1 0,4 2 2 16,5 1-2-16,-1-4 3 0,-1 1-1 15,-4 1 0-15,5-1-1 0,3 2 0 0,-3-3 0 0,0 2 1 0,-9 0 0 16,9-1-1-16,-2-1 1 0,-1 0 2 0,-6-1-2 16,1-1 1-16,6 2-3 0,1 0 1 15,1 0 1-15,0 0 3 0,-2 0-5 0,2 0 2 0,0 0-1 16,-8-5-1-16,7 4 3 0,-3-1-2 0,4 2 0 15,0 0-3-15,0 0 2 0,0-3 0 0,0 1 0 16,-1 1 0-16,-4-1-3 0,5 1 2 0,-5-1 1 16,1-1 2-16,-1 1-1 0,5 2 0 0,-2 0-1 15,-7-3-3-15,6 3 4 0,-4-3-3 0,-2 3 1 16,0 0-4-16,-2 0 3 0,-2 0 0 0,0 2-2 16,7-1 2-16,-8 2 0 0,8 1-1 0,-2 0-1 15,-2 1-1-15,-1 0 0 0,0 1 0 0,0 0 2 16,-1 1-2-16,-2 0 1 0,-4 3 1 0,4-4 0 15,-8 4 2-15,6-1-1 0,-2 0 1 0,0 1-1 16,1-1 0-16,-4 2 0 0,4 0-1 0,-2 4 1 16,2-3 0-16,-3 1-1 0,2 2 1 0,-2-2 1 15,-1 0-2-15,2-1 3 0,-1 4 0 0,-2-5 0 16,0 2 3-16,-2-1-2 0,6-1 1 0,-3 0-2 0,4 3 0 16,1-1 0-16,-6-4 0 0,6 1 0 0,-1 2-1 15,3-1-1-15,-7-3 1 0,-1 3-1 0,5-3-1 16,-7 3 3-16,4 3-2 0,0-6 2 0,-4 0-1 0,0 3-1 15,4 0 2-15,-1-2 1 0,-1 4 1 16,-3-7-1-16,5 1 0 0,1 7-1 0,-1-5 3 0,2-3-2 16,-4 1 0-16,5-1 1 0,-4-4 0 0,4 7-1 15,1-3-1-15,-4-1 1 0,3 3 3 0,-4-2-4 16,5 2-1-16,1 0 2 0,1 1-1 0,1-2 2 16,-6-1-1-16,8 0-1 0,5 2 0 0,-5-2 2 15,8 4-2-15,-7-5 0 0,6 1 0 0,-3-1 1 16,7 1 0-16,0-1-1 0,0-1 2 0,2 1-1 15,3 0-1-15,-2-1 4 0,-2 0-3 0,-2-3 2 16,1 1 3-16,1-2-1 0,1 1 0 0,9 1 0 16,-8-2 0-16,6 1-1 0,2-1 2 0,4 0-2 15,-4 0 0-15,3 2-1 0,-2 0 0 0,-5-2 0 16,11 1-1-16,-8-1-1 0,4 3-1 0,2-1 1 16,-2 0-1-16,-1-1-1 0,1 2 1 0,-2-1-2 15,1 1 2-15,-1 0-3 0,1 0 2 0,0 5 1 16,1-3-3-16,0 1 1 0,3-1 2 0,-1 1-4 0,-2 0 3 0,3 1 0 15,2-1-3-15,-3 2 4 0,1-2-2 16,1 4 1-16,-1-3-4 0,5 3 4 0,-2-1-1 0,-1 2 1 16,2 0 0-16,-2-1 0 0,7 2 1 0,-5-1-2 15,-4 0 1-15,8 0 1 0,-3 2-2 0,0 0-1 16,2-1 1-16,4 4-2 0,-6-4 3 0,10 1 1 16,-6 3 0-16,0-2-1 0,-4-5 1 0,3 7 1 15,-3-3 2-15,-2-4-1 0,-2 4 0 0,2-2 2 16,-4-2-1-16,-2 2 3 0,-2 2-1 0,1-5 2 15,-2-1-2-15,0 1 2 0,-6 0 0 0,6 2 0 16,-6-6 5-16,1 3-6 0,-1-4 3 0,2 2-1 16,-3-1-1-16,-3-2 4 0,2-1-6 0,2-1 2 15,-3 5 3-15,-2-5-3 0,0 3 3 0,0 0-4 16,0-1 2-16,-2 0-1 0,0 1-3 0,2-3 1 16,0 0-5-16,0 0 3 0,-7 4-2 0,7-2 1 15,-2 0-1-15,2-2 0 0,0 0 0 0,-8-2-1 0,5 5 0 16,3-1 0-16,-3-1-1 0,-3 2 1 0,2-1-1 15,0 1 1-15,-1 0-1 0,2-3-6 0,0 0 0 16,-5 0-1-16,6 2-8 0,-6-4-14 0,4 1-13 16,1 1-6-16,-5 1-21 0,3-1-108 0,-5 2 145 15,4-1-57-15,-3-2 90 0</inkml:trace>
  <inkml:trace contextRef="#ctx0" brushRef="#br0" timeOffset="25626.72">23385 3975 1226 0,'-3'0'-58'0,"3"-6"-69"0,2 1 5 0,-1 1-35 15,2 0 63-15,4 4-109 0,-3-1 204 0</inkml:trace>
  <inkml:trace contextRef="#ctx0" brushRef="#br0" timeOffset="26404.83">23413 3975 217 0,'0'0'42'0,"-1"0"-41"0,1 2 32 15,-2 1 10-15,1 0-3 0,-1-3-17 0,-3 3-5 16,2-1-2-16,3-1 2 0,-1 3-7 0,-2-4 14 15,-1-4 6-15,1 3-3 0,3 1 17 0,0 0-8 16,-1 0 1-16,-2-3 4 0,1 3-10 0,-1-3-7 16,0 3-5-16,1-2-1 0,2-3-7 0,-1 4-4 15,1-1-1-15,-4-1-1 0,1 1-3 0,0-2 1 16,3 1 0-16,-1-2-2 0,1 3 1 0,-2 1-1 16,-1-2-2-16,0 4 2 0,0-1-2 0,1 0-1 15,0-3 1-15,-1 3-1 0,-3-3 1 0,3-3 2 16,0 1 2-16,-4-1-2 0,1-4 4 0,-3 2 2 0,-1 4-1 15,-1 0-1-15,2-3 2 0,-1-1-2 0,-1 0-1 16,-3-3 1-16,3 4-4 0,-3 1 0 0,1-3 1 16,1-2 0-16,-4 3 0 0,-1 3-3 0,-1 0 1 0,3 2 0 15,-9 0-1-15,10-2-1 0,-2 2 0 0,-6 2-3 16,6 1 2-16,-6 1 1 0,2 1 0 0,6 3 0 16,-2 1 0-16,-1 0-2 0,-5 0 3 0,8 7 0 15,-7-5-1-15,5 6 1 0,2 2-2 0,-5-2 0 16,8 0 2-16,-1 7 0 0,4-3 0 0,-1 3-2 15,4 6 1-15,-3-5-1 0,5 6 2 0,1 2-2 16,1 3 0-16,1-3 1 0,3 8 1 0,0-2-2 16,6 0 0-16,2 0 2 0,0-1-1 0,4-1 2 15,-1 2 0-15,5 1 1 0,1-3-2 0,1 1 3 16,-4-4-1-16,5 1 4 0,-5-2 0 0,0-2 0 16,9 2 3-16,-6-2-2 0,-3-1 3 0,9-2-3 15,0 6-1-15,-1-4-1 0,8 2-2 0,-3-4 1 16,0-3-3-16,2 3 5 0,5-2-1 0,-8-2-2 15,4-4 4-15,-3-1-1 0,3 0 0 0,-3-2 4 0,-2-3-4 16,7 0-1-16,-4-3 1 0,-3-2-1 0,-1-1 1 16,0-1 1-16,4 0-1 0,2-3-1 0,-6-1 2 0,-2 0-1 15,2-5 2-15,8 1-3 0,-2-3 1 16,1 0-2-16,-9-3 4 0,7 1-3 0,1-2 0 0,-3-3 4 16,0 1 1-16,-2-1-1 0,-4 0 5 0,2-4-3 15,-5 3 1-15,-1-4 2 0,1-2-1 0,-4 1-1 16,-3-1-2-16,2 1 1 0,-5 0 1 0,1-3-1 15,-1 1 0-15,-3 0-2 0,-1 2 1 0,-1-2 1 16,-3 2 0-16,0-1-4 0,8 2 2 0,-8-1-2 16,-3-1 0-16,0-1 3 0,0 0-3 0,2 0 1 15,-2 0 2-15,-5-5-2 0,-3-1 3 0,2 5 1 16,-2-4-2-16,0 0 3 0,0 0-1 0,-4 1-3 16,-1-1-3-16,-3-3 5 0,-1 2-5 0,1-1-4 15,-2-1-1-15,-4 4-1 0,0-1-1 0,-5 3-2 16,0-1-1-16,-1 2-4 0,-5 2 1 0,-2-1 1 15,-3 3-4-15,1-1 1 0,-3 3-1 0,4 4 1 16,-2 0 1-16,-6 4-2 0,8 1 2 0,-5 2-5 0,5 1 2 16,-2 4 1-16,1 1-3 0,-3-5-6 0,4 5-1 15,0 6-4-15,0-1-4 0,-2 1-14 0,6 0-1 16,-4 5-5-16,-1-1-14 0,4 1-10 0,1-2-17 0,1 4-3 16,9-1-19-16,-2 1 1 0,-3 4-14 0</inkml:trace>
  <inkml:trace contextRef="#ctx0" brushRef="#br0" timeOffset="27304.8">23376 4126 747 0,'1'-4'9'0,"1"0"-12"0,3 3-1 0,-2-4-3 15,-2 4-15-15,6 1 1 0,-3-2-4 0,-2 0 17 16,4 1 0-16,-3 2 0 0,-1-1 17 0,-2 2 3 16,0-2 3-16,0 0 0 0,0 2 2 0,1 4-6 15,-1-1 3-15,0-2-2 0,0 1-6 0,2 4 0 16,-2-1-4-16,-2 4 5 0,1-2-3 0,1-1 0 15,-3 0 1-15,-2 3 1 0,2 0 2 0,1 0-1 16,-2 0 2-16,-1 0-3 0,2 0 2 0,0 1-3 16,-4 3 0-16,4-1-2 0,2 0-1 0,-3 2-1 15,0-1 1-15,1 3-2 0,1-1 1 0,-1 0-1 16,-2 1 4-16,2 0-5 0,1 0 1 0,1 1 2 16,-1 0-2-16,-1-1 1 0,2-2 0 0,1 1 3 15,0-2-1-15,0-6 1 0,0 2 1 0,0-5 1 16,0 1 2-16,1-6 2 0,-1 4 0 0,3-4-2 0,-3-1 1 15,0 0 0-15,0 0-2 0,0 2 3 0,2 0-2 16,-1-4 3-16,1-1 1 0,-2-2 2 0,2 2-2 16,-2-2 2-16,3-1 1 0,0 0-2 0,-2 1-1 0,3 3 1 15,-3-5-4-15,2 0 3 0,2 1 1 0,-2-3-3 16,-1 2 3-16,1-5-2 0,3-1-1 0,-3-3 1 16,4 4-4-16,-3-2-4 0,-1-4 3 0,4 3-4 15,-3-3-2-15,1 3 0 0,1-3 0 16,4 1 1-16,-5 0-1 0,2-1 1 0,1 1-2 0,2 1 1 15,-2-1-2-15,0 1 1 0,1-1 1 0,0 4-2 16,-1-1 2-16,0 0-1 0,2 2 1 0,-3-1 0 16,3 0 0-16,-2 7 1 0,1-3 0 0,4-2-1 15,-1 1 1-15,-4 5-1 0,5 1 5 0,-7 4-5 16,2 0 0-16,3-2-2 0,-5 4-3 0,4 2 5 16,-7 3-6-16,3 1 4 0,4-1-5 0,-1 1 4 15,-1 0 0-15,0 6 0 0,-4-1 1 0,3 1 2 16,1 0 1-16,1-1 0 0,-7 4 3 0,1-1-4 15,6 3 3-15,-9 0 1 0,5 1 0 0,3-1-1 16,-7 3 2-16,2 0 2 0,7 0-3 0,-10 0 2 16,3 3 1-16,3-3-2 0,-6 5 2 0,-8 0-2 0,8-4-1 15,4 1 0-15,-9-1 1 0,6-2-2 0,1-2-1 16,-2 3 0-16,2-3-1 0,2-4 0 0,0 6-1 0,-4-5-12 16,3 2-17-16,-3 0-10 0,6 1-22 0,-6-5-132 15,0 0 162-15,2 0-58 0,1-3 89 0</inkml:trace>
  <inkml:trace contextRef="#ctx0" brushRef="#br0" timeOffset="31371.7">22172 1251 218 0,'0'-2'-14'0,"2"1"-54"0,-4-4 86 0,10 5-13 15,-8-1-12-15,2 1 4 0,-1 0 0 0,-1 0 2 16,0 0 3-16,2 0 4 0,0 0 1 0,-1 0 1 15,-1 0 2-15,0-2 2 0,0 2 1 0,0-2-3 16,-1-1 2-16,-3 0 1 0,4 2-3 0,-1-4 3 0,-1 5-1 16,-1 0-11-16,0-3 6 0,0 3 2 0,1-2-6 15,-1 2 1-15,-5-5-1 0,5 5 3 0,-6-1-1 0,-1-2 3 16,2 3-2-16,-4-5 2 0,-1 5 2 0,-3 0 1 16,2-2-1-16,0 2-1 0,-2 0 1 0,2 0-1 15,-6 2-2-15,2 4-1 0,1-4-3 0,-8 1 1 16,3 2 1-16,-3 3-2 0,0-5 0 0,-5 9 1 15,-2-4 4-15,2 0-1 0,-1 5 1 0,1-1 4 16,0 7-4-16,-6 0 7 0,1 0-1 0,7-5-3 16,-2 8 5-16,-3-2-5 0,2 4 0 0,-2 0-1 15,4-2-2-15,-4-2 1 0,5 5-1 0,-7 0 5 16,6-1-3-16,-5 1-1 0,6 0 2 0,0 1 1 16,0-1-2-16,1 1 5 0,-2 3-5 0,1-1-4 15,0 0-2-15,4 1 5 0,-4-1-7 0,3 5 0 16,0-3 0-16,-2 9-1 0,3-3 2 0,2 1-2 15,3 0 1-15,-1 1 1 0,3 5-1 0,-1-7 1 16,3 1-1-16,-1-3 0 0,5 0 2 0,0 7 0 0,5-6 1 16,-4 1-3-16,7-2 1 0,-5 1 2 0,3-2-3 15,4 2 0-15,-4-5 0 0,4 4-1 0,-3 2 0 16,3-1 1-16,-1-2-2 0,-1 5 0 0,-2-2 1 0,2 2-1 16,0 3 2-16,-2-7-1 0,1 2 2 0,2 2-3 15,-1 1 3-15,-2-4 2 0,2 0-2 0,0-4 3 16,-2 1 2-16,4 2-3 0,-1-6 2 0,2 4 1 15,0-2 0-15,0-2-1 0,3 2 0 0,2 0 1 16,-2-2 1-16,-1-1 0 0,4 1-2 0,-1-4 0 16,-4-1 1-16,5 4 1 0,-1-5-3 0,-2 0 3 15,4 0 0-15,-4 0-2 0,-2-1 2 0,3-2-4 16,0 1-1-16,-2-1 0 0,-1-2 1 0,1 0-3 16,1 2 1-16,-1-4 1 0,1 0 1 0,-2 1 0 15,1 0 0-15,-2-1 0 0,0 1-1 0,0-2 0 16,0 0-2-16,0 2 2 0,0-6-3 0,0 4 2 15,0-2-1-15,0 1-1 0,-2 1-1 0,2-1 5 16,-1 2-3-16,-4 0 0 0,5 2 1 0,-1-8-1 16,-3 1 2-16,4 2 0 0,0-2 4 0,0-1 0 0,0 1 3 15,0-7 1-15,0 6 0 0,0 2-1 0,0-3 2 16,0-3-2-16,2 4-2 0,0-6 0 0,-1 1-4 0,4 2-1 16,-2-3 1-16,2-1 0 0,1 5-1 0,-3-3 0 15,7-1-1-15,-4 3 1 0,2-1 0 0,4-2 1 16,1-2-2-16,-1 3 0 0,3-3-1 0,0-1 0 15,4 0 0-15,-3 0-1 0,9-1-1 0,-9 1 0 16,9 0-1-16,-8 1 1 0,4-1-1 0,-5 0 1 16,6 2-2-16,1 1 2 0,-6-2-1 0,4 1 1 15,-4-2 1-15,7 2-1 0,-1-2 1 0,3 0-1 16,-9 0 1-16,6 0 1 0,1 0-2 0,0-2 0 16,-6 0 6-16,5-1-6 0,-5 2 3 0,4-2 0 15,0 1 0-15,-4-1 0 0,2 1 0 0,-1 2 2 16,0-4-4-16,-2 2 1 0,-1 0-1 0,4 1 1 15,-4-2-1-15,6 1 3 0,-5-3-1 0,4 5-3 16,-2 0 2-16,4 0 1 0,-5 0-2 0,4 2 0 16,3 1 0-16,-5-1-2 0,2 4 0 0,4-4 1 0,-1 4 0 15,-2-1 1-15,9 1 1 0,-10-1-2 0,3-2 0 16,5 3 2-16,-11-4-2 0,3 1 1 0,-3-2 1 16,1 4-3-16,-1-3 2 0,3 2 0 0,0-2 0 0,-5-2 3 15,4 6-1-15,-4-4-2 0,5-2 4 0,-5 3-3 16,5-1 2-16,0-1-3 0,-3 2 2 0,-3-1-2 15,6-2-1-15,0 1 2 0,-6 1-3 0,6 0 1 16,-6-1 0-16,-4 1 0 0,-4-1-2 0,6-1-3 16,-4 3 0-16,-4-1-38 0,-1 0-15 0,-5-2-11 15,0-2-46-15,0 4 2 0,-8-6-34 0</inkml:trace>
  <inkml:trace contextRef="#ctx0" brushRef="#br0" timeOffset="31771.88">19637 2154 440 0,'-8'-11'113'0,"5"3"-161"0,0 2 11 0,-2 4 23 16,5 2-111-16</inkml:trace>
  <inkml:trace contextRef="#ctx0" brushRef="#br0" timeOffset="32407.88">19601 2206 217 0,'0'0'84'0,"1"0"-13"0,-2 0 2 0,1 0-17 16,0 0-7-16,-2-2 5 0,2 1-18 0,0-3 5 16,0 1-5-16,0 0-2 0,0-2 6 0,-3 1 0 0,-3-4 0 15,2-2-1-15,0-1-1 0,-6 4-6 16,-1-1 0-16,-5-3-2 0,2-3-7 0,3 3-4 0,-8 4-3 16,5-2 2-16,-3 4-6 0,3 0-6 0,-5-2-1 0,2 7-1 15,1 0-5-15,-5 3-5 0,6-2 0 16,-6 6-2-16,4-1-2 0,3 6 2 0,-5 3-1 0,3-3-3 15,2 4 3-15,3 1-1 0,-2 0-2 0,4 7 4 16,0 0-4-16,1-4 4 0,6 2-1 0,-1 5 0 16,3-2 3-16,-2-1 4 0,4 1-1 0,1 0 2 15,2-1 1-15,3-6-1 0,-5 4 1 0,6-7 1 16,-2 0-1-16,0-2 3 0,4-4-1 0,0 2-1 16,1-4 2-16,-3 2 2 0,4-6 0 0,-1 2-1 15,1-3 1-15,-1-2 1 0,-1-5 0 0,2 0 0 16,-1 4-1-16,-1-7 0 0,2 3-1 0,-2-5 2 15,0 4-4-15,-3 0 2 0,3 1-2 0,0-1 2 16,0-4 0-16,0 6-1 0,-6-4 3 0,6 0-2 16,-8 2 0-16,8 1-3 0,-3-3 2 0,-4 2-1 15,4-2-1-15,-8 0 0 0,5 3-1 0,-2 2-2 16,2 0 0-16,-5 3-3 0,3-1 2 0,-1 2 0 0,-2 2-2 16,9 7-1-16,-9-4 0 0,2 3-1 0,-1-1-1 0,-1 5 4 15,-1-2-4-15,-7 1 2 0,6 6 0 0,-1 1-2 16,5 4 2-16,-2 7 0 0,0 0-1 0,-2 3 1 15,2 5 2-15,2-2-3 0,-2 2 3 0,0-2 3 16,0 2-1-16,-8-4 1 0,6 2 1 0,-1-1 0 16,1 0 0-16,-7-1 3 0,3-4-1 0,-2 5-1 15,-2-4 1-15,6-2-2 0,-6 0 0 0,2-5 3 16,1 3-3-16,-3-2 0 0,5-2 2 0,-6 0 1 16,0-6-1-16,0 0 2 0,-3-4-1 0,2 7-1 15,-4-9 1-15,0 2 3 0,-6-5-2 0,5-1 2 16,-4 4 3-16,3-4-2 0,-3-3 6 0,1-2-1 15,1-2 1-15,-2-2 1 0,2-1 1 0,1 3-1 16,-3-8 0-16,-3-1-2 0,-1 1 1 0,2-1-3 16,5-1-2-16,-5 1 0 0,-2-1-4 0,-1-5-2 0,4 4-3 15,2 4-2-15,-5-7-4 0,0 2-4 0,-2 4-8 16,-3-5-3-16,10 8-9 0,-4-2-52 0,-3 2-35 16,4 2 44-16,2 3 74 0,4 0-70 0</inkml:trace>
  <inkml:trace contextRef="#ctx0" brushRef="#br0" timeOffset="36420.75">23758 5020 319 0,'-3'0'18'0,"-2"-2"-18"0,2 2-12 0,1 0 15 0,1 0-18 15,1 0-21-15,0 2 14 0,1-1 2 0,-1 1 1 16,0-1 16-16,3 1 9 0,-3-2 5 0,0 0 1 16,0 0 11-16,2 0-6 0,3 3 2 0,-5-3-1 15,3 0-7-15,0 0-1 0,-3 0 0 0,0 0-1 16,2 0-3-16,-6 0 3 0,1 0-2 0,0 0 4 15,0 0-1-15,3 0 2 0,-2 0 0 0,2 0 2 16,-3 2 1-16,3-2-6 0,3 1 1 0,-1 1 0 16,1-1-6-16,-3 1 1 0,2 0 2 0,-2 1-7 15,1 0 4-15,-1 2 3 0,-1-2-3 0,4 2 4 16,-3 2-1-16,0-2 3 0,3 3-2 0,5 1 1 16,-6-1 1-16,5 2-2 0,-2 1 2 0,-3 1-1 15,6-1-1-15,-4 3 0 0,1-4 3 0,-2-1-2 16,0 9 1-16,-1-4-2 0,1 2-3 0,2-1 4 0,-4 1-4 15,2 6 0-15,-3-5-1 0,5 4-2 0,0-1 1 0,-5-3 3 16,1-1-1-16,1 3-2 0,3 0 2 0,-5-5 0 16,6 7 1-16,-3-4 1 0,0 0-2 0,5 4-2 15,2 1 0-15,-6-3 2 0,4-1-3 0,0 1 7 16,1 0-1-16,3 0 0 0,-3 0 7 0,0 0-5 16,-1-2 2-16,3 2 2 0,-6 0-6 0,4 1-2 15,1-2 3-15,-5-1-6 0,6 0 2 0,-7 2 2 16,4 0-2-16,2 0 5 0,-4-2 1 0,3 0-3 15,-2 1 1-15,0 2 3 0,1 2-1 0,-1-1-2 16,1-1 0-16,-2-6 1 0,2 8 0 0,-4-1 4 16,3 1 2-16,-3-3-4 0,1-2 6 0,1 2-1 15,-2 0 2-15,2 4 0 0,-3-5-1 0,0-1 0 16,0 0 3-16,0-1-5 0,1 1 1 0,-3-1-4 16,1 0 1-16,-1-1 1 0,4 1-6 0,-3 1 0 0,-1 1-4 15,1-3 4-15,-2 3-3 0,1-3 1 0,1 1-3 16,-2 5 4-16,0-7-1 0,0 3-1 0,0 0 0 15,0 1-1-15,1 1 1 0,3 1-3 0,-4-4 2 0,0 1-1 16,0 0-1-16,1-1 1 0,-1 3-3 0,-1-2 2 16,-3 2 0-16,3-5 0 0,-1 4-2 0,2 0 1 15,-1 0 0-15,1 2 0 0,0-4 1 0,0-2-3 16,0 0 1-16,0 4 1 0,0-3 1 0,-2 1-1 16,2 0-1-16,0 1 2 0,-1-1-3 0,1 1 2 15,-2 0-1-15,2-1 0 0,-3 3 1 0,3-2-2 16,0 1 0-16,0-1 1 0,0 0 3 0,3 1-3 15,-1-1 2-15,-1-1-2 0,-1-1-2 0,2 3 5 16,-2-1-4-16,3 2-1 0,2-2 0 0,-4 2 1 16,1-5 0-16,1 5 2 0,0 1-1 0,3-1 0 15,-4-1 1-15,1-4 3 0,3 1-1 0,-3-2-3 16,-1 6 2-16,3-5 1 0,-1 0-3 0,0 0 3 16,0 4-4-16,3 2 2 0,-6-3-1 0,4 1 2 15,3-3-1-15,-3 3-2 0,2-4 1 0,-2 0 3 16,1 2-2-16,-4-5 1 0,9 1-1 0,-6 3 1 0,1-1 2 15,-1-2-2-15,3-1 0 0,-7 2-2 0,4 0 1 16,1-1 0-16,-3 1 1 0,-3-1-3 0,3-1 1 16,1 3-1-16,-1-1 0 0,3 0 4 0,-3-1-3 15,5 1 1-15,-6-1-2 0,9-1 0 0,-7 2 1 0,1-4 4 16,1 2-3-16,-6-1 1 0,10 1 3 0,-5-2-3 16,2 2 2-16,-7-1 1 0,0-4-2 0,7 8-2 15,-3-4 2-15,3-1-3 0,-6-1 2 0,2-2 3 16,-1 2-3-16,1-2 1 0,7 7 3 0,-9-7-3 15,-1 1 1-15,0 0-2 0,0 0-1 0,-1 1-1 16,-7-2 4-16,8 0-4 0,-5-6 2 0,7 5 0 16,-6-5-2-16,4 0 2 0,-3 0-1 0,2 0-1 15,-4 0-2-15,-1 0-3 0,4 0-1 0,-9-5-17 16,11 7-10-16,0-2-1 0,-1 0-22 0,1 1-42 16,0-1-26-16,-5-6-8 0,5 1-55 0,-2-9 2 15,-4-5-32-15</inkml:trace>
  <inkml:trace contextRef="#ctx0" brushRef="#br0" timeOffset="36792.75">24568 8167 527 0,'-5'0'7'15,"5"0"-7"-15,0 0 19 0,2-1-37 0</inkml:trace>
  <inkml:trace contextRef="#ctx0" brushRef="#br0" timeOffset="40322.12">24642 8301 648 0,'2'0'-26'0,"2"0"-19"0,-1 0 1 0,-1-2 11 16,3 1-3-16,-1 1-2 0,0-2 13 0,0 2 25 15,1-1 6-15,-3 1 6 0,-2 0 26 0,0 0-7 16,0 0 5-16,0 0-5 0,0 0-5 0,0 0-8 16,0 0-1-16,0 0-3 0,0 0-8 0,0 0 5 15,0 0-1-15,0 0-1 0,0-2 3 0,0 2 3 16,-8-6-3-16,6 6 6 0,1-2-3 0,-3-1-1 15,0 3-2-15,1-3 1 0,1 1-4 0,-3 1 1 0,2-1-1 16,0 1 0-16,1-3-1 0,-2 3-5 0,-1-1 2 16,2 1-1-16,0-1-4 0,-5 1 0 0,1-3 0 15,0 3-2-15,-1-1 2 0,-2-2-1 0,-1 2 0 0,2 0-1 16,-4 1 1-16,7 1 0 0,-5-2-1 16,-6 1-1-16,3-1 1 0,6 1 1 0,-8-1 2 0,-3 0-1 15,2 1 0-15,1 1 2 0,2 0 0 16,3 0 4-16,3 0-1 0,-11 0 0 0,7 0-3 0,2 0 2 15,-2 1-2-15,-1 3 0 0,2-1 0 0,-2 0-2 16,1 2 0-16,-1 2-1 0,2 0 0 0,0 1 0 16,5-1-3-16,-5 3-3 0,-2-1-1 0,4 4 2 15,-2 1-3-15,6-1 3 0,-3-1 3 0,2 1-6 16,1 1 8-16,5 0-3 0,-1 2 0 0,-3-5 0 16,4 0-3-16,0 1 5 0,4 1-6 15,2-2 1-15,-3 0 1 0,8-2 2 0,-6-1-2 0,4 0 3 16,1-1-1-16,2 0 3 0,1-2 2 0,-1 0-2 15,6 1 2-15,-3-4 2 0,6 1 4 0,-4-2 3 16,5 1-2-16,-4-2 0 0,2-3 0 16,-3 1 4-16,-6-2 0 0,2 0 0 0,1 0 0 0,3-3-2 15,-4 3 2-15,0-4-3 0,2 0 2 0,-2 0-2 16,-1-1 1-16,3 1 0 0,-6-2 0 0,-1 2-2 0,3-1 3 0,-5 1-2 16,-1 0 1-16,0 0 0 0,-4 1 0 15,-1 0 4-15,0-1 1 0,0 4-2 0,-1-3 6 0,-4 3-6 16,0 2 3-16,0-1-2 0,5 0-5 0,-1 0-1 15,-7 3-3-15,8-2 1 0,-5 2-3 0,5 0 2 16,-6 2-3-16,4 2-2 0,-4 1 1 0,0 3-1 16,-2 0 0-16,-1 4 0 0,4-2-3 0,-3 6-2 15,-3-2-1-15,-2 6 5 0,9-1-3 0,-3 0 2 16,7 1-4-16,0 2 2 0,-3 4 2 0,3 0-4 16,2 3 4-16,-1-3-3 0,-1 4 0 0,0 2 2 15,-1 1 1-15,2 3-5 0,-1-3 4 0,0 3 1 16,5-1 2-16,-2 1-2 0,4 3 0 0,2-3-1 15,0 4 2-15,-7 1 0 0,3-2-2 0,3 2 1 16,-8 3-3-16,0-2 3 0,0 1-1 0,0-1 0 16,-4-4-2-16,4 1 4 0,-4-1-2 0,1-3 2 15,3-4 0-15,-5 2-3 0,-1-1 2 0,2-2-1 0,0 1 3 16,-4-3-2-16,6-1-1 0,-9 0 3 0,3-2 2 16,2-1 0-16,-2-2 3 0,-4-4 1 0,7 0-3 15,-5-4 7-15,-4 3-3 0,8-3 0 0,-3-4 2 0,-4-1-3 16,-7-2 1-16,5 7 5 0,0-5 3 0,-6-3 4 15,7 4 5-15,-2-4 0 0,1-6 1 0,-4 3 3 16,5 0 1-16,-2 1 4 0,-1-4-3 0,-1 0-6 16,-1-5 5-16,-1 3-2 0,1 2 3 0,0 0-5 15,2 2-2-15,-5-4-9 0,3-2-1 0,-2-1 5 16,-1 2-10-16,2-4-10 0,-4 4-8 0,7-6-1 16,-3-4-11-16,4 2-18 0,2-1-8 0,-4 2-9 15,4-7-21-15,2-2-11 0,-2-3-19 0,1-2-9 16,7-2-23-16,-5-4 1 0,0-6-14 0</inkml:trace>
  <inkml:trace contextRef="#ctx0" brushRef="#br0" timeOffset="41224.19">22861 5860 1157 0,'-6'-3'83'0,"3"-1"-108"15,1 3-20-15,1 1 30 0,1 0-72 0,0 5 7 0,0-1 9 16,1 3-9-16,-1-3 12 0,0 6 36 0,-1-4 10 0,-1 0 12 16,2 5 33-16,-6 0-4 0,4-1-2 0,-1-1 3 15,3 5-9-15,0 2-5 0,-3 1 1 0,3 4-5 16,-2-7-2-16,2-1-4 0,-4 7 2 16,2 0 1-16,1-1-2 0,-1 3 3 0,0 0 2 0,-2 2-3 15,1 3 4-15,1 1-2 0,0 0-1 0,-4 2 2 16,5 2-3-16,1-2 0 0,-4 1-2 0,4 4 2 15,-1-1 0-15,-1-2 1 0,2 2 0 0,0-2 1 16,-1-2 2-16,1-2-2 0,0-4 3 16,-3-1-4-16,1-2 1 0,2-1 1 0,-2-4-3 0,1 0 1 15,1-4 0-15,-3-1 0 0,1-3-3 0,-1-2 0 16,1-3-1-16,2-1 2 0,0-2 24 0,-3 0-26 16,2-3 12-16,-1 0-13 0,2 1 7 0,-1-3 6 15,1-2-18-15,0-4 14 0,0 1-28 0,1 1 27 16,1-2-3-16,-1 1 1 0,2-4-1 15,-1-6 3-15,1-1 0 0,2 7-1 0,-2-3 2 0,6 1-3 16,-4 2 2-16,3-5 1 0,-3 3-1 0,4 5-3 16,2-3 2-16,0 5 0 0,2-4-1 0,-7 2 1 0,5 0 0 15,3 5 2-15,-4-1-2 0,2 4 0 0,1 0 1 0,-4 2-1 16,5 1-2-16,2 1 0 0,-3 2-2 0,4 5-1 16,0 0 4-16,-1 3-5 0,8 2 3 0,-5 2 1 15,1 6 1-15,4 5-1 0,1 3 1 0,-5 1 1 16,10 4-2-16,-3 7 2 0,-5 0-2 0,1 3 0 15,1-1-4-15,-4-2 4 0,-4 1-2 0,-3 0-23 16,1-1-24-16,-3-6-15 0,-2 1-33 0,-1-6 2 16,-1-3-38-16</inkml:trace>
  <inkml:trace contextRef="#ctx0" brushRef="#br0" timeOffset="81770.5">10400 11736 336 0,'2'-1'74'0,"-1"-1"-23"0,1 2-3 0,-2-3 9 16,5 1-60-16,-2-1 3 0,0 0-6 0,2 1 4 16,-2-1-1-16,-3 2 1 0,1-2 4 0,1 1 11 15,-2 2 2-15,0 0 2 0,0 0 10 0,0 0 7 16,-2-5-2-16,2 5 4 0,0 0 3 0,0 0-11 16,0 0 2-16,0 0-1 0,0-1-11 0,0 1-3 15,0-2-3-15,0 2 2 0,0-1-3 0,0 1 0 0,0 0-1 16,0 0-1-16,-4-4 1 0,4 4 1 0,0 0 0 15,-8 0-1-15,6 2 1 0,1-2 2 0,-1 2-1 16,2-1 0-16,-5 2 1 0,2-1-4 0,-6 1 0 16,9 0 5-16,-3 2-5 0,-1-2-4 0,0 0 0 0,-1 5-1 15,3-3-3-15,-5 3 2 0,2-1 0 0,-6 3-3 16,6-1 0-16,-6 6 3 0,-2-4 1 16,2 3 1-16,-4 1 1 0,8-2 4 0,-4 4 2 15,4-1 0-15,-4 0 4 0,0 1 0 0,-2-1-1 16,-3-2 0-16,5 2-2 0,-5-1-3 0,4 1-2 0,-7 1 3 15,2 2-5-15,-4 2 1 0,4-1 5 0,3 2-4 16,0-4 5-16,-7 2 3 0,5-1-1 0,4-2 2 16,-1-1 2-16,1-2-4 0,-1-1-1 0,4 2 2 15,1 0-5-15,-2-4-5 0,1 1 0 0,4 1-1 16,-3-4-3-16,5 2 1 0,0-3-1 0,2 0-2 16,-3-2 4-16,3 0 0 0,1-1 0 0,0 0 0 0,0 0 1 15,1 1-1-15,3-1 2 0,-3 1 0 0,1-1 0 16,-1 1-2-16,1 0 2 0,4 2 1 0,-1-2 1 15,-2-1-5-15,3 1 3 0,1 1-3 0,0-4 0 16,-2 3 0-16,5-3 2 0,-4 0-4 16,5 2 3-16,0-2 1 0,0 0-2 0,1-1 1 0,-1 3 0 0,4-4 1 15,-3 2-3-15,4 1 2 0,-2-3-2 0,5 2 1 16,-8-3 0-16,5 3-1 0,-1-1-1 0,11 0 0 16,-9-1-1-16,3-1 0 0,4 2-2 0,-5-1 2 15,6 4 0-15,2-2-1 0,-2 2 1 0,-5-4 0 16,7 6-2-16,-5-6 3 0,0 1-2 0,2-1 1 15,1 3-2-15,-5-3 1 0,2-1 0 0,-4 3-1 16,1-3-5-16,-1 3 5 0,0 1-6 0,1-3-42 16,-4-1 6-16,1 0 5 0,3 0-28 0,-3 2-17 15,-2-5 11-15,-2-2-52 0,1 0 0 0,-2-3-23 16,2 0 92-16,-2-1-54 0,-2 1 110 0</inkml:trace>
  <inkml:trace contextRef="#ctx0" brushRef="#br0" timeOffset="82135.25">10041 12710 121 0,'-7'3'5'15,"3"-6"-5"-15,3 3-16 0,-4 1 7 0,-1-1-2 16,4 2-18-16,1 0 0 0,-1-2-2 0</inkml:trace>
  <inkml:trace contextRef="#ctx0" brushRef="#br0" timeOffset="82637.69">10007 12743 9 0,'5'3'17'0,"-4"-1"0"16,2 1 5-16,-3 1 0 0,0 1 7 0,2 0 4 0,-1-4 3 15,1 4 1-15,3-2 0 0,-5 0 4 0,1-1 8 16,1-2 4-16,-2 0-3 0,0 0 9 0,1-5-7 16,-1 5-1-16,0 0 5 0,0 0-10 15,0 0-7-15,0 0-5 0,0 0-2 0,0 0-9 0,-1 0-1 16,1 0-6-16,-8-1 2 0,6 1-5 0,-1 1 3 16,0-1 0-16,2 3-1 0,-4 1 1 0,3-3 2 15,1-1-1-15,-1 3 5 0,-1 0-2 0,0-3 0 16,0 2-17-16,1 0 14 0,1 1-6 0,1-3 0 15,-2 3-4-15,0 0 4 0,2 0-3 0,0 2 3 16,0-2 0-16,0 2-3 0,0-4 2 0,0 4 3 16,2-2 2-16,0 0 2 0,-2-1 1 0,1 0 0 15,1 2-1-15,4 1 2 0,-3 0-1 0,0-2 0 16,0-2-5-16,2 3 0 0,-2 0-3 0,2 1-2 0,3 0 5 16,-8-2-8-16,8 0 1 0,-4 2-3 0,4 1 2 15,0-4 2-15,2 1-2 0,-4 0-2 0,3 0-3 16,1 0 3-16,1 0-3 0,0 0 3 0,-2 1-3 0,9 0 0 15,0-1 1-15,-3 1-1 0,-3-1 1 0,7 1 1 16,-5 0-1-16,4-1-1 0,-1 0 1 0,-3-2-2 16,0 4-1-16,3-2 2 0,5 0 1 0,0 1-2 15,1-1 1-15,-5 0-1 0,6 0-1 0,-4 0 5 16,1 0-2-16,-5-1-1 0,6 1 0 0,-7-1 1 16,1 1 1-16,3-2-1 0,-3 3 2 0,-4-3-3 15,2 1 3-15,1 1 1 0,-3-2-1 16,1 1-1-16,-1 0 3 0,-1-1-1 0,0 1 0 0,0-1-1 15,-3 2-1-15,0-1 2 0,-3 0-3 0,1-1 2 16,-3 1-1-16,2-1 0 0,0 1 0 0,-2-1 1 16,-3-1-2-16,0 0-7 0,0 0-5 0,0 0-3 15,1 0-10-15,1 0-42 0,-2 0-32 0,0 0-14 16,6-3-58-16,-3-1 3 0,1-4-52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04T20:25:47.4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18916 6986 610 0,'0'1'9'0,"-3"3"168"0,2-1-186 0,2 2-1 16,-2 1 3-16,1 0-2 0,-2 0 2 0,4 2 8 16,2-1 16-16,-7-1-5 0,8 0 16 0,-10-1 4 15,4 0-3-15,1-1 4 0,-2 1 0 0,8 0-15 16,-6-1-2-16,5 3 0 0,-5-1-16 0,5-1-20 16,-5-2-10-16,1 2-4 0,6-2-20 0,-7 0-14 15,0-3 2-15,0-2-9 0,1-4-9 0,13-2 20 16,-3-1 3-16,0-7-6 0,0-1 22 0,-6-7-15 15,11-1 42-15,9-2-17 0,-5-3 35 0</inkml:trace>
  <inkml:trace contextRef="#ctx0" brushRef="#br0" timeOffset="363.33">19547 6698 662 0,'-11'2'174'15,"3"-2"-78"-15,3-2-1 0,1 2-44 0,1 0-94 0,3 2-16 16,0 1-47-16,0 3 49 0,3-1 1 0,1 1-7 16,1 2 54-16,3 0 20 0,-5 1 18 0,7 1 5 15,-6 1 19-15,9-2-16 0,-5 4 2 0,3 1-1 16,-5 0-17-16,7 2-7 0,1 0-6 0,-2-2 0 15,1 3-8-15,0-1 5 0,-1-2-4 0,1 0 0 16,4-3 3-16,-8 0 3 0,-1-5 3 0,5 4-2 16,1-7 3-16,-4 3-2 0,2-1 2 0,1-2 1 15,-7-1-3-15,2-2-1 0,4 0-2 16,-2 0-2-16,-5-2-4 0,2-3-14 0,0 2-9 0,-4-3 1 16,8 1-21-16,1-3-26 0,-5 2-18 0,-2-2 5 15,2-1-36-15,-3-2 7 0,5 3 58 0,-4-3-45 0,-2-2 98 0</inkml:trace>
  <inkml:trace contextRef="#ctx0" brushRef="#br0" timeOffset="929.44">20227 6763 1158 0,'4'4'2'0,"4"4"-11"0,6-3 2 0,4 3-15 16,4-2-16-16,4 0 5 0,4-1-24 0,5 1 17 16,3 1-2-16,-1-3-2 0,0-2 13 0,-4 3 20 15,-4-1 13-15,0-1 7 0,-1 5 21 0,-7-1-8 16,-6-1-1-16,4-1 4 0,-2 3-8 0,-4-1-9 16,0 1-6-16,-2-3-6 0,-2 0-9 0,-1-2-9 15,-2 0 0-15,-1-1 1 0,-2-2-11 0,2 0 5 16,-2-4 0-16,-3 0 0 0,0-1 6 0,2-1-2 15,-2-5-3-15,0 3 1 0,0-2-4 0,0-1 0 16,-2 2-3-16,2-2 1 0,-2 0-4 0,1 0-6 16,-2 1-4-16,1-1 6 0,2 0-9 0,0 4 9 0,0-4 4 15,2 1-6-15,1 1 13 0,0 2 9 0,0 4 7 16,5-3-1-16,-3 0 10 0,3 6 4 0,-2 0 7 16,3 0 1-16,-1 3 6 0,2 0 9 0,2-3 6 0,1 2 2 15,1 5 13-15,2-7 7 0,-4 2-1 0,4 3-1 16,-2-1 7-16,3 1-5 0,1 1-2 0,-3 1 1 15,-2-1-8-15,1 5 1 0,2-3 2 0,6 3 2 16,-6 0 1-16,4 1 4 0,-4 1-4 0,-2 1 2 16,8 0 2-16,-6 1-10 0,9 2-3 0,-11-3-5 15,8 2-10-15,-5 1-7 0,4-3-4 0,-2 2 1 16,3 1-10-16,-5-4-3 0,-1-1 3 0,0 1-3 16,-2-2-2-16,0-2 0 0,-2-1-1 0,1-1 1 15,0-3-1-15,-2 4-1 0,0-6-6 0,-4-1 4 16,3-1-2-16,2-1 0 0,0-2-2 0,-1-1 1 15,1 1 0-15,1-3-1 0,-2-2-5 0,3 0 5 16,-2 0-3-16,6-1-4 0,-6 1-5 0,1-1 7 16,3-1-14-16,-1 2-25 0,1 2-4 0,1 0-4 15,-1 1-28-15,1 2-27 0,-2 0-16 0,2 3 23 0,-6 0 109 0,3 3-83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8T19:49:18.7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11376 5309 129 0,'8'0'32'0</inkml:trace>
  <inkml:trace contextRef="#ctx0" brushRef="#br0" timeOffset="3416.16">11431 5317 166 0,'39'13'129'0,"-35"-13"4"15,5 2-48-15,-4 0-23 16,-5-2-23-16,3 3 0 15,-3-5 9-15,0 2 7 16,1 0 14-16,-1 0 3 16,0 2-8-16,0-2-9 15,0 0-20-15,0 0-10 16,-1-2-13-16,1 2-4 16,-1-1 1-16,0 1 4 15,1 0 9-15,0 0 4 0,1 1 1 16,0-1-4-16,0 0-10 15,-1 0-4-15,1 0-7 16,0 0-1-16,-1 0 3 16,0 0 2-16,-1 0 6 15,1 0 3-15,0 0-4 16,0 0-2-16,0 0-8 16,0 0-1-16,0 0 0 15,0 0 0-15,0 0 0 16,0 0-1-16,0 0 0 15,-1 0-1-15,1 0 2 16,0 0 1-16,0 0 3 16,0 0 0-16,0 0-2 15,0 0 0-15,0 0-2 16,0 0-2-16,0 0 1 16,0 0 0-16,0 2 2 0,0-2 2 15,0 0-1-15,0 0 0 16,0 0 0-16,0 0 1 15,0 0 3-15,0 0 4 16,1 0 5-16,0 0 1 16,1 0-1-16,-2 1-2 15,0 0-6-15,0-1-2 16,0 0-1-16,-2 0 1 16,2 0 5-16,0 0 2 15,0 0 2-15,0 0 1 0,0 0-4 16,0 0-1-16,0 0-1 15,0 0 0-15,0 0 0 16,-1 0 1-16,0-1 1 16,0 0-1-16,0-1-2 15,0 1 0-15,0 0-1 16,-2 1 0-16,1-1-1 16,0 0 1-16,-1 0-1 15,2 0-2-15,0-1 0 16,-1 1-2-16,-2-1 0 15,0 0 0-15,-2-2-2 16,0 1 0-16,0-1 1 16,1 1-1-16,-2-1 0 15,1 1 0-15,0-1 0 16,-1 2 0-16,1 0 1 16,1 0-1-16,0-1 0 0,0 1 0 15,1-2 0-15,-2 1 0 16,0 1 0-16,1-1 0 15,0 1 0-15,0 0 0 16,1 1 2-16,-1-1 0 16,0 1-1-16,1 0 1 15,-1 0-1-15,-1 0-1 16,1 0 0-16,-1 1 0 16,0 0-1-16,-1 0 0 0,0-1 1 15,0 1-1-15,1 0 1 16,-1 0 0-16,0 0 0 15,0 0-1-15,0 0-3 16,1 0-2-16,-1 0-1 16,1 0 0-16,1 0 3 15,-1 1 2-15,1 0 1 16,1 0 1-16,0 1-1 16,1-1-2-16,-1 1-4 15,1-1-1-15,-2 0 1 16,1 1 1-16,-1 1 5 15,-2-1 0-15,0 0 1 16,-1 0-1-16,0 2 1 16,-1-1-1-16,0 1 1 15,-1-1 0-15,1 0 0 16,0 0 0-16,1 1 0 16,0-1 0-16,0 0 1 0,0 0-1 15,1-1 0-15,1 0 0 16,1 1 0-16,2-1 0 15,-1 0 2-15,1 1-2 16,-2-1 1-16,2 0 0 16,-1-1-1-16,1 0 0 15,1 1 1-15,-1-1-1 0,1 0 4 16,0 0 1-16,-1 0 0 16,2 0-1-1,-1 2-3-15,0-1 0 0,-2 1-1 16,1 1 0-16,-2-1 0 15,1 1 0-15,-1-1 0 16,1 1-1-16,1 0 1 16,0 2-1-16,-2 0 1 15,0 1 0-15,0-1 0 16,0-1 0-16,0 1 0 16,1 0 0-16,-1 0 0 15,1 1 0-15,-1-2 0 16,0 1 0-16,1 0 0 15,0-2 0-15,0 2 0 16,0 0 0-16,0 0 0 16,-1 1 0-16,1 0 0 15,1 0 0-15,-2-1 1 16,1 1-1-16,-1 0 0 0,1 0 1 16,-1 0-1-16,1 0 0 15,1 0 0-15,0 0 1 16,-1-1 0-16,1-1-1 15,-1 0 1-15,2 0-1 16,-2 0 0-16,1 1 0 16,0 0 0-16,-1 1-1 15,1 0 1-15,-1 1-1 16,1 0 0-16,0 1 0 16,1 3 1-16,-7 27-1 0,7-24-1 15,0-3-1-15,1-1-2 16,0-1-1-16,1-2 0 15,1-1-1-15,0 1 3 16,3 2-1-16,-2-2-4 16,2 0-1-16,-1-1 1 15,2-1 0-15,-2 0 7 16,2 1 1-16,-1 1 0 16,1 1 1-16,-2-3 0 15,1 1 0-15,-2-2 1 16,-1-2-1-16,2 4 0 15,-2-1 1-15,1 2-1 16,0 1 0-16,0-1 0 16,0-3 0-16,0-3-1 15,2 3 1-15,-3-4-1 16,1 2 0-16,0 2 1 0,1 1 0 16,0 0-1-16,1 0 0 15,-1 1-1-15,1 0 2 16,0 0-1-16,1 0 1 15,-1 0 0-15,1 0 0 16,0 0 0-16,-1 1 0 16,1 0 0-16,-1-1 0 0,1 0 1 15,1 0-1-15,0 0 0 16,-1 0 0-16,0-2 0 16,0 1 1-16,-2 0-1 15,0 0 1-15,1-2 1 16,-1 2-1-16,1 0 0 15,-1 0 0-15,1-2 0 16,-1 2 0-16,0-1 0 16,0-1 0-16,-1 1-1 15,1-1 0-15,-1 1 1 16,0 0-1-16,-1-2 0 16,2 1 0-16,-1-1 0 15,-1-1 0-15,0 1-1 16,0-1 1-16,1 0 0 15,0 1-1-15,0-1 1 0,2 0-1 16,-1 0 0 0,-1 0 1-16,2-1-1 0,0 1 1 15,1 0 0-15,1 1 0 16,0-2 0-16,-2 0 0 16,2 0 0-16,-1 0 1 15,-2 0-1-15,2 1 0 16,-2-1 0-16,1 0 0 15,0 0 0-15,1 0 0 16,-1-1 0-16,2 0 0 16,0 0 0-16,1 0 0 0,1 0 0 15,0-1 0-15,0 0 0 16,0 0 0-16,0-2 2 16,0 1-1-16,-1 0 0 15,0-1 0-15,0 1 0 16,0 0-1-16,0 0 0 15,0-1 0-15,0 1 0 16,0 0 0-16,1-1-2 16,0 1 1-16,0 0 0 15,0-2 0-15,0 2 0 16,0-1 0-16,1-1 0 16,2 1 0-16,29-15-1 15,-31 11 0-15,4 0-3 16,-2-2-1-16,0 3 1 15,0 2 0-15,-3-3 3 16,2 1 2-16,-3 0 1 16,1 2 1-16,-3-4-2 15,2 1 0-15,1-2-2 16,0-3-1-16,3 3 1 0,-2 0-1 16,1 3 3-16,-1-1 0 15,-1 1 1-15,-3-2 1 16,-1 1-1-16,3 0 0 15,-3-1 0-15,1 2 0 0,0 3 2 16,-2 0 1 0,3 1 2-16,-4 0 1 0,-1 1-1 15,0-1-2-15,-1-1 0 16,0 0-1-16,0-1 2 16,2 1 0-16,-2-1 1 15,0 1 0-15,0-2 0 16,0 2 2-16,1-1-2 15,0 2 0-15,0 0-2 16,0-2-1-16,-1 2 0 16,0-1 0-16,0-1 1 15,0 2 2-15,0-2-1 16,0 1 0-16,0 1-2 16,0-2 0-16,-1 2 0 15,0 0 0-15,1-1 2 16,0 1 0-16,0 0 0 15,0-1-1-15,0 0-1 16,0-1-1-16,0 2 1 0,1 0 1 16,0 0-1-16,1-2 1 15,0 1-1-15,-2-2-1 16,0 0 0-16,1 1 0 16,0-2-1-16,0-1-1 15,0-1 0-15,2 0 0 16,-1-1 0-16,0-4 0 15,10-32 0-15,-11 26 0 16,0 1 0-16,1 0 1 0,2-1-1 16,-3 2 0-16,3 2 0 15,-1 2 0-15,0 1 1 16,-2-2-1-16,2-1 0 16,-3 1 0-16,0 0 1 15,0 2 0-15,-1-2 1 16,1 1 1-16,0 5 3 15,-2-2 1-15,4 3-1 16,-1 0-1-16,-5-4-2 16,3 4 0-16,-1-1 0 15,1 0 2-15,-2 5 1 16,1-4 2-16,1 3 4 16,0 3 1-16,0-1-2 15,-1 1-2-15,1-1-6 16,-1-1-3-16,0 1-3 15,-1 0-3-15,1-1-9 16,0 2-6-16,-1 0-20 0,1 0-8 16,0 1-6-16,1 0 5 15,-2 0 3-15,2 0-13 16,0 0-158-16,0 0 150 16</inkml:trace>
  <inkml:trace contextRef="#ctx0" brushRef="#br0" timeOffset="3971.83">12561 5344 492 0,'-4'-2'211'0,"9"1"-222"15,1 0-53-15</inkml:trace>
  <inkml:trace contextRef="#ctx0" brushRef="#br0" timeOffset="6597.68">12570 5332 112 0,'2'-1'98'16,"0"0"12"-16,-1 0-5 16,-1-1 4-16,0 1-10 15,0 1-5-15,0-1-32 0,0 1-19 16,0 0-24-16,-1 0-8 15,-2 0-8-15,1 0-2 16,-2-1 0-16,1 0 1 16,-2 0 1-16,2-1-1 15,-2 0 3-15,1 1 3 16,-1 0 10-16,2 1 6 16,-1 0 1-16,2-1-3 15,-2 0-8-15,1 1-1 16,-1-2 8-16,1 1 4 15,1 0 5-15,-1 0 0 0,1 0-7 16,0 1-1-16,-2-1-1 16,0 0 0-16,0-1-2 15,0 1-2-15,0 0-4 16,1 1-1-16,-1-1 2 16,1 0 4-16,-1 0 3 15,1-1 2-15,-1 0-5 16,0 0-2-16,-1 0-7 15,1-2-4-15,-2 1-2 16,-1-1-2-16,-1 0-1 16,-3-1 1-16,-31-16 0 15,28 13 0-15,-2 0 0 16,1 3 0-16,-4-2 0 16,2 2-1-16,0 0 1 15,-2-2 0-15,4 1-1 16,-1 2 0-16,0-1 0 0,2 1 0 15,-1-1-1-15,3 3 1 16,0-2 0-16,1 2 1 16,0 0-1-16,1-1 0 15,-2 3 0-15,1-1 0 16,-2 1 0-16,0 1-1 16,4 0 1-16,-2 2-1 15,0-2 0-15,-1 2 1 0,-1 3 0 16,3-2 0-16,0 4 0 15,0 1 0-15,-5-1 0 16,1 6 0-16,-4-4 0 16,0 1 1-16,6 0 0 15,-6 1 0-15,2 0 0 16,-2 0 1-16,-5-1-2 16,4 1 0-16,1-1 0 15,1 1 1-15,2-4 0 16,-2 1 1-16,4-2 0 15,-2 1 0-15,2 0-1 16,0-1 0-16,1 0 1 16,1 1 0-16,2-2 0 15,0 1 0-15,2 0 4 16,0 0 0-16,0 1 1 16,1-1-1-16,0-2-4 15,2 4-1-15,0-4-1 0,1 1 1 16,-2-1-1-16,1-3 0 15,1 3 0-15,0 0-1 16,4 5 0-16,-2-4-1 16,0-2-1-16,3 3-1 15,-2-1-3-15,2 2 0 16,5 3-3-16,-4-2 2 16,2 1 0-16,2-1 1 15,-2-1 2-15,3 0 2 16,1 4 1-16,-2 0 1 0,0 3 1 15,0 0 0-15,-2 3 0 16,0-2 0-16,-1 3 0 16,-1 1 0-16,0-5 0 15,-3 2 1-15,0-2 0 16,0-2 0-16,0 1-1 16,0-3 0-16,1 0 1 15,0 0-1-15,-1-1 1 16,1 2 0-16,0-2-1 15,3 2 1-15,-2-1-1 16,0 1 0-16,-1-2 1 16,2 0-1-16,-2 0 1 15,1 0 0-15,-2 0 0 16,2 0 0-16,0-3-1 16,0 2 1-16,1 4-1 15,0-3 0-15,0-1 0 16,-1-1 0-16,2-2 1 0,-1 1-1 15,1-2 0-15,-2-2 0 16,3 2 1-16,-1-1-1 16,1 0 0-16,0 0 0 15,-1-1 1-15,1 0 1 16,1 3 1-16,-2-3-1 0,2 4-2 16,2 0 0-16,2 2-2 15,5 2 0-15,4-4 1 16,-1 1 1-16,3-2 0 15,-1 1 0-15,-2-2 0 16,-3 0-1-16,1-3 1 16,-1 0 0-16,2 1 0 15,2 0 1-15,-5 0-1 16,1-1 0-16,-5-1 0 16,2 0 0-16,4-1 0 15,-2 1 0-15,1 2 1 16,0-3-1-16,-7 0 0 15,2 0 0-15,0 0 0 16,0-2 0-16,-2 1-1 16,1 0-1-16,-2-1 0 15,1 0 2-15,0 2 0 16,0-4 0-16,-1 2 1 16,-1-1-1-16,3 1-2 0,-1-1-3 15,1-2-4-15,2 2 0 16,-1-2 3-16,2-1 2 15,0-1 4-15,0-3 1 16,2 0 1-16,-3 0 0 16,1 2 1-16,-2 1-1 15,-2 0 0-15,4 3-1 16,-3-1 0-16,-3 2-1 0,3-1 0 16,-3 1-1-16,-3 1-1 15,4-4 1-15,-1 1 1 16,0-2 2-16,2-1 3 15,0 2 2-15,-3 1-3 16,1-2-2-16,-2-1-7 16,-1 0-2-16,5-2 0 15,-6 2 2-15,1 3 5 32,-2 1 1-32,1 2 1 0,-1-2-1 0,1-3 1 15,0-1-1-15,0 0 1 16,0 0-1-16,1 1 0 15,-1-1 0-15,0 0 1 16,2 0 1-16,-2 0 0 16,0 1 1-16,0 0 1 15,-1 0 1-15,0 2 0 16,1-1-1-16,-1 0-2 0,1 0-2 16,-1 0 0-16,0 1 0 15,0-1 0-15,-1 2 1 31,0 2 1-31,1-2 0 0,1-1 2 0,1-1 1 16,-2-1 0-16,0-1 0 16,-1 0 1-16,0 1 1 15,0 0 2-15,0 2 0 16,1-2-3-16,0 0-2 0,-1 0-3 16,0-1 0-16,-1 0-1 15,0 0 1-15,0-2-2 16,0 1 1-16,0-2 0 15,-4-30-1-15,2 29 1 16,3 1-1-16,0 2 0 16,2 2 1-16,-1 2-1 15,-1 1 0-15,-2-1 1 16,-3 1 0-16,5-1-1 16,1 0 1-16,2 1-1 15,0 0 0-15,0 1 2 16,-3 1 0-16,-1 0 0 15,0 1 1-15,0 0 1 16,0 0 1-16,0 0-1 16,0 0 1-16,1-1 0 15,-2 1-1-15,1 0-1 16,1 0-1 0,0 1-1-16,-1-1-1 0,0 0 1 0,-1 0 0 15,0-1 0-15,1 1-1 16,0-1 0-16,-1-2 0 15,-2 1 0-15,1 0 0 16,-1-1 1-16,1 1-1 16,1-1 1-16,-1 1 0 15,1-1-1-15,1 2 0 0,0 0 1 16,0-1 0-16,-1 0 0 16,1-1-1-16,0 2 0 15,0 0 0-15,0-2-1 16,-1 1 0-16,-1 1 0 15,1-2-1-15,0 2 0 16,-1-2-2-16,1 1 1 16,-1-1-1-16,-1 0 1 15,1-1-1-15,-1 2-3 16,2-1 0-16,-2 1-4 16,1-1 1-16,1 2-4 15,-1-1-7-15,0 0-30 16,-1 1-21-16,1 0-98 15,-3-1-110-15,-4 1 181 16</inkml:trace>
  <inkml:trace contextRef="#ctx0" brushRef="#br0" timeOffset="7153.22">11160 6281 756 0,'-22'-26'210'0,"21"26"-194"16</inkml:trace>
  <inkml:trace contextRef="#ctx0" brushRef="#br0" timeOffset="8812.58">11129 6255 172 0,'-2'2'97'0,"1"-2"-13"16,-2 0-18-16,2 1-13 16,0-1-7-16,0 0-6 15,0 0-1-15,-1 0-6 16,0 1-4-16,-1 0-9 16,-1 0-7-16,0-1-9 15,-1 1-2-15,0 2-1 16,1 0-1-16,-2 1 3 15,-1-1 1-15,0 2 1 16,-1-1 7-16,1 3 1 16,0 1 0-16,-16 30 0 0,19-25-6 15,-4-1-3-15,4 0-1 16,-2 4 0-16,1-1 1 16,0 1-1-16,-3-2 1 15,2-1 0-15,1-1-1 16,1-3 1-16,0 1 0 15,3-3 2-15,1 1 1 16,0 2 2-16,3-1-1 0,-1 2 0 16,-1 1 0-16,2 4-2 15,-1 1-1-15,0 4 0 16,4 0-1-16,-2 0 3 16,7 0 6-16,0 0 6 15,0 0 2-15,-2-5-3 16,-2 2-5-16,0-3-7 15,0 3-1-15,3 1-3 16,-2-2 1-16,-2 0-1 16,0-2 2-16,-2-2 1 15,1 0 3-15,1 0 15 16,-3-3 4-16,2-3 10 16,-1 0 3-16,0-4-3 15,3 4-4-15,0-1-9 16,1 0-5-16,-3-1-13 15,-1-4-1-15,-1-1-1 16,-3 0-1-16,1 0 0 0,2 1 0 16,0 1 0-16,1-1 0 15,-1 0-1-15,1 1-1 16,-2-1 0-16,1 0-1 16,1 0 0-16,-1-1 1 15,1 0-1-15,-1 0 1 16,1 0-1-16,-1 0 0 15,1 1-1-15,-1 0 0 16,0-1-1-16,2 2 0 0,0-1 1 16,0 1 0-16,2 0 0 15,1-1 0-15,2 2 0 16,0-1-1-16,2 0 0 16,28 9 0-16,-25-11 0 15,-1 0-1-15,1 0 1 16,0 1 1-16,0 1 0 15,0-2 1-15,-1 0 0 16,2-1 0-16,-1-1 0 16,-4-3-1-16,3 2 0 15,-1 0 1-15,-2-1 1 16,1 0 0-16,-4 0 2 16,-2-1-1-16,2 2 1 15,-5-2 0-15,-1 4 2 16,1-4 0-16,-3 4 1 15,0 0 1-15,0-1 7 0,1-2-2 16,1 1-1-16,0-1-2 16,1 0-9-16,-1-1 1 15,-1-1-1-15,0-1 1 16,1-1 0-16,-1 0 0 16,0-1-1-16,0 0 0 15,0 0 0-15,0-1 0 16,-1 1 1-16,0 0-1 15,0 0 1-15,-1 1 0 0,1-1-1 16,0 3 1-16,0-1 0 16,0 0 2-16,-1 0 2 15,-1-1 1-15,-2 1-1 16,1 0 0-16,2 0-4 16,-1 0 0-16,2 0-1 15,0 0 0-15,-1 0 1 16,0-1-1-16,0 0 1 15,-1 0 0-15,-1-1 1 16,1 0 0-16,-1-1 0 16,0 2-2-16,0 0-1 15,-1 0-1-15,2-1 0 16,0 0 1-16,0 0 1 16,-1-2-1-16,-5-25 1 15,5 26-1-15,-5 1 0 16,2 1 1-16,1 0 0 15,2 1-1-15,-1 1 0 0,-1-2-1 16,-1 2 0-16,1 0-1 16,4 1 1-16,-1-2-1 15,-3-1 2-15,-1-2-2 16,-2 0-2-16,1 1-2 16,0-3-4-16,-2 1 1 15,2 2 2-15,-1-2 3 16,1 3 2-16,-1 4 0 15,-1-7 0-15,-1 4 0 0,-2 0 2 16,2-3 0-16,-1 5 1 16,0 1 0-16,-1-1-4 15,-3 3 1-15,-2-4 1 16,0 3 2-16,-3-1 4 16,3 4 1-16,0 1-1 15,-1-1-3-15,-4 1-2 16,0-2-2-16,3-1 2 15,-1 2 0-15,3-1 2 16,-2 1 0-16,-1 3-1 16,-2-2 0-16,3 4-1 15,1-2 0-15,0 1-5 16,0-1-8-16,1 8-41 16,-3-4-44-16,2 5 61 15</inkml:trace>
  <inkml:trace contextRef="#ctx0" brushRef="#br0" timeOffset="12412.44">12049 6283 151 0,'15'-29'102'0,"-15"26"11"0,0 3-30 15,-1 1-29-15,0-1-11 16,-1 0-11-16,0 0-1 15,0 0 5-15,-2 0-1 16,0 0-4-16,-2 0-3 16,-1 0-10-16,-1 1-1 15,-1 1-6-15,0 1 0 0,-1 1 0 16,-28 18 0-16,28-11 1 16,-4-1-1-16,0 3-1 15,2 2 1-15,-5-3 12 16,6 7 4-16,-2-1-1 15,-1 3-3-15,3 1-14 16,-1-4-5-16,2 0-1 16,3-3 0-16,2 0 0 15,0 0 0-15,1 1 0 16,2 6 0-16,1 2-1 16,0 0 1-16,2 0-1 15,-1-4 1-15,3-3 1 16,2 0-2-16,-1-3 0 15,2-2 0-15,0 1 0 16,0-3 0-16,0 1 1 16,0 3 1-16,0-2-1 15,-1-1 0-15,-1 5-1 0,1-1 0 16,1 0-1-16,2 0 0 16,-2-2 0-16,3 1 0 15,-5-1 0-15,1-2 1 16,0 1 5-16,-1-3 4 15,1-1 9-15,0-1 2 16,1-1 1-16,0-2-4 16,-1 1-7-16,1-2-2 15,-3 1-5-15,2-1-2 0,5 3-2 16,-5-1-1-16,3 0-1 16,-3 1-4-16,-1-5-2 15,6 3-4-15,-2-1 1 16,2 1 3-16,3-1 3 15,-1 1 3-15,1-3 2 16,2 0 0-16,-2 0 0 16,0-1 0-16,4 0-1 15,0 0 0-15,-1 4-1 16,-1-1 0-16,0 2 0 16,1-1 1-16,1-1 0 15,2 1 0-15,-1-3 0 16,-1 2 1-16,1-1 0 15,0-2 1-15,1 0-1 16,-1 0 1-16,3-2-1 16,-4 0 0-16,3 2-1 0,-4-1 1 15,-1 1 0-15,-5-1 0 16,-3-1 2-16,2 1 1 16,-3 0 2-16,0-2 1 15,0 1-1-15,0 1 0 16,-2-2-4-16,5 2 0 15,-2-2-2-15,0-1 1 16,1 1 4-16,-2 1 2 16,1-3 3-16,0 0-1 15,-5 0 3-15,3-2 2 0,-2 2-1 16,0-2 1-16,2 3-6 16,0-2-4-16,-2 1 0 15,-2-3 0-15,0 0 1 16,1 1 0-16,-2-3-2 15,1 3-1-15,-4-4-1 16,2 0-1-16,-2 1 1 16,1-4 0-16,2 5 0 15,-2-4 1-15,1-4-1 16,0 3-1-16,-2-4 0 16,3 2 0-16,0 5 0 15,-4-2 0-15,2 2 0 16,-5 0-1-16,2 0-1 15,1 1-1-15,0 2 0 16,3-1 0-16,-3-1-1 16,2-1 0-16,-1-4 1 15,-2 3 2-15,5-2 0 0,-1 1 1 16,1 0 1-16,0 2 0 16,-1-1 0-16,-1 0-1 15,2 1 0-15,-3 3 0 16,-2 0-4-16,3 1 0 15,-3 2 1-15,2 1 0 16,5 1 3-16,-1-1 1 16,-1 3-1-16,0 0 1 0,-1 0 2 15,-1-2-1-15,1 1 0 16,0 0 0-16,0-1 0 16,0 1 1-16,0-1-1 15,-2-1 0-15,1 1 0 16,-1-1-1-16,-1 1 0 15,1-1-1-15,-2 0 0 16,0-1 0-16,1 1 0 16,-2-2-1-16,0 0 1 15,0 0 0-15,1-1 0 16,-2 0-1-16,0 1 1 16,0-3 0-16,-23-17-2 15,23 18 0-15,-3 3 0 16,0-3-1-16,-2 2-1 15,-1-2-1-15,0 1-1 16,-2-1 0-16,2 5 3 16,0-3 0-16,-2 3 2 0,1-1-1 15,-1 0 1-15,0 2 0 16,0-2 0-16,1 3-1 16,0-5 0-16,2 4-1 15,0 2 1-15,1-3 0 16,-2 2 0-16,2 1 1 15,0-1-1-15,-2-1-1 16,2 2-1-16,-1 0-2 16,1 0 1-16,-2 1 1 0,5 1 3 15,-2-1 0-15,1 4 2 16,2 0-1-16,0 1 1 16,-4 1 0-16,-1-2-1 15,-1 2 1-15,-1 1-1 16,1 2 1-16,2 4-1 15,-2-6 0-15,-1 4-1 16,2-1 1-16,-3 2-12 16,1 1-28-16,-3 0-112 15,-3 1 101-15</inkml:trace>
  <inkml:trace contextRef="#ctx0" brushRef="#br0" timeOffset="22941.14">4998 10491 69 0,'0'53'18'0</inkml:trace>
  <inkml:trace contextRef="#ctx0" brushRef="#br0" timeOffset="24559.05">4999 10535 95 0,'1'-4'46'0,"0"2"-6"16,-1-1-18-16,0 0-5 15,0 1-3-15,0 0-10 16,0 1-4-16,0-1-3 0,0 1 1 15,0 0 25-15,0 0 24 16,0 0 42-16,0-1 11 16,0 0-6-16,0 1-15 15,-1 0-23-15,1 0-7 16,0-3-7-16,0 2-4 16,0 0-13-16,-1 1-5 15,0-2-5-15,1 1 2 0,-1 0 16 16,0-1 9-16,0 1 15 15,-1 0 2-15,1 1-10 16,0 0-8-16,-1-2-15 16,-1 2-4-16,1 0 0 15,0 0 3-15,-2 0 4 16,1 1-1-16,0 0 0 16,-2 0-4-16,0 0-9 15,0 0-3-15,-2 0-3 16,0 0 0-16,0 0 1 15,-1 1 2-15,0 0-1 16,-2 0 0-16,2 0 2 16,-2 0 1-16,1 2 2 15,-2-1-1-15,-29 7-5 16,34-2-4-16,-3-2-6 16,1-1-1-16,-1 2-3 15,0-4 1-15,-6 5 2 16,3 0 1-16,-2-1 3 0,0 1 1 15,0 0-1-15,-2-1 0 16,4-1-3-16,-1 2-1 16,0-2-3-16,2 2 0 15,-1-1 0-15,3 2 1 16,-3-4 3-16,2 2 0 16,-1 2 0-16,-2-3 0 15,5-1 0-15,-1 3 1 0,-1-3-2 16,2 4-3-16,-3 1-4 15,3 0-4-15,0 3-2 16,1-2 2-16,1 3 4 16,0 1 2-16,0-2 4 15,2 5 0-15,0-1 0 16,0 0 1-16,3 0 0 16,-3-3 0-16,3 2 0 15,0-4 0-15,0 4 0 16,0-1 0-16,1 4 0 15,0 7 1-15,0 0-1 16,2 5 0-16,-1 1-1 16,0-2-1-16,1-4 0 15,2-4 0-15,1-5 0 16,-2 3-1-16,0-1-7 16,3 0 0-16,0 0 0 15,2-3 0-15,1 1 5 16,3 2-2-16,2-2-5 0,1-1 0 15,2-2 2-15,-1 0 2 16,0-3 7-16,0 1 1 16,-2-3-2-16,2 2 1 15,0 0 1-15,3 0 1 16,0 2 0-16,-1-2 1 16,0 1 0-16,-2-1-1 15,-1 0-1-15,0 0 0 0,-5-2-1 16,2 1 1-16,-3 1-1 15,5-2-1-15,2 2-5 16,-3-3 0-16,6-2 0 16,-4-4 2-16,0-2 3 15,1 1 2-15,-4-4-1 16,5 4 1-16,-4-2 0 16,3-2-1-16,-1 1 0 15,2-3-3-15,0-2-1 16,-1-1-1-16,2-2 1 15,0 0 0-15,-2 2 0 16,-1-1 0-16,-2-2-1 16,-3 1 1-16,-1-1 1 15,-1 4 2 1,-4 3 2-16,0 2-1 0,10-12-1 16,-1-3-1-16,0 1-4 15,-5 1-1-15,-3-1 2 0,2 2 1 16,-3-5 4-16,0 0 1 15,4 0-1-15,0-2-1 16,-1 2-3-16,0 1-3 16,-2 4-5-16,-2-3 1 15,2-1 4-15,-3-1 4 16,1-1 6-16,-1 1 0 16,0 2 0-16,-2-1-1 0,-1-4-3 15,0 3-5-15,0 3-2 16,1 1-1-16,-4 4 5 15,3-2 2-15,-2 2 3 16,-4-1 1-16,2-3 0 16,2 1-1-16,3-1 1 15,-1-3 0-15,-1 2 0 16,-2-2 3-16,-3-3 3 16,0 5 2-16,3 3 6 15,0-1 0-15,-3 5 3 16,2-2 2-16,-3 1 2 15,-3-2 0-15,0 1-3 16,0-3-2-16,-4-2-13 16,-1 4-8-16,-4-2-29 15,-4 1-17-15,-8 5-63 16,-4 2-48-16,-11 10 102 16</inkml:trace>
  <inkml:trace contextRef="#ctx0" brushRef="#br0" timeOffset="26427.17">5666 10378 218 0,'6'4'129'0,"16"6"-12"15,-23-10-25-15,1 1-41 16,-4-2-12-16,2 1-20 16,0 0-9-16,-2-1-6 15,-2 0-2-15,-1-1 2 0,0 2 0 16,0 0-1-16,0 0 1 16,-1 0-2-16,0-1-1 15,-1 0 0-15,-1 0-1 16,-1 1 1-16,-34 1 1 15,29-1 0-15,1 1 2 16,-1-1-1-16,1 1-2 16,0 1-1-16,0-1 0 15,-1-1-7-15,-2 2-3 16,3 3-8-16,2-2-2 0,0 4 1 16,2-1 3-16,-1 2 1 15,4 5 1-15,-3-3 0 16,4 4-1-16,4 5-1 15,-5-4 2-15,4 5 2 16,0 0 3-16,-2-3 9 16,5 2 3-16,-1-1 4 15,-1-1 2-15,3 0-1 16,0 3-2-16,3 4-2 16,0 0 1-16,-2-1 11 15,4 1 5-15,-2-1 2 16,-3-3 1-16,4 0-4 15,-1 0-1-15,2-5 7 16,2 4 5-16,2 4 0 16,-3 3-2-16,1 0-11 15,0 1-9-15,-2 0-7 0,1-4-1 16,1-1-1-16,2-5 0 16,-1-6 0-16,2 0 0 15,-4 1 1-15,1 1 0 16,3 0 1-16,-4 1 0 15,5 1 9-15,-1-2 12 16,1-2 13-16,0 2 1 16,1-6-3-16,2 0-12 0,2 5-11 15,0-8-2-15,0 3-3 16,1 0 0-16,-2-6-1 16,0 3 1-16,-2-3-1 15,2 2 1-15,-2-1 0 16,2 3 0-16,-2 1 0 15,-1-7-1-15,1-2-1 16,-4 3 0-16,-1-1 0 16,0 1 0-16,0 1-2 15,0-3-1-15,1-4-3 16,2 5-1-16,-3-8-1 16,4 1 1-16,1 0 2 15,-3-4 1-15,1 0 0 16,-1-1 0-16,-2 0-1 15,4-2-3-15,1-3-2 16,-5 1-2-16,1-3-2 0,1 4 3 16,-1-6 1-16,3-3 0 15,-2-5 2-15,1-3 1 16,-2 3 1-16,1 6 0 16,0 3 3-16,-2 4 0 15,-2 3 1-15,-1-1 1 16,0-1 0-16,0 3 1 15,-3 3 0-15,-2-2-2 16,0 2 1-16,-2 0-1 16,2-4 3-16,-3 2 5 15,-2 4 7-15,1-3 3 0,-4 2 2 16,1-1-2-16,-1-1-3 16,-3 0-2-16,1 1-1 15,-2-1 0-15,2-1 2 16,1 0-1-16,-2 1-3 15,-1 2-2-15,-1-1-6 16,2 4-2-16,-3-4-1 16,3 1 1-16,1 0 3 15,-4-4-1-15,1 2-1 16,-6 0 0-16,5-3-3 16,4 3 1-16,2 2 2 15,3-1 0-15,-4 4-1 16,1-1-1-16,-3 1-2 15,1-1-2-15,0 2 0 16,0 0 1-16,-1-1-3 16,2 4-1-16,-4-1-6 0,-6 1-7 15,2 1-88-15,-6 0 75 16</inkml:trace>
  <inkml:trace contextRef="#ctx0" brushRef="#br0" timeOffset="29075.14">5304 11511 645 0,'-2'2'235'15,"5"-2"-174"-15,-8 2-72 0,4-2-3 16,1 0 5-16,-1 1 6 16,0 0 3-16,-2 0 1 15,1 0 1-15,0 1 0 16,1-1 6-16,-2 0 3 16,1 0 5-16,1-1 7 15,0 0 9-15,-1 0 2 16,2 0 5-16,0 0 0 15,0 0-10-15,0 0-5 0,0 0-12 16,-1 0-5-16,0 0-4 16,0 0 0-16,0-1-1 15,0 0 0-15,1 0-1 16,0-1 1-16,0 1 1 16,0 0 3-16,-1-1 2 15,-1 0-1-15,0 0-5 16,0 1-3-16,-3 0-6 15,2 0-1-15,-3 0-2 16,-1 0 1-16,0 1 4 16,-2 0 1-16,0 1 2 15,-2 0-2-15,-33 6-3 16,32-5-1-16,-1-1 2 16,-1 2 1-16,3-2 4 15,-2-1 1-15,3 1 1 16,-1 0 0-16,1-1 0 15,2 1 1-15,-4 2 0 0,2-3 0 16,1 1-1 0,-3-1 0-16,4 0-1 0,-2 1 0 15,1 0 0-15,-3-1 0 16,2 1 1-16,-2-1-1 16,2 1 0-16,-2 0 0 15,0-1 0-15,0 4-1 16,0-3 0-16,1 0-1 0,1 4 1 15,-4-5 0-15,0 4-1 16,4 1 0-16,-7-1-7 16,6 2-2-16,-1 2-1 15,-1 1 3-15,4 0 6 16,-4 0 3-16,-2 0 1 16,1 3 1-16,-1 3-2 15,0-3 0-15,2 2 2 16,0 0 2-16,0-2 2 15,2 0 1-15,0 0 2 16,0-2 2-16,2 1-1 16,0 0-1-16,0-1-3 15,2 1-3-15,1-3-1 16,0 1 0-16,3 3-1 16,-1-1 0-16,2 2 1 15,0 0-1-15,-1-2-1 0,2 1 1 16,1 0-1-1,0-1-1-15,0 1 1 0,1 1-1 16,1 4 0-16,-2-3 1 16,1-1-1-16,-2 2 1 15,1-5 0-15,-2 3 0 16,2 0 1-16,3-2-1 16,-1 1 0-16,1-1-1 15,1 2-1-15,1 1-1 0,0 1 2 16,3-1-1-16,0-1 0 15,2-1 0-15,-1 1-1 16,-1-4 0-16,3 1 1 16,3 2 2-16,-1-4 0 15,0 2 0-15,5-2 0 16,-3-2 0-16,4 4-2 16,-3-2 1-16,-6 0 1 15,6 4 0-15,-7-7 0 16,4 3 0-16,-3-3 0 15,2 0 0-15,1 1 1 16,2-3 1-16,-3 2-1 16,-2 3 1-16,-2-6-1 15,1 4 0-15,2-4 0 16,3 1 0-16,-1 1 0 16,0 0 0-16,2 0 1 15,-2-1 0-15,4-3 1 16,-2 1 1-16,-2-4-1 0,4 1 1 15,-1 0 0-15,-1-5-1 16,0 6-1-16,0-6 0 16,-3 0-1-16,2 4-1 15,-3-8 0-15,0 5 0 16,4-1-1-16,-5-1 1 16,2 3-1-16,-2-3 1 15,-3-3-1-15,5 4 0 16,-1 0-1-16,2 2 1 0,-2-1 0 15,0-1-1-15,-1-1 1 16,-2-3-1-16,2 0 0 16,-4 4 0-16,-2-3 1 15,2-1 1-15,-2 2 0 16,2 0 0-16,-4 0-1 16,4 2 1-16,-1-1 0 15,-2-4 1-15,4 4 4 16,-7-1 2-16,4 1-1 15,1 0 1-15,0 0-1 16,-2 0-1-16,-1-3 2 16,-2 0 0-16,-2 1 1 15,2 1-1-15,4 3 0 16,-3 1-3-16,0-3-1 16,-1 1-2-16,0-4-1 15,0 0 0-15,-3-1 1 0,3 0 0 16,0 2 0-16,0 1 1 15,3 0 1-15,-3-4-1 16,-2 3 1-16,0-3-1 16,0 4-1-16,1 1-1 15,1-1 0-15,-1 3 0 16,0-2-1-16,0 0 1 16,2 1 0-16,-1-4 0 15,-1 2 1-15,1 1 0 0,-5-3-1 16,3 3 1-16,2 1-1 15,-1-1 0-15,2 2 0 16,0-2 0-16,-3 0 2 16,-4-2-1-16,1 3 1 15,2-1-1-15,3-2 0 16,-1 3 2-16,0-2 0 16,-3 1 1-16,-2 3-1 15,5-2-1-15,-1 2-1 16,1-2 0-16,0-1 1 15,1 2-1-15,-3-2 1 16,2 2 1-16,-3-2 1 16,-2-1 2-16,2-1 1 15,1 5 0-15,3 0 0 16,-1 0-2-16,2 3-1 16,-2 1 1-16,0-1 5 0,-1 1 1 15,-1-1-1-15,1 1-1 16,0 0-6-16,1 1-1 15,1 0-2-15,-1 0-1 16,-1 0-4-16,0 1 0 16,-2 0 0-16,-1 2-2 15,0 0-4-15,0 1-6 16,-1-1-8-16,1 1-3 16,-1-1-8-16,0 0-13 0,1 2-77 15,3 1-117-15,-1 1 155 16</inkml:trace>
  <inkml:trace contextRef="#ctx0" brushRef="#br0" timeOffset="35571.85">11716 10654 242 0,'-3'3'91'15,"3"-1"-95"-15,-1 1-19 16</inkml:trace>
  <inkml:trace contextRef="#ctx0" brushRef="#br0" timeOffset="36904.83">11700 10655 113 0,'-5'-2'40'0,"-3"-2"-42"16,-2-1-11-16,-1 0-5 16,-27-16 2-16,28 17 13 15,3 1 3-15,0 2 4 16,1-1 0-16,6 0-1 15,-3 1 4-15,2 0 25 16,-1 0 16-16,1 0 26 16,0 0 8-16,0-1-4 15,0 1-4-15,0 0-14 16,0 0 0-16,-1 0 4 16,1 0 4-16,0 0 2 15,0-1-8-15,0-2-25 16,-2-4-14-16,1 0-16 15,0-4-4-15,0 5-1 16,0 3 1-16,-1-4 2 16,-1 2 0-16,0-1-2 0,-1 0-1 15,2 1-6-15,-1 2-2 16,2 0-3-16,-1-1-1 16,0 2 3-16,0-2 2 15,-5 2 2-15,0-1 2 16,1 1 1-16,-5 0-2 15,-25-29-4-15,28 30 0 16,3 2-1-16,-1-1 2 16,0-1 4-16,2 1 0 0,-1-1 0 15,-1 2 0-15,1 0-2 16,-1 0 1-16,-3 4 0 16,1 3 1-16,-4 2 0 15,0 0-1-15,0 7 0 16,0 4 2-16,1 4 2 15,1 4 1-15,-2-2 0 16,2 1-1-16,-4 2 1 16,1 1 0-16,-1 1 1 15,0 0 0-15,1-3-1 16,1-3-1-16,2-3 0 16,-1 0-1-16,3 0-1 15,0-2 0-15,5 1 1 16,-1-2-1-16,2 1 1 15,2-4 2-15,0 1 3 16,1-1 4-16,0-5 5 0,1 3 0 16,3 0-1-16,0-1-3 15,4-3-6-15,-1-2 0 16,4 1-4-16,-3-2 0 16,1 1 0-16,0 4 0 15,-2-3 0-15,0 0 2 16,0 4 0-16,1-3 2 15,1-2 2-15,3 4 1 0,1-3 2 16,1 0 3-16,1 3-1 16,-1-4-1-16,0-2-3 15,3 2-2-15,1-1-4 16,-2 0 1-16,2 2 2 16,-1-1 1-16,-2-3 7 15,2-2 1-15,-2-1-1 16,-4-4 1-16,4 1-5 15,-2-1 0-15,1-4-3 16,-2 2 0-16,-3 0-2 16,11 0-2-16,-7-2 1 15,5 1-1-15,2-2-1 16,-4-2 1-16,2 1 0 16,-3-4-1-16,0-3 0 15,-1-1 0-15,-1 1-1 16,1 2 1-16,-5 2 0 15,0-1-2-15,0 2-7 0,-2-1-5 16,3 2-12-16,-2 0-1 16,-1-4 6-16,-1-4 7 15,0-3 11-15,1 1 3 16,-3-1 0-16,-2 3 0 16,-1 1-1-16,-2 0 0 15,1 1-2-15,-2 0-5 16,-2-2-11-16,-1 2-4 15,-4-3-4-15,2 1 5 0,-2-1 12 16,1 2 8-16,1 1 9 16,-1-1 3-16,-2 0 0 15,-1-1-1-15,-3 1-6 16,-2 3-2-16,-1 1-3 16,-1 2-2-16,-3 1-3 15,0 3-4-15,-4 3-13 16,2 3-7-16,-5 0-3 15,-2 1 0-15,0 1-6 16,-3-1-11-16,5 7-89 16,1-1 91-16</inkml:trace>
  <inkml:trace contextRef="#ctx0" brushRef="#br0" timeOffset="38574.41">12344 10451 507 0,'0'-1'136'16,"-2"-1"-239"-16,-1 1-36 15,2 0 21-15,0 0 46 0,0 0 113 16,0 1 30-16,0 0 20 15,0 0 0-15,-1 0-9 16,1 0-3-16,1-1-6 16,-1 0-4-16,0-1-16 15,0 1-10-15,0 0-16 16,-1 0-9-16,1 0-6 16,0 0-4-16,0-1-7 15,0 1-2-15,-11-2-7 16,-4 1-3-16,-30 0-1 15,25 8 0-15,1 2 3 16,0 1 2-16,2 1 3 16,0-2-1-16,0 1 1 15,-1 0 2-15,1 2 0 16,1 0 0-16,-1-1 2 16,2 3-1-16,4 1 1 15,-2 0 0-15,6-2-2 0,-5-1 0 16,3-3-2-16,-2-2 0 15,-2 1 1-15,8 0 2 16,-2-2 1-16,4 1 0 16,4 2-5-16,-6 0 0 15,6 1 0-15,2 2-2 16,-1 4 5-16,1 0 0 16,-1 4 1-16,1 0 1 15,2-2 0-15,4 2 0 0,-3-1 1 16,-6-1-1-16,8-1 1 15,-3-2-1-15,0-1 3 16,9 3 1-16,-5 5 5 16,3 3 3-16,-4 3 4 15,-1 0 2-15,6 4 5 16,-5-2 2-16,10-1 2 16,1-4-1-16,0-1-2 15,1-1-3-15,-4 0-1 16,0 1 0-16,-1-6-1 15,2-1-1-15,0 1 3 16,2-7 3-16,-2 1 4 16,-2-1 0-16,2-3-8 15,-1 1-6-15,1-5-6 16,0-1-1-16,0 0-1 16,-2-4 1-16,3 1 3 15,-1-3-1-15,1 0-1 16,1 3-1-16,-3-4-4 0,-4 0-1 15,2-2-1-15,-4 0 0 16,-1-5 0-16,4 4 0 16,0-6-1-16,-2-2 1 15,3-4-1-15,-2-5-4 16,2 0-10-16,-2-2-2 16,3 0-1-16,1-5 2 15,-2-4 10-15,-2-5 0 0,-3 6 0 16,0 4 0-16,-1 6-1 15,0 2 0-15,-1 0-4 16,-1 0-1-16,-1-3 0 16,0 1 2-16,0 0 5 15,-1 2 2-15,0-2 2 16,-1 0 1-16,0 6-1 16,0-3 0-16,-1 5 3 15,1-2 1-15,0 0 4 16,-2 2 4-16,-2 1 4 15,1 2 2-15,-2 5 0 16,-3 0-4-16,0 2-5 16,0-1-4-16,-4 0-3 15,1 1-1-15,-4 2 0 16,-4-1 0-16,-3 0 1 16,-2 1 0-16,-3 2 0 15,7 2 0-15,-3 4-1 0,-3-1 0 16,2 2 0-16,-8 0 0 15,0 1 0-15,-3 1 0 16,-3 4-1-16,-1-1-3 16,-1 3-4-16,2 1-3 15,2-1-7-15,0 3-1 16,0-2 2-16,4 3 3 16,2 0 8-16,-1-1-4 0,6 5-81 15,-6-4-122-15,-10 6 135 16</inkml:trace>
  <inkml:trace contextRef="#ctx0" brushRef="#br0" timeOffset="40776.64">11532 11515 304 0,'-1'-1'126'16,"0"0"-52"-16,0-1-12 15,0 1 20-15,0 0 9 0,0 0-9 16,-2 1-16-16,-3 0-26 16,3 0-12-16,-6 0-14 15,1 0-4-15,-1 0-6 16,2-1-1-16,-3 0 0 15,2-1 3-15,-3 1 8 16,-31-1 2-16,32 1-2 16,-2 0-3-16,0 0-8 15,-1 1-1-15,-2-3-1 16,0 1 0-16,-2 0-1 16,1-2 0-16,-4 4 0 15,0 4-1-15,3-2 1 16,1-1 1-16,3 3 5 15,4-3 3-15,0 2-1 16,0 1-1-16,-1-3-7 16,3 2-4-16,1 1-1 15,-1 0 0-15,3 3 3 0,-2-2 2 16,3 4 0-16,1 3 2 16,-1 0 0-16,3 4-1 15,-1 1 0-15,2-1-1 16,2 0 0-16,-2-1 0 15,3 2 0-15,0 0 0 16,2 1 0-16,-1-4 0 16,2-1 1-16,0-1 0 15,-1-2 1-15,1 2 0 0,-2-3 3 16,-1 4 2-16,1 1 2 16,1-2 0-16,-2 4-2 15,0-3-1-15,0 1-1 16,1 0 0-16,-1-3 3 15,2 0 0-15,1-1 1 16,-2 0-2-16,3 0-3 16,1 0 0-16,-3-4 0 15,1 2 1-15,-2-2 3 16,0-3 3-16,2 2 11 16,-1-3 2-16,2 0-1 15,0 1-3-15,0 0-12 16,2-1-2-16,-2 2-3 15,0-1-1-15,1 2-1 16,0-1 0-16,-2 0 0 16,1-1 0-16,-4 2-1 15,3 0 1-15,0 2 0 0,-2 1-1 16,2 0 1-16,-3 0 1 16,1 1 0-16,-2-2 0 15,4 1 0-15,-2-2-1 16,1-2 1-16,-2 3 0 15,-4-3-2-15,1 4 1 16,1-2 0-16,5 2-1 16,-2 1 1-16,5-2 0 15,-6-2 0-15,1-1 1 0,-5 1-1 16,4-4 1-16,1 4 3 16,1 2 0-16,5-2 2 15,-7 0-1-15,-1 2-2 16,5-3-1-16,-4 3-1 15,0-1-1-15,1-4 0 16,-5-1 1-16,3-1 0 16,-3 0 1-16,0 0 2 15,0 0 5-15,0 0 1 16,0 0 1-16,8 3-1 16,-3-2-2-16,-3-1 0 15,3 0 0-15,1 0 0 16,2 0-2-16,0 0-2 15,2-1-1-15,-1-1-2 16,-2 1 0-16,3-1-1 16,-5 0 0-16,3-1 0 0,-2 1 1 15,0 0 0-15,0-2-1 16,-3 2 0-16,1 0-1 16,-1-2-1-16,-1 2-3 15,2 0-5-15,-3-5-2 16,0-1-4-16,4-2 3 15,-1 0 3-15,17-30 3 16,-20 27 6-16,2-2 0 16,-3-1 0-16,1 0 0 0,0-3 1 15,-1 5 1-15,0-1 3 16,1 5 1-16,-1-3-2 16,0 0-2-16,0-4-4 15,-1 1-1-15,-1 0 0 16,-1 0 1-16,2 1 1 15,-2-1 1-15,0 4 0 16,3 0 1-16,-1 4 0 16,1 0 0-16,-1 1 1 15,-2 3-2-15,0-2 1 16,0-1 0-16,-1 2 0 16,2-5-1-16,-4 5 1 15,2-4-1-15,-2 0 0 16,-1-1 0-16,2-1 1 15,0 2 2-15,-5-3 2 16,2 0-1-16,-3 0 0 16,-1-3-2-16,3-3-3 0,-2 2-1 15,-1-2-1-15,1-1 1 16,-3 5 2-16,3 1 0 16,3 2-2-16,-3 1-1 15,4 2-2-15,-2 1 1 16,1 2 2-16,5 1-2 15,-5 0-4-15,2 0-2 0,-1 4-9 16,2 0-3-16,-1 0-10 16,0 0-8-16,2-3-49 15,-5 2-61-15,0 1 97 16</inkml:trace>
  <inkml:trace contextRef="#ctx0" brushRef="#br0" timeOffset="44596.07">12518 11681 230 0,'-4'28'112'0,"-6"-31"-36"15,3 2-15-15,5-1-21 16,-4-2-7-16,1 0-15 16,-1 0-5-16,0 2-8 15,-1-3-1-15,4 2 3 16,-5-2 1-16,4 1 10 0,0-2 2 15,-1-3 4-15,5-1 4 16,-4 1 5-16,4 0 1 16,-2-1-6-16,3 2-6 15,-1-6-14-15,0 0-3 16,0-2 1-16,-2-2 0 16,2 3-2-16,-2 0-2 15,3-1-7-15,2 0-2 16,-2-1 0-16,-1 1 1 0,0-2 4 15,-1 5 1-15,0 0-1 16,0-1-3-16,-2 6-20 16,0 1-8-16,3 0-6 15,-2 1 6-15,2 1 20 16,-4-3 13-16,-2 0 15 16,1 5 6-16,-2-1 6 15,2 0 0-15,1 0-1 16,-3-2-4-16,1 3-3 15,-2 2-2-15,-3 2-8 16,1 3 0-16,-4-1-6 16,-1 3 0-16,-1 0 9 15,-2 0 7-15,-1-1 8 16,1 4 4-16,0-4-3 16,-2 6-3-16,2-1-6 15,-1-1-3-15,1 4-7 0,0-4-4 16,0 2-2-16,1 0-1 15,-1-2 1-15,1 1 0 16,5-1 2-16,-1-4 1 16,-1 1 0-16,3-1 2 15,-1-1 6-15,0 1 3 16,5-1 2-16,-7 0 0 16,5-2-2-16,0 2-3 15,0-2 0-15,4 2 0 16,-3-1 0-16,-1 1-2 0,0 0-3 15,-2 2-3-15,4 1-2 16,0 2-1-16,2 4 4 16,-1 1 2-16,-2-2 5 15,0 1 4-15,-1 0 1 16,5 1-2-16,-2 1-5 16,5 0-5-16,-1-2-2 15,-3 1-2-15,2-1 0 16,-1-4-1-16,1 3-1 15,1-4 0-15,0 1-1 16,1 2 1-16,0 0 0 16,-1-2 0-16,1 5 0 15,1-3 0-15,2 1-1 16,-1 2 1-16,0 2 0 16,-1-2 0-16,1 1 0 15,2-1 1-15,-1-5-1 16,-1 2 0-16,0 2 0 0,2 2 0 15,-2-2 0-15,1-1 0 16,-1-4 0-16,0 2 0 16,2 2 0-16,-1 0-1 15,0 2 1-15,2-3 0 16,-3-3 1-16,0 3 2 16,3-2 4-16,-3-2 1 15,2 0 3-15,1 0 0 16,-1 0-3-16,3-1-1 0,1 0-1 15,0-2-2-15,-2 0 0 16,2 2-2-16,-2 0-1 16,0 0-1-16,-1-3-1 15,0 0 0-15,-1 3 0 16,1-2 0-16,-1 3 0 16,2-2 1-16,-2-1-1 15,3 0 1-15,-6-1 0 16,3 0-1-16,1 2 1 15,-4-5 0-15,0 0 0 16,0 0-1-16,0 0 0 16,0 0 1-16,0 0-1 15,0 0 0-15,0 0 0 16,0 1 0-16,1 1 1 16,5 1 1-16,-4-2-1 0,-2 0 1 15,2 2 0-15,-2-1-1 16,1 0 1-16,-1-2 0 15,5 3-2-15,-4-3 1 16,3 3-1-16,1 0 0 16,-3-3 0-16,3 4 0 15,-2-3 0-15,2 2 0 16,0-1 0-16,-1 0 0 16,-3-2 0-16,4 2 1 15,0 0-1-15,2 1 1 16,3-1-1-16,-4-1 0 0,3 0 0 15,-1 0 0-15,-1 0 1 16,3-1 0-16,0 0 0 16,-1 0 0-16,28 6-1 15,-30-6 0-15,-1 0 1 16,1 0-1-16,0 0 0 16,-2 1 0-16,1 0 0 15,-1 1 0-15,0 0 0 16,0-1 0-16,-3-1 1 15,-2 0-1-15,0-1 1 16,0 0 0-16,0 0-1 16,0 1 0-16,0 0 0 15,3 0 0-15,4 0 0 16,-3-2 0-16,2 1-1 16,-3 0 1-16,1 0-2 15,1 0 1-15,-1 0-1 16,1-2 0-16,-1 1 0 0,1 0 1 15,2-2 0-15,0 1 1 16,-1-1 0-16,0 0-1 16,3-2 0-16,1 0 0 15,29-18 1-15,-27 18 0 16,-2 1-1-16,-2-1 0 16,0 1 1-16,-2-1-1 15,3 4 1-15,-1-3 0 0,-1 1 0 16,0 2 0-16,-3 0 1 15,-1 1 0-15,-3 0 1 16,0 0 0-16,0 0 0 16,0 0 0-16,0 0 0 15,0-1 0-15,0 1 2 16,0 0 1-16,0 0 8 16,0 0 1-16,0 0 2 15,0-1-2-15,0 1-6 16,0 0-4-16,0 0-1 15,0 0-1-15,2-1 0 16,-2 0 0-16,0 0-1 16,0 0 1-16,0 1-2 15,0-1 1-15,0 1-1 16,0 0 0-16,0 0 1 16,0-1-1-16,0-1 1 0,1 0-1 15,1 1 0-15,3-2 0 16,-2 0 1-16,-1-1-1 15,-1 1 1-15,-1 2 0 16,1-2 1-16,0 0-1 16,2-1 3-16,-1 1-1 15,-2 3 0-15,3-3 0 0,1 1-1 16,-3 2-1-16,-1 0 1 16,0-2 1-16,0 1 0 15,1-2 1-15,2 0-3 16,-1-1 0-16,-1 2-2 15,0-1-1-15,0 1 1 16,0-2 0-16,4-3 1 16,0 0 0-16,0-3 1 15,14-32 0-15,-16 29 0 16,-3-1 0-16,-2-2-1 16,6 3 1-16,-3-2 0 15,-1 2-1-15,0 2 0 16,-4 1 0-16,2 3 0 15,0 0 0-15,2 2-1 16,0 0 0-16,0 3 1 16,-2 2-1-16,1-1 1 15,0 1 0-15,0 0 0 16,0 0 0-16,0 0 0 0,0 0 0 16,1 0 0-16,-2-1 1 15,1 1-1-15,0 0 1 16,0 0-1-16,0 0 1 15,1 0-1-15,0-1 0 16,0 1 0-16,0 0 0 16,0-2 0-16,0 0 0 15,0 0 0-15,0 1 0 16,-1-2 0-16,1 2 1 0,0 0 0 16,-2-1 0-16,1 1 1 15,0-4-1-15,0 3 0 16,0 0 0-16,0 0 1 15,0 1 0-15,-1-3-1 16,1 3 1-16,0-3-1 16,0 1-1-16,0-1 0 15,0 0 1-15,-1 2-1 16,1-1 0-16,0 1 0 16,0-1 1-16,1 0-1 15,0 2 1-15,-1-1 0 16,0 2 0-16,0 0 0 15,-1 0 0-15,1 0 1 16,0-3-1-16,0 3 1 16,1-2-1-16,0 1-1 15,0 1 1-15,0 0 0 0,0 0 0 16,0 0 0-16,-1 0 0 16,0 0 1-16,-1-1 0 15,1 1 1-15,0 0 0 16,0 0-1-16,1 0 1 15,-1 0-2-15,0-1 0 16,1 1 0-16,-1 0-1 16,-1 0 0-16,1 0 0 15,0 0 0-15,0 0 1 0,0-1 0 16,0 1 1-16,0 0 0 16,-1 0 1-16,1 0-1 15,0 0-1-15,0-1 0 16,0 1-1-16,0 0 1 15,-1 0 0-15,1 0-1 16,1 0 0-16,0 0-3 16,-1-1-4-16,0 1-6 15,0 0-3-15,0 0-4 16,0 0-1-16,-1 0-6 16,1-1-5-16,0 1-12 15,0 0-6-15,0 1-27 16,0 0-31-16,-6 4-150 15,-4 0 167-15</inkml:trace>
  <inkml:trace contextRef="#ctx0" brushRef="#br0" timeOffset="68693.11">12441 12684 145 0,'-1'0'67'0,"-2"0"-11"15,5 0-42-15,-4-1 33 16,2 1 18-16,0 0 27 16,-1 0 5-16,1 0-20 15,0 0-6-15,0 0-22 16,0 0-12-16,0 0-28 16,0 0-27-16,0 0-81 15,0 0-70-15,0-1 101 16</inkml:trace>
  <inkml:trace contextRef="#ctx0" brushRef="#br0" timeOffset="71471.2">12393 12467 775 0,'44'-29'294'0,"-41"29"-241"16,-4 0-80 0,-1 0-54-16,2 0 11 0,-1 0 35 15,1-1 17-15,0 1 16 16,0-1 2-16,0 0 8 16,0 0 3-16,0 0 6 15,-1-1 3-15,0 1 6 16,1 0 7-16,1-9 1 15,1-4-4-15,4-31-12 16,-6 31-10-16,-4 3-9 16,2-1-2-16,-1 4-3 15,-4 1-4-15,6-1-13 16,-7 1-8-16,-1 0-20 16,-2-4-8-16,-1 3-4 15,0-5 8-15,-2-2 25 16,2 3 17-16,0 0 32 15,2 5 5-15,-2 1 0 16,3 1-5-16,-1 2-18 0,-3-2-3 16,1 1-4-16,0-1 1 15,-1 3 2-15,-2-1 0 16,0 6-1-16,-1-3 0 16,0 3 1-16,2 2 3 15,-1-3 10-15,2 3 6 16,1-4 7-16,-2 2 0 15,0 2-7-15,-1 0-5 16,0 6-9-16,-1 1-1 0,1 6 1 16,6 2 2-16,-4 0 4 15,1 5 3-15,-3 1 3 16,-3 2 6-16,4-2 10 16,1-1 4-16,0-2 4 15,-2 3-3-15,-3 5-6 16,1 4-3-16,0 1-2 15,-1-2 1-15,3-3 0 16,-2-3-1-16,3-4-1 16,3-3-1-16,0 1 1 15,2 0 2-15,1 2 5 16,1-3 5-16,-2-2-5 16,2 1-5-16,0-5-11 15,0 0-9-15,3-2-2 16,0-1 1-16,3 1-1 15,0 2 0-15,0 0 1 16,1 1 0-16,0 0-1 16,1-1-1-16,2 0 0 0,0-1-1 15,2 1-2-15,0 0 0 16,2-1-1-16,0-2 0 16,0-3 2-16,1-3-1 15,0 3 1-15,0-1 0 16,0-3-1-16,2 2 1 15,4 0-2-15,0-1 0 16,2 2 2-16,-1-1-1 0,1 0 1 16,-1 1 0-16,0 0 0 15,-1 0 0-15,-1 4 0 16,-2-3 0-16,0-2-1 16,4 3 0-16,-7-4-1 15,6 3-1-15,1 3-2 16,-6-5-1-16,2-1-2 15,1 3 1-15,-5-6 3 16,3 2 1-16,2-5 2 16,-1 0 0-16,4 2 0 15,-3-2-1-15,4 5 1 16,-2-3-1-16,-1 0 1 16,2 2 0-16,-2-3 0 15,0 1 1-15,-4-2 0 0,0 2 0 16,-2-2 1-16,-1-1 0 15,-1 1-1-15,0 0-6 16,0 0-6-16,1 1-1 16,-2-1 1-16,-1 0 3 15,-3 0 8-15,0-1 2 16,0 0 1-16,0 1 1 16,0 0-2-16,0-1-1 15,0 0-1-15,0 0-1 16,0-1-1-16,4 0 0 15,1 0 2-15,1 0-1 0,-2-1 2 16,2 0 0-16,-3 0 0 16,3 0 0-16,-1 0-3 15,1-2-2-15,-1 0-8 16,-2 3 0-16,1-4 1 16,3-6 4-16,1 2 7 15,30-30 2-15,-31 27 3 16,0 1-1-16,-1-5-1 15,0 2-1-15,4 4-1 16,-3-4 0-16,1 2 0 16,-4-3 0-16,-4-2 0 15,3 3 1-15,3 1 1 16,-1 2 2-16,-1 1 4 16,-1 0 1-16,-3-2 1 15,0 0 0-15,7 1-4 16,-3 1-2-16,-1 3-2 0,1-1-2 15,-4 1 0-15,0 1 0 16,2-1 0-16,-1 3 0 16,1-2-1-16,2 2 0 15,-2 1 0-15,-2-3 1 16,-1-1 1-16,-2 0 0 16,0-3 1-16,4 4-1 15,1 1 0-15,-4-3 0 16,4 4 0-16,-1-1 0 15,-2 1 0-15,3 1 0 0,1 0-1 16,-1-2 1-16,0 4 2 16,-2 1 1-16,-1 0 4 15,0 0 0-15,-1 0-1 16,1-1-1-16,0 1-4 16,0 0 0-16,0-2-1 15,0-5 1-15,-1 4-1 16,1-4 0-16,1 2 0 15,-1 3-1-15,0-6 0 16,1 3 1-16,0-2 2 16,0-3 2-16,1 3 3 15,0-2 1-15,4-26-1 16,-2 30-2-16,0-2-1 16,-3 0-2-16,-3 0-1 15,3 0 0-15,-2 1 1 0,6 1 0 16,-3-3 1-16,-1 1 0 15,4 0 1-15,-1-1-1 16,-1 2 0-16,-1 0-1 16,-1-2 1-16,-1 1 0 15,1 0 0-15,0-3-1 16,-1 6 1-16,1-5-1 16,-3 1 0-16,3 2-1 15,0-3 0-15,0-1 0 0,2 3 3 16,0-1 2-16,0 2 5 15,-4 3 2-15,1-1 2 16,0 2 0-16,1 1-4 16,0 1-1-16,0 0-4 15,0 0 0-15,0 0-3 16,0 0 0-16,0-1 1 16,0-1 3-16,0-3 6 15,0-1 2-15,-2 4 0 16,2-1-3-16,-1 1-5 15,0 2-4-15,1-3-4 16,0 3 1-16,0-2-2 16,0-1 1-16,-1 0 0 15,0-2-1-15,-1 1 1 16,-1 0 0-16,2 2 0 0,0 1 1 16,0 0-1-16,0-2 0 15,-1 1-1-15,1 0 0 16,0-1 0-16,0 1-1 15,0 2 0-15,0-1 0 16,0 1-5-16,-1 0-2 16,1 0-1-16,0-1-2 15,0 1 1-15,0 0 1 16,0 0-8-16,-1 0-5 16,1 0-31-16,0-1-27 0,0 1-77 15,0 0-57 1,0 0 133-16</inkml:trace>
  <inkml:trace contextRef="#ctx0" brushRef="#br0" timeOffset="79687.62">17607 10902 216 0,'2'0'138'0,"-2"-4"-19"16,0-1-97-16,0 4-56 16,0 0-3-16,0 0 37 15,0 0 31-15,0 0 46 16,0-2 10-16,0 0-16 15,0-4-16-15,0 1-37 16,1-1-13-16,1-1-4 16,-2 4-1-16,1-2-4 15,-1 1-6-15,1-2-22 16,-1 3-15-16,0 1-37 16,-1-1-17-16,0-1-43 15,-1 2 86-15</inkml:trace>
  <inkml:trace contextRef="#ctx0" brushRef="#br0" timeOffset="82133.39">17597 10409 221 0,'0'-1'154'0,"0"1"-6"15,0 0-42-15,0 0-67 16,0 0-20-16,0 0-10 16,0 0 1-16,0 0 10 15,0 0 11-15,0-1 15 16,0 1 7-16,0 0 1 16,-2 0-8-16,2 0-12 15,0 0-1-15,0-1-2 16,0 1 0-16,0 0 2 0,0 0-3 15,0 0-3-15,0 0-1 16,0 0-1-16,0 0 0 16,0 0 1-16,0 0 0 15,0 0-2-15,0 0-4 16,0 0-6-16,0 0-3 16,0 0-6-16,0 0 0 15,0 0 0-15,-1 0 0 0,0 0 4 16,0 0 0-16,0-1 1 15,0 1-3-15,-1 0-2 16,1 0-3-16,0 0-1 16,-3-2-1-16,-8 2-1 15,-2 0-1-15,-30 0-1 16,29 0 0-16,-1 0 0 16,1 3 1-16,1-2 1 15,2 1 0-15,0-1 1 16,2-1 0-16,-1 0 0 15,3-1 0-15,0 1 0 16,-1 1 0-16,-1-1 0 16,1-1 0-16,0 1-1 15,6 1 0-15,-2 2-2 16,-3 0 1-16,3 1 0 16,-5-2 1-16,2 1 1 15,1 2 1-15,-2-2-1 16,0 2 0-16,-1 2-2 15,-1 0-1-15,2 2 1 0,-6-1-2 16,1 3 2-16,1-1-2 16,-3 1-1-16,4 1-2 15,0-2 0-15,-1 1-1 16,1 0 0-16,4 1-2 16,-3-1 1-16,1 0 0 15,2-4 4-15,0 1 2 0,0-3 2 16,4 2 1-16,0 0 0 15,-1-1 0-15,2 3 0 16,-3-1-1-16,-1 2 1 16,2 1 0-16,2 1-1 15,-2 0 1-15,1 3-1 16,-1-1 0-16,-1-3-2 16,2-1 1-16,1 5-1 15,-2-2 0-15,0-2 0 16,0 1 2-16,1-5-1 15,0 2 0-15,2-1 1 16,-2-4-2-16,1 1-1 16,2 1-7-16,-3 1-2 15,2 2 1-15,2-2 3 16,-2-1 7-16,2-1 2 16,0-1 0-16,0-4 0 15,0 0-1-15,0 0-2 0,0 0-3 16,1 8-8-16,2 3-4 15,2 1-4-15,18 28 2 16,-17-28 8-16,1-2 6 16,-3-2 3-16,3 4 1 15,1 1-3-15,2 0-2 16,1 6 0-16,1-5 0 16,0-2 2-16,1-1 2 0,0-1 0 15,0-1 1 1,-1 2 2-16,0-1-1 0,-3-1 2 15,3 2 1-15,0-3 3 16,0 0 2-16,4-4 2 16,-6 3 0-16,-1-3 0 15,2-3 0-15,-6 4-2 16,5-4-1-16,1 2-3 16,-5 2-2-16,2-1 0 15,-1 1-1-15,0-2-1 16,4 1 0-16,2-1 1 15,1 3 0-15,-1-1 0 16,-3-3 1-16,0 0-1 16,2 0 0-16,-3 1 0 15,3 4 0-15,-3-1 0 16,1-1 0-16,1-2 1 16,0-2-1-16,2-1 0 15,1 1 0-15,-2-1 0 0,1 0 1 16,-2-1 0-16,-1 0 0 15,-3 2 0-15,-2-5 0 16,-1 4 2-16,2-2 0 16,-3 0 0-16,-3 2 0 15,0 0 0-15,0-1 1 16,0-1-1-16,2 1 0 16,8-2-3-16,-1-2-3 0,1 0 0 15,27-25 1-15,-27 21 2 16,0 1 0-16,-6 3 2 15,6 0 0-15,-7-2 0 16,2-1 0-16,-2 1 3 16,2 1 1-16,-2 3 3 15,-1-2 0-15,1 2 5 16,-3 2 0-16,0 0-1 16,0-1 0-16,0 1-2 15,0 0 0-15,0 0-1 16,0 0-2-16,0 0-3 15,0-1 0-15,0 1 1 16,0 0 4-16,0 0 4 16,0 0 4-16,0 0 3 15,0 0-1-15,0-1-3 16,0 1-1-16,0 0-7 16,0 0-1-16,0 0-3 0,0 0-2 15,0-1 0-15,0-1 1 16,1-3 6-16,0 0 1 15,0 0 4-15,1-5-1 16,0 2-2-16,0-1-2 16,7-30-1-16,-9 32-1 15,2 1-3-15,-4-1-1 16,1 0-3-16,1-1 0 16,-5 0 0-16,8 0-1 0,-3-1 1 15,1 2-1 1,2-1 1-16,0 1 2 0,-1-2 0 15,-2-1 1-15,2 2 0 16,-3 0-1-16,1 3-2 16,2 0 0-16,-2-2-1 15,2 1 0-15,-4-4 0 16,2 0 0-16,4 0 0 16,-2 0 0-16,-1 0 0 15,3 1 1-15,-3-1 0 16,1 0-1-16,2-2 0 15,-3 0-1-15,-1 2 1 16,-1-3 0-16,-2 1 0 16,2-1 0-16,-3-1 0 15,2 5 1-15,1 0 0 0,-2-1-1 16,3 3 0 0,-1 1 0-16,-2-1 0 0,3 1 0 15,-1-1 4-15,-3-1 2 16,4-2 5-16,-3 1 0 15,2 3-2-15,-1-4-3 16,1 6-4-16,0-1-2 16,-1 0-1-16,1 2-1 15,-5-4 0-15,0 1 0 16,-1 0 2-16,0 1-1 0,1 1-1 16,-3-1 0-16,2 0-1 15,-2 2-7-15,-2-3-6 16,2 1-5-16,-4-1-4 15,2-1-4-15,-3 0-43 16,-2-1-47-16,-8-2 74 16</inkml:trace>
  <inkml:trace contextRef="#ctx0" brushRef="#br0" timeOffset="82517.95">18327 10653 535 0,'-3'5'244'0,"2"-7"-171"15,0-1-87-15</inkml:trace>
  <inkml:trace contextRef="#ctx0" brushRef="#br0" timeOffset="84083.56">18301 10617 150 0,'-15'-33'85'15,"13"28"1"-15,-1-1-56 16,2 0 3-16,-1 2 18 16,2 0 13-16,-1 3 12 15,0 0-5-15,-1 0-19 0,1 0-14 16,0-1-24-16,0 1-7 16,0 0-5-16,0 0 0 15,0 0 4-15,-1 0 7 16,-2-6 20-16,-1 0 8 15,3 1 4-15,0 0-8 16,-1 2-20-16,1-2-7 16,-2-1-6-16,1 1 4 0,-2-1 13 15,2 1 5-15,-2 0 5 16,1 0-3-16,1 1-13 16,-3-1-6-16,-7 2-8 15,-28-27-3-15,25 27-6 16,-1 2-2-16,-1 1-3 15,-4-2 0-15,0 3 4 16,1-1 2-16,1 1 4 16,2 0 1-16,-3 0 1 15,0 0-2-15,2 1-1 16,-1 2 0-16,2-3 2 16,2 3 2-16,0-2 0 15,1 3 1-15,3 0-3 16,1 1 0-16,2 0-1 15,0-3 1-15,0 3 1 16,1 0 0-16,2 1 0 16,-1 2 0-16,1 0 0 0,-4 1-1 15,2 4 0-15,0 3-1 16,1 5-1-16,1-1 1 16,-2 0-5-16,2 1 0 15,3-2-1-15,0 4 2 16,1-1 5-16,1 2 1 15,0 2 1-15,1-1 1 16,0-1 0-16,1-1 1 16,0-4 0-16,1 0 1 0,-2-1 1 15,0 1-1-15,0 5 4 16,-2 1 1-16,5 4 3 16,-2 0 2-16,0-3 0 15,-1 1-1-15,-2-7-1 16,2-1-3-16,1-2-1 15,0 0-1-15,1-1-1 16,1 1 0-16,-3-2 1 16,1-2 1-16,1-1 7 15,0-1 3-15,1-3 1 16,-2 0-1-16,2-1-6 16,0-3-2-16,4 1 0 15,-3-3-1-15,2-2 0 16,1 4 1-16,-3 0-1 15,2 0 0-15,0-1 0 16,1-2 0-16,2 1-3 0,0 0-2 16,3-1-2-16,-1 3-1 15,0-1 0-15,0-1 0 16,0 1-1-16,1 1-2 16,1-3-3-16,0 3-2 15,2-4-1-15,-1 1-1 16,3-1 5-16,2-2 2 15,2 4 2-15,0-2 1 16,-3 0 2-16,2 2-1 16,2-5-1-16,-1 3-2 0,1-2-3 15,2-2-1-15,-5 4 0 16,3-2 2-16,1 2 3 16,-7-3 0-16,4 3 2 15,-3-3 0-15,-2-2 0 16,4 5 1-16,-8-3 3 15,1-1 0-15,-8 3 1 16,1-1-1-16,-3 1-1 16,-2 1 0-16,0-1 1 15,0 0 2-15,0-1 3 16,0 1 4-16,0 0 0 16,0 0-1-16,0 0-5 15,0 0-4-15,0-2 0 16,4-8 0-16,-1-3 0 15,5-31 1-15,-12 28-2 16,3-2-1-16,-5 2-1 16,1 0 0-16,1 2-1 0,-2-1 0 15,2-5 0-15,0-2 0 16,0-1 0-16,-1 0 1 16,-2 5 1-16,3 0-1 15,1 6 1-15,-1-4 0 16,4 8-1-16,-2-1 0 15,2 2-1-15,-4 1 1 0,4-1 0 16,-1 1 0-16,-1-2 1 16,1 2-1-16,-1-1 0 15,0-4-1-15,1-1 0 16,-1-2 0-16,-3 2-1 16,2 1 1-16,1-1 0 15,2 0 0-15,0 0 0 16,0 1 1-16,-5 3-1 15,4 2 0-15,-2 0 0 16,0-2 1-16,2 2 1 16,-1 0-1-16,0 2-2 15,1 1-1-15,-1 2-1 16,1 1-1-16,0-1-1 16,-1 1-12-16,1 0-53 15,0 0-42-15,-8-2-136 16,-13-12 152-16</inkml:trace>
  <inkml:trace contextRef="#ctx0" brushRef="#br0" timeOffset="85669.48">17360 11385 560 0,'-1'-2'277'16,"0"1"-48"-16,0-1-257 0,-3-6-41 15,2 1-10-15,1 4 11 16,0-2 57-16,0 3 26 16,-1 0 29-16,1 1 6 15,0 0-5-15,0 0-8 16,0 0-17-16,0 0-2 16,-1 0 13-16,1-1 7 15,0 1 10-15,0 0-1 16,0 0-14-16,0 0-7 15,-3 0-15-15,-3-1-5 0,3 2-4 16,-5 2-3-16,2 0-6 16,-1 3-2-16,-1 4-6 15,-25 38 1-15,29-26 2 16,1 1 4-16,-3 0 5 16,-1-3 1-16,-2 1 3 15,1 1-1-15,1 5 0 16,2 3 1-16,1 5-1 15,-3-2 0-15,-3-5 1 16,2 1-1-16,0-4 1 16,1-1-1-16,3 1 1 15,-2-1 0-15,1 1 0 16,1 0 0-16,-1 0 5 16,1 0 1-16,2-4 0 15,2-2 1-15,-1-3-6 16,4-2 0-16,-2-2-1 0,0 2 0 15,1 0-1-15,1 1 0 16,2 1-1-16,-1-3 1 16,0 2 0-16,1-1-1 15,1-3 0-15,0 2-4 16,4-1-1-16,-2 2 0 16,3-2-1-16,-1 0 3 15,1-3 1-15,2-2 1 16,2 4 1-16,1-4 1 15,-3 3 1-15,2-4 2 16,-2-3 3-16,-1 3 1 0,5-2-1 16,0 2 0-16,3 0-4 15,3-3-2-15,4-1-2 16,3 1-1-16,2-2 0 16,-7 3-1-16,1-3 3 15,-2-1 1-15,-4 0 0 16,6 0 2-16,-5 0-1 15,0 2-1-15,-1-1 0 16,0-1-1-16,-2 1 0 16,2-1 1-16,-3 1-1 15,-1 1 1-15,-1-1-1 16,-3 0-1-16,-2-6 1 16,1 3 1-16,-3-5 0 15,2 1 2-15,1 2 0 16,-3-3 2-16,1 0 0 0,2-1 0 15,0-2-1-15,-3-1-1 16,2-1-4-16,-1-1-1 16,-1-3 0-16,1 1 1 15,-5-4 1-15,1-1 0 16,-2 1 1-16,0 1 0 16,1 4 0-16,0 1 0 15,-3-1 0-15,0 0 0 0,-2-3 0 16,-3-1 0-16,0-1 0 15,-1 0-3-15,-2-2-8 16,1-3-2-16,0 5-1 16,0 1 3-16,2 2 10 15,-3 2 3-15,-2 2 4 16,1-1 0-16,1 0-3 16,0 2-2-16,1 0-3 15,-1-1-2-15,-4-2 0 16,4 1 1-16,-5 2 3 15,2-2 0-15,-3 1 1 16,0 1 1-16,3 1 0 16,-6-1 0-16,5 3-1 15,-3 0-1-15,-3 2 0 16,3 1-1-16,-5-1 0 16,1-1 1-16,-2-2 1 15,1 1 0-15,-2-1 0 0,0 2 0 16,-2-1-1-16,-1 1 0 15,-2 1-2-15,-1 3-2 16,-2 0-1-16,4 3-4 16,0-1-2-16,1 2-2 15,-2 4-17-15,-5 2-18 16,-7 3-172-16,-5 2 150 16</inkml:trace>
  <inkml:trace contextRef="#ctx0" brushRef="#br0" timeOffset="87704.76">18186 11441 177 0,'-6'-29'135'0,"6"27"24"15,0-2-14-15,-1 3-34 16,0 0-22-16,-1 0-31 16,1 0-13-16,0 0-11 15,-2-2-1-15,-12-4-1 16,-29-11-4-16,24 17-11 16,-3 1-6-16,-2 0-10 15,-6 6-2-15,-3 3-4 16,-1 1-2-16,-1 5-6 15,2 1-7-15,4 3-13 16,2 2 2-16,1-2 4 16,2 3 7-16,4 1 16 15,6 1 1-15,3 4 2 16,2-3 1-16,3-2-6 0,-1 2-2 16,5-5 1-16,0 1 1 15,6-1 5-15,-2-5 1 16,2 2 1-16,2 1 1 15,-1 1 2-15,5 1 4 16,0 1 9-16,1 2 4 16,-2-2 6-16,0 1-3 15,-1-3-8-15,2-1-6 16,1-2-7-16,-2-1 0 0,1-3 0 16,1 2 1-16,1 1 1 15,0-2 2-15,0 2 4 16,-7-3 6-16,7-3 8 15,-2 1 1-15,0-1-3 16,3 1-5-16,-4-1-10 16,1 2-3-16,1 2-3 15,1-1-1-15,-2 1-1 16,-2-4 0-16,0 0 1 16,0-1 1-16,-3-6 0 15,3 4 2-15,0-4 5 16,-2 0 2-16,0 1 3 15,1-1-1-15,0 0-7 16,0 0-4-16,2-1-4 16,-1-1 0-16,1 2 1 15,1-1 1-15,-2 2 1 16,1-2 0-16,0 0 0 0,0-1-1 16,-1 0-2-16,0 0-3 15,0-1 0-15,2 1 2 16,3-1 1-16,-3-3 2 15,2 3 0-15,-4 0 0 16,0-1 0-16,0-1 0 16,1 1 0-16,-1-1 0 15,-1-1-4-15,2 3-2 0,-1-2-10 16,1-1-4-16,1-2-3 16,-2 1 2-16,-1-4 9 15,1 1 5-15,3 0 5 16,0-2 2-16,1 2 5 15,-4-2 1-15,-1-1-4 16,0 0-6-16,3-2-18 16,2-1-10-16,1-3-4 15,0 0 3-15,0-1 15 16,2 1 9-16,-2 4 9 16,1 2 2-16,-1 1 3 15,-3 1 1-15,-1-1-1 16,1-3 0-16,-3 3-3 15,-2-2-1-15,0 1-2 16,-1 2-1-16,0-3 1 16,-1 0 0-16,-1 2 5 15,-1-1 5-15,0 3 3 16,0-1 3-16,-1 1 1 0,0 3 0 16,-2-2 0-16,1 1 0 15,-1 0-3-15,-3-2-2 16,-1 2-5-16,0-1-1 15,-2-1-2-15,0 0-1 16,-3 0 3-16,-1 0 1 16,1-1 0-16,0 1 0 15,0 0-3-15,-1-3-2 0,-6 0-1 16,4-1 0-16,0 2-1 16,-1 1 0-16,5-3 0 15,-4 4 1-15,3-5 0 16,1 4 0-16,-3-1 0 15,1-3 0-15,1 3-1 16,0-1 1-16,4 3-7 16,-1 0-4-16,-2 1-11 15,0 3-11-15,0-1-5 16,1 2 2-16,-1 0-4 16,-2 2 0-16,-3 0-41 15,-5 2-64-15,-6 5 94 16</inkml:trace>
  <inkml:trace contextRef="#ctx0" brushRef="#br0" timeOffset="91458.83">18400 12351 298 0,'0'-1'163'16,"0"-1"-39"-16,0 1-33 16,0 0-48-16,0 0-15 15,0 0-9-15,0 0 5 0,-1-1 16 16,0 1 7-16,1 0-5 15,0 0-7-15,0 0-19 16,0 0-7-16,0 0-8 16,-1-1 0-16,0 1-1 15,-1 0 0-15,1 0 0 16,0 0 0-16,-4 0 0 16,-8-1 0-16,0 1-1 15,-31-2 1-15,29 3 0 16,2 0-1-16,-3 0 1 15,1 1 0-15,-2-1 0 16,5 3 0-16,2 0-1 16,-1-1 1-16,1 4 0 15,-5-4 0-15,3 4 1 16,-2 0 4-16,2-3 4 16,2 1 3-16,-4-3-1 15,4 0-1-15,-3 1-5 0,3 1-1 16,-1-1-3-16,3 2 1 15,0 1 0-15,1 1 1 16,1-3 3-16,0 3 0 16,1-3-1-16,-2 2-2 15,1 3-2-15,-1 0 0 16,0 0 0-16,1 0-1 16,-4 2 0-16,1 1 0 0,1 9 0 15,-2 0 0-15,-1 5 1 16,1-2-1-16,-2-2 1 15,2-2-1-15,-2-2 1 16,3 1 1-16,-2-6 1 16,0 1 1-16,1 1 1 15,-2-3 0-15,1 2 7 16,1-1 3-16,-1-2 4 16,3 3-1-16,0-2-7 15,-2 1-4-15,2 2-5 16,-3-2 0-16,2 3 0 15,2 0 2-15,0-4 4 16,1 0 1-16,3 2 2 16,-2-1 1-16,2 1 0 15,-1-1 2-15,-5-3 4 16,6 2 2-16,-3 2 7 16,6 4 3-16,0 4-5 15,0 1-5-15,3 5-12 0,-5-2-4 16,2 0-3-16,1 1 0 15,0-4 0-15,5-5 0 16,-1 1 0-16,-2-5 0 16,2 1-1-16,2 3-1 15,3 0-4-15,4-2-3 16,1 2-5-16,0-7 0 16,1-2 3-16,3 5 2 15,1-5 5-15,1 1 3 0,1-1 1 16,1 0 0-16,1-2 0 15,0-4 1-15,2 2-1 16,-2-3 0-16,-3 0 0 16,-2 1 0-16,0-6-1 15,2 1 0-15,-4-1-4 16,0-1-2-16,0 4-2 16,-2-5 1-16,-1-4 0 15,4 2-1-15,-1-5 2 16,0-1 0-16,-1 2 5 15,-1-3 1-15,3-2 1 16,-5 4 0-16,5-2-1 16,-3-2-3-16,1 0-7 15,1 1-4-15,0-1-7 16,3-2 1-16,-3-1 6 16,1-4 5-16,-2 3 7 15,-2 2 2-15,-3-2 1 0,-2 4 2 16,-2 1 2-16,-1 0-1 15,-3 5-1-15,1-2-2 16,-4-1-2-16,0-1-2 16,0-3-2-16,-1-2-1 15,1-4-4-15,-3 0-3 16,1-3 0-16,0 4 1 0,-3 1 6 16,1 0 5-16,-2 6 4 15,0-1 2-15,1 4-1 16,1 0-2-16,-2-1-1 15,1-1 0-15,0-1-1 16,0 1 1-16,0 1 1 16,-1-1 2-16,0 4 3 15,1-1 1-15,-1 0 4 16,2 1-2-16,-2 0-1 16,0 0-2-16,-2 3-4 15,1 0-2-15,-1 4-5 16,0 0-2-16,0 2-1 15,-3 1 0-15,-2 0 5 16,2-1-1-16,-1 1 2 16,1 1-1-16,-1 0-3 15,0 0-1-15,3 0-3 16,-1 0-3-16,3 0-11 0,0 0-8 16,1 1-36-16,1 1-40 15,0-1 70-15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829FA044-2D69-4F8E-ABDB-EF5123BF1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1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FC7370-D860-474D-9AF5-E4A08CEEE961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E6D860-215B-480F-99F9-10D0DD2247CA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AF5C71-533F-4E54-AFA5-A09AA8D36C7C}" type="slidenum">
              <a:rPr lang="en-US" altLang="en-US" sz="1200" smtClean="0"/>
              <a:pPr eaLnBrk="1" hangingPunct="1"/>
              <a:t>15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E26E0D-8728-44B6-973D-9107E4DA2FA5}" type="slidenum">
              <a:rPr lang="en-US" altLang="en-US" sz="1200" smtClean="0"/>
              <a:pPr eaLnBrk="1" hangingPunct="1"/>
              <a:t>16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B36E8B-BD5E-4D3D-B442-1E2C79170D68}" type="slidenum">
              <a:rPr lang="en-US" altLang="en-US" sz="1200" smtClean="0"/>
              <a:pPr eaLnBrk="1" hangingPunct="1"/>
              <a:t>17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86549D-A221-4661-9887-414321E751C9}" type="slidenum">
              <a:rPr lang="en-US" altLang="en-US" sz="1200" smtClean="0"/>
              <a:pPr eaLnBrk="1" hangingPunct="1"/>
              <a:t>18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FAF2CB-83C2-4507-88E0-26C55853384E}" type="slidenum">
              <a:rPr lang="en-US" altLang="en-US" sz="1200" smtClean="0"/>
              <a:pPr eaLnBrk="1" hangingPunct="1"/>
              <a:t>19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903A84-8B48-432E-94B4-EACA4A1DC3D1}" type="slidenum">
              <a:rPr lang="en-US" altLang="en-US" sz="1200" smtClean="0"/>
              <a:pPr eaLnBrk="1" hangingPunct="1"/>
              <a:t>20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BE52BB-F59B-4FA4-B789-1970FEDB29C9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C0A350-EB29-47F6-BAD5-7A78C8435A97}" type="slidenum">
              <a:rPr lang="en-US" altLang="en-US" sz="1200" smtClean="0"/>
              <a:pPr eaLnBrk="1" hangingPunct="1"/>
              <a:t>43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6C5954-B645-4452-9C51-8852A1D7830E}" type="slidenum">
              <a:rPr lang="en-US" altLang="en-US" sz="1200" smtClean="0"/>
              <a:pPr eaLnBrk="1" hangingPunct="1"/>
              <a:t>44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6C69BF-398D-432F-9DC2-7BB815879157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59A578-C920-4688-B4E1-70ED114E7FBF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C9BD85-3132-4487-965D-E36D3D4677AE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F3716D-01E8-4CB9-AAE2-944CEB34483F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21AA7A-83AA-4BE0-B4F7-1969577D5CC6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291EBE-4FE9-4E38-BD56-C5349E21FB4D}" type="slidenum">
              <a:rPr lang="en-US" altLang="en-US" sz="1200" smtClean="0"/>
              <a:pPr eaLnBrk="1" hangingPunct="1"/>
              <a:t>12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48C84F-367F-4E01-A36D-45EB0F154473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CF5E7-2633-40DA-97A2-69F438C22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61B5C-74B7-4CCC-AB3C-1D2F5B1B0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9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77B8E-0E12-4A6A-968E-8166093E8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C222C-1FEC-4688-BDC5-BD5D99B9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5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03438-591E-468A-B5DA-82179FD09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AC1F8-C52C-4A0D-A9E1-20315B5B4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7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C8A4E-C19E-463D-B783-92C455655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0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12929-51C9-4ED7-B9D6-A93A36F71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6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0D572-6A2E-4208-9882-958154E6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3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8DF60-6F32-483B-A255-9DCCBBD4B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3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D2C7D-686F-430F-ACAB-92A97AFD8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1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5117C52-EA44-4EDD-815F-DA78DD33F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8.x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6.png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png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0.png"/><Relationship Id="rId4" Type="http://schemas.openxmlformats.org/officeDocument/2006/relationships/customXml" Target="../ink/ink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4D373A-48BD-47E7-83C1-D2B43E1B2999}" type="slidenum">
              <a:rPr lang="en-US" altLang="en-US" sz="1400" smtClean="0"/>
              <a:pPr eaLnBrk="1" hangingPunct="1"/>
              <a:t>1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Informed (Heuristic) Search</a:t>
            </a:r>
          </a:p>
        </p:txBody>
      </p:sp>
      <p:sp>
        <p:nvSpPr>
          <p:cNvPr id="9220" name="Oval 6"/>
          <p:cNvSpPr>
            <a:spLocks noChangeArrowheads="1"/>
          </p:cNvSpPr>
          <p:nvPr/>
        </p:nvSpPr>
        <p:spPr bwMode="auto">
          <a:xfrm>
            <a:off x="4267200" y="2971800"/>
            <a:ext cx="304800" cy="304800"/>
          </a:xfrm>
          <a:prstGeom prst="ellipse">
            <a:avLst/>
          </a:prstGeom>
          <a:solidFill>
            <a:srgbClr val="07E12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Oval 7"/>
          <p:cNvSpPr>
            <a:spLocks noChangeArrowheads="1"/>
          </p:cNvSpPr>
          <p:nvPr/>
        </p:nvSpPr>
        <p:spPr bwMode="auto">
          <a:xfrm>
            <a:off x="3657600" y="3581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Oval 8"/>
          <p:cNvSpPr>
            <a:spLocks noChangeArrowheads="1"/>
          </p:cNvSpPr>
          <p:nvPr/>
        </p:nvSpPr>
        <p:spPr bwMode="auto">
          <a:xfrm>
            <a:off x="4343400" y="3581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Oval 9"/>
          <p:cNvSpPr>
            <a:spLocks noChangeArrowheads="1"/>
          </p:cNvSpPr>
          <p:nvPr/>
        </p:nvSpPr>
        <p:spPr bwMode="auto">
          <a:xfrm>
            <a:off x="5029200" y="3581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Oval 11"/>
          <p:cNvSpPr>
            <a:spLocks noChangeArrowheads="1"/>
          </p:cNvSpPr>
          <p:nvPr/>
        </p:nvSpPr>
        <p:spPr bwMode="auto">
          <a:xfrm>
            <a:off x="38862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52578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59436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Oval 20"/>
          <p:cNvSpPr>
            <a:spLocks noChangeArrowheads="1"/>
          </p:cNvSpPr>
          <p:nvPr/>
        </p:nvSpPr>
        <p:spPr bwMode="auto">
          <a:xfrm>
            <a:off x="41910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Oval 21"/>
          <p:cNvSpPr>
            <a:spLocks noChangeArrowheads="1"/>
          </p:cNvSpPr>
          <p:nvPr/>
        </p:nvSpPr>
        <p:spPr bwMode="auto">
          <a:xfrm>
            <a:off x="47244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9" name="Oval 22"/>
          <p:cNvSpPr>
            <a:spLocks noChangeArrowheads="1"/>
          </p:cNvSpPr>
          <p:nvPr/>
        </p:nvSpPr>
        <p:spPr bwMode="auto">
          <a:xfrm>
            <a:off x="52578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0" name="Oval 23"/>
          <p:cNvSpPr>
            <a:spLocks noChangeArrowheads="1"/>
          </p:cNvSpPr>
          <p:nvPr/>
        </p:nvSpPr>
        <p:spPr bwMode="auto">
          <a:xfrm>
            <a:off x="57912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1" name="Oval 24"/>
          <p:cNvSpPr>
            <a:spLocks noChangeArrowheads="1"/>
          </p:cNvSpPr>
          <p:nvPr/>
        </p:nvSpPr>
        <p:spPr bwMode="auto">
          <a:xfrm>
            <a:off x="5486400" y="5410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2" name="Line 25"/>
          <p:cNvSpPr>
            <a:spLocks noChangeShapeType="1"/>
          </p:cNvSpPr>
          <p:nvPr/>
        </p:nvSpPr>
        <p:spPr bwMode="auto">
          <a:xfrm flipH="1">
            <a:off x="3886200" y="3276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9"/>
          <p:cNvSpPr>
            <a:spLocks noChangeShapeType="1"/>
          </p:cNvSpPr>
          <p:nvPr/>
        </p:nvSpPr>
        <p:spPr bwMode="auto">
          <a:xfrm>
            <a:off x="44196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30"/>
          <p:cNvSpPr>
            <a:spLocks noChangeShapeType="1"/>
          </p:cNvSpPr>
          <p:nvPr/>
        </p:nvSpPr>
        <p:spPr bwMode="auto">
          <a:xfrm>
            <a:off x="4419600" y="3276600"/>
            <a:ext cx="6858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31"/>
          <p:cNvSpPr>
            <a:spLocks noChangeShapeType="1"/>
          </p:cNvSpPr>
          <p:nvPr/>
        </p:nvSpPr>
        <p:spPr bwMode="auto">
          <a:xfrm flipH="1">
            <a:off x="4038600" y="3886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33"/>
          <p:cNvSpPr>
            <a:spLocks noChangeShapeType="1"/>
          </p:cNvSpPr>
          <p:nvPr/>
        </p:nvSpPr>
        <p:spPr bwMode="auto">
          <a:xfrm>
            <a:off x="5181600" y="3886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34"/>
          <p:cNvSpPr>
            <a:spLocks noChangeShapeType="1"/>
          </p:cNvSpPr>
          <p:nvPr/>
        </p:nvSpPr>
        <p:spPr bwMode="auto">
          <a:xfrm>
            <a:off x="5181600" y="38862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39"/>
          <p:cNvSpPr>
            <a:spLocks noChangeShapeType="1"/>
          </p:cNvSpPr>
          <p:nvPr/>
        </p:nvSpPr>
        <p:spPr bwMode="auto">
          <a:xfrm>
            <a:off x="41148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41"/>
          <p:cNvSpPr>
            <a:spLocks noChangeShapeType="1"/>
          </p:cNvSpPr>
          <p:nvPr/>
        </p:nvSpPr>
        <p:spPr bwMode="auto">
          <a:xfrm>
            <a:off x="54102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42"/>
          <p:cNvSpPr>
            <a:spLocks noChangeShapeType="1"/>
          </p:cNvSpPr>
          <p:nvPr/>
        </p:nvSpPr>
        <p:spPr bwMode="auto">
          <a:xfrm flipH="1">
            <a:off x="5943600" y="4495800"/>
            <a:ext cx="1524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44"/>
          <p:cNvSpPr>
            <a:spLocks noChangeShapeType="1"/>
          </p:cNvSpPr>
          <p:nvPr/>
        </p:nvSpPr>
        <p:spPr bwMode="auto">
          <a:xfrm flipH="1">
            <a:off x="5715000" y="5105400"/>
            <a:ext cx="1524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Oval 45"/>
          <p:cNvSpPr>
            <a:spLocks noChangeArrowheads="1"/>
          </p:cNvSpPr>
          <p:nvPr/>
        </p:nvSpPr>
        <p:spPr bwMode="auto">
          <a:xfrm>
            <a:off x="5029200" y="6096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3" name="Line 46"/>
          <p:cNvSpPr>
            <a:spLocks noChangeShapeType="1"/>
          </p:cNvSpPr>
          <p:nvPr/>
        </p:nvSpPr>
        <p:spPr bwMode="auto">
          <a:xfrm flipH="1">
            <a:off x="5257800" y="5715000"/>
            <a:ext cx="304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Text Box 47"/>
          <p:cNvSpPr txBox="1">
            <a:spLocks noChangeArrowheads="1"/>
          </p:cNvSpPr>
          <p:nvPr/>
        </p:nvSpPr>
        <p:spPr bwMode="auto">
          <a:xfrm>
            <a:off x="517525" y="3773488"/>
            <a:ext cx="25066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Idea: be </a:t>
            </a:r>
            <a:r>
              <a:rPr lang="en-US" altLang="en-US" b="1">
                <a:solidFill>
                  <a:srgbClr val="0033CC"/>
                </a:solidFill>
              </a:rPr>
              <a:t>smart</a:t>
            </a:r>
          </a:p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about what paths</a:t>
            </a:r>
          </a:p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to try.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FFB213-F3B5-4B5E-A158-43E1CCBB0574}" type="slidenum">
              <a:rPr lang="en-US" altLang="en-US" sz="1400" smtClean="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33CC"/>
                </a:solidFill>
              </a:rPr>
              <a:t>Greedy Best-First Search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525780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/>
              <a:t>Is greedy search optimal?</a:t>
            </a:r>
          </a:p>
          <a:p>
            <a:pPr marL="0" indent="0" eaLnBrk="1" hangingPunct="1">
              <a:buNone/>
            </a:pPr>
            <a:r>
              <a:rPr lang="en-US" altLang="en-US" dirty="0"/>
              <a:t>   </a:t>
            </a:r>
          </a:p>
          <a:p>
            <a:pPr eaLnBrk="1" hangingPunct="1"/>
            <a:r>
              <a:rPr lang="en-US" altLang="en-US" dirty="0"/>
              <a:t>Is it complete?</a:t>
            </a:r>
          </a:p>
          <a:p>
            <a:pPr marL="0" indent="0" eaLnBrk="1" hangingPunct="1">
              <a:buNone/>
            </a:pPr>
            <a:r>
              <a:rPr lang="en-US" altLang="en-US" dirty="0"/>
              <a:t>   </a:t>
            </a:r>
            <a:r>
              <a:rPr lang="en-US" altLang="en-US" sz="2000" dirty="0">
                <a:solidFill>
                  <a:srgbClr val="FF0000"/>
                </a:solidFill>
              </a:rPr>
              <a:t>No, can get into infinite loops in tree search.</a:t>
            </a:r>
          </a:p>
          <a:p>
            <a:pPr marL="0" indent="0" eaLnBrk="1" hangingPunct="1"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     Graph search is complete for finite spaces.</a:t>
            </a:r>
          </a:p>
          <a:p>
            <a:pPr eaLnBrk="1" hangingPunct="1"/>
            <a:r>
              <a:rPr lang="en-US" altLang="en-US" dirty="0"/>
              <a:t>What is its worst-case complexity for a tree search with branching factor b and maximum depth m?</a:t>
            </a:r>
          </a:p>
          <a:p>
            <a:pPr lvl="1" eaLnBrk="1" hangingPunct="1"/>
            <a:r>
              <a:rPr lang="en-US" altLang="en-US" dirty="0"/>
              <a:t>time</a:t>
            </a:r>
          </a:p>
          <a:p>
            <a:pPr lvl="1" eaLnBrk="1" hangingPunct="1"/>
            <a:r>
              <a:rPr lang="en-US" altLang="en-US" dirty="0"/>
              <a:t>space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199" y="5791200"/>
            <a:ext cx="97174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FF0000"/>
                </a:solidFill>
              </a:rPr>
              <a:t>O(</a:t>
            </a: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baseline="30000" dirty="0" err="1">
                <a:solidFill>
                  <a:srgbClr val="FF0000"/>
                </a:solidFill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solidFill>
                  <a:srgbClr val="FF0000"/>
                </a:solidFill>
              </a:rPr>
              <a:t>O(</a:t>
            </a:r>
            <a:r>
              <a:rPr lang="en-US" dirty="0" err="1">
                <a:solidFill>
                  <a:srgbClr val="FF0000"/>
                </a:solidFill>
              </a:rPr>
              <a:t>b</a:t>
            </a:r>
            <a:r>
              <a:rPr lang="en-US" baseline="30000" dirty="0" err="1">
                <a:solidFill>
                  <a:srgbClr val="FF0000"/>
                </a:solidFill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25CC01-F63C-4936-BB82-706C0C2A0C66}"/>
                  </a:ext>
                </a:extLst>
              </p14:cNvPr>
              <p14:cNvContentPartPr/>
              <p14:nvPr/>
            </p14:nvContentPartPr>
            <p14:xfrm>
              <a:off x="5800320" y="1669680"/>
              <a:ext cx="772560" cy="477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25CC01-F63C-4936-BB82-706C0C2A0C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90960" y="1660320"/>
                <a:ext cx="791280" cy="495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Greedy Best-First Search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When would we use greedy best-first search or greedy approaches in general?</a:t>
            </a:r>
          </a:p>
          <a:p>
            <a:pPr lvl="1"/>
            <a:r>
              <a:rPr lang="en-US" altLang="en-US" dirty="0">
                <a:solidFill>
                  <a:srgbClr val="0033CC"/>
                </a:solidFill>
              </a:rPr>
              <a:t>Fast</a:t>
            </a:r>
          </a:p>
          <a:p>
            <a:pPr lvl="1"/>
            <a:r>
              <a:rPr lang="en-US" altLang="en-US" dirty="0">
                <a:solidFill>
                  <a:srgbClr val="0033CC"/>
                </a:solidFill>
              </a:rPr>
              <a:t>Simple</a:t>
            </a:r>
          </a:p>
          <a:p>
            <a:pPr lvl="1"/>
            <a:r>
              <a:rPr lang="en-US" altLang="en-US" dirty="0">
                <a:solidFill>
                  <a:srgbClr val="0033CC"/>
                </a:solidFill>
              </a:rPr>
              <a:t>Approximate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8CEDBF-5050-47A6-88B2-FC6341DD40E9}" type="slidenum">
              <a:rPr lang="en-US" altLang="en-US" sz="1400" smtClean="0"/>
              <a:pPr eaLnBrk="1" hangingPunct="1"/>
              <a:t>11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014E58-18D3-48C5-991D-5D07C8B2635D}" type="slidenum">
              <a:rPr lang="en-US" altLang="en-US" sz="1400" smtClean="0"/>
              <a:pPr eaLnBrk="1" hangingPunct="1"/>
              <a:t>12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8" y="427038"/>
            <a:ext cx="6994525" cy="8382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A* Search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839200" cy="3194050"/>
          </a:xfrm>
        </p:spPr>
        <p:txBody>
          <a:bodyPr/>
          <a:lstStyle/>
          <a:p>
            <a:pPr eaLnBrk="1" hangingPunct="1"/>
            <a:r>
              <a:rPr lang="en-US" altLang="en-US" dirty="0"/>
              <a:t>Hart, Nilsson &amp; Rafael 1968</a:t>
            </a:r>
          </a:p>
          <a:p>
            <a:pPr lvl="1" eaLnBrk="1" hangingPunct="1"/>
            <a:r>
              <a:rPr lang="en-US" altLang="en-US" dirty="0"/>
              <a:t>Best-first search with </a:t>
            </a:r>
            <a:r>
              <a:rPr lang="en-US" altLang="en-US" dirty="0">
                <a:solidFill>
                  <a:srgbClr val="FF0000"/>
                </a:solidFill>
              </a:rPr>
              <a:t>f(n) = g(n) + h(n)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where </a:t>
            </a:r>
            <a:r>
              <a:rPr lang="en-US" altLang="en-US" dirty="0">
                <a:solidFill>
                  <a:srgbClr val="C00000"/>
                </a:solidFill>
              </a:rPr>
              <a:t>g(n) = sum of edge costs from start to n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and </a:t>
            </a:r>
            <a:r>
              <a:rPr lang="en-US" altLang="en-US" dirty="0">
                <a:solidFill>
                  <a:srgbClr val="C00000"/>
                </a:solidFill>
              </a:rPr>
              <a:t>h(n) = estimate of lowest cost path n--</a:t>
            </a:r>
            <a:r>
              <a:rPr lang="en-US" altLang="en-US" dirty="0">
                <a:solidFill>
                  <a:srgbClr val="C00000"/>
                </a:solidFill>
                <a:sym typeface="Wingdings" pitchFamily="2" charset="2"/>
              </a:rPr>
              <a:t>&gt;</a:t>
            </a:r>
            <a:r>
              <a:rPr lang="en-US" altLang="en-US" dirty="0">
                <a:solidFill>
                  <a:srgbClr val="C00000"/>
                </a:solidFill>
              </a:rPr>
              <a:t>goal</a:t>
            </a:r>
          </a:p>
          <a:p>
            <a:pPr lvl="1" eaLnBrk="1" hangingPunct="1"/>
            <a:r>
              <a:rPr lang="en-US" altLang="en-US" dirty="0"/>
              <a:t>If h(n) is </a:t>
            </a:r>
            <a:r>
              <a:rPr lang="en-US" altLang="en-US" b="1" dirty="0">
                <a:solidFill>
                  <a:srgbClr val="0000FF"/>
                </a:solidFill>
              </a:rPr>
              <a:t>admissible </a:t>
            </a:r>
            <a:r>
              <a:rPr lang="en-US" altLang="en-US" dirty="0"/>
              <a:t>then search will find optimal solution.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76600" y="4038600"/>
            <a:ext cx="5429250" cy="1311275"/>
            <a:chOff x="2027" y="2517"/>
            <a:chExt cx="3420" cy="826"/>
          </a:xfrm>
        </p:grpSpPr>
        <p:sp>
          <p:nvSpPr>
            <p:cNvPr id="20487" name="Text Box 5"/>
            <p:cNvSpPr txBox="1">
              <a:spLocks noChangeArrowheads="1"/>
            </p:cNvSpPr>
            <p:nvPr/>
          </p:nvSpPr>
          <p:spPr bwMode="auto">
            <a:xfrm rot="-14330">
              <a:off x="2651" y="2595"/>
              <a:ext cx="2796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solidFill>
                    <a:srgbClr val="0000FF"/>
                  </a:solidFill>
                  <a:latin typeface="Comic Sans MS" pitchFamily="66" charset="0"/>
                </a:rPr>
                <a:t>Never overestimates the true</a:t>
              </a:r>
            </a:p>
            <a:p>
              <a:r>
                <a:rPr lang="en-US" altLang="en-US" dirty="0">
                  <a:solidFill>
                    <a:srgbClr val="0000FF"/>
                  </a:solidFill>
                  <a:latin typeface="Comic Sans MS" pitchFamily="66" charset="0"/>
                </a:rPr>
                <a:t>cost of any solution which </a:t>
              </a:r>
            </a:p>
            <a:p>
              <a:r>
                <a:rPr lang="en-US" altLang="en-US" dirty="0">
                  <a:solidFill>
                    <a:srgbClr val="0000FF"/>
                  </a:solidFill>
                  <a:latin typeface="Comic Sans MS" pitchFamily="66" charset="0"/>
                </a:rPr>
                <a:t>can be reached from a node.</a:t>
              </a:r>
            </a:p>
          </p:txBody>
        </p:sp>
        <p:sp>
          <p:nvSpPr>
            <p:cNvPr id="20488" name="Text Box 6"/>
            <p:cNvSpPr txBox="1">
              <a:spLocks noChangeArrowheads="1"/>
            </p:cNvSpPr>
            <p:nvPr/>
          </p:nvSpPr>
          <p:spPr bwMode="auto">
            <a:xfrm>
              <a:off x="2363" y="2517"/>
              <a:ext cx="423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8000" dirty="0">
                  <a:solidFill>
                    <a:srgbClr val="0000FF"/>
                  </a:solidFill>
                  <a:latin typeface="Times New Roman" pitchFamily="18" charset="0"/>
                </a:rPr>
                <a:t>{</a:t>
              </a:r>
              <a:endParaRPr lang="en-US" altLang="en-US" sz="2800" b="1" dirty="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  <p:sp>
          <p:nvSpPr>
            <p:cNvPr id="20489" name="Freeform 7"/>
            <p:cNvSpPr>
              <a:spLocks/>
            </p:cNvSpPr>
            <p:nvPr/>
          </p:nvSpPr>
          <p:spPr bwMode="auto">
            <a:xfrm flipV="1">
              <a:off x="2027" y="2668"/>
              <a:ext cx="336" cy="344"/>
            </a:xfrm>
            <a:custGeom>
              <a:avLst/>
              <a:gdLst>
                <a:gd name="T0" fmla="*/ 336 w 336"/>
                <a:gd name="T1" fmla="*/ 8 h 344"/>
                <a:gd name="T2" fmla="*/ 96 w 336"/>
                <a:gd name="T3" fmla="*/ 56 h 344"/>
                <a:gd name="T4" fmla="*/ 0 w 336"/>
                <a:gd name="T5" fmla="*/ 344 h 344"/>
                <a:gd name="T6" fmla="*/ 0 60000 65536"/>
                <a:gd name="T7" fmla="*/ 0 60000 65536"/>
                <a:gd name="T8" fmla="*/ 0 60000 65536"/>
                <a:gd name="T9" fmla="*/ 0 w 336"/>
                <a:gd name="T10" fmla="*/ 0 h 344"/>
                <a:gd name="T11" fmla="*/ 336 w 336"/>
                <a:gd name="T12" fmla="*/ 344 h 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344">
                  <a:moveTo>
                    <a:pt x="336" y="8"/>
                  </a:moveTo>
                  <a:cubicBezTo>
                    <a:pt x="244" y="4"/>
                    <a:pt x="152" y="0"/>
                    <a:pt x="96" y="56"/>
                  </a:cubicBezTo>
                  <a:cubicBezTo>
                    <a:pt x="40" y="112"/>
                    <a:pt x="20" y="228"/>
                    <a:pt x="0" y="344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304800" y="5715000"/>
            <a:ext cx="8334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Comic Sans MS" pitchFamily="66" charset="0"/>
              </a:rPr>
              <a:t>Space bound since the queue must be maintained.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044F0D7-09C4-4133-B16C-41F1DB24D931}"/>
                  </a:ext>
                </a:extLst>
              </p14:cNvPr>
              <p14:cNvContentPartPr/>
              <p14:nvPr/>
            </p14:nvContentPartPr>
            <p14:xfrm>
              <a:off x="3574800" y="218880"/>
              <a:ext cx="5309280" cy="4466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044F0D7-09C4-4133-B16C-41F1DB24D9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65440" y="209520"/>
                <a:ext cx="5328000" cy="4484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889C14-2CFB-40F1-8413-2329AD2FFA13}" type="slidenum">
              <a:rPr lang="en-US" altLang="en-US" sz="1400" smtClean="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 to Romania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679240"/>
              </p:ext>
            </p:extLst>
          </p:nvPr>
        </p:nvGraphicFramePr>
        <p:xfrm>
          <a:off x="193675" y="1398588"/>
          <a:ext cx="8832850" cy="441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Bitmap Image" r:id="rId4" imgW="9914286" imgH="4952381" progId="Paint.Picture">
                  <p:embed/>
                </p:oleObj>
              </mc:Choice>
              <mc:Fallback>
                <p:oleObj name="Bitmap Image" r:id="rId4" imgW="9914286" imgH="4952381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1398588"/>
                        <a:ext cx="8832850" cy="441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4"/>
          <p:cNvSpPr txBox="1">
            <a:spLocks noChangeArrowheads="1"/>
          </p:cNvSpPr>
          <p:nvPr/>
        </p:nvSpPr>
        <p:spPr bwMode="auto">
          <a:xfrm rot="5400000">
            <a:off x="-44450" y="1169988"/>
            <a:ext cx="933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mic Sans MS" pitchFamily="66" charset="0"/>
              </a:rPr>
              <a:t>start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5338763" y="5654675"/>
            <a:ext cx="693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  <a:latin typeface="Comic Sans MS" pitchFamily="66" charset="0"/>
              </a:rPr>
              <a:t>end</a:t>
            </a:r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423863" y="1865313"/>
            <a:ext cx="38100" cy="641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H="1" flipV="1">
            <a:off x="4840288" y="5019675"/>
            <a:ext cx="846137" cy="635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D820518-4FFA-45F2-946F-F9221D83CBA9}"/>
              </a:ext>
            </a:extLst>
          </p:cNvPr>
          <p:cNvSpPr/>
          <p:nvPr/>
        </p:nvSpPr>
        <p:spPr>
          <a:xfrm>
            <a:off x="7239000" y="4760595"/>
            <a:ext cx="1711325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0FF374-BC07-4536-A68E-A3367474DA00}" type="slidenum">
              <a:rPr lang="en-US" altLang="en-US" sz="1400" smtClean="0"/>
              <a:pPr eaLnBrk="1" hangingPunct="1"/>
              <a:t>14</a:t>
            </a:fld>
            <a:endParaRPr lang="en-US" alt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A* for 	Romanian Shortest Path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264025" y="1355725"/>
          <a:ext cx="21526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Bitmap Image" r:id="rId4" imgW="2152951" imgH="1038370" progId="Paint.Picture">
                  <p:embed/>
                </p:oleObj>
              </mc:Choice>
              <mc:Fallback>
                <p:oleObj name="Bitmap Image" r:id="rId4" imgW="2152951" imgH="1038370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4025" y="1355725"/>
                        <a:ext cx="215265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4C1F42-1655-4FB2-B0BA-0ED72B48DBA1}" type="slidenum">
              <a:rPr lang="en-US" altLang="en-US" sz="1400" smtClean="0"/>
              <a:pPr eaLnBrk="1" hangingPunct="1"/>
              <a:t>15</a:t>
            </a:fld>
            <a:endParaRPr lang="en-US" alt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33CC"/>
                </a:solidFill>
              </a:rPr>
              <a:t>f(n) = g(n) + h(n)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882670"/>
              </p:ext>
            </p:extLst>
          </p:nvPr>
        </p:nvGraphicFramePr>
        <p:xfrm>
          <a:off x="1500188" y="1470025"/>
          <a:ext cx="7643812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Bitmap Image" r:id="rId4" imgW="8647619" imgH="1743318" progId="Paint.Picture">
                  <p:embed/>
                </p:oleObj>
              </mc:Choice>
              <mc:Fallback>
                <p:oleObj name="Bitmap Image" r:id="rId4" imgW="8647619" imgH="1743318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470025"/>
                        <a:ext cx="7643812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C7F9427-C91F-4AE5-96FB-7C4B7F89BD07}"/>
              </a:ext>
            </a:extLst>
          </p:cNvPr>
          <p:cNvSpPr txBox="1"/>
          <p:nvPr/>
        </p:nvSpPr>
        <p:spPr>
          <a:xfrm>
            <a:off x="3124200" y="1752600"/>
            <a:ext cx="88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140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A747B4-9ACC-4035-A537-1200467FF214}"/>
              </a:ext>
            </a:extLst>
          </p:cNvPr>
          <p:cNvSpPr txBox="1"/>
          <p:nvPr/>
        </p:nvSpPr>
        <p:spPr>
          <a:xfrm>
            <a:off x="4953000" y="2110729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5892F3-5560-4BAF-A01C-88E4216FC6A2}"/>
              </a:ext>
            </a:extLst>
          </p:cNvPr>
          <p:cNvSpPr txBox="1"/>
          <p:nvPr/>
        </p:nvSpPr>
        <p:spPr>
          <a:xfrm>
            <a:off x="7016090" y="171704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DCEDD2-579F-4B1C-9136-DC2E7FA78F9C}"/>
              </a:ext>
            </a:extLst>
          </p:cNvPr>
          <p:cNvCxnSpPr/>
          <p:nvPr/>
        </p:nvCxnSpPr>
        <p:spPr>
          <a:xfrm>
            <a:off x="2667000" y="3048000"/>
            <a:ext cx="381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7B7EA9-CD22-48E0-B11B-D7FAC9E7CBA1}" type="slidenum">
              <a:rPr lang="en-US" altLang="en-US" sz="1400" smtClean="0"/>
              <a:pPr eaLnBrk="1" hangingPunct="1"/>
              <a:t>16</a:t>
            </a:fld>
            <a:endParaRPr lang="en-US" altLang="en-US" sz="140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0033CC"/>
              </a:solidFill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55575" y="1470025"/>
          <a:ext cx="8988425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Bitmap Image" r:id="rId4" imgW="9783541" imgH="2419048" progId="Paint.Picture">
                  <p:embed/>
                </p:oleObj>
              </mc:Choice>
              <mc:Fallback>
                <p:oleObj name="Bitmap Image" r:id="rId4" imgW="9783541" imgH="2419048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1470025"/>
                        <a:ext cx="8988425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5B67CEE-F3E0-4C9B-915B-1093E33CB4BD}"/>
              </a:ext>
            </a:extLst>
          </p:cNvPr>
          <p:cNvCxnSpPr/>
          <p:nvPr/>
        </p:nvCxnSpPr>
        <p:spPr>
          <a:xfrm>
            <a:off x="3657600" y="3692525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C217BD2-7800-41E8-8E3D-B7B4A1B00DD7}"/>
                  </a:ext>
                </a:extLst>
              </p14:cNvPr>
              <p14:cNvContentPartPr/>
              <p14:nvPr/>
            </p14:nvContentPartPr>
            <p14:xfrm>
              <a:off x="6807600" y="2411280"/>
              <a:ext cx="1013400" cy="146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C217BD2-7800-41E8-8E3D-B7B4A1B00DD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98240" y="2401920"/>
                <a:ext cx="1032120" cy="165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CE08D5-394F-4967-A047-13DEEA559549}" type="slidenum">
              <a:rPr lang="en-US" altLang="en-US" sz="1400" smtClean="0"/>
              <a:pPr eaLnBrk="1" hangingPunct="1"/>
              <a:t>17</a:t>
            </a:fld>
            <a:endParaRPr lang="en-US" alt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0033CC"/>
              </a:solidFill>
            </a:endParaRP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231775" y="1508125"/>
          <a:ext cx="8912225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Bitmap Image" r:id="rId4" imgW="9771429" imgH="3134162" progId="Paint.Picture">
                  <p:embed/>
                </p:oleObj>
              </mc:Choice>
              <mc:Fallback>
                <p:oleObj name="Bitmap Image" r:id="rId4" imgW="9771429" imgH="313416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508125"/>
                        <a:ext cx="8912225" cy="285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A370649-1963-42C0-BADD-12520115EA8A}"/>
              </a:ext>
            </a:extLst>
          </p:cNvPr>
          <p:cNvCxnSpPr/>
          <p:nvPr/>
        </p:nvCxnSpPr>
        <p:spPr>
          <a:xfrm>
            <a:off x="1447800" y="3657600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C79C15-307F-4F30-B98C-ACA2203191F6}" type="slidenum">
              <a:rPr lang="en-US" altLang="en-US" sz="1400" smtClean="0"/>
              <a:pPr eaLnBrk="1" hangingPunct="1"/>
              <a:t>18</a:t>
            </a:fld>
            <a:endParaRPr lang="en-US" alt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0033CC"/>
              </a:solidFill>
            </a:endParaRP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0" y="1470025"/>
          <a:ext cx="9144000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Bitmap Image" r:id="rId4" imgW="9866667" imgH="3180952" progId="Paint.Picture">
                  <p:embed/>
                </p:oleObj>
              </mc:Choice>
              <mc:Fallback>
                <p:oleObj name="Bitmap Image" r:id="rId4" imgW="9866667" imgH="318095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70025"/>
                        <a:ext cx="9144000" cy="294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33229E-BFD3-4D1D-8306-A5092FE811DF}"/>
              </a:ext>
            </a:extLst>
          </p:cNvPr>
          <p:cNvCxnSpPr/>
          <p:nvPr/>
        </p:nvCxnSpPr>
        <p:spPr>
          <a:xfrm>
            <a:off x="4457700" y="441960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50C2BA-251E-4E8F-A428-46024A460253}" type="slidenum">
              <a:rPr lang="en-US" altLang="en-US" sz="1400" smtClean="0"/>
              <a:pPr eaLnBrk="1" hangingPunct="1"/>
              <a:t>19</a:t>
            </a:fld>
            <a:endParaRPr lang="en-US" alt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0033CC"/>
              </a:solidFill>
            </a:endParaRP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55575" y="1547813"/>
          <a:ext cx="8988425" cy="366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Bitmap Image" r:id="rId4" imgW="9742857" imgH="3971429" progId="Paint.Picture">
                  <p:embed/>
                </p:oleObj>
              </mc:Choice>
              <mc:Fallback>
                <p:oleObj name="Bitmap Image" r:id="rId4" imgW="9742857" imgH="3971429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1547813"/>
                        <a:ext cx="8988425" cy="366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CF6448-9601-4F61-A048-2353D2BA3ADF}" type="slidenum">
              <a:rPr lang="en-US" altLang="en-US" sz="1400" smtClean="0"/>
              <a:pPr eaLnBrk="1" hangingPunct="1"/>
              <a:t>2</a:t>
            </a:fld>
            <a:endParaRPr lang="en-US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Blind Search vs. Informed Search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/>
              <a:t>What’s the difference?   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How do we formally specify this?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CC0000"/>
                </a:solidFill>
              </a:rPr>
              <a:t>A node is selected for expansion based on an evaluation function that estimates cost to goal.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70C307-2B5D-41CF-8DD4-E234639995F5}"/>
                  </a:ext>
                </a:extLst>
              </p14:cNvPr>
              <p14:cNvContentPartPr/>
              <p14:nvPr/>
            </p14:nvContentPartPr>
            <p14:xfrm>
              <a:off x="832680" y="1994400"/>
              <a:ext cx="7232400" cy="344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70C307-2B5D-41CF-8DD4-E234639995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3320" y="1985040"/>
                <a:ext cx="7251120" cy="346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5328E6-2585-48DC-9C68-A200C8FCE9F8}" type="slidenum">
              <a:rPr lang="en-US" altLang="en-US" sz="1400" smtClean="0"/>
              <a:pPr eaLnBrk="1" hangingPunct="1"/>
              <a:t>20</a:t>
            </a:fld>
            <a:endParaRPr lang="en-US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33CC"/>
                </a:solidFill>
              </a:rPr>
              <a:t>8 Puzzle Example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f(n) = g(n) + h(n)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What is the usual g(n)?</a:t>
            </a:r>
          </a:p>
          <a:p>
            <a:pPr eaLnBrk="1" hangingPunct="1"/>
            <a:r>
              <a:rPr lang="en-US" altLang="en-US" dirty="0"/>
              <a:t>two well-known h(n)’s</a:t>
            </a:r>
          </a:p>
          <a:p>
            <a:pPr lvl="1" eaLnBrk="1" hangingPunct="1"/>
            <a:r>
              <a:rPr lang="en-US" altLang="en-US" dirty="0"/>
              <a:t>h1 = the number of misplaced tiles</a:t>
            </a:r>
          </a:p>
          <a:p>
            <a:pPr lvl="1" eaLnBrk="1" hangingPunct="1"/>
            <a:r>
              <a:rPr lang="en-US" altLang="en-US" dirty="0"/>
              <a:t>h2 = the sum of the distances of the tiles from their goal positions, using city block distance, which is the sum of the horizontal and vertical distances </a:t>
            </a:r>
            <a:r>
              <a:rPr lang="en-US" altLang="en-US" dirty="0">
                <a:solidFill>
                  <a:srgbClr val="0033CC"/>
                </a:solidFill>
              </a:rPr>
              <a:t>(Manhattan Distance)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F18268-9CF3-459E-B157-1BF3AA4468C4}"/>
              </a:ext>
            </a:extLst>
          </p:cNvPr>
          <p:cNvSpPr txBox="1"/>
          <p:nvPr/>
        </p:nvSpPr>
        <p:spPr>
          <a:xfrm>
            <a:off x="5867400" y="22860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2B665D-0558-4EB2-9AEC-7F9E7DA8C4FD}" type="slidenum">
              <a:rPr lang="en-US" altLang="en-US" sz="1400" smtClean="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8 Puzzle Using Number of Misplaced Tiles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870325" y="1792288"/>
            <a:ext cx="10445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lain" startAt="2"/>
            </a:pPr>
            <a:r>
              <a:rPr lang="en-US" altLang="en-US">
                <a:solidFill>
                  <a:srgbClr val="00B050"/>
                </a:solidFill>
              </a:rPr>
              <a:t>8</a:t>
            </a:r>
            <a:r>
              <a:rPr lang="en-US" altLang="en-US"/>
              <a:t>  3</a:t>
            </a:r>
          </a:p>
          <a:p>
            <a:pPr eaLnBrk="1" hangingPunct="1">
              <a:buFontTx/>
              <a:buAutoNum type="arabicPlain"/>
            </a:pPr>
            <a:r>
              <a:rPr lang="en-US" altLang="en-US">
                <a:solidFill>
                  <a:srgbClr val="00B050"/>
                </a:solidFill>
              </a:rPr>
              <a:t>6</a:t>
            </a:r>
            <a:r>
              <a:rPr lang="en-US" altLang="en-US"/>
              <a:t>  4</a:t>
            </a:r>
          </a:p>
          <a:p>
            <a:pPr eaLnBrk="1" hangingPunct="1"/>
            <a:r>
              <a:rPr lang="en-US" altLang="en-US"/>
              <a:t>7      5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5125" y="1639888"/>
            <a:ext cx="1044575" cy="119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lain"/>
            </a:pPr>
            <a:r>
              <a:rPr lang="en-US" altLang="en-US" dirty="0">
                <a:solidFill>
                  <a:srgbClr val="FF0000"/>
                </a:solidFill>
              </a:rPr>
              <a:t>2  3</a:t>
            </a:r>
          </a:p>
          <a:p>
            <a:pPr eaLnBrk="1" hangingPunct="1">
              <a:buFontTx/>
              <a:buAutoNum type="arabicPlain" startAt="8"/>
            </a:pPr>
            <a:r>
              <a:rPr lang="en-US" altLang="en-US" dirty="0">
                <a:solidFill>
                  <a:srgbClr val="FF0000"/>
                </a:solidFill>
              </a:rPr>
              <a:t>    4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7</a:t>
            </a:r>
            <a:r>
              <a:rPr lang="en-US" altLang="en-US" dirty="0"/>
              <a:t>  </a:t>
            </a:r>
            <a:r>
              <a:rPr lang="en-US" altLang="en-US" dirty="0">
                <a:solidFill>
                  <a:srgbClr val="FF0000"/>
                </a:solidFill>
              </a:rPr>
              <a:t>6  5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1325" y="2782888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goal</a:t>
            </a: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5638800" y="1752600"/>
            <a:ext cx="708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g=0</a:t>
            </a:r>
          </a:p>
          <a:p>
            <a:pPr eaLnBrk="1" hangingPunct="1"/>
            <a:r>
              <a:rPr lang="en-US" altLang="en-US"/>
              <a:t>h=4</a:t>
            </a:r>
          </a:p>
          <a:p>
            <a:pPr eaLnBrk="1" hangingPunct="1"/>
            <a:r>
              <a:rPr lang="en-US" altLang="en-US"/>
              <a:t>f=4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200" y="3657600"/>
            <a:ext cx="868363" cy="120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2 8 3</a:t>
            </a:r>
          </a:p>
          <a:p>
            <a:pPr marL="457200" indent="-457200">
              <a:buFontTx/>
              <a:buAutoNum type="arabicPlain"/>
              <a:defRPr/>
            </a:pPr>
            <a:r>
              <a:rPr lang="en-US" dirty="0"/>
              <a:t>4</a:t>
            </a:r>
          </a:p>
          <a:p>
            <a:pPr marL="457200" indent="-457200">
              <a:defRPr/>
            </a:pPr>
            <a:r>
              <a:rPr lang="en-US" dirty="0"/>
              <a:t>7 6 5</a:t>
            </a:r>
          </a:p>
        </p:txBody>
      </p:sp>
      <p:sp>
        <p:nvSpPr>
          <p:cNvPr id="22537" name="TextBox 8"/>
          <p:cNvSpPr txBox="1">
            <a:spLocks noChangeArrowheads="1"/>
          </p:cNvSpPr>
          <p:nvPr/>
        </p:nvSpPr>
        <p:spPr bwMode="auto">
          <a:xfrm>
            <a:off x="3962400" y="3657600"/>
            <a:ext cx="868363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2 8 3</a:t>
            </a:r>
          </a:p>
          <a:p>
            <a:pPr eaLnBrk="1" hangingPunct="1"/>
            <a:r>
              <a:rPr lang="en-US" altLang="en-US"/>
              <a:t>1 6 4</a:t>
            </a:r>
          </a:p>
          <a:p>
            <a:pPr eaLnBrk="1" hangingPunct="1"/>
            <a:r>
              <a:rPr lang="en-US" altLang="en-US"/>
              <a:t>   7 5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6096000" y="3657600"/>
            <a:ext cx="869149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2 8 3</a:t>
            </a:r>
          </a:p>
          <a:p>
            <a:pPr eaLnBrk="1" hangingPunct="1"/>
            <a:r>
              <a:rPr lang="en-US" altLang="en-US" dirty="0"/>
              <a:t>1 6 4</a:t>
            </a:r>
          </a:p>
          <a:p>
            <a:pPr eaLnBrk="1" hangingPunct="1"/>
            <a:r>
              <a:rPr lang="en-US" altLang="en-US" dirty="0"/>
              <a:t>7 5</a:t>
            </a:r>
          </a:p>
        </p:txBody>
      </p:sp>
      <p:cxnSp>
        <p:nvCxnSpPr>
          <p:cNvPr id="12" name="Straight Connector 11"/>
          <p:cNvCxnSpPr>
            <a:stCxn id="22532" idx="2"/>
          </p:cNvCxnSpPr>
          <p:nvPr/>
        </p:nvCxnSpPr>
        <p:spPr>
          <a:xfrm rot="5400000">
            <a:off x="3081338" y="2346325"/>
            <a:ext cx="668337" cy="1954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2532" idx="2"/>
          </p:cNvCxnSpPr>
          <p:nvPr/>
        </p:nvCxnSpPr>
        <p:spPr>
          <a:xfrm rot="16200000" flipH="1">
            <a:off x="4910138" y="2471738"/>
            <a:ext cx="668337" cy="1703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2532" idx="2"/>
            <a:endCxn id="22537" idx="0"/>
          </p:cNvCxnSpPr>
          <p:nvPr/>
        </p:nvCxnSpPr>
        <p:spPr>
          <a:xfrm rot="16200000" flipH="1">
            <a:off x="4060825" y="3321051"/>
            <a:ext cx="668337" cy="4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2B665D-0558-4EB2-9AEC-7F9E7DA8C4FD}" type="slidenum">
              <a:rPr lang="en-US" altLang="en-US" sz="1400" smtClean="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8 Puzzle Using Number of Misplaced Tiles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870325" y="1792288"/>
            <a:ext cx="10445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lain" startAt="2"/>
            </a:pPr>
            <a:r>
              <a:rPr lang="en-US" altLang="en-US">
                <a:solidFill>
                  <a:srgbClr val="00B050"/>
                </a:solidFill>
              </a:rPr>
              <a:t>8</a:t>
            </a:r>
            <a:r>
              <a:rPr lang="en-US" altLang="en-US"/>
              <a:t>  3</a:t>
            </a:r>
          </a:p>
          <a:p>
            <a:pPr eaLnBrk="1" hangingPunct="1">
              <a:buFontTx/>
              <a:buAutoNum type="arabicPlain"/>
            </a:pPr>
            <a:r>
              <a:rPr lang="en-US" altLang="en-US">
                <a:solidFill>
                  <a:srgbClr val="00B050"/>
                </a:solidFill>
              </a:rPr>
              <a:t>6</a:t>
            </a:r>
            <a:r>
              <a:rPr lang="en-US" altLang="en-US"/>
              <a:t>  4</a:t>
            </a:r>
          </a:p>
          <a:p>
            <a:pPr eaLnBrk="1" hangingPunct="1"/>
            <a:r>
              <a:rPr lang="en-US" altLang="en-US"/>
              <a:t>7      5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5125" y="1639888"/>
            <a:ext cx="1044575" cy="119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lain"/>
            </a:pPr>
            <a:r>
              <a:rPr lang="en-US" altLang="en-US" dirty="0">
                <a:solidFill>
                  <a:srgbClr val="FF0000"/>
                </a:solidFill>
              </a:rPr>
              <a:t>2  3</a:t>
            </a:r>
          </a:p>
          <a:p>
            <a:pPr eaLnBrk="1" hangingPunct="1">
              <a:buFontTx/>
              <a:buAutoNum type="arabicPlain" startAt="8"/>
            </a:pPr>
            <a:r>
              <a:rPr lang="en-US" altLang="en-US" dirty="0">
                <a:solidFill>
                  <a:srgbClr val="FF0000"/>
                </a:solidFill>
              </a:rPr>
              <a:t>    4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7</a:t>
            </a:r>
            <a:r>
              <a:rPr lang="en-US" altLang="en-US" dirty="0"/>
              <a:t>  </a:t>
            </a:r>
            <a:r>
              <a:rPr lang="en-US" altLang="en-US" dirty="0">
                <a:solidFill>
                  <a:srgbClr val="FF0000"/>
                </a:solidFill>
              </a:rPr>
              <a:t>6  5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1325" y="2782888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goal</a:t>
            </a: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5638800" y="1752600"/>
            <a:ext cx="708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g=0</a:t>
            </a:r>
          </a:p>
          <a:p>
            <a:pPr eaLnBrk="1" hangingPunct="1"/>
            <a:r>
              <a:rPr lang="en-US" altLang="en-US"/>
              <a:t>h=4</a:t>
            </a:r>
          </a:p>
          <a:p>
            <a:pPr eaLnBrk="1" hangingPunct="1"/>
            <a:r>
              <a:rPr lang="en-US" altLang="en-US"/>
              <a:t>f=4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200" y="3657600"/>
            <a:ext cx="868363" cy="120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2 8 3</a:t>
            </a:r>
          </a:p>
          <a:p>
            <a:pPr marL="457200" indent="-457200">
              <a:buFontTx/>
              <a:buAutoNum type="arabicPlain"/>
              <a:defRPr/>
            </a:pPr>
            <a:r>
              <a:rPr lang="en-US" dirty="0"/>
              <a:t>4</a:t>
            </a:r>
          </a:p>
          <a:p>
            <a:pPr marL="457200" indent="-457200">
              <a:defRPr/>
            </a:pPr>
            <a:r>
              <a:rPr lang="en-US" dirty="0"/>
              <a:t>7 6 5</a:t>
            </a:r>
          </a:p>
        </p:txBody>
      </p:sp>
      <p:sp>
        <p:nvSpPr>
          <p:cNvPr id="22537" name="TextBox 8"/>
          <p:cNvSpPr txBox="1">
            <a:spLocks noChangeArrowheads="1"/>
          </p:cNvSpPr>
          <p:nvPr/>
        </p:nvSpPr>
        <p:spPr bwMode="auto">
          <a:xfrm>
            <a:off x="3962400" y="3657600"/>
            <a:ext cx="868363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2 8 3</a:t>
            </a:r>
          </a:p>
          <a:p>
            <a:pPr eaLnBrk="1" hangingPunct="1"/>
            <a:r>
              <a:rPr lang="en-US" altLang="en-US"/>
              <a:t>1 6 4</a:t>
            </a:r>
          </a:p>
          <a:p>
            <a:pPr eaLnBrk="1" hangingPunct="1"/>
            <a:r>
              <a:rPr lang="en-US" altLang="en-US"/>
              <a:t>   7 5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6096000" y="3657600"/>
            <a:ext cx="869149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2 8 3</a:t>
            </a:r>
          </a:p>
          <a:p>
            <a:pPr eaLnBrk="1" hangingPunct="1"/>
            <a:r>
              <a:rPr lang="en-US" altLang="en-US" dirty="0"/>
              <a:t>1 6 4</a:t>
            </a:r>
          </a:p>
          <a:p>
            <a:pPr eaLnBrk="1" hangingPunct="1"/>
            <a:r>
              <a:rPr lang="en-US" altLang="en-US" dirty="0"/>
              <a:t>7 5</a:t>
            </a:r>
          </a:p>
        </p:txBody>
      </p:sp>
      <p:cxnSp>
        <p:nvCxnSpPr>
          <p:cNvPr id="12" name="Straight Connector 11"/>
          <p:cNvCxnSpPr>
            <a:stCxn id="22532" idx="2"/>
          </p:cNvCxnSpPr>
          <p:nvPr/>
        </p:nvCxnSpPr>
        <p:spPr>
          <a:xfrm rot="5400000">
            <a:off x="3081338" y="2346325"/>
            <a:ext cx="668337" cy="1954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2532" idx="2"/>
          </p:cNvCxnSpPr>
          <p:nvPr/>
        </p:nvCxnSpPr>
        <p:spPr>
          <a:xfrm rot="16200000" flipH="1">
            <a:off x="4910138" y="2471738"/>
            <a:ext cx="668337" cy="1703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2532" idx="2"/>
            <a:endCxn id="22537" idx="0"/>
          </p:cNvCxnSpPr>
          <p:nvPr/>
        </p:nvCxnSpPr>
        <p:spPr>
          <a:xfrm rot="16200000" flipH="1">
            <a:off x="4060825" y="3321051"/>
            <a:ext cx="668337" cy="4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47BF8AB-0B7F-4FFF-B68B-51E61B1C4059}"/>
                  </a:ext>
                </a:extLst>
              </p14:cNvPr>
              <p14:cNvContentPartPr/>
              <p14:nvPr/>
            </p14:nvContentPartPr>
            <p14:xfrm>
              <a:off x="1613520" y="1860120"/>
              <a:ext cx="5048280" cy="2924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47BF8AB-0B7F-4FFF-B68B-51E61B1C40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160" y="1850760"/>
                <a:ext cx="5067000" cy="294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B4BBD99-B935-4091-BFF9-97A65FADC28F}"/>
                  </a:ext>
                </a:extLst>
              </p14:cNvPr>
              <p14:cNvContentPartPr/>
              <p14:nvPr/>
            </p14:nvContentPartPr>
            <p14:xfrm>
              <a:off x="872280" y="3699360"/>
              <a:ext cx="5017680" cy="1278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B4BBD99-B935-4091-BFF9-97A65FADC28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2920" y="3690000"/>
                <a:ext cx="5036400" cy="129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1688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0D572-6A2E-4208-9882-958154E6253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3000" y="533400"/>
            <a:ext cx="8691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2 8 3</a:t>
            </a:r>
          </a:p>
          <a:p>
            <a:r>
              <a:rPr lang="en-US" dirty="0"/>
              <a:t>1    4</a:t>
            </a:r>
          </a:p>
          <a:p>
            <a:r>
              <a:rPr lang="en-US" dirty="0"/>
              <a:t>7 6 5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540327"/>
            <a:ext cx="4275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Exercise:</a:t>
            </a:r>
          </a:p>
          <a:p>
            <a:r>
              <a:rPr lang="en-US" dirty="0">
                <a:solidFill>
                  <a:srgbClr val="FF0000"/>
                </a:solidFill>
              </a:rPr>
              <a:t>What are its children and their</a:t>
            </a:r>
          </a:p>
          <a:p>
            <a:r>
              <a:rPr lang="en-US" dirty="0">
                <a:solidFill>
                  <a:srgbClr val="FF0000"/>
                </a:solidFill>
              </a:rPr>
              <a:t>f, g, h?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456" y="518032"/>
            <a:ext cx="1219306" cy="1377815"/>
          </a:xfrm>
          <a:prstGeom prst="rect">
            <a:avLst/>
          </a:prstGeom>
        </p:spPr>
      </p:pic>
      <p:cxnSp>
        <p:nvCxnSpPr>
          <p:cNvPr id="7" name="Straight Connector 6"/>
          <p:cNvCxnSpPr>
            <a:stCxn id="3" idx="2"/>
          </p:cNvCxnSpPr>
          <p:nvPr/>
        </p:nvCxnSpPr>
        <p:spPr>
          <a:xfrm flipH="1">
            <a:off x="609600" y="1733729"/>
            <a:ext cx="967975" cy="1314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77574" y="1749097"/>
            <a:ext cx="632225" cy="1238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2"/>
          </p:cNvCxnSpPr>
          <p:nvPr/>
        </p:nvCxnSpPr>
        <p:spPr>
          <a:xfrm>
            <a:off x="1577575" y="1733729"/>
            <a:ext cx="2689625" cy="1085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" idx="2"/>
          </p:cNvCxnSpPr>
          <p:nvPr/>
        </p:nvCxnSpPr>
        <p:spPr>
          <a:xfrm>
            <a:off x="1577575" y="1733729"/>
            <a:ext cx="5128025" cy="933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965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0D572-6A2E-4208-9882-958154E6253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3000" y="533400"/>
            <a:ext cx="8691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2 8 3</a:t>
            </a:r>
          </a:p>
          <a:p>
            <a:r>
              <a:rPr lang="en-US" dirty="0"/>
              <a:t>1    4</a:t>
            </a:r>
          </a:p>
          <a:p>
            <a:r>
              <a:rPr lang="en-US" dirty="0"/>
              <a:t>7 6 5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540327"/>
            <a:ext cx="4275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Exercise:</a:t>
            </a:r>
          </a:p>
          <a:p>
            <a:r>
              <a:rPr lang="en-US" dirty="0">
                <a:solidFill>
                  <a:srgbClr val="FF0000"/>
                </a:solidFill>
              </a:rPr>
              <a:t>What are its children and their</a:t>
            </a:r>
          </a:p>
          <a:p>
            <a:r>
              <a:rPr lang="en-US" dirty="0">
                <a:solidFill>
                  <a:srgbClr val="FF0000"/>
                </a:solidFill>
              </a:rPr>
              <a:t>f, g, h?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456" y="518032"/>
            <a:ext cx="1219306" cy="1377815"/>
          </a:xfrm>
          <a:prstGeom prst="rect">
            <a:avLst/>
          </a:prstGeom>
        </p:spPr>
      </p:pic>
      <p:cxnSp>
        <p:nvCxnSpPr>
          <p:cNvPr id="7" name="Straight Connector 6"/>
          <p:cNvCxnSpPr>
            <a:stCxn id="3" idx="2"/>
          </p:cNvCxnSpPr>
          <p:nvPr/>
        </p:nvCxnSpPr>
        <p:spPr>
          <a:xfrm flipH="1">
            <a:off x="609600" y="1733729"/>
            <a:ext cx="967975" cy="1314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77574" y="1749097"/>
            <a:ext cx="632225" cy="1238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2"/>
          </p:cNvCxnSpPr>
          <p:nvPr/>
        </p:nvCxnSpPr>
        <p:spPr>
          <a:xfrm>
            <a:off x="1577575" y="1733729"/>
            <a:ext cx="2689625" cy="1085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" idx="2"/>
          </p:cNvCxnSpPr>
          <p:nvPr/>
        </p:nvCxnSpPr>
        <p:spPr>
          <a:xfrm>
            <a:off x="1577575" y="1733729"/>
            <a:ext cx="5128025" cy="933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87481D3-B27B-4A7D-8365-BC26F01ADAA5}"/>
                  </a:ext>
                </a:extLst>
              </p14:cNvPr>
              <p14:cNvContentPartPr/>
              <p14:nvPr/>
            </p14:nvContentPartPr>
            <p14:xfrm>
              <a:off x="108743" y="3048000"/>
              <a:ext cx="8316913" cy="357505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87481D3-B27B-4A7D-8365-BC26F01ADAA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384" y="3038641"/>
                <a:ext cx="8335631" cy="359376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1064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983431-A76B-45DA-BE16-FE8C3F6B8799}" type="slidenum">
              <a:rPr lang="en-US" altLang="en-US" sz="1400" smtClean="0"/>
              <a:pPr eaLnBrk="1" hangingPunct="1"/>
              <a:t>25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Optimality of A* with Admissibility </a:t>
            </a:r>
            <a:br>
              <a:rPr lang="en-US" altLang="en-US" sz="3200">
                <a:solidFill>
                  <a:srgbClr val="0033CC"/>
                </a:solidFill>
              </a:rPr>
            </a:br>
            <a:r>
              <a:rPr lang="en-US" altLang="en-US" sz="3200">
                <a:solidFill>
                  <a:srgbClr val="0033CC"/>
                </a:solidFill>
              </a:rPr>
              <a:t>(h never overestimates the cost to the goal</a:t>
            </a:r>
            <a:r>
              <a:rPr lang="en-US" altLang="en-US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8327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Suppose a suboptimal goal G2 has been generated and </a:t>
            </a:r>
          </a:p>
          <a:p>
            <a:pPr eaLnBrk="1" hangingPunct="1"/>
            <a:r>
              <a:rPr lang="en-US" altLang="en-US"/>
              <a:t>is in the queue. Let n be an unexpanded node on the </a:t>
            </a:r>
          </a:p>
          <a:p>
            <a:pPr eaLnBrk="1" hangingPunct="1"/>
            <a:r>
              <a:rPr lang="en-US" altLang="en-US"/>
              <a:t>shortest path to an optimal goal G1.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219200" y="2971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8" name="Line 8"/>
          <p:cNvSpPr>
            <a:spLocks noChangeShapeType="1"/>
          </p:cNvSpPr>
          <p:nvPr/>
        </p:nvSpPr>
        <p:spPr bwMode="auto">
          <a:xfrm flipH="1">
            <a:off x="762000" y="3810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 flipH="1">
            <a:off x="1143000" y="3276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228600" y="5410200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G1</a:t>
            </a:r>
          </a:p>
        </p:txBody>
      </p:sp>
      <p:sp>
        <p:nvSpPr>
          <p:cNvPr id="23561" name="Text Box 14"/>
          <p:cNvSpPr txBox="1">
            <a:spLocks noChangeArrowheads="1"/>
          </p:cNvSpPr>
          <p:nvPr/>
        </p:nvSpPr>
        <p:spPr bwMode="auto">
          <a:xfrm>
            <a:off x="228600" y="39624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n</a:t>
            </a:r>
          </a:p>
        </p:txBody>
      </p:sp>
      <p:sp>
        <p:nvSpPr>
          <p:cNvPr id="23562" name="Oval 15"/>
          <p:cNvSpPr>
            <a:spLocks noChangeArrowheads="1"/>
          </p:cNvSpPr>
          <p:nvPr/>
        </p:nvSpPr>
        <p:spPr bwMode="auto">
          <a:xfrm>
            <a:off x="533400" y="4038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3" name="Oval 16"/>
          <p:cNvSpPr>
            <a:spLocks noChangeArrowheads="1"/>
          </p:cNvSpPr>
          <p:nvPr/>
        </p:nvSpPr>
        <p:spPr bwMode="auto">
          <a:xfrm>
            <a:off x="381000" y="5105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4" name="Line 18"/>
          <p:cNvSpPr>
            <a:spLocks noChangeShapeType="1"/>
          </p:cNvSpPr>
          <p:nvPr/>
        </p:nvSpPr>
        <p:spPr bwMode="auto">
          <a:xfrm>
            <a:off x="1676400" y="3733800"/>
            <a:ext cx="457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Oval 20"/>
          <p:cNvSpPr>
            <a:spLocks noChangeArrowheads="1"/>
          </p:cNvSpPr>
          <p:nvPr/>
        </p:nvSpPr>
        <p:spPr bwMode="auto">
          <a:xfrm>
            <a:off x="20574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6" name="Line 22"/>
          <p:cNvSpPr>
            <a:spLocks noChangeShapeType="1"/>
          </p:cNvSpPr>
          <p:nvPr/>
        </p:nvSpPr>
        <p:spPr bwMode="auto">
          <a:xfrm>
            <a:off x="1524000" y="3200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Text Box 23"/>
          <p:cNvSpPr txBox="1">
            <a:spLocks noChangeArrowheads="1"/>
          </p:cNvSpPr>
          <p:nvPr/>
        </p:nvSpPr>
        <p:spPr bwMode="auto">
          <a:xfrm>
            <a:off x="1889125" y="542131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G2</a:t>
            </a:r>
          </a:p>
        </p:txBody>
      </p:sp>
      <p:sp>
        <p:nvSpPr>
          <p:cNvPr id="23568" name="Text Box 24"/>
          <p:cNvSpPr txBox="1">
            <a:spLocks noChangeArrowheads="1"/>
          </p:cNvSpPr>
          <p:nvPr/>
        </p:nvSpPr>
        <p:spPr bwMode="auto">
          <a:xfrm>
            <a:off x="3108325" y="2935288"/>
            <a:ext cx="5526088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f(n) = g(n) + h(n)</a:t>
            </a:r>
          </a:p>
          <a:p>
            <a:pPr eaLnBrk="1" hangingPunct="1"/>
            <a:r>
              <a:rPr lang="en-US" altLang="en-US" dirty="0"/>
              <a:t>       </a:t>
            </a:r>
            <a:r>
              <a:rPr lang="en-US" altLang="en-US" dirty="0">
                <a:sym typeface="Symbol" pitchFamily="18" charset="2"/>
              </a:rPr>
              <a:t>&lt; g(G1)              </a:t>
            </a:r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Why?</a:t>
            </a:r>
          </a:p>
          <a:p>
            <a:pPr eaLnBrk="1" hangingPunct="1"/>
            <a:r>
              <a:rPr lang="en-US" altLang="en-US" dirty="0">
                <a:sym typeface="Symbol" pitchFamily="18" charset="2"/>
              </a:rPr>
              <a:t>       &lt; g(G2)              G2 is suboptimal</a:t>
            </a:r>
          </a:p>
          <a:p>
            <a:pPr eaLnBrk="1" hangingPunct="1"/>
            <a:r>
              <a:rPr lang="en-US" altLang="en-US" dirty="0">
                <a:sym typeface="Symbol" pitchFamily="18" charset="2"/>
              </a:rPr>
              <a:t>       =  f(G2)              f(G2) = g(G2)</a:t>
            </a:r>
          </a:p>
          <a:p>
            <a:pPr eaLnBrk="1" hangingPunct="1"/>
            <a:endParaRPr lang="en-US" altLang="en-US" dirty="0">
              <a:sym typeface="Symbol" pitchFamily="18" charset="2"/>
            </a:endParaRP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So f(n) &lt; f(G2) and A* will never select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G2 for expansion.</a:t>
            </a:r>
          </a:p>
        </p:txBody>
      </p:sp>
      <p:sp>
        <p:nvSpPr>
          <p:cNvPr id="23569" name="Line 25"/>
          <p:cNvSpPr>
            <a:spLocks noChangeShapeType="1"/>
          </p:cNvSpPr>
          <p:nvPr/>
        </p:nvSpPr>
        <p:spPr bwMode="auto">
          <a:xfrm>
            <a:off x="3810000" y="3657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D673B7B-1FB9-469E-8ACD-F6BB892C0F11}"/>
              </a:ext>
            </a:extLst>
          </p:cNvPr>
          <p:cNvSpPr/>
          <p:nvPr/>
        </p:nvSpPr>
        <p:spPr>
          <a:xfrm>
            <a:off x="467519" y="4006850"/>
            <a:ext cx="457200" cy="396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34DD6D8-D101-4288-84CB-57E67701F4B0}"/>
              </a:ext>
            </a:extLst>
          </p:cNvPr>
          <p:cNvSpPr/>
          <p:nvPr/>
        </p:nvSpPr>
        <p:spPr>
          <a:xfrm>
            <a:off x="1981200" y="5059363"/>
            <a:ext cx="457200" cy="396875"/>
          </a:xfrm>
          <a:prstGeom prst="ellipse">
            <a:avLst/>
          </a:prstGeom>
          <a:noFill/>
          <a:ln>
            <a:solidFill>
              <a:srgbClr val="07E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7E12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190B39-D0A4-42DC-AEB6-BC951BE58CC8}"/>
              </a:ext>
            </a:extLst>
          </p:cNvPr>
          <p:cNvSpPr txBox="1"/>
          <p:nvPr/>
        </p:nvSpPr>
        <p:spPr>
          <a:xfrm>
            <a:off x="6823945" y="3276600"/>
            <a:ext cx="1846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7E126"/>
                </a:solidFill>
              </a:rPr>
              <a:t>admissibility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687C7E-F408-4DA3-9FA1-8EC7F997F6F5}"/>
                  </a:ext>
                </a:extLst>
              </p14:cNvPr>
              <p14:cNvContentPartPr/>
              <p14:nvPr/>
            </p14:nvContentPartPr>
            <p14:xfrm>
              <a:off x="1647720" y="3333240"/>
              <a:ext cx="7192080" cy="2560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687C7E-F408-4DA3-9FA1-8EC7F997F6F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38360" y="3323880"/>
                <a:ext cx="7210800" cy="2579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0033CC"/>
                </a:solidFill>
              </a:rPr>
              <a:t>Optimality of A* with</a:t>
            </a:r>
            <a:br>
              <a:rPr lang="en-US" altLang="en-US" sz="4000">
                <a:solidFill>
                  <a:srgbClr val="0033CC"/>
                </a:solidFill>
              </a:rPr>
            </a:br>
            <a:r>
              <a:rPr lang="en-US" altLang="en-US" sz="4000">
                <a:solidFill>
                  <a:srgbClr val="0033CC"/>
                </a:solidFill>
              </a:rPr>
              <a:t> Consistency (stronger condition)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en-US"/>
              <a:t>h(n) is consistent if </a:t>
            </a:r>
          </a:p>
          <a:p>
            <a:pPr lvl="1"/>
            <a:r>
              <a:rPr lang="en-US" altLang="en-US"/>
              <a:t>for every node n</a:t>
            </a:r>
          </a:p>
          <a:p>
            <a:pPr lvl="1"/>
            <a:r>
              <a:rPr lang="en-US" altLang="en-US"/>
              <a:t>for every successor n´ due to legal action a</a:t>
            </a:r>
          </a:p>
          <a:p>
            <a:pPr lvl="1"/>
            <a:r>
              <a:rPr lang="en-US" altLang="en-US"/>
              <a:t>h(n) &lt;= c(n,a,n´) + h(n´)</a:t>
            </a:r>
          </a:p>
          <a:p>
            <a:pPr lvl="1">
              <a:buFontTx/>
              <a:buNone/>
            </a:pPr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r>
              <a:rPr lang="en-US" altLang="en-US"/>
              <a:t>Every consistent heuristic is also admissible.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B97566-15AC-4351-A580-22657FFAC3A9}" type="slidenum">
              <a:rPr lang="en-US" altLang="en-US" sz="1400" smtClean="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2743200" y="3810000"/>
            <a:ext cx="4413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n</a:t>
            </a:r>
            <a:r>
              <a:rPr lang="en-US" altLang="en-US"/>
              <a:t> </a:t>
            </a:r>
          </a:p>
        </p:txBody>
      </p:sp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2743200" y="4724400"/>
            <a:ext cx="4587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n´</a:t>
            </a:r>
          </a:p>
        </p:txBody>
      </p:sp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3962400" y="4724400"/>
            <a:ext cx="423863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</a:t>
            </a:r>
          </a:p>
        </p:txBody>
      </p:sp>
      <p:cxnSp>
        <p:nvCxnSpPr>
          <p:cNvPr id="10" name="Straight Connector 9"/>
          <p:cNvCxnSpPr>
            <a:stCxn id="24581" idx="2"/>
            <a:endCxn id="24582" idx="0"/>
          </p:cNvCxnSpPr>
          <p:nvPr/>
        </p:nvCxnSpPr>
        <p:spPr>
          <a:xfrm rot="16200000" flipH="1">
            <a:off x="2741613" y="4494213"/>
            <a:ext cx="452437" cy="79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4582" idx="3"/>
            <a:endCxn id="24583" idx="1"/>
          </p:cNvCxnSpPr>
          <p:nvPr/>
        </p:nvCxnSpPr>
        <p:spPr>
          <a:xfrm>
            <a:off x="3201988" y="4954588"/>
            <a:ext cx="7604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4581" idx="3"/>
          </p:cNvCxnSpPr>
          <p:nvPr/>
        </p:nvCxnSpPr>
        <p:spPr>
          <a:xfrm>
            <a:off x="3184525" y="4040188"/>
            <a:ext cx="930275" cy="6842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7" name="TextBox 17"/>
          <p:cNvSpPr txBox="1">
            <a:spLocks noChangeArrowheads="1"/>
          </p:cNvSpPr>
          <p:nvPr/>
        </p:nvSpPr>
        <p:spPr bwMode="auto">
          <a:xfrm>
            <a:off x="1447800" y="4343400"/>
            <a:ext cx="1208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CC"/>
                </a:solidFill>
              </a:rPr>
              <a:t>c(n,a,n´) </a:t>
            </a:r>
          </a:p>
        </p:txBody>
      </p:sp>
      <p:sp>
        <p:nvSpPr>
          <p:cNvPr id="24588" name="TextBox 19"/>
          <p:cNvSpPr txBox="1">
            <a:spLocks noChangeArrowheads="1"/>
          </p:cNvSpPr>
          <p:nvPr/>
        </p:nvSpPr>
        <p:spPr bwMode="auto">
          <a:xfrm>
            <a:off x="3276600" y="4572000"/>
            <a:ext cx="725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CC"/>
                </a:solidFill>
              </a:rPr>
              <a:t>h(n´)</a:t>
            </a:r>
          </a:p>
        </p:txBody>
      </p:sp>
      <p:sp>
        <p:nvSpPr>
          <p:cNvPr id="24589" name="TextBox 20"/>
          <p:cNvSpPr txBox="1">
            <a:spLocks noChangeArrowheads="1"/>
          </p:cNvSpPr>
          <p:nvPr/>
        </p:nvSpPr>
        <p:spPr bwMode="auto">
          <a:xfrm>
            <a:off x="3657600" y="3962400"/>
            <a:ext cx="639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CC"/>
                </a:solidFill>
              </a:rPr>
              <a:t>h(n)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7C6F1A-DFAD-47B4-B968-8066827AB80F}"/>
                  </a:ext>
                </a:extLst>
              </p14:cNvPr>
              <p14:cNvContentPartPr/>
              <p14:nvPr/>
            </p14:nvContentPartPr>
            <p14:xfrm>
              <a:off x="2501640" y="4272480"/>
              <a:ext cx="1274040" cy="911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7C6F1A-DFAD-47B4-B968-8066827AB8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92280" y="4263120"/>
                <a:ext cx="1292760" cy="929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4FB62-776C-47EF-96B7-BBEA9B37500E}" type="slidenum">
              <a:rPr lang="en-US" altLang="en-US" sz="1400" smtClean="0"/>
              <a:pPr eaLnBrk="1" hangingPunct="1"/>
              <a:t>27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Algorithms for A*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Since </a:t>
            </a:r>
            <a:r>
              <a:rPr lang="en-US" altLang="en-US" sz="2800" dirty="0" err="1"/>
              <a:t>Nillsson</a:t>
            </a:r>
            <a:r>
              <a:rPr lang="en-US" altLang="en-US" sz="2800" dirty="0"/>
              <a:t> defined A* search, many different authors have suggested algorithms.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Using Tree-Search, the optimality argument holds, but you search too many states.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Using Graph-Search, it can break down, because an optimal path to a </a:t>
            </a:r>
            <a:r>
              <a:rPr lang="en-US" altLang="en-US" sz="2800" dirty="0">
                <a:solidFill>
                  <a:srgbClr val="FF0000"/>
                </a:solidFill>
              </a:rPr>
              <a:t>repeated state</a:t>
            </a:r>
            <a:r>
              <a:rPr lang="en-US" altLang="en-US" sz="2800" dirty="0"/>
              <a:t> can be discarded if it is not the first one found.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One way to </a:t>
            </a:r>
            <a:r>
              <a:rPr lang="en-US" altLang="en-US" sz="2800" b="1" dirty="0">
                <a:solidFill>
                  <a:srgbClr val="FF0000"/>
                </a:solidFill>
              </a:rPr>
              <a:t>solve the problem </a:t>
            </a:r>
            <a:r>
              <a:rPr lang="en-US" altLang="en-US" sz="2800" dirty="0"/>
              <a:t>is that whenever you come to a repeated node, discard the </a:t>
            </a:r>
            <a:r>
              <a:rPr lang="en-US" altLang="en-US" sz="2800" dirty="0">
                <a:solidFill>
                  <a:srgbClr val="FF0000"/>
                </a:solidFill>
              </a:rPr>
              <a:t>longer</a:t>
            </a:r>
            <a:r>
              <a:rPr lang="en-US" altLang="en-US" sz="2800" dirty="0"/>
              <a:t> path to it.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BB91DF-6F5C-42FC-A082-9B4D66712A0C}" type="slidenum">
              <a:rPr lang="en-US" altLang="en-US" sz="1400" smtClean="0"/>
              <a:pPr eaLnBrk="1" hangingPunct="1"/>
              <a:t>28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The Rich/Knight Implementation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FF0000"/>
                </a:solidFill>
              </a:rPr>
              <a:t>node</a:t>
            </a:r>
            <a:r>
              <a:rPr lang="en-US" altLang="en-US" sz="2400" dirty="0"/>
              <a:t> consists of</a:t>
            </a:r>
          </a:p>
          <a:p>
            <a:pPr lvl="1" eaLnBrk="1" hangingPunct="1"/>
            <a:r>
              <a:rPr lang="en-US" altLang="en-US" sz="2400" dirty="0"/>
              <a:t>state</a:t>
            </a:r>
          </a:p>
          <a:p>
            <a:pPr lvl="1" eaLnBrk="1" hangingPunct="1"/>
            <a:r>
              <a:rPr lang="en-US" altLang="en-US" sz="2400" dirty="0"/>
              <a:t>g, h, f values</a:t>
            </a:r>
          </a:p>
          <a:p>
            <a:pPr lvl="1" eaLnBrk="1" hangingPunct="1"/>
            <a:r>
              <a:rPr lang="en-US" altLang="en-US" sz="2400" dirty="0"/>
              <a:t>list of successors</a:t>
            </a:r>
          </a:p>
          <a:p>
            <a:pPr lvl="1" eaLnBrk="1" hangingPunct="1"/>
            <a:r>
              <a:rPr lang="en-US" altLang="en-US" sz="2400" dirty="0"/>
              <a:t>pointer to parent</a:t>
            </a:r>
          </a:p>
          <a:p>
            <a:pPr eaLnBrk="1" hangingPunct="1"/>
            <a:r>
              <a:rPr lang="en-US" altLang="en-US" sz="2400" dirty="0">
                <a:solidFill>
                  <a:srgbClr val="FF0000"/>
                </a:solidFill>
              </a:rPr>
              <a:t>OPEN</a:t>
            </a:r>
            <a:r>
              <a:rPr lang="en-US" altLang="en-US" sz="2400" dirty="0"/>
              <a:t> is the list of nodes that have been generated and had h applied, but not expanded and can be implemented as a priority queue.</a:t>
            </a:r>
          </a:p>
          <a:p>
            <a:pPr eaLnBrk="1" hangingPunct="1"/>
            <a:r>
              <a:rPr lang="en-US" altLang="en-US" sz="2400" dirty="0">
                <a:solidFill>
                  <a:srgbClr val="FF0000"/>
                </a:solidFill>
              </a:rPr>
              <a:t>CLOSED </a:t>
            </a:r>
            <a:r>
              <a:rPr lang="en-US" altLang="en-US" sz="2400" dirty="0"/>
              <a:t>is the list of nodes that have already been expanded.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E83284-B9C4-4FAB-9128-63ABB712969D}" type="slidenum">
              <a:rPr lang="en-US" altLang="en-US" sz="1400" smtClean="0"/>
              <a:pPr eaLnBrk="1" hangingPunct="1"/>
              <a:t>29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AutoNum type="arabicParenR"/>
            </a:pPr>
            <a:r>
              <a:rPr lang="en-US" altLang="en-US" sz="2400">
                <a:solidFill>
                  <a:srgbClr val="FF0000"/>
                </a:solidFill>
              </a:rPr>
              <a:t>/* Initialization */</a:t>
            </a:r>
          </a:p>
          <a:p>
            <a:pPr marL="609600" indent="-609600" eaLnBrk="1" hangingPunct="1">
              <a:buFontTx/>
              <a:buAutoNum type="arabicParenR"/>
            </a:pPr>
            <a:endParaRPr lang="en-US" altLang="en-US" sz="2400"/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OPEN &lt;- start node</a:t>
            </a:r>
          </a:p>
          <a:p>
            <a:pPr marL="609600" indent="-609600" eaLnBrk="1" hangingPunct="1">
              <a:buFontTx/>
              <a:buNone/>
            </a:pPr>
            <a:endParaRPr lang="en-US" altLang="en-US" sz="2400"/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Initialize  the start node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	g: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	h: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	f:</a:t>
            </a:r>
          </a:p>
          <a:p>
            <a:pPr marL="609600" indent="-609600" eaLnBrk="1" hangingPunct="1">
              <a:buFontTx/>
              <a:buNone/>
            </a:pPr>
            <a:endParaRPr lang="en-US" altLang="en-US" sz="2400"/>
          </a:p>
          <a:p>
            <a:pPr marL="609600" indent="-609600" eaLnBrk="1" hangingPunct="1">
              <a:buFontTx/>
              <a:buNone/>
            </a:pPr>
            <a:r>
              <a:rPr lang="en-US" altLang="en-US" sz="2400"/>
              <a:t>	CLOSED &lt;- empty list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2C55566-D82D-4949-ACB1-C5FA5202B21E}"/>
                  </a:ext>
                </a:extLst>
              </p14:cNvPr>
              <p14:cNvContentPartPr/>
              <p14:nvPr/>
            </p14:nvContentPartPr>
            <p14:xfrm>
              <a:off x="2126160" y="3899520"/>
              <a:ext cx="5853960" cy="1381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2C55566-D82D-4949-ACB1-C5FA5202B2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16800" y="3890160"/>
                <a:ext cx="5872680" cy="1400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E2DA0F-EA9B-4863-80A1-6B6E063DBDFB}" type="slidenum">
              <a:rPr lang="en-US" altLang="en-US" sz="1400" smtClean="0"/>
              <a:pPr eaLnBrk="1" hangingPunct="1"/>
              <a:t>3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General Tree Search Paradigm</a:t>
            </a:r>
            <a:endParaRPr lang="en-US" altLang="en-US" sz="3200">
              <a:solidFill>
                <a:srgbClr val="0033CC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7137400" cy="34163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function tree-search(root-node)</a:t>
            </a:r>
            <a:endParaRPr lang="en-US" altLang="en-US">
              <a:sym typeface="Wingdings" pitchFamily="2" charset="2"/>
            </a:endParaRPr>
          </a:p>
          <a:p>
            <a:pPr eaLnBrk="1" hangingPunct="1"/>
            <a:r>
              <a:rPr lang="en-US" altLang="en-US">
                <a:sym typeface="Wingdings" pitchFamily="2" charset="2"/>
              </a:rPr>
              <a:t>   fringe 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successors</a:t>
            </a:r>
            <a:r>
              <a:rPr lang="en-US" altLang="en-US">
                <a:sym typeface="Wingdings" pitchFamily="2" charset="2"/>
              </a:rPr>
              <a:t>(root-node)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   while (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notempty</a:t>
            </a:r>
            <a:r>
              <a:rPr lang="en-US" altLang="en-US">
                <a:sym typeface="Wingdings" pitchFamily="2" charset="2"/>
              </a:rPr>
              <a:t>(fringe) 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          {node 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remove-first</a:t>
            </a:r>
            <a:r>
              <a:rPr lang="en-US" altLang="en-US">
                <a:sym typeface="Wingdings" pitchFamily="2" charset="2"/>
              </a:rPr>
              <a:t>(fringe)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	state 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state</a:t>
            </a:r>
            <a:r>
              <a:rPr lang="en-US" altLang="en-US">
                <a:sym typeface="Wingdings" pitchFamily="2" charset="2"/>
              </a:rPr>
              <a:t>(node)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	if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goal-test</a:t>
            </a:r>
            <a:r>
              <a:rPr lang="en-US" altLang="en-US">
                <a:sym typeface="Wingdings" pitchFamily="2" charset="2"/>
              </a:rPr>
              <a:t>(state) return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solution</a:t>
            </a:r>
            <a:r>
              <a:rPr lang="en-US" altLang="en-US">
                <a:sym typeface="Wingdings" pitchFamily="2" charset="2"/>
              </a:rPr>
              <a:t>(node)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	fringe  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insert-all</a:t>
            </a:r>
            <a:r>
              <a:rPr lang="en-US" altLang="en-US">
                <a:sym typeface="Wingdings" pitchFamily="2" charset="2"/>
              </a:rPr>
              <a:t>(</a:t>
            </a:r>
            <a:r>
              <a:rPr lang="en-US" altLang="en-US">
                <a:solidFill>
                  <a:srgbClr val="0033CC"/>
                </a:solidFill>
                <a:sym typeface="Wingdings" pitchFamily="2" charset="2"/>
              </a:rPr>
              <a:t>successors</a:t>
            </a:r>
            <a:r>
              <a:rPr lang="en-US" altLang="en-US">
                <a:sym typeface="Wingdings" pitchFamily="2" charset="2"/>
              </a:rPr>
              <a:t>(node),fringe) }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   return failure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end tree-search</a:t>
            </a:r>
          </a:p>
        </p:txBody>
      </p:sp>
      <p:sp>
        <p:nvSpPr>
          <p:cNvPr id="11269" name="TextBox 8"/>
          <p:cNvSpPr txBox="1">
            <a:spLocks noChangeArrowheads="1"/>
          </p:cNvSpPr>
          <p:nvPr/>
        </p:nvSpPr>
        <p:spPr bwMode="auto">
          <a:xfrm>
            <a:off x="3886200" y="4876800"/>
            <a:ext cx="128111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root-node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38400" y="57150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05200" y="57150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38800" y="57150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72000" y="57150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2667000" y="5257800"/>
            <a:ext cx="14478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3"/>
            <a:endCxn id="11" idx="1"/>
          </p:cNvCxnSpPr>
          <p:nvPr/>
        </p:nvCxnSpPr>
        <p:spPr>
          <a:xfrm>
            <a:off x="3352800" y="5867400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  <a:endCxn id="13" idx="1"/>
          </p:cNvCxnSpPr>
          <p:nvPr/>
        </p:nvCxnSpPr>
        <p:spPr>
          <a:xfrm>
            <a:off x="4419600" y="5867400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3"/>
            <a:endCxn id="12" idx="1"/>
          </p:cNvCxnSpPr>
          <p:nvPr/>
        </p:nvCxnSpPr>
        <p:spPr>
          <a:xfrm>
            <a:off x="5486400" y="5867400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8" name="TextBox 23"/>
          <p:cNvSpPr txBox="1">
            <a:spLocks noChangeArrowheads="1"/>
          </p:cNvSpPr>
          <p:nvPr/>
        </p:nvSpPr>
        <p:spPr bwMode="auto">
          <a:xfrm>
            <a:off x="152400" y="5638800"/>
            <a:ext cx="2187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successors list</a:t>
            </a:r>
          </a:p>
        </p:txBody>
      </p:sp>
      <p:sp>
        <p:nvSpPr>
          <p:cNvPr id="11279" name="TextBox 24"/>
          <p:cNvSpPr txBox="1">
            <a:spLocks noChangeArrowheads="1"/>
          </p:cNvSpPr>
          <p:nvPr/>
        </p:nvSpPr>
        <p:spPr bwMode="auto">
          <a:xfrm>
            <a:off x="1371600" y="6172200"/>
            <a:ext cx="5130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How do we order the successor list?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B4E147-18E3-4183-8D80-CC6F37172B38}"/>
                  </a:ext>
                </a:extLst>
              </p14:cNvPr>
              <p14:cNvContentPartPr/>
              <p14:nvPr/>
            </p14:nvContentPartPr>
            <p14:xfrm>
              <a:off x="2933640" y="2792880"/>
              <a:ext cx="1216800" cy="79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B4E147-18E3-4183-8D80-CC6F37172B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24280" y="2783520"/>
                <a:ext cx="1235520" cy="97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35FAA8-9BC6-4DB5-AA21-EF09ACB8B053}" type="slidenum">
              <a:rPr lang="en-US" altLang="en-US" sz="1400" smtClean="0"/>
              <a:pPr eaLnBrk="1" hangingPunct="1"/>
              <a:t>30</a:t>
            </a:fld>
            <a:endParaRPr lang="en-US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2)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repeat until goal</a:t>
            </a:r>
            <a:r>
              <a:rPr lang="en-US" altLang="en-US" sz="2800" dirty="0"/>
              <a:t> (or time limit or space limit)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pPr eaLnBrk="1" hangingPunct="1"/>
            <a:r>
              <a:rPr lang="en-US" altLang="en-US" sz="2800" dirty="0"/>
              <a:t>if OPEN is empty, fail</a:t>
            </a:r>
          </a:p>
          <a:p>
            <a:pPr eaLnBrk="1" hangingPunct="1"/>
            <a:r>
              <a:rPr lang="en-US" altLang="en-US" sz="2800" dirty="0"/>
              <a:t>BESTNODE &lt;- node on OPEN with lowest f</a:t>
            </a:r>
          </a:p>
          <a:p>
            <a:pPr eaLnBrk="1" hangingPunct="1"/>
            <a:r>
              <a:rPr lang="en-US" altLang="en-US" sz="2800" dirty="0"/>
              <a:t>if BESTNODE is a goal, exit and succeed</a:t>
            </a:r>
          </a:p>
          <a:p>
            <a:pPr eaLnBrk="1" hangingPunct="1"/>
            <a:r>
              <a:rPr lang="en-US" altLang="en-US" sz="2800" dirty="0"/>
              <a:t>remove BESTNODE from OPEN and add it to CLOSED</a:t>
            </a:r>
          </a:p>
          <a:p>
            <a:pPr eaLnBrk="1" hangingPunct="1"/>
            <a:r>
              <a:rPr lang="en-US" altLang="en-US" sz="2800" dirty="0"/>
              <a:t>generate successors of BESTNODE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E768E6-D219-43AF-972C-21F91F30326A}" type="slidenum">
              <a:rPr lang="en-US" altLang="en-US" sz="1400" smtClean="0"/>
              <a:pPr eaLnBrk="1" hangingPunct="1"/>
              <a:t>31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for each successor</a:t>
            </a:r>
            <a:r>
              <a:rPr lang="en-US" altLang="en-US" dirty="0">
                <a:solidFill>
                  <a:srgbClr val="0033CC"/>
                </a:solidFill>
              </a:rPr>
              <a:t> s</a:t>
            </a:r>
            <a:r>
              <a:rPr lang="en-US" altLang="en-US" dirty="0"/>
              <a:t> do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1. set its parent field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2. compute </a:t>
            </a:r>
            <a:r>
              <a:rPr lang="en-US" altLang="en-US" dirty="0">
                <a:solidFill>
                  <a:srgbClr val="0033CC"/>
                </a:solidFill>
              </a:rPr>
              <a:t>g(s)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3. if there is a node </a:t>
            </a:r>
            <a:r>
              <a:rPr lang="en-US" altLang="en-US" dirty="0">
                <a:solidFill>
                  <a:srgbClr val="FF0000"/>
                </a:solidFill>
              </a:rPr>
              <a:t>OLD</a:t>
            </a:r>
            <a:r>
              <a:rPr lang="en-US" altLang="en-US" dirty="0"/>
              <a:t> on OPEN with the same state info as </a:t>
            </a:r>
            <a:r>
              <a:rPr lang="en-US" altLang="en-US" dirty="0">
                <a:solidFill>
                  <a:srgbClr val="0033CC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{ add </a:t>
            </a:r>
            <a:r>
              <a:rPr lang="en-US" altLang="en-US" dirty="0">
                <a:solidFill>
                  <a:srgbClr val="FF0000"/>
                </a:solidFill>
              </a:rPr>
              <a:t>OLD</a:t>
            </a:r>
            <a:r>
              <a:rPr lang="en-US" altLang="en-US" dirty="0"/>
              <a:t> to successors(BESTNODE)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   if </a:t>
            </a:r>
            <a:r>
              <a:rPr lang="en-US" altLang="en-US" dirty="0">
                <a:solidFill>
                  <a:srgbClr val="0033CC"/>
                </a:solidFill>
              </a:rPr>
              <a:t>g(s)</a:t>
            </a:r>
            <a:r>
              <a:rPr lang="en-US" altLang="en-US" dirty="0"/>
              <a:t> &lt; </a:t>
            </a:r>
            <a:r>
              <a:rPr lang="en-US" altLang="en-US" dirty="0">
                <a:solidFill>
                  <a:srgbClr val="FF0000"/>
                </a:solidFill>
              </a:rPr>
              <a:t>g(OLD)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FF0000"/>
                </a:solidFill>
              </a:rPr>
              <a:t>update OLD</a:t>
            </a:r>
            <a:r>
              <a:rPr lang="en-US" altLang="en-US" dirty="0"/>
              <a:t> and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      throw out </a:t>
            </a:r>
            <a:r>
              <a:rPr lang="en-US" altLang="en-US" dirty="0">
                <a:solidFill>
                  <a:srgbClr val="0033CC"/>
                </a:solidFill>
              </a:rPr>
              <a:t>s </a:t>
            </a:r>
            <a:r>
              <a:rPr lang="en-US" altLang="en-US" dirty="0"/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04509B7-EFEE-4ABB-A613-B2D9CBE9F644}"/>
                  </a:ext>
                </a:extLst>
              </p14:cNvPr>
              <p14:cNvContentPartPr/>
              <p14:nvPr/>
            </p14:nvContentPartPr>
            <p14:xfrm>
              <a:off x="4877640" y="5165640"/>
              <a:ext cx="3726000" cy="954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04509B7-EFEE-4ABB-A613-B2D9CBE9F6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68280" y="5156280"/>
                <a:ext cx="3744720" cy="973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5BE7DC-54A0-44FB-A111-CC5707987E0A}" type="slidenum">
              <a:rPr lang="en-US" altLang="en-US" sz="1400" smtClean="0"/>
              <a:pPr eaLnBrk="1" hangingPunct="1"/>
              <a:t>32</a:t>
            </a:fld>
            <a:endParaRPr lang="en-US" altLang="en-U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Rich/Knight/Tanimoto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5259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/>
              <a:t>	4. if (</a:t>
            </a:r>
            <a:r>
              <a:rPr lang="en-US" altLang="en-US" sz="2800" dirty="0">
                <a:solidFill>
                  <a:srgbClr val="0033CC"/>
                </a:solidFill>
              </a:rPr>
              <a:t>s</a:t>
            </a:r>
            <a:r>
              <a:rPr lang="en-US" altLang="en-US" sz="2800" dirty="0"/>
              <a:t> is not on OPEN and there is a node 	</a:t>
            </a:r>
            <a:r>
              <a:rPr lang="en-US" altLang="en-US" sz="2800" dirty="0">
                <a:solidFill>
                  <a:srgbClr val="FF0000"/>
                </a:solidFill>
              </a:rPr>
              <a:t>OLD</a:t>
            </a:r>
            <a:r>
              <a:rPr lang="en-US" altLang="en-US" sz="2800" dirty="0"/>
              <a:t> on CLOSED with the same state 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          info as </a:t>
            </a:r>
            <a:r>
              <a:rPr lang="en-US" altLang="en-US" sz="2800" dirty="0">
                <a:solidFill>
                  <a:srgbClr val="0033CC"/>
                </a:solidFill>
              </a:rPr>
              <a:t>s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33CC"/>
                </a:solidFill>
              </a:rPr>
              <a:t>		 </a:t>
            </a:r>
            <a:r>
              <a:rPr lang="en-US" altLang="en-US" sz="2800" dirty="0"/>
              <a:t>{ add </a:t>
            </a:r>
            <a:r>
              <a:rPr lang="en-US" altLang="en-US" sz="2800" dirty="0">
                <a:solidFill>
                  <a:srgbClr val="FF0000"/>
                </a:solidFill>
              </a:rPr>
              <a:t>OLD</a:t>
            </a:r>
            <a:r>
              <a:rPr lang="en-US" altLang="en-US" sz="2800" dirty="0"/>
              <a:t> to successors(BESTNODE)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		    if </a:t>
            </a:r>
            <a:r>
              <a:rPr lang="en-US" altLang="en-US" sz="2800" dirty="0">
                <a:solidFill>
                  <a:srgbClr val="0033CC"/>
                </a:solidFill>
              </a:rPr>
              <a:t>g(s)</a:t>
            </a:r>
            <a:r>
              <a:rPr lang="en-US" altLang="en-US" sz="2800" dirty="0"/>
              <a:t> &lt; </a:t>
            </a:r>
            <a:r>
              <a:rPr lang="en-US" altLang="en-US" sz="2800" dirty="0">
                <a:solidFill>
                  <a:srgbClr val="FF0000"/>
                </a:solidFill>
              </a:rPr>
              <a:t>g(OLD)</a:t>
            </a:r>
            <a:r>
              <a:rPr lang="en-US" altLang="en-US" sz="2800" dirty="0"/>
              <a:t>, update</a:t>
            </a:r>
            <a:r>
              <a:rPr lang="en-US" altLang="en-US" sz="2800" dirty="0">
                <a:solidFill>
                  <a:srgbClr val="FF0000"/>
                </a:solidFill>
              </a:rPr>
              <a:t> OLD</a:t>
            </a:r>
            <a:r>
              <a:rPr lang="en-US" altLang="en-US" sz="2800" dirty="0"/>
              <a:t>, 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		       </a:t>
            </a:r>
            <a:r>
              <a:rPr lang="en-US" altLang="en-US" sz="2800" dirty="0">
                <a:solidFill>
                  <a:srgbClr val="7030A0"/>
                </a:solidFill>
              </a:rPr>
              <a:t>remove it from CLOSED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7030A0"/>
                </a:solidFill>
              </a:rPr>
              <a:t>               and put it on OPEN, </a:t>
            </a:r>
            <a:r>
              <a:rPr lang="en-US" altLang="en-US" sz="2800" dirty="0"/>
              <a:t>throw out s</a:t>
            </a:r>
            <a:r>
              <a:rPr lang="en-US" altLang="en-US" sz="2800" dirty="0">
                <a:solidFill>
                  <a:srgbClr val="0033CC"/>
                </a:solidFill>
              </a:rPr>
              <a:t>		      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33CC"/>
                </a:solidFill>
              </a:rPr>
              <a:t>		 </a:t>
            </a:r>
            <a:r>
              <a:rPr lang="en-US" altLang="en-US" sz="2800" dirty="0"/>
              <a:t>}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pPr eaLnBrk="1" hangingPunct="1">
              <a:buFontTx/>
              <a:buNone/>
            </a:pPr>
            <a:endParaRPr lang="en-US" altLang="en-US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670761-6FB3-4D4C-A307-5A067EAA9CAA}"/>
                  </a:ext>
                </a:extLst>
              </p14:cNvPr>
              <p14:cNvContentPartPr/>
              <p14:nvPr/>
            </p14:nvContentPartPr>
            <p14:xfrm>
              <a:off x="4984200" y="1078200"/>
              <a:ext cx="2287440" cy="165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670761-6FB3-4D4C-A307-5A067EAA9C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74840" y="1068840"/>
                <a:ext cx="2306160" cy="184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0BBF7F-D3A4-4CDE-BEF5-843497EADE10}" type="slidenum">
              <a:rPr lang="en-US" altLang="en-US" sz="1400" smtClean="0"/>
              <a:pPr eaLnBrk="1" hangingPunct="1"/>
              <a:t>33</a:t>
            </a:fld>
            <a:endParaRPr lang="en-US" alt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Rich/Knight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5. If </a:t>
            </a:r>
            <a:r>
              <a:rPr lang="en-US" altLang="en-US" dirty="0">
                <a:solidFill>
                  <a:srgbClr val="0033CC"/>
                </a:solidFill>
              </a:rPr>
              <a:t>s</a:t>
            </a:r>
            <a:r>
              <a:rPr lang="en-US" altLang="en-US" dirty="0"/>
              <a:t> was not on OPEN or CLOSED 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{ add </a:t>
            </a:r>
            <a:r>
              <a:rPr lang="en-US" altLang="en-US" dirty="0">
                <a:solidFill>
                  <a:srgbClr val="0033CC"/>
                </a:solidFill>
              </a:rPr>
              <a:t>s</a:t>
            </a:r>
            <a:r>
              <a:rPr lang="en-US" altLang="en-US" dirty="0"/>
              <a:t> to OPEN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  add </a:t>
            </a:r>
            <a:r>
              <a:rPr lang="en-US" altLang="en-US" dirty="0">
                <a:solidFill>
                  <a:srgbClr val="0033CC"/>
                </a:solidFill>
              </a:rPr>
              <a:t>s</a:t>
            </a:r>
            <a:r>
              <a:rPr lang="en-US" altLang="en-US" dirty="0"/>
              <a:t> to successors(BESTNODE)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  calculate </a:t>
            </a:r>
            <a:r>
              <a:rPr lang="en-US" altLang="en-US" dirty="0">
                <a:solidFill>
                  <a:srgbClr val="0033CC"/>
                </a:solidFill>
              </a:rPr>
              <a:t>g(s), h(s), f(s)</a:t>
            </a:r>
            <a:r>
              <a:rPr lang="en-US" altLang="en-US" dirty="0"/>
              <a:t> }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end of repeat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B03C7-4AB1-4563-B10C-3AC0EE9A9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2D1A1-EE15-41BB-BC77-07916589E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student pointed out to me last time that with Prof. </a:t>
            </a:r>
            <a:r>
              <a:rPr lang="en-US" sz="2800" dirty="0" err="1"/>
              <a:t>Tanimoto’s</a:t>
            </a:r>
            <a:r>
              <a:rPr lang="en-US" sz="2800" dirty="0"/>
              <a:t> modification,</a:t>
            </a:r>
          </a:p>
          <a:p>
            <a:r>
              <a:rPr lang="en-US" sz="2800" dirty="0"/>
              <a:t>Keeping the lists </a:t>
            </a:r>
            <a:r>
              <a:rPr lang="en-US" sz="2800" dirty="0">
                <a:solidFill>
                  <a:srgbClr val="FF0000"/>
                </a:solidFill>
              </a:rPr>
              <a:t>successors(BESTNODE) </a:t>
            </a:r>
            <a:r>
              <a:rPr lang="en-US" sz="2800" dirty="0"/>
              <a:t>for every node did not seem necessary</a:t>
            </a:r>
          </a:p>
          <a:p>
            <a:r>
              <a:rPr lang="en-US" sz="2800" dirty="0"/>
              <a:t>We went over it and decided it was only used in the Rich/Knight implementation when they modified a whole subtree under a node, which the </a:t>
            </a:r>
            <a:r>
              <a:rPr lang="en-US" sz="2800" dirty="0" err="1"/>
              <a:t>Tanimoto</a:t>
            </a:r>
            <a:r>
              <a:rPr lang="en-US" sz="2800" dirty="0"/>
              <a:t> modification avoids.</a:t>
            </a:r>
          </a:p>
          <a:p>
            <a:r>
              <a:rPr lang="en-US" sz="2800" dirty="0"/>
              <a:t>It could be used for debugging, however.</a:t>
            </a:r>
          </a:p>
          <a:p>
            <a:r>
              <a:rPr lang="en-US" sz="2800" dirty="0"/>
              <a:t>It does not hurt. I had it in my code; he did not.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EC0CB-51F1-42B3-AA4D-20A2DF59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C222C-1FEC-4688-BDC5-BD5D99B905B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187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DD6DB5-2994-41C2-9521-60529C0F2291}" type="slidenum">
              <a:rPr lang="en-US" altLang="en-US" sz="1400" smtClean="0"/>
              <a:pPr eaLnBrk="1" hangingPunct="1"/>
              <a:t>35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The Heuristic Function </a:t>
            </a:r>
            <a:r>
              <a:rPr lang="en-US" altLang="en-US" b="1">
                <a:solidFill>
                  <a:srgbClr val="0033CC"/>
                </a:solidFill>
              </a:rPr>
              <a:t>h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38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h is a </a:t>
            </a:r>
            <a:r>
              <a:rPr lang="en-US" altLang="en-US" sz="2400" dirty="0">
                <a:solidFill>
                  <a:srgbClr val="000099"/>
                </a:solidFill>
              </a:rPr>
              <a:t>perfect estimator</a:t>
            </a:r>
            <a:r>
              <a:rPr lang="en-US" altLang="en-US" sz="2400" dirty="0"/>
              <a:t> of the true cost then A* will always pick the correct successor with no search.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h is </a:t>
            </a:r>
            <a:r>
              <a:rPr lang="en-US" altLang="en-US" sz="2400" dirty="0">
                <a:solidFill>
                  <a:schemeClr val="hlink"/>
                </a:solidFill>
              </a:rPr>
              <a:t>admissible</a:t>
            </a:r>
            <a:r>
              <a:rPr lang="en-US" altLang="en-US" sz="2400" dirty="0"/>
              <a:t>, A* with TREE-SEARCH is guaranteed to give the optimal solution.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h is </a:t>
            </a:r>
            <a:r>
              <a:rPr lang="en-US" altLang="en-US" sz="2400" dirty="0">
                <a:solidFill>
                  <a:srgbClr val="FF0000"/>
                </a:solidFill>
              </a:rPr>
              <a:t>consistent</a:t>
            </a:r>
            <a:r>
              <a:rPr lang="en-US" altLang="en-US" sz="2400" dirty="0"/>
              <a:t>, too, then GRAPH-SEARCH is optimal.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h is not </a:t>
            </a:r>
            <a:r>
              <a:rPr lang="en-US" altLang="en-US" sz="2400" dirty="0" err="1"/>
              <a:t>admissable</a:t>
            </a:r>
            <a:r>
              <a:rPr lang="en-US" altLang="en-US" sz="2400" dirty="0"/>
              <a:t>, no guarantees, but it can work well if h is not often greater than the true cost.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FD61BB-2713-43AF-A89C-ED91C61182C4}"/>
                  </a:ext>
                </a:extLst>
              </p14:cNvPr>
              <p14:cNvContentPartPr/>
              <p14:nvPr/>
            </p14:nvContentPartPr>
            <p14:xfrm>
              <a:off x="5933160" y="5203800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FD61BB-2713-43AF-A89C-ED91C61182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23800" y="519444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Complexity of A*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Time complexity is exponential in the length of the solution path </a:t>
            </a:r>
            <a:r>
              <a:rPr lang="en-US" altLang="en-US" sz="2800" dirty="0">
                <a:solidFill>
                  <a:srgbClr val="6600CC"/>
                </a:solidFill>
              </a:rPr>
              <a:t>unless </a:t>
            </a:r>
            <a:r>
              <a:rPr lang="en-US" altLang="en-US" sz="2800" dirty="0"/>
              <a:t>for “true” distance h*</a:t>
            </a:r>
            <a:endParaRPr lang="en-US" altLang="en-US" sz="2800" dirty="0">
              <a:solidFill>
                <a:srgbClr val="6600CC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|h(n) – h*(n)| &lt; O(log h*(n))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which we can’t guarantee.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But, this is AI, computers are fast, and a good heuristic helps a lot.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Space complexity is also exponential, because it </a:t>
            </a:r>
            <a:r>
              <a:rPr lang="en-US" altLang="en-US" sz="2800" dirty="0">
                <a:solidFill>
                  <a:srgbClr val="FF0000"/>
                </a:solidFill>
              </a:rPr>
              <a:t>keeps all generated nodes in memory</a:t>
            </a:r>
            <a:r>
              <a:rPr lang="en-US" altLang="en-US" sz="2800" dirty="0"/>
              <a:t>.</a:t>
            </a:r>
          </a:p>
        </p:txBody>
      </p:sp>
      <p:sp>
        <p:nvSpPr>
          <p:cNvPr id="33796" name="Line 6"/>
          <p:cNvSpPr>
            <a:spLocks noChangeShapeType="1"/>
          </p:cNvSpPr>
          <p:nvPr/>
        </p:nvSpPr>
        <p:spPr bwMode="auto">
          <a:xfrm>
            <a:off x="3124200" y="2667000"/>
            <a:ext cx="76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Box 4"/>
          <p:cNvSpPr txBox="1">
            <a:spLocks noChangeArrowheads="1"/>
          </p:cNvSpPr>
          <p:nvPr/>
        </p:nvSpPr>
        <p:spPr bwMode="auto">
          <a:xfrm>
            <a:off x="1066800" y="6248400"/>
            <a:ext cx="7272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Big Theta notation says 2 functions have about the same growth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Why not always use A*?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Pros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optimal solution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easy to code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Cons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6600CC"/>
                </a:solidFill>
              </a:rPr>
              <a:t>Solving the Memory Problem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38600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Iterative Deepening A*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Recursive Best-First Search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Depth-First Branch-and-Bound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Simplified Memory-Bounded A*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Iterative-Deepening A*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990600"/>
            <a:ext cx="6994525" cy="2819400"/>
          </a:xfrm>
        </p:spPr>
        <p:txBody>
          <a:bodyPr/>
          <a:lstStyle/>
          <a:p>
            <a:r>
              <a:rPr lang="en-US" altLang="en-US" sz="2800" dirty="0"/>
              <a:t>Like iterative-deepening depth-first, but...</a:t>
            </a:r>
          </a:p>
          <a:p>
            <a:r>
              <a:rPr lang="en-US" altLang="en-US" sz="2800" dirty="0"/>
              <a:t>Depth bound modified to be an </a:t>
            </a:r>
            <a:r>
              <a:rPr lang="en-US" altLang="en-US" sz="2800" b="1" dirty="0">
                <a:solidFill>
                  <a:srgbClr val="FF0000"/>
                </a:solidFill>
              </a:rPr>
              <a:t>f-limit</a:t>
            </a:r>
          </a:p>
          <a:p>
            <a:pPr lvl="1"/>
            <a:r>
              <a:rPr lang="en-US" altLang="en-US" sz="2400" dirty="0"/>
              <a:t>Start with  f-limit = h(start)</a:t>
            </a:r>
          </a:p>
          <a:p>
            <a:pPr lvl="1"/>
            <a:r>
              <a:rPr lang="en-US" altLang="en-US" sz="2400" dirty="0"/>
              <a:t>Prune any node if f(node) &gt; f-limit</a:t>
            </a:r>
          </a:p>
          <a:p>
            <a:pPr lvl="1"/>
            <a:r>
              <a:rPr lang="en-US" altLang="en-US" sz="2400" dirty="0"/>
              <a:t>Next f-limit=min-cost of any node pruned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822325" y="4413250"/>
            <a:ext cx="136525" cy="1936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1965325" y="5022850"/>
            <a:ext cx="136525" cy="1936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3717925" y="6089650"/>
            <a:ext cx="136525" cy="1936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3641725" y="4413250"/>
            <a:ext cx="136525" cy="1936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5089525" y="4032250"/>
            <a:ext cx="136525" cy="1936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2651125" y="3956050"/>
            <a:ext cx="136525" cy="19367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898525" y="403225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2651125" y="403225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898525" y="456565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V="1">
            <a:off x="2041525" y="403225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2041525" y="5099050"/>
            <a:ext cx="1752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V="1">
            <a:off x="3794125" y="4184650"/>
            <a:ext cx="13716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3717925" y="4565650"/>
            <a:ext cx="76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501650" y="40735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a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720850" y="51403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b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946525" y="60547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c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5226050" y="39973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d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635250" y="34639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854450" y="414972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f</a:t>
            </a:r>
          </a:p>
        </p:txBody>
      </p:sp>
      <p:sp>
        <p:nvSpPr>
          <p:cNvPr id="64535" name="Oval 23"/>
          <p:cNvSpPr>
            <a:spLocks noChangeArrowheads="1"/>
          </p:cNvSpPr>
          <p:nvPr/>
        </p:nvSpPr>
        <p:spPr bwMode="auto">
          <a:xfrm rot="-1316754">
            <a:off x="212725" y="3727450"/>
            <a:ext cx="3276600" cy="1676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536" name="Text Box 24"/>
          <p:cNvSpPr txBox="1">
            <a:spLocks noChangeArrowheads="1"/>
          </p:cNvSpPr>
          <p:nvPr/>
        </p:nvSpPr>
        <p:spPr bwMode="auto">
          <a:xfrm>
            <a:off x="1263650" y="3768725"/>
            <a:ext cx="101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FL=15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0325" y="3422650"/>
            <a:ext cx="4826000" cy="2590800"/>
            <a:chOff x="288" y="1968"/>
            <a:chExt cx="3040" cy="1632"/>
          </a:xfrm>
        </p:grpSpPr>
        <p:sp>
          <p:nvSpPr>
            <p:cNvPr id="36891" name="Oval 26"/>
            <p:cNvSpPr>
              <a:spLocks noChangeArrowheads="1"/>
            </p:cNvSpPr>
            <p:nvPr/>
          </p:nvSpPr>
          <p:spPr bwMode="auto">
            <a:xfrm>
              <a:off x="288" y="2016"/>
              <a:ext cx="2784" cy="1584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Text Box 27"/>
            <p:cNvSpPr txBox="1">
              <a:spLocks noChangeArrowheads="1"/>
            </p:cNvSpPr>
            <p:nvPr/>
          </p:nvSpPr>
          <p:spPr bwMode="auto">
            <a:xfrm>
              <a:off x="2688" y="1968"/>
              <a:ext cx="6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033CC"/>
                  </a:solidFill>
                  <a:latin typeface="Times New Roman" pitchFamily="18" charset="0"/>
                </a:rPr>
                <a:t>FL=21</a:t>
              </a:r>
            </a:p>
          </p:txBody>
        </p:sp>
      </p:grpSp>
      <p:sp>
        <p:nvSpPr>
          <p:cNvPr id="36890" name="Text Box 28"/>
          <p:cNvSpPr txBox="1">
            <a:spLocks noChangeArrowheads="1"/>
          </p:cNvSpPr>
          <p:nvPr/>
        </p:nvSpPr>
        <p:spPr bwMode="auto">
          <a:xfrm>
            <a:off x="5638800" y="4876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5" grpId="0" animBg="1"/>
      <p:bldP spid="645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00969A-655F-432A-8AFE-5E5E055C0F37}" type="slidenum">
              <a:rPr lang="en-US" altLang="en-US" sz="1400" smtClean="0"/>
              <a:pPr eaLnBrk="1" hangingPunct="1"/>
              <a:t>4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Best-First Search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/>
              <a:t>Use an </a:t>
            </a:r>
            <a:r>
              <a:rPr lang="en-US" altLang="en-US">
                <a:solidFill>
                  <a:srgbClr val="FF0000"/>
                </a:solidFill>
              </a:rPr>
              <a:t>evaluation function f(n) </a:t>
            </a:r>
            <a:r>
              <a:rPr lang="en-US" altLang="en-US"/>
              <a:t>for node n.</a:t>
            </a:r>
            <a:endParaRPr lang="en-US" altLang="en-US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/>
              <a:t>Always choose the node from fringe that has the </a:t>
            </a:r>
            <a:r>
              <a:rPr lang="en-US" altLang="en-US">
                <a:solidFill>
                  <a:srgbClr val="FF0000"/>
                </a:solidFill>
              </a:rPr>
              <a:t>lowest</a:t>
            </a:r>
            <a:r>
              <a:rPr lang="en-US" altLang="en-US"/>
              <a:t> f value.</a:t>
            </a:r>
          </a:p>
        </p:txBody>
      </p:sp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4191000" y="3581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3124200" y="4953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4191000" y="4953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5257800" y="4953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184525" y="49164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267200" y="49530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5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318125" y="49164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4419600" y="4038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3352800" y="4038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4419600" y="4038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8"/>
          <p:cNvSpPr>
            <a:spLocks noChangeShapeType="1"/>
          </p:cNvSpPr>
          <p:nvPr/>
        </p:nvSpPr>
        <p:spPr bwMode="auto">
          <a:xfrm flipH="1">
            <a:off x="4800600" y="5334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9"/>
          <p:cNvSpPr>
            <a:spLocks noChangeShapeType="1"/>
          </p:cNvSpPr>
          <p:nvPr/>
        </p:nvSpPr>
        <p:spPr bwMode="auto">
          <a:xfrm>
            <a:off x="5638800" y="5334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Oval 4"/>
          <p:cNvSpPr>
            <a:spLocks noChangeArrowheads="1"/>
          </p:cNvSpPr>
          <p:nvPr/>
        </p:nvSpPr>
        <p:spPr bwMode="auto">
          <a:xfrm>
            <a:off x="44196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6" name="Oval 4"/>
          <p:cNvSpPr>
            <a:spLocks noChangeArrowheads="1"/>
          </p:cNvSpPr>
          <p:nvPr/>
        </p:nvSpPr>
        <p:spPr bwMode="auto">
          <a:xfrm>
            <a:off x="6019800" y="5715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7" name="TextBox 22"/>
          <p:cNvSpPr txBox="1">
            <a:spLocks noChangeArrowheads="1"/>
          </p:cNvSpPr>
          <p:nvPr/>
        </p:nvSpPr>
        <p:spPr bwMode="auto">
          <a:xfrm>
            <a:off x="4495800" y="571500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12308" name="TextBox 23"/>
          <p:cNvSpPr txBox="1">
            <a:spLocks noChangeArrowheads="1"/>
          </p:cNvSpPr>
          <p:nvPr/>
        </p:nvSpPr>
        <p:spPr bwMode="auto">
          <a:xfrm>
            <a:off x="6096000" y="57150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2" name="Oval 1"/>
          <p:cNvSpPr/>
          <p:nvPr/>
        </p:nvSpPr>
        <p:spPr>
          <a:xfrm>
            <a:off x="5163776" y="4858544"/>
            <a:ext cx="685800" cy="646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45A92FE-3381-491D-A2B0-11CD06447F64}"/>
                  </a:ext>
                </a:extLst>
              </p14:cNvPr>
              <p14:cNvContentPartPr/>
              <p14:nvPr/>
            </p14:nvContentPartPr>
            <p14:xfrm>
              <a:off x="2299320" y="2601720"/>
              <a:ext cx="4680360" cy="2931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45A92FE-3381-491D-A2B0-11CD06447F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89960" y="2592360"/>
                <a:ext cx="4699080" cy="2949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Recursive Best-First Search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Use a variable called </a:t>
            </a:r>
            <a:r>
              <a:rPr lang="en-US" altLang="en-US" sz="2800">
                <a:solidFill>
                  <a:srgbClr val="0033CC"/>
                </a:solidFill>
              </a:rPr>
              <a:t>f-limit</a:t>
            </a:r>
            <a:r>
              <a:rPr lang="en-US" altLang="en-US" sz="2800"/>
              <a:t> to keep track of the best alternative path available from any ancestor of the current node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If </a:t>
            </a:r>
            <a:r>
              <a:rPr lang="en-US" altLang="en-US" sz="2800">
                <a:solidFill>
                  <a:srgbClr val="0033CC"/>
                </a:solidFill>
              </a:rPr>
              <a:t>f(current node) &gt; f-limit</a:t>
            </a:r>
            <a:r>
              <a:rPr lang="en-US" altLang="en-US" sz="2800"/>
              <a:t>, back up to try that alternative path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As the recursion unwinds, replace the f-value of each node along the path with the </a:t>
            </a:r>
            <a:r>
              <a:rPr lang="en-US" altLang="en-US" sz="2800">
                <a:solidFill>
                  <a:srgbClr val="0033CC"/>
                </a:solidFill>
              </a:rPr>
              <a:t>backed-up value</a:t>
            </a:r>
            <a:r>
              <a:rPr lang="en-US" altLang="en-US" sz="2800"/>
              <a:t>: the best f-value of its children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Depth-First Branch &amp; Bound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Single DF search </a:t>
            </a:r>
          </a:p>
          <a:p>
            <a:pPr lvl="1"/>
            <a:r>
              <a:rPr lang="en-US" altLang="en-US">
                <a:sym typeface="Wingdings" pitchFamily="2" charset="2"/>
              </a:rPr>
              <a:t> uses linear space</a:t>
            </a:r>
          </a:p>
          <a:p>
            <a:r>
              <a:rPr lang="en-US" altLang="en-US">
                <a:sym typeface="Wingdings" pitchFamily="2" charset="2"/>
              </a:rPr>
              <a:t>Keep track of best solution so far</a:t>
            </a:r>
          </a:p>
          <a:p>
            <a:r>
              <a:rPr lang="en-US" altLang="en-US">
                <a:sym typeface="Wingdings" pitchFamily="2" charset="2"/>
              </a:rPr>
              <a:t>If </a:t>
            </a:r>
            <a:r>
              <a:rPr lang="en-US" altLang="en-US">
                <a:solidFill>
                  <a:srgbClr val="CC0000"/>
                </a:solidFill>
                <a:sym typeface="Wingdings" pitchFamily="2" charset="2"/>
              </a:rPr>
              <a:t>f(n) = g(n)+h(n) </a:t>
            </a:r>
            <a:r>
              <a:rPr lang="en-US" altLang="en-US" b="1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lang="en-US" altLang="en-US">
                <a:solidFill>
                  <a:srgbClr val="CC0000"/>
                </a:solidFill>
                <a:sym typeface="Symbol" pitchFamily="18" charset="2"/>
              </a:rPr>
              <a:t> </a:t>
            </a:r>
            <a:r>
              <a:rPr lang="en-US" altLang="en-US">
                <a:solidFill>
                  <a:srgbClr val="CC0000"/>
                </a:solidFill>
                <a:sym typeface="Wingdings" pitchFamily="2" charset="2"/>
              </a:rPr>
              <a:t>cost(best-soln)</a:t>
            </a:r>
          </a:p>
          <a:p>
            <a:pPr lvl="1"/>
            <a:r>
              <a:rPr lang="en-US" altLang="en-US">
                <a:sym typeface="Wingdings" pitchFamily="2" charset="2"/>
              </a:rPr>
              <a:t>Then prune n</a:t>
            </a:r>
          </a:p>
          <a:p>
            <a:endParaRPr lang="en-US" altLang="en-US">
              <a:sym typeface="Wingdings" pitchFamily="2" charset="2"/>
            </a:endParaRPr>
          </a:p>
          <a:p>
            <a:r>
              <a:rPr lang="en-US" altLang="en-US">
                <a:sym typeface="Wingdings" pitchFamily="2" charset="2"/>
              </a:rPr>
              <a:t>Requires</a:t>
            </a:r>
          </a:p>
          <a:p>
            <a:pPr lvl="1"/>
            <a:r>
              <a:rPr lang="en-US" altLang="en-US"/>
              <a:t>Finite search tree, or</a:t>
            </a:r>
          </a:p>
          <a:p>
            <a:pPr lvl="1"/>
            <a:r>
              <a:rPr lang="en-US" altLang="en-US"/>
              <a:t>Good upper bound on solution cost</a:t>
            </a:r>
          </a:p>
          <a:p>
            <a:endParaRPr lang="en-US" alt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5608638" y="6500813"/>
            <a:ext cx="4300537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altLang="en-US" sz="1200"/>
              <a:t>Adapted from Richard Korf presentation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Simplified Memory-Bounded A*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/>
              <a:t>Works like A* until memory is full</a:t>
            </a:r>
          </a:p>
          <a:p>
            <a:endParaRPr lang="en-US" altLang="en-US" sz="2800"/>
          </a:p>
          <a:p>
            <a:r>
              <a:rPr lang="en-US" altLang="en-US" sz="2800"/>
              <a:t>When memory is full, </a:t>
            </a:r>
            <a:r>
              <a:rPr lang="en-US" altLang="en-US" sz="2800">
                <a:solidFill>
                  <a:srgbClr val="0033CC"/>
                </a:solidFill>
              </a:rPr>
              <a:t>drop the leaf node with the highest f-value</a:t>
            </a:r>
            <a:r>
              <a:rPr lang="en-US" altLang="en-US" sz="2800"/>
              <a:t> (the worst leaf), keeping track of that worst value in the parent</a:t>
            </a:r>
          </a:p>
          <a:p>
            <a:endParaRPr lang="en-US" altLang="en-US" sz="2800"/>
          </a:p>
          <a:p>
            <a:r>
              <a:rPr lang="en-US" altLang="en-US" sz="2800"/>
              <a:t>Complete if any solution is reachable</a:t>
            </a:r>
          </a:p>
          <a:p>
            <a:r>
              <a:rPr lang="en-US" altLang="en-US" sz="2800"/>
              <a:t>Optimal if any optimal solution is reachable</a:t>
            </a:r>
          </a:p>
          <a:p>
            <a:r>
              <a:rPr lang="en-US" altLang="en-US" sz="2800"/>
              <a:t>Otherwise, returns the best reachable solution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E5A34E-6935-4D5D-A5E2-C134FC0FD06B}" type="slidenum">
              <a:rPr lang="en-US" altLang="en-US" sz="1400" smtClean="0"/>
              <a:pPr eaLnBrk="1" hangingPunct="1"/>
              <a:t>43</a:t>
            </a:fld>
            <a:endParaRPr lang="en-US" altLang="en-US" sz="14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of Heuristics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How do we evaluate a heuristic function?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effective branching factor b*</a:t>
            </a:r>
          </a:p>
          <a:p>
            <a:pPr lvl="1"/>
            <a:r>
              <a:rPr lang="en-US" altLang="en-US" dirty="0"/>
              <a:t>If A* using h finds a solution at depth </a:t>
            </a:r>
            <a:r>
              <a:rPr lang="en-US" altLang="en-US" dirty="0">
                <a:solidFill>
                  <a:srgbClr val="FF0000"/>
                </a:solidFill>
              </a:rPr>
              <a:t>d</a:t>
            </a:r>
            <a:r>
              <a:rPr lang="en-US" altLang="en-US" dirty="0"/>
              <a:t> using </a:t>
            </a:r>
            <a:r>
              <a:rPr lang="en-US" altLang="en-US" dirty="0">
                <a:solidFill>
                  <a:srgbClr val="FF0000"/>
                </a:solidFill>
              </a:rPr>
              <a:t>N</a:t>
            </a:r>
            <a:r>
              <a:rPr lang="en-US" altLang="en-US" dirty="0"/>
              <a:t> nodes, then the effective branching factor is</a:t>
            </a:r>
          </a:p>
          <a:p>
            <a:pPr lvl="1">
              <a:buFontTx/>
              <a:buNone/>
            </a:pPr>
            <a:r>
              <a:rPr lang="en-US" altLang="en-US" dirty="0"/>
              <a:t>   	</a:t>
            </a:r>
            <a:r>
              <a:rPr lang="en-US" altLang="en-US" dirty="0">
                <a:solidFill>
                  <a:srgbClr val="6600CC"/>
                </a:solidFill>
              </a:rPr>
              <a:t>b* where N =</a:t>
            </a:r>
            <a:r>
              <a:rPr lang="en-US" altLang="en-US" dirty="0">
                <a:solidFill>
                  <a:srgbClr val="6600CC"/>
                </a:solidFill>
                <a:cs typeface="Arial" charset="0"/>
              </a:rPr>
              <a:t> 1 + b* + (b*)</a:t>
            </a:r>
            <a:r>
              <a:rPr lang="en-US" altLang="en-US" baseline="30000" dirty="0">
                <a:solidFill>
                  <a:srgbClr val="6600CC"/>
                </a:solidFill>
                <a:cs typeface="Arial" charset="0"/>
              </a:rPr>
              <a:t>2</a:t>
            </a:r>
            <a:r>
              <a:rPr lang="en-US" altLang="en-US" dirty="0">
                <a:solidFill>
                  <a:srgbClr val="6600CC"/>
                </a:solidFill>
                <a:cs typeface="Arial" charset="0"/>
              </a:rPr>
              <a:t>    +  . . . +  (b*)</a:t>
            </a:r>
            <a:r>
              <a:rPr lang="en-US" altLang="en-US" baseline="30000" dirty="0">
                <a:solidFill>
                  <a:srgbClr val="6600CC"/>
                </a:solidFill>
                <a:cs typeface="Arial" charset="0"/>
              </a:rPr>
              <a:t>d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Example:                               depth 0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   d=2                                        depth 1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   b=3                                        depth 2</a:t>
            </a:r>
          </a:p>
        </p:txBody>
      </p:sp>
      <p:sp>
        <p:nvSpPr>
          <p:cNvPr id="40965" name="Oval 9"/>
          <p:cNvSpPr>
            <a:spLocks noChangeArrowheads="1"/>
          </p:cNvSpPr>
          <p:nvPr/>
        </p:nvSpPr>
        <p:spPr bwMode="auto">
          <a:xfrm>
            <a:off x="38862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6" name="Oval 10"/>
          <p:cNvSpPr>
            <a:spLocks noChangeArrowheads="1"/>
          </p:cNvSpPr>
          <p:nvPr/>
        </p:nvSpPr>
        <p:spPr bwMode="auto">
          <a:xfrm>
            <a:off x="25908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7" name="Oval 11"/>
          <p:cNvSpPr>
            <a:spLocks noChangeArrowheads="1"/>
          </p:cNvSpPr>
          <p:nvPr/>
        </p:nvSpPr>
        <p:spPr bwMode="auto">
          <a:xfrm>
            <a:off x="25908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8" name="Oval 12"/>
          <p:cNvSpPr>
            <a:spLocks noChangeArrowheads="1"/>
          </p:cNvSpPr>
          <p:nvPr/>
        </p:nvSpPr>
        <p:spPr bwMode="auto">
          <a:xfrm>
            <a:off x="38862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9" name="Oval 13"/>
          <p:cNvSpPr>
            <a:spLocks noChangeArrowheads="1"/>
          </p:cNvSpPr>
          <p:nvPr/>
        </p:nvSpPr>
        <p:spPr bwMode="auto">
          <a:xfrm>
            <a:off x="51054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0" name="Oval 14"/>
          <p:cNvSpPr>
            <a:spLocks noChangeArrowheads="1"/>
          </p:cNvSpPr>
          <p:nvPr/>
        </p:nvSpPr>
        <p:spPr bwMode="auto">
          <a:xfrm>
            <a:off x="30480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1" name="Oval 15"/>
          <p:cNvSpPr>
            <a:spLocks noChangeArrowheads="1"/>
          </p:cNvSpPr>
          <p:nvPr/>
        </p:nvSpPr>
        <p:spPr bwMode="auto">
          <a:xfrm>
            <a:off x="35052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2" name="Oval 16"/>
          <p:cNvSpPr>
            <a:spLocks noChangeArrowheads="1"/>
          </p:cNvSpPr>
          <p:nvPr/>
        </p:nvSpPr>
        <p:spPr bwMode="auto">
          <a:xfrm>
            <a:off x="38862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3" name="Oval 17"/>
          <p:cNvSpPr>
            <a:spLocks noChangeArrowheads="1"/>
          </p:cNvSpPr>
          <p:nvPr/>
        </p:nvSpPr>
        <p:spPr bwMode="auto">
          <a:xfrm>
            <a:off x="42672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4" name="Oval 18"/>
          <p:cNvSpPr>
            <a:spLocks noChangeArrowheads="1"/>
          </p:cNvSpPr>
          <p:nvPr/>
        </p:nvSpPr>
        <p:spPr bwMode="auto">
          <a:xfrm>
            <a:off x="47244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5" name="Oval 19"/>
          <p:cNvSpPr>
            <a:spLocks noChangeArrowheads="1"/>
          </p:cNvSpPr>
          <p:nvPr/>
        </p:nvSpPr>
        <p:spPr bwMode="auto">
          <a:xfrm>
            <a:off x="51054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6" name="Oval 20"/>
          <p:cNvSpPr>
            <a:spLocks noChangeArrowheads="1"/>
          </p:cNvSpPr>
          <p:nvPr/>
        </p:nvSpPr>
        <p:spPr bwMode="auto">
          <a:xfrm>
            <a:off x="54864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7" name="Oval 21"/>
          <p:cNvSpPr>
            <a:spLocks noChangeArrowheads="1"/>
          </p:cNvSpPr>
          <p:nvPr/>
        </p:nvSpPr>
        <p:spPr bwMode="auto">
          <a:xfrm>
            <a:off x="2133600" y="5562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8" name="Line 22"/>
          <p:cNvSpPr>
            <a:spLocks noChangeShapeType="1"/>
          </p:cNvSpPr>
          <p:nvPr/>
        </p:nvSpPr>
        <p:spPr bwMode="auto">
          <a:xfrm>
            <a:off x="27432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Line 23"/>
          <p:cNvSpPr>
            <a:spLocks noChangeShapeType="1"/>
          </p:cNvSpPr>
          <p:nvPr/>
        </p:nvSpPr>
        <p:spPr bwMode="auto">
          <a:xfrm flipH="1">
            <a:off x="23622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Line 24"/>
          <p:cNvSpPr>
            <a:spLocks noChangeShapeType="1"/>
          </p:cNvSpPr>
          <p:nvPr/>
        </p:nvSpPr>
        <p:spPr bwMode="auto">
          <a:xfrm>
            <a:off x="27432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1" name="Line 25"/>
          <p:cNvSpPr>
            <a:spLocks noChangeShapeType="1"/>
          </p:cNvSpPr>
          <p:nvPr/>
        </p:nvSpPr>
        <p:spPr bwMode="auto">
          <a:xfrm>
            <a:off x="40386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2" name="Line 26"/>
          <p:cNvSpPr>
            <a:spLocks noChangeShapeType="1"/>
          </p:cNvSpPr>
          <p:nvPr/>
        </p:nvSpPr>
        <p:spPr bwMode="auto">
          <a:xfrm flipH="1">
            <a:off x="2895600" y="4724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Line 27"/>
          <p:cNvSpPr>
            <a:spLocks noChangeShapeType="1"/>
          </p:cNvSpPr>
          <p:nvPr/>
        </p:nvSpPr>
        <p:spPr bwMode="auto">
          <a:xfrm>
            <a:off x="4038600" y="47244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4" name="Line 28"/>
          <p:cNvSpPr>
            <a:spLocks noChangeShapeType="1"/>
          </p:cNvSpPr>
          <p:nvPr/>
        </p:nvSpPr>
        <p:spPr bwMode="auto">
          <a:xfrm flipH="1">
            <a:off x="36576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5" name="Line 29"/>
          <p:cNvSpPr>
            <a:spLocks noChangeShapeType="1"/>
          </p:cNvSpPr>
          <p:nvPr/>
        </p:nvSpPr>
        <p:spPr bwMode="auto">
          <a:xfrm>
            <a:off x="4038600" y="533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6" name="Line 30"/>
          <p:cNvSpPr>
            <a:spLocks noChangeShapeType="1"/>
          </p:cNvSpPr>
          <p:nvPr/>
        </p:nvSpPr>
        <p:spPr bwMode="auto">
          <a:xfrm>
            <a:off x="40386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7" name="Line 31"/>
          <p:cNvSpPr>
            <a:spLocks noChangeShapeType="1"/>
          </p:cNvSpPr>
          <p:nvPr/>
        </p:nvSpPr>
        <p:spPr bwMode="auto">
          <a:xfrm>
            <a:off x="40386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8" name="Line 32"/>
          <p:cNvSpPr>
            <a:spLocks noChangeShapeType="1"/>
          </p:cNvSpPr>
          <p:nvPr/>
        </p:nvSpPr>
        <p:spPr bwMode="auto">
          <a:xfrm>
            <a:off x="5257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9" name="Line 33"/>
          <p:cNvSpPr>
            <a:spLocks noChangeShapeType="1"/>
          </p:cNvSpPr>
          <p:nvPr/>
        </p:nvSpPr>
        <p:spPr bwMode="auto">
          <a:xfrm flipH="1">
            <a:off x="48768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0" name="Line 34"/>
          <p:cNvSpPr>
            <a:spLocks noChangeShapeType="1"/>
          </p:cNvSpPr>
          <p:nvPr/>
        </p:nvSpPr>
        <p:spPr bwMode="auto">
          <a:xfrm>
            <a:off x="5257800" y="5334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DDA99F-FAB4-4F96-8D00-48A9BA157DDC}"/>
                  </a:ext>
                </a:extLst>
              </p14:cNvPr>
              <p14:cNvContentPartPr/>
              <p14:nvPr/>
            </p14:nvContentPartPr>
            <p14:xfrm>
              <a:off x="1018440" y="4158360"/>
              <a:ext cx="846000" cy="11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DDA99F-FAB4-4F96-8D00-48A9BA157DD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9080" y="4149000"/>
                <a:ext cx="864720" cy="12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58D1A7-BCA7-446D-907A-00E9FEA6D838}" type="slidenum">
              <a:rPr lang="en-US" altLang="en-US" sz="1400" smtClean="0"/>
              <a:pPr eaLnBrk="1" hangingPunct="1"/>
              <a:t>44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solidFill>
                  <a:srgbClr val="0033CC"/>
                </a:solidFill>
              </a:rPr>
              <a:t>Table of Effective Branching Factors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667000" y="1981200"/>
            <a:ext cx="3549650" cy="3387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b	d	N</a:t>
            </a:r>
          </a:p>
          <a:p>
            <a:pPr eaLnBrk="1" hangingPunct="1"/>
            <a:r>
              <a:rPr lang="en-US" altLang="en-US"/>
              <a:t>2	2	7</a:t>
            </a:r>
          </a:p>
          <a:p>
            <a:pPr eaLnBrk="1" hangingPunct="1"/>
            <a:r>
              <a:rPr lang="en-US" altLang="en-US"/>
              <a:t>2	5	63</a:t>
            </a:r>
          </a:p>
          <a:p>
            <a:pPr eaLnBrk="1" hangingPunct="1"/>
            <a:r>
              <a:rPr lang="en-US" altLang="en-US"/>
              <a:t>3	2	13</a:t>
            </a:r>
          </a:p>
          <a:p>
            <a:pPr eaLnBrk="1" hangingPunct="1"/>
            <a:r>
              <a:rPr lang="en-US" altLang="en-US"/>
              <a:t>3	5	364</a:t>
            </a:r>
          </a:p>
          <a:p>
            <a:pPr eaLnBrk="1" hangingPunct="1"/>
            <a:r>
              <a:rPr lang="en-US" altLang="en-US"/>
              <a:t>3	10	88573</a:t>
            </a:r>
          </a:p>
          <a:p>
            <a:pPr eaLnBrk="1" hangingPunct="1"/>
            <a:r>
              <a:rPr lang="en-US" altLang="en-US"/>
              <a:t>6	2	43</a:t>
            </a:r>
          </a:p>
          <a:p>
            <a:pPr eaLnBrk="1" hangingPunct="1"/>
            <a:r>
              <a:rPr lang="en-US" altLang="en-US"/>
              <a:t>6	5	9331</a:t>
            </a:r>
          </a:p>
          <a:p>
            <a:pPr eaLnBrk="1" hangingPunct="1"/>
            <a:r>
              <a:rPr lang="en-US" altLang="en-US"/>
              <a:t>6	10	72,559,411</a:t>
            </a: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3352800" y="1981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4267200" y="1981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279525" y="5754688"/>
            <a:ext cx="711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How might we use this idea to evaluate a heuristic?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672D8F8-91AF-4915-9E06-785136A29304}"/>
                  </a:ext>
                </a:extLst>
              </p14:cNvPr>
              <p14:cNvContentPartPr/>
              <p14:nvPr/>
            </p14:nvContentPartPr>
            <p14:xfrm>
              <a:off x="2666880" y="4149720"/>
              <a:ext cx="1519200" cy="112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672D8F8-91AF-4915-9E06-785136A293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57520" y="4140360"/>
                <a:ext cx="1537920" cy="114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Can Heuristics be Generated?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From </a:t>
            </a:r>
            <a:r>
              <a:rPr lang="en-US" dirty="0">
                <a:solidFill>
                  <a:srgbClr val="FF0000"/>
                </a:solidFill>
              </a:rPr>
              <a:t>Relaxed Problems </a:t>
            </a:r>
            <a:r>
              <a:rPr lang="en-US" dirty="0"/>
              <a:t>that have fewer constraints but give you ideas for the heuristic function.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From </a:t>
            </a:r>
            <a:r>
              <a:rPr lang="en-US" dirty="0" err="1">
                <a:solidFill>
                  <a:srgbClr val="FF0000"/>
                </a:solidFill>
              </a:rPr>
              <a:t>Subproblems</a:t>
            </a:r>
            <a:r>
              <a:rPr lang="en-US" dirty="0"/>
              <a:t> that are easier to solve and whose exact cost solutions are known.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C222C-1FEC-4688-BDC5-BD5D99B905BB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8666" y="5655314"/>
            <a:ext cx="82638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cost of solving a relaxed problem or </a:t>
            </a:r>
            <a:r>
              <a:rPr lang="en-US" dirty="0" err="1">
                <a:solidFill>
                  <a:srgbClr val="FF0000"/>
                </a:solidFill>
              </a:rPr>
              <a:t>subproblem</a:t>
            </a:r>
            <a:r>
              <a:rPr lang="en-US" dirty="0">
                <a:solidFill>
                  <a:srgbClr val="FF0000"/>
                </a:solidFill>
              </a:rPr>
              <a:t> is not </a:t>
            </a:r>
          </a:p>
          <a:p>
            <a:r>
              <a:rPr lang="en-US" dirty="0">
                <a:solidFill>
                  <a:srgbClr val="FF0000"/>
                </a:solidFill>
              </a:rPr>
              <a:t>greater than the cost of solving the full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6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Still may not succeed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In spite of the use of heuristics and various smart search algorithms, not all problems can be solved.</a:t>
            </a:r>
          </a:p>
          <a:p>
            <a:endParaRPr lang="en-US" altLang="en-US"/>
          </a:p>
          <a:p>
            <a:r>
              <a:rPr lang="en-US" altLang="en-US"/>
              <a:t>Some search spaces are just too big for a classical search.</a:t>
            </a:r>
          </a:p>
          <a:p>
            <a:endParaRPr lang="en-US" altLang="en-US"/>
          </a:p>
          <a:p>
            <a:r>
              <a:rPr lang="en-US" altLang="en-US"/>
              <a:t>So we have to look at other kinds of tools.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EEE4B6-FB1C-409C-ACEB-89AAA1823EAC}" type="slidenum">
              <a:rPr lang="en-US" altLang="en-US" sz="1400" smtClean="0"/>
              <a:pPr eaLnBrk="1" hangingPunct="1"/>
              <a:t>46</a:t>
            </a:fld>
            <a:endParaRPr lang="en-US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ECB456-5236-4A99-B0EA-23C9D48471F9}" type="slidenum">
              <a:rPr lang="en-US" altLang="en-US" sz="1400" smtClean="0"/>
              <a:pPr eaLnBrk="1" hangingPunct="1"/>
              <a:t>5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Heuristics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What is a heuristic?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    </a:t>
            </a:r>
            <a:r>
              <a:rPr lang="en-US" altLang="en-US" dirty="0">
                <a:solidFill>
                  <a:srgbClr val="FF0000"/>
                </a:solidFill>
              </a:rPr>
              <a:t>rule of thumb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What are some examples of heuristics we use?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We’ll call the heuristic function </a:t>
            </a:r>
            <a:r>
              <a:rPr lang="en-US" altLang="en-US" dirty="0">
                <a:solidFill>
                  <a:srgbClr val="FF0000"/>
                </a:solidFill>
              </a:rPr>
              <a:t>h(n)</a:t>
            </a:r>
            <a:r>
              <a:rPr lang="en-US" alt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651CC93-2FE1-4F46-A22D-3379407F06EB}"/>
                  </a:ext>
                </a:extLst>
              </p14:cNvPr>
              <p14:cNvContentPartPr/>
              <p14:nvPr/>
            </p14:nvContentPartPr>
            <p14:xfrm>
              <a:off x="2448360" y="3121560"/>
              <a:ext cx="5169240" cy="1419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651CC93-2FE1-4F46-A22D-3379407F06E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39000" y="3112200"/>
                <a:ext cx="5187960" cy="1437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2407E1-D412-4AE3-90FE-172C00CBF436}" type="slidenum">
              <a:rPr lang="en-US" altLang="en-US" sz="1400" smtClean="0"/>
              <a:pPr eaLnBrk="1" hangingPunct="1"/>
              <a:t>6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Greedy Best-First Search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f(n) = h(n)</a:t>
            </a:r>
          </a:p>
          <a:p>
            <a:pPr eaLnBrk="1" hangingPunct="1"/>
            <a:endParaRPr lang="en-US" altLang="en-US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dirty="0"/>
              <a:t>What does that mean?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What is it ignoring?</a:t>
            </a:r>
          </a:p>
          <a:p>
            <a:pPr marL="0" indent="0" eaLnBrk="1" hangingPunct="1">
              <a:buNone/>
            </a:pPr>
            <a:r>
              <a:rPr lang="en-US" altLang="en-US" dirty="0"/>
              <a:t>    </a:t>
            </a:r>
            <a:r>
              <a:rPr lang="en-US" altLang="en-US" dirty="0">
                <a:solidFill>
                  <a:srgbClr val="FF0000"/>
                </a:solidFill>
              </a:rPr>
              <a:t>path cost so far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Romanian Route Finding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C0000"/>
                </a:solidFill>
              </a:rPr>
              <a:t>Problem</a:t>
            </a:r>
          </a:p>
          <a:p>
            <a:pPr lvl="1" eaLnBrk="1" hangingPunct="1"/>
            <a:r>
              <a:rPr lang="en-US" altLang="en-US" dirty="0"/>
              <a:t>Initial State: Arad</a:t>
            </a:r>
          </a:p>
          <a:p>
            <a:pPr lvl="1" eaLnBrk="1" hangingPunct="1"/>
            <a:r>
              <a:rPr lang="en-US" altLang="en-US" dirty="0"/>
              <a:t>Goal State: Bucharest</a:t>
            </a:r>
          </a:p>
          <a:p>
            <a:pPr lvl="1" eaLnBrk="1" hangingPunct="1"/>
            <a:r>
              <a:rPr lang="en-US" altLang="en-US" dirty="0"/>
              <a:t>c(</a:t>
            </a:r>
            <a:r>
              <a:rPr lang="en-US" altLang="en-US" dirty="0" err="1"/>
              <a:t>s,a,s</a:t>
            </a:r>
            <a:r>
              <a:rPr lang="en-US" altLang="en-US" dirty="0"/>
              <a:t>´) is the </a:t>
            </a:r>
            <a:r>
              <a:rPr lang="en-US" altLang="en-US" dirty="0">
                <a:solidFill>
                  <a:srgbClr val="0033CC"/>
                </a:solidFill>
              </a:rPr>
              <a:t>length of the road from s to s´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rgbClr val="CC0000"/>
                </a:solidFill>
              </a:rPr>
              <a:t>Heuristic function: </a:t>
            </a:r>
            <a:r>
              <a:rPr lang="en-US" altLang="en-US" dirty="0"/>
              <a:t>h(s) = the straight line distance from s to Bucharest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66FA0F-ADF2-448C-99EB-6E629BD2A304}" type="slidenum">
              <a:rPr lang="en-US" altLang="en-US" sz="1400" smtClean="0"/>
              <a:pPr eaLnBrk="1" hangingPunct="1"/>
              <a:t>7</a:t>
            </a:fld>
            <a:endParaRPr lang="en-US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Original Road Map of Romania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37BAF2-6919-49D6-AFD5-473AFBAD0B2C}" type="slidenum">
              <a:rPr lang="en-US" altLang="en-US" sz="1400" smtClean="0"/>
              <a:pPr eaLnBrk="1" hangingPunct="1"/>
              <a:t>8</a:t>
            </a:fld>
            <a:endParaRPr lang="en-US" altLang="en-US" sz="140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0" t="34375" r="10001" b="12500"/>
          <a:stretch>
            <a:fillRect/>
          </a:stretch>
        </p:blipFill>
        <p:spPr bwMode="auto">
          <a:xfrm>
            <a:off x="1371600" y="1447800"/>
            <a:ext cx="6629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1143000" y="6019800"/>
            <a:ext cx="75009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What’s the real shortest path from Arad to Bucharest?</a:t>
            </a:r>
          </a:p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What’s the distance on that path?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2514600"/>
            <a:ext cx="152400" cy="228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62600" y="4495800"/>
            <a:ext cx="152400" cy="228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6E26B8-ED65-4086-A9B7-C665CC7CF66C}"/>
              </a:ext>
            </a:extLst>
          </p:cNvPr>
          <p:cNvCxnSpPr/>
          <p:nvPr/>
        </p:nvCxnSpPr>
        <p:spPr>
          <a:xfrm>
            <a:off x="1981200" y="2667000"/>
            <a:ext cx="1295400" cy="381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67ABCCA-1D29-4E27-A51E-2A0CEFF8C70F}"/>
              </a:ext>
            </a:extLst>
          </p:cNvPr>
          <p:cNvCxnSpPr/>
          <p:nvPr/>
        </p:nvCxnSpPr>
        <p:spPr>
          <a:xfrm>
            <a:off x="3276600" y="3048000"/>
            <a:ext cx="381000" cy="609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439A588-C891-4006-8D10-8A250F8A2BA0}"/>
              </a:ext>
            </a:extLst>
          </p:cNvPr>
          <p:cNvCxnSpPr/>
          <p:nvPr/>
        </p:nvCxnSpPr>
        <p:spPr>
          <a:xfrm>
            <a:off x="3657600" y="3657600"/>
            <a:ext cx="9906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46C66A0-A8F9-491C-BEC0-C2B75FD3442B}"/>
              </a:ext>
            </a:extLst>
          </p:cNvPr>
          <p:cNvCxnSpPr>
            <a:endCxn id="8" idx="1"/>
          </p:cNvCxnSpPr>
          <p:nvPr/>
        </p:nvCxnSpPr>
        <p:spPr>
          <a:xfrm>
            <a:off x="4724400" y="4191000"/>
            <a:ext cx="838200" cy="419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D0EF0E1-10E2-4F7D-B043-4CEA8C3B119D}"/>
              </a:ext>
            </a:extLst>
          </p:cNvPr>
          <p:cNvSpPr txBox="1"/>
          <p:nvPr/>
        </p:nvSpPr>
        <p:spPr>
          <a:xfrm>
            <a:off x="6172200" y="635252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rgbClr val="0033CC"/>
                </a:solidFill>
              </a:rPr>
              <a:t>418</a:t>
            </a:r>
            <a:endParaRPr lang="en-US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0033CC"/>
                </a:solidFill>
              </a:rPr>
              <a:t>Greedy Search in Romania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201E53-510D-47DC-A17A-44A54E63FA17}" type="slidenum">
              <a:rPr lang="en-US" altLang="en-US" sz="1400" smtClean="0"/>
              <a:pPr eaLnBrk="1" hangingPunct="1"/>
              <a:t>9</a:t>
            </a:fld>
            <a:endParaRPr lang="en-US" altLang="en-US" sz="140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0" t="17969" r="10001" b="7813"/>
          <a:stretch>
            <a:fillRect/>
          </a:stretch>
        </p:blipFill>
        <p:spPr bwMode="auto">
          <a:xfrm>
            <a:off x="1524000" y="1143000"/>
            <a:ext cx="5867400" cy="546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7"/>
          <p:cNvSpPr txBox="1">
            <a:spLocks noChangeArrowheads="1"/>
          </p:cNvSpPr>
          <p:nvPr/>
        </p:nvSpPr>
        <p:spPr bwMode="auto">
          <a:xfrm>
            <a:off x="3657600" y="4572000"/>
            <a:ext cx="525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C00000"/>
                </a:solidFill>
              </a:rPr>
              <a:t>140</a:t>
            </a:r>
          </a:p>
        </p:txBody>
      </p:sp>
      <p:sp>
        <p:nvSpPr>
          <p:cNvPr id="17414" name="TextBox 8"/>
          <p:cNvSpPr txBox="1">
            <a:spLocks noChangeArrowheads="1"/>
          </p:cNvSpPr>
          <p:nvPr/>
        </p:nvSpPr>
        <p:spPr bwMode="auto">
          <a:xfrm>
            <a:off x="2819400" y="5334000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C00000"/>
                </a:solidFill>
              </a:rPr>
              <a:t>99</a:t>
            </a:r>
          </a:p>
        </p:txBody>
      </p:sp>
      <p:sp>
        <p:nvSpPr>
          <p:cNvPr id="17415" name="TextBox 9"/>
          <p:cNvSpPr txBox="1">
            <a:spLocks noChangeArrowheads="1"/>
          </p:cNvSpPr>
          <p:nvPr/>
        </p:nvSpPr>
        <p:spPr bwMode="auto">
          <a:xfrm>
            <a:off x="2895600" y="5867400"/>
            <a:ext cx="511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C00000"/>
                </a:solidFill>
              </a:rPr>
              <a:t>211</a:t>
            </a:r>
          </a:p>
        </p:txBody>
      </p:sp>
      <p:sp>
        <p:nvSpPr>
          <p:cNvPr id="17416" name="TextBox 10"/>
          <p:cNvSpPr txBox="1">
            <a:spLocks noChangeArrowheads="1"/>
          </p:cNvSpPr>
          <p:nvPr/>
        </p:nvSpPr>
        <p:spPr bwMode="auto">
          <a:xfrm>
            <a:off x="4267200" y="6019800"/>
            <a:ext cx="173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C00000"/>
                </a:solidFill>
              </a:rPr>
              <a:t>Distance = 450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F1E2BB-2F40-47AA-AEAF-67ABDB710DA7}"/>
                  </a:ext>
                </a:extLst>
              </p14:cNvPr>
              <p14:cNvContentPartPr/>
              <p14:nvPr/>
            </p14:nvContentPartPr>
            <p14:xfrm>
              <a:off x="2747520" y="2613600"/>
              <a:ext cx="622440" cy="409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F1E2BB-2F40-47AA-AEAF-67ABDB710D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38160" y="2604240"/>
                <a:ext cx="641160" cy="4113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2185</Words>
  <Application>Microsoft Office PowerPoint</Application>
  <PresentationFormat>On-screen Show (4:3)</PresentationFormat>
  <Paragraphs>411</Paragraphs>
  <Slides>46</Slides>
  <Notes>22</Notes>
  <HiddenSlides>1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Comic Sans MS</vt:lpstr>
      <vt:lpstr>Times New Roman</vt:lpstr>
      <vt:lpstr>Default Design</vt:lpstr>
      <vt:lpstr>Bitmap Image</vt:lpstr>
      <vt:lpstr>Informed (Heuristic) Search</vt:lpstr>
      <vt:lpstr>Blind Search vs. Informed Search</vt:lpstr>
      <vt:lpstr>General Tree Search Paradigm</vt:lpstr>
      <vt:lpstr>Best-First Search</vt:lpstr>
      <vt:lpstr>Heuristics</vt:lpstr>
      <vt:lpstr>Greedy Best-First Search</vt:lpstr>
      <vt:lpstr>Romanian Route Finding</vt:lpstr>
      <vt:lpstr>Original Road Map of Romania</vt:lpstr>
      <vt:lpstr>Greedy Search in Romania</vt:lpstr>
      <vt:lpstr>Greedy Best-First Search</vt:lpstr>
      <vt:lpstr>Greedy Best-First Search</vt:lpstr>
      <vt:lpstr>A* Search</vt:lpstr>
      <vt:lpstr>Back to Romania</vt:lpstr>
      <vt:lpstr>A* for  Romanian Shortest Path</vt:lpstr>
      <vt:lpstr>f(n) = g(n) + h(n)</vt:lpstr>
      <vt:lpstr>PowerPoint Presentation</vt:lpstr>
      <vt:lpstr>PowerPoint Presentation</vt:lpstr>
      <vt:lpstr>PowerPoint Presentation</vt:lpstr>
      <vt:lpstr>PowerPoint Presentation</vt:lpstr>
      <vt:lpstr>8 Puzzle Example</vt:lpstr>
      <vt:lpstr>8 Puzzle Using Number of Misplaced Tiles</vt:lpstr>
      <vt:lpstr>8 Puzzle Using Number of Misplaced Tiles</vt:lpstr>
      <vt:lpstr>PowerPoint Presentation</vt:lpstr>
      <vt:lpstr>PowerPoint Presentation</vt:lpstr>
      <vt:lpstr>Optimality of A* with Admissibility  (h never overestimates the cost to the goal)</vt:lpstr>
      <vt:lpstr>Optimality of A* with  Consistency (stronger condition)</vt:lpstr>
      <vt:lpstr>Algorithms for A*</vt:lpstr>
      <vt:lpstr>The Rich/Knight Implementation</vt:lpstr>
      <vt:lpstr>Rich/Knight</vt:lpstr>
      <vt:lpstr>Rich/Knight</vt:lpstr>
      <vt:lpstr>Rich/Knight</vt:lpstr>
      <vt:lpstr>Rich/Knight/Tanimoto</vt:lpstr>
      <vt:lpstr>Rich/Knight</vt:lpstr>
      <vt:lpstr>NOTE</vt:lpstr>
      <vt:lpstr>The Heuristic Function h</vt:lpstr>
      <vt:lpstr>Complexity of A*</vt:lpstr>
      <vt:lpstr>Why not always use A*?</vt:lpstr>
      <vt:lpstr>Solving the Memory Problem</vt:lpstr>
      <vt:lpstr>Iterative-Deepening A*</vt:lpstr>
      <vt:lpstr>Recursive Best-First Search</vt:lpstr>
      <vt:lpstr>Depth-First Branch &amp; Bound</vt:lpstr>
      <vt:lpstr>Simplified Memory-Bounded A*</vt:lpstr>
      <vt:lpstr>Performance of Heuristics</vt:lpstr>
      <vt:lpstr>Table of Effective Branching Factors</vt:lpstr>
      <vt:lpstr>How Can Heuristics be Generated?</vt:lpstr>
      <vt:lpstr>Still may not succeed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Artificial Intelligence</dc:title>
  <dc:creator>Linda Shapiro</dc:creator>
  <cp:lastModifiedBy>shapiro</cp:lastModifiedBy>
  <cp:revision>130</cp:revision>
  <dcterms:created xsi:type="dcterms:W3CDTF">2005-09-19T20:30:33Z</dcterms:created>
  <dcterms:modified xsi:type="dcterms:W3CDTF">2023-10-04T20:53:37Z</dcterms:modified>
</cp:coreProperties>
</file>