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259" r:id="rId3"/>
    <p:sldId id="320" r:id="rId4"/>
    <p:sldId id="260" r:id="rId5"/>
    <p:sldId id="261" r:id="rId6"/>
    <p:sldId id="262" r:id="rId7"/>
    <p:sldId id="265" r:id="rId8"/>
    <p:sldId id="321" r:id="rId9"/>
    <p:sldId id="322" r:id="rId10"/>
    <p:sldId id="323" r:id="rId11"/>
    <p:sldId id="324" r:id="rId12"/>
    <p:sldId id="274" r:id="rId13"/>
    <p:sldId id="277" r:id="rId14"/>
    <p:sldId id="278" r:id="rId15"/>
    <p:sldId id="279" r:id="rId16"/>
    <p:sldId id="280" r:id="rId17"/>
    <p:sldId id="281" r:id="rId18"/>
    <p:sldId id="297" r:id="rId19"/>
    <p:sldId id="282" r:id="rId20"/>
    <p:sldId id="298" r:id="rId21"/>
    <p:sldId id="301" r:id="rId22"/>
    <p:sldId id="306" r:id="rId23"/>
    <p:sldId id="307" r:id="rId24"/>
    <p:sldId id="308" r:id="rId25"/>
    <p:sldId id="309" r:id="rId26"/>
    <p:sldId id="311" r:id="rId27"/>
    <p:sldId id="354" r:id="rId28"/>
    <p:sldId id="312" r:id="rId29"/>
    <p:sldId id="355" r:id="rId30"/>
    <p:sldId id="313" r:id="rId31"/>
    <p:sldId id="314" r:id="rId32"/>
    <p:sldId id="315" r:id="rId33"/>
    <p:sldId id="316" r:id="rId34"/>
    <p:sldId id="317" r:id="rId35"/>
    <p:sldId id="319" r:id="rId36"/>
    <p:sldId id="318" r:id="rId37"/>
    <p:sldId id="325" r:id="rId38"/>
    <p:sldId id="288" r:id="rId39"/>
    <p:sldId id="326" r:id="rId40"/>
    <p:sldId id="291" r:id="rId41"/>
    <p:sldId id="295" r:id="rId42"/>
    <p:sldId id="296" r:id="rId43"/>
    <p:sldId id="327" r:id="rId44"/>
    <p:sldId id="344" r:id="rId45"/>
    <p:sldId id="345" r:id="rId46"/>
    <p:sldId id="331" r:id="rId47"/>
    <p:sldId id="346" r:id="rId48"/>
    <p:sldId id="333" r:id="rId49"/>
    <p:sldId id="335" r:id="rId50"/>
    <p:sldId id="336" r:id="rId51"/>
    <p:sldId id="349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7" r:id="rId60"/>
    <p:sldId id="350" r:id="rId61"/>
    <p:sldId id="348" r:id="rId62"/>
    <p:sldId id="351" r:id="rId63"/>
    <p:sldId id="352" r:id="rId64"/>
    <p:sldId id="356" r:id="rId65"/>
    <p:sldId id="353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06:09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23212 15376 242 0,'3'0'13'0,"-3"0"-1"0,2-2-11 16,1 1 18-16,-1 1 5 0,1-2-12 0,3-1-4 15,-3 0 3-15,0-2-3 0,4 2-1 0,-4 3-4 16,0-3 2-16,-2-2 0 0,6 5-3 0,-6 0 3 16,1 0 1-16,-1 0-3 0,4-1 4 0,-5-4 3 15,2 5-1-15,-2-3 5 0,0-4 2 0,0 6 3 16,0-5 3-16,0 4-1 0,-2-3 5 0,2 4 1 0,0-4 2 15,-3 0-3-15,3 2 2 0,0 0-2 0,-2 0-1 0,2 3-1 16,0-3-3-16,0 3-9 0,0 0-2 0,0-2 2 16,-1-3-10-16,1 5 2 15,0 0-3-15,1-1-2 0,-1 6 1 0,2-2 0 0,3 5 1 0,-2-2 1 16,-2 3 0-16,1 4 0 0,3-1-1 16,-5 6 3-16,1-7-1 0,-1 5 2 0,2 2-3 0,-2 4 4 15,0 0 0-15,0-1 1 0,0 1 0 0,0-2-2 16,0 6 2-16,1-3-3 0,-1-2 2 0,0-1-1 15,0 2-2-15,-1-2-1 0,-1 1 3 0,-2-1-5 16,2 1 2-16,0-1 1 0,-1 2-1 16,0-3-2-16,0 3 1 0,-2-1-1 0,5-2 0 15,-4 3 0-15,0-4-2 0,1-2 1 0,0 1-3 0,3-1 4 16,-1-3-3-16,1-1-5 0,-2-2-4 0,-1-9-2 16,3 4-7-16,0-3-22 0,0-1-5 15,0 1 0-15,0-2-25 0,0 0 7 0,0-10-5 0,3 7-2 16,0-8 5-16,-1 0 17 0,1-3 2 0,2-2 7 15,-1-4 13-15,-2 1 10 0,4 2 7 0,0-4-1 0,2 4 11 16,-3-4-2-16,4 1 2 0,1 0 2 16,-4-2-3-16,5 1 3 0,2-1-1 0,-4-3-1 0,1 1 1 0,2-1 1 15,1 0 0-15,-1-5 0 0,4 3-1 0,-2-3 0 16,-1 1 0-16,1-1 1 0,-1 1 0 0,-1 0-1 16,2 0 3-16,-3 2-2 0,-1-1 0 0,-1 5 0 15,1-1 2-15,4 4-1 0,-3-1 0 16,-5 4-1-16,2-1 3 0,0 6 5 0,-3-1-1 0,-1 2 10 15,4 2 0-15,-6-1 0 0,-1 6 10 0,-1-1 5 16,0 0 5-16,0 4 0 0,2-1 6 0,-2 1-4 16,0 1 1-16,0 0-2 0,-3 1-3 0,0 1-3 15,3 1-5-15,0 5 1 0,-2-4-6 0,0 4-6 16,-2-1 0-16,1 0 3 0,1 1-7 0,-1 2-1 16,-3-1 3-16,2-1-5 0,-2 1 3 0,3 2-1 15,1 2 5-15,1 0-3 0,-2-2 3 0,3 1 1 16,0 1-4-16,-3-4 3 0,1 4 0 0,-1-1-1 0,1-2-5 15,1 4 1-15,1-3-3 0,-2 3-3 16,-1-3 0-16,3 5 0 0,-2-3-3 0,2 1 0 0,0 0 0 16,0 2-2-16,0 1 0 0,0-1-1 0,0 2 0 0,2 0 1 15,1 2 0-15,-3-1-1 0,2 3 1 0,-1-1 0 16,2 1 0 0,-3 1 0-16,2 1-3 0,-2 1 1 0,2-1-1 0,2 1 1 0,-2-3-3 15,-1 1 1-15,-1-1-1 0,0-1-5 0,2-1 2 0,0 1-2 16,-1-4-4-16,2 0-8 0,-3-3-2 15,0-3-2-15,0 0-8 0,2-3-15 0,-2-5-10 0,0 1-1 16,0-4-19-16,0 0 1 0,0-2-16 0</inkml:trace>
  <inkml:trace contextRef="#ctx0" brushRef="#br0" timeOffset="550.07">22970 15426 187 0,'-13'7'56'0,"4"-3"-55"0,1-2 33 16,3 3 14-16,-1-2 8 0,1 3-36 0,-3 0-7 15,5-1-2-15,2 0 0 0,-2 4-7 0,-2-6 0 16,2 2-5-16,3-3 1 0,0-2-1 0,0 0 0 16,0 0 3-16,0 0 2 0,0 0 3 0,0 0 9 15,0 0 2-15,1-7-1 0,-1 1 12 0,8 0-3 16,-6 1 3-16,-1-6-3 0,9 0-1 0,-4 2-5 15,0-2-2-15,-3-2 0 0,4 2-7 0,-1 2 0 16,0-6-4-16,-1 8 1 0,-2-1-2 0,-1-3-4 0,9 0-1 16,-7 3 3-16,7-2-4 0,-4 4-1 15,4 0 1-15,3-7-4 0,-6 8 2 0,11-4 0 0,-4 4 0 16,7-3 1-16,-3-1-1 0,2 0-1 0,-1-4 2 0,4 5-2 16,1-3 0-16,-1 3 1 0,-2 0 1 15,-2-4-1-15,0 5 2 0,6 0 0 0,-8 0 0 0,5-2 0 16,-1 1 1-16,0 0 1 0,-4-1-3 15,4 1 1-15,-3-2 0 0,0 1 0 0,-3 0 1 16,8 1-2-16,-4-2 1 0,0 2 0 0,4-1 0 0,-7 1 2 16,5 0-2-16,4 2 0 15,-9 0 0-15,0 1 0 0,0-1 0 0,1-1-22 0,4 3-11 0,0-1-2 16,1-1-26-16,-2-1-33 0,7-1 69 16,2 1-44-16,-2-3 69 0</inkml:trace>
  <inkml:trace contextRef="#ctx0" brushRef="#br0" timeOffset="1166.88">22956 16161 186 0,'1'-6'20'0,"6"1"-4"0,-4 2 1 0,3-4 1 15,-1 3-6-15,7-1-4 0,-4-1-1 0,2-1 1 16,1-2-6-16,4 4 3 0,-4-3-2 0,8 4 1 0,-5-4 2 16,-1-2-3-16,1 2 2 0,-1-3-1 0,-1 4 3 15,-2-4 1-15,2 6 0 0,-5-6 1 0,4 3 0 16,-2 2-1-16,-3 1 3 0,7 0 9 0,-2 1-3 16,0 0 0-16,-2-2 8 0,-1-2-2 0,2 4 4 0,2-4 0 15,-1 1-2-15,2 3 2 0,-1 0-4 0,3 0 4 16,-3-3-1-16,4 6-6 0,3-2-3 0,-2 0 1 15,4-1-8-15,-3-3-2 0,3-1-2 0,1 5-3 16,3-2-3-16,-1-5 0 0,-1 1-1 16,1 1 1-16,3-1-2 0,-1 1 0 0,3 2-7 15,-4-7-3-15,0 0-4 0,-1 4-30 0,4-2-10 0,5 1-5 16,-6 1-38-16,-1-4 1 0,3 1-15 0</inkml:trace>
  <inkml:trace contextRef="#ctx0" brushRef="#br0" timeOffset="33505.98">23566 16413 172 0,'-5'0'-46'0,"1"0"-1"16,0 0-31-16,3 0 78 0,-1 0 0 0,-2 0 0 0,4 0 2 15,0 0 3-15,-2 0-2 0,0 0 4 0,1 0 3 16,1 0 4-16,0 0 1 0,-2 0 5 0,1 0-1 16,-1 0 0-16,-1 0 1 0,1 0 1 0,2 0-2 15,-1 0-5-15,-1 0 5 0,1 0-4 0,1 0-1 16,-2 0 2-16,1 0-3 0,-3 0 2 0,3 0-2 16,-1 0 1-16,2 0-4 0,-1 1 0 0,1 1-2 15,-5-1-2-15,0 1 3 0,4-2-4 0,-2 1-3 16,1 1 5-16,0 3-5 0,1-2 1 0,1 0 1 15,0 3-1-15,-3-1-2 0,3 1 2 0,-2 1-1 16,2 0 2-16,0 4-2 0,0 0 0 0,2 5-1 16,-2-2 0-16,6 5-1 0,-4 2 0 0,1 1 0 15,0 1 0-15,0-2 0 0,0 2 0 0,0 1 1 16,4 1-1-16,-6 0 0 0,2-1 0 0,5-1-1 0,-3-2 3 16,4 1-4-16,-6 0 2 0,5-3-1 0,-1-2-3 15,2-1 4-15,-7-4-1 0,1 4 1 0,1-2-4 16,-2-1-1-16,0-4 0 0,2 1-17 0,-2-1-1 0,1-3 3 15,3 1-16-15,-6-3-12 0,0-2 18 0,3-2-21 16,-1 0-1-16,-4-3 0 0</inkml:trace>
  <inkml:trace contextRef="#ctx0" brushRef="#br0" timeOffset="33984.98">23008 16656 214 0,'-10'5'26'0,"-1"0"1"15,2-2-7-15,-1 2 7 0,7-2-13 0,3-3 1 16,-1 0-3-16,-3 1 2 0,4 1-5 0,4 1 0 0,-3-3-1 16,4-2 1-1,-5 2-2-15,0 0-2 0,3 2 2 0,3-2-1 0,4-3 2 0,-1-2-1 0,-4 5 0 16,4-3-1-16,2 1 5 0,-3-2-3 0,5-7 0 15,1 3-2-15,0 3 0 0,-3-3-1 0,10 2-1 16,-3-2-1-16,3-4-1 16,-2-1-1-16,4 4-1 0,-1-2 2 0,0-5-1 0,-1 0-1 0,4-4 0 15,-1 1-3-15,-1 1 4 0,2 0-2 0,2-4 0 16,-2-2-1-16,0 5-1 0,2-1 2 0,0-2-1 16,-2 3 0-16,2-3 1 0,-2 1 0 0,0 2 1 15,0-1-4-15,1-2-5 0,8 5 0 16,-7-1-23-16,1-2-2 0,5 1 0 0,-3-1-26 0,0 1-4 0,5 5 11 15,-6-2-8 1,-3 0 61-16,4 0-38 0</inkml:trace>
  <inkml:trace contextRef="#ctx0" brushRef="#br0" timeOffset="34499.98">23067 17153 260 0,'-1'4'38'0,"-7"2"-37"16,6-5 22-16,2-1 7 0,-1 4 5 15,2-4-19-15,3 0 2 0,-1-4-2 0,1 3-2 0,9-4 1 16,-8 4 1-16,3-3 1 0,4 0-1 0,1 0 1 16,-1 0-5-16,4 2 0 0,-2 1 2 0,3-1-7 0,4-3-1 15,1 5 0-15,-3-3 0 0,1 0-3 0,5 3 1 16,1-3-1-16,-4 1-1 0,-2-1 0 0,5 0 0 16,0 0-2-16,1-2 0 0,-1 2-1 0,2-3 1 15,-5-2 0-15,3 0 0 0,0 0-1 0,2-3-3 16,-2 2-1-16,3-4-1 0,0 1-5 0,1-4-35 15,1 0-5-15,1-1 6 0,-1-4-27 0,-3-1-1 16,-1-1-21-16,1-1 95 0,0 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26:03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10488 4609 325 0,'-8'-1'49'0,"5"1"-14"16,3-2-3-16,-3 2 13 0,5-3-47 0,-2 1-3 0,1 1 4 0,4 1 2 15,0-2-1-15,-2 2-2 0,-2 0 2 0,3-3 2 16,0 1 2-16,-4-1 1 0,0 3 1 0,0 0 0 16,0 0-1-16,-4-1 0 0,0 1-1 0,1 0 8 15,-5 1-2-15,4-1-1 0,-4 0 5 0,0-4-4 16,-2 2 0-16,-1-1 7 0,5 0-9 0,-5 0-3 16,-3-2-2-16,1 5 1 0,2 0-3 0,0 0 0 0,-1-2 0 15,-2 2 0-15,1 0 2 0,2-1-2 16,-2 1 1-16,6-2-2 0,-1 2-1 0,3 0 0 0,0 0-1 15,5-1-2-15,-1 4 0 0,-2 0 0 0,4-6 0 16,4 3 0-16,3-2-1 0,-5 2 1 0,9-3 0 16,-1-3 3-16,4 1 0 0,-1-6 2 0,2 8 5 0,-2-5 0 15,1-1 6-15,1 1 3 0,-3-3 1 0,-1 4 0 16,1 0 4-16,-1-1 3 0,-1 0-1 16,2 2-2-16,-3-2 2 0,1 3-1 0,0 0-3 0,0 0 1 15,-2 1-4-15,-1 2-4 0,0-1-1 16,3 0 1-16,-5 3-5 0,3-2-1 0,-1 2-2 0,-1-1 2 15,2 1-1-15,-4-2 1 0,4 2 0 0,-4 0-2 16,3 0 1-16,-2-1 2 0,0 1-3 0,4 0 3 16,-7-2-2-16,3 2-1 0,4 0 1 0,-2-2-4 15,-4 1 0-15,6 1 1 0,-6-2 0 0,6 1-1 16,1 1 0-16,-5-2 0 0,2 1-3 0,5 1 4 16,-2-2-3-16,-5 2 2 0,11 0 1 0,-10-2-3 15,4 2 3-15,-2-1 0 0,-1 1 2 0,3-2-2 0,-2 2-1 16,4 0 1-16,-8-1-1 0,6 1 1 0,-2 0 0 0,5 0 3 15,-6 0 0-15,-5 0-2 16,8 0 3-16,-8 0-2 0,7 0 3 0,-5 1 1 0,2 2-1 0,0-1 0 16,2 0 2-16,-3-1-1 0,1 2 3 0,5-1 1 15,-5-1 0-15,0-1-1 0,4 2 4 0,-7 0 2 16,5-1 0-16,2-1-5 0,-3 0 4 0,0 0-4 16,3 0 0-16,-3 0 0 0,1 0-5 0,2 0 0 15,-3 0 0-15,-2 2-2 0,4 1 0 0,-6 0 1 16,3 0-2-16,-3 0 3 0,4 0-1 0,-5 1 2 15,2 2 0-15,1-1 1 0,-2-2 1 0,-1 2-3 16,5-1 2-16,-7 1 1 0,2 0-3 0,5-1-1 16,-6 0 2-16,2 3-3 0,3 0 2 0,-4-3-2 15,3 4-2-15,-1-5 2 0,-2 4-2 0,5-3 1 16,-5-2-3-16,2 0 2 0,1-1-1 0,-1 4 1 0,1-4 0 16,-3 6 1-16,5-3 0 0,-3-2-2 15,-2 1 3-15,5 2-3 0,-5-4 1 0,3-1-1 0,-1 0 3 16,0-1-4-16,3 1 3 0,-5 0-1 15,3 1 1-15,-3-1 0 0,-1 0-1 0,2 0 0 0,3 2-2 0,-4 3 4 16,0-5-2-16,2 3 1 0,-2 0-1 0,2 2-1 16,1-1 1-16,-3-2 2 0,3 1-1 0,-1 3-1 15,0-1 1-15,3 1-2 0,-5-2 2 0,3-3-1 16,-3-1-1-16,5 10-1 0,-3-7 0 16,-2-3 1-16,3 0 0 0,-3 0 1 0,4 0 0 0,1 0 1 15,-4 0 1-15,1-2-3 0,-3 1 2 16,7 2-1-16,-3-1 0 0,2 0-1 0,-2 0 2 0,1 0-2 15,-1 0 1-15,3 0 0 0,1 0 0 16,-4 0-1-16,2-3 1 0,0 0-1 0,-8 3-1 0,8-2 1 16,-3 4 0-16,7-2 0 0,-4-2-1 0,-3-1 2 15,1 3 1-15,-3 8-3 0,7-9 0 0,-1 1 0 16,7 1-1-16,-12-1 1 0,3 3 1 0,-4-1-2 16,3-2 3-16,2 0-1 0,0 0 2 0,0-2-3 15,-4 1 1-15,-2 1-1 0,9 1 0 0,-3-1-1 0,1-3-1 0,2 2 2 16,4-1-1-16,-9 2 1 0,5-2 0 0,-2-1 1 15,2 2-1-15,2-4 0 0,-4 5-1 0,-2 0 1 16,0-2 1-16,0 4-1 0,2-5 2 0,-2-2-2 16,4 2 2-16,-4 0 2 0,-2 0-3 0,5-2 0 15,-1-3 0-15,-1-3 0 0,0 5 0 0,3 1 1 16,-2-4-2-16,-3-1 2 0,5-2 1 0,2 2-3 16,-2 1-2-16,-3 1 2 0,1-2-1 0,2-1 1 15,-1 2 2-15,-2 1-4 0,1 0 4 0,2 0-1 16,-1-1 3-16,-4 4-3 0,2-3 0 0,-2 4-1 15,2-3 0-15,-3 3 1 0,4 0 1 0,-6 0-4 16,5 2-10-16,-3 1-3 0,3-1-3 0,-4 2-35 16,7 0 21-16,0-2-86 0,-4 1 0 0,10 1-8 0</inkml:trace>
  <inkml:trace contextRef="#ctx0" brushRef="#br0" timeOffset="42750.63">1014 2393 271 0,'-1'-3'39'16,"1"3"-10"-16,-4 0 0 0,4 0-11 0,-1 3-13 15,1 0 12-15,0 2-21 0,-3 3 3 0,-2 0-3 16,-1-1 1-16,4 4 3 0,-7-3 2 15,-1 0 6-15,-2 3 3 0,-1-3 5 0,2-2 16 0,2-1 2 16,-7 0-3-16,5-1 20 0,3 1-9 0,-5 0 0 16,10-5 2-16,-3 1-11 0,3-1-6 0,3 2-3 0,-10 0-1 15,3 1-7-15,-1-3-1 0,6 0-1 0,-7 0 0 16,4 3-1-16,-3 0-4 0,2 0 1 0,6 0-1 16,0-1-4-16,-7 1 1 0,1 0-2 0,6-1 1 15,-5-1 0-15,5 1-2 0,0-2 0 0,0 0 1 16,-1 5-1-16,1-1 1 0,9-2 0 0,-6 0-2 15,4 1 2-15,-7 1 2 0,-5 4 0 0,10-3-1 16,-2-3 0-16,-2 1 7 0,-1 3-7 16,0-3 3-16,2-3 0 0,1 2-1 0,5-4 2 0,-8 5-6 15,2 0 1-15,1-3-2 0,3-3 0 0,0 3 3 16,-1 3-2-16,0-1-1 0,-5-2 2 16,6-3-3-16,-1 0 1 0,-4 3 0 0,3 0 2 0,3-3-2 15,-2-1 1-15,1 1-1 0,1 0-2 0,1 2 3 0,-4-3-3 16,6 0 0-16,1 1 0 0,-8-1-2 15,6 0 0-15,-2 1 1 0,0-2-1 0,6 2 1 0,-5-2-1 16,1 2 1-16,1-2-2 0,1 2 3 0,1-2 0 0,1 2 0 16,0-2 0-16,-4-1-1 0,0 1 1 0,4 1 1 15,-2 0-1-15,0 0 0 0,2-1-1 0,-1 0 0 16,2 1 0-16,-1 4 1 0,0-2-2 0,1-1 2 16,-2 0-2-16,2 1 2 0,-1-1-1 0,1 0 1 15,3 0-1-15,-4-2 0 0,1-1 0 0,0-1 1 16,2 3-1-16,3-1 1 0,-3-1 1 0,-2 1-1 15,0-3 1-15,0 3-1 0,5 2 0 0,-5 0 2 16,0 2-1-16,-3-3 0 0,-3 4 1 0,0 0-2 16,6 0 4-16,-3 0-1 0,-8 2-3 0,7 1 2 15,-7-1-2-15,3-1 1 0,8 2-1 0,-9 1 3 16,3-3-3-16,0 2 0 0,8-1 2 0,-13-2-2 0,9 0 2 16,-2 0 0-16,-5 0-1 0,7-2-1 0,-7 2 3 15,6-1-3-15,-3-1 0 0,4 1 0 16,-1-3 2-16,-1 3-2 0,1-2 1 0,-2-2 2 0,4 2-4 15,-2-2 2-15,0 2-1 0,-3-2 1 0,1 2-2 0,4-2 4 16,-4 4-2-16,2 1-1 16,-1-3 2-16,-1 1-2 0,2 2 0 0,-2-2 2 0,-2 2-1 0,1 0-1 15,-4 2 1-15,4-2 0 0,-5 2 0 0,2-1-1 16,1 2 0-16,-2 2 0 0,-1 0 0 0,3-2 0 16,-4 3 0-16,2 2-1 0,1-3 1 0,-2 1 2 15,2 0-2-15,1 1 0 0,-3-4 0 0,7 3 2 16,-4-1 0-16,2 0 0 0,-2-2-3 0,4 0 1 15,-1 0 0-15,-3 0 0 0,7 2 0 0,-5-5-1 16,4 3 0-16,1-3 3 0,0 5-2 0,-2-2 1 16,4-2 2-16,-4 3 2 0,-4-4-1 15,4 3-1-15,-4-3 1 0,1 1-4 0,2 1 5 0,-1-2-3 16,-6 0-1-16,10 1-1 0,-1 3 0 16,7-1 2-16,-1 0 0 0,-6-3 1 0,-2 1-1 0,-1 3-2 15,7 0 2-15,-2-4 1 0,-1 2-3 0,-6-2 2 0,1 0-1 16,5 1 1-16,1-1-1 0,2 0-1 0,3-3 0 15,-7 2 1-15,4-2 1 0,0-1 0 0,3 1-1 16,-1 2-1-16,3-4 1 0,-4 2 1 0,2 0-2 0,-2 0-1 16,5 1 1-16,-4-1-1 0,2-2 0 0,-3 0 1 15,2 2 1-15,2-1-1 0,1 0-1 0,-5 1 0 16,0 0 0-16,2 0 3 0,3 3-2 0,-3 0-1 16,3 0 0-16,-1 0 1 0,-4 0 0 0,2 2 1 15,3-1-2-15,0 1 1 0,-6-2-1 0,3 0 2 16,1 1-1-16,0-1 0 0,-1 0-1 0,-1 0 2 15,2 0 1-15,0-1 1 0,-2 1-1 0,2-2-2 16,-2 1 4-16,-3-1 0 0,9-1-3 0,-4 0-1 16,-2 0 0-16,-3-1 2 0,6 0-2 0,-4 1 2 15,2-2-1-15,-2 2 1 0,-3-4 2 0,4 3-1 16,1-3 1-16,-4 3 0 0,1-1-1 0,6-1 0 16,-5-1 1-16,2 1-1 0,-1 3 0 0,4-2 0 0,-8 0-1 15,6 2 2-15,-3 0 0 0,-4 2-2 0,0-1 2 16,-2 0-3-16,3 2 2 0,-5-1 2 0,4 1-1 0,-10 0-2 15,8 0 3-15,-6 0-1 0,6 1-3 0,-3-1 4 16,-4 0-4-16,7 2 0 0,-4-2-1 16,5 2 1-16,1-1-1 0,-1-1 0 0,-1 0 2 0,5 0-2 15,-3 2 2-15,-1-2-1 0,6 0 0 0,-3 0 1 16,-4 0 1-16,3 0-2 0,1 0 4 0,-1 0-5 16,2-2 3-16,-1 1 0 0,-1 1-1 0,-1-2 0 15,3 0 0-15,-2 1-1 0,0-1 1 0,0 2-1 16,0-1-1-16,4 1-2 0,-6 0 2 15,2 0 0-15,1 0 0 0,-1 0 2 0,-3 1-2 0,0-1-1 16,0 2 2-16,-2-2 2 0,1 0-2 0,1 1 1 16,1-1-1-16,-1 0 0 0,5 2 1 15,-5-2-1-15,-2 0-1 0,7 0 0 0,-5-2 0 0,6 1 0 16,-4-1 0-16,0 1-1 0,-1-1 3 0,6 2-2 16,-1-1 0-16,-5-1 0 0,6 0 0 0,-6 2 0 15,4 0-2-15,3 0 3 0,-3-1-3 0,-4 1 2 16,2 0 0-16,7 0 1 0,-5 0-1 0,-4 0 4 0,2 0-2 15,2 0-2-15,-2 0 2 0,-1 0-2 0,4 0 0 0,-8 0 0 16,4 0 2-16,-2 1-2 0,-1 1 3 0,2 0-3 16,-1-1 4-16,-3 1-3 0,1-2-1 0,1 1 1 15,-1-1-1-15,1 3-2 0,-1-1 0 0,2 0 2 16,0-1 1-16,0 1-1 0,-1 1 2 0,2 0-2 16,1 2 1-16,-4-4 4 0,2 1-4 0,0-1 1 15,-4 1-2-15,4 0 1 0,-2-1 1 0,0 1 1 16,-1-2 2-16,5 1-2 0,-1-1 4 0,1 4-3 15,1-3-1-15,-3 1 1 0,8-1-2 0,-6-1 1 16,-1 0-2-16,1 2-1 0,-1-2 0 0,3 0 0 16,-8 1 4-16,11 1-2 0,-6-2 1 0,6 5-2 15,-3-4 3-15,-2 2-2 0,3 2 0 0,-1-2 3 16,3 2-5-16,-6-2 3 0,1 2 0 0,-2-2 1 16,3 2-2-16,0-2 1 0,0-2 0 0,-1 1 0 0,1 0 0 15,0-2-1-15,2 1 0 0,0-1 1 16,-4 0-3-16,2 2 5 0,-1-1-1 0,0 1-3 0,-1-2 1 15,2 0 0-15,-1 0-1 0,1 0 3 16,0-2-3-16,0 2-2 0,1 0 2 0,2 0 0 0,-5 0 3 0,1 0-3 16,-3 0 0-16,1 0-1 0,1 0 1 0,1 2 2 15,1-2-2-15,-6 0 2 0,4 0-2 16,2 1 2-16,-3-1 0 0,-4 0-1 0,4 0 1 0,-2-1 2 16,-4 1-2-16,4-2-2 0,2 2 0 0,-3-1 1 15,6 1-1-15,2 0 2 16,-13 0-3-16,13 0 0 0,-5 0 2 0,2 0-2 0,-2-2 3 0,1 2-3 15,-2 0 0-15,-6-1 0 0,12-1 0 16,-5-1 0-16,0 0 1 0,0 1 0 0,3 1 1 0,5-4-2 16,-9 2 3-16,8 0-3 0,-3-1 0 15,-3 1 1-15,4 2-1 0,0-2 0 0,-7 1 0 0,2 0-1 16,5 1 1-16,-4-1 1 0,1 2 1 0,0-1-4 16,-2 1 2-16,1-5 0 0,1 5 0 0,-1-2 1 15,3 1-1-15,-1-1 0 0,-2 1-1 0,4-1 1 0,-3-3 0 16,4 5-1-16,-3 0-1 0,2-1 1 0,1-1 0 15,-1 2 1-15,3 0 0 0,-5 0 1 16,9 0 3-16,-8 0-2 0,0 0 2 0,-5 0-2 0,1 2-1 0,6-2 1 16,-6 0-1-16,2 1 1 0,-7-1 0 0,3 4 1 15,10-3-1-15,-5 1 2 0,-1-1 0 0,0 1 1 16,-6 1-1-16,9 0 1 0,-5 2 2 0,2-2-4 16,-9 2 0-16,11-2 0 0,-4 2-2 0,0-1 2 15,0 3 0-15,-8-3-3 0,9-1 3 0,1 4 0 16,-4-3 5-16,-2 1-4 0,4-2 2 0,-3 2-4 15,-1 0 2-15,3-2 3 0,-7 0-3 0,6 0-1 16,-1 0-1-16,-5 2 1 0,1-3-1 0,0 2 0 16,3-1 1-16,-4-1-1 0,0 1 1 0,2 0-1 15,-4-3-2-15,4 2 4 0,1-1-1 0,-3 1 2 16,-3-2-1-16,4 0-3 0,2 0 5 0,-5 0-2 16,1 0 2-16,0-2-3 0,-1 2 0 0,1 0 0 0,1 0-2 15,-3 0 0-15,1 0-1 0,-1 0-2 0,2 0-8 16,-2 0 8-16,2 0-8 0,-2-1-6 15,1-1-12-15,-1 1 2 0,2-1-11 0,2-6-18 0,-2 4-3 0,0-1-3 16,-1-3-18-16,4-1-16 0,0-6-22 16,-2-3-10-16,5-1-25 0,-1-5 2 0,3-4-28 0</inkml:trace>
  <inkml:trace contextRef="#ctx0" brushRef="#br0" timeOffset="60921.44">23706 3999 101 0,'-2'-2'-8'0,"1"2"8"15,-4 0-15-15,0 0-26 0,5 2 41 0,0 1-6 16,0 0 3-16,0 4-4 0,-1-7 1 15,-7 6 3-15,10-5 3 0,-7 1 6 0,5-2 2 16,0 2 7-16,-10 1 16 0,3-5-2 0,7 7 2 0,0-5 14 0,-5-2 2 16,3 5-3-16,2-3 4 0,-4 2-3 0,7 1-12 15,-3-3 3 1,0 0-4-16,0 0-10 0,-5 2-5 0,5-2-2 0,-6 1-2 0,3 1-6 0,-5-1-1 16,6 4-1-16,2 0 2 15,-1-2-3-15,4 2-2 0,-3 3 1 0,6-1 2 0,-1-5-2 0,6 4 4 16,0 1-1-16,-8 0 1 0,3 0 5 0,-6-4 4 15,3 2-1-15,0-1 0 0,-1 3 4 0,-2-3-5 16,-3-2-1-16,6 3 2 0,2-1-7 0,1 4 0 16,-1-5-1-16,-5 0-1 0,4 2-2 0,0 0 0 15,-3 1 2-15,-1-3-4 0,10 4 0 0,-7-3 3 16,8 1-2-16,-3 1 2 0,-4-1 1 0,6 3-2 16,1-2 3-16,-2 1-1 0,-4-3-1 0,0 3 0 15,4-1 0-15,-4-3 2 0,6 3-1 0,0-1 1 0,0 0-1 16,-3-1-1-16,7 1 0 0,0-2 1 0,-4 0-1 15,6 1 0-15,-4-1 0 0,2 0-2 16,-1-2 2-16,1 3 1 0,0-4-3 0,-1 1 0 0,2-1-1 16,-3 0 1-16,-1 0-1 0,1-1 4 15,-1-1-3-15,1 0 2 0,-2-1 2 0,-3 0-2 0,5 0 1 16,-2 0-3-16,0 0 0 0,1 0 1 0,-2-1 0 0,-4 1-4 16,3 2 2-16,4-2-2 0,-4 3 3 0,-1-2-2 15,2 2-1-15,2-2 1 0,-1 1 0 16,3-1-1-16,1 2 1 0,0-3-2 0,3 0 0 15,-3 3 3-15,1-3-2 0,6 0 0 0,-8 0 0 16,-3-1 0-16,3 0 0 0,4 2 1 0,-1-3-1 0,-1 1-2 16,-2 1 0-16,3-1 1 0,7 3 1 0,-1-1 0 15,-1 1 0-15,-7-4-1 0,0 3 1 0,3 1 3 16,2-1-2-16,-7-1 0 0,-1 2-1 0,4-3 0 16,-3 1-1-16,5 2 1 0,-2-2 0 0,-2 1-1 15,0-1 0-15,2-2 1 0,0 2 1 0,-2 1-2 0,2-2 0 16,-2 2 1-16,2-3 0 0,1 2 1 0,-1-2-1 15,-1-1-1-15,6 1 1 0,-4-1 1 0,5 1-1 0,-6 2 0 16,0 0-2 0,6 2 2-16,-3-1-1 0,-7 0 2 0,-1 1-1 0,-1-2-1 15,-1 0 1-15,4 3-2 0,-6 0-4 0,0-2 2 0,-6 0-6 0,15 6-12 16,-5-1-4-16,-3 0-2 0,-2 0-14 16,2-1-28-16,-5-2-20 0,2 1 28 0,3 1 62 0,-8-4-53 15</inkml:trace>
  <inkml:trace contextRef="#ctx0" brushRef="#br0" timeOffset="89232.9">21140 13654 58 0,'-1'0'-1'0,"-1"0"1"0,-1 0-6 15,3 0-30-15,0 1 37 0,-3 1 1 0,3 1 0 16,-6 0-2-16,6 0 0 16,-5 0-2-16,-1 2 1 0,1-2-2 0,-3 2 1 15,3 0 0-15,1-1-1 0,-4 1 3 0,5 1-1 0,-5 1-1 0,8-3 1 16,-2 3-1-16,1-3 2 0,-7 1 0 0,5 1 0 15,-2-1 0-15,-4-2 0 16,5 0 0-16,-11 2 0 0,12-2 0 0,-4 0 0 0,6 1 0 0,-7-3 0 16,8 2 0-16,-2 0 0 0,-4-1 1 0,9 1 0 15,-3 2 3-15,0-2-4 0,-9 2 1 0,9-5 5 16,-4 3-4-16,4 0 0 0,0 2 1 0,-4-1 1 16,1-2-4-16,6 0 3 0,6-2-3 15,-7 3-3-15,-1 0 3 0,-1 0 0 0,0-3-2 0,0 0 2 16,7 2 1-16,-14-1-1 0,7 2 2 0,0 0-1 15,-1-1-1-15,1 0 2 0,3 2-2 0,-3-1 0 16,-2-3-1-16,7 2 1 0,-8 3 0 0,6-2 0 0,-3-3 0 16,2 1 0-16,-2-1 0 0,0 0 2 0,-5 4 0 15,3-4 0-15,2 0 2 0,0 0-1 0,0 0 3 16,0 0 0-16,-3-2-2 0,6 0-2 16,-3 2 0-16,7-1 2 0,-4 1-4 0,-3 0 2 0,0 0-2 0,1 0-3 15,1 0 2-15,-2 0-1 0,9-3 0 16,-9 3 1-16,2-2-1 0,1-3-3 0,5-1 1 0,-5 3-1 15,0 1-2-15,2 1 1 0,-5-2-3 16,6-4 4-16,-4 4 0 0,7-1 2 0,-2 0 3 0,-1 1-6 16,-3 0 6-16,5 0 0 15,-7 0 0-15,1 0 0 0,-4 3 0 0,1 0 1 0,1 0 2 16,0 0 3-16,0 0 2 0,-2 0 1 0,1 0 1 0,-4-2 0 16,8 2 2-16,-3 0 2 0,0 0-2 0,0 0-2 15,0 0 1-15,5-5 1 0,-2 4 0 0,-3-1 1 16,5 2-1-16,-4 0 0 0,2 0 2 0,-1 0 1 15,-2 2 0-15,-2-1-1 0,-2 4 1 16,1-3 0-16,3-2 1 0,0 3 2 0,-2 0 0 0,-1-1-4 16,3 1 4-16,0-2 1 0,1 2-3 0,1-1 2 15,-8 3-2-15,1-4-2 0,3 1-1 0,-5 1-2 16,0 0-2-16,9-1-1 0,-5-1 2 0,1 2 1 0,4 1 0 16,-5-1 4-16,3-2 2 0,0 2 0 0,-8 1 5 0,5 0 1 15,6-2 2-15,-5 3-1 0,2-4 0 0,2 1-3 16,-5 2 1-16,7 0 0 0,3-3-4 0,-12 4 0 15,8-2-2-15,-3-3 0 0,0 2 0 0,0 2-3 16,6-2-1-16,-4 0-1 0,-1 1-2 0,6-3-1 16,-10 3 0-16,7 0-1 0,1 0 0 0,3 0 1 15,-8 2 0-15,0 3 0 0,1-7 1 0,9 1 0 16,-1 1 0-16,-6 0 1 0,2-3 0 0,3 2-2 16,3-2 2-16,-2 0-4 0,2 0 0 0,-1 5-2 15,-5-5-1-15,4 3 2 0,-1 1-4 0,0-4 0 16,0 5 0-16,0 1-1 0,-2 2 0 0,5-8 0 15,0 2 1-15,-5 1-1 0,5 2 0 0,0 4 1 16,0-6-1-16,2 2 0 0,-2-5 1 0,0 6-1 0,-2 2-2 16,2 0 3-16,0-2-1 0,2-1-1 0,-1 5 0 15,1-3 0-15,0 6 1 0,-1-7 0 0,1 1 0 16,1-1 0-16,-2 2-1 0,1-2 1 0,3-3 0 0,1 2 0 16,-3-2-1-16,0 5 0 0,-1 1 0 0,1-1 1 15,2 0 0-15,3 0-2 0,-2 0-1 0,-4-4 2 16,4 3-2-16,3-1-9 0,4-3-5 0,-4 3-2 15,4 1-10-15,-2-2-19 0,-3-2-11 0,3 1-7 16,2 1-24-16,-1 0 0 0,1 0-12 16</inkml:trace>
  <inkml:trace contextRef="#ctx0" brushRef="#br0" timeOffset="127549.95">7382 16842 56 0,'-11'-11'123'0,"7"6"-164"0,3 4 8 0,2-1 15 16,-4-3-13-16,-1 2 23 0,2 2 4 0,2-4 3 15,0 2 2-15,-2 0-3 0,2-7 3 0,-1 5 2 16,1 1 0-16,0-6 4 0,0 6 0 0,0-1 5 0,0-1-2 16,0-1 3-16,0 4 5 0,1-5-1 0,-1 2 2 15,0 4-3-15,0-7 1 0,0 6-4 0,0-2-2 16,-1 2-1-16,1 3-4 0,0 0-1 0,0 0-3 0,-5-3 1 15,-1 3-3-15,6 0 0 0,-2 0 0 0,1-3-1 16,-2 0 0-16,-2 3 0 0,2-2-1 0,1-1 0 16,-4 3-1-16,1-2 1 0,0 2 3 15,-3 0-3-15,7 2 3 0,-9-4-1 0,7 1 10 0,0-1-3 16,-2-1 3-16,1-2 3 0,2 2-1 0,-1-3-3 16,0-1 3-16,1 3 2 0,2-3-2 15,-1 1 1-15,-1-2-1 0,2 4-6 0,-1-1 2 16,1 3 2-16,0-4-7 0,0 1 0 0,-2 1-3 0,2-1 0 15,0 5-2-15,0-5 2 0,0 4 2 0,0-1-2 16,0-6 0-16,0 7 4 0,0 1-1 16,0 0 5-16,0 0-1 0,0 0 3 0,0 0-1 0,0-2 0 15,0 2 3-15,0 2-2 0,-2-1-1 0,2-1 1 16,0 3-2-16,0-3-1 0,0 0 2 16,0 0-5-16,-3 3 1 0,3-3 3 0,0 0-1 0,0 0 1 15,0-3 0-15,3 10 0 0,-1-3 0 0,0 1 3 0,-1-3-2 16,1-1 0-16,-1 1 1 0,4-1 3 0,0 2 1 0,-2-3-11 15,3 0 4-15,-3 0 1 0,5 5-3 0,-3 0 2 16,1-2-6-16,1 0 7 0,-1 0-1 0,2 2 0 16,-4 0 3-16,4-5-3 0,-5 0 2 0,4 0 2 15,-3 6-2-15,4-4 1 0,-3-2 1 0,4 3 3 16,-4-3-2-16,0 4 1 0,3 3 0 0,1-9-4 16,-4 2 0-16,3 0 3 0,3 0-6 0,-8 2-2 15,9-2 0-15,1-2-2 0,-2-1-1 0,2 3-1 16,-5-8 0-16,4 5 0 0,-1 3-1 0,8-6 1 15,-6 3 1-15,1-1-1 0,0 3 0 0,-5-4 0 16,9 5 0-16,-7-3 1 0,6 0-1 0,0 0-1 16,-3 3 0-16,-1 0-2 0,3-2 1 0,1 1 2 15,0 1 0-15,1-4 0 0,-4 3 3 0,0-4-3 16,2-1 0-16,3 1 1 0,-5 0-1 0,0 5-1 16,2-6 0-16,-1 5-1 0,-4 1 2 0,5 0-1 15,-2-4 1-15,-1 6-1 0,1 0 1 0,0-7 0 0,-1 5 1 16,1 0-1-16,0-3 0 0,-1-2 0 0,1 5 0 15,-2-2 1-15,1-2-1 0,0-1 0 0,1 2-2 16,0-2 3-16,3 5-1 0,-3-1 0 0,-7-6-1 0,8 6-1 16,-2-2 2-16,4 3 0 0,-3-2 1 0,1 0-2 15,-3-1 1-15,1 2 0 0,2 2 0 16,-4-1 0-16,8 0-2 0,-9-5 1 16,2 4-2-16,1 1 2 0,4-2-2 0,-1 1 1 0,1-2 0 0,2-1-2 15,-5 3-1-15,0 1 1 0,2 0 0 16,3 0 1-16,-6-2-1 0,2 2 0 0,-1 0 2 0,1 2-2 15,-1-1 1-15,0 1 2 0,-1-2-1 0,-1 2 1 16,1 2 1-16,-1-1 0 0,1 1 1 16,-1-3 0-16,1 2-1 0,-2-1-1 0,2 0 0 0,-2 1 1 15,1-3-3-15,1 3 5 0,-1-2-2 0,-1 4 0 16,0-5 2-16,-1 2 1 0,-1-2-2 0,2 3 4 16,2-2-5-16,-1-1 1 0,-2 0 0 0,-1 0 2 15,-1 2-3-15,5 1 0 0,-4-1 2 16,2-1 1-16,-4 1-1 0,4-1-2 0,0 3 1 0,-7-4-1 0,10 3 0 15,-3-2 0-15,0 2 0 16,-1 1-1-16,-2-4 1 0,4 4-1 0,-2-1-1 0,13 1 3 0,-13-4-2 0,-1 3 1 16,7 0-2-16,3 0 1 0,-5 3 1 15,-3-3 2-15,3-1-2 0,-6 6-1 0,8-2 1 0,-4-4 0 16,1 1 0-16,-4-3 1 0,4 0-1 0,1 0 0 16,-3 3 2-16,2-3-1 0,-1 3 0 0,-4 0 1 15,3-1-2-15,0-1 0 0,0 3 0 0,-1-1 0 16,-4-3 0-16,2 1 0 0,-3-1 0 0,4 3 0 15,-4-1 0-15,3 1 2 0,-5-3-2 0,1-1 0 16,3 4 2-16,-4 0-4 0,3 0 0 0,-3-3-1 16,-1 0 0-16,-1 2-2 0,3-1-2 0,-1 2-5 15,0-1-4-15,-2-2 0 0,-1 5-9 0,2-4-5 16,-2 6-12-16,3-3 0 0,-3 1-13 0,3-2-35 16,-1-3 68-16,-1 5-34 0,1 0 56 0</inkml:trace>
  <inkml:trace contextRef="#ctx0" brushRef="#br0" timeOffset="129799.2">10493 16836 198 0,'-11'-13'47'0,"8"5"-49"0,0 2 4 0,-1 1 11 16,-2 0-17-16,3-1 26 0,0 1 1 0,-3-2-6 15,2 2-2-15,1 2-4 0,-3-4-6 0,3 1-2 16,3 5 1-16,-2-4-2 0,1 2-1 0,1 3 1 16,-5-5-3-16,2-1 4 0,1 4-1 0,1 1 6 15,-6-3 0-15,3 1 1 0,-1 2 6 0,-3-4 4 0,7 5 2 16,-6-3-3-16,3 0 5 0,-1 1-6 0,-3-3-2 15,0 1 4-15,5 1-8 0,0-2 1 0,-5 0-1 16,6 2-1-16,-1 1 2 0,-2-1 2 0,1 0-2 16,1-2 1-16,-1 2 0 0,0 0-3 0,4 1-1 15,-5 1 2-15,5 1-5 0,0 0 1 0,-2-2 0 0,-9-1-1 16,7 3 1-16,-1-3 4 0,3 1-3 0,1-1 6 16,-1 3 1-16,-9-3-2 0,8 3 3 0,3-3-3 15,0 3 0-15,0-2-2 0,0 1 1 0,-1 1-4 16,-3-5-1-16,3 5 2 15,6-8 0-15,-5 8 0 0,0 0 0 0,-4 0-2 0,1 2 2 0,3-1 1 16,2-1-2-16,-2 4-2 0,-2-1 0 0,-1-3 3 16,2 0-2-16,1-3 1 0,0-1-3 15,-8 3 1-15,8 1 0 0,0 0-3 0,1-2 1 16,4 4-2-16,-2 1-1 0,-4 0 0 0,-1-1-1 16,5-1-1-16,-3-1 1 0,0 2 1 0,2-1 1 15,-4-1-2-15,2 0 3 0,0 0-3 0,0 0 0 0,0 0 2 16,-8 2-3-16,5-2 0 0,3 0 1 15,8 5-3-15,-6-4 2 0,-1 2 0 0,9 2 1 0,-4 0 1 0,2-4 1 16,3 6-3-16,-3-1 0 0,-2-3 1 0,-1 2-2 16,2 0 2-16,-3-4 0 0,0 1-1 0,7 1 3 0,-4-1 0 15,-4 1-2-15,3-2 1 0,4 2-1 0,2 2 0 16,-2 0 0-16,1-2-1 0,-5 0 1 0,5 2-3 16,0-5 4-16,1 5-2 0,-2-5-1 0,-4-2 3 15,5 0 1-15,-1-1-3 0,-2-1 3 0,3 0 1 16,-2 1 0-16,4-1-1 0,-4 2-1 0,0-3-1 15,2 4 0-15,-1 1 0 0,2-3-1 0,-1 1 0 16,0-3-1-16,0-1 2 0,2 1 0 0,-2 5 0 16,0-3 0-16,0 0 0 0,0 1 0 0,2 1 0 15,-2 2 2-15,0 2-4 0,-3-3 1 0,3 0 1 16,-2 2-2-16,4-2 2 0,-2 0-2 0,-4-2 2 16,9-2-2-16,-8 2 2 0,2 2 0 0,2-6-2 15,-4 4 1-15,3-4 1 0,-3 3 0 0,6 1 0 0,-8 2 0 16,8 0-4-16,-1-1 2 0,-5 1 1 0,8 0 0 15,-9 1 0-15,8-1-1 0,-4 0-2 0,3 0 4 16,3-1 0-16,-4 1 0 0,4-2 1 0,2-3 0 16,1 4 0-16,6-4 3 0,-6 0 0 0,0 1 1 0,2 2-5 15,4-1 2-15,-8-3-4 0,3 1 1 0,-2 2-3 16,0 1-5-16,0-1 2 0,-1-2-1 0,-2 1 1 16,1 1 1-16,2 3 1 15,-5-2-1-15,1-4 4 0,-1 6 0 0,0-2 0 0,-3-1 3 0,2 0-3 16,-1 1 2-16,1 1 0 0,6 1-2 0,-7 0 2 15,1 0-1-15,-4-3 1 0,10 6-1 16,-2 0 0-16,-2-3 1 0,-1-2-1 0,-6 2 1 0,7 2 0 16,4-2 0-16,-2 3-1 0,-2 0-1 0,-1-4-1 15,5 4 0-15,-4 5-2 0,11-7 1 0,-8 7 1 16,-2 0-2-16,3-5 3 0,3 0 3 16,-6 5-1-16,1-3 3 0,2-4-2 0,-5-1 1 0,0-3 2 15,5 2-2-15,-2 1 2 0,-4 0 1 0,3-2-5 0,-1 2 5 16,1-3-4-16,0 3 0 0,-2 1 3 15,-1-1-5-15,1-1 1 0,0 1-2 0,-1-2 1 16,-2-1 1-16,1 2 0 0,1 4 0 0,-4-3 0 0,-2 0 0 0,0 0 1 16,-2 0 0-16,1 1 0 0,-1 4 0 0,3-2-4 15,-5-3-5-15,0 2-2 0,-1-1-9 0,4 2-48 16,-3 1-16-16,5 0-2 16,-3-1-57-16,-2 2 3 0,3-2-33 0</inkml:trace>
  <inkml:trace contextRef="#ctx0" brushRef="#br0" timeOffset="132793.64">14532 17084 281 0,'-14'14'34'0,"-5"-1"-12"16,4-1 2-16,2-1-4 0,-3 0-17 0,5-1 3 16,2-1-8-16,-5-1-1 0,-2 0-6 15,8-3 6-15,-9 3-2 0,3-4 4 0,-2 3 1 0,-6-4-1 16,5 0 5-16,1 2 0 0,6-1 3 0,-12 6 1 15,8-10 0-15,3 8 9 0,-5-5-1 0,7 6 3 16,0 2 8-16,-4-6 7 0,2-3-1 0,6 2-1 16,4 6 7-16,-12-10-5 0,12 1-1 0,-6 1 0 15,3-2-6-15,4 5-9 0,0-2-2 0,0-2-1 16,0-1-9-16,0 0-1 0,0 0-3 0,7 0 2 16,-7-1-2-16,2-4 4 0,0-1 1 0,2 3-2 15,4-2 4-15,8 2-1 0,-16-7 3 0,8 1 1 16,-4 1-2-16,4 2-2 0,0-1 3 0,2-5 0 0,1 1-2 15,-11-2 1-15,14 5-1 0,-8-4 0 16,4 1 1-16,2-5 0 0,1 2-1 0,-2 0-1 0,1-2 0 16,1 0 0-16,1 1 0 0,8-3-1 15,-8-1 0-15,2 4-2 0,0-4 0 0,1 1-1 0,-1 0-1 0,-2-1 0 16,-2 0-2-16,3 0 2 0,0-1 0 0,-4 1-3 16,2 0 2-16,0-2 0 0,-1 1-1 0,1-2 0 15,-2 1 0-15,0 1-3 0,0 0 2 0,-5-2 2 16,3 1 0-16,2-1-2 0,-4-2 2 15,1 1-2-15,1 2 2 0,-3-4 1 0,2 2-3 0,-2-4 3 16,2 3-1-16,-1-1-1 0,1 3 0 0,-4-5 0 16,3 2 0-16,-1 0 0 0,2 0-1 0,1 0 0 15,-3 0 0-15,4-1 0 0,1 0 0 0,-3-1 0 0,3 2-2 16,-3 0 3-16,4-2-2 0,-6 0 0 16,2-1 1-16,3 3-1 0,-6 1 0 0,3-3 1 0,0 4-3 15,3 1 4-15,-6 0-1 0,-2 0 1 0,6 1 1 16,-3 1-2-16,4-1 0 0,-7 1 1 15,5-2 1-15,-7 0-1 0,1 1 0 0,1 1 0 0,3-2 0 0,-6 1 0 16,0-1 0-16,0 0 0 0,-1 0-1 16,1 0 1-16,3 2 0 0,-6-4 1 0,-3 2-1 0,1 2 0 15,5-1 1-15,-10-5-2 0,9 2 2 0,-9 2-1 16,6 2-1-16,-3-4 0 0,3 5 1 16,2-3-1-16,-7 0 0 0,1 2-1 0,0-1 1 0,-3-1 1 15,0 0 1-15,0 2-1 0,0-1 0 0,-2-1-2 16,4 6 1-16,-1 1 6 0,-2-3-6 0,-1 4 0 15,1-1 2-15,-1-3-1 0,-3 1 4 0,4 3-5 16,-6-2 0-16,1 2 0 0,3-2-1 0,-3 4 1 16,-2-1 0-16,0-1 1 0,-3 4-2 0,0-1 1 15,-2 0-1-15,-4 0 1 0,3 2-1 0,-2-2 0 16,0 3-2-16,-6 0-1 0,7 2 4 0,-1-2-3 16,0 3 0-16,4-1-1 0,-7 3 2 0,3 0 2 15,-1 0 1-15,4 1-1 0,-9-1-1 0,3 1-1 0,0 1 1 0,-3-1-4 16,5 1-5-16,-7-1 1 0,5 2-5 0,-6-2 4 15,3 2 0-15,0 0-3 0,0 0 4 0,0 0 2 16,0 0 3 0,0 4 3-16,1-4 0 0,-1 3 2 0,2-2-1 0,6 1 1 0,-3-1 1 0,-2 1-3 15,6 1-2-15,-4 0 1 0,1 0-6 0,7-1 0 16,-2 1 1-16,-4 2-2 0,1 0 0 0,5-2 5 16,1 3-2-16,-3-1 2 0,5-1 2 0,-4 3 1 15,4-1 0-15,-2 0-2 0,2 1 0 0,2 1-4 16,1-2 3-16,0 2 1 0,2 0-4 0,-1-1 0 15,0 1 2-15,2 2-2 0,0-1 2 0,2 1 1 16,3 1-2-16,-4 0-1 0,1 1 0 0,1 2 5 16,2 1 1-16,-2-1-3 0,0 5 4 0,3-2 0 15,-1 2 0-15,1-2 5 0,4 0-4 0,-10 4-1 16,3 1 0-16,3 5 2 0,-1-5-2 0,-2 4 3 16,-2-1-1-16,-4 2-2 0,0 5 2 0,3-2 3 0,2-4-1 15,1 1-1-15,-8 1 1 0,3 2-1 0,6 0 1 16,-1 3 4-16,5-3-3 0,-10 1 4 0,0 1 2 15,2-1-4-15,5 1 6 0,-3-5-3 0,-1 9 1 0,4-3 2 16,-7-2-4-16,2 1-1 0,5 2-1 0,1 1 0 16,-1 0-1-16,4 1-2 0,-2-5 0 0,1 1-2 15,-2 1-1-15,3-2 0 0,-1 1 3 0,3-4-4 16,0 0 0-16,0 2 0 0,3-2 2 0,-3 1-2 16,2-4 0-16,4 2 1 0,-3-1-1 0,7 3 1 15,-6-3 0-15,4 1 3 0,-5-2-4 0,7 4 3 16,-5-4-2-16,6 2 2 0,-3-1-3 0,-4-2 2 15,4 1-2-15,5 2 0 0,-7-4 0 16,3 1 2-16,2 1 0 0,-6 2-3 0,8-2 2 16,-1 0 0-16,1 0-1 0,-12-3 0 0,10 5 1 0,2 0 0 15,6-4 1-15,-3 1 4 0,-4 0 1 0,1-1-1 16,4-1 5-16,5 2-2 0,-6-1-2 0,6-2 1 16,-6 1-2-16,1 0 2 0,5-2-2 0,-3 1-2 0,1-1 1 0,1 1 0 15,-2-6 0-15,1 4 2 0,-3 0-2 0,5 2 0 16,-4-2 1-16,4-4-1 0,-3 3 1 0,3-4-2 15,1 1 3-15,-6 0-1 0,6-3 0 0,2 2-2 16,-2-4 1-16,4 1-1 0,-5-5 0 0,5 7 0 16,0-4 2-16,1-4-4 0,0 1 3 0,7 0 0 15,-7-1-1-15,-3-3-1 0,10 1 0 0,-5-2 0 16,-4-1 0-16,3 0 3 0,-4-1-2 0,0-2-3 16,-1 1 4-16,-1 1-2 0,1-1-1 0,-2-6 0 15,-2 5-1-15,2-2-1 0,-3 1 0 0,5-1 3 16,-2-1-4-16,-3-2 1 0,1 0 1 0,-2 2-1 15,0-1 1-15,6-2 0 0,-8 1-1 0,-4 0 2 16,4 2-1-16,3 3 0 0,-2-4 0 0,-4-2 3 16,-2-1-4-16,-6 6 4 0,9-3-1 0,0 1-7 15,-2 3-2-15,-1-2 0 0,4 4-9 0,2 1-17 0,-1-2-9 16,-4 1-3-16,4 1-20 0,-2 0-71 0,3-2 107 16,-2-6-48-16,0 3 76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29:34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9139 5248 56 0,'3'1'-6'16,"-3"-4"6"-16,0 3-9 0,-3 0-31 0,1-1 40 15,2-1 0-15,0 2 0 0,-2 0 0 0,-1 5 0 16,2-5 0-16,1 0 2 0,0 0 3 16,-7 0-2-16,3 6 3 0,-3-6 6 0,1-1-1 15,3-1 2-15,-5 5 3 0,-1-3-5 0,2 2 0 0,1-5 1 0,-3 1-7 16,2 0 0-16,6 1-3 0,-13-4 1 0,7 2-3 0,1 3 1 15,-3-3-1-15,4 3-1 0,5-5-1 0,-11 4 2 16,8-6 0-16,3 4-2 0,-7-5 1 0,6-1 1 16,-1 1 0-16,2-3 1 0,-8 3-1 0,8 0 3 15,-4 2-4-15,-6 0 3 0,7-1-2 0,2 3 1 16,-6 0 0-16,3-2 3 0,5 0-2 0,-6 0 5 16,4 4 5-16,2-4-4 0,-2 3 7 0,-2-2-3 15,1 2 2-15,-9 1 4 0,8 1-3 0,3-1 0 16,-6-3-1-16,-2 4 0 0,6-2 1 0,1 1 1 15,-6 0-1-15,12 1 1 0,-14 1-1 0,7-3 2 16,-1 3 2-16,-5 0 0 0,5 0 1 0,-7-2 5 16,7 2-5-16,-6 0 8 0,6-1 0 0,1 1 1 15,-1 0 0-15,-3 1-5 0,3-1 1 0,3 0-5 0,-8 0-5 16,-2 0 2-16,6 0-9 0,-9 0 1 16,4 0-3-16,5 0 0 0,0 0-2 0,-12 2 0 0,14-2-1 15,2 0 0-15,0 0-3 0,-1 0 0 0,-1 0 2 0,2 0-1 16,-1 0-1-16,-10 0 0 15,8 0 0-15,-4 0 1 0,7 0 0 0,0 0 0 0,0 0-1 0,-1 0 0 16,1 0 1-16,0 0 0 0,0 0-2 0,0 0 1 16,-2 0-2-16,2 0 2 0,0-2-2 15,0 2 0-15,0 0 0 0,0 0 0 0,0 0 1 0,0 0 1 16,0 0 0-16,0 0-2 0,0 0 0 16,2 2 1-16,6 1-2 0,-2 2 1 0,-5-4-1 0,7 2-1 15,-6 2 1-15,9 1 2 0,-6-1 1 0,1-2-1 16,-5-1 1-16,1 1 0 0,1 0-1 0,2-3 4 15,-2 0-3-15,5 0 1 0,-2 0-1 0,2 0 1 16,5 2 1-16,-6-4-1 0,11 0 1 0,-6 2-2 16,1 0 0-16,-8-3-1 0,10 2 0 0,7-1-1 15,-6-1-1-15,3 3 2 0,0-2 0 0,1-1 0 16,-1 3 0-16,5 0 0 0,-1 0 1 0,-5 0-1 16,2 0-1-16,-1 0 2 0,1 0 0 0,-1 0 0 15,2 0 0-15,1 0 0 0,-3 0-1 0,-4 0 2 0,4 0-1 16,-3 0-2-16,1 0 2 0,1 2 0 0,-4-1 0 0,0 1 0 15,0 0 0-15,2 1 0 0,1 0 0 0,-1 0 1 16,-4 0 0-16,3 2-2 0,-3-2 2 0,2 0 0 16,-1 3 0-16,0-4 0 0,1 3-1 0,5-2-3 15,1 3 3-15,-3-1-1 0,4 0 0 16,1-1-1-16,3 1 0 0,2 3 1 0,-2-3 0 0,0-1-1 16,-1 3 0-16,5-3 2 0,-2 0 0 0,-2 0 0 15,-1-2-1-15,1-1 0 0,0 1 1 0,-1 0 1 16,0-1 0-16,-6-2-1 0,4 1 2 0,-1-2-1 15,-1-1 1-15,4 1-2 0,-5-2-1 0,-2-4 2 16,4 1-1-16,1 1 0 0,0 0-1 0,-2 1 1 16,5 0 0-16,-4 1 1 0,1 2-1 0,0 2 0 15,0-3-3-15,1 0 3 0,-5 3 0 0,4 0-9 16,-10 0 0-16,6 0 0 0,2 0-6 0,-3 1-2 0,-4-1 2 16,1 3-7-16,3-3 3 0,-4 2-9 0,3-2 2 15,-4-3 0-15,1 3-7 0,-2-2 2 0,1 2-2 16,3-3-3-16,-4 0 3 0,1 1 4 0,1 1 0 0,1 1 1 15,-2-2 3-15,4-2 2 0,-2 2-6 0,4 2 12 16,2 0 17-16,1-2-13 0</inkml:trace>
  <inkml:trace contextRef="#ctx0" brushRef="#br0" timeOffset="120384.02">8955 13935 272 0,'-10'3'21'0,"-1"2"-2"16,2-2-1-16,-1 2 1 0,10-7-13 0,-3 2 5 0,-5 2-4 0,8-1-5 16,-1 3 1-16,1-4 0 0,3 1-3 0,-6-1 11 15,-1 8 0-15,3-5-1 0,-7 3 12 16,0-6 6-16,3 2-1 0,5 0 4 0,-1-2 4 0,-1 3-6 16,-7-2 1-16,4 2-2 0,0-3-7 0,1 5-2 15,-3 3-3-15,-2-2 0 0,-4 2-5 0,4-1-1 16,7-4-2-16,-7 5 1 0,7-2-3 0,-2 3-2 15,-4-4 0-15,5 3 0 0,-2 1-2 0,5 4-2 16,-5-2 1-16,2 1-1 0,-3 3-4 0,6 0 0 16,-3 4-1-16,0 2 2 0,-2-1-2 0,-2 4 1 15,6 4-2-15,-4 3 1 0,4 4 0 0,-4 3 1 16,5-2-1-16,-2 3 2 0,1 1 1 0,1 5 0 16,0-4 1-16,0 2 0 0,-3-2 1 0,3-2-2 15,3 3 2-15,0-4-2 0,-2 1 1 0,1-6-2 16,-2 2-6-16,0 0-1 0,2-5-2 15,-2 4-11-15,0-4-9 0,-4 0 0 0,4 0-16 0,-1-2 4 16,1-1 3-16,0 1-2 0,0 2 4 0,0-3 11 0,-6-7 4 16,6 2 5-16,-4-1 11 0,1-2 0 0,2-4 12 15,-7-5-6-15,3-1 5 0,2 1-2 0,-2-1 1 0,2-4 4 16,-2-4-8-16,-1-2-2 0,3 1-2 0,1 3 1 16,-2-3-4-16,-1-5-3 0,3 2 1 0,1 0 2 15,-4 0-3-15,4 3 9 0,-3-7 1 16,3 1-1-16,-1-3 8 0,1 9 6 0,-4-7 2 0,2 0 1 15,1-3 3-15,-4 2-5 0,4-1 1 0,-2-5 1 16,2 1-6-16,-4-9-2 0,4 8-4 0,-1-3 2 16,2-4-3-16,-1 1 1 0,-3-4-1 0,4 1 0 15,-1-3 1-15,2 3 5 0,-2-4 1 0,2 0 0 16,0 1 5-16,0-3 5 0,0 1 1 0,4-4-3 16,-4 4 4-16,4 0 0 0,0-2-8 0,-3 0 4 15,2-3-6-15,4 6-5 0,-3-6 3 0,1 2 0 16,3-2-6-16,0-2 0 0,0 2 0 0,1-3-1 15,2 3 2-15,0-2 2 0,3 4-1 0,-4 3-1 16,1-2 2-16,4 4 4 0,3 1 0 0,-3 0 0 0,4 5 1 16,-1-1 2-16,-6-1 1 0,12 3 0 0,-7 2-1 0,8 0-3 15,-6 1 1-15,-3-3-1 0,7 3-5 16,-4 1 2-16,3 1-2 0,3 1-3 0,-1-3 0 0,-7-3 1 16,5 7-2-16,4 2 6 0,-9-2-4 0,3 1-1 15,-1 4 0-15,-2-4 5 16,-2 7-3-16,-1-3 1 0,0 0-1 0,-1-1-1 0,-1-2 2 0,2 4-2 15,-1-2 1-15,-2 3-2 0,3 1-1 0,-3-1 0 16,0 0 0-16,2 4 1 0,-4 1 0 0,4 0-1 16,-2 3 0-16,0-2 2 0,0 1-1 0,0 4 4 15,-5 1-3-15,2-3 0 0,-5 3 3 0,6 0 0 16,-4 4 1-16,5 5 0 0,-7-3-1 0,1-2 1 16,1 0-3-16,-2 4 5 0,5 0-3 15,-6-3 0-15,-2 1 3 0,-3-2-3 0,3 1 1 0,-8 4 1 0,-2 1 2 16,6-4-1-16,-9 4 1 0,-1-1 2 15,1 0-1-15,1 0-1 0,-6-1 1 0,3 1-3 16,-1 1 0-16,-3 1 3 0,-1-3-4 0,4 3-1 0,-8-4 0 16,4 3 0-16,1-1 1 0,-5-2 3 15,7 0 0-15,-5-1 0 0,-2-2 4 0,1 1-1 0,1-1-1 0,-2-1 0 16,1-1-2-16,-7-1-4 0,-2 0-2 0,4-3 0 16,1 2-4-16,4 0-8 0,1-1 1 0,-5-3 1 15,2 0-6-15,6 0 8 0,-2 1-3 0,4-1-6 16,-5-2 9-16,2-1-8 0,-2 0 0 15,4 0-4-15,3 0-10 0,0 0-35 0,3-3-25 0,2-2-1 16,4-4-48-16,3 1 2 0,-2-6-41 0</inkml:trace>
  <inkml:trace contextRef="#ctx0" brushRef="#br0" timeOffset="120997.78">9697 13775 444 0,'-5'4'28'0,"1"1"-8"16,-1 0-28-16,3 0 74 16,1-1-76-16,-1 4-6 0,2-2-13 0,2 2 7 0,1 2-10 0,-2-1 20 15,3 1 1-15,0 1-1 0,-4 3 23 0,3-3 18 16,-6 1-2-16,-1 6 5 0,-3-3 14 0,-1 3-8 16,2 1 0-16,-3-1 2 0,-1 3-11 0,-1-1-8 15,3 2-4-15,2 2 2 0,3 1-11 0,0-3-5 16,1 2 0-16,-1-1 0 0,-3 1-3 0,7 0 0 15,-2 1-1-15,-10-5-2 0,9 4 2 0,2 1-2 16,-1-1 3-16,-7 1-3 0,5 0 1 0,-5 2-2 16,16-2 2-16,-7 0 1 0,-1 0-1 0,3 0-1 15,4-3-3-15,7-3 4 0,-2 2-3 0,3-4-1 16,-1 2 1-16,5-3-1 0,1-2 1 0,-6-10 5 0,7 3-1 16,-7 1-3-16,6-5 4 0,-2 0 3 0,0-5-1 15,3-1 1-15,-5-3-2 0,6 4 2 0,-5-6 1 16,3-3 2-16,-2 0-1 0,1-4-1 0,-4-1 4 0,1-1 3 15,-2-1 1-15,5-1 6 0,-3 1 2 16,-4-3-5-16,1 1 11 0,-1-1-9 0,1 1 1 0,0-2 2 16,-1 0-7-16,1 0-1 0,1-2-1 0,-5 1-7 15,6-1 0-15,-4-1-1 0,4 0-3 0,4 1 3 16,-8-3-4-16,2 4 0 0,1-1-1 16,-3-4 2-16,6 6-2 0,-3 1 0 0,-4 1-3 0,-4-1 3 15,8 3-3-15,0 2-12 0,-7 2-5 0,5 3-2 16,-12 1-15-16,7 2-35 0,0-4-12 0,-3 4-3 15,-3 3-40-15,-1-3 2 0,6-3-24 0</inkml:trace>
  <inkml:trace contextRef="#ctx0" brushRef="#br0" timeOffset="121533.78">10578 13820 858 0,'-2'3'59'0,"-2"4"-16"0,4-3-1 0,-2 3-13 15,2 2-14-15,2-4-15 0,2 1-7 0,-1 8 4 16,1-6-4-16,0 5-3 0,1-2 6 0,-3 3-1 16,-1-1 4-16,4 9-1 0,-4 0 2 0,-1 0 0 15,0 1 3-15,-1 1-3 0,-2 4 3 0,1-1-1 16,-1 3-2-16,1-2 1 0,1 2-2 0,-4-3-2 15,4 3 3-15,-1-1-1 16,0-2 0-16,2 2 0 0,-1-3 1 0,-1-4 0 0,1-3-1 0,-2 0 2 16,1-2-1-16,0-4 0 0,1-2 1 0,-1-3-5 15,1-2-2-15,-4 0 5 0,3-2-7 0,-1-3-1 16,2 2 6-16,-1-3-4 0,-3 0 5 0,2 0 2 16,2-1 0-16,-2-4 1 0,-1 2 6 0,-2-3 1 15,5-2-2-15,-4 0 0 0,-3-2 2 0,0-1-1 0,3-1 0 16,1-1-1-16,-4 1 1 0,3-3 0 0,-3 1 3 15,5-1-3-15,-2-1 3 0,2 0-1 0,0-1-1 16,0 1 3-16,-2-1-2 0,5 1-3 0,0 0 0 0,0 1 1 16,0-6-3-16,2 5 0 0,4-2-1 15,-3 2-2-15,0-3 2 0,5-2-1 0,-5 3 1 0,5-1-3 16,2 5 0-16,-4-7 0 0,5 1-1 16,-2 1 2-16,4 3-1 0,0 0-5 0,1-3 1 0,1 1 0 15,1 2-2-15,3-1 2 0,-3 4-3 0,3-3 3 16,1-1 0-16,-6 3 0 0,7 3-2 15,-4 3-2-15,0-5-1 0,2 2-23 0,0 7-9 16,-2-4-1-16,1 5-28 0,7-1-26 0,-2 1-15 0,-4 0-2 16,2 0-32-16,1 0 1 0,-2 0-10 0</inkml:trace>
  <inkml:trace contextRef="#ctx0" brushRef="#br0" timeOffset="122185.17">11099 13761 937 0,'-5'4'79'16,"2"-1"-77"-16,3 1 1 0,0 0 9 0,1-1-5 0,6 2-43 0,-1 0-9 15,3 1 2-15,2-3 1 0,2 5-8 0,-4-3 20 16,7 3 2-16,-2 3 6 0,-1-2 20 0,-1 1 11 16,-2 2 2-16,1 7-1 0,0-6 10 0,0 7-5 15,1 1 1-15,1-4 2 0,0 0-9 0,-2-3-2 16,1 0-2-16,-1-3 1 0,-1 5-6 0,1-9 0 16,-2-3-1-16,4-2 1 0,-4 4-2 0,-1-1 2 15,3-7-1-15,0-1 0 0,0-5 1 0,2 0 0 16,-1 2 3-16,2 1-1 0,-4-4 0 0,4-1 0 15,-11 1-1-15,8 0 6 0,2-1-3 0,-1 4-2 16,-12-11 0-16,5 4-1 0,4-1-1 0,-4-2 2 0,5 5 0 16,-4-5-4-16,-3-1 2 0,0 0 2 0,10 6-1 15,-12-2 1-15,4 1-2 0,-5-1 2 16,5 2-1-16,-5 2 2 0,0 1-2 0,-5-2 1 0,-1 2 2 16,3 1 0-16,-5-1 0 0,5 0-2 0,-10-2 0 15,5 2 4-15,7-1-2 0,-14 3 0 0,4-2-1 0,0-2-3 16,-3 3 2-16,-2-1-2 0,-1 1 0 0,-2 1 0 15,-4 1-1-15,5 1 1 0,1 2 0 0,-5 1-2 16,0 1 2-16,2 0-2 0,-4 3-2 0,-1 1 1 16,-2 4-4-16,0 0-1 0,-4 3 1 0,3 2 0 15,1 1-2-15,0 2 6 0,0 1-1 0,4 3 4 16,-2 2 2-16,10 2 1 0,0 1 2 0,2 3 0 16,5 6 0-16,-1-3-1 0,7 5 1 0,10 3-2 15,0 1 1-15,-2-1 0 0,8 0 2 0,4-1-2 16,1-6 3-16,7 1 5 0,1-2 2 15,-2-4 0-15,7-2 6 0,2 0-1 0,2-1-2 0,4-2 0 16,-1 0-3-16,-3-5-5 0,4 0-4 0,-3-1 1 16,0-3-6-16,-4-1-9 0,11 1-6 0,-5-5 1 15,-3 0-12-15,7 1-45 0,2-6-23 0,-2-3-6 0,1 0-56 0,1-3 2 16,-5-8-44-16</inkml:trace>
  <inkml:trace contextRef="#ctx0" brushRef="#br0" timeOffset="122449.17">13011 13856 802 0,'-1'19'-19'0,"-2"3"-50"15,1 4 6-15,-1-1 4 0,1 3-25 0</inkml:trace>
  <inkml:trace contextRef="#ctx0" brushRef="#br0" timeOffset="122901.17">12989 14308 244 0,'-15'38'78'0,"2"-1"-77"0,4-4 58 0,-4 2 23 16,5 0 2-16,-5-2-44 0,2-3-12 0,0-1-12 0,5-2-3 16,0-3-14-16,-5-1-4 15,6-2-3-15,-4-5 2 0,2-2-5 0,-2-2 7 0,1-4 0 0,3 2-3 16,-7-6 6-16,9 1 3 0,-7-2 1 16,9-3 0-16,-6 0-1 0,6 0-3 0,-2-6-1 0,-1 4 5 15,3-2-6-15,-5-6 6 0,6-2 2 0,-2 2-1 16,-1-4 8-16,-2-3 2 0,4 3 2 0,1-12 2 15,0 6 1-15,0-1 5 0,0-2-1 16,0-2 2-16,4 1 5 0,-2-3 2 0,1 2 5 0,-1-2-2 16,-1 2 5-16,1-1 1 0,2 0-4 15,0 1 3-15,0-2-2 0,3 1-1 0,-3 1-3 0,1-1-4 16,3 3-2-16,-2-1-8 0,-3 1 1 0,1 2 0 16,2 2-9-16,-1 0-3 0,-4-4 0 0,5 2-2 15,2 7-2-15,6-3-2 0,-4 0-3 0,1 2 2 16,1 3-4-16,-4 6-1 0,3 2 2 0,5 3-3 15,-2-5 0-15,2 4-2 0,0 7 1 0,6-2 1 0,1 0-2 16,2 3-1-16,4 2-1 0,-1-5 2 0,-4 13-1 16,1-2-5-16,3 4 0 0,-3 4 2 0,1 1-6 0,-1 1 9 15,-2 2-3-15,2 8-1 0,2-5 7 0,-3 4-2 16,-1-1 2-16,-4-1 4 0,0 2-3 16,2 4 2-16,-1-3-1 0,-3-1 0 0,-3 0 2 0,7 0 1 15,-4 0 2-15,5 3-3 0,-6-6 4 0,3 0-4 16,-3 2 1-16,-2-2-2 0,0-1-4 0,-5 0-13 15,7-4-9-15,-6-5-1 0,-1 4-17 0,-4-5-33 16,1-2-13-16,0-4-5 16,-4-4-39-16,6 1 1 0,-7-7-18 0</inkml:trace>
  <inkml:trace contextRef="#ctx0" brushRef="#br0" timeOffset="123368.22">14018 14107 1096 0,'-8'17'84'16,"5"-5"-81"-16,1 3-24 0,-2-3 2 0,2 4-17 15,2-2-54-15,0 2 9 0,0 3 3 0,2 1-8 16,1 4 9-16,-3 4 33 0,1 2-2 0,-1 1 43 16,0 2 17-16,0 2 12 0,2 0-2 15,0-1-5-15,-2-2 12 0,3-1-9 0,1-6-12 16,1 5 5-16,3-8-15 0,-2-1 0 0,4-4-4 0,-1-3-2 16,-1-4 1-16,1 1 3 15,2-2-2-15,-4-9 2 0,2 6 2 0,-1-3 6 0,6-4 1 0,-3-7 0 16,-3 5 6-16,6-5 2 0,-4-3-2 0,1-2 0 15,4-5-2-15,6-3-4 0,-13 1 1 0,11-1-1 16,-5-1-7-16,-2-1 1 0,3-3-1 0,-1 1 0 16,-3 0-1-16,-2-2 0 0,4 4 1 0,-7-2 1 15,3 3 1-15,1 0 2 0,-5 0 2 0,-1 3 1 0,1 1 1 0,-5 1 2 16,-2 3 2-16,2 1-2 16,-6 1 3-16,1 1-2 0,-4 1-1 0,3 4 1 15,-2-2-1-15,-13 2-6 0,4 1-4 0,-6-1 1 0,2 1-5 0,-4 4-12 16,1-1-3-16,-7 0 0 0,4 2-12 0,4 2-22 15,0 1-36-15,1 2 33 0,0 3 56 0,7 1-45 16</inkml:trace>
  <inkml:trace contextRef="#ctx0" brushRef="#br0" timeOffset="124534.2">15338 14170 1319 0,'1'3'55'0,"-1"-3"-45"0,5 1 3 0,3-1-52 16,-3 2-9-16,1-2 25 0,-3 0-88 0,5-6 0 0,-5 6 92 15,-1-2-36-15,-1-1 43 0,-1-2 29 0,-3 3 9 16,0-1-7-16,-5 0 51 0,-3 8-23 0,-2-4-1 15,-4 4 7-15,-2-3-25 0,-3 6-31 0,-8-2 3 0,-1 3-3 16,-12-1-12-16,-4 0 0 0,6 3 1 0,-7 2-2 16,-3 1 1-16,1 2 8 0,0-2-2 0,6 6 1 15,7-1 5-15,1 3-20 0,2 0-2 0,5 0 2 16,4 0-23-16,6 2-8 0,-1-1 10 0,4-1-1 16,2 4 1-16,3-3 12 0,1 1-10 0,7-1 37 15,3-4-1-15,2 3-3 0,3-3 0 0,4 3 1 16,4 2-4-16,4-2 2 0,3-3 1 0,4 1-1 15,1 0 4-15,0-2 3 0,2-2 0 0,4-4-2 16,1-6 5-16,-1 2 0 0,-1-5 3 0,0 1-2 16,-2-4 1-16,7-2 8 0,-3 0-3 0,-1-4 5 15,-1-3 3-15,-5-2 2 0,5-2 4 0,0-4 1 16,-5 1 1-16,-6-1 4 0,1-5-3 16,-4 1 4-16,1 2 0 0,1-3-2 0,-4 0-1 0,-2 5 1 15,1-5-3-15,-5 2-2 0,0 1-2 0,0-3 1 16,-4 0-3-16,-4-3-3 0,0 1 6 0,0-1-9 15,0 0 2-15,-3-4-4 0,-5-1-1 0,4-1 2 0,-7-2-6 0,1-2-2 16,-1 2-2-16,2-4 0 0,-4-3-3 16,-4 4 2-16,3-5-2 0,-1 2 0 0,0-1 1 0,1 1 0 15,-4 1 1-15,3 2 1 0,0 0-2 0,1 0 3 16,0 6-1-16,3 2 0 0,-2 2 2 0,-1 3 1 16,0-1 0-16,2 5 0 0,1 1 0 0,1 3 2 15,1 1 2-15,-1 0 1 0,6 5 1 0,-1-2-3 16,5 4 1-16,0 1 2 0,0 1-2 0,-5 1-1 15,7 0 1-15,-7 3-4 0,-1-2 3 0,6 3-4 16,-3 0 0-16,-5 0-2 0,8 3-4 0,0 2-5 16,-2 2-2-16,4 6 2 0,6 1-7 0,-8 2 3 15,0 4-2-15,3 6 1 0,-3 0 2 0,0 4 2 16,1 3-2-16,2 3 3 0,2 4 1 0,-2 2 0 16,-1-1 0-16,3 8-2 0,2 0 0 0,0 1 2 15,-3-1 1-15,0-1 0 0,-1 0 0 0,8-3 3 0,-3 1 2 16,-5-5-1-16,6-3 2 0,-6-1-9 0,11-2 0 15,-3-1-1-15,4-2-11 0,-4-2 0 0,8 0 0 16,-2-4-2-16,-1 0 0 0,7-1 3 0,-7-2 3 0,6-5 1 16,-2 1 6-16,1-4 4 0,4-4 0 0,-1 0-1 15,-4-6 6-15,5 1 3 0,0-1-1 0,-1 0 0 16,0-2 1-16,2-3 2 0,-1 0 2 16,-1-2 0-16,3-2 1 0,-4 0 3 0,-1-5 0 0,-1-2 2 15,4-3 1-15,-1 4 0 0,1-1 1 0,0-1 1 16,-3 2-2-16,3-4 0 0,-6 2-1 0,5 1 3 15,-6 0-1-15,1-4-3 0,-4 1-1 0,0-1 2 16,4 0-2-16,-9 1 0 0,7-1-1 0,-5-3 0 16,-1 3 1-16,-3-3-2 0,2 1 1 0,-6 0-2 15,3-2 0-15,-3 5-2 0,1-2 0 0,-5 0 0 16,0-1 0-16,-3 1-2 0,1-1 0 16,-1 1-2-16,-1 0 0 0,-4-1 1 0,3 0 0 0,-3-1 0 0,-3 0 3 15,0 0-4-15,0 1 4 0,-1 0-2 0,4 2 0 0,-6 1-1 16,-1 0-1-1,3 2 0-15,-4-1 2 0,2 5 2 0,1-1-4 0,2 4 2 0,3-1 3 0,-6-2 0 16,5 8 1-16,-2-2-5 0,5 2 2 0,-2 3-2 16,-5 2 1-16,8 1-2 15,-6-1-2-15,5 6-2 0,0-1 0 0,-2 5 1 0,5 1-2 0,-7 3 4 16,7 1-1-16,-2 6 1 0,7 3 2 0,-4 1 2 16,7 3 2-16,6 4 2 0,-4-1 2 0,7 5 4 15,1-4 3-15,-2 3-3 0,3-1 6 0,1-1-6 16,2-4-2-16,-3 4 1 15,2-2-8-15,5-1 0 0,0 3-1 0,5-1-3 0,-4-2-2 0,1 0-22 16,0-1-7-16,1-6 4 0,0 1-27 16,-2-7-43-16,1-3-29 0,-1-5-4 0,2-2-54 0,1-4 1 15,-2-6-33-15</inkml:trace>
  <inkml:trace contextRef="#ctx0" brushRef="#br0" timeOffset="125534.31">17680 14080 1268 0,'3'9'118'15,"-3"-4"-115"-15,0-5 7 0,0 3 31 0,2-1-9 16,1 1-68-16,-3-3 11 0,-3 0 2 0,1-2-2 16,2 7 15-16,-2-5 16 0,1 0 6 0,-1 0 7 15,-7 0 15-15,9 3-5 0,-2 2-5 16,-1 1 1-16,-2-3-9 0,5 7-9 0,-1-4-3 0,-7 2 1 16,-8 1-10-16,2 1-2 0,2-1 6 0,-6 2-4 15,3 0 3-15,-8 2-1 0,3-1 3 0,4 1-1 16,4 1 1-16,-2 3 2 0,1-2-3 0,4-1 1 0,1 1 2 15,0 1-3-15,5 2-4 0,1 0 1 0,1 0-5 0,1-1-3 16,3 3 2-16,-2-4-3 0,7 3-1 0,0 2 2 16,1-4-2-16,7 2 6 0,-2-2 1 15,7-1 3-15,-2-1 0 0,3-2 1 0,1 0 3 0,1-4 1 16,-4 0 3-16,1-1-2 0,7-3 2 0,-4-3 0 16,-1 1 4-16,-4 5-6 0,3-8 4 0,0 0 0 15,-3 0-3-15,1 0 1 16,-5 1-1-16,-3 1 3 0,1-4-3 0,1-4 2 0,-3 4 1 0,-5-1 0 15,2 2 1-15,-5-4-1 0,2 0 0 0,-3 0 0 16,-1 2-2-16,-2-3 0 0,-7-3-1 0,5-1 1 16,-8-1 2-16,1-1-2 0,-4-1 1 0,-2 0-4 15,4-5 5-15,-4 3-1 0,-3-2-2 0,0 0 0 16,-1-2 0-16,4 2-1 0,3-2 3 0,1 0-2 16,-2 2 3-16,3-1-6 0,6 3 1 0,5-3-1 15,0 2 0-15,-3-1 4 0,3 3-4 0,5 0 0 0,-1 0-1 16,-2-4 2-16,6 4 0 0,-2 2 0 0,2-2-1 15,12 3 0-15,-13-2 1 0,4 0 0 0,1-2 2 16,7 4-2-16,-2-2 2 0,-4-3 0 0,3 4 1 16,-4-1 1-16,6 2 1 0,2 2-1 0,-4-2 0 0,-1 3-1 15,6 2 2-15,-7 1 0 0,3-6 1 0,-1 4-4 16,0 1 2-16,-2 3 0 0,-1 1 2 0,-1-1-1 16,2 3-1-16,-1-1-2 0,-1 4-1 0,1 0 3 15,-2 0-4-15,0 2 3 0,-5 1-6 0,4 0 2 16,-1-2-1-16,-6 0-2 0,5 3-1 15,-1-1 3-15,0 3-4 0,-2-1-2 0,0-3-2 0,1 4 3 16,-6 2-3-16,5 2 3 0,1 1 0 0,-3 0-2 16,-3 0 6-16,2 2-3 0,-2 3 2 0,1 2 0 15,6-3 1-15,-9 3 1 0,-1-1-1 0,-2 4-3 16,5-2 3-16,2 1 1 0,-2 3 1 0,1 0-3 16,-1 1 3-16,8 3 0 0,-6-3 0 0,-1 1 3 15,9 0 2-15,-5 2-5 0,2-1 5 0,-3-4-3 16,7 2 1-16,-2-2-1 0,-3 0 1 15,7-2-3-15,1 3 3 0,-1-4-7 0,-1 0 0 0,10 0 2 0,-8-2-16 0,-3-6-29 16,5 0-8-16,3-1-1 16,2-4-34-16,1-5-35 0,-4-4-19 0,3-8 3 15,4-5-41-15,3-1 2 0,4-6-16 0</inkml:trace>
  <inkml:trace contextRef="#ctx0" brushRef="#br0" timeOffset="126028.38">19796 13834 1201 0,'4'4'65'0,"-1"-3"-65"0,-1-1-30 16,-2 0 10-16,2 0 57 0,-2 0-150 0,0 0 26 16,0-3-6-16,0 1 49 0,0 2 0 0,0 0 35 15,0 0 16-15,-2 0 15 0,0 4 32 0,1-1-10 16,-4 0 3-16,2 2 1 0,1-2-12 0,-1 0-8 0,2 0-7 16,-4 0 5-16,0-3-11 0,5 0 1 0,-3 0 2 15,-8 0 0-15,0-1 4 0,-1 1 6 16,-6 0 3-16,-4 0-3 0,6 0 10 0,-1 4-11 0,-8-2-1 0,8 4 0 15,-4-1-10-15,2-2-7 0,2 3-4 0,-2 2-5 16,5 6-5-16,-10-3-2 0,9 8 1 0,-3 0-3 16,1 5 0-16,3 2 5 0,0 6-2 15,3 7 4-15,-2-4 2 0,7 7 0 0,-4-1 3 0,9 6-2 16,-1-1 1-16,2 1 1 0,3 2-2 0,5-3 1 16,-1 1 1-16,7-2 1 0,0 1-3 0,3-2 2 15,1-1-2-15,4-6-3 0,-7 3-2 0,7-4 1 16,-1-5-5-16,2-4-12 0,-4 0-6 0,-5-7-6 15,1 1-11-15,-1-4-44 0,0-8-16 0,-5-2-3 16,-1-4-49-16,-8-5 8 0,13-4 1 0,6-8-6 16,-5-7 12-16,0-4-2 0,3-8 31 0</inkml:trace>
  <inkml:trace contextRef="#ctx0" brushRef="#br0" timeOffset="126384.93">20173 13271 1232 0,'0'2'95'0,"2"3"-94"0,-2-4 22 15,0 1 17-15,0-2-6 0,0 0-60 0,0-3 12 16,0 3-8-16,0 0 3 0,0 0 8 0,-7-2 6 15,7 12 5-15,0 5 5 0,0-1 6 0,0 7-5 16,-1 4-1-16,1 10-1 0,1 4-4 0,3 3-1 16,-4 2-3-16,-4 4 1 0,4 4 1 0,-1 1 0 15,-1 4 2-15,-1 2 0 0,3 4 1 0,-1 2 7 16,-1-1 0-16,-3 2 1 0,4 2 7 0,-1-2-1 16,0 0 2-16,2-1-2 0,0-1-1 0,0-6-5 15,0 4 0-15,2-6-2 0,-2-2-5 0,0-1-13 16,0-4-9-16,0-5 0 0,-2-8-16 0,2 0-30 0,-1-7-15 15,-1-4-10-15,2-3-35 0,0-8-56 0,0-4 127 16,3-4-69-16,2-5 124 0</inkml:trace>
  <inkml:trace contextRef="#ctx0" brushRef="#br0" timeOffset="126871.96">20730 14063 1093 0,'-5'15'123'15,"4"-4"-119"-15,1 3-19 0,-4 1 119 0,0-1-131 16,1 0 1-16,1 0 14 0,-1 7-3 0,-3 2-7 16,2 1 18-16,-2 2 0 0,1 6 30 15,-2 6-10-15,2 3 14 0,-5 1-11 0,6 2-1 0,-6 6 1 16,4-1-11-16,-3 1-3 0,4 1-4 0,-3-1 1 15,0-1-2-15,5-5-2 0,1 5 5 0,-1-12-3 16,2 4 0-16,1-8 1 0,0 0 1 16,1-6 1-16,2 1 1 0,-1-5-1 0,6-5-1 0,0 0 3 15,0-4-1-15,4-2 1 0,-2-4-2 0,-1-1 5 16,4-3 0-16,-1 1-5 0,1-3 0 0,-1-1 1 0,-1-1-3 16,4-1 0-16,-3-1 0 0,2-1-6 0,2-2 4 0,0 2-1 15,-2-5 0-15,0 0-2 0,2-1-1 0,3-2 3 16,-4 1-2-16,-5-4 0 0,4-1 0 0,-5-1 3 15,-4-2 1-15,6 0 0 0,-6-1 2 0,-5-2-2 16,8-1 3-16,-4 3 4 0,0-1-2 0,-4-1 3 16,4 1 0-16,-8-2 2 0,4-5 4 0,-5 8 4 15,-6-3 0-15,-3-1-5 0,0-2 7 0,-2 3-6 16,-6-2 3-16,0 4-3 0,-5-1-6 0,-1-2-5 16,3 2-2-16,-1 1 3 0,3-1-6 0,-2 4-14 15,-1 1-10-15,1 0-4 0,3 2-17 0,0 2-47 16,-3 1-24-16,1 0-6 0,1 3-59 0,-2 0 2 15,0-2-35-15</inkml:trace>
  <inkml:trace contextRef="#ctx0" brushRef="#br0" timeOffset="127383.56">21842 13886 1387 0,'-13'5'45'0,"12"0"-81"16,-1-2-13-16,1-1-42 0,1-2 22 0,-2 1 2 15,5-1-33-15,-3 2 66 0,0-2 0 0,-4 1-6 16,-1 4 75-16,5 3-5 0,-8 6 11 0,5-5-1 15,-11 7-7-15,6-3-11 0,0 1-4 16,-1 2 2-16,2-5-15 0,-4 0-1 0,0-2 1 0,-3 4 3 16,0-4 0-16,1 1 9 0,-2 2 1 15,0-4-3-15,-7 6 12 0,0 0 3 0,4-1-3 0,-1-1-1 16,3 3 1-16,-5-1-10 0,4-2 1 0,3 3 1 16,1-3-10-16,1 1-1 0,2-1-8 0,-1 2 0 0,5-1 0 15,-2 1-2-15,4 3 0 0,0-1-3 16,0 3 0-16,2 2 0 0,2-3 0 0,6 4 0 0,-1 2-1 0,5 1 4 15,1 0-2-15,-2 1 4 0,7 2 1 0,1 0-1 16,-1 2 5-16,3-2 0 0,-2 5 0 16,0-3 3-16,4 0 2 0,1 3-1 0,-7-3 5 0,0 0 1 15,2 0-1-15,-5 0 2 0,-1-5 1 0,-1 0-5 16,-5 0-3-16,-4-3-1 0,4 0-6 0,-11-1-7 16,-2-2 0-16,-3 1-2 0,-3-1-8 0,-7-2 2 15,-2-1-1-15,-4 0-5 0,-2-2 2 0,3-2-19 16,-9 1-15-16,4-8-2 0,-2-4-27 0,1 1-58 15,-2-7-14-15,4-6 5 0,-2-6-63 0,5-2 2 16,4-9-22-16</inkml:trace>
  <inkml:trace contextRef="#ctx0" brushRef="#br0" timeOffset="128081.36">21749 14443 1384 0,'0'16'112'0,"3"0"-109"0,-3-4-17 16,2 1 25-16,4-5-17 0,1 3-62 0,5-2 26 0,1-4 4 0,-5 3-11 15,4 0 32-15,2-1 14 0,2 4 8 0,-2 5 11 16,2-5 12-16,-2 3-10 0,-1 4 0 0,6-7 1 15,-4 6-10-15,4-4-3 0,-5-2-2 0,2-7-3 16,3 9-1-16,-3-2 2 0,-2-5-2 0,2 2 1 16,1-8 2-16,0 5 0 0,-3-2 7 15,4-3-3-15,-3 0 4 0,-1 0-1 0,1-2 4 0,-1-4-3 16,0 3 3-16,-1 0 2 0,1 0-6 0,0-1 1 16,0-5 0-16,6 1-2 0,-1 3-3 0,-1-6 4 15,-3 2-6-15,-2-5-3 0,0-2 3 0,-2 5-4 16,3 0 0-16,-3-3-4 0,-8-2 1 0,2 4 0 15,1-3-1-15,3 3-3 0,1-1-1 0,-6 1 2 0,-2-4-1 16,0 0 0-16,-2 1 1 0,0 0-4 16,4 0 4-16,-1 0 3 0,-3 1 1 0,-4-3-2 0,1 3 4 0,1 0 1 15,0 0 0-15,-4-1 1 0,-8 3-1 16,1-1 3-16,-2 2-2 0,4 0 0 0,-3 0 2 0,3 2-1 16,-8 1 0-16,6 0 2 0,-4 0-1 0,-1 3-3 15,1 1 4-15,0 1-4 0,0 1 1 16,-5 0-2-16,6 2 0 0,-6 4 2 0,4 2-2 0,3 0 0 15,-6 2-3-15,4 1 2 0,-2 2-1 0,2 4 0 16,-4 0 2-16,4 4-3 0,-2 0 2 0,2 3 1 16,3 3 0-16,-4 4 0 0,0-1 3 0,2 5 3 15,5-2 1-15,-3 6 0 0,1-3 4 0,4 1-1 16,2 1 4-16,3 0-3 0,4 2 1 0,0-2 0 16,4 2-1-16,10-2 0 0,-1 0-1 0,1 2 1 15,10-2 2-15,1 2 0 0,2-4 1 0,-1-1 4 16,9 1 2-16,-2-5 0 0,3 3 5 0,2-5-1 0,0-1-5 15,4 0 3-15,-2-1-3 0,-4-5-6 0,3-3-2 16,0-4 0-16,-1 3-5 0,0-4-6 0,1-2 0 16,-4-6-3-16,4-4-4 0,2 7-9 0,-3-6-1 15,-4 4-4-15,4-8-7 0,-3 3-13 0,-4-3-6 16,-2-2-2-16,0 2-15 0,0-2-20 0,-6 0-22 0,-5-9-6 16,-3 2-29-16,6-6 1 0,-10 0-26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32:15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10315 8037 210 0,'-17'3'20'0,"3"-2"-20"0,4 1 4 0,7 3-6 15,-8-5 8-15,5-2-3 0,1-1-2 0,2-3-1 0,6-1 0 16,2 1-2-16,-8-5 1 15,0-3 0-15,4 1-3 0,4-1 3 0,-4 0 1 0,3 5 0 16,-4-7-1-16,3 0-1 0,5 2 2 0,-5 1-2 0,-2-1 2 16,7 2 0-16,-5-3-3 0,5-2 2 15,-11 6-1-15,8-1-3 0,-2-1 0 0,-2 0 2 0,6 2-2 16,-6 0 0-16,2 4-1 0,1-1-6 16,5 0 1-16,-6 1-5 0,8 0-9 0,-9 2 0 0,6 0 6 15,-2 2-11-15,2-2 13 0,-2 4 3 0,2-1-4 16,5 2 16-16,-9-1-1 0,9-1 3 0,-1 2 0 15,1 0 0-15,0 2 0 0,-1-2 0 0,2 1 0 16,-1 1 0-16</inkml:trace>
  <inkml:trace contextRef="#ctx0" brushRef="#br0" timeOffset="1466.42">10660 7860 50 0,'0'15'20'15,"0"-4"-19"-15,0 0 22 0,1 3 2 0,-1-3 6 0,3-2-8 0,1 2-8 16,-3 2 0-16,1-2-2 0,4-3-10 0,-1 3 3 15,-4 0-5-15,2 1 4 0,4-2-1 0,-6 2-1 16,2-1-1-16,-1-1 6 0,3 4-3 0,-2-5 2 16,-2 1 2-16,3-1-4 0,0 4 5 0,-1-10 1 15,2 2-5-15,-2 1 2 0,-1-1-2 0,-1-1 0 16,3 1-1-16,-3-5 0 0,2-3-2 0,0 1 4 16,-3-1 5-16,4-5 1 0,0 1 5 0,-4-1 5 15,2-2 1-15,-2 2-1 0,5-4 6 0,-4 4-7 16,4-5-1-16,-5 6 1 0,0-8-7 0,1 1-3 15,-1-2 1-15,5-1-7 0,-5 5 0 0,2-4 1 16,-1 0-2-16,-1 0 0 0,2 1-1 0,1-3 2 16,5 3-3-16,-8-3 3 0,0-2-2 0,0-1-2 15,2-1 2-15,-2 0-2 0,7 2-2 0,-7-4 1 16,-1 1 0-16,1 1 0 0,3-2 0 16,-5 4 2-16,2-2-3 0,-1 3 5 0,-2 1 0 0,0 0 0 0,3 2 0 15,0 0 1-15,-2 4 0 0,2-4 2 16,-8 0 2-16,5 5-3 0,-2-1 3 0,0 1 2 0,-1-4 2 0,-3 6-3 15,-1-1 2-15,2 4 0 0,-3-2-2 0,2 0 4 16,-2 4-3-16,-2-3-2 0,-1 3 0 0,0 1 0 16,0-1-3-16,0 3-2 0,-2 1 1 0,-3-6 1 15,2 4-2-15,-2 2-2 0,2 0 1 16,-1 0-1-16,-2 2-1 0,1 2 0 0,-5 1 0 16,-4 0 0-16,5 3 1 0,-7 1 1 0,5 2-3 0,-5 2 6 15,1-1-1-15,-4-2 2 0,7 5-2 16,2 7 0-16,-6-3 2 0,3 2-5 0,-7-1 6 0,5 4-6 15,3-2-2-15,-7 0 3 0,3 5-1 0,-5-2-1 16,5 0 1-16,-3 0 0 0,3 0 0 0,-1 5 0 16,-2-2-2-16,5 2 1 0,-1-6-2 0,-5 6 1 15,2 0-1-15,1-2 0 0,-2 2 0 16,1 1-1-16,7-1-1 0,-2 5 2 0,-4 1-2 16,10-3 2-16,-4 2 0 0,2 1 0 0,-1 3-1 0,5-4 2 15,-8 4-1-15,4 4 0 0,-1 1 0 0,-1 0 0 0,0 1 0 0,3 7-1 16,1 0 2-16,1 5-1 0,-4 1 0 0,5 0 0 15,-1 0 0-15,3 7 1 0,-5-1 0 0,8-1 1 16,-1 2 1-16,1 1-3 0,2 1 3 0,1 1 0 16,0 0-3-16,7 1 2 0,-2-2 0 0,-2 1 4 15,-1 1 0-15,9-4 1 16,-2 1 3-16,2 0 1 0,2 2 2 0,-2-1 1 0,3-1 0 0,3 0-1 16,1 0 0-16,-6 2-3 15,7-5-1-15,-3 3-2 0,1-2 0 0,0-4 1 0,4 3-4 0,2 2-1 16,-7-6 3-16,8 1 0 0,-5 0 0 0,4 0 1 15,-2-7-3-15,-3 4 2 0,3-5 2 0,1 3-2 16,-2-6 0-16,1 2-2 0,1 0 1 0,0-4 2 16,0 2-1-16,1-2 0 0,1 2 1 0,1-4-4 15,2 3 1-15,3-4 2 0,-5-4-5 0,3 1 1 16,2 0-1-16,-2-5 1 0,5 2 2 0,-6-5-1 0,0 2-1 16,6-2-2-16,0 0 1 0,-8 1 0 0,5-2 0 15,1-7-3-15,1 2 0 0,9 1 1 0,-2-1 4 16,-1-4-3-16,3 0 0 0,4-3-1 0,-1 0-2 0,2 6 4 15,-2-4-4-15,2-2 3 0,-4-1-4 0,4 1 0 16,1 1 3-16,2 2 1 0,-5-2-1 16,1-1 1-16,2 1 0 0,-4-2-3 0,4-2 1 0,2 0 2 15,-1 1-2-15,-2-1-2 0,6-3 0 16,0-1 1-16,-2-4 1 0,7-3-3 0,-8-1 1 0,1-5-2 16,-4 0 0-16,2 0 5 0,-2-5 1 0,1-1-4 15,-8 0 6-15,7-2 1 0,-7-2 1 0,-3-2 0 16,4 1 1-16,-6-2-1 0,6 1-1 0,-4-4 2 15,6 2-1-15,-4-2 2 0,1 2 0 0,1-3-2 16,-6-2 2-16,10 0-2 0,-12 0 0 0,5-1 2 16,-3-3-4-16,0 0 0 0,-1-1-1 0,0-1 2 15,3-2-2-15,-1 2 1 0,-2-5-1 0,-2-3-1 16,2 2 0-16,0-2 0 0,-4-5 2 0,4 0-2 16,-7 1 1-16,1-4-1 0,2 1 1 0,-4 1 4 15,0-2-2-15,0 3-2 0,-1-1 0 0,-6 1 2 16,8-6-1-16,-4 5 1 0,-2 0-2 0,4-1-1 0,-4-1 1 0,-1-1 2 15,-2-1 3-15,8 1-6 0,-4 4 2 0,-1-6-1 16,-4 0 0-16,-2-1 1 0,5-1-2 0,-8 3 0 16,2-1-1-16,-1-3 1 0,1-2 1 0,-2 2 3 15,4 2-4-15,-4-4 4 0,-1 2 0 0,2-2-1 16,3-1 4-16,-4 2-3 0,-5 3 0 0,5-4-2 16,-11-3 1-16,1 8 1 0,1-5-2 0,-4 2 0 15,2 2-2-15,3 1 1 0,-3-4 1 0,-3 0-2 16,5 5 0-16,3-6 0 0,-5 5-1 0,0-4 1 15,-2 3-2-15,-1-2 0 0,3 2 1 0,-2-1 1 16,1-3-3-16,-3-3 2 0,1 4-2 0,0-3-1 16,-3 1 0-16,4-2 0 0,-2-3-2 0,2 2-2 15,0-1 1-15,2 7 1 0,-1-7-2 0,1 2-1 16,3-1 1-16,-3 1 0 0,-2 2-1 0,4-1 5 0,3 6-4 16,-5-4 0-16,1 2 3 0,-2 1 3 0,5 2 0 15,-2 3-2-15,-2 2 2 0,0 0 2 0,-2-2 0 16,1 5 0-16,-3 1 0 0,0-3 0 0,2 5-2 0,-1 0 3 15,0 2-1-15,4-1-3 0,-2 1 5 0,7 1-2 16,-3 0 2-16,-3-1-2 0,0-4 3 16,7 0-3-16,-6 2 0 0,-3-1-1 0,6-1-4 0,-11 1 1 15,7 0-3-15,3 3 0 0,-3 4-2 0,-3 4 1 16,2-4 0-16,-7 0 0 0,11 5-3 16,-3 0-4-16,0 0 0 0,-2 2-19 0,4 1-9 15,3 2-4-15,-2-1-23 0,5 1-50 0,-4 1 85 16,4-1-36-16,-2 3 71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33:15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9260 2352 269 0,'-11'0'14'0,"0"0"-5"0,8 0 0 0,-7 0-3 16,7 0-23-16,0 0 4 0,-2 0-13 0,5 0 0 15,0 0 2-15,-1 0-1 0,-1 0 1 0,0 0 11 16,-2-3 7-16,-3 0 2 0,6 0 14 0,-4-1 10 15,-3 0 2-15,0 1-2 0,4-2 10 0,-6 0-8 16,5 0-1-16,-2 1 2 0,0-1-10 0,1 0-6 16,3 2-2-16,0 0 0 0,1 1-5 0,-1-1 0 15,-3 0-1-15,6 0-1 0,-3 1 0 0,-2 1 2 16,2-2 2-16,1 1-6 0,-3 1 4 0,-1-1-1 16,3 2-1-16,0 0 2 0,-2 0-4 0,0 0 4 15,2 0-3-15,0 0 3 0,3 0 1 0,0 0-1 16,0 2 0-16,-5-1 1 0,5 1-1 0,4 2 1 0,-4 0 2 15,0-3-4-15,0 2 3 0,0 0 0 0,0 1-1 16,1-1 4-16,2-2-4 0,-3 2 1 0,0-1 0 16,0 1 0-16,2-1 1 0,1-1 0 15,2 2-1-15,-1-1 2 0,-2 0 0 0,3-1 2 0,3 1 3 16,-5-1-5-16,1 1 4 0,4-1-1 0,-3 1 4 0,4-2 1 16,1 0 0-16,-4 0-2 0,5 2-2 0,0-2 3 15,2 0-2-15,-2 0-2 0,1 0-3 0,1 0 1 16,1 0-2-16,2 1 0 0,-2-1 0 0,2 2-2 15,-2-1 0-15,2 1-1 0,1-1 2 0,0 1-1 16,-1 0 0-16,-2 1-1 0,2 0 0 0,3 0 0 16,-4 0 0-16,0 0 0 0,-1 0-1 0,8 2 1 15,-8-2 0-15,-1 1 0 0,-1-3 2 0,2 2-2 16,2 0 0-16,4-1 0 0,-13 1 0 0,-3-1 1 16,9-1-1-16,1 2-1 0,-8-1-11 0,5 0-4 15,1-2-6-15,-8 1-37 0,12-1-1 0,1 0 11 16,-3 0-39-16,1-3 1 0,7 0-3 0</inkml:trace>
  <inkml:trace contextRef="#ctx0" brushRef="#br0" timeOffset="547.9">8733 3176 89 0,'1'2'-12'0,"1"-1"-5"16,-2-1-1-16,3 2 1 0,5 0-4 0</inkml:trace>
  <inkml:trace contextRef="#ctx0" brushRef="#br0" timeOffset="916.59">8800 3197 83 0,'0'0'33'15,"-4"3"-32"-15,1-3 36 0,-1-2 3 0,3 2 10 16,-2-1-13-16,-2 1-14 0,2 0-2 0,1 0-2 15,-2 0-15-15,0 6 1 0,3 0-5 0,-7-3 0 16,3 8-1-16,0-4 1 0,-4-3-1 0,6 4 3 16,-7-1-1-16,4-1 0 0,-3-1 3 0,6 3 0 15,-2-8 0-15,0 4-1 0,4-2-1 0,-1 4 1 16,0-4-1-16,2 1 0 0,0-2 0 0,0 3 0 16,-3 3 1-16,3-7 0 0,8 7 1 0,-8-7-1 0,5 0 1 15,0 0 0-15,-2 0-2 0,8 0 0 0,-3 3-2 0,1-3 2 16,-1 0 0-16,5 0 0 0,-1 0 1 0,2 1-3 15,5 4 3-15,-8-5-3 16,8 0-2-16,-3 0 2 0,3 2 0 0,-4-4-2 0,6 2 2 0,1 0-1 16,-5-5 2-16,7 5 1 0,1 2-2 0,0 1 1 15,-1-1-2-15,2-1 0 0,-2 4-1 0,1-2 4 16,-6-1-2-16,3-1-1 0,-2-1 1 0,-2-1-2 16,4-1 2-16,-5 4 3 0,4-1-3 0,-4 2-1 15,0-1 0-15,2 0 1 0,-5 2 1 0,5 1 0 16,0-2 0-16,-5 0 0 0,0 0 0 0,2-3-2 15,3 5 1-15,-3-2-2 0,1 0-3 0,-1 2-20 16,-4 5-12-16,6-7 0 0,-3 5-26 0,-1-1 0 16,-1 1-20-16</inkml:trace>
  <inkml:trace contextRef="#ctx0" brushRef="#br0" timeOffset="2549.63">8934 5446 238 0,'-47'5'-118'0,"23"-2"159"16,-1 5-4-16,5-8-13 0,-5 4 7 0,6-4-3 0,-8 7-12 0,3-3-2 16,2-2-3-16,2 1 0 0,-2 0-2 0,-2 0 6 15,5 2 1-15,-1 0 1 0,3 0 8 0,-4-2 6 16,7 2 3-16,-6-1 0 0,2-1 7 0,6 4-2 15,-4-3-2-15,2 1-1 0,-2 0-2 0,0 0-11 16,8-1-6-16,-1 3 3 0,3-3-13 0,-2 1-1 16,2-2-3-16,2 2-1 0,1-2-2 0,2 2-3 15,-2-2 2-15,3 2 0 0,0-4-3 0,0 2 0 16,4 2 3-16,-4-3-4 0,3 1 4 0,2 1 0 16,-2 0 0-16,2-1 0 0,-5 0 0 0,5 0 1 15,1 2 0-15,-1-1-2 0,1 0 1 0,-1-1 0 16,4 1-1-16,-3 0 1 0,7-1-1 0,0 3 1 15,-2-3-1-15,4 0 0 0,1 2 0 0,1 0 1 0,1-2 1 16,4 2-2-16,-5-1 1 0,7 1 1 0,1 0 0 16,0 0 2-16,6-1 0 0,-1 1 2 0,2 1-4 15,6-1 5-15,-1-2-2 0,-1 2 1 16,5-2 0-16,7 2-4 0,-11-2 2 0,7-2 0 0,2-1 1 0,-7 4-3 16,4-3 0-16,-1-1 2 15,-4 0 3-15,-3 0-6 0,-1-5 3 0,-1 5 2 0,-3-3-3 0,2 0 4 16,-7 0-5-16,-3 0 3 0,1-2-3 0,1 2 2 15,1 1-2-15,-6-1 0 0,-6 0-1 16,5 0-5-16,-2 1-4 0,6-1-46 0,-4 0-20 0,-7-2 31 16,1 1 45-16,4-3-45 0</inkml:trace>
  <inkml:trace contextRef="#ctx0" brushRef="#br0" timeOffset="43919.02">14243 14475 1 0,'-2'8'0'0,"1"-1"0"16,-1 0 0-16,2-3 0 0,-3 4 0 0,1-3 0 0,-2 1 0 0,4 1 0 16,0-3 0-16,0 3 0 0,-2-4 0 15,1 1 4-15,1 1 2 0,-2 1 1 0,4-1 6 0,-2-5 1 16,-5 3 1-16,-3-3-1 0,6 0 3 0,-1 0-5 15,-3 0-4-15,8 0 2 0,-4 0-7 0,-1 0-1 16,4 0 1-16,-1 3-2 0,0-3-1 0,5 5 0 16,-6-5 1-16,-3 0-1 0,3-1-1 0,-2-1 1 15,-5 0-2-15,8 1 2 0,-2 1-1 0,1-2 1 16,2 2 0-16,-1 0 0 0,0 0-1 0,0 2 1 16,10 3 0-16,-7-5 2 0,-2 0-1 0,-1-2-1 15,0 2 1-15,0 0-1 0,0 0-3 0,2 2 3 16,-2-2 0-16,2 4 0 0,4-4 0 0,-3 2 4 15,0-2 2-15,-1 1 2 0,4-1 1 0,-4 0 3 16,-2 0 1-16,-4-1 1 0,0 1 1 0,4 0-2 16,0 0-1-16,3 0 1 0,-2 1-3 0,3-1 1 0,-4-1-5 15,9 1 4-15,-6 3-2 0,-3 0-1 0,5-3 2 16,1 3-4-16,-4-3 1 0,4 5-3 0,5-2 3 16,-5-4-1-16,1-1-2 0,2 4 1 0,-1-1-3 15,-2-2 2-15,4 1-1 0,-4-2 1 0,2 2-3 0,1-2 1 16,-1 2 0-16,6 0-1 0,-1-1 5 0,-5 1-5 15,4 0 1-15,1 0 0 0,-4-2-1 0,2 2 0 16,2-1 0-16,-4-1 2 0,1 1-2 0,4-1 0 16,-3 2 2-16,2-2-2 0,-2 2 0 15,0 0 4-15,-4 0-4 0,6-3 0 0,0 3 1 0,-2-1-2 16,1-1 1-16,1 1 2 0,-2-1-1 0,1 2 0 16,1-2 1-16,0 2-1 0,-2-3 1 0,0 2 1 15,-2-2-1-15,2-4-2 0,-1 1 0 0,2 0 2 16,1 3-2-16,-1-2 0 0,-1-1 3 0,0-1-4 15,-3-1 1-15,9 8 0 0,-7-1 0 0,1-5 1 16,0-1-1-16,0 3 2 0,2 2-2 0,-2-3 1 16,0 2 1-16,-4-3 0 0,3 1 0 0,-2-1-1 15,1 1 0-15,-1 0 1 0,3-1 0 0,2-2-2 16,1 2 1-16,-10-2 1 0,4 0-2 0,5 0 3 0,-8-1-2 0,7 1 1 16,-4-3 1-16,-6 3-1 0,-1-1 1 0,-1-2-2 15,7 1 1-15,-6 1-1 0,2-1-1 0,-3 3 1 16,0-3 1-16,0 2-3 0,8 0 1 0,-3 0 0 15,-2 1-1-15,2-1 1 0,-8 1-1 0,-1 0 1 16,8-1 0-16,0 1-1 0,-5-2 0 0,4 3 0 16,0-4 1-16,0 2 0 0,2-1 0 0,-4 0 0 15,-2-2 0-15,4 3 1 0,-3 0 0 0,2-2 0 16,-1 4-2-16,2-2 1 0,4 2-3 0,2 1 3 16,-6-4 0-16,-1 2-1 0,1 1 1 0,-5-3 0 15,2 1 0-15,0 2 2 0,3 4-2 0,2-3-1 16,-2 5 0-16,-3-4 1 0,3 4-1 0,4-2 1 15,-6-3-1-15,1 5-2 0,-2-6 2 0,1 6-6 16,1-5 0-16,4 5-8 0,-4-3-5 0,3 5-29 16,1-2-5-16,-1 0 19 0,4 3 35 0,-6-2-35 0</inkml:trace>
  <inkml:trace contextRef="#ctx0" brushRef="#br0" timeOffset="47067.62">13233 14203 284 0,'-5'3'51'0,"1"0"-20"15,-1-2 1-15,2 3 3 0,1-1-29 0,1 0 8 16,-1 0-16-16,2-3-1 0,0 2 0 0,-3 1 3 15,3-2-3-15,0-1 2 0,0 0 1 0,0 0 0 16,0 0 3-16,-2 0 0 0,-2 7-1 0,2-6 0 16,-4 2 0-16,3 2 5 0,1 0 0 0,-3-1-1 15,-3 0 6-15,4 0 7 0,-3 1 1 0,1 0-2 16,-2-1 7-16,5 1-6 0,-5 0 0 0,-3 0 1 16,7-1-8-16,-7-1-2 0,4 2-2 0,1 0 3 15,3 0-5-15,-7-1-1 0,6 1 0 0,-3 1 2 16,4-1-1-16,-5 1-1 0,7-1 2 0,-6 0-4 15,3 3 2-15,-1-4 0 0,5 4-3 0,-5-1 4 0,-1-1-1 16,4 2 0-16,1 0 0 0,2-2-1 0,-2 3 0 16,1-2 1-16,0 0 1 0,6 3-3 15,-1-2 1-15,-2-2-1 0,-3 2 1 0,3 0 0 0,5-2-2 0,-3 2 1 16,3-3-2-16,-2 1 3 0,2 0-1 0,1 2-2 16,-1-3-1-16,0 1 0 0,-2 0-1 0,5-2 3 15,-3 5-2-15,-2-6-1 16,7 3 3-16,-2-2-2 0,0 5 0 0,-2-1 1 0,1 0-1 0,-2 1-1 15,3-4 1-15,-2 4-2 0,-1-2 2 0,3 2 0 16,0-6-1-16,2 4-1 0,-1-4-1 0,1-2 3 16,1 10-3-16,0-6 3 0,0 0 0 0,2-2-1 15,-3 0 1-15,-1-3 0 0,1 0 0 0,-2 0 0 16,5-2-1-16,-2 2 0 0,-2-1 1 0,1 1 0 16,3 0-1-16,4 5 1 0,-3-1 0 0,-4-4 0 15,1 0 0-15,-1-1 0 0,2 1 0 0,-4 0 1 16,0 0 4-16,2-5-5 0,-10 2 1 0,16 3 0 15,-5-2 0-15,-3 1 3 0,3-1-2 0,2 2 0 16,1 0-2-16,-2 2 4 0,5-1 1 0,-4 4-3 0,-2-2 1 16,2 3-1-16,-5-2 1 0,6-4 0 0,-6 3 0 15,3 0-3-15,-3-2 0 0,-1-1 1 0,5 0 0 0,-2 2-1 16,-2 1-1-16,0-1 3 0,1-1-1 16,1 4 1-16,0 1 1 0,-2-3-1 0,0 2-2 0,1 0 4 15,-1-4-4-15,0 6 0 0,-3-6 0 0,3-1-1 16,0 0 0-16,0 2 0 0,0-2 0 0,2 0 2 15,-5-2 1-15,3 1-1 0,-2 2 0 16,4 1-1-16,-7-2 0 0,13-2 0 0,-10 2 2 0,-2 0-4 16,5 0 2-16,1 0 1 0,1-3 1 0,-5 2-1 15,7 2 0-15,-8 1-2 0,-2-2 1 0,11 0 0 16,-4 3-2-16,1 0 3 0,-6-3-2 0,6 3-1 16,-3-3 2-16,0 5 2 0,11 0-2 0,-8 1 0 15,-1-6 0-15,0 0-2 0,6 0 2 0,-1 5 2 16,-2-4-2-16,5 1-4 0,-6-2 7 15,-1 0-3-15,8 3 0 0,-4 3-1 0,1-4 1 0,-2 1-2 0,-1-1 0 16,-2-2 1-16,0 0-8 0,2 0-1 0,-4 0-5 16,1-7 1-16,-2 4-127 0,0-3 136 0,0-4 5 0,2 4-54 15</inkml:trace>
  <inkml:trace contextRef="#ctx0" brushRef="#br0" timeOffset="86235.2">11858 16924 187 0,'-3'-5'-58'0,"2"2"18"0,-3 1 2 16,4-1-12-16,-1-2 50 0,-1 1 0 0,2 1 0 0,0-2 0 16,0 0 0-16,-1-1 1 0,1 4 1 0,1 1 7 15,-2-2 4-15,1-1-4 0,-2 3 10 0,1 1 0 16,-4 0 4-16,3 0 1 0,-1 0 2 0,-2 0-3 16,-1 1-5-16,1 4 7 0,-1-3-11 0,1 1-2 15,-2 0 0-15,2 0 2 0,-5 0-4 0,6-1-3 16,-4-1 1-16,5 4 1 0,-2-3-3 0,-3-1 0 15,6 2 1-15,-7-3-6 0,4 2 3 0,1 0-3 16,-1-1 0-16,2-1 2 0,-5 0-3 0,5 0 0 16,-5 0 0-16,8 0 0 0,-2 0 1 0,-7 0 1 15,6 0 1-15,0 0 0 0,3 0 2 0,-4 0 3 16,0 2 1-16,-3-2-4 0,6 0 4 0,-1 1-1 0,-2 2 0 16,-1-3 0-16,-1 2-3 0,1-2 0 15,5 3 1-15,0-1-2 0,-3-1-2 0,-2-1 4 0,3 2-3 16,1-2 2-16,-1 1 0 0,4 3-2 0,-7-4-2 0,5 0 4 15,0 0-5-15,0 1 0 0,0-1 0 0,0 2-2 16,2 1 0-16,1-2 2 0,3 3 2 16,-6-3-5-16,-3 2 2 0,8-1 1 0,-2 1 0 15,-3 0 1-15,3 2-1 0,3-2 0 0,-3 0 0 0,8 2 1 16,2-4 1-16,-7 4-2 0,7 0 0 0,-4-2 4 16,2-3-3-16,0 5 1 0,0-2-1 0,-3-2 0 15,3 3 1-15,2-3 3 0,-2 1 1 0,1-1-5 16,3 1 5-16,-3-2-2 0,1 2 0 0,-1-2 3 15,1 0-4-15,1 0 1 0,-1 0 6 0,1 0-6 16,1 0 4-16,1 0 0 0,0-2 0 0,-2 0-1 16,2 1-1-16,0-1 2 0,2 1-4 0,-3-1 4 15,-3-1-3-15,4 0 3 0,-2 1-1 0,-1-1-1 16,1 1 1-16,2 1-1 0,-7-2-1 16,10 1 5-16,-10-3-3 0,2 5-1 0,5-1 1 0,0-1-2 15,-1 2 1-15,4-1 1 0,-1 1 2 0,-3 0-1 0,4 0 2 0,0 0-6 16,-3 0 3-16,1 0 2 0,-3 0-3 0,1-2 0 15,0 2-2-15,1 0 1 16,4 0-1-16,-4 0 1 0,3-1 1 0,-3 1-2 0,1-2 2 0,4 0-2 16,-7 1 2-16,1-1-1 0,1 1-1 0,1-1 1 15,-1 1-1-15,-2-3-1 0,2 3 1 0,1-1 1 16,-3 1-2-16,1-1 1 0,-1 1 0 0,-2 1 1 16,-1 0 0-16,2-2 0 0,0 2-1 0,-1 0 1 15,-1 0-3-15,-5 0 4 0,9 0-2 0,-4 0-1 16,0 0 2-16,1 0-4 0,-4 2 1 0,0-2-1 15,6 1 1-15,7 1 0 0,-9-1-1 0,2 1 0 16,-3-1-1-16,0 1 0 0,7-2-1 0,-3 3 1 16,-2-3 0-16,1 2 0 0,2-1 1 15,0-1-1-15,6 2 2 0,-4-1-1 0,0-1-1 0,1 0 0 16,3 0 0-16,-5 0 0 0,2 0 0 0,1 0 0 16,-4 0-1-16,4 0 0 0,-2 2-2 0,1-2 1 0,-2 2 1 15,-1-1 0-15,3-1 0 0,-4 2 1 0,3-1 1 16,-1 1-1-16,-1-2 2 0,-2 0 0 0,0 1-4 15,0-1 2-15,-1 0-2 0,-2 0-1 0,3 0 1 16,2 0-1-16,-5 0 1 0,3 0-3 0,-5 0 2 0,7 0-1 16,-5 0-2-16,8 0 1 0,-11 0 2 0,4 0-3 15,6-1 3-15,-6-2 1 0,5 1-3 0,-4 1 3 16,9-3 0-16,-5 3 0 0,1-4-2 16,-1 0 2-16,-1 2 0 0,1-1-1 0,2-1 2 0,-2 0-1 15,-3 0 0-15,0 1 0 0,4-1 2 0,-3 0-1 16,1 1 0-16,-3-3 1 0,-1 4 0 0,-1-2-1 15,0 1 0-15,2 2 1 0,-5 1 0 0,0 1 0 16,3 0-2-16,-5 0-4 0,2 0-1 0,-3 1 4 16,2 2-7-16,-3-3-6 0,3 3-1 0,-5-3-1 15,6 5-5-15,-3-3-7 0,-2 1 0 0,5 0 0 16,-4-1-6-16,3 1-1 0,-4 0-5 0,6-2 0 16,-6 3-1-16,7-3-5 0,-4 2-4 0,5-1 10 0,-1-1 42 15,-3 1-31-15</inkml:trace>
  <inkml:trace contextRef="#ctx0" brushRef="#br0" timeOffset="95065.75">6356 16927 354 0,'-17'0'61'16,"-4"0"0"-16,9 1 27 0,-4-1-70 0,2 0 0 0,3 0-1 0,0 0-7 0,1 0 1 0,4 0-1 15,1 0-6-15,-3 0-3 0,1 0 0 16,-3-1 0-16,5-1-1 0,-6 1 0 0,5-1-4 0,0-1 4 15,1 0-1-15,-3 1-2 0,8 1 0 0,-3-2 0 16,0-1-2-16,0 0 0 0,0-3 4 0,-4 6-5 16,-2-2 4-16,-2-2 2 0,-3-1 2 0,12 3-2 15,-9-1 5-15,2 0 0 0,-2 4-2 0,4 0 4 16,1-2-2-16,0 2 0 0,1 2-1 0,-6 1 1 16,2 0 0-16,1-1-2 0,5 1 0 0,0 0-1 15,-5 0-2-15,4 0 0 0,3 2 1 0,1-4-3 16,0 4-1-16,-2-2-1 0,-2 2 0 0,4 0 2 15,3-1-2-15,-3 0 2 0,4-1-2 0,-4 1-1 16,2 1 2-16,4 0 1 0,-4-2 0 0,3 2 2 16,3-1 0-16,-4 1 0 0,-2 0 0 0,4 0 2 15,0-1 0-15,2-1-1 0,0 5 2 0,-3-3-3 16,-2 0 1-16,5 1 2 0,-5-1 0 0,2-2-2 0,-4 2 0 0,4-2 0 16,0 2-1-16,6-2 5 15,-2 0-4-15,-6 0-1 0,8-1 1 0,2 1 2 0,0-2-1 0,1 1 1 16,0 1 0-16,6-3-1 0,-2 2 2 0,4-1 2 15,-2-1-3-15,2 2 2 0,2-2 0 0,-1 1-1 16,-5-1-2-16,4 2 3 0,-7-2-2 0,7 1 0 16,-6-1 1-16,3 4-4 0,-2-3 4 0,-4 1 2 15,3-1 0-15,-4 1-1 0,1 1 3 0,-2 0 3 16,0-3 1-16,-3 5 1 0,1-2 1 0,4 0 1 16,-4-1-3-16,-3 2 6 0,4 1-4 0,-1-3-1 15,-1 1 0-15,0 2-3 0,1-2 0 0,-2 0-1 16,2-2-3-16,-3 3 0 0,1-4-3 0,2 3 3 15,-4 0-3-15,3-2 1 0,-2 4 0 0,5 0-3 16,-3 0 2-16,0-1 2 0,1 1-3 0,1 0-1 16,-2-2 3-16,-1 0-3 0,4 0 2 0,-6 2-1 15,6-2-1-15,-6 0 3 0,11 0-2 0,-4 4 1 16,-2-1 1-16,2-1-2 0,1-1 2 0,6 0-1 16,-8 3 1-16,4 0-1 0,-8-3 0 0,1 1 0 0,4 0-2 15,1 0 2-15,-1 1-1 0,-2 0 1 0,-1-6-1 0,2 5-1 16,3 1 1-16,4-3 0 0,-4-1-1 0,0 4 0 15,-1-1-1-15,-1-2 0 0,4-1 0 16,-4-2 1-16,1 0-1 0,0 6 0 0,-1-1 0 0,1-4 0 16,-1-1 0-16,1 0 1 0,0 3 0 0,1-3 1 15,-2 3 1-15,4-1-3 0,1-5 0 0,-3 3-1 16,2 0-2-16,0 0 3 0,3 1-1 0,0 7-3 16,1-8 4-16,-4-1-1 0,4 4 3 0,-2-3-1 15,-1 0-1-15,5 0-2 0,-2-2 1 0,-1-2 0 16,3 0-4-16,-1 4 5 0,-1 0-1 0,7 0-2 15,1 0 3-15,-3-6 0 0,5 6 0 0,-1 0 1 16,-1-1-2-16,0-3 1 0,4 0 0 0,-4 1 0 16,-1 1 1-16,-1 2-3 0,3-3 2 0,1 3 0 15,-5-3-2-15,3 1 2 0,-4-3-2 0,2 5 1 16,0-3 1-16,-3 2 0 0,-1-4 0 0,0 2 1 16,8 1-1-16,-8-2 0 0,6 4 0 0,6-4 1 0,-8 1-1 15,-1 2 0-15,4-2-1 0,-1-1 1 0,-3 0 0 0,5 1 0 16,-2-1 0-16,-6 1-1 15,7 0 0-15,-4 0 0 0,-1 1 0 0,1-1 1 0,-3 5 0 0,0-2 0 16,3 0 2-16,-5 1-1 0,1 1 1 16,1 0-2-16,-3-1 0 0,1 2 1 0,1-3-1 0,-4 0 0 15,-1 2-1-15,7-1 0 0,-9-1-1 0,8-1 3 16,-3 1-1-16,2 0 1 0,1-2 0 0,0 2-1 16,3-3 1-16,-1 0 0 0,2 1-1 15,4 2 0-15,-3-3-2 0,0 0 2 0,-1 0 0 0,0-2-1 16,-1 4 1-16,-5-1 0 0,4 1 0 0,-2-1-1 15,1 2 1-15,-4-3 0 0,3 3-1 0,-1 0 1 16,-4 0 1-16,0-5-1 0,2 4 0 0,0-3 0 16,0 3 0-16,-3 1 1 0,-1-3-1 0,0-2-1 0,2 3 0 15,0 2 1-15,-3 0 0 0,7 0 0 16,-7-1 0-16,0-1-2 0,2 2 2 0,4 0-3 16,-6 0 3-16,1 0-2 0,0 0-2 0,-5-1 1 0,4 1 0 0,-1 1 2 15,1 1-1-15,-5-1 1 0,2-1-1 16,-3 2 0-16,1-2 0 0,2 0 0 0,-6 0-1 0,3 0 0 15,-2 0-1-15,4 0 0 0,1 0-4 0,-3 2-1 16,-4-1-2-16,4 1-10 0,-2-2-8 0,-2 3-3 16,4-2-16-16,1-1-37 0,-4 0-19 0,6 0 26 15,4 4 78-15,4-4-67 0</inkml:trace>
  <inkml:trace contextRef="#ctx0" brushRef="#br0" timeOffset="99333.01">18205 15738 355 0,'-14'1'96'0,"5"1"-28"16,4-2-3-16,-6 0 13 0,3 0-73 0,0 0 0 15,0 0-5-15,5 0 4 0,-3 0 1 16,1 0 0-16,-3-2 4 0,4 1 10 0,-4-1 3 0,1 2 2 0,-2-1 11 16,3-1 0-16,-5 2 3 0,0 0-1 0,-2-2 3 0,2 2-7 15,0 0 0-15,-1 2-1 0,1-2-5 0,1 3-2 16,-3-1 2-16,1-2-5 0,-2 1 0 0,-4-1-4 16,4 2 0-16,-1-2 1 0,-1 0-3 0,-5 0-4 15,7 0-3-15,-8 0 2 0,3 0-4 0,-3 0-2 16,0-2-1-16,2 1 0 0,-2-1-2 0,0 1 0 15,3-3-2-15,-3 0 0 0,5-1 0 0,-1 0 0 16,4 1 0-16,0-3-2 0,-2 1 0 0,2-2-1 16,-2 2 4-16,7-2-3 0,-2-3 0 0,-2 5 1 15,-1-4-1-15,2 1 2 0,-1-1-1 0,2-1 0 16,-3 2-4-16,0-1 4 0,-2-1-2 0,0-3 3 16,0 5 0-16,2-2-3 0,0-5 3 0,-3 2 0 15,-2-3 1-15,3-1-1 0,-1 6-1 0,-3-4 2 16,-4-6-3-16,7 3 2 0,-5 5 1 15,-2-2-1-15,7 2 3 0,-7 0-2 0,-3-2 0 0,2 4 1 0,2 4 1 16,-7-3-1-16,3-2 0 0,3 2 0 16,1 0 1-16,-4 2-2 0,5-1 1 0,3-1-2 0,-4 3-2 0,2 1 2 15,-4-3-2-15,-2 4 1 0,-1-2-2 0,0 5-1 16,-4-4 2-16,2 3 0 0,0-4-3 0,-1 6 3 16,3 1-2-16,-7-2 3 0,5-1-1 0,-6 1-1 15,4 3 3-15,-5-1-1 0,2 1 1 0,2-2 1 16,0 2-1-16,-2-1 0 0,4 1-1 15,-4-2 1-15,9 0-3 0,-1 1 2 0,-1-2-1 0,-4 3 1 16,7 4 1-16,-2-4-7 0,4 4 6 0,-1-3-1 16,-1 2-3-16,3-1 1 0,0 3 0 0,-2-4-3 15,1 1 3-15,-1 1 4 0,2 3 0 0,-3 0-7 16,1-4 7-16,2 6 0 0,-6 0 0 0,3-3 0 16,-2-2 0-16,2 5 1 0,0-2-2 15,-2-1 1-15,0 2 0 0,-4 1-2 0,9-1-1 16,-4 5 3-16,1 1-3 0,0-7 2 0,-2 0 2 0,5 4-4 15,-1-1 3-15,1 4-1 0,3-4 1 0,-5-1 0 16,2-2-3-16,3 1 3 0,-3-1-2 0,0-3 2 16,3 3 1-16,-1-6-1 0,1 7-2 0,0-4 3 15,0 0-1-15,-4 2-2 0,-1 1 2 0,7 5-3 0,-7-6 2 0,2 3 0 16,2-2-2-16,-4 0 2 0,2 4-1 0,8 1 0 16,-3-2-4-1,-5 2 2-15,4 0-2 0,3 0 0 0,1 3-2 0,-2-1-1 0,-1 1-1 0,-7 0-6 16,11 0 0-16,1 4 1 0,-4-1-7 0,-3 0 2 15,5-1 2-15,1 3-3 0,4 0 3 0,1 0 5 16,-1-1 1-16,-2 0-1 0,4 1 3 0,0-1 3 16,-3 1-1-16,5 2 5 0,-3-2-2 0,4 4 0 15,-3-5 2-15,4 0-1 0,0 4 1 0,2-3-4 16,-1 0 4-16,-1-3-4 0,3 6-1 0,0-8 2 16,5 7-1-16,-4-1 1 0,1-1 0 0,6 1 1 15,-4 2-2-15,6-1 3 0,-4-2-2 0,4 3 0 16,1 0 7-16,0-3-7 0,0-1 6 0,-2 3 0 15,4-2-1-15,-2 0 3 0,-2 0-3 0,0-1 3 0,1 0-2 16,-2 1-1-16,1-2 2 0,2 3-1 0,-5-1 4 16,6 2-2-16,0 1-1 0,1-2 1 0,-2 4 5 15,3 2-2-15,0 1 2 0,-5 0 1 0,6 0-3 0,-1-1 4 16,-10-2-2-16,4 1 1 0,2-1-5 0,-2-2 2 16,3 0-1-16,1-2-3 0,-1 4 3 0,2-2-1 15,-1 3-1-15,3-1 2 0,0-1 1 0,4 2-2 16,-8-3 4-16,5 5-2 0,-3-5 0 15,1-1 2-15,1 2-3 0,0-2-1 0,-1-1 1 16,-2 1-2-16,6-1-1 0,-6 0 1 0,4-1-2 0,-4 2 0 16,4-4-1-16,3 5 1 0,-2-5 0 0,-2 1-2 15,5-3 1-15,-3 6 1 0,1-4 0 0,-1 1 1 16,-1 0 0-16,-1-2-1 0,6 0 1 0,-5 1-1 16,4 0-1-16,-3-4 0 0,-4 0 0 0,9 1 0 15,-6 2 1-15,7-2 1 0,-4 1-2 16,2-4 1-16,2 4-2 0,2-4 2 0,2 0 0 15,0 1 0-15,1-2 0 0,-3-1-2 0,0-3 2 16,5 2 0-16,-4-2 0 0,0 1 0 0,1-2 0 0,3-2-2 0,-2 0 1 16,-3 0 0-16,2 0-1 0,1-1 2 0,-1-2-2 0,-2 0 2 15,2 0-2-15,1-2 1 0,1 2 1 16,-3-3 0-16,1 0 2 0,0-3-4 0,3 1 2 0,4 0 0 16,1-4 1-16,1-1 0 0,-4 1-1 0,5 1 0 15,3-3 1-15,-4-2 2 0,0 2-2 0,-4-1-1 16,2-1 1-16,-6-3 1 0,4 1 0 0,-5-1-1 15,1 0 0-15,-3 0-1 0,0 1 1 0,4-3 2 16,-4 1-3-16,-2 1 1 0,-1-2 1 0,-1-1 0 16,-1 1 1-16,-1 3-1 0,5-6 0 0,-1 2 0 15,1 4-2-15,0-6 2 0,1 2-2 0,1 0 0 16,0-1 0-16,0-2 1 0,-7 1 0 0,3 1-1 16,-4 0 0-16,2-1 2 0,-1 2-1 0,1-1 0 15,-4-1 0-15,3 1-1 0,-5-2 2 0,0 0 1 16,0 0-3-16,-1 0 3 0,0 0-1 0,-1 0-1 15,1-2 2-15,-4 4-1 0,4 1 1 0,-4-5-1 16,4 4 0-16,-5-1-1 0,3-2 2 16,-2 1 1-16,5 3-2 0,-6-3-1 0,0 0 2 0,3 3 1 0,-6-3 1 0,4 1-1 15,2 3 0-15,-5-1-2 0,-1-2 3 0,0 4-1 16,6 0-1-16,-8-1 1 0,10 3-3 16,-12-3 2-16,7 1-1 0,-2 1 0 0,2 1 4 15,3-4-6-15,-11 3 2 0,5-1-2 0,-3 1 0 16,9 0 5-16,0 2-4 0,-11-2 0 0,7 1-1 0,-3 0 1 15,7 3 0-15,-7 1 2 0,-1-2 1 0,2-1-4 16,-3 2 3-16,10 1 0 0,-12-2 3 16,2 2-2-16,1-2-1 0,-6-1-1 0,1 2 3 0,2 1 0 15,0 0 0-15,0 0-2 0,2 4-3 0,-5-5 3 16,3 2-3-16,3 4 1 0,-3 0-2 0,9-7-1 16,-7 2 0-16,-2-2 2 0,0-2 0 0,1 7 0 15,1-3 0-15,-2-2 0 0,3 1-1 16,-9 7 1-16,7-6 0 0,-1 2 0 0,0 2 2 15,-1-1-2-15,-5 2 1 0,6-2 2 0,-4 4 0 16,4-4 0-16,-3 3 0 0,3 0-2 0,-3 4-2 0,3-2 2 0,-3-1-4 16,3 4 1-16,0 0-2 0,0-3-6 0,-5 3 1 15,2 0-22-15,2 0-11 0,-3 0-5 0,4 0-30 0,0-1-26 16,8-3-11-16,5 0 19 0,4-1 95 0,13-3-81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35:30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12832 15552 187 0,'-3'3'14'0,"-3"-1"5"15,2-1-5-15,1-1-17 16,2 2 36-16,-4-2-9 0,3 0-5 0,-1 0-3 0,-1 0-8 0,0 2-3 16,1-2-2-16,3 0-2 0,0 0-1 15,-1 1 2-15,1-1-2 0,-2 2 3 0,-6 1 1 0,5-3 9 16,-5 1 1-16,0 1 4 0,-1 0 8 0,1 1 0 15,2-2 6-15,-2-1-2 0,3 3 3 0,-4 1-4 16,1-3-2-16,0 1 0 0,-5-1-4 0,4 2-3 16,-4 1-5-16,-1 0-1 0,0 1-6 0,0-2 0 15,0 2-2-15,-2 0 0 0,-3-1-4 0,3 1 1 16,-2 0-1-16,0-1 2 0,3 1-3 0,-6 1 0 16,1 1 0-16,-1-1 1 0,-4 2-2 0,0 0 2 15,-2 0-1-15,2 0 2 0,-7 1 0 0,4 0-1 16,0 1 1-16,0 1 4 0,1 0-3 0,2 0 4 15,3 3 0-15,-5 0-3 0,5-1 5 0,0 3 0 16,-2-1-1-16,-1 4-1 0,1 2 0 0,-2-3-5 0,1 4 1 16,-2 4 0-16,2-1-4 0,-2 2 0 0,2 1-1 15,-4 0 0-15,1 2 1 0,4 6-2 0,-5-4 2 16,0 1-2-16,4 4 1 0,-2 3 0 0,5 1 1 0,-1 1-1 16,2 2 1-16,-4 5 0 0,2-5 1 0,8 5-1 15,-5 3 1-15,3-2 2 0,-1 2-1 0,-2 3 0 16,6-2 2-16,3-1 2 0,0 5 0 0,-2 0 0 15,1-2 0-15,5 1 4 0,-2 1-1 0,4 0 2 16,-3 2 2-16,7-2-2 0,-1 1 0 16,1 0 2-16,1-1-2 0,0 3-2 0,4-2-3 15,4 2 1-15,-3-5-2 0,4 1 0 0,4 3-2 0,-1-3-1 16,6-2-1-16,-3-2 1 0,4-2 2 0,-5-3-2 16,2-1 0-16,9-1-2 0,-3-5 2 0,4-6 0 15,-8 4-2-15,6-3 1 0,1-4-2 0,4-1 1 16,2 0 1-16,-4 1-1 0,1-2 0 0,-3 0 0 15,4 0 0-15,4-2 0 0,-4-2 0 0,0-3 2 0,-3-3 2 16,4 3 0-16,-1-7 0 0,1 0 1 16,-1-6 2-16,1 4-4 0,-4-1 2 0,5-4-2 0,-3-2 0 0,1 1-1 15,-1-3 1-15,-3-4-3 0,7 0 1 16,1 0 2-16,1-1-2 0,-12-2 0 0,13-2 2 16,-4 2-1-16,-2-5 1 0,0 3 0 0,-3 2 1 0,-1-2 0 15,0-3 2-15,0 2-1 16,0 0 3-16,0-2 2 0,-1 2 4 0,-3-7-4 0,1 2 6 0,1 0 0 15,-4-3-1-15,1 1 1 0,1-1 0 0,-5-3 2 16,1 3-1-16,5 0-1 0,-6-1 2 0,3-3-3 16,-5 0 0-16,3 2 2 0,-4-2-4 0,2 0-2 15,0-2-4-15,2-1 2 0,3-2-5 0,-4-1 2 16,4-1-4-16,-1-3 2 0,3 1-2 0,0-1-1 16,2 1 4-16,-8-1-4 0,-1-2 1 0,4 1 1 15,-6 0 1-15,-1 2-1 0,1-5 0 0,-7-1 1 16,2 2-1-16,2-2 1 0,-4 5 0 0,3-4-1 0,-5 2-2 15,2-4 4-15,-1 4-1 0,-1 1-2 16,1-5 0-16,-2 1-1 0,-1 3 1 0,1-3 0 0,0-3 2 16,0 4-3-16,-3 1 3 0,0-4-4 0,0-1 2 0,0 3 1 15,0-2-2-15,-1-1 3 16,-4 5-4-16,2-6 6 0,0 1 0 0,-4 2-5 0,3 1 4 0,-1 0-2 16,-3-4-2-16,0 3 1 0,2-1 0 0,-1 2-1 15,1 0 3-15,-2-1-2 0,2 1-2 0,-3-2 2 16,4 2-2-16,-3 1 2 0,2 3-2 0,-5-8 0 15,3 4 1-15,2-1 0 0,-2 1 2 16,0 0-3-16,3 1 2 0,-4 1-1 0,4-4 3 16,-3 8-4-16,3-1 0 0,-6-3 0 0,5 2 0 0,-3 3 3 15,-7-4-2-15,0 0 2 0,8 0-1 16,-1 2 1-16,-5-1 2 0,3-1-1 0,-3 1-1 0,1-1 1 16,-1 1 0-16,-5-2-3 0,2 1-1 0,-1-1 0 15,-2-2-1-15,4-1 1 0,0 3 1 0,-2 0-3 16,5-2 2-16,0 4-4 0,-2-2-2 0,-1 2 3 15,3 1-7-15,-6-2-4 0,7 2-9 0,-2 4 3 16,0-2-9-16,-1-3-10 0,6 3-6 0,-2-4-3 16,2 1-14-16,-1 1-33 0,1 0 17 0,5-4-100 0,1 1-4 0,3-2 0 15,0-5-39-15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36:1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14660 14685 257 0,'-16'7'7'0,"-3"-4"-4"0,3-2 0 0,1-1-1 0,-4 4-5 0,2-6-1 16,1-3-4-16,-3 4 3 0,3-6 1 0,-6 7-2 15,5-1 3-15,3-2 3 0,-7 0 5 16,4 4 1-16,-7-1 3 0,1 0 8 0,-1 3 1 0,4-3 1 16,-4 0 6-16,1 2-2 0,1-1 0 0,1 1 5 15,-1 4-3-15,6-6-1 0,-3 2-1 0,4-2 2 16,-4 0 0-16,0 0-2 0,2 0-1 0,-5-2-3 16,6-4 0-16,-6 9-1 0,0-3-9 0,3 2-1 15,-3-2-3-15,-2 1-4 0,4 4 0 0,-4-2 5 16,-1 0-8-16,0-3 1 0,-5 0 0 0,0 0 0 15,2 2 1-15,-4-2 2 0,3 1 0 16,-1 4 1-16,1 0 3 0,-2-2 4 0,4 3 0 16,-1-1-1-16,4 0 4 0,1-1-4 0,-7 3 2 0,5 1-2 15,-1 0-4-15,1 1 2 0,2 0-3 0,-4 1 1 0,2 2 0 16,1 1-2-16,5-2-4 0,-3-3 6 16,3 8-5-16,1-4 0 0,2 1 2 0,-3-1-2 0,3 1 1 0,2 1-1 15,0 0 1-15,1 0 0 0,-1 2-1 0,2 0 0 16,-1 1 0-16,0 0 0 0,2 4 1 15,-3-1-2-15,5 1-1 0,-5 2 2 0,1 3-2 0,0 0 1 16,1 6 0-16,4 1-4 0,-5-2 4 0,2 5-2 16,-3-1 3-16,5 1 0 0,-1 0-1 0,-1 4 0 15,7-4-1-15,-3 0 0 0,1 5-2 0,-3-2 4 16,4 2-2-16,-1 0 0 0,-1 0 1 16,-1 0-1-16,2 4 1 0,-5-2 1 0,5 4-1 0,0 0 1 15,4 1-4-15,-6 0 4 0,5 1 0 0,0 0 0 16,-2-4 0-16,2 4 0 0,1-5 0 0,2 5-2 15,-3-7 3-15,3 4-2 0,0-2 1 0,-4-3 0 16,10 6 2-16,-5-4-2 0,-1-1 0 0,5-1 0 16,3 0-1-16,-5 0 1 0,7 0-3 0,2 0 1 15,-2-8-2-15,2 1 1 0,1-1 1 0,-5 3-1 0,4-6 3 16,2 0-2-16,5-3 2 0,-1-2 1 0,-6 3 1 16,10-4-1-16,-3 1 1 0,6 0 0 0,-1 1-1 15,1-3 2-15,-1-2-2 0,-7-1 1 0,5 0-1 0,-2-1-1 16,-1-4 0-16,-2 0 2 0,2-2 1 0,-1-5 0 15,2 3 2-15,-3 0-5 0,2-7 6 16,-1 9-5-16,2-8 1 0,-3 1 0 16,5-3-1-16,-3 2-1 0,2-5 1 0,-4 0-1 0,7-3-1 0,-1-5 1 15,-2 5 0-15,1-10 0 0,-7 5 2 16,7-3-2-16,2 2 3 0,-7-5-1 0,5-2 3 0,3-3-1 16,-7 0 0-16,5 2 1 0,1-7-2 0,-2-1 1 15,-2 0 1-15,6-3-5 0,-4 4 1 16,-7-4 3-16,7-2-4 0,-4-3 0 0,4 1 0 0,-2-1 0 15,-1-3 1-15,2-2 0 0,-3-4-1 0,4-1 0 16,-4-1 0-16,4-1 2 0,-7-4-1 0,4-1 0 16,2 3 3-16,-1-1-3 0,-4 1 3 0,4 2-2 15,-5-3-1-15,-1 4 4 0,5 2 2 0,-7-1-2 0,1-4 5 16,-4 2 1-16,5 1 1 0,1 1 3 16,-1-3 1-16,-5-1 0 0,1 2 0 0,4-4 0 15,-2 5 2-15,2 0-4 0,-3-2 3 0,0-3-2 0,-3 4-1 0,8-1-3 16,-10-1 2-16,-2 0 0 0,2-2-1 15,-5-3 0-15,-1 2 1 0,-1-2-3 0,-7 2 1 0,2-5-1 16,1 4-5-16,0 2 2 0,-3 1-5 0,-6 0 2 16,6 4-1-16,-6 4-3 0,6 0 0 0,0 1-27 15,-1 4-8-15,-8-1 1 0,12 3-33 0,-3 2-44 16,3-2-31-16,5 3 34 0,-11-3 108 0,2-4-90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in="-2.14748E9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4T22:56:17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9281 1536 224 0,'-21'11'85'0,"16"-11"-66"0,1 4 12 16,0-4 3-16,4 0-18 16,0 0-6-16,0 0-9 15,0 0-1-15,0 0 0 16,0-4 8-16,0 0 7 0,4 1 6 16,0-1 4-16,1 0-4 0,-1-4-1 15,5 4-2 1,4-7 0-16,4 3-9 0,4-7-5 15,5 0-3-15,9-5-1 16,3-3-9-16,14-3-2 16,-4-5 15-16,8-3 6 15,-5-1 0-15,1-3 0 16,-5-1-6-16,1-3-1 16,-1 4-3-16,1 0-1 15,-1-1 3-15,-8 1 1 16,-1 0-4-16,-3 3 1 15,-5 5 0-15,-4 3 0 16,-9 8 0-16,-4 7 2 0,-4 1-3 16,-1 7 0-16,1 0-1 15,-9 8 0-15,0 7 0 16,-9 5 0-16,5 7 0 16,0 7 0-16,4 16 2 15,-9 19 0-15,5 8-3 16,4 4 2-16,0 3-12 15,0-3-5-15,0 7 23 16,0-15 10-16,0-11-9 16,0 30-2-16,0 27-3 15,0-16 1-15,0-11-8 16,0-4-1-16,4-7-9 16,5-4-5-16,-9-8-33 15,0-8-15-15,0-7 33 16,0-23 19-16</inkml:trace>
  <inkml:trace contextRef="#ctx0" brushRef="#br0" timeOffset="1">9441 2164 264 0,'0'0'99'0,"8"0"-77"0,-3 4-4 0,-1 0-8 16,9-4-13-16,-5 0-2 16,5 0 10-16,5 0 7 15,-1 0-6-15,0 0 8 0,9 0 3 16,4 0-3-16,9 3 2 16,4-3-3-16,4 4 0 15,5-4-1-15,4-4 2 16,13 1-1-16,13 3 2 15,17 0 3-15,-4 0 1 16,4 0-4-16,9-4 1 16,4 0-5-16,-26 8 1 0,-4-4-7 15,4 4-1-15,-13-1-2 16,13 5-2-16,5 7-72 16,-27-3-31-16,-12-5 46 15,-30-26 27-15</inkml:trace>
  <inkml:trace contextRef="#ctx0" brushRef="#br0" timeOffset="2">26 12130 276 0,'-5'19'104'0,"14"-15"-81"0,-9 7 1 16,0-11-7-16,4 8-12 15,-4 0-3-15,0 3-1 16,0-3-1-16,0 7 0 16,0 4 4-16,0 4 2 0,0 0 2 0,0 12 2 15,0-1-3 1,0-3 1-16,0 3-3 0,0 1 0 15,5 3-1-15,-1 0 0 16,4 1-2-16,-3-1 1 16,8-4-2-16,0 5-1 15,4-5 1-15,4 1-1 16,1-5 0-16,4 1 0 16,8-8 0-16,-4 0 2 15,5-4 1-15,-1-7 1 16,1-5-2-16,8-3 1 15,-4-4 0-15,0-8 1 16,-1-3-2-16,-3-4-2 0,-1-5 1 16,-4-2 1-16,1-9-1 15,-6 0-1-15,1-7 9 16,-4 3 4-16,-1 1-9 16,-3 0-1-16,-5-5-5 15,-1 1 0-15,-3 0-3 16,-5-1-1-16,-4 5 0 15,-4-4 4-15,-5-1 10 16,1 1 4-16,-1-4-5 16,-8 4-2-16,0-1-3 15,-5 5-2-15,1-5-10 16,-10 5-6-16,1-1 16 16,0 1 11-16,-9 3-4 15,1 5-1-15,-1-1-2 0,4 4 2 16,-3 0-1-16,-1 7 0 15,4 9-1-15,1-1 0 16,-1 4-5-16,1 4 1 16,-1 8-5-16,5 3 1 15,0 5 2-15,4 3 1 16,5 8-8-16,3 0-2 16,6 3-62-16,3 1-27 15,13-4 51-15,13-12 27 16</inkml:trace>
  <inkml:trace contextRef="#ctx0" brushRef="#br0" timeOffset="3">3744 11885 436 0,'-17'7'162'0,"8"-14"-126"0,1 7-15 0,-1 0-15 16,1 0-16-16,-5 4-1 15,-9-1 8-15,-4 1 6 16,-4 4-1-16,-4 7 6 0,-1 8 2 16,5 4-5-16,-9 8-1 15,9 7-4-15,4 4-3 0,9 3-5 16,4 5 0-16,4-4-1 16,9 7 3-16,5-7 4 15,12-8 1-15,0-7-2 16,5-1 0-16,12-3 2 15,5-8 0-15,8-8-2 16,1-3 2-16,8-5 1 16,-9-3 0-16,5-8 0 15,4-3 0-15,-9-9 0 16,-4 1 2-16,0-4-3 16,-4-4-2-16,-4 0-3 15,-1-4-1-15,1 0 1 16,-14 0 2-16,1-3 2 15,-5-5 1-15,-4-11 3 16,-4 4 1-16,-9 0 1 0,0-4 0 16,-5 0-2-16,-8 0 1 15,-4 4-2-15,-9-8 2 16,-4 4-2-16,-13 0-1 16,0 4 1-16,-13 4 1 15,4 3-1-15,0 5-1 16,5 7-6-16,0 4-1 15,4 7-61-15,4 4-24 16,9 1 46-16,4-5 23 16</inkml:trace>
  <inkml:trace contextRef="#ctx0" brushRef="#br0" timeOffset="4">7502 12348 356 0,'-18'-4'132'0,"14"4"-103"0,4-11-12 0,0 11-12 16,-13-4-23-16,0-4-5 16,0 1 14-16,-4-5 9 15,0 1 1-15,0 3 7 0,-5 0 2 16,0 5-3-16,5-1 1 0,0 4-3 16,0 0 0-16,4 0-6 15,4 4 1-15,-8 3 2 16,4 5 3-16,0 3 2 15,5-3 1-15,3-1 2 16,5 4 1-16,-8-3-3 16,3 3 0-16,1-3-5 15,4 3 0-15,0 4-1 16,4-4-2-16,1 1-2 16,3-1 1-16,1 4-1 15,4 0-2-15,4 1-8 16,0-1-3-16,0 0 10 15,5-4 5-15,4 1 3 16,4 3 3-16,0-4-3 16,5 0-2-16,3-3 0 0,1-1-1 15,0-3 0-15,4-4 0 16,5-4 0-16,-1-4 0 16,-4-4 0-16,0-3 0 15,-4-5-3-15,-5-3 2 16,1 0-4-16,-5-4 1 15,-4 0 11-15,-5-4 4 16,-8 1 2-16,0-5 0 16,-8-4-3-16,-5-3-1 15,0-4-3-15,-9-4-1 16,0-8-6-16,-8 5 1 0,-4-1-5 16,-10-4-1-16,-7 1-6 15,-6 3 0-15,-3 4-3 16,-5 0 2-16,-4 4 9 15,0 7 7-15,0 5-8 16,0 7-1-16,5 7-8 16,-5 9-4-16,-5 7-1 15,5 11-1-15,0 8 6 16,0 4 4-16,5 4 6 16,7 8 4-16,-3 3 3 15,8 8 3-15,13 0-1 16,-4 4 0-16,9-1-3 15,3-3-2-15,6-3-4 16,3-5-2-16,5 0-37 0,4-11-14 16,8-8 29-16,5-23 16 15</inkml:trace>
  <inkml:trace contextRef="#ctx0" brushRef="#br0" timeOffset="5">10914 12126 240 0,'-13'8'90'0,"9"-4"-70"0,0-4 17 0,4 3 2 15,-5 1-10-15,-3 0-2 16,4 4 7-16,-14-1 5 15,5 1-21-15,-4 4-5 0,0-1-5 16,-5 4 2-16,1 1 4 16,-1-1-6-16,1 4-2 15,3 4-6-15,-7 4 0 16,12 0 2-16,-5 0 1 16,10-1 1-16,4 1 2 0,-1 0-3 15,5 0-2 1,9 0-3-16,-1-1 1 15,10 1 1-15,-5 0 0 0,12 0 0 16,-3 0 0-16,12-1 0 16,-3-3 0-16,12-3 0 15,-4-1 0-15,-1-4-3 16,1-3 0-16,8-5-3 16,1 1 1-16,4-4-2 15,-9-4 0-15,8 0 1 16,-8-4 2-16,9 0-1 15,-13-4 1-15,4 1 5 16,-4-1 1-16,0 0 2 16,-9 1 0-16,-9-1 0 15,5-3 2-15,4-5-1 16,-4 1 2-16,0-4-4 0,-9 0-2 16,-8 0 0-16,-1-1 1 15,-3-3 1-15,-1 0 1 16,-4 0-2-16,-4-3-2 15,-1-1-2-15,-3-4 1 16,-1 1 1-16,-4-1 0 16,-4 4-5-16,0-4 1 15,-5-3 0-15,-4 3 2 16,1 5-1-16,-6-5 1 16,-3 0 0-16,-5 4-2 15,0 1-2-15,-4 3 1 16,-4 3-2-16,-5 1 2 0,1 0-2 15,-1 4 2-15,4 0-4 16,14 7 1-16,4 0 4 16,-5 4 2-16,-12 1 4 15,4 3 3-15,4 3-9 16,5 1-2-16,-1 4 14 16,1 3 6-16,3 5-4 15,6 3-1-15,-1 8-5 16,4-1-1-16,1 5-10 15,-5 4-5-15,4 3 6 16,-4-4 5-16</inkml:trace>
  <inkml:trace contextRef="#ctx0" brushRef="#br0" timeOffset="6">6842 11988 168 0,'0'4'66'0,"0"0"-52"0,0 0 6 0,0-4-3 16,0 0-8-16,0 0-1 15,0 0-2-15,0 7-1 16,0-3-3-16,0 4 3 0,-8 0 1 15,8-1 2-15,-5 1 0 16,1-1-2-16,4 1-1 16,0 0-1-16,0-1 0 15,0 5 2-15,0-4 1 16,0 3 5-16,4 1 3 16,1-1-2-16,3 1 0 15,-8-1-7-15,5 1-2 16,3-1 0-16,1 1 2 15,0-1-3-15,3 1 0 16,1-1 1-16,5 1 2 0,-5-1-1 16,4 0 0-16,0 1-1 15,0-1 2-15,5 1-1 16,-5 7 2-16,0-4 0 16,5 1 1-16,-1-5 0 15,5 5 0-15,-9-1-4 16,5 0-3-16,0 1 0 15,3-1-1-15,1-4 0 16,-9 5 2-16,5-5-1 16,-5-3 2-16,0 3 9 15,5-3 7-15,-5 0-12 16,0-5-6-16,5 1-6 16,-5 0-2-16,1-4 1 15,3 0 4-15,-4 0 1 0,5-4 1 16,-1 4-3-16,1-4 2 15,-1-3-37-15,1-1-16 16,4-11 27-16,-18-16 13 16</inkml:trace>
  <inkml:trace contextRef="#ctx0" brushRef="#br0" timeOffset="7">1383 15428 196 0,'0'0'74'0,"0"4"-58"0,4-4 14 16,-4 0 3-16,0 0-15 15,0 0-2-15,0 0-10 16,0 0-2-16,0 3-2 16,0 1 1-16,0 0 2 0,-4 4-4 15,4-1-3-15,-9 1-2 0,5 0 3 16,0-1-5-16,-1 5 2 16,1-1 2-16,0 1 3 15,-1 3 17-15,1 4 9 16,0 0 10-16,4 1 4 15,0-5-6-15,0 4-2 16,4-4-12-16,0-3-5 16,1-8-7-16,3 3-4 15,1-7 0-15,4 0-1 16,-4-4-2-16,3 1 1 16,6-1-2-16,-1-4 2 15,0-3-2-15,5-8-1 16,8 3 1-16,-4-3-1 15,4-4 0-15,0 0 0 0,0-4 0 16,5-3 0-16,-1-5-3 16,1-3 0-16,-1 0-1 15,1-5 3-15,-1 1-5 16,5-4 2-16,-13-3-3 16,4-1 0-16,0 0-1 15,0 4 0-15,5 0 2 16,-14 0 4-16,5 8-1 15,-4 3 1-15,-5 5 6 16,0 7 5-16,-4 7 6 16,-4 5 3-16,-1 3-1 15,-3 8 2-15,-1 0-1 16,4 4-2-16,-8 8-4 16,0 3 0-16,0 4-3 0,0 4 0 15,0 4-5-15,0 7-3 16,0 5 0-16,0 3 1 15,0 4-3-15,-8 7 0 16,4 9-4-16,4 7 1 16,0-1 4-16,0 5 4 15,0 0-3-15,0 0-3 16,0 0-2-16,0 7 0 16,0 0 0-16,4 1 3 15,4-5-2-15,-8-3-1 16,5-8-4-16,8-3 0 15,-9-5-1-15,5-3 1 16,-1-5-6-16,1-3-4 0,-1-7-10 16,1-12-5-16,0-8-62 15,4-8-25-15,-5-15 62 16,1-15 30-16</inkml:trace>
  <inkml:trace contextRef="#ctx0" brushRef="#br0" timeOffset="8">1439 16182 228 0,'0'0'85'0,"0"8"-66"0,0-8 1 0,0 0-4 0,0 0-5 16,4 0 1-16,1 0 11 16,-1 0 7-16,4 0-15 15,-3 4 7-15,-1 0 5 0,5-1-2 16,-5 1 3-16,0 4-16 15,9 0-7-15,-4-1-6 16,0 1 0-16,8 0 1 16,-9 3 2-16,10 0-3 15,-1 5 0-15,13-5-1 16,-8-3 0-16,12 3-3 16,9 1-1-16,9-4 0 15,-9 3 4-15,9-3 1 16,4-1 3-16,13 1-3 0,12-4-2 15,14 4 15-15,4-5 8 16,5 1-9-16,8 0-4 16,21 0-26-16,10 0-13 15,3-8 14-15,-17-4 9 16</inkml:trace>
  <inkml:trace contextRef="#ctx0" brushRef="#br0" timeOffset="9">5925 27 168 0,'-9'0'66'0,"9"3"-52"0,-9-6 17 0,5 3 4 16,4 0-4-16,-9 0-1 15,5 3-5-15,0-3-2 16,-9 0-12-16,0-3 7 0,0 3 4 15,0 0 2-15,0 0 1 16,-4 3-1-16,4 1 0 16,-4-4 0-16,4 4 0 15,0 0-7-15,4 0-2 16,5-4-7-16,-9 4 0 0,9-1-5 16,4 1 0-16,0-4-3 15,0 8-1-15,8 0 1 16,1-1 0-16,0 1 0 15,3 0 0-15,6-1 0 16,-1 1 2-16,-4-4-1 16,4 3-1-16,9 1 1 15,-9 0-1-15,5-1 0 16,4 1 2-16,4-4-1 16,-4 4 2-16,8-1-4 15,5 1 0-15,4-4 1 16,4 3 0-16,1-3 0 15,3 0 2-15,1 0-1 16,4 0 2-16,-4-1 0 16,0-3 1-16,-5 0-2 15,5 0-2-15,-5-3 1 0,5 3-1 16,0-4 0-16,4 4 2 16,4-4-1-16,0 0-1 15,1 0 1-15,3 0-1 16,-8 1 0-16,-8-5 2 15,-1 4-1-15,5 0 2 16,-5 1-2-16,0 3-1 16,1-4 1-16,-1 4-1 15,9 0 0-15,-13 4 0 16,9-4 0-16,-9 3 0 16,9-3 0-16,-18 4 0 15,5 0 0-15,0 0 0 16,-18 3 0-16,1 1 2 0,-9 0 1 15,-4-4 1-15,-9-4-9 16,0 3-4-16,-9-3-72 16,-17 0-32-16,-4 0 58 15,-9-19 27-15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43:26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16675 12038 271 0,'-7'2'19'0,"1"4"-18"0,3 2-5 0,-2-5 2 15,-3 2-9-15,5-1-7 0,-1 4-7 0,-4 0-3 16,3 0-9-16,-1-3 37 0,-1-2-10 16,0 3-3-16,-3 2 18 0,5-2 7 0,-4-1 1 0,4 0 16 15,-4-2 1-15,4 0-4 0,0 0 1 0,1 0 2 16,2-3-6-16,-3 0 1 0,2 2-3 0,0-4-2 16,3 1-1-16,-2 1-1 0,-1-3-4 0,0 0 5 15,3 1-7-15,0 0-4 0,0 1 1 0,3-4 3 16,-1 2-6-16,-2-3 8 0,3 4-4 0,-3-3 1 15,2 1 5-15,-2-4-4 0,0 2-1 0,1 4 1 16,-1-1-7-16,3 1 0 0,1-1 0 0,-1 2-2 16,-2 2 0-16,2-1 3 0,-1 0 4 0,4 2-5 0,-4-2 4 15,1 0 0-15,2 0 1 0,-2 0 0 0,-2-3-3 0,4 3 1 16,3-4 0-16,-3 3-6 0,3-1 1 0,-4-1 1 16,4 0-3-16,0 3 5 0,-3-2-3 0,3-1 1 15,-2 0-3-15,2-6 5 0,-4 4-3 0,4 3 5 16,-1-2-1-16,0-6 3 0,0 1 3 0,2-2-1 15,1 9 2-15,-2-6-3 0,1 5 1 0,2-2-2 16,0-1-1-16,-3 3-1 0,-2 1-3 0,5 2 4 16,-5 0-1-16,2 2 4 15,-3-2 1-15,4-3 4 0,-5 6 0 0,5-3 2 0,-4 2 2 0,3-2-5 16,-1 3 4-16,-2 1-4 0,0 0-3 0,3 2 1 16,-2-6-1-16,-3 5 0 0,2 1 1 0,-2 0-2 15,-1-3 1-15,2 2 2 0,3-3-2 0,-7 4 1 16,6 2 1-16,0-2 1 0,1 0 3 0,-4 2 0 15,8-6 0-15,-7 6 0 0,3-2 2 0,-1-1-4 16,2-2 0-16,-3 3-2 0,6-1-3 0,-10-4-2 16,7 3 2-16,-5-1-5 0,8 0 0 0,-8 0-4 15,7 3 0-15,-4-3 1 0,4 1-5 0,2 3 5 16,1-3-3-16,-2 0-1 0,1 1 3 0,-2-2-1 0,2-1-1 16,-4 1 5-16,2-2-5 0,-3-1 0 0,3 2 4 15,4 0-4-15,-6-2 3 0,8 0-3 0,-5-2 0 16,1 2 0-16,-1-3 0 0,7 3 0 0,-7-3-1 15,0-2-2-15,3 2 2 0,0 1 1 0,0-1 0 0,-3 0 0 16,3 1 0-16,-3-4-1 0,2 6 1 0,-1 2 0 16,1-2-1-16,-2 0 0 0,0 3 0 0,2-2 1 15,-2-1-1-15,0 2 1 0,0 0 0 0,-2-2-1 16,1 0 1-16,5 0 0 0,-4-4 0 0,2 4 0 16,-4 2 0-16,2-4 0 0,-1 2 3 0,7-4-2 15,-4-1 0-15,-4 3-1 0,11-2 0 0,-5-3 1 16,-1 0-1-16,-2 2-2 0,1-6 2 0,3 6-1 15,3-1 0-15,-7-5 1 0,1 4 0 0,2-2 0 16,9 1 1-16,-7-4 0 0,7 8 2 0,-8-8-3 16,4 2 1-16,-1 6 1 0,0-3-2 0,-3-2 1 15,-1 4-1-15,4 2 0 0,-3 0 2 0,1 1-2 16,1-1 0-16,-3 2 0 0,-2-9 0 0,3 12 1 16,-4-8-1-16,-1 2-1 0,2 0-2 0,-1 2 4 0,-1 1-2 15,2-4 1-15,-2 6-1 0,0-2 1 0,-2 4 0 0,4-1 0 16,-2-2 0-16,2 0-1 0,-1 1-1 15,2 2 1-15,1-3 1 0,-3 0-1 0,1-1 1 0,1-1 0 16,2 2 3-16,-7-1-2 0,2-7 0 0,0 6-1 16,2 2 1-16,2-1 0 0,-1-1-1 0,-6-1 0 15,10 1-2-15,1 2 2 0,-5 0 0 0,11-3-3 16,-9-3-1-16,4-1 4 0,-4 4-3 0,9-1 2 16,-11-1-2-16,3-1-1 0,4 1 3 0,-7 0 0 15,5 2-2-15,-2-3 3 0,-1 1 0 0,4-1-2 16,-2 3 0-16,4-1-1 0,-5-2-1 0,3 1 2 15,-2 2 0-15,1 0-4 0,-2-2 4 0,0 2-1 16,4-5-1-16,-6 4 3 0,4 1-2 0,-1-1 1 16,-4 0-2-16,6 4 0 0,-6-3 1 0,0 1 1 15,4 2 4-15,-4-2-4 0,6 2 2 0,-9 0 0 16,2 0-1-16,1 2 1 0,3 0-1 0,-7-1 1 0,1-1 0 16,3 3-2-16,-6-3 1 0,11 5-3 15,-5-2 0-15,-3-1 4 0,2-1-6 0,4 2 4 0,-1 1-6 16,-1-3 4-16,1 2 2 0,-5 0-1 0,8-3 1 15,-3 4-1-15,1-3 1 0,-3 1 1 0,7-1-1 16,-6 2 1-16,1-3 0 0,3 2 0 0,-3-2 1 0,-2 0 0 16,2 0 0-16,-2 0 0 0,3-2 0 0,-1 2 0 15,-2 2-2-15,0-2 2 0,2 6-1 0,3-1 1 16,-4-2 0-16,1 3 0 0,1-2 1 0,1 0 0 16,-1-1 0-16,5 4-1 0,-5-6-1 0,2 1-1 15,3 4-1-15,-4-1 2 0,-1 0-1 0,2-4-1 16,-2 2 2-16,7-3 0 0,-2 0 0 0,4 0 3 15,-5-6-1-15,7 3-1 0,0-5 0 0,1 2 1 16,-2-2-1-16,-1-2 1 0,1 1-1 0,-2 1-5 16,-1 0 4-16,1 0 2 0,0 2 0 0,0-2-1 15,-3 0 2-15,0 2-3 0,0-2 4 0,2 0 1 16,0 4-4-16,-1-3 1 0,-6 1 1 0,7 1-3 16,-8 2 1-16,7 2 0 0,-1-1 0 0,0 2 1 15,-1-2-1-15,-1 2 0 0,2 2 0 0,0 1 0 0,5 0 0 16,0-1 3-16,-2 1-3 0,-1 2-1 15,4 0 1-15,0-2 0 0,5 0 2 0,-4-2-2 0,4-1-1 16,-5 5-2-16,8 0 3 0,-6-5 0 0,6 1-2 16,0 1 2-16,-6-2-1 0,6 0 1 0,2 2 0 0,-6-2 3 15,8-2-2-15,0 0 4 0,-6-1-1 16,7 2 1-16,0-1 2 0,0-1-2 0,-3-2 1 0,4 2 0 16,-4 3 0-16,-2-3 2 0,2 1-1 0,0-1 1 15,1 2-2-15,-9-1 0 0,5 2 1 0,-7-2 1 16,3 1-1-16,-2 1 0 0,2-2 0 15,-1 2 0-15,-3 3 0 0,-1 1-1 0,1-3-1 0,9 4-1 16,-6-2 3-16,2-1 0 0,-2 1-1 0,0 0-2 16,3-1 1-16,1 1 1 0,-4-2-2 0,-2 4 2 15,4-3-2-15,-4 1-1 0,0 3 2 0,1-4 2 16,-1-1 2-16,0 2-1 0,2 4 3 16,-1-4 1-16,-1-2-2 0,2 2 4 0,-2-3-1 0,4 4-1 15,-7-3 1-15,8-1-2 0,-8 0 0 0,5 0-2 16,3 2 1-16,-5-2 3 0,5 0-2 15,-4 0-4-15,2 0 3 0,-1 0-2 0,0-2-1 0,-5 1-4 0,0-3 2 16,-3 3-1-16,-3-1-2 0,5 2-1 16,-7-3-7-16,2-2-3 0,-4 5-4 0,3-1-37 0,-6-4-15 15,1 0-2-15,-2-1-45 0,5-2-61 0,-5-3 121 0,9-3-64 16,-6-3 116-16</inkml:trace>
  <inkml:trace contextRef="#ctx0" brushRef="#br0" timeOffset="1193.75">16513 13163 538 0,'1'-5'-189'0,"1"4"259"15,-2 1-5-15,0-2-28 0,0 0 3 0,1-1-1 16,1-1-26-16,-2 4-2 0,0-4-6 0,2 1-3 16,1 2 0-16,1-4-1 0,-4 5 3 0,0 0-4 15,0 0 2-15,4 0-2 0,0 3 1 0,-2 2 0 16,1-2-1-16,-3 2 1 0,3-1 0 0,0 4-1 16,2-1 2-16,-2 5 2 0,2-4-4 0,0 3 4 15,-2 2-2-15,5-2 0 0,-4 0 1 0,7 0 5 16,-4 1-2-16,2-2 9 0,2 4-1 15,2-6 1-15,-1 3 10 0,4-2-2 0,0 1 2 0,4-4-3 16,1 0 0-16,1 0 2 0,1-1 1 0,1 5-3 16,1-7 1-16,-1 3-3 0,2 0 0 0,3-1 0 0,4 0-5 0,-3-1-4 15,6-2-3-15,0 0 5 0,2-2-8 0,4 1 0 16,-1-1 0-16,-2 2-1 16,1-2 0-16,-1 0 0 0,2 0 1 0,0 0-3 0,-2 4 1 0,-1-2 1 15,3 1 1-15,-7-1-2 0,6 6 2 0,-4-4-1 16,5-1-1-16,0 5 2 0,1-3-3 0,5 0 2 15,1 1-3-15,3 0 1 0,-3-2-2 0,8 7 1 16,-5-5 0-16,1 0 1 16,-7 0-2-16,4 4-1 0,3-2 1 0,0 1 1 0,8-1-1 0,-1-3 0 15,-2 4-1-15,3-1 1 0,3 0 1 0,0 0-1 16,-8 0 0-16,8 1 0 0,-10 1 0 0,10 1-1 16,-11-4 1-16,-2 4-3 0,2 0 1 0,0 0 0 15,-2 0-1-15,-9 2-4 0,5 0 0 0,-15-1-12 16,4 2-9-16,-7-1-7 0,-3 1-17 0,-1 2-66 0,-8-4 96 15,-2 4-44-15,-3-3 66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44:03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8715 10267 1 0,'-7'0'0'0,"-1"0"0"0,3 0 0 0,-3 0 0 16,3 2 0-16,-2-1 0 0</inkml:trace>
  <inkml:trace contextRef="#ctx0" brushRef="#br0" timeOffset="703.61">8544 10250 75 0,'-6'0'24'15,"1"0"-24"-15,3-2 20 0,-2 2 6 0,1 0-1 16,-1 0-9-16,3 0-7 0,1 0-6 0,0 2-1 16,0 1-7-16,0-2 2 0,0 4-3 0,0 1 0 15,0 1 2-15,0 1-1 0,0-2 12 16,-3 2 0-16,1 0 4 0,-3 0 20 0,2-2-3 0,0 0-10 16,-2 0 33-16,2 1-5 0,0-3 0 0,-3 1 1 15,1-2-8-15,5 0-13 0,-1 1 2 0,-3-3-4 16,1 2-11-16,2-1-1 0,1-1-6 0,0 3 2 15,0-3-3-15,0 1 0 0,0 1 0 0,0-2 0 0,0 3 1 0,0-3 3 16,0 2 2-16,0-1 2 0,1 1 4 0,-1-1-11 16,0 2 5-16,5-2 1 0,-3-1-4 0,-1 1 3 15,1 1-7-15,4 0 7 0,-1-1 0 0,-2 1 2 16,5 0 1-16,-5 0-3 0,5 0 3 0,-4 1-5 16,6 2-2-16,-5-3 3 0,4 0-8 0,-3 4 3 15,2-4-3-15,2 1-1 0,-3 1 2 0,3 0 2 16,1-2-2-16,-2 0 4 0,-1 2-3 0,2-5 1 15,1 3 4-15,0 0-2 0,0-1 1 0,-3-2-1 16,1 1 0-16,2 1 2 0,-2-2-2 0,6 3 0 16,-1 2-3-16,-6-5 1 0,1 0 0 0,4 0-2 15,1 3 0-15,0-2 0 0,-1-1-1 0,-4-1 2 0,2-1-2 16,2 2-1-16,4-1 1 0,-6-1 0 16,-2 1 1-16,4-1-1 0,-4 0 0 0,9 2-2 0,-6-1 5 15,10 1-2-15,-9 0 0 0,9 0 0 0,1-2-3 16,-2 2 2-16,7 0-1 0,-6 0 1 0,-3-1-1 15,2 1-1-15,-1-3 0 0,-1 3 1 0,0 0-1 0,0-4 2 16,-4 3-1-16,3 1 1 16,2 0-2-16,-6-3 1 0,2 1 0 0,3 1 0 0,-2 1-1 0,2 0 1 15,-2 0 0-15,1 0-1 0,-1 0 0 16,-3 0 0-16,3 0-1 0,2 1 0 0,-5-1 1 0,5 0 0 16,-1 0 0-16,-1 2 1 0,2-1 0 0,1-1-1 15,-4 3 0-15,6-1 1 0,2 1-2 0,-10-1 2 16,8-2 0-16,-5 3-1 0,0 0 0 0,4 2 0 15,-2-1 0-15,1 0 0 0,-4 0 0 0,3-1 0 16,-3 5 0-16,1-3 0 0,2-2 4 0,-4-1-3 16,6 1 1-16,-4 0-2 0,-4 0-2 0,1 0 4 15,0 0-2-15,0-1 1 0,-1 0 0 0,-1-1-3 16,-2-1 3-16,2 0-3 0,-1 2 1 0,-3-2-16 0,2 0-1 16,-2 0-25-16,-1 1-14 0,3 2 4 15,1 1-43-15,-8-4 9 0,6 0-36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45:07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19780 10125 177 0,'0'2'-46'0,"0"0"0"0,-2-2-29 16,2 1 75-16,-1 1-1 0,-6-1 1 0,11 3 0 16,-1 0-1-16,-3-4 4 0,-7 0-2 0,11 0 9 15,-4 2 0-15,0-2-2 0,-4 3 7 0,-3-3 7 16,-1 0-1-16,6 0-1 0,1 0 3 0,-6 2-5 0,6-2-1 15,-1 0 6-15,1 0-9 0,-4-4 0 16,-3-2-1-16,3 6 1 0,0-3 0 0,1 0 0 0,-4 1 1 16,5 1 1-16,1-1 1 0,-9-1-4 0,11 3 3 0,-9-5-1 15,2 2-2-15,0 1-3 0,-1-2-3 0,-2-1 0 16,4 3-3-16,1 1 1 0,1-1-1 0,-1 2-4 16,0 2 3-16,-1-2-1 0,4 5-1 0,-2 1 3 15,-6-6-3-15,-1 8 0 0,5 0 1 0,-4 0-1 16,7 1 0-16,-6 2 0 0,-2 3 8 0,6 0-5 15,-6 7 3-15,8-2 2 0,-8 1 0 16,3 2 0-16,3 2 3 0,-7 2 0 0,9 1 0 0,-7 3 2 16,5 0 0-16,-4 6-4 0,1-1 2 0,3 6-3 15,-6 1-1-15,2 4-2 0,4 1-1 0,2 2-2 16,-3 1 0-16,3-1 0 0,-1 4-3 0,0-4 2 16,2-3-2-16,2-6 2 0,-1 3-2 0,2-5 0 15,5 1 0-15,-2-9 0 0,2-2 0 0,2-3 0 16,1-3-2-16,2 0-2 0,-1-6-1 0,1-2 5 15,0-4-4-15,1 4 0 0,2-6 2 0,5 0-4 0,-5-7 2 16,2 1 1-16,-3-2-1 0,1-5-1 16,6-1 2-16,-4-2 3 0,1-6 0 0,-6-2-3 0,8 2 3 0,-3-2 1 15,-2-3-1-15,2-1 3 0,-2-1-3 0,0-1-1 16,4 0 0-16,-3-4 1 0,1-1 0 0,0-5 1 16,3 4-1-16,-5-3 0 0,0 1 0 0,0-2 0 15,-3-1 3-15,2 5-3 0,-2 0 0 0,0-2 2 16,-3 1-2-16,1 4 5 0,-1-3-4 0,-3 1 2 15,1-3 0-15,-1 2 0 0,-2 3 0 0,-2 1-1 16,2-1 0-16,-1-2 3 0,-2 2-2 0,0 3 1 16,0 2-3-16,0-2 0 0,-2 0 1 0,-1 1 1 15,2 1-2-15,-2 1 1 0,1 0-1 0,-4 0-1 16,1 0 1-16,0 4 0 0,-3-4-1 0,-1 1 0 16,3 1 0-16,-5 0 0 0,0-1 0 0,1 4-4 15,2 2-3-15,-3-4-3 0,0 5-6 0,-1-3-14 16,2 4-14-16,-1 2-6 0,2 1-23 0,-2-1 2 0,1 5-20 15</inkml:trace>
  <inkml:trace contextRef="#ctx0" brushRef="#br0" timeOffset="4116.64">19958 6072 86 0,'-4'-3'10'0,"-2"-2"-10"0,5 0 2 15,-1 2-25-15,-1-3 39 0,-2 0-6 0,4-4 0 16,-3 6 1-16,4 0-5 0,-3 0 1 0,2-4 1 16,-4-2 2-16,2 6 2 0,0 1 1 0,-4-2 2 15,3 3-1-15,-4-1 3 0,3 0 3 0,-1 3 0 16,0 0-1-16,1-2-2 0,-6 2 1 0,1-1-2 15,2 1 0-15,2 3-3 0,-3 0-2 0,-1 0-1 16,-2 0 1-16,-1 1-3 0,10-4 0 0,-10 3-1 16,6 0 0-16,-4 0 2 0,1 2-1 0,-1 1-1 15,5 2-4-15,0 3 4 0,-9-2-3 0,12 1 0 16,-8-1-1-16,-1 2-2 0,4 2-1 0,0 1 2 16,-5 0-2-16,2 3 0 0,2 4-2 0,-4-2 1 15,9 6 1-15,-7-2-1 0,-2 4-1 0,0 2 2 0,9 2 0 16,-9 4 0-16,-4-1 0 0,6 2 0 0,-7 5 0 15,4-1 2-15,2 4-2 0,-6 1 0 0,3 1 0 0,2-5 1 16,8 3-1-16,-6-2 0 0,7-4 0 16,-3 0 1-16,4-5-1 0,3-5 0 0,2 0-1 15,1-1 1-15,3-2 0 0,-3-3 0 0,7 0-2 0,-1-1 1 16,-1 1 0-16,5-2 1 0,-2 1 0 0,0-4-2 16,1 2 2-16,-1 0-1 0,2-5 3 0,-5 0-3 15,9 2 0-15,-6-2 1 0,-3-6-3 0,9 1 3 16,-12-2-1-16,9-3 0 0,-3-2 0 0,3-1 1 15,-9-1 0-15,8-4 3 0,-1 4-1 0,-1-2 4 16,8-6 1-16,-11 4-2 0,9-6 4 0,-4 1-2 16,4-5-1-16,-4 3 3 0,2-10-1 15,4 2-1-15,-1 2 2 0,2-5-1 0,-3 0-2 0,1 0 2 16,2-2-2-16,-3 2-4 0,2-1 2 0,-3-1 3 16,1-1-3-16,2 1-1 0,-2-2 0 0,-1-1 1 0,2 2 1 15,-4-4-2-15,0 1 2 0,-3-2-2 0,1 3 2 16,-5 1 2-16,1 0 1 0,-2 1-4 0,0-3 5 15,-4 6 0-15,1-2-1 0,-2 6 0 0,-1-5 0 0,0 3 0 16,0 0 1-16,-3-1-3 0,2 5 1 0,-4-2 0 16,-1 0-1-16,1 1 0 0,-3 0 0 0,-1 1 0 15,2 2-3-15,-2 0 2 0,3-1-2 0,-4 3 0 16,2-1-3-16,1 2 4 0,-3-1-4 0,1 2 0 16,1-1-1-16,-2 2-4 0,4-1-1 0,0-2-30 15,-2 2-12-15,3-1-5 0,2 0-35 0,1-1 2 16,2-1-29-16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07:1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14482 7966 187 0,'0'5'-58'0,"0"-5"18"16,0-4 2-16,0 4-12 0,0 0 50 0,0 0 0 15,0-1 0-15,0 1 0 0,0 0 0 0,0-2 0 16,2-4 0-16,-1-3 0 0,1 2 0 0,-2-1 0 16,3 1 0-16,0-4 0 0,-1 0 0 0,-2-2 0 15,4 3 0-15,-1 3 0 0,-3-1 0 16,2-3 0-16,0 3 0 0,-2-2 0 0,1 1 0 0,1 1 0 15,-2 2 0-15,0-4 0 0,1 1 0 0,1 3 3 16,4-4 0-16,-4 4 3 0,-2-3 1 0,1 4-3 0,2-3 5 16,2 2-1-16,-2-2 0 0,-1 1-1 15,4 1-1-15,-4 0-2 0,1 3 2 0,-1-2 0 16,1 3-1-16,1-1 0 0,0 3 3 0,-4 0 0 16,1 0 2-16,1 0 2 0,-2 0-2 0,0 0 2 0,1 5 2 0,-1-2-2 15,0 0-2-15,-1 4 2 0,-1-3-4 0,1 1 1 16,1 3 0-16,0-3 1 0,-2-2 2 0,0 2-9 15,-1-2 6-15,3 0 0 0,-1-2-3 0,1 3 2 16,0-3-5 0,0 1 6-16,0-1 0 0,0 1-2 0,0-1 3 0,0 1-3 0,0-2 1 0,0 0-1 15,1 0 0-15,6 2 0 0,-6-1 0 0,2 1 0 16,2-2-3-16,-2 0 2 0,2 0-2 0,3 0-1 16,-5 0 0-16,3-2 0 0,-1 2-1 0,0-1 2 15,2 1 1-15,-2 0-3 0,3 0 2 0,-3 0-1 16,1 0-2-16,0 0 2 0,2 1-3 0,-2-1 5 15,1 0-2-15,-3 0 0 0,6 0 3 0,-2 3 0 16,-3-1-1-16,4-1 3 0,-6-1-3 0,2 0 0 16,3 4 2-16,-4-4-2 0,3 0-1 0,-6 0-3 0,2 1 0 15,4-1 4-15,-4 0-5 0,3 2 5 0,0-1-4 16,-1 1 2-16,3-1 2 0,-3-1-2 0,4 2 2 0,1 1 2 16,-3 0-2-16,4 2-6 0,0-3 5 0,1 1-3 15,0 1 1-15,1-4 0 0,-4 2-2 0,1-2 2 16,-1 3-1-16,-1-3 0 0,4 2-2 15,-1-2 2-15,2 0-1 0,-2 0 0 0,6 0-1 0,-2 0 0 16,-1-2 1-16,6 1 0 0,-4-3 0 0,-2 3-1 16,2 1 1-16,-5-3-2 0,3 3 2 0,-2-3-1 15,1 3 1-15,-2-2 3 0,2 0-1 0,-1 1 0 16,-2-1 3-16,4 1-2 0,-8 1 0 0,4-5 1 16,-1 5-3-16,-3 0 2 0,2 0 1 0,-3 0-4 15,3 3 4-15,-5-3 2 0,2 0-1 16,-1 3 1-16,-1-3 0 0,1 2-2 0,-3 3 2 0,4-5-1 0,-4 0-2 15,-1 4 4-15,2-2-2 16,0 1 0-16,-1 2 2 0,-1-1-4 0,0-2 0 0,0 3 3 0,0-1-4 0,0 1 1 16,0 3 1-16,0 0-4 0,0-5 3 15,0 5-2-15,0 0 2 0,-1-4 0 0,1 4-2 16,-2-1-1-16,0-1-1 0,2 0 3 0,0 1-2 0,-1-1 2 16,-1 2-2-16,2 0-1 0,-3 1 1 15,3-1 2-15,0 1-3 0,-1-1 2 0,-1 5 0 0,2-1 0 16,-2-2 2-16,2-1-3 0,-1-1 1 0,1 3-2 15,0-1 3-15,-2 1 0 0,2 1-1 0,0-2 0 16,-1 2 1-16,-2 2-1 0,3 2 1 0,0 0 1 16,-2-1-2-16,2 1 1 0,0-3-1 0,-2-1 1 15,2 4 2-15,0-2-2 0,-1 0 2 0,-1-1-3 16,2 1 3-16,0-3-2 0,-1 3-1 0,-1 0 2 16,1 1 1-16,-3 0-4 0,3 0 4 0,-2-3-2 15,0 5 2-15,1-1 0 16,-4 0-2-16,4-2 1 0,-3 2-2 0,-1 1 0 0,3-1-1 0,-5 1 3 15,5 0-3-15,0 1 3 0,-5-1-2 0,3 3 0 16,1-1 0-16,-1-3 2 0,2 1-2 0,1-1-1 0,-6-3 0 16,4 2-1-16,-3-2-1 0,4 0 2 0,0-1 0 15,-2 4-1-15,0-7 0 0,4 2 0 0,1 7 0 16,1-4 2-16,-1 0-1 0,-3 0 0 0,2-3 1 0,-6 0-1 16,7 3 1-16,2 0-1 0,-2-4 0 15,-2-2 0-15,2 3-2 0,4-2 1 0,-1-1-3 16,1 1 4-16,-4-1-1 0,0 0-2 0,2 0-1 0,1 0 4 15,4 0-2-15,-4 0 1 16,0-2-2-16,-2 2-1 0,6-2 3 0,-6 0 2 0,2 1-1 0,2-1-1 16,-3-1 1-16,-2 1-1 0,0-1 3 15,1-1-3-15,-1 3 0 0,3-1 1 0,1 0 0 0,-4 1 1 16,4 0 2-16,-1 1-2 0,-1 0 1 16,0 0 1-16,-2 0-1 0,-2-2 1 0,0 2-3 0,2-2 4 15,0 1-1-15,0-3 1 0,-1 3-1 16,-7-3-1-16,6 1 2 0,-1 0-2 0,0 0 1 0,-3 2-2 15,3-2 0-15,0 0 0 0,-5 0 2 0,6-1-3 16,-1 1 1-16,-3-2 1 0,-1 3 1 0,1-1 1 0,0 0 0 16,1 1-1-16,0-1 1 0,-3-2 1 15,2 3-1-15,-6-1 2 0,2 0-2 0,1-5 2 0,2 3 1 16,-4-2-2-16,2 1 1 0,3 1-1 0,-4-3-1 0,4 0 0 16,1-3-3-16,-1 3 2 0,-4-2-1 0,6 1 1 15,-6-2 1-15,-2 0-4 0,-1 1 2 0,5-1 0 16,-6 1 2-16,2-1-1 0,-1 0-1 0,-4 1 1 15,3 2-1-15,-2-3 2 0,-3 0-2 0,3 2 1 16,-3 1-2-16,2-2 4 0,0 0-2 0,-2 1-2 16,2-2 0-16,1 0 1 0,-2 1-2 0,1 0 0 15,0-1 0-15,-2 2 0 0,2-6 0 0,-2 4 0 16,2 0 0-16,-4 3 0 0,4-3 0 0,-5 0 3 16,3 1-1-16,-6 1-2 0,3 1 1 0,3 1 1 15,-2-1-1-15,-2 2 2 0,-2 1-2 0,6 0-1 16,-6 0 0-16,4 2 4 0,-2 0-2 0,4 1 1 15,-5 0 2-15,4-1-5 0,1 1 4 0,-3 1-3 0,8 0-1 16,-8-5 4-16,6 3-4 0,0 3-2 0,0-5-5 16,4 5-3-16,1-2-2 0,1 0-45 0,4-4-28 15,6 3-2-15,0-4-59 0,3-6 3 0,7-4-44 0</inkml:trace>
  <inkml:trace contextRef="#ctx0" brushRef="#br0" timeOffset="3918.55">9612 13951 187 0,'-5'0'-58'15,"1"0"18"-15,4 0 2 0,-10 3-12 0,9-3 50 16,-6 5 0-16,4-1 0 0,2 1 0 0,1-3 0 0,-2 2 0 15,-4 6 0-15,3-5 0 0,-2 6 0 0,-1-5 2 16,2 2-1-16,-3 1-1 0,0 2 0 0,-1 0 0 16,8 2 0-16,-3-5 0 0,0 0 3 0,-2-2-3 15,2 3 4-15,0 1 1 0,-3-2 1 0,0-1 0 16,-1-3 3-16,3 3 2 0,2 0-1 0,2 1 0 16,0-4 2-16,2-1 1 0,1 1 2 0,3-4-2 15,-8 3 2-15,6-2-2 0,-4-1-2 0,0 2 3 16,-2-4-4-16,2 2 1 0,2 2-3 0,-1-1 0 15,1-1-1-15,-2 0-3 0,8 2 2 0,-2-2-2 16,-8 2-3-16,1-2 2 0,-4-2 0 0,7 2 1 16,-2 0 2-16,0 0 4 0,1 2 1 0,-4-2-1 15,3 1 6-15,2 2-2 0,-2 1 1 0,-2-4 1 16,-4 0-1-16,3 4-3 0,-1-4 1 0,6 5-2 0,-2-5-2 16,0 2 1-16,2 2-2 0,1-1 4 0,-5-1-2 0,2 0-3 15,2-1 2-15,-2-1-1 0,1 2-2 0,1-2-1 16,-2 0-2-16,-2 0 1 0,2 0 0 0,0 0-1 15,0-2 0-15,-1-3-2 0,-2 5 1 0,3 0 2 16,0 0 0-16,1 0-3 0,2-3 3 0,-3 3-2 16,-3-1 1-16,11 1 3 0,-3 1-3 0,3 1 2 15,-4-1 1-15,-2 1 0 0,-1-2 2 0,7 3-3 16,-3-1 1-16,-5-2 0 0,0 0-2 0,2 0-1 16,-2 0-1-16,0 0-1 0,0 0 0 0,4-2 3 15,-1 1 2-15,2 1-5 0,-5-2 5 0,0 0-2 16,8 2 0-16,-5-1 4 0,-3-1-3 0,6 1-1 15,-2-1 0-15,-1 1-3 0,-5-3 1 0,5 4-1 16,4-1 2-16,-3-1-3 0,-2-2 0 0,4 4 1 16,-3 0 0-16,2-2 1 0,3 2 0 0,0 0-1 15,-8-3-1-15,5 3 0 0,-1 0 0 0,-4-5 3 0,0 5-2 16,3-2 1-16,2 2 1 0,-5 0-2 0,2 0 6 16,-2 0-1-16,0 0 0 0,1 0 0 0,-1 0 3 15,7 2-4-15,-7 0 3 0,1-2-2 0,5 3-4 16,2 2 3-16,-3-5-4 0,-5 0 4 0,6 0-2 0,1 0-1 15,0 0 3-15,-2 0 3 0,1 0-1 0,-2 0 2 16,0 0 0-16,4 0-3 0,0 0 2 0,-6 0 1 16,1 0-2-16,1 3-1 0,4-3 2 0,-3 3-3 15,1 0 2-15,-1 0-2 0,1 0-1 0,1 2 0 16,1 1-3-16,-5-1 2 0,5 0-2 0,-4-1 1 16,4 3 0-16,-3-1 1 0,4-1-3 0,-2 1 2 15,0 0 0-15,0 1 1 0,1-1-3 0,-1-1 2 16,-2 2-1-16,5 0 2 0,-7-1 2 0,3 2-4 15,0 0 1-15,1 0 1 0,-1-1 0 0,-1 1 1 16,4 0-2-16,-4 2-1 0,3-2 2 0,1 1 0 16,-3 0-2-16,4-1 0 0,1 2-1 0,-5 1 0 0,4-2 0 15,1 2 0-15,-5-1-1 0,2-3 1 16,1 4-1-16,-3-1 0 0,2-4 2 0,2 5 0 0,-6-1 1 0,6-1-1 16,-5-1-1-16,4 3 1 0,-4-3-1 0,6 0 0 15,0 1 0-15,0-3 0 0,-3 1 0 0,0 2-2 16,4-6 3-16,-4 2-2 0,5 0 0 0,-2-5 1 15,0 4-1-15,-2-2 1 0,-4-2 0 0,4-2 0 16,1 2 0-16,-4 2 2 0,3-2-2 0,-7 3 0 16,7-4 0-16,-5 1 2 15,5 4-1-15,0-4 0 0,-5 0 0 0,0 0-1 0,-4 3 1 0,2 2 3 16,4 0 1-16,-6 3-3 0,0-7 4 0,0 9-1 16,3-5-1-16,0-1 2 0,1 3-2 0,-1-3 1 15,-6 4-4-15,3-5 2 0,3 2-2 0,-5 1 0 16,-3 2 0-16,5-3-1 0,5 0-2 0,-5-1-1 15,0-4-4-15,0 0 1 0,2 0-4 0,-1 0-11 16,-1 0 0-16,2-8 0 0,-5 4-11 0,3-7 2 16,1 3-5-16,-2-2 0 0,-2-2 1 0,-5-1 0 15,6-1 3-15,-10 0-5 0,10-2 3 0,-4 4 1 0,-2-3 1 16,0-2 1-16,-1 5 0 0,4-3-7 0,0 1-4 16,-1 2 0-16,-4-3-10 0,-2 3 1 0,2-1-6 15</inkml:trace>
  <inkml:trace contextRef="#ctx0" brushRef="#br0" timeOffset="6352.01">9557 13828 1 0,'6'-1'0'15,"-4"1"0"-15,-2-4 1 0,3 3 4 0,-3-4 2 0,3 4-3 0,3-4 6 0,-2 0-2 16,-3 0-1-16,2 2 4 0,5 2-3 0,-5-2-3 16,5 1 0-16,-5-4-2 0,5 6-1 0,-3 0 2 15,3 0 1-15,-3-2-5 0,-1 2 3 0,1-1-1 16,-2 1 2-16,-3 3 0 0,0-3-2 0,2 3 4 16,-1 0 0-16,4 0 3 0,-5 0 2 0,0 5 2 15,0-5 0-15,0 4 5 0,0 0-1 0,-3 1 0 16,-3-3-1-16,6 1-1 0,-2-1-2 0,4-2-4 15,-1 0-1-15,-1-1 0 0,0 1-4 0,0 0-1 16,5 4 1-16,0-4-2 0,-1 0 0 0,-1 2 2 16,-3 2-2-16,8 1 3 0,-3-5-1 0,4 1 0 0,2 0 0 15,-6 3 1-15,1-4 0 0,1 1 2 0,2 1-3 16,-4-3 4-16,1 6-1 0,-1-4-1 0,3 1 1 16,-2-2-1-16,2 3-1 0,-5-2-1 0,3-1 3 0,-1 5-2 15,0-2 2-15,0-1 5 0,-4-1 2 16,1 3-3-16,2-6 7 0,1 9-2 0,-3-6-2 15,-1-1 2 1,2-3-4-16,2 0-2 0,-2 4-2 0,-1 0 0 0,-1 1-4 0,6-6-1 0,-3 1-1 0,-2 0 2 16,1 4-3-16,5-4-1 0,-5 0 2 0,3 0-2 15,-1 0 0-15,3 0 0 0,-5 0 0 16,5 2-1-16,-3-4 0 0,1 2 1 0,2 0-1 0,0 0 1 16,-2-3 0-16,2-2 0 0,-3 1 1 0,3 0-5 15,-2 4 3-15,3-3 2 0,-1 2-1 16,-2 1-7-16,4-2 8 0,-4 2 1 0,4 8 0 0,-1-8-2 15,-4 0 0-15,3 2 0 0,-4-2 2 0,4 0-2 16,-5 1 1-16,2 1 1 0,3-2-1 16,-3 5 2-16,1 1-1 0,-1-1 0 0,4-1-2 0,-1-1 2 0,-2 4-2 15,5-4 2-15,-4-2-2 0,-1-1 0 16,0 0 0-16,2 2 0 0,-5-2 5 0,5 2-3 0,-5-2 1 0,-1 3-1 16,7-3 1-16,-6 1 2 0,2-1-1 0,0 2-1 15,-2 4 0-15,-2 0-2 0,7 1 1 0,-1-4-1 16,-7 3-1-16,7 2 3 0,-2-5-3 0,5 2 0 15,-1 0 1-15,4-2 0 0,-7 3 0 16,2-1 1-16,1 1-1 0,-6-1-1 0,8 1 0 0,-9-1 2 16,1-2-1-16,-4-2-1 0,2 1 0 0,9 3 2 15,-9-4-2-15,4 4 3 0,3 0-1 0,1 0-1 16,-6 1 2-16,8 0 0 0,-9-3-1 0,6 4 0 16,-4-1 0-16,4-1 0 0,-8-2 0 0,2 3 1 15,4 2-2-15,-1-3 2 0,1 1 0 0,-6-1 1 16,3 2-1-16,-3 0 0 0,5-1 1 0,-2 0 0 0,-3-1 0 15,0 0-2-15,0 3-1 0,0-2 1 0,-3-1-2 16,3-1 3-16,0 3-2 0,-2-1 1 0,2 0-2 16,0 1 2-16,0-1-2 0,-3 0 0 15,6 0 0-15,-3 2 1 0,-4-1 0 0,1-1 1 0,3 2 1 16,-2-2-3-16,2 3 2 0,0-1-2 0,-2 0 2 0,2 2-1 16,2-3-1-16,-4 4 3 0,-4-3-3 0,3 2 2 15,0-4 0-15,-5 7-2 0,6-2 2 0,-5-2 0 16,2 4-2-16,-3-1-1 0,6 1 1 0,-1-2 1 15,-5 3 1-15,7-3 1 0,-1-2-3 0,1 6 1 16,-1-1 1-16,2-3-1 0,-8 1 4 0,5 4-5 16,0-3 0-16,-6-1 1 0,5 1 0 0,-7-2 0 15,8 1-1-15,-1 6 1 0,-1-6-1 0,2 2 0 16,-4 1 0-16,4 2 2 0,-5 0-3 0,5-1 3 16,0-3 0-16,-6 1-2 0,5 0 2 0,-3-3-1 15,2 3-1-15,-1 0 0 0,1 0 0 0,2-1 0 16,-4 0 1-16,4-1-1 0,2 1 0 0,-2 1 0 0,-2-2-1 15,2 1 0-15,-2-2 1 0,0 2 0 0,-3-2 0 16,1 1-1-16,2-1 1 0,-3 0 0 0,5 0 1 0,0-1-1 16,-5-1 1-16,3-1-1 0,2 0 1 0,-3-2-1 15,-4 0 1-15,5-1-1 0,-4 0 0 0,4-2 0 16,-3 2-1-16,4-1 1 0,-6 0 0 0,9 2 0 16,-6-3 1-16,3 0-1 0,-1-1 0 0,-3 1-1 15,3-3-1-15,-1 1 2 0,0-1-1 0,-2 0 2 16,3 0-3-16,-4 0 2 0,4 0 0 0,-3 0 0 15,0 0 0-15,1-1 1 0,-3-1-1 0,1-1 0 16,1 0 0-16,-2 0-2 0,2 0 2 0,-1-2-1 16,0 0 1-16,-2 2-1 0,1 0 1 0,2 0 0 15,-1 0 1-15,-2 0-1 0,0-1 2 0,5 1-2 16,-4-1 0-16,-1-1 2 0,2 2-2 0,-1 1 0 16,2-1-1-16,-1 0 0 0,1 0 1 0,0-2 0 15,-3 2 0-15,5 0 0 0,-4-2-1 0,-1 0 2 0,5 1 1 16,-2-1-2-16,-4-2 0 0,1 3 1 0,8-1-1 15,-8 0 3-15,3 1-2 0,1-1 0 0,-2 0 1 16,-2 0 2-16,5 2-2 0,-2 0 3 0,-5-2-2 0,2 2 5 16,-1-1 1-16,7 4-2 0,-8-2 1 0,9-1 0 15,-6 3 1-15,-2-2-2 0,2 1 1 0,-1 1-3 16,6 0 2-16,-9 0 1 0,2 1-1 16,-3 1-3-16,3 1 2 0,-2-1-2 0,-2 4-1 0,5-1 1 15,-6 1-3-15,4 0 1 0,-1 0 1 0,-2 2-2 16,4 2 1-16,-3-1-1 0,1 1 1 0,0-1-2 15,-2-1 0-15,7 0-21 0,0-2-13 0,-1-1-4 16,7-2-27-16,3-3-56 0,-2 2 90 0,4-9-43 16,4-2 74-16</inkml:trace>
  <inkml:trace contextRef="#ctx0" brushRef="#br0" timeOffset="12927.29">1804 11115 251 0,'-14'9'47'16,"1"-2"5"-16,5 0 0 0,2-2-19 15,-2 1-1-15,3-2 15 0,-3 0-28 0,7-1-4 0,-1-1-9 0,1 3-1 16,1-5-4-16,0 0 1 0,0 0 4 0,0 1-2 16,0-1 4-16,0 0 11 0,-2 2 3 15,-4 1-3-15,4-1 12 0,-1-2-3 0,2 3 1 0,-3 0 0 16,0 0-5-16,1 0-8 0,-5 0-1 0,1 1 4 16,1 0-10-16,0-1 0 0,-4 2-1 0,2-2-1 15,-3-1 1-15,2 3 0 0,1-4-1 16,2 4-3-16,-5 0 2 0,0-2-5 0,1-3 2 0,4 1-2 15,-5 1-2-15,5-2 1 0,0 3-3 16,1-1 1-16,5-2-1 0,-6 3 1 0,2-3 0 0,3 1 0 16,1-2-1-16,-6 2 0 0,2-1 0 0,1-3 1 15,3 3-1-15,0 0 0 0,-3 0-1 0,3 0 0 16,3 5-2-16,0-7 5 0,-3-1-1 0,0 3-1 16,-1-1 3-16,-1-3-1 0,1 3 1 0,1-2 2 0,-2 1-2 15,-1 1 2-15,1 1-1 0,1-2 2 16,-1 2 0-16,2-2-2 0,0 1 1 0,-1-5-2 0,1 6-2 0,0 0 1 15,0 0 1-15,1-5-1 0,-1 3 1 0,0-1 0 16,-1 3 0-16,1-1 1 16,0-1 0-16,0 2-1 0,0-5 0 0,-8 4-1 0,9-1-1 0,-1 1 2 15,5-4-1-15,-7 3 1 16,6-2 0-16,-3 2 0 0,2 0-2 0,7-2 2 0,-10 4-1 0,0 0 1 16,0-7 0-16,5 1-2 0,-5 6 1 0,3-2-1 15,1-1 0-15,1 2 2 0,6-2-3 0,-1-1 3 16,-7 0 0-16,6 2 0 0,1 1 2 0,-1-3-2 15,-1 1 0-15,-3 2 3 0,2-2-3 0,1 3 1 16,2 0-2-16,-1-2-1 0,2 2 1 0,2-3 1 16,-4 1 0-16,1 1 0 0,-1-2 1 0,2-1-1 15,0 1 4-15,0-1-4 0,-3-1 0 0,5 2-1 0,-1-2 1 16,1 0 0-16,-2-1-1 0,1-2 0 0,1 0-3 16,0 2 4-16,-1 0 0 0,2-4 0 0,-1 1-2 15,1 1 2-15,0-2 1 0,2 1-1 0,-2 1 1 0,0-1-2 16,-1 1-1-16,1 2 1 0,0 1 1 0,-1 0-1 15,-2 2 0-15,-5 0 0 0,10 1 2 16,-4 1-1-16,-1 1 1 0,2 0-1 0,-4 0 1 0,5 1-1 16,1 1 0-16,0-1 0 0,-2 1-1 0,-2 0 1 15,0-1-1-15,-3 1 1 0,9-1-1 16,-4-1 1-16,-1 2 0 0,6-2 1 0,-6 0-1 0,5 0 0 16,-1 0 0-16,0 0 0 0,-5-2 0 0,0 2 1 15,5 0 0-15,-4 0-1 0,-1 0 2 0,-1 0-1 16,-1 2 1-16,1-1 1 0,-1 1-1 0,2 1 3 15,-6-1 1-15,3 1 0 0,1 0 2 0,-4 2-2 16,1-1 0-16,-1 1-2 0,1 1 1 0,0 1 0 16,-1-1-2-16,1 0-3 0,-2 2 0 15,0-1 3-15,4 0-2 0,-3 1 0 0,0 0-1 0,-2-2-1 16,1 4 1-16,3-2 2 0,-4 1 1 0,3 1-5 16,-3-4 2-16,-1 2 0 0,1 1 2 0,3-1 2 15,-3 1-2-15,-1-2-1 0,1-1 0 0,2 2 1 0,-2 1-1 0,-1-1 0 16,1 0 0-16,1-2-1 0,-2-1 1 15,0 5 1-15,1-3-1 0,-2 0 0 0,6 2 0 0,-4-1 0 16,-3-3-2-16,5 4 3 0,1 4-2 0,-5-2-2 16,4 1 2-16,1-1 0 0,-2-1 0 0,2 2 0 15,-1 6 0-15,-4-1-1 0,2-3 1 0,2 0 3 16,-3 2-3-16,-1 3 1 0,-1-3 0 0,3 2 1 16,-1-3-2-16,-1 0 3 0,4 1-3 0,-3 3 1 15,-2-3 3-15,1-1-4 0,1 3 3 0,-2-3-2 16,0 1 3-16,0-3-1 0,0-1-1 0,-2-1 1 15,2-3-2-15,0 0 2 0,0 0-1 0,0-3 1 16,0-2-2-16,0 0-1 0,0 0 0 0,-1-1 0 16,1-1 2-16,0 1 0 0,-3-1 1 0,-1 1-2 15,3 0 1-15,-2-1 4 0,1 1-3 0,1 1 1 0,-3 0 0 16,0-1-3-16,1 1 3 0,-5-2 1 16,3 1-1-16,0 1 2 0,-3-3 1 0,-1 2-4 0,1-2 4 15,-1 0-1-15,-4 0 0 0,0 1 1 0,1-1-1 0,-2-1-2 16,-2 1 2-16,-4 0 1 0,2-2-1 15,-4 2 0-15,-1 0-1 0,-3 2 0 0,8-1-2 0,-8 2 5 16,-3-1-3-16,-1 3-2 0,3-1 2 16,-1 1-1-16,-2 0 0 0,5 3-3 0,-7-1 1 0,5 3-2 15,1-1-2-15,-1 1 1 0,-3-1-2 0,3 5-3 16,-1 1 0-16,1 0-5 0,-1-2-2 0,1-1 2 16,0 1-7-16,4 3-20 0,-1-1-6 0,1-2-1 15,5-2-22-15,4 0-50 0,3 0 83 0,3 2-38 16,7-1 72-16</inkml:trace>
  <inkml:trace contextRef="#ctx0" brushRef="#br0" timeOffset="15836.53">19868 15845 168 0,'-11'8'13'0,"0"-4"-21"15,5-2 11-15,-5 1-33 0,3-1 27 0,0-2 2 16,-2 0-5-16,3-2 4 0,2-1-1 0,3-2 3 16,-6 5-2-16,2-1 1 0,-2-6 2 0,4 7-1 15,-3 0 5-15,-1-1-3 0,1 1 3 0,-4 1 6 16,4-1 17-16,-1 5-10 0,-4 3 16 0,2-5 2 15,1 2 1-15,4-1 2 0,-1 1-1 0,-7 3-6 16,4 0-2-16,-4-2 1 0,4-4-9 0,-4 4-2 0,5 2-1 16,-9-2-3-16,1 5-2 0,5-6-2 15,-4 1 1-15,5 4 3 0,-1-2-4 0,5 4 6 0,-7-2 0 16,1-3 1-16,1 0 4 0,1 1-4 0,4 4 1 16,-5-2 2-16,0 1-5 0,-2-4-4 0,7-2-2 15,-3 3-1-15,-2 1-4 0,4 2 2 0,-4-6-4 0,2 5-2 16,1-3 0-16,3 1 1 0,-4 5 2 0,3-5 1 15,-2 4 1-15,3-2 4 0,-1-1 1 0,1-2-1 16,2 0 4-16,-2-2-3 0,2-2 3 0,1 0-4 16,2-3-3-16,0 0-4 0,0 0-1 0,0 0 4 15,-1 0-7-15,1 0 0 0,0 0 0 0,0 0-1 16,0 0 1-16,0 0 1 0,1 2 0 0,1 0 2 16,0-2 2-16,1 0 1 0,1-4 1 0,-2 4-2 15,3-1 2-15,3-1 0 0,-5 1-2 0,5-1-1 16,-1 1 0-16,1-1 1 0,3 0 0 0,-4-1-3 15,4 2 0-15,-2-4-1 0,4 2-1 0,-4-2 3 16,-3 4-3-16,5-4 1 0,0 2-1 0,-1 0 0 16,-2-2 0-16,1 3-1 0,2-1 1 0,3 0 0 15,-1 0-2-15,-2 0 2 0,1 1 0 0,1-1 0 16,3-3 0-16,-4 4 1 0,3 1 0 0,-6-4 2 0,5 3-1 0,0-3-2 16,2 2 1-16,6 0 1 0,-6 3-2 15,3-5 1-15,-2 1-3 0,8-1 2 16,0 2 0-16,-1 0 1 0,-1-5-1 0,3 3-1 0,-6-4 1 0,5 7 1 15,-1-4 1-15,1 6-1 0,-3-6 1 0,-3 2 0 16,3 0-1-16,-5 2 4 16,2 1-2-16,-3-1-1 0,1 7-1 0,2-8 2 0,-2 6-1 0,4-2-1 15,-6 1 3-15,4 3-4 0,0-4 1 0,0-1 2 16,2 0-1-16,-7 3 3 0,9-3-2 0,-9 2 4 16,7 3-4-16,-1-5 3 0,1 1-1 0,-2 1 1 15,1 2-1-15,-3-4 2 0,1 2-1 0,1 4 0 16,1-4 4-16,-6 6-3 0,2-4 1 0,-2 1 0 15,5 0 2-15,-3 3-1 0,-5-4 0 16,-2 1 0-16,2 2 0 0,-1-3 2 0,-1 1 0 0,-6 0 2 16,5-2-2-16,-3 3 0 0,-4-4 2 0,3 2-2 15,0 4 4-15,-2-5-6 0,-1 5 2 0,1-1-4 16,-2 0-2-16,0 0 7 0,0 2-6 0,0-4-1 0,-2 3-3 16,2 0 3-16,0-2 0 0,-3 0-2 15,-1 0 1-15,2 4-4 0,0-1 1 0,1 1 2 0,-2-2 1 0,-2 3-4 16,3-2 3-16,-1 2-1 0,2 2-1 0,-6-2 1 15,3 4-1-15,0-2 1 0,0 3-1 16,-1-1 0-16,2 3 1 0,-3-1-2 0,1 2 1 16,2 0-1-16,-7 3-2 0,2-3 1 0,2 3 0 15,-2 1-3-15,4-2 2 0,-7 1-2 0,6 1-1 16,-5-1 3-16,7-1-3 0,3 4-1 0,-8-6-2 0,4 0 1 16,-7 3 0-16,8-3 0 0,-2 0-1 15,2-1 1-15,1 0 0 0,-6-3-1 0,8 3 0 16,-1-2 1-16,2 1-1 0,-1-6 5 0,0 5 0 0,-1-5-4 15,-1 0 7-15,2-2-1 0,-5-1-3 0,1 0 3 16,2-2-3-16,0-1 3 0,2-2-6 0,-9 0 5 16,1-1 0-16,-1 1 1 0,-2-2-1 0,0 1 2 15,1-1-1-15,4-1 2 0,-7 4 0 0,13-1 4 0,-9 0 1 16,-2 0 0-16,3 0 1 0,-1 2-2 0,-6 0 2 0,0-1 0 16,-7 1 2-16,0 1-4 0,8-1 3 15,-1 3-2-15,-2-2 2 0,0 1-3 0,-2-4 1 16,-2 1-2-16,6 1 2 0,-7-2-2 0,1 2-1 15,-1-2 0-15,-3 2 1 0,-2-4-1 0,2 3-2 0,-2-3 2 16,-4 1-3-16,0 1 5 0,-3-3-2 0,-3 0-1 16,5 1 0-16,-5-1 1 0,0 0 0 15,6 2 0-15,-4 0-2 0,2-1-1 0,-1 1 0 0,-1-1 3 16,0 1-4-16,4 1 1 0,-5 0 1 16,-2 0-1-16,2-1 0 0,4 3-6 0,-4-1 1 0,2 1-8 15,4 0 0-15,-3 1-1 0,8-3-7 0,-4 3-11 16,6 1-26-16,2-3 7 0,-2 3-23 0,7-4-50 15,-1-1-25-15,4 1 34 0,4 0 116 0,4-2-97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46:06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10248 14575 365 0,'-5'3'43'0,"-1"1"-43"0,6-1 22 15,0 0 14-15,0-3-5 0,-2 1-31 0,8-2-1 16,2 1-1-16,3-2 2 0,0 1-4 0,-6-4-2 15,3 3 5-15,-7 2-1 0,10-3 0 0,-8 0 0 16,4-3 3-16,-1 0 0 0,-9-1 2 0,6 4 5 16,5-2 1-16,-8-1 0 0,0 0 7 0,0 0 6 15,-8 6-4-15,-1-5 6 0,7 0 4 0,-6 2-1 16,5-2-3-16,3 2 3 0,0-2-4 0,-5 2-6 16,5-3 0-16,-9 3-3 0,6 0-6 0,-2 0-4 0,-8-4 0 15,4-1-1-15,-2 4-4 0,5-4 1 0,-2 0-3 16,8-2 3-16,-8-1 0 0,6-1-1 0,-1 1 0 15,2 0 0-15,-6-3 0 0,3 1 1 0,-7 1-1 16,4-3 1-16,1 3 0 0,3-2 2 0,-5-1 2 16,0 3-1-16,0-2 1 0,-1 1-1 0,4 1 1 15,-3 1 1-15,-1-4-1 0,-2 3 0 0,1-1 1 0,7 1-2 16,-8 1 1-16,0 0 0 0,5-2 2 0,-4-1-1 16,-1 3 1-16,0 1-1 0,-1 4-1 0,-1-6 0 15,2 1 0-15,-3-4 2 0,0 6-3 0,0 4 3 16,1-4 1-16,-4-1-4 0,-2 3 2 0,3 0 1 15,-1-1-3-15,-3 4-1 0,2-3-1 0,-4 1-1 16,-1 4-1-16,-3 1 1 0,4-7 0 0,-7 10-3 16,2-2 1-16,3 1 1 0,-2 7-2 0,2 1 3 15,-4-1-1-15,2 0-3 0,1 3 2 0,3 2 2 16,2 1-3-16,-7 3 1 0,-1 1-1 0,3 2 2 0,4 4-1 0,-4 1 2 16,1 5 0-16,-1 0-1 0,2 3 1 15,-1 3-5-15,5 0 2 0,-3 5 1 0,3 3-4 16,-3 1 0-16,8 4 2 0,-6 5-3 0,2-2 3 0,6 4 0 15,-4 1 3-15,-1 0-1 0,4-1 2 16,4 1 0-16,-2-1 2 0,1-1-1 0,5 4 2 0,-2-7 2 16,3 3-2-16,4 1 2 0,0-1 1 0,4 0-2 15,0-4-4-15,3 1 5 0,2-1-4 0,1 1 1 16,2-4-2-16,4-3 0 0,0-2 0 0,-2-1-1 16,3 5 2-16,5-6-4 0,-5-1 0 0,4 2 2 15,1-4-1-15,-2-5 0 0,2 1 1 0,2 1-1 16,-1-11 2-16,6 1-1 0,-2-2 0 0,-2-8-2 15,1 0 1-15,7-2 1 0,-3-5-2 0,7-2-1 16,0-1 1-16,-5-5-2 0,7-2 1 0,4-4 0 16,-3 0 0-16,0-4 1 0,1 1 1 0,-4-5 0 15,0-4-2-15,-1-2 3 0,-2-1 0 0,1-4 1 0,-2-2 0 16,-2-4-2-16,1-2 2 0,3-2-1 16,-6-2 3-16,6 0-2 0,-5-4 0 0,1 1 0 0,2-3 0 15,-3-1 3-15,5 2 0 0,-8-6-1 16,4 1-1-16,-6 0 2 0,5 0-1 0,-11-2 2 0,6 3 1 0,-7 1 0 15,-1-1 3-15,-1 2-3 16,-4 0 2-16,-2 2 0 0,-4-1 0 0,2 1 1 0,-7 1-2 0,1 0 2 16,-2 0 2-16,-2 0-10 0,-4-3 7 0,-2 2-2 15,-3-1 0-15,-3 2-3 0,0-1 5 0,-5-1-3 16,3 4-1-16,-7 0 2 0,-1 6-1 0,-1-3-4 16,3 2 0-16,-8-2-7 0,9 6-4 15,-5 2 0-15,-4-2-11 0,2 0-21 0,2 2-15 0,0 1-5 16,-4 5-30-16,0-4 2 0,-2 0-21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49:10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19041 12159 219 0,'-13'0'68'0,"-1"-1"-14"0,6-1 3 0,-5 1-12 16,4-3 3-16,-1 1-39 0,-1 0-1 0,5-2 1 15,1 4-7-15,2-2 2 0,0 0-3 16,2 1 0-16,1 2-1 0,-2 0 0 0,2-2 0 0,-5-2-2 15,4 1 1-15,-1-1 2 0,1 0-1 0,1-1 1 16,-2 3 1-16,2 2-1 0,0-1 3 0,-5-7-2 16,5 6 0-16,5 2-1 0,-10-3 0 0,10 2 1 15,-5 1 3-15,0-2-5 0,3-1 4 0,2 6-1 16,1-1 1-16,-6-4 1 0,11 2-1 0,-8 0 9 16,8-1-3-16,2 1-1 0,1 0 7 0,8 0-4 15,-3 0 0-15,14 1 2 0,-5-1-7 0,7-1-1 16,3 1-5-16,-1-2 2 0,3-1-3 0,-2 0 0 15,1-4-1-15,5 1 1 0,-3 1-2 0,4 1 2 0,-2-1 1 16,1-3-1-16,-3-3 1 0,3-2-6 0,3 2-4 16,-5 4 1-16,6-8-11 0,-6 3-12 15,1-4-3-15,-1 2-4 0,-1 0-14 0,-5 1-4 0,0-1-7 0,-6-5 4 16,2 2-10-16,-6-4 17 0,1 3 24 0,-8-6-22 16,3 2 50-16</inkml:trace>
  <inkml:trace contextRef="#ctx0" brushRef="#br0" timeOffset="649">19685 11148 631 0,'-14'3'44'16,"5"0"-43"-16,6-1 3 0,-4-1 2 0,3 4 10 0,4-2-29 0,3 0 8 15,-3 0-9-15,5-3 2 0,-1 7 6 0,-1-4 6 16,-1 3 0-16,0-4 7 0,-2 6 4 15,0-4 7-15,0 1 6 0,-2 1-1 0,0-4 10 0,-7 6-4 16,6 1 2-16,-8 1-1 0,1-7-3 16,-4 2-4-16,2 1-3 0,-4-1-3 0,-3-1-6 0,3-4 0 15,-1 5-5-15,3 0 2 0,-2-2-3 0,-1 8-3 16,0-5-2-16,-1 0 0 0,-1 5-2 0,4-1-9 16,-7-2 1-16,1 0-3 0,-1 0-7 0,-1 1-2 15,-3 4-2-15,3-1-2 0,-1 2-2 0,-3 5 3 16,1 0 0-16,1 3 0 0,-4 2 3 15,-7-1 5-15,8 4 4 0,-1 1-1 0,4 1 5 0,-1-1 6 16,2-1-1-16,0-1 2 0,-1 1 3 0,13-2 2 16,-4 2-2-16,0-2 1 0,-4-1-1 0,4 1 0 0,-3-3 3 15,5 3 1-15,1-1 0 0,-1-2 4 16,3-5 2-16,-1-1 1 0,4 0 5 0,-2-4-1 0,2 2-3 16,1-3 2-16,-1-1-2 0,6 1-3 0,-3-2 1 0,1-4-5 15,2 3-2-15,1 0-1 0,1 1-2 16,0-1 1-16,0 0-3 0,0 0 2 0,0 3-1 0,1 1-1 15,2-1 0-15,2 2-1 0,-2-4 1 0,5 5 2 16,-2 1-2-16,5-1-2 0,-1 1 0 16,-1 4 3-16,2-1 0 0,8 2 0 0,-3 2-3 0,1 2 2 15,0-1-1-15,1 2-1 0,2 1 3 16,1 0-4-16,4 4 2 0,-5 0-1 0,5 0-4 16,1 0-1-16,3 5-4 0,6 1-14 0,-7-2-4 15,2-1 0-15,2 0-17 0,-1 0-13 0,-3-3-9 16,2 0-4-16,-5-3-16 0,1-3 1 0,-1-6-14 0</inkml:trace>
  <inkml:trace contextRef="#ctx0" brushRef="#br0" timeOffset="20033.75">9482 16084 191 0,'-5'6'14'0,"-3"0"3"16,2-1-9-16,1 0-15 0,0-2 27 0,5-3-6 15,-5 2 0-15,5-2-7 0,-3 1-7 0,8-6-3 0,-3 2 1 16,-2 0 4-16,0 0-4 0,-4 1 3 0,6-2 4 16,-4 0 0-16,2 1 5 0,-7 0 1 0,3 3 0 15,-2 2 1-15,5-2 1 0,1 1-1 0,-2 2-3 0,2-3-2 16,-8 4-2-16,8-1 0 16,-1-5-2-16,1 2 4 0,-5 2-4 0,2-2 0 0,-5-2 2 0,6 2 1 15,-1 3 0-15,-3 0-1 0,1-1-1 16,-1 0 1-16,3 2-1 0,0 1 1 0,-5 1-2 0,3-2 0 15,2-4 1-15,-3 0 0 0,2 1-1 0,-3 2 0 16,3-1 0-16,1-2 1 0,-5 0 1 0,4 0-1 16,-3 3 1-16,3-1 7 0,-6 1-1 0,7-3 4 15,-8 1 4-15,2 2 6 0,2 1 0 0,-4 0-1 16,0 3 4-16,2-4-3 0,1 0 2 16,-3 3-2-16,3-3-4 0,0 2-1 0,-1-2 0 0,-1 2 0 15,2-4-2-15,-3 3 1 0,0-1-2 0,0 1 4 16,4 0-2-16,-3-3 0 0,4 5 0 0,0-2-1 15,-4 2-1-15,5-1-2 0,-1-1 0 0,0-1-4 16,-4-1-2-16,4 3-3 0,1-2-3 0,-2 0 4 16,2 0-6-16,2 2 2 0,-5-2-4 0,5 2 1 0,3 0 0 15,0-1 0-15,-2-1 2 0,0 1-2 0,-1-1 0 16,0 0-3-16,3 0 3 0,2-1-1 0,-4-1-2 0,-1 1 1 16,-3-2-1-16,3 1-3 0,3 1 2 0,0-2 0 15,0 0-3-15,0 0 3 0,0 0-2 0,-4 1 0 16,9 1 0-16,-5-2 0 0,0 0-1 0,0 0 2 15,0 0 1-15,0 0 0 0,0 0 1 16,2 0 1-16,-2 0 1 0,3 0 0 0,0 0 0 0,2 0-2 16,-4 0-1-16,-1 2 1 0,5 1-2 0,-2 0 0 15,2 2 0-15,0 1-1 0,1 2 1 0,3 4-1 16,-1 2-2-16,5 4 1 0,1 1-3 0,-1 7-1 16,2 7 0-16,3 4 0 0,-4-1-1 0,3 5 3 15,-1 4 3-15,-2 4 0 0,0 1 6 0,-1-2-2 16,-1-3 2-16,-1 2 2 0,0-1 1 0,-1-4 1 15,-6-5-3-15,4-4 0 0,-1-3 2 0,-3-4 0 16,3-1 1-16,-4-4-4 0,3-2 2 0,-3-4-2 0,0 0 0 16,0-7-1-16,1-2-1 0,-1-5 1 0,-3-1-4 15,0 0 1-15,1 0-1 0,-1-4 1 0,2-4 0 16,-2 0 3-16,0 0-1 0,0-1 0 0,0-4 3 0,-2-1-1 16,2 0 0-16,-3-2 2 0,-2-1-2 0,2 1 1 15,0-3-1-15,-3-5 1 0,1 2-1 16,2-1-1-16,-3-2 0 0,1-4 0 0,-3 3 1 0,3-1 0 15,1-6 1-15,-4 3 0 0,3 3 0 0,-3-7 2 16,0 1-1-16,4 1 2 0,-1 1-3 0,-3-4 0 16,3 7 1-16,-1-1-1 0,3-4 1 0,-3 8 0 15,1-1 0-15,3-1-2 0,-1 3 2 0,-1 2-2 16,2 0 0-16,-1 2 5 0,3-1 1 0,-2 4-6 16,1 1 5-16,-4 2 0 0,3 0 8 0,2 4-3 15,-1 1 2-15,1 4 0 0,0 1 0 0,0 4 1 16,0-2-1-16,0 0-2 0,0 2 2 0,0 0 0 0,0 0-2 15,0 4-2-15,1 0 1 0,-1 1-2 0,5 4-2 16,-3 4 1-16,1 0 0 0,0 4-1 0,3 3 0 16,-1 6-1-16,4 0 0 0,-4 6 1 15,5 4-2-15,-1-1 0 0,-1 5-2 0,1 4 1 16,-1-1 0-16,-2 3-1 0,4-2 0 0,-4 1 0 0,2-2 0 0,-2 2-1 16,1-4 0-16,-1-3 1 0,0 0-1 0,-1-5 0 15,3-5 0-15,-5 0-1 0,5-2-1 0,-5-8 0 16,5 0 0-16,-3-4-1 0,2 0-2 0,-2-3-1 15,-2-2-1-15,7-2-1 16,-9-4-4-16,9-2-5 0,-6-2 0 0,4-2 3 0,-6-7-7 0,1 2 6 16,3-6-1-16,-3-1 0 0,2-3 7 0,-3-4 0 15,4-1 2-15,-4-4 1 0,9-5 0 0,-7 1 2 16,3-5 0-16,-6 0-2 0,-1-1 3 0,2-3 2 16,1 0-1-16,3-4 0 0,-3 3 1 0,-1-3-1 15,0 2 3-15,5-1-1 0,0 1 0 0,-1-1 0 16,-4 4 0-16,2 3 0 0,-2-2 1 0,1 4 0 0,2-3-1 15,-4 4 1-15,1-1 0 0,-1 2 1 16,4 1 0-16,-5 4 1 0,2 0 1 0,-2 4-3 0,-3 2 3 16,4 4 1-16,1 4 0 0,-1 1 0 0,-2 4 1 0,5 3 0 15,-5-1 4-15,7 0 2 0,-4 6 5 16,-2 0-7-16,0 3 8 0,1 0-5 0,1 6-3 0,-2-1 5 16,9 6-7-16,-4 2 0 0,3-2-4 15,-2 7 0-15,7 2 0 0,-5 6 1 0,4 1-1 16,-6 3-1-16,2 4-1 0,-3 6 0 15,8 1 0-15,-2 1 0 0,0 1-2 0,-3 3 0 0,-2-4 2 0,5 3-2 16,-5-3 0-16,2-2 0 0,-3-1 1 16,4-4-1-16,-6 0-2 0,5-5 0 0,-5-3-1 0,5-4 3 15,-3-2 0-15,3-2-3 0,-5-5 0 0,-3-6-1 16,8 0-1-16,-5-3-5 0,5-2-2 0,-3-4-2 16,-4-2-5-16,4-5 5 0,4 1-4 0,1-6 0 15,-7-4 3-15,5-5 1 0,-2 0 2 0,2-6 4 16,-2-5-2-16,2 2 0 0,0-7 4 0,-3-4 0 15,6 1 0-15,-2-1 3 0,-3-4-3 0,4 1 4 0,-4-1 1 16,3 3 1-16,1-3-1 0,-5 5 0 16,4-1 1-16,1 3 1 0,-6 1 1 0,6 5-3 0,-4-1 1 0,3 6 2 15,-2-4 4-15,-1 9-3 0,0 6 3 0,1 0 1 16,-4 4 0-16,5 1 5 0,-7 6-2 0,2-4 9 16,4 12-3-16,-4-2 0 0,1 2 7 0,3 7-8 15,-4 1 2-15,6 8 1 16,-4 1-9-16,6 3 0 0,-9 1-5 0,9 9 2 0,-5 0-3 0,5 1 0 15,-5 2-1-15,2 2 1 0,0 0-2 0,-3 1 1 16,3-2 3-16,-7 0-2 0,5-1 2 0,-2 0-1 16,-3 1-2-16,4-6 1 0,-2 0-2 0,0-3 0 15,0-2 0-15,0-4-2 0,2 0 0 16,-3-4 0-16,-1-4 0 0,1 0 1 0,1-5-1 0,3 0-4 16,-6-5 1-16,3 0-1 0,-1-3-4 0,0-1 1 15,-1-2-2-15,5 1 1 0,-4-4 1 0,-2 2 3 0,2-6-3 16,-2 1 2-16,0 0 2 0,6-2 2 0,-6-3-2 15,0 2 0-15,0-4 0 0,3 2 2 0,-1-2 2 16,1 1-5-16,-2-4 1 0,-1 0 2 0,0-1-1 0,-1-2 1 16,2 2-1-16,-2-5 3 0,1 1-2 0,-3-1 1 15,3-1 0-15,0 1-2 0,0 1 3 0,4 1 0 16,-4-2 0-16,4 1-1 0,-4 2 0 0,4 2 1 16,6 1 0-16,-9 2 2 0,1 2 0 15,-2-1 1-15,-2 2 1 0,1 2-1 0,2 1 0 16,-4 2 3-16,-2-1-4 0,7 3 1 0,-2-1 2 15,-2 2-1-15,12 1 2 0,-10 0-3 0,0 2 3 0,0 0-3 16,0 0 0-16,5-3 2 0,-5 5-2 0,4-2-1 16,-4 3 2-16,7 0 0 0,0 2-1 0,-2 0 1 15,0-1-2-15,-2 6-1 0,10-1 0 0,-12 2 1 16,12 2-2-16,-12 1 2 0,2 3-1 0,2 2 1 16,1 2 1-16,1-1-3 0,-3 5-1 0,9-1 0 15,-4 1-3-15,-2 0-20 0,2-3-10 0,4 2-9 16,-4-4-23-16,1-2-71 0,1-7 104 0,0 0-45 15,1-4 78-15</inkml:trace>
  <inkml:trace contextRef="#ctx0" brushRef="#br0" timeOffset="21277.1">5829 15053 12 0,'-6'-3'0'0,"3"3"17"15,-7-1-7-15,4-2 3 0,-2 1 11 16,-1 0-6-16,2-1 4 0,1 0-4 0,0 0-4 0,1-2-3 16,-3 1-4-16,7 0 2 0,-7-2-4 0,6 1-1 15,-1 1-1-15,1-1 0 0,-2-1-1 0,2 3 0 16,2-2 1-16,-3 2-1 0,3-2 1 0,-3 2 5 15,1 0-1-15,-1 1-1 0,3 2 4 0,0 0 1 16,0 0 0-16,-2 0 0 0,1 0-1 0,-1 0-3 16,-2-1 1-16,-1 1 0 0,3 1-4 0,-1-1-1 0,-3 2 0 15,3-2 2-15,0 0-2 0,3 1-1 16,0-1-3-16,0 0 2 0,0 0-2 0,0 0 2 0,-2 0-1 16,7-3-4-16,1 0 3 0,-3-2-2 0,-1-3 1 0,2-1 1 15,4 0-2-15,2-6 3 0,-4 0 0 0,2-4 0 16,-3-2 3-16,6 1-3 0,1-4 0 0,-1 4 2 15,2-7-3-15,1 2-1 0,-1 0 2 0,2 1-5 16,3 4 3-16,-6-9 1 0,2 4 0 0,2 0-1 16,-2 3 1-16,2-2 2 0,1 2 0 0,1-3-1 15,-6-1 2-15,5 3 1 0,-2 0-1 0,2-2 2 16,-1 0-1-16,-1-1-1 0,-2 0-2 16,1-1 3-16,3 2-3 0,1-2 2 0,4 2 0 15,-7-2-2-15,1 2 3 0,5 0-3 0,-1 0 6 0,1-1-4 16,-1 1 1-16,-3-3 4 0,-3 1-1 0,8 0 4 15,-4 2 4-15,-2-1 0 0,4-3 0 0,-3 4-1 16,5 0 0-16,-4 1-3 0,4 1-2 0,1 1-1 16,-7-3-5-16,8 3 1 0,-7 3-2 0,3 0 2 15,-2 0-2-15,4 3-1 0,-8 0 0 0,5 2 1 0,-2 2-1 16,-3-1 0-16,0 4 2 0,-3-1-8 16,2 1 1-16,-4-1-23 0,-2 3-11 0,2 0 6 0,-1 1-31 0,-3-2 8 15,-1-3 28-15,7 2-29 0,-4-2 57 0</inkml:trace>
  <inkml:trace contextRef="#ctx0" brushRef="#br0" timeOffset="21783.03">5872 13599 226 0,'3'-4'5'0,"3"1"0"0,0 0-5 0,4-2 4 16,1 1 0-16,1-4-3 0,1 3 4 0,-1-3 1 15,3 0-3-15,-1 2 7 0,0-2 4 0,-3 0 3 0,6-1-1 16,-1 3 6-16,-3-4 0 0,-4 5 3 0,8-1-2 16,-3-2 2-16,2 5-5 0,-3-5-2 0,-4 4 2 15,2-3-6-15,-5 1-2 0,7 3-1 0,0 0-4 16,-1 0-2-16,1-4-2 0,3 4-2 16,-2-3 1-16,5 1-2 0,1 4 0 0,2-3 0 0,-6-7-1 15,1 2 1-15,-1 1 0 0,3 2 0 0,3 3 0 16,0-4 0-16,-3 3 0 0,-1-3-1 15,1 4 2-15,3 2-1 0,0-4 1 0,-4 5 0 0,2-2-1 16,-3 2 0-16,4-1 0 0,-4 1 3 0,1 3-2 16,0 0-1-16,-3 3 0 0,-3-1-4 0,2 0 6 15,-3-1-5-15,3 4 3 0,-4 3-2 0,6-4-2 16,-7 4 3-16,7-2 0 0,-4 5-3 0,1 2 3 16,0 0-4-16,-2 1-5 0,0-3-2 0,-4 8-5 0,3 0-8 0,-1 0-32 15,-1 0-9-15,-2 5 15 0,9 0-37 16,-1 4 0-16,2 4-10 0</inkml:trace>
  <inkml:trace contextRef="#ctx0" brushRef="#br0" timeOffset="22640.37">8000 15116 656 0,'-10'8'43'0,"1"-5"-41"0,3-1-2 0,1 1-9 0,3-1 9 16,4-2-8-16,3-2 0 15,1 1-4-15,5-4 2 0,3 2-3 0,2-4 7 0,4 1 2 0,-4-3 3 16,6-2 5-16,-2 1 4 15,2-2-2-15,0 1 3 0,4-4 1 0,-4 1 2 0,3 0 0 0,5 0-2 16,-2 0 1-16,-1 0-1 0,7-2 0 0,-2 0 3 16,-1 1-5-16,1-1 1 0,1-2 2 15,-3 3 0-15,0-3 2 0,3 1-1 0,-5-2 0 0,3 4-1 16,-2-6 2-16,-1 1 1 0,0-2-3 16,-3-2-1-16,4 5 0 0,4-8 15 0,3 1 12 0,0 1-6 15,-3-1 18-15,5 0-26 0,-3 0 4 0,4-3 12 16,0 2-27-16,-4 2 2 0,-5 1-12 15,0-1-3-15,3 0 2 0,-5 0-3 0,3 1 6 0,-4 2-4 0,1-2 0 16,-2-2 2-16,0 4-4 0,3-4 1 0,-7 1 1 16,3-1 0-16,2-3-2 0,-2 4 2 0,-3-3 0 15,3 3 0-15,-5 1 1 0,6-1 1 16,-1-2 1-16,-2 3-3 0,-1 2 4 0,-6 0-2 0,8 4 0 0,-7-3-1 16,5 1 1-16,-11 2-2 0,5 3 2 0,-4 0 1 15,1 1-2-15,0 0 0 0,-1 3 1 0,-1-1 1 16,-6 4-3-16,6-2 4 15,-3 2-2-15,-2 2 1 0,5 0-1 0,-6 1 0 0,3-1 0 0,1 1-4 16,-3 2-1-16,4-2-1 0,1 0-5 0,0 1-5 16,-3-4-3-16,4 2-2 0,1-1-6 0,-1-1 2 15,1-1-5-15,1 1 1 0,3-3-1 0,1 2 0 16,-3-4 3-16,3 1-1 0,-1-1 1 0,0-1-1 16,2 0 4-16,-1-2-2 0,0 0 2 0,-3 2 5 15,0-3-2-15,4 3-1 0,-3-5 5 0,-3 5 2 16,4-1 0-16,-5 0 3 0,-1-4 1 0,8 1 4 15,-8 3 1-15,0 2-2 0,5 1 4 0,1-1 1 0,-9-1 1 16,6 4 0-16,5 4 0 0,-8-5 0 0,2 3 0 16,-4-1 0-16,1-1 0 0,1 1 0 0,1 1-4 15,1 0-3-15,-2-1-3 0,0-1-8 0,-2 4-2 16,2-3-1-16,-1 2-10 0,1-1-8 0,-2-1-5 0,-2-2 5 16,4 2-11-16,-7-2 3 0,4-2-1 0,-2 2-6 15,2 0 4-15,0-2 1 0,-5-1 3 16</inkml:trace>
  <inkml:trace contextRef="#ctx0" brushRef="#br0" timeOffset="23103.41">9950 13130 759 0,'-20'12'24'0,"4"1"-3"16,2-5 0-16,1 0-13 0,1 1-4 0,7-3 3 15,-3-1-16-15,7-5 0 0,1 0-2 16,0 0-3-16,-2 2 2 0,2-4 5 0,2 2 4 0,-1-1-1 0,-1 1 7 16,3 0 2-16,-1 0 1 0,3 0 3 0,-4 0 1 15,2 0-3-15,0-2 0 0,2 2-1 0,-2-2-2 16,2-1-3-16,3 3 0 0,-2 0-1 0,2-3-2 0,3 3 0 15,0-1-3-15,2-3 1 0,2 3-2 0,-2-1 3 16,1-4-1-16,3 0 0 0,4 1 1 0,-4-4 1 16,2 4-1-16,2-3 3 0,1 0 0 0,0 0-2 15,3 2 1-15,-5 0 0 0,1-1 0 0,4 1 0 16,-5 1 1-16,-1 1-1 0,5 0 1 0,-5 1 1 16,3 2-1-16,1 1 0 0,2 0-1 0,-3-2 0 15,0 4 1-15,-1 2 1 0,1 0 0 0,-3 0-1 16,1 3 0-16,-4-1 2 0,0 2-2 0,3 3 1 15,-4-3-1-15,-1 3-1 0,2-3 1 0,-2 6-3 16,-1 0 2-16,0 0-2 0,-2 5-2 0,0 0-1 16,0 1-1-16,-5 1-3 0,2 4 0 0,1 2-19 15,-4 1-7-15,3 3-2 0,-2-6-21 0,2 2-40 16,4 3 70-16,-1 0-35 0,2 0 64 0</inkml:trace>
  <inkml:trace contextRef="#ctx0" brushRef="#br0" timeOffset="24549.48">9576 15472 448 0,'-10'9'52'0,"3"-2"-51"0,-4-1 24 15,3-1 2-15,6-1 3 0,-6 0-9 0,5-1-11 16,3-2-8-16,0-1 0 0,3 0-13 0,7 2 5 0,1-2-2 15,-5-2-2-15,5 1 4 0,6-2 5 0,-6-2-1 0,10 0 5 16,-2 0 2-16,3-1-2 0,3 0 3 0,0-4-1 16,2 2 0-16,1 1-1 0,7-3 0 0,-5 1-1 15,3-2 0-15,3 0 0 0,-2-3-3 0,4-1 0 16,-3 0 0-16,2-4-2 0,0 3 1 0,4-3 1 16,1-3-1-16,5 2 2 0,0 1 0 15,-1-3-2-15,6 5 2 0,0-6 0 0,4 5 2 0,-5-3 0 16,-1 2-1-16,-3-1-1 0,1-1 1 0,2 3 3 15,2-3-2-15,0 2 1 0,1-3-1 0,2 2-1 16,0-1 2-16,2 2 1 0,3-1 1 0,-5-2-3 16,4 0 1-16,-3 1-2 0,3-2 2 0,-8-1 1 15,1 2-2-15,-1-1 2 0,0-1 0 0,1 2-1 16,0 2 4-16,0-7-1 0,-2 6 0 0,2 1 1 16,0-4-2-16,-4 2 3 0,3 2 0 0,-2-4-1 15,-9 2 1-15,1 3 1 0,5-1-1 0,-4 0 1 0,1-1-1 0,4 5 2 16,-6-3-3-16,-2 1 3 0,7 0 0 15,-5-1-2-15,-3 2 1 0,1 0 1 0,-3-1-1 0,2 1-1 16,-5 1 1-16,0-1-3 0,-2 1 1 0,2 2 1 16,-4 0-2-16,2-2 1 0,-3 2 0 15,-1-1-1-15,2 2-1 0,-3-1 1 0,4-2-2 0,-5 2 0 16,4 3 1-16,-4-5-2 16,0-3 1-16,2 2 0 0,-7 1 1 0,8-3-1 0,-2 7-1 0,-3-7 0 15,-1 0-3-15,3 5 4 0,1 0-4 0,-3 0 2 16,1-2-1-16,-4 2-1 0,4-2 1 0,-1 0-2 15,1 2 0-15,1 0 2 0,2-2-3 0,-8 2 1 16,9 1-1-16,-7-2 0 0,4-1 1 0,0-1 1 16,-3-1-2-16,0-1 3 0,-2-1-2 0,9 1 2 15,-7-3-2-15,6 2 1 0,-4-2 0 0,4 3 0 16,3-2-1-16,-1 4 2 0,2 0-1 0,-5-1 0 0,-1 3-1 16,-1-3 1-16,2 6 0 0,0-2-1 0,-2-2 0 15,0 3 0-15,-1-6 1 0,-1 2-1 0,-1 3 3 16,2-2-4-16,1 1 1 0,-3-3 2 15,-3 3-2-15,5-3 0 0,1 6 0 0,0-3 1 0,-1 4 1 0,2-3-2 16,3-1 2-16,4 5 1 0,-3-1 1 0,-2-1 1 16,-3 1-1-16,7 0 2 0,-4-4-3 15,-3 4 3-15,0 0-2 0,0 2 2 0,1-1-2 0,-4 3 0 16,0-3-1-16,0 2 0 0,0-1 0 0,-2-1 0 16,2 1-3-16,0-2 1 0,-3 0-1 0,1 0 1 15,-1 0-1-15,5-2 1 0,-1 2-1 0,1 0 0 16,3 0 0-16,-7-1 2 0,5 1-2 0,4 0 1 15,-6 1-1-15,4 1 0 0,0-1 3 0,-2 1-1 16,-5 0 1-16,9 2-2 0,-7-1 1 0,-2-1 2 16,4 1 0-16,-8-1-1 0,-2 2 0 0,1 1-2 15,0 1 1-15,0-4 0 0,1 6-2 0,-2-4 3 16,-1 6-1-16,1-5-2 0,-1 1-1 0,-2-3-2 16,1 5-2-16,-1 0-9 0,0-7-2 0,-5 6-2 15,4-1-9-15,-4-1-11 0,2-2-3 0,1 3-4 0,-4-12-10 16,2 4-9-16,-3 1-9 0,-2-7 0 0,1-5-13 0,2 2-10 15,-4-6 61-15,-1-4-38 0,0 2 73 16</inkml:trace>
  <inkml:trace contextRef="#ctx0" brushRef="#br0" timeOffset="25049.48">14762 12199 617 0,'-19'12'81'0,"2"1"-23"0,3-5 1 0,3 1-15 15,1-3-30-15,6 1-5 0,0-3-16 0,3 0-2 16,1-3 0-16,0 1-3 0,3-1 1 0,-1 2 8 0,1-1 3 16,5-2 0-16,-5 2 8 0,6-2 4 15,-4 1 1-15,4 1 3 0,-1-1 2 0,-3-1-2 0,7 2-1 16,-2-1-1-16,-1-1-2 0,1 2-4 0,4-2 2 15,3 0-5-15,-1 0-4 0,1 0 1 0,7 0-1 16,-7 0 3-16,5 0-2 0,-1 0-1 0,-6 0 1 0,11 0 2 16,-3 0-1-16,-4 0 2 0,0 0-2 0,-2 0 0 15,4-2 1-15,1 2 0 0,0 0 0 16,-2 0-1-16,-3 2 0 0,4 0 1 0,-4 1 0 0,4-2 2 16,-4 4 0-16,-5-2-2 0,6 2 3 0,-6 0-3 15,3-1 0-15,-3 1-1 0,2 1-2 0,2 2 3 16,-2 0-2-16,0 0 0 0,-4 1-1 0,2 2 2 15,-2 2 0-15,2 0-1 0,-2 2 1 16,-1-1 0-16,-2 1 0 0,0 0 2 0,3 3 0 0,-4 0-3 16,4 4 3-16,-6 1-2 0,4 0-1 0,-2 2 4 15,4 4-3-15,-4-3 3 0,-3 7-1 0,-1 0-2 16,4-1 5-16,-1-2 4 0,-2 7 1 0,0 0-2 16,-3-1 4-16,5 5-2 0,-4-5 0 0,3 2 2 15,-6 1-3-15,0 0 0 0,-2 1-3 0,-3-3-2 0,1-2 0 16,0 3-6-16,3-4-2 0,-7 1-5 15,1 0-9-15,3 1-29 0,-4-6-24 0,1-1-12 16,4 3-45-16,-4-2 2 0,2-2-39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50:48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 8554 56 0,'-4'3'-5'16,"-3"0"5"-16,7-1-10 0,-1 1-29 0,-1 2 39 16,-1-2 0-16,5 0 0 0,-6-3 0 0,8 5 0 0,-8-4 0 0,4 3 0 15</inkml:trace>
  <inkml:trace contextRef="#ctx0" brushRef="#br0" timeOffset="898.13">1359 8595 1 0,'-2'0'0'0,"0"0"0"0,1-3 0 15,-4 0 0-15,-1-4 0 0,4 4 0 0,1-1 0 16,-6-3 0-16,6 4 0 0,-1 0 0 0,1 0 0 16,1 0 2-16,0 3 5 0,0-7 1 0,0 7 6 15,0-1 1-15,-8-7-3 0,5 5 10 0,1 0-3 16,1 1 3-16,-1 1-3 0,-4-4 0 0,-1 0 5 16,1 2-3-16,6 5 3 0,-5-2 3 0,-2-4 3 15,0 1 1-15,-2 2-3 0,6 1 5 0,-5 1-3 16,1-2 0-16,-4-1-2 0,0 1-3 0,4-1-4 15,0 4-4-15,-4-2 2 0,5 0-7 0,-2 0 0 16,-1 1 0-16,4-1 2 0,-4 0-1 0,4 0-3 16,-5-1 4-16,6 1-3 0,-3 0-1 0,3 0 3 0,-3 0-1 15,3 1-3-15,-3-1 4 0,3-1-2 16,2 1-1-16,-4 0 1 0,1 0-4 0,3 0-3 16,-2 0 1-16,1-4 2 0,-1 4-4 0,3 4-2 0,-1-4 2 15,2 0-3-15,0 0 1 0,0 0 1 0,0 0-4 0,0 0 1 16,0-2-3-16,2 0 3 0,-2 2-2 0,0 0 1 15,3-3 0-15,-1 3-2 0,2 2 1 0,-1 1 2 16,1 0-2-16,-1 3 3 0,3-1-2 0,-1 0 0 16,3-2 2-16,1 3 0 0,-3-1 0 0,5 3-1 15,2 1-1-15,0-2-2 0,1 4 2 0,0 0 0 16,-2 0-2-16,7 1 0 0,-3 1 2 0,-2-5-1 16,8 6 0-16,-3-2 3 0,2-2-1 0,2-1-1 15,-6 4 1-15,9-5 1 0,-1 0-3 0,-2-1 4 16,-4-7-1-16,3 0-1 0,3 0 1 0,-1 0 0 15,4 0 0-15,-4-3 0 0,-4 0 0 0,9-5 0 16,-9 0-1-16,4 1 1 0,-1-4 1 0,-4 0 0 16,2-4 2-16,-6 0-1 0,6-1-2 0,-4 2 3 0,2 1-3 15,-2-3 2-15,-2 2-1 0,3-5-1 0,-3 1 0 0,-3 0 1 16,1-2 0-16,-1-1 3 0,-2 4-1 16,-1-7 0-16,2 6 1 0,-6-1-3 0,3 1 1 0,-2 3 2 15,2-3-1-15,-5 1-2 0,5 3 1 0,-8 0 1 16,3-4 0-16,-1 6 1 0,-1-2-1 0,-1 0-1 15,0 1 1-15,-1-1 1 0,-4 1-1 0,3 2 0 16,-6 0 1-16,2 0 0 0,-2-1 0 0,-1 2-4 16,-1 1 1-16,-1 1 0 0,0-2-3 0,-1 1 0 15,-1 6 0-15,1-3-4 0,-4 6 3 0,2-4 0 16,-4 1-1-16,3 3 0 0,-1 2-1 0,-4 4 3 16,2-6-2-16,-4 5 2 0,0 1 0 0,2-1 0 15,-2 6-2-15,0-2 4 0,1 1 0 0,-5-2-2 16,4 4 0-16,-5-1 0 0,3 5 0 0,7 0 0 15,-5-2-3-15,0 3 3 0,6-3-2 0,2 5 0 0,-5 0 0 16,7 3 0-16,-1-2 0 0,-1 3 1 16,0 0-1-16,7 2-1 0,-5 0 1 0,1 1 3 15,0-3-3-15,0 1 0 0,1 3 1 0,4-4-1 0,-2 2 4 0,3 0 0 16,2-1 0-16,2 3 1 0,1 0 2 16,1-1 0-16,4-4 2 0,0 7 3 0,3-1-1 0,1-3-1 15,4 0 4-15,-6 0-3 0,11 2 2 0,-3 0-1 16,1 0-1-16,9-4 1 0,-3 2-4 0,0 1 2 15,5-1-1-15,1-3 2 0,7 0-1 0,-2-2-5 16,2-1 2-16,-5 3-1 0,7-3-2 0,3 0 0 16,-4-7-5-16,2-1-31 0,-2-4-7 0,-2-1-2 15,6-1-37-15,-7-10-21 0,8-4 65 16,1-7-41-16,-4 0 79 0</inkml:trace>
  <inkml:trace contextRef="#ctx0" brushRef="#br0" timeOffset="1831.27">2677 8197 816 0,'-5'-1'17'0,"2"-3"-14"0,3 3 1 0,0-2-26 16,0 1-33-16,3-4 1 0,-1 4-32 0,5-3 2 15,0 4-1-15,2 1-5 0,2-2 6 0,-1-1 36 16,-6 3 13-16,1 3 2 0,1 0 41 0,-4 1 17 16,-2-3 9-16,-2 1 3 0,-4 2 17 0,0 0-3 15,0-1-1-15,-2-2 3 0,-2 1-6 0,2-2-8 16,2 2-3-16,-5-2-2 0,-2 0-8 0,2 0-10 15,5-2 2-15,-5 2-4 0,0-3-6 0,-1 1-1 16,1-3-2-16,-2 1 0 0,2 2 0 0,0 1-6 16,-2-3 3-16,-1 1-6 0,2 3 0 0,2 0-5 15,-6 3 2-15,4 1-11 0,2-1-1 0,-1 5-1 16,0 1 3-16,0 5-5 0,2 0 2 0,3 4 6 16,-4-1-1-16,7 5 2 0,-5 5 5 0,5-1 2 0,1 3 0 15,1 2 2-15,1-2 0 0,3 2 0 0,-1-1 0 16,6 1 3-16,-2 2-1 0,3-4 0 0,4-1 12 15,-1-4-1-15,1 4 4 0,1-11-1 0,-1 4 1 0,-1-7 6 16,2-5-3-16,1 1-4 0,-1-2 5 0,3-5-4 16,-3 0 0-16,0 5 2 0,1-10 0 0,-3 1-2 15,5-6 1-15,-6 3 1 0,10-7-4 0,-5 1 1 16,-2-6-3-16,-2-2-1 0,3 3-3 0,-1-5 4 16,0 4-4-16,6-4 0 0,-12-1 0 0,2 1-1 15,-1-1 0-15,2-1 1 0,-8 0 1 16,7 5-2-16,-12-2 1 0,0 3 2 0,6 4 1 0,-1-1 0 15,-5 4 2-15,1 1-2 0,1 2-3 16,-4 3 6-16,8-1-5 0,-11 3-2 0,1 1-1 0,-7 3-3 16,6 2 0-16,7 6-1 0,-13 1-1 0,8 4-1 15,-6 1-1-15,8 8-1 0,-8 1 1 0,8 7 2 16,-2 1-2-16,-7 2 2 0,7 2 0 0,3 3 1 16,-2 2 2-16,-4 1 1 0,8 3-1 0,-3-2-1 0,-4 1 1 0,7 0-1 15,5 6 0-15,-10-4 0 0,2 0 0 0,6 2-2 16,-1 0 2-16,3 1-1 0,-2 0 0 0,2 0 1 15,-2-2-1-15,8 2-2 0,-3 0 2 0,-1-4 1 16,-2 2-2-16,5-4 2 0,-3-1-1 16,1-1-1-16,2-2 2 0,-6-8 0 15,9 0 0-15,-5 0-1 0,-3-6 1 0,6-1-1 0,-7-2-1 0,4-7 1 16,-6-3-3-16,3 4 4 0,2-6-3 0,1-2-4 16,2-4 2-16,-1-4 1 0,2-2-5 0,5 1 3 15,-4-6 0-15,3-4 0 0,-1 0 3 0,5-4 2 16,-5-1-1-16,0-5 0 0,-1-3 2 15,2-6 0-15,3 6 0 0,-6-5-1 0,-4-6-1 0,5 3 2 16,-2-3 1-16,-2 1-3 0,0-1 1 0,-4 0 4 16,0-3 1-16,0 0 0 0,-4 0 1 0,-1 0-2 15,-1-2 2-15,-7-1-1 0,3 1 0 0,-1 0-2 0,-1 0-1 16,-2-1 2-16,0 3-2 0,1-2 1 16,-2 0 1-16,1 4-3 0,-2-1 0 0,-2 2 0 0,5 2-4 15,-1-1-1-15,-4 2-5 0,4 2-33 0,-5 1-11 0,4-1 4 16,4 1-40-16,-7-4 2 0,1 1-19 15</inkml:trace>
  <inkml:trace contextRef="#ctx0" brushRef="#br0" timeOffset="2350.27">3183 8197 382 0,'-9'10'19'16,"4"1"-20"-16,2-2-3 0,-3 4 4 0,4-1-9 15,2 1-13-15,0 1 13 0,3 2-16 0,-1-1 0 16,1 4 14-16,0 0-1 0,-1 0 1 0,-2 1 18 0,1-1 18 16,-1 3 3-16,2-3-2 0,-2 5 20 0,5-4-6 15,-4-1 1-15,2 3 2 16,-1-3-8-16,4-2-11 0,-1 4-2 0,1-6-4 0,2 3-11 16,1-4 1-16,2 2-5 0,-3-5 2 0,2 1 0 0,1 1 0 15,-5-8 4-15,5 2 0 0,-1-5 1 0,2-2 4 16,-1 0-11-16,-5 2 23 0,5-2-4 0,2-5-5 15,-2 5-1-15,6-8 1 0,-1 3-7 0,-7 1-3 16,10-6-3-16,-6 1 1 0,-2-7-5 0,5 2 4 16,1-2-3-16,0-1-1 0,-1-5 1 0,0 4 1 15,-4-2 1-15,4 0 0 0,5 1 0 0,-7 0 0 16,-5-3 0-16,-4 6 3 0,3-3 0 0,-5 2 3 16,3-2-2-16,0-1 0 0,-7 2 2 0,-1-1-1 15,-1 2-1-15,3-2-5 0,0 3-2 0,-1-2-14 0,-3-1-7 16,4 3 0-16,0-3-20 0,0 3-21 15,0 1-9-15,0-3-5 0,0 1-26 0,-1-5 1 0,-1 2-11 16</inkml:trace>
  <inkml:trace contextRef="#ctx0" brushRef="#br0" timeOffset="3014.59">4096 7949 983 0,'-7'6'14'0,"-2"-5"-2"16,7 1 1-16,-4 4-16 0,0-6-12 0,6 3-2 16,0-1-24-16,-3-2-10 0,6 5 5 0,-3-5-2 15,0 0-8-15,0 0 26 0,0 0 6 0,0 0 3 16,0 0 29-16,0 0 6 0,-7 3 5 0,4-3-1 15,-3 5 6-15,-5-2-3 0,-2 0 0 0,2 2-1 16,0-2-5-16,-3 1-3 0,0-4-3 0,0 5-1 16,0-3-5-16,0-2 1 0,-7 4-4 15,4-4 3-15,-5 5-3 0,0 0-1 0,-2 3 0 0,-1 1-2 0,-5 1-2 16,2 4 0-16,-4 0 0 0,4 6 0 0,-3-1 1 16,5 2 4-16,-5 1 0 0,6 0 0 0,9 5 3 0,2-2 0 15,1 1-3-15,9-2 4 0,-1 6-5 0,-3-3-1 16,8 1-1-16,5 0 1 0,3-1-2 0,-4-3 3 15,6 4-1-15,2-4 2 0,3-2 1 0,5-2-1 16,4-4 5-16,-2-5-3 0,0 1 0 0,0 2 3 16,9-7-1-16,-9 1 0 15,5-4 2-15,-5 3 1 0,0-3 1 0,1-4 1 0,-2 3 1 0,-4-3-1 16,-1-6 1-16,0-2 2 0,1 2 0 0,-1-5-5 16,-5-2-1-16,1 2 2 0,-2-4-4 0,-1 2 2 15,-1-3-3-15,1-1 0 0,-2 0 2 0,4-2 1 16,-6 2-2-16,1-2 1 0,-3 0-2 0,3 0 2 15,-1 2 0-15,-3-1 0 0,-2 1 0 0,-2 0-1 16,4 3 2-16,-2-1 0 0,0 3-1 0,3 2 0 16,0 3-2-16,-2-1 1 0,1 3-1 0,0 2-1 0,-6 0 2 15,8 1-4-15,-4 1 2 0,0 1 0 0,-2 1 2 16,0 2-1-16,2 2 2 0,2 0 2 0,3 3 0 16,-4 1-2-16,2 5 1 0,2 2-1 0,0 1 0 0,1 2 2 15,-3 3-5-15,7 2 1 0,-6 2-1 0,7 3 0 16,2-3 0-16,-8 4-2 15,6 0-1-15,0 0 1 0,1 3 0 0,-1 0-16 0,2 0-5 0,-11-4-3 16,9 4-15-16,-5-4-24 16,2 0-9-16,3-4-6 0,-7-5-26 0,3-2 7 0,1-3-5 0,7-4-1 15,-4-3 4-15,7-3-1 0,-3-3 12 0</inkml:trace>
  <inkml:trace contextRef="#ctx0" brushRef="#br0" timeOffset="3448.59">4536 6638 441 0,'-9'2'32'0,"4"-2"-39"16,0 1-9-16,2 4 6 0,1-2-15 0,2 10-5 15,0 1 6-15,2-3 0 0,-2 10-2 0,2-1 12 16,-2 0 1-16,1 4 45 0,-1 0 2 0,-1-2 15 16,-1-2 7-16,0 4-1 0,-1-1 21 0,0 1-13 15,2 1-6-15,-1 2 4 0,0 1-17 0,2 2-10 16,2 5-5-16,1 5-3 0,3 1-10 0,-1 7-6 15,5 2 3-15,1 3-6 0,0 2-2 0,-2 8 2 16,4-1-2-16,-2-1 2 0,1 2 0 0,1 5 1 16,-1-2-3-16,1 3 3 0,-4 0-3 0,4 2-1 15,-4 0 0-15,-2-1 1 0,4 3-3 0,0-1-2 16,-7-3 2-16,4-1 0 0,3 3-1 0,-4-4-1 16,2-2 0-16,1-2-3 0,-6-2 1 0,1-4-30 15,4-2-7-15,-1-5-6 0,-5-7-30 0,7-3-59 0,-4-5 98 16,11-10-50-16,1-4 86 0</inkml:trace>
  <inkml:trace contextRef="#ctx0" brushRef="#br0" timeOffset="7714.33">937 10440 375 0,'-17'5'28'0,"3"1"10"16,-1-3-42-16,4 0 63 0,-1 2-39 0,1-2-17 15,6 2 4-15,-1-2 0 0,4 0-16 0,1 2 3 16,1-2-1-16,-2 3-3 0,2-1 5 0,-1 1 3 16,-4 1 2-16,2 2-1 0,-2 1 2 0,-1 1 2 15,-2 0 4-15,1-2-1 0,0 4 2 0,-4-4-1 16,4 2-1-16,-1-3 0 0,-1 1-3 0,1 1 0 15,8 6-3-15,-8-2 0 0,2 1-2 0,6 4-1 16,0-1-3-16,2 7 4 0,2 0-3 16,-1 2 0-16,-3-1 1 0,2 4-3 0,1 0 2 0,3 5-2 0,-2 1 3 15,-1-1 0-15,3 1 1 0,-3-2 1 0,0-1 0 16,10 2 0-16,-4 0 2 0,-6-7 0 0,7-1-1 0,-4 1 1 16,1-4-1-16,5 1-2 0,2-2 1 15,-1 2-1-15,-2-7-1 0,3-1 2 0,-1 0-2 0,-4-7 3 16,0 1 1-16,-1-3 0 0,3-4 2 0,-8-4-2 15,8 4 0-15,-7-4 5 0,5-4 1 0,2 4-3 16,2 0 5-16,-7-4 1 16,0-7 4-16,2 6-2 0,-2-8 3 0,1 4-1 0,-1-4 1 0,-1-4-1 15,3 0 0-15,-7-4-2 0,7 4-1 0,-3-8-2 16,-2 6-4-16,6-5 1 0,-4 2-2 0,3-3 1 16,0 2-2-16,0-4 0 0,-1 0 1 0,0 0 0 15,2-1 0-15,1-2-2 0,-6 0 2 16,4 0 1-16,-3-1-3 0,1 0 1 0,-1-4-2 0,-2 3 3 15,3-1 0-15,-2 0 1 0,-1 2-1 0,1-1 0 16,0 3 1-16,-3-3 1 0,-1 2 2 16,3 0-5-16,-3 2 3 0,2 4 0 0,-2-1-1 15,0 3 0-15,0 0-1 0,0 5 0 0,3 1-1 0,-3 2 2 16,0 1-2-16,0 4 2 0,0 0-2 0,0 1 1 0,0 3-1 16,0 0-1-16,0 5 0 0,0 0 0 0,0 0-2 0,2 7-2 15,-2-1-1-15,1 3 1 0,1 4-3 0,-2-1 1 16,1 3 1-16,1 7-1 0,1 0 1 0,2 1-1 15,-2 4 0-15,2 4 4 0,1-2-3 0,0 5 1 16,2-1-1-16,1 2-1 0,-1 0 0 0,3-1 3 16,0-1-2-16,2 0-1 0,0 0 0 0,-1-3-6 15,2 3 1-15,7-3-3 0,-10-3-6 0,4-2 8 16,3 0-4-16,-6-4 1 0,9-1 1 0,-2-3 4 16,0-1 1-16,-5-2 5 0,6 0 0 0,-1 2 0 15,-3-6 1-15,7-3 2 0,-8 0 0 0,7-3-1 16,-7 0 3-16,1-4-1 0,1 0 2 0,1-2 0 15,-6-1 4-15,4 1-3 0,0-4 2 0,-5-2 3 16,3 2-2-16,-3-4 0 0,1 1 3 0,-2-2 3 16,2 0-1-16,-2-2 3 0,-2 1 2 0,1-2-3 15,-1 1 5-15,-3-3-2 0,-1 1-1 0,1-4-2 0,-3 5-1 16,-1-4 1-16,-1-1-3 0,0 2 0 0,-1-2-7 16,-2-1 4-16,-4-1-4 0,4 1-3 0,-5-4-2 0,4 2-4 15,-6-1-4-15,7-6-14 0,-5 3-9 0,2 0-1 16,-2 0-20-16,5-4-15 0,1 3-9 15,-1-4 1-15,0 1-21 0,3 3 0 0,0-4-7 0</inkml:trace>
  <inkml:trace contextRef="#ctx0" brushRef="#br0" timeOffset="8281.46">1955 10276 724 0,'-11'8'77'16,"6"-4"-74"-16,3-1-10 0,-5 1 55 0,7 0-72 0,3 0-1 0,6-1-23 15,-4 1 1-15,4 0 2 0,7 1-25 16,1 0 30-16,-1-1-6 0,-2 1 2 0,0 0 28 0,2 0 5 15,3-1 11-15,-5 1 3 0,0-2 8 0,-6 0 3 16,6 0 2-16,2-1 1 0,3 0 5 0,-10-2-3 16,6-2-3-16,5-1-2 0,-6-2-3 0,7-3 3 15,-1 0-2-15,-6-3 0 0,-1 0 0 0,7-1-1 16,-2-2-1-16,-9-2 3 0,4 0-4 0,-1-3 0 16,-6 4-2-16,4-3 1 0,1-1-3 0,-2 2-3 15,-4 1 3-15,4 4 0 0,-5-4-3 0,2 5-2 16,-4-2 0-16,-2 4 0 0,0 0-2 0,0 1-3 15,-5 0-1-15,0 0-6 0,0 5-1 0,-3-7 1 16,-1 6-10-16,1-1 2 0,-3 3-4 0,0 1 10 16,-3 1-2-16,0 0-7 0,0 5 17 0,3 2 5 15,-2 6-3-15,-4-5 4 0,-1 4 1 0,7 4 7 16,-1 1 1-16,-4-1-2 0,7 2 6 0,-5 0 0 16,3 1-3-16,7 3 4 0,0-1-4 0,-4 2-1 0,6 1 1 15,2 3-1 1,-6-1-1-16,3 6-2 0,-2 1 3 0,-1-3 0 0,6 9 1 0,-3-3 0 0,0 5-1 15,-5-2-3-15,6 4 3 0,2-4-3 0,3 1-4 0,2 1 2 16,-5-7-4-16,3 1 0 0,2-4 0 16,4 1-2-16,2-6 0 0,-1 0-21 0,-2-1-2 0,10-3 1 15,-2-3-22-15,1-4-33 16,2-2-3-16,0-7 8 0,3-6 74 0,3-5-54 0</inkml:trace>
  <inkml:trace contextRef="#ctx0" brushRef="#br0" timeOffset="8619.96">2916 10151 1059 0,'-11'12'22'0,"3"-2"-10"0,0-1 2 16,5 4-12-16,3-2-2 0,-5 1-49 0,5 1-1 0,5 3 5 16,-5-1 3-16,6 4-2 0,4 0 3 0,-10 3 20 15,1 0 5-15,9 6 6 0,-7-1 18 0,-2 1 4 16,1 4 2-16,-2-1-2 0,5 1 3 0,-5 2-5 16,-5-2 1-16,0-4 1 15,5 5-7-15,3 0-1 0,-1-3-3 0,-2-5 2 0,0 2-3 0,2-5-12 16,2-1-10-16,-2-3 0 0,-5-7-18 0,-4-1-16 15,7-2-7 1,-3-5-5-16,3-3-18 0,-8-2-7 0,8-4 57 0,0-5-36 0,4-3 72 0</inkml:trace>
  <inkml:trace contextRef="#ctx0" brushRef="#br0" timeOffset="8804.95">2603 9808 984 0,'-17'3'71'0,"1"-5"-71"0,6 2-18 0,4 0 3 16,-2 2-24-16,8-1-91 0,6-1 112 0,1-1-43 15,7 1 61-15</inkml:trace>
  <inkml:trace contextRef="#ctx0" brushRef="#br0" timeOffset="9530.96">3580 10149 846 0,'-3'0'17'0,"-2"-1"-10"16,5 1 2-16,0 0-15 0,5 0 2 0,-2-2 4 0,-3-1-16 0,0 1 5 15,0-1 4-15,0 0-2 16,0 1 9-16,-2-1 3 0,-4-2 0 0,1 2 3 0,0 2 3 0,5-1-2 15,0 2 3-15,0 0-2 0,0 0 1 0,-3 0-5 16,2 0 4-16,1 0-4 0,0 0-1 0,-5-3 2 16,-3 0-2-16,5 0 2 0,-5-4 1 0,0 0 3 15,0 2-1-15,4 2 2 0,-7-2 2 0,7 0 0 16,-5-1 0-16,0 3 0 0,7 1 0 0,0 1-3 16,-7-4-1-16,-2 2 0 0,6 3-5 0,-7 0 1 15,1 3-1-15,-2 0-2 0,-3 2-1 0,5 3-1 16,-3 0 0-16,2 4-1 0,-1-1-3 0,0 3-1 15,1 2 0-15,7 0-1 0,-4 1-2 0,-1 4 2 16,7-3-2-16,-2 0 4 0,-1 1-2 16,5-2 3-16,1 0 3 0,0-1-4 0,-2-2 3 0,2 0 1 15,2 0 0-15,-2-3 1 0,1 0 0 0,5 0 2 16,-2-3-2-16,0 2 2 0,4-4 1 0,-3-1-2 0,3-1 3 16,-2 0 1-16,7 0-1 0,-4-2-2 15,4-1 1-15,-4-1 0 0,5 2-1 0,0-2 0 0,-1 2-1 16,3-2 1-16,-5 0 0 0,4 3 0 0,-2 0 0 0,6 0-1 15,-3 0 0-15,6 5 1 0,-5 0-1 16,5 1 2-16,0 2-1 0,-2 5-1 0,7 1 2 0,-3 2-1 16,-5 2 0-16,3 4 2 0,3 2-3 0,-6 1-1 15,-2 2 2-15,0 1 0 0,2 1 1 0,-5 7 1 16,-1-1-1-16,-2 1 1 0,-3 0-2 0,1 2 6 16,-1 0-2-16,-2-1 1 0,1 1-1 0,-4-5-1 15,-3 1 3-15,1 1-2 0,-2-6 1 0,-1 2 1 16,-4-1-1-16,1 0 3 0,-3-4-4 0,0-3 0 15,-1-2 0-15,1 0-5 0,2-2-1 0,-5-7-2 16,0 1-8-16,0-5-13 0,0-2-3 0,3 1-7 16,-5-10-15-16,2 1-28 0,0-7-9 0,7 1 1 15,-6-9-33-15,1-8 21 0,2-3-3 0,0-11-4 16,5 1 20-16,2-10-1 0,0-1 20 0</inkml:trace>
  <inkml:trace contextRef="#ctx0" brushRef="#br0" timeOffset="10181.02">4059 9391 833 0,'-7'3'96'0,"-3"-1"-94"0,5-4 32 16,-1 7 18-16,1-2-7 0,2 0-32 0,-3 2-8 15,6 3-7-15,0 1-3 0,0 4-9 0,6 2 7 16,-4 3 0-16,1 1-3 0,-3 3 7 0,2 3 1 16,1 2-1-16,3 6 3 0,-3 1-2 0,-4 2-1 15,1 4 2-15,0 4-1 0,4 3 0 0,-1 2-1 16,-1-1 0-16,0 4-1 0,-6 2 1 0,6-2 0 16,1 1 1-16,-3-1-2 0,-1-5 3 0,1 2 1 15,-4-5 1-15,-2-1-1 0,9-3 2 0,-3-3 0 0,0-1 1 16,3-3-2-16,2 0-1 0,-3-6 0 15,-1-1-2-15,2-2 2 0,-3 0-2 0,4-4-4 0,-4 0-2 16,1-4 2-16,1-3-6 0,4 2 0 0,0-2 0 0,-1-5 0 16,1-2-1-16,-4 5 4 15,-1-9 2-15,3 1-3 0,-3 0 5 0,-2-3 3 0,2 2 1 0,-2-2 1 16,1-2 0-16,0-4 4 0,0-4 3 0,0 3 0 16,0-5 3-16,-2-2 0 0,0-5-1 0,4 2 4 15,1-5-2-15,-3 0 2 0,-1-1-2 0,1-6 1 16,-2-2 0-16,4 2-2 0,2 0 0 0,-8-4 2 15,4-1-4-15,4 1 2 0,1 2 1 16,-2 0-5-16,5 1 2 0,-6 0-2 0,-1 1-1 0,9 3 2 16,-4-1-4-16,2-1 3 0,-5 2-2 0,6 8-1 15,6 0 2-15,-6-1-4 0,7 7 2 0,-7 1 2 16,4 5-4-16,-9 1 2 0,15 5-1 0,-3 1 0 16,-3 1 3-16,4 4 3 0,-6-3-4 0,9 8 0 15,-2 2 2-15,4 3-4 0,-7-2 3 0,4 8-3 16,2 2-3-16,-1-1 1 0,-2 9 0 0,-1 1 0 0,2 0 0 15,-4 6 0-15,3 3 0 0,-6-1 1 0,1 3-1 0,1 2 0 16,-5 1-1-16,1 3-2 0,-4 4-1 0,2-1-5 16,-5-1 1-16,4 0-1 0,-6-1-6 0,1-3 3 15,-2-4-7-15,0-4 1 0,1-6-1 0,1-4-18 16,-2-5-11-16,1-3-5 0,4-3-26 0,-2-5-42 16,2-3 0-16,3-4 20 0,-3-7 101 0,2-5-87 15</inkml:trace>
  <inkml:trace contextRef="#ctx0" brushRef="#br0" timeOffset="10581.11">4781 8932 557 0,'-9'0'61'0,"0"0"-9"0,4 0 0 0,-3 0-23 0,2 0-9 15,3 3 4-15,-4 2-28 0,4-2 1 0,-3 5-5 16,4 3-4-16,-1 0 3 0,2 3 5 0,-4 1 4 16,-2 6 2-16,6 1 7 0,-4 1 5 0,0 3 4 0,2 2-1 15,0 2 7-15,3 3-3 16,2-2-4-16,-2 10-1 0,-2 0-4 0,2 3-4 0,0 3-1 0,2 2-1 15,-1 1-4-15,2 1 1 16,4 4-1-16,-4-3 2 0,6 3 0 0,1 0-2 0,-2-2 0 0,3 4-1 16,1 3-1-16,-10-2-1 0,7 2 1 0,-1-2-1 15,2 2 1-15,-9-4 0 0,9 4-2 16,-6 0 2-16,1-2-2 0,11 5-2 0,-1-2-6 0,-7 1-2 16,3-3-7-16,5 6-19 0,-14-5-6 0,12 1-4 15,-2-6-23-15,-12-1-7 0,8-7-9 0,-5 0-1 16,-1-6-13-16,3-3 0 0,10-9-2 0</inkml:trace>
  <inkml:trace contextRef="#ctx0" brushRef="#br0" timeOffset="10948.1">4305 9823 906 0,'-17'8'63'0,"-1"3"-40"16,9-3-10-16,6 2 16 0,-5-4-30 0,3 3-5 15,7-1 2-15,7 2-16 0,-3-1 1 0,2-3 7 16,6 5 2-16,-4-3 5 16,2 3 8-16,4-4 10 0,-5 4 0 0,0-8-1 0,3 6 10 0,5-4-8 15,-6-2 2-15,6 2-2 0,-2 0-9 0,0-1-4 16,7-5-3-16,1-2-2 0,2-4-7 0,-1-2-22 16,6-4-10-16,-5-4-1 0,3-5-26 0,-4-8-13 15,7 2-6-15,4-5-3 0,-6-4-14 0,2-2 7 0,3-2 53 16,-1 0-33-16,6 0 78 0</inkml:trace>
  <inkml:trace contextRef="#ctx0" brushRef="#br0" timeOffset="11298.14">5458 9454 771 0,'-11'5'107'0,"0"1"-29"15,3-3-1-15,0 3 4 0,-1-1-76 0,4 0 11 16,-5 1-19-16,6-3-11 0,-6 2 0 0,-1 1 6 16,0-1-12-16,0-2 12 0,-3 2-3 0,2 3 0 15,-3-1 12-15,0 3 5 0,-1 3-2 0,-3-1 2 16,3 4 3-16,-3 0-6 0,1 2 3 0,3 0-5 16,0 1-2-16,2-1-2 0,4 1-1 0,-1 3-3 15,5-3-2-15,-1 2 3 0,5 1-1 0,1 3 2 16,1-5 2-16,5 4 5 0,-2 1 3 15,5 0 0-15,-1 0 7 0,5 7 3 0,2 1 2 0,1-3 1 16,-2 9 3-16,3-1 3 0,2 1 0 0,-3-1 1 16,0 4 3-16,-4-2-4 0,-1-4 4 0,0 3-4 0,-6-4-1 15,1 1-7-15,-4 0 0 0,0 2 1 0,-2 0-7 0,0 1-13 16,-4-4-17-16,-2 1-6 0,1 0-21 0,-6 2-122 16,-3 1 143-16,-3-4-51 0,-7-4 77 0</inkml:trace>
  <inkml:trace contextRef="#ctx0" brushRef="#br0" timeOffset="28698.15">8687 12345 56 0,'-1'0'-6'0,"-3"0"6"0,4 0-9 16,-1 0-31-16,-2 0 40 0,1 0 0 0,-1-3 0 15,3 3 0-15,-5 0 0 0,2 0 0 0,0 0 0 16,0 0 1-16,1 0 0 0,-4 0 2 0,1 1 10 15,-1-1-3-15,3 0 0 0,-2 2 8 0,-1-2-4 16,1 0 3-16,-3 0 1 0,3 0-6 0,1 0-3 16,-3 0-2-16,3-2 5 0,-4 2-5 0,3-1 5 15,-3 1 0-15,2 0-1 0,-2 0 6 0,0 1-6 16,2-1 2-16,-2 2 2 0,3 1-4 0,-4-1 2 16,3-1-5-16,-4 2 1 0,1-1 0 0,1 1-2 0,-1 0-1 15,-4 0-1-15,3-1-1 0,4 3 1 0,-3-2-3 16,-1 0-1-16,2 2-1 0,1-2 0 0,-1 0 3 0,3 2-4 15,-8-1-1-15,1 0 2 0,2-1-1 16,-2 1 2-16,2 0-1 0,-1-1 1 0,-6 1-1 0,3 0 2 16,6-1-2-16,-1 1-1 0,-2 0 1 0,0-1 0 15,-2 1-2-15,-3 3 2 0,13-6-1 0,-2 2 0 16,-2 4 0-16,-4-6-1 0,0 7-1 0,0-3 5 16,1-2-3-16,5 3 1 0,-4 2 0 0,-1 0 0 15,-1-3 0-15,2 4 0 0,1-2 0 0,3-1 1 16,2 2-1-16,-6 0 1 0,-2-2 0 0,5 0-1 15,-1 2 2-15,-2-2 3 0,3-1-2 16,-1 3 2-16,1 0 0 0,1 1-1 0,-3-3 2 0,1 1 1 16,0-3-1-16,-2 1 2 0,2 1-4 0,0 1 3 15,-1-3 1-15,0 0 0 0,-2-1-1 0,3 5-2 16,0-1 1-16,-2 1 0 0,1-3 4 0,-1 1-1 16,-2-4 0-16,1 6 2 0,2-2 1 0,-3-4 0 15,0 1 2-15,2 0-3 0,-2 5 1 0,3-2-2 0,-2 4-2 16,-2-9 0-16,1 7-2 0,0 0 0 0,0-3-1 0,-2 1 1 15,4-1-5-15,-5-5 4 0,4 6-2 0,-2-1-2 16,-1-2 2-16,-3-2-1 0,7 6-2 0,-4-6 1 16,1 2 0-16,-1 2 0 0,-1-5 0 0,1 2-1 15,-1-2-1-15,5 3 1 0,-4 0 0 0,4 2-3 16,-2-4 2-16,1 2 1 0,-2-1 0 0,1-1 1 16,0 4 3-16,0 0-5 0,-2-3 2 0,8-1 1 15,-4 4-1-15,4 0 0 0,-3-1-1 0,-3 3-2 16,5-4 0-16,-2-2 2 0,2 2-3 15,-5 4 3-15,1-4-2 0,-1-3 0 0,5 3 2 0,0 0 1 16,1 0 1-16,-4-3-2 0,1 3 0 0,2-3 0 16,-4 2 1-16,2 1-1 0,0-3-3 0,1 0 3 15,2 2 0-15,-5-1-2 0,6-1 0 0,-4 0 3 16,2-1-2-16,-2-1 3 0,1 2-2 0,-2 0 0 16,1 0 0-16,0 2 0 0,-1-2 0 0,-1 0 1 0,4 3-1 15,-3-2 1-15,-2 1 1 0,1 1-1 0,2-1 2 16,-3-1-2-16,2 2 0 0,1 2-1 0,-1-2 0 0,-2 0 1 15,-1 1-1-15,3 0 0 0,1 1 1 0,-6-2-2 16,1 0 1-16,4 2-2 0,-4 3-1 0,2-3 4 16,-1-1-3-16,1 3 0 0,-3 0-1 0,-2 1 0 15,3 0 1-15,-1 0 2 0,-6 0 1 0,2 3-1 16,6-2 3-16,-4 1-2 0,-4 1 4 0,6 1-1 16,-1-2-1-16,0 2-3 0,4-1 0 0,1-1 3 15,-6 2-2-15,2 1-1 0,5 1 0 0,7 0-2 16,-9 4 2-16,7-1 0 0,-6-1 0 0,1 4-4 15,6 1 3-15,-10-6 1 0,5 7 0 0,-3-3 0 16,5-5 0-16,-4 7 0 0,2 2 1 0,1-5 1 16,-1-3-1-16,5 9-1 0,-1-8 1 0,-3 4 0 15,3 2-1-15,3-3 0 0,-1-2-2 0,1 4 1 16,-2-1-1-16,-1-1 2 0,4 3 2 0,2-4-5 16,0-3 3-16,2 3-1 0,1-1 2 0,-2-1-1 0,2-1 0 0,3 1-1 15,0 0 1-15,-1 0-2 0,3-1 0 0,-4-1 0 16,-3 1 0-16,8-1 2 0,-6-2 0 0,5 4-1 15,-3-2 1-15,6 3 0 16,-5-2 0-16,3 2 1 0,1 2-1 0,3 3 0 0,-3 1 0 0,-4-5 2 16,5 5-2-16,-10-5 1 0,5 4 1 0,9 4 2 15,-6-4-1-15,2-4 4 0,2 4-1 16,1 1 1-16,3-2 3 0,0 1-1 0,3 0 1 0,-10-5 1 16,4 0 1-16,6 4-3 0,-8-5 1 15,7 4 1-15,-4-3 0 0,-1 1 0 0,3-1-1 0,-2 2 4 16,-1-2-3-16,3 0 5 0,-4 1 0 0,3-1-3 15,0 0 3-15,-2-1 0 0,0 0-4 0,3 0-3 16,-3-1 1-16,2 6 1 0,0-7-3 0,-3 2 0 16,1-1 0-16,5 1 0 0,-7-2 3 0,1 4-1 15,6-4 0-15,-5-8 0 0,3 7 1 0,-1-2-2 0,0 1 1 16,1-1-3-16,4 3 0 0,-4-3 1 0,2-1-1 16,-4 4 0-16,6-2 0 0,-5 1 0 0,5-3 0 15,-1-1 0-15,-4-3 0 0,0 1-2 0,1 0 2 0,2 3-2 16,-5-2 0-16,1 0 1 0,2-4-2 15,-4 3-2-15,1-1 0 0,5-1 2 0,-4 1-1 0,-1-5 0 16,1 4-1-16,-1-2-1 0,-1 0 4 0,4 1-2 16,-3-1 0-16,0 0-1 0,-2 0-1 15,0-1 4-15,-1-1 0 0,1 2-1 0,3 0-3 0,-6-1 1 16,-1 1 0-16,1-3 2 0,1 2 1 0,-2-1-4 16,5-1 4-16,-2 2-4 0,3-2 3 0,-1 0 0 15,1-3-2-15,-5 1-1 0,5 1-1 0,6-1 0 16,-5 0 0-16,4-1 0 0,-4 0 2 0,3 0-2 15,-2-2 1-15,7 4 1 0,-8-4 1 0,2 2-1 16,-3-3 0-16,-2 1 0 0,2 2 1 0,3-2 0 16,-2 2 0-16,-3-2-2 0,0-1-1 0,0 1 5 15,4 0-3-15,-4-1 0 0,-3 0 0 0,3 0-2 16,-1 1 1-16,-1-3 3 0,1 3-4 0,-1-1 1 0,-1 0 0 0,-1 3 2 16,5-5 1-16,-5 1-4 0,-2-1 2 0,4 4-2 15,-1-7 1-15,3 4 1 0,-1-2-2 0,-7 0 0 16,7 2-2-16,0 1 2 0,-1-7 1 15,-1 1-1-15,0 2 1 0,-6-1 1 0,7-1 0 0,-1 2-1 16,0-4 3-16,2-2 2 0,1 5 1 0,-4-1 4 16,2-4-3-16,2 0 0 0,-4-1 4 0,4-2-5 15,0 2-2-15,-1 1-1 0,-4 0-5 0,8-2 0 16,-6 2-3-16,4 0 1 0,-1 2-1 0,-3 0 3 16,-2 1 0-16,-2 1-1 0,2-1 2 0,0 2 0 15,-1 2 1-15,2-2 2 0,-1 0-2 0,2 0 0 16,-3 1 2-16,1 1-3 0,2-4 0 15,-1 4 0-15,-4-1-1 0,4-1 1 0,-6 0-1 0,6 2 1 16,-2-4-1-16,-2 2 0 0,2-4 1 0,-2 2 0 16,4-3 1-16,-1 0-1 0,-3 4 0 0,4-4 0 15,-4 2 1-15,2-3-1 0,-3 7 1 0,2-1-1 0,-3 0 2 16,0 2-1-16,1-5 0 16,-3 3 1-16,1-4-2 0,3 6 0 0,-6-10 0 0,2 3-1 0,1 1-2 15,0-3 3-15,2 1-3 0,-4 0 1 0,1-1 0 0,-1 0 1 16,2 3-1-16,1-2 2 15,-1 1-2-15,-2-1 3 0,-1 1 0 0,4 1-2 0,0-3 1 0,-1 1-2 16,-1 1-1-16,3-1-1 0,-1 0 0 16,0-1-1-16,3 1-1 0,-2 0 3 0,-2-2-1 0,2 3 0 15,-2-1 2-15,-1-2 1 0,2-1-1 0,1 4-1 16,-3-5 0-16,-1 3 2 0,-1-1 0 0,0 0-1 16,3 0 1-16,-1 2-3 0,0-2 1 0,-2-2 3 15,3 4-1-15,-3 0-1 0,1 1 3 0,-1-1-3 16,2 2 2-16,-2-2 0 0,0 3 0 0,0-2 3 15,-6-1-1-15,2 1-2 0,1 2-1 0,3 0-1 16,-6-3 0-16,0 3 2 0,4-2-3 16,-4 2-2-16,1 1 2 0,2-1 2 0,-6-2-1 0,1 0 2 15,3 2-2-15,-4 0-2 0,1-2 3 0,0 4-1 16,0-2-2-16,2-2 3 0,-2 3-3 0,1 1 1 16,-2-4 0-16,3-1-2 0,-2 3-2 0,0-2 6 0,2 0-6 15,-4-1 1-15,4-2 1 0,-2 5-2 0,0 0 3 0,2-1 1 16,0 1 2-16,-1 0 0 0,4 0 1 0,-5 1-1 15,5 4 1-15,-6-2-1 0,4 2-1 0,-4-2 1 16,1-2 0-16,1 2-3 0,-2 3 3 0,-2 0-1 16,3-3-2-16,-1-1 2 0,1 1-3 0,3-4 1 15,-4 9 2-15,2-3-4 0,-2-7 4 0,1 3-2 16,-4 2 2-16,2 2-1 0,1-5 0 0,-4 3 0 16,0 1-2-16,2-2 1 0,5 5 0 0,-5-4 2 15,2 4-2-15,1-1 1 0,-5 1 1 0,7 0-1 16,4-1 3-16,-4 1 0 0,0 1 0 0,-2-2 0 15,6 0 2-15,-5 2-3 0,2 1 1 0,2 1 2 16,-8-1-2-16,3 0 0 0,-5 0 0 0,8 1 0 16,-6-1 2-16,10 0-1 0,-4 2 0 0,-4 0-1 15,1-2 0-15,3 2 1 0,2 0-1 0,-6 0 2 0,1 1-1 16,-2 1 1-16,-1-2 2 0,0 1-4 16,-1 0 4-16,1 1 3 0,1 1-3 0,-1-2-1 0,-1 1-1 15,-3 1 0-15,9 0 1 0,-5 0 0 0,-1 3-2 16,-1-2-1-16,-3 1 0 0,4 1 2 15,-2 0 2-15,-1 0-4 0,0 2 2 0,-1 0 0 0,2-2 0 0,0 3 0 16,-1-1-2-16,0 0 0 0,-3 1 1 0,3 0 0 16,2 1-1-16,-3 1 1 0,-1-2-1 0,0 3 0 15,3-1-1-15,-4 2 1 0,-2-3-1 0,6 3 0 16,-10-1-1-16,7-1 1 0,-1 5-3 0,1-5 5 16,3 1-2-16,0-3-4 0,3 4 0 0,-2-2-6 15,5-2-3-15,4-1-32 0,-6-2-20 0,6 0-8 16,0 2-44-16,-2-5 3 0,8 0-38 0</inkml:trace>
  <inkml:trace contextRef="#ctx0" brushRef="#br0" timeOffset="59731.52">10974 7519 199 0,'-22'8'-29'0,"7"5"18"0,2-2 13 16,-1 0-19-16,1 0 40 0,2 0-9 0,6 0 2 0,-2 1-6 15,7 1-7-15,-8-2 2 0,3 0-2 0,5 1-2 16,-11-1 0-16,8 0 1 0,-3 0 2 16,1-1 3-16,-6-1 1 0,8-1 3 0,-8 0 3 0,6-2-1 15,0-1 7-15,1 1-2 0,-4-1 1 0,1-2-2 16,1 0 0-16,0-1-2 0,-1 1-1 0,1 0-2 16,3-1-2-16,-6-2-3 0,9 1 2 0,-2-1-3 15,2 0-3-15,-2 0-2 0,2 0 3 0,-3 0-4 16,3 0-3-16,0 0 3 0,-1 0-5 0,-4-6 5 15,5 3-1-15,0 0-1 0,-3-2-3 0,3 0 4 16,3 1-2-16,-1-3 0 0,-1 1 0 0,1-2 0 0,-1 0 2 16,2 0 0-16,2 1 1 0,3-3-2 0,-6-1 2 15,2 2 0-15,3-1 0 0,-3-1-1 0,4 2-2 0,-1-1 2 16,-1 1 1-16,-5-2-1 0,4 0 1 0,-5 3-2 16,8-3 0-16,-3 2 4 0,-2-4-2 0,-3 5-2 15,9-6 1-15,1 6 0 0,-9-3 0 0,6-5 1 16,0 5-1-16,-3-4-1 0,5 1 1 0,0-5 1 15,-7 0-3-15,1 1 2 0,7 0 0 0,2-4 2 16,-9-2-2-16,8 4 2 0,-3-1 1 0,-1 1-1 16,4 1 1-16,-5-5-2 0,3 4 0 0,-6 2 0 15,4 1 0-15,4-2 0 0,-8 0-1 0,8 0 1 16,-2 2 0-16,-6 1 0 0,1-1 0 0,3 1 0 16,-2-1 2-16,-5 1-1 0,2-1 1 0,4 1-1 15,-3 1 2-15,-3-3-3 0,0-1 0 16,2 2 2-16,-2-2-2 0,3 2 1 0,-2 0 1 0,-1 1-2 0,-4-5 1 15,5 7 2-15,6-1-3 0,-12-4 2 0,5 3 1 16,0 2-1-16,-2 0 1 0,1 0 0 0,2 4-1 16,-2-6 0-16,-1 2-2 0,-1 5 2 0,-6-2-2 15,5-7 1-15,0 4-1 0,-1-3 2 0,-8 3-1 0,4-2 2 16,3 4-2-16,-2-4 1 0,3 2 1 0,-4 3 0 16,-4 0 0-16,2-4-2 0,8 1 2 0,-8 3 0 15,5-1-2-15,-2-2 1 0,-2 1-2 0,-5 0 0 16,13 1 1-16,-9-1 2 0,0 2 1 0,9 2-2 15,-10 1 2-15,-2-2 1 0,4 1 0 0,2 1-1 16,-9 2-1-16,11 0-2 0,-8-2 1 0,-5 3 1 16,12-3-3-16,-7 3 0 0,3 1-2 0,0-1 2 15,0-1-1-15,-1 1 2 0,-1 2-2 0,2 0 0 16,-3-2 1-16,0 0 0 0,1 2 0 0,1 0 2 16,-3 0 0-16,1-2-2 0,0 2 5 0,-2-3-5 15,5 2 1-15,-4 1-1 0,2 0-2 16,-1-2 2-16,1 1-2 0,-2-3 2 0,0 1-1 0,3 3 0 15,-9-2 1-15,4 1 2 0,1 0 0 0,-2 1 0 0,-1 2-1 0,-2-1-1 16,5 2 0-16,-7 0 2 0,7 0-1 16,-4-1-1-16,2 4-2 0,3-3 2 0,-3 1 0 0,1 2 2 15,1-1 0-15,4 0-3 0,-4-1 1 0,-1 2 0 16,3-1 0-16,-4 3 0 0,4-2-2 0,3 0 2 16,-3-2 0-16,-5 6 1 0,3-4 2 0,4 2-2 15,-6-4-1-15,1 5 2 0,0-1-2 0,0 2 1 16,-4-1-1-16,4 2-2 0,-2 0 1 15,2 1-1-15,-2 0 2 0,1 1 0 0,-2-1-1 0,1 2 1 16,-1 3 0-16,2-1-2 16,-2 1 0-16,-1 0 3 0,-2 4-5 0,-1-1 5 0,2 3-2 0,5 4-2 15,-4-4 2-15,1 9 0 0,-5-3-2 0,6 3 1 16,2 4-1-16,3 0 2 0,-1-2 0 0,-8 4-1 16,5 1 2-16,7-3-2 0,-3 3 0 0,-1 0-1 15,-1-2 2-15,5-1 0 0,-3 3 1 0,1-3-3 0,2 1 1 16,-2-1 0-16,6-1 0 0,-4 1 2 0,0-3 0 15,1 3-2-15,2 1 2 0,-1-4 0 0,1 0 1 0,0 0-1 16,-1 3 0-16,1-3-3 0,3 3 2 16,-4-3 0-16,2-3 0 0,0 3 0 0,2 1 2 0,-1-3-3 15,1-1 2-15,0 1 1 0,-3-2-3 0,7 2 2 16,-6-1-3-16,3 1 3 0,0-1-1 0,-3 1 0 16,3 0 0-16,-3-1 1 0,3 4 1 0,-3 4 3 15,2 0-2-15,2-1-2 0,-4 2 1 0,3 2 1 16,-3-2-1-16,4 2-1 0,0 3 1 0,0-5-1 15,-3 0 0-15,3 2 2 0,-2 0-2 0,-1-2 1 16,4 2 0-16,0-2 0 0,-1 2-4 16,-1-1 5-16,0 0-2 0,4 4-2 0,0-5 2 0,-1 1-1 15,1 1-1-15,0-2 1 0,1 1 1 0,1-1-2 16,1 0 0-16,3-3 1 0,-2 3-1 0,5-4 1 16,-6 1 0-16,5-2 1 0,-3 1-4 0,4-3 4 0,-4 1 0 15,4 2 1-15,2-4 1 0,-6 5-3 16,4-5 1-16,-2 1 0 0,1-1-1 0,1 0 2 0,-4 1-1 0,3-1 0 15,-4 0 0-15,6-4 1 0,-4 3 0 0,2 3 0 16,-2-4 1-16,2 1-2 0,2 1 0 16,-4 1 1-16,3-3 2 0,-1 4-2 0,-2-3 1 0,4-2-2 15,-4 3 2-15,2 1 1 0,-2-1-2 0,2-1 0 16,-3 0-1-16,1-1 0 0,-1 0 0 0,1 2 0 16,-3-3 0-16,2-1 0 0,1 1 2 0,-4 1-1 15,3 0-1-15,-1-4 2 0,1 1-2 0,1 1 2 16,-1-1-3-16,-2-1 0 0,2-4 0 0,0-2 1 15,-2 2 1-15,3 1-1 0,-3 0 2 0,2-3-3 16,3 0 1-16,-3-2 3 0,2 1-4 0,-3 3 1 16,5-4 2-16,-4 2-3 0,4 1 2 0,-4-1 1 15,1 3-3-15,-1-2 5 0,4 2-3 0,-4-2 0 16,3 2 0-16,-2-2 0 0,2 1 1 0,2-1 3 16,-4 0 1-16,2-3-2 0,-2 2 4 0,-1 1-2 0,1-3 2 15,2-3 0-15,-7 5-1 0,3 2 0 0,0-4 0 16,3 0 2-16,-7-3-1 0,12-2-2 0,-7-1-1 15,4 2 0-15,1-4-2 0,-4-3 0 0,11 3-1 0,-12-1-2 16,8 0 0-16,-7-2 1 0,7 6 0 16,-7-2 0-16,3-4 0 0,5 6 1 0,-4-4-4 0,-1 3 5 15,2-2-3-15,0 2 0 0,-1-6-2 0,2 5 2 16,-2 0 0-16,-1-3 0 0,-1-2 1 0,-2 0 0 16,4 2 1-16,-1 1 0 0,2 1-2 0,-6-4 2 15,4 3-2-15,1 1 1 0,-5-5-1 0,6 9 0 16,-5-7 1-16,2 2-1 0,-2-1 3 0,2 1-3 15,1-5 1-15,-1 0-2 0,2 3 1 0,1-3 1 16,-2-1-1-16,2-2 0 0,-1 1-2 0,-1 0 2 16,4 2 0-16,-4-4 1 0,2 1 0 0,-3 1-1 15,1 0 0-15,1 1 1 0,-2-4 3 0,1 0-4 16,0 2 0-16,1-1 0 0,-5 2 0 0,1-1 3 16,2 1-2-16,3-4-1 0,-5 6 0 0,4-3 2 0,1-2-2 15,-4 4 2-15,3-1-1 0,2-4-1 0,-4 3 1 0,-1 1 0 16,4-3 1-16,-7 1-2 0,9 4 0 0,-5-4-1 15,3 0 0-15,-2 2 2 0,-6-3-1 0,8 2 0 16,2 0 0-16,0 3 0 0,-1-3 1 0,-2 0 0 16,-3-2 0-16,3-1 0 0,2 9-1 0,1-3 0 15,-4-3 1-15,2 0 0 0,-4-4-1 0,4 4 1 16,-2-2 0-16,1 2 1 0,7-1 0 0,-9-1 1 16,1 2-1-16,2-4-1 0,2 3 2 0,-2-4 0 15,0-2 0-15,-2-1-2 0,-1-3 1 0,3 3 0 16,-1-6 2-16,-2 1-1 0,1 5-1 15,0-6-1-15,-2 1-1 0,2-1 5 0,1 3-3 0,-1-2-2 16,0 2 3-16,2 0-3 0,-3-5 0 0,0 5 2 16,2-1-2-16,1 0 0 0,-5-1 2 0,2 0-1 0,1 1 0 15,-4-1 1-15,3 0 0 0,-5 0-1 16,3 2 1-16,2-2-1 0,-5 2 0 0,4-1 2 0,-4-1-2 16,1-1 0-16,4-4 1 0,-5 1-1 0,4-2 1 0,-4 0 2 15,-2 0-2-15,6 0-2 0,-4-4 3 16,-2 3-2-16,3 2 1 0,-3 1-1 0,2-4 0 0,0 2-1 15,1 2 1-15,-1-2 1 0,-2-2 1 0,6 4-3 16,-4-2 1-16,6 0 1 0,-7 0 0 0,2 1 2 16,1-1-1-16,-2 2-3 0,0-1 0 0,4 1 1 15,-4-2-1-15,-3 1 0 0,0 1-2 0,3 0 0 16,3-2 2-16,-2 0 0 0,-3 0 0 0,-1 1-1 16,0 4 1-16,3-7 0 0,5 2 0 0,-5 0 1 15,2 2 0-15,0-4-3 0,-4-1 3 0,4 1 0 16,6-4-1-16,0 3 0 0,-5 1-2 0,1-2 2 15,0 0-1-15,4 1 2 0,-1 2-1 0,-2-3-3 16,-7 4 3-16,7 0 0 0,0-3 0 0,-2 3-1 16,2-1-1-16,-1-1 0 0,-4 2 4 0,6-2-3 15,-3-1 0-15,-1 0 3 0,0 1-2 0,4 1 1 0,-4-5 1 16,1 2-2-16,-3-2 0 0,-1 1 2 0,4 1-3 16,1 0 1-16,-6 0-1 0,5-3 1 0,-2 1 0 0,-1 3 2 15,5-2 3-15,-5-1-5 0,5 1 0 16,-7-1 2-16,5 1 0 0,-6 2 1 0,5 1-1 0,-2-1 1 15,-1 2-2-15,-1 0 3 0,-1 5 0 0,2-3 0 16,-4 2 1-16,1 0-2 0,1 2 0 16,-3 0 0-16,-2 0 1 0,5 1 0 0,-3-2-2 0,0 3 0 15,1-1-2-15,1-1 5 16,-6-2-3-16,4 3 1 0,-3-4-2 0,0 1-1 0,1 3 1 0,2-4-1 16,-2 1 1-16,2 1-1 0,-3 1 0 0,6-3 0 15,0 6 1-15,0-4-1 0,0-1-1 0,-4 4 2 16,0-1-2-16,1-1 2 0,-1-1-1 0,3 3 0 15,-2-1 0-15,-5 0 2 0,6 0-2 0,2-1 1 16,0 1-1-16,0 1 0 0,-1-1-1 0,-6 0 1 16,3 2 0-16,2-2 0 0,7 2 0 0,-7 0 0 0,2 1-2 15,-3-2 6-15,3 0-3 0,0 1-1 0,0-1 0 16,2 0-2-16,-4-2 0 0,-1-2 2 0,-2 2 0 16,5 0-1-16,-4-4 1 0,4 4 2 15,-4-4-2-15,0 1 2 0,4 4-1 0,6-1-1 0,-6-2 2 0,0 0-2 16,2 2 1-16,-2-2-2 0,1 2 2 0,-1-2-1 15,-3 0-1-15,-5 2 1 0,11-2 0 0,-9 0-2 16,3 0 2-16,3 0 0 0,-2 0 0 0,5 0 0 16,-1 1 0-16,-2-4-1 0,-2 3 0 0,6 0 2 15,0 0-1-15,-4 0 0 0,3-1 0 0,-3 1-1 16,0-2 1-16,4 2 0 0,-3-1-1 0,-1 0 2 16,-1-1-1-16,-3-1 0 0,4 3 1 0,-4-1-1 15,4 6 1-15,0-4 1 0,-5 1 2 0,5 3-4 16,-8-2 3-16,3 7-2 0,2-2 1 0,3 0 0 15,-1 1-2-15,1-2-34 0,3 4-34 0,0 1-4 16,10 3-53-16,4-6 4 0,0-7-54 0</inkml:trace>
  <inkml:trace contextRef="#ctx0" brushRef="#br0" timeOffset="78861.66">12012 11952 1 0,'-1'-2'1'0,"-5"1"0"15,2 1-1-15,1 0 0 0,0-2 0 0,-2-1 0 0,5 3 0 16,0 0-2-16,0 0 2 0,0-2 0 0,-1-4 0 16,1 0 0-16</inkml:trace>
  <inkml:trace contextRef="#ctx0" brushRef="#br0" timeOffset="78967.69">11978 11875 1 0,'-2'-2'0'0,"-1"-1"0"0,3 3 0 0,-1 0 0 16,-3 0 0-16,1-2 0 0,0 1 0 15,3 1 0-15,0 0 0 0,0 0 0 0,-1 0 0 0,-3 1 0 0</inkml:trace>
  <inkml:trace contextRef="#ctx0" brushRef="#br0" timeOffset="81065.48">11843 11934 1 0,'-5'5'0'0,"0"-3"0"16,4 1 0-16,-6-2 3 0,4 3 4 15,0-4-3-15,0 0 5 0,-2 1 5 0,2 1-5 0,1 2 7 16,-1-2-1-16,3 0 5 0,-4 1-8 0,-1 1 9 16,3 1 0-16,-4-2 3 0,1-1 1 0,4-4 0 15,-6 2 4-15,7-1-9 0,-4-1 2 16,4 2-1-16,1 0-7 0,-1-1-4 0,2 4-2 0,2 0-3 0,-2-3-3 15,-2 5 3-15,-2-4-1 0,2 1-1 0,0-1 2 0,0 1 2 16,0-2 4-16,0 0-2 0,0 1 3 0,0 1 1 16,-4 0-1-16,2 2 5 0,2-1-1 0,0 1-5 15,0-1 2-15,3 0-2 0,-3 0-3 0,8 3-1 16,-5-1 1-16,7-5-3 0,-7 2 1 0,3-2-1 16,2 3 0-16,2 0 0 0,-1 0 1 0,-1-3-1 15,3 0-1-15,0 2 3 0,1-2 0 0,1 3-3 16,0-2 2-16,-1-1-3 0,2 0 1 0,1 0 1 15,2-1-1-15,-5-2 1 0,3 3-1 0,-1-2 2 16,-2-1 0-16,1 1 3 0,-2 4 0 0,-2-1 4 16,-1 3-1-16,5-4 2 0,-1 1 2 0,-5-1-3 15,8 0 2-15,-8-1-1 0,4-1-3 0,1 2-2 16,1-2-2-16,-2 2 1 0,0-1-2 0,1 1-4 0,-7 5 1 16,5 1-1-16,1-3-2 0,-7-1 0 15,9 1 0-15,0 3 0 0,-1 0 2 0,1 1-2 0,1-4 1 16,0 0 0-16,-1 3 1 0,1 1-1 0,-5-1-1 0,4 2 1 15,-1-2-1-15,-1 2 0 0,0-2 3 0,2 2-4 16,-4 0 1-16,4 1 2 0,-4-1-1 0,1 0 1 16,-1 0-1-16,4 1 1 0,-5 1-2 0,1-2 1 15,1 1-1-15,-3 2 0 0,3-1 0 0,-2-1 1 16,-4 0 0-16,4 2 0 0,-3 0 2 0,5 0-3 16,-7 0 1-16,5-1 1 0,-4 4 0 0,3 0 0 15,-1 0-1-15,0 0 0 0,0 2 0 0,-1 2 0 16,1-1-1-16,-2 5 2 0,0-2-2 0,1 2 0 15,-2 5 0-15,0-8 3 0,-1 8-2 0,3-2 0 16,-5 0 0-16,3 0 0 0,-3-1-1 0,0 4 1 16,1-4-2-16,-1 6 1 0,0-2-1 0,2 0 1 15,-2 2 0-15,1 0-1 0,-1 1 1 0,0-4 2 16,0 0-1-16,0 0-1 0,0 3 2 0,0-2-2 16,-1-1 1-16,1 2 0 0,-2-2-1 0,1 3 0 0,-1-2 1 15,1 4 1-15,-4-1-2 0,2-2 0 0,1-1 2 16,-3-1-1-16,1 3 1 0,1-5 0 0,-1 5 0 0,0-4 0 15,-1-2 0 1,2-2-1-16,-3 3 0 0,1 0 2 0,-3-3-2 0,3-1 0 0,-3-2 0 0,4 1 2 16,-4-3 0-16,3 4-1 0,-4-1 1 0,4-2-1 15,-5 0 1-15,1 1-2 0,3-1-1 0,-4 1 1 16,6-2 1-16,-7 0-2 0,1-1 1 0,-1 4 2 16,3 1-3-16,-6-1 9 0,-6-2-4 0,6-1-4 15,1 3-1-15,0 2 6 0,1-1-5 0,-1-4 1 16,1-1-2-16,-1-2 2 0,8 8-1 0,-7-5 1 15,-1-1 0-15,5-2-2 0,-11 0 0 0,10 5 0 16,-5-3-1-16,1 1 2 0,-1-4-1 0,-2 1 1 16,5-1 0-16,-8 2 0 0,8-1-1 0,-4-3 0 15,1 0 0-15,1-1 4 0,0-1-2 0,-1-1-2 16,-5 2 1-16,4-6-1 0,0 4 0 0,0-3 2 0,-6 3-2 16,4-4-1-16,-3 1 0 0,1 1 2 0,-2-1-2 15,2 0 2-15,-3-2-1 0,-1 0 0 0,-2-1-2 16,-2-1 2-16,3 3-3 0,-4-1 3 0,1-2-1 15,-3 1 0-15,-3-1 1 0,0 1-3 0,3 1 3 0,2-1 0 16,-7-1-2-16,7 2 0 0,-5-1 1 0,5 0-4 16,3 1 3-16,-5-2-1 0,1 1-1 0,-1 3 2 15,1-2-3-15,0 0 4 0,-5-2-2 0,4 6-3 16,-3-4 3-16,3 2-1 0,-3-1 2 0,3-1 1 16,2 2-2-16,-2-2 0 0,1 2 2 0,3 0 1 15,1-1 1-15,-1 1-1 0,4-2 0 0,5 2 0 16,-7-3-2-16,6 1 2 0,-3-3 1 15,4 0-1-15,-1 0 0 0,1-3 2 0,3 3-2 0,-2-5 3 16,-1 2-3-16,4 0 0 0,1 1 0 0,-1-3 1 16,-1 1-1-16,2 0 0 0,-3-2 0 0,1 3 0 15,2-2-1-15,-3 1 3 0,1-1 2 0,0 0-4 16,0 0 4-16,-3 1-4 0,1-1 2 0,0 0 3 0,-3-1-5 16,-1 0 0-16,-1-1 0 0,6 1 0 15,-9 0 0-15,7-1 2 0,-5 0-1 0,4-1-1 0,0 0 0 16,3 2 1-16,-10-4 0 0,10-1-1 0,-1 3-1 0,-5-3 1 15,7 2-2-15,0-4 4 0,-2 2-1 0,1-1-2 16,7-1 2-16,-5 1-1 16,2-3 0-16,3 1-2 0,2-2 1 0,0-1-1 0,-1 0 0 0,-4 1 1 15,8-3-2-15,-8-3-1 16,3 3 1-16,2 2 1 0,3 1-1 0,-7-1 3 0,4 1 0 0,1-7-1 16,-2 5-1-16,3 3 2 0,0-4 0 0,-6-3 0 15,2 1 0-15,4 2 0 0,-4-1 0 16,2 3 0-16,2-1 0 0,-3 0 1 0,2-1-1 0,-3 0 0 15,2-2-1-15,-1 1 0 0,3 1-1 0,-4-3 1 16,3 3-1-16,-1 0-1 0,3-3 2 0,0 3 1 16,-4-4-1-16,4 7 1 0,0-1 1 0,1-4-1 15,-2 1 0-15,2-2-1 0,-1 3-1 0,3-2 0 16,-2 4 1-16,1-2-3 0,1-1 3 0,0 3-1 0,0-1 0 16,1 1 0-16,1 0-1 0,-1-4 2 0,3 5-1 15,2-4 1-15,-3 4 0 0,2-7-2 0,3 7 2 16,0 0 0-16,-4 0-1 0,4 2 0 0,-2-3 0 0,4 1 0 15,-4-1 2-15,2 3-1 0,-2-2 0 0,1 2 0 16,2 0 0-16,-4 0 1 0,4 1 1 0,-1 0-1 16,0 2 3-16,-3 2-2 15,2-2 2-15,1 0-3 0,-1-2 0 0,1 2 2 0,-1 0-2 0,1 2 0 16,5-4 1-16,-2-2 2 0,0 4-3 0,-3 0 2 16,4 0-2-16,-2 0 0 0,1-2 0 0,1 0 2 15,-4 2-2-15,8 5 0 0,-10-10 2 0,8 5-2 16,-3 0 0-16,8-1 3 0,-6 2 0 0,1-4-2 15,2 3 2-15,-10 0 0 0,13 6 0 0,-5-9 2 16,-1 5-2-16,-1-2 1 0,4 1-2 0,-3 4 4 16,-2 1 1-16,6-2-3 0,0-3 1 0,-4 4-1 15,1 0 0-15,0-2-1 0,0 1 0 0,-1 0-2 0,1-4 1 16,-1-2-1-16,2 5 0 0,3 0-1 0,-4 2 0 16,-2-4 1-16,4-1 2 0,-3 7-2 0,2-1 2 15,0 0-3-15,2-1 5 0,-5-2-3 0,3 2-1 0,-1 1 5 16,0 0-4-16,-2-1 2 0,1-2 3 0,0 2 0 15,-1-2-3-15,2 3 4 16,-1-2-4-16,0 0 1 0,-1 1 0 0,1-2 0 0,-1 2-1 0,2-1-2 16,-1 3 2-16,0-3 0 0,2 1-2 0,-1-2-1 15,-4 2 0-15,-1 0 1 0,6-1-1 0,-4 1 0 16,1-2 0-16,2 2-1 0,-1-2 0 0,1 2 2 16,-1-2 1-16,2 0-3 0,-2 2 1 0,-1 0 0 15,1-2 2-15,0 1-3 0,-1 3 1 0,-1-4 0 16,2 3-1-16,-1 2 1 0,1-2 0 0,-2 2 0 15,0 0-1-15,-2-3 1 0,2 2-1 0,0 1 2 16,0 0-1-16,1-2 1 0,-5 4 0 0,4-2-1 16,-1-2 2-16,2 3-3 0,-1 1 0 0,0-2 0 15,-3-4 0-15,2 6 0 0,1-7-1 0,0 6 0 16,0 1 2-16,-3-4-1 0,3-1 0 0,0 1 1 0,0 2-2 16,-2-2 1-16,4 1-1 0,-2-3 2 0,-2-1-1 15,1 2 0-15,4-2 0 0,-2 4 1 0,1-4 0 16,-1 1 1-16,-1-2-2 0,4 3-1 0,4 1 1 15,-1 2 0-15,-5-4-1 0,-2 1 1 0,3 1 0 0,2 4 0 16,-2 1 3-16,-5-5 0 0,-9-3 0 0,10 7-1 16,-5-2 2-16,-1 1 1 0,1 0 0 0,-3 1-2 15,-1 1 1-15,-1-3 1 0,8 7 1 0,-6-4-1 16,1 2-1-16,2 1-1 16,-1 0-4-16,-2-3 5 0,-2 0-5 0,1 0-40 0,4 5-47 0,6-2-12 15,10 5-63-15,-3-2 3 0,4-6-66 0</inkml:trace>
  <inkml:trace contextRef="#ctx0" brushRef="#br0" timeOffset="119880.73">15338 12406 56 0,'-2'-1'-6'0,"2"-1"6"0,0 1-9 15,-1-1-30-15,-3 0 39 0,4-1 0 0,-1-1 1 16,1 2-1-16,0 0 4 0,-2 1 1 0,2-1 1 15,-1-1 4-15,-1 0-3 0,1 1 4 0,-1-1 6 16,-1 2-1-16,0-4-1 0,0 3 5 0,1 1 0 16,-4-2-3-16,3 1 3 0,1 0-3 0,-3 2 1 15,-1-1 1-15,3-1-3 0,0 1 1 0,-4-1-6 16,6 1 2-16,-4-1 5 0,0-1-8 0,2 1 4 16,2-1-3-16,-2 0 1 0,-4 0 1 0,6 0-1 15,-3 0 3-15,0-1 0 0,-1 1-2 0,3 0 0 16,-4 0 4-16,1 0-2 0,4 1 3 0,-5-1 0 15,1 2-2-15,0-4 2 0,-1 3 0 0,3-1 0 16,-7 0 0-16,7 3-3 0,-2-2 1 0,-2-1-3 16,2 2-3-16,-1 1 4 0,1-2-5 0,-1 1 3 15,2-1-2-15,-5 0-3 0,4 1 3 0,-1 1 0 16,0-2 0-16,-1 2 1 0,3-1-1 0,-7 1 0 16,4-2-3-16,-5 2 5 0,-1 0-3 0,4-1 0 0,-1 1-1 15,4 0 0-15,-8 0-2 0,1-2 2 0,2 2 0 16,2 0-3-16,4 0 2 0,-6 0-2 0,0 0 1 15,-3 0 2-15,1 0-3 0,2 0-1 0,-1 0 1 16,-2 2-1-16,-1-2-1 0,0 0-1 0,-3 1 1 0,4-1 0 16,0 3-1-16,0-3 0 0,0 3-2 0,1-1 0 15,-1 0 0-15,-5-1 1 0,3 2-1 0,2-3-1 16,0 0 1-16,0 5 0 0,0-3 0 0,-5-1 2 16,3-1-2-16,4 2 1 0,-4-2-2 0,3 1 1 15,-4 1 1-15,1-2-1 0,2 0 3 0,0 0-3 16,-2 3-1-16,2-1-2 0,-3-2 3 0,-1 1 0 15,0-1-2-15,5 2 2 16,-4-2-1-16,4 0 1 0,-1 1 0 0,-3-2-3 0,-2 1 1 0,6 1 2 16,-1-1-3-16,-8 2 0 0,16-1-2 0,-16 1 4 15,9 0-1-15,2-1 0 0,0 2-2 16,-3 0-1-16,4 1 1 0,3-1-2 0,-17 1 1 0,13 0-4 16,-3 0 0-16,-3 1 1 0,2 0 0 0,3-1 0 15,-2 1-1-15,-5 0 1 0,8 1 2 0,-2-1 0 16,1 3 0-16,2 0-3 0,-2 0 0 0,1-1 3 0,-2 1-3 0,2 0 1 15,-2 0 2-15,2 1-4 16,0-2 3-16,-1 2 0 0,-1-1-2 0,1 0 4 0,-1-2-3 0,-1 5 1 16,1-1-3-16,-1-1 0 15,0 4-1-15,0-7 2 0,-2 2 2 0,-1 3-3 0,-1-3 3 0,-4 1 3 16,7 1 1-16,-1-3 0 0,-3 1 2 0,-1 5-3 16,-2-1-1-16,-2-1 0 0,7 0-5 0,-2 2 1 15,2 4-4-15,-2-2 3 0,0-1-4 0,5-2 5 16,0-1-1-16,-4 2 5 0,1 3 1 0,3-4 1 15,-10-1 2-15,7 2-1 0,0-1 2 0,1 1 0 16,2 1-1-16,0-1 0 0,1 1-1 0,-1-2-7 16,1-1 2-16,2 2-2 0,-3 1-6 0,1 0 7 15,2-1-3-15,0 3-1 0,0-5 7 0,2 3 1 16,-2-2 3-16,2 1-1 0,-4 0 2 0,5-2-2 16,-1 1-1-16,-2 2 1 0,0-1-2 0,0 3-4 0,1-1-6 15,2-1 2-15,-3 1-7 0,-4 2-7 16,-1 5-2-16,3-5 0 0,4 1-9 0,-5 7 8 0,-4-2 6 15,7 7-7-15,-4-5 12 0,0 1 4 0,3-1 4 16,-1 5 2-16,1 1 4 0,7-4 2 0,-4 0-3 0,-7-4 0 16,10 4-1-16,6 0 1 0,-2-1-1 0</inkml:trace>
  <inkml:trace contextRef="#ctx0" brushRef="#br0" timeOffset="120620.69">13214 14281 1 0,'22'14'0'0,"-3"-1"0"15,5 0 0-15,-2-1 0 0,0 1 0 0,6-1 0 16,-3-1 0-16,2 0 0 0,1-1 0 0,2-1 0 16,3-1 0-16,5 1 0 0,-2-2 0 0,5-3 0 15,0 1 0-15,1-2 0 0,1 2 0 0,-1-3 0 16,1-1 0-16,-4-1 0 0,7 2 0 0,-7-2 0 15,-1-2 0-15,1 2 0 0,2-3 0 0,0 0 0 16,5-2 0-16,4 2 0 0,-9-2 0 0,8 4 0 0,1-2 0 16,-1-1 0-16,-4 1 0 0,1 0 0 0,-5 2 0 0,0-3 0 15,0 3 0-15,-2-1 2 0,-1 1 1 0,-4-2 3 16,2-1 3-16,-4 1-4 0,4 0 5 16,0 0 5-16,2 0-1 0,-2-2-2 0,2 0 2 0,3 1 0 15,-3 1-3-15,1-2 5 0,-4 0-7 0,-2-1 1 16,0 3 0-16,0-2 4 0,-2 0-2 0,-3-1-2 15,5 1-2-15,-3-1 7 0,-1 0-7 0,1-2 2 16,-2 0 1-16,0-2-2 0,-6 1 1 0,3 1-2 16,-4-3 2-16,4 0 2 0,0 0-3 0,-3-5-1 15,-3 4 3-15,0-2-2 0,6-2 2 0,-8-3 2 16,5 5 0-16,-6-5 0 0,3 0 2 0,-2 2 2 16,1 0-1-16,2-1-1 0,-6-2 1 0,-1 1 1 15,-1-2-4-15,1 1 4 0,-2-2-3 0,0 0 0 16,-5 0 0-16,2 0 0 0,-3 2-1 0,4-3-2 0,-4 1 1 15,1 4 1-15,-3-1-3 0,2 0 2 0,0-2-2 16,-2 3-1-16,-1-3 1 0,-1 1 3 0,-1-1-5 16,0-1 7-16,0 0-3 0,0-1-3 0,-1 1 0 15,-1-2 4-15,2 3-5 0,-2-2-2 0,2 1 1 0,-1-3-3 16,-1 3 0-16,2 3-2 0,-3-6 0 0,2 1-1 16,-3-1-1-16,3 3 1 0,1-5-1 15,-3 5 0-15,-2-2 1 0,0-1-1 0,5 5 1 0,-3-5 1 16,-3 1-2-16,3-1 0 0,0 4 0 0,-4-4 2 15,6 0-1-15,-1 0-1 0,-3 0 0 0,-2 1 0 16,3-1 0-16,0 1 0 0,-1-1-1 0,0-1-2 16,-3 2 1-16,4-3 1 0,-3 4 0 15,3-4-2-15,-3 2 2 0,-1 3 0 0,1 0-1 0,0 1 2 16,-1-4-2-16,1 6 0 0,-1-3-1 0,-2 0 1 16,2-1-1-16,-1-1-2 0,1-3-2 0,5 2 4 15,-8 3-4-15,5-5-1 0,-4 2 0 0,4 2-3 16,-7-1 1-16,13 0-8 0,-4 4-1 0,-7-2-1 15,0 0-7-15,-2 1-9 0,7 3-4 0,-7 0-3 16,4 3-9-16,-5-3-13 0,-1-1 39 0,1 7-19 0,2-2 45 16</inkml:trace>
  <inkml:trace contextRef="#ctx0" brushRef="#br0" timeOffset="136397.43">19302 11912 368 0,'-14'3'-7'0,"-2"-1"74"15,2 3-70-15,7 0 0 0,-4 1 3 0,3-6-6 16,4 1 4-16,-6 1 2 0,4 0 0 0,-2 2 0 16,7-4 1-16,-9-1-1 0,4-1-1 0,-4 2 3 15,-1-5-2-15,2 4 0 0,0-4 0 0,2-3-1 16,-2 0 0-16,-4 0 3 0,-3-1 0 0,2 3-2 16,5-5 3-16,-1-5-2 0,-1 3 4 0,-12 2-4 0,2 0 0 15,7 0 1-15,3 0-3 0,-6 0 4 16,1 2-2-16,-4 0 1 0,6-1-2 0,1 2 1 0,2-1-1 15,-3 2 0-15,0-2-2 0,4 0 2 0,-6 1 0 0,7 0 0 16,-4 0-1-16,1 0 0 16,2 2 0-16,-1-2 1 0,-1 2 1 0,-2-2-1 0,3 2 1 0,-5-1-1 15,0 1 0-15,0 0 0 0,2 1 0 0,-6-1 1 16,3 1-1-16,1 2-1 0,-5 0 1 0,6-4 0 16,-7 4 2-16,1 0-2 0,2 3 0 0,-1 0 1 15,-1-2 0-15,-5 2 2 0,4 0-1 0,1 2 1 16,-7 0 1-16,6 1 0 0,-3-2 1 0,1 1-2 15,-3-1 1-15,4 3 1 0,-2-3 0 0,-1 2-3 16,9 0 0-16,-5-1-1 0,2 0 0 0,1-2 0 16,3 3-1-16,-3-3-1 0,5 0 0 0,0 0 0 15,0 0 0-15,1-2 0 0,1 2 0 0,-1-1-1 16,2 1 1-16,0 0 1 0,2 0 1 0,1-2-2 16,-3 0 1-16,0 2 0 0,0-1 0 0,0 1 0 0,-2-2-1 15,-1 2 0-15,1-1 1 0,-1 1 1 16,0 0 1-16,0 1-3 0,1 1 2 0,-3-2 2 0,2 3-3 15,-3-1 4-15,1 1-2 0,-3-2-2 0,-1 3 2 0,6 0 0 16,-13-1-1 0,2 2 1-16,9 0 0 0,-7 1 0 0,1 0 2 0,0 1 1 0,7 1-1 15,-5-2-1-15,9 2 2 0,-2-4-2 0,-9 4-1 16,10-1 0-16,-1-1-2 0,2 0 0 0,-5 0 0 0,4 1-1 16,-1 1-1-16,1-2 0 0,-1 0 0 0,2 0 2 15,0-1-2-15,3 2 2 0,-1-1-1 0,-2 0 0 16,0-1 0-16,4 3 1 0,-2-2-2 0,-2 2 2 15,2 0 0-15,1 1-1 0,-3-1 2 0,-2 0-1 16,4 0 0-16,-4 0-1 0,2 3 0 0,3-5 0 16,-3 2-2-16,-1-4 3 0,2 4 0 0,-1 0-4 15,-1 0 4-15,-1-3 0 0,0 3 0 0,-1 1 0 16,3-4 0-16,-3 3 0 0,1-2 0 0,4 2 1 16,-2 0-1-16,2 3 0 0,-4-8-1 0,0 3 1 15,-4 2-1-15,0 3 1 0,4-2 0 16,-1 1-2-16,-2-2 2 0,5 3-1 0,-3-2 2 0,0 2 0 0,6 3 0 15,-3-4-2-15,-3 1 2 0,0 3 0 16,1 0-1-16,-2-3 2 0,4 3-3 0,-2 2 1 0,-1-2 1 0,1 3-1 16,-1-1 2-16,1-2-3 0,1 4 1 0,-9-1 0 15,7 0-1-15,0 2 1 0,0-2 0 0,-2 1 0 16,0 2 0-16,-1-1 1 0,3 3 0 0,-2 2-1 16,2-2 0-16,-2 1 0 0,-1 4 0 15,1 0 0-15,2-2 1 0,2 2-2 0,-4 3 0 0,2-4 0 16,1 4 1-16,1-1 0 0,-4-3 1 0,2 3-1 15,0-3-1-15,-1 3-1 0,1-6-2 0,-1 2 4 16,5-1-3-16,-4 0 1 0,1-1 0 0,1 1 2 16,4-2-2-16,-6 1 3 0,7-1-1 0,-2 2 0 15,-5 0 1-15,6 1-1 0,-3-2 0 0,5 1 0 16,-5 3 1-16,1-2-2 0,2 5-1 0,-1 0 1 16,-1-2 0-16,-4 5 1 0,8-2 0 0,-10 2 0 0,7 0-2 15,1 1 3-15,0-5-2 0,0 0 0 0,2 1-1 16,1-4 2-16,1 3-2 0,-3-3-1 0,6 4 3 0,-7-3-3 15,8 0 0-15,-2-2 1 0,1 0-2 16,4-1-1-16,0 1 0 0,2-2 2 0,7 4-1 0,1 0 0 16,3-5 1-16,4 5 2 0,0-2-1 0,1-2 2 15,3 4 0-15,5 3 3 0,0-3-1 0,2-2 1 16,1 6 1-16,2 1-4 0,1-2 3 0,4 3 1 16,2-2-4-16,-6-2 2 0,4 2-1 0,-4 1-2 15,-1-4 1-15,4 5 1 0,-2-3-1 0,-1 0 0 16,-2 0-1-16,3 4 1 0,2-7 1 0,-2 7-2 15,5 1 1-15,-2 0 5 0,2-4-1 0,-2 2-3 16,4-1 2-16,-2-4 1 0,-8 7 2 0,4-9-3 16,-3 3-1-16,-3-1 0 0,2-3 0 0,0 0 4 15,-3 0-3-15,6-1-2 0,-3-4 2 0,-1-4 2 0,-1 1-1 16,7-2-1-16,1-4 2 0,4-2-3 16,-4 1 1-16,3-3 0 0,-2-3 0 0,8-1-2 0,-5-2 1 15,-4 1 1-15,-1-4-1 0,0-1 1 0,1-2 2 16,-4-1-3-16,1 0 0 0,-3-2 0 15,-2 0-2-15,-2-1 3 0,4-1-3 0,-2 1 1 0,4-4 3 0,-2 4-3 16,0-4 4-16,-2 1-1 0,6-1-2 0,-1 0 1 16,-2-1 0-16,-5-1 1 0,0 0-1 0,5 3 0 15,-6-2-3-15,0-5 0 0,2 0-2 0,-3 0 2 16,1-1-2-16,0-4 0 0,-2-3 1 16,-1 0 0-16,1-2 3 0,3 5-2 0,-4-4 1 0,6-1 0 15,-4-1 0-15,0 4 0 0,8-1 0 0,-4-4-1 16,5 1 0-16,-6-5 0 0,5 2 1 0,-5-2 0 15,3-1-1-15,-5-2 0 0,0 2 0 0,2 0 0 16,-5-5 3-16,-3 10-3 0,0-4 0 16,0 1 0-16,-3-3 1 0,2 3 2 0,-6-4-1 0,7 3 0 15,-4 6 0-15,-6-9 1 0,4 3-1 0,0-1-1 0,-4 5 0 16,1-1 0-16,-1 1 0 0,-7-1 0 0,3-1 1 16,8-5-2-16,-5 1 1 0,1-3 1 0,-2 1-1 15,2-7 0-15,-2 4-1 0,1-4 4 0,1-1-2 16,-2 1 0-16,-4 2 2 0,4-1-2 0,-6-2 0 0,4 4 3 15,2-4-2-15,-4 1 0 0,5-1-2 0,-11 0-1 16,11-2 1-16,-8 4 0 0,5-1 1 16,-5-3 0-16,7 2 0 0,-6-2 1 0,-1 5 0 0,1 2 1 15,-4 1 2-15,0-3-1 0,0 3-1 0,-5 3 1 16,2 0-1-16,-7 2 0 0,-1-5 1 0,5 4-3 16,0-1 2-16,-7 2 1 0,7 3-1 0,-4-2 2 15,1 2 0-15,-1-2-2 0,1 7 3 0,-4 0-2 16,-1 1-1-16,-1-1 1 0,-6 1 0 0,5 3-2 15,-3 2 1-15,1-1-1 0,-3 4 0 0,2 2-1 16,0 1-2-16,2 3 1 0,3 4-1 0,-6-2-1 16,2 3-2-16,4-1-7 0,1 4-4 0,1 0-3 15,1 0-11-15,1 2-24 0,4 0-22 0,1 0 27 16,4-2 47-16,6-1-43 0</inkml:trace>
  <inkml:trace contextRef="#ctx0" brushRef="#br0" timeOffset="160614.15">12256 15019 220 0,'-1'0'-28'15,"-7"0"5"-15,3 0 2 0,5 0-4 0,2-2 26 0,-4-1-1 16,-1 3 0-16,3-1 6 0,3 1 11 15,-1-4-2-15,-2 3 10 0,-2-1 7 0,2 2 3 0,-1-4 2 16,1 4 9-16,1 0-6 0,-1 0 0 0,0 0 0 16,0 0-6-16,0 0-2 0,0 0-1 0,-1 0-1 15,-7-2-1-15,-3 4 3 0,7-2-1 16,1 0-3-16,-6 0 4 0,4 0-7 0,0 0-1 0,5 0 4 16,-1 0-10-16,-4 3-3 0,-1-2-3 0,1-1-1 15,4 0-4-15,-6 0-3 0,3 0-1 16,2-1-1-16,0 1-2 0,1 0 0 0,-1 0 0 0,-6-5-2 15,8 3 2-15,0 1-1 0,-4-2 0 0,4-2 0 16,-3 2-2-16,-1-2-1 0,4-1 2 0,-1 0 1 16,-1-1-2-16,-1 1 3 0,0-2-1 0,-2 2 1 15,4-4 2-15,-2 3-2 0,-4-1 0 0,3 1 1 16,-1-1-1-16,0 1 0 0,0-1 0 0,-2 0 0 16,2 2 0-16,-3-4 0 0,0 2 2 0,2 0-2 15,-4-1 0-15,-1 1-2 0,3 3-3 0,-4-2 3 0,-1-1-3 0,2 3-2 16,-3-1 0-16,0-1 0 15,-3 6 1-15,1-5 1 0,2 1 0 0,-2 2 0 0,-3 0 3 0,2 3 3 16,-4-2-1-16,4 0-3 0,-3-1 3 0,1 3-2 16,-6 2 4-16,-1-2-2 15,1 0-1-15,-1 0-3 0,0 3 2 0,0 3 1 0,0 2-3 0,3-2 0 16,4 4-4-16,-1 4 4 0,4-3-3 0,-6 0-1 16,4 5 0-16,0 1-3 15,2 0 0-15,-6 2-1 0,5 2 1 0,1-1 0 0,-3 5 1 0,3 0 0 16,4-1 0-16,-3 1 2 0,-3 2 1 0,3 1-2 15,0 4 0-15,1-6-1 0,-1 7-1 0,3 2 2 16,-1-2 1-16,1 2-3 0,-1-1 2 0,0 4-4 16,1-2-4-16,-1 5 4 0,2-6-7 0,-3 3-5 15,3-1-5-15,0 3 0 0,5-3-6 0,-5 1 2 16,1 0 3-16,-1 0 0 0,2 2 4 0,1 0 11 16,0-2 4-16,0 1-3 0,-1 3 13 0,1-1 0 0,-1 0 0 15,5 0 2-15,1-3-1 0,0 4 1 0,-5-2 0 16,10-3 0-16,-4 1 0 0,2-3-2 15,8-1 2-15,-8 4 0 0,6-2 0 0,1 2 0 0,4 0 1 0,-3-1-1 16,7 0 3-16,-2-1 8 16,-5-5-3-16,11 2 3 0,-10-3 4 0,10-1-4 0,-5-7 0 15,2-4 2-15,-2-2-5 0,6 1-2 0,-2-2 3 0,1-6-6 16,-2 0 3-16,3-1 1 0,-1-1 2 16,3 0-2-16,-3 0 3 0,2-4 4 0,-6-1-1 0,7 1 5 15,0-2 2-15,-3-1 4 0,5 0 0 0,-8 0-2 16,6 2 4-16,-3-2-5 0,3 0 1 0,-7-2-2 15,6 1-6-15,-7-1 0 0,2 1-4 0,6-3 4 16,0 1-5-16,-2 0 0 0,1 0-1 0,4 1 2 16,-3-1-2-16,0 0-2 0,-2-2 4 0,-2 1-4 15,2-3 0-15,-3 1 0 0,2-2 0 0,-3 3-2 0,1-2 1 16,2-1-1-16,-3-2-1 16,1 2 1-16,2-1-2 0,-3 1-2 0,-1-3 0 0,4-1 2 0,-1 1-2 15,2-7 1-15,-4 6-1 0,0-4 0 16,4 3 1-16,-3 1 2 0,4-2-1 0,-4-2-2 0,-6 0 1 15,2 2 0-15,4 1 2 0,2 1-2 0,-7-7 0 0,1 3-1 16,-5 0 0-16,4-1 0 0,10 1-2 0,-1 2 2 16,-5-3 0-16,-4 0-2 0,2 3 2 0,0-4 0 15,10 1 0-15,-10 1 3 0,0-1-3 0,1 0 0 16,-3-2 1-16,4-2 1 0,-4 1-2 0,4-1 0 16,-8-1 0-16,3 0 0 0,2 3 0 0,-2-3 1 15,1 0-1-15,-1-4 0 0,0 4 2 0,-3-4-2 16,2 4 2-16,-6 2 1 0,4-4-1 0,-3 2 3 15,1 4 1-15,-4 0-4 0,1-4 3 0,-2 6-1 16,4-1 1-16,-3 0 2 0,-2 0-3 0,0-1-2 16,0 1 1-16,0 3 0 0,0 1-1 0,0-1-1 15,0-3 1-15,-2 1 0 0,1 0 1 0,-3 2-2 16,1-2 1-16,2 2 1 0,-4-3-1 0,0 3 0 16,2 1-1-16,0-1-1 0,-2-2-1 0,1 2 2 0,0-5 1 15,-2 5-4-15,1-2 2 0,2 1-1 0,-3 1 1 0,1-2 2 16,-1-2-2-16,1 0 0 0,-3 3 2 0,4 0-2 15,-1 2 2-15,-3-1 0 0,-1-2-1 0,2 2 0 16,-2 3 0-16,-1 0-1 0,3 2 0 0,-4-1 0 16,-8 1-1-16,6-2-2 0,-3 3-2 0,-1 2 0 15,-2-4-4-15,2-1-3 0,-5 5 0 0,6-2 0 16,-1 2-4-16,-5 1 2 0,6 0-4 0,-1-1 5 16,0 1-1-16,1 4-1 0,6-1-3 0,-7-4 0 15,6 1-2-15,-2 0-1 0,1 1 1 16,4 1-4-16,0-1-1 0,0 4-2 0,-4-6-1 0,2 4 0 15,2-1-3-15,1 2-4 0,-3-6-5 0,4 7 0 16,-2 0-6-16,0-6 0 0,2 5-8 0</inkml:trace>
  <inkml:trace contextRef="#ctx0" brushRef="#br0" timeOffset="175133.4">16352 15455 204 0,'-3'7'-52'0,"3"3"17"0,0-1 1 16,-1-2-7-16,1 4 37 0,0-5 2 15,-2 0 2-15,5 2-1 0,-1-3 1 0,-2 0-1 0,-2-2 0 16,8 1 3-16,-7-2 3 15,1 1-4-15,6 0 6 0,-7-3-2 0,1 2 2 0,3-2 0 0,-3 0 0 16,-8-5 1-16,8 2 0 0,0 1-2 0,0-1 3 0,0 0 2 16,0-2-1-16,-6 1 1 0,6 2 1 0,0 1-1 15,-4-4-1-15,4 3 2 0,-3 1-3 0,3 1 2 16,-1-2 0-16,-10-7 1 16,8 4 1-16,3 3 4 0,1 2 0 0,-6-4-2 0,-2-1 4 0,5 5-7 15,0-2 1-15,-2-4 0 16,-3 3-7-16,6-2-2 0,-9-4-1 0,7 4 0 0,3 0-1 0,-1 1 4 15,1-1 1-15,-3-1-3 0,-1-1 5 0,3-2 3 16,1 6 7-16,5-5-2 0,-5 3 4 0,-5-1 3 16,6 3-2-16,3 1 4 0,-1 2 0 0,-3-5-8 15,-8 1-1-15,6 1-2 0,-1-7-8 0,3 5-5 16,-3 1 1-16,-2-6-1 0,4 5-3 0,-1 5 0 16,1-7 2-16,-1 0 1 0,0 1 2 0,1-2 4 15,-2 0-3-15,3-4 4 0,-5 2 2 0,5-1-2 0,-3 2-1 16,-4-2-1-16,6 5-2 0,-1-4-2 0,-6-1-2 15,4 3 1-15,4 0-2 0,3-1-2 0,-3-2 0 16,0 1-1-16,0-1-2 0,-2 0 3 0,2 0 0 0,0 0 1 16,-1-1 1-16,1 1-2 0,0 0 2 0,0 1 1 15,0 1-1-15,0-2 0 16,3 2 0-16,-2-1 0 0,4 1 1 0,-5-2 1 0,0 1-2 0,2 2 2 16,-1 2 0-16,-1 1 1 0,0-1 1 0,0 3 0 15,-1 0 2-15,1 0 5 0,0 3 3 16,0 0-3-16,0 0 7 0,0 0 1 0,-2 0-2 0,1 0 0 15,-3 0-1-15,4 0-5 0,-3 0 0 16,2 3-3-16,1 0-5 0,0 2 2 0,0 1 1 0,0 0 1 16,-5 0 1-16,5 2 4 0,-3 2 5 0,8 1-1 15,-5 0 6-15,3 0-1 0,-3 1 2 0,0 1 0 16,0 1 0-16,0 0-7 0,0 4-3 0,0-3 2 0,3 6-7 16,-6-6 1-16,3 9-4 0,0-2 0 15,1-1 1-15,9 5-1 0,-10-5 2 0,1 1-3 0,-1 1 1 16,2 1 0-16,-1-4-2 0,1 1 0 0,3 2-1 15,-7-5 2-15,2 2-1 0,0-1 0 16,5-2 2-16,-5 1-4 0,5-1 1 0,-1-1 3 0,0 1-4 0,-8-3 0 16,4 0 1-16,5 0-2 0,-5-1 0 0,5-2 0 15,-2 0 0-15,-1-3-1 0,-1 1-2 0,10-1 0 16,-9-1 0-16,-1-3 0 0,2 1-2 0,-3-2 1 16,2 0-2-16,1 0 4 0,3-1-2 0,-2 0 2 15,0-1-3-15,4-1 3 0,0 0-1 0,-5 0 1 16,5 0 0-16,-3 0 2 0,1 0-1 0,-3-1 0 15,8-1 1-15,-11 0-1 0,0-1-1 0,3 0 0 16,7-2-1-16,2 1 2 0,-9-3-2 0,7 1-1 16,-2-2 5-16,3-1-2 0,1-1 0 0,-2-1-3 15,-2-1 1-15,-4-1 1 0,9 2-2 0,-2-1 4 16,0 1-3-16,-3-4 0 0,1 1 3 0,4 0 0 16,-2-2 0-16,-5 1 1 0,5-3-1 0,-1 1 0 15,-4 0-2-15,3-1 2 0,1 0-1 0,-4-3 0 0,2 2-2 16,3 0 2-16,-5 0-1 0,1-3 2 0,-3 0 0 15,4 2-3-15,-5 0 3 0,4 2 0 0,-3-1 0 16,-2 0 1-16,-1 4-1 0,3-4-1 0,0 5 1 16,-2-2 1-16,-2 2-1 0,0-2 1 0,1 2 0 0,1 1-1 15,-2 1 0-15,2-1 0 0,-2 2 2 16,0 2-3-16,0 1-1 0,0 2 0 0,1 1-2 0,-1 0 4 16,0 5-2-16,0 0 1 0,0 0-3 0,3 0 3 15,-3 3-1-15,2 2 2 0,-1 1-1 0,1 2 0 16,1 2 0-16,2 2 0 0,-2 1 2 0,0-2 0 15,0 1-1-15,4 3 2 0,-6-1 0 0,7 1 0 16,-3 1 1-16,-2-2 3 0,3 4 0 0,-3 2-3 16,7 1 3-16,-5 2-4 0,2 1 5 0,-2-5-4 15,5 4-1-15,-4 4-1 0,3-3-1 0,2-6 0 16,0 4-2-16,-3 0 1 0,3-4 0 16,2 1 1-16,-4-7 0 0,4 2 2 0,-2-1 0 0,-6-4-1 15,1 1 1-15,8-2 0 0,-3-2-1 0,-8-1 4 0,7-1-2 16,-3 0-3-16,3-3 0 0,2 1 2 0,-1-2-2 15,-9 0 0-15,4-3 2 0,4-2-3 0,-2 0 3 0,-5-1 1 16,9 3-1-16,-4-4 0 0,2 1 1 16,-2-2 1-16,3 0-4 0,0-1 4 0,1-1-1 0,4 1 0 15,-10-4-2-15,2-2 1 0,-3 1 0 0,10 1-2 16,-10-4 4-16,0 3-4 0,3-2 1 0,-5 2 0 16,6-5 0-16,-2 6 1 0,-3-1-1 0,-2-3 2 15,3 1-3-15,-1 0 1 0,-2 1 0 0,1-3-4 16,-3 4 3-16,-3-5-4 0,5-1-2 0,-2 4-11 15,0 2-7-15,1-3-2 0,-1 1-13 0,0 0-19 16,2 0-8-16,6-1-2 0,-5 3-23 0,5 0 0 16,-4 0-7-16,6-1-5 0,-2 3-4 0,3-1 1 15,1 2-6-15</inkml:trace>
  <inkml:trace contextRef="#ctx0" brushRef="#br0" timeOffset="175598.45">17680 15302 473 0,'-13'9'32'0,"1"-1"6"16,-1-1-38-16,2 2 125 0,-1-3-117 0,8-6-3 0,-3 8-7 0,5-3-7 15,-1 0 1-15,3-4 4 0,0 4 3 0,-3-2 1 16,0 3 7-16,-4 1 12 0,6-6 3 0,-7 6 0 16,5-1 13-16,-5 5-4 0,3-3 1 0,-3 3 2 15,3 0-4-15,-2 0-8 0,0 0-2 0,-4 1-1 16,7-1-7-16,-6 0 1 0,1-1-4 16,6-1 0-16,-1 1-1 0,-5 1-1 0,1 0 3 0,3-2-2 15,-2 1 0-15,2 1-5 0,0 1 3 16,-3 1-2-16,-1-2-4 0,4 1 0 0,-4 1-2 15,4-2 2-15,-3 2-2 0,2 1 0 0,-2-2-1 0,3 1-2 0,0-1 0 16,4-1-6-16,-1 2-4 0,2-2 1 0,2-2-9 0,4 1-4 16,0-4 0-16,4 0-2 0,1-2-4 0,3 0 2 15,5-4-1-15,1 0 0 16,6-4 0-16,-1-1 1 0,6-3 1 0,7-1 1 0,6-2-1 0,0-2 3 16,0-1-1-16,3 0-1 0,4-2 2 0,1 2 2 15,-5 0-2-15,-5 1 1 0,4-1 1 0,-5 3 0 16,0 1 3-16,1 1 3 0,-1 1 0 0,-5 2 0 15,-6 1-2-15,-5 2-6 0,7 1 1 0,-1 2 0 16,-4 0-6-16</inkml:trace>
  <inkml:trace contextRef="#ctx0" brushRef="#br0" timeOffset="176031.48">17922 15104 484 0,'-22'0'70'0,"6"0"-68"0,2 0-2 0,-1 0 89 0,2 0-84 15,-3 0 0-15,11-2 1 0,-7 2-3 0,4 0 3 16,0 0-1-16,-3 2 20 0,6-2-2 0,-2 5 2 16,-6 1 17-16,0-1-10 0,2 2 4 0,0 4 3 15,4 0-12-15,-3 2-1 0,1 1-7 0,1 3-1 16,-2 2-3-16,-2 5-3 0,1-2-4 0,0 0 5 16,9 5-6-16,-10 3-1 0,4-4 3 0,3 6-5 15,7-1 2-15,-2-1-2 0,1 5 1 0,1-1-2 16,-4 1-2-16,7 0 0 0,-5 4-1 0,0-1 0 15,-6-2-2-15,13 6 1 0,-7-4 0 0,0 1-2 16,0-1 1-16,-9-3-3 0,9 1 4 0,2-1-4 16,-1-2-2-16,-4-5-7 0,3 0-5 0,0 2 0 0,8-2-12 15,-5-1-27-15,-1-3-13 0,5-4-4 16,0 1-34-16,-4-7 1 0,5-2-19 0</inkml:trace>
  <inkml:trace contextRef="#ctx0" brushRef="#br0" timeOffset="178665.57">13266 15193 1 0,'0'-1'0'0,"0"-1"0"0,2 1 0 0,-1-4 0 15,4 3 0-15,-2-4 0 0,-1 0 0 0,-1 1 0 16,1 2 0-16,-1 0 0 0,-1-2 15 0,0 0 4 16,0 4-1-16,-1-2 17 0,-1 0 2 0,1 3 4 0,-1-2 2 15,1 2 3-15,-1-2-12 0,-3 2 0 0,4-4 0 16,-1 4-10-16,2-2-6 0,-1 1-2 0,-1-4 2 15,0 2-5-15,-1 0 3 0,3-1 3 0,-1 4-6 16,1-1 7-16,0 1-2 0,0-2 0 0,0 2 0 16,-2-1-3-16,1-1 1 0,1 1-3 0,0-1 0 15,-2-1-2-15,0 3 0 0,1-2-1 0,1 1 2 16,-3 1-1-16,3 0-1 0,-2 0 3 0,1 0-3 16,-1-2 2-16,2 2-2 0,0 0 0 0,-2 0 2 15,2 0-1-15,-1-1-4 0,1 1-2 0,-2 0 1 16,2 0-3-16,-3 0-1 0,2 0-2 0,-1 0 0 15,-1 3-1-15,3 0-1 0,-2 0 1 0,2 2-3 16,0-1 0-16,-1 7 1 0,1-1 2 0,0-1-4 16,1 1 3-16,1 5 0 0,1 3 1 0,0-1-2 0,3 4 0 15,-2 1 2-15,3-2-3 0,0 7 4 16,2-1 0-16,1-2 0 0,-3 3-2 0,3 0 2 0,1 1 1 0,-2-1-1 16,-2-1 1-16,2 1-1 0,2 1-1 0,-3-2 2 15,3 0 0-15,0-1-2 0,0-1 1 0,0 0-1 16,0-2 1-16,-5 0 1 0,4-2-1 0,-4 1 1 15,2 1 1-15,3-4-2 0,-10-2 1 16,4 2-1-16,1-4 0 0,-1-2 1 0,0 1-1 0,-2-2 1 16,0 0 0-16,-1-5 0 0,6 4 4 0,-7-4-4 15,1 0-1-15,-1-3 1 0,9 4-2 0,-7-3-1 16,-3-5 2-16,1 1-5 0,-1-5 2 0,8 3 0 16,-3-2-1-16,1-3 4 0,-4-4-1 0,-2-3 0 15,9 5-4-15,-4-7 4 0,6 2-1 0,-1-3 0 16,-4 1 2-16,6-3-5 0,-1 0 3 0,2 0 2 15,-7-1-1-15,15 1 0 0,-10-1 1 0,0-1 0 16,4-1 1-16,-2 2 2 0,0-1 0 16,-2-1-3-16,1 0 1 0,-7 0 1 0,1-1-2 0,-1-1 1 0,-2 2-1 15,3 0 0-15,-2 0 2 0,5 0 1 0,-3 1 1 16,1 1-4-16,-1 1 1 0,0-1 1 0,-3-2-1 0,-1-2 1 16,6 5-2-16,-8 3 0 0,3-4 0 15,-3-1 1-15,0 4-1 0,1 1 0 0,-1 4 0 0,0-1 3 16,0 1-2-16,2-2 0 0,-2 6 0 0,0 0 1 15,2 2 0-15,-4 2 2 0,2-2 1 0,0 3-2 16,0 3 3-16,-2-2-6 0,2 2 2 0,0 0 1 16,-1 0-4-16,-2 2-4 0,0 3-1 0,1 1 0 15,0 2 0-15,2 1 3 0,0 2-2 0,0 2-3 16,0 1 4-16,0 5 1 0,0-3 0 0,4-1 1 16,0 4 0-16,-2 2 1 0,1 1 0 0,5-2-2 15,-3 4 1-15,3-4 0 0,-2 2 0 0,3 3 1 16,-1-3-2-16,2 2-1 0,-1-7 3 0,4 5-1 15,-1-6-1-15,1 3-2 0,2 0 2 0,0-3 0 16,2-2-2-16,-3-2 2 0,0 2-1 0,2-3 2 16,3-1 2-16,-5-1-1 0,0-2-1 0,0-1 2 15,-3 0 0-15,2-1 2 0,-5-2-2 0,1 0 0 16,1-1 1-16,-1-2 1 0,-3-2 1 0,2-1 1 0,0 0-1 16,0-3 1-16,1-2 1 0,2 0 0 15,-4-2 0-15,-3-4 2 0,3 2-4 0,-4-1 3 0,6-6 0 0,-6 0-3 16,4-3-1-16,-4 2 1 0,2-4-3 0,2-1 1 15,4-2 1-15,4-4-3 0,-9-1 2 0,7 3-1 16,-4-1 1-16,-1-2 0 0,-2-1-1 0,5 3-2 16,-11 0-1-16,0 4 3 0,0 2-2 15,0-1-8-15,3 1-5 0,5 1-8 0,-6 1-10 0,-2 0-38 16,0 1-17-16,8 4 28 0,-4-3 60 0,-1 5-58 16</inkml:trace>
  <inkml:trace contextRef="#ctx0" brushRef="#br0" timeOffset="179432.67">14532 15354 287 0,'-8'5'46'0,"4"1"-11"15,2-1 0-15,-4-1-6 0,1-2-11 0,2 1-1 16,1 0-7-16,-2-3 8 15,1 2 2-15,-1-4-1 0,-2 1 10 0,-2-7 5 0,4 8 4 0,-1-5-2 16,2 0 6-16,-2 5-8 0,5 0-3 0,-2-1 3 16,1-1-12-16,-2-2-4 0,-2 4-4 0,2-2 0 15,1 0-6-15,1-2-1 0,-2 2-1 0,3-1 0 16,-2 0-1-16,-3 4-1 0,7-4 1 16,-2 0-2-16,3 3 0 0,-3-3-1 0,3 3-2 0,-1 0 1 15,2 1-2-15,4-1-2 0,-3 0 1 0,1 4-3 16,-3-4 0-16,8 4 0 0,-4-4 2 0,1 0-2 0,3 3 0 15,-2-1 1-15,0 4 2 0,4-1 0 0,-3 0 1 0,1-5-1 16,1 3-1-16,-1 5 3 0,0-2 0 0,-3 0 1 16,1 2-2-16,1 0 0 0,-4-2 1 0,4 5 2 15,-4 2-1-15,0-7 4 0,-1 2 1 0,1-2-9 16,-3 2 7-16,2 0 0 0,0 0-3 0,-2 1 0 16,-1 2-1-16,1 1 0 0,1-3 2 0,-2 2 0 15,-2 0 0-15,0-3-3 0,0 3 1 0,-2 1-1 16,-2-1-4-16,-1 0 3 0,0 4-4 0,-3-4 1 15,4 1-2-15,-4-1 0 0,-2 2 0 0,1-2-3 16,-2 0 2-16,1 0-1 0,-2-2-1 0,-1 2 5 16,1-1 1-16,1-1-3 0,1 1 6 0,2-3-1 15,-1 0-1-15,4-1 3 0,-1-4-2 0,3 4-6 16,0-3-1-16,1-1 0 0,-1-1-7 0,6-1 0 16,0 3 2-16,0-1-3 0,4-2 1 0,-1 0 4 0,5 0 0 15,0 0 9-15,0-2 0 0,3-1-1 0,-1 2 3 16,1-1 1-16,0 0-2 0,0 1 3 0,3-2-1 15,1 0 0-15,-4 3 3 0,0 0 0 0,-1 0 0 16,-1 0 3-16,1 3-1 0,-1 1 2 0,1 0 1 16,-7 0 1-16,2 3 4 0,-5-1 0 0,4 0-1 0,-4 5 0 15,-3-1 0-15,-2-1-3 0,-1 4-3 0,-5-1-1 16,3 4-5-16,-4 0-16 0,-2 3-10 0,-3-2-3 16,0 5-23-16,-7-2-34 0,2 1 66 0,-4 4-38 15,-1 3 58-15</inkml:trace>
  <inkml:trace contextRef="#ctx0" brushRef="#br0" timeOffset="181597.75">9618 15247 89 0,'-9'0'56'16,"4"-2"-20"-16,-4-1-1 0,-2-1-7 0,8 4-19 0,-1-4-5 15,0-3-10-15,2 2 1 0,4-1 0 0,-7 1 1 16,7 3 1-16,1-3 3 0,-5-6 1 0,-1 10 3 15,3 1 4-15,-13-2 10 0,1 1 2 0,9-1-1 16,-7 1 10-16,2 1-4 0,1 0 5 0,0 1-2 16,-1-1-3-16,4 0 1 0,-1 0-5 0,3 2 3 15,1-1-2-15,-9-1-3 0,7 2 2 0,-6-2-2 16,1-2-4-16,5 2-2 0,-2 0 2 0,-1 0 1 16,-1-1-3-16,3 1 2 0,-1 0-2 15,5 3 0-15,-3-2 0 0,1 3-4 0,-1-3-3 0,3 2 2 16,-3-1-8-16,5 4 0 0,-1-1 0 0,-1 0-1 15,5 4-3-15,-5-3 2 0,1 9-2 0,-1-3 4 16,7 5-2-16,-7-2 2 0,4 0 0 0,0 4-1 16,-3-2 1-16,1 6 1 0,4-5 2 0,-1 4 0 0,-5-4 0 0,11 4 2 15,-11 0 0-15,1 0 0 0,2 1 0 16,5-4 0-16,-8 3-3 0,2-1 2 0,4 1-4 0,-3-2 1 16,-1 1-1-16,4-4 0 0,-3 2 0 0,1 0 0 15,-1-4-1-15,3 3 1 0,-6-3-1 16,0 0 1-16,6 2-1 0,2-5 0 0,-6 4 0 0,-1-2 0 15,2-1 0-15,5-2 2 0,-1-2 0 0,-7 1-1 16,3 1 1-16,-2-2-1 0,6-6-1 0,-3 2 1 16,1 0 0-16,-5-4-2 0,0 4 0 0,5-3-1 15,-10-2 3-15,5-7 0 0,-3 3-1 0,6-1-1 16,-3-1 0-16,0-2 0 0,0-6-1 0,0 3 5 16,5-3-2-16,-1 1-2 0,-2 0 2 0,-2 1 0 15,5-6 2-15,-5 4 2 0,6-1-3 0,-3-3 1 16,0 3 0-16,4-3 1 0,-6 1 0 0,1 0 0 0,-2-1-3 15,3 1 2-15,3 1-2 0,-1 2 1 0,0-2 0 16,-1 1-1-16,1 4 3 0,-2-5-3 0,0 2 3 16,2 0-3-16,-5-4 1 0,-1 1-1 0,1 0-1 0,0-1 0 15,0 0-1-15,1 2 0 0,1-1 1 0,-2-2 0 16,3 6 1-16,5-3-4 0,-5 5 4 16,-2-1-2-16,3 2 0 0,-1 1 1 0,-2 3 0 0,1 2-2 15,-1 4 3-15,-4-3-1 0,2 3 0 0,1 0 0 16,0 2-1-16,-7-1-4 0,12 3-5 0,-3 2 2 15,-2 2-7-15,4-2 1 0,4 10-1 0,-6 1 0 16,4 2 0-16,0 1 2 0,-6 2 2 0,5 2 1 16,3 0 0-16,-2 2 3 0,2-4 2 0,2 2 1 15,-6-4 2-15,9 4-1 0,-1 0 1 16,1-6 3-16,0 0-2 0,-2-1 1 0,1-3 1 0,-2-1-3 16,4-2 3-16,-2-2-2 0,1 1 2 0,-2-4 0 15,0 0 0-15,2-1 0 0,-2-3-2 0,0-1 2 16,0-1 0-16,-2 0 3 0,-1-1 1 0,1-4 0 15,-1 0 3-15,-1-1 2 0,-1-2 3 0,-1 0 0 16,-1-1 2-16,3-1 1 0,-4-1-1 0,-2-1 1 0,4-1 1 0,-5-1-4 16,3 0 3-16,-1-4-4 15,-1 3 0-15,-1-3-5 0,2 0-1 0,-1-3 4 0,3 2-5 0,-4 0 0 16,0 0-3-16,0-1 1 0,-4-2 1 0,3 2-2 16,-2-4 0-16,3 4-2 0,-3 1-1 0,1-3 1 15,-1 3-1-15,1 3-2 0,1 3 2 0,-2-2-7 16,3 1-16-16,-2-1-2 0,0 1-15 15,2 2-53-15,-3-4 79 0,3 3-39 0,0-1 55 0</inkml:trace>
  <inkml:trace contextRef="#ctx0" brushRef="#br0" timeOffset="182365.03">10169 15475 557 0,'-13'6'72'0,"9"-3"-21"15,-3-1 1-15,1 0-15 0,1 2-20 0,1-2-10 16,-3-1-14-16,3 3-1 0,4-4 0 15,0 0-1-15,0 1-1 0,0 1 6 0,0-2-2 0,4 0 6 16,-1 0 4-16,1 0 3 0,-4 0 4 16,0 0-4-16,0 0 6 0,0 0-3 0,1 0-1 0,-1 0 1 15,0-2-4-15,0 2 1 0,5 0-4 0,-2 0 2 16,-1 2-1-16,-7 1-3 0,0 2 0 0,5-2 3 16,0 0-4-16,3 0 1 0,-1 2 1 0,1 1-1 0,0 0 1 15,0 4 1-15,4-2-2 0,-6 0 2 0,2 3 0 0,-3 0 0 16,-1 1 0-16,1 1-3 0,0 1 0 0,0 0 2 15,1 2-2-15,-1-2 1 0,0 3-1 0,0 1 0 16,0-1 2-16,0 0-1 0,0 2 1 0,-3-2-2 16,3-1-1-16,2 5 2 0,-2-4-2 0,1 0 2 15,-1 2-1-15,0-2 2 0,0-3 3 0,-1 1 0 16,-1 0 1-16,-4-2 2 0,3-1-1 0,0 4 3 16,-7-6 1-16,2 2-4 0,0 2 3 0,1-4-1 15,-3-5 0-15,2 1 1 0,-3 2-4 0,0-5 2 16,0 3-1-16,0-6-1 0,3 3 1 0,-1 2 0 15,-2 0-1-15,5-2 3 0,-4 2-2 0,2-4 2 16,2-1-5-16,0 3 5 0,1-3-2 16,5 0-4-16,-3 0-1 0,3 0 1 0,0 0-4 0,0-1-8 15,3-4 6-15,0-1-2 0,5 6-4 16,-5 0 6-16,10 3-2 0,-1-3-1 0,1 0 7 0,7 0-1 0,1 3 0 16,4-1 0-16,2-2 0 0,7 0-1 0,-4 0 1 15,5 0-1-15,-2-4 1 0,-3 3 0 0,0-2-1 0,3 3-2 16,-3 0 0-16,-4-3-5 0,4 1-8 15,-3-3-2-15,-2 2-9 0,2 3-31 0,-4 0-12 0,-5-5-6 16,-4-1-39-16,2 0 1 0,-2-2-19 0</inkml:trace>
  <inkml:trace contextRef="#ctx0" brushRef="#br0" timeOffset="184364.92">6310 15524 1 0,'-3'0'0'0,"3"0"0"0,0 0 0 0,-1 0 0 16,-1 0 0-16,-1 0 0 0,3 0 0 0,-3-2 0 15,3 2 0-15,0 0 0 16,0 0 0-16,4 3 8 0,0 1-3 0,-3-1 6 0,-2 0 6 0,1 0 13 15,0 2 2-15,-8-4 1 16,3 4 13-16,-4-3-1 0,1-1 5 0,-2 2 0 0,2 2-2 0,4-3-6 16,-6 1-3-16,7 1 0 0,0 0-7 0,-6-1-8 15,-2-3-3-15,4 1-1 0,1-1-7 0,4 3-1 16,-5-1-2-16,2 1-1 0,-3-1-2 0,6-1 4 16,1 2-3-16,-1-3 1 0,-6 2-1 0,7-2-2 15,-1 2 0-15,2-1 2 0,-1 2-4 0,-1 0 0 0,-1 1 1 16,0-1-3-16,3 1 3 0,-5 1-1 0,2 1-2 15,0 1 3-15,-5-1-3 0,8 3 1 0,-2 1-1 16,-1-1-1-16,3 4 0 0,2 0-1 0,-1-2 1 16,-1 3 0-16,0-2-2 0,-3 1 1 0,3 1 1 0,0-1-1 15,0 1 1-15,-5 0-1 0,5 3 0 0,5-4 1 16,-3 4-2-16,1-1 0 0,-3 1 0 0,0 0-1 16,0-1 0-16,3 3 0 0,-1-2 0 0,1 2 2 15,1 2 0-15,-2-4 0 0,1 0 0 0,2 2 0 16,3 0 0-16,-7-3 0 0,-1 1 0 0,0 2 0 15,0-5 0-15,8 3-2 0,-5 1 2 0,7-4-1 16,-7 2 0-16,5-2 0 0,-2-2 0 0,0-2-1 16,-2 1 1-16,-6-5 1 0,5 2-2 0,5-2 0 15,-8-1 2-15,2 0-1 0,-2-1 1 0,0 0 0 16,7-1 0-16,-3 0 1 0,-3 0 0 16,2-1 0-16,5 1 1 0,-9-3 1 0,4 1-2 0,-2-1 3 15,1 0 0-15,-1 0 2 0,10 2 1 0,-9-2-2 16,-2 0 4-16,8-2-1 0,-7-1-2 0,4 0 3 0,0-2-2 15,-2-1-1-15,-3 0 2 0,0-2-2 0,9 0 0 16,-5-2-1-16,-1-1 1 0,6 2 0 0,-1-2-1 0,-3-2-1 16,3-1 1-16,-4-1-2 0,0-1 0 0,5 3 0 15,-4-2 1-15,-1-3-2 0,0 1 2 0,0 4-1 16,3-1 1-16,-3 0 2 0,3 0 0 0,-7-7-1 16,3 4-3-16,-2 3 4 0,1-2-2 0,-2-1-2 15,3 3 2-15,-3-5-4 0,3 2 0 0,2 2 0 16,-5 1 0-16,1-3 0 0,-1 0 0 0,4 1 1 15,0-5-1-15,-2 7 1 0,-2 0 1 0,0 0-1 16,0 0 1-16,0 1 0 0,0 2 1 0,0 0-2 16,-3 0 1-16,0 2-2 0,1-1 2 0,0 1 0 15,1 4-1-15,1-1-1 0,-3 0 0 0,3 2 4 16,-2 1 1-16,-1 0-4 0,3 2 2 0,0 1 0 0,0 0-1 16,0 0 4-16,-2 0-4 0,1 0-2 0,-1 0 0 15,-1 1 0-15,-3 4-1 0,6 1-2 0,0 1 0 16,0 2-1-16,-2 0 0 0,2 2 0 0,-1 2 2 15,1 1-2-15,0 0 1 0,0 2 0 0,0 0 1 16,0 1 2-16,0 2-1 0,1 1 1 0,2 1-2 0,1 1 2 16,-3 1-2-16,2 1 1 0,-3 0-2 0,3-1 2 15,4 1-2-15,-4-1 1 0,0-1 2 0,5-1-1 16,-5-2 1-16,3 1 0 0,-1-6 0 16,1 4 1-16,1-4 0 0,-4-3-1 0,3 0-2 0,-3 0 0 15,4 0-1-15,0-3 3 0,-2 3 0 0,1-5-4 16,-1 0 4-16,3 2 1 0,-5-3 2 0,0-2-4 15,2-3-2-15,0 0 4 0,-4 0-1 0,4 2 2 16,-2-2 0-16,-1-2-1 0,-2-1 4 0,3 1-1 16,2 1 0-16,-2-1-1 0,-2-4-1 0,2 0 1 15,4-2-2-15,-4-2 2 0,0-1-3 0,3 0 1 16,-1-3 0-16,0 2 0 0,1-1 0 0,-3-8 1 16,5 6-2-16,-3-3 1 0,1-5-1 0,-1 4 0 15,0-1 0-15,1-4 0 0,-1 0-2 0,2 5 2 16,-5-6-1-16,4 2 1 0,1 2-3 0,-4-2-2 0,5 1-2 0,-5-2-20 15,6 0-9-15,-6 1 0 0,10 4-28 0,-5-5-23 16,4 4-13-16,1-2 15 0,-5-2 85 0,7 1-68 16</inkml:trace>
  <inkml:trace contextRef="#ctx0" brushRef="#br0" timeOffset="185049.64">7062 15890 111 0,'0'5'7'0,"-1"-5"30"0,-1 0-19 0,-1 0 25 15,-3 0 0-15,3-3-4 0,1 1-5 0,-7-1 0 16,5 2-6-16,-2 1 9 0,1-4 1 0,-3 1 1 15,4 2 8-15,-9-1-1 0,2-3 3 0,6 2 3 16,-4 2-2-16,-2-1-3 0,0 2-1 0,3 0-1 16,-4 0-2-16,7 0-5 0,-3 2-1 0,-1-2-2 15,-4 1-4-15,8 1-5 0,-4-2-1 16,-2 3 1-16,8-1-6 0,-8 2-5 0,-2-1-2 0,0 4-1 16,7-3-4-16,-2 3-2 0,-1-1-2 0,-1-3-2 0,6 7-1 0,-6-3 1 15,7 3-2-15,0-1 0 16,-3-1 0-16,1 0-4 0,5 6 3 0,0 2 1 0,-2-3-3 0,-4 5-1 15,6-2 1-15,-1 5 0 0,1 2-1 0,1 4 0 16,-1-2-2-16,6 2 1 0,-4 0-1 0,3-1 0 16,-4 4 0-16,7-3 0 0,-3-2 1 0,1-1-7 15,-3-1-5-15,-1-2 0 0,4-2-9 0,-3-2-18 16,7-1-10-16,-10-4-7 0,6-1-22 0,3-3-40 16,4 0 85-16,1-5-42 0,-1-1 80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55:36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2507 9619 191 0,'-2'0'-52'0,"1"0"22"0,-2 0-2 0,-2 0-13 16,2 0 44-16,1 0 2 0,-1 0-6 0,-3 0 0 15,4 2 0-15,-3-1 1 0,1 1 0 0,-1-1 4 16,2 1 5-16,-5-1 0 0,3-1 6 0,-3 2 13 16,2-2-2-16,-2 0 1 0,-3-2 11 0,7 1-4 15,-6-1-3-15,-1 1 4 0,2-1-9 0,2 1-8 16,-2-1 0-16,-1 2-2 0,1-2-9 0,1 2-1 16,-1-1-1-16,-1 1 1 0,2-2-2 0,-1 1 2 15,-2 1 1-15,6-3 1 0,-6 1 3 0,0-1 3 16,6 1 1-16,-1-1 4 0,-3-2 2 0,1 2 2 15,8 2 1-15,-3-4-2 0,1 0 3 0,-6-1-4 16,7 4-1-16,-4-2 1 0,5 1-4 0,-3-1-1 16,-3 0 0-16,-4-1-2 0,5 0 0 0,5 2 2 15,-9-2 0-15,1 1 0 0,5 0 1 0,0 1-1 16,3 0-1-16,3 2 2 0,-3-3-2 0,2 1-3 0,-1 2-2 16,-1-2 0-16,3-1-1 0,-7 0 0 0,-1 2-1 15,5 2-2-15,-3-1 2 0,-5-4-2 0,8 5 1 16,-2 0-1-16,-4 0-1 0,6 0 1 0,-3-2-1 0,-2-1 0 15,5 3 1-15,-3 0 0 0,-3 0-1 0,7 2-1 16,7-1-1-16,-9-1 1 0,-7 0-1 16,8 0-1-16,0 2 0 0,0-2-4 0,0 0-1 0,0 0 7 15,-2 0-5-15,2 0 0 0,14 0 4 0,-9 0-5 16,0 0 6-16,3 3 1 0,-5-3 0 0,0 2-1 16,-2-2 0-16,7 1 1 0,-3 2 0 0,-2-3-1 15,7 0-3-15,-9 0 3 0,13 2-4 0,-6-4 5 16,6 2-2-16,-3 0 0 0,-9-1-1 0,4-1 2 15,5 2-1-15,0 0 1 0,0 0 1 0,-3-1 1 16,-5-4 2-16,7 5-4 0,-4 0 1 0,3 0-1 16,2 0-2-16,-4 0 2 0,1-2-1 15,6 2 0-15,-2 2 1 0,-5-4 0 0,4 2 2 0,0 0-1 16,-2-3 1-16,1 3-3 0,-1 0 1 0,0 0 1 16,2 0-1-16,0 0 1 0,-3 0-3 0,3 2 2 0,0-1 0 0,2-1 1 15,-2-1-1-15,0 1-1 16,0 0 1-16,-2-2 2 0,2 2 1 0,-1 0-3 0,2-1 4 0,-2 1-2 15,-2-2 8-15,1-3-3 0,2 4 1 0,0-1 0 16,-3-4 0-16,0 4 1 0,4-1 0 0,-1 0-4 16,0 1-2-16,2 2 1 0,-5 0-3 0,3 0 0 15,3 2 2-15,-1-2-4 0,-5 3 1 0,1 2-1 16,-1-2 1-16,1 0 0 0,5 0-1 0,-3 0 1 16,-7 1 0-16,5 0 0 0,0 1 1 0,1-2 1 15,-5 0-2-15,1 4 2 0,-4-4-2 0,2 1 0 16,7 1 1-16,-1 1-1 0,-2-1 1 0,-4 0-1 15,7 1-1-15,-1-1 2 0,-1 0-1 0,1-1 1 16,-4-2-1-16,-3 3 0 0,8-2 0 0,0-2 0 16,-6 1 1-16,4 1-1 0,2-1 0 0,2-1 0 15,1 2 0-15,-3-1 0 0,2 0 0 0,2 1 3 16,-1-2-2-16,1 1 2 0,-4-1 4 0,1 1-8 16,1 0 6-16,-2-2-1 0,1 3-1 0,3-2 3 0,-3 1-5 15,-1-2 8-15,3 1 0 0,-1 1-1 0,-1-2 1 16,1 2-2-16,1-2 1 0,-1 0-1 0,-1 0-1 15,1 0 0-15,0-2 0 0,-1 2-1 0,5-2-1 0,1 2-1 16,-3-1-1-16,4 1-1 0,-1-2 0 0,-1 2 1 16,3 0-2-16,-4 0-1 0,0 2 1 0,0-2-1 15,-1 1 0-15,-1 1 0 0,1 0-1 0,0 1 1 16,-1-3 0-16,7 3 1 0,-7-2 1 0,3 3-3 16,7-3 2-16,-4 2 0 0,2 0 0 0,-1-1 3 15,4 1-3-15,-3-3 0 0,-1 3 0 0,2-3 1 16,-1 2-1-16,-3-2 0 0,3 0-1 0,-1 0 3 15,-3 0-1-15,4 0-2 0,-3 0 1 16,2 0 0-16,-2-2-2 0,1 2 2 0,-4 0 0 0,4 0-4 16,4 0 4-16,-10 0 0 0,2 2-1 0,-1-1 1 15,4-1 0-15,-3 2 1 0,8 0 0 0,-10-1 1 16,-2 1 1-16,6-1-3 0,5 1 1 0,-2-1-1 16,-4 1 0-16,5 1 0 0,-8-1 0 0,7 1-2 0,-1-2 2 15,4 3 0-15,-10-4 1 0,2 3-1 16,4 0 0-16,-4-2 0 0,1 1 1 0,0 1 1 15,-2 0 0-15,0-3-1 0,-1 2 0 0,5 1 1 0,-5 0-1 0,1-1 1 16,-1 1-2-16,1-1-1 0,1 1 1 0,3 0 0 16,-5 0 2-16,2 0-4 0,4 0 2 0,-4 0 0 15,0 1 0-15,1-1 0 0,1 0 0 0,-1 0 0 16,3-1 0-16,-6-1 0 0,1 1 0 0,-4-1 2 16,9 2-2-16,-3-3 1 0,1 2-1 15,2-2 1-15,-1 2 0 0,1 1-1 0,4-2 1 0,3 2-1 16,-8-3 0-16,3 4 1 0,0-1-1 0,-5-2 0 15,3 1 1-15,4-1 0 0,-5-1 1 0,3 4-3 16,-2-3 0-16,2 2 2 0,0-3-3 0,2 2 3 16,-5 1-3-16,4-3 1 0,-1 3 1 15,-3-3 0-15,5 0 0 0,0 0 3 0,-6 0-1 0,8 0-2 0,-3 0 0 16,1 0 2-16,-7 0-1 0,7 0-1 16,-2 0-1-16,0 0 0 0,-3 0 0 0,3-1 1 15,-2 1 0-15,2 0-2 0,10-2 2 0,-10 2 0 0,1 0 0 16,4-3 0-16,-2 3 0 0,-1 0 0 15,-1 0 3-15,1 0-3 0,-8 0 1 0,1 0 0 0,2 0 1 0,-5 5-1 16,2-5 0-16,-2 0 0 0,0 1-2 0,2 1 2 16,-2-2-1-16,-2 0 1 0,3 0 0 0,-3 0 0 15,2 1 3-15,2 1-2 0,3-2-1 0,-3 1 1 16,-2-1-2-16,2 4 1 0,-7-4-1 0,5-4 0 16,-1 4 2-16,1-1 2 0,-2-1-1 0,1-1 1 15,0 2 1-15,7-1 1 0,-1-1 0 0,1 3-1 16,-1 0 1-16,-5-2 0 0,8 2 0 0,-4 0-2 15,4-3-2-15,-6 2 2 0,4-1-3 0,-1-1 5 16,3 3-4-16,0-2-1 0,-5 1 3 0,5 1-2 16,-3 0-2-16,2-2 2 0,-4 1-2 0,3-1 4 15,-6 2-2-15,4-2-1 0,1 2 1 0,-5-1 0 16,2-1 1-16,2 1-1 0,-5 1 1 0,1-2-3 16,-1 1 1-16,1-1-1 0,-2 0 3 0,-1 2-3 15,2-1 0-15,-5 1-1 0,11 0-1 0,-5 0 1 0,0 0-2 0,-1 0 4 16,1 1-1-16,-3 1-1 0,1-2 2 0,7 2-1 15,-8-1 0-15,0 1 3 0,4-2-3 0,-3 1 0 16,1-1-2-16,2 5 1 0,-5-5 1 0,-1 2 1 16,4-2-1-16,1 3 0 0,0-2 2 0,-1-1-2 15,-1 0 1-15,-1 0-1 0,4 2-2 0,-1-2 2 16,-2 3-1-16,-4-3 1 0,-3 0 0 0,6 2 1 16,-6-1 1-16,2 2-1 0,4-1 0 0,-4 1-1 15,-1-1-4-15,0-1 4 0,1 1-2 0,-4 2-1 16,1-4-2-16,3 5 3 0,-6-3-1 0,2-1-1 15,2 1 0-15,-3 1-3 0,-1-1-1 0,1-1 1 16,-2 1-15-16,1-1 1 0,-1 1-6 0,2-1-25 16,-2-1-8-16,0 0 24 0,2 0-64 0,-2 2 0 15,3 3-10-15</inkml:trace>
  <inkml:trace contextRef="#ctx0" brushRef="#br0" timeOffset="10150.82">9684 9649 187 0,'2'-2'-58'0,"-8"2"18"0,-5 0 2 0,3-1-11 15,2 1 48-15,-4-2 1 0,2 2 0 0,4 0 0 16,-4 0 0-16,3-1 0 0,5 1 0 0,-10-2 0 0,9 0 0 15,-2 2 6-15,-5-1 1 0,3-1 7 16,-4-1 4-16,6 2-4 0,-5-3 14 0,5 3-1 0,-8-4 5 16,9 0-6-16,0 1 3 0,-2-1-5 0,1 0-3 15,-4 1 3-15,6-3-8 0,-9 1-6 0,7 1-2 0,-6 2 2 16,4-2-6-16,-3 1 2 0,8-1-3 0,-1 2 0 16,-7-2 3-16,6 4 2 0,-1-3 4 15,-2 3-3-15,-3-2 6 0,4 3 1 0,-6-2 3 0,2 1 2 16,5-1 2-16,-6 0-4 0,6-1-1 0,-2 2-1 15,0-1-4-15,-3-1 0 0,2 3-3 0,3-2-1 16,3 2-2-16,-2-1-1 0,2 1-1 0,0 0 1 16,0 0-2-16,0-2-2 0,0 1 3 0,0-1 0 15,0 0 0-15,0 2 0 0,0 0 0 0,0 0 0 16,0 0 1-16,0 0 0 0,0-3-1 0,2 5-2 16,3-2 0-16,2 0 0 0,-3 0-1 0,7 0 0 15,-7-2-1-15,4 2 3 0,-6 0-4 0,9-1 1 0,-10 1 1 16,7-2 2-16,-1 2 0 0,-6 0-1 15,10-1 2-15,-5-1-4 0,4 2 2 0,-1 0 2 16,-6 0-4-16,5 0 0 0,5 0 0 0,-1 0-2 0,-8 2 1 16,13 1 0-16,-3-2-1 0,-9 1 1 0,15 3 1 15,-6-4-1-15,-9 1 3 0,6-1 0 0,2 1 0 0,-9-2 5 16,4 0-1-16,5 0-2 0,-4 0 6 0,-2 0-1 16,5 0 0-16,1 0 1 0,-1 0-2 0,2 0-3 15,1 0 1-15,-1 0 2 0,-2 0-2 0,4 0-3 16,-2 0 1-16,2 0-1 0,-2 0 0 0,0 0 0 15,0 0-3-15,-1 1 0 0,4-1 0 0,-4 0 0 16,1 2 0-16,0 1-1 0,0-1 0 0,-1 1 0 16,0 0 1-16,-1 2 0 0,1-2 0 0,-4 2 0 15,1 1-1-15,1-1 0 0,-2-1 0 0,2 1 1 16,-5 0-1-16,2 0 2 0,5-1 0 16,-2-1-2-16,0 2 4 0,-6-2-1 0,-1 2-2 0,6 0-1 15,-1-1 0-15,1 0 0 0,-9-1-2 0,7 1 2 0,0 1 0 16,-2 0-2-16,0 0 2 0,1-1 1 15,9 1-1-15,-10 1 1 0,6 1-1 0,-2-3 1 0,-5 3-1 16,4-3 0-16,4 4 0 0,-1-3 0 0,-7 1 1 16,4-1 0-16,-1 1 2 0,-3 1-3 0,4-3 1 0,-2-1 1 15,5 1-2-15,-2-1 2 0,2 0-2 0,1-2 0 16,-1 1 1-16,3 1-1 0,0-3 2 0,-2 3-1 16,-2-1-1-16,1-1 1 0,-1 1 0 0,2 1-1 15,-7 2 0-15,5-2-1 0,2 0 1 0,0 2 1 16,-2-2-1-16,0 2-3 0,1-2 0 0,1-2 3 15,1 4 0-15,2-3 1 0,-2-1-1 0,1-1-2 16,1 3 2-16,-2-3 1 0,4 4-1 0,1-1 0 16,-4-2 0-16,3 2-3 0,2 1 2 0,-6-4 0 15,7 1-2-15,-1 4 2 0,-1-4-2 0,-2-1 4 16,7 0-1-16,-12-1 0 0,-1 1 2 0,10 1-2 16,-4-1 1-16,-1 0 0 0,0-3-1 15,-2 3 1-15,-2 0 0 0,10 0-1 0,0-3 0 0,-6-2 1 16,3 4 0-16,2-5 0 0,-6 4 0 0,7-3-1 0,-3 4 2 15,2-2-2-15,-4-1 2 0,3 4-2 16,-4-4 0-16,0 2 0 0,3-1 0 0,-2 0 1 16,2 0 1-16,-2 0-1 0,4 1 0 0,-6-1 0 0,4 0 0 0,2 0 1 15,-6-1 2-15,3 1-2 0,-3-1 3 0,1 0 2 16,-3 1 0-16,-1-1-2 0,1 0 3 0,7 1-3 16,-12 2-2-16,14-2 3 0,-8 1-5 0,4-1 2 15,2 0-2-15,-4 0 1 16,3-1 0-16,-15 1 0 0,18 0 2 0,-14 0 0 0,8 1 0 0,-11 2-2 15,9-1 1-15,-3-1-1 0,2 2 0 0,4 0 1 16,-6 0-1-16,1 0-1 0,1 0 1 0,6 0-1 16,-11 0 0-16,3 2-1 0,0 1-2 0,1-3 0 15,1 2-1-15,0-2 3 0,-1 1-2 16,2-1 0-16,0 0 1 0,2 0 0 0,3 0 0 0,-3 0 1 16,4 0 0-16,-2-1-1 0,-3 1 1 0,7 0 0 15,-3 0 0-15,3 0 0 0,-1 0 0 0,-2 0 0 16,1 0-2-16,-4 1 2 0,-1 1 0 0,7-2 0 15,-9 0 2-15,0 0-3 0,5 1 1 0,0-1 1 16,-2 2-1-16,10-2 1 0,-5 1-1 0,-4 1 2 0,8 0-3 16,-1-2 2-16,-1 1 1 0,-2 1-1 0,1-2 1 0,-6 1-2 15,6 1 0-15,-4-1 2 0,0 1 1 0,-3 1-4 16,0-1 1-16,0 2 2 0,3 0 0 0,-4-3-1 16,2 2-1-16,-4 0 1 0,4 1 1 0,-4-3 1 15,3 1-2-15,-3 1 0 0,2-3 1 0,-1 3 4 16,3-1-2-16,-2-2 2 0,-2 0 0 15,1 3-3-15,1-2 3 0,0-1-2 0,0 2-3 0,-1-1 4 16,1 3-4-16,7-1 1 0,-10-2-1 0,6 1 0 16,-3 3 0-16,-1-4 0 0,-2 2 1 0,3 0-2 15,-2 2 0-15,-2-3 0 0,4 2 0 0,-3-4 0 16,-1 5 0-16,1-2 0 0,7 4 0 0,-3-4 3 16,-1 0-1-16,1 2 1 0,4-2 0 0,-9 1-1 15,7 1 1-15,-1-2-1 0,-4-1 1 0,3 1-1 16,0 2 0-16,-2-5-2 0,-2 3 2 0,8-1-1 15,-5-2-1-15,2 1 0 0,-4-1 0 0,1 0 0 0,1-3 0 16,0 6 1-16,0-3-1 0,4 3 1 0,-3 0 1 16,-1-1-1-16,1 0 0 0,2 4 1 15,-1-5-1-15,-4-1 1 0,2 0-2 0,2 0 0 0,-3-1 1 0,1-1-1 16,-2 4 0-16,1-4 1 0,0 2 0 0,-1 0-1 16,2 2 0-16,0-1 0 0,-2 1 0 0,0 0 2 15,2-2-2-15,-1 1 0 0,-2-1 1 0,1 3 0 16,6-3 3-16,-10-3-3 0,3 3 1 0,6 0 0 15,-6 0 3-15,1 0-1 0,3 3 1 0,0-3-1 16,-4 0 0-16,11 0-1 0,-4 0-1 0,-6 0 3 16,9-3-5-16,-4 3 2 0,-1-3-1 0,0 3 0 15,-2-2 0-15,-2-1 1 0,2 3-2 0,1 0 0 16,-3 2 0-16,1-4 2 0,-1 1-1 0,2 1-1 16,-3 0 0-16,1 0 0 0,0 0 0 0,1 3 0 15,-5-3 3-15,1 3-5 0,2 0 2 0,-2-3 2 16,-1 5 2-16,2-2-4 0,-1-1 2 0,2 1-2 0,-5 0 0 15,4-3 2-15,-2 1-2 0,1 1-1 0,2 1-1 16,-3-3 0-16,-2 0 1 0,4-1 2 0,-1-1-1 16,5 5-2-16,-6-4 2 15,3 1 0-15,2-2 2 0,7 2-2 0,-4 2 1 0,-2-2 0 0,0 0-1 0,2-4 0 16,3 4 0-16,-5 4 1 0,-1-4 0 0,-1 0 0 16,4 0 2-16,3 0-3 0,-3 0 0 0,-1 0 2 15,1 1-2-15,9-6 0 0,-7 5 1 0,0-4-1 16,-3 1 1-16,2 1 0 0,0 2 2 0,-4-2 1 15,-1 2-1-15,1 0 0 0,1-3-1 0,-1 0 3 16,-1 3-1-16,1-1 2 0,-1-4-5 0,-1 3 4 16,-1-4-2-16,1 4 0 0,-2-1 4 0,1 3-4 15,1-3 1-15,3 3-2 0,-1 2 1 0,-2-5 2 16,1 3-3-16,2-2 0 0,0 2-2 0,1-3 3 16,-1 3-2-16,5-3-1 0,-13-4 0 0,13 7 0 15,-2-3 0-15,-4 0 0 0,1 0 0 0,-2-2-2 16,1 0 2-16,-2-1 1 0,5 6 0 0,-7-6-1 15,2 1 0-15,6 0 0 0,-2 2 0 0,-1-1 1 16,6 0-1-16,-4-2 0 0,-3 3 0 0,7 0 1 16,-3 0-1-16,-4 0 0 0,1-2 3 0,2 3-3 0,-2 1 0 15,2 1 0-15,1-3-1 16,-3 3 1-16,-1 0-1 0,1 0 1 0,-3 0-2 0,1 0 2 0,-1 1 0 0,4 1 0 16,-6-1 1-16,-1 2 0 0,0-1 0 0,3 1 1 15,-2-1-2-15,-1-1 0 0,2 4 0 0,1-5 0 16,-4 3 1-16,3 0-1 0,1 0-1 0,-3 2 1 15,-2-2 1-15,5-1-1 0,-3 1 1 0,-2 0-1 16,4 0 0-16,-6-3 2 0,3 2-2 0,-4-2-1 16,2 3-3-16,-1-3 1 0,-1 0-2 0,-1 2-7 15,1-2-12-15,2 3-2 0,0-2-13 0,-4 2-60 16,-1-4-41-16,2 1 49 0,-1 0 92 0,4 0-86 16</inkml:trace>
  <inkml:trace contextRef="#ctx0" brushRef="#br0" timeOffset="12816.28">19858 8639 77 0,'-6'-3'25'0,"1"-3"-25"0,4 1 9 0,-1-8 14 15,2 2-7-15,-1 2-22 0,1-2 1 0,0-2 4 0,-2 1-4 16,-4-1 2-16,3 1 7 0,0 4 4 0,-7-2 3 15,9-1 6-15,-1 0 10 0,-1 2 3 0,3-4-1 16,0 4 10-16,0-2-7 0,-3 1-1 0,7 1 4 16,-5-1-11-16,1-1-5 0,0 2-3 0,-5 0 0 15,2-2-7-15,3 1-1 0,0-1 2 0,0 2 2 16,0-1 1-16,-2 2 6 0,2-1 0 0,0 1 1 16,2 2 9-16,0-1-2 0,-2 1 3 0,0 1-2 15,0 2 1-15,0 0-2 0,0 0 1 16,0 3-2-16,0-2-1 0,0 2-2 0,0 0-1 0,0 0-1 15,0 0-1-15,-2 0-6 0,2 0-3 0,2 2 2 16,-2 1-7-16,0 2-2 0,0 3-4 0,0 1 1 16,0 2-2-16,0 3 0 0,-2 2 0 0,0 3-2 15,1 5 2-15,-1-1 1 0,-2 4 0 0,4 0 1 16,0 4 2-16,1-1-3 0,-1 3 1 0,-1-5 2 0,-1 4-3 16,2-1 0-16,2 2-1 0,-2 2 1 0,-4-4 0 0,3 2 0 15,1-3 0-15,3 3-2 0,3-1 2 0,-3-7 0 16,-3 0 1-16,2-3-1 0,1-1 1 15,2-3-2-15,-2 0 3 0,0-6-1 0,-3-1 0 0,2 0-1 16,-1-3-2-16,4 0 2 0,-2-2-1 0,0 1-4 16,2-3-1-16,-3 1 0 0,1-2-2 0,1-1 5 15,4-1 0-15,0-1-2 0,-1 2 6 0,2-4 1 16,-1 2-1-16,4-3 1 0,-1 0 0 0,2-2 0 16,-2-1-1-16,2 0 2 15,-2-2-1-15,1-2 2 0,1-1 3 0,-4 0-3 0,4-1 3 0,-5 1-1 16,3 0 0-16,0-3 2 0,1 0-3 0,-1-1 6 15,-1 1-3-15,-2-2 3 0,1-1 3 16,0 0-4-16,-1 0 0 0,2-2 2 0,-6-2-6 0,6-1-1 16,-1 0 0-16,-2 3-3 0,0-1 0 0,5-4-1 15,-8-1-1-15,4 5 3 0,-2-2 0 0,1 0 0 16,-3 0-1-16,4-4-1 0,-5 1 3 0,1 3-1 16,0 0-1-16,1-1 0 0,-3-1 0 0,5 5 0 15,-2-1-1-15,-2 1 0 0,5 0 1 0,-6 2 0 0,1 4-2 16,-3-3 0-16,5 4 0 0,-2 1 2 15,-3 0-1-15,3 3-1 0,-3 0 1 0,-2 3-5 0,5-1 1 0,2 6 2 16,-6-3-8-16,-4 3-1 0,3 0-1 0,1 0-2 16,1 1-1-16,1 1 2 0,-2 3-2 0,2 1 2 15,1 2 2-15,4 1-4 0,-3 4 4 0,-3 4-1 16,7 2 1-16,-7 3 1 0,0 2 1 16,0 4-4-16,4 0 6 0,-4 5-1 0,0 0 2 0,0 2-2 15,2 0 1-15,7 4 2 0,-6 0-8 0,2 1 7 16,1-1-4-16,-2-1-4 0,0 1 1 15,4-3-1-15,-6-1-5 0,1-7 8 0,6-1 3 0,-1-4-4 16,-5-2 9-16,8-4-1 0,-4-1 2 16,7-5 1-16,-8-2 0 0,8 1 0 0,-4-6 1 0,-2 0 0 15,9-3 3-15,-3 1 1 0,-1-5 1 0,-2-1-1 16,4 0 2-16,0-4 5 0,2 0 0 0,2 0 3 16,-7-1 3-16,2-2 3 0,5-2 4 0,-1 1 0 0,-3-3 4 15,-2 1 1-15,1-1-1 0,-1-1 1 0,-1 0-1 16,1 0 1-16,-4-1 1 0,-1-3-4 15,0 1 2-15,-3-2-7 0,1 1-1 0,-4 1 2 0,1-6-8 16,1 3-8-16,-2 0-2 0,-2 3-1 0,0-5-7 0,0 5-7 16,0-1-2-16,-2-4-1 15,2 7-6-15,0-5-2 0,0-2-4 0,0-1 0 0,0 3-3 0,4-3 0 16,-3 0-18-16,2 0 7 0,2-2-8 0,1 3-7 16,2-1-1-16,0 2-1 0,5-1-13 0,4-1-9 15,0 1-7-15,4 1-3 0,-2 1-12 0,6-4-1 16,0 3-10-16</inkml:trace>
  <inkml:trace contextRef="#ctx0" brushRef="#br0" timeOffset="13716.43">21318 7958 266 0,'2'3'61'0,"1"-1"-60"0,-1-1 47 16,-1 4 33-16,-1-2-17 0,2 2-26 0,1-5-2 0,-2 6 1 15,3-3 0-15,-4 5 0 0,0-2 4 16,0 2 0-16,-4-1 2 0,3 0 5 0,-2-2-4 0,1 6-4 15,-4 2 0-15,1-5-6 0,0 1-7 16,-4 4-1-16,4 4-5 0,-3-3-7 0,-3 5-5 0,2-3-1 0,1 4 2 16,-6 2-6-16,3 0-4 0,0 3-2 15,-6 2 2-15,4 3-5 0,-4 3 4 0,4 0-3 0,0 6-2 16,-1 1 3-16,0-6 1 0,-2 4-2 0,9 1 3 16,-9-1-2-16,3-3 3 0,-1 1 0 15,0-6 0-15,0 3 3 0,0 0-3 0,6-6 1 0,-2-4-1 16,6 1-4-16,-7-4-4 0,3-1 0 0,0-3 2 15,8-2-5-15,0-1 4 0,-11-2 0 0,9-4 0 16,2 0 4-16,0 1 4 0,0-7 1 0,0 2 2 16,-1-3 4-16,-6 0-1 0,11 0 4 0,-8-3-2 15,0 0 1-15,4-3-2 0,0 3 2 0,0-4-1 16,-2-1-1-16,2 1 3 0,-3-6 0 0,8 2 0 16,-1-2 4-16,-2-2 0 0,0-3-2 0,4-2 3 0,-1 1-2 15,2-1-2-15,6-4 0 0,-11-3-2 16,-1 4-2-16,10-6-1 0,-3 0 1 0,-5 2-3 0,8-5 0 15,-6 2 3-15,-5 1 1 0,9-3-2 16,2 1 2-16,-7 2-3 0,7-1 0 0,-5 1 6 0,3-1-7 16,-4 1 2-16,3 3-5 0,4 0 2 0,-7 1-1 15,1 2 2-15,1 4-3 0,1-3 1 0,-2 4 0 0,10 4-5 16,-4 3 1-16,-6-1 1 0,6-1-5 0,0 5 0 16,-4 0 0-16,5 5-7 0,-6-3 2 0,3 3 3 15,-1-3-3-15,-1 6 0 0,5 4-1 0,-1 1 0 16,1 3-1-16,-1-2 4 0,1 7-2 0,0-2 1 15,-1 4 1-15,1 3-2 0,-1 1 3 0,-1 1 1 16,0-1-3-16,0 5 2 0,-3-4 0 0,3 2 4 16,-1 3-1-16,-4-1 1 0,0-2 3 0,-1-3-1 15,3 4 1-15,-5-1 1 0,0-1-1 0,5 1 1 16,-6-5 4-16,-2-1-5 0,3 3 3 0,0-5-2 16,-3-3 0-16,0 0 0 0,-3-2-3 0,1-4 1 15,-1 6-4-15,2-6 0 0,-7-2-2 0,3 2 5 16,-3 1-4-16,3-1 6 0,-4-1 0 0,-1 4-2 15,3-5 1-15,-4 0 1 0,-2-1-1 0,0-2 2 0,1 0-1 16,-5-2-3-16,-1-7 3 0,1-2 0 0,-4 3 2 16,6-3-2-16,-4 2 0 0,0-1 0 0,2 1 0 0,-5-4 2 15,3 7-2-15,3 1 0 0,2-3-2 16,3 2 0-16,3-3-3 0,-6 2-5 0,4 1 3 0,7 3 3 16,-1-3-4-16,-1-1 2 0,5 3-4 0,-2 4 0 15,1 0 3-15,-4-4 3 0,5 8-2 0,3-3-2 16,0 7 2-16,0-3 1 0,5 1 5 0,0 2-1 15,2 5 1-15,5-2-1 0,6 1 1 0,1 4 1 16,0-4 0-16,3 4 1 0,0 3-2 0,2 1 0 16,4-5 0-16,-5 8 2 0,-1-4-2 15,1 5 1-15,-2-2-1 0,-4 3 3 0,2-2-2 0,1 0 2 16,-6 3 0-16,2-5-2 0,-2 2-1 0,2-1 4 16,-7 2-3-16,-1-7-2 0,0 5-2 0,-1-3-3 15,-1 0-2-15,-2-2-26 0,-4-4-4 0,3-1-4 16,2 3-25-16,-2-8-23 0,-1 1-1 0,1-1-7 15,-4-4-19-15,-1 0 0 0,-1-3-2 0</inkml:trace>
  <inkml:trace contextRef="#ctx0" brushRef="#br0" timeOffset="14498.19">22150 8054 101 0,'-3'20'-23'0,"2"-9"35"0,-1 0 1 0,2-1 6 15,-3-2 2-15,0 0 3 0,1-2 9 0,-1-1 10 16,3-1 2-16,0-1-1 0,-2-1 12 0,1-2-6 0,1 0 2 16,0 0-2-16,0 0-6 0,0 0-2 0,-5 0-2 15,5-3 0-15,0 3-3 0,0-3-8 0,-1 0 1 16,1 1-1-16,-2-1-9 0,0 0-5 0,2 0-2 15,0 3-1-15,0-2-7 0,0 2 2 0,0 0-5 0,0-2 2 16,0 4-1-16,0 0-1 0,0-2-1 0,-3 4 1 16,3-1-1-16,-1-1 3 0,-2 1 0 0,-1-1-1 15,3 2 5-15,-2 3 0 0,1 1-2 0,-4-5 1 16,3 6-1-16,0 1-1 0,-4 1-1 0,4 0-1 16,0 1-2-16,-2-1 0 0,1 7 2 0,2-1 2 15,-4 2-1-15,4 3 0 0,-1 0 2 0,3 1-1 16,-2 4 2-16,2 0-2 0,0 4-2 0,2 1 2 15,0 1 0-15,4-2-3 0,-1 4 0 0,1 3-1 16,2-1 0-16,1-2 1 0,-1-2-1 16,1-5 0-16,2 4 0 0,0-2 2 0,-1-5-2 0,-1-5 2 15,2 1-1-15,0-2 3 0,-1-2-2 0,1 0 2 16,-2-3 0-16,2-1 0 0,2-2-7 0,-2-2 7 0,0-1-5 16,1 0-2-16,4-5 0 0,-5 0 1 15,0-3 0-15,3 2 1 0,-4-2 0 0,2-3-2 0,3-2 2 0,-1-3 4 16,-2 0-3-16,7-1 2 0,5-2 1 0,-12-2 0 15,6-1 5 1,-4-3-5-16,2 3 2 0,-4-5-2 0,2 0 2 0,-4-1 0 0,1-2-3 0,1 1-1 16,2 1-1-16,2-1 3 0,-11-4-4 0,6 3 2 15,0-2-2-15,-6 2 0 0,1-6-1 0,-3 3 1 16,0-3 0-16,2 1 0 0,-3-1 0 0,-2-2 0 16,0 3-1-16,0 0 3 0,-2 4 0 15,-3-3-1-15,0 3-1 0,-2 2-1 0,2-1-2 0,-8 2-2 16,-1-1 1-16,2 1-3 0,-3 1-1 0,0 3 0 15,-10-4-2-15,-1 1 0 0,3 3-1 0,-2 5-1 16,-4 0-5-16,-4 0-2 0,5 5-5 0,-5 0-51 16,12 9-25-16,-2 5 0 0,-5 1-65 0,4 1 2 15,4 7-40-15</inkml:trace>
  <inkml:trace contextRef="#ctx0" brushRef="#br0" timeOffset="15251.45">23096 8993 1052 0,'-11'-2'193'0,"14"2"-300"15,-2 0-8-15,1 2-9 0,0-2 37 0,-6 0-2 16,4 0 4-16,4 0 84 0,-6 0 12 0,2 0 1 16,0 0 92-16,0 0-22 0,-2 0 5 15,-4 0 6-15,3 0-27 0,3 0-17 0,-3-2-6 16,-7 1-4-16,10-1-18 0,0 1 1 0,-1-2-3 0,-7-1 1 16,3 1 0-16,-6-1 1 0,10-1 6 0,2-1-1 15,-4-2 3-15,-5-2 1 0,5 1 0 0,5-4 1 16,-1 1 1-16,5-1-8 0,-9-3 1 0,2-1-3 0,1-2-6 15,4 2-6-15,-2-4 0 0,0-4-2 0,2 3-5 0,-2-8 1 16,6 10-1-16,-5-7 1 0,2-3 0 16,-1-1-2-16,1 2-1 0,-5 4 3 0,3-8-2 15,7 5 0-15,-4-5-3 0,-1 1 1 0,4 4 0 0,5 1 0 16,0-2-1-16,2 2-2 0,3 2 2 0,-8-1-2 16,5 4 3-16,-4 2-4 0,3 1 1 0,-6-3-2 15,2 5 0-15,-2 3 2 0,2 3-2 0,0-4 2 16,0 6-1-16,-1 0-1 0,-2 2 2 0,0 3-2 15,-4-3 0-15,4 3-3 0,-6-1-3 0,2 3-1 16,0-1-3-16,-1 3 3 0,-3 0-6 0,3 5-3 16,0 0 0-16,0 1 5 0,0 0-5 0,-1 7-2 15,0-1 5-15,1 4-4 0,1 1 3 0,0 2 3 16,-3 3 3-16,1 3-5 0,2 4 5 0,-2-1 6 16,1 3-4-16,-3 1 3 0,3 1 2 0,2-2-1 15,-2 2-2-15,0-3 5 0,0 3-4 0,4-3 3 16,-4-1-2-16,3 0 2 0,-1 0 1 0,1-2-2 0,2-4 1 15,1 1 1-15,2-4-3 0,-3-4 0 0,5 1-7 16,0-4 7-16,4-4-3 0,-3 1 5 0,2-4-1 16,-2-1-6-16,2-2 12 0,-2 0 5 0,-2-3-2 0,7-2 3 15,-6-2 1-15,3-3-5 0,-4 1 3 0,9-5 3 16,-9 2-7-16,5-2 6 0,2 0-2 0,-9-7-1 16,5 3 6-16,1 0 1 0,2 1 0 15,-6 0 1-15,1-2 0 0,-7-4-1 0,0 3-2 0,10-2 1 16,-5-3-4-16,-8 1-2 0,-1-2-4 0,-2-2 6 15,3-1-6-15,-3 0-3 0,1-4-2 16,-5 5-2-16,-1-5-3 0,5 1-15 0,-2-1-11 0,-1-1-6 16,-8-5-20-16,0-2-85 0,-1 0 120 15,7 2-53-15,-4-2 80 0</inkml:trace>
  <inkml:trace contextRef="#ctx0" brushRef="#br0" timeOffset="15481.75">24566 7809 780 0,'0'0'289'0,"2"0"-235"0,0 0 44 0,1 6-181 16,-2-3 65-16,-2 5-144 0,1 0 166 0</inkml:trace>
  <inkml:trace contextRef="#ctx0" brushRef="#br0" timeOffset="16119.72">24485 7936 434 0,'-8'5'115'0,"3"1"-114"0,-4 3 77 16,7 4-1-16,-11-5 13 16,4 3-62-16,-2 0 3 0,-2-2-27 0,-1 4-1 0,8-4-3 0,-11 1 0 15,-4-5 7-15,7 4-2 0,-6-1 4 0,4 0 9 16,-3 0-3-16,2-2 5 0,-5 0 6 0,4 2-9 15,1 0 1-15,-5 0-2 0,9-2-9 0,-1 2-7 16,-1 1-2-16,-3 2 1 0,3 2-8 0,2-1 2 16,-1 3-4-16,1 2 1 0,1 2 1 0,-1 3-1 15,2 1 2-15,2 4-1 0,1 0 0 0,0 1-1 0,5 2 0 16,0 2 1-16,-2-3 0 0,5 4-1 16,1 1 1-16,6-5-1 0,-4 3 1 0,6-2 2 0,-2-4 3 15,2 1-5-15,2 2 6 0,2-3 1 0,-1-4 0 16,1 3 2-16,-2-6 1 0,1-1 4 0,1 4 0 0,0-7-1 15,-2 1 5-15,4-2 4 0,-1-1-1 16,4-4 0-16,-1 1 3 0,-3-2 1 0,2-2-1 16,4 0 1-16,1-3-2 0,-1 2 0 0,-2-2-2 0,1 0 1 15,-5-3-3-15,1 2-1 0,4-1 1 0,2-1-2 16,-9 0-2-16,6-1 2 0,-3-1-1 0,3-1-1 16,4 2 1-16,-5-4 2 0,-1 3 1 0,-2-2-3 15,3-1 2-15,-4 2 3 0,1-2-1 0,-3 0 5 16,-5-1-1-16,7 0 0 0,-7-1 0 0,-1 1 3 15,0-2-2-15,-2 0 0 0,-2 1-2 0,1-4 0 16,-2 4-1-16,0-1-3 0,-2-4-1 0,-2 1 0 16,0-3-5-16,0-1 1 0,-4 3-3 0,1-5 2 0,0 4-2 0,-1-1-1 15,0 1 0-15,-3-1-1 16,3 5 0-16,-6-5-2 0,3 1 2 0,1 3-1 0,-2-5 0 0,-4 2 0 16,8 1 1-16,-6 4-3 0,3-5 0 0,0 2 3 15,-2 2-4-15,1-2 3 16,-2 4-1-16,1-2-1 0,-6 1 3 0,13 0-3 0,-5 4 1 0,-3 0-5 15,12 3 3-15,-7 1 0 0,7-2-3 0,2 4 4 16,2 1-1-16,-5-1 0 0,-5-2 4 0,17 9-2 16,-10-7-2-16,5 7 4 0,-2-4-4 0,6 3 3 15,3-1 1-15,5 4 0 0,6 5 3 0,-10-5 3 16,9 5 1-16,2 0 0 0,1-1 2 0,6 4-2 16,1 0 2-16,-1 3-4 0,3-6 0 0,3 1-1 15,-1 4-2-15,-2-7 2 0,0 3-2 0,-2-3 2 16,-4-1-4-16,0-2 0 0,-2 1-1 0,-1-2-13 15,-1-5-3-15,-4-2 2 0,3 3-16 0,3-3-19 16,-11-1-13-16,-1-1-3 0,-2-1-25 0,2 0-58 16,-9-3 107-16,-1-2-50 0,-3-2 92 0</inkml:trace>
  <inkml:trace contextRef="#ctx0" brushRef="#br0" timeOffset="31232.56">18580 15145 531 0,'-7'9'37'0,"1"-4"-37"0,4 1 33 0,-1-3 33 16,3 2-63-16,-1-2 1 0,1-1-7 0,0-2-1 15,0 1 3-15,-7 6 2 0,7-4 2 0,0 0-1 0,-3 3 5 16,2 2 5-16,1-2 0 0,-3 4-2 0,-2-4 6 0,3 4 1 16,-1-3-3-1,0 4 2-15,-3 0-2 0,1-4-3 0,-1 2-1 0,3-3-2 0,-1 7-5 16,-2-8 0-16,1 3-1 0,1-4 1 0,-3-1-3 16,4-3-2-16,-3 2-4 0,3 0 4 0,-2-2-6 0,4-2 0 15,-3-3-3-15,4 2-1 0,4-3-1 0,-3 3 2 16,-1-5 1-16,3 3-5 0,0-1 1 15,4-4-5-15,-4 7 0 0,0-5 3 0,5 2-8 0,-2-3 5 16,4 1 2-16,1-3-2 0,1-2 6 0,1 4 3 16,-1-4 0-16,6 2 3 0,-6 2 2 0,7-1-2 15,-3 2 1-15,0-1-1 0,2 3 0 0,-2-2 4 16,0 0-1-16,4 3-3 0,-5-3 5 0,2 4 1 16,-3-4 0-16,3 3 1 0,-4-3-1 0,3 4 1 15,-2-3 0-15,3 1 2 0,0 0-1 0,-7-2 0 16,6 1 0-16,1 0 0 0,-1 0-1 0,2 1 1 15,-3-2 0-15,-11-3 0 0,12 5 1 0,3-4 1 0,-3 1-2 16,3 0 1-16,-2-2-1 0,0 0 0 16,0-4 0-16,2 1 0 0,5-3 0 0,-8 3-3 0,3-4-1 0,-5 0 0 15,0-4-4-15,0 0-3 16,2 0-6-16,-2 0 2 0,-3-2-5 0,1 0 2 0,-1 1 0 0,0-2-3 16,-1 6 3-16,-5-2 3 0,-1-1 4 0,1-1 2 15,-3 1 3-15,-2 0 2 0,0 0 3 0,-3 0-2 16,-2-4 3-16,2 3 0 0,-5-1-1 0,1 1 0 15,0-3-2-15,2 0-4 0,-5 2-5 0,4-3 4 16,-3 1-7-16,1-4 2 0,3 1 2 16,-4-2-2-16,-2-1 5 0,4 6 1 0,-2-4 4 0,0 0-2 15,-1 2 4-15,-1-2 4 0,0 3 0 0,0 2 1 16,2 0 3-16,-1-2 2 0,-2 2 3 0,4 3-1 16,-6-2 2-16,-1 5-2 0,4-3 0 0,-1 7 2 15,-1-1-3-15,-1 0-2 0,0 0 1 0,0 1-2 16,6 0 1-16,-3 0 1 0,-5 1 0 0,2-1-2 15,0 3 4-15,1 1 1 0,4-2 2 0,-7 2-1 16,-1 0 2-16,3 2 0 0,3 1-2 0,1-1 2 0,-2-1-2 0,-9-1 0 16,5 5-1-16,1-1-2 0,-4 0 0 0,3 2-2 15,-1-3 2-15,-2 2 1 16,3 3-3-16,0-1 0 0,-1-3 0 0,0 0 0 0,3 4 0 0,0 0-1 16,-5-2-1-16,3 1 2 0,-3-6-2 0,-1 2 0 15,2 4 1-15,-1-1-1 0,4 0 3 0,-6-3 4 16,2 2-2-16,0-2 0 0,7 8 4 0,-7-5-3 15,5 1 0-15,-5-1 0 0,2-3-5 16,-4 2 2-16,4 1-2 0,3-1 1 0,-10-2-1 0,8 2-1 16,-6 4 3-16,5-3-4 0,-5 2 0 0,5-3-3 15,-2 1 1-15,-2-3 2 0,3 4-4 0,2-4 2 16,-3-3-1-16,0 0 2 0,3 4 2 0,-2-4 1 16,0 2-1-16,-1 1 0 0,0-1 1 0,-1 2 3 15,3 3 1-15,-5-3-1 0,4-2 1 0,-2 1 2 16,1 2-2-16,-3-1 1 0,6 1-1 0,-6-3-6 15,2-1 2-15,-4 4-1 0,1-2-5 0,1 0-1 16,-2 0 1-16,5 2 1 0,-3 0-1 0,-5 0-1 0,9 1 1 16,-3-3-2-16,-3 2 0 0,2 1 2 0,4 0-1 0,-3 0 0 15,-1-1 1-15,3 3-1 0,2-2 2 0,-2 2 1 16,2-2-2-16,-5 1 0 0,6-1 0 0,-4 0 0 16,2 2 0-16,-1-3-1 15,-1 1 0-15,-2-1 2 0,5 3-1 0,-5-4-2 0,-2 4-3 0,7-1 6 16,-7-1-4-16,5 2 1 0,-3 0-1 0,-1-1-2 15,-3 1 2-15,1 0 0 0,6 0 1 0,-4-2-1 16,-2 4 0-16,1-2 1 0,0-1-1 0,6 3 0 16,-4-2 1-16,-2 0 1 0,5 1-1 0,-5 0 0 15,2 1 1-15,-1-1 0 0,-1 2-3 0,4 0 2 16,-4 2-2-16,1-1 1 0,-3 1-2 0,3 1 1 16,2 0-1-16,-1 0 2 0,0 1 1 0,2-1-2 15,-2 0 1-15,-2 0 2 0,2 0-1 0,3-1 2 16,4 1 0-16,-7-2-1 0,-4 1 2 0,6 0 0 15,0-2-2-15,-2 1-1 0,7-1 1 0,-5 2 3 16,-2-1-3-16,-2-1 0 0,5 2-1 0,-1-2 1 16,1 1-1-16,2-1 5 0,-7 2-3 0,5-2 1 0,0 2 2 0,2 1-3 15,-2-2 1-15,0 2 3 0,-3 1-5 0,0-3-1 16,2 2 2-16,-4 2 2 0,-1-2 0 0,0 0-3 16,-2 2 4-16,4 0-4 0,-4-2 1 15,-6 0 0-15,5 2 0 0,1-2-2 0,0-2 1 0,2 3 2 16,-2-1-2-16,-1-3 1 0,-4 3 0 0,10-3-2 15,-1 1 1-15,-4 1 1 0,-1 0-3 0,-1 1 1 16,6-2-3-16,1 1 1 0,0 1 0 0,-2-1 3 16,-3-2-3-16,2 3 1 0,2-2 0 0,-2 1-2 15,-2 0 4-15,3-1-1 0,-3 1 0 0,2-1-2 16,-3 1 0-16,3-1 0 0,0-1-1 0,1 0 3 16,4 0 0-16,-4 0-3 0,-1 2 3 0,1-2-3 15,2 0 3-15,-3 0 0 0,3 0-1 0,0 0-1 16,-2 5-2-16,-1-5 4 0,8 0-2 0,-5 0 2 0,6 0-2 15,-3 3 1-15,2-2 1 0,-5 3-2 16,6-4 1-16,1 3-1 0,-4 1 0 0,3 0 0 16,0 0-1-16,-3-1 1 0,4 1 0 0,0-3 2 0,1 4 0 15,-5 1-1-15,4-4 1 0,-1 4 0 0,-5-3 0 16,6 0 0-16,1 0 0 0,-7-1-1 0,2 1 1 0,4-1 0 16,-3-1 1-16,1 1-1 0,1 1 0 0,-3 0 0 15,2-1-1-15,12 1 1 0,-4-2 0 0,-7 3-1 16,-1-1 0-16,9-2 0 0,-1 1-1 0,-1-2 2 15,-2 0-1-15,-4 1 0 0,0-1 1 0,7 0 0 16,-4 2 0-16,2 0-3 0,-5-1 1 0,4 7 2 16,-1-3-4-16,-1-2 0 0,1 2 2 0,1 2-5 15,2 5 4-15,-4-8 2 0,2 6-1 0,-3-1 0 16,3 2 2-16,-1 0 0 0,1-1-1 0,-4-3-1 16,-3 3 0-16,5 4 2 0,-2-5-1 0,1-1 1 15,-4 2 0-15,3 2-2 0,-5 2 2 0,3-1 0 16,-4 0-2-16,1 1 2 0,-1 0-1 0,-3 0-1 15,1 2 2-15,5-2-2 0,-6 0 0 0,3 2 1 16,-1 0-3-16,5-2 0 0,-5 2-1 0,7-1 0 0,-8 1-1 16,4 0 1-16,6-1 0 0,0 1-1 0,-4 0 0 15,6-2 1-15,2 5-2 0,-2-5 1 0,1 2-1 16,1 0 0-16,4-2 1 0,-3 0 0 0,7 0 0 0,-9 2-2 16,6-4 3-16,-1 1 0 0,6 3 1 15,-3-4-1-15,3 1 2 0,0 3-3 0,0-2 3 0,-3-3 1 16,3 6-3-16,1-1 1 0,-2-2-1 0,1-2 1 15,0 4 0-15,0 2 1 0,0-3-1 0,0 9 1 16,0-7-1-16,0 7 1 0,0-1 0 0,0 2 0 16,-2 2 0-16,2 0-1 0,0 0 0 0,2-1 1 15,-2 4-2-15,0-3-1 16,1 1 0-16,1 1-1 0,-1 2 1 0,1-1-2 0,0 1-1 0,2 1 1 16,-1 1 0-16,7 3 6 0,-7 0-2 0,2-3 2 15,-2 4 2-15,0-3-2 0,3-2 2 0,2 4 1 16,-3-5 0-16,-2-2 1 0,6-1 0 0,1 2-1 15,1-5 0-15,3 3 1 0,-4-3-1 0,-6 2 1 16,12-2 1-16,0-1-2 0,1 0 2 0,-4-6 0 16,4 6 1-16,0-4 1 0,4 2-1 0,-1 2 3 0,-4-4-1 15,7-2 0-15,-5 2 0 0,4-1 2 16,-7 0 0-16,7 0-1 0,-3 0-1 0,3-2 1 0,2 0-2 16,-5 1 1-16,1-3-1 0,1 7 4 0,-1-6-2 15,2 0-4-15,2-5 3 0,1 3-3 0,-6 0 2 0,6-1 0 16,-5-2-5-16,4-3 2 0,-2 3 0 0,6-5 2 15,-4 5 0-15,6-2-3 16,-2-1 2-16,-3-1 1 0,7-1-2 0,2 2 1 0,-1-2 0 0,-3 0-3 16,3-1 2-16,-3 0-1 0,5-1 0 0,-4 1 0 15,6 0-1-15,-6 0 0 0,2-1 1 0,-2-1 0 16,3 2 1-16,-1-2-1 0,-2 0-1 0,4 2 4 16,-6-2-3-16,8 0 0 0,0 1 3 0,-2-1-4 15,4 0 2-15,1 0-1 0,-1-1 1 0,-1-1 2 16,3-1-1-16,-2 2 1 0,-1-2 1 0,-1 0-2 15,1-2 2-15,-2 1-2 0,-3-3 2 0,2 0-1 16,-3-1-2-16,2 0 2 0,-1-1-1 0,-1 1-1 16,2 1 2-16,1-3-2 0,-2 3 0 0,5-1 1 0,-2-1-1 15,-5 2 0-15,5-2-2 0,-1 1 2 16,-4-1-1-16,3 0 1 0,-3 1 1 0,0 0-1 0,1 1 1 16,-1-4 1-16,-2 2 3 0,1-2-3 0,-1 3 1 0,0-3-1 15,-2 0-1-15,2 0 1 0,1 2-3 0,-5 0 3 16,4-2-4-16,-4 3 1 15,3-3 2-15,1 5-3 0,-4-5 1 0,3 0 0 0,0 2-1 0,2 3 0 16,-1-6 1-16,4 1-1 0,-7-2 0 0,1 2 2 16,3 4-1-16,-5-3 1 0,0 0 0 0,-1-1-1 15,1 5 1-15,-1-2-2 0,-1 2 0 0,-1-7 0 16,3 6 0-16,-4-4 1 0,2 1-1 16,1-1 2-16,-3 1 0 0,1-3 0 0,-2 7 0 0,-1-6-1 15,3-2 1-15,1 1 0 0,-2 2-2 16,1 2 0-16,0-2 1 0,0 2-1 0,6-5-1 0,-6 6 3 15,-1 2-4-15,1 0 3 0,-3 0 1 0,4-2-2 16,-1-1 0-16,-3 3 0 0,2-2 0 0,-1-2-1 16,2 3-1-16,2 1 2 0,-2-4 0 0,0 4 0 0,-2-2 1 15,4 1-1-15,-1 2 0 0,-4-3 0 16,5 1 2-16,-4-1-3 0,1 2 1 0,1-2 2 0,0 4-2 16,-5-3 1-16,5 1-1 0,-1 2 1 0,1-1-1 0,-2 2 1 15,2-3-1-15,2 1-1 16,1 1 4-16,0-2-2 0,-5 0 0 0,6-1 0 0,-4 1 0 0,0-1 0 15,0 0-1-15,-5 1 1 0,5-1 1 0,-3-1-3 16,3 0 0-16,0 0 1 0,-5 1 1 0,5-1 1 16,-4-1 0-16,2-1-1 0,-4 1-1 0,4 1 2 15,-3 1-2-15,4-3 0 0,-4 3 0 0,-3-1-1 16,5 0 0-16,-1 0 0 0,5 1 1 0,-7-1-2 16,0 0 2-16,2 1 1 0,1 0-1 0,5 0 0 15,-4-1 0-15,-1 0 0 0,0 1 2 0,3 0-2 16,0 0 0-16,0 1-1 0,-6-2 1 0,3 2 1 15,0 0 0-15,-2-2 2 0,2 2-3 0,-7-2 2 16,4 2 0-16,-2-2-1 0,2 2-1 0,-3-2 4 16,1 1-3-16,-2-1 1 0,1-1-2 0,4-1 0 0,-4 1 0 15,-1 0 1-15,1-1 0 0,1 1-2 0,-1-2 0 16,3 3 0-16,-4-1 1 0,-1 0 1 0,2 1-1 0,-2 0 0 16,-2 1 0-16,1 1 0 0,-1-1 0 0,-3 3 0 15,2-2-1-15,-3 3-2 0,1-2-1 0,-3-1-1 16,-1 0-2-16,-2 3 0 0,1-2-4 0,-1-1-12 15,0 3-14-15,0 0-3 0,0 0-22 0,0 0-98 16,0-8 128-16,4 0-46 0,-8 1 78 0</inkml:trace>
  <inkml:trace contextRef="#ctx0" brushRef="#br0" timeOffset="48698.67">3040 14659 202 0,'-9'4'-22'15,"6"3"2"-15,-5-3 12 0,-3 1-15 0,4-2 18 16,-4 2 4-16,0 1-2 0,2 1 1 0,-4-3-1 16,5 4-1-16,-1 0 4 0,1 3-1 0,-9-6 1 15,12 6 3-15,-4-2 6 0,-4-1 3 0,2-2 0 16,-1-1 6-16,-1-2 3 0,4 2 2 0,5 0 2 15,-8-4 2-15,2-2-3 0,7 1 5 0,-2-3-1 16,-6 1 1-16,8 0 3 0,-6-1 1 0,4 0 0 16,5-3 7-16,-9 1-2 0,2 4-1 0,4-4-4 15,6 3 0-15,-6-1-8 0,3 3-4 0,0-2 2 0,0-4-11 0,3 6-2 16,-3-3 0-16,-1 0 0 0,-2-3-1 16,1 4 3-16,2-3 2 0,0-1-1 0,0 4 5 0,-3-2 3 15,0-1-2-15,3 3-1 0,0 1 1 0,3-1-3 16,-6 2-1-16,0-3 3 0,-4 0-5 0,7 0 1 15,-3 3 1-15,0 0-1 0,3 0 3 0,0 0-4 16,-1-5 1-16,1 5 1 0,0-1-3 0,1 1 0 16,-1-4-1-16,2 0-2 0,-5 4 1 15,4 0-2-15,-2 0-1 0,-1 0-1 0,2-8-3 0,0 6-2 16,0-2 0-16,3 4-1 0,0-7-1 0,2 6 0 16,-3-1-2-16,-2 1 1 0,4-1-1 0,-4 0 2 15,8 4-4-15,-8-4 3 0,6 2-1 0,-2-4 1 16,0-1-1-16,1 5 1 0,3-2 0 0,0 1-2 15,-5-1 4-15,0 2-2 0,-1-3 0 0,7 5 0 0,4-1 0 16,-9-2 0-16,4-1 0 0,5 2 1 0,1-1 1 16,3 1 0-16,-7-4-1 0,2 3 1 0,2-1 0 15,2 4 1-15,-6-2-1 0,2 0 0 0,-1-3 0 0,2 1-1 16,3 5-1-16,-2-1 2 16,-2-1-2-16,1-1 2 0,1 0 0 0,-1 5 1 0,2-3 1 0,1-2-1 15,-5 0 1-15,2-2-2 16,1 2 0-16,-2 3 2 0,1-1-3 0,1-2 0 0,-1 0-1 0,-1 3 3 15,2-3 0-15,-1 3-1 0,0-3 0 0,-2 0 0 16,1 0 0-16,-1 2 0 0,-1 2 2 0,1-7-3 16,0 5 2-16,0-2-1 0,0 1 1 0,1-1 0 15,-4 0-1-15,3 0 0 0,3-3 1 0,-3 5 0 16,0-2 1-16,2 0 0 0,-2-2 0 0,-5 2 1 16,13-1 0-16,-2-1 0 0,-7 2-1 0,7-3-1 15,-4 0 1-15,1 1 0 0,6 1-2 0,-2 1 2 16,-7 0-1-16,1-2 0 0,9 1 1 0,-9-3-2 15,7 8 1-15,3-3-1 0,-8 1 0 0,8-2 0 16,-1 4-1-16,-2-4 1 0,0 0 1 0,1 2-2 0,-3-2 1 16,1 0-1-16,-1 0 0 0,-1 0 2 0,-2-2-1 15,3 4 0-15,-1 3 0 0,-4-4 0 0,3 1 0 0,0-2 0 16,-2 0 0-16,1 1 1 16,2 4 1-16,-7 1 0 0,5-6-1 0,-1 0-1 0,3 0 1 0,-2 0-1 15,0 0 2-15,2 0-2 0,-5 0 0 0,6-4 0 16,0 2 0-16,-1 2 0 0,-2 0 0 0,2 0 0 15,4 2-2-15,-7-4 2 0,12-3 0 0,-9 5 0 16,1 2 0-16,4-2 0 0,-6 0 0 0,4 2 0 16,0-1 0-16,3 5-1 0,-8-1 1 0,10 0 1 15,-8 1 2-15,1 2-3 0,3 0 1 0,-2-5 0 16,-4 2-1-16,2-1 4 0,-2 0-3 0,1 3-1 16,0-5 0-16,-1 3 2 0,0-1-2 0,5 0 0 15,-3 0 2-15,-2 1-2 0,1 1 0 0,1-1 3 16,0 1-2-16,-2-1-1 0,2-3 1 0,-2 4 0 0,5 2-1 15,0-7 3-15,-4 6-3 0,6-6 0 0,-1 2 0 16,1 2 2-16,-9-2-1 0,4 0-1 0,4 1 1 16,-4 0-1-16,6-2 1 0,-4-1 1 0,2 4-3 15,-1-5 0-15,12 6 0 0,-4-2 1 0,-5-3-1 16,-1 1 1-16,5 1-1 0,-2 0-1 0,-2-1 2 0,3 1 2 16,-6-2-2-16,3 4 1 0,2-3-1 0,-2-1 3 15,-5 1 0-15,5-1 0 0,-2-1-1 0,1-1 2 16,-2-2 1-16,3 1 4 0,-2 0 1 15,1-1-3-15,4 0 7 0,-3-3-5 0,-2 3 2 0,7 0-2 16,1-1-2-16,8 0 0 0,-1-3 0 0,-2-2-4 16,3 3 2-16,4-4-3 0,-1 2 5 0,-1 1-5 15,-7-1 0-15,1-2 0 0,-4 4-2 0,2 1 2 16,0-1-2-16,-2 0 2 0,-3 6-3 0,-1-5 1 16,-1 3 0-16,-2 1-1 0,2-6 2 0,4 6 0 15,0 1-1-15,-7-3 0 0,1-4 0 0,1 1 3 16,1-2-1-16,-2-1 1 0,-2 3-2 0,1-2 3 0,1 0 1 15,4 3 1-15,-2-4 2 0,4 4-3 0,-3 2 4 16,2-2-2-16,1-3 1 0,-5 2 1 0,0-3 0 16,0 4-5-16,0 0 2 0,2-3-2 0,-2 2-1 15,-2 1-1-15,2-1 2 0,-3 0-4 0,2-1 0 0,1-1 2 16,1 5-2-16,-5 0 1 0,4 0-1 0,-5 0 2 16,3 0-1-16,-4 0-1 0,-2 3 1 0,4 0-1 15,-1-4 3-15,-3 4 0 0,-6 0-1 0,4 0-1 16,4 2 2-16,-3 3 1 0,-1-2 0 0,4-3 0 15,-3 0-1-15,6 0-1 0,1 0 0 0,-6 1 1 16,5-1-3-16,0-4 1 0,-2 4-1 0,-4 4 1 16,1 0 0-16,-1-4 0 0,-1 0 0 0,5 0-1 15,-2-2 0-15,-1 2 3 0,0-3-1 0,-1 3-2 16,-1-3 0-16,1 1-3 0,-2 2 1 0,1 0-23 16,-1 0-15-16,-1-1-5 0,1-1-28 0,1-3-67 15,-2-3-35-15,2 2 42 0,-2-3 135 0,-7-9-118 16</inkml:trace>
  <inkml:trace contextRef="#ctx0" brushRef="#br0" timeOffset="50062.32">3641 15348 1261 0,'-35'-8'101'16,"7"-6"-98"-16,3 6 11 0,0-5 3 0,3 4 2 15,9-1-11-15,2 4-11 0,2-7 1 0,9 9-1 16,0-4-11-16,0 0 5 0,0 2-1 0,1 1-2 15,-1-6 6-15,0 0 2 0,3 8 1 0,-3-4 3 16,2 1 2-16,-2 1-1 0,-2 1 5 0,7-1-3 0,-5 2 4 16,5 1-6-16,-5-1 5 0,1 3-5 0,-2 0-1 15,1 0 3-15,0 0-6 0,-10 5 0 0,9 0 1 0,-5-1 2 16,4 4-3-16,-4-2 1 0,6 13 1 0,-2-1-6 16,-3 4 5-16,2-2-1 0,3 7-2 0,0 7 1 15,-1 3 0-15,-6-1-2 0,0 0 5 0,-3 3-4 16,5 2 1-16,-1 2-1 0,-3 1-2 0,2-3 3 15,-1-2 2-15,5 5-3 0,2-2 5 0,-1-1-3 16,2 2 3-16,-1-1 0 0,-4-6 0 0,2 1-1 16,1-1-2-16,-1-6 0 0,-3 1 0 0,3-1 3 15,-7-6 0-15,7-4-2 0,1 2 2 0,1-1 0 16,-1-6 2-16,-1-4-2 0,2-1 0 0,-1-4 3 16,2-1-3-16,0-2 3 0,0-2 0 0,0-1-2 15,0 2-1-15,0-2 5 0,0 0-4 0,0 0-1 16,0-5 2-16,0 2-3 0,-2-2 1 0,2 1-1 0,0-4 0 15,0 0 0-15,-1-1-1 0,-1-2-3 0,2-4-2 16,3 0 3-16,-3-3-5 0,0 0 2 0,5-6-1 16,1 0 1-16,-1-1 1 0,3 3 1 0,-6-5 0 0,5-1 1 15,-2-2 1-15,5 0 0 0,-7 4-2 0,-2-6 0 16,7 1-1-16,-5-6 2 0,4 6 1 0,-1-2 0 16,-5 0 2-16,3-2 1 15,0 1-1-15,0 2 1 0,-1-2 0 0,9 4 1 0,-4-2-1 0,0 4-2 16,1 0 0-16,2 1 0 0,4 2 0 0,-3 0 0 15,1-2 0-15,-5 2 1 0,4 1 0 16,1 4-3-16,3-4 0 0,-1 2-1 0,3-2 1 0,2 4 2 16,-4 1-3-16,7-1 1 0,1-1 1 0,-2-4 1 15,-2 3 0-15,1-2 1 0,1 2-1 0,-3 2 2 16,1-4-1-16,-3 4 1 0,-1 0 0 16,2 2-2-16,-3-1 1 0,-1-1 1 0,1 4 1 15,0-1-2-15,-1 1 1 0,5 0 0 0,-5 2-2 0,4-1-1 16,1 4-3-16,-5 3-6 0,2-3 0 0,-2 4 8 0,6 1-15 15,-14 1 6-15,5 4-2 0,0 2 1 16,5-1 6-16,1 2 0 0,-10 1 1 0,2 3 3 0,-2 1-1 16,4 4 2-16,0-2-1 0,-8 1 1 15,3 7 1-15,-4-5-1 0,2 9-1 0,3-2 0 0,-7 3-2 0,0 3-1 16,-7-1-2-16,4 4 0 0,-5 0-3 0,-6 4 7 16,5-3-2-16,-10 1 0 0,6 3 4 0,-4 0 0 15,0 0 3-15,1-1 1 0,-1-2-1 0,2 1-1 16,-5-1-2-16,6 0 3 0,-4-2-4 0,1-1-4 15,0-2-2-15,0 0 1 0,-4-1-5 0,4-4 2 16,-4 3 1-16,3-5-1 0,-3 0 4 0,-1-3 3 16,3 0 5-16,-4-3-3 0,5-1 5 0,-1-3 0 15,2 0 3-15,-5-3-2 0,8-2 0 0,-3 0 3 16,4-2 0-16,-6-1-1 16,7 0 2-16,-1 2 1 0,4-4-3 0,4 1 6 0,-6-1-2 0,8-1 0 0,-5 2-1 15,6-3 1-15,-1 3 1 0,2-1-3 0,-1 1-2 16,-4-2 2-16,6 1-4 0,-2 0-1 0,0 1 0 15,4-2-3-15,-2 1-1 0,2-1 1 0,-2 1 1 16,9 1-1-16,-1-1-1 16,3 1 1-16,0-1 0 0,-2 1 2 0,7 1-1 0,3-2-1 0,-2 2 0 0,1 0 1 15,-1 0 0-15,2 0-2 0,0 0 2 0,-2 2-1 16,5-1 0-16,-3 2 1 0,3-1 0 0,1 1 0 16,1 0 2-16,1 2 0 0,-3 1-1 0,2 0 0 15,3 1 0-15,-1 2-1 0,3 2 1 16,-9 0 1-16,5 2-1 0,-3 1 0 0,5 0 0 0,-3 3 0 15,1-1 0-15,0 3 1 0,-9 0-2 16,9 3 2-16,-3 0 0 0,0 2 1 0,-2 1 1 0,-4 5-3 16,-3-1 2-16,-2 4 0 0,4 5-1 0,-4-6 2 15,-9 1-2-15,3 4 1 0,-5-3-3 0,3-5 1 16,-2 4 0-16,-1-4-21 0,0-3-15 0,0 1-5 16,2 2-30-16,-2-7-67 0,-3-2 109 0,3-3-57 15,0-1 85-15</inkml:trace>
  <inkml:trace contextRef="#ctx0" brushRef="#br0" timeOffset="50456.38">4770 14995 930 0,'-11'5'66'0,"5"3"-69"16,1-2-11-16,1 4 29 0,-4-1-38 0,6 4 1 15,1 2 0-15,1 1-3 0,1 3 3 0,-1 1 9 16,0 6 4-16,0-1-3 0,0 1 11 0,0 4 2 15,0-4 3-15,0 2 4 0,-6 0 2 0,3-1 9 16,-3 1-1-16,1-3 2 0,-2 4 7 0,-2-6 0 16,4 7-1-16,-4 0 1 0,4-3-2 0,-4 1-9 0,2 0 2 15,1 2-5-15,0-1-6 0,-2 2-1 0,0-3-5 16,2 2 1-16,-2 2-3 0,2 1-3 0,-2 0 1 16,2-3-4-16,-4 1-2 0,7 1-29 0,-3-3 14 0,1 1-56 15,2-3-10-15,0-5-55 0,-1 2 107 0,4 2-94 16,2-4 133-16</inkml:trace>
  <inkml:trace contextRef="#ctx0" brushRef="#br0" timeOffset="51183.47">5579 14915 917 0,'-6'0'84'0,"-2"2"-23"15,5-1-5-15,-4 1 8 0,6-1-66 0,-2 3 2 16,3 0-11-16,0 3 2 0,1-1-2 0,-2 2-1 16,1 3 3-16,0 1 2 0,-8 2 1 0,1 1 3 0,-5 2 2 15,-1-1 2-15,1 1 5 0,-1-3-2 0,-3 2 5 16,-1 0-1-16,5-2 1 0,-3-2 0 0,3 2 0 0,-4-1-1 15,0 1-2-15,1 5 1 0,-3-5-1 0,-1 2-1 16,-1-2-1-16,4 10 2 0,-7-12-1 0,5 7-5 16,-4 5 0-16,-1-7 2 0,4 8-4 0,-5 0 0 15,1 4-1-15,2-6-4 0,2 10 2 0,-3-4-1 16,8 1 2-16,-2 1-3 0,1-3 0 0,2 5 1 16,1-3 0-16,4 0-1 0,3 0 1 0,0 0 2 15,0 1-3-15,2 2 1 0,-1-4 0 0,2 1 4 16,2 1-4-16,0 0 3 0,0 1 1 0,2-7 2 15,-2 2 2-15,6-7-2 0,0 7 2 0,4-5 0 16,1-5 0-16,-7-1 2 0,7-3-2 0,2 6 1 16,1-8-3-16,0 1 1 0,-3-4-1 0,3-2-2 15,4 1 0-15,-3-3 1 0,1 1-4 0,3-3 3 16,-2 1 0-16,1-5 0 0,2 1 2 0,-3-4 7 16,4 2 0-16,-5-4-3 0,4 1 6 0,-4-5-2 0,0 2 3 15,-1-2-2-15,1-3-3 0,1 1-3 0,-3-1-1 16,7-5 5-16,-5 2-5 0,-2 1 2 0,6 2 0 15,-2 0-3-15,-7-1 3 0,0 1-2 0,-4-1 2 0,3 4-1 16,-5-4-1-16,1 1-2 0,-6-5 2 0,0 2 0 16,9 0-1-16,-9 3 0 0,0-4-2 0,-8 6 1 15,7 1 0-15,-9 0 0 16,7 1-4-16,-8 1 2 0,0 1-1 0,7 0 1 0,-7-1 1 16,1-2-3-16,-1 4 3 0,-1-2 1 0,-1-1 1 15,0 3-1-15,-4-3 0 0,-2 2 0 0,3 2 3 0,1 1-1 16,-1 1 0-16,3 0 4 0,-1 1 2 0,3 2-6 15,2 1 8-15,4-2-6 0,-3 2-1 0,5 0 5 16,3 0-8-16,0 0-2 0,2 0 1 0,4 0-3 16,-3 0-1-16,3 2 3 0,5-1-1 0,2 1-2 15,6-1 3-15,-5 1 0 0,5 1-4 0,3-1 5 16,3 1-3-16,2-2-1 0,-2 1-8 0,0 0-2 16,3-2-5-16,9 0-44 0,-1 0-14 15,0-2 0-15,2-3-54 0,1 1 2 0,-1-3-24 0</inkml:trace>
  <inkml:trace contextRef="#ctx0" brushRef="#br0" timeOffset="51549.68">6037 15107 1184 0,'-13'6'37'0,"4"1"-25"0,4 0 0 0,-3 1-19 16,5 5-35-16,3 4-5 0,1 2-30 0,3 1 8 15,0 7 2-15,1 5-2 0,-2 4 5 0,2 2 24 16,-2 1 9-16,-3 3 7 0,0-1 23 0,0 7 4 15,-3-3 8-15,-3 1 4 0,2-2 7 0,3 1 8 16,-9-1 1-16,6 4-1 0,-3 0 9 0,3-2-13 0,-3 0-1 16,3 1 1-16,-1 0-13 0,-1-1-4 0,3-1-6 0,1-5-2 15,-1-3-3-15,0-1-12 0,1-3-16 0,2-4-7 16,0-6-19-16,0-2-71 0,2-5 106 16,2-5-50-16,0-2 71 0</inkml:trace>
  <inkml:trace contextRef="#ctx0" brushRef="#br0" timeOffset="51898.93">6450 15042 964 0,'-12'0'77'15,"4"0"-10"-15,3-1-27 0,-3 2 30 0,0 3-68 16,7 2 1-16,1 0-5 0,0 4-2 0,0 4-3 16,0 3-6-16,0 0 2 0,0 7 5 0,1 4-2 15,-1-3 4-15,2 4 3 0,-2 1-1 0,2 6 1 16,-2 0 2-16,0 5 3 0,-2 0 1 0,0-2 0 0,1 4 2 0,-4 2-1 16,2-1 0-16,0-3 3 0,1 2-3 0,-2-2-1 15,-1 1 1-15,5-3-4 0,-3 2 2 0,3-3 0 16,-5 1-4-16,0 1 0 0,5 2-1 15,2-1-3-15,1-2 1 0,-3 4-1 0,2-1-4 0,1 1-20 16,1-6-6-16,4 3-1 0,-8-7-23 16,3-2-15-16,4-4-7 0,-4-5-4 0,-2-1-15 0,-1-6 6 15,2-4-8-15,-2-3 4 0,0-2 2 0,-2-4-1 16,1-2-2-16</inkml:trace>
  <inkml:trace contextRef="#ctx0" brushRef="#br0" timeOffset="52148.55">6032 15801 636 0,'-8'0'112'0,"-3"-5"-9"0,8 5-1 0,-7-2-33 0,7 1-12 16,0 1 2-16,3 0-38 0,0 0-6 0,0-2-5 15,5 2-7-15,-2-1-3 0,6 2 2 0,4-1 1 16,-3-3 0-16,5 3 3 0,-1-3-2 0,4 1-2 15,2-1 2-15,2-2-4 0,3-1 0 16,-6 0-4-16,8 0-1 0,-2-2-2 0,10 1-23 0,-4-2-9 0,5 0-2 16,1 1-28-16,-3-2-31 0,5 1-9 0,-2-2-5 15,-4 0-33-15,0-2 1 0,-5 1-11 0</inkml:trace>
  <inkml:trace contextRef="#ctx0" brushRef="#br0" timeOffset="52499.96">7385 15300 848 0,'-7'2'172'0,"1"-2"-61"15,5 3 0-15,-3 0-17 0,4-1-88 0,-1 1-10 0,2 0-26 16,1 7 1-16,0 1 0 0,2 3-3 0,-1 3 1 16,1 0 12-16,-3 12 3 0,4-1 0 15,-4 3 11-15,-1 4 5 0,2 1 0 0,-2 0 4 0,2 5 3 16,-2 0 4-16,0 3-1 0,0 3 2 0,-2-4 3 0,0 4-5 16,1 2 4-16,1 0-4 0,-3-1-3 0,1 1-3 15,-1-2 1-15,0-4 0 0,3 6-2 0,-5-7 1 16,4-3-2-16,-3-6 2 0,1 0 1 0,2-3-4 15,-2-5-1-15,-1-4 1 0,3-2-4 0,1-5-26 16,-3-3-12-16,-2-3-8 0,3-2-29 0,-1-3-48 16,2-3-16-16,-2-4 27 0,-4-7 116 0,6-2-99 15</inkml:trace>
  <inkml:trace contextRef="#ctx0" brushRef="#br0" timeOffset="52783.96">6523 15263 1264 0,'-13'0'120'0,"1"-2"-118"0,1 4 26 0,4-1 14 0,-1 1 15 15,7-2-71-15,-1-3-7 0,5 3 8 0,5 0-5 16,0 0-5-16,9-2 10 0,1-1 3 0,1 3 4 15,6 0 10-15,5 8 1 0,1-7 3 0,2-1 0 16,8 7 2-16,2-4-3 0,1 3-1 0,6-6-1 16,-3 8-2-16,10-6-3 0,-1-1-8 0,9 1-9 15,-4 1-7-15,2-3-52 0,3 1-20 0,0 1-6 16,3-4-65-16,2-2 2 0,3 2-38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56:54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20175 2058 206 0,'0'-6'9'0,"-2"1"-8"0,4 2-6 16,-2 0-6-16,0 3 14 0,0 0-8 0,4 1 0 16,-4 5-1-16,0-1 3 0,0 3 2 0,7-6 1 15,-7 4-1-15,0 0 2 0,0 2 3 0,-5 2 5 16,5-9 5-16,0 4-2 0,0 1 10 0,-2 7 3 15,-1-7 4-15,2 0-3 0,-1 1 6 0,2-3-6 16,-5 6-3-16,4-2 0 0,-2-2-8 0,1 0-1 16,2 0-4-16,-5 4-1 0,1-2-2 0,2 0-6 15,0-2 0-15,1 0 0 0,1 1-6 0,1-3-19 16,-1 1-10-16,2-3-2 0,0-2-22 0,2 0-5 16,1-2 36-16,0-4-26 0,1-2 52 0</inkml:trace>
  <inkml:trace contextRef="#ctx0" brushRef="#br0" timeOffset="783.01">20725 1614 306 0,'3'-3'-19'0,"2"2"28"16,0 1-2-16,-2 0 2 0,5-4 0 0,-3 3-3 16,4-2 3-16,-3 1 0 0,2-1 0 0,0 0 3 15,-3 0-3-15,4-2 5 0,-4 2 6 0,1-3-4 0,-1-1 8 16,-2 1-4-16,3-2 1 0,-1 0 2 16,3-3-5-16,-3 2-3 0,-1-1-5 0,1 1 2 0,-2 0-6 0,5-1-1 15,-3 1-3-15,4-2 2 0,-6 1-3 0,1 1-1 16,3-1 3-16,4-4-4 31,-4 0 1-31,4 5 0 0,3-2-2 0,0 3-1 0,3-2 0 0,-3 2 3 0,1-3-2 0,-1 8 2 0,8 0 0 0,-5-2-1 16,-1 2 1-16,1 2 1 0,-1-1 0 0,1 2-2 15,5 5 1-15,-6-4 1 0,-5-1-1 0,0 5 0 16,2 1 6-16,-2-1-6 0,0 5 2 0,-7-1 6 16,6 2-1-16,-6 0-5 0,6 6 8 0,-7-4-3 15,0-1-1-15,-1 4 5 0,-2-2-5 0,0 2 1 16,-2 0 1-16,-1 1-3 0,0 2 3 0,-5 0 0 15,2 0-1-15,-4 1 0 0,6 1 0 0,-9-2-1 16,-4 3 0-16,-2-2-1 0,1 0-1 0,1 2 0 0,-10-1-1 16,5-1 3-16,-4 1-2 15,1-4 0-15,1-1 0 0,2-2-1 0,-2 2 0 0,1-1 0 0,5 1 0 16,-5-5 0-16,1-1 0 0,1 1-3 0,2 0 0 16,5-2 1-16,-6-3-2 0,6 1 2 0,0-1-2 0,3 0 1 15,1 2 0-15,5-2-2 0,1-2-1 0,2 0 1 16,-1-1-6-16,3 1 2 0,0-3 1 0,6 1 0 15,-1-2 2-15,4 3 5 0,1 2 0 0,4-1 3 16,2-1 5-16,-1 7 0 0,6-2 0 16,4-2-1-16,5 2 1 0,5 1 0 0,-6-2-3 0,4 0-1 15,0 5-3-15,7-6-1 0,1 0 1 0,-10 5 1 16,2 2-2-16,-3-4-2 0,2 5 0 0,1 0-2 16,-8-1-2-16,0 0-6 0,-1 1-8 0,-7-2-2 15,2-1-11-15,-4 0-31 0,-2-3-6 0,-2 0 2 16,-5-2-34-16,4-1-6 0</inkml:trace>
  <inkml:trace contextRef="#ctx0" brushRef="#br0" timeOffset="1351.02">21724 1465 906 0,'-2'0'60'0,"-4"-3"-59"0,6 3-56 16,0 3 61-16,5 3-74 0,-2 4-62 0,8 2 11 15,-6 2-2-15,6 7 0 0,-10-2 19 0,7 3 44 16,-5 0 11-16,-3-3 6 0,7 1 50 0,-10-4 27 15,1 0 11-15,-1-2 0 0,3-2 30 0,0-1-14 16,-2-1 0-16,2-2-1 0,-3 1-15 0,-2-1-8 16,4-2-3-16,1 2-7 0,0-2-6 0,9 2-8 15,-9-2-1-15,2 1 3 0,-2 1-8 0,8-4 0 16,-4 6-2-16,6-2-1 0,-2-4 1 0,4 3-2 16,6 2 0-16,-3 1-1 0,7-4-2 0,-1 3-2 0,1 1 0 15,3-2 1-15,-1 1-2 0,-1 2 1 0,-1-3-1 16,3 1 1-16,-3-1 1 0,4 3-1 0,-3-6 2 15,-4 1-1-15,3 5 2 0,-6-6-1 0,6 3 1 16,-10-5-2-16,4 6 3 0,-3-2 1 0,-2 2 1 0,1-1-3 16,-1-5 3-16,-4 7 1 0,-4 2 0 15,1-2 2-15,-2-1 0 0,6-4 2 0,-7 4 0 0,3-1 1 16,-6 5 3-16,2-4-4 0,0-4-1 0,-3 4 3 16,-7-1-4-16,-2 2 0 0,-1-3-1 0,-7 6-4 15,3-8 1-15,1 1-7 0,-3 3-1 0,2-5 0 16,-1-1-6-16,-2 0-6 0,-1-6 5 15,3 0-19-15,-8-1-1 0,3-2-2 0,-2-2-5 16,-2-3 2-16,0-1-8 0,0-2 3 0,1 1-5 0,-1-3 4 16,-5-4-3-16,3-2 1 0,3-3-1 0,1-1-2 15,0 1-2-15,5-6 0 0,1-1-4 0</inkml:trace>
  <inkml:trace contextRef="#ctx0" brushRef="#br0" timeOffset="1615.02">21590 1405 445 0,'-8'-5'52'0,"8"5"-51"15,0 4 19-15,2-3 21 0,1 4-9 0,5-5-24 0,-3 1 7 16,3 4 0-16,6-2 1 0,-5 2 7 0,7 0 8 16,-3-2 1-16,1-2 1 0,-2 4 9 0,12 0-4 15,1-4-3-15,2 1 1 0,4-2-5 0,4 0-14 16,4-5-1-16,5 4 0 0,0 1-15 15,-3-5-1-15,5 0-7 0,-7-3-5 0,4 1-5 0,1-6-11 16,-5 7 1-16,-8-5-1 0,-2-3-14 16,-1-2 14-16,-9-1 0 0,1 1 4 0,-5-3 12 0,-12 2 4 15,6-9-2-15,-6 6-4 0,2 0 1 0,0-1-39 16,-5 5-17-16,-2 2 29 0,-1-2 40 0,9 5-44 16</inkml:trace>
  <inkml:trace contextRef="#ctx0" brushRef="#br0" timeOffset="2181.03">20352 3290 375 0,'0'0'38'0,"0"0"1"16,4 1-1-16,-4 4-21 0,1-2 13 0,1 0-19 15,-4 5 1-15,2-3 1 0,6 6-2 0,-4-2 4 0,-10-3 3 16,10 4 2-16,-2 2-4 0,0 1 5 0,0 0-1 16,-2 1-3-16,-3-3 3 0,-2 5-5 0,3 1-2 15,0-5-4-15,-3 3 1 0,-2 0-5 0,1-4-3 16,2 2 0-16,4-1-2 15,1-2-4-15,-3-1-28 0,-7-2-10 0,11-3-4 0,0 1-32 16,0-3 2-16,-3-1-24 0</inkml:trace>
  <inkml:trace contextRef="#ctx0" brushRef="#br0" timeOffset="2850.08">20761 2613 988 0,'2'2'-65'0,"7"4"-1"16,-2 2-1-16,5 3 6 16,1-2-18-16,3 9-11 0,4-4 14 0,-4 2 12 0,-1 2 3 0,4-2-3 15,-1 1 15-15,1-6 25 0,-4 2 18 0,-2-5 4 16,-7 3 33-16,7-3 20 0,-5-5 0 0,-4 0 0 16,1-1 21-16,-2 2-18 0,-3-4-4 0,10 3-3 15,-10-3-21-15,4 0-8 0,3 2-3 0,2 1-1 16,-3 0-11-16,-2 1-1 0,3 0 4 15,-5 3-5-15,4 2 1 0,-6-1-2 0,2 1 0 0,-8 2 1 16,9 2-2-16,-6 1-8 0,-4 2-2 0,6-1 2 16,-7 6-7-16,3 1-3 0,-1 0-4 0,4 2 0 15,-15 1-3-15,9-2 3 0,-5 2-2 0,1-1-1 16,1 4 1-16,-2-1 6 0,1 1 3 0,-4-2 2 16,7 0 5-16,-4 3 5 0,0-4 4 15,-2 2 0-15,-3-4 4 0,3 1 7 0,0-2-1 0,0 0 0 16,-4 0 4-16,3-2 4 0,4 1-1 0,-1-2 2 15,-1-4 2-15,4 1 1 0,1-5-2 0,1 0 6 0,-1-1-3 16,5-3-7-16,1 0 2 0,-1-3 0 0,4 1-6 0,0-2 0 16,3 2 1-16,0-2-4 0,0 0 3 0,6-1 2 15,-2-2 2-15,5 0-3 0,4 1 5 16,-2-1-6-16,4 0-1 0,7-1 3 0,-2-2-7 0,6 3 0 16,-1-2-1-16,-1 2-3 0,3-1 1 0,1 1 2 15,5 0-3-15,-1 1 1 0,-2 1-2 0,1 2-1 16,3 1 0-16,0 1 3 0,-4 1-4 0,0-1-3 15,-6 2-7-15,-5-2 0 0,-1 0-7 0,-1 1-11 16,-3-1-6-16,-2 0-2 0,-4 1-14 0,3-3-8 16,-5-1-2-16,1 1 1 0,-4-3-9 0,2 1 7 15,-5-5-9-15,5-2 5 0,-5-3 65 0,2-3-39 16</inkml:trace>
  <inkml:trace contextRef="#ctx0" brushRef="#br0" timeOffset="3267.32">21877 2703 967 0,'-13'3'27'0,"8"5"-25"0,-1 4-73 0,4 3-1 0,2 7-6 16,2 3-34-16,4 3 17 0,-1 2 8 0,-2 1-2 16,7 4 24-16,-4-4 30 0,0-1 11 0,1 0 6 15,-1-5 35-15,3-1 16 0,-1-2-1 0,5-2 4 16,-2-4 15-16,1-2-12 0,2 2 0 0,5-5 0 16,-3 0-12-16,0 2-5 0,4-7 0 0,-2 3-4 15,-1 1-2-15,2-2 3 0,-2-2-3 0,0 3 0 16,-3-1 2-16,-1-1 0 0,-2 0-4 0,-3 0 5 15,3 2-4-15,-2-1-3 0,-4 2 1 0,5-1-5 16,-6 2-1-16,4 3-3 0,-2-1 2 0,-1 6-4 16,-5-2-1-16,-1 3-1 0,1-1 0 0,-8 3 1 0,0 0-1 0,-2 3-2 15,-7 1 2-15,5-4 0 16,-4-4 0-16,2 3 0 0,-8 1-1 0,4-5 1 0,-1-3-2 0,1-1-9 16,0-2-12-16,-2-3-3 0,-1-2-18 0,2-1-62 15,2-4 88-15,-3-2-40 0,-4-4 58 0</inkml:trace>
  <inkml:trace contextRef="#ctx0" brushRef="#br0" timeOffset="3559.32">21611 2741 1436 0,'9'0'-20'0,"5"0"0"0,1 3-1 0,10 3 13 15,8 0-24-15,5 1 21 0,1 0 0 0,5 4-15 16,5-1-2-16,1 1 0 0,2 0-14 0,-11-3-3 0,3 0-4 16,-5 0-5-16,-6-4 1 0,3-2 13 0,1-2 7 15,-12 0-3-15,0 0 18 0,0 0-6 0,-5-5 6 16,-2-3-26-1,-2-3 2-15,-2 2-54 0,-6-4 80 0,-2-4-57 0,3 1 74 0</inkml:trace>
  <inkml:trace contextRef="#ctx0" brushRef="#br0" timeOffset="4077.7">20584 4494 1027 0,'-7'-3'18'0,"3"5"-15"0,4-1 0 0,-2 4-8 15,0 0-23-15,2 1-6 0,0 4-14 0,0 1-10 16,2-4-8-16,0 3 1 0,-2-1-17 0,3 2-8 16,-2-4-11-16,2-1 21 0,-3-5 80 0,0 3-59 15</inkml:trace>
  <inkml:trace contextRef="#ctx0" brushRef="#br0" timeOffset="4666.47">21032 3853 1051 0,'2'3'-57'0,"9"3"-23"16,1 2 4-16,1 5 1 0,1 2-15 0,8 4-6 15,-6 0 4-15,9 5-2 0,-8-6 62 0,2 3-21 16,-5-1 23-16,2-1 15 0,-4-8 15 0,-1 3-8 16,0 2 39-16,-3-5 14 0,0 2-3 0,2-1 2 15,-4 1 14-15,3-4-5 0,-4 2-1 0,1 0-2 16,-3-4-6-16,4-1-10 0,-2 2-6 0,-4 0 4 15,2-4-14-15,2 1-4 0,-3 1-1 0,-1 1-3 16,-1 2-2-16,0-1-3 0,0 0-2 16,0 3 0-16,-1 0-3 0,-6 1-4 0,3 1-7 0,-6 3-1 0,4 0-7 0,-5 1-9 15,-3 3-1-15,1-2 1 0,-4 2-11 16,-2 0 8-16,5 1 1 0,-10 1 2 0,8-5 7 0,-6-1 7 16,0 0 6-16,-3 3-2 0,3-2 9 0,-1 2 0 15,-4-5 3-15,5-2-2 0,-7 9 1 0,6-5 8 16,4-1-3-16,2-2 3 0,-1 0 4 0,4-1 3 15,-3-1 1-15,6 0-1 0,3-3 2 0,-3 5-7 16,3-6 1-16,3 3-1 0,5-4-7 0,2-1 3 16,1 3-3-16,5 0 11 0,5-5 0 0,-1 3 11 15,4-3-8-15,4 2 4 0,-4 1 5 0,8 2-2 16,4-5-17-16,2 2 10 0,3-3-14 0,5-1-1 16,1 4-3-16,2 0 1 0,5-5-1 0,-4-2-21 15,-1 2-8-15,-2-2-1 0,1-1-24 0,-7-3-15 16,-2-7-3-16,1 1-8 0,-6 4-15 0,-1-6 0 0,1-7 1 15</inkml:trace>
  <inkml:trace contextRef="#ctx0" brushRef="#br0" timeOffset="5087.49">22047 4084 1076 0,'-7'-5'75'0,"1"2"-77"0,11 5-55 15,-1 2 259-15,4 6-318 0,6 5 9 0,2 1-16 0,1 8-4 16,4 3 11-16,-2-1 31 0,1 4 16 0,-4-2-6 15,4-1 35-15,-4-2 28 0,-3-1 18 0,-1-4 5 16,1 2 31-16,1-1 8 0,0-4 1 0,-3-1 6 16,0 0 6-16,-6-2-3 0,4 0-6 0,2 0 2 0,-6-1-7 15,3-4-9-15,-6 4-1 0,1 1 0 16,3-5-10-16,-1 1-5 0,-2 1-4 0,5-5 1 0,-4 2-7 16,-5 1-3-16,1-1-1 0,0 2-1 0,-5 1-3 15,4 0-5-15,-6 0-1 0,-4 1 0 0,-4 4-5 0,5-2-4 16,-4-1 0-16,8-5-5 0,-5-1-4 0,-10 6-4 15,5-7-2-15,-1-1 3 0,0-5-9 0,-2 6-5 16,-1-4-12-16,-6-2-5 0,4-3-13 0,-1-2-35 16,-1-1-12-16,-3-4 24 0,1-2 88 0,-7-9-78 15</inkml:trace>
  <inkml:trace contextRef="#ctx0" brushRef="#br0" timeOffset="5330.85">21600 4029 28 0,'14'-2'46'0,"3"-2"5"0,2 4 0 0,-6-4 2 16,12 4-1-16,0-1 2 0,2 1 2 0,3-5-3 15,1 5 4-15,4-1-3 0,-4 1 2 0,10 1 0 0,-8-1-4 16,8-1 3-16,-5-1 0 0,2 0-9 0,1 1-4 16,2 1-2-16,-3-5-10 0,1 0-9 0,-4 1-3 15,3 4-1-15,1-4-10 0,-1 4 2 0,-2-3-4 0,-5-1-2 16,1 2 1-16,-4-1-8 15,0 3-6-15,-6-8-1 0,-4 2-13 0,1-2-12 0,-7 5-8 0,-4 1-9 16,1-9-18-16,1 6-42 0,-7-6 79 0,-1 4-31 16,-1-3 65-16</inkml:trace>
  <inkml:trace contextRef="#ctx0" brushRef="#br0" timeOffset="5880.15">20755 5819 946 0,'-6'5'46'0,"-2"-1"-14"16,5-4-23-16,0 3 42 0,-2 1-47 0,3-1-1 16,1 0-2-16,1 2-14 0,0 1-1 0,0-1-3 15,0 4 1-15,0 0 2 0,0-1-5 0,-2 0-7 16,2 0-3-16,-1-2-7 0,-1 4-8 0,0-2-23 0,-1-4-10 16,0-4-1-16,2 0-29 0,1 0 1 0,0-3-12 15</inkml:trace>
  <inkml:trace contextRef="#ctx0" brushRef="#br0" timeOffset="6450.02">20974 5438 1225 0,'-3'-8'88'0,"6"2"-107"0,0 3 0 0,2-7 19 15,10 7-43-15,-2-3-13 0,9 1-3 0,3 4 3 16,2-1-10-16,3 2 1 0,3 0 29 0,-3 3-15 16,-7-3 18-16,7 3 15 0,-5 1 3 0,-3-3-9 15,-1 1 28-15,-4-1 4 0,0 2 6 0,-1-3 1 16,-3 2 6-16,1 0 3 0,-6 1-1 0,3-2 2 15,-2-1 3-15,1 2-5 0,-6-2-3 0,4 3 0 0,-3-1-6 16,0 2-1-16,1-4 0 0,-5 7-3 0,1-3 1 0,1-1-1 16,2 4-3-1,-3-1-2-15,-1 3-1 0,1-1-1 0,-2 6-3 0,0-3 0 0,0 2-1 0,0 0-1 16,-2 2-1-16,-1 1 2 0,-2-3-2 0,0 1-2 16,2 0 2-16,-5 0-1 0,4 0-1 0,-6 2 1 15,1 0 0-15,1 0-1 0,-5-2 3 0,2 1 0 16,-1 1 4-16,-1 1-3 0,1-1 2 0,-1 0 0 15,1-2-1-15,-1-1 6 0,0 2-1 0,1-4-2 16,1 0 0-16,1-1-1 0,1 1 1 0,1-6-1 16,3 2-1-16,-3 0-1 0,7-3 1 0,-2 3 0 15,0 2 1-15,3-4-1 0,3-4 3 0,-3 10-1 16,3-7 1-16,0 2-2 0,5-1 1 0,3-2-1 16,1 1-2-16,1 0 0 0,1 2-3 0,3-1 0 15,7-4-2-15,-2 4 2 0,0 1-3 0,2 1 1 16,-1-6 1-16,2 2-3 0,-1-3 1 0,0 0-13 15,-5 0-2-15,6 0 1 0,-5-3-15 0,-4-3-11 16,4 3-8-16,-2 0-2 0,-3-2-14 0,-2 0-17 0,6 2-13 0,-13-10 23 16,8 9 77-16,4-6-60 0</inkml:trace>
  <inkml:trace contextRef="#ctx0" brushRef="#br0" timeOffset="6883.65">22169 5364 1232 0,'-6'5'79'16,"4"-5"-77"-16,1 5-24 0,1 1 15 0,6 0-8 15,-1 5-31-15,0 0 17 0,2 5-2 0,3 6 3 16,-2-2 16-16,3 1 5 0,-5 1 1 0,-1 0 5 15,3 0 1-15,-7 0 1 0,2-3 4 0,-1 0-3 16,6 1 2-16,-8 2 0 0,4-1 2 0,0-1 0 16,2 1 1-16,2 2 2 0,-2-1 0 0,3-1 1 0,-5-1 2 15,-4 1 5-15,0-4 0 0,-2-1 2 16,2 2 4-16,-6-2-3 0,1-3 0 0,-3 1 0 0,0 3-4 16,-1-4-1-16,1 1-2 0,2 3-3 0,-7-4-1 15,2-1-2-15,0 1-1 0,-5 0-2 0,5-2-2 0,-1 3-2 16,-1-2-4-16,-1-4 1 0,-2 3-5 0,-4 0-11 15,4-6-3-15,-1-3 1 0,-4 1-13 0,4-3-11 16,-3 0-8-16,-2-2-1 0,4-6-13 0,-2-1 6 16,3-2-2-16,-4-3 3 0,4-5 1 0,-1-8-5 15,0-3 5-15,10-3 12 0,-2-3-12 0,-2-3 10 16,5-2-4-16,-2 0-3 0,4 1 9 0,4 3-9 16,-2 1 0-16,-5 2 12 0,6 1 44 0,4 5-35 15</inkml:trace>
  <inkml:trace contextRef="#ctx0" brushRef="#br0" timeOffset="7097.65">21957 5246 251 0,'5'-1'133'0,"-2"-1"-13"0,-2 2-1 0,2 0-22 0,4 0-12 16,-1 0-4-16,2 0-22 0,0 0-7 0,1 3-6 16,5 2-1-16,1 0-6 0,2 1-6 15,-1-1-4-15,2 3 3 0,4 4-7 0,0-7-7 0,0 0-4 0,1 1 0 16,3 0-6-16,-1-1-2 0,8 6-3 0,4-6-2 15,-9-2-1-15,2 3-3 0,-3-4-3 0,6 4 0 16,-7-6-5-16,3 0-16 0,-4-5-9 0,-3-4-6 16,3 1-20-16,2-5-54 0,1 1-37 0,-1-10 48 15,4-3 106-15,-6-10-94 0</inkml:trace>
  <inkml:trace contextRef="#ctx0" brushRef="#br0" timeOffset="22967.91">13315 7505 114 0,'-8'-3'-1'16,"5"1"1"-16,1 2-16 0,1-1-20 0,-1-2 26 15,2 1-6-15,-3 2 1 0,8-3-3 0</inkml:trace>
  <inkml:trace contextRef="#ctx0" brushRef="#br0" timeOffset="24371.67">13625 6907 54 0,'-5'3'36'0,"-1"1"-6"16,3-4 0-16,1 1-1 0,-3 1-4 0,5-1 2 15,-6-1-9-15,9 2 4 0,-3-2 0 0,0 0 0 0,-5-3-4 16,1 1 3-16,-1 1-1 0,3-3-5 16,6 3 3-16,-9-1-4 0,6 1-2 0,-1 1-2 0,5 0 2 15,-5 0-4-15,5-2 0 0,-5 2-1 0,0 2 0 0,0-1-3 16,-5 1-1-16,2-2 0 0,3 0 1 0,0 0 0 15,0 0 0-15,3 0-2 0,-3-3 1 0,10 0-1 16,-3-2-1-16,6-1 3 0,-7-2-5 0,7-2 1 16,3 1 0-16,-1-2 0 0,1-2-3 15,-3 1 3-15,4 1-3 0,2 1 1 0,-2 1 2 0,-1-5 0 16,0 6 0-16,1-3 0 0,-1 0 4 0,-1 6-3 16,0-6 0-16,-3-2 2 0,5 6-2 15,-1 3 2-15,-2 0 1 0,4-1 1 0,-1 2-3 0,-1-5 1 16,1 5 0-16,2 1 0 0,-3-3-1 0,4-1 1 15,-3-3-1-15,-3 7 2 0,4-3 2 0,2 2-3 16,-6 0 3-16,5 2 0 0,-3-1 0 0,-7 4 4 16,6-1-4-16,2-1 1 0,-5 3-1 15,1-1 1-15,0 1-1 0,-1-1-2 0,2 1-1 0,7 1 1 16,-7 0-2-16,-11 0 2 0,13 1-3 0,-5-3 2 16,5 1 1-16,-9-2 2 0,6 2 0 0,-2-3-2 15,3 5 2-15,5 2-3 0,-6-4 4 0,4 1-3 16,-3 0-3-16,2 2 0 0,0-6-2 0,1 6 1 0,-3-3-2 0,2-3 2 15,-2 0-1-15,0 3 1 0,0 2 1 0,4-3 0 16,-4 4 0-16,0-4 2 0,0 2-2 0,-1 3-1 16,2-3 0-16,-2-2 0 0,1 1-1 0,3 0 0 15,-2-1 1-15,0-1 0 0,-1-1 1 0,4 2 1 16,-6 1-1-16,7 0-1 0,-8 2 2 0,2-2-2 16,-1 0 0-16,4 3 2 0,0 1-1 0,-2-1 3 15,3 2 5-15,-7-3-5 0,10 1 6 0,-4 3 0 16,-4-1 0-16,-1 2 2 0,5-1-1 0,-6-3 1 15,2 2-4-15,1 2 3 0,-1-2-1 0,-2-2-1 16,7 2-1-16,-4-2 1 0,-1 2-2 0,1-2-1 16,1 2 1-16,2-2-2 0,-5 2 0 0,3 0 0 0,-5 0 1 15,4 1 2-15,0-1 0 0,-1 2-6 16,-1-1 2-16,2 2 1 0,-1-1-1 0,1 1 2 0,-1-2-5 16,1-1 5-16,0 1 1 0,-1 1-2 15,2-1 1-15,1 2 1 0,-3-3-1 0,1 1 1 0,-1-1 2 16,-1 2-3-16,-3-4 4 0,3-3 0 0,0 7 2 0,0-7-3 15,2 6 3-15,-4-2 0 0,-1-4-3 16,5 1 3-16,1 3-2 0,-2-3-3 0,1 0 0 0,-5-4-1 16,4 0-2-16,4 3-1 0,3 0-2 0,-6 0 1 15,-4-3-2-15,-1 5 2 0,5-4-1 0,2 2-1 16,-2 2 1-16,-7-2 1 0,2-3 0 0,11 0 1 16,-7 3-1-16,4-3-1 0,2 2 1 0,-6 1 1 15,5-3-2-15,2 2 0 0,-3-1 2 0,-3 4-2 16,2-3 1-16,1-2-2 0,-3 3 2 0,2-3-1 15,0 1-1-15,-1-1 1 0,0 0-1 0,0-1 1 16,3 1 1-16,-1-2-1 0,0 1-2 0,1-6 3 16,0 3-2-16,-1 2 4 0,0-1-4 0,1-2 1 15,-1 0 3-15,-4-1-3 0,6 6 5 0,1 0-6 16,-5-1 0-16,0-3 2 0,2 3 0 0,-4-1-2 16,7 1 2-16,-2 1 0 0,-6-5-2 0,2 2 2 15,0 1-2-15,-2 1 3 0,-5-2-3 0,5 1 0 0,0 0 0 16,-6 2 0-16,12-1 2 0,-4 1-2 15,-4 0 0-15,7 0 0 0,-2 0 2 0,2 0 0 0,-2-2-1 0,8-1-1 16,-7 0 1-16,3 0 1 0,2 1-1 0,1-2 1 16,-4-1-2-16,7 0 2 0,-9 2 0 0,-1-2-1 15,7 2-1-15,-5-2 1 0,3 1 0 0,-1-1-1 16,1 3 0-16,2-6 0 0,-4 4 0 0,3 1 0 16,-2-2-1-16,4 3-1 0,0-1 1 0,-2 0 1 15,-1-3-1-15,2 3 0 0,-1-2 1 0,2 0 0 16,5 0 5-16,-8-1-6 0,6-2 1 0,-3 2 1 15,8 0 2-15,-5-2-1 0,5 2-1 0,-7-2 2 16,3 0-4-16,-1 2 3 0,0-2-1 0,5 1 0 16,-8 1-1-16,3 1 0 0,0 1 0 0,-1 0 0 15,-1 1-1-15,3 2-7 0,-4 1 1 0,0 0-55 0,0 0-37 16,3 1-12-16,-2 2-74 0,6-1 3 0,-6-2-65 16</inkml:trace>
  <inkml:trace contextRef="#ctx0" brushRef="#br0" timeOffset="36725.57">14729 8078 247 0,'5'-5'-3'0,"-2"0"0"0,-2 2 3 15,1 1-5-15,6-1 5 0,-3-3 1 0,1 1-1 16,-1-1 5-16,-1 0 0 0,1-1 17 0,0 4 1 0,-2-8 2 16,0 8 18-16,2 0 1 0,-5 3 4 0,0 0 0 15,0-2 1-15,1-2-8 0,-1 0-5 0,0 4 3 16,0 0-12-16,0 0-8 0,0-1 0 0,2-7-2 15,-2 3-7-15,0 2-3 0,-2-6 1 16,2-1-1-16,-1-1 0 0,1 5 2 0,0 1-1 0,-2-3-2 16,-4-3 2-16,3 2 0 0,1 1 1 0,-1-1 1 15,-2 1-1-15,-1-3-2 0,3 1 2 0,0 4-1 16,0-2-2-16,-1-3 1 0,3 5-5 0,-1 1 2 16,-4-4-1-16,3-1-3 0,-2 1 2 0,-3-2-2 15,7 3 0-15,-2 2-2 0,-5-4-1 0,6 2 3 16,-1 2-2-16,0-2 1 0,1 2 1 0,1-2-2 15,-1 0 3-15,-1 0 0 0,3 2-1 0,-5-2 1 16,4 0-1-16,1 2 0 0,-2-2 2 16,1 2-2-16,-1 0 0 0,0-1 0 0,1 1 0 0,-2-2 2 0,0 2-1 15,1-2-1-15,0 0 0 0,-1-1-1 0,0 2-1 0,0 0 1 16,0-1 0-16,3 1-2 0,-2-1 1 0,1-1 3 16,-3 1-2-16,3 2 1 15,-1-2 0-15,2 3-3 0,-1-3 6 0,1-1-2 0,-2 3 0 0,2-4-1 16,0 2 0-16,-1 1-1 0,1-1-1 0,-2 1 2 15,2 0-1-15,-3 2-1 0,1-1 2 0,1 1 0 16,-2-1 1-16,1-2 0 0,0 1 0 0,-4-2-1 16,3 4 3-16,0-3-2 0,-2 4 0 0,0-3-1 15,1 1 0-15,-3 0 2 0,4 3-2 0,-5-4 0 16,4-2-1-16,-3 1 1 0,1 0 1 0,0 0 0 16,0 4 3-16,-1 0-4 0,1-2 0 0,-2-2 1 15,3 7-1-15,-3-2 1 0,2-2-1 0,-3-3 1 16,6 0-1-16,-7-1 1 0,5 1 0 0,-4 5 1 0,1-5 0 15,0 1 1-15,-1 0-1 0,4 0-1 0,-12 3 1 16,7 0 1-16,3 3 0 0,-6-4 1 0,0 2-1 16,1 0-1-16,7-2 2 0,-6 4-1 0,2-3 1 15,-2 0 0-15,4-3 0 0,1-2-4 0,1 3 1 0,-1 1 2 16,-2-1-2-16,-3 1 1 0,8-3-1 0,-3 0-3 16,-4 2 2-16,4 0-1 0,6-1 1 0,-3-1 1 15,-7 1 0-15,7 0-1 0,-5 1 0 0,7 0 0 16,-7-1 0-16,3 1 2 0,2 0-2 15,-6 1-1-15,9-3 1 0,-5 4 0 0,-1-3 0 0,4 1 0 16,0 0 0-16,1 1-1 0,-9-1-1 0,10 3 2 16,-3-4-2-16,2 3 1 0,-4-1 2 0,2 0-2 15,1 2 2-15,2-2 0 0,-1 1 0 0,-6-1-1 16,7 2-1-16,-6 0-1 0,1-1 2 0,1 0-4 16,1 0 1-16,-8 1-3 0,3 0 5 0,1 0-1 15,-2 0 0-15,3 0 2 0,-2 1-1 0,-3-1 0 16,6 0 2-16,-6-2-1 0,3 2 1 0,3 1 0 15,-7-1-1-15,2 0-1 0,3 2 1 0,-1-3-1 0,-2 1-2 0,4 3 2 16,-3-3 1-16,-2 3 0 0,4-1 0 16,-2 1-2-16,-4 0 2 0,2 1-3 0,-1 1-1 15,-1-1 3-15,0 2-1 0,-1 1-2 0,0 0 2 0,-3 1 0 16,0 0 0-16,1-2 2 0,-5 5-1 0,2-2 1 16,-1 0-1-16,1-1 0 0,-4 1 0 0,2 1 2 15,-1-1 2-15,0-1-3 0,2-1 1 0,-1 3 1 16,-2-3-1-16,7 1 4 0,-5 1-3 0,4-2-1 15,3 2-1-15,-5-1 2 0,3 1-2 16,1 0 0-16,0 0 0 0,-3 2-1 0,3 0 0 0,3 0-1 16,-5-2 1-16,4 4-2 0,0-2 0 0,-1 1 1 15,3 2-1-15,-1-3 2 0,-1 0 1 0,2 1-1 16,-2 1-1-16,2-2 2 0,-1 3 0 0,2-2-1 16,1-1-3-16,0 1 2 0,-1-1-1 0,4 3 0 15,-2-1 1-15,3 1-1 0,-1 0 2 0,3 0-2 16,0-2 3-16,-2 5-1 0,2-1 1 0,1-4 0 15,-1 4 0-15,0-2 0 0,1-2 0 0,-1 1-1 0,3 5-1 16,0 1 2-16,0 3-2 0,0-2 2 0,0 4 0 16,0-2-2-16,2 1 2 0,-1 4-1 0,1-5 0 15,-2-1 1-15,3 3 0 0,-3-2 1 0,0 3 0 0,2-2 0 16,-2 4 2-16,0-4 4 0,0 2 0 0,0 2 0 16,0-2 3-16,0 2-4 0,0-4 4 15,0 2-2-15,0 0-2 0,1 2-1 0,1-2-3 0,-1-2 3 16,2 1-2-16,2 1 0 0,-3 0 1 0,-1 1-2 15,3 1 1-15,0-4 1 0,-1 2 1 16,-1-1 1-16,1 1 2 0,2-3 2 0,-2-1-1 0,0 1-1 16,0-3 3-16,4 1 0 0,-4-2-1 15,3 0-1-15,-1 3 0 0,-2-4-3 0,5-2 0 0,-4 2 1 16,4 1-3-16,-5-3 1 0,7 2 0 0,-5-1-3 16,2 1 1-16,1 0 0 0,0 0 1 0,3 1-3 15,-5-3-1-15,2 2 2 0,0-3-3 0,-3 0 4 0,0-1-2 16,3 1 0-16,1 1-2 0,-3 1 3 0,4 0-1 15,-1-2 1-15,-1-2 1 0,1 4 1 0,4-1 2 16,1 1-2-16,-4-7 2 0,-6 2-1 0,6-2 0 0,2 4 1 16,1 1-2-16,1-5 0 0,-6-3 3 0,1 2-5 15,10 1 4-15,-5-1-3 0,5 3 0 0,-12-4 2 16,11 3-3-16,-5 1 1 16,7 1 0-16,-7-3 0 0,-3 1-1 0,-1-4 1 0,7 3 0 0,1 0 2 15,-3-6 2-15,5 3-1 0,-5-1 3 0,3 3 0 16,7 3 5-16,-5-4-5 0,0-1 3 0,-3-3-2 15,4 7-1-15,-4-9 4 0,3 2-3 0,-2-1-3 16,-1-4 0-16,1 2 1 0,2 1 0 16,-2-3 1-16,-1-1-1 0,3 1-5 0,-4 1 4 0,1 1-1 15,-2-2-1-15,4-3 0 0,-1 2-1 0,5 4 1 16,-8-6-4-16,-1 2 5 0,-1-2-2 16,2-1-1-16,-1 4 2 0,3-1-2 0,-5-1 0 15,-8-1-1-15,5 1 3 0,4 0-3 0,3 4 2 0,-3-5-1 16,1 0-3-16,-2 2 5 0,-8-3-3 0,8 2 2 0,0 1 1 15,-2-3-4-15,-4 1 3 0,-2-2-3 0,3 3 4 16,-2 0-5-16,0-1 0 0,7-1 0 16,0 1 0-16,-11 2 0 0,11-5-1 0,-4 3 0 0,1-2-2 0,3-2 3 15,1 2-1-15,-4 1-1 0,0-4-1 16,8 4 1-16,-7-2 0 0,4-2 2 0,-2 4 0 0,-2-4-1 16,-3 1 1-16,5 1-4 0,-1-2 1 0,-2 2 3 15,1 0-7-15,2 0-2 0,0 2-3 0,-3-2-3 16,0 1-2-16,-3 1-11 0,2 3-2 0,-2-2-1 15,1 0-12-15,-2 3-1 0,2 0-3 0,-3 1-1 16,-1-1-4-16,1 3-9 0,-2-2-10 0,1-4-2 16,1 8-16-16,-1-3-25 0,-1-1 76 0,-1-2-43 15,3 5 81-15</inkml:trace>
  <inkml:trace contextRef="#ctx0" brushRef="#br0" timeOffset="51665.39">23055 2999 56 0,'-10'-7'-6'0,"9"3"6"0,-4-3-9 15,-1 3-31-15,1-1 40 16,-4 2 0-16,15 0 0 0,-11-1 0 0,0 1 0 0,-2-2 0 0,3-1 0 16,3 1 0-16,-1 1 0 0,2-3 0 0,-9 0 0 15,-1-3 0-15,10 2 0 0,0 0 0 16,7 2 4-16,-10-2 0 0,-4 0 2 0,6 1 3 0,1-3 1 16,-2 5 2-16,-6-1 0 0,5 0 2 0,2 1-1 15,-6 0-2-15,4 1 1 0,3-6 0 0,-6 5 0 16,9-2 0-16,-3-1-2 0,-2 1 1 0,1 1 1 15,1 0-1-15,3-4 0 0,-3 6 0 0,0-4-2 16,0 3-2-16,5 2 3 0,1-3-3 0,-1 3-4 16,3-4 4-16,-8-1-1 0,1 1 1 0,1 0 2 15,-1-1 3-15,2 2-2 0,-4-3 6 0,-2-2 4 0,4 4 0 16,2 4-3-16,-3-2 5 0,4 4 1 16,-1-2-3-16,-2 0 3 0,2 3-1 0,7-2 0 0,-10-3 0 15,0 5-3-15,1 2 1 0,7-2-4 0,-8 0-1 0,-4 0 1 16,4 0-6-16,-2 5 1 0,-3-2 0 0,2-3-1 15,3 3 0-15,-8-2-3 0,7-1-1 0,2 7 3 16,-1 1-5-16,-3-4 2 0,3 6-2 0,3 2 0 16,-3-2 2-16,0 1 1 0,3 5 3 0,-7-4-3 15,5 5 3-15,-1-1 0 0,2 0 3 0,-1 0-3 16,1 3 2-16,-4-2-3 0,-1 0-1 0,3 4 1 16,0-3-3-16,0 4-2 0,0 2-2 0,-3-2 3 15,3 5-3-15,2-2-1 0,-2 3 0 0,1-1 2 16,-9 3-1-16,7-2-1 0,-2 1 3 0,3 0-4 15,-3 0 2-15,-4 1 0 0,7 1 0 0,-3 2-1 16,3-1 2-16,-1 4-1 0,-3 0-1 0,4 2 0 16,-4-1-1-16,2 4 3 0,-1-3-3 0,-5 1 1 15,5 4 1-15,1-4-1 0,2 7 2 0,-11-5-2 0,2 1 0 16,4 2 1-16,2 0-2 0,-6 2 3 0,1-2-1 16,3 0-2-16,-6-3-1 0,11 4 1 15,-2 0-3-15,-2-5 3 0,-3 1-1 0,11 0 1 0,-4-1 1 0,0 0-2 16,0 1 1-16,0-1 2 0,0-1-3 0,0-1 2 15,4 1-1-15,-5-1-1 0,-2 1 1 0,1-3 3 16,0-1 0-16,1 1-3 0,1-3 0 0,0 6 0 16,-2-4 1-16,1-2 4 0,-1-1-5 0,2 2 2 15,-3-2-2-15,1-3 4 0,-4 1-2 0,5 0 2 16,-4-3-1-16,0-2-1 0,4 3 0 0,-6 2 0 16,3-4 1-16,0-3-1 0,0-2-1 0,1 4 2 15,3-2-2-15,0-1 1 0,-2 0 0 0,-1-3-1 16,3 2 3-16,-2 1-3 0,-1-2 1 0,3-3-3 15,-1 7 2-15,-1-5 0 0,0-3-1 0,2 3 1 16,0-4-2-16,-1 1 2 0,1 1 2 0,0-1-2 16,-2-2-1-16,2 2 3 0,0 0-2 0,-1-1 1 15,1 0 1-15,-3 0-3 0,-1-1 1 0,4 2 0 16,0 0 0-16,-1-2-1 0,1 3 0 0,-2-3 1 0,-1 2 1 16,3 2-1-16,0-1 2 0,-3 2-3 0,0-5 2 15,3 3 4-15,-3-4-3 0,1-1-2 0,-3 2 1 16,4-1 0-16,-2 3 1 0,1-4 2 0,1 6-2 0,-4-9-1 15,3 5 4-15,1 4 0 0,-3-6 0 16,3 2-3-16,-5-4 1 0,2-1-1 0,3 1 0 0,-2 2 2 16,-2 1-3-16,0-4-1 0,5 1 4 0,-3-2-3 15,2-1 2-15,1 1-2 0,-4-1-1 0,3-1 2 16,1 2-2-16,0-4 0 0,-2 4-2 0,2-1-1 16,0-4-1-16,0 3 0 0,0-3-2 0,2-1 1 15,-1-1-4-15,4 1 1 0,0-2-113 0,6-5 30 16,-2-1-42-16,4-7 5 0,1-10-33 0</inkml:trace>
  <inkml:trace contextRef="#ctx0" brushRef="#br0" timeOffset="114181.06">23517 11816 328 0,'3'-1'52'0,"-3"-1"-21"15,5 2-2-15,-3 0 15 0,-2-3-55 0,0 3-1 16,1-1 2-16,2 1-3 0,-3 0 2 0,2 0 2 16,-2 0-3-16,0 0 6 0,0 0 2 0,0 0 0 15,0 0 8-15,-2-2 0 0,-2-3 5 0,4 5 2 0,0 0 2 16,-3-4 7-16,-4 2 2 0,6 0-3 0,-1-1 10 16,1 2-5-16,-4-1 0 0,3 2 1 0,-2-6-5 15,4 4-7-15,-4-1-2 0,0 0-2 0,2 1-7 0,1-1 2 16,-1 3-4-16,-1-3 0 0,3 1 0 0,0 2 0 15,0 0 4-15,-2 0-2 0,2 0 2 0,-3 0 3 16,2 0-2-16,1 0 4 0,-2 0 1 0,0 0 2 16,2 0-1-16,-11-3 0 0,10 3 2 0,-1 0 6 15,-1 0 0-15,-2 0-1 16,2 2 5-16,0-4-2 0,-2 2-2 0,1-1 4 0,0-1-5 0,0 1-2 16,-1-4 0-16,2 2-1 0,-3 1-2 0,1 1-2 15,2-3 4-15,-4 3-1 0,4-2-1 0,-5 1-1 16,4 2-1-16,-1-1 2 0,-3 1-1 0,5 0-3 15,-5 0-2-15,5 1-3 0,-5 1-2 0,5-2-4 16,0 3 1-16,-3 2 0 0,1-2-4 0,3 0 1 16,-3 0 0-16,4 3-1 0,-2-1 2 0,3 0 1 15,0 1-2-15,0-3 1 0,0 2 1 0,1 0 0 0,2-1-1 16,2 3 1-16,-3-1-1 0,3-1-1 0,1 1-1 16,-3 0 4-16,5-3-3 0,-3 2 0 0,2-2 0 15,0 0 2-15,1-3 1 0,-4-1 0 0,6 1 1 16,-6 0-4-16,3 0 3 0,-3 0 1 0,4 0-1 0,-5 0 0 15,4 0 0-15,1 1 1 16,-5-1 1-16,5-3 1 0,-5 2 0 0,3-2-2 16,-1-4 2-16,-2 6 0 0,3-2-2 0,-3-2 2 0,-1 0-2 15,1 2 3-15,2 0 0 0,-4 0-2 0,1 0 3 0,0-2-2 16,-2-1 1-16,0 1 1 0,0-1 1 0,0-1-4 16,-2 1 3-16,2 0-1 0,0 1-1 15,-3 0 1-15,-2 2-2 0,4 0-4 0,-1 0-8 0,0 1 1 16,2 2-10-16,0-1-45 0,0-1-22 0,-9-6-7 15,6 7-57-15,0-3 3 0,-5 0-39 0</inkml:trace>
  <inkml:trace contextRef="#ctx0" brushRef="#br0" timeOffset="115631.52">23912 10931 846 0,'-5'-3'38'0,"-1"0"-19"0,3 3 0 0,-3-4-7 16,4 3-12-16,2 1-11 0,0-2-6 0,0 2 4 16,0 0 0-16,0 0 1 0,0 0 2 15,0 0 8-15,-2 3-3 0,1-3 4 0,-1 2 3 0,2 1 7 0,-1-1 2 16,1-1 2-16,0 2 4 0,-2 1-3 0,1-3 5 16,1 2-1-16,-5 0-1 0,2-1 0 0,1 0-2 15,-1-1 0-15,-3-1 1 0,3 2-4 0,1-1-4 0,2-1 1 16,0 0-5-16,0 0-1 0,0 2-1 0,0-2 0 15,6 1-2-15,2 1-2 0,-3 0 2 0,1-1-1 16,-1 1-2-16,4-1 3 0,-1 1-3 0,3 1-1 16,0-1 2-16,3-2 0 0,-1 1 0 0,1 1 0 15,3-1-1-15,-1 1-2 0,0-1 3 0,0-1 0 16,2 0-3-16,0 2 4 0,1-2-4 16,0 0 2-16,3 0 1 0,-7-2 1 0,9 1-3 0,-7-2 4 15,4 0-1-15,-6-1 0 0,4 0 2 16,-1-1-2-16,-3 2 1 0,4-2 0 0,-3 0 3 0,-2 2-2 15,2 0 0-15,-2 0 2 0,0 0 0 0,-3 0-1 16,2 1 2-16,1-1-1 0,-5 1-2 0,1-1 2 16,-4 0-2-16,0 2 0 0,4-1 0 0,-6 2-1 15,-2-3 0-15,-2 1-2 0,6 1 0 0,-1 1 2 0,-5-2-1 16,6 2-1-16,-3-1 2 0,-3-3-2 0,4 4 2 0,-4 0 0 16,-4-1 1-16,1-1-3 0,2-1 1 0,-4 2 1 15,3-1 0-15,-5-1 0 0,2 0 0 0,-3 0-1 16,0-2 1-16,0 2 4 0,-3-1-3 0,5 0-1 15,-11-3 0-15,9 4 1 0,-2-1-1 0,1 0 1 16,3 1-2-16,-4-1 1 0,1-1 0 0,-2 2 1 16,6 0-1-16,-3-2-1 0,3 2 0 0,-7 0 0 15,4 1 1-15,0 0 0 0,-3 1 0 0,-1 1-2 16,1 0 2-16,0-2 0 0,-2 2 0 0,7-1 1 16,-5 1 1-16,-2 1-1 0,5 1 2 0,2 1 1 15,-4 2-3-15,-1-1 2 0,0 0-2 0,2 2 0 16,0 0 1-16,-2 0 1 0,0-1-1 0,1 1-1 15,1 2 1-15,-1-1-2 0,-1 2 1 0,2-1 1 16,2 1 0-16,-4-1-2 0,2 2 2 0,1 1 1 0,-1 0-2 16,-1 3 3-16,1-2-1 0,3 3 1 0,-4-1-3 15,4 1 3-15,-4 0 0 0,1 0-2 16,1 4 3-16,-3-1-3 0,2-3 0 0,-4 4 5 0,4 0-2 16,2-2-2-16,-7 5 2 0,3-1-1 0,0-1 3 0,3-2-4 15,0 5 0-15,1-2 1 0,0 1-1 0,-2-2-1 16,6-6 0-16,-7 4-2 0,2-3 1 0,8 7-1 15,0-6 0-15,-1 0-1 0,-1-1-1 0,2 3 2 16,0-3 0-16,8 3 0 0,-6-6 3 0,-4-2-3 16,2 1 2-16,0-2 1 0,-3-2 0 0,8 0 0 15,-2 1 2-15,-3-3 0 0,9 0-1 0,-6-2 0 16,1-2 0-16,5 3-2 0,-9-4 0 0,8 0 2 16,-3 0-2-16,2 0-2 0,-2-4 2 0,0 3-2 15,4-2 1-15,2-2-1 0,3 2 1 0,-2-3-3 16,-3 1 0-16,5 0 2 0,-1-1 1 0,-1 1-2 15,1-1 1-15,-4 0 0 0,4 1-1 0,-2 0 3 16,1 0-2-16,-1-1-1 0,2 3 0 0,-2 0 1 16,2 0 0-16,-1-1 0 0,1 0 0 0,-1-1 1 15,1 3 0-15,-2-1-1 0,3 0-3 0,-1 3 2 16,-1 0-1-16,4 0 2 0,-5 3-2 0,2 0 0 16,-2 1 2-16,3 2 0 0,-2-5 0 0,3 4-1 0,-1-2 0 0,-2 4 1 15,10-1-1-15,-8-1-2 0,1 1 1 16,2 0 2-16,0 4 1 0,-7-2-1 0,1-1 0 15,0 1 0-15,0 2 0 0,0 1 2 0,0-2-2 0,-5 2 2 16,5 0-2-16,2 2 0 0,-1-2 1 0,-1 1-1 16,-6 3-1-16,4-1 1 0,-5 0-4 0,2 2 4 15,-6-2 0-15,0-2 0 0,0 4 4 0,-8 0-1 16,6-2 3-16,1-1 2 0,-5 2 0 0,-1-1-1 16,-5 1 6-16,-3 2-6 0,0-6 3 0,2 3 1 15,-4 3-3-15,1 1 2 0,2-4-2 0,-6 3-1 16,2-3 1-16,7-1 0 0,-3 3-1 0,-6 1-4 15,2 0 3-15,-1 0 0 0,-1 1-2 0,-4 2 4 16,7-1 0-16,-7 2-1 0,-2-1 6 0,2-3 1 16,-3-3-1-16,2 4 5 0,0-3 0 0,0 0-16 15,-2 2 2-15,2-3 4 0,1 2-8 0,1-4-5 16,-1 3-7-16,5-3-38 0,-6-1 1 0,9 0-116 0,-4-3 143 16,4 1-54-16,-4-4 77 0</inkml:trace>
  <inkml:trace contextRef="#ctx0" brushRef="#br0" timeOffset="121853">23767 12581 404 0,'-8'1'32'0,"7"-1"-16"16,-2 0 0-16,3 0-15 0,-5 0-9 0,3 5-5 16,-2-2-15-16,5 2 15 0,-1 0 0 0,-1-2-2 0,-1 2 16 15,-7 1 15-15,7-1 4 0,-9-4 2 0,10 1 12 16,-10-2 3-16,0 3-1 0,3 3 1 0,1-3 0 0,4 0-9 15,-5-1 1-15,5 3-1 0,0-1-10 0,-3 3-2 16,6-6-10-16,-2 2 5 0,1 1-8 0,-4-1-3 16,5 2-3-16,-5 4 3 0,2-4-1 0,0 3-3 15,-2-1 1-15,5 1-2 0,-4 3-1 0,0 3 3 16,-3 2 3-16,7-3-3 0,3 9 3 0,-5 1 0 16,1 1 1-16,-3 4 3 0,4 2-1 0,0-2-1 15,0 2-1-15,-1 3 1 0,-6 0-2 0,6-3 4 16,1 3-2-16,-3 0 0 0,3 0 3 0,-2 2 0 15,-1-4 2-15,-3 1-2 0,4-4 1 0,1 1-5 16,-3-1 2-16,1 0-1 0,-1-4-2 0,0-1-12 16,3-2-7-16,1-2-1 0,-5-4-13 0,2 3-21 15,3-7-8-15,0-5-4 0,-3 2-23 0,3-3 0 0,-5-4-12 16</inkml:trace>
  <inkml:trace contextRef="#ctx0" brushRef="#br0" timeOffset="122498.01">24153 12520 1193 0,'-3'0'0'16,"3"1"3"-16,0 2 10 0,0 0-88 0,1 2 32 16,1 5-43-16,-1-1 36 0,-1-1-2 0,2 6-5 15,-1 0 39-15,-1 0 4 0,-1 2 10 0,-2-2 4 16,-4 0 6-16,3 7 3 0,1-2-1 0,-5-5 1 16,3 2 3-16,-1 1-4 0,1 0 3 0,-3-4-3 15,3 6-2-15,2-7 2 0,-5 2-2 0,1-1 3 16,0 3 0-16,3-2 2 0,-4 0-1 0,3 0 0 15,-3-1 0-15,3 1-3 0,-1 0 1 0,3 2-2 16,0-1-4-16,-2 1-1 0,3 0-2 0,1 3 1 16,1-2-2-16,0 2 0 0,0 0-2 0,0 0 1 0,0 3 0 15,3-2-2-15,-1 1 1 0,4 1-1 0,-3 3-1 0,3-3-9 16,-1 0-1-16,0 0-1 0,3 2-7 0,0-6 1 16,-1 0 4-16,3-1-7 15,-4-1 7-15,4 1 5 0,-1-4 6 0,0-4 1 0,-4-3 7 0,6 4 2 16,-5 2 1-16,2-9 3 0,0 5 5 0,-2-4 1 15,2-3-4-15,-1 4 2 0,2-4 1 0,-4 6-2 16,4-7 0-16,1 0-3 0,-7 0-2 0,0 0-1 16,6 1-3-16,-1-1 4 0,-3 0-2 0,3-4 0 15,-3 4 1-15,-2-4-1 0,5 1 1 0,-2 0-2 16,2-2 3-16,1-3-1 0,-3 7 0 0,-6-4 2 16,10-4 1-16,-1 2-3 0,-6 0 4 0,1-4 1 15,-4 4 3-15,1-1 0 0,1 2 0 0,4-3 4 16,-6 2 2-16,-6 3 0 0,6-4 4 0,-5 3-4 15,3 0-3-15,-7-4 6 0,4 4-6 0,5 5-1 0,-9-6-3 16,6 3-1-16,-8 0-1 0,8 4-2 0,-5 2-2 16,1 2 0-16,0-2-4 0,-6 0-4 15,0 8 1-15,2-1-7 0,2 6-6 0,-4-2-26 0,-1 3-20 0,2 3-9 16,-3 6-38-16,1 0 2 0,2 1-35 0</inkml:trace>
  <inkml:trace contextRef="#ctx0" brushRef="#br0" timeOffset="122921.73">22849 13490 973 0,'-8'2'97'0,"3"-1"-95"0,2 1 22 16,-3 1 19-16,3 0 2 0,3 0-46 0,0 3 0 15,0-1-5-15,0 1-1 0,3 2-2 0,1 2 1 16,3-2 3-16,-4 4-1 0,5-1-1 0,-2 0-14 16,0 3-8-16,5 1 2 0,-8 0-20 0,8 1-32 15,-7-2-24-15,4 0-9 0,-8-1-44 0,3-1 2 16,-2-1-29-16</inkml:trace>
  <inkml:trace contextRef="#ctx0" brushRef="#br0" timeOffset="123415.43">23067 14289 1064 0,'-14'0'75'0,"6"3"-38"0,2-3-38 0,-3 2 123 16,2-1-123-16,1 2-14 0,6 1-10 0,0-1-1 15,3 1-13-15,3 1 11 0,-6 3 0 0,2 2-2 16,4-1 14-16,-9 2 5 0,3 2 2 0,2 1 2 16,-2-2 6-16,0 2 5 0,-2 2 1 15,-3 0 0-15,-1 3 7 0,6-3 4 0,-3 1-2 0,-6 0 3 16,1-1 1-16,-2 1-4 0,-1-3-4 0,8-1 1 0,-8-1-8 16,11 1-27-16,-12-5-20 0,7-3-8 0,0 1-38 0,2-1-82 15,0-4 131-15,1-1-63 0,-2-4 104 0</inkml:trace>
  <inkml:trace contextRef="#ctx0" brushRef="#br0" timeOffset="126236.4">23165 15584 656 0,'0'-2'28'0,"0"0"-21"0,1-1 2 0,3 3 1 16,-3-1-10-16,2-2-7 0,0-2 6 0,-1 0-1 16,3 2 1-16,1 0-2 0,-4-2 1 0,-1 0 4 15,2 2-2-15,4 0 0 0,-3 2 2 0,-2-1 2 16,1-3 3-16,0 4 0 0,0-1 1 0,-3 1 7 15,0-3 4-15,0 0 0 0,0 1 7 0,0-4 2 16,0 3 0-16,-3-3 1 0,0 1 0 0,3 0-4 16,0 1-1-16,-3-3-7 0,1 0-4 0,2 2-3 0,-7-5 2 15,3 5-2-15,1-1-4 0,0-1-1 0,-5 1 7 16,7 3-2-16,-3 1 1 0,4 2 7 0,-7-4-2 16,2 0 1-16,0 5 3 0,2 0-4 0,-2 5-1 0,-1-2 4 15,4 5-8-15,-1 1 2 0,3 4-1 0,0 3-3 16,-4-4 2-16,4 4-5 0,0 0 0 0,-5 1 5 15,2-3-8-15,1-1 2 0,2 3-1 0,0-4-1 16,2 2 2-16,-2-3 1 0,-5-1 2 0,10 1-4 16,-4 0 1-16,-1-3-3 0,-6-2-2 0,4 0 2 15,2-1-6-15,0 0-33 0,7-2-22 0,-6-2-9 16,2-1-43-16,5-3 2 0,3-1-43 0</inkml:trace>
  <inkml:trace contextRef="#ctx0" brushRef="#br0" timeOffset="126748.44">23783 14989 556 0,'0'0'27'0,"3"0"-1"0,4 0 10 15,-3 0-18-15,1 0 7 0,1 0-1 0,-3 0 5 16,4 0 0-16,-6 0 3 0,-1 0 5 0,0 2-2 16,0-1 1-16,0 1-1 0,-1 1-1 0,2 0-5 15,-1-1-3-15,0 4 3 0,0 0-6 0,0 2-5 16,-4 1-2-16,-1 1-1 0,-3 4-5 0,5 0-2 16,0 0 0-16,-7 4-2 0,7-3-2 0,2 4-2 15,-12 3-2-15,7 0 1 0,2 2-1 0,0-2 0 16,-1 2-4-16,0-1 2 0,2 7-1 0,-3-5-7 0,4-4 2 15,1 2-1-15,-2-1-5 0,1 5-4 16,-6-3 1-16,7-2-1 0,-9-5 0 0,7 3 3 0,1 2 0 16,-7-3-4-16,6-1 6 0,-8-4-3 0,9 3-4 15,-7-4 0-15,7 1-7 0,-2-5-12 16,0 1-7-16,4-3 1 0,0 0-18 0,4-1-23 0,-4-3-13 0,4-1 23 16,-1-2 76-16,-1-3-61 0</inkml:trace>
  <inkml:trace contextRef="#ctx0" brushRef="#br0" timeOffset="127435.97">24426 14690 831 0,'0'3'75'16,"-1"-4"-73"-16,1 2 2 0,-2-1 22 0,-1-1-10 0,2 1-34 0,-3 0 4 15,4 0-5-15,8 8-5 0,-11-5 5 0,3 3-4 16,0 3 5-16,2 4 3 0,-2 0-5 0,-7 1 14 16,3 0 2-16,-12-3 2 0,8 8 14 0,-3-3 8 15,0 1-1-15,2 0 2 0,1 2 6 0,2-3 0 16,-4 1-2-16,7 2 2 0,-5 0-3 0,0-2-4 15,2-1 0-15,-5 0 5 0,0 1-12 16,1-1-5-16,6-1 2 0,-7 3-2 0,8-4-5 0,-2 2-1 16,-1-1 0-16,4-1-1 0,-6-1-1 0,3 0-1 15,1-1 0-15,-1 4 3 0,2-2-1 0,1-1-4 16,2 6 0-16,2-1 3 0,1 1-1 0,-1 2 4 16,4-7-7-16,-3 2-1 0,8-5 3 0,-3 3 2 15,-5-8-2-15,-1 3 2 0,9-1-1 0,0-1 0 16,-8 2 0-16,0 1 1 0,3 1-1 0,2-5 1 15,1 5-1-15,-4-10 1 0,-2 9 0 0,5-5 3 16,2-1-1-16,1-1-1 0,-7 1 2 0,6 0 0 16,-1-4 1-16,5 5-1 0,-6-5 0 0,3 3 1 0,2-3 0 15,-4 0 3-15,-1-1-1 0,0-1-1 0,3 2 0 0,-2-5 1 16,4 4-1-16,-10-7 2 0,7 2-2 16,1 1-3-16,3 0 2 0,-6 2-1 0,1-5-1 0,2 0 3 15,-3 0-2-15,3 2-1 0,-2-3 1 0,1 1-2 16,-4-2 2-16,2-1 0 0,0 2 1 0,-2-4-3 15,4 2 1-15,-6-1 1 0,4 2 1 0,-1-2 0 16,-1-4-1-16,-1 2-2 0,1 3 0 0,-3 3 5 16,-1-5-4-16,2 2 1 0,1 2-2 0,-3-2 1 15,-2 1 2-15,0 3 1 0,0-6 1 0,0 4-5 16,0 1 4-16,-4 0 2 0,0-2-1 0,-1 6 0 16,0-4 0-16,-1 3-3 0,1 0-2 0,-3 4 3 15,2-2-4-15,-2 0-1 0,-1 1-2 0,-4 2 0 16,5 2 0-16,-3 2-7 0,-3 3-2 15,-3-1 1-15,0 5-9 0,-5 5-21 0,6-1-17 0,-5 9-15 16,2-2-28-16,-3 5 1 0,2 6-28 0</inkml:trace>
  <inkml:trace contextRef="#ctx0" brushRef="#br0" timeOffset="134781.1">23591 14070 242 0,'0'-3'-17'0,"2"2"4"15,1-2 1-15,-3-1-1 0,3 1 13 16,0-1-4-16,-3 4 5 0,5-5 1 0,-5 5-2 0,0 0 5 16,-3-3-1-16,3-4 12 0,0 7-2 0,0-1 2 15,-2-2 11-15,1 3 4 0,1 0 5 16,-8-3 0-16,6 3 5 0,1 3-4 0,1-5 0 0,-7-1 2 16,7 3-5-16,0-2-8 0,-4-1 0 0,4 0-1 15,0 2-7-15,0-4 1 0,-2 3-4 0,2 1 0 16,-6-6 0-16,1 3-4 0,5-1 4 0,0 0-5 15,0 5-2-15,0 0-1 0,-2-9-1 0,2 6 1 0,0 3-2 16,0-4 2-16,0 1-4 0,0 0 2 0,-1-2 0 0,-1 1-2 16,-2 2 0-16,4-1 1 15,0-2-2-15,0 4-2 0,-2-6 1 0,2 3-1 0,-2-3 0 0,4 7 0 16,4-1-2-16,-4-4 2 0,-2 0 0 0,0 1 5 16,0 1 0-16,-2-5-3 0,4 5 4 0,-2-2-3 15,-6-6 4-15,7 8-1 0,2-2-4 0,-3-3 0 16,0 3 0-16,5 4 0 0,-5-4 0 15,0-3 4-15,0 5-3 0,0-2 2 0,0 1 2 0,0 2 4 16,0 0 0-16,0-1-1 16,0 3 2-16,0-1-2 0,0-2 4 0,0 1-1 0,0 2-2 0,0 0 0 15,2-5-1-15,-2 5 0 0,3-1-2 0,-3-1-1 16,0 1-2-16,0-3 4 0,0 3-2 0,0-1-1 16,0 1-1-16,0-2 2 0,0 3 2 0,0 0 3 15,0 0 3-15,0-2-5 0,0 2 9 0,0 0-2 0,-3-2 2 16,4 4-4-16,1 1 0 0,-2 2-5 0,-3-2-2 15,1 2 0-15,-1 1-6 0,-2 3 1 0,-1-2-2 16,4 5 1-16,-4 1 1 0,3-2 1 16,3 6-2-16,0 1 3 0,-2 0-1 0,1 1-2 0,-1 2 0 0,-6-2 1 15,7-1-1-15,-2 5-1 0,-4-6 1 0,6 2-3 16,-4-2 1-16,5 0 2 0,-6 2-1 0,3 0-1 16,-2-2 0-16,2-2 1 0,0 3-1 0,1 1 3 15,0-1-3-15,-4-4 0 0,3 1 2 0,1 1 0 16,1-2-1-16,-6 2 0 0,3-3-1 0,2 1 3 15,-1 0-3-15,0-1 0 0,0-2-1 0,-2-2 1 16,-1 2-2-16,6-3 0 0,-2 1-1 0,1-1 1 16,-3 0 1-16,0-2-2 0,2 1 0 0,2-1-2 15,-1 0-1-15,-1 0-8 0,0-4-4 0,1 3-2 16,-1-2-11-16,2 2-19 0,-3-4-7 0,3 1 0 16,0-2-23-16,0 0-8 0,0-5-4 0,3 0 1 0,-1-1-8 15,-1-3 4-15,6-1 53 0,-1-2-36 0,0-1 77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1:04:07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 9470 89 0,'-3'-2'5'0,"-5"2"-21"15,6 0 6-15,1-5-42 0,-1 4 49 0,0-1 0 16,-4 2-3-16</inkml:trace>
  <inkml:trace contextRef="#ctx0" brushRef="#br0" timeOffset="1654.06">2592 9446 1 0,'-2'-5'0'0,"-1"4"0"16,2 1 0-16,-1-2 0 0,2 2 0 0,0 0 0 0,-2 0 1 15,-2-5 5-15,-1 7 0 0,2-2 5 0,0-2 7 16,-4 2 2-16,3 0-3 0,-3 2 10 0,1 4-3 0,-3-3-2 16,2-1 3-16,-2 4-6 0,-1-3-1 0,4-1-3 15,-3 3 1-15,-1-5-3 0,4 0-4 0,-3 4 3 0,1-2-4 16,1-2-1-16,0 2 8 0,2 2-1 0,-5-4-1 15,4 3 7-15,-3-3 0 16,-1-1-2-16,4 1 3 0,-4 0-4 0,1 0-5 0,-2-2 2 0,5 2-1 16,-10-4-3-16,5 4-6 0,-3-4 4 0,1 1-2 15,1 0-2-15,2 2-1 16,-4-1-3-16,0 0 3 0,1 1-2 0,1-2 2 0,-1 1 1 16,1 2-3-16,2 0 3 0,-4-5 1 0,9 7 0 15,-6-5 1-15,11 4 1 0,-8-1-1 0,7 4 0 0,-2-6-1 16,-8 0 0-16,12 2 3 0,-4-1 0 0,0-2-2 15,0 0 3-15,8 3 0 0,-10-4 0 0,2 0 2 16,3 4-1-16,0 0 1 0,0 0 1 0,0 0 1 16,0 0 1-16,-2 0 1 0,2 0-1 0,-1-2-1 15,1 1 0-15,-4-1 3 0,-2 2-3 0,5 0 2 0,-9-2-1 16,5 2-4-16,-1 2 2 0,3 1 2 0,1 0-5 16,-1 2 1-16,2-3 0 0,-7-2 0 0,6 4 2 15,1 1 6-15,-6-3-2 0,6 1-1 0,-6 0 4 0,4-3-3 16,-3 1 1-16,3-1-4 15,-2 2-3-15,8-2-1 0,-1 0 2 0,-8 2-2 0,4 1-1 0,-1-2-3 16,3 4 2-16,0-3 4 0,1-1-9 0,-5 2 4 16,-4 0-3-16,8-3 0 0,0 0 1 0,0 2-2 15,0 1 4-15,0 0-1 16,0-3-1-16,0 3 0 0,3-3-1 0,-1 2 3 0,1-2-2 0,-2 2 3 16,1-1-1-16,3-1 2 0,-5 2 1 0,6-1-3 15,-5 1 5-15,3 1-4 0,5 2-1 0,-7-4 0 16,-1 1 1-16,-1 1-3 0,5-1 0 0,0-1 1 15,-1 2-5-15,-1-1 3 0,-3 1-2 0,7 2 1 16,4-4-3-16,-7 1 1 0,6-1 0 0,-7 1 0 16,5 0 3-16,0-1-3 0,0 1 0 0,3-2 0 0,-7 1 0 15,6 3 2-15,4-1-2 0,-1-2 1 0,-6 1-1 16,3-1-1-16,6 1 2 0,-2 0 1 0,-6-1 0 16,11 1-2-16,-7-2 1 0,5 3 1 0,2-3-2 0,-1 0 0 15,-4 0 0-15,1 0 1 0,6 0-1 0,-7 0 0 16,-1-3 1-16,1 1-1 0,0 1 1 0,0-1 1 15,0 0-1-15,-1-1-1 0,-1 2 2 0,4-1-1 16,-2 2 0-16,0-1-1 0,-1-1 2 0,0 2-2 16,1 0-1-16,-2-2 3 0,1 2-2 0,-2-1 0 15,3-1 0-15,-1 1 0 0,-2 1 1 0,3 0 1 16,-6 0-2-16,3 3-1 0,3-3 1 0,-1 3-1 16,-4 0 1-16,4 2-1 0,-2 0 1 0,1-1 0 15,2-1 0-15,2 2 0 0,-5 0-1 0,3-2 1 16,2 0-1-16,4 0 1 0,-4-3 0 0,6 3 0 15,-5-3 0-15,5 2 0 0,-1-2-1 0,-1 0 3 16,1-2-2-16,-4 1 0 0,5-1 3 0,0-4-2 16,-3 4 2-16,1-2-2 0,-1-1-1 0,3 0 4 15,-3-1-2-15,2 1-2 0,-4-1 0 0,3 1-2 0,-1 0 2 16,2 1 0-16,-4-1-1 0,4-1-1 0,-4-1 3 16,-3 0 2-16,5 2 1 0,-2 0-4 0,4-3 3 0,-7 2-3 15,0 1 1-15,0 1 1 0,-1-3-2 0,7 1 0 16,-3 1-2-16,-4-1 1 0,4 1 0 15,2-1 1-15,5 0 0 0,-5 3-1 0,3-4 1 0,-3 1 0 16,1 3 1-16,5-2 0 0,-3-1 1 0,0 1-2 16,0-1 0-16,2-2-1 0,1 2-1 0,0 1 2 15,0-3-2-15,0 0 0 0,1 2 1 0,-3 3 1 16,-1-5-2-16,0 2 3 0,2 4 0 0,-1-7-3 16,-2 4 2-16,3 0 1 0,-6-1 0 0,3 0 0 15,-1 1 0-15,2 2-1 0,0-5 2 0,-1 6 1 16,1-2 0-16,-5-1-3 0,10 3 1 0,-4-4 0 15,-4 4-1-15,6-2 2 0,-4 2-2 0,1 2 0 16,-5-1 2-16,4 1-1 0,-6-2 0 0,3 7 0 16,1-2-1-16,-4 0 3 0,-2 0-3 0,4-3 0 0,1 5 0 15,-3 0 1-15,-1 1 0 0,7-3-1 16,-4 3 1-16,2 1-1 0,2-4 0 0,1 0 1 0,-2 0 1 0,0 0-2 16,4 3 3-16,1-4 1 0,0-4-4 0,1 1 6 15,2 6-5-15,-1 1 2 0,-1-6-3 0,1 0 3 16,6 0-2-16,-5 0 0 0,2 5 1 0,0-5 2 15,-2 0-1-15,-1 0-2 0,2 3 1 16,-3-3 0-16,-2 3-1 0,-1-3 3 0,1 3-4 0,-3-1 1 16,1-2 2-16,1 3-2 0,1-2 6 0,-5 6-6 15,3-4 2-15,1-2-2 0,2-1 1 16,-6 2 1-16,3 3 0 0,-1-4 1 0,-4 4-3 0,5-4 1 16,-3-1 0-16,6 4 1 0,-1 0 0 0,4 1-2 15,0-2 1-15,5 2-1 0,-1-5 4 0,2 2-3 16,4 1 1-16,-5 0 0 0,0 0-1 0,2-3 4 15,-4 0-2-15,2-2 2 0,-3 4-3 0,5 0 1 16,-7-2 1-16,0-4-1 0,4 0 1 0,-2 4 0 16,4 0-1-16,-4-3-1 0,0-4 6 0,-1 2-5 15,-1-1 1-15,6 3-3 0,-2 3 0 0,-1 0 2 0,-2-5-4 16,1 4 2-16,4-1-5 0,-4 1 3 0,5 1 0 16,-1-2 3-16,-5 0-2 0,-1 1 2 0,5 1 0 0,-5 0-3 15,1 0 3-15,-4 3 0 0,1-3-2 0,0 6 1 16,0-6-1-16,3 3-3 0,-4 1 2 0,5-3 2 15,0 5-2-15,7-2 0 0,0-3 2 0,2-2-2 16,-1 2 0-16,-1-1 5 0,3 2-3 0,-1-2-2 16,-1-5 1-16,-7 0-1 0,7 4 1 0,-2 1 1 15,0-5 0-15,-1 3 0 0,-2-2 3 0,2 2-4 16,-1 2 2-16,-4-3-1 0,6 1-2 0,0-2 5 16,2 2-1-16,2-4-4 0,-1 4 6 0,0-2-1 15,0-1 3-15,2 0-2 0,-3 0-1 0,5-1-2 16,-7-3 0-16,0-1 1 0,3 2-3 0,1 1 2 15,-6-6-1-15,2 2-1 0,2-5 1 0,-5 4-1 16,6-6 0-16,-1 10 2 0,-3-6-3 0,1-1 2 16,3 2-4-16,-6 2 2 0,4 2 0 0,-1-1 0 15,-6 2 0-15,1 0-2 0,-3 2-1 0,1 1-16 0,-3 2-7 16,0 2 0-16,-1 1-19 0,0 1-29 16,0 2-26-16,0 2-10 0,7 3-41 0,-1 5 1 0,7-4-32 0</inkml:trace>
  <inkml:trace contextRef="#ctx0" brushRef="#br0" timeOffset="32704.17">10567 14630 338 0,'-8'13'102'0,"0"-4"-20"16,0-2-4-16,5 4-1 0,-2-7-68 15,1-2 13-15,1-2-22 0,3 3 0 0,0 0-5 0,0-3-2 16,0 0 2-16,0-1 8 0,0-1 2 0,0 2 3 16,-5-3 8-16,-1 0 7 0,2-2 2 0,1 5 1 15,-1-1 8-15,0 2-8 0,1 1 5 0,-5-2-2 16,5-2-6-16,0 2-4 0,-2 6-3 0,2-6 0 16,0 0-5-16,-3 0 0 0,1 0 0 0,3-1-3 15,-4 2 3-15,1-4 1 0,-1-3-2 0,1 3 3 16,1 0 1-16,-4-4-1 0,2 7-1 0,-2 0-2 15,5-4 0-15,1-1 0 0,-6 5 0 0,-1 0-2 16,6-2 1-16,-5 2-1 0,3-6 1 16,0 1-1-16,-4 2-1 0,-2 3-2 0,6-9-3 0,-4 4 1 0,-4 2-3 0,0 1 1 15,1 2 0-15,1 0-1 0,1-1 1 0,4-4 1 16,-6 5 1-16,-1-3 2 0,0 0-3 0,4-4 1 16,1 1-3-16,-4 1 4 0,-1 2-2 0,-4 2 0 15,6-1 0-15,-5-3 0 0,5 5 0 16,-3-3 2-16,-2 2 0 0,2-1-1 0,-2 1 2 0,-3-3-4 15,3 1 1-15,2 6 1 0,-1-1-3 0,-3-2 0 16,3 0 0-16,0 0-2 0,1 3 0 0,0-1 2 16,0 1-2-16,-3 0-1 0,-1-3 0 0,6 5-1 15,-1-1 2-15,1 3-4 0,-3-6 0 0,3 2-3 16,-1-1-2-16,1 3 3 0,-1 1-5 0,2 2 1 16,2 1 2-16,1-4 0 0,-3 8 2 0,0 1 3 15,-3-3 0-15,3 5 2 0,-2-2 2 0,0 0 1 0,-1 3-1 16,6 7-1-16,-6-5 2 0,0-2 0 0,5 7 0 15,-4-2 0-15,7 1 1 0,-7-1-1 0,1 2-1 16,-1-4 2-16,2 2-1 0,0 0 2 0,6 0-1 16,-9 0-2-16,3 0 1 0,8 0 0 0,-6 0 2 0,-2 2-3 15,6 0-1-15,-1-1 2 0,-1-1-3 16,2 3 3-16,-4-3 0 0,-2 2 0 0,2 1-3 0,1 2 3 16,1 0 0-16,-4 4 0 0,4-1-1 0,0 1 2 15,-1 2 0-15,5 0 0 0,0 1 1 0,-5-3-2 16,5 2-1-16,-2-5 1 0,-1 2 0 0,3-1 0 15,1-1 0-15,1 0 0 0,-2 2 0 0,3-5 2 16,0 5-1-16,0-2-1 0,3-1 1 0,0 1 0 16,-1 2-2-16,-2-1 2 0,3 1-1 0,-2 1 0 15,4-3 2-15,-2 2-2 0,2 2 0 0,1-1 2 16,-1-3-2-16,4 5 0 0,-4-4 2 0,4-1-2 16,1 2 2-16,-2 0 3 0,1-3-2 0,4-2 0 15,-2 0 1-15,1 0-1 0,1-3 2 0,1 0-1 16,0 0 0-16,-3 2 1 0,7-2-1 0,-1-3 3 0,-1 0-1 15,-2 1 1-15,8 4 0 0,-2-7-2 0,1 2 1 16,4-2 0-16,-3 0 0 0,-2 2 1 0,2-1-3 0,2-4 0 16,-5-3 2-16,3 3-1 0,0 0-2 0,-2 0 1 15,1-6-2-15,1 1 3 0,-2-1-2 0,2 3 0 16,0-4 0-16,-4 0 0 0,4 0 0 0,-4-3-3 16,3 4 1-16,1-6 2 0,-6 1-3 0,4-3 0 15,1-2 0-15,2-2-1 0,1 1 1 0,-4-1 1 16,2-3 0-16,3 2 0 0,4-3 1 0,-6-5 1 15,1 4 1-15,-1-4 0 0,-2-4 1 0,3 1-2 16,2-1 2-16,-4-6 2 0,0-1-2 0,7 8-3 16,-7-6 6-16,-2-3-6 0,4 3 3 0,-1-2 0 15,-4-1 2-15,2 3-3 0,1 0 3 16,-3-1 3-16,4-1-6 0,-7 2 5 0,6-2-2 0,-6 2 0 0,-1 0-2 16,3 0 0-16,-3 2-1 0,-2-4 0 15,0-1 1-15,1 1-2 0,-6 1 2 0,7-2-2 0,-2-2 1 16,-2-1 2-16,-3-1-2 0,7 1-3 0,-7-3 1 15,2 1 0-15,1-3-1 0,-10-2 3 0,7 4-3 16,3-2-1-16,-3-2 3 0,0 0-2 0,-5 1 2 16,3-2-2-16,4 4 0 0,-2-2-2 0,-5-1 0 0,-3 0 2 15,0 1 0-15,1 1-2 0,7-2 0 0,-6 2-1 16,-2 0 0-16,1-3 2 0,-1 8-3 0,0-5-1 16,2 1 4-16,1 2-4 0,-6 2 2 0,1 0-2 15,-2 1-1-15,-1 2 0 0,3-4 3 0,-1 7-7 16,-6-1 3-16,3-1 3 0,6 2-3 15,-8 0 2-15,6 2 0 0,-9-2 0 0,10 3-3 0,-6 0 6 16,1 2-3-16,-4-2-2 0,-5 0 0 0,2 3 1 16,5-3-1-16,0 3 3 0,-10 1 3 0,10-3-9 15,-11 1 7-15,5 3 2 0,1 1-2 0,1-2 2 16,-4 0-2-16,-3 1 1 0,5 2-3 0,-4 2 3 16,4 1-4-16,-1-5 0 0,-4-2 1 0,1 11-3 0,0-1-1 15,0-2-3-15,1 0-2 0,-2 0 3 0,3 1-7 16,-3 3-7-16,2 4-3 0,1-3-3 0,-2-3-9 15,0 1-24-15,1 4-19 0,-4-1-6 0,3-3-33 0,-4-3 2 16,6 1-29-16</inkml:trace>
  <inkml:trace contextRef="#ctx0" brushRef="#br0" timeOffset="44370.98">12209 16041 195 0,'6'2'-48'0,"-4"-2"17"0,-2 0 3 0,0 0-10 16,3 0 51-16,-3 0-5 0,0 0 6 0,-2 3 5 0,6-3 4 15,0 0-3-15,-5 0 7 0,2-2 1 16,-2 2-2-16,-4 0 3 0,5 0-2 0,0 0-3 0,-3 4-1 16,-5-4 1-16,13 3-4 0,-5 3-4 0,1-1 1 15,1-1 1-15,-1 0-2 0,-1-4 1 0,0 0 1 0,-1-2-3 16,-2-1 3-16,1 3 0 0,-3 0 0 0,2-2 0 15,-1 1 0-15,4 1-3 16,0 0-1-16,0 0 0 0,-5 3-2 0,3-5 1 0,-1-1-2 16,3-2 1-16,-1 5 0 0,1 0 0 0,-2 0 1 0,2-1-2 15,0 1 0-15,-5 3-4 0,12-3-1 0,-7 0 1 16,0 2-4-16,-10 1-2 0,9-2 0 0,1-1-1 16,0 2 0-16,0-2-2 0,-2 1 1 0,0 1 0 15,-1 0-1-15,6-2 2 0,-1 3 2 0,-2 0-5 16,2-2 3-16,1 1-1 0,3 1-1 0,-6-1 1 15,3 1-4-15,2-2 2 0,4 1-1 0,-6 0-1 16,-3 1 1-16,7-2 2 0,-3-1 0 0,11 3 0 0,-7-3 1 16,1 0-1-16,-4-3-1 0,9 2 3 0,-3-1-2 0,5-1 0 15,-7-2 2-15,-4-1-1 0,12 3 1 16,-4 1-2-16,-2-1 2 0,4 0 1 0,0 0-1 16,-4-3 0-16,4 2-2 0,1 0 1 0,-2 4 1 0,-1-3 2 15,-1-2 0-15,1 3-2 16,1-1 2-16,3 3 1 0,-4-1-2 0,1 2 2 0,-1-2 0 0,-1-1 1 15,1 2 2-15,-1-3-3 0,-2-2 1 16,2 7-1-16,1-2 0 0,-2 0 3 0,0 0-4 0,2 0 1 16,-2 0 1-16,-2 3-1 0,1 2 1 0,-3-5 2 15,3 6-1-15,-4-3 2 0,2-1 1 16,-2 1 3-16,1 1 0 0,-4 0-3 0,6-4 4 0,-4 1 1 16,1-1 1-16,0 0-2 0,1 3 0 0,-4 0 0 15,3 1 0-15,2-4 0 0,-6 4-1 0,7-4-3 16,-4 2-2-16,0 1 4 0,-1-1-6 0,4-4 3 15,-5 2-2-15,2 2 1 0,4-2 0 0,-9 3-1 16,4 0 2-16,5-3-1 0,4 1-3 0,-7 3 2 16,2 0 1-16,3-2-2 0,-7 1 1 0,7-3 0 15,5 3 0-15,-8 2 2 0,-5-5-2 0,7 2-2 0,-4-2 1 16,2 1 0-16,1 1-2 0,2 2 0 0,-6-4-2 0,4 2 0 16,-1 1 1-16,8 2 2 0,0 0 0 0,-5-2-3 15,-3-2 2-15,3 1 0 0,0-1 1 0,0-1 2 16,1 0-3-16,1 5-1 0,-2-3 1 0,1-2 0 15,3 4-1-15,-3-2-1 0,1 1 1 0,1-1-1 16,0 2 0-16,-3 0-1 0,2 0 1 0,-2 1 0 16,1-2-1-16,2 2 2 0,1 0-2 0,-1 1 1 15,-2-3 0-15,1-1 2 0,-1 1 0 0,1 0-2 16,1 0 0-16,-1 2 0 0,-1-4 0 0,1 2 0 16,0 1 0-16,-2-1 0 0,-4 0-2 0,9-3 2 15,-3 1-1-15,-4 1 1 0,1 1 0 0,4-1-1 16,-3-1 1-16,3-1 1 0,6 0 0 0,-7 3 0 15,-7-3 0-15,4 0-1 0,7 0-2 0,-9 0 3 16,4 0-1-16,1 0-1 0,-8 0 0 0,6-1-3 0,0-1 1 16,1 1 5-16,1-1-2 0,4 2-2 15,-6 0 1-15,5-3 1 0,3 3 2 0,-7 0-2 0,7 0 0 0,0 0 0 16,-5 0 0-16,-3 0 3 0,3 0-2 0,1 3-1 16,-3-1 0-16,1-1 0 15,3 1 0-15,-4 1 0 0,1-1 0 0,-1-2 0 0,2 1 1 0,1 1-1 16,-4-2 2-16,1 0-1 0,1 1-1 0,-1-1 0 15,1 0 1-15,-2 0-1 0,2 0 0 0,-2 0 0 16,0 0 1-16,1 0-1 0,1 0 1 0,-1 0 0 16,-2 0-2-16,-2-1 2 0,7 1-1 0,-4 0 1 15,0 0-1-15,2 0 0 0,-2 0 0 0,-2 1 0 16,1-1 1-16,4 2 0 0,-8-2-1 0,5 1 1 16,0 1 0-16,-4 0 0 0,7-2 0 0,0 1-1 15,-6-1 0-15,1 0 0 0,7 2 0 0,-7-2 0 16,-1 0 1-16,11 0 0 0,-14 0 2 0,7 0-3 15,4 0 1-15,-2 0 1 0,-1-2-2 0,4 2 1 16,-1 0 0-16,-5-1-1 0,6 1 1 0,-1 1 0 16,0-1-1-16,1 0 3 0,-1 0-2 0,1 3 1 15,-1-3-1-15,-2 0 0 0,-1-1 0 0,-1 1 1 0,2 0 1 16,-1-2 0-16,-1 2 1 0,3 0-3 0,-3 0 5 16,1 0-4-16,-1-1 1 0,1-1 0 0,0 2-1 0,1-2 0 15,-3 2 0-15,3 0 1 0,-3-1-2 0,6 1 0 16,-6 0 1-16,2 0 2 0,-2 1-1 0,1 1 0 15,1-2 2-15,0 0-1 0,5 2 2 0,-7-1-1 16,0 1 0-16,-1-1 0 16,2-1-2-16,3 0 2 0,-6 2-1 0,-3 0 2 0,2-1 1 0,6 2-1 15,0-1 2-15,4-1-4 0,2 3 3 0,-7-1 1 16,6 0-3-16,-4-2 3 0,1 3-3 0,-3-3-1 16,-1 2 2-16,2-1-2 0,-1 1 0 0,-2-1 2 15,0-1-3-15,5 1-3 0,-2 1 4 0,-1-2-3 16,-1 1 0-16,1 0 2 0,-4-2-2 0,4 1 1 15,-4 1 2-15,4 1 0 0,-2-2-4 0,0 3 4 16,0-3-2-16,1 4-1 0,1-4 2 0,1 4 0 0,-1-3 0 16,-1-1-4-16,1 2 2 0,1-1-1 15,-3 1 0-15,2 0 3 0,1 0-5 0,-2 2 2 0,-1-2 0 0,4 2-1 16,-3-2 1-16,1 2 0 0,9 0 0 0,-7-1 0 16,-2-1-2-16,1 2 2 0,2-2-1 15,1 0 0-15,2 2 0 0,5-3 0 0,-12 1-1 0,10-1 2 16,0 1 0-16,0-2-2 0,5 1 2 0,-3-1 1 15,-7-1 1-15,2 0-2 0,4 0 0 0,-7 0 0 16,-2 0 0-16,4 4 0 0,-3-4 0 0,3 0-1 16,-6 0 1-16,1 0-1 0,1 0 1 0,0 1 0 15,2-1 0-15,-4 0 0 0,4-1 0 0,-2 1 1 16,-1-4-1-16,1 4 0 0,-1 0 0 0,1-1 0 16,-2 1-1-16,3 0 2 0,-3 0-1 0,1 0-1 15,-2 0 2-15,-3 0-1 0,3 0 2 0,0 1 0 16,-2-1 0-16,-4 0-1 0,1 4-1 0,-1-3 0 15,4 1-1-15,-7-2-1 0,-1 1-2 0,4 2-5 16,-2-1 0-16,-1-2-4 0,3 5-6 0,-4-2-14 0,-2-3-10 16,4 3-4-16,3-3-21 0,-6 0-46 0,0 0-24 15,0-5 39-15,2-1 100 0,9-7-87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11: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14345 5065 221 0,'-6'4'-13'0,"-2"-3"4"0,5 1 3 0,3-2 3 16,0 3-11-16,0-2 21 0,0 3-10 0,0-3 2 0,0 1-2 15,0 1 1-15,-5 0 2 0,-1 0 5 0,-5 0 8 16,5-3-1-16,-4 3 10 0,1 1 8 0,4-1 5 16,-1 0-1-16,-2 0 12 0,6 0-6 0,4 0-4 15,-2 0 3-15,-2 2-8 0,-1-2-6 0,-3 0-3 0,1 1-2 16,2-3-7-16,-2 1-4 0,0-1 1 16,2 2-2-16,3-1-3 0,-3 1 2 15,2-1 0-15,2 1-2 0,5 0 2 0,-1 3 2 0,-3-1-2 0,4 0 1 16,-6 1-2-16,5-1 3 0,7 3 1 0,-12-1-2 15,7 1 2-15,5-1 2 0,1 4-2 0,4 0 5 16,4 1-2-16,-3 4-4 0,1-3-3 0,16 4 2 16,-8 0-6-16,-1 0-1 0,6-1-1 0,-2 0 1 15,0-2-1-15,4 5-2 0,-1-3 2 0,-3 1 1 16,-1 0 0-16,2 2-1 0,-1-5 0 0,-3 4 0 16,2-3 0-16,0-4 0 0,1 0-7 0,-4-3-1 15,0 2-4-15,-1-6-12 0,-2 1-6 0,3-2-2 16,-8-1-17-16,4-1-8 0,-11-1-10 0,5-3-6 0,1 0-14 15,-6-5 0-15,-1-1-5 0</inkml:trace>
  <inkml:trace contextRef="#ctx0" brushRef="#br0" timeOffset="317.06">14995 4880 907 0,'-19'1'58'0,"2"1"-54"16,2-1-24 0,4 1 31-16,4 0-54 0,-3-1-21 0,5 1-69 0,-2 2 44 0,3 0-60 0,-3 0 57 15,5-1 2-15,-3 4-4 0,-3-1 65 0,1 0 37 16,-1 1 16-16,0 2 5 0,-3-1 40 0,0 3-15 15,3 0 0-15,-6 2 7 0,4 1-19 0,-1 1-15 16,7 3-5-16,-7 1-7 16,3 4-14-16,1-1-4 0,-4 3-8 0,-1 5 3 0,-1 2-9 0,-1 2-18 0,0 4-4 15,-3 3-1-15,-2 3-18 0,0 3 1 0,0 2-2 16,-3 0 2-16,2 1 57 0,-4 0-39 16</inkml:trace>
  <inkml:trace contextRef="#ctx0" brushRef="#br0" timeOffset="716.06">13884 5800 702 0,'7'-2'8'0,"0"1"-5"16,4-1 1-16,4 1-4 0,3-1-7 0,5-1 4 0,0-3-8 15,9-1 4-15,-1-4-2 0,5 0-1 0,2-3 3 16,9-2 5-16,2-2 2 0,3 0 2 0,0-1 5 0,3 0 8 16,3 1-1-16,0-1 1 0,4 3 7 0,-1 0-10 15,-6 1 1-15,8 2-2 16,-2 0-9-16,5 2 0 0,2 0 0 0,3 0-8 0,1 0-1 0,0 2-59 16,4 3-32-1,1-1 49-15,5 3 49 0,1 0-52 0</inkml:trace>
  <inkml:trace contextRef="#ctx0" brushRef="#br0" timeOffset="14566.92">13463 8189 262 0,'-3'7'4'0,"3"-4"-1"0,-4 1 10 16,1 1-34-16,3 0-6 0,-3-2 1 0,2 3 8 16,1-3 1-16,0-1-7 0,-4 1 13 0,4 0 10 15,0-3 3-15,-1 2 4 0,-2 1 10 0,0 0 7 16,-2 0-2-16,2 0 4 0,-5-1 5 0,3 3-4 15,-1-2 1-15,1 0 1 0,-3 2-4 0,0-2-7 16,-1-2-2-16,1 6-1 0,3-4-7 0,-6-2-2 16,5 1-4-16,-2 1-1 0,0-1-4 0,2-1 4 15,0 1-2-15,-1 1 1 0,-2-1 1 0,3-2-1 16,-4 1 5-16,2 1-1 0,2-2 1 0,-3 1 4 16,4-1 2-16,-3-1 1 0,2 1 5 0,0 0-1 15,1 0 1-15,-1 0 0 0,1 0 0 0,2 0 0 16,-4 1-2-16,3 1 1 0,-3-2-1 0,3 0 6 0,-4 1 1 15,1-1-2-15,0 2 5 0,0 0 0 0,-4-2-1 16,2 1 1-16,3 1-1 0,-7-2-4 0,2 1 2 16,0-1-3-16,-2 2-1 0,2-2 0 0,-1 1 1 0,-2 1-2 15,-4-2 1-15,1 2 0 0,8-2-3 16,-7 1 1-16,2-1-1 0,-2 0 0 0,3 0 0 0,-2 0-3 16,4 0-1-16,-2-1-3 0,-7-1 6 0,2 0-10 15,3 1 0-15,-3-1-2 0,1-1-1 16,3 2 5-16,-2 1-3 0,-1-2-2 0,1 0 1 15,2 2-1-15,-2 0 0 0,0 0 2 0,-2 0 0 0,0 2-4 16,-2 0 2-16,2-4-1 0,-4 5-1 0,4-1 1 16,-4-1-5-16,-2 2 0 0,2 1-2 0,2-1-1 15,-6 1-1-15,3 1-1 0,-4 3 1 0,2-2-1 16,-2 4-2-16,-4-1 0 0,4 1 1 0,-1 1 2 16,1 0-2-16,-6-2 1 0,14 4 0 0,-9-1-2 15,2 1 1-15,3-2 1 0,-1 3 1 0,2-1 0 16,5 1 1-16,-2 2 3 0,0-4-1 0,5 1-2 15,1 2 3-15,2 1-2 0,0-3-2 0,5 4 5 0,0-1-7 0,3-1 1 16,1 4-2-16,2-3 3 0,0 0-3 0,2 3 1 16,-1 3 0-16,4-5 2 15,1 7-2-15,5-2 9 0,-4-2-3 0,2 7 3 0,0 0 6 0,2-2 2 16,2-2-1 0,1 6 3-16,0-4 0 0,2 2 0 0,-2-1 3 0,0-1-5 0,7 2 2 0,-10 0-4 15,5-2 1-15,1 5 1 0,5-3-5 0,-2-2 3 16,-1 3-2-16,3-4-1 15,-3 3 3-15,8-2 0 0,-4 0-3 0,0-5 7 0,-6 4-4 0,5 0-5 16,0-4 4-16,0 4 1 0,-2-6-2 0,2 0 3 16,-3 1-3-16,5-2 8 0,-2-1 0 0,-3 1 0 15,4-4-1-15,1-1-3 0,-1 1-1 0,-4 1 0 16,5-5-3-16,3 2 4 0,-5-1-3 0,4-1 1 16,0-1-2-16,0-3 4 0,-2 1-1 0,3-3 4 15,-2 0-1-15,0-3 1 0,5 0 2 0,0-1-4 0,-2-1 2 16,-3-3 0-16,5 1-3 0,3-3 1 15,-4 0-1-15,-3-1 0 0,-1-3 2 0,1 1-1 0,-1-2 2 16,2 1-1-16,-4-2 0 0,1 1 0 0,-4-3 1 0,5-2-4 16,-3 4 2-16,2-1-3 0,-4-1 4 0,1 0-4 15,-5-2-1-15,6-3 1 0,-7 1-3 0,1 5 6 16,-3-5-2-16,-1-2-2 0,-1 2 0 16,10-3 3-16,-7 4-3 0,-2-3-1 0,-2-2 2 0,-2-3-2 15,4 0 0-15,-2 2 1 0,-6-4-1 16,-4 3 0-16,8-2 0 0,-8 2 1 0,8 1-2 0,-8-3 1 15,0 2-1-15,0-2-2 0,5 2 1 16,-5-2 0-16,9 2-2 0,-2 0 2 0,-6-2-1 0,7 2 2 16,2-1 1-16,-6 0-1 0,-2-2 2 0,4 1-1 15,-11 2 1-15,4-5-2 0,1 7 1 0,-3-3-1 16,3 4 0-16,-3 0-1 0,-5 0 1 0,6 2-4 16,-3-2 2-16,-12 3 1 0,15-1 1 0,-2 1 0 15,-6-2 2-15,-1 1-2 0,5 1 2 0,-3 0-2 16,-4 2 0-16,5-4 4 0,-9 4-4 0,3-2 0 15,-5 2 2-15,3-2-1 0,3 0 0 0,-2 2 2 16,2-5-3-16,1 6-1 0,1 0 1 0,-2-1 0 0,4 1 0 0,-1 5-8 16,-2 0-2-16,2 0 0 0,1 7-7 0,2-7-11 15,-2 1-9-15,4 7-5 0,-3 0-13 0,5-2-52 16,-2 4 83-16,1 1-40 0,1 1 64 0</inkml:trace>
  <inkml:trace contextRef="#ctx0" brushRef="#br0" timeOffset="26350.86">19704 8817 183 0,'-9'0'-35'15,"-2"0"-8"-15,14-2-3 0,-25 1 3 0,11-1 57 0,3 2 3 0,-3-1-2 16,5-1 0-16,-2 2-4 0,2 0 0 0,-5 0-3 16,6 0 0-16,3 0 0 15,-4 0-3-15,3-3 0 0,-8 3-1 0,3-2 1 0,2 1-1 0,-1-1 4 16,0-1-1-16,-3-2-2 0,2 4 4 0,-4-1-3 15,4 1 2-15,3-6 2 0,-6 4-2 0,0 0 3 16,3 3 3-16,-1-2-6 0,-1 2 6 0,1 0 8 16,3-3-5-16,-4 2 2 0,1 1 1 0,4-2-1 15,-3 2 2-15,5 0-3 0,-2 0 1 0,1 0-11 0,2 2 1 16,2 2 0-16,0-2-9 0,6-1 8 16,-1-1 1-16,6 4-6 0,-3-1 10 0,5 0 2 0,-1 0 3 15,9 0 4-15,-1 2 2 0,-3 0-2 0,7 1 0 0,-1-3-2 16,4 0 0-16,5 0-1 15,4-1-2-15,-6 0-1 0,6-2-3 0,0 0-4 0,3-2-1 0,-2 2 2 16,0 0-6-16,-5 0-1 0,2 0-2 0,1 0 3 16,-4 2-2-16,3-2-1 0,-6 1 2 0,2 1-1 15,1 1 1-15,-3-2-1 0,2-1 2 16,-6 0-3-16,-2 4 2 0,3-4 0 0,2 0-2 16,-4 0-1-16,3-2-2 0,-1 0-14 0,0-2-9 15,5-1 1-15,3 0-21 0,-5-6-32 0,1 2 58 16,-3-5-31-16,1-2 50 0</inkml:trace>
  <inkml:trace contextRef="#ctx0" brushRef="#br0" timeOffset="26734.15">20145 8255 711 0,'-19'5'12'0,"5"0"-9"0,4-1 0 0,-1 3 2 15,5-1-19-15,0 2 4 0,4 1-6 0,2 4 5 16,0 1 2-16,2 2-2 0,1 1 6 0,0 4 5 15,0-1-2-15,-3 0 4 0,0 2 4 0,0 0 2 16,-1 0 1-16,-1 2 1 0,0 0 2 0,-4 1-1 16,1 0 0-16,2 3-3 0,-3-3 0 0,3 2-2 15,-5 2-1-15,3 0 0 0,4-2-3 0,-6-2-2 16,4 1 4-16,2-4-3 0,-1 1-1 0,2-1 0 16,0-1-3-16,0-4 3 0,0-1-4 0,2-2-21 15,-1 2-13-15,2-2-1 0,4-2-26 0,-6 1 2 0,4-1-22 16</inkml:trace>
  <inkml:trace contextRef="#ctx0" brushRef="#br0" timeOffset="27067.15">19627 9191 540 0,'-23'-1'63'16,"4"-3"-61"-16,-2 3 6 0,6-1 13 0,0-1-3 15,4 2 1-15,4-1-9 0,0 2-3 0,6 0 0 16,1 0-8-16,0 0-2 0,-2-3-2 0,5 1-2 16,0 1-1-16,7-1 8 0,-7-3 3 0,6 1-2 15,2 1 9-15,-6-5 11 0,6 0 2 0,2 0 3 16,-1-3 9-16,1-2-4 0,3 2 2 0,3-4 2 15,-1-1-5-15,6 0-7 0,3 0-4 0,-2-4 1 16,5 1-9-16,1-1-4 0,5-1-2 16,-3 1-4-16,1-4-3 0,2-1-28 0,-2 1-15 0,9-1-2 15,-5 0-36-15,-2-2-58 0,8-6 105 0,6 0-58 0,4-4 94 0</inkml:trace>
  <inkml:trace contextRef="#ctx0" brushRef="#br0" timeOffset="39283.11">4608 8921 407 0,'-25'-2'152'0,"5"0"-60"15,2 1-29-15,1 1 78 0,5-3-135 0,2 0-3 0,5 1-18 0,2 0 8 16,3 2-14-16,0 0 6 0,0-4 1 0,2 2-1 16,-1 1 6-16,1 1 10 0,-2 0 2 0,0 0 1 15,0 0 9-15,0 0 6 0,-2-5 0 16,-1 3 5-16,-3 1 3 0,3 1-7 0,-7 0 2 0,3 0 0 15,-4 0-7-15,1 1-3 0,-1 2-7 0,0-1 1 16,2 3-6-16,1-2 0 0,0 2-4 0,3-2-2 16,4 0-2-16,-1 0-3 0,2 0 4 0,3 0-2 15,5 0-2-15,-2 1 7 0,5-1-2 16,5 3 3-16,3-1 4 0,1 1 5 0,6-1-3 0,3 3-4 16,1-2 2-16,7 3 0 0,-6 2 3 0,7 0-2 15,3 5-2-15,3 0-4 0,-5 3 6 0,2 1 0 16,6 5-2-16,-3 1 0 0,5 3-1 0,-5-2-4 15,-2 0 1-15,-2 0-13 0,-1-4-9 0,-7-1 0 16,-1-1-19-16,-4-4-21 0,-5-4-10 0,-5 2-1 0,0-5-27 0,-2-4 1 16,-3 2-5-16</inkml:trace>
  <inkml:trace contextRef="#ctx0" brushRef="#br0" timeOffset="39683.19">5013 8776 228 0,'-3'22'30'0,"-4"0"5"0,6 0 0 0,-3-2-9 0,4 4 1 15,-1-4 1-15,1 2-9 0,0 2 0 0,-2-2 0 0,-1 0-5 16,0 0 3-16,3-1 0 0,-2 1-2 15,-2 0 3-15,-1 1-2 0,0 4-4 0,-6 0-4 16,0 4 0-16,5-6-7 0,0 13-10 0,-8-6-14 0,12 4-6 16,-7-2-19-16,5 1-41 0,3-2 70 0,2-2-36 15,1 4 55-15</inkml:trace>
  <inkml:trace contextRef="#ctx0" brushRef="#br0" timeOffset="40017.17">4240 9481 931 0,'-20'14'70'0,"3"-5"-65"0,-1-4-13 0,12 3 3 16,-5-4-7-16,5 0-12 0,10-4 7 0,4 0-1 16,11 0-12-16,0-5 9 0,9 0 5 0,-6-1-1 0,11-5 12 15,-1 1 1-15,1-4 0 0,-5 3 3 0,0-6 0 0,6-2 3 16,-6-4 1-16,3 0-1 16,-1 1 4-16,6 4 1 0,-6-6 1 0,3-6 0 0,0 3 1 0,2 2-3 15,0 0-2-15,-4-3 4 0,0-2-5 0,4 0 0 16,4 3-2-16,-2 0-1 15,0 2 1-15,-1 2-17 0,4 2-20 0,2 1-4 0,4 1-29 0,-5 2 1 16,3 2-24-16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13:00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 4251 87 0,'-13'0'6'0,"-6"0"-13"16,7 0 7-16,-5 3-41 0,1-3 41 0,0 0-3 15,4 0 0-15,-6 1-3 0,7 1-4 0,5-1 5 16,-11 1 2-16,10 0-3 0,-4 1 6 0,-1-2 3 16,-1 1 4-16,10-2 0 0,-11 1 4 0,6 1 0 0,-1-2-3 15,-2 0 2-15,1-2-3 0,-1-1-6 16,2 0 2-16,-1-3-3 0,4-2-5 0,-5 0-2 0,0-1-3 16,5-4 5-16,1 1-5 0,2-3 5 0,0 3-2 15,-5-4 2-15,5 3 3 0,-7 1 3 0,7-2 3 16,1 0-3-16,-4 1 4 0,1 0-1 0,2 2 1 0,2 2 0 15,-6-4-3-15,6 1-2 0,-1-1 0 0,1 1-1 16,-4 1-3-16,3 1 5 0,-1-4-2 0,3 1 1 16,0 6 4-16,-1-4 3 0,-2 3 1 0,-2-2 6 15,2 2 1-15,1-1 2 0,0 6 3 0,-4-2-3 16,3-3 5-16,1 0-2 0,-1 5-1 0,0-1 0 16,0-1-3-16,1-3 5 0,1-2-1 0,-2 3 0 15,0-1 4-15,-1 3-4 0,3-4 2 16,-1 4 1-16,1-3-3 0,-1 3 0 0,-3 1 2 0,4-1-5 15,-1 3 2-15,1-1-2 0,-1 0 0 0,1 0-2 16,-1 0-2-16,2 3-5 0,0 0-2 0,0 0 1 16,0-2-6-16,0 1 0 0,-5-9-3 0,5 7 2 15,2 1-2-15,1-1 2 0,-1-1-2 0,-1 0 1 16,1 0 1-16,-2 2 0 0,3 1 0 0,-2-3 5 0,1 1-1 0,3 2-1 16,-2 1 3-16,0 0-2 0,2-2 1 15,-2 1-1-15,0-1 2 0,5 2-2 0,-5 0 0 0,5 0 1 16,-3 0-1-16,-1 0 0 0,4 0 0 0,-5 0 2 15,7 2-5-15,-2-2 4 0,-4 1-2 0,1 1 2 16,3 1 1-16,1 0-2 0,-4 0 1 0,8 2 2 16,-5-4 0-16,-1 4 0 0,3-3 0 0,2 1 0 15,-2-2 0-15,-2 3 0 0,0-4-2 0,-8 0 0 16,3-2-1-16,6 2 3 0,-4 0-2 0,3 0 1 16,-2 0-2-16,2-2 0 0,3 2 2 0,0 2 0 15,0 1 0-15,-6-3-2 0,4 5 0 0,-6-4-1 16,10 6 2-16,-7-1 0 0,4 0-3 0,-3 4 1 15,1-2-3-15,2-2 3 0,2 3-1 0,3 1-1 16,-6 1-1-16,7-3 0 0,-5 1-1 0,1-4-1 0,1 1 2 16,-1 2 0-16,-1-3 0 0,-4-4 0 15,4 4-1-15,1 0 1 0,-1-4 0 0,7 1 0 0,-6-1 0 16,1 3-2-16,-1-4 1 0,4 0 1 0,-2 0 2 16,-1 0-2-16,-1 0 2 0,-2 3-2 15,2 0 2-15,-1-2 1 0,2 4-2 0,-2-2-1 0,2-1 3 0,-2-2-3 16,0 0 2-16,1 0-1 0,2 0-1 0,-1-2 2 15,0-1-1-15,-1 0-1 0,2 3 0 0,-3-2 0 16,2 1 1-16,1-1-1 0,-4-4 1 0,-1 4-1 16,4 1 0-16,-4-2 0 0,4 1 2 15,2 2-2-15,-5-1 0 0,1-3-1 0,3 6 1 0,-1 0 0 16,1-2 0-16,6 0 0 0,-10-4 0 0,8 1-1 16,-3 3 0-16,2 3 1 0,-1-3-1 15,-1-3 1-15,-1 2 0 0,-1 2 0 0,1-1 1 0,-1 3-1 16,7-3 0-16,-4-3 0 0,0 3 1 0,4 0-1 15,-3 3-1-15,1-1 0 0,1 0 0 0,-4-2 2 16,3 0 0-16,-1 1-2 0,-1-1-2 0,1 0 5 16,2-5-2-16,-3 2 0 0,1 2-3 0,2-2 1 15,-5-2 2-15,3 3 0 0,2-1 1 0,-3-2-1 16,0 2 2-16,-2 0-2 0,1-3 1 0,0 3-1 16,2 3-1-16,3 0 1 0,-4-2-2 0,3 2 1 0,1 0 0 15,-2 2 2-15,2 6-1 0,-2-2 0 0,-7-1 1 0,3-4-1 16,5 7-1-16,-7 1 2 0,4 1-2 15,-2-2 1-15,6-2 1 0,-2 3-1 0,-1 1 0 0,-3-1 1 16,2-1 0-16,-2-5 2 0,-6 5-2 16,5-2 2-16,-2-1-3 0,-2 0 1 0,4-4 1 0,-1 4 0 15,-1-5 1-15,2 3 0 0,-1-3 1 0,-1 2 3 16,2-2 3-16,-4 0-1 0,4 0 4 16,-2-2 0-16,2 1-2 0,-4-7 5 0,4 5-2 0,-2-4-4 15,-4 1-1-15,4-3 1 0,-1 1-3 0,3 0-1 16,-2 2 1-16,0-2-3 0,-2 0 2 0,2-1-2 15,-2-4 0-15,4 4 0 0,0-1-2 0,-2-1 2 16,3 3-4-16,1-4 4 0,0 1-1 0,2 1-3 16,-3 1 1-16,2-1-1 0,-4 1 0 0,6-1 0 15,-9-1 0-15,5 5 0 0,5 0 3 0,-6 0-3 16,4-1 1-16,-4 3-1 0,2-1 0 0,1-1 0 0,5 1-1 16,-9 2-1-16,1 0 1 0,1 1 2 0,-2 0 0 15,3 1-1-15,-4 1 1 0,1 0 1 16,-2 0 0-16,-2-2 1 0,-1 2-2 0,-2-1 1 0,1-1-1 0,-1 2 2 15,0-1-1-15,0-1 2 0,-4 0-1 0,1 2 4 16,1-3 0-16,0 0-3 16,-3 0 0-16,-5 0 1 0,4-2-4 0,-1-1 0 0,-1-1-1 0,1 0-1 15,1 0-2-15,-2-2-1 0,3 1 1 0,-2-3 0 16,2 0-2-16,-1-2 2 0,1 1-1 0,0-2 1 16,0-2 0-16,1 0 3 0,1-1 0 0,2 1-2 15,-2-3 2-15,0 0 0 0,-1 1 0 16,2-1 1-16,2-2-1 0,-5-2 1 0,3 4-1 0,-3-5 0 15,0 1 2-15,0 2-2 0,0-1 0 0,0 2 0 16,0-1 0-16,0 4-1 0,-3-4 1 0,-2 7 0 16,2 0 2-16,-2-5 0 0,-2 4-1 0,0-3 1 15,-4 3 0-15,2-3 1 0,-2-1-3 0,-2-1 0 16,-1-1 0-16,-2 1-2 0,1 0-2 0,-6-2 4 0,-2 1-3 16,-7-4 0-16,1 4 1 0,-1 3 0 15,2-1 2-15,1-2 1 0,-9 4-1 0,5 0 1 16,-1 1 1-16,6 0 0 0,-4 5-1 0,-6-3-1 0,1-2-1 0,2 5 1 15,-2-3 0-15,2 2 1 0,0 2-1 0,0 4 0 16,2-4-1-16,-1 7 2 0,1 2-1 0,-1-1 0 16,1-1 0-16,4 5-2 0,0 2 2 0,-2-1-1 15,0-3 2-15,1 0-1 0,3 4 0 0,-2-4 1 16,2 6-1-16,0-1 3 0,-1-1 0 0,0-4 0 16,2 8-2-16,-1-5 3 0,0 2-2 15,1 3 1-15,2-3 0 0,-1 2 2 0,-3-2-1 0,1 9-3 16,0-4 1-16,0 2-1 0,-2 1-1 15,-1 1 0-15,0-1 0 0,-4-1-2 0,5 2 1 0,2 2 1 16,-3 0 0-16,-2 1-1 0,3 0 1 0,2 1 0 16,-2-1 0-16,8 4-2 0,-3-3 0 0,-4 1-1 15,5 2 3-15,1-1 0 0,-2 1 0 0,-2-3 0 16,2 3-3-16,-3-2 5 0,6 3 0 0,-6-5-2 16,3-1 0-16,-2 0-1 0,2 2 0 0,-4 1 0 15,2-1 1-15,2-1-1 0,-2 0 1 0,-1 4-2 0,-3-2 2 16,6 4 0-16,0-4-2 0,9 5 1 0,-4-1-3 0,0 1 2 15,1-2 0-15,-1 0 2 0,10 3 0 0,-7-3-3 16,5 2 1-16,-5-2 1 0,6 1-1 0,5 1 1 16,-1-1-2-16,0 4-3 0,2-2 0 0,2 2-1 15,-1-2-4-15,2 2-14 0,-2-2-10 0,8 2 1 16,-7 1-20-16,13 1-25 0,-2-6-10 0,6-1-5 16,-1 0-28-16,8-3-1 0,9 3-8 0</inkml:trace>
  <inkml:trace contextRef="#ctx0" brushRef="#br0" timeOffset="2549.44">1532 15604 271 0,'-26'11'31'0,"3"0"-4"0,1-3-1 0,1 0-2 16,-1 1-15-16,5-4 7 0,-5 1-10 0,8-3-1 15,-2-1-2-15,-1-2-1 0,6 0-1 0,5 0-1 0,-5 0 2 16,1 0 0-16,4-3 0 0,0 0 2 0,1 1 4 16,2 1 0-16,-5 1 6 0,3-4 8 0,-4 3 2 0,4 1-3 15,-3 0 10-15,-3 1-4 0,2 3 0 16,1-3 5-16,-3 2-7 0,-2-1-1 0,4 1 0 0,-4 0 1 16,2 0 0-16,2 0-3 0,-2 1-1 0,0-1 0 15,0-2 0-15,0 2-6 0,3 1-2 16,0-3 0-16,5 1-4 0,-5-2-3 0,5 1 0 0,3-1-4 15,0 0 0-15,0 0-3 0,0 0-1 0,0 0-3 16,-2 0-2-16,5-1 5 0,2 1-2 0,3 0 2 16,-3 0 2-16,2 0 0 0,4 0 1 0,1-2 3 15,-3 2-2-15,4 0 2 0,-1 0-2 0,1 2 0 16,-1-1 1-16,4 1 2 0,-2-1-2 0,0 3-1 16,2 0 0-16,-3-1 1 0,4 1 0 15,2 0-1-15,-5-1-1 0,2 1 0 0,-4-1 1 16,9 1 0-16,-6-2-2 0,-2 1 0 0,9 2-1 15,-5-4 1-15,1 3-1 0,5-3 2 0,-2 2-1 0,-2-1-1 16,6-2 0-16,2 1-1 0,-4-1 2 0,5-1-1 16,5-1-3-16,-6 1 0 0,9-1 2 0,-4-3 0 0,-1 2 0 15,1 2-1-15,1-2 4 0,-5-1-1 0,2 1 1 16,1 2 0-16,-4-2 1 0,-2 1-2 16,7 2-1-16,-2-2 0 0,-4 1 2 0,4 1-1 0,-5 0 0 0,9 0 0 15,-5 0 2-15,6 0 0 0,-8 1 0 0,3 1-2 16,1 0 0-16,-4 1 3 0,3 0-2 0,-5 0 2 15,0 0-2-15,2 0 0 0,-4 2 3 0,1-2 0 16,0 2-3-16,-4-2-1 16,2-1 0-16,-3 4 0 0,1-3 2 0,1 0-4 0,1 2 2 0,-2-2 0 15,-4 0 0-15,8-1 0 0,-2 1 0 0,-7-3 1 16,11 1-1-16,-3 1 0 0,-4-2 0 0,9 2 1 16,2-1-1-16,-5-1 1 0,2 2 1 0,1-1-2 15,-1 1 0-15,-2-1 1 0,4 1-1 0,-9 0 0 16,4-2-1-16,-1 1 1 0,-4-1-1 0,5 2 1 15,-5-2 1-15,1 0-1 0,2-2 1 0,-5 1-1 16,4-1 1-16,-4 0 3 0,-1-1-2 0,4 2-2 0,-4-2 2 16,0-1-1-16,1 3 0 0,-1-1 1 0,-2 1-2 15,-1 1 1-15,-2-2 1 0,1 2 1 16,1 0 0-16,-1 0-2 0,-1 0 2 0,-6 0-2 0,8 0 1 16,1 0 1-16,0 0-3 0,-3 0 1 15,5 0-1-15,-2 0 3 0,6-1-1 0,4-1 1 0,-11 2-2 0,1-3 1 16,1 1 0-16,4-1-1 0,-5 0 1 15,2 0-1-15,-3-3-1 0,2 6 1 0,6-5-1 0,-5 0 2 16,4 2-1-16,-3-2 0 0,1 1 1 0,-1-1-2 16,-1-1 2-16,-2-1 1 0,2 3-3 0,-2-1 1 15,2-1 1-15,-2-1 1 0,-5 3-2 0,4-3 2 16,-2 1-1-16,0 1-2 0,0-1 3 16,-7 1-2-16,4-1 1 0,-3 1-1 0,1-1 3 15,-3 1-4-15,1 0 3 0,0-1 2 0,-1 3 0 0,-3-2-1 16,0 1 2-16,2-1 2 0,0 2-2 0,-2 0 0 15,0-1-1-15,0 0 1 0,0-1-2 0,0 0 2 16,0 2-3-16,-2-5-1 0,0 2-1 0,2-2 1 16,-1 2-2-16,-1-5-1 0,-2 1 0 0,4-2 1 15,-2-1 0-15,0 2-3 0,1-1 1 0,1-3 0 0,0 1-2 0,-2 3 4 16,1 0 0-16,1 0-2 0,-2-3 3 16,2-2 0-16,-3 4 3 0,0-1-1 0,1-1-1 0,1 5 0 15,-1-6-1-15,-6 1 3 0,5 3-2 0,-3 2 2 16,1-2-1-16,-4 3-1 15,2-3 2-15,-4-2-1 0,0 2 0 0,2 2 1 0,0-2-2 0,-1 0-1 16,-1 0 1-16,-2-3 0 0,1 3-1 0,1-2 1 16,-3 2 0-16,3-1-2 0,-3 1 0 0,1 0 0 15,-1-2 1-15,1 0 1 0,-4 2-2 0,-2-1 1 16,3 1-1-16,-1-2 2 0,0 1-2 0,1 1 1 16,2 0-1-16,1-2 0 0,1 2-1 0,-1-2 1 15,4 1 0-15,-7-2 0 0,3 1 1 0,1-1-1 16,-2-2 3-16,3 4-4 0,-2-4 1 0,-1-3-1 15,0 3-1-15,3-1 2 0,-2 1 0 0,-1 1 0 0,-5 4 1 16,0-4-1-16,5 0 2 0,0 5-2 0,-3-2 4 16,-2-3-2-16,6 4 0 0,-4 0 2 0,-2-1-3 15,5-1 3-15,-4 5 0 0,0 1 0 0,2-3-2 16,-1 7 3-16,-4-2-3 0,-1-3 1 0,5 4 3 0,-4-1-4 16,2-1 2-16,-3-2 0 15,-1 3-2-15,2-3 5 0,-1 0-5 0,0 5 1 0,2-5 0 0,-2 0 0 16,-2 4 0-16,1 2-3 0,-2-6 3 0,7 4-2 15,-5 0-1-15,1-2 1 0,0 3-1 0,1 1 0 16,1 1 0-16,1-1 4 0,6 2-4 0,-7-1 1 16,2-1 2-16,1 1-2 0,-2 1 4 0,2 0-2 15,-3 0 1-15,1 0-3 0,-3 0 1 0,4 0 2 16,-2 1-1-16,3 1-3 0,-4 2 0 16,2-4 0-16,-1 5-2 0,-2 0 1 0,1 1-2 0,-1-3 0 15,-3 5 0-15,8-2 1 0,-13 1-1 0,5 1-2 16,-2-1 2-16,-1-5 1 0,1 1-2 0,2 7 3 15,6-2-1-15,-13-4-2 0,14 4 2 0,-6-2 1 16,4 2-3-16,4 2 0 0,-5 1 0 0,1-3 1 16,-4-2 1-16,4 2 0 0,-1-2 1 0,1 2 0 0,1-5 1 15,-3 5-1-15,2-3 1 0,2-1-1 0,-2 1 0 0,1 4 1 16,3 1-1-16,-6-4-2 0,5 4 2 0,-3-2 0 16,-2-1 1-16,3 1-2 0,0 5 0 0,1-2-1 15,3-2 0-15,-9 2-1 0,13 2-1 0,-3 1-1 16,1 2-3-16,1-4 3 0,1 2-3 0,4 4-1 15,-2-2 0-15,1 1 0 0,-3-1-1 0,5 1 1 16,0 2 0-16,1 1-2 16,3 1 2-16,-2-1-2 0,-6 1 1 0,10-1-2 0,-3 0-2 0,3 2 4 15,-3 0-3-15,1 2 4 0,-1-2 0 0,3 2 1 16,5-1 1-16,-5 6 3 0,0-3 0 0,-5 3 3 16,4-1-1-16,1-1-1 0,0-1 3 0,-4 3-2 15,0-4-2-15,4-2-2 0,0 0-3 0,1-1-6 16,2-2-2-16,-3 0 3 0,-3-1-10 0,6-1-32 15,1 0 0-15,-3-2 3 0,2-3-22 0,5-1 3 16,-3-1-18-16</inkml:trace>
  <inkml:trace contextRef="#ctx0" brushRef="#br0" timeOffset="36020.65">10400 8505 151 0,'-9'-1'11'0,"6"-2"-11"0,4 1-7 0,-2 2 3 16,1-1-10-16,1 1-11 0,5 0 5 16,-1-2 3-16,5 2-11 0,-6 3 12 0,3 2 1 15,-1-4 0-15,2 6 15 0,-4-1 7 0,0 2 10 0,-3 1-2 16,-1 1 12-16,-1-4 12 0,-1 5 1 15,-1 2 4-15,1-7 12 0,-1 0-11 0,-2 2-1 0,2 0 0 16,3-2-10-16,0-1-7 0,-3-2-1 0,3-3 0 16,0 0-6-16,-1 5 0 0,1-10-4 0,0 5 2 15,1-3-1-15,1 0-3 0,-1 4-3 0,-1-2-2 16,3 1-2-16,2-3-1 0,-2 4-3 0,2-4 1 16,3 3-2-16,-2-2-2 0,4-1 0 0,2 5 0 15,-1-2-3-15,0-2 3 0,2 2-4 0,-1 7 1 16,1-6 1-16,0 2 0 0,2 2 1 0,-1-2-1 0,2 0 0 15,1 5 0-15,1-5 2 0,-2-3-1 0,4 7 0 16,-4-3 2-16,-1-2-1 0,3-2 0 0,-3 2 0 0,3-2 0 16,-3-4 1-16,-4 0 5 0,4-3-3 0,2 3 5 15,-4-4 0-15,-1 1 1 0,2 3 5 0,-6 1 1 16,3-2 2-16,10 3-2 0,-6-2 2 0,4 0-3 16,2 1 2-16,-2 3-2 0,-2-1-3 0,-3-1-1 15,8 1-3-15,-5-1 4 0,-3 2-5 0,5 0 0 16,-3 0 1-16,1 0-1 0,4-3-2 0,1 1-4 15,-5 2 2-15,0 0 1 0,4 0-4 0,-4 0 1 16,2 2 0-16,-2-2 0 0,2 3 0 0,-1-3 3 16,-4 0-3-16,3 0 5 0,-1 0-2 0,-2-2 1 15,0 2-1-15,0 0 0 0,-1-1 0 0,-1-2 0 16,1 3 2-16,0-2-2 0,-4-1 0 0,8 3 2 16,-4 0 0-16,-4-5-1 0,-1 2 0 0,5 3 1 0,-1-5-3 15,6 5 4-15,-1 0-4 0,-6-1 1 16,3 1 0-16,8 0 1 0,-1 0-2 0,2-2-2 0,1 2 0 15,-7 0 4-15,5 0-4 0,3-6 2 0,-3 6-1 0,-3-2-1 16,2 2 0-16,-7 0 1 16,2 0 1-16,6-3 0 0,-7 3 0 0,4 2 1 0,-3-2-3 0,-2-2 4 15,3 2-1-15,4 0 0 0,-5 0 0 0,-1 0 1 16,4 2-1-16,-5-2-3 0,2 0 3 0,3 1-1 16,-5-2-2-16,2 1 1 0,0 0-1 0,2 1 2 15,-5-4 0-15,4 3 0 0,-3 0-3 16,-3-3 1-16,5 2 0 0,0 1 1 0,3-2-2 0,-5 0 1 15,10 2 1-15,-10-1 0 0,8 1 1 0,-2-2-2 16,2 2 1-16,-6-1-1 0,4-1 1 0,1-1-1 16,-2 3 0-16,0-3-2 0,-1 3 3 0,-2 0-1 15,5 0 0-15,-3 0 0 0,3 1 0 0,-5-1 1 16,3-1 0-16,-1-2 1 0,1 0-2 0,3 1 0 16,0-1 1-16,-6 0 1 0,1-2-2 0,4 3 0 15,-5 1 0-15,2-1 0 0,-2 1 0 0,-2-2-1 0,-1-2 1 0,7 5 0 16,-4-2 0-16,-2-1 1 0,4 1 0 0,2 2 0 15,-6-1 4-15,3 1-2 16,-1 0 1-16,1 0 0 0,-1-3-1 0,6 3 1 0,-4 0-1 0,0 0 3 16,8 0-3-16,-4 0-1 0,9 0 2 15,-12 1 0-15,5 2-1 0,-2-3 2 0,0 0-2 0,-4 0 1 16,1 0 0-16,-1 0-1 0,-3 4 1 0,6-4 0 16,-5 0 0-16,1 0 1 15,3-2 0-15,-1 2-4 0,0 0 1 0,-2 0 2 0,4-3-3 0,-4 1 2 16,4 2 0-16,-6-3-3 0,7 3 4 0,-3 0-2 15,2-1 3-15,-1-1-3 0,1 0-1 0,-1-2 3 16,-1 2-3-16,1 1 0 0,-1-1 2 0,2-3-2 16,-1 5 1-16,2 0 0 0,0 0-2 0,3 0 1 15,-6 3-1-15,6-3 2 0,-3 0 0 0,2 4 1 16,-7-4-3-16,4 3 2 0,-4-3 1 16,2 3-2-16,-2-2 2 0,0 6-3 0,2-6 1 0,-1 2-1 0,-3-1 4 15,3-2-4-15,-4-2 2 0,3 2 1 0,-3 2-3 16,0-4 2-16,-1 1-1 0,0-1 5 0,4 2-3 15,-1 2-2-15,-4-1 2 0,-7-4-3 0,9 0 2 0,2 2 2 16,-4 1-4-16,-2-2 0 0,2-1 0 0,1-3 0 16,1 2 0-16,3 1-1 0,-6 2 1 0,2-1-1 15,-3-1-1-15,1 0 2 0,-2-2-1 0,0 4-4 16,-1-3 2-16,2 1-13 0,-6 0-11 0,6-3 2 16,1 3-21-16,-3-2-36 0,-2-1-22 0,2-2-3 15,4 2-50-15,-2-4 2 0,9-2-26 0</inkml:trace>
  <inkml:trace contextRef="#ctx0" brushRef="#br0" timeOffset="39041.51">10461 9877 1 0,'-4'-2'0'0,"2"-1"0"16,-1 0 0-16,0 2 0 0,-2-4 0 0,0-1 0 0,4 2 0 15,-7 1 0-15,3-3 0 0,1 3 0 0,-4 0 0 16,0 0 0-16,3 1 0 0,-7 2 3 0,2 0 1 0,4 0 9 16,-5 3 2-16,1-1-5 0,7-2 13 0,-2 1-9 15,-7 2 4-15,9-3 3 0,-4 2-8 0,0 1 0 16,2-1-3-16,3-2 1 0,-6 0 1 0,7-2 2 15,1-1 2-15,1 1-5 0,-5 1 6 0,-1-4 2 16,3 0-1-16,-5 5 1 0,-3-1 0 0,9-2-1 16,-6 3 1-16,6 0 0 0,-1-2-1 0,1 2-3 15,-9-6 1-15,7 4 0 0,0-1 0 0,-8 3-1 16,1 0 1-16,6-3 0 0,-6 3 1 0,7-2 0 16,-8 1-2-16,2-1 3 0,5 1-4 0,-2-1-4 15,1 2-1-15,2 2-1 0,-3-2-5 0,1 0-1 16,5 3-1-16,0 0 0 0,-1 0-2 0,1 2 0 15,-2-5 0-15,4 4-2 0,-2-2 1 0,1 1-1 0,1 0 2 16,-1 1-1-16,-1-4-1 0,4 3 1 0,0-2 2 16,-2-1 0-16,4 5 0 0,-6-5 0 0,6 0-2 15,-1 0 4-15,3 0-2 0,-2-3 3 0,2 3-1 0,-5 0-2 16,8-2 3-16,2 1-1 0,-7-2 1 16,-1 3 1-16,6 0-2 0,-11 1-2 0,14-1 0 15,-4 0 1-15,-7 0-1 0,0 2-1 0,8 1 1 0,-3-2-2 16,-2 1 2-16,5 1-3 0,-8 0 6 0,3-3-5 15,5 3 2-15,-1-3 1 0,-1 0-1 0,1 0 0 16,-2 0 0-16,3 0 1 0,-2 0-1 0,2-1 0 16,-1 1-1-16,-4-2 0 0,3 2-2 0,-1 0 5 15,2 0-2-15,-1 0 0 0,2 0 0 0,-3 2-1 16,0-2-1-16,3 1 2 0,-2 3-2 16,-1-1 2-16,2 0 0 0,2 0-1 0,-2-1 2 0,-1-1-1 15,4-1 0-15,-1 5-1 0,4-4 0 0,-2 1-1 16,0-2 0-16,0-2 1 0,-1 2-2 0,1-6 0 15,2 6 1-15,-2-3 1 0,-1-2 0 0,-1 1 1 16,7 4 0-16,-5 0-1 0,3-4 1 0,2 3 1 0,-3-2-1 16,-3 3 0-16,1-2 0 0,-2 1 0 0,4 1 0 15,-3 0-1-15,-2-2 1 0,0 2-1 0,1 2 0 0,6-2 1 16,-4 1-1-16,3-1 2 0,-6-1 0 0,3 1 0 16,2 1 1-16,-3 1-2 15,1-2 0-15,-2 0 1 0,2 0 0 0,-1 1-1 0,0-1 0 0,-1 3 0 16,-1-3 3-16,2 2-3 0,-7 3 2 0,7-1-1 15,-4-2 1-15,2 1 1 0,-1 2-2 0,-3-4-1 16,3 4-1-16,1 1 1 0,0-2-2 0,0-1 2 16,-2 1-1-16,1-2 1 0,1 3 1 0,1-2-1 15,-2-2 4-15,1-2-1 0,-2 2 0 0,1-1 1 16,-1 0-3-16,-1 0 1 0,0 0-2 0,3 2 6 16,-5 0-2-16,2-1-1 0,0-2 3 0,-2 1-2 15,5 4 2-15,-3-1 3 0,-2-3-4 0,4-1-1 16,-4 1 0-16,2 0-1 0,5 1 0 0,-4-1 1 15,0 0-2-15,2 0-1 0,0 2 1 0,2 1 0 0,1-1 0 16,-1 2 0-16,-4-4 0 0,1 4 0 0,-2-4-1 0,6 0 4 16,-8 1-2-1,-1 1-3-15,3-2 0 0,1 0 1 0,0 0-1 0,4 1 0 0,-5 2 2 16,-2-3-2-16,4 2 3 0,1-2-1 0,1 0 3 0,1 2-3 16,-4-2-1-16,5-5 2 0,1-1-4 0,-1 4 2 15,0-1-1-15,0 0 1 0,-5 1 0 0,7-3-1 16,-3 4 0-16,-4-1-1 15,4 1 1-15,-2-1 0 0,1-3-1 0,1 2 0 0,1 2 1 0,-3 1 0 16,2-2-1-16,-4 2 1 0,2-1-1 0,2 1 2 16,-2 0-1-16,1-2 0 0,-1-4 1 0,2 3 0 15,0 1-1-15,-1 0 0 0,1 2-2 0,-1-3 2 16,-1 2-1-16,2-1 1 0,-1 2 0 16,1 0 0-16,-2-5 2 0,0 4-1 0,2-4 0 15,-4 2 0-15,2 1-1 0,0-2 0 0,3 1 0 0,-1 1-1 16,1 0 0-16,3 1 1 0,1-2-2 0,-3 0 1 15,-1-1 1-15,2 4 2 0,0-3 2 0,-2 0-4 16,7-3 4-16,-7 1 1 0,6 2 4 0,2 1 0 0,-3-1 1 0,3-2-1 16,-3 4 1-16,0-2 0 0,-7 3-1 0,4-2-2 15,-2 1-1-15,-3 1 2 16,2 0-2-16,1 1 1 0,-1-1 1 0,-1 0 0 0,1 0 1 0,-2 2 1 16,1-1-1-16,1-1 2 0,-2 2-1 0,2-2-1 15,-2 0 0-15,1 0-1 0,1 1 1 0,-4-1-1 16,4 0-2-16,1 4 4 0,-3-6-2 0,2 2-2 15,-1 0 2 1,-1 0-1-16,2 0-1 0,-2 0-2 0,0-3 3 0,-3 1-4 0,-1-1 2 0,6 2 0 16,-2 1 6-16,-1-2-5 0,-4 0 3 0,5 1-2 15,1 1-1-15,-1-2 7 0,4 2-9 16,-6 0 0-16,-1 0 1 0,0-1 0 0,1 1-1 0,-1 0-1 16,-2 0 0-16,-1 1 0 0,3-1-2 0,-2 3 2 15,5-3 1-15,0 0-4 0,0 4 1 0,-8-3 2 16,7 1 0-16,-5-2 0 0,2 1-1 0,-2-1 1 0,3 3-2 15,0-3 1-15,3 0-2 0,1 0 1 16,1 0-1-16,0 0 5 0,-1 2-3 0,2-2 3 0,-3 0 0 0,0 0-1 16,0-3 3-16,2 3 0 0,-2 0-2 15,2 0 1-15,-6 0-1 0,3 0 0 0,2 0 0 16,-2 1 1-16,-2 1 1 0,1 1-3 0,1-3 0 0,-6 0 1 16,6 0-2-16,-5 2 0 0,4-2 3 0,-4 0-5 15,3-2 2-15,-4 1 0 0,3 1-2 0,-1 0 2 16,2 0-3-16,-4 0 0 0,4 0 1 0,-3 0 2 15,3 1-2-15,-3-1-1 0,2-1-1 0,0 1 5 16,1-4-4-16,-1 4 0 0,1-1 0 0,-1-2 0 16,0 0 0-16,1 3 2 0,3-2-1 15,-6 0-1-15,5 1 0 0,2-1 1 0,-7 1 1 16,6 1-1-16,-2 0-1 0,2-2-2 0,-3 2 0 0,2 0 4 0,-1 0-2 16,-3 0-1-16,7 2-1 0,-4-2 1 15,1 0 0-15,-2 1 0 0,3-1-1 0,-2 0 3 16,-1 0 1-16,5 0-3 0,-4 0 0 0,-1 0 0 0,9-1 0 15,-7-1 1-15,-1 1 3 0,7-1-6 0,-4 2 6 16,-4-2-3-16,5 2 2 0,-4 0 0 0,-1 0-2 0,3 2 2 16,3-2-1-16,-7 0-3 0,0 2 2 0,6-1 1 15,-10-1-1-15,8 0-1 0,-1 2 0 0,1-1 0 16,-4 2 0-16,6-3 3 0,-2 0-2 0,0 0-1 16,3 4 0-16,-3-4 0 0,2 1-1 0,1 1 2 15,-3-1 0-15,2 1-2 0,-4 1 3 0,0 0-1 16,2 0 2-16,-1 0-1 0,2-1-1 0,-1 0 1 15,-1-1-1-15,-2-1 0 0,1 2 0 0,-2-2 1 16,0 0-1-16,3 0 0 0,-5-3 0 0,4 3 0 16,-3 1-1-16,2-1 1 0,-3-1 0 0,3 1 0 15,-4 0 2-15,6 0-3 0,-1 0 1 0,-4 0-1 16,3 1 1-16,-3 2 0 0,4-3 0 0,-4 4-2 16,4-4-6-16,-6 1 6 0,7 2-3 0,-9-3-5 15,7 2-5-15,-1-1-4 0,2 4-5 0,-7-3-24 0,7 2 13 16,-6-4-53-16,5 2-7 0,-2 0-1 0,4 1-18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14:30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22758 14102 119 0,'-12'0'23'0,"3"-3"-22"0,6 3 18 15,-7-2-27-15,6-3 45 0,-4 1-7 0,5-4-9 16,3 6-6-16,-3 1-4 0,-2-2-8 0,3 1-2 15,-1-3 1-15,3 5-2 0,-1-3-1 0,1 2 0 16,-4 1 1-16,1-5 0 0,2 5 1 0,-2-5 4 16,1 5 1-16,0 0-3 0,-2 5 5 0,1-7 4 15,-1 2-2-15,3 3 5 0,-4-3 1 0,2 7 2 16,1-3 1-16,1 1-1 0,-1-2 2 0,1 4 1 0,-2-1-1 16,1-5-1-16,2 7-1 0,0-1-4 0,0-4 2 15,0 1-2-15,5 3-5 0,-2-3-1 0,2 4-3 16,2 2 4-16,3-6-4 0,-1 3-1 0,7 5-3 0,-2-1 4 15,2 0-3-15,0 2-1 0,4-2 2 0,-3 0-2 16,4 2 1-16,-2-4 1 0,0 2 0 0,-1 0-2 16,4-2 1-16,-4 2 1 0,4 2-1 0,0-2 2 15,-2 2 0-15,4-1 0 0,3 1 1 0,-4-1 2 16,4 3 0-16,1-1 1 0,-3 0-2 0,2 0 2 16,3 2 0-16,-3-4-3 0,-2 2 1 0,3-1-2 15,-3 0-2-15,1-2 3 0,-1 0-2 0,0 0-3 16,-3 0 3-16,-2-2 0 0,2-1 1 0,-4 3-2 15,2 2 0-15,-6-10-11 0,2 8-3 16,-2-5-1-16,-1 2-14 0,-2 0-20 0,3 0-10 0,-5-2-2 16,2-1-25-16,4 4 2 0,-4-6-10 0</inkml:trace>
  <inkml:trace contextRef="#ctx0" brushRef="#br0" timeOffset="399.97">23245 14086 383 0,'-22'2'23'0,"3"-4"48"16,-1 2-54-16,6 2 40 0,-7-1 4 0,4-1-4 15,4 2-32-15,4 3 5 0,-4-2-16 0,9 3-5 16,-6 0 3-16,-4-3-5 0,11 4-2 0,-5-1 0 16,-5 0 4-16,7 1 1 0,0 2 1 0,1-1 0 15,-4 0 0-15,4 4 2 0,-6 1 0 0,0 1 0 16,9 0-2-16,-6 2-1 0,2-2-1 0,-8 3-1 16,1 1 1-16,2 2-2 0,0 1-2 0,0 2 0 0,-4 1-1 15,0 3 2-15,-3 1-3 0,8 3 4 0,-6 2-4 16,7 7 2-16,-2 1 0 0,-2-4-2 0,-1 6-1 15,2 1 1-15,1-2-3 0,0 1 0 0,1-1 0 16,2-4-3-16,2 0 0 0,3-2-14 0,0 0-3 0,3-4 8 16,0 2-23-16,3-5-3 0,-2-3-35 0,6-1 14 15,-3-3-22-15,1 0 2 0,3-3-4 0,-3-5-1 16,1-1 0-16,-3 4-1 0,5-4 3 0</inkml:trace>
  <inkml:trace contextRef="#ctx0" brushRef="#br0" timeOffset="922.57">22333 14942 295 0,'-5'1'69'16,"10"3"-13"-16,-8-4-14 0,1 1 6 15,1-1-23-15,1 0-7 0,0 2-6 0,7-1 1 0,-2-1-11 0,-5 0 3 16,3 0 2-16,7 2 2 0,-4-2 4 0,2 0 3 15,6 0 3-15,-6 0 0 0,-3-2 5 0,6 1-3 16,3-1 0-16,-2 1-2 0,6-3-2 0,-14-2-3 16,9 3-3-16,-2-3-1 0,5-1-5 0,-2-2 1 15,5 3-4-15,-5-7 4 0,2 0-3 0,2 1-2 16,1-4 3-16,0 2-2 16,0-6-1-16,-2-1-1 0,5 2 0 0,-3 0 0 0,3-1-1 0,0-2 0 15,-1 3 0-15,2-1-1 0,-1 1 1 0,-4-2 1 16,4 1-1-16,1-1 1 0,-1 6-1 0,-3-4 2 15,5-3 0-15,-7 4-1 0,7 1 0 0,1 3 0 16,-2-2 1-16,1 2 1 0,1 0-2 0,2 3 0 16,0 0 2-16,-2 0-2 0,2 0 1 0,-2 1-1 0,0 1 1 15,0 1-1-15,-6 0 0 0,1 0 0 0,1 2-9 0,-4 0-4 16,1-2-4-16,2 0-47 0,-3 0-29 0,5-3 41 16,0 0 53-16,-4 0-58 0</inkml:trace>
  <inkml:trace contextRef="#ctx0" brushRef="#br0" timeOffset="18300.37">23486 11683 58 0,'-2'1'-1'0,"-4"2"1"0,8-3-6 15,-4 2-29-15,0 0 37 0,2 1 1 0,2-3-3 16,-2 0 1-16,0 1-1 0,0-1-2 0,0 0 2 15,0 0-2-15,0 0 0 0,0 2 2 0,6-1 0 16,-6-1 4-16,0 0 1 0,2 0 2 0,-2 0 11 16,0 0 1-16,-2 0 3 0,-1-1 12 0,-2 1-5 15,4-2 4-15,-6 1-3 0,4-1-2 0,0 2-3 16,-3-1-1-16,1 1-5 0,2 0-1 0,-2 0-3 16,1 0 0-16,-4 0 0 0,3 0-4 0,2 0-3 15,-2 1-1-15,0 1-1 0,2-1-4 0,-3 1 1 16,4 1-3-16,-1 0 0 0,2 0 0 0,-2 0-1 15,-2 1 0-15,3-1 0 0,1 0-1 0,1 0-2 0,0-1 0 16,0-1 1-16,1-1-2 0,2 3-1 0,2-1 9 16,0-2-3-16,1 0 3 0,0 0 2 15,4 1 2-15,1-1-3 0,-3 0 3 0,4 0 3 0,1-1-2 16,0-1 0-16,1-1 2 0,3 3-5 0,-3-3 0 0,0 0 2 16,2 1-5-16,4 1 1 15,-2-2 0-15,2 1-1 0,-2-1 1 0,5 1-2 0,1 1 2 16,-2 1 0-16,-2-2-2 0,2 2 0 0,2 0-1 0,1 0 1 15,-1 0 0-15,-1 0 1 0,-1 2 0 16,2-1-2-16,1 1 1 0,-5-1 2 0,1-1-3 0,2 2 1 16,-4 0-1-16,2-2 2 0,-2 1-1 0,1-1 2 15,1 2 0-15,-3-1-2 0,4 1 0 0,-6-2 3 16,5 1-3-16,-4 1-1 0,2-2-9 0,-2 2-6 16,-1-1-6-16,-4-1 1 0,3 0-84 0,0 3 97 15,6-1 7-15,-17-2-55 0</inkml:trace>
  <inkml:trace contextRef="#ctx0" brushRef="#br0" timeOffset="33192.07">2378 15499 74 0,'8'3'21'0,"-4"-3"-57"16,7 3-21-16,-6-1 56 0,2-2 1 0,-3 0 0 16,4 0 0-16,-5-4 0 0,5 3 0 0,-3 1 0 15,-4-2 2-15,3 2 2 0,0 0 2 0,-1 0 5 0,-3 0 3 16,2 2 12-16,-2-2-9 0,0 1 10 0,0 4-3 15,0 0 3-15,-2-2-3 0,2 3-3 0,-1-1-4 16,-1 0 0-16,-2 1 3 0,0-3-5 0,3 0 4 16,-4 0 2-16,-1 2-4 0,1-2 6 0,-3 2 3 15,2 0 0-15,-2-1 2 0,-1 1 2 0,-2-2-5 16,3 2 1-16,-3 0 3 0,-2-2-5 0,1 0 0 16,2 2-6-16,-2-2 2 0,1 0-2 0,3 2-5 15,-6-4-4-15,4 4 0 0,1 0-5 16,2-1-1-16,-13 0 1 0,6-1-3 0,1 1 2 0,-1 1 0 15,0 0 2-15,-8 0-4 0,5-2 2 0,-4 0 3 16,10 2-4-16,-5-1 4 0,-1-2 0 0,-2 4-2 16,7-3 2-16,-4 1 1 0,-5 0-3 0,4-1-2 15,0 1 0-15,-5-1 2 0,1 0-3 0,2-3 0 16,-4 1 1-16,6 1-2 0,-4 1 0 0,2-1 0 0,-1-2 1 16,2 1-1-16,-2 1 0 0,1-1-1 15,0 1 1-15,0-2-1 0,-1 0 0 0,-2 2 1 0,5-2-1 0,-4 0 0 16,1 0 0-16,-2 1 0 0,4 1 1 15,0-2 0-15,2 3 0 0,3-2-1 16,-4 3 0-16,1-1 2 0,4 1-1 0,5 1 2 0,-7 0-2 0,0 1-1 16,1-1 1-16,2 0 0 0,2 2 1 0,6-2-1 15,0 3 0-15,-8-2-1 0,6 1-1 0,5 0 1 16,-6 0-1-16,4 1-1 0,-1 0 0 16,-3 1 2-16,4 2-1 0,0 0-1 0,-4 2 1 15,3-1-1-15,1 5 1 0,1-2 1 0,-9 0-3 0,4 3 1 16,-2-1 0-16,7 5 1 0,-7-3 2 15,6 1-2-15,1-1 1 0,-2 8-1 0,1-4 2 0,-3 1 0 16,5-2-1-16,-1 0-1 0,-2 2 1 0,1-1 1 16,0 2-1-16,-1-3-1 0,3 4-1 0,0-3 3 15,-3 1-1-15,3 1-1 0,2-1 0 0,-2-1-1 16,-2-1 2-16,2 2-4 0,0-1 2 0,0-1-2 16,0 4 0-16,0-3-3 0,-1 1 3 0,1 4-6 15,1-3 3-15,-1 2-1 0,2-2-3 0,-2 2-1 0,0 1-1 0,0 1 9 16,1 0-5-16,-2-3 2 15,1 2 5-15,0-4-1 0,-3 2 3 0,1-2 2 0,2 1-1 0,0-1 0 16,-2-2 0-16,1 0 0 0,-4 1 0 0,0-1-1 16,5 2 1-16,-3 1 1 15,-3-1 0-15,3-1-4 0,3 2 2 0,-3 4-3 0,-2-4-3 0,0 2 5 16,4 1-4-16,-6-1 1 0,6 1 2 16,-1 0 2-16,1 4-2 0,-1-2 3 0,0 3 0 0,1 0 0 15,-4-2 0-15,4-1 1 0,-1 1 0 0,0 3 0 16,-1-6 0-16,0 3 0 0,0-2-1 0,0 0 3 15,3 1-3-15,-6-3 2 0,2 5 0 0,1-4-1 16,2 2 2-16,-4 3 0 0,2-2-2 0,0-1 2 16,0-3-2-16,-2 3 1 0,2-5-1 0,0 5 3 15,-1-3-1-15,-2-7 0 0,3 5 1 0,0 0-2 16,-3-1 1-16,4 3 3 0,-3-2-4 0,1-3 2 16,0-2 1-16,4 1-4 0,-1-4 2 0,1 0 0 0,0-1-3 15,0-3 3-15,0 1-3 0,0-3 1 0,1 0 0 16,1-3-1-16,1 0 0 0,2-2-4 0,-2-1 2 15,0-2 1-15,3-2-5 0,-1 1 3 0,3-1-1 0,-3 1-1 16,3-2 3-16,-1 2 2 0,1-1 0 0,-3-1 1 16,4 0 1-16,-1 0-3 0,-1 0 1 0,4 0 1 15,-7 2-1-15,4-2 2 0,0 0-2 0,2 0 0 16,-3 0 2-16,6 0 0 0,-7 0 1 0,4 1-1 16,1-1-1-16,-2 0-1 0,2 0-1 0,-1 0 1 15,1 0-1-15,-2 0 1 0,4-1 0 0,-9-1 0 16,9 2 2-16,-2 0 0 0,-2 0 0 15,-4 0 1-15,6 0-1 0,-3 0 0 0,3 2-1 0,2-1 0 16,-9 1 1-16,1 1 2 0,4 0-1 0,2-1 0 16,-4 1 2-16,2 0 3 0,1 0 1 0,1 2 0 15,-7-5 1-15,7 6-3 0,-1-3 0 0,-7 2 3 16,10 1-5-16,-4-4-1 0,-3 3 2 0,4-2-2 0,1 2 0 16,1-4-3-16,-9 2 2 0,10 0 2 15,-4-1-3-15,2 4 2 0,-4-3-5 0,5-3 1 16,-1 4 2-16,-4-3-2 0,5 2 0 0,-4-3 1 0,3 5-1 0,-5-5 1 15,5 0 0-15,-3 2-1 0,-1 1 0 16,2 0 1-16,2-3 0 0,-5 0-1 16,2 0-1-16,3 1 1 0,-5-1 1 0,2 2-1 0,2-2-2 0,1 2 1 15,-5-2 0-15,5 4 3 0,-5-4-2 0,5 0 1 16,-1 3-1-16,1-1 1 0,0 0-1 0,-3-1 1 16,3 4-1-16,0-2 2 0,0 2-1 0,-2-5-1 15,-1 4 2-15,2-2-3 0,2 3 0 0,-2-4 1 16,5 6 0-16,-4-4 0 0,0 0 0 0,5 3 0 15,-7-1-1-15,7-2 2 0,-2 0-1 0,-1-1-1 16,0-2-1-16,-1 0 1 0,-1 0 0 0,2 1 1 16,1-2 0-16,-5 4-1 0,-1 0 1 0,13-1 0 15,-9-2 1-15,-1 8 1 0,5-5 0 0,-2 0-2 16,3-3 1-16,2-2 0 0,-5 2-1 0,-1 0 0 0,0 3 0 16,4-3 0-16,-3-1-1 0,-1 1 2 0,-1 1-1 15,4 4 0-15,0-6 2 0,-4 2-2 0,2-1-1 16,-1 0 2-16,1-3-1 0,-1 1 0 0,1 1 2 0,-2-1-4 15,3 1 2-15,0-2 0 0,3 3 0 0,-3 0 0 16,-2 0-2-16,0-5 4 0,-2 2-2 0,1-1 0 16,-4 1 1-16,5 0 1 0,-2 2-1 0,0 1 3 15,0 1-2-15,1 4-2 16,-2-5 3-16,2 5-1 0,-4-4 0 0,-2-1-1 0,5 0 1 16,-7 0-2-16,7 2 0 0,-5-2 1 0,3 1-1 15,4-2 0-15,1 1-1 0,-3 0 0 0,-2 0-1 16,4-3 5-16,3-4-3 0,-5 7-1 0,1-3 1 15,-1 2 0-15,-7-3 1 0,10 1-1 0,3 3 1 0,-4-3 2 16,-6 3-1-16,8-3-1 0,-3 3 0 16,1 0-1-16,1-3 0 0,-6 4 4 0,-3-1-4 0,2 2 0 15,1-2 3-15,0 2 0 0,2-2-1 0,-6 3 1 16,1-3-2-16,3 3 3 0,0 0-1 0,-4-3-3 0,4 2 2 16,-3 1-1-16,3-2 1 0,-3-2 0 15,-1 4-2-15,4-3 1 0,-5 0-1 0,4 8 2 0,-4-3 0 0,1-2-1 16,4 3 2-16,-4 2-3 15,5-2 0-15,-4 0-2 0,3-2 3 0,-4-3-1 0,6 4 0 0,-2-2 1 16,-1-1-2-16,3-1 0 0,-4-1-1 0,4 0 2 16,-1 0-1-16,0 0 1 0,-1 2-1 0,2-1 1 15,-1-1 0-15,-1 0 1 0,3 5-1 0,-1-5-1 16,-1-2-1-16,-1 1 2 0,0-4-1 0,4 4-1 16,1-3 2-16,-1 0-2 0,-7-3 0 0,1 0 3 15,7 7-1-15,-8-7 0 0,6 1 0 0,-5 0 2 16,-3-1 0-16,2-1 0 0,6-1-2 0,3 7 0 15,-6-7-1-15,-3 7 1 0,6-2-2 0,-8 1 2 16,6 1-1-16,-4-3 1 0,-3 2 2 0,2 0-1 16,-1 1 0-16,7-2 1 0,-7-3-2 0,0 4 0 15,3 0 1-15,2 2-1 0,3 1 0 0,-4-2-1 16,-3-1-1-16,-1 1 3 0,5 7-1 0,-8-5 0 16,2-2 1-16,10-2-2 0,-2 1 1 0,-7 3 0 0,7 0 0 15,-1 0 0-15,-1-5 0 0,12 5 1 0,-15-2 2 16,3 2-3-16,1 2 0 0,-1-2 1 0,2 0 0 0,-4 0 1 15,3 3-2-15,-4 2 0 0,4-4 0 0,1-1 0 16,-4 0 1-16,5 0 2 0,-1 3-2 0,1 1 1 16,-5-4 3-16,5 1-2 0,0 2 1 0,-3 5 0 15,0-2-1-15,1-1 0 0,-3-2 0 0,2 2 0 16,2 0 0-16,-7-2 0 0,6 3 2 0,-2-1-2 16,2 1 0-16,-1-3-1 0,-3 2-1 0,4-3 3 15,-1 4-2-15,3 2 0 0,-2-3 1 0,-2-5-3 16,1 0 2-16,-1 4 1 0,0 3-3 0,2-1 0 15,-3-5 0-15,2 6 1 0,-5-4-1 0,7 2 2 16,-5-1-1-16,2-1-1 0,-3 1 3 0,2-4 1 16,-1 4 0-16,-1-1-2 0,4-1-1 0,-3 4 1 15,1-3-1-15,-4 2 1 0,7-3 1 0,-6-1-2 16,-1 2 2-16,4-3-1 0,-3 2 2 0,-3 0-3 0,2-2 0 16,3-2 2-16,-5 4-2 0,6-4 0 0,-4 2 0 15,-1 2-1-15,5-2 2 0,-1 0-1 0,-2 1-1 16,-1-1 0-16,3-1-1 0,-4 4 0 0,2-8-1 0,-1 2 2 15,-2 3-1-15,0-3 1 0,6 4 0 0,-3-2 0 16,-1 1 1-16,-2-2 0 0,3 2-1 0,2 0 0 16,-1-3 0-16,-2 3 0 0,-2 0 0 0,3-3 0 15,3 3 0-15,-2-3 0 0,-4 3 1 0,1 0 2 16,-1-2-1-16,0 1-1 0,0-1 1 0,-3 4 1 16,5-2-3-16,1 0 2 0,-3 0-2 0,0 0 1 15,3 0 1-15,-2 0-2 0,3-2 0 0,-1-1-2 16,-6 4 3-16,-2-1 0 0,2 0-1 0,3 0 0 15,0 0 0-15,0 0-1 0,3 0 0 0,-3 0 1 16,1 0-2-16,-1 0 4 0,0 0-1 0,2 0-1 16,0 0 2-16,-2 0-1 0,0 0 0 0,0 0 2 0,-5 0-4 15,10-1 2-15,-2 1 1 16,-5 0-2-16,2-2 0 0,0-2 1 0,-1 4 1 0,1-2-3 0,1 0 3 16,-6 1-2-16,5 1 0 0,0 0 1 0,0 0-1 15,2-2 0-15,0 2 0 0,-2-1 0 0,0-1 0 0,0-1 0 16,0 1 0-16,0 1-1 0,0 1 1 0,0 0 0 15,0-2-2-15,0 1 2 0,4-9-1 0,-1 9 0 16,-1-1 0-16,1-1 1 0,-3 0-1 0,0-3 1 16,5 2-1-16,-2 0 0 0,0 1 1 0,-3-1 1 15,2 0-1-15,3-1-2 0,2 0 2 0,0 0 0 16,-3 2 0-16,0 2-1 0,-3-2-1 0,2-2 1 16,7 0 1-16,-9 2 0 0,1 1 2 15,-2-1-3-15,5 2 1 0,-2-2 0 0,1 1 0 16,3-3 1-16,-7 5-1 0,4-3 0 0,4-2-2 0,-3 2 1 15,3 0-1-15,-3 0 3 0,2-6-1 0,4 5-2 16,-4-5 2-16,1 4 1 0,-2 1-1 0,3-1 1 0,-1-1-1 16,-3-1 2-16,3 4-2 0,-3 0 2 15,-1 0 0-15,1 0 0 0,-2-2 0 0,-3 2-1 16,0 0 0-16,-1 0 1 0,-1 1 0 0,2 0-1 0,-5-1 0 0,8-2-1 16,-7 5 3-16,1-3-3 15,3-1 1-15,0-1 0 0,3 0-1 0,-5 0 3 0,1-1 0 0,1 0-3 16,1 0 0-16,2-2 0 0,0 0-1 0,-1 2 0 15,-2-2 1-15,0 1-4 0,3 0 4 0,-3-1 0 16,0-2 0-16,0 4 0 0,0-3 2 0,0 1 0 16,0 0 0-16,0-2 1 0,2 2 1 0,-2-1 0 15,0 0-1-15,-2-1 1 0,2 1 0 0,-3-2 4 16,-2 0-1-16,1 0 0 0,0 0 3 16,0 0-5-16,-3-2 2 0,6 1 0 0,-5-1-3 0,2 0 0 15,0-2 0-15,-1 2-3 0,-1-1 3 0,-4-2-4 16,10 2 2-16,-9-5-2 0,4 5-1 15,5-2 1-15,0 1 0 0,-3 0-1 0,-3-4 1 0,2 2 1 16,-3-2 0-16,5 7 1 0,-1-9-2 0,0 1 0 0,-5-2 0 16,6 3 0-16,-1-2-2 0,3 1 2 0,0-2-1 15,-5-2 0-15,9 2 0 0,-4 2 0 0,0-2-1 16,0-2 5-16,1 2-3 0,-1-1 0 0,0 1-1 0,0 0 1 16,-6 0 0-16,6 0 0 0,-3 1 0 15,3-2 0-15,0 1 1 0,0-4-1 0,0 0 1 0,0 2-1 16,1 0 0-16,1 1 0 0,-2-2 0 0,0 3 0 15,-2 0 0-15,2 3 1 0,2 1-1 0,-2-2 0 16,0 0 0-16,0-2 1 0,-3 4 1 0,3-2-1 16,0-1 1-16,0 1-1 0,0-1 1 0,0 4-1 15,-5 0-1-15,2 0 0 0,8-1-1 0,-5 3 2 16,-5-1-1-16,3 0 0 0,-4 0 1 0,6 1-1 16,3 0 0-16,-3-2 0 0,-5 1 1 0,1-1 1 15,1 0-2-15,1 1 0 0,2 0 0 0,-3-1 0 16,-2 1 0-16,5 2 0 0,2 2 0 0,-2-1 0 15,4 2 0-15,0 3 1 0,-4-6-1 0,1 3 1 16,-4-5-1-16,-3 1 1 0,6 0-1 0,0 1 1 16,0-2 0-16,-2-1 1 0,-3 6-2 0,7-5 1 0,-2 1-1 15,8-1 0-15,-7 0-1 0,-2 1 1 16,-4-3-1-16,0 1 1 0,5-2 0 0,-3 3-1 0,-1 1 1 0,-3 0 0 16,7-2 0-16,2 3 0 0,-2-2 0 15,3 1 0-15,-3 0 0 0,-2-2 0 16,2 3 1-16,0-3-1 0,-6 1 0 0,0 0 0 0,4 2-1 0,2-2 1 15,-1 2 1-15,2 0-2 16,-1 0 1-16,0-2 1 0,0 2-3 0,0 0 3 0,-8 0-1 0,5-1 0 16,2 0 0-16,-1 1 0 0,2-5 0 0,2 0 0 15,-2 6 0-15,0-4 1 0,4 1 1 0,-1 2-2 16,-1-2 0-16,-2 1 1 0,-5 4-2 0,1-4 1 16,4 1 0-16,0 5-1 0,0-5 0 0,-2 1 4 15,2 2-2-15,0 0-1 0,0 2 0 0,2 4 3 16,-4-5-2-16,2 3 4 0,-3 0-2 0,3 6 0 15,0-4 1-15,0 2 2 0,-5-2-2 0,2 2 0 16,3-2 0-16,-8 2 0 0,3-2-2 0,2 2-2 0,-3 0 2 16,-5-2 0-16,6 2-2 0,-4-1 2 0,3-1-2 15,-2 2 2-15,1 0 0 0,-2-2 1 0,0 2 2 16,2 1-5-16,-4-1 3 0,0 0-1 0,2 0 0 0,-2 1 2 16,1 0-2-16,-2 2 4 0,-2-1-5 15,-2 1 2-15,0 0 1 0,0 0 0 0,2 0 1 0,-5 0 0 16,2 1-2-16,-3 1-2 0,1 0 5 0,-3 1-2 15,4-2-2-15,-2 2-2 0,-4 1 0 0,4 0 1 16,-1 1-2-16,1-2 1 0,-4 2-5 0,1 1 4 16,-4 1-1-16,3-3 1 0,4 3-1 0,3-3 1 15,-7 3-1-15,10-4 1 0,-2 0 0 0,-3-3 0 16,5 5 0-16,-3-4 0 0,3-1-1 0,-5 2 1 16,2-2-1-16,-1 1 2 0,3 1 2 15,0-1-2-15,-2-1 2 0,1 0-2 0,-1 0 0 0,1 0 2 16,1 0-2-16,-4-3 0 0,0 2-1 0,3-1-1 15,-4 1 1-15,4-1 1 0,-5-1-1 0,3 3 1 16,-3 0 0-16,2 0 0 0,-1-3 0 0,-2 1 0 16,3 1 1-16,2-3-1 0,-2 1 0 0,0 2 0 15,-3-4-1-15,-2 7 2 0,5-2 0 0,-1 0-1 16,0 0 0-16,-6 0 1 0,3 1-1 0,2-1 3 16,4 0-3-16,-2-1-1 0,3 1-1 0,-1 1 2 0,-2 1-1 15,3-2-1-15,2 0-1 0,-6 1-3 0,4 2 2 0,-4-3-2 16,2 0 4-16,-4 0-5 0,5 0 2 0,-5 4 1 15,5-4-1-15,-5 0 0 0,3-2 0 0,-2 2 3 16,6 0-4-16,-6 0 3 0,5 0-2 0,-4-2-1 16,1 2-1-16,2-3 3 0,0 3-4 0,-7-4-2 15,5-1 5-15,3 2-8 0,-1 1 3 0,-3-4-3 16,2 1-7-16,1 0 5 0,6 2-7 0,-2-1-12 16,4 0-7-16,-7 0 2 0,2 0-15 0,3 1-6 15,-2-1-9-15,10-1-9 0,-12 0-9 0,7-3 1 16,1 2-12-16</inkml:trace>
  <inkml:trace contextRef="#ctx0" brushRef="#br0" timeOffset="63284.19">23620 12614 260 0,'-4'5'3'0,"4"-4"-3"0,-6-1-1 0,0 0-4 15,6 3-8-15,0-1 1 0,0-1-6 0,-2-1 10 16,1 0 3-16,-4-3-4 0,3 3 13 0,1 3 11 15,-6-9 5-15,1 1 3 0,1 2 11 0,-1 0 1 16,1 2 4-16,5 1 1 0,-6 0 3 0,1-2-7 16,5 2-4-16,-3 2 4 0,2-2-9 0,-4 0 0 15,3 3-5-15,1-5-3 0,-1 2-1 0,1 0 0 0,-4 0-1 16,2-1 0-16,0 4-3 0,1-3-2 0,-3 1 4 16,2 2-2-16,0-3-2 0,-3 0-3 0,4 5 2 15,1-2 0-15,-2-3-1 0,1-1-3 0,-4 1-1 0,3 1 2 16,1 2-1-16,0 2 1 0,-1-5-3 0,-1 2 1 15,2 1 1-15,0 0 0 0,1 0-1 0,1-1-1 16,0-2-1-16,-2 0 1 0,2 3-1 0,2 0 2 16,-1 2 0-16,1-2 2 0,6-3 0 0,-2 1-2 15,2 3 3-15,0-1-2 0,4-2 1 0,4 1-3 16,0-2-2-16,-2-2-1 0,2 4 2 0,3-2-1 16,3-2-2-16,0 1 2 0,-3 1-3 0,6-2 3 15,-5 2-1-15,4 0 0 0,-1-3 0 16,-1 3-2-16,-4-2-1 0,8-1 0 0,0 2 0 0,-6-6 1 15,4 4 0-15,1 0-2 0,0 2 1 0,-1-4-1 16,-1 5 0-16,2-2 1 0,-3 1-1 0,-1-4-1 16,1 2 2-16,1 1 1 0,-4-1-9 0,2 0 0 15,-1-2-1-15,-1 4-12 0,3-1-5 0,-1 5 9 16,-1-1-30-16,4-1-18 0,-1 3-7 0,-4-1-4 0,3 1-24 16,-3 0 1-16,6-1-12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16:49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8755 6641 87 0,'-3'-3'6'0,"-1"3"-6"0,4-3 0 16,0 3-31-16,0 0 39 0,0-1-10 0,-3-4-3 0,3 6 0 0,0 1 0 15,2-2-3-15,-2 0 3 16,0 0 5-16,-5 2 2 0,5-2 7 0,0 0 7 0,-3-2-2 0,3 2 1 16,0 0 7-16,0 0-2 0,0 0 0 0,0 0-2 15,-2 0-2-15,1 0-9 0,1 0 3 16,-10 0-4-16,9 0-6 0,-1-3 2 0,-2 3-2 0,-3 0 0 15,4-2 2-15,-5 2 2 0,5 0-2 16,-2 0 1-16,-2 3-1 0,2-1 0 0,-3 1 1 0,5-3-2 16,-3 5-1-16,1 0 0 0,-3-2 1 0,3 0 1 15,-1-5 0-15,3 5 2 0,-2-3-2 0,-3 7 4 16,5-3 0-16,-2-4 2 0,1 2 1 0,0 3 1 16,0 1 2-16,-1-6 6 0,2 2-1 0,1 1 2 15,-1-5 6-15,0 5-7 0,1-3 5 0,-1 0-4 16,3 0-4-16,-1 3 2 0,-1-3-1 0,2 0-4 15,-5 0 2-15,4-6-3 0,1 6 1 0,0 0 3 16,-2 0-4-16,1 0 0 0,1 0 0 0,0-1 1 16,-2 1 0-16,1 0 4 0,1 0-5 0,-2-2 0 15,-1 0 0-15,1 1 4 0,1 1-4 0,1 0 6 0,-2 0-3 0,1-3-8 16,-1-5 8-16,0 5-7 0,2-2-1 0,0 3 0 16,-3-4-2-16,3 6-1 0,0 0-1 15,0 0 2-15,3-9-2 0,-3 4 1 0,2 5 0 0,0-2-1 16,-2-1 1-16,1-1 0 0,1 2-1 0,-2 2-2 15,3 2 1-15,0-2 0 0,-1 1 0 0,1-1 2 16,-3 0-1-16,3 0 0 0,-2 0 2 0,4-1 0 16,-2 2 3-16,0 4-4 0,2-5 2 0,-2 5 1 15,-1-2-1-15,3-2 4 0,-1 6-1 0,-1-7 1 16,1 0-1-16,0 0 1 0,0 1-1 0,-1-2-1 16,-2 1 0-16,6 0 0 0,-4 0-2 0,-2 4 1 15,2-5 1-15,2 1 0 0,-2 0 0 0,-1 1 0 16,-1 2-1-16,1-1 3 0,3 1-2 0,-4-4 1 15,1 4-3-15,-1-3 3 0,3 1-1 0,-3 1-1 16,4-1 2-16,-2-1-3 0,-1 0 1 0,1 4 0 16,1 2 0-16,-2-1-1 0,3-5-1 0,3 4 1 0,-5 1-3 15,5 1 5-15,-2-4-4 0,0 4 0 0,2-6 4 16,0 2-5-16,-2 4 2 0,4-6 1 0,-1 0-1 16,-6 3 0-16,8-3 1 0,0 0 0 0,-8 0-1 15,4 5 2-15,-3-5-1 0,-2 3 1 0,4-1-1 0,-3-1 3 16,2 6 0-16,1-3-2 0,2-2 4 0,-3-2-6 15,4 0 2-15,-2 3-1 0,-3 0-1 0,4 0 0 16,-6-3-2-16,-1 2 2 0,-1-1-3 0,4 6 2 16,-8-1 1-16,6-4 1 0,7-2 0 0,-4 1-2 15,0 1 1-15,-2-2 1 0,5 4-2 0,0-4 2 16,0-3-2-16,0 3 0 0,-2 0 0 0,6 3 3 16,1-1-3-16,-4-2-1 0,6 3 5 0,0 0-5 15,1 2 2-15,-3-3-3 0,-1-1 0 0,-2-1 2 16,4 2-3-16,-2 2 4 0,1 0 0 0,-4-3-2 15,-1 1 4-15,0-2 0 0,2 3-3 0,-1 2 3 16,-1-5-4-16,1 0 4 0,-2 0-5 0,2 3 2 16,0-3 1-16,-2 1-1 0,2-1 1 0,-4-1 1 15,3 1-2-15,0 0-1 0,-2-2 5 0,2 1-4 16,-2-1 1-16,5 0 0 0,0-2-1 0,-1-1 4 0,-1 2-2 0,2 3-3 16,0-3-2-16,0 1 3 0,0 2-3 0,-3-3 2 15,3 3 0-15,-2 2-2 0,1-2 3 0,1-2 1 16,-5 0 1-16,4-1-2 0,-6 3 2 0,4-1-1 15,-6 1 1-15,2 0-1 0,3 3 0 0,-3-3 0 16,4 3-4-16,-5-1 3 0,7-1-2 0,-5 1 1 16,1-1-2-16,3 2 2 0,1-1 0 0,-2-2-1 15,-5 2 2-15,5-2-1 0,-4 1 0 0,1 1-1 16,1-2 2-16,-2 0 0 0,5 0 0 0,-7 0-1 16,7 0 0-16,-6 3-1 0,2-2 1 0,4-1-1 15,-1-1-1-15,0 1 2 0,-3 0-1 0,7 0-1 16,-4 1 2-16,6-1-2 0,-3-1 1 0,-1 1-1 15,7 1 2-15,-7-1-2 0,5 4 1 0,-4-4 0 16,2 0 0-16,-4 0 1 0,4 0 1 0,1 0-3 16,-3 0 0-16,2 0 2 0,-2-4-2 0,1 4 2 15,-6 0 0-15,9 0-2 0,-1 0 1 0,-2-1-1 16,-1-1 0-16,0-1 2 0,2 2-2 0,0-1 0 0,1 0 3 16,-2-1-3-16,2-1 3 0,-1 4-1 15,1-5-2-15,-1 2 1 0,-1 1-2 0,-1-3 1 0,2 4 0 16,0-1 0-16,-2 1 1 0,0-2-2 0,-4 1 3 15,1-1 1-15,2 3-1 0,-4 0-2 16,2 0 0-16,-2 0 0 0,2 0-2 0,-6 1 4 0,6-1-3 0,-2 0-1 16,-3-1 2-16,2 1 1 0,-4 0 2 0,-1 0-4 15,0 0 0-15,2-2-9 0,-1 4 1 0,1-1 3 16,4-1-11-16,-4 2-2 0,-2 0-12 0,9-2 0 16,-7 0-7-16,1 0-34 0,2 0-15 15,-1 0-6-15,3 1-43 0,5-2 1 0,9-1-26 0</inkml:trace>
  <inkml:trace contextRef="#ctx0" brushRef="#br0" timeOffset="25334.57">15047 6833 150 0,'-2'2'11'0,"2"-2"-19"15,-1 0 4-15,1-2-26 0,-7 1 20 0,14 1-3 16,-7-2 0-16,-2-1 2 0,4 3-4 0,-1 0 10 16,1 0 2-16,-5-2 2 0,3 2 11 0,-7 2 5 15,7 0 4-15,0-1-1 0,-6-1 7 0,0 0-4 16,1 2-1-16,7-2 0 0,-2 0-3 0,0 0-4 15,0 0-1-15,0 0-5 0,-2 0-3 0,-3-5-3 0,-3 0 1 16,7 2 0-16,1 2-3 0,-2-1 1 0,1-1 1 16,-1 3 2-16,2-3 2 0,0 3 0 0,3 0-2 15,-3 0 5-15,0 0-3 0,-1-3 1 0,1 3 2 16,-2 0-6-16,2 0 4 0,-6-2-1 0,7 0 0 16,-1 2 2-16,5 0-1 0,-2 0-1 0,-3 0-1 0,-6-3 1 15,12 3 1-15,7 2-2 0,-12-2 3 16,-1-2-2-16,4 1 2 0,2-1 3 0,0 2 3 0,7 2-5 15,-12-4 6-15,4 2 3 0,1 0-3 0,2 0 1 16,-5 0 0-16,8 0-2 0,-4 2-3 0,-1-2 3 16,0 3-5-16,2-3-1 0,3 5-1 0,-6-2-1 15,4 0-3-15,1 0 4 0,-6-1-1 0,6 1 0 16,-2 0 0-16,4 0 2 0,-4-1 0 0,5 2 5 16,-4-4-1-16,1 3-1 0,1-1 2 0,0 0 0 15,0 1 1-15,1 0-5 0,1-1 0 0,-2-1 0 16,0 1-4-16,1-1-1 0,-2 1-2 0,1-1-2 15,0 1-1-15,0 1 4 0,-2-1-1 16,-2 2 0-16,2 0 1 0,2 0-2 0,-6 1 4 0,4 0-3 16,-4-2 0-16,4 0 2 0,2 0-3 0,-4-1 0 15,1 1 1-15,1-2-1 0,2 1 2 0,-6 1-1 16,9-1-1-16,-6-2 0 0,0 0-1 0,3 1 3 0,1-1-1 16,4 0 0-16,0-1-3 0,1-2 1 0,-6-1-1 0,13 3 2 15,-9-4 0-15,7 2-1 0,-3-2 1 16,0 1-1-16,-2-3 0 0,7 6 2 0,-4-4-2 0,1 2 1 15,4 0-2-15,-3 1 2 0,-3-1 1 0,5 1 0 16,-1 1-1-16,-4-4 0 0,3 2-1 0,-5 0 1 16,4 0 1-16,-1-2-1 0,-1 0 0 0,2 0 1 15,-4-1 1-15,5 0 0 0,-5-2 0 0,5 0-2 16,-3-1 0-16,-2-1 2 0,1 2-2 0,4-3 0 16,-2 0 0-16,2 2 0 0,0 0 3 0,-6-4-1 15,9 7 0-15,-1-1 0 0,2-2 0 0,1 4 1 16,-2-3-3-16,5 5 0 0,-3-2 0 0,8-1 2 15,-7 1-2-15,3-2 1 0,-2 2-1 0,-7-6 1 16,0 8 1-16,0 0 0 0,0-2 0 0,1 3-1 0,-5-4 1 16,-3 4 1-16,3-1 0 0,-3 5-2 0,0-1 6 15,-1-2-7-15,0 1 3 0,0 0-2 0,0 3 0 16,3 0 0-16,-1 2-1 0,-3-5 4 0,-1 0-3 16,3 1 1-16,-3-1 4 0,1 4-3 0,2-3 1 0,-2-1 4 15,0 5-3-15,9 0-2 16,-8-4 4-16,3 2-4 0,4-3 2 0,-4 5 1 0,5 0-3 0,0-2 0 15,-3-5 0-15,-5 2 1 0,8 2 1 0,0-1-4 16,-5 4 1-16,5-3 1 0,-6-2-1 0,0 0 2 16,4 3-2-16,-1-2-2 0,0 3 1 0,-3-3 2 15,-1-1-2-15,0 0 1 0,2 0-2 16,-3 0 1-16,2-1 1 0,-1 1 2 0,4-4-4 16,-4 4 1-16,0 0 1 0,-2-4-1 0,7-1 0 0,-4 5 0 15,1 0-1-15,2 0-2 0,-3 0 4 0,1 0-3 16,2 3 0-16,6-1 0 0,-11-2 0 0,8 0 2 15,-3 0 0-15,6 0 0 0,-1-3-2 0,3-2 1 16,-2 3-1-16,-1 2 1 0,2 0 0 0,1 0-1 16,-2 0 1-16,-4-3-3 0,-1 2 2 0,2 1 1 0,2-2-2 15,-1 2 2-15,-5 0 0 0,1 0-2 16,1 0 2-16,0 2 3 0,-2-2 0 0,1 0-3 0,3-4 1 16,0 3-1-16,-3-1 0 0,1-1 2 0,-3 0-2 0,8 1-2 15,-3 1 3-15,-6-2-1 0,3 3 1 0,0-10-1 16,-3 10 0-16,4-3 2 0,5-3 0 0,-9-4 0 15,6 3-2-15,3-1 0 0,-6 3 1 0,0 3-1 16,1-7 0-16,1 1 0 0,-5 8-1 0,2 0-1 16,-7-1 2-16,4 1-4 0,-3 0 1 15,-2-2-11-15,1 8-9 0,-2 2 2 0,-1-2-18 0,0-2-50 16,0 5 72-16,-4-3-33 0,3 4 50 0</inkml:trace>
  <inkml:trace contextRef="#ctx0" brushRef="#br0" timeOffset="33334.5">16879 7856 187 0,'-4'0'-63'0,"-1"0"30"16,-3 0-3-16,3-2 2 0,5 2 52 0,-4 0-7 15,2-3 15-15,4 1-7 0,-1 1 5 0,-1-2 1 16,3 1-7-16,-3-4 0 0,-3 1 1 16,2 0-4-16,-1-1 3 0,-1 0-2 0,1 0 2 0,2 4-3 15,-4-3 0-15,2 4-3 0,0-4-2 0,2 5 0 16,0-3-4-16,-3 0 1 0,3 1-6 0,0-1 5 15,-1-2-3-15,-6 2 3 0,7 0-1 0,-4-2-1 16,2 2 2-16,-1 0 1 0,-3 0-2 0,2 1 4 16,4 1-2-16,0 1 0 0,0 0 0 0,0-2-2 15,0 1 0-15,0-1 1 0,-1 0 1 0,-4-4-4 0,5 4 0 16,3-1-3-16,-3 0 4 0,0 2-2 16,3-3-2-16,-3 3 2 0,2-1-2 0,1 1 1 0,-1-1-1 0,-2 1 1 15,4 1-1-15,1 0 1 0,-2 0-1 0,5 0 2 16,-6 0 0-16,3 0 2 0,-5 1 2 15,9 1 0-15,-6-1 0 0,2-1 2 0,0 0-2 0,-2 0 0 16,5 2-2-16,-5-2 1 0,9 0-3 0,-2-2 2 16,5 2 1-16,-2 0-3 0,-4 0 2 0,2-1-2 15,5 1 3-15,-5 0 2 0,-1 0-1 0,2 0 0 16,-4 0 3-16,2-2-4 16,2 2 2-16,-2 0-1 0,-6 0-1 0,7-1 0 0,-1 1-2 0,-4 0 2 15,2 0-4-15,-2 1 2 0,5-1 1 0,2 0-2 16,-2 2 0-16,-5-1 1 0,4 1-1 15,-1-1 1-15,-4 3 0 0,-1-3-2 0,1 1 1 0,5 1-1 16,-4 0 2-16,5 0-1 0,-2-1-1 16,-2 3 1-16,0-2 1 0,6 0-3 0,-2 0 1 0,0 0 4 15,-2 2-4-15,1-4 3 0,1 3-1 0,2-1 1 16,-1-2 1-16,-1 4 2 0,0-3 1 0,2-1-1 16,-1 2 1-16,1 2 4 0,-1-2-1 0,-2-3-4 0,6 3 0 15,-7-1 1-15,5 3-2 0,-1-5-1 0,3 3-2 16,-2 0-3-16,-2-2 1 0,6 4 3 0,-6-2-1 15,1 0-3-15,1 1 2 0,5-1 0 0,-7-3 2 0,-4 1-1 16,6 1-1-16,-4-4 0 16,1 2 0-16,1 2 1 0,1-2-2 0,1 0 0 0,-1 0-1 0,-1 0 0 15,2 0 0-15,2 0 0 0,5-5 1 0,1 5-1 16,-7 0 1-16,0 0-1 0,0 0 0 0,7 0 1 16,-8 0 0-16,-1 2-1 0,4-1 0 0,-1-1 0 15,-2 0 0-15,0 0 0 0,2 2 0 0,-3-1-1 16,2 1 1-16,3-2 0 0,-3 2 0 0,0-1 0 15,-1-1 0-15,2 0 0 0,2 0-2 0,-3-1 4 16,0-3-2-16,3 3 0 0,0-2-1 0,1 3 1 16,2-3 0-16,-5-1 0 0,6 3 1 0,-4-1-2 15,3 1 1-15,-1-2 2 0,-2 1 0 0,4-4-2 16,-3 3 1-16,1-1-1 0,-4 1 1 0,4 0 1 16,-3 0-2-16,-1 0 0 0,5-2 0 0,-6 2 0 15,3 0-2-15,2 0 2 0,2 0-1 0,-5-1 1 0,1 1 0 0,2 0 0 16,-1 3 0-16,0 0 0 0,-5-1 0 15,2 1 0-15,3-2-2 0,-4 2 2 0,1 0 0 0,3 0 0 16,-2 0 0-16,-3 0-1 0,2 0 1 0,0 0 0 16,0 3 0-16,-1-1 0 0,-2-1-1 0,0-1 2 15,-1 2 2-15,-2-2-3 0,5 1 2 0,-5-1 0 16,-2 0-2-16,-1 0 3 0,6 0-3 0,1 2 1 16,0-2-3-16,-1 2 2 0,-2-2 0 0,2 0 1 15,2 0-1-15,4 0-1 0,-5 0 1 0,2 0-1 16,-2-2 4-16,8 2-4 0,2 3 0 0,-5-3 0 15,4 2 0-15,1-1 1 0,3 2-1 0,-2-1 1 16,-3 0-2-16,1-1 2 0,-1-1 0 0,4 2 0 16,-3 1 0-16,-4-3 0 0,0 3-1 0,0 0 1 15,1 0 0-15,-2-1 0 0,2 3 0 0,-1-1 0 16,1-1 0-16,-4 2 1 0,3-3 0 0,1 2 0 16,-5-2-1-16,5 1 1 0,-4-1 0 0,3-2 2 15,-2 0-2-15,7 0-2 0,-6 0 1 0,3 0 1 0,-1 0 4 16,4-2-6-16,-2 1 1 0,-2-3 0 0,-2 4-1 15,5-3 3-15,-1 2-2 0,-3-1 0 0,6-1 0 16,-3 1 1-16,2 1 1 0,-4-2-1 0,6 0 0 16,-4 3-1-16,0 0 0 0,-4-2 3 0,3 0-4 15,-2 1 0-15,0-1 0 0,-4 2 1 0,1 0 1 0,0 0-1 16,0 0 0-16,1 0 0 0,-5 2 2 0,1-1-2 16,0 3-1-16,1-1 1 0,-2 1 0 0,1-2 4 15,1 3-2-15,-4-5 1 0,5 6 0 0,3 0 0 16,-7-4 1-16,-5 1-3 0,6 2 3 0,0-4-1 15,-8 6 0-15,7-4-1 0,-9-5 1 0,3 4-1 16,2 4 0-16,9-3 1 0,-8 0-1 0,0-1 1 16,1-2 1-16,-2 6-1 0,2-3-1 0,-1-1-1 15,-5 1-1-15,-3-1-21 0,-2 1-17 0,-2 0-5 16,-4 0-30-16,8-3 1 0,-11 3-28 0</inkml:trace>
  <inkml:trace contextRef="#ctx0" brushRef="#br0" timeOffset="37903.68">7201 8045 223 0,'0'1'16'0,"0"-2"-8"0,0 1-5 0,0 0-3 16,0-4 8-16,1 3-6 0,1-2 4 15,4-2-4-15,-3 3-5 0,-1 2 2 0,1-6 0 0,2 6 3 16,-2-2 2-16,-3 2 30 16,0 0-1-16,0 0 1 0,0 2 27 0,1 1-1 0,-1-1-13 0,-1 1 11 15,1-3-12-15,0 0-14 0,0 0-5 0,0 0 14 16,0 0-32-16,0 0 1 0,0 0 0 0,0 1-2 15,0 3 3-15,0-6-2 0,0 2 3 0,0 0 1 16,1-3 0-16,-1 3 2 0,-1-2 1 0,1-2-3 16,-2-1 4-16,-2 3-7 0,-1-4-1 0,3 3 4 15,-4 1-8-15,0-6 3 0,3 4-5 0,-7-4-1 16,5 2 1-16,-2-1 1 0,-1 4 0 0,1-2 0 16,-1 1-2-16,1-3-1 0,-3 6 1 0,1-4 2 15,-4 2-4-15,1-2 2 0,1-1-2 0,-7 3 0 0,6-5 0 16,-1 3-1-16,-4 2-2 0,1 2-1 0,0-3-2 15,2 6-2-15,-5 0-1 0,2 1 3 16,3 1-4-16,-3 6 1 0,4-1 0 0,-7 2 0 0,4-1 1 0,3 2-1 16,4 7 0-16,4-3 1 0,-6 4-3 0,8 1 4 15,-7 1-1-15,10-2-1 16,8 5 3-16,-8-3-2 0,8-1 1 0,0 1 2 0,3 2-3 0,-5-6-1 16,4 3 3-16,4 2-1 0,-5-1 2 0,7-1 3 15,-2 1-2-15,7 0 1 0,-6-2 3 0,7 4 0 16,-1 1 0-16,-2-1 0 0,0 1 0 0,-2-1 0 15,-1 1 0-15,-4 3 0 0,2-3-2 16,-1 0-5-16,-2-4-2 0,0 4 1 0,-6-3-7 0,3-2 5 16,-4-1 0-16,-4-3 0 0,0 1 6 0,-1-3 3 15,-6 2 2-15,1-5 0 0,-5 0 4 0,-1 2 1 16,-1-4-1-16,-3 1 1 0,-4-2-2 0,1 1-2 16,-6-1-1-16,1-2 1 0,-1 0-5 0,0 2-4 15,-10-5-2-15,10 1-1 0,0-3-6 0,3-1-8 16,0 2-5-16,-5-2-3 0,2-2-12 0,5-3-21 0,2 2-6 15,1-5 18-15,-4 2 53 0,4-2-47 0</inkml:trace>
  <inkml:trace contextRef="#ctx0" brushRef="#br0" timeOffset="38701.1">7542 8249 785 0,'-3'0'59'0,"3"3"-48"0,0-1-16 0,0-1 43 15,3 2-41-15,-1-1-3 0,-1 1 0 0,4 0-1 16,-4-1-2-16,3-1 4 0,0 6 1 0,-1-4-1 15,2 0 4-15,-5 3 2 0,0 1 4 16,-5 0 0-16,7 1 4 0,-2 2 4 0,-5 1-4 0,5 0 4 16,-11 3 2-16,10 0-5 0,-7 0 3 0,5 2-5 15,-8 0-2-15,4 3-2 0,0-5 2 0,-6 6-3 0,13 1-1 16,-9-2 0-16,2-1 0 0,-2 1 0 0,4 3-1 16,-3 0 1-16,5-1-2 0,-6-1 1 0,1 2 0 15,0 2-1-15,3-2-1 0,0-2 0 0,1-2-2 0,1-4 1 16,-7 3-1-16,10-3 0 0,-1-4-1 0,1-6-3 15,0 1 1-15,-2 1 0 0,-1-1-4 0,3 0-1 16,0-5 0-16,0 0-1 0,5 0 0 0,-5-2 6 16,1 1-1-16,2-6 1 0,0 0 5 0,2-3-1 15,-2-1 0-15,0-2 4 0,-3-2-1 0,5 1-1 16,-2-5 2-16,-1 0-3 0,-2-2 2 0,5 1 0 16,1-1-1-16,-1 1 1 0,6-2-1 0,-3-3 2 15,-4 3-1-15,7-2 0 0,3 2 1 0,-6-1-2 16,5 1 2-16,-8 0-1 0,7 0 0 0,1 1 1 15,-4 1 2-15,-4-1-4 0,3 4 2 0,4-2 0 16,-7 2 0-16,6-1 1 0,-9 0-1 0,6 2 0 16,-2 0-1-16,2 4 1 0,-5-3 1 0,5 3-2 0,-4 1-1 15,6-2 2-15,4 4-2 0,-1-4 0 0,1 2 1 16,-2 2-3-16,2-5 1 0,-1-1-1 0,1 0 1 16,2 1-2-16,0 1 0 0,-1-1 3 0,0-4-1 0,-1 0 0 15,1 5 1-15,4 0 0 0,-3 1 0 0,-2-1 1 16,2-1-1-16,3 5 2 0,-3 1-2 0,-2 2-1 15,5 2 1-15,-2 0 3 0,-3 4 0 0,0 0-2 16,2 6 3-16,-5-4-2 0,2 7 7 0,-4 0-3 16,2 1 0-16,-3 4 0 0,-2 0-2 0,-3 2 5 15,-1 0-3-15,6 1 2 0,-7 0-1 0,1 1-3 16,-2 2 2-16,-6-1-1 0,2-2-1 0,-3 5 4 16,-4 2-3-16,-2-2 0 0,-4 3-2 0,-4 0 3 15,4-1-1-15,-5-2 1 0,-3 0-1 0,1 0 3 16,-1 0 0-16,-2-5-7 0,0 5 3 15,-2-3 1-15,0-2-3 0,3-1-2 0,-4-2 0 0,1-3-8 16,6 0 1-16,-12 2-9 0,7-7-3 0,7 0-1 16,-2 1-12-16,2-4-14 0,7-2-4 0,-5-1-1 15,2-1-16-15,15-2-19 0,-4-2-7 0,0-5-4 0,0-1-20 16,4-3 1-16,-1 2-9 0</inkml:trace>
  <inkml:trace contextRef="#ctx0" brushRef="#br0" timeOffset="39200.83">8170 8000 851 0,'0'0'41'0,"0"4"-13"0,0-4-16 0,1 3 15 0,1-2-26 0,2-1 3 15,4 3-5-15,-1 5-2 0,-1-6 3 0,0 4 1 16,2 0 6-16,-3 1-1 0,0 1 4 0,-5 1 11 16,0-1 0-16,0 0-2 0,0 3 11 0,-7 0-10 15,7 5 1-15,-1-2 2 0,-1 1-12 0,2 3-2 16,-3-1-2-16,-5-1-1 0,7 1-1 0,-7-3 2 0,0-1-3 16,-6 1 2-16,3 0 0 15,0 0-1-15,1 0-1 0,-4 1 2 0,0-1-2 0,3 1-2 0,-3 1 2 16,6 2-4-16,-2-1 0 0,-2 0 0 0,1 4-1 0,-2-3 1 15,2 1 0-15,0 3-1 16,2-1-1-16,-4 1 0 0,4-3-2 0,-2 3 3 0,-2-2-3 16,2 4 2-16,-1-2 0 0,4-2-3 0,0 1-2 0,0-2 4 15,3 1-6-15,-1-3 1 0,3 2-1 0,1-3-2 16,2-2 2-16,0 0-1 0,2-1 1 0,3-4 0 16,1-1 1-16,3 2-2 0,-1-6 4 15,5 1-1-15,-1-2 1 0,6-1 1 0,-1-2 0 0,2 1-2 16,4 1 2-16,-1-5 2 0,5 1-1 0,-2-3 0 15,4-2 1-15,-4 0-2 0,9 1 2 16,-2-3-1-16,-2-1-1 0,3 2-9 0,-2-1-9 0,2-2 1 16,-3-2-13-16,3 1-24 0,-8-6-10 0,2 6-6 15,0-1-29-15,-4-4-16 0,1 3 73 0,-2-2-41 16,-3-1 87-16</inkml:trace>
  <inkml:trace contextRef="#ctx0" brushRef="#br0" timeOffset="39533.83">8852 8167 1189 0,'-1'5'88'0,"1"-2"-86"0,-3 0-5 15,-1 2 12-15,4 0-10 0,5 3-24 0,-3-2 2 16,-4 3-1-16,2 2 0 0,0 3 3 0,8 2 11 16,-5 1 2-16,0 5 1 0,-6-1 12 0,3 4 2 15,0 2 3-15,0 1-1 0,-6 4 3 0,0-1-5 16,1 7-1-16,0-2 2 0,-1-3-6 0,1 2 0 16,0-2-6-16,-4 0-1 0,0-3-3 0,1-4-17 15,-2-2-2-15,-1 1-3 0,3-3-18 0,2-3-7 0,0-3-4 16,6-5-6-16,-2 0-8 0,-1-3-8 0,3-8-2 15,0 0-3-15,5 1-11 0,3-7 0 0,3-7 0 16</inkml:trace>
  <inkml:trace contextRef="#ctx0" brushRef="#br0" timeOffset="39850.82">9796 8180 1481 0,'-8'4'-9'0,"10"6"-14"16,-1-2 1-16,3 3-51 0,-1 0-9 0,0 3 7 16,5 3-53-16,-2 5 35 0,0 0-2 0,-3 2-5 15,-3 6 43-15,0-2 58 0,0 5 13 0,-3 2-2 16,-5-1 62-16,5 6-28 0,-8-4 6 0,7 3 8 15,-6-4-33-15,4 3-7 0,0-7-9 0,-2 2-6 16,1-3-6-16,-1-8-9 0,2 0 1 0,-3-8 2 16,-1 0-8-16,6-3 6 0,-6-1-2 0,7-4 0 0,0-1 6 15,-3-4-6-15,2 2-3 0,3-1-4 16,-1-2-7-16,-4-2-20 0,6 1-15 0,-3-4-4 0,0-1-29 0,1-4 1 16,2 1-19-16</inkml:trace>
  <inkml:trace contextRef="#ctx0" brushRef="#br0" timeOffset="40166.83">9121 8211 551 0,'-3'2'233'0,"2"-1"-154"0,2-1 13 0,2 0 11 15,7 0-90-15,1 4-12 0,3-3-6 0,2-1 3 16,4 0 0-16,-1 2 4 0,5-1 4 0,-2 2 17 16,-2-1 0-16,2 1-1 0,3-1 18 0,2 2-9 15,-2 1 0-15,0 1 3 0,5-1-9 0,5 1-12 0,3 1 0 16,1-3-3-16,-1 3-9 0,6-4 0 0,-2-2-2 15,2 1-9-15,3-2 1 0,-7-3-48 0,1-2-19 16,-2-1-4-16,2-2-58 0,-3 2 2 0,-4-2-39 0</inkml:trace>
  <inkml:trace contextRef="#ctx0" brushRef="#br0" timeOffset="53917.93">13449 9006 186 0,'1'-5'-47'0,"4"0"23"16,-4 0 3-16,1 1-15 0,-2-3 54 0,-2 1 4 0,2 1-2 16,-1-1 7-16,-5 3-5 0,1-2 0 0,-1 2 6 0,2 0 1 15,-2 3 6-15,-2-2 0 16,-1 2 3-16,1-1 0 0,-1 1-1 0,-4-2 0 0,2 2-2 0,0 0-4 15,0-1-2-15,-2-1-1 0,4 2-7 0,-4-1-2 16,1-4-1-16,-2 5 6 0,1-3-5 0,2-2 4 16,-2 0 2-16,1 2-5 0,-1-2 6 0,-4-1-2 15,6 3-4-15,-2-2 2 0,-4 0-4 16,3-1-5-16,-2 1-4 0,0-1 3 0,-4-2-7 0,4 2-1 16,-4-2 0-16,1-1 1 0,-2 2-2 0,3 0 1 15,-1 0 1-15,-5-2-3 0,8-1 2 0,-1 4 0 16,3-3 2-16,-3 1-2 0,-2 1 1 0,-2-4-4 15,2 0 2-15,7 5 1 16,-4-2-4-16,-1 0 1 0,-4 2-1 0,2 0-1 0,4-4 1 0,1 3 0 16,-2 0 1-16,-3 3-2 0,3 0 0 0,-4-2 0 15,6-2 1-15,-2 0 1 0,2 7-1 0,-2-5 0 16,-3-1 0-16,3-1-1 0,2-1-1 0,0 4 2 0,0 0-2 16,-2-1 1-16,0-5 1 0,4 6-1 15,1 1-1-15,-3 1 2 0,1-1-1 0,2 0 0 0,-3 2 0 0,0 2 0 16,0 0 1-16,-4 2-5 15,3 1 1-15,4 2 1 0,-5-4-5 0,-3 7 6 0,-3 1-4 0,8 1 0 16,0-1 3-16,-4-2-1 0,-5 5 2 0,1 2 0 16,4-1-2-16,1-2 0 0,8 2 2 0,-12-4 0 15,9 4 0-15,-2 2-1 0,1-4-1 0,0 3 3 16,1 2-1-16,-2 0 0 0,-1-3-3 0,1 2 1 16,-1-1-1-16,5 1 0 0,-6-1 3 0,5 3-5 15,-1 0 3-15,-1 1-1 0,1-1-1 0,-1 0 5 16,0 1-2-16,1-1 3 0,-4 0-3 0,7 0 1 15,-2-1 1-15,0-2 1 0,-2 2 0 0,4-2-2 16,2 2 1-16,-2-2-1 0,6 0 1 0,-5-1-2 16,2-1-1-16,-1 3 1 0,4-1-2 0,0 0 3 15,1-2-1-15,2 3-2 0,0 0 1 0,4 1 1 16,-1-5-2-16,0 3 3 0,6 0 2 0,1 4-4 0,-2-6 5 16,3 4 1-16,0-3 1 0,1 5-1 0,2-2 1 0,1 2 1 15,-1-6-1-15,3 7 0 0,-1-3 0 16,-2-1-1-16,2 1-1 0,1-5 1 0,-3 6-2 15,0-6 0-15,0 4 0 0,-1-4 1 0,0 3 1 0,-1 0 1 16,-1-1-2-16,-5 4 3 0,2-3-1 0,-1 3 2 16,-4-1 1-16,0 1-2 0,2 1 2 0,1 2-2 15,-6-3 1-15,0 4-1 0,3 1-2 0,-1 3 2 16,7 3-2-16,-7-1 2 0,-2-5 0 0,1 8-2 16,6 0 2-16,-3-2 3 0,-2 5-3 0,6-4 1 15,-5-4-2-15,-2 6 1 0,7-1 2 0,-3 2 0 16,1-4-6-16,-1 0 2 0,8-4-1 0,-9-1 0 15,7 4-1-15,-1-6 0 0,5 1-1 0,-3-4 0 16,3 0 1-16,6-3-1 0,-9 1 0 0,13 0-2 16,-7-4 3-16,8 1-2 0,-7-4 0 15,3-1 2-15,0 0 0 0,0-3-1 0,4 1 1 0,-9-3 0 16,5-1-1-16,-3-2 2 0,4 0-2 0,-1 0 1 0,2-2 0 16,0-1 0-16,1-1 1 0,-3-3-1 0,1 1-2 15,1 0 2-15,1-2-3 0,2-2 3 0,1 1-1 0,-1-2 0 16,3-3 2-16,-3 0-2 0,1-1 1 0,2 0 2 15,-5-3-3-15,5 0 2 0,-3-3 0 0,1 2-3 16,0-1 2-16,5-1 2 0,-4-1-3 0,-3 0 1 16,1-1-1-16,-2-1 1 0,2-1 2 0,-5-2-2 15,-3 0 2-15,3 2 0 0,-2 0 2 0,-2 0 2 16,4 1-2-16,-8-1 1 0,0 5-2 16,0-5 1-16,-3-1 1 0,2 4 0 0,-1-1 1 0,-2-1 0 15,-6-1 2-15,9 3-6 0,-10 0 4 0,5 0-2 16,-3-2-2-16,4 1 0 0,-9-4 0 0,3 2-2 15,4-2 3-15,-7 0-1 0,1-3 0 0,1 1-1 16,-1-1 1-16,-1-3 0 0,8 4-1 0,-8-4 0 16,-3 0 1-16,3 0 0 0,6 7-1 0,-6-3 3 15,-3 2-1-15,3 1 0 0,-6-1 0 0,6 5 2 0,-2 0 1 16,-2 0-5-16,-7-2 2 0,1 4-3 0,4-1 0 16,-2-1 4-16,-3 2-4 0,0 1 1 0,3 0 0 15,-1-3-1-15,2 5 4 0,0-5-4 16,-4 5 1-16,-2-4-2 0,0 4 0 0,1-2-3 0,-1 2-2 0,-3 1-5 15,-2-5-2-15,0 9-4 0,4 2-6 0,-2-4-17 16,-2 5-20-16,0-1-7 0,-2 1-28 0,2-2 2 16,3 9-29-16</inkml:trace>
  <inkml:trace contextRef="#ctx0" brushRef="#br0" timeOffset="57651.85">21430 8296 702 0,'-16'-3'-247'0,"7"1"334"0,2 2-17 0,4 0-41 16,-1-1 40-16,-1 1-69 0,-1 0 1 0,4 0-1 15,-1-2-1-15,-3 2 0 0,2 0 1 0,1-1 0 16,-5-1 1-16,4-1 1 0,-4 3 2 0,3-3 8 0,-4 0-7 15,-1-4 19-15,4 4 0 0,-7-3 5 16,2 1 0-16,-1 1-1 0,-2-3 4 0,1 3 0 0,-1-3-13 16,0 3 3-16,-5-3-7 0,6 3-2 0,-1 0 1 15,-2-2-3-15,4 3-5 0,-7-2-3 16,5 2 1-16,-5-2 0 0,-2 1-4 0,-2 0 0 0,1 0-1 0,0 2 1 16,-3-3-1-16,-2 2-4 15,2-1-1-15,3 2 6 0,1 0-7 0,-1-2 0 0,-3 2 0 0,1 1-1 16,-1 1 0-16,2-2 3 0,-2 4-2 0,-2-1 2 15,-2-1 1-15,3 3 2 0,-3-1-1 0,-4 1-1 16,3 0 1-16,-3 3 3 0,-3-2-3 0,-3-1 3 16,6 5-1-16,-6-4-1 0,4 6-1 0,-3-2 3 15,4 0-4-15,-6 3 0 0,7 0 0 0,-1 3 2 16,-3 0-1-16,3 0 0 0,1 2 1 0,-3 1-3 16,-4 2 2-16,7 0 0 0,-1 3 1 0,-1 3-3 15,-3-1 1-15,-1 5 0 0,0 0-1 0,1 2 1 16,2 2 0-16,-4 3-1 0,12 2 4 0,-8-2-4 15,8 4 2-15,-4-3 1 0,9 1 1 0,1 3-3 0,-2-3 1 16,4 0-2-16,2-4 1 0,4 4 0 0,0-3-2 0,4-2 2 16,1 3-1-16,4 0-1 0,2-1 2 0,-2 1 1 15,5-3-1-15,2 0 3 0,4 1 0 0,-3 1 0 16,7 1 1-16,-4-1-1 0,4-1 1 0,2-1 0 16,-1 5 2-16,5-2-2 0,-3-3 1 0,2 0 3 15,6 0 1-15,-2-1-3 0,1-4 3 0,5 8-3 16,0-4 0-16,1-4 4 0,-1 7-4 0,1-4 0 15,0-1-2-15,5 2 1 0,2-1 1 0,-3-4 0 16,3 3-1-16,-5-5-3 0,9-5 1 0,-6 7-1 16,2-5 2-16,-2-2-3 0,3-1 2 0,-5 2 1 15,8-4-1-15,-1 2-1 0,1 0 2 0,1-7 2 16,-3 4 0-16,6-3-3 0,0-1 1 0,4 1 1 16,-2-2 1-16,-1-2 2 0,5 1-4 0,-3-2 0 15,5 0 3-15,-2-1-1 0,-6 0-1 0,2 2 1 16,-1-4-2-16,-2 1 2 0,-1-1-1 0,-1-2 3 0,3 2-2 15,-1-2 0-15,4-2 2 0,1 1 2 16,0-2 0-16,1 0 1 0,-1-2-1 0,1-1 0 0,-7 0 1 16,2 0 3-16,-5-2-2 0,-3-1 0 15,0 0 2-15,-3-4 0 0,-1 2 5 0,2 2-3 0,-9-5-1 16,5-1 0-16,-2-3-1 0,5 0 1 16,-5-3-3-16,5 3-3 0,-5-6 1 0,3 2 1 0,1-3 0 0,2 2 1 15,-4-4 0-15,-2 2 1 0,2-6 1 0,-10 4-1 16,4 1 1-16,-4-6-1 0,3 4 1 15,-7-5-2-15,1 0-1 0,-1 2 1 0,-1 1-3 0,-2-4 4 16,-4-1-1-16,2 3-1 0,-5-3 1 0,0 4-2 16,-1-4 0-16,1 1-1 0,-3 1-1 0,0-5 1 15,-3 4-2-15,0-2 1 0,-1-5-3 0,1 0 2 16,-1-1-1-16,-1 0-1 0,0-2-1 0,-3 3 2 16,4-1-2-16,-4-2-1 0,0 2 3 0,2 1-3 15,-5 0 1-15,0-1 2 0,1-1-2 0,4 1 1 16,-7-2-1-16,2 3 3 0,2 2-2 0,2 0-1 15,-4 0 1-15,0-2-1 0,2 0-1 0,0-1 3 16,-2 4-3-16,1 1 1 0,-4-4 0 0,1 2 0 16,1-2 2-16,-1 2-3 0,-1 3 1 0,3 2 1 0,-3-4-1 0,1 3-1 15,-1-1 1-15,-2 2-2 0,-4 1 2 16,6-3 1-16,0 2-1 0,-10 2 0 0,8 1-1 0,-6 0 1 16,5-1 0-16,-3 7 0 0,2-3-1 0,-1 0-3 15,-4 6 2-15,2 0-3 0,-2-3-2 0,-2 5-4 16,-1 3-10-16,0-2 0 0,-3 7-10 0,-1-1-19 15,2 2-17-15,0 0-3 0,-7 8-32 0,7 0 2 16,0 2-20-16</inkml:trace>
  <inkml:trace contextRef="#ctx0" brushRef="#br0" timeOffset="58301.38">20091 9232 94 0,'-17'-17'126'0,"3"3"-46"15,1 4 5-15,-1-2-15 0,2-1-12 0,1 0-1 16,-1 1-31-16,6 4-11 0,-2-3 1 0,4-2 2 15,-3 2-12-15,3 0 0 0,0 0-3 0,-2 2-2 16,5-1 1-16,-3 1 1 0,0 0 1 0,1 1 0 16,1 0 3-16,-1 0 9 0,-2 2-1 0,4-1 2 15,-1 3 7-15,0-1-4 0,2 0-2 0,-1 2 5 16,-1 0-7-16,2 0-4 0,2 1 0 0,-1 1-4 16,3-1-2-16,2 1 0 0,-1 1-2 0,2 0 2 0,1 0-2 15,2 1-1-15,1 1 0 0,1-1 0 0,4 2-3 16,3 2 0-16,-2 0 0 0,-1 0 0 15,4 1-1-15,-2 2 0 0,5 0 1 0,2-1-3 0,1 8 2 0,0-4 0 16,0 0 0-16,-1 1 1 0,3 4 0 0,7-2 1 16,-5 0 0-16,1 0-1 0,-1 1 1 0,3 2 3 15,-3 3-4-15,4 1 1 0,-4-1 1 0,-3 2-2 16,0 3 1-16,0 1 3 0,-2 0-3 0,0 4-1 16,-2-5-1-16,1 4 3 0,-5-1-2 0,1 2 0 15,2-2-11-15,-4 4 5 0,-4-1-6 0,6-4-2 16,-4 3-3-16,-3-2-5 0,1 2-1 0,-2-5-2 15,-1 2-2-15,-1-2-1 0,-4-6-3 0,-3 3-7 16,4-5-6-16,-4-1 0 0,-2-3-11 0,1-1-29 16,-2-2 62-16,0-6-35 0,6 3 57 0</inkml:trace>
  <inkml:trace contextRef="#ctx0" brushRef="#br0" timeOffset="58750.38">20687 8754 841 0,'-12'-6'2'0,"9"7"-11"15,1-1-3-15,2 0-7 0,0 2 2 0,0 1 2 16,2-2-9-16,-1 9 6 0,1-7 3 16,1 5-1-16,-1 0 8 0,1 3 6 0,-3-2 3 0,0 2 0 15,-3 2 9-15,3-4 8 0,-5 2 3 0,3 2-1 16,-4-1 11-16,0-2-4 0,-1 1 1 0,1 1-1 16,-3-1-4-16,1 2-3 0,-2 0-2 0,-1-2 0 15,-1 1-6-15,-1-1 0 0,2 2-3 0,-1-2 3 16,-3 3-4-16,3 0-2 0,-2 2 0 0,0 0-1 15,-2 4-3-15,-6 2-2 0,0 0 1 0,4 2 1 16,-4 4-2-16,4-1-2 0,-4 3 1 16,-2 3-2-16,7-2-1 0,3 2 4 0,-9 2-3 0,-2-1 0 15,11-2 1-15,-9 2 0 0,5 1-2 0,-1-4 4 0,1-1-2 0,-1 0 0 16,4-1-1-16,4-3-1 0,-4-1 0 16,4 1-11-16,1-1-5 0,4-3-2 0,-2 0-14 0,5-2-31 15,1-1-18-15,1 0-1 16,-1-5-39-16,2-1 0 0,2-1-26 0</inkml:trace>
  <inkml:trace contextRef="#ctx0" brushRef="#br0" timeOffset="59734.11">21063 9786 59 0,'0'1'1'16,"-3"2"-1"-16,6-1 0 0,-3 3 8 0,5-1-11 15,-3 1 1-15,-1 3 2 0,2-3 1 0,2 4 4 16,-2-4 1-16,-3 4 26 0,0-2 5 0,0-1 0 16,-3-1 26-16,3-2 9 0,0 2 3 0,-3-5 6 15,3 1 5-15,0-1-16 0,-3 10-3 0,1-10 0 16,4 3-19-16,-1-2-14 0,-8 4-2 0,7-2-4 15,-5-3-12-15,5 0-3 0,-3-1-5 0,1 1 2 16,1-2-5-16,-4 2 0 0,16-6-3 0,-10 4 2 16,-1-3-3-16,7 2 2 0,-1-5 1 0,-3 1-3 0,2 0 1 0,-2-4-1 15,2 2 1-15,1-4 0 16,5 2-2-16,-6-3 0 0,3 0 0 0,3 0-3 0,1-2 0 0,-1 2 3 16,-3-3-2-16,3 1 2 0,0-3-1 15,2 2-1-15,-1-1 2 0,1 1 1 0,-4 0-1 0,5-1 0 16,-3 1-1-1,-1 0 2-15,1-2-1 0,0 3-1 0,0 0 1 0,0-2-1 0,-3 3 1 0,1 0 0 16,1-1 1-16,-4 2-1 0,2 0 2 0,1-2-2 16,-4 3 0-16,1 5 1 0,-1-1-2 0,-3-2 1 15,1 5-1-15,1-1-1 0,0 6 1 0,-1 2 0 16,-2-2-6-16,4 1 2 0,-2 0-3 0,-3 9 1 16,2-2 2-16,1-3-4 0,2 4 4 0,-2-3 2 15,0 6 0-15,0 0 0 0,3 3 2 0,-4 0-2 16,3 0-2-16,2 5 4 0,-3 2-3 0,2 1 4 15,-1 0-1-15,1-2-1 0,0 2 2 0,4 2 0 16,-4-1 0-16,2-1 2 0,0 2-3 0,-4 1 2 16,6-1 2-16,-5-1-2 0,2 1 5 0,-3-4-1 0,-1 4 3 15,3 0-1-15,-1 1 1 0,-2-3-3 0,-2 1 2 16,7 4-2-16,-8 0-1 0,3 0 4 0,-1-1-5 0,-2-2 2 16,0 0 1-16,0-1 4 0,-2 1 2 0,-1-5-2 15,-5 1 4-15,4-1-5 0,-4 0 8 0,2 0 1 16,-4 0-2-16,1-2-2 0,2-1-3 0,-7-1 2 15,2-2-2-15,1 1-2 0,-3-3 0 0,-2 0-5 16,3-1 0-16,-6-1-1 0,4 0-1 0,-3-1-2 16,-1 0-2-16,-3 0-14 0,4-2-3 0,-8-1 7 15,1 3-13-15,-2-3-10 0,1-2 5 0,-9-2-26 16,5 1-1-16,2-2-12 0,-5 0 4 0,6-3-6 16,2-4-7-16,1 0-33 0,2-8 78 0,10 0-40 15,-6-6 73-15</inkml:trace>
  <inkml:trace contextRef="#ctx0" brushRef="#br0" timeOffset="60043.3">21100 9084 895 0,'-11'0'34'0,"4"0"-13"0,1 2 0 0,1-1-4 16,-3 3-13-16,7-1-5 0,2 1-3 0,-1 3 1 15,-3-3-3-15,2 6 3 0,1 1-2 0,1 0 0 16,6 0-9-16,-4 0-14 0,1 0-7 0,6 3 2 16,4 2-17-16</inkml:trace>
  <inkml:trace contextRef="#ctx0" brushRef="#br0" timeOffset="62401.42">20178 10059 186 0,'0'2'-53'0,"1"-2"21"0,-1 0 3 0,0 0-10 15,-3 0 59-15,3 0-1 0,0-3 6 0,5-2 0 16,-7 4-1-16,1 1 2 0,1-5 0 0,0 5-2 15,-3-2-1-15,3-1 1 0,-8 3-3 0,3 0 2 16,2 0-2-16,-5-1-1 0,5 4 1 0,0-5-4 16,0 1-1-16,-2-1 1 0,3-1-4 0,-4 1-4 15,1 1-2-15,5-4 3 0,-4 3-4 0,0-2-2 16,1 2 0-16,2 1-2 0,1 1-1 0,0 0-1 0,0 0-1 16,0 0-2-16,0 3-1 0,0-3 2 15,0 6 1-15,0-3-4 0,0 0 5 0,-2 0-1 0,2-1-1 16,0 0 4-16,2-2-1 0,-2 1 5 0,0-1-2 0,0 2 2 15,0-1 4-15,0-1 2 16,1 3 3-16,-2-3-2 0,1 8 4 0,0-6-1 0,0-1 4 0,0 1-4 16,-2 3 3-16,2-5 0 15,0 1-1-15,0 1 2 0,0-1 0 0,0 4-1 0,0-2-1 0,0-3-1 16,0 5-1-16,0 1 2 0,-1-4 1 0,-1 1-4 16,-3 0 2-16,2 0-6 0,2 2 2 15,-6 3 1-15,3-5-7 0,-1 2-2 0,-3 3-2 0,2-4 3 16,-2 4-3-16,-5 0 1 0,4-2-1 0,-4 2 1 15,2 2 2-15,-1 2-3 0,-3-4 2 0,0 3-1 16,1 0 0-16,-1-3-1 0,-5 3 1 16,1 2-2-16,-1-1 1 0,-4 2 1 0,4 1 0 0,-6 2-3 15,1 0 3-15,-1 4-4 0,-1 1 1 0,-2 1-1 16,0 2-2-16,0 2 2 0,-5 0-4 0,4 0 2 16,-3 4 0-16,0 4 0 0,-2-4 1 0,-1 2-2 15,0 2 1-15,3 1 0 0,-2 2 0 0,-3-2-1 16,4-2 1-16,-6 1 1 0,7 1 0 0,-3 0-1 0,-5-3 1 0,4-1-2 15,0-2 4-15,3 3-1 0,-4-5 0 0,8 2 1 16,-6-3-2-16,6 3 1 0,-1-2-2 0,1 0 1 16,0 2-1-16,0-2 2 0,3 2-2 0,0 2 0 15,2-1 4-15,0-2-3 0,2-1 0 0,1 3 1 16,1-2-1-16,-6-4 1 0,5-2 0 0,3-2 1 16,-3 1-1-16,7-3 0 0,-3 1 0 0,0-1-1 15,2-3 0-15,6 1 1 0,1-3-3 0,4 0-10 16,-7 1-11-16,5-3-3 0,3-1-15 0,-1 5-71 15,8-4 92-15,-3 3-36 0,2-4 57 0</inkml:trace>
  <inkml:trace contextRef="#ctx0" brushRef="#br0" timeOffset="63417.41">18320 10133 492 0,'-5'-3'31'16,"-2"2"-30"-16,3-1-17 0,-2-1 1 0,5 3-4 15,-3 0-24-15,3 0-3 0,-1-2 0 16,5 5-1-16,-1 1-2 0,0-1 23 0,4 2 10 0,-11-4-2 16,10 5 28-16,-4-1 15 0,-2 1 4 0,-4-4 2 0,-1 1 15 15,0 5-5-15,1-2 0 0,-5 2 1 16,-1-2-7-16,-1 2-7 0,7 0-2 0,-6 3 1 0,9-1-7 15,-1-3-2-15,-6 1-1 0,6 5-4 0,1-4 0 0,-4 2-3 16,1 0 0-16,-3 4 1 0,7-1-3 0,-1 1-4 16,-1 3-1-16,-2-1-1 0,5 3-3 0,7 2 2 15,-3 2-3-15,3 0-1 0,-3 1 0 0,6 3 1 16,-6-3 2-16,7 2-2 0,-6 0 0 0,3-4-2 16,1 1 0-16,6 1 3 0,-1-1-3 0,-5-5 2 15,1 3 0-15,10 0-3 0,4-2 2 16,-5 1 3-16,1-4 0 0,-4-1 0 0,3-4 0 0,-2-1 0 15,8 2 0-15,-12-7 0 0,2 0 0 0,0-1 2 16,-1-2-2-16,3-1 1 0,-3-1 1 0,3-1 1 16,-4-1 1-16,3-2-2 0,0-4 1 0,-2 3 0 15,0-7 0-15,0 0 2 0,0-4-2 0,0 3 2 16,0-4-4-16,-1-4 3 0,1 2-2 0,-1 0 0 16,-2 2 0-16,1-5 1 0,1 1-1 0,1-2-2 15,-3 0 2-15,3 0-1 0,-1-2-1 0,1-1 2 0,-3-2-2 16,-2 2 1-16,1 3 1 0,-4-1-1 0,5-1 1 15,-1 2 1-15,-2 0-3 0,-4 0 2 0,-1 1 2 0,10 3-2 16,-2-3 2-16,-8 2-1 0,0-1-1 0,5-1 0 16,-5 4-2-16,4 0 2 0,-3-2-2 0,-1 3 3 15,-1 0 1-15,4 2-2 0,-6-3-2 0,0 1 4 16,0 0-2-16,-1 2 2 0,1 3-3 0,3 0 1 16,-5-3 0-16,2 5-1 0,-3-2 3 15,-2 1-3-15,1-1-1 0,-4 2 2 0,-3-4-2 0,1 2 2 16,1 3 0-16,0-3-2 0,5 7 0 0,-5-6 2 15,4 4-2-15,-1-2-1 0,1 3 1 0,-6-1 0 16,0-2 2-16,0 3-3 0,-1-2 1 0,5 7 0 16,-2-5-3-16,-2 5 3 0,5-2-2 0,-5-1-1 15,0 3 3-15,1 0 0 0,1 0 2 0,-4-1-3 16,2 1 1-16,-3 0-3 0,1 3 2 0,-1 3 1 16,-2-3-3-16,1 0 1 0,-1 7 1 0,2-4 1 0,-5 5 1 15,0-3-1-15,0 0-3 16,-1 4 2-16,-1 3-3 0,1 0 0 0,-2 3-4 15,-2-1 0-15,-2 2-3 0,5 6-14 0,-1-2-11 0,-3 3-5 0,-5-4-20 16,8 4 1-16,-2 1-21 0</inkml:trace>
  <inkml:trace contextRef="#ctx0" brushRef="#br0" timeOffset="64850.89">21378 10368 175 0,'0'-8'42'0,"-2"2"-3"0,2 1-1 0,0-1-11 16,0-1-10-16,0 1 3 0,2 1-15 16,0 1-2-16,4-1-2 0,-3 0-2 0,-1-1-2 0,5 1 1 15,-3-3-1-15,-1 4 2 0,1-3 0 0,1 2-1 16,-3 2 5-16,-1-1-1 0,2-1 1 0,-1 2 2 16,-2 0 1-16,0 1 2 0,0-1 3 0,0 1 5 15,0-1-1-15,-2 0 1 0,2 1 4 0,0 2 1 16,0 0-2-16,0 0 3 0,0-3-2 0,0 3-5 15,0 0 1-15,0 0-1 0,0 0-5 0,0 0 1 16,0 0 1-16,2 3-3 0,1-1 2 0,0 1 1 16,0 0 0-16,4 0-1 0,-3 5 0 0,1-3-2 15,3 1 0-15,3 4 0 0,-5-2-3 0,4 3 0 16,-1 0 0-16,1 1 1 0,-1 2-1 0,5 2 2 16,-7-2 0-16,5 2 2 0,1 1 1 0,1 1-2 15,2-1 2-15,3 0 0 0,-4 1-1 0,-4 2 3 0,10-3-3 16,-1 7-1-16,-3-4 1 0,4-1 0 0,6 10-3 15,-2-3 2-15,0-2-3 0,5-1-3 0,0 4-1 16,0 0 4-16,-4 0-4 0,1 1 0 0,-2-4 2 16,2 2-4-16,4 6 1 0,-1 1-1 0,-3-3 0 0,6 1 0 15,-5 1 0-15,2 2 1 0,5 1-1 0,1-2 0 16,-6 5 1-16,5-1-1 0,2 0 2 0,1-3-2 16,5 7 0-16,-3-2 0 0,-2-1 0 0,0 3-1 15,3-5 1-15,-2 2-1 0,-4 0 1 0,-2 1 0 16,-5-3 0-16,-1-1 4 0,-2 1-3 0,0 2-1 15,0-1 2-15,1 4 0 0,-8-3 1 16,3 0 3-16,-5-4-3 0,-2 1-3 16,8-2 3-16,-5 0 1 0,-4-3-1 0,-2 0 0 0,0-5-2 0,1-1-2 15,-1 1 1-15,-4-3-17 0,0 0-10 0,-3-8-4 16,2-1-22-16,-5-4-45 0,-1-3 73 16,0-4-35-16,0-4 60 0</inkml:trace>
  <inkml:trace contextRef="#ctx0" brushRef="#br0" timeOffset="65516.99">22998 10522 574 0,'3'-3'4'0,"7"3"-5"0,-4 1-2 0,8-1 3 16,2-1-7-16,3 1-2 0,-2 3 3 0,2-3 0 16,1 0 1-16,2-3 2 0,0-2 0 0,-3 0 3 15,0 2 0-15,2-6-1 0,-1-1 3 0,5-1 2 0,-9 0 2 16,6-1-1-16,-5-2 3 0,5-5-2 0,-4 1 2 16,2-1-1-16,-1-1-1 0,1 0-1 0,2-6 1 15,-3 1-4-15,2 0 0 0,-2-2 0 0,1 2-2 0,1 0 3 16,-3-2-2-16,4-3 1 0,-3 5-3 15,-1 0 2-15,-1-3 0 0,0 3 1 0,-1 1-2 0,1 2 0 16,1 3 0-16,-4 3 1 0,0-3-1 0,-3 5 3 16,-2 5-2-16,2 1 5 0,-7 3 1 0,-1-3-3 15,-2 8 3-15,6-7 4 0,-6 5-2 0,-1 2 3 16,5 2-1-16,-8 1 1 0,4 3 1 0,6-3 2 16,-7 2-2-16,-5 6 0 0,3-2 2 0,-2 2 0 15,4 2-1-15,0 3-2 0,-2-5 0 0,-3 11-1 16,4-5-2-16,-2 5 1 0,-2 2-2 0,5-1 0 15,-8 1 1-15,3 4-3 0,5 2 2 16,-8-2-1-16,8 4-2 0,0 2-2 0,-1 1-1 0,-2 0 2 16,-1 2-3-16,3 1 0 0,1 3-1 0,0 0 2 15,1-3-1-15,-1 2-1 0,0 1 0 16,7 2 0-16,-3-2-2 0,-4 0 2 0,10-4 0 0,-10 3-5 16,1 2 2-16,6-2 0 0,-6-1-30 0,1-1 8 0,-2-2-13 15,3-2-5-15,-1-2-9 0,-2-1 2 0,0-1-21 0,-3-5-18 16,-5 0 55-16,8-4-22 0,-5-2 56 0</inkml:trace>
  <inkml:trace contextRef="#ctx0" brushRef="#br0" timeOffset="65939.62">22913 11308 1043 0,'-15'0'56'0,"2"2"-55"0,5-2-29 15,-1 1 9-15,5 1 13 0,4 0-79 0,2-1 11 16,0 2 11-16,5-1-5 0,1-2 13 0,-1 5 20 0,2-5 14 15,-4 0 9-15,3 1 20 0,-4 1 19 0,6-2 2 16,2 0-1-16,3 3 18 0,-3-6-9 0,5 4-2 16,4-1 2-16,-4-1-13 0,8-6-6 15,1 1-6-15,3 0 2 0,-7-7-11 16,15 7-2-16,-3-8 1 0,2 4-1 0,7-1-1 0,-4-1 0 0,1 1-1 0,0-3 2 16,3 1 0-16,-4-1-1 0,5 3 0 0,2-3 0 15,-4 1 0-15,7 1 1 0,-3 4 0 0,7-3-2 16,-1 3 1-16,3 0 0 0,-6-1-1 0,1 1 1 15,2 1-3-15,-6 1-11 0,-1 0-4 16,-1 3 0-16,2-2-13 0,-10 2-26 0,-3 1-17 16,0-1-7-16,-1 2-35 0,2-3 2 0,4 3-21 0</inkml:trace>
  <inkml:trace contextRef="#ctx0" brushRef="#br0" timeOffset="74100.53">22622 7021 665 0,'5'-2'-218'0,"-3"-1"287"16,1 3-13-16,0-2-34 0,3 1 37 0,-3-1-67 15,4 1 4-15,0-1 1 0,1 0 2 0,-3 1 0 16,4 1 1-16,-4-2 1 0,-2 1 5 0,2 1-1 16,-5 0 4-16,2 0 16 0,-2 0 3 0,0 0-4 0,-4-2 18 0,1 2-5 15,-1 2 0-15,-1-2 9 0,-3 1-8 0,0 1-14 16,2-1 4-16,-4 1-1 16,4-2-5-16,-3 0-3 0,1 0 1 0,3 0-10 0,-4-2 1 15,2 1-3-15,-2-2-3 0,-4-2 0 0,4 2-3 0,1-2 0 16,-1 2-2-1,-4-2 0-15,-3 0 0 0,-3 1-3 0,4-1 2 0,1 0-4 0,-5 2-1 0,-5-2-1 16,5 2 1-16,-3 0 0 16,5 0-2-16,-2-2 1 0,-3 1-2 0,-2 0 3 0,2 0 0 0,3-1 0 15,-7 0 2-15,4 1 1 0,-5-1 1 0,5 2-1 16,1 0 2-16,-4-1 0 0,2 3 0 16,-1 1 0-16,4 0-2 0,-1 3 0 0,1 2-1 0,1 1-2 15,-2 2 1-15,4 1-2 0,-2 2-1 0,4 0 1 16,-1 2-3-16,3-2 4 0,1 1-1 0,-1 3 1 15,2 0 2-15,3 0-1 0,5-1 2 0,1-2 2 0,2 4 0 16,0-2-3-16,4 0 2 16,2 4 0-16,0-4 1 0,4 0 0 0,1 0-1 0,0-1 2 0,1 2-3 15,4-2 4-15,-2 3 0 0,7-7 0 16,-3 4-1-16,6-2-1 0,-2 3-1 0,3-2 2 0,-1-1 0 0,4 1-2 16,2-5 1-16,-3 3-1 0,-2-4 3 0,2 8 1 15,-1-1-2-15,-2-1 0 16,-2-2-1-16,2 4 4 0,-7 0-1 0,0 3 2 0,4 1-4 0,-7-6 0 15,3 1 2-15,2 3-1 0,-5-2 3 0,-1 0-3 16,-1 0 0-16,-7-1 1 0,3-1 0 0,3 2 1 16,-8-1 0-16,-3 0-2 0,2-1-2 0,-5-1 1 15,-5 2-1-15,1-1 2 0,-2 1 1 0,-5 0 0 16,1-1 5-16,-3 1-1 0,-1 1 1 0,5-2 1 16,-9 3 0-16,2-4 1 0,2 3 2 0,-7-3-3 15,2 1 2-15,2 1 3 0,-7-2 1 0,-3 2 0 16,5 1 2-16,-6-2-2 0,-2 2 2 0,1 1-3 15,-4-3-1-15,-3 4-1 0,-1 1-1 0,1 1 0 16,-2-1-1-16,-6 2-2 0,0 1-4 0,3 1 3 16,-5 2-4-16,6-1 0 0,-2 2-1 0,2 1-1 15,2-1-1-15,4-1-2 0,2-4-5 0,5 1-7 0,0-2-5 0,10-2-61 16,-2-2-43-16,9-5 58 0,4 1 67 0,4-4-71 16</inkml:trace>
  <inkml:trace contextRef="#ctx0" brushRef="#br0" timeOffset="79983.58">17998 11027 335 0,'-10'1'54'16,"7"-1"-19"-16,-2 0-1 0,2 2-9 0,0-2-23 0,3 0-2 16,0 2-11-16,2-1-10 15,-1 1-3-15,2-2 2 0,4 1-8 0,-6 2 9 0,4-1 0 0,0 1-4 16,-4-1 12-16,-1-2 9 0,2 1 7 0,-2-1 3 16,-2 2 11-16,1-2 11 0,-4 0 2 0,0 0-3 15,2-2 12-15,-3 2-8 0,1-1-2 0,0 1 3 16,-1-3-11-16,3 3-6 0,-3-2 0 0,1 0-2 15,2 1-4-15,-5-1-3 0,3 1 2 0,-1-1-1 16,1 1-1-16,-3-1 0 0,2 2 1 16,-3-2-1-16,1 2 2 0,1 0-3 0,0 0-2 0,2 2 1 15,-5-2-3-15,6 2 2 0,-3-1-6 0,3 1 1 16,-1-1-1-16,-3 2 2 0,0 1-1 0,3-3 2 0,2 2 0 16,-1-1 1-16,-3 1 5 0,-2-1 2 15,6 1 3-15,0-2 6 0,-1 1 2 0,-3-1 3 16,-3 3 7-16,7-3 0 0,0 2-1 15,-2 0 0-15,-1 1 0 0,1-1-6 0,2 0 0 0,3 0-3 16,0 0-4-16,-2-1-2 0,-9-1 3 0,13 1-2 0,-2-1 0 0,-2-1 3 16,1 2 1-16,-1 0 0 15,-4-1 3-15,0 1-3 0,6 1-2 0,-10-3 2 0,7 1-4 0,2-1-2 16,-7 0-2-16,3 0 1 0,2 0-3 0,-2 0 2 16,2-1 0-16,0 1-4 0,-5 0 1 0,-3 0-1 15,0 3-2-15,-6-3 3 0,7 3-5 0,-2-1 0 16,-4-1-1-16,2 1-1 0,0-1 0 0,1-1-1 15,0 0 1-15,5 5-1 0,-6-5 1 0,2 2 0 16,-1 1-2-16,5 3 2 16,-3-4 0-16,-1 4 1 0,-1-1-3 0,1 1 3 0,1 0 0 0,-2-1-4 15,0 4 3-15,1-2-3 0,-1 1-1 0,-1-2 1 16,3 2-1-16,0 0-3 0,0 0 3 0,3 3-1 16,-1-5 2-16,1 6-3 0,3 1 1 0,0 1-2 15,-1-1 3-15,5-1 1 0,-3-1-3 0,3 5 3 0,-2 0-2 16,3-10 0-16,-2 0 0 0,2 7 2 15,0-5-4-15,2 1 3 0,2 4-3 0,0-8-1 0,0 2 3 16,4 4 0-16,0 0-2 0,-2-7 1 0,5 7-1 0,-1-4 6 16,-1 3-2-16,1-2-1 0,1 0-1 0,1 0 3 15,-1-2 0-15,0 2 1 0,-1-5-1 0,2 2-4 16,-1 2 5-16,2-2-3 0,4 0 2 0,-7 1-1 16,1 0 0-16,6 1 2 0,-3 1 0 15,0-1 0-15,2 0 2 0,-7-1-3 16,4 3 1-16,0-2-2 0,-1 2-2 0,1-1-3 0,-4 1-4 0,2 1-3 15,-5-1-3-15,10 2-2 0,-8 0-1 0,-3-1-1 16,3-1-2-16,-8 2 6 0,3-1 1 0,-3-1 1 16,3 1 6-16,-5-1 6 0,-2 0 0 0,-3 1-1 15,4-2 5-15,2 0 0 0,-9 1 0 16,-1-1 5-16,6-2-3 0,-2 1 1 0,3-1 1 0,1-1 0 16,0-2 0-16,-9 1-1 0,4 1 2 0,-3-2-3 15,0 2-1-15,1 1 4 0,2 1-2 0,-3 0 1 16,-4 0 0-16,5-1-2 0,-2-3 0 0,2 0 4 0,-4-1-4 0,3 3 2 15,-5-4 2-15,1-1-4 0,2 2 4 16,-1-1-1-16,1 1-1 0,1 1 2 0,-3-1-3 16,0-2-2-16,1 1-2 0,1 2 1 0,-1-3-3 0,1 2 2 15,1-1-2-15,-2 3-2 16,1-3 2-16,2-1 0 0,0-1-3 0,1-1 2 0,1 2-3 0,0-3-8 16,2 1-13-16,3-1-9 0,-1 3-17 0,5 0 2 15,0 0-25-15</inkml:trace>
  <inkml:trace contextRef="#ctx0" brushRef="#br0" timeOffset="80907.17">17936 11587 297 0,'-1'-5'34'0,"-2"3"-29"16,3 1 11-16,0-2-7 0,-4 1-1 16,4 1 13-16,0-1-27 0,0 0 2 0,0 2 0 0,0 0 1 15,0 0 0-15,0 0 3 0,0 0-1 0,0 0 4 16,0 0-2-16,0 0-1 0,0 0 4 0,0 0 0 15,0 0 1-15,-1 0 5 0,-1 0-2 0,1 0 2 16,1 0 5-16,-10 0-1 0,9 2 0 0,-1-2 2 16,1 0-1-16,1 0-4 0,0 0 0 0,-2 0-3 15,2 0-3-15,0 2 1 0,0-1-2 0,0 1-1 16,0-1 1-16,-6 4 1 0,6-2-3 0,-2-1 3 16,1 2 0-16,-1 0 1 0,-1-1 2 0,0 1-2 15,1 1 3-15,-3 1 1 0,4-1 2 0,-1 1 1 16,-4 1 1-16,3-2 2 0,3 4 0 0,-5-1-3 0,-1 0 1 0,4 0-4 15,1 1-1-15,-1-1 1 0,2 1-8 0,-1 2-1 16,-3-1 0-16,4-1 1 16,5 4-2-16,-6-1 0 0,1 1 0 0,-4 1 1 0,4-1 0 0,4 1 1 15,-4-5 0-15,0 5-2 0,0-3 2 0,0 2-1 16,1-4-1-16,2-1 0 16,-1 3-1-16,1-6 1 0,3 3-1 0,-3 0-1 0,5 1 1 0,-3-1-1 15,3-8 4-15,-3 8-1 0,-1-3 1 0,3 1 0 16,-4-4-2-16,3-2 3 0,-1-2-2 0,-2-1-1 15,2 4 0-15,-1-1 2 0,-1 0 1 0,5-1-1 16,-5-4 2-16,4 5 0 0,-3-1 0 0,0-1-3 16,3-1 0-16,-3-2 1 0,3-3-3 0,-3-3 4 15,2 8-3-15,0-5-1 0,-3 0 3 0,4-6-1 16,-3 3 2-16,-2-3 0 0,4 5-2 0,-3-1-1 16,-1-2-1-16,3-1 0 0,-1 0-1 0,0 2 2 15,-1-1-2-15,-2 1 2 0,4-2 0 0,-2 2 1 16,0 0-1-16,4 0 2 0,-4 0-2 0,-2 0 1 0,4 2-1 15,0-1 0-15,-4-1 0 0,-1 0 1 16,2 2 1-16,-2-2 1 0,0 1 0 0,0 1-3 0,0-1 0 16,0 1 5-16,-2 3-5 0,1-2 0 0,-4 2-2 15,0-1-1-15,4 3 1 0,-4-1-1 0,-3 0-1 0,0 4 1 16,4-3-1-16,-4 1-1 0,3 2 2 0,-4 1-2 16,4 0 0-16,-5 0 2 0,4 3 0 0,-3-2-1 15,1 3 3-15,1 2-2 0,-2-1 0 0,3-1 0 16,-2 3-2-16,3 0-5 0,-1 1-2 0,3 0-4 15,0 2-6-15,-1-3-33 0,3 3-28 0,2-1 31 16,4 1 52-16,1-1-47 0</inkml:trace>
  <inkml:trace contextRef="#ctx0" brushRef="#br0" timeOffset="83485.24">24480 11777 431 0,'-2'-6'34'0,"1"-1"-14"0,-1 3 1 0,1-1-6 16,-1-1-12-16,2 1-4 0,2-1-7 0,-2 3 3 16,0-1-1-16,1 1 1 0,4 0 1 0,0 3 4 15,-2-1 4-15,-3 1-2 16,0 0 5-16,0 0 7 0,0 0 1 0,0-2 2 0,0 2 4 0,0-2-1 16,-8-2 0-16,8 2 3 0,-3-1-3 15,1 1-1-15,-3-1 0 0,-4 0-2 0,6-2-1 0,3 1-2 16,-6-1 2-16,-2 0-1 0,1-1-3 0,3 0-5 15,-6-1-1-15,9 1 3 0,-9 0-5 0,6 0 0 16,-6-1-4-16,9 1 0 0,-12 0 0 0,2 1 0 16,6-1 1-16,-4 1-1 0,-4-1 0 0,1 1-1 15,-1 0 2-15,-4 2-1 0,6 0 0 0,-8-2 0 16,2 4-1-16,-9-1 1 0,4 2 0 0,-3 0 0 16,5 2 0-16,-4 4-3 0,-3-1 2 0,1 2 1 15,-4 3-4-15,3-1 3 0,-3 4-1 0,0 0 0 16,-4 1 1-16,-4 1-1 0,3 1 1 0,5 0 1 15,-7 1 2-15,2 2 0 0,4 1 2 0,1 4 2 0,11 0-2 16,-6-9 0-16,7 9-1 0,-4-2 0 0,10 0-3 16,-2-2 2-16,3 4-2 0,-2-5-6 0,0-2 4 15,12 5-2-15,-7-1-2 0,5-2-2 0,3-2 1 0,0 0-3 16,1-3 1-16,6 2 1 0,2-3-4 16,1 2-1-16,4-5 1 0,5-2 5 0,-2 1-2 0,8-1 1 15,-4-2 3-15,1-1 2 0,-2-2 2 0,7-1-3 16,-2 1 2-16,0-2 1 0,0-1 1 0,-3 0-1 15,7 0-1-15,-4 0 2 0,2 2 0 0,-2 0 1 16,-6-2 0-16,6 4 0 0,-3-2-1 0,0 3 2 16,-3 2-2-16,1 1 0 0,-4-1 1 0,0 4-1 15,1-2 1-15,-3 2-2 0,-1 0 0 0,-2 0-4 16,-2 2-1-16,0-2 4 0,-4 1 1 0,1 1-5 16,-4 1 3-16,0 0-2 0,-4-1 5 0,-1 1 0 15,-3-1 0-15,-1 5 2 0,-4-5-1 0,2 3 2 16,-4-1 3-16,-1 1-3 0,0 1 2 0,0-2 2 15,-2 2-4-15,-1-3 2 0,-1 2 3 0,-2-5-5 16,1 0 4-16,-1-3-3 0,-2 3 3 0,-7 0-1 0,3-7-1 16,0 6 0-16,-3-5-4 0,-1 1 1 15,3 0-2-15,-3-1-2 0,3-2-4 0,-1 2 3 0,-7 4-6 16,4-6-1-16,-1 2-3 0,4 1-3 16,0-1-3-16,0 6-38 0,1-6-27 0,8-4 37 0,5 3 48 0,1-1-47 15</inkml:trace>
  <inkml:trace contextRef="#ctx0" brushRef="#br0" timeOffset="84301.23">24488 12191 662 0,'-5'-2'57'16,"-3"2"-20"-16,7-1 0 0,-6-1-12 0,7 2-22 0,0-2-1 16,0 1-14-16,0-2 3 0,-3 1-1 0,5 1 2 15,-2-1 6-15,-3-1 3 0,-4 0 2 16,4 0-3-16,3 1 7 0,0 0-1 0,-1 1 1 0,-1 1-1 15,0 0-2-15,2 0-1 0,0-3 0 16,-9 3 2-16,4-2-2 0,-3 2 0 0,8 0 3 0,0 0-3 16,0 0 3-16,-4 2 3 0,4-1 0 15,4 1-1-15,-4-1 3 0,0-1-2 0,-1 2-1 0,1-2 3 16,-2 0-5-16,-6 0-2 0,8 2 1 0,0-1 0 16,-3-1-1-16,3 0-2 0,0 0-1 0,0 2-1 15,0-2 0-15,0 1 1 0,0 2-1 0,0-3 0 16,2 2 1-16,-2-2 0 0,0 2 1 0,-5-2 0 15,7 0-1-15,-2 0-1 0,1 3 0 0,-2-3 1 16,-1 0-1-16,4 1-1 0,-1 1 1 0,1-2 0 0,-1 0 0 0,6 1 2 16,-10-1 0-16,4 0 0 0,1 0 1 15,-1 0-1-15,-1 0-1 0,8 4 3 0,-6-4-3 0,-2 1 1 16,0-1 1-16,-2 0-1 0,2 0 3 0,0 0-1 16,0 2 2-16,0-2-2 0,0 1 3 15,-5 2-3-15,7 1-1 0,4-1 0 0,-9-2-2 0,-2 2 2 16,5 1-2-16,0 0 0 0,-1-1 1 0,-1 1 0 15,4 0 2-15,-4 0-3 0,1-1 2 0,1 1-3 16,-3 1 4-16,-1 0-3 0,4 0 0 0,0-1-1 16,-1 1-1-16,-2-2 2 0,7 3-1 0,4 1 2 15,-8-3-2-15,5 1-1 0,0 1 1 0,-7 1 2 16,-1-1-1-16,1 2-1 0,2 0 0 0,0 0 0 16,0 3 0-16,2 0 3 0,1 0-2 0,-1 4 2 15,-2 0-1-15,0 5 5 0,-5-1 0 0,2 0-1 16,1 1 2-16,-10 8-4 0,2-2 1 0,-4 0-2 15,11 1 0-15,-3 0-1 0,-7 4-3 0,7 4-12 0,-4 0-14 16,4-6-4-16,-3 6-20 0,4-2-95 0,-11 2 119 16,8-1-44-16,-4-5 71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19:3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7584 3570 332 0,'-1'0'50'0,"2"0"-37"16,1 1-6-16,0-1 14 0,-2 2-76 0,9-2 11 16,-4 3-15-16,3-3 23 0,-2 1 5 0,2-1 2 15,0 2 23-15,0-2 15 0,-1 0 6 0,-5 0 5 16,-2 0 15-16,0 0 0 0,2-2 5 0,-4 1 3 16,2 1 0-16,0-2-11 0,0 1-1 0,0-1 6 0,2 1-20 15,1-3-4-15,5 4-1 0,-7-3-2 16,1 2-4-16,4-3 0 0,-3 3 0 0,-1-1-3 0,-2-1 1 15,3 0-3-15,-3 1 1 0,5 1 1 0,1 1-3 16,-3-2 8-16,3 2 2 0,7 0-2 0,1 2 10 0,2 1 0 16,6 2 3-16,-3-2-3 0,4 0 3 0,9 0-8 15,-2 2 0-15,4 1 0 0,-1 1-8 0,3-3 1 16,4 1-6-16,-1 1 4 0,5 1-2 0,-3-3 0 16,0 3-2-16,3-3 0 0,0 1 0 0,5 0-3 15,-10-2-2-15,4-2-3 0,-6 1-5 0,-1-2-6 16,-1-2-3-16,-5-2 3 0,-3-3-10 0,-4-2-16 15,1-2-3-15,-8-5-2 0,4-3-10 0,-3-1 2 16,-4-5-16-16</inkml:trace>
  <inkml:trace contextRef="#ctx0" brushRef="#br0" timeOffset="449.19">8866 2918 837 0,'-12'-4'58'0,"1"-3"0"0,6 4-64 0,-1 2 217 16,4 1-223-16,2 0-14 0,8 4-9 0,-6 4-2 15,1 5-18-15,5 2 6 0,3 4 7 0,-8 5-1 16,0 1 8-16,2 2 14 0,-10 4 5 0,2 2 2 15,0 2 15-15,-4 0 1 0,-10 1 5 0,6 0-1 16,-3 0 3-16,-2 0 5 0,5 2 1 0,-4-3-4 16,-3 1 6-16,6-5-5 0,4 1-4 15,-3-4 5-15,1-3-10 0,6-3 0 0,-3-3-3 0,4 0-1 16,3-3-1-16,2-2 1 0,4 2-2 0,-1-2 2 16,3-2-1-16,-1 2-4 0,6 1 3 0,6-1 1 15,-2-3-3-15,5 1 1 0,-4 3 0 0,-1-3-2 16,13-1 2-16,-4 5 1 0,3-5 1 0,4 0-7 15,-3 0 2-15,4 1-10 0,1-4 4 0,9-1 3 16,-11-1-12-16,5-3 4 0,-4-3-8 0,4 0 2 16,-2 0-1-16,4-5 2 0,-12-4-2 0,7-1 3 0,-6-1-3 0,4-1-1 15,0-1-4-15,-6-4 1 0,3 1-4 16,-3-4-9-16,4 3 8 0,-7-4-26 0,1 1 0 0,2-2 0 16,-8-2-4-16</inkml:trace>
  <inkml:trace contextRef="#ctx0" brushRef="#br0" timeOffset="900.19">8687 3014 72 0,'-5'0'43'15,"1"0"-10"-15,1 0 1 0,3 0-6 0,0 2-10 0,0 1 1 16,1-1-4-16,5-1 15 0,-2 2-5 0,3 2 3 15,-2-2 15-15,3-1 5 0,0 2 3 0,3 0-1 16,1-1 6-16,11 0-6 0,-6 0 0 0,8-1 1 16,2-1-7-16,9 1-9 0,0-2 1 0,7-2-5 15,4 1-8-15,-2-6-6 0,10 3-3 0,-4-1 1 16,5-1-8-16,-1 1 2 0,0 0-5 0,1 0-1 16,-6 2-1-16,2 2 1 0,-5-2 1 0,-5-1 0 15,-4 3-1-15,2-2-3 0,-3 1-2 0,-12-1 2 16,2 0-4-16,-5 0-4 0,-3 0-3 0,-3-2-1 15,-4 2-3-15,-1 0-11 0,-3-1-4 0,-6 0-4 16,-2-1-12-16,1 2-29 0,-2-2-19 0,-4-1 28 16,-4 1 66-16,-4-1-57 0</inkml:trace>
  <inkml:trace contextRef="#ctx0" brushRef="#br0" timeOffset="1292.18">8698 3420 9 0,'3'11'10'0,"7"2"-4"0,-2-4 0 16,-1 4 5-16,6-2-2 0,-2 1-3 0,2-1 12 0,2 2 14 15,-2-4 2-15,6 1 0 0,-3-2 17 0,-2-2 0 16,1 2 5-16,7-2 0 0,-6-1 2 0,2 0-5 16,0-2 0-16,-2 0-2 0,8-2-2 0,-1 1-9 15,-1-2-2-15,-3 0-3 0,5 0-7 16,1 0-8-16,-5 0-6 0,-1-3 1 0,-1 1-10 0,2 2-1 15,-3-3 0-15,1-2-4 0,-3 2 0 0,1 0-11 0,-2-2-4 16,5 1 4-16,-3-3-17 0,-2-1-4 0,3 1-39 16,2-4 15-16,-1 1-26 0,2 1-18 0,-3-4 62 15,4 1-31-15,4-7 69 0</inkml:trace>
  <inkml:trace contextRef="#ctx0" brushRef="#br0" timeOffset="1751.31">10213 3082 1010 0,'-5'0'19'0,"4"0"-10"15,1 0 0-15,0 3-12 0,1 2-3 0,7 3-3 0,0-1-11 16,1 3 6-16,6 4-1 0,-6 3 1 0,4-1 8 0,-7 3 5 16,8 3 0-16,-5 0-1 0,2 2 5 15,-9 4 0-15,0 5 2 0,2-3-3 16,-4 6 0-16,0 0-1 0,-4 0-1 0,-4 2 2 0,0 1-2 0,8-2 1 16,-10-7-1-16,15-1-3 0,-11 0-1 0,6-6-6 15,-2-2-2-15,-2-2-1 0,0-5-10 0,-2 0-7 16,6-5-9-16,-9-2-1 0,10-4-14 0,-1-2-14 15,-1 1-13-15,1-7 0 0,-2-3-24 0,7-3 1 16,-5-6-10-16</inkml:trace>
  <inkml:trace contextRef="#ctx0" brushRef="#br0" timeOffset="2066.31">9988 2859 1065 0,'-5'-2'-17'16,"5"2"-7"-16,7 0 0 0,-3 0-11 0,6 0-5 16,2 2-1-16,1 2-14 0,7 1 15 0,-1 0 3 0,6-1-3 15,-7 3 14-15,4-1 13 0,1 0 11 0,-1 1 0 16,5-1 12-16,-8-1 9 0,3 1-7 0,3-1 5 15,5-1-2-15,1-1-4 0,-1 1 4 0,7-1-13 16,-8-3 0-16,6 0 0 0,1 0-5 0,-3-7 2 16,2 4-4-16,1-5-7 0,-8-3-15 0,5-1-2 15,0-2-17-15,2 0-24 0,-4-2 1 0,3 0-1 16,-5-1-29-16,6 1 0 0,-2-3 2 0</inkml:trace>
  <inkml:trace contextRef="#ctx0" brushRef="#br0" timeOffset="2400.31">11490 2756 1477 0,'-3'3'-43'0,"8"4"-12"16,-4 5-1-16,7 6-20 0,2 0-5 0,4 8 3 0,-5 0-22 0,1 6 43 16,1 1-2-16,-2 2-3 0,1-2 43 0,-7-2 22 15,6 0 9-15,-9 2 9 0,0 5 17 0,0-2-6 16,-5-3 0-16,4 4 7 0,1-1-12 0,-3 2-6 16,-2-1-7-16,-3-5 1 0,8-1-11 0,0-1 1 15,0 2-1-15,-5-7-2 0,-2-2 0 0,3-2-4 16,-7-2 0-16,5-2 2 0,-6-4-5 0,7-1-8 15,-6-4-5-15,6 0-2 0,-3-3-8 0,2-1-26 16,0-1-15-16,1-3-4 0,-5-1-31 0,1-2-6 16,1-4 69-16,-1-4-55 0,-4-1 96 0</inkml:trace>
  <inkml:trace contextRef="#ctx0" brushRef="#br0" timeOffset="2683.31">10938 2759 585 0,'3'-6'179'0,"4"1"-80"16,0 1 1-16,11-1 13 0,7 5-134 15,6 0-14-15,7 2 4 0,3 1-1 0,6 0 5 0,3 3 5 16,2 2-2-16,0-2 13 0,-4 1-3 0,-4-3 5 15,-4 3 9-15,6-1 2 0,-7 2-2 0,-1-4 3 16,-3 6-3-16,-2-2 0 0,3-2-1 0,-1 2 1 16,-4-2-2-16,-1-4-18 0,-2 3-1 0,-3-4-1 15,1 1-18-15,-6-2-9 0,0-3-14 0,-1-2-3 16,2-3-13-16,-1-1 1 0,-2-1-6 0</inkml:trace>
  <inkml:trace contextRef="#ctx0" brushRef="#br0" timeOffset="3000.31">12388 2516 1553 0,'4'12'-98'0,"-1"4"-3"0,-2 8 3 16,7 5 12-16,-5 8-23 0,-1 2 31 0,-1 10 40 16,1 1-6-16,-4 4 7 0,1 4 39 0,-2-2 11 15,-7-4 7-15,1 5-1 0,6-2 10 0,-10-2-11 16,8 2-1-16,-1-1 0 0,1-4-13 0,-4 1 0 16,6-3-6-16,1-7-4 0,-4-1-4 0,3-6-16 15,1-4-1-15,1-6 4 0,2-5-22 0,1-4 0 16,-2-5-4-16,4-2 4 0,3-4-2 0,1-1 6 15,-2-3-15-15,0-1 7 0,-1-2-13 0,6 0 0 16,-2-5-8-16</inkml:trace>
  <inkml:trace contextRef="#ctx0" brushRef="#br0" timeOffset="3650.31">12703 3757 1227 0,'-13'-3'130'0,"4"-1"-126"0,6 3-31 0,-7-4 153 0,7-1-187 15,2 0 0-15,1-2 5 0,0-2 1 0,0-1-2 16,0-5 6-16,-2 2 23 0,2-3 9 0,0-2 5 16,-1 0 23-16,-3-1 5 0,1-2 3 0,2 0 0 15,-1-2 4-15,2-1-5 0,0-2-3 16,0-1-2-16,0-3-7 0,3 1-1 0,0-3-2 0,4 0 2 15,-3-2-3-15,4 5 1 0,-1-1 2 0,0 4-2 16,-2 0 2-16,3 2 2 0,-3 1-2 0,3 7 6 16,-1 1-1-16,-2 1 1 0,-2 2-4 0,0 2 3 15,5 3-4-15,-3 2-2 0,1 1-2 0,4 2 3 16,-6 3-4-16,0 0-5 0,5 2 3 16,-1 1-1-16,-2 6 0 0,4 1-1 0,-6 2 1 0,4 4-4 15,-5 0 3-15,10 6 3 0,-8-2-1 0,4 5-3 16,-1-1 3-16,-2 4 1 0,5 2-2 0,0-2 4 0,0 4 0 15,-4-4-1-15,13 8 0 0,-7-4-1 16,-1-1 1-16,2 1 1 0,-1-4 1 0,0 3-1 0,-1-2 0 16,5-1 0-16,-9-4 1 0,2-1 0 0,4-1-1 0,-8-1 0 15,7-1 0-15,-1-3 0 16,1-1-1-16,1-3 1 0,3-4 0 0,-1-1-1 0,-2-2 1 0,4 2 1 16,-1-5 0-16,-1-1 3 0,-2-2-1 0,0 0-2 15,-1-3 3-15,-1-3 1 0,2 1-1 0,-1-5 1 16,1 1 0-16,0-5 3 0,2 1 1 0,-4-1 0 15,1-3 2-15,0-2-2 0,-4 0 2 0,4-5-1 16,-4-1 2-16,2 0-4 0,0-3 2 0,-6-5 0 16,1 4 1-16,-1-5 0 0,-2 1 0 0,2 1 0 15,-2-1 1-15,-3-1-2 0,-6 1 1 0,4 4-2 16,-1-2-1-16,-5 3-2 0,3 1-2 0,1-1-4 16,-6 1-5-16,7 5 0 0,-2 1-7 15,1-2-20-15,0 2-2 0,4 2-1 0,-4 1-21 0,4-1-5 16,3 3-5-16,-2-1-2 0,3 1-6 0,-1 0 3 15,5 0 0-15,-4-2 0 0,9-3 3 0,-4 2 9 0,2 3-4 16,8-2 1-16,2-1 6 0,-4-5-28 0,7 2 62 16,10 6-30-16,-6-1 52 0</inkml:trace>
  <inkml:trace contextRef="#ctx0" brushRef="#br0" timeOffset="4266.52">14339 2602 250 0,'14'6'106'0,"5"-2"-11"15,-2 2 1-15,1-1-27 0,0-1-14 0,-2 1-1 16,1 1-27-16,-2-3-3 0,-1 2-2 16,-6 0-1-16,3-5 2 0,-2 5 18 0,-4-2-2 0,-5-3 1 15,0 0 18-15,0-2-10 0,-2 4-1 0,-1-4-1 16,-2 4-13-16,4-1-6 0,-4-1-4 0,-3 7 0 16,5-4-9-16,-8 3-5 0,-3-1 0 0,-2-2 1 15,-4-1-5-15,4 7 0 0,-3 0-2 0,0-2-1 16,-1 2 1-16,-1 2-2 15,-2 3 1-15,7 2-1 0,-3 3-1 0,2-5-4 0,-4 5 0 0,-2 3 2 16,5 0-5-16,4 3 2 0,2 0-1 0,-2 5 1 16,-2 0 0-16,-3 5 0 0,5-2 1 0,1 1 1 0,-1 2-3 0,0-1 4 15,1 3-4-15,1-2 0 0,1-1 0 0,3-5 4 16,3-1-2-16,4 4 2 0,-1-3-2 0,2-1-1 16,0-4 4-16,3 0-3 0,-1-1-1 0,7 1 3 15,-4-2 0-15,4-4-1 0,2-2 2 0,-4 1 0 16,5-2 1-16,1-4-1 0,4 1 0 0,-1-1 2 15,-2-2-1-15,2-2 0 0,6-1 2 0,3 0-1 16,-3-1 2-16,-3-4-2 0,-2 1 0 0,-1 0 0 16,1-3-2-16,-1 3 1 0,1-3 0 0,-4 0 2 15,-7 0-1-15,7 0-1 0,2-3 2 0,3 0 1 16,-3 0 1-16,-2-2 1 0,-7 0 0 0,2-1 0 16,6 0 6-16,-4-1-6 0,-4 1 3 0,0-3-1 15,-3 1 0-15,-1-2-2 0,0 1-1 0,-2-4 0 16,0 2-2-16,-5-3 2 0,-3 0-2 0,3-2 1 0,-3 0-2 15,4 1 1-15,-6-4 1 0,-1 2 1 0,5 1 1 16,-7-1 0-16,1-1 2 0,-1 2 4 0,1 4 0 16,-3-2-1-16,-3 0 4 0,2 3-6 0,3 0 1 0,12 7-2 15,-2 3-6-15,-7-4-4 16,10 5-3-16,0-1 3 0,5 4-6 0,3 1 5 0,-4 1-3 0,0 0-1 16,0-2 4-16,9 8-5 0,-5-6 0 15,6 6 1-15,0 0-5 0,3 1 2 0,7 4-6 0,1-2 1 16,0-1-1-16,2-1-22 0,6-2-8 0,-3-1-1 15,9-4-28-15,-1-3-32 0,1-2-18 16,9-5-4-16,3-5-39 0,1-7 1 0,10 0-17 0</inkml:trace>
  <inkml:trace contextRef="#ctx0" brushRef="#br0" timeOffset="5099.58">16385 3827 1975 0,'3'0'-110'0,"10"4"-57"0,-5-4-7 0,0 4 39 16,3-1-56-16,-2 1 19 0,-2-3 13 0,0 1 94 15,-2 2 30-15,-3-4 23 0,1 5 100 0,-8-3 14 16,5-2-5-16,0 0 7 0,0 0 8 0,-3 1-38 16,3-4-7-16,0-2-7 0,0-1-41 0,3-5-9 15,-3 0-3-15,0-5 2 0,0-6-9 0,2-3 6 16,-4-1 0-16,2-6 0 0,2-1 7 0,1-3 3 16,0-3-3-16,2-1 5 0,-1-2-1 0,3-4-10 15,2-1 3-15,1-2-4 0,-4 2-7 0,5 1 0 16,-2-2 0-16,-1-1-6 0,6 2 3 0,-1 3 0 15,3 4 3-15,-4-1-3 0,1 4 1 0,1-1-1 16,0 6 0-16,-1 7 1 0,-1-1-3 0,2 2 2 16,-3 0-3-16,4 7 2 0,-3-2-2 0,2 3 1 0,-1 2-1 15,0 0 4-15,-1 5-1 0,-2-1-2 16,-3 6 0-16,3 0 2 0,2 0 0 0,-1 4 1 0,-1-2 1 16,-1-3-4-16,-2 5 5 0,5-4-4 0,-10 8 3 0,4 0-3 15,4 2-1-15,-9 2 0 0,9-2 0 0,-7 10-1 16,6-7 1-16,-4 8 2 0,7-6 0 0,-5 7-2 15,-6-1 4-15,10 7 0 0,-9-1 1 0,-2 2-2 16,11 4 0-16,-11-1 2 0,0 5-2 0,0 0 1 16,3 0 0-16,-5 0 1 0,2 0-3 0,4-1 6 15,-9-1-2-15,3 2 0 0,2 0-4 0,2-1 4 16,-4-1-2-16,4 2 1 0,-7-1 1 0,4 4-4 16,1-3 3-16,0 0-2 0,4-3 3 15,-7-2-1-15,8 0-2 0,0-1 2 0,4-2-4 0,-3-1 2 16,1-4-1-16,-3-1-1 0,4 0 4 0,-5-2-6 15,1 1 1-15,2-3-3 0,0 0 4 16,0-4 0-16,1-2-2 0,2 4 2 0,1-6 1 0,-3 1-1 16,3-3 2-16,1 3 2 0,-3-3-3 0,0-1 5 15,4-1 0-15,-2-1-2 0,-6 1-2 0,4-3 3 16,3-1-1-16,-6-1 1 0,-2 2 0 0,2-2-2 0,-2-2 2 0,2-1 2 16,1-1 0-16,-3-1 0 0,-1 0 0 0,-1-1 1 15,2-3-2-15,2-2 4 0,-5 1 0 0,0-1-5 16,-3-1 2-16,-3-4-1 0,1 1-1 0,-8-2-1 15,1-1 1-15,-4-2-6 0,-1-2 3 0,-8-4-3 16,3-2-1-16,-8-1 2 0,0-1-4 0,-10-1-2 16,1 0 1-16,-6 2 4 0,-1-1 0 0,7 9 15 15,-10 4-2-15,2 0-7 0,4 6 17 0,2 2-29 16,4 5-12-16,3 1 4 0,-2 0-40 0,5 4-9 16,4 1-4-16,2 1-6 0,1 6-10 0,1-1-23 15,-1-1-24-15,5 1 45 0,7 2 91 0,1-2-65 16</inkml:trace>
  <inkml:trace contextRef="#ctx0" brushRef="#br0" timeOffset="5635.02">18923 2185 1459 0,'3'5'107'0,"5"6"-235"0,4 6 34 0,-2 4-20 16,2 4-97-16,-4 8 57 0,0 2 17 0,-7 2-5 15,7 3 64-15,-8-3 80 0,-4-2 25 0,-1 0 7 16,-5-5 81-16,6-2-2 0,-10 0-45 15,4 0 27-15,-9 4-28 0,2 1-24 16,0 0 0-16,-5-2-4 0,0 6-36 0,3-4 0 0,-2 3 1 0,1-2 1 16,-2-2 0-16,-3-1 6 0,1 2 3 0,-1 0-10 15,0-3 15-15,-2 0-5 0,2-1 1 16,-2-3-1-16,2-2-4 0,6-1-3 0,-1-4-6 0,-4 2 1 16,2-2-3-16,3 0-1 0,5 3-2 0,-5-8-2 15,10 6 0-15,-7-1 1 0,2 0 1 0,11-2 0 16,1 0 0-16,0-1 0 0,-9-6-2 0,11 5 5 15,-3-5-3-15,5 6 1 0,-2-7-1 16,-2 0-1-16,5 2 1 0,10 2 2 0,0 0 1 16,1-1 3-16,8 1 1 0,-6-2 2 0,9 1-3 0,1 3 2 0,-2-4-1 15,1 1 0-15,4-1-2 0,-3 2 0 0,3-2-1 0,2 1-2 16,-3-1 3-16,2-1-3 0,0-2 0 16,0-1-5-16,0 1-3 0,1-3 2 0,-2 0-8 0,4-2-4 15,-7-2-3-15,4-1 0 0,5-3-7 0,-4-1-9 16,2-6-3-16,5 1 0 0,1-4-12 0,1-4 2 15,4-2-7-15,1-3-1 0,-4-2-2 0,2-2-15 16,7-6-16-16,-4 2 30 0,4-1 63 0,4-5-51 16</inkml:trace>
  <inkml:trace contextRef="#ctx0" brushRef="#br0" timeOffset="6066.65">20318 2594 1084 0,'-14'-3'-26'0,"-2"2"0"0,-1-1 1 15,-4 2 4-15,-2 0-7 0,-3 2 11 0,1 5 19 0,-2 3-1 16,-1 1-1-16,-3-2 19 0,1 4-7 0,5 6 3 16,-4 4 4-16,-2-1-11 0,4 0-4 0,-1 4-3 15,0 3 1-15,-6 3-5 0,9 3 2 0,-1-4-1 16,2 2-2-16,4 0 2 0,-2 2-2 15,9-2 2-15,-4-5-2 0,7 0-3 0,1-3-1 0,4-2-4 0,-4-5 5 16,9 3-4-16,-2-7 5 0,2 3-2 16,11-3 0-16,-5-3 4 0,4 2-2 0,7-4 2 0,4 1 0 15,2-4-1-15,-6 4 1 0,12-9-1 16,-1 1 1-16,0-2 0 0,-1 1 2 0,0-2-1 16,-2-1 3-16,0 1 3 0,0-3-1 0,-1 3 3 0,-5-1 0 15,3 1 2-15,-5 1 7 0,0-2-2 0,-2-1 1 16,-1 1 6-16,-3-1 7 0,0 0-1 0,-5-3-2 15,2 0 5-15,-5-2-2 0,0 0 1 0,-3-3 1 16,-1-3-6-16,-1 0-6 0,-6-4-2 0,-1-4 3 16,-9-1-10-16,-2-6-6 0,-10-4-4 0,-3-1 2 15,-6-6-9-15,-7 3 14 0,4-1-1 0,-2 5-3 16,-2-2 12-16,5 10-36 0,7-2-29 0,0 7-4 16,6 1-58-16,9 0 3 0,-3 2-53 0</inkml:trace>
  <inkml:trace contextRef="#ctx0" brushRef="#br0" timeOffset="6932.7">20772 3467 1601 0,'2'3'-155'0,"1"4"-61"16,2 1-24-16,0-1 85 0,-2 4-94 0,-3-1 158 16,1 2-2-16,-1-1-24 0,0 0 190 0,-1-1 20 15,-7-1 23-15,3-1 11 0,2-1 17 0,-3-3-39 16,1-1-7-16,3 1-5 0,-2-1-43 0,-1-3-17 15,3-3-8-15,-4-4-5 0,1 1-18 0,2-3 10 16,-3-3 2-16,1-5-1 0,2 1 10 0,1-4-1 0,-1 0 3 16,2-2 3-16,1-7-2 0,1 1 0 0,4-4-13 15,-2 4-1-15,2-8-3 0,3 0-3 0,-2 0-5 16,4-7 7-16,-1 7-10 0,5-3-1 0,-3-2-3 0,2-3 5 16,1 6-3-16,2-3 2 0,4 2-1 0,-4 3-3 15,-2 3 1-15,0 3-2 0,5 1 1 0,0 1-1 16,0 4-3-16,-4-1 5 0,-4 5 0 0,-3-1-1 15,8 4 5-15,-8 0 0 0,3 3 2 0,-6 4 0 16,7-1 1-16,1 2-2 0,-2 4-2 0,8 0 1 16,-7 1-3-16,4-3-3 0,-8 7-1 15,9-3 1-15,-7 0-2 0,-7 6 0 0,8-1-1 0,-5 4 5 16,0 3 0-16,2-1 2 0,0 0-2 0,-3 8 0 16,0 1 3-16,1-3-2 0,0 5 2 0,-4 3-2 15,1 0 1-15,-3 5 0 0,0 1 2 0,0 1-4 16,-3-1 3-16,0 3 3 0,-4 2-1 0,4 0-1 15,2 0 2-15,-9 4-1 0,2-1 2 0,4 0-1 16,-1 0-1-16,-3-1-2 0,6 3-1 0,-7-1 3 16,-1-1-3-16,6 2 2 0,2-2-3 0,-1-1 4 15,0 3 0-15,-2 0-1 0,5-5 1 0,0-2-1 0,3 0 1 16,-3-2 0-16,0-1 3 0,7-4-3 0,-6-2 1 16,4 0 0-16,0-3-1 0,-2-2 2 0,-2-5-2 0,9 4 3 15,-6-3-2-15,-2-4 1 0,8 1 2 0,-7-6-2 16,6 3 0-16,-6-3 3 0,7 1-4 0,-1 1 3 15,-1-6-2-15,3 2-1 0,-2-2 3 0,1 0-1 16,-5 0-1-16,-1-2-1 0,3 1 0 0,-6-4 3 16,2 2-2-16,-1-2 0 0,1 1 1 0,-3-3-4 15,3-1 2-15,-1 1 3 0,-2-4-4 0,0-1 0 16,1-2 0-16,1 0-3 0,-2-3 3 0,0 0 3 16,-3-2-2-16,-2-3-1 0,-3 0 1 0,0 0 0 15,0 0 0-15,-3 0 0 0,-4-7 0 0,-7 1-1 16,1 3 0-16,-6-2 0 0,-1 0 0 0,1 5-4 15,-7-1 1-15,-2 1-2 0,3 3-3 0,-5 2 4 16,0-2 1-16,2 8-3 0,1 1 5 0,-4-2-30 16,8 7-19-16,-6-3 3 0,7 3-41 0,-1 5-33 15,3 0 1-15,-1 0-1 0,4 0-31 0,5-3 51 0,2 0-13 16,6 1 5-16,-1 1 109 0,10-5-43 0</inkml:trace>
  <inkml:trace contextRef="#ctx0" brushRef="#br0" timeOffset="7685.63">21839 3604 1458 0,'0'0'52'16,"0"0"-50"-16,1 5-148 0,1-4 19 0,-2 1 5 15,2 1-115-15,-2-1 131 0,0 1-66 0,-2 0 115 16,-1-3 78-16,0 2 32 0,3-2 24 0,-8 0 12 16,6 0 24-16,2-2-11 0,-3-1-25 0,3-2 8 15,0-3-23-15,-1-1-14 0,-9-5-9 0,10-2-3 16,0-3-16-16,0-3-5 0,0-6 3 0,0-5-3 0,0 1-4 15,2-2 6-15,6-6 0 0,-8 3 3 16,-4-3 5-16,9-2-9 0,-2 1 0 0,10 0 1 0,-4-6-9 16,-4 4-3-16,6 1-1 0,3-1-2 0,2 1-1 0,-7-1-1 15,4 4 4-15,-4 3-4 16,2 4 1-16,-3 3-2 0,2 0-1 0,2 6-1 0,-4-2-3 0,2 2 3 16,-1 8-6-16,0 1 5 0,-4-1 1 0,5-3 2 15,-6 11-2-15,4-2 2 0,-3 3 1 0,3-2-7 16,-5 5 3-16,5-1 0 0,-3 1-5 0,4 3 4 15,-4 0-3-15,3 3-3 0,-2-1 5 16,2 4-4-16,-2-1 2 0,2 3-2 0,0 3-4 0,-4 0 1 16,4 1 0-16,-3-1-2 15,-2 5 1-15,5 5 3 0,-6 2 3 0,1 1-1 0,-3-1 4 0,4 6 3 16,-2 1-1-16,0 1 0 0,-1 2 0 0,1-3 3 16,1 0-3-16,0 3-1 0,0-3-1 15,2 1 3-15,1-1-2 0,1-2 4 0,-1 1-1 0,0-2 0 16,4-2 1-16,-4 0 1 0,5-2 0 0,-3-2-1 0,-2-4 0 15,5 4 3-15,2-2-3 0,5-1 1 0,-5-3 1 16,0 2-1-16,-1-5 2 0,6-1-3 0,-4 2 3 0,3-2 2 16,2-2-1-16,-5 2 0 15,2-4 0-15,-2-7 2 0,8 3 2 0,-2 2 4 0,1-4 1 0,1-1-4 16,-5-3 7-16,4-2-1 0,5 4-1 0,-2-2 0 16,-5-4 0-16,1-1 0 15,-2 2 0-15,0-2 0 0,-2-3 1 0,0 0-3 0,-2-4 4 0,3 0-4 16,-2-2 0-16,0 3-6 0,-1-8 0 0,1 0 2 15,-1 1-5-15,1-4 0 0,-4 2-2 0,2-2 0 16,3-2 1-16,-1-2-3 0,0 1-1 16,-3 0-2-16,-2 0-3 0,2-4-10 0,-5 4-9 15,4-4-1-15,0 1-14 0,-8-2-52 0,-5 1-24 0,-1-4-7 16,1-5-61-16,-9-1 2 0,-1-5-42 0</inkml:trace>
  <inkml:trace contextRef="#ctx0" brushRef="#br0" timeOffset="9366.62">8818 2855 385 0,'-3'-4'86'0,"1"2"-40"0,4 1-6 0,-2-4-9 15,1 2-71-15,4 1-2 0,0 2 42 0</inkml:trace>
  <inkml:trace contextRef="#ctx0" brushRef="#br0" timeOffset="10098.62">8811 2841 37 0,'-12'2'37'0,"6"-2"-37"0,2 0 50 0,-2-2-1 15,-3 1-3-15,2-4 21 0,0 3-20 0,2-2-4 16,-2-3-4-16,-4 6-21 0,0-4-4 0,5 3-6 16,-2-1 0-16,-1-1-6 0,4-1 2 15,-7 2-3-15,4 0 3 0,0-4-2 0,-2 4 2 0,1-5-1 0,-2 4 2 16,3 0 1-16,-3 1-1 0,-2 2-2 0,1-4-1 15,-1 5-1-15,1-2 4 0,-2 1-2 0,-1 1-2 16,1 5 0-16,-5-7 1 0,4 4 0 0,-6 2-1 16,2-2-1-16,-1 1 1 0,3 3 1 15,-5-1 1-15,1 0 0 0,-2-1-2 0,2 3 3 0,4 1-2 16,-4-1 1-16,4 1 3 0,-7-1-4 16,7-3 1-16,-5 1 2 0,10 5-1 15,-12-4 2-15,8 3-4 0,-1-1 1 0,-4 2-3 0,7 1 0 0,-6 0 1 16,7 1-3-16,-4 1 2 0,4-2-1 0,-4 0 0 15,-3 0 1-15,4 0-1 0,-3 1 1 0,2-1 0 16,-1 2-2-16,0 1 0 0,-1-1 2 0,0 2 0 16,1-2-1-16,0 1 0 0,2-1 0 0,0-1 1 15,0-2 0-15,-2 2 1 0,2 1-3 0,5-2 0 0,-3 2 1 16,1-1-1-16,-1 2-2 0,1 0 4 0,2 2-4 0,3-2 2 16,-3 0 2-16,-1 1-2 0,6-1 2 15,2 0 0-15,1-1 1 0,3 2 2 0,-3 1-1 0,6 3 3 16,2-2-3-16,0-1 1 15,3 3 2-15,1 0-4 0,-4-2 2 0,-1-1 1 0,7 3-3 0,-4-5 0 16,-1 3 1-16,5 2-1 0,-5-5 1 0,1 3 3 16,4 2-3-16,1 0 2 0,-7-3 2 0,4 4 4 15,1-2 0-15,-5-1-2 0,4-1 3 0,-3-1-3 16,1 1 1-16,2 1 3 0,-1 1-6 0,0 1-1 16,-2-2-1-16,2-1 0 0,1-1-1 0,-4 1 4 15,4 3-4-15,-2-3 0 0,1-1 1 0,1 0-3 16,-3 0 4-16,4 3-4 0,-4 0-3 15,2 0 6-15,1-7-4 0,-2 4 1 0,2 1 1 0,2 0-2 16,-5 0 5-16,4 1-4 0,-1-1 1 0,2-4-2 16,-3 4 1-16,2-5 0 0,-1-2-1 0,2 2 1 0,-3-3 0 15,3-6-1-15,0 1 0 0,-2 3 2 0,-4 1-2 16,8-3 2-16,2 1-1 0,-4-2 1 0,4 0 4 0,-3 1-2 16,-1-1 1-16,3-3-1 0,2 0 0 15,-5 1 2-15,2 1-2 0,1-2 4 16,-2 0-4-16,7 0 2 0,-5 0 1 0,1 0 0 0,-1-2 0 0,-3-1 2 15,6 2-2-15,2-1-2 0,-5-1 2 0,-1 0 1 16,2-2-3-16,6 5 2 16,-5-2 0-16,1 2 0 0,-5-4 2 0,3 0 0 0,0 1 1 0,-5 2-2 15,-1-1 1-15,2 1 0 16,-1-6 0-16,-4 1-1 0,3 6 0 0,-5-5 0 0,2 1-3 0,-3 0 1 16,-1-2-3-16,-1 5-2 0,1-1-4 0,-1 2 3 15,-1 0-3-15,0-2-53 0,0 2-7 0,0 0 4 16,0 0-36-16,-4-3 6 0,2 3-41 0</inkml:trace>
  <inkml:trace contextRef="#ctx0" brushRef="#br0" timeOffset="12279.13">8286 3621 275 0,'-5'-1'-45'0,"1"-1"1"0,2 1 21 0,5-1-58 15</inkml:trace>
  <inkml:trace contextRef="#ctx0" brushRef="#br0" timeOffset="13050.72">8174 3631 143 0,'-8'0'10'0,"2"-2"13"0,1 2-16 16,-2-1 35-16,2 1-23 0,0-2-6 0,0 2-3 0,-1-1-7 15,1 1-3-15,2 0 0 0,-5 0-2 0,2 0 1 16,1 0 0-16,1 1 3 16,-4 2 1-16,3-1 0 0,2 1 4 0,-3 0-1 0,1 0 0 0,0 0 1 15,1 1-1-15,2 0 3 0,2-1 1 0,0 2 0 16,-2-2 3-16,2 0 3 0,4 1 1 0,-4-1 3 16,1-2 2-16,-1 1-1 0,2-2-1 0,-2 0 0 15,1 0 0-15,6 5-3 0,-7-4 0 0,0-1-2 16,1 2-2-16,2-2 2 0,4 1-1 0,-4-1-1 15,-3 0 0-15,3 0 0 0,2 0-1 0,-1 0 2 16,1 0-4-16,0 0 1 0,-2-1 0 0,-3 1-1 16,0 0 1-16,0 0-6 0,0 0 1 0,0 0 2 15,0 0-5-15,0 0-1 0,-2 0 1 0,2 0-3 16,2 0 0-16,-2 0 1 0,1-3 1 0,-1 3 0 0,0 0 1 16,2 0-3-16,0 0 2 0,1 0-2 0,-3 0-1 15,1 0 1-15,1-2 0 0,-1 2-1 0,1-3 1 0,6 3 0 16,-5-2 2-16,2 1 0 0,3-1-1 0,-1-3-2 15,0 4 0-15,1-4 1 0,-4 2-1 0,-4 0 2 16,5-2-1-16,0 2-1 0,3-2 3 0,-8 2 2 16,6-2 0-16,-3 2 1 0,3-1 0 0,4 0 0 15,-2 0 0-15,0 1 0 0,-5-2-1 0,-2 0-3 16,12 2 3-16,-4 0 1 0,-2 0-1 0,-4 0-1 16,1-1 0-16,-2 1 2 0,3 3 1 0,1-1 2 15,-3-1-2-15,0 2-2 0,-3 0 4 0,10 0 2 16,-7 2-1-16,3-1-2 0,-3-1 3 0,5 0-3 15,-8 0 1-15,0 0 2 0,0 0-4 0,0 0-3 16,0 5 0-16,5-5 0 0,-3 3-3 0,-2-1 3 16,9-1-2-16,-6 1 1 0,-1 3 2 0,-2-2-3 15,4 0-1-15,0 2 6 0,-4-1-5 0,0 3 1 0,1-1-2 16,-1 2 3-16,3 0 0 0,4 1-3 0,-6 0 3 16,2 1-3-16,7 2 0 0,-7-1 0 0,-2 0 0 15,3 2-1-15,0 1 1 0,-1-1-1 0,-1 1 2 0,-2 0 0 16,0 3 0-16,2 1 0 0,2 1-1 0,-2-4 1 15,3 3-1-15,-2-3 1 0,5 4-1 0,-5-1 2 16,5 0 1-16,-5-5-2 0,3 6 1 0,-1 0-1 16,-2 0 1-16,5 0 0 0,-5-4-2 0,2 3 0 15,-1-3 0-15,1 4 1 0,-3-3 1 0,-1 3 0 16,-1-5 2-16,0 2-3 0,3 1 3 0,-3 0-1 16,0 1 1-16,-3-3-3 0,2 1 0 0,-1 0 0 15,-1-1-1-15,3 0 4 0,-6-3-4 0,2 1 2 16,0-1 1-16,-3-1 2 0,0-3-4 0,0 2 5 15,-1-1-1-15,1-3-5 0,-3 2 2 0,-4-1-1 16,1-1-1-16,-1 2-9 0,3-4 4 0,-4 1-4 16,-3 1-3-16,-5-1-1 0,-3 0-7 0,1-4-3 15,0 3-2-15,0-3-30 0,-3 1-24 0,2 1-3 0,4-3-43 16,-3 0 2-16,2-6-33 0</inkml:trace>
  <inkml:trace contextRef="#ctx0" brushRef="#br0" timeOffset="52500.26">21041 4897 370 0,'-6'0'95'0,"0"0"-29"15,3 0-5-15,6 0 15 0,-2 0-88 0,-2 0 6 16,1 0-8-16,8 2 8 0,-2-2-4 0,2 1-2 16,-8 1 9-16,9-1 4 0,-6-1 4 0,7 3 0 15,-9-1 5-15,-1-2 12 0,0 0 3 0,0 0 1 16,-3 2 11-16,-1-2-5 0,0 0 0 0,1 0 2 15,5 1-7-15,7 2-8 0,-9 1-4 0,3 0-1 16,4 1-9-16,4 1-1 0,1 2-2 0,1 2 1 16,-5 1-3-16,4 1 3 0,10 2-1 0,-3 2 1 15,6 1 1-15,1 2-1 0,3 0 1 0,3 3-1 16,4 2-3-16,3-1 3 0,2 6-3 0,5-3 2 0,3 3-1 16,-1 1-1-16,8 3 1 0,-5-4 1 0,3 1-2 15,-1-1 0-15,1-3 0 0,1 6-2 0,-6-5 0 0,-2-2-24 16,0-2-9-16,-3 1-3 0,-6-2-28 15,0-2-18-15,-4-2-13 0,-1-6 0 0,-3 1-26 0,-3-4 1 16,-8-2-4-16</inkml:trace>
  <inkml:trace contextRef="#ctx0" brushRef="#br0" timeOffset="52865.49">21933 4636 1410 0,'-17'-5'-24'0,"4"7"2"0,2-2-62 0,2 1 17 16,4 1 93-16,4 3-174 0,2 1 14 0,-1 7 18 15,5 2-1-15,1 1 20 0,-1 4 36 0,0 2 13 16,-2 7 2-16,-3-4 38 0,0 2 7 0,-3 3 10 0,-7-4 7 16,1 3 8-16,-2 1 9 0,-5 1 1 0,2-4 1 15,0 1 9-15,-10 2-7 0,1 1-2 16,2-1 5-16,-3 3-9 0,7 3-26 0,1 1 6 0,-10-3 4 16,7 6-13-16,-2 0-1 0,7 5-2 0,-5 0-2 15,5-1 0-15,-6 0-29 0,-1-1-15 0,7 4-6 16,2-2-35-16,-1-5 3 0,-1-2-31 0</inkml:trace>
  <inkml:trace contextRef="#ctx0" brushRef="#br0" timeOffset="53216.65">20750 5490 662 0,'4'-3'54'16,"5"0"-53"-16,4 0 18 0,-2-2 11 0,4 3-14 0,9-1 5 0,3 3 0 15,3-1-2-15,1-3 4 0,10 4-1 0,-2 0 7 16,12 4-2-16,0-3-2 0,3 1 6 0,4-1-4 16,5-1 0-16,5 3-1 0,-5 1-7 0,0-4-6 15,-1 0-3-15,6 0 2 0,1 0-9 0,2-4 1 16,-2-3-1-16,2 0-4 0,3-10-1 0,-2-2-22 16,4-4-10-16,3-7 2 0,2-7-31 0,0-5-47 15,3-5 81-15,0-16-41 0,4 3 70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21:06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20072 11588 390 0,'-1'-1'29'16,"1"-2"-4"-16,0 1-30 0,-3-1 69 0,3 0-57 0,-3 0-4 16,3-2 1-16,-2 2 2 0,2 0-4 15,0-1 2-15,0 3 2 0,0-4-2 0,-2 4 6 0,1-4 6 16,1 5 1-16,-2 0-2 0,-1-5 9 0,-2 4-2 15,2-3 2-15,-1 4 0 0,-4-1-1 0,3-4-6 16,-3 2 0-16,3-3-1 0,-2 3-6 0,-1-2 0 16,1 3-2-16,1-2 0 0,1-3-1 0,1 1 3 15,-3 3-4-15,3 1 2 0,-3-1 1 0,3-3 1 0,-4 4 0 16,3-1 0-16,2 3 0 0,-3 0-2 0,1-3 4 16,-1 1-3-16,2 2-3 0,3 0-3 0,-1 0-3 15,1 0 3-15,1 2-6 0,0-1-2 0,0 4 2 0,1 2-4 16,1 0 1-16,-1 3 3 15,3 1 2-15,-1 3 1 0,0 3 4 0,-2 5-1 0,1 2 1 0,0 4-1 16,-2 2 0-16,0 5 0 0,0 2-1 16,0 6-1-16,0 4 0 0,-2 2 1 0,0 1 0 0,-1 5 1 15,-1 0 1-15,0 2 2 0,-2 0 0 0,-2-1 2 16,4-2 2-16,-9 1-3 0,4 1 4 16,-4-1-1-16,0-3 0 0,1 5 2 0,1-2 0 0,-7-3-2 15,6 1 4-15,1-4-3 0,-2-2 0 0,5-3 0 16,-9-1-3-16,8-5 2 0,-4-4-3 0,10-1 0 15,-8-4 1-15,5-1-2 0,-2-5 3 0,5-5-2 16,1 1-2-16,-4-5-3 0,6-5 0 16,-2-1 2-16,2-3-4 0,-1 1 2 0,2-4-1 15,-2-2-1-15,1 0 2 0,1 0-2 0,-1-3 2 16,0-2 1-16,0-5-1 0,-3 1 1 0,3-4-2 0,3-2 1 16,-3-4 2-16,-1 0-1 0,-1-2-2 0,0-2 1 0,1-1-1 15,-2-3 1-15,-5-1 1 0,0-2-3 0,6 0 3 0,1-6-3 16,-1 2 0-16,1-6 2 0,2 1-2 0,1 1 0 15,4-4 0-15,2-1-1 0,-10-1 2 0,4 2 0 16,3-1 1-16,-1 2 0 0,-4-1 0 0,2-2 0 16,0 3 4-16,-1 0-6 0,-2-8 4 0,4 4 0 15,-2-4 0-15,7 5 1 0,-6 1 1 0,9-1 7 16,-11 0-4-16,4 2 0 0,9 7 5 0,-2-1-2 16,0 3 0-16,-3 0 3 0,1-2-5 0,1 1-1 15,7 2-2-15,-6 2 2 0,6 1-2 0,-4-6 1 16,3 5-1-16,0 2-2 0,7-1 2 0,-7 3 2 15,6-1 1-15,0 2-1 0,-5-2 1 0,7 7 4 16,-5-1-3-16,1 1 3 0,-1 4 0 0,1 0-6 16,-2 1 2-16,2 2 0 0,-6 4-6 0,4-4 0 15,2 7 0-15,-6-2 0 0,4 3-1 0,0 4 0 16,-3 1 1-16,0 0-1 0,-1 0 0 0,-1 3 2 16,-2 1-3-16,9 3 0 0,-4-4 1 0,-3 2-1 0,-2 1 1 15,1 5 1-15,-1 0-1 0,5-2-2 0,-2 2 4 0,-1 2-1 16,-1 6 0-16,1-8-1 0,8 6 0 15,-6 0 1-15,1 1-1 0,-8-1 1 0,4 0 0 0,-7 1 0 16,-3-3 2-16,1 6 1 16,0-2-2-16,-3 0-1 0,-6-2 2 0,7 5-3 0,-5-3-1 0,-6 1 2 15,5 1-3-15,-6-1-1 0,0 0 0 16,-7 1 0-16,-1 1 0 0,-8 0 3 0,10 0-1 0,-5 0-1 16,-5 0 4-16,0 0-1 0,-3-1 1 0,8-1-1 15,0 0 1-15,-1-1 1 0,-3 0-1 0,1 2 2 16,2-4 0-16,-3-4-1 0,6 5 0 0,-4-3 0 15,-1 0-1-15,0-7-4 0,-2 5-2 0,2-7-3 16,-2 3-4-16,2-1-10 0,-3-5-6 0,3 2-8 16,0-5-12-16,3 3-39 0,4-6-9 0,1-5 0 15,4 2-45-15,9-5 10 0,4-2-3 0,4-5 0 16,4-6 11-16,10-6 43 0,4 0 7 0,6-1 5 16,3-4 43-16,1 2 3 0,4 0 7 0,3 0-1 15,9 3 1-15,-8 5-51 0,9 1 54 0,-5 4-12 0,5 1 20 0</inkml:trace>
  <inkml:trace contextRef="#ctx0" brushRef="#br0" timeOffset="985.04">21186 11494 815 0,'-3'11'37'0,"-3"-3"83"15,3 0-67-15,1 1 122 0,-6-1-117 0,6 0-12 16,1 1 0-16,1-1-39 0,-2 0-1 0,2 1 2 15,-3-1-6-15,-3 2-1 0,6 1-1 0,-3-2 4 16,-5 2-2-16,3 0 2 0,-1 5 1 0,3-2-2 16,-8 2 1-16,4 1 2 0,-4 2-3 0,-1 3 3 15,4 2 3-15,-8 1-4 0,5-2 4 0,0 6 0 16,5-1 1-16,-5-1 1 0,5 3-2 16,-5-5 0-16,3 3-4 0,3 2 3 0,5 1-4 0,-9-1 1 15,4 5-3-15,-1 1-1 0,6 0-1 0,7 2-1 0,-7 0-1 16,7-2 2-16,-9 0-3 0,10-3 0 15,-2-1 0-15,-1-1 2 0,-2-3 0 0,7-1-1 0,-1 1 1 16,-1-1-1-16,9-5 1 16,-4 0-1-16,6 0 0 0,0-3 1 0,-2-2-1 0,-6-2 1 0,8-3-1 15,-4-4-2-15,-2-2 1 0,3-1 1 0,-4 1-1 0,6-2 3 16,-3-4-2-16,3 1-2 16,-1-1 4-16,-1-3-1 0,1-2 1 0,-1 4 0 0,3-12 0 0,0 5-3 15,1-1 2-15,-3-7 2 0,2-3 1 16,-2 2-2-16,4 1 3 0,-2-7-3 0,3 1 1 15,-10-5 4-15,4 0-4 0,8 5-1 0,-2-2 1 0,-7-4-1 16,-2 0 1-16,0 1 1 0,1-1-2 0,0 1 0 16,-1 2 1-16,-7-3-3 0,-1 1 0 0,-2-2-1 15,3 3-2-15,-3-1 0 0,-3 0 0 0,3 4-8 16,4 1 3-16,-4 1-10 0,5-1-5 16,-4 2 1-16,6 1-13 0,-7 3-5 0,11 2-3 0,-12-3 3 15,9-2-7-15,0 5 0 0,-2-1 10 0,4 3-4 16,-9-1 5-16,9 1 5 0,-2-4 0 0,3 7-2 15,-8-4 8-15,4 0-1 0,2 1-5 0,-1 1 5 16,5 1-3-16,-2-4 3 0,-3 5-3 0,4-2 8 16,-1 4 1-16,-2 0 9 0,1 0 6 0,-1 3-9 0,-2-3 15 15,1 3 1-15,0-1 13 0,-6 3-3 16,2 1 6-16,-2-1 13 0,-2 1 1 0,4 1 3 0,-4 1 12 16,3 2-2-16,-3 0-1 0,-1 2 6 0,-1 0-4 0,1 1-2 15,0 2 1-15,1 0-2 16,-2 0 0-16,1 3-6 0,-1-2 4 0,-1 1-1 0,0 5-3 0,0 1-5 15,0 1 1-15,0 4-4 0,0-5-1 0,0 4-4 16,0 2-5-16,0 5 1 0,0-4-5 0,0-1-4 16,0 5-1-16,0-2-3 0,-1 4-2 0,1 1-1 15,-2 4-1-15,1-1-1 0,1 0-1 16,-3 3 0-16,1-1 3 0,2 1-3 0,-2 3 1 0,1-4 0 16,-1-3 1-16,2 1 1 0,-3-2-1 0,3-1 0 15,-3-2 0-15,3-3-1 16,-2-3 0-16,4-3 1 0,-2 0-1 0,0-5 1 0,0-1 0 0,0-1-5 15,0-7-2-15,3 3 0 0,-1-3-3 0,-2-1-1 0,1-2 0 16,1 0-5-16,-1-2 0 0,1-2 8 16,3 2-1-16,-4-8 1 0,2 0 7 0,-1 2 0 0,1-8 1 15,2 3 3-15,-4-2-1 0,1-2 1 0,1-4-2 16,2 3 2-16,-2-3 0 0,-1-3 3 0,-2 0-1 16,1-5 0-16,1-1 3 0,-2 4 0 15,0-4 3-15,1 1-2 0,-1 1 0 0,5-1 1 0,-3 2-3 0,-1 0 3 16,4-2-3-16,1-2-5 0,-1 6 3 0,4-2 1 15,-2 4-7-15,0 1-2 0,1 3 2 0,-1-2-3 16,2 6 0-16,0-3-1 0,4 2 1 0,-2 2-4 16,0-4 1-16,6 6-2 0,-1-4-8 15,-2 3-2-15,-1-1-5 0,4 4-27 0,2-2-7 0,-3 3 3 16,9-3-30-16,-3-3-10 0,-3 6-8 0,6 0-5 16,-1 4-9-16,-1-3 7 0,-2-2-2 0,1 3-6 15,-2 1 6-15,-3-1 0 0,7-1 4 0</inkml:trace>
  <inkml:trace contextRef="#ctx0" brushRef="#br0" timeOffset="1633.86">22846 11950 946 0,'-10'3'62'0,"2"4"-17"16,4-4-19-16,-6 1 16 0,7 1-32 0,0 1-1 15,-2-4-7-15,2 3-3 0,1-1-2 0,2-4-3 16,0 0 3-16,-1 4-1 16,-1 0-2-16,2-2 0 0,0 4-1 0,3 2 3 0,-3-2-2 0,4 5 5 15,5-1-4-15,-4 1 1 0,3-3 3 0,1 4 3 16,5-2 1-16,-1-1-1 0,2-1 3 0,6 0 0 16,-2-2 4-16,4 0-3 0,1 1 1 0,3-3-1 15,-2-2-1-15,5 1 4 0,1-3-2 0,-6 0 0 16,2-3-1-16,-2-3 0 0,2-1 1 0,0-2-1 15,-4 3 1-15,-4-8 0 0,3 6 0 0,-4-7 0 16,2 8-1-16,-4-8-2 0,1 3 0 0,-1-2 6 16,-4-5-3-16,1 6-2 0,-5-1 2 0,1 0 3 15,-6-5 1-15,2 2 3 0,-2 1-1 0,-1 2 3 16,-2 1-1-16,-3-1 2 0,-4-3 0 0,4 1-1 16,-6 2-2-16,1 1 0 0,-1-1-2 0,-4 0-4 0,-1-2-3 15,-5 2 10-15,2 2-12 0,-4-1-4 16,-4 0 2-16,0 2-1 0,-5 0-3 0,-5 0 1 0,2 4 2 15,-1 0-5-15,-1 3 4 0,4 2 4 0,1 0-2 0,-3 2 0 16,4 5 2-16,3 1-2 0,2 1-2 16,-3 4 1-16,4-2-6 0,-2 4-3 0,1 2-3 15,5 3 6-15,-3 2-6 0,6 2 6 0,-6 5-2 0,5 0 1 16,-3 3 6-16,-1 3 1 0,4 0 4 0,0-2-1 16,-1 4 4-16,2 2-2 0,2-2 3 15,-1 3-1-15,2-4-1 0,2 3-1 0,-2-3 0 16,10 4-1-16,-6-2-1 0,1-3 3 0,5 3-2 0,3-1 3 15,8 0 1-15,-2-2-4 0,7-2 2 0,1 5-1 16,9-1-2-16,1-4-3 0,6 1 0 0,4-4 1 16,4 0-1-16,0 2 2 0,3 0 0 0,-3-8-1 15,7-1 4-15,-2-4-1 0,5-1 1 0,-2-5-1 16,4 0 0-16,2-5 3 0,0-3-1 0,6-3-2 0,-4-3 4 16,4 1-8-16,-4-5 1 0,1-1-5 15,-5-7-8-15,-3 3-34 0,-3-7-24 0,0-5-9 0,-1 2-46 16,5-6 1-16,-2-5-36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3T20:23:19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16788 12243 318 0,'-5'0'49'0,"2"-2"-18"15,0 1 1-15,6-1 11 0,-6 2-43 16,3 0 0-16,0 0 4 0,0 0 2 0,0 0 0 0,5 0-5 16,-5 2 3-16,1-1 0 0,1 2 2 0,-4-1-3 15,1-1 0-15,-1 1 3 0,-1 1-3 0,0 0 4 16,3-1-1-16,-2-2 3 0,1 0 3 16,1 0 2-16,0 1 5 0,-2-1 3 0,-10 2 1 0,7-5 1 15,0 1 6-15,0-1-5 0,-1 0 2 0,1-2-2 16,-1 1-1-16,0-1 0 0,0-1-12 0,2 1 1 15,0 0-3-15,-3 0 0 0,4-3-1 0,-2 5-4 0,1-3-1 16,1 3 0-16,-1-2-1 0,0 2 1 0,2-5-1 16,-1 5-1-16,1 0-2 0,1-3-1 15,-1-1-2-15,-1-4-3 0,2 3 0 0,-1-3-1 0,0 2-3 0,1-4 3 16,-1 1 1-16,1-2 0 0,-2-2 4 0,1 2-1 16,-1-2 5-16,1 0 1 0,1 1 3 0,-1-3-1 15,-3 1 5-15,4 3-5 0,-2 0 3 0,1-2 3 16,1 2-7-16,-4-4 0 0,3 6-1 0,-1-2 0 15,2 0-2-15,-1-2 1 0,-3 0-3 0,4 2-3 16,-1 1 1-16,1-1 1 16,-1 2-2-16,0-3-2 0,1 4 0 0,-4 2-1 0,2 0 1 0,1 1 2 15,-4 0 0-15,1 0 0 0,-2-1 3 0,0-1 1 16,1 1-1-16,0-1 1 0,-2-1 1 0,1 0 3 16,-4 0-1-16,7 0-1 0,-4 0 3 0,-5 0-1 15,1-1 2-15,1 1-2 0,-5 0 0 0,5 1 1 16,2 2-1-16,-6-1 4 0,-2-2-2 0,1 1-1 15,4 3 3-15,-6-1 0 0,6 0 0 0,-2 3 2 0,-2-3-1 16,0 3-2-16,5 5 2 0,-1-6 0 0,-1 3-1 16,1 3-1-16,0 2-2 0,-2-2-1 0,2 0-1 15,1 3 4-15,-3-3-4 0,-2 3-1 0,5 2 1 16,-2-2 0-16,1 3-1 0,-1 0-2 16,-1 2 1-16,0 0-1 0,1 0 0 0,2 1 2 0,-3 2-2 0,-2-1 0 15,-1 1 2-15,1 1-1 0,2 1-1 0,-5 1 3 16,2 0-3-16,3 0-2 0,-7 2 2 0,6 2 0 15,-1-1-2-15,-3 3-1 0,0 1 1 0,3 1 1 16,-2 0-1-16,-1 5-1 0,0-2-1 0,0 6-1 16,-5-1 0-16,1 1 2 0,1 3-1 0,-10 0-2 15,4 5 2-15,4-1-1 0,-2 3 3 0,0-5 0 16,6 4 0-16,-4-3 0 0,5 1 2 0,8 1-2 16,-3-6 2-16,-1 4-1 0,2-4 0 15,0-2-2-15,1-1-1 0,1 0 3 0,3 1-4 0,2-1 5 16,-1-3-1-16,3 0-1 0,0 1-1 0,3 3 3 15,1-2-2-15,0-1 2 0,1-4 1 0,1 2 0 16,1 4 3-16,0-1-2 0,4-4 2 0,-1 0 0 0,2 5 1 0,-2 0-3 16,7 0-1-16,-5 0 0 0,3 1-1 15,1 2 3-15,1-2-2 0,-4-1-2 0,5 7 1 0,-1-3 0 16,1 2 0-16,2 0 1 0,-2-1-1 0,2 0 1 16,3-1-1-1,-2 1 0-15,-3-5 2 0,-1 1-1 0,-4-4 0 0,8-2-1 0,-1 2 0 0,-2-2 0 16,0-4 3-16,1-3-3 0,-1 0 2 0,8-3 1 15,-3 0 0-15,-1-4 0 0,1 0-1 0,3-2 1 16,0-1-2-16,0-5 0 0,2 0-1 0,0-1 0 16,1-1 0-16,0-1 2 0,0-1 0 0,-1-2-1 15,1-2 0-15,0 0 2 0,-3-3-1 0,2 0 0 16,-1-1 1-16,1 0 0 0,1-2 1 0,-3 0 0 16,-3 0 5-16,3 0-5 0,-3-2 4 0,3 0 5 15,-10-2 1-15,-4-1 0 0,6 0 4 0,4 0 0 16,-1 1-4-16,-4-4 5 0,4 3-3 0,-3-3-5 0,2 0-2 15,9 7 3-15,-9-7-4 0,-4-3-2 0,-1 1 1 16,5-2-3-16,-3 1 2 0,2 1 0 0,0 1-1 16,-6-8-1-16,2 1 0 0,2 3-1 0,-2-1 3 15,0 0-4-15,1-3 1 0,-2 2-1 0,-4 1 1 0,3 0-2 16,-2 0 0-16,2 0 3 0,-1 0-4 0,-5 1 3 16,5-4 0-16,-3-1-2 0,-1 1-1 0,3-2 4 15,-4 0-2-15,3-3-2 0,-3 2 5 0,-1-2-6 16,-1 6 3-16,1-1 0 0,0-4 0 0,-2 1 0 15,0-1 0-15,-2 4 0 0,0-2-3 0,2 3 1 16,-1-4 0-16,-2 3 3 0,1 2-1 0,-3 1 1 16,4 3 1-16,-1-4-2 0,-1 4 4 0,-2 3-2 15,1-3-1-15,0 1 1 0,-2-1-2 0,1 3 0 16,-1-1 1-16,0-1-2 0,0-1 5 16,-1 0-6-16,-1 3 0 0,2-1 0 0,-2 4 0 0,2-3 3 15,-3-1-1-15,1 0-2 0,1 1 0 0,-4-3 1 16,4 1 0-16,0-2 0 0,-5 1 0 0,4-2-2 15,-5 7 1-15,5-5 2 0,-3 4-3 0,-1 1 1 16,-1 1-1-16,1 4 0 0,-3-2-1 0,1 1-1 0,3 0-2 16,0 1-4-16,-1 2 2 0,2 1-3 0,-1 1-5 0,-3 3-13 15,3-1-14-15,-3 5-5 0,1-1-22 0,1 0-92 16,-2 2 129-16,6 2-54 0,1 1 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137BD7-041A-4E91-A98F-854CFED4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F9AE3E-F83B-4754-A00F-87A55BAF57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BFB34E-23D4-4342-B1E9-2DB0167684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58B3A0-1A89-46B5-A75B-54D3362021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11AFA28-AD9E-48D0-BD10-6035783B7D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DD554BC-0E9E-452B-AF0D-97982FB5E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21180B-51ED-42A7-9257-CD824022A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9E72145-8A92-4995-B0E7-B3407A329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AE0B5CB-4C0F-48A5-B15B-53A1840A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944F86A-999E-41B9-B5A1-A14FBC4EF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F43A4-3CDD-4E2A-8626-F2316332F7E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D380A70-82D6-4F57-951F-18AE6B319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5367519-476A-40CF-B696-105148809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FC7C256-DA2E-43A5-8176-E5FC76738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8CE78-FBF1-4E06-8010-D78EC618806F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3727D-966E-4480-AEE2-F69AC0C24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546D65-6BFC-40E4-9F44-EB8AC73A6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4F7BC-BABD-40C3-B8E2-E217D3EA6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DEC1-0A83-452F-BD4B-8BEBBC280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D5997-EBA9-42BD-BF02-7BD6F80FE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B96CE-8F83-482F-A578-4BD6E2658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41DEF4-FC89-43D7-A463-28DB6C6AF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CD1B-7001-4655-82E7-8A9A960DA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3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E600B-E317-45B5-AB6F-16BCAEFC7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D0E60-5F01-4AFE-A3EF-90D38C9CA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D652E-33A5-471C-8155-696FE2576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0F0C-4D5E-4124-88AC-860D84E66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4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47EEB-1CB8-4193-AC44-30C9B2794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625F1-053C-4DEB-A383-B71AE11B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6E8A2-E6CB-45CB-8F5C-4D5F03CFD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A88B-7882-4C91-ACD7-CAEC4F231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30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5416A-23F2-475F-8D01-5481AF28E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00FCA2-4544-4EBA-9FED-02DE9FB29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3A474-5531-4786-BB00-18BFA2741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2BCD-5EA6-45FB-9050-6F38B4EAA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DD9246-0519-4322-8A8D-7C00B2C3A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3E7F8-3237-44B4-979D-854CA984A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C8482E-A859-41A3-A5B3-D5C8606C9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EF0E-054B-49A0-AEB9-F65601876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2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0D002-A12B-4C32-B31A-018942194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2D98A-26CD-4DB6-9313-C9B2CB33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10EB9-66D6-430B-9BC7-97A128CB9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7BC5-6A34-44DB-83BF-70450998A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48AA3D-D976-4755-B9EB-8BB5856F3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BC251D-9A92-4AB8-923B-6CE022A87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897A71-0EFE-46EF-B749-FAF5B1847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866A-9DDD-4A57-8989-B7557CD74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8261FC-29EC-49E4-A17A-1AE5312FE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96DF2B-005C-4FE0-AD6C-C983FF19E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B00299-45F8-4CC5-9663-CAFF1B97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D892-14FD-4BC8-83E9-C6216DEA5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8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460EBD-50D3-485F-91F6-A2A2B378E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CBEF04-9672-4244-8930-B9981D30E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1C7DC4-5372-489F-8D42-FBE1A42F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2210-0AF7-4EF5-802A-EC1402CD6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3DCD-C1E4-496A-9F6F-7914029DE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3F65E-E45F-478A-9CF4-7AEFA157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A270B-C1CB-4A68-891B-A2269520D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8E42-A2AD-4C64-BEB6-401791913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CAC76-89A5-46EE-A8B9-01EA0374D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1C80-38A5-4738-B9E1-863E6E5BB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74DCC-D1FE-4B09-BE0C-C1FFE78C8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76E2-02E9-41A1-8464-0B04DBEC8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81A91F-65A2-4B07-94F7-126908413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BB81B4-D2A3-4F07-BC90-1DD34943D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4DA9EF-21CE-4A41-9339-FFA55E9AE4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324BB3-A1B3-426F-800E-8A694947C5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7F2D05-0A43-4B53-9C5F-7E554EE69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4A0A57-4DF7-4AF6-A7AF-1CF9DCCC8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customXml" Target="../ink/ink10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9456DE96-3006-4A3C-ACD8-4896B1F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54938-550D-4CDF-B583-E3051C4651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0C2CBB5-C086-4A40-9298-3614E69A7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Chapter 18 and Parts of Chapter 20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C84B0E2-43A1-4F6F-B699-0633B5A3F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67972F3-2E9D-47C3-AC4E-4B0A6654C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CF85-E850-4F22-AF9F-33A691987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49DF290-EAC8-41DA-B56C-2A7ABF32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02EE6B-5233-4A0C-966C-58D75C88D3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990B6AB9-830C-410B-BED4-947F3BF4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A11CB-AC51-44C2-9021-EC228E9CCF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FA872E56-0E56-4B7D-844F-DD01D386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B570E-02EF-423E-ADCD-A4BCDBFC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18BF2-24BF-4BFC-89F4-857976C56EC9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choose best attribute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9131BE-3379-4993-869F-D0206507DC6A}"/>
                  </a:ext>
                </a:extLst>
              </p14:cNvPr>
              <p14:cNvContentPartPr/>
              <p14:nvPr/>
            </p14:nvContentPartPr>
            <p14:xfrm>
              <a:off x="2401920" y="2363760"/>
              <a:ext cx="6414120" cy="228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9131BE-3379-4993-869F-D0206507DC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2560" y="2354400"/>
                <a:ext cx="6432840" cy="229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2AD096BC-4AB8-4A3B-A1CD-23235AF7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83A9C2-1EAB-4A90-80DF-FBBAD8D8DB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291A161-DA5E-4D97-AC52-51F296F0E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新細明體" panose="02020500000000000000" pitchFamily="18" charset="-120"/>
              </a:rPr>
              <a:t>Criterion for attribute selection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926A1ED-9A4C-450F-A7BE-218B19D4E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新細明體" panose="02020500000000000000" pitchFamily="18" charset="-120"/>
              </a:rPr>
              <a:t>Heuristic:</a:t>
            </a:r>
            <a:r>
              <a:rPr lang="en-US" altLang="zh-TW">
                <a:ea typeface="新細明體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8CB5ADCF-737D-4EE7-9107-C9F86F5A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E3BEB2-21E8-4123-9D8F-4DC6A053F5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6FF086F-F6DD-486A-8931-B6936027F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CFAEF7A-2261-4A05-B1E5-416AB961F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2F26FB55-0333-404C-B3A5-E95FA3C4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15366" name="Group 5">
            <a:extLst>
              <a:ext uri="{FF2B5EF4-FFF2-40B4-BE49-F238E27FC236}">
                <a16:creationId xmlns:a16="http://schemas.microsoft.com/office/drawing/2014/main" id="{78AC9B71-6FB1-4C48-B894-275C32070B3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15422" name="Line 6">
              <a:extLst>
                <a:ext uri="{FF2B5EF4-FFF2-40B4-BE49-F238E27FC236}">
                  <a16:creationId xmlns:a16="http://schemas.microsoft.com/office/drawing/2014/main" id="{9C45E152-5693-4C8A-9BAC-14AE56367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7">
              <a:extLst>
                <a:ext uri="{FF2B5EF4-FFF2-40B4-BE49-F238E27FC236}">
                  <a16:creationId xmlns:a16="http://schemas.microsoft.com/office/drawing/2014/main" id="{0DEF50AC-A97E-4AEE-9956-0DA498D69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8">
              <a:extLst>
                <a:ext uri="{FF2B5EF4-FFF2-40B4-BE49-F238E27FC236}">
                  <a16:creationId xmlns:a16="http://schemas.microsoft.com/office/drawing/2014/main" id="{AB179871-4673-4241-A258-6E23775A4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9">
              <a:extLst>
                <a:ext uri="{FF2B5EF4-FFF2-40B4-BE49-F238E27FC236}">
                  <a16:creationId xmlns:a16="http://schemas.microsoft.com/office/drawing/2014/main" id="{235A07E9-3324-45AF-BA87-6665023A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0">
              <a:extLst>
                <a:ext uri="{FF2B5EF4-FFF2-40B4-BE49-F238E27FC236}">
                  <a16:creationId xmlns:a16="http://schemas.microsoft.com/office/drawing/2014/main" id="{3A20FAC4-A26C-4644-87A0-293BFD9F2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1">
              <a:extLst>
                <a:ext uri="{FF2B5EF4-FFF2-40B4-BE49-F238E27FC236}">
                  <a16:creationId xmlns:a16="http://schemas.microsoft.com/office/drawing/2014/main" id="{9CFDE280-0A00-4A02-BAFD-875088AED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12">
              <a:extLst>
                <a:ext uri="{FF2B5EF4-FFF2-40B4-BE49-F238E27FC236}">
                  <a16:creationId xmlns:a16="http://schemas.microsoft.com/office/drawing/2014/main" id="{AC170FAC-5F0C-46BF-8642-5083224B6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13">
              <a:extLst>
                <a:ext uri="{FF2B5EF4-FFF2-40B4-BE49-F238E27FC236}">
                  <a16:creationId xmlns:a16="http://schemas.microsoft.com/office/drawing/2014/main" id="{06E9C2EB-C0D4-4A16-8D10-624290391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14">
              <a:extLst>
                <a:ext uri="{FF2B5EF4-FFF2-40B4-BE49-F238E27FC236}">
                  <a16:creationId xmlns:a16="http://schemas.microsoft.com/office/drawing/2014/main" id="{8F7D5D30-6981-4599-BF38-5118D1F87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5">
              <a:extLst>
                <a:ext uri="{FF2B5EF4-FFF2-40B4-BE49-F238E27FC236}">
                  <a16:creationId xmlns:a16="http://schemas.microsoft.com/office/drawing/2014/main" id="{68AADC81-C97C-4EA1-BAEA-943E3C834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6">
              <a:extLst>
                <a:ext uri="{FF2B5EF4-FFF2-40B4-BE49-F238E27FC236}">
                  <a16:creationId xmlns:a16="http://schemas.microsoft.com/office/drawing/2014/main" id="{664D2EA8-7FE2-409C-9C70-97E8AF09D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17">
              <a:extLst>
                <a:ext uri="{FF2B5EF4-FFF2-40B4-BE49-F238E27FC236}">
                  <a16:creationId xmlns:a16="http://schemas.microsoft.com/office/drawing/2014/main" id="{1B9F0C7F-A1F3-4592-954F-738C459EB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8">
              <a:extLst>
                <a:ext uri="{FF2B5EF4-FFF2-40B4-BE49-F238E27FC236}">
                  <a16:creationId xmlns:a16="http://schemas.microsoft.com/office/drawing/2014/main" id="{C0AA0861-3D1E-405F-96EF-00F41895F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9">
              <a:extLst>
                <a:ext uri="{FF2B5EF4-FFF2-40B4-BE49-F238E27FC236}">
                  <a16:creationId xmlns:a16="http://schemas.microsoft.com/office/drawing/2014/main" id="{06FC1020-6E4F-4D1D-B64C-B77045FD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20">
              <a:extLst>
                <a:ext uri="{FF2B5EF4-FFF2-40B4-BE49-F238E27FC236}">
                  <a16:creationId xmlns:a16="http://schemas.microsoft.com/office/drawing/2014/main" id="{0B8AD0A7-24CB-4BF3-9F03-892BE252C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21">
              <a:extLst>
                <a:ext uri="{FF2B5EF4-FFF2-40B4-BE49-F238E27FC236}">
                  <a16:creationId xmlns:a16="http://schemas.microsoft.com/office/drawing/2014/main" id="{B03663DD-A835-48F3-915D-FC3F277E4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22">
              <a:extLst>
                <a:ext uri="{FF2B5EF4-FFF2-40B4-BE49-F238E27FC236}">
                  <a16:creationId xmlns:a16="http://schemas.microsoft.com/office/drawing/2014/main" id="{8A30F91A-6C46-49EE-8338-FBF7E465E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23">
              <a:extLst>
                <a:ext uri="{FF2B5EF4-FFF2-40B4-BE49-F238E27FC236}">
                  <a16:creationId xmlns:a16="http://schemas.microsoft.com/office/drawing/2014/main" id="{B6762DA9-AE12-41D4-8949-888CAE816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24">
              <a:extLst>
                <a:ext uri="{FF2B5EF4-FFF2-40B4-BE49-F238E27FC236}">
                  <a16:creationId xmlns:a16="http://schemas.microsoft.com/office/drawing/2014/main" id="{4A8EF6AF-06BB-482F-B3D1-0E243A1CD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Oval 25">
              <a:extLst>
                <a:ext uri="{FF2B5EF4-FFF2-40B4-BE49-F238E27FC236}">
                  <a16:creationId xmlns:a16="http://schemas.microsoft.com/office/drawing/2014/main" id="{12F4480C-45CB-45FD-82EA-F3DBAB490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42" name="Group 26">
              <a:extLst>
                <a:ext uri="{FF2B5EF4-FFF2-40B4-BE49-F238E27FC236}">
                  <a16:creationId xmlns:a16="http://schemas.microsoft.com/office/drawing/2014/main" id="{AE269962-53F0-4031-9CBE-BBC250A18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15473" name="Line 27">
                <a:extLst>
                  <a:ext uri="{FF2B5EF4-FFF2-40B4-BE49-F238E27FC236}">
                    <a16:creationId xmlns:a16="http://schemas.microsoft.com/office/drawing/2014/main" id="{F5E27E06-4223-43E1-A5CD-21A3CD137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Line 28">
                <a:extLst>
                  <a:ext uri="{FF2B5EF4-FFF2-40B4-BE49-F238E27FC236}">
                    <a16:creationId xmlns:a16="http://schemas.microsoft.com/office/drawing/2014/main" id="{049D5CEF-39E5-4101-A251-AE8F2B3F9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43" name="Group 29">
              <a:extLst>
                <a:ext uri="{FF2B5EF4-FFF2-40B4-BE49-F238E27FC236}">
                  <a16:creationId xmlns:a16="http://schemas.microsoft.com/office/drawing/2014/main" id="{74CA678A-DC26-46C2-9A6C-F6F7E5F4B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15471" name="Line 30">
                <a:extLst>
                  <a:ext uri="{FF2B5EF4-FFF2-40B4-BE49-F238E27FC236}">
                    <a16:creationId xmlns:a16="http://schemas.microsoft.com/office/drawing/2014/main" id="{595D8BE6-7A10-4DE1-8F75-6C985FA71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Line 31">
                <a:extLst>
                  <a:ext uri="{FF2B5EF4-FFF2-40B4-BE49-F238E27FC236}">
                    <a16:creationId xmlns:a16="http://schemas.microsoft.com/office/drawing/2014/main" id="{39897230-DEA1-4577-BC6D-8A3772035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44" name="Group 32">
              <a:extLst>
                <a:ext uri="{FF2B5EF4-FFF2-40B4-BE49-F238E27FC236}">
                  <a16:creationId xmlns:a16="http://schemas.microsoft.com/office/drawing/2014/main" id="{7E50A054-09F5-4C65-97A4-0063F7960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15469" name="Line 33">
                <a:extLst>
                  <a:ext uri="{FF2B5EF4-FFF2-40B4-BE49-F238E27FC236}">
                    <a16:creationId xmlns:a16="http://schemas.microsoft.com/office/drawing/2014/main" id="{EF44DADD-11D6-4246-8EC3-358146D60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Line 34">
                <a:extLst>
                  <a:ext uri="{FF2B5EF4-FFF2-40B4-BE49-F238E27FC236}">
                    <a16:creationId xmlns:a16="http://schemas.microsoft.com/office/drawing/2014/main" id="{92CFA602-C138-4F69-B02D-4B910C677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45" name="Oval 35">
              <a:extLst>
                <a:ext uri="{FF2B5EF4-FFF2-40B4-BE49-F238E27FC236}">
                  <a16:creationId xmlns:a16="http://schemas.microsoft.com/office/drawing/2014/main" id="{B313F040-4BE1-493E-9DAE-8BB0A4588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6" name="Oval 36">
              <a:extLst>
                <a:ext uri="{FF2B5EF4-FFF2-40B4-BE49-F238E27FC236}">
                  <a16:creationId xmlns:a16="http://schemas.microsoft.com/office/drawing/2014/main" id="{75E939AD-3B88-4C77-981B-0BF66F4CA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7" name="Oval 37">
              <a:extLst>
                <a:ext uri="{FF2B5EF4-FFF2-40B4-BE49-F238E27FC236}">
                  <a16:creationId xmlns:a16="http://schemas.microsoft.com/office/drawing/2014/main" id="{8362FF83-6322-46CD-88D5-63C2858F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8" name="Oval 38">
              <a:extLst>
                <a:ext uri="{FF2B5EF4-FFF2-40B4-BE49-F238E27FC236}">
                  <a16:creationId xmlns:a16="http://schemas.microsoft.com/office/drawing/2014/main" id="{9E9D89F2-7F28-4B88-8F34-062B76AE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9" name="Oval 39">
              <a:extLst>
                <a:ext uri="{FF2B5EF4-FFF2-40B4-BE49-F238E27FC236}">
                  <a16:creationId xmlns:a16="http://schemas.microsoft.com/office/drawing/2014/main" id="{A6B7DFA5-1022-4826-AE1D-034756D3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0" name="Oval 40">
              <a:extLst>
                <a:ext uri="{FF2B5EF4-FFF2-40B4-BE49-F238E27FC236}">
                  <a16:creationId xmlns:a16="http://schemas.microsoft.com/office/drawing/2014/main" id="{B0355461-A54B-4E4D-A6D7-3689CAD6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1" name="Oval 41">
              <a:extLst>
                <a:ext uri="{FF2B5EF4-FFF2-40B4-BE49-F238E27FC236}">
                  <a16:creationId xmlns:a16="http://schemas.microsoft.com/office/drawing/2014/main" id="{A3FB4A48-705F-4350-88DE-D25384A87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2" name="Oval 42">
              <a:extLst>
                <a:ext uri="{FF2B5EF4-FFF2-40B4-BE49-F238E27FC236}">
                  <a16:creationId xmlns:a16="http://schemas.microsoft.com/office/drawing/2014/main" id="{8AB4E6B5-88AF-4808-A2AA-BA5564F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3" name="Oval 43">
              <a:extLst>
                <a:ext uri="{FF2B5EF4-FFF2-40B4-BE49-F238E27FC236}">
                  <a16:creationId xmlns:a16="http://schemas.microsoft.com/office/drawing/2014/main" id="{090389CE-CDD1-4E97-8A57-33DA89AFF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54" name="Group 44">
              <a:extLst>
                <a:ext uri="{FF2B5EF4-FFF2-40B4-BE49-F238E27FC236}">
                  <a16:creationId xmlns:a16="http://schemas.microsoft.com/office/drawing/2014/main" id="{2222898D-0141-472C-916D-993A21F1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15467" name="Line 45">
                <a:extLst>
                  <a:ext uri="{FF2B5EF4-FFF2-40B4-BE49-F238E27FC236}">
                    <a16:creationId xmlns:a16="http://schemas.microsoft.com/office/drawing/2014/main" id="{0FA985BA-39BA-4070-AAAF-B3042FAE4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46">
                <a:extLst>
                  <a:ext uri="{FF2B5EF4-FFF2-40B4-BE49-F238E27FC236}">
                    <a16:creationId xmlns:a16="http://schemas.microsoft.com/office/drawing/2014/main" id="{89DC441F-A679-46BA-B753-F33979960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55" name="Line 47">
              <a:extLst>
                <a:ext uri="{FF2B5EF4-FFF2-40B4-BE49-F238E27FC236}">
                  <a16:creationId xmlns:a16="http://schemas.microsoft.com/office/drawing/2014/main" id="{6D317FCF-A18B-4D45-9AA6-1F0A3B05C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Text Box 48">
              <a:extLst>
                <a:ext uri="{FF2B5EF4-FFF2-40B4-BE49-F238E27FC236}">
                  <a16:creationId xmlns:a16="http://schemas.microsoft.com/office/drawing/2014/main" id="{382C4A37-69CF-407A-AE97-5480F8C7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15457" name="Oval 49">
              <a:extLst>
                <a:ext uri="{FF2B5EF4-FFF2-40B4-BE49-F238E27FC236}">
                  <a16:creationId xmlns:a16="http://schemas.microsoft.com/office/drawing/2014/main" id="{9F2968AC-C546-4861-8033-111041CFF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8" name="Oval 50">
              <a:extLst>
                <a:ext uri="{FF2B5EF4-FFF2-40B4-BE49-F238E27FC236}">
                  <a16:creationId xmlns:a16="http://schemas.microsoft.com/office/drawing/2014/main" id="{B1C9FE29-5975-4E87-B704-E83A8B785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9" name="Oval 51">
              <a:extLst>
                <a:ext uri="{FF2B5EF4-FFF2-40B4-BE49-F238E27FC236}">
                  <a16:creationId xmlns:a16="http://schemas.microsoft.com/office/drawing/2014/main" id="{E2902F8E-5870-4A17-8DA3-8F75E808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0" name="Oval 52">
              <a:extLst>
                <a:ext uri="{FF2B5EF4-FFF2-40B4-BE49-F238E27FC236}">
                  <a16:creationId xmlns:a16="http://schemas.microsoft.com/office/drawing/2014/main" id="{3662FB36-FE05-4B7B-83E0-9FF873C61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1" name="Oval 53">
              <a:extLst>
                <a:ext uri="{FF2B5EF4-FFF2-40B4-BE49-F238E27FC236}">
                  <a16:creationId xmlns:a16="http://schemas.microsoft.com/office/drawing/2014/main" id="{1DF9EC91-A438-4476-9DC2-E7D23336B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2" name="Oval 54">
              <a:extLst>
                <a:ext uri="{FF2B5EF4-FFF2-40B4-BE49-F238E27FC236}">
                  <a16:creationId xmlns:a16="http://schemas.microsoft.com/office/drawing/2014/main" id="{D5BE65FB-87F0-47B5-8B78-9EEE2A09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63" name="Group 55">
              <a:extLst>
                <a:ext uri="{FF2B5EF4-FFF2-40B4-BE49-F238E27FC236}">
                  <a16:creationId xmlns:a16="http://schemas.microsoft.com/office/drawing/2014/main" id="{4967F889-90F2-4863-9747-4EDC2BD9A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15465" name="Line 56">
                <a:extLst>
                  <a:ext uri="{FF2B5EF4-FFF2-40B4-BE49-F238E27FC236}">
                    <a16:creationId xmlns:a16="http://schemas.microsoft.com/office/drawing/2014/main" id="{A603260D-8E96-40E5-9F68-D259F2CB7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Line 57">
                <a:extLst>
                  <a:ext uri="{FF2B5EF4-FFF2-40B4-BE49-F238E27FC236}">
                    <a16:creationId xmlns:a16="http://schemas.microsoft.com/office/drawing/2014/main" id="{92C5F53E-6085-4DC7-BD11-DC2F101CA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64" name="Text Box 58">
              <a:extLst>
                <a:ext uri="{FF2B5EF4-FFF2-40B4-BE49-F238E27FC236}">
                  <a16:creationId xmlns:a16="http://schemas.microsoft.com/office/drawing/2014/main" id="{2BAFC944-EADF-406A-9D13-BB76E6A0E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15367" name="Group 59">
            <a:extLst>
              <a:ext uri="{FF2B5EF4-FFF2-40B4-BE49-F238E27FC236}">
                <a16:creationId xmlns:a16="http://schemas.microsoft.com/office/drawing/2014/main" id="{F3849844-23C6-4F4B-9ED7-39BC1DB1444E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15369" name="Line 60">
              <a:extLst>
                <a:ext uri="{FF2B5EF4-FFF2-40B4-BE49-F238E27FC236}">
                  <a16:creationId xmlns:a16="http://schemas.microsoft.com/office/drawing/2014/main" id="{C2727193-F044-4DA4-8AD3-9225EEF1B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61">
              <a:extLst>
                <a:ext uri="{FF2B5EF4-FFF2-40B4-BE49-F238E27FC236}">
                  <a16:creationId xmlns:a16="http://schemas.microsoft.com/office/drawing/2014/main" id="{23BFBF14-FF0F-40E8-BCA7-0BD620119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15371" name="Line 62">
              <a:extLst>
                <a:ext uri="{FF2B5EF4-FFF2-40B4-BE49-F238E27FC236}">
                  <a16:creationId xmlns:a16="http://schemas.microsoft.com/office/drawing/2014/main" id="{49CD38DA-913E-41EE-9995-6A3182D4A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63">
              <a:extLst>
                <a:ext uri="{FF2B5EF4-FFF2-40B4-BE49-F238E27FC236}">
                  <a16:creationId xmlns:a16="http://schemas.microsoft.com/office/drawing/2014/main" id="{4ED14426-BBE9-49B2-9A88-D3486077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64">
              <a:extLst>
                <a:ext uri="{FF2B5EF4-FFF2-40B4-BE49-F238E27FC236}">
                  <a16:creationId xmlns:a16="http://schemas.microsoft.com/office/drawing/2014/main" id="{0831AD28-41A5-4C47-8EA4-D8C78179C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65">
              <a:extLst>
                <a:ext uri="{FF2B5EF4-FFF2-40B4-BE49-F238E27FC236}">
                  <a16:creationId xmlns:a16="http://schemas.microsoft.com/office/drawing/2014/main" id="{8730A359-6018-467E-AB47-882BE5B31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66">
              <a:extLst>
                <a:ext uri="{FF2B5EF4-FFF2-40B4-BE49-F238E27FC236}">
                  <a16:creationId xmlns:a16="http://schemas.microsoft.com/office/drawing/2014/main" id="{5AC9907F-D246-4146-9DDE-2D0B1B7F8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7">
              <a:extLst>
                <a:ext uri="{FF2B5EF4-FFF2-40B4-BE49-F238E27FC236}">
                  <a16:creationId xmlns:a16="http://schemas.microsoft.com/office/drawing/2014/main" id="{35FA7318-350E-48CC-9CD8-F3A8A32E1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68">
              <a:extLst>
                <a:ext uri="{FF2B5EF4-FFF2-40B4-BE49-F238E27FC236}">
                  <a16:creationId xmlns:a16="http://schemas.microsoft.com/office/drawing/2014/main" id="{21EAFEA3-0ED2-4BC9-B129-DBC604A6B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9">
              <a:extLst>
                <a:ext uri="{FF2B5EF4-FFF2-40B4-BE49-F238E27FC236}">
                  <a16:creationId xmlns:a16="http://schemas.microsoft.com/office/drawing/2014/main" id="{2DCA83AF-81D8-4C3F-AA51-C3C2D2F3B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70">
              <a:extLst>
                <a:ext uri="{FF2B5EF4-FFF2-40B4-BE49-F238E27FC236}">
                  <a16:creationId xmlns:a16="http://schemas.microsoft.com/office/drawing/2014/main" id="{CD3CE501-1928-400A-89A8-9591A6904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71">
              <a:extLst>
                <a:ext uri="{FF2B5EF4-FFF2-40B4-BE49-F238E27FC236}">
                  <a16:creationId xmlns:a16="http://schemas.microsoft.com/office/drawing/2014/main" id="{F63588DD-FC7B-4AE6-9A6C-CFA64E4C2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72">
              <a:extLst>
                <a:ext uri="{FF2B5EF4-FFF2-40B4-BE49-F238E27FC236}">
                  <a16:creationId xmlns:a16="http://schemas.microsoft.com/office/drawing/2014/main" id="{302498E8-1FA0-460D-B7AE-366DE8D9E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73">
              <a:extLst>
                <a:ext uri="{FF2B5EF4-FFF2-40B4-BE49-F238E27FC236}">
                  <a16:creationId xmlns:a16="http://schemas.microsoft.com/office/drawing/2014/main" id="{B747F493-EC93-44FE-B66A-00DFFB440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74">
              <a:extLst>
                <a:ext uri="{FF2B5EF4-FFF2-40B4-BE49-F238E27FC236}">
                  <a16:creationId xmlns:a16="http://schemas.microsoft.com/office/drawing/2014/main" id="{F012C089-5847-4C70-8205-2DEF124FE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75">
              <a:extLst>
                <a:ext uri="{FF2B5EF4-FFF2-40B4-BE49-F238E27FC236}">
                  <a16:creationId xmlns:a16="http://schemas.microsoft.com/office/drawing/2014/main" id="{9353F9F4-025F-47BD-9911-8B8F5450D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76">
              <a:extLst>
                <a:ext uri="{FF2B5EF4-FFF2-40B4-BE49-F238E27FC236}">
                  <a16:creationId xmlns:a16="http://schemas.microsoft.com/office/drawing/2014/main" id="{AEF7483D-811F-4C7A-AC39-5908A74DE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77">
              <a:extLst>
                <a:ext uri="{FF2B5EF4-FFF2-40B4-BE49-F238E27FC236}">
                  <a16:creationId xmlns:a16="http://schemas.microsoft.com/office/drawing/2014/main" id="{C434E414-2B67-42B0-9AA0-CCE5F2BE9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78">
              <a:extLst>
                <a:ext uri="{FF2B5EF4-FFF2-40B4-BE49-F238E27FC236}">
                  <a16:creationId xmlns:a16="http://schemas.microsoft.com/office/drawing/2014/main" id="{133ED782-ACDC-4F5E-A80A-D7953B4A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79">
              <a:extLst>
                <a:ext uri="{FF2B5EF4-FFF2-40B4-BE49-F238E27FC236}">
                  <a16:creationId xmlns:a16="http://schemas.microsoft.com/office/drawing/2014/main" id="{FC839F60-709B-48B4-9B7F-CF428F94D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Oval 80">
              <a:extLst>
                <a:ext uri="{FF2B5EF4-FFF2-40B4-BE49-F238E27FC236}">
                  <a16:creationId xmlns:a16="http://schemas.microsoft.com/office/drawing/2014/main" id="{4C336F3E-CB01-49AB-B5A0-2BD22A67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90" name="Group 81">
              <a:extLst>
                <a:ext uri="{FF2B5EF4-FFF2-40B4-BE49-F238E27FC236}">
                  <a16:creationId xmlns:a16="http://schemas.microsoft.com/office/drawing/2014/main" id="{720AD541-F8EB-4267-B723-2B0C58560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15420" name="Line 82">
                <a:extLst>
                  <a:ext uri="{FF2B5EF4-FFF2-40B4-BE49-F238E27FC236}">
                    <a16:creationId xmlns:a16="http://schemas.microsoft.com/office/drawing/2014/main" id="{BE8CE8B6-81AE-43EB-BB69-35CC651DD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83">
                <a:extLst>
                  <a:ext uri="{FF2B5EF4-FFF2-40B4-BE49-F238E27FC236}">
                    <a16:creationId xmlns:a16="http://schemas.microsoft.com/office/drawing/2014/main" id="{DB1D493A-EBE2-4A7A-A706-A9C90937A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1" name="Group 84">
              <a:extLst>
                <a:ext uri="{FF2B5EF4-FFF2-40B4-BE49-F238E27FC236}">
                  <a16:creationId xmlns:a16="http://schemas.microsoft.com/office/drawing/2014/main" id="{E35783A0-9C66-4945-9AE8-ACC5C6388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15418" name="Line 85">
                <a:extLst>
                  <a:ext uri="{FF2B5EF4-FFF2-40B4-BE49-F238E27FC236}">
                    <a16:creationId xmlns:a16="http://schemas.microsoft.com/office/drawing/2014/main" id="{6D8ECEDE-FF7F-4AA4-B061-BAFB05AB8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86">
                <a:extLst>
                  <a:ext uri="{FF2B5EF4-FFF2-40B4-BE49-F238E27FC236}">
                    <a16:creationId xmlns:a16="http://schemas.microsoft.com/office/drawing/2014/main" id="{A11A299E-F032-414F-B65F-2EDFE5146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2" name="Group 87">
              <a:extLst>
                <a:ext uri="{FF2B5EF4-FFF2-40B4-BE49-F238E27FC236}">
                  <a16:creationId xmlns:a16="http://schemas.microsoft.com/office/drawing/2014/main" id="{476468B1-C87D-460D-BD14-020DBE24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15416" name="Line 88">
                <a:extLst>
                  <a:ext uri="{FF2B5EF4-FFF2-40B4-BE49-F238E27FC236}">
                    <a16:creationId xmlns:a16="http://schemas.microsoft.com/office/drawing/2014/main" id="{FCAD8C53-FBA1-487E-A42E-857C2D5BA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89">
                <a:extLst>
                  <a:ext uri="{FF2B5EF4-FFF2-40B4-BE49-F238E27FC236}">
                    <a16:creationId xmlns:a16="http://schemas.microsoft.com/office/drawing/2014/main" id="{61F45FFD-81EE-4C97-A227-173DB34DD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3" name="Oval 90">
              <a:extLst>
                <a:ext uri="{FF2B5EF4-FFF2-40B4-BE49-F238E27FC236}">
                  <a16:creationId xmlns:a16="http://schemas.microsoft.com/office/drawing/2014/main" id="{02731951-C4BE-4265-B761-AA4C6B84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4" name="Oval 91">
              <a:extLst>
                <a:ext uri="{FF2B5EF4-FFF2-40B4-BE49-F238E27FC236}">
                  <a16:creationId xmlns:a16="http://schemas.microsoft.com/office/drawing/2014/main" id="{EED7DE8A-D23A-4781-B8CC-2E9ABE98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5" name="Oval 92">
              <a:extLst>
                <a:ext uri="{FF2B5EF4-FFF2-40B4-BE49-F238E27FC236}">
                  <a16:creationId xmlns:a16="http://schemas.microsoft.com/office/drawing/2014/main" id="{7BA52130-8928-4CAA-9294-E71A1A62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6" name="Oval 93">
              <a:extLst>
                <a:ext uri="{FF2B5EF4-FFF2-40B4-BE49-F238E27FC236}">
                  <a16:creationId xmlns:a16="http://schemas.microsoft.com/office/drawing/2014/main" id="{83E29527-695F-45F8-8D74-4E49ED7F1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7" name="Oval 94">
              <a:extLst>
                <a:ext uri="{FF2B5EF4-FFF2-40B4-BE49-F238E27FC236}">
                  <a16:creationId xmlns:a16="http://schemas.microsoft.com/office/drawing/2014/main" id="{1A69EB3F-73F0-4BA9-B8D0-4A11B9E35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8" name="Oval 95">
              <a:extLst>
                <a:ext uri="{FF2B5EF4-FFF2-40B4-BE49-F238E27FC236}">
                  <a16:creationId xmlns:a16="http://schemas.microsoft.com/office/drawing/2014/main" id="{D1442E25-3931-48F2-867B-2C1C3164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9" name="Oval 96">
              <a:extLst>
                <a:ext uri="{FF2B5EF4-FFF2-40B4-BE49-F238E27FC236}">
                  <a16:creationId xmlns:a16="http://schemas.microsoft.com/office/drawing/2014/main" id="{36D93175-ACCD-40AB-B94C-88E146D3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0" name="Oval 97">
              <a:extLst>
                <a:ext uri="{FF2B5EF4-FFF2-40B4-BE49-F238E27FC236}">
                  <a16:creationId xmlns:a16="http://schemas.microsoft.com/office/drawing/2014/main" id="{0FAAECD7-B8ED-4864-AB8D-2FCF1577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1" name="Oval 98">
              <a:extLst>
                <a:ext uri="{FF2B5EF4-FFF2-40B4-BE49-F238E27FC236}">
                  <a16:creationId xmlns:a16="http://schemas.microsoft.com/office/drawing/2014/main" id="{F8D7A14A-AF21-4E88-AFAC-6240FCA2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02" name="Group 99">
              <a:extLst>
                <a:ext uri="{FF2B5EF4-FFF2-40B4-BE49-F238E27FC236}">
                  <a16:creationId xmlns:a16="http://schemas.microsoft.com/office/drawing/2014/main" id="{8B51F8D9-7E14-4F48-91D7-93A89D9D4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15414" name="Line 100">
                <a:extLst>
                  <a:ext uri="{FF2B5EF4-FFF2-40B4-BE49-F238E27FC236}">
                    <a16:creationId xmlns:a16="http://schemas.microsoft.com/office/drawing/2014/main" id="{5F76CDC4-2930-460C-AAA5-EA941F024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101">
                <a:extLst>
                  <a:ext uri="{FF2B5EF4-FFF2-40B4-BE49-F238E27FC236}">
                    <a16:creationId xmlns:a16="http://schemas.microsoft.com/office/drawing/2014/main" id="{289568C2-600B-4973-8F00-D6D460C4C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3" name="Line 102">
              <a:extLst>
                <a:ext uri="{FF2B5EF4-FFF2-40B4-BE49-F238E27FC236}">
                  <a16:creationId xmlns:a16="http://schemas.microsoft.com/office/drawing/2014/main" id="{2486D698-1BE5-4D3F-8C8F-B26AB39F6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Oval 103">
              <a:extLst>
                <a:ext uri="{FF2B5EF4-FFF2-40B4-BE49-F238E27FC236}">
                  <a16:creationId xmlns:a16="http://schemas.microsoft.com/office/drawing/2014/main" id="{604D3056-1BFA-47F9-93EB-B1C7C529B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5" name="Oval 104">
              <a:extLst>
                <a:ext uri="{FF2B5EF4-FFF2-40B4-BE49-F238E27FC236}">
                  <a16:creationId xmlns:a16="http://schemas.microsoft.com/office/drawing/2014/main" id="{3827C47C-6E66-450C-973E-96FF66C8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6" name="Oval 105">
              <a:extLst>
                <a:ext uri="{FF2B5EF4-FFF2-40B4-BE49-F238E27FC236}">
                  <a16:creationId xmlns:a16="http://schemas.microsoft.com/office/drawing/2014/main" id="{B1954D44-F028-4736-91A2-2969AF615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7" name="Oval 106">
              <a:extLst>
                <a:ext uri="{FF2B5EF4-FFF2-40B4-BE49-F238E27FC236}">
                  <a16:creationId xmlns:a16="http://schemas.microsoft.com/office/drawing/2014/main" id="{E842B75C-59AF-41F2-9FF2-9DBE702D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8" name="Oval 107">
              <a:extLst>
                <a:ext uri="{FF2B5EF4-FFF2-40B4-BE49-F238E27FC236}">
                  <a16:creationId xmlns:a16="http://schemas.microsoft.com/office/drawing/2014/main" id="{2EF8DE58-99B8-483D-8DD4-F6BDB3B0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9" name="Oval 108">
              <a:extLst>
                <a:ext uri="{FF2B5EF4-FFF2-40B4-BE49-F238E27FC236}">
                  <a16:creationId xmlns:a16="http://schemas.microsoft.com/office/drawing/2014/main" id="{673D1557-C133-4391-AAC1-D52AE140C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10" name="Group 109">
              <a:extLst>
                <a:ext uri="{FF2B5EF4-FFF2-40B4-BE49-F238E27FC236}">
                  <a16:creationId xmlns:a16="http://schemas.microsoft.com/office/drawing/2014/main" id="{203A9726-7D72-46AA-ADBF-F5227C32F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15412" name="Line 110">
                <a:extLst>
                  <a:ext uri="{FF2B5EF4-FFF2-40B4-BE49-F238E27FC236}">
                    <a16:creationId xmlns:a16="http://schemas.microsoft.com/office/drawing/2014/main" id="{BA6545FF-06D0-4383-B3EE-64BB99FAF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11">
                <a:extLst>
                  <a:ext uri="{FF2B5EF4-FFF2-40B4-BE49-F238E27FC236}">
                    <a16:creationId xmlns:a16="http://schemas.microsoft.com/office/drawing/2014/main" id="{FE063E2F-9B33-4E4D-BC7E-AE92AC8B9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1" name="Text Box 112">
              <a:extLst>
                <a:ext uri="{FF2B5EF4-FFF2-40B4-BE49-F238E27FC236}">
                  <a16:creationId xmlns:a16="http://schemas.microsoft.com/office/drawing/2014/main" id="{8D085320-029B-4B74-8551-33C93DA2F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15368" name="Text Box 113">
            <a:extLst>
              <a:ext uri="{FF2B5EF4-FFF2-40B4-BE49-F238E27FC236}">
                <a16:creationId xmlns:a16="http://schemas.microsoft.com/office/drawing/2014/main" id="{2ACE793B-700F-487A-9E88-F830DDD7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75E64-4A87-4E88-9793-3E233EAD528C}"/>
                  </a:ext>
                </a:extLst>
              </p14:cNvPr>
              <p14:cNvContentPartPr/>
              <p14:nvPr/>
            </p14:nvContentPartPr>
            <p14:xfrm>
              <a:off x="2729880" y="786600"/>
              <a:ext cx="5538600" cy="12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75E64-4A87-4E88-9793-3E233EAD52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0520" y="777240"/>
                <a:ext cx="5557320" cy="129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6E39F33-CBFB-48B4-8ADA-A7BBEA19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F2301-B3E9-463A-B778-4EF522453E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78F4FE7-00EB-420C-A908-04AF321AF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303E7D-84B6-4CAC-ACF3-A20C90F9B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F99B15E-3AD1-475D-8105-8091B098E3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16400" name="Oval 5">
              <a:extLst>
                <a:ext uri="{FF2B5EF4-FFF2-40B4-BE49-F238E27FC236}">
                  <a16:creationId xmlns:a16="http://schemas.microsoft.com/office/drawing/2014/main" id="{DE6FF463-A295-401D-A428-B8AEF6A7F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1" name="Oval 6">
              <a:extLst>
                <a:ext uri="{FF2B5EF4-FFF2-40B4-BE49-F238E27FC236}">
                  <a16:creationId xmlns:a16="http://schemas.microsoft.com/office/drawing/2014/main" id="{C9D69E6E-6C0D-43FB-ABB1-F3452418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2" name="Oval 7">
              <a:extLst>
                <a:ext uri="{FF2B5EF4-FFF2-40B4-BE49-F238E27FC236}">
                  <a16:creationId xmlns:a16="http://schemas.microsoft.com/office/drawing/2014/main" id="{1C2D0B8A-C038-4D97-8A18-594E17A53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3" name="Oval 8">
              <a:extLst>
                <a:ext uri="{FF2B5EF4-FFF2-40B4-BE49-F238E27FC236}">
                  <a16:creationId xmlns:a16="http://schemas.microsoft.com/office/drawing/2014/main" id="{12EF75AD-F111-4C18-A9BD-4C79F1E7F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4" name="Oval 9">
              <a:extLst>
                <a:ext uri="{FF2B5EF4-FFF2-40B4-BE49-F238E27FC236}">
                  <a16:creationId xmlns:a16="http://schemas.microsoft.com/office/drawing/2014/main" id="{1D5B2C26-8C40-47F7-86D2-D472B2C9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6405" name="Group 10">
              <a:extLst>
                <a:ext uri="{FF2B5EF4-FFF2-40B4-BE49-F238E27FC236}">
                  <a16:creationId xmlns:a16="http://schemas.microsoft.com/office/drawing/2014/main" id="{CD58B5CD-B7D7-475C-9E5D-FB0E75EDF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16412" name="Line 11">
                <a:extLst>
                  <a:ext uri="{FF2B5EF4-FFF2-40B4-BE49-F238E27FC236}">
                    <a16:creationId xmlns:a16="http://schemas.microsoft.com/office/drawing/2014/main" id="{3C747031-DDBE-4A09-BC54-A1493B770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2">
                <a:extLst>
                  <a:ext uri="{FF2B5EF4-FFF2-40B4-BE49-F238E27FC236}">
                    <a16:creationId xmlns:a16="http://schemas.microsoft.com/office/drawing/2014/main" id="{47C8309D-A6C1-42B1-B28E-6C568504D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6" name="Group 13">
              <a:extLst>
                <a:ext uri="{FF2B5EF4-FFF2-40B4-BE49-F238E27FC236}">
                  <a16:creationId xmlns:a16="http://schemas.microsoft.com/office/drawing/2014/main" id="{A03A5419-4FD7-4134-8823-CA1E1C939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16410" name="Line 14">
                <a:extLst>
                  <a:ext uri="{FF2B5EF4-FFF2-40B4-BE49-F238E27FC236}">
                    <a16:creationId xmlns:a16="http://schemas.microsoft.com/office/drawing/2014/main" id="{394263AD-74C3-40A7-A6FD-152D10D41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15">
                <a:extLst>
                  <a:ext uri="{FF2B5EF4-FFF2-40B4-BE49-F238E27FC236}">
                    <a16:creationId xmlns:a16="http://schemas.microsoft.com/office/drawing/2014/main" id="{9335C0C2-2839-4AC3-A653-F84EC9DB7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7" name="Group 16">
              <a:extLst>
                <a:ext uri="{FF2B5EF4-FFF2-40B4-BE49-F238E27FC236}">
                  <a16:creationId xmlns:a16="http://schemas.microsoft.com/office/drawing/2014/main" id="{7AE1F256-3DDB-446F-A582-52B47880B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16408" name="Line 17">
                <a:extLst>
                  <a:ext uri="{FF2B5EF4-FFF2-40B4-BE49-F238E27FC236}">
                    <a16:creationId xmlns:a16="http://schemas.microsoft.com/office/drawing/2014/main" id="{9C149A41-285A-4077-9DCE-FF784AAC7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8">
                <a:extLst>
                  <a:ext uri="{FF2B5EF4-FFF2-40B4-BE49-F238E27FC236}">
                    <a16:creationId xmlns:a16="http://schemas.microsoft.com/office/drawing/2014/main" id="{BDDF3FAB-D7FE-4532-96E9-21EC69F5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2EE73D05-64FB-42E7-A7A8-7F389092AD9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16391" name="Oval 20">
              <a:extLst>
                <a:ext uri="{FF2B5EF4-FFF2-40B4-BE49-F238E27FC236}">
                  <a16:creationId xmlns:a16="http://schemas.microsoft.com/office/drawing/2014/main" id="{2C172551-C08F-4BC9-91B4-41E8096A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Oval 21">
              <a:extLst>
                <a:ext uri="{FF2B5EF4-FFF2-40B4-BE49-F238E27FC236}">
                  <a16:creationId xmlns:a16="http://schemas.microsoft.com/office/drawing/2014/main" id="{AD4D630F-091F-4C4E-A42E-9D6859DDC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Oval 22">
              <a:extLst>
                <a:ext uri="{FF2B5EF4-FFF2-40B4-BE49-F238E27FC236}">
                  <a16:creationId xmlns:a16="http://schemas.microsoft.com/office/drawing/2014/main" id="{0B5DE386-0227-420D-A133-04ED2E46B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4" name="Oval 23">
              <a:extLst>
                <a:ext uri="{FF2B5EF4-FFF2-40B4-BE49-F238E27FC236}">
                  <a16:creationId xmlns:a16="http://schemas.microsoft.com/office/drawing/2014/main" id="{71387912-5D45-40A4-AF1B-93DEF313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5" name="Oval 24">
              <a:extLst>
                <a:ext uri="{FF2B5EF4-FFF2-40B4-BE49-F238E27FC236}">
                  <a16:creationId xmlns:a16="http://schemas.microsoft.com/office/drawing/2014/main" id="{BE3306CF-3C62-4661-8CD5-0FF80400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6" name="Oval 25">
              <a:extLst>
                <a:ext uri="{FF2B5EF4-FFF2-40B4-BE49-F238E27FC236}">
                  <a16:creationId xmlns:a16="http://schemas.microsoft.com/office/drawing/2014/main" id="{5D591312-3433-43AC-A9B4-A44CDF00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7" name="Oval 26">
              <a:extLst>
                <a:ext uri="{FF2B5EF4-FFF2-40B4-BE49-F238E27FC236}">
                  <a16:creationId xmlns:a16="http://schemas.microsoft.com/office/drawing/2014/main" id="{95D675C9-28E5-4487-826C-26E4E2039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8" name="Oval 27">
              <a:extLst>
                <a:ext uri="{FF2B5EF4-FFF2-40B4-BE49-F238E27FC236}">
                  <a16:creationId xmlns:a16="http://schemas.microsoft.com/office/drawing/2014/main" id="{8BC7BDFE-37D2-413F-BAE4-FFEEEA07D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9" name="Oval 28">
              <a:extLst>
                <a:ext uri="{FF2B5EF4-FFF2-40B4-BE49-F238E27FC236}">
                  <a16:creationId xmlns:a16="http://schemas.microsoft.com/office/drawing/2014/main" id="{11F69F27-A75A-492D-8A2A-25FF6FE65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C35210-D31F-41F5-A41A-28FE56B9B7F2}"/>
                  </a:ext>
                </a:extLst>
              </p14:cNvPr>
              <p14:cNvContentPartPr/>
              <p14:nvPr/>
            </p14:nvContentPartPr>
            <p14:xfrm>
              <a:off x="7077240" y="4029840"/>
              <a:ext cx="1473120" cy="69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C35210-D31F-41F5-A41A-28FE56B9B7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7880" y="4020480"/>
                <a:ext cx="1491840" cy="71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8F47C86-E885-4A04-B88A-E8B8773E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28CB0-C9D7-4BFC-BF0E-B96279A941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0FB71D9-4E33-4937-A2D7-838DE940B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D94CA0C-BA65-4F15-A2ED-E7D6577D78C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17450" name="Oval 4">
              <a:extLst>
                <a:ext uri="{FF2B5EF4-FFF2-40B4-BE49-F238E27FC236}">
                  <a16:creationId xmlns:a16="http://schemas.microsoft.com/office/drawing/2014/main" id="{C2D7A39B-DB44-4E70-87AB-62FCCEF7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Oval 5">
              <a:extLst>
                <a:ext uri="{FF2B5EF4-FFF2-40B4-BE49-F238E27FC236}">
                  <a16:creationId xmlns:a16="http://schemas.microsoft.com/office/drawing/2014/main" id="{E32923F3-E6FE-4954-9362-2C42C8EC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2" name="Oval 6">
              <a:extLst>
                <a:ext uri="{FF2B5EF4-FFF2-40B4-BE49-F238E27FC236}">
                  <a16:creationId xmlns:a16="http://schemas.microsoft.com/office/drawing/2014/main" id="{B4D797FC-E757-45F8-804E-3D1CAB47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3" name="Oval 7">
              <a:extLst>
                <a:ext uri="{FF2B5EF4-FFF2-40B4-BE49-F238E27FC236}">
                  <a16:creationId xmlns:a16="http://schemas.microsoft.com/office/drawing/2014/main" id="{56FCCAD2-F6DD-42EC-B09A-95F80D4E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4" name="Oval 8">
              <a:extLst>
                <a:ext uri="{FF2B5EF4-FFF2-40B4-BE49-F238E27FC236}">
                  <a16:creationId xmlns:a16="http://schemas.microsoft.com/office/drawing/2014/main" id="{0EB41C86-2EB8-4F71-BF96-AF52BA6C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5" name="Oval 9">
              <a:extLst>
                <a:ext uri="{FF2B5EF4-FFF2-40B4-BE49-F238E27FC236}">
                  <a16:creationId xmlns:a16="http://schemas.microsoft.com/office/drawing/2014/main" id="{B53AC213-64F9-4D14-A173-3CE726134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6" name="Oval 10">
              <a:extLst>
                <a:ext uri="{FF2B5EF4-FFF2-40B4-BE49-F238E27FC236}">
                  <a16:creationId xmlns:a16="http://schemas.microsoft.com/office/drawing/2014/main" id="{82F81C37-7ECB-46F4-B094-74E47BA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7" name="Oval 11">
              <a:extLst>
                <a:ext uri="{FF2B5EF4-FFF2-40B4-BE49-F238E27FC236}">
                  <a16:creationId xmlns:a16="http://schemas.microsoft.com/office/drawing/2014/main" id="{95E024EA-4AE3-44DC-8596-E4D2984FF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8" name="Oval 12">
              <a:extLst>
                <a:ext uri="{FF2B5EF4-FFF2-40B4-BE49-F238E27FC236}">
                  <a16:creationId xmlns:a16="http://schemas.microsoft.com/office/drawing/2014/main" id="{BD074B75-16D3-40D7-B91A-641540A6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59" name="Group 13">
              <a:extLst>
                <a:ext uri="{FF2B5EF4-FFF2-40B4-BE49-F238E27FC236}">
                  <a16:creationId xmlns:a16="http://schemas.microsoft.com/office/drawing/2014/main" id="{4F0D2030-8CBD-4A99-A66A-63AE7EB7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17504" name="Line 14">
                <a:extLst>
                  <a:ext uri="{FF2B5EF4-FFF2-40B4-BE49-F238E27FC236}">
                    <a16:creationId xmlns:a16="http://schemas.microsoft.com/office/drawing/2014/main" id="{61110681-D708-4F49-AFAB-E1423F8A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15">
                <a:extLst>
                  <a:ext uri="{FF2B5EF4-FFF2-40B4-BE49-F238E27FC236}">
                    <a16:creationId xmlns:a16="http://schemas.microsoft.com/office/drawing/2014/main" id="{DACD5770-3A8D-4179-B911-6E3C73949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0" name="Oval 16">
              <a:extLst>
                <a:ext uri="{FF2B5EF4-FFF2-40B4-BE49-F238E27FC236}">
                  <a16:creationId xmlns:a16="http://schemas.microsoft.com/office/drawing/2014/main" id="{28E39D5B-95B4-4393-83E8-03753135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1" name="Oval 17">
              <a:extLst>
                <a:ext uri="{FF2B5EF4-FFF2-40B4-BE49-F238E27FC236}">
                  <a16:creationId xmlns:a16="http://schemas.microsoft.com/office/drawing/2014/main" id="{E16021C5-C52E-4D34-B181-EE965C6BD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62" name="Group 18">
              <a:extLst>
                <a:ext uri="{FF2B5EF4-FFF2-40B4-BE49-F238E27FC236}">
                  <a16:creationId xmlns:a16="http://schemas.microsoft.com/office/drawing/2014/main" id="{4BADD8E3-B9DA-42A7-9CE2-BBEB18497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17502" name="Line 19">
                <a:extLst>
                  <a:ext uri="{FF2B5EF4-FFF2-40B4-BE49-F238E27FC236}">
                    <a16:creationId xmlns:a16="http://schemas.microsoft.com/office/drawing/2014/main" id="{FB0F1DF8-5D29-4A4C-82E0-E128F93A5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20">
                <a:extLst>
                  <a:ext uri="{FF2B5EF4-FFF2-40B4-BE49-F238E27FC236}">
                    <a16:creationId xmlns:a16="http://schemas.microsoft.com/office/drawing/2014/main" id="{D5258FC5-B4DD-4AA7-9E6B-9933778DE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3" name="Group 21">
              <a:extLst>
                <a:ext uri="{FF2B5EF4-FFF2-40B4-BE49-F238E27FC236}">
                  <a16:creationId xmlns:a16="http://schemas.microsoft.com/office/drawing/2014/main" id="{21608AB8-CA09-4041-92AB-4E7148D0F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17500" name="Line 22">
                <a:extLst>
                  <a:ext uri="{FF2B5EF4-FFF2-40B4-BE49-F238E27FC236}">
                    <a16:creationId xmlns:a16="http://schemas.microsoft.com/office/drawing/2014/main" id="{0EEF6055-A825-4A84-A709-157D313D2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Line 23">
                <a:extLst>
                  <a:ext uri="{FF2B5EF4-FFF2-40B4-BE49-F238E27FC236}">
                    <a16:creationId xmlns:a16="http://schemas.microsoft.com/office/drawing/2014/main" id="{5B465A2C-C52F-4A32-925F-017264BD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4" name="Group 24">
              <a:extLst>
                <a:ext uri="{FF2B5EF4-FFF2-40B4-BE49-F238E27FC236}">
                  <a16:creationId xmlns:a16="http://schemas.microsoft.com/office/drawing/2014/main" id="{469A2B70-AF01-4F00-B4B8-14EADF2A7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17498" name="Line 25">
                <a:extLst>
                  <a:ext uri="{FF2B5EF4-FFF2-40B4-BE49-F238E27FC236}">
                    <a16:creationId xmlns:a16="http://schemas.microsoft.com/office/drawing/2014/main" id="{238289E7-999E-452B-949E-13E03E625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Line 26">
                <a:extLst>
                  <a:ext uri="{FF2B5EF4-FFF2-40B4-BE49-F238E27FC236}">
                    <a16:creationId xmlns:a16="http://schemas.microsoft.com/office/drawing/2014/main" id="{2DDFE6C2-A85F-4E81-8308-F24C7A18C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5" name="Group 27">
              <a:extLst>
                <a:ext uri="{FF2B5EF4-FFF2-40B4-BE49-F238E27FC236}">
                  <a16:creationId xmlns:a16="http://schemas.microsoft.com/office/drawing/2014/main" id="{2A577FE0-C8D0-4394-BA5C-D2F1ED11C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17496" name="Line 28">
                <a:extLst>
                  <a:ext uri="{FF2B5EF4-FFF2-40B4-BE49-F238E27FC236}">
                    <a16:creationId xmlns:a16="http://schemas.microsoft.com/office/drawing/2014/main" id="{C4F6ABCF-FF74-4882-A1D2-DF473FD28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Line 29">
                <a:extLst>
                  <a:ext uri="{FF2B5EF4-FFF2-40B4-BE49-F238E27FC236}">
                    <a16:creationId xmlns:a16="http://schemas.microsoft.com/office/drawing/2014/main" id="{2DA44EC8-1320-470F-BAC2-6A713A26A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6" name="Oval 30">
              <a:extLst>
                <a:ext uri="{FF2B5EF4-FFF2-40B4-BE49-F238E27FC236}">
                  <a16:creationId xmlns:a16="http://schemas.microsoft.com/office/drawing/2014/main" id="{532E3C84-4FEB-4026-930D-2A0C59F54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7" name="Oval 31">
              <a:extLst>
                <a:ext uri="{FF2B5EF4-FFF2-40B4-BE49-F238E27FC236}">
                  <a16:creationId xmlns:a16="http://schemas.microsoft.com/office/drawing/2014/main" id="{80C9D3FE-F4DA-4573-AB12-C66758AD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8" name="Oval 32">
              <a:extLst>
                <a:ext uri="{FF2B5EF4-FFF2-40B4-BE49-F238E27FC236}">
                  <a16:creationId xmlns:a16="http://schemas.microsoft.com/office/drawing/2014/main" id="{352EFB40-DC6A-4381-8CE6-B9A5B3C5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9" name="Oval 33">
              <a:extLst>
                <a:ext uri="{FF2B5EF4-FFF2-40B4-BE49-F238E27FC236}">
                  <a16:creationId xmlns:a16="http://schemas.microsoft.com/office/drawing/2014/main" id="{12FFD46C-34E1-4158-88C9-3229A999F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0" name="Oval 34">
              <a:extLst>
                <a:ext uri="{FF2B5EF4-FFF2-40B4-BE49-F238E27FC236}">
                  <a16:creationId xmlns:a16="http://schemas.microsoft.com/office/drawing/2014/main" id="{7AE1C55A-96DA-4EB1-BDAC-264881B2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1" name="Oval 35">
              <a:extLst>
                <a:ext uri="{FF2B5EF4-FFF2-40B4-BE49-F238E27FC236}">
                  <a16:creationId xmlns:a16="http://schemas.microsoft.com/office/drawing/2014/main" id="{44B4726A-2F96-4A50-B8C1-18DD01DF1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72" name="Group 36">
              <a:extLst>
                <a:ext uri="{FF2B5EF4-FFF2-40B4-BE49-F238E27FC236}">
                  <a16:creationId xmlns:a16="http://schemas.microsoft.com/office/drawing/2014/main" id="{7C5B59CF-35D2-4EE5-BCEB-EAF2188C3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17494" name="Line 37">
                <a:extLst>
                  <a:ext uri="{FF2B5EF4-FFF2-40B4-BE49-F238E27FC236}">
                    <a16:creationId xmlns:a16="http://schemas.microsoft.com/office/drawing/2014/main" id="{2DE56537-36BB-4618-BD8A-0960ADE35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Line 38">
                <a:extLst>
                  <a:ext uri="{FF2B5EF4-FFF2-40B4-BE49-F238E27FC236}">
                    <a16:creationId xmlns:a16="http://schemas.microsoft.com/office/drawing/2014/main" id="{D43FAC98-8064-42A3-A623-1FBA3B208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3" name="Group 39">
              <a:extLst>
                <a:ext uri="{FF2B5EF4-FFF2-40B4-BE49-F238E27FC236}">
                  <a16:creationId xmlns:a16="http://schemas.microsoft.com/office/drawing/2014/main" id="{D512CBF7-EBAB-44E6-892F-EC0184001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17492" name="Line 40">
                <a:extLst>
                  <a:ext uri="{FF2B5EF4-FFF2-40B4-BE49-F238E27FC236}">
                    <a16:creationId xmlns:a16="http://schemas.microsoft.com/office/drawing/2014/main" id="{8A431BE3-238F-43DD-B1DD-CBE0CE151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41">
                <a:extLst>
                  <a:ext uri="{FF2B5EF4-FFF2-40B4-BE49-F238E27FC236}">
                    <a16:creationId xmlns:a16="http://schemas.microsoft.com/office/drawing/2014/main" id="{7224F4EE-0A05-44AA-B3ED-00150E417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4" name="Group 42">
              <a:extLst>
                <a:ext uri="{FF2B5EF4-FFF2-40B4-BE49-F238E27FC236}">
                  <a16:creationId xmlns:a16="http://schemas.microsoft.com/office/drawing/2014/main" id="{B839782F-D6D8-4E4E-A502-DC6CEC30C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17490" name="Line 43">
                <a:extLst>
                  <a:ext uri="{FF2B5EF4-FFF2-40B4-BE49-F238E27FC236}">
                    <a16:creationId xmlns:a16="http://schemas.microsoft.com/office/drawing/2014/main" id="{2D38D5A6-7B82-42F5-848C-777BB4A31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44">
                <a:extLst>
                  <a:ext uri="{FF2B5EF4-FFF2-40B4-BE49-F238E27FC236}">
                    <a16:creationId xmlns:a16="http://schemas.microsoft.com/office/drawing/2014/main" id="{A56D5367-5FC1-4981-8D46-8FE3129B9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5" name="Group 45">
              <a:extLst>
                <a:ext uri="{FF2B5EF4-FFF2-40B4-BE49-F238E27FC236}">
                  <a16:creationId xmlns:a16="http://schemas.microsoft.com/office/drawing/2014/main" id="{71C7E2A0-90C0-4669-AEFC-962F7C62A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17488" name="Line 46">
                <a:extLst>
                  <a:ext uri="{FF2B5EF4-FFF2-40B4-BE49-F238E27FC236}">
                    <a16:creationId xmlns:a16="http://schemas.microsoft.com/office/drawing/2014/main" id="{5B5000FD-782C-49B0-B27C-80250528D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Line 47">
                <a:extLst>
                  <a:ext uri="{FF2B5EF4-FFF2-40B4-BE49-F238E27FC236}">
                    <a16:creationId xmlns:a16="http://schemas.microsoft.com/office/drawing/2014/main" id="{B2193111-595D-4144-9B76-1AC5E14EC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6" name="Group 48">
              <a:extLst>
                <a:ext uri="{FF2B5EF4-FFF2-40B4-BE49-F238E27FC236}">
                  <a16:creationId xmlns:a16="http://schemas.microsoft.com/office/drawing/2014/main" id="{C8278BFC-4A2F-4EE5-9FA8-D22C5CD62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17486" name="Line 49">
                <a:extLst>
                  <a:ext uri="{FF2B5EF4-FFF2-40B4-BE49-F238E27FC236}">
                    <a16:creationId xmlns:a16="http://schemas.microsoft.com/office/drawing/2014/main" id="{690FF992-5796-4336-ACBB-EC241060F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50">
                <a:extLst>
                  <a:ext uri="{FF2B5EF4-FFF2-40B4-BE49-F238E27FC236}">
                    <a16:creationId xmlns:a16="http://schemas.microsoft.com/office/drawing/2014/main" id="{73DE56BC-F6D3-4917-99FB-2CEFC112F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7" name="Group 51">
              <a:extLst>
                <a:ext uri="{FF2B5EF4-FFF2-40B4-BE49-F238E27FC236}">
                  <a16:creationId xmlns:a16="http://schemas.microsoft.com/office/drawing/2014/main" id="{1278597C-C768-40D5-A403-D653526EC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17484" name="Line 52">
                <a:extLst>
                  <a:ext uri="{FF2B5EF4-FFF2-40B4-BE49-F238E27FC236}">
                    <a16:creationId xmlns:a16="http://schemas.microsoft.com/office/drawing/2014/main" id="{44F277B2-D073-4F8A-943F-A80BC42BD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53">
                <a:extLst>
                  <a:ext uri="{FF2B5EF4-FFF2-40B4-BE49-F238E27FC236}">
                    <a16:creationId xmlns:a16="http://schemas.microsoft.com/office/drawing/2014/main" id="{54988CA3-0466-4034-B0C3-91B47FC2F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8" name="Group 54">
              <a:extLst>
                <a:ext uri="{FF2B5EF4-FFF2-40B4-BE49-F238E27FC236}">
                  <a16:creationId xmlns:a16="http://schemas.microsoft.com/office/drawing/2014/main" id="{427B3B7E-BD3D-4900-B25B-9544E68D2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17482" name="Line 55">
                <a:extLst>
                  <a:ext uri="{FF2B5EF4-FFF2-40B4-BE49-F238E27FC236}">
                    <a16:creationId xmlns:a16="http://schemas.microsoft.com/office/drawing/2014/main" id="{12B9389F-9009-4510-A288-25DCD362A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56">
                <a:extLst>
                  <a:ext uri="{FF2B5EF4-FFF2-40B4-BE49-F238E27FC236}">
                    <a16:creationId xmlns:a16="http://schemas.microsoft.com/office/drawing/2014/main" id="{CBA041EF-6BDC-458A-B19C-BB715A860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9" name="Group 57">
              <a:extLst>
                <a:ext uri="{FF2B5EF4-FFF2-40B4-BE49-F238E27FC236}">
                  <a16:creationId xmlns:a16="http://schemas.microsoft.com/office/drawing/2014/main" id="{79703203-3B2C-4639-B118-2F9BE3144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17480" name="Line 58">
                <a:extLst>
                  <a:ext uri="{FF2B5EF4-FFF2-40B4-BE49-F238E27FC236}">
                    <a16:creationId xmlns:a16="http://schemas.microsoft.com/office/drawing/2014/main" id="{EBCF35D4-D6B6-4963-88B5-488082EB3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Line 59">
                <a:extLst>
                  <a:ext uri="{FF2B5EF4-FFF2-40B4-BE49-F238E27FC236}">
                    <a16:creationId xmlns:a16="http://schemas.microsoft.com/office/drawing/2014/main" id="{7071FB17-19CE-416F-B01C-551AE3E9E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6E3C9EE6-C45D-46B1-B0F3-C3934462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0BF82716-F510-4B1B-8FAB-CE7B8946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04D24EA9-D3A7-43FF-AD66-035CDF7C9D5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17437" name="Oval 63">
              <a:extLst>
                <a:ext uri="{FF2B5EF4-FFF2-40B4-BE49-F238E27FC236}">
                  <a16:creationId xmlns:a16="http://schemas.microsoft.com/office/drawing/2014/main" id="{3FD234DF-AA11-421F-BBE6-8BF3AB40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Oval 64">
              <a:extLst>
                <a:ext uri="{FF2B5EF4-FFF2-40B4-BE49-F238E27FC236}">
                  <a16:creationId xmlns:a16="http://schemas.microsoft.com/office/drawing/2014/main" id="{54749401-7329-430E-B706-E3873BD1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9" name="Oval 65">
              <a:extLst>
                <a:ext uri="{FF2B5EF4-FFF2-40B4-BE49-F238E27FC236}">
                  <a16:creationId xmlns:a16="http://schemas.microsoft.com/office/drawing/2014/main" id="{83EC7DCB-43C5-4EFA-91FD-6218C9B3A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0" name="Oval 66">
              <a:extLst>
                <a:ext uri="{FF2B5EF4-FFF2-40B4-BE49-F238E27FC236}">
                  <a16:creationId xmlns:a16="http://schemas.microsoft.com/office/drawing/2014/main" id="{35DEA59C-406D-4638-B81E-9845135B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1" name="Oval 67">
              <a:extLst>
                <a:ext uri="{FF2B5EF4-FFF2-40B4-BE49-F238E27FC236}">
                  <a16:creationId xmlns:a16="http://schemas.microsoft.com/office/drawing/2014/main" id="{2476DCF8-592A-4C57-9278-311938B3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2" name="Oval 68">
              <a:extLst>
                <a:ext uri="{FF2B5EF4-FFF2-40B4-BE49-F238E27FC236}">
                  <a16:creationId xmlns:a16="http://schemas.microsoft.com/office/drawing/2014/main" id="{C84BDF17-945B-4CA0-8E5B-C4C8984E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3" name="Oval 69">
              <a:extLst>
                <a:ext uri="{FF2B5EF4-FFF2-40B4-BE49-F238E27FC236}">
                  <a16:creationId xmlns:a16="http://schemas.microsoft.com/office/drawing/2014/main" id="{498F544C-FD43-404C-ACB6-4CB2B87A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4" name="Oval 70">
              <a:extLst>
                <a:ext uri="{FF2B5EF4-FFF2-40B4-BE49-F238E27FC236}">
                  <a16:creationId xmlns:a16="http://schemas.microsoft.com/office/drawing/2014/main" id="{C5E884DA-D31E-405C-93E2-58020DEB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5" name="Oval 71">
              <a:extLst>
                <a:ext uri="{FF2B5EF4-FFF2-40B4-BE49-F238E27FC236}">
                  <a16:creationId xmlns:a16="http://schemas.microsoft.com/office/drawing/2014/main" id="{50C49838-1A63-4763-84AC-96D655EB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6" name="Oval 72">
              <a:extLst>
                <a:ext uri="{FF2B5EF4-FFF2-40B4-BE49-F238E27FC236}">
                  <a16:creationId xmlns:a16="http://schemas.microsoft.com/office/drawing/2014/main" id="{1A99E624-9091-4EB3-95BF-7D2E25B2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7" name="Oval 73">
              <a:extLst>
                <a:ext uri="{FF2B5EF4-FFF2-40B4-BE49-F238E27FC236}">
                  <a16:creationId xmlns:a16="http://schemas.microsoft.com/office/drawing/2014/main" id="{D0ABE7B4-6B4D-4570-BC8D-0B8FB2BC8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8" name="Oval 74">
              <a:extLst>
                <a:ext uri="{FF2B5EF4-FFF2-40B4-BE49-F238E27FC236}">
                  <a16:creationId xmlns:a16="http://schemas.microsoft.com/office/drawing/2014/main" id="{36AD30C1-5C18-4B25-A44E-DC1F5FDE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9" name="Oval 75">
              <a:extLst>
                <a:ext uri="{FF2B5EF4-FFF2-40B4-BE49-F238E27FC236}">
                  <a16:creationId xmlns:a16="http://schemas.microsoft.com/office/drawing/2014/main" id="{137DCD4C-69D1-4AE4-83C4-C1A79220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03EBFD3E-2541-4FEB-BBBA-55664D84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36302D93-CBDB-487D-9E23-BA8D84D67EB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17418" name="Oval 78">
              <a:extLst>
                <a:ext uri="{FF2B5EF4-FFF2-40B4-BE49-F238E27FC236}">
                  <a16:creationId xmlns:a16="http://schemas.microsoft.com/office/drawing/2014/main" id="{BDDFE96B-4644-4653-875B-EBAE849E2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19" name="Oval 79">
              <a:extLst>
                <a:ext uri="{FF2B5EF4-FFF2-40B4-BE49-F238E27FC236}">
                  <a16:creationId xmlns:a16="http://schemas.microsoft.com/office/drawing/2014/main" id="{9C7A24E1-DB72-4755-B5AB-94B1EDE39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0" name="Oval 80">
              <a:extLst>
                <a:ext uri="{FF2B5EF4-FFF2-40B4-BE49-F238E27FC236}">
                  <a16:creationId xmlns:a16="http://schemas.microsoft.com/office/drawing/2014/main" id="{A21CBD20-FD27-4787-9586-8CAC09BEC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1" name="Oval 81">
              <a:extLst>
                <a:ext uri="{FF2B5EF4-FFF2-40B4-BE49-F238E27FC236}">
                  <a16:creationId xmlns:a16="http://schemas.microsoft.com/office/drawing/2014/main" id="{E9614DD6-9CD2-4DD6-B345-4D2719AFE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Oval 82">
              <a:extLst>
                <a:ext uri="{FF2B5EF4-FFF2-40B4-BE49-F238E27FC236}">
                  <a16:creationId xmlns:a16="http://schemas.microsoft.com/office/drawing/2014/main" id="{49BE4B64-7B24-4545-B308-F10E47FA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3" name="Oval 83">
              <a:extLst>
                <a:ext uri="{FF2B5EF4-FFF2-40B4-BE49-F238E27FC236}">
                  <a16:creationId xmlns:a16="http://schemas.microsoft.com/office/drawing/2014/main" id="{E0023AB6-ABDF-4C87-84F7-3147B31DB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4" name="Oval 84">
              <a:extLst>
                <a:ext uri="{FF2B5EF4-FFF2-40B4-BE49-F238E27FC236}">
                  <a16:creationId xmlns:a16="http://schemas.microsoft.com/office/drawing/2014/main" id="{ABAAE045-AD53-4F96-A6E4-E240639F4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5" name="Oval 85">
              <a:extLst>
                <a:ext uri="{FF2B5EF4-FFF2-40B4-BE49-F238E27FC236}">
                  <a16:creationId xmlns:a16="http://schemas.microsoft.com/office/drawing/2014/main" id="{ADCA0462-EF8C-4B45-B569-778E1EAD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Oval 86">
              <a:extLst>
                <a:ext uri="{FF2B5EF4-FFF2-40B4-BE49-F238E27FC236}">
                  <a16:creationId xmlns:a16="http://schemas.microsoft.com/office/drawing/2014/main" id="{C2B9A726-FF1E-4B08-86A0-185EF4B8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7" name="Oval 87">
              <a:extLst>
                <a:ext uri="{FF2B5EF4-FFF2-40B4-BE49-F238E27FC236}">
                  <a16:creationId xmlns:a16="http://schemas.microsoft.com/office/drawing/2014/main" id="{8783DD09-2EA9-4BF6-815D-B27837C9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8" name="Oval 88">
              <a:extLst>
                <a:ext uri="{FF2B5EF4-FFF2-40B4-BE49-F238E27FC236}">
                  <a16:creationId xmlns:a16="http://schemas.microsoft.com/office/drawing/2014/main" id="{3D941525-58C3-4E61-9F34-2CBA75E0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9" name="Oval 89">
              <a:extLst>
                <a:ext uri="{FF2B5EF4-FFF2-40B4-BE49-F238E27FC236}">
                  <a16:creationId xmlns:a16="http://schemas.microsoft.com/office/drawing/2014/main" id="{5DADB00D-4866-40CC-B837-B0BC73140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0" name="Oval 90">
              <a:extLst>
                <a:ext uri="{FF2B5EF4-FFF2-40B4-BE49-F238E27FC236}">
                  <a16:creationId xmlns:a16="http://schemas.microsoft.com/office/drawing/2014/main" id="{468DD876-238B-48DE-99A0-D005AE865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31" name="Group 91">
              <a:extLst>
                <a:ext uri="{FF2B5EF4-FFF2-40B4-BE49-F238E27FC236}">
                  <a16:creationId xmlns:a16="http://schemas.microsoft.com/office/drawing/2014/main" id="{753575A3-2939-4146-A460-CB63CE141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17435" name="Line 92">
                <a:extLst>
                  <a:ext uri="{FF2B5EF4-FFF2-40B4-BE49-F238E27FC236}">
                    <a16:creationId xmlns:a16="http://schemas.microsoft.com/office/drawing/2014/main" id="{B0C0441F-9EAA-4DD2-B06F-FADA38567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93">
                <a:extLst>
                  <a:ext uri="{FF2B5EF4-FFF2-40B4-BE49-F238E27FC236}">
                    <a16:creationId xmlns:a16="http://schemas.microsoft.com/office/drawing/2014/main" id="{AEE01010-04DA-4B4F-AB16-4F7C117B9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2" name="Group 94">
              <a:extLst>
                <a:ext uri="{FF2B5EF4-FFF2-40B4-BE49-F238E27FC236}">
                  <a16:creationId xmlns:a16="http://schemas.microsoft.com/office/drawing/2014/main" id="{603A6910-31B0-412D-9A5E-68BD60340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17433" name="Line 95">
                <a:extLst>
                  <a:ext uri="{FF2B5EF4-FFF2-40B4-BE49-F238E27FC236}">
                    <a16:creationId xmlns:a16="http://schemas.microsoft.com/office/drawing/2014/main" id="{DB19A5FA-31AB-4020-9E7D-A51F7CB57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96">
                <a:extLst>
                  <a:ext uri="{FF2B5EF4-FFF2-40B4-BE49-F238E27FC236}">
                    <a16:creationId xmlns:a16="http://schemas.microsoft.com/office/drawing/2014/main" id="{74C72C00-ECDA-46EC-B258-E15751E58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053F276-FE79-4F56-A3A5-D49B4ED6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5EF85-AFEF-4B70-9AFB-F142AAA01A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490EF09-1887-4F3A-BE2E-ADA8B46D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54DABDE2-EC03-42E6-B638-439C71C1B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18437" name="Object 4">
            <a:extLst>
              <a:ext uri="{FF2B5EF4-FFF2-40B4-BE49-F238E27FC236}">
                <a16:creationId xmlns:a16="http://schemas.microsoft.com/office/drawing/2014/main" id="{8F246C46-3ECF-4430-AAB5-5291937C5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5">
            <a:extLst>
              <a:ext uri="{FF2B5EF4-FFF2-40B4-BE49-F238E27FC236}">
                <a16:creationId xmlns:a16="http://schemas.microsoft.com/office/drawing/2014/main" id="{CBED8240-4876-4EC2-B07F-0CA165E04F6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18443" name="Oval 6">
              <a:extLst>
                <a:ext uri="{FF2B5EF4-FFF2-40B4-BE49-F238E27FC236}">
                  <a16:creationId xmlns:a16="http://schemas.microsoft.com/office/drawing/2014/main" id="{C34A4A93-B6DC-48ED-8E1E-6E6E4457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4" name="Oval 7">
              <a:extLst>
                <a:ext uri="{FF2B5EF4-FFF2-40B4-BE49-F238E27FC236}">
                  <a16:creationId xmlns:a16="http://schemas.microsoft.com/office/drawing/2014/main" id="{CD6FFBF3-412C-4EB2-96F7-CC97E9D3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4A40435E-D330-4A3E-99AC-0551D49A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6" name="Oval 9">
              <a:extLst>
                <a:ext uri="{FF2B5EF4-FFF2-40B4-BE49-F238E27FC236}">
                  <a16:creationId xmlns:a16="http://schemas.microsoft.com/office/drawing/2014/main" id="{210B70B8-9AF2-4A52-A216-3CB0DC7E5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Oval 10">
              <a:extLst>
                <a:ext uri="{FF2B5EF4-FFF2-40B4-BE49-F238E27FC236}">
                  <a16:creationId xmlns:a16="http://schemas.microsoft.com/office/drawing/2014/main" id="{35A62133-588B-42B9-8734-5525DDC4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8" name="Oval 11">
              <a:extLst>
                <a:ext uri="{FF2B5EF4-FFF2-40B4-BE49-F238E27FC236}">
                  <a16:creationId xmlns:a16="http://schemas.microsoft.com/office/drawing/2014/main" id="{2ABC1F35-DC43-4311-A9D2-262965F2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9" name="Oval 12">
              <a:extLst>
                <a:ext uri="{FF2B5EF4-FFF2-40B4-BE49-F238E27FC236}">
                  <a16:creationId xmlns:a16="http://schemas.microsoft.com/office/drawing/2014/main" id="{201C6B41-A276-47C7-B8CB-0D141F55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0" name="Oval 13">
              <a:extLst>
                <a:ext uri="{FF2B5EF4-FFF2-40B4-BE49-F238E27FC236}">
                  <a16:creationId xmlns:a16="http://schemas.microsoft.com/office/drawing/2014/main" id="{D732C239-3A2A-4E57-BD22-BC57B121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1" name="Oval 14">
              <a:extLst>
                <a:ext uri="{FF2B5EF4-FFF2-40B4-BE49-F238E27FC236}">
                  <a16:creationId xmlns:a16="http://schemas.microsoft.com/office/drawing/2014/main" id="{8883B3A2-FE3C-4A39-99CE-48CFEBDE3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52" name="Group 15">
              <a:extLst>
                <a:ext uri="{FF2B5EF4-FFF2-40B4-BE49-F238E27FC236}">
                  <a16:creationId xmlns:a16="http://schemas.microsoft.com/office/drawing/2014/main" id="{1662A065-F4EE-4198-B138-F6B74EF81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18497" name="Line 16">
                <a:extLst>
                  <a:ext uri="{FF2B5EF4-FFF2-40B4-BE49-F238E27FC236}">
                    <a16:creationId xmlns:a16="http://schemas.microsoft.com/office/drawing/2014/main" id="{95FEF2D5-DB76-45E5-A0BB-66A0A2BE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Line 17">
                <a:extLst>
                  <a:ext uri="{FF2B5EF4-FFF2-40B4-BE49-F238E27FC236}">
                    <a16:creationId xmlns:a16="http://schemas.microsoft.com/office/drawing/2014/main" id="{53D58F4F-1958-485A-879C-097C0B469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3" name="Oval 18">
              <a:extLst>
                <a:ext uri="{FF2B5EF4-FFF2-40B4-BE49-F238E27FC236}">
                  <a16:creationId xmlns:a16="http://schemas.microsoft.com/office/drawing/2014/main" id="{77AE73B7-EDAE-4520-BDB2-2162C6182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4" name="Oval 19">
              <a:extLst>
                <a:ext uri="{FF2B5EF4-FFF2-40B4-BE49-F238E27FC236}">
                  <a16:creationId xmlns:a16="http://schemas.microsoft.com/office/drawing/2014/main" id="{0E38856F-B496-4D48-A67E-803A5A259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55" name="Group 20">
              <a:extLst>
                <a:ext uri="{FF2B5EF4-FFF2-40B4-BE49-F238E27FC236}">
                  <a16:creationId xmlns:a16="http://schemas.microsoft.com/office/drawing/2014/main" id="{CD27DC45-6E97-4C77-BBAD-F3EF63A00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18495" name="Line 21">
                <a:extLst>
                  <a:ext uri="{FF2B5EF4-FFF2-40B4-BE49-F238E27FC236}">
                    <a16:creationId xmlns:a16="http://schemas.microsoft.com/office/drawing/2014/main" id="{EF1FCD17-C58A-4554-B9C3-DD5EC8972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22">
                <a:extLst>
                  <a:ext uri="{FF2B5EF4-FFF2-40B4-BE49-F238E27FC236}">
                    <a16:creationId xmlns:a16="http://schemas.microsoft.com/office/drawing/2014/main" id="{07D6CC22-10F3-457F-87D1-424DE1F93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23">
              <a:extLst>
                <a:ext uri="{FF2B5EF4-FFF2-40B4-BE49-F238E27FC236}">
                  <a16:creationId xmlns:a16="http://schemas.microsoft.com/office/drawing/2014/main" id="{A970B5A6-F2EA-4F6B-B6F2-F11D59947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18493" name="Line 24">
                <a:extLst>
                  <a:ext uri="{FF2B5EF4-FFF2-40B4-BE49-F238E27FC236}">
                    <a16:creationId xmlns:a16="http://schemas.microsoft.com/office/drawing/2014/main" id="{27EAACAD-7238-47F3-8872-BF4776012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25">
                <a:extLst>
                  <a:ext uri="{FF2B5EF4-FFF2-40B4-BE49-F238E27FC236}">
                    <a16:creationId xmlns:a16="http://schemas.microsoft.com/office/drawing/2014/main" id="{374985B9-80E0-40AE-8A39-D9ADAD8F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26">
              <a:extLst>
                <a:ext uri="{FF2B5EF4-FFF2-40B4-BE49-F238E27FC236}">
                  <a16:creationId xmlns:a16="http://schemas.microsoft.com/office/drawing/2014/main" id="{322BAD64-CD9A-4969-A3EB-40042E519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18491" name="Line 27">
                <a:extLst>
                  <a:ext uri="{FF2B5EF4-FFF2-40B4-BE49-F238E27FC236}">
                    <a16:creationId xmlns:a16="http://schemas.microsoft.com/office/drawing/2014/main" id="{2CD2EFC5-212D-448E-8092-AD348406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28">
                <a:extLst>
                  <a:ext uri="{FF2B5EF4-FFF2-40B4-BE49-F238E27FC236}">
                    <a16:creationId xmlns:a16="http://schemas.microsoft.com/office/drawing/2014/main" id="{9AC7F439-BA73-48F7-AB3C-BB7B3545E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29">
              <a:extLst>
                <a:ext uri="{FF2B5EF4-FFF2-40B4-BE49-F238E27FC236}">
                  <a16:creationId xmlns:a16="http://schemas.microsoft.com/office/drawing/2014/main" id="{BC674D4B-E872-4AE0-B262-BCBE0531A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18489" name="Line 30">
                <a:extLst>
                  <a:ext uri="{FF2B5EF4-FFF2-40B4-BE49-F238E27FC236}">
                    <a16:creationId xmlns:a16="http://schemas.microsoft.com/office/drawing/2014/main" id="{C8E7B655-78B8-4743-B63F-10179C6E4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31">
                <a:extLst>
                  <a:ext uri="{FF2B5EF4-FFF2-40B4-BE49-F238E27FC236}">
                    <a16:creationId xmlns:a16="http://schemas.microsoft.com/office/drawing/2014/main" id="{DE7A397C-8223-4AB6-930B-84C0DCF6B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32">
              <a:extLst>
                <a:ext uri="{FF2B5EF4-FFF2-40B4-BE49-F238E27FC236}">
                  <a16:creationId xmlns:a16="http://schemas.microsoft.com/office/drawing/2014/main" id="{94FE73DC-DE09-4019-A103-FFE2E41D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0" name="Oval 33">
              <a:extLst>
                <a:ext uri="{FF2B5EF4-FFF2-40B4-BE49-F238E27FC236}">
                  <a16:creationId xmlns:a16="http://schemas.microsoft.com/office/drawing/2014/main" id="{C812DCAC-0DDC-445C-88AE-8C1B814D2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1" name="Oval 34">
              <a:extLst>
                <a:ext uri="{FF2B5EF4-FFF2-40B4-BE49-F238E27FC236}">
                  <a16:creationId xmlns:a16="http://schemas.microsoft.com/office/drawing/2014/main" id="{23C395BD-162F-4E0A-AE10-FAEE0DD4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2" name="Oval 35">
              <a:extLst>
                <a:ext uri="{FF2B5EF4-FFF2-40B4-BE49-F238E27FC236}">
                  <a16:creationId xmlns:a16="http://schemas.microsoft.com/office/drawing/2014/main" id="{31A8DDC7-9D44-40B6-AD42-173580CC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3" name="Oval 36">
              <a:extLst>
                <a:ext uri="{FF2B5EF4-FFF2-40B4-BE49-F238E27FC236}">
                  <a16:creationId xmlns:a16="http://schemas.microsoft.com/office/drawing/2014/main" id="{9453D8F8-D528-4B98-A381-55294769B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4" name="Oval 37">
              <a:extLst>
                <a:ext uri="{FF2B5EF4-FFF2-40B4-BE49-F238E27FC236}">
                  <a16:creationId xmlns:a16="http://schemas.microsoft.com/office/drawing/2014/main" id="{3D1755B7-3DAA-431B-8E82-E16402817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65" name="Group 38">
              <a:extLst>
                <a:ext uri="{FF2B5EF4-FFF2-40B4-BE49-F238E27FC236}">
                  <a16:creationId xmlns:a16="http://schemas.microsoft.com/office/drawing/2014/main" id="{037B4F1F-E98B-4C60-B31C-F22DA2F81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18487" name="Line 39">
                <a:extLst>
                  <a:ext uri="{FF2B5EF4-FFF2-40B4-BE49-F238E27FC236}">
                    <a16:creationId xmlns:a16="http://schemas.microsoft.com/office/drawing/2014/main" id="{914F3507-D957-492F-BBA5-999CD026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Line 40">
                <a:extLst>
                  <a:ext uri="{FF2B5EF4-FFF2-40B4-BE49-F238E27FC236}">
                    <a16:creationId xmlns:a16="http://schemas.microsoft.com/office/drawing/2014/main" id="{04CEE002-953D-4C92-91E6-BAE78A90D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6" name="Group 41">
              <a:extLst>
                <a:ext uri="{FF2B5EF4-FFF2-40B4-BE49-F238E27FC236}">
                  <a16:creationId xmlns:a16="http://schemas.microsoft.com/office/drawing/2014/main" id="{473287A1-F13A-44DF-ADA3-43CA42C70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18485" name="Line 42">
                <a:extLst>
                  <a:ext uri="{FF2B5EF4-FFF2-40B4-BE49-F238E27FC236}">
                    <a16:creationId xmlns:a16="http://schemas.microsoft.com/office/drawing/2014/main" id="{167C8105-F603-4123-BF94-77D62CA37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Line 43">
                <a:extLst>
                  <a:ext uri="{FF2B5EF4-FFF2-40B4-BE49-F238E27FC236}">
                    <a16:creationId xmlns:a16="http://schemas.microsoft.com/office/drawing/2014/main" id="{51569A9D-149C-4D9C-AE28-6DA860B01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7" name="Group 44">
              <a:extLst>
                <a:ext uri="{FF2B5EF4-FFF2-40B4-BE49-F238E27FC236}">
                  <a16:creationId xmlns:a16="http://schemas.microsoft.com/office/drawing/2014/main" id="{F9B6F2A2-61CA-499C-A337-FD6E1DDAE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18483" name="Line 45">
                <a:extLst>
                  <a:ext uri="{FF2B5EF4-FFF2-40B4-BE49-F238E27FC236}">
                    <a16:creationId xmlns:a16="http://schemas.microsoft.com/office/drawing/2014/main" id="{E740969A-D59B-4FA4-BE64-571C6361D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46">
                <a:extLst>
                  <a:ext uri="{FF2B5EF4-FFF2-40B4-BE49-F238E27FC236}">
                    <a16:creationId xmlns:a16="http://schemas.microsoft.com/office/drawing/2014/main" id="{03C2240D-CD65-41EF-B7E3-953A6EEFF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8" name="Group 47">
              <a:extLst>
                <a:ext uri="{FF2B5EF4-FFF2-40B4-BE49-F238E27FC236}">
                  <a16:creationId xmlns:a16="http://schemas.microsoft.com/office/drawing/2014/main" id="{9A582C15-60B8-40F0-8C46-C39E585C1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18481" name="Line 48">
                <a:extLst>
                  <a:ext uri="{FF2B5EF4-FFF2-40B4-BE49-F238E27FC236}">
                    <a16:creationId xmlns:a16="http://schemas.microsoft.com/office/drawing/2014/main" id="{802DF954-4E85-494E-9FE3-A582BFC2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49">
                <a:extLst>
                  <a:ext uri="{FF2B5EF4-FFF2-40B4-BE49-F238E27FC236}">
                    <a16:creationId xmlns:a16="http://schemas.microsoft.com/office/drawing/2014/main" id="{A7EF899A-AC50-4ABD-AB58-1804D3FE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9" name="Group 50">
              <a:extLst>
                <a:ext uri="{FF2B5EF4-FFF2-40B4-BE49-F238E27FC236}">
                  <a16:creationId xmlns:a16="http://schemas.microsoft.com/office/drawing/2014/main" id="{8D99D092-56A2-4ECF-A4D4-62052C524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18479" name="Line 51">
                <a:extLst>
                  <a:ext uri="{FF2B5EF4-FFF2-40B4-BE49-F238E27FC236}">
                    <a16:creationId xmlns:a16="http://schemas.microsoft.com/office/drawing/2014/main" id="{11C84871-44DA-4050-AF2C-444160CC8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52">
                <a:extLst>
                  <a:ext uri="{FF2B5EF4-FFF2-40B4-BE49-F238E27FC236}">
                    <a16:creationId xmlns:a16="http://schemas.microsoft.com/office/drawing/2014/main" id="{7B3C5068-2BC5-4D01-860B-5BA64393F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0" name="Group 53">
              <a:extLst>
                <a:ext uri="{FF2B5EF4-FFF2-40B4-BE49-F238E27FC236}">
                  <a16:creationId xmlns:a16="http://schemas.microsoft.com/office/drawing/2014/main" id="{1604EAD5-850B-4A1E-83F9-B8BCC40139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18477" name="Line 54">
                <a:extLst>
                  <a:ext uri="{FF2B5EF4-FFF2-40B4-BE49-F238E27FC236}">
                    <a16:creationId xmlns:a16="http://schemas.microsoft.com/office/drawing/2014/main" id="{02453171-9644-458A-87DB-E6BEBBBF6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55">
                <a:extLst>
                  <a:ext uri="{FF2B5EF4-FFF2-40B4-BE49-F238E27FC236}">
                    <a16:creationId xmlns:a16="http://schemas.microsoft.com/office/drawing/2014/main" id="{48A45103-8F83-4878-ACD5-5F3CB57B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1" name="Group 56">
              <a:extLst>
                <a:ext uri="{FF2B5EF4-FFF2-40B4-BE49-F238E27FC236}">
                  <a16:creationId xmlns:a16="http://schemas.microsoft.com/office/drawing/2014/main" id="{63E17998-D69A-47C2-A62C-DF286A432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18475" name="Line 57">
                <a:extLst>
                  <a:ext uri="{FF2B5EF4-FFF2-40B4-BE49-F238E27FC236}">
                    <a16:creationId xmlns:a16="http://schemas.microsoft.com/office/drawing/2014/main" id="{6995E097-857C-45CC-9087-3FC56473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58">
                <a:extLst>
                  <a:ext uri="{FF2B5EF4-FFF2-40B4-BE49-F238E27FC236}">
                    <a16:creationId xmlns:a16="http://schemas.microsoft.com/office/drawing/2014/main" id="{D561EE03-7A9A-4009-A8EC-C20820AEA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2" name="Group 59">
              <a:extLst>
                <a:ext uri="{FF2B5EF4-FFF2-40B4-BE49-F238E27FC236}">
                  <a16:creationId xmlns:a16="http://schemas.microsoft.com/office/drawing/2014/main" id="{1EF82693-FCDA-45C0-834C-9E4BE3FEA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18473" name="Line 60">
                <a:extLst>
                  <a:ext uri="{FF2B5EF4-FFF2-40B4-BE49-F238E27FC236}">
                    <a16:creationId xmlns:a16="http://schemas.microsoft.com/office/drawing/2014/main" id="{F984E14F-0745-4863-8AC4-033FA401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61">
                <a:extLst>
                  <a:ext uri="{FF2B5EF4-FFF2-40B4-BE49-F238E27FC236}">
                    <a16:creationId xmlns:a16="http://schemas.microsoft.com/office/drawing/2014/main" id="{EE75A821-5661-4FA9-B594-A79D8607F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B8ACFA6A-F77B-4577-B293-5C42ABD3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82C9D66-0271-4ED4-AC12-30A77F707D88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E4A2BDF-100F-4733-AFD0-7108945AF433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B571347-C6E3-42AA-822E-7E0C7B3B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34B186-BA42-46D2-A998-C81CA155AC02}"/>
                  </a:ext>
                </a:extLst>
              </p14:cNvPr>
              <p14:cNvContentPartPr/>
              <p14:nvPr/>
            </p14:nvContentPartPr>
            <p14:xfrm>
              <a:off x="5538600" y="4127040"/>
              <a:ext cx="505440" cy="80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34B186-BA42-46D2-A998-C81CA155AC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9240" y="4117680"/>
                <a:ext cx="524160" cy="82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4F834EC-7222-46D3-BF5B-BA863BC7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0A815-7DF9-407B-9155-67A2166ADB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552A0BB-071A-463C-826C-33130161C0B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8CBA806-04FF-4173-B598-886C518F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81B37DD-509C-415B-B64F-C99C3D72944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19479" name="Oval 5">
              <a:extLst>
                <a:ext uri="{FF2B5EF4-FFF2-40B4-BE49-F238E27FC236}">
                  <a16:creationId xmlns:a16="http://schemas.microsoft.com/office/drawing/2014/main" id="{BAEB215D-40BB-43F1-87AA-1F8E11F3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Oval 6">
              <a:extLst>
                <a:ext uri="{FF2B5EF4-FFF2-40B4-BE49-F238E27FC236}">
                  <a16:creationId xmlns:a16="http://schemas.microsoft.com/office/drawing/2014/main" id="{417B977E-5D2F-4F20-A0CE-BAFC7166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1" name="Oval 7">
              <a:extLst>
                <a:ext uri="{FF2B5EF4-FFF2-40B4-BE49-F238E27FC236}">
                  <a16:creationId xmlns:a16="http://schemas.microsoft.com/office/drawing/2014/main" id="{F606538B-9778-402B-AE8C-A6A6F611C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2" name="Oval 8">
              <a:extLst>
                <a:ext uri="{FF2B5EF4-FFF2-40B4-BE49-F238E27FC236}">
                  <a16:creationId xmlns:a16="http://schemas.microsoft.com/office/drawing/2014/main" id="{6C54E34C-0D3A-44B4-92A0-5CD4F966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3" name="Oval 9">
              <a:extLst>
                <a:ext uri="{FF2B5EF4-FFF2-40B4-BE49-F238E27FC236}">
                  <a16:creationId xmlns:a16="http://schemas.microsoft.com/office/drawing/2014/main" id="{77FAA226-8C92-4C50-B81B-9FCF21E19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4" name="Oval 10">
              <a:extLst>
                <a:ext uri="{FF2B5EF4-FFF2-40B4-BE49-F238E27FC236}">
                  <a16:creationId xmlns:a16="http://schemas.microsoft.com/office/drawing/2014/main" id="{3E20CC3D-B00C-497A-A067-A6586E21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5" name="Oval 11">
              <a:extLst>
                <a:ext uri="{FF2B5EF4-FFF2-40B4-BE49-F238E27FC236}">
                  <a16:creationId xmlns:a16="http://schemas.microsoft.com/office/drawing/2014/main" id="{CFF11692-7DBE-4EB0-88F0-B9440BB2B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6" name="Oval 12">
              <a:extLst>
                <a:ext uri="{FF2B5EF4-FFF2-40B4-BE49-F238E27FC236}">
                  <a16:creationId xmlns:a16="http://schemas.microsoft.com/office/drawing/2014/main" id="{72BBB8F9-1633-46DE-8A48-DC27E4C44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7" name="Oval 13">
              <a:extLst>
                <a:ext uri="{FF2B5EF4-FFF2-40B4-BE49-F238E27FC236}">
                  <a16:creationId xmlns:a16="http://schemas.microsoft.com/office/drawing/2014/main" id="{7A4CE73F-C8E8-4AB7-9AB2-FE28512B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8" name="Oval 14">
              <a:extLst>
                <a:ext uri="{FF2B5EF4-FFF2-40B4-BE49-F238E27FC236}">
                  <a16:creationId xmlns:a16="http://schemas.microsoft.com/office/drawing/2014/main" id="{0D963B65-7F51-4A83-8F38-FAD67F4C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Oval 15">
              <a:extLst>
                <a:ext uri="{FF2B5EF4-FFF2-40B4-BE49-F238E27FC236}">
                  <a16:creationId xmlns:a16="http://schemas.microsoft.com/office/drawing/2014/main" id="{FFF2A51C-F552-4999-AB52-E4446E92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90" name="Oval 16">
              <a:extLst>
                <a:ext uri="{FF2B5EF4-FFF2-40B4-BE49-F238E27FC236}">
                  <a16:creationId xmlns:a16="http://schemas.microsoft.com/office/drawing/2014/main" id="{BC68435E-3682-4786-9CF7-DA00AC0C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91" name="Oval 17">
              <a:extLst>
                <a:ext uri="{FF2B5EF4-FFF2-40B4-BE49-F238E27FC236}">
                  <a16:creationId xmlns:a16="http://schemas.microsoft.com/office/drawing/2014/main" id="{0A31479D-60CF-4647-9455-029E4DC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EB813FAE-17C6-4545-B059-DE8527B0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EF64E4F0-820E-4D7C-8B45-B5D7AE2B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19532882-2347-4B27-AD49-E165C586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12DDE165-0672-4661-AC34-B2C0A6C7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DB2E2A0E-2532-4832-8A07-9668DA24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6D810587-8F3B-4FBB-979D-9C733149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AA2C7B40-72E5-4E61-BC80-0FACBC2FD676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19477" name="Line 25">
              <a:extLst>
                <a:ext uri="{FF2B5EF4-FFF2-40B4-BE49-F238E27FC236}">
                  <a16:creationId xmlns:a16="http://schemas.microsoft.com/office/drawing/2014/main" id="{3BCA7D68-1652-4867-9B61-9B06089CA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6">
              <a:extLst>
                <a:ext uri="{FF2B5EF4-FFF2-40B4-BE49-F238E27FC236}">
                  <a16:creationId xmlns:a16="http://schemas.microsoft.com/office/drawing/2014/main" id="{349EDA2D-1463-4AE2-9C6F-1912DC5C8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5619336C-ABB3-40B8-8CBE-1F973FB58A3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19475" name="Line 28">
              <a:extLst>
                <a:ext uri="{FF2B5EF4-FFF2-40B4-BE49-F238E27FC236}">
                  <a16:creationId xmlns:a16="http://schemas.microsoft.com/office/drawing/2014/main" id="{E89372CC-7385-462A-9DBD-0A9D70EFF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9">
              <a:extLst>
                <a:ext uri="{FF2B5EF4-FFF2-40B4-BE49-F238E27FC236}">
                  <a16:creationId xmlns:a16="http://schemas.microsoft.com/office/drawing/2014/main" id="{1D873E73-0816-4C2F-9D7F-DBACDC8F0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7F033470-8C5B-4FAF-9F58-7940F80888DE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19473" name="Line 31">
              <a:extLst>
                <a:ext uri="{FF2B5EF4-FFF2-40B4-BE49-F238E27FC236}">
                  <a16:creationId xmlns:a16="http://schemas.microsoft.com/office/drawing/2014/main" id="{5E39B6BC-6D93-44DD-B42A-F1C00151F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32">
              <a:extLst>
                <a:ext uri="{FF2B5EF4-FFF2-40B4-BE49-F238E27FC236}">
                  <a16:creationId xmlns:a16="http://schemas.microsoft.com/office/drawing/2014/main" id="{A670DCD2-6CB7-4A44-9333-FD9D6C863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68C32F22-9920-45AD-8AA3-B060FA25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69D1C766-5A3E-431C-B7DE-3AFB4C04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752F567-9CED-4FA7-9047-C09B359A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2A71A-E651-4628-91DC-652DD12BA1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18EC77E-C684-46F9-991F-7BCDEB783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827B9D5-CAA6-4BC2-8C0D-62C59620B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9B960D27-AE51-4479-AD8C-DD014427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C181F-158E-445D-94F3-9D8ABE3594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FD08BE7-3E5A-474A-8B6E-4A4856AE6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F401FB45-67D5-4624-9280-7D2F3B7D4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0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A9DAB99C-2AD4-4FF7-86A5-67A257CD89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800C28B3-4317-48C7-82A4-614287618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C78EC002-D9E2-4C48-9799-F31973CB0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497E5EB8-7F61-4ACC-8948-58063DB1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B56D1A7-C7AF-4A8F-AF4F-92A92817CD0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1628" name="Oval 9">
              <a:extLst>
                <a:ext uri="{FF2B5EF4-FFF2-40B4-BE49-F238E27FC236}">
                  <a16:creationId xmlns:a16="http://schemas.microsoft.com/office/drawing/2014/main" id="{CB12F629-E1DA-443A-B879-637AEE7E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29" name="Oval 10">
              <a:extLst>
                <a:ext uri="{FF2B5EF4-FFF2-40B4-BE49-F238E27FC236}">
                  <a16:creationId xmlns:a16="http://schemas.microsoft.com/office/drawing/2014/main" id="{C0210ED9-4A33-4AE9-B775-A2B099A4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0" name="Oval 11">
              <a:extLst>
                <a:ext uri="{FF2B5EF4-FFF2-40B4-BE49-F238E27FC236}">
                  <a16:creationId xmlns:a16="http://schemas.microsoft.com/office/drawing/2014/main" id="{6AA08B31-70E2-408F-BCED-9977B10EB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1" name="Oval 12">
              <a:extLst>
                <a:ext uri="{FF2B5EF4-FFF2-40B4-BE49-F238E27FC236}">
                  <a16:creationId xmlns:a16="http://schemas.microsoft.com/office/drawing/2014/main" id="{440D9BD3-C8B6-4510-BC34-753E05572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2" name="Oval 13">
              <a:extLst>
                <a:ext uri="{FF2B5EF4-FFF2-40B4-BE49-F238E27FC236}">
                  <a16:creationId xmlns:a16="http://schemas.microsoft.com/office/drawing/2014/main" id="{B2ACCFCE-E0EF-4B18-BF16-78A0AB49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3" name="Oval 14">
              <a:extLst>
                <a:ext uri="{FF2B5EF4-FFF2-40B4-BE49-F238E27FC236}">
                  <a16:creationId xmlns:a16="http://schemas.microsoft.com/office/drawing/2014/main" id="{0575D7C5-BE02-4A43-A39F-0DA120857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4" name="Oval 15">
              <a:extLst>
                <a:ext uri="{FF2B5EF4-FFF2-40B4-BE49-F238E27FC236}">
                  <a16:creationId xmlns:a16="http://schemas.microsoft.com/office/drawing/2014/main" id="{6616D2D5-C1AE-4CF4-BB37-3AFD8963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5" name="Oval 16">
              <a:extLst>
                <a:ext uri="{FF2B5EF4-FFF2-40B4-BE49-F238E27FC236}">
                  <a16:creationId xmlns:a16="http://schemas.microsoft.com/office/drawing/2014/main" id="{B7196B1C-D9B6-4B62-86B0-ADF44596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6" name="Oval 17">
              <a:extLst>
                <a:ext uri="{FF2B5EF4-FFF2-40B4-BE49-F238E27FC236}">
                  <a16:creationId xmlns:a16="http://schemas.microsoft.com/office/drawing/2014/main" id="{512E6308-609D-4E14-84CD-638B90E1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7" name="Oval 18">
              <a:extLst>
                <a:ext uri="{FF2B5EF4-FFF2-40B4-BE49-F238E27FC236}">
                  <a16:creationId xmlns:a16="http://schemas.microsoft.com/office/drawing/2014/main" id="{3C60F723-8A93-4E83-842D-CFBFE61E0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8" name="Oval 19">
              <a:extLst>
                <a:ext uri="{FF2B5EF4-FFF2-40B4-BE49-F238E27FC236}">
                  <a16:creationId xmlns:a16="http://schemas.microsoft.com/office/drawing/2014/main" id="{41629112-56CE-4BFB-AC13-B1B9C492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9" name="Oval 20">
              <a:extLst>
                <a:ext uri="{FF2B5EF4-FFF2-40B4-BE49-F238E27FC236}">
                  <a16:creationId xmlns:a16="http://schemas.microsoft.com/office/drawing/2014/main" id="{93C4BD87-441D-4158-A83C-D8203935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40" name="Oval 21">
              <a:extLst>
                <a:ext uri="{FF2B5EF4-FFF2-40B4-BE49-F238E27FC236}">
                  <a16:creationId xmlns:a16="http://schemas.microsoft.com/office/drawing/2014/main" id="{AF85CBC6-6E83-488E-A101-5A2FF264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641" name="Group 22">
              <a:extLst>
                <a:ext uri="{FF2B5EF4-FFF2-40B4-BE49-F238E27FC236}">
                  <a16:creationId xmlns:a16="http://schemas.microsoft.com/office/drawing/2014/main" id="{FCC5000B-42C2-48EF-B11C-946090EAE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1642" name="Line 23">
                <a:extLst>
                  <a:ext uri="{FF2B5EF4-FFF2-40B4-BE49-F238E27FC236}">
                    <a16:creationId xmlns:a16="http://schemas.microsoft.com/office/drawing/2014/main" id="{BDA6E613-4BD7-4700-8367-739128178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Line 24">
                <a:extLst>
                  <a:ext uri="{FF2B5EF4-FFF2-40B4-BE49-F238E27FC236}">
                    <a16:creationId xmlns:a16="http://schemas.microsoft.com/office/drawing/2014/main" id="{5F84BC9E-FA6C-4EF6-B999-B6F90F268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5793EA6D-06C0-4D79-8D36-3C5183FBEC8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1584" name="Group 26">
              <a:extLst>
                <a:ext uri="{FF2B5EF4-FFF2-40B4-BE49-F238E27FC236}">
                  <a16:creationId xmlns:a16="http://schemas.microsoft.com/office/drawing/2014/main" id="{805A09D8-EDEB-4CE1-B97E-78F79DCC5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1626" name="Line 27">
                <a:extLst>
                  <a:ext uri="{FF2B5EF4-FFF2-40B4-BE49-F238E27FC236}">
                    <a16:creationId xmlns:a16="http://schemas.microsoft.com/office/drawing/2014/main" id="{024F6961-6C0A-4543-8858-8CB8A0671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Line 28">
                <a:extLst>
                  <a:ext uri="{FF2B5EF4-FFF2-40B4-BE49-F238E27FC236}">
                    <a16:creationId xmlns:a16="http://schemas.microsoft.com/office/drawing/2014/main" id="{F646D31E-A875-4129-9A94-B93A31F5C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5" name="Group 29">
              <a:extLst>
                <a:ext uri="{FF2B5EF4-FFF2-40B4-BE49-F238E27FC236}">
                  <a16:creationId xmlns:a16="http://schemas.microsoft.com/office/drawing/2014/main" id="{A10F1C54-CFEE-4C64-B351-EDFD55298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1624" name="Line 30">
                <a:extLst>
                  <a:ext uri="{FF2B5EF4-FFF2-40B4-BE49-F238E27FC236}">
                    <a16:creationId xmlns:a16="http://schemas.microsoft.com/office/drawing/2014/main" id="{22C4C676-0ED6-40D9-9F9A-A2DA86CD6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Line 31">
                <a:extLst>
                  <a:ext uri="{FF2B5EF4-FFF2-40B4-BE49-F238E27FC236}">
                    <a16:creationId xmlns:a16="http://schemas.microsoft.com/office/drawing/2014/main" id="{D2ACE07C-DB89-439D-80A9-47EE70AA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6" name="Group 32">
              <a:extLst>
                <a:ext uri="{FF2B5EF4-FFF2-40B4-BE49-F238E27FC236}">
                  <a16:creationId xmlns:a16="http://schemas.microsoft.com/office/drawing/2014/main" id="{305499E2-A68A-46C9-8515-0C1F0CE82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1622" name="Line 33">
                <a:extLst>
                  <a:ext uri="{FF2B5EF4-FFF2-40B4-BE49-F238E27FC236}">
                    <a16:creationId xmlns:a16="http://schemas.microsoft.com/office/drawing/2014/main" id="{1C29A85C-EA5C-45B0-975D-1106D210F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Line 34">
                <a:extLst>
                  <a:ext uri="{FF2B5EF4-FFF2-40B4-BE49-F238E27FC236}">
                    <a16:creationId xmlns:a16="http://schemas.microsoft.com/office/drawing/2014/main" id="{7744E852-0195-40B6-98E0-9767613E1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7" name="Group 35">
              <a:extLst>
                <a:ext uri="{FF2B5EF4-FFF2-40B4-BE49-F238E27FC236}">
                  <a16:creationId xmlns:a16="http://schemas.microsoft.com/office/drawing/2014/main" id="{61E86E2B-D69A-411E-A4DB-4EF86E80A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1620" name="Line 36">
                <a:extLst>
                  <a:ext uri="{FF2B5EF4-FFF2-40B4-BE49-F238E27FC236}">
                    <a16:creationId xmlns:a16="http://schemas.microsoft.com/office/drawing/2014/main" id="{928F11DA-3B25-4D60-817F-0030C2509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" name="Line 37">
                <a:extLst>
                  <a:ext uri="{FF2B5EF4-FFF2-40B4-BE49-F238E27FC236}">
                    <a16:creationId xmlns:a16="http://schemas.microsoft.com/office/drawing/2014/main" id="{428B8A14-FF74-47A0-A7B0-A3850192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8" name="Group 38">
              <a:extLst>
                <a:ext uri="{FF2B5EF4-FFF2-40B4-BE49-F238E27FC236}">
                  <a16:creationId xmlns:a16="http://schemas.microsoft.com/office/drawing/2014/main" id="{9C22D5DE-C0FE-47B8-9B37-5C183536B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1618" name="Line 39">
                <a:extLst>
                  <a:ext uri="{FF2B5EF4-FFF2-40B4-BE49-F238E27FC236}">
                    <a16:creationId xmlns:a16="http://schemas.microsoft.com/office/drawing/2014/main" id="{BDE2793B-58C4-467A-A657-14CF9141C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" name="Line 40">
                <a:extLst>
                  <a:ext uri="{FF2B5EF4-FFF2-40B4-BE49-F238E27FC236}">
                    <a16:creationId xmlns:a16="http://schemas.microsoft.com/office/drawing/2014/main" id="{F50BA151-E691-47E4-85E5-DFBA522AA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89" name="Oval 41">
              <a:extLst>
                <a:ext uri="{FF2B5EF4-FFF2-40B4-BE49-F238E27FC236}">
                  <a16:creationId xmlns:a16="http://schemas.microsoft.com/office/drawing/2014/main" id="{05E38C6B-793B-4010-A39E-68E38AB33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90" name="Group 42">
              <a:extLst>
                <a:ext uri="{FF2B5EF4-FFF2-40B4-BE49-F238E27FC236}">
                  <a16:creationId xmlns:a16="http://schemas.microsoft.com/office/drawing/2014/main" id="{F425A2A3-353D-4D9D-98CA-D9E1AA4C9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1616" name="Line 43">
                <a:extLst>
                  <a:ext uri="{FF2B5EF4-FFF2-40B4-BE49-F238E27FC236}">
                    <a16:creationId xmlns:a16="http://schemas.microsoft.com/office/drawing/2014/main" id="{19B3024D-CEC1-479C-A9AE-41EB69B28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Line 44">
                <a:extLst>
                  <a:ext uri="{FF2B5EF4-FFF2-40B4-BE49-F238E27FC236}">
                    <a16:creationId xmlns:a16="http://schemas.microsoft.com/office/drawing/2014/main" id="{7442C682-6B04-4D50-8791-743FF9F5E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1" name="Group 45">
              <a:extLst>
                <a:ext uri="{FF2B5EF4-FFF2-40B4-BE49-F238E27FC236}">
                  <a16:creationId xmlns:a16="http://schemas.microsoft.com/office/drawing/2014/main" id="{6ADAB76B-28C7-4AD7-AC95-A4DC9D2F4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1614" name="Line 46">
                <a:extLst>
                  <a:ext uri="{FF2B5EF4-FFF2-40B4-BE49-F238E27FC236}">
                    <a16:creationId xmlns:a16="http://schemas.microsoft.com/office/drawing/2014/main" id="{5C1AC7DD-7510-4B5E-903D-DB7A708C7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" name="Line 47">
                <a:extLst>
                  <a:ext uri="{FF2B5EF4-FFF2-40B4-BE49-F238E27FC236}">
                    <a16:creationId xmlns:a16="http://schemas.microsoft.com/office/drawing/2014/main" id="{8FE5527C-373B-4632-B84A-39FCC222E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2" name="Group 48">
              <a:extLst>
                <a:ext uri="{FF2B5EF4-FFF2-40B4-BE49-F238E27FC236}">
                  <a16:creationId xmlns:a16="http://schemas.microsoft.com/office/drawing/2014/main" id="{567F127B-6F03-4F92-955C-16E8FBE50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1612" name="Line 49">
                <a:extLst>
                  <a:ext uri="{FF2B5EF4-FFF2-40B4-BE49-F238E27FC236}">
                    <a16:creationId xmlns:a16="http://schemas.microsoft.com/office/drawing/2014/main" id="{04656121-57A6-408B-96FA-EE64EE892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Line 50">
                <a:extLst>
                  <a:ext uri="{FF2B5EF4-FFF2-40B4-BE49-F238E27FC236}">
                    <a16:creationId xmlns:a16="http://schemas.microsoft.com/office/drawing/2014/main" id="{E3AADFAB-1A7B-4220-AFAB-F23EE956E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3" name="Group 51">
              <a:extLst>
                <a:ext uri="{FF2B5EF4-FFF2-40B4-BE49-F238E27FC236}">
                  <a16:creationId xmlns:a16="http://schemas.microsoft.com/office/drawing/2014/main" id="{CC030755-D75D-4398-AC60-039A422F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1610" name="Line 52">
                <a:extLst>
                  <a:ext uri="{FF2B5EF4-FFF2-40B4-BE49-F238E27FC236}">
                    <a16:creationId xmlns:a16="http://schemas.microsoft.com/office/drawing/2014/main" id="{9ECA6A7B-9727-4B96-B2B8-87A5C31BA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Line 53">
                <a:extLst>
                  <a:ext uri="{FF2B5EF4-FFF2-40B4-BE49-F238E27FC236}">
                    <a16:creationId xmlns:a16="http://schemas.microsoft.com/office/drawing/2014/main" id="{ABBB66B7-89E6-44D1-A93F-FE1BA3265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4" name="Group 54">
              <a:extLst>
                <a:ext uri="{FF2B5EF4-FFF2-40B4-BE49-F238E27FC236}">
                  <a16:creationId xmlns:a16="http://schemas.microsoft.com/office/drawing/2014/main" id="{7C05DEE0-9C65-492C-9FA9-9BF322B19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1608" name="Line 55">
                <a:extLst>
                  <a:ext uri="{FF2B5EF4-FFF2-40B4-BE49-F238E27FC236}">
                    <a16:creationId xmlns:a16="http://schemas.microsoft.com/office/drawing/2014/main" id="{4BF5BA56-9A3A-4E41-892F-9274894F0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Line 56">
                <a:extLst>
                  <a:ext uri="{FF2B5EF4-FFF2-40B4-BE49-F238E27FC236}">
                    <a16:creationId xmlns:a16="http://schemas.microsoft.com/office/drawing/2014/main" id="{7E6C515E-C5B4-471E-B3B7-DD7AD1906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5" name="Group 57">
              <a:extLst>
                <a:ext uri="{FF2B5EF4-FFF2-40B4-BE49-F238E27FC236}">
                  <a16:creationId xmlns:a16="http://schemas.microsoft.com/office/drawing/2014/main" id="{FAE70243-5C9C-4F1C-B320-4C4DECC7F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1606" name="Line 58">
                <a:extLst>
                  <a:ext uri="{FF2B5EF4-FFF2-40B4-BE49-F238E27FC236}">
                    <a16:creationId xmlns:a16="http://schemas.microsoft.com/office/drawing/2014/main" id="{BB6165C6-8BB9-421D-8404-59860B5F5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Line 59">
                <a:extLst>
                  <a:ext uri="{FF2B5EF4-FFF2-40B4-BE49-F238E27FC236}">
                    <a16:creationId xmlns:a16="http://schemas.microsoft.com/office/drawing/2014/main" id="{56CE4653-4F1F-4428-AE24-3044F64CB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6" name="Group 60">
              <a:extLst>
                <a:ext uri="{FF2B5EF4-FFF2-40B4-BE49-F238E27FC236}">
                  <a16:creationId xmlns:a16="http://schemas.microsoft.com/office/drawing/2014/main" id="{4B818618-546D-4313-8508-246114D3A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1604" name="Line 61">
                <a:extLst>
                  <a:ext uri="{FF2B5EF4-FFF2-40B4-BE49-F238E27FC236}">
                    <a16:creationId xmlns:a16="http://schemas.microsoft.com/office/drawing/2014/main" id="{1C0A9B14-18A6-4019-AAB9-D0370E249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Line 62">
                <a:extLst>
                  <a:ext uri="{FF2B5EF4-FFF2-40B4-BE49-F238E27FC236}">
                    <a16:creationId xmlns:a16="http://schemas.microsoft.com/office/drawing/2014/main" id="{6ABE61A6-0446-4F01-A062-DC5C849E5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97" name="Oval 63">
              <a:extLst>
                <a:ext uri="{FF2B5EF4-FFF2-40B4-BE49-F238E27FC236}">
                  <a16:creationId xmlns:a16="http://schemas.microsoft.com/office/drawing/2014/main" id="{233EB5CD-9CC2-4F64-AEF8-AC0AC31F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98" name="Oval 64">
              <a:extLst>
                <a:ext uri="{FF2B5EF4-FFF2-40B4-BE49-F238E27FC236}">
                  <a16:creationId xmlns:a16="http://schemas.microsoft.com/office/drawing/2014/main" id="{1D8D433F-8FE4-4A16-8B0F-0610E802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99" name="Oval 65">
              <a:extLst>
                <a:ext uri="{FF2B5EF4-FFF2-40B4-BE49-F238E27FC236}">
                  <a16:creationId xmlns:a16="http://schemas.microsoft.com/office/drawing/2014/main" id="{D2F745E8-7AE6-4242-906F-E9450B5D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00" name="Oval 66">
              <a:extLst>
                <a:ext uri="{FF2B5EF4-FFF2-40B4-BE49-F238E27FC236}">
                  <a16:creationId xmlns:a16="http://schemas.microsoft.com/office/drawing/2014/main" id="{4AD85050-E250-4585-89AE-0A5BA2B77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601" name="Group 67">
              <a:extLst>
                <a:ext uri="{FF2B5EF4-FFF2-40B4-BE49-F238E27FC236}">
                  <a16:creationId xmlns:a16="http://schemas.microsoft.com/office/drawing/2014/main" id="{A6671FEC-0559-4DAB-B85E-0D445D00D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1602" name="Line 68">
                <a:extLst>
                  <a:ext uri="{FF2B5EF4-FFF2-40B4-BE49-F238E27FC236}">
                    <a16:creationId xmlns:a16="http://schemas.microsoft.com/office/drawing/2014/main" id="{28562BA1-364D-4B1E-8F1D-22DD0536B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Line 69">
                <a:extLst>
                  <a:ext uri="{FF2B5EF4-FFF2-40B4-BE49-F238E27FC236}">
                    <a16:creationId xmlns:a16="http://schemas.microsoft.com/office/drawing/2014/main" id="{F99D1223-C463-4C49-8C47-5BA7F279C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3DD1E6B5-B63A-4BF5-A25A-A952A42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05C01055-C7C2-4016-AADD-413AEF66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DE1E614E-3C32-4050-BD7B-AD05A3DB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B6DF83E1-4095-483F-BFE9-ACDB44D1D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A8DCEA35-9162-4C40-861A-FF5115486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DFF9207F-7E32-4C3F-81CF-36DF27649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F3B4573A-45AF-4499-BE7E-20F3B1250E9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1528" name="Oval 77">
              <a:extLst>
                <a:ext uri="{FF2B5EF4-FFF2-40B4-BE49-F238E27FC236}">
                  <a16:creationId xmlns:a16="http://schemas.microsoft.com/office/drawing/2014/main" id="{6042BB39-7250-4811-A2A9-25CD75041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9" name="Oval 78">
              <a:extLst>
                <a:ext uri="{FF2B5EF4-FFF2-40B4-BE49-F238E27FC236}">
                  <a16:creationId xmlns:a16="http://schemas.microsoft.com/office/drawing/2014/main" id="{135D111F-54B6-45F8-9296-35E3337E3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0" name="Oval 79">
              <a:extLst>
                <a:ext uri="{FF2B5EF4-FFF2-40B4-BE49-F238E27FC236}">
                  <a16:creationId xmlns:a16="http://schemas.microsoft.com/office/drawing/2014/main" id="{F3ACFB15-BFC4-400F-9DB0-ED05BAC57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1" name="Oval 80">
              <a:extLst>
                <a:ext uri="{FF2B5EF4-FFF2-40B4-BE49-F238E27FC236}">
                  <a16:creationId xmlns:a16="http://schemas.microsoft.com/office/drawing/2014/main" id="{2EC291A4-35CB-4583-B510-13F1DBF8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2" name="Oval 81">
              <a:extLst>
                <a:ext uri="{FF2B5EF4-FFF2-40B4-BE49-F238E27FC236}">
                  <a16:creationId xmlns:a16="http://schemas.microsoft.com/office/drawing/2014/main" id="{A1C20D11-877E-4E8D-878A-861DDAE5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3" name="Oval 82">
              <a:extLst>
                <a:ext uri="{FF2B5EF4-FFF2-40B4-BE49-F238E27FC236}">
                  <a16:creationId xmlns:a16="http://schemas.microsoft.com/office/drawing/2014/main" id="{67BE9A74-7A9A-450C-AB7B-2F751731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4" name="Oval 83">
              <a:extLst>
                <a:ext uri="{FF2B5EF4-FFF2-40B4-BE49-F238E27FC236}">
                  <a16:creationId xmlns:a16="http://schemas.microsoft.com/office/drawing/2014/main" id="{1B3F2E74-A171-4D7D-95FB-8F3D56B3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5" name="Oval 84">
              <a:extLst>
                <a:ext uri="{FF2B5EF4-FFF2-40B4-BE49-F238E27FC236}">
                  <a16:creationId xmlns:a16="http://schemas.microsoft.com/office/drawing/2014/main" id="{42E5B16D-A00E-440C-A719-67FD7DE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6" name="Oval 85">
              <a:extLst>
                <a:ext uri="{FF2B5EF4-FFF2-40B4-BE49-F238E27FC236}">
                  <a16:creationId xmlns:a16="http://schemas.microsoft.com/office/drawing/2014/main" id="{67539C74-D374-4604-9841-7013CF82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37" name="Group 86">
              <a:extLst>
                <a:ext uri="{FF2B5EF4-FFF2-40B4-BE49-F238E27FC236}">
                  <a16:creationId xmlns:a16="http://schemas.microsoft.com/office/drawing/2014/main" id="{AA88384F-93D7-4DFA-BC01-DEBEE6950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1582" name="Line 87">
                <a:extLst>
                  <a:ext uri="{FF2B5EF4-FFF2-40B4-BE49-F238E27FC236}">
                    <a16:creationId xmlns:a16="http://schemas.microsoft.com/office/drawing/2014/main" id="{EC9092A5-AF5F-4DD3-930B-7500D2B0D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88">
                <a:extLst>
                  <a:ext uri="{FF2B5EF4-FFF2-40B4-BE49-F238E27FC236}">
                    <a16:creationId xmlns:a16="http://schemas.microsoft.com/office/drawing/2014/main" id="{D34B5A1C-34A1-4207-B558-625BA0E75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8" name="Oval 89">
              <a:extLst>
                <a:ext uri="{FF2B5EF4-FFF2-40B4-BE49-F238E27FC236}">
                  <a16:creationId xmlns:a16="http://schemas.microsoft.com/office/drawing/2014/main" id="{2579C8C8-42A9-4079-B736-7113985F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9" name="Oval 90">
              <a:extLst>
                <a:ext uri="{FF2B5EF4-FFF2-40B4-BE49-F238E27FC236}">
                  <a16:creationId xmlns:a16="http://schemas.microsoft.com/office/drawing/2014/main" id="{62661AF4-1997-48BE-A01D-03BB9597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40" name="Group 91">
              <a:extLst>
                <a:ext uri="{FF2B5EF4-FFF2-40B4-BE49-F238E27FC236}">
                  <a16:creationId xmlns:a16="http://schemas.microsoft.com/office/drawing/2014/main" id="{E2593AE0-38BD-4B8A-B6A6-CFC27BCDE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1580" name="Line 92">
                <a:extLst>
                  <a:ext uri="{FF2B5EF4-FFF2-40B4-BE49-F238E27FC236}">
                    <a16:creationId xmlns:a16="http://schemas.microsoft.com/office/drawing/2014/main" id="{2940B08C-4CAA-43D1-BDAA-11DE9B56D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93">
                <a:extLst>
                  <a:ext uri="{FF2B5EF4-FFF2-40B4-BE49-F238E27FC236}">
                    <a16:creationId xmlns:a16="http://schemas.microsoft.com/office/drawing/2014/main" id="{20361B97-6708-4D2E-AC42-787B5260B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1" name="Group 94">
              <a:extLst>
                <a:ext uri="{FF2B5EF4-FFF2-40B4-BE49-F238E27FC236}">
                  <a16:creationId xmlns:a16="http://schemas.microsoft.com/office/drawing/2014/main" id="{60995899-E6D2-40DD-92D1-2CBB35B1B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1578" name="Line 95">
                <a:extLst>
                  <a:ext uri="{FF2B5EF4-FFF2-40B4-BE49-F238E27FC236}">
                    <a16:creationId xmlns:a16="http://schemas.microsoft.com/office/drawing/2014/main" id="{4C30703A-8F52-428B-AB4E-7B80812F8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Line 96">
                <a:extLst>
                  <a:ext uri="{FF2B5EF4-FFF2-40B4-BE49-F238E27FC236}">
                    <a16:creationId xmlns:a16="http://schemas.microsoft.com/office/drawing/2014/main" id="{BA3CA361-DD99-4194-B295-630A707F3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2" name="Group 97">
              <a:extLst>
                <a:ext uri="{FF2B5EF4-FFF2-40B4-BE49-F238E27FC236}">
                  <a16:creationId xmlns:a16="http://schemas.microsoft.com/office/drawing/2014/main" id="{1627B1C3-766C-4B89-8AF0-88C9D7F90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1576" name="Line 98">
                <a:extLst>
                  <a:ext uri="{FF2B5EF4-FFF2-40B4-BE49-F238E27FC236}">
                    <a16:creationId xmlns:a16="http://schemas.microsoft.com/office/drawing/2014/main" id="{7BE88DE1-997A-4A1C-BADA-3C6A5597A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Line 99">
                <a:extLst>
                  <a:ext uri="{FF2B5EF4-FFF2-40B4-BE49-F238E27FC236}">
                    <a16:creationId xmlns:a16="http://schemas.microsoft.com/office/drawing/2014/main" id="{D6AFB29B-6881-4F86-9C99-A0C32757C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3" name="Group 100">
              <a:extLst>
                <a:ext uri="{FF2B5EF4-FFF2-40B4-BE49-F238E27FC236}">
                  <a16:creationId xmlns:a16="http://schemas.microsoft.com/office/drawing/2014/main" id="{B2B80B38-94E0-47B0-AB5F-C91178444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1574" name="Line 101">
                <a:extLst>
                  <a:ext uri="{FF2B5EF4-FFF2-40B4-BE49-F238E27FC236}">
                    <a16:creationId xmlns:a16="http://schemas.microsoft.com/office/drawing/2014/main" id="{174CB065-A9DE-4AFB-95FE-74FD3CA74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102">
                <a:extLst>
                  <a:ext uri="{FF2B5EF4-FFF2-40B4-BE49-F238E27FC236}">
                    <a16:creationId xmlns:a16="http://schemas.microsoft.com/office/drawing/2014/main" id="{8AF93E45-7F36-44AE-A831-68DD8CE34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4" name="Oval 103">
              <a:extLst>
                <a:ext uri="{FF2B5EF4-FFF2-40B4-BE49-F238E27FC236}">
                  <a16:creationId xmlns:a16="http://schemas.microsoft.com/office/drawing/2014/main" id="{67017336-F125-4EFB-8ED4-BD71CD756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5" name="Oval 104">
              <a:extLst>
                <a:ext uri="{FF2B5EF4-FFF2-40B4-BE49-F238E27FC236}">
                  <a16:creationId xmlns:a16="http://schemas.microsoft.com/office/drawing/2014/main" id="{2BED8CB1-A879-4707-968C-665BD22D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6" name="Oval 105">
              <a:extLst>
                <a:ext uri="{FF2B5EF4-FFF2-40B4-BE49-F238E27FC236}">
                  <a16:creationId xmlns:a16="http://schemas.microsoft.com/office/drawing/2014/main" id="{DE8E6CB4-5431-4DEB-B8B1-8F261C412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7" name="Oval 106">
              <a:extLst>
                <a:ext uri="{FF2B5EF4-FFF2-40B4-BE49-F238E27FC236}">
                  <a16:creationId xmlns:a16="http://schemas.microsoft.com/office/drawing/2014/main" id="{4961735F-C6FF-4EF1-A437-D07E2E9A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8" name="Oval 107">
              <a:extLst>
                <a:ext uri="{FF2B5EF4-FFF2-40B4-BE49-F238E27FC236}">
                  <a16:creationId xmlns:a16="http://schemas.microsoft.com/office/drawing/2014/main" id="{FBC3A462-2BA1-48BE-8121-BD0F141C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9" name="Oval 108">
              <a:extLst>
                <a:ext uri="{FF2B5EF4-FFF2-40B4-BE49-F238E27FC236}">
                  <a16:creationId xmlns:a16="http://schemas.microsoft.com/office/drawing/2014/main" id="{0CECE69C-DC54-46A1-92EA-FF907B65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50" name="Group 109">
              <a:extLst>
                <a:ext uri="{FF2B5EF4-FFF2-40B4-BE49-F238E27FC236}">
                  <a16:creationId xmlns:a16="http://schemas.microsoft.com/office/drawing/2014/main" id="{66454331-E547-47B2-B16B-2E8966B93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1572" name="Line 110">
                <a:extLst>
                  <a:ext uri="{FF2B5EF4-FFF2-40B4-BE49-F238E27FC236}">
                    <a16:creationId xmlns:a16="http://schemas.microsoft.com/office/drawing/2014/main" id="{916F86B6-4D6A-41DA-9CB0-99D713A14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111">
                <a:extLst>
                  <a:ext uri="{FF2B5EF4-FFF2-40B4-BE49-F238E27FC236}">
                    <a16:creationId xmlns:a16="http://schemas.microsoft.com/office/drawing/2014/main" id="{289F5E63-0057-4B9C-89A9-F3B79921A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1" name="Group 112">
              <a:extLst>
                <a:ext uri="{FF2B5EF4-FFF2-40B4-BE49-F238E27FC236}">
                  <a16:creationId xmlns:a16="http://schemas.microsoft.com/office/drawing/2014/main" id="{E88669EB-CCA5-4FAD-B269-7C26BBE34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1570" name="Line 113">
                <a:extLst>
                  <a:ext uri="{FF2B5EF4-FFF2-40B4-BE49-F238E27FC236}">
                    <a16:creationId xmlns:a16="http://schemas.microsoft.com/office/drawing/2014/main" id="{B738B82F-C6BA-499E-BF0E-A2882B423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Line 114">
                <a:extLst>
                  <a:ext uri="{FF2B5EF4-FFF2-40B4-BE49-F238E27FC236}">
                    <a16:creationId xmlns:a16="http://schemas.microsoft.com/office/drawing/2014/main" id="{763DA73A-E9B7-4F0D-89AC-10BA37246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2" name="Group 115">
              <a:extLst>
                <a:ext uri="{FF2B5EF4-FFF2-40B4-BE49-F238E27FC236}">
                  <a16:creationId xmlns:a16="http://schemas.microsoft.com/office/drawing/2014/main" id="{EC39B12A-F2A3-4463-A480-259623B9E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1568" name="Line 116">
                <a:extLst>
                  <a:ext uri="{FF2B5EF4-FFF2-40B4-BE49-F238E27FC236}">
                    <a16:creationId xmlns:a16="http://schemas.microsoft.com/office/drawing/2014/main" id="{89D85BA6-D4F4-46D1-955A-09F5BA6F3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Line 117">
                <a:extLst>
                  <a:ext uri="{FF2B5EF4-FFF2-40B4-BE49-F238E27FC236}">
                    <a16:creationId xmlns:a16="http://schemas.microsoft.com/office/drawing/2014/main" id="{DD6CD825-B387-43F3-B7E6-3C3438EBD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3" name="Group 118">
              <a:extLst>
                <a:ext uri="{FF2B5EF4-FFF2-40B4-BE49-F238E27FC236}">
                  <a16:creationId xmlns:a16="http://schemas.microsoft.com/office/drawing/2014/main" id="{63D74B4B-BCB3-458C-98BC-E5ADB5CD1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1566" name="Line 119">
                <a:extLst>
                  <a:ext uri="{FF2B5EF4-FFF2-40B4-BE49-F238E27FC236}">
                    <a16:creationId xmlns:a16="http://schemas.microsoft.com/office/drawing/2014/main" id="{2719DA0D-E49C-493E-8776-CC170B60B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Line 120">
                <a:extLst>
                  <a:ext uri="{FF2B5EF4-FFF2-40B4-BE49-F238E27FC236}">
                    <a16:creationId xmlns:a16="http://schemas.microsoft.com/office/drawing/2014/main" id="{DEECD441-2426-415B-B4BA-D76CC78B6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4" name="Group 121">
              <a:extLst>
                <a:ext uri="{FF2B5EF4-FFF2-40B4-BE49-F238E27FC236}">
                  <a16:creationId xmlns:a16="http://schemas.microsoft.com/office/drawing/2014/main" id="{EEC0D612-3DB0-413C-A2AE-9B35385CD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1564" name="Line 122">
                <a:extLst>
                  <a:ext uri="{FF2B5EF4-FFF2-40B4-BE49-F238E27FC236}">
                    <a16:creationId xmlns:a16="http://schemas.microsoft.com/office/drawing/2014/main" id="{DC34F3A1-EAAC-43E0-9F41-B1A07E58D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Line 123">
                <a:extLst>
                  <a:ext uri="{FF2B5EF4-FFF2-40B4-BE49-F238E27FC236}">
                    <a16:creationId xmlns:a16="http://schemas.microsoft.com/office/drawing/2014/main" id="{3BE824F0-C7F3-4DE3-BC6F-C564FF27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5" name="Group 124">
              <a:extLst>
                <a:ext uri="{FF2B5EF4-FFF2-40B4-BE49-F238E27FC236}">
                  <a16:creationId xmlns:a16="http://schemas.microsoft.com/office/drawing/2014/main" id="{D87BFCDA-4B0C-4B28-99D0-470086EF8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1562" name="Line 125">
                <a:extLst>
                  <a:ext uri="{FF2B5EF4-FFF2-40B4-BE49-F238E27FC236}">
                    <a16:creationId xmlns:a16="http://schemas.microsoft.com/office/drawing/2014/main" id="{77CE5507-AA8B-431D-80DA-036E6E43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Line 126">
                <a:extLst>
                  <a:ext uri="{FF2B5EF4-FFF2-40B4-BE49-F238E27FC236}">
                    <a16:creationId xmlns:a16="http://schemas.microsoft.com/office/drawing/2014/main" id="{EA0A5EFF-6DE4-4AC3-BD97-3636EFEC0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6" name="Group 127">
              <a:extLst>
                <a:ext uri="{FF2B5EF4-FFF2-40B4-BE49-F238E27FC236}">
                  <a16:creationId xmlns:a16="http://schemas.microsoft.com/office/drawing/2014/main" id="{7E4D69FF-077D-4E8D-B5E3-A84674578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1560" name="Line 128">
                <a:extLst>
                  <a:ext uri="{FF2B5EF4-FFF2-40B4-BE49-F238E27FC236}">
                    <a16:creationId xmlns:a16="http://schemas.microsoft.com/office/drawing/2014/main" id="{D202B0E0-056C-46B0-BB67-52A0DE8ED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129">
                <a:extLst>
                  <a:ext uri="{FF2B5EF4-FFF2-40B4-BE49-F238E27FC236}">
                    <a16:creationId xmlns:a16="http://schemas.microsoft.com/office/drawing/2014/main" id="{DEFD3D0D-F5A4-41FD-9199-ADC198E61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7" name="Group 130">
              <a:extLst>
                <a:ext uri="{FF2B5EF4-FFF2-40B4-BE49-F238E27FC236}">
                  <a16:creationId xmlns:a16="http://schemas.microsoft.com/office/drawing/2014/main" id="{395D6596-97AD-402F-ACB2-49E8F8398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1558" name="Line 131">
                <a:extLst>
                  <a:ext uri="{FF2B5EF4-FFF2-40B4-BE49-F238E27FC236}">
                    <a16:creationId xmlns:a16="http://schemas.microsoft.com/office/drawing/2014/main" id="{44CC9AAA-9290-40EC-8A00-73D3A0C17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132">
                <a:extLst>
                  <a:ext uri="{FF2B5EF4-FFF2-40B4-BE49-F238E27FC236}">
                    <a16:creationId xmlns:a16="http://schemas.microsoft.com/office/drawing/2014/main" id="{3ADB716E-917B-42E6-84F5-3B4A0AA5D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2" name="Rectangle 133">
            <a:extLst>
              <a:ext uri="{FF2B5EF4-FFF2-40B4-BE49-F238E27FC236}">
                <a16:creationId xmlns:a16="http://schemas.microsoft.com/office/drawing/2014/main" id="{DF737B3A-4481-42A4-B536-A54B2A90B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1523" name="Text Box 135">
            <a:extLst>
              <a:ext uri="{FF2B5EF4-FFF2-40B4-BE49-F238E27FC236}">
                <a16:creationId xmlns:a16="http://schemas.microsoft.com/office/drawing/2014/main" id="{AD04C47D-2C88-4066-9F34-2C484B42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1524" name="Text Box 136">
            <a:extLst>
              <a:ext uri="{FF2B5EF4-FFF2-40B4-BE49-F238E27FC236}">
                <a16:creationId xmlns:a16="http://schemas.microsoft.com/office/drawing/2014/main" id="{127B1A2B-A676-488E-8607-CFBD079F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1525" name="Text Box 137">
            <a:extLst>
              <a:ext uri="{FF2B5EF4-FFF2-40B4-BE49-F238E27FC236}">
                <a16:creationId xmlns:a16="http://schemas.microsoft.com/office/drawing/2014/main" id="{8125A681-1271-4BB8-A87B-8975C1A3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716B432-1E0A-470C-A521-84A0E4A1F9B9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2789B77-93D6-4658-8AE2-F499730ED52D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333563-65F8-4B81-BC59-8625DCF06E9E}"/>
                  </a:ext>
                </a:extLst>
              </p14:cNvPr>
              <p14:cNvContentPartPr/>
              <p14:nvPr/>
            </p14:nvContentPartPr>
            <p14:xfrm>
              <a:off x="285840" y="837720"/>
              <a:ext cx="8755560" cy="547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333563-65F8-4B81-BC59-8625DCF06E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480" y="828360"/>
                <a:ext cx="8774280" cy="549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82B3CD4-F34A-47FA-BDFF-DB808E3D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79C7A-E07A-47CF-8605-5D1C3E2C159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0481858-83CC-48CB-B5FB-B0985AB1A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332F6C2-995F-4E62-A81D-C87762529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F330E78-1412-495F-B0AB-071C25B0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A701DABF-DA75-4450-A0B6-7AF06FEA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93FB1910-5364-4C7C-A74C-F3FFFDC7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B7D338-E662-4CC7-A1CD-9D9A846192BE}"/>
                  </a:ext>
                </a:extLst>
              </p14:cNvPr>
              <p14:cNvContentPartPr/>
              <p14:nvPr/>
            </p14:nvContentPartPr>
            <p14:xfrm>
              <a:off x="8244360" y="5389200"/>
              <a:ext cx="371880" cy="79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B7D338-E662-4CC7-A1CD-9D9A846192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5000" y="5379840"/>
                <a:ext cx="390600" cy="81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C796B80C-4679-4D33-97D0-20D1E77A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4F632-BC36-4144-A523-B0601EB56E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026C79C-A450-4710-AB00-E26CF0F93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F873B182-EF5F-4C81-9C73-A5D60BEC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BCD2F31F-73F8-46E7-A945-87EAF27EE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Line 5">
            <a:extLst>
              <a:ext uri="{FF2B5EF4-FFF2-40B4-BE49-F238E27FC236}">
                <a16:creationId xmlns:a16="http://schemas.microsoft.com/office/drawing/2014/main" id="{79453849-A39B-4728-B51D-9901B5315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Line 6">
            <a:extLst>
              <a:ext uri="{FF2B5EF4-FFF2-40B4-BE49-F238E27FC236}">
                <a16:creationId xmlns:a16="http://schemas.microsoft.com/office/drawing/2014/main" id="{95F01348-4CBD-4A32-8335-9D84559CA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EAE00041-A419-4F72-937A-75991D32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2537" name="Text Box 8">
            <a:extLst>
              <a:ext uri="{FF2B5EF4-FFF2-40B4-BE49-F238E27FC236}">
                <a16:creationId xmlns:a16="http://schemas.microsoft.com/office/drawing/2014/main" id="{36C12B3D-BA2A-43DC-AF14-A8C8688D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8" name="Text Box 9">
            <a:extLst>
              <a:ext uri="{FF2B5EF4-FFF2-40B4-BE49-F238E27FC236}">
                <a16:creationId xmlns:a16="http://schemas.microsoft.com/office/drawing/2014/main" id="{2DC0B3BF-C528-4B6B-9C9D-C4A115C1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27A8F4CC-8543-485E-B0AB-0AB8C785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71E919A0-24DB-438F-9A8C-77A5FC83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BACE9-2673-40D1-A128-B1C21127B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6B0D90B-AC7C-4281-B570-EB6542D59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D3BF690C-CA0A-467C-B2C8-EBE82646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37B37A12-15F6-4F11-A8F9-F773993FF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id="{EEC256E0-586B-4AE3-A334-7489B67C3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6F046EB7-4589-4ACE-B98A-D284C4C6E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543F9397-0395-4009-84A4-9EAC4E92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B6BB210B-66AD-472B-98CE-1918FFB6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3562" name="Text Box 9">
            <a:extLst>
              <a:ext uri="{FF2B5EF4-FFF2-40B4-BE49-F238E27FC236}">
                <a16:creationId xmlns:a16="http://schemas.microsoft.com/office/drawing/2014/main" id="{CBF20558-F259-480B-8F64-5F33BD78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3563" name="Text Box 10">
            <a:extLst>
              <a:ext uri="{FF2B5EF4-FFF2-40B4-BE49-F238E27FC236}">
                <a16:creationId xmlns:a16="http://schemas.microsoft.com/office/drawing/2014/main" id="{02A1B3E0-E9C3-48A1-9C85-1217A36F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6DAF60A5-5685-448D-8BDD-4B1BA4B17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3565" name="Rectangle 12">
            <a:extLst>
              <a:ext uri="{FF2B5EF4-FFF2-40B4-BE49-F238E27FC236}">
                <a16:creationId xmlns:a16="http://schemas.microsoft.com/office/drawing/2014/main" id="{EF5065AD-7EA9-4823-9244-DC0A30FF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AEB280BE-3D15-4578-85C6-4C322F41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05200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19E3E6EB-4751-4A69-A092-39F5FB62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3663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C6A53D2-BF0C-4C65-87A2-09634529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54B177B7-DB02-4EE6-BDF8-AE9CF381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34EC00DE-B15D-4D3B-9101-7474D32F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1531E714-F1FF-4F10-86A4-E2DE7C5A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982364A7-F357-4D5D-AA52-9E6E516B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02FB7DF-65AD-4F87-A367-88005407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0DCA650-3F55-47A0-9168-A70AA2BD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3087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0A64C5D4-3909-48A0-B739-09B463E6E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24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98A732-8407-466F-A491-18F91A40F01B}"/>
                  </a:ext>
                </a:extLst>
              </p14:cNvPr>
              <p14:cNvContentPartPr/>
              <p14:nvPr/>
            </p14:nvContentPartPr>
            <p14:xfrm>
              <a:off x="3098880" y="1828800"/>
              <a:ext cx="5162760" cy="370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98A732-8407-466F-A491-18F91A40F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9520" y="1819440"/>
                <a:ext cx="5181480" cy="371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487ECB5-C046-44FF-83B8-375234B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46F37-0848-4EDC-9DBC-11D91063F9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86D10E6-EE25-408E-B571-D176173C2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AC5AD77-DC85-4797-AEAC-3146F6B5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5DFAB656-BF8B-4397-8325-763FE9F8F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DDEFF0B5-9BF8-4D49-AD20-489ED450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D95BC44F-3FDA-4D2A-8EFB-246323C0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4CCE45-AB89-4861-B452-326B1DD23B9C}"/>
                  </a:ext>
                </a:extLst>
              </p14:cNvPr>
              <p14:cNvContentPartPr/>
              <p14:nvPr/>
            </p14:nvContentPartPr>
            <p14:xfrm>
              <a:off x="3241080" y="2651400"/>
              <a:ext cx="918000" cy="184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4CCE45-AB89-4861-B452-326B1DD23B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1720" y="2642040"/>
                <a:ext cx="936720" cy="185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686746F4-3672-4448-8F99-A46FC842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EF84B-4BC4-4943-B968-ACC05690E5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2B888D20-17D2-4EB5-873C-C69CD15FE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3ECB943A-EB04-4953-9A5F-3D83317F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3394D6D4-7D0A-45D9-913E-1CDA3618B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0397E689-7DFA-434D-9936-ADD6DED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7B0D365B-C1B9-422C-B407-8D2AC1EF9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B0A00417-D7A2-4CC5-B841-77186BAC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1CBC1-D2CF-49DE-BFC3-B6A8F5F9C433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B79D2-9832-48AB-9841-11CCF194C13C}"/>
              </a:ext>
            </a:extLst>
          </p:cNvPr>
          <p:cNvCxnSpPr>
            <a:stCxn id="2560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004B65C-8F0A-469A-9A04-3C896D22C6C0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CFDD2C-6090-4F31-8042-2A9CA321F03C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40EA44-0D4E-4CD7-9EF1-1CCF759F509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14" name="TextBox 22">
            <a:extLst>
              <a:ext uri="{FF2B5EF4-FFF2-40B4-BE49-F238E27FC236}">
                <a16:creationId xmlns:a16="http://schemas.microsoft.com/office/drawing/2014/main" id="{3824D1D5-3500-49A8-A6B3-413F02C2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25615" name="TextBox 23">
            <a:extLst>
              <a:ext uri="{FF2B5EF4-FFF2-40B4-BE49-F238E27FC236}">
                <a16:creationId xmlns:a16="http://schemas.microsoft.com/office/drawing/2014/main" id="{0DD268FB-82A3-45BF-8733-7639B804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68D11E93-A077-41F1-9744-CDCD5C47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AB8AA20C-2602-4C01-BD6E-A60072F5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05545B2E-570C-4899-A45A-C10C7036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4BA59-9B67-4DB4-82A0-FDEA3AB6131A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85E602-9A6D-4F11-B1A3-477885A4C86E}"/>
                  </a:ext>
                </a:extLst>
              </p14:cNvPr>
              <p14:cNvContentPartPr/>
              <p14:nvPr/>
            </p14:nvContentPartPr>
            <p14:xfrm>
              <a:off x="2161440" y="819000"/>
              <a:ext cx="4392720" cy="552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85E602-9A6D-4F11-B1A3-477885A4C8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2080" y="809640"/>
                <a:ext cx="4411440" cy="554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D3CBBA0-B23B-464F-9926-C3859591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1BA47-12B2-45E5-86EA-383F8CEEEA7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3142F649-7444-489F-815B-0ECE6CF6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59125BDA-AB95-43F7-9071-04533EEA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687D30A7-FD0F-492A-85FE-6EA54C9F3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8769A244-6AFC-4514-9292-37EFDE99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8">
            <a:extLst>
              <a:ext uri="{FF2B5EF4-FFF2-40B4-BE49-F238E27FC236}">
                <a16:creationId xmlns:a16="http://schemas.microsoft.com/office/drawing/2014/main" id="{78382100-30B5-4E7C-A3D0-743E57FA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0FE7026E-9201-4CE1-8DA6-F5370FB1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6D4883-0AAC-452E-A85E-E8C047968048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2B7A9E-7DB7-4180-9D41-A1CD456C9D78}"/>
              </a:ext>
            </a:extLst>
          </p:cNvPr>
          <p:cNvCxnSpPr>
            <a:stCxn id="2662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CEE23F0-15F9-41DC-BE1E-FF0E5AB7185A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D3ED0A-DAED-44C3-B17B-503A999BF797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428DE-E601-47A6-AFA2-31FBC0914012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8" name="TextBox 22">
            <a:extLst>
              <a:ext uri="{FF2B5EF4-FFF2-40B4-BE49-F238E27FC236}">
                <a16:creationId xmlns:a16="http://schemas.microsoft.com/office/drawing/2014/main" id="{9AF3E165-7DE5-4FE7-A496-84347DBD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26639" name="TextBox 23">
            <a:extLst>
              <a:ext uri="{FF2B5EF4-FFF2-40B4-BE49-F238E27FC236}">
                <a16:creationId xmlns:a16="http://schemas.microsoft.com/office/drawing/2014/main" id="{7D97619F-2D31-4AB3-B2BF-667D0E9F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62AD8A1A-415D-4A66-B682-5EE8642B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0787AFB2-CF32-424F-B0B7-E8DB2B56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4B1FAC-4072-40CC-A088-53A14322D9C1}"/>
                  </a:ext>
                </a:extLst>
              </p14:cNvPr>
              <p14:cNvContentPartPr/>
              <p14:nvPr/>
            </p14:nvContentPartPr>
            <p14:xfrm>
              <a:off x="4092480" y="5512680"/>
              <a:ext cx="687600" cy="122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4B1FAC-4072-40CC-A088-53A14322D9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3120" y="5503320"/>
                <a:ext cx="706320" cy="124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56B8F8EF-86B8-4A7D-A0D0-FF7B43A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DD548C-D029-4F1C-B5CD-759F06B191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78D7F846-403D-4540-A31E-32D452F47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0ECFD623-8910-448B-B790-0C035E7B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F5B38408-E120-41A8-9DE0-60E3DE12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C94145B1-AECC-40A5-B690-AB3F3507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7655" name="TextBox 8">
            <a:extLst>
              <a:ext uri="{FF2B5EF4-FFF2-40B4-BE49-F238E27FC236}">
                <a16:creationId xmlns:a16="http://schemas.microsoft.com/office/drawing/2014/main" id="{6776827B-385A-4429-98ED-C599793C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7656" name="TextBox 9">
            <a:extLst>
              <a:ext uri="{FF2B5EF4-FFF2-40B4-BE49-F238E27FC236}">
                <a16:creationId xmlns:a16="http://schemas.microsoft.com/office/drawing/2014/main" id="{35AA6F49-B2CC-4388-8E99-572D9089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406A19-6AE3-493F-B558-A865117CBE5A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CCF9B5-3755-4F35-97C2-EAB760879043}"/>
              </a:ext>
            </a:extLst>
          </p:cNvPr>
          <p:cNvCxnSpPr>
            <a:stCxn id="2765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240CE9-ED7D-42A3-BD4A-46FD177A9318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9CA956-466F-41CE-9FD5-8DF56B9ED76F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DB93FE-8B06-45B5-9E70-3593A482FC53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62" name="TextBox 22">
            <a:extLst>
              <a:ext uri="{FF2B5EF4-FFF2-40B4-BE49-F238E27FC236}">
                <a16:creationId xmlns:a16="http://schemas.microsoft.com/office/drawing/2014/main" id="{9B0BFF9B-63F8-41DE-9FEC-F3CB64A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27663" name="TextBox 23">
            <a:extLst>
              <a:ext uri="{FF2B5EF4-FFF2-40B4-BE49-F238E27FC236}">
                <a16:creationId xmlns:a16="http://schemas.microsoft.com/office/drawing/2014/main" id="{2D0C6AF7-6F3C-4E96-9A0C-95BC1EEB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27664" name="TextBox 24">
            <a:extLst>
              <a:ext uri="{FF2B5EF4-FFF2-40B4-BE49-F238E27FC236}">
                <a16:creationId xmlns:a16="http://schemas.microsoft.com/office/drawing/2014/main" id="{B58FAB62-6B13-4B14-90AE-EBDDF8E9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27665" name="TextBox 25">
            <a:extLst>
              <a:ext uri="{FF2B5EF4-FFF2-40B4-BE49-F238E27FC236}">
                <a16:creationId xmlns:a16="http://schemas.microsoft.com/office/drawing/2014/main" id="{8768C307-9532-4958-B451-F3956FD3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9E6B27-013D-40C0-BB73-A862E77DF4F6}"/>
                  </a:ext>
                </a:extLst>
              </p14:cNvPr>
              <p14:cNvContentPartPr/>
              <p14:nvPr/>
            </p14:nvContentPartPr>
            <p14:xfrm>
              <a:off x="4616280" y="5256000"/>
              <a:ext cx="661680" cy="100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9E6B27-013D-40C0-BB73-A862E77DF4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6920" y="5246640"/>
                <a:ext cx="680400" cy="102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B7F6E4CC-8F7E-4CA4-B510-AA7CFBFD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B560E-F975-4921-8FFD-3F231714D4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87888826-9A29-4259-93B8-77384D85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25F69F-3409-4901-B5C3-690DD66FB597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08EB1DF3-B478-49C2-9331-925230AF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BD562DA9-54A2-4323-B616-0D23BA36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BE6D1A-88CB-4F7C-9022-9BE4E9FC178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E90856-E0C6-4E77-8A92-D339061FBA3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CC27B-DB41-42DC-BE8A-323D2110E4CF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D9B4AB-4CB5-43AC-B236-E1DC5E66F713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5311B5-0410-4FC8-AD66-0BB54FE97BBF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B41B8-C4A0-4C40-98C8-AE67F6A6DCCB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7F1220-689E-48C7-BCFA-FF6508621E59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505428-8679-469D-92B0-7D037B68F773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28">
            <a:extLst>
              <a:ext uri="{FF2B5EF4-FFF2-40B4-BE49-F238E27FC236}">
                <a16:creationId xmlns:a16="http://schemas.microsoft.com/office/drawing/2014/main" id="{68DC5A24-7DC4-40D4-B6A2-FBF2DCBE3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28688" name="TextBox 29">
            <a:extLst>
              <a:ext uri="{FF2B5EF4-FFF2-40B4-BE49-F238E27FC236}">
                <a16:creationId xmlns:a16="http://schemas.microsoft.com/office/drawing/2014/main" id="{A60AC66A-ED0D-4C16-B3EE-B95A8048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28689" name="TextBox 30">
            <a:extLst>
              <a:ext uri="{FF2B5EF4-FFF2-40B4-BE49-F238E27FC236}">
                <a16:creationId xmlns:a16="http://schemas.microsoft.com/office/drawing/2014/main" id="{4D437C77-5058-4190-930E-E17CEB22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28690" name="TextBox 31">
            <a:extLst>
              <a:ext uri="{FF2B5EF4-FFF2-40B4-BE49-F238E27FC236}">
                <a16:creationId xmlns:a16="http://schemas.microsoft.com/office/drawing/2014/main" id="{EAB29FCB-62E8-4B8C-8227-FF652AC4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28691" name="TextBox 32">
            <a:extLst>
              <a:ext uri="{FF2B5EF4-FFF2-40B4-BE49-F238E27FC236}">
                <a16:creationId xmlns:a16="http://schemas.microsoft.com/office/drawing/2014/main" id="{18CEADEE-CC2B-4862-A04C-E2446994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88DB3E94-4037-4014-BF07-871E77FB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B4E4B-74DE-4512-820F-D8AA7F67D9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88178EF8-87E0-49E4-AC0E-6BD4DB19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25F69F-3409-4901-B5C3-690DD66FB597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1" name="TextBox 6">
            <a:extLst>
              <a:ext uri="{FF2B5EF4-FFF2-40B4-BE49-F238E27FC236}">
                <a16:creationId xmlns:a16="http://schemas.microsoft.com/office/drawing/2014/main" id="{482BDF2D-1065-465B-99F4-0AF8F31B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ABED83C6-336B-4E1C-9A10-619E4A6E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BE6D1A-88CB-4F7C-9022-9BE4E9FC178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E90856-E0C6-4E77-8A92-D339061FBA3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CC27B-DB41-42DC-BE8A-323D2110E4CF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D9B4AB-4CB5-43AC-B236-E1DC5E66F713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5311B5-0410-4FC8-AD66-0BB54FE97BBF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B41B8-C4A0-4C40-98C8-AE67F6A6DCCB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7F1220-689E-48C7-BCFA-FF6508621E59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505428-8679-469D-92B0-7D037B68F773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28">
            <a:extLst>
              <a:ext uri="{FF2B5EF4-FFF2-40B4-BE49-F238E27FC236}">
                <a16:creationId xmlns:a16="http://schemas.microsoft.com/office/drawing/2014/main" id="{EC28CE3C-8B3E-4D97-8799-5F6EE410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29712" name="TextBox 29">
            <a:extLst>
              <a:ext uri="{FF2B5EF4-FFF2-40B4-BE49-F238E27FC236}">
                <a16:creationId xmlns:a16="http://schemas.microsoft.com/office/drawing/2014/main" id="{F63A7F75-BDEF-4CA9-9971-D0CECB9C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29713" name="TextBox 30">
            <a:extLst>
              <a:ext uri="{FF2B5EF4-FFF2-40B4-BE49-F238E27FC236}">
                <a16:creationId xmlns:a16="http://schemas.microsoft.com/office/drawing/2014/main" id="{846E1017-4126-48BA-BAC4-AAB0A4B9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29714" name="TextBox 31">
            <a:extLst>
              <a:ext uri="{FF2B5EF4-FFF2-40B4-BE49-F238E27FC236}">
                <a16:creationId xmlns:a16="http://schemas.microsoft.com/office/drawing/2014/main" id="{DE7DD1DA-80B4-4B62-BB89-37484E0EE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29715" name="TextBox 32">
            <a:extLst>
              <a:ext uri="{FF2B5EF4-FFF2-40B4-BE49-F238E27FC236}">
                <a16:creationId xmlns:a16="http://schemas.microsoft.com/office/drawing/2014/main" id="{B516025D-6C93-42C7-A00C-254B9BAF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1F163F-2CC4-4514-ABDB-928891B516ED}"/>
                  </a:ext>
                </a:extLst>
              </p14:cNvPr>
              <p14:cNvContentPartPr/>
              <p14:nvPr/>
            </p14:nvContentPartPr>
            <p14:xfrm>
              <a:off x="4114800" y="804068"/>
              <a:ext cx="4186237" cy="58975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1F163F-2CC4-4514-ABDB-928891B516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442" y="794708"/>
                <a:ext cx="4204953" cy="59162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F05194F-654F-42EA-B7DE-6555C9C9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CDBEF-2F21-4CE1-9928-829E959077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30044F6F-03E0-4474-9987-401CB78E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CAC1B-6A6E-41A4-BA81-F230BA411EBE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CB1E0DC2-144F-4F12-9DBC-7E2D9ADB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11D6C67C-3A87-465B-864A-082C500E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513A6A-A932-45C2-A1BB-E73DE4FA928B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138CA-6EB9-42D7-A1BB-3723AF1E27AF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C46C0-9276-421C-9FA2-8DB79FD20FC6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6627C3-F1C5-4C59-BF6D-1DACB304A03A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95B953-3BC8-4456-8EF9-23CCF12DAF52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32C82B-39FD-4DEF-8E70-D68DD50B3D2E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29">
            <a:extLst>
              <a:ext uri="{FF2B5EF4-FFF2-40B4-BE49-F238E27FC236}">
                <a16:creationId xmlns:a16="http://schemas.microsoft.com/office/drawing/2014/main" id="{B5CC39DD-2399-4051-8A17-F2E2B80D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0594BD2-FDA7-439A-8EA0-FC78F92B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0735" name="TextBox 32">
            <a:extLst>
              <a:ext uri="{FF2B5EF4-FFF2-40B4-BE49-F238E27FC236}">
                <a16:creationId xmlns:a16="http://schemas.microsoft.com/office/drawing/2014/main" id="{2A71F749-5A3C-4D4D-84CC-CF22115F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3A7C6CC4-5521-4425-B113-47CC4D37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51366-DAD7-41D0-A289-3137F96EAA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70509D86-DBC1-4A76-8498-701555D9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CAC1B-6A6E-41A4-BA81-F230BA411EBE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A544B29A-D85D-4398-96F7-386568E9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3D604BE-7499-4990-9D24-FBBBEA8A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513A6A-A932-45C2-A1BB-E73DE4FA928B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138CA-6EB9-42D7-A1BB-3723AF1E27AF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C46C0-9276-421C-9FA2-8DB79FD20FC6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6627C3-F1C5-4C59-BF6D-1DACB304A03A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95B953-3BC8-4456-8EF9-23CCF12DAF52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32C82B-39FD-4DEF-8E70-D68DD50B3D2E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29">
            <a:extLst>
              <a:ext uri="{FF2B5EF4-FFF2-40B4-BE49-F238E27FC236}">
                <a16:creationId xmlns:a16="http://schemas.microsoft.com/office/drawing/2014/main" id="{FADB6A6F-2E04-42AD-AE4E-17C16C67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1758" name="TextBox 31">
            <a:extLst>
              <a:ext uri="{FF2B5EF4-FFF2-40B4-BE49-F238E27FC236}">
                <a16:creationId xmlns:a16="http://schemas.microsoft.com/office/drawing/2014/main" id="{7612E580-680C-4B88-A41E-73BF6CA8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1759" name="TextBox 32">
            <a:extLst>
              <a:ext uri="{FF2B5EF4-FFF2-40B4-BE49-F238E27FC236}">
                <a16:creationId xmlns:a16="http://schemas.microsoft.com/office/drawing/2014/main" id="{D79388FE-6DEA-4BA8-BAB1-9C527952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p:pic>
        <p:nvPicPr>
          <p:cNvPr id="31760" name="Picture 1">
            <a:extLst>
              <a:ext uri="{FF2B5EF4-FFF2-40B4-BE49-F238E27FC236}">
                <a16:creationId xmlns:a16="http://schemas.microsoft.com/office/drawing/2014/main" id="{83D889BD-7489-4864-B14E-756A048B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8175"/>
            <a:ext cx="8040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9D3396-F564-4D43-9E7E-F384884E9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4ADEB83B-5E26-4F26-A517-EC12DD0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F4862-EAB6-4A49-A3A2-2A134648615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522E610B-B4DA-49C1-8782-1497AB37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5125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E9861589-2BB0-4C95-8597-AAD44ABA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D868ED76-0841-4AD6-A6C4-20505BDC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6EDE33-F192-493F-A6C3-8C0210466ADB}"/>
                  </a:ext>
                </a:extLst>
              </p14:cNvPr>
              <p14:cNvContentPartPr/>
              <p14:nvPr/>
            </p14:nvContentPartPr>
            <p14:xfrm>
              <a:off x="548640" y="2774160"/>
              <a:ext cx="6872040" cy="340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6EDE33-F192-493F-A6C3-8C0210466A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0" y="2764800"/>
                <a:ext cx="6890760" cy="342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AE13979-0AC0-4BEE-AED5-C368EC26D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9B4F15E-7429-451F-9EF5-9CADCC07F5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622141E-9F80-49AB-8C6C-07059D66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7FC8A-77E2-4D98-8418-752D37661D0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2A1409F-B165-4362-98E1-ADCE6694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72A5630-5B20-4BC6-A248-F9AA34AB8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D031010-A1A9-45B7-98DA-5F153D6B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902BD-854B-489B-AEDB-A40D03A6ED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CE32E1-5521-4CE0-84B7-E89889C97765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8" name="TextBox 5">
            <a:extLst>
              <a:ext uri="{FF2B5EF4-FFF2-40B4-BE49-F238E27FC236}">
                <a16:creationId xmlns:a16="http://schemas.microsoft.com/office/drawing/2014/main" id="{C32B1A84-6E3F-4814-9447-CCA1CC8A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458F17-AD24-4515-AA47-6CBE0B303D6C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991B4E-1B38-4C1C-99B4-B16377D41E98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239EC-0B35-43DE-952E-A08C0B6EEF3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AB4A5C-897B-4035-8C46-242F6F1C226D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C06B6E-7B39-4ADE-A4AB-B7006261E1FD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E207E1-2814-4E9B-99C5-FA973045E106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11700F-010D-4E66-98AA-3C9F2BA14171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CC77B1-410A-4BAB-8B97-B19A2ADD0A5E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0230D1-136A-4296-A09D-9E6CFF9D6695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F64516-60F1-40D5-816E-5E343B4E87B0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070FB8-156A-4542-9ADA-8FB14893BCA9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3F71E1-01CD-485F-8DD0-0550F3B24008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25E9A-44EE-4320-B17D-0141BCB8AD48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B2FA87-4285-48BD-A791-C1D9CADF2EB9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9B1EBE-B38A-4C71-9522-FADDF2C22605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3FD1C1-1EAF-45D1-8A5C-973C5AD19D3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5" name="TextBox 32">
            <a:extLst>
              <a:ext uri="{FF2B5EF4-FFF2-40B4-BE49-F238E27FC236}">
                <a16:creationId xmlns:a16="http://schemas.microsoft.com/office/drawing/2014/main" id="{C379DCA2-B6A8-468D-A085-D527CE35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2BA3D-D54C-4476-A6D9-937CA77D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87600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25CA192-0AC1-43F8-951F-F40829BD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34F9B44D-1137-4891-99ED-AEDC388DEC3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testing set to report its real performance.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6DF4F8C-935C-431E-877A-7D8B4F67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ED481-C888-4969-AC39-709B3364EF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D6D78AC-0BCF-4582-89BA-D6AED1978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8329E68-B149-4903-912B-3A0A34536ED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/>
              <a:t>Suppose the decision tree says it belongs to class X and the real label is Y</a:t>
            </a:r>
          </a:p>
          <a:p>
            <a:r>
              <a:rPr lang="en-US" altLang="en-US"/>
              <a:t>If (X=Y) that’s a 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9FBBE45-E601-4A4C-A13A-676B0D11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E03BD-4A56-4D99-A542-21D68266E8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84DF034-2DEF-4E0B-B92A-32019CE22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7404343-DF9A-4C1F-B150-226C4865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38D0EBF-FF8A-4F5D-8421-E001B5EC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42C32-70F2-4BD1-961C-82409D94C14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3AF2D13-45DF-46FE-A0A8-B8A376939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F52E794-B6D3-4BA4-8315-12EB2D4C3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B9A01E2-D38B-4B9C-8DF9-00D9FCE1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147B2-3D16-4A72-A601-6EFCC1F9AAE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C4150AA-9F0B-40FA-A15D-1E8355FB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77A0110-B07D-4D9D-ADD1-86C091C69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FAA2234-F74D-41C0-80EF-5DC79B1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414F61-5164-4594-84E2-6F184B2FEF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0965" name="TextBox 5">
            <a:extLst>
              <a:ext uri="{FF2B5EF4-FFF2-40B4-BE49-F238E27FC236}">
                <a16:creationId xmlns:a16="http://schemas.microsoft.com/office/drawing/2014/main" id="{BD43E39E-00AE-4D9A-9C6A-B1B7F14D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107D5C-123E-4E33-9953-6218B4407B26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8360BA-E7B5-409D-875D-0EAB746A8281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2D9829-AA8E-439A-926A-92825E44D01D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CBFA20-A39A-4F62-B2A1-F1BC579CA50F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85D8E9-5F91-4418-A0E6-5D0FA4D7473B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B65B5-6039-4255-8C1F-D3EAAB394676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EBCD1-4198-4C2D-BEE4-FE89BACC4F7B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35083-70A3-45F6-A319-1E43BDB985AC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402000-762E-4AC7-BDC3-26B6443C06DB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0C9783-4FBB-4CEA-85C7-E00BA3E16C69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C90A45-ABB3-45B3-8125-9F3EECA6641B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1B1EC4-D1BB-4957-8F5D-400007CCC04B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1E8942-62A8-4E11-A594-E77D896CBEC5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C8D91-C91C-4145-9697-74FBB05B989A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TextBox 23">
            <a:extLst>
              <a:ext uri="{FF2B5EF4-FFF2-40B4-BE49-F238E27FC236}">
                <a16:creationId xmlns:a16="http://schemas.microsoft.com/office/drawing/2014/main" id="{21D7F3A5-228B-43BA-A421-2FBAA141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0981" name="TextBox 24">
            <a:extLst>
              <a:ext uri="{FF2B5EF4-FFF2-40B4-BE49-F238E27FC236}">
                <a16:creationId xmlns:a16="http://schemas.microsoft.com/office/drawing/2014/main" id="{CB4AF917-F478-49F0-9E3E-BAAFABC1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A1ABD2-B44A-4BB6-8733-1B0F2438E6D1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F4EE5E-18EF-4F60-9811-84FDC0AC729C}"/>
                  </a:ext>
                </a:extLst>
              </p14:cNvPr>
              <p14:cNvContentPartPr/>
              <p14:nvPr/>
            </p14:nvContentPartPr>
            <p14:xfrm>
              <a:off x="5944680" y="4229640"/>
              <a:ext cx="2332080" cy="72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F4EE5E-18EF-4F60-9811-84FDC0AC72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5320" y="4220280"/>
                <a:ext cx="2350800" cy="74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393794A-3D37-4671-A49E-1F2B2792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9B8C-C411-43DA-A314-C0B1E5F6C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FB001C9-A8A6-4985-97E6-42C75BC0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FE30AD-30B4-4AD2-9084-9EC5A746F9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6F84EF-2B0F-4407-9C1C-93B49EEA18EA}"/>
                  </a:ext>
                </a:extLst>
              </p14:cNvPr>
              <p14:cNvContentPartPr/>
              <p14:nvPr/>
            </p14:nvContentPartPr>
            <p14:xfrm>
              <a:off x="3049920" y="3689280"/>
              <a:ext cx="565200" cy="108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6F84EF-2B0F-4407-9C1C-93B49EEA18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0560" y="3679920"/>
                <a:ext cx="58392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08CC9764-3B72-41F0-B03B-554D3F0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13944-1395-4CBE-9F97-AE23DB2767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43011" name="Picture 2" descr="E:\pedro\dtrees\image6.jpg">
            <a:extLst>
              <a:ext uri="{FF2B5EF4-FFF2-40B4-BE49-F238E27FC236}">
                <a16:creationId xmlns:a16="http://schemas.microsoft.com/office/drawing/2014/main" id="{020B6181-B8A0-424C-8084-3DDC3EAE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>
            <a:extLst>
              <a:ext uri="{FF2B5EF4-FFF2-40B4-BE49-F238E27FC236}">
                <a16:creationId xmlns:a16="http://schemas.microsoft.com/office/drawing/2014/main" id="{678D94F5-C33E-44EC-AB62-A1D0B3D6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25FFE-BDE0-404D-B859-A3D6C859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A7540C-0A66-4F7A-AA6F-8F535F80BD59}"/>
                  </a:ext>
                </a:extLst>
              </p14:cNvPr>
              <p14:cNvContentPartPr/>
              <p14:nvPr/>
            </p14:nvContentPartPr>
            <p14:xfrm>
              <a:off x="6987240" y="2153160"/>
              <a:ext cx="254880" cy="191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A7540C-0A66-4F7A-AA6F-8F535F80BD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7880" y="2143800"/>
                <a:ext cx="273600" cy="193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D99F06E-C058-443B-ADE5-E24D32414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4035" name="Slide Number Placeholder 2">
            <a:extLst>
              <a:ext uri="{FF2B5EF4-FFF2-40B4-BE49-F238E27FC236}">
                <a16:creationId xmlns:a16="http://schemas.microsoft.com/office/drawing/2014/main" id="{92F527D2-DF08-4FE0-BC3E-790AC6FC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B6D0D-1526-4E32-9AA2-A50EADBA2E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52FB3-FD4D-4FD3-B65D-25A1D5DDDF22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3184B127-4D3A-40DD-8538-50F33456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D46C4-C5E0-42B1-ADA8-602C4EC576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3270E1E-DC72-42D3-BCF6-65833201B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9589D4C-683F-41B3-99A4-3B3BD4257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17E479B5-A74C-4F8D-98ED-3CC8DF341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>
            <a:extLst>
              <a:ext uri="{FF2B5EF4-FFF2-40B4-BE49-F238E27FC236}">
                <a16:creationId xmlns:a16="http://schemas.microsoft.com/office/drawing/2014/main" id="{314E9565-7C99-4987-8D7E-26941B3E6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AutoShape 6">
            <a:extLst>
              <a:ext uri="{FF2B5EF4-FFF2-40B4-BE49-F238E27FC236}">
                <a16:creationId xmlns:a16="http://schemas.microsoft.com/office/drawing/2014/main" id="{D596C29E-FE23-4B8D-98B1-A2F36A89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2" name="AutoShape 7">
            <a:extLst>
              <a:ext uri="{FF2B5EF4-FFF2-40B4-BE49-F238E27FC236}">
                <a16:creationId xmlns:a16="http://schemas.microsoft.com/office/drawing/2014/main" id="{8FA54CC8-4A01-4B34-984A-98BECFD0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3" name="AutoShape 8">
            <a:extLst>
              <a:ext uri="{FF2B5EF4-FFF2-40B4-BE49-F238E27FC236}">
                <a16:creationId xmlns:a16="http://schemas.microsoft.com/office/drawing/2014/main" id="{D437DCF1-3416-493E-8AC5-78285005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4" name="AutoShape 9">
            <a:extLst>
              <a:ext uri="{FF2B5EF4-FFF2-40B4-BE49-F238E27FC236}">
                <a16:creationId xmlns:a16="http://schemas.microsoft.com/office/drawing/2014/main" id="{3A93498C-44BE-42B8-B44F-8E612596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5" name="AutoShape 10">
            <a:extLst>
              <a:ext uri="{FF2B5EF4-FFF2-40B4-BE49-F238E27FC236}">
                <a16:creationId xmlns:a16="http://schemas.microsoft.com/office/drawing/2014/main" id="{558ADD12-576B-4907-8DED-35250249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6" name="AutoShape 11">
            <a:extLst>
              <a:ext uri="{FF2B5EF4-FFF2-40B4-BE49-F238E27FC236}">
                <a16:creationId xmlns:a16="http://schemas.microsoft.com/office/drawing/2014/main" id="{53D11B91-C522-4D28-8E8D-769B6D75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7" name="AutoShape 12">
            <a:extLst>
              <a:ext uri="{FF2B5EF4-FFF2-40B4-BE49-F238E27FC236}">
                <a16:creationId xmlns:a16="http://schemas.microsoft.com/office/drawing/2014/main" id="{197A8D4D-C5A5-4D0C-A759-E1BD39AD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8" name="AutoShape 13">
            <a:extLst>
              <a:ext uri="{FF2B5EF4-FFF2-40B4-BE49-F238E27FC236}">
                <a16:creationId xmlns:a16="http://schemas.microsoft.com/office/drawing/2014/main" id="{EB6A7777-EC21-41C0-8133-E6E0D8A4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9" name="AutoShape 14">
            <a:extLst>
              <a:ext uri="{FF2B5EF4-FFF2-40B4-BE49-F238E27FC236}">
                <a16:creationId xmlns:a16="http://schemas.microsoft.com/office/drawing/2014/main" id="{7C248083-612A-40F6-92FE-A06E9B33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0" name="AutoShape 15">
            <a:extLst>
              <a:ext uri="{FF2B5EF4-FFF2-40B4-BE49-F238E27FC236}">
                <a16:creationId xmlns:a16="http://schemas.microsoft.com/office/drawing/2014/main" id="{90A9F98D-5AD7-43E7-AC96-FCF9CC20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1" name="AutoShape 16">
            <a:extLst>
              <a:ext uri="{FF2B5EF4-FFF2-40B4-BE49-F238E27FC236}">
                <a16:creationId xmlns:a16="http://schemas.microsoft.com/office/drawing/2014/main" id="{67F62EFD-E4E4-4957-907C-F2BAF2974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2" name="AutoShape 17">
            <a:extLst>
              <a:ext uri="{FF2B5EF4-FFF2-40B4-BE49-F238E27FC236}">
                <a16:creationId xmlns:a16="http://schemas.microsoft.com/office/drawing/2014/main" id="{0252EA6A-6B42-454A-A53D-EA8C8FEE6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AutoShape 18">
            <a:extLst>
              <a:ext uri="{FF2B5EF4-FFF2-40B4-BE49-F238E27FC236}">
                <a16:creationId xmlns:a16="http://schemas.microsoft.com/office/drawing/2014/main" id="{887B70BE-4C61-4643-8CF4-74414470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4" name="AutoShape 19">
            <a:extLst>
              <a:ext uri="{FF2B5EF4-FFF2-40B4-BE49-F238E27FC236}">
                <a16:creationId xmlns:a16="http://schemas.microsoft.com/office/drawing/2014/main" id="{6AD73F61-2536-4436-B899-D0EFE603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5" name="AutoShape 20">
            <a:extLst>
              <a:ext uri="{FF2B5EF4-FFF2-40B4-BE49-F238E27FC236}">
                <a16:creationId xmlns:a16="http://schemas.microsoft.com/office/drawing/2014/main" id="{56DA8039-A77D-4FCC-B5D4-8FC8CFB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6" name="AutoShape 21">
            <a:extLst>
              <a:ext uri="{FF2B5EF4-FFF2-40B4-BE49-F238E27FC236}">
                <a16:creationId xmlns:a16="http://schemas.microsoft.com/office/drawing/2014/main" id="{F0667232-B2B5-4495-BC72-23ABB959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7" name="AutoShape 22">
            <a:extLst>
              <a:ext uri="{FF2B5EF4-FFF2-40B4-BE49-F238E27FC236}">
                <a16:creationId xmlns:a16="http://schemas.microsoft.com/office/drawing/2014/main" id="{2BAAE9D8-B0A1-453B-AC7D-83415443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8" name="AutoShape 23">
            <a:extLst>
              <a:ext uri="{FF2B5EF4-FFF2-40B4-BE49-F238E27FC236}">
                <a16:creationId xmlns:a16="http://schemas.microsoft.com/office/drawing/2014/main" id="{D00B16E3-6E76-487E-B83C-86B970354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9" name="AutoShape 24">
            <a:extLst>
              <a:ext uri="{FF2B5EF4-FFF2-40B4-BE49-F238E27FC236}">
                <a16:creationId xmlns:a16="http://schemas.microsoft.com/office/drawing/2014/main" id="{B93BD099-E554-4393-8644-0B0637EA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0" name="Freeform 26">
            <a:extLst>
              <a:ext uri="{FF2B5EF4-FFF2-40B4-BE49-F238E27FC236}">
                <a16:creationId xmlns:a16="http://schemas.microsoft.com/office/drawing/2014/main" id="{C343CCAB-27AF-4F31-BB68-FAC42B1FDCA2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27">
            <a:extLst>
              <a:ext uri="{FF2B5EF4-FFF2-40B4-BE49-F238E27FC236}">
                <a16:creationId xmlns:a16="http://schemas.microsoft.com/office/drawing/2014/main" id="{D3030E1D-2E7C-40D2-ADA1-9700436D97A3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146D5A00-248D-45F6-8292-B8691107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BAF8F-C9B0-43AA-BD38-B79AA3518CA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45059" name="Picture 2" descr="E:\pedro\dtrees\image9.jpg">
            <a:extLst>
              <a:ext uri="{FF2B5EF4-FFF2-40B4-BE49-F238E27FC236}">
                <a16:creationId xmlns:a16="http://schemas.microsoft.com/office/drawing/2014/main" id="{B839CFC1-493B-47C7-8462-74A612F6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6">
            <a:extLst>
              <a:ext uri="{FF2B5EF4-FFF2-40B4-BE49-F238E27FC236}">
                <a16:creationId xmlns:a16="http://schemas.microsoft.com/office/drawing/2014/main" id="{17FCAE10-7A25-4163-88E4-24C8F973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ED93501A-22D0-4531-A99A-F5826CAB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5062" name="Text Box 8">
            <a:extLst>
              <a:ext uri="{FF2B5EF4-FFF2-40B4-BE49-F238E27FC236}">
                <a16:creationId xmlns:a16="http://schemas.microsoft.com/office/drawing/2014/main" id="{82764D15-FD04-4301-AEB4-C96ACC6C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5063" name="Text Box 9">
            <a:extLst>
              <a:ext uri="{FF2B5EF4-FFF2-40B4-BE49-F238E27FC236}">
                <a16:creationId xmlns:a16="http://schemas.microsoft.com/office/drawing/2014/main" id="{0E87CEFC-0B76-4E50-949A-1D36228FF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80009C-8603-4A1B-9CEF-0DE581F15F05}"/>
                  </a:ext>
                </a:extLst>
              </p14:cNvPr>
              <p14:cNvContentPartPr/>
              <p14:nvPr/>
            </p14:nvContentPartPr>
            <p14:xfrm>
              <a:off x="3250080" y="5035320"/>
              <a:ext cx="554400" cy="78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80009C-8603-4A1B-9CEF-0DE581F15F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0720" y="5025960"/>
                <a:ext cx="573120" cy="80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8EB881CE-DE1B-4421-B6AC-56B02ED8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F91B6F-AC6B-4FA3-88D2-542D303F5D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7F6FC-C1DA-4072-A6E6-6FF818DE8D20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2CC58C3A-424D-46FB-9E8A-21B9A86F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2A828-E280-4C61-93BD-D6B2B7CC80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C220894-94B3-4280-A8DB-5C2F7EC7B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7BAC030-EE28-433F-A019-F6377D3A6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B93A2CB7-8A5F-4FC7-97A4-C85B1F70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C5A5A7-6A1A-410E-8294-F53CF916477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71EBAAC-6FF4-4396-94A6-E3DCFC31F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794828E-1DFC-4388-97F4-5E18716DC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6379AD8-B90D-43BA-B9A3-D0AEFB97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E16B2B4E-ABE9-45B4-9ABB-67E04093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1D880A40-2D89-4A10-8F45-06FC0E9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79FBC9F2-751B-42E5-8A09-6E4C30C4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48137" name="Text Box 8">
            <a:extLst>
              <a:ext uri="{FF2B5EF4-FFF2-40B4-BE49-F238E27FC236}">
                <a16:creationId xmlns:a16="http://schemas.microsoft.com/office/drawing/2014/main" id="{0CCA0060-7FCD-4C63-BA00-C65B3E70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48138" name="Text Box 9">
            <a:extLst>
              <a:ext uri="{FF2B5EF4-FFF2-40B4-BE49-F238E27FC236}">
                <a16:creationId xmlns:a16="http://schemas.microsoft.com/office/drawing/2014/main" id="{246A5522-2D04-4296-AD53-A60C3C53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48139" name="Line 10">
            <a:extLst>
              <a:ext uri="{FF2B5EF4-FFF2-40B4-BE49-F238E27FC236}">
                <a16:creationId xmlns:a16="http://schemas.microsoft.com/office/drawing/2014/main" id="{3160AF8F-6B00-412C-B31D-071136CDE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44CB27E0-E560-4CE5-B30D-BAFCF768B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2">
            <a:extLst>
              <a:ext uri="{FF2B5EF4-FFF2-40B4-BE49-F238E27FC236}">
                <a16:creationId xmlns:a16="http://schemas.microsoft.com/office/drawing/2014/main" id="{54C67640-2361-4667-A171-7D480A35B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3">
            <a:extLst>
              <a:ext uri="{FF2B5EF4-FFF2-40B4-BE49-F238E27FC236}">
                <a16:creationId xmlns:a16="http://schemas.microsoft.com/office/drawing/2014/main" id="{0CD76D00-33F4-4CB1-A801-F7815EC38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F8515FB0-83C8-4367-8AC0-05C8C525D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415F2500-A5C6-4EA8-AEE2-1200CBDC1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7570C18C-8C5A-47F8-BC16-AA82E15F4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D86A10CD-0D53-41FE-9C9C-A3DADB0D7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CAE7C208-EA5E-4566-8C38-4EA8FD1E7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D37A4101-4052-43D9-923A-3D91B96B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08C1EC-FFD6-46B4-B978-8BE8D28F2D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D231F60D-7022-4E5B-8CDD-07F2E313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49156" name="TextBox 1">
            <a:extLst>
              <a:ext uri="{FF2B5EF4-FFF2-40B4-BE49-F238E27FC236}">
                <a16:creationId xmlns:a16="http://schemas.microsoft.com/office/drawing/2014/main" id="{685F47BE-538C-49E2-BD12-F0355D0AA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TextBox 2">
            <a:extLst>
              <a:ext uri="{FF2B5EF4-FFF2-40B4-BE49-F238E27FC236}">
                <a16:creationId xmlns:a16="http://schemas.microsoft.com/office/drawing/2014/main" id="{83996777-15C5-4F69-895C-F7B01DA2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4E003-A088-4FC9-A2F3-9085654A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D1142FB-C59F-4F8B-9358-F445C073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45E1-40B0-408D-95F2-527D5AE8F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9DB082A-CA9E-42DD-8462-6106ADB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DBF24-031E-4B87-A303-2DA57CBE6A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0B98541A-05FD-4392-ACE2-4F5A2285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EB5B8-BB38-4120-BC3F-8374DA1C8C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51203" name="Picture 2" descr="image28">
            <a:extLst>
              <a:ext uri="{FF2B5EF4-FFF2-40B4-BE49-F238E27FC236}">
                <a16:creationId xmlns:a16="http://schemas.microsoft.com/office/drawing/2014/main" id="{11C01338-616D-4B40-A021-467A2E75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2ECAC1-9542-4E03-8D59-98B107E828B8}"/>
                  </a:ext>
                </a:extLst>
              </p14:cNvPr>
              <p14:cNvContentPartPr/>
              <p14:nvPr/>
            </p14:nvContentPartPr>
            <p14:xfrm>
              <a:off x="2048040" y="4013280"/>
              <a:ext cx="5210640" cy="216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2ECAC1-9542-4E03-8D59-98B107E828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680" y="4003920"/>
                <a:ext cx="5229360" cy="218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AF2E5B3-171A-4A4B-9A72-7FA42E0CD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ACF-950C-4295-B5DA-5E8373B5E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630E3C1-6BB7-4F7B-B840-D0F5E24F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B25E21-B248-48C0-BB00-5EE66622A5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D72DB2BC-BF36-4858-B1E4-8D2C351E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C4D40-C558-44D1-AD70-B075ECEF02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6915A885-BA76-4C8F-8F9A-8AF98134D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78A6182-08AD-4A01-BAE6-1DA0EFE48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4A2BEF-D303-4020-9BA6-001295161863}"/>
                  </a:ext>
                </a:extLst>
              </p14:cNvPr>
              <p14:cNvContentPartPr/>
              <p14:nvPr/>
            </p14:nvContentPartPr>
            <p14:xfrm>
              <a:off x="267120" y="2229120"/>
              <a:ext cx="6851880" cy="384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4A2BEF-D303-4020-9BA6-0012951618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60" y="2219760"/>
                <a:ext cx="6870600" cy="385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7D585260-9F42-4129-BE6D-7091BD70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802DC-A766-4590-A7B8-78DBB336762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2DFB7C0-C978-43DD-A013-7302A8386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09F7A8D-3FA4-4011-85E4-0CD202A96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03CB593E-209B-4DC7-B3A0-169AA82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6829C-B643-4B58-B068-4732D03E1F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A99A6BB-D032-410A-9B3D-007039B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6C6FCD7-2165-4C5B-B42C-682A39601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regresion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EF608598-2714-462A-B76E-A8311863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ACADF-228E-41B2-BE42-D8EC0E74AA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C47C612-2582-4DFF-8FA6-68D4FCD25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29D998FD-ECDF-4D54-9856-2CCE91B1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correctly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3A850-C03B-4F4D-ABEA-E0D9372DC31A}"/>
                  </a:ext>
                </a:extLst>
              </p14:cNvPr>
              <p14:cNvContentPartPr/>
              <p14:nvPr/>
            </p14:nvContentPartPr>
            <p14:xfrm>
              <a:off x="768240" y="2811240"/>
              <a:ext cx="8242920" cy="311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3A850-C03B-4F4D-ABEA-E0D9372DC3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80" y="2801880"/>
                <a:ext cx="8261640" cy="313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7B1A4DE-431D-426A-954F-92E1D876C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56323" name="Slide Number Placeholder 2">
            <a:extLst>
              <a:ext uri="{FF2B5EF4-FFF2-40B4-BE49-F238E27FC236}">
                <a16:creationId xmlns:a16="http://schemas.microsoft.com/office/drawing/2014/main" id="{9ECCEEB0-FB6E-4453-8323-E1935677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0FF84-32E1-4D8F-A629-83FA5B624C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FBE4B-74C5-4729-AAEA-402736030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0325C-76C5-4709-ABBD-CB9E0E75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C1872-EDCB-4401-B42D-684BF224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AD9C9-E592-4E6D-BBEB-BE32B82A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973638"/>
            <a:ext cx="5653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8477A5-BB2E-4FFA-987C-CE843772F8A4}"/>
                  </a:ext>
                </a:extLst>
              </p14:cNvPr>
              <p14:cNvContentPartPr/>
              <p14:nvPr/>
            </p14:nvContentPartPr>
            <p14:xfrm>
              <a:off x="4753080" y="411120"/>
              <a:ext cx="4127040" cy="522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8477A5-BB2E-4FFA-987C-CE843772F8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20" y="401760"/>
                <a:ext cx="4145760" cy="524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B0463E91-388A-4CCE-B128-6FBFAB95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46F0E-9B57-4A97-A05E-DF7E126E18B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57347" name="Picture 2" descr="yor_ppt">
            <a:extLst>
              <a:ext uri="{FF2B5EF4-FFF2-40B4-BE49-F238E27FC236}">
                <a16:creationId xmlns:a16="http://schemas.microsoft.com/office/drawing/2014/main" id="{B48F2975-2C7E-4C6C-9B75-C1D566BD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dor_ppt">
            <a:extLst>
              <a:ext uri="{FF2B5EF4-FFF2-40B4-BE49-F238E27FC236}">
                <a16:creationId xmlns:a16="http://schemas.microsoft.com/office/drawing/2014/main" id="{A01F58DB-05F2-4200-89BA-8C1BB07F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cal_ppt">
            <a:extLst>
              <a:ext uri="{FF2B5EF4-FFF2-40B4-BE49-F238E27FC236}">
                <a16:creationId xmlns:a16="http://schemas.microsoft.com/office/drawing/2014/main" id="{7D20FB17-2565-4497-83A9-CF14C08D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23">
            <a:extLst>
              <a:ext uri="{FF2B5EF4-FFF2-40B4-BE49-F238E27FC236}">
                <a16:creationId xmlns:a16="http://schemas.microsoft.com/office/drawing/2014/main" id="{FAB54D5E-8AFD-4BEF-AA7B-B9508987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57351" name="Text Box 24">
            <a:extLst>
              <a:ext uri="{FF2B5EF4-FFF2-40B4-BE49-F238E27FC236}">
                <a16:creationId xmlns:a16="http://schemas.microsoft.com/office/drawing/2014/main" id="{9D5A6627-F0DF-4C31-BB3B-11EF5EEB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D3906D80-37CB-4A65-83F2-72A8CBCD1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6BB59CED-3CC7-484A-97A5-BFBCB449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C4C03-B7B8-4E8A-A032-70F335F4AB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7BDFD5F-8AAB-4F34-B39A-C9961359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E9D5ACD-ABAE-4D33-BEC5-6B871C3E28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C167E6CF-2105-44D3-A8CE-8318D954991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>
            <a:extLst>
              <a:ext uri="{FF2B5EF4-FFF2-40B4-BE49-F238E27FC236}">
                <a16:creationId xmlns:a16="http://schemas.microsoft.com/office/drawing/2014/main" id="{B33E9B35-CDFD-4257-A71C-EF2E52BE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61914-BECB-4FD9-87CB-66C4DCB501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7848F8A-9C81-45AC-A1E9-FFFAF207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05C65E8-5856-4815-97CD-D33BA431A7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240115FF-8BE5-4DDE-A652-684709F3048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7220DE3F-862C-44A2-B1E9-1D9EE456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58EAB-25EB-44DE-94C4-4FA03CCCFA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B3E4EC5-A691-402B-95B7-1B270A679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8AE223B-602A-416E-868B-58AC7C8A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EF135264-7BE6-4714-AE1C-5772C25A2B19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AFCCEEA3-4A40-46DF-BC3C-B7158915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4B576-96E4-460E-82FF-487B6ED02DC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4D2CB0A-18A3-4087-B6DD-027A0B74A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CF1C10E-0E4E-4429-98AC-3C404A08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D93BD185-889B-4BC8-A231-91832096FD7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E9E01EBD-5668-4447-A1AF-1BC38C89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96CEA-7D5B-4572-9235-DEE624B078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EA14709-E2D5-4AA7-8851-8E674F823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E578128-7024-4AD9-8C51-6B3A33956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239FA6C9-0849-41DC-A4D1-698459E0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450E8-87AE-4CD9-81AF-9DB6AA4E9D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pic>
        <p:nvPicPr>
          <p:cNvPr id="63491" name="Picture 2" descr="image32">
            <a:extLst>
              <a:ext uri="{FF2B5EF4-FFF2-40B4-BE49-F238E27FC236}">
                <a16:creationId xmlns:a16="http://schemas.microsoft.com/office/drawing/2014/main" id="{E7FB07DC-AB8B-40E3-8D79-918F280E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8C8708FC-107B-4584-9A17-9D0F57611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98A2-501A-43D9-A988-EEA06E353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to reduce variance.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8953E74-1DF2-4363-B654-211E7BE5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63FF15-D647-4804-8BA3-8A2C673730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5FFF1CE3-A2F4-4082-8A56-050C2205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56F1E-D2E3-4E12-8C0D-5B387977F3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A26162D-843D-42A2-83CC-78F4F1F2E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310E781-46A7-4BD7-A800-09DE49B72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85BFAC7-2FF5-4394-9A9A-EF45F6D4B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8E9A-C10C-406F-943D-052EB99AE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949825"/>
          </a:xfrm>
        </p:spPr>
        <p:txBody>
          <a:bodyPr/>
          <a:lstStyle/>
          <a:p>
            <a:r>
              <a:rPr lang="en-US" altLang="en-US"/>
              <a:t>At each split point in constructing the tree, select </a:t>
            </a:r>
            <a:r>
              <a:rPr lang="en-US" altLang="en-US">
                <a:solidFill>
                  <a:srgbClr val="FF0000"/>
                </a:solidFill>
              </a:rPr>
              <a:t>a random sample of attributes</a:t>
            </a:r>
            <a:r>
              <a:rPr lang="en-US" altLang="en-US"/>
              <a:t>.</a:t>
            </a:r>
          </a:p>
          <a:p>
            <a:r>
              <a:rPr lang="en-US" altLang="en-US"/>
              <a:t>Then compute which of </a:t>
            </a:r>
            <a:r>
              <a:rPr lang="en-US" altLang="en-US" i="1"/>
              <a:t>thos</a:t>
            </a:r>
            <a:r>
              <a:rPr lang="en-US" altLang="en-US"/>
              <a:t>e gives the highest information gain.</a:t>
            </a:r>
          </a:p>
          <a:p>
            <a:r>
              <a:rPr lang="en-US" altLang="en-US">
                <a:solidFill>
                  <a:srgbClr val="0033CC"/>
                </a:solidFill>
              </a:rPr>
              <a:t>If there are n attributes, the default choice is to randomly pick sqrt(n) attributes for classification problems. </a:t>
            </a:r>
          </a:p>
          <a:p>
            <a:r>
              <a:rPr lang="en-US" altLang="en-US"/>
              <a:t>Furthermore, can use randomness to select the split point </a:t>
            </a:r>
            <a:r>
              <a:rPr lang="en-US" altLang="en-US" i="1"/>
              <a:t>values</a:t>
            </a:r>
            <a:r>
              <a:rPr lang="en-US" altLang="en-US"/>
              <a:t>. This leads to Extremely Randomized Trees. (ExtraTrees)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14EA3BED-D878-4D32-B188-DB6C797AA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D91AE-65E9-4F2A-A5A8-2DF4C0775871}" type="slidenum">
              <a:rPr lang="en-US" altLang="en-US" sz="1400" smtClean="0"/>
              <a:pPr/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224E44C9-14E3-4316-8AB2-220863EE5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6563" name="Slide Number Placeholder 2">
            <a:extLst>
              <a:ext uri="{FF2B5EF4-FFF2-40B4-BE49-F238E27FC236}">
                <a16:creationId xmlns:a16="http://schemas.microsoft.com/office/drawing/2014/main" id="{649CFBD3-E199-442E-94EC-07BE0E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38656-9A13-410E-9C39-32832C9305D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4" name="TextBox 3">
            <a:extLst>
              <a:ext uri="{FF2B5EF4-FFF2-40B4-BE49-F238E27FC236}">
                <a16:creationId xmlns:a16="http://schemas.microsoft.com/office/drawing/2014/main" id="{3FFC121C-1408-4D1D-AC32-D4323BE7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5" name="TextBox 4">
            <a:extLst>
              <a:ext uri="{FF2B5EF4-FFF2-40B4-BE49-F238E27FC236}">
                <a16:creationId xmlns:a16="http://schemas.microsoft.com/office/drawing/2014/main" id="{D4C640C0-CDBF-4C68-980C-2A96E3A7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2DAAC4DA-36A6-40C0-9DEA-422435CFD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Terminology in Learning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5D2EAC6-4485-4AB4-BBAB-98C6FFEAA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Loss</a:t>
            </a:r>
            <a:r>
              <a:rPr lang="en-US" altLang="en-US"/>
              <a:t>: We’ve been talking about errors, but modern machine learning theory talks about </a:t>
            </a:r>
            <a:r>
              <a:rPr lang="en-US" altLang="en-US" i="1"/>
              <a:t>loss</a:t>
            </a:r>
            <a:r>
              <a:rPr lang="en-US" altLang="en-US"/>
              <a:t>. </a:t>
            </a:r>
          </a:p>
          <a:p>
            <a:r>
              <a:rPr lang="en-US" altLang="en-US"/>
              <a:t>We </a:t>
            </a:r>
            <a:r>
              <a:rPr lang="en-US" altLang="en-US">
                <a:solidFill>
                  <a:srgbClr val="FF0000"/>
                </a:solidFill>
              </a:rPr>
              <a:t>minimize a loss function</a:t>
            </a:r>
            <a:r>
              <a:rPr lang="en-US" altLang="en-US"/>
              <a:t>, rather than maximizing a utility function.</a:t>
            </a:r>
          </a:p>
          <a:p>
            <a:r>
              <a:rPr lang="en-US" altLang="en-US"/>
              <a:t>The loss function </a:t>
            </a:r>
            <a:r>
              <a:rPr lang="en-US" altLang="en-US">
                <a:solidFill>
                  <a:srgbClr val="0033CC"/>
                </a:solidFill>
              </a:rPr>
              <a:t>L(x,y,y’) </a:t>
            </a:r>
            <a:r>
              <a:rPr lang="en-US" altLang="en-US"/>
              <a:t>is defined as the amount of utility lost by predicting h(x) = y’ when the correct answer is f(x)=y.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4AC7DD27-E1A0-4A53-9F9F-EE0C86A72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64C165-BF34-465E-99D8-9C9BB1FB4CCC}" type="slidenum">
              <a:rPr lang="en-US" altLang="en-US" sz="1400" smtClean="0"/>
              <a:pPr/>
              <a:t>62</a:t>
            </a:fld>
            <a:endParaRPr lang="en-US" altLang="en-US" sz="1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15502E6-1813-4EAA-BF1A-70055C018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1CE5-88CE-4F30-921F-BB3C1F61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25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One common kind of learning is </a:t>
            </a:r>
            <a:r>
              <a:rPr lang="en-US" dirty="0">
                <a:solidFill>
                  <a:srgbClr val="FF0000"/>
                </a:solidFill>
              </a:rPr>
              <a:t>linear regression. </a:t>
            </a:r>
          </a:p>
          <a:p>
            <a:pPr>
              <a:defRPr/>
            </a:pPr>
            <a:r>
              <a:rPr lang="en-US" dirty="0"/>
              <a:t>Simple case: </a:t>
            </a:r>
            <a:r>
              <a:rPr lang="en-US" dirty="0">
                <a:solidFill>
                  <a:srgbClr val="0033CC"/>
                </a:solidFill>
              </a:rPr>
              <a:t>univariate</a:t>
            </a:r>
            <a:r>
              <a:rPr lang="en-US" dirty="0"/>
              <a:t> linear regression</a:t>
            </a:r>
          </a:p>
          <a:p>
            <a:pPr>
              <a:defRPr/>
            </a:pPr>
            <a:r>
              <a:rPr lang="en-US" dirty="0"/>
              <a:t>y = w</a:t>
            </a:r>
            <a:r>
              <a:rPr lang="en-US" baseline="-25000" dirty="0"/>
              <a:t>1</a:t>
            </a:r>
            <a:r>
              <a:rPr lang="en-US" dirty="0"/>
              <a:t>x + w</a:t>
            </a:r>
            <a:r>
              <a:rPr lang="en-US" baseline="-25000" dirty="0"/>
              <a:t>0  </a:t>
            </a:r>
          </a:p>
          <a:p>
            <a:pPr>
              <a:defRPr/>
            </a:pPr>
            <a:r>
              <a:rPr lang="en-US" b="1" dirty="0"/>
              <a:t>w</a:t>
            </a:r>
            <a:r>
              <a:rPr lang="en-US" dirty="0"/>
              <a:t> is the vector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The linear function with those weights is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dirty="0" err="1">
                <a:solidFill>
                  <a:srgbClr val="0033CC"/>
                </a:solidFill>
              </a:rPr>
              <a:t>h</a:t>
            </a:r>
            <a:r>
              <a:rPr lang="en-US" b="1" baseline="-25000" dirty="0" err="1">
                <a:solidFill>
                  <a:srgbClr val="0033CC"/>
                </a:solidFill>
              </a:rPr>
              <a:t>w</a:t>
            </a:r>
            <a:r>
              <a:rPr lang="en-US" dirty="0">
                <a:solidFill>
                  <a:srgbClr val="0033CC"/>
                </a:solidFill>
              </a:rPr>
              <a:t> = w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  <a:r>
              <a:rPr lang="en-US" dirty="0">
                <a:solidFill>
                  <a:srgbClr val="0033CC"/>
                </a:solidFill>
              </a:rPr>
              <a:t>x + w</a:t>
            </a:r>
            <a:r>
              <a:rPr lang="en-US" baseline="-25000" dirty="0">
                <a:solidFill>
                  <a:srgbClr val="0033CC"/>
                </a:solidFill>
              </a:rPr>
              <a:t>0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Loss(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– (w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+ w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for j=1 to n</a:t>
            </a:r>
          </a:p>
          <a:p>
            <a:pPr>
              <a:defRPr/>
            </a:pPr>
            <a:r>
              <a:rPr lang="en-US" dirty="0"/>
              <a:t>Summed over all training examples.</a:t>
            </a:r>
          </a:p>
          <a:p>
            <a:pPr>
              <a:defRPr/>
            </a:pPr>
            <a:endParaRPr lang="en-US" i="1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17964D58-7D3E-49D2-B41A-95AC8CD89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FEE4D7-5390-4CDB-A3E2-98C39BFF7811}" type="slidenum">
              <a:rPr lang="en-US" altLang="en-US" sz="1400" smtClean="0"/>
              <a:pPr/>
              <a:t>63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93BFAC-4A87-4FD1-A2CA-415C68324665}"/>
                  </a:ext>
                </a:extLst>
              </p14:cNvPr>
              <p14:cNvContentPartPr/>
              <p14:nvPr/>
            </p14:nvContentPartPr>
            <p14:xfrm>
              <a:off x="731520" y="3277800"/>
              <a:ext cx="5103720" cy="278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93BFAC-4A87-4FD1-A2CA-415C68324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160" y="3268440"/>
                <a:ext cx="5122440" cy="280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>
            <a:extLst>
              <a:ext uri="{FF2B5EF4-FFF2-40B4-BE49-F238E27FC236}">
                <a16:creationId xmlns:a16="http://schemas.microsoft.com/office/drawing/2014/main" id="{36DFD3A6-CFEB-424A-8147-47C3CD28D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3A613-3F07-463A-A50F-BD844A5F662E}" type="slidenum">
              <a:rPr lang="en-US" altLang="en-US" sz="1400" smtClean="0"/>
              <a:pPr/>
              <a:t>64</a:t>
            </a:fld>
            <a:endParaRPr lang="en-US" altLang="en-US" sz="1400"/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B83F3E30-358D-4CD6-BFBA-32BCED92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0525"/>
            <a:ext cx="83915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B4A1E69B-1BBE-4AF5-9EE6-064FAF0D5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8A70-99C6-4029-9F59-C61EC19E6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to find w* = argmin</a:t>
            </a:r>
            <a:r>
              <a:rPr lang="en-US" altLang="en-US" b="1" baseline="-25000"/>
              <a:t>w</a:t>
            </a:r>
            <a:r>
              <a:rPr lang="en-US" altLang="en-US"/>
              <a:t>Loss(h</a:t>
            </a:r>
            <a:r>
              <a:rPr lang="en-US" altLang="en-US" b="1" baseline="-25000"/>
              <a:t>w</a:t>
            </a:r>
            <a:r>
              <a:rPr lang="en-US" altLang="en-US"/>
              <a:t>)</a:t>
            </a:r>
          </a:p>
          <a:p>
            <a:r>
              <a:rPr lang="en-US" altLang="en-US"/>
              <a:t>This is computed by </a:t>
            </a:r>
            <a:r>
              <a:rPr lang="en-US" altLang="en-US">
                <a:solidFill>
                  <a:srgbClr val="FF0000"/>
                </a:solidFill>
              </a:rPr>
              <a:t>taking partial derivatives </a:t>
            </a:r>
            <a:r>
              <a:rPr lang="en-US" altLang="en-US"/>
              <a:t>wrt to w</a:t>
            </a:r>
            <a:r>
              <a:rPr lang="en-US" altLang="en-US" baseline="-25000"/>
              <a:t>0 </a:t>
            </a:r>
            <a:r>
              <a:rPr lang="en-US" altLang="en-US"/>
              <a:t>and w</a:t>
            </a:r>
            <a:r>
              <a:rPr lang="en-US" altLang="en-US" baseline="-25000"/>
              <a:t>1</a:t>
            </a:r>
            <a:r>
              <a:rPr lang="en-US" altLang="en-US"/>
              <a:t> and setting them to zero. </a:t>
            </a:r>
          </a:p>
          <a:p>
            <a:r>
              <a:rPr lang="en-US" altLang="en-US"/>
              <a:t>The more general solution for the more general case, and for neural nets, is called </a:t>
            </a:r>
            <a:r>
              <a:rPr lang="en-US" altLang="en-US">
                <a:solidFill>
                  <a:srgbClr val="FF0000"/>
                </a:solidFill>
              </a:rPr>
              <a:t>gradient descent</a:t>
            </a:r>
            <a:r>
              <a:rPr lang="en-US" altLang="en-US"/>
              <a:t>. </a:t>
            </a:r>
          </a:p>
          <a:p>
            <a:r>
              <a:rPr lang="en-US" altLang="en-US"/>
              <a:t>We will look at it wrt neural nets.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DAF138B-A9C0-4D14-8945-321DE93A7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270E5-0408-4F66-BE58-FEADEBB85393}" type="slidenum">
              <a:rPr lang="en-US" altLang="en-US" sz="1400" smtClean="0"/>
              <a:pPr/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7308640B-5430-4DDB-AE61-0EA498E7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29206-5C5E-4D62-87FF-285751CF41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9219" name="Picture 2" descr="E:\pedro\part2\image3.jpg">
            <a:extLst>
              <a:ext uri="{FF2B5EF4-FFF2-40B4-BE49-F238E27FC236}">
                <a16:creationId xmlns:a16="http://schemas.microsoft.com/office/drawing/2014/main" id="{107231E0-D5CE-4811-B14D-D2E433E0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>
            <a:extLst>
              <a:ext uri="{FF2B5EF4-FFF2-40B4-BE49-F238E27FC236}">
                <a16:creationId xmlns:a16="http://schemas.microsoft.com/office/drawing/2014/main" id="{DB87D706-7A39-4388-B20D-9E3FC1B1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9221" name="TextBox 2">
            <a:extLst>
              <a:ext uri="{FF2B5EF4-FFF2-40B4-BE49-F238E27FC236}">
                <a16:creationId xmlns:a16="http://schemas.microsoft.com/office/drawing/2014/main" id="{DE4BB484-8D07-4249-B55F-F008A78A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543B9A-31CF-4795-BEE5-86BC1B08E29D}"/>
                  </a:ext>
                </a:extLst>
              </p14:cNvPr>
              <p14:cNvContentPartPr/>
              <p14:nvPr/>
            </p14:nvContentPartPr>
            <p14:xfrm>
              <a:off x="1498320" y="1756800"/>
              <a:ext cx="5899680" cy="172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543B9A-31CF-4795-BEE5-86BC1B08E2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8960" y="1747440"/>
                <a:ext cx="5918400" cy="173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E2AC7FD-982C-4A8C-A368-2FDFC7B1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17598E72-B54D-4506-B225-4213DA10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2461C-E588-40DE-8260-26DE675D53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69192A4-2AC6-412D-AAED-71D0B907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0245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BC871E50-9809-406B-B9A5-2C9808D6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8426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92F2F2D-7CFA-4738-A8D5-63FD1C5F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1119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50039A-0ADA-4BAC-B520-E4A496AE471D}"/>
              </a:ext>
            </a:extLst>
          </p:cNvPr>
          <p:cNvCxnSpPr/>
          <p:nvPr/>
        </p:nvCxnSpPr>
        <p:spPr>
          <a:xfrm flipH="1">
            <a:off x="5122069" y="2362313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057AE1-1FAA-472C-8F96-3873677800D6}"/>
              </a:ext>
            </a:extLst>
          </p:cNvPr>
          <p:cNvCxnSpPr>
            <a:cxnSpLocks/>
          </p:cNvCxnSpPr>
          <p:nvPr/>
        </p:nvCxnSpPr>
        <p:spPr>
          <a:xfrm flipH="1" flipV="1">
            <a:off x="5412581" y="3429000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">
            <a:extLst>
              <a:ext uri="{FF2B5EF4-FFF2-40B4-BE49-F238E27FC236}">
                <a16:creationId xmlns:a16="http://schemas.microsoft.com/office/drawing/2014/main" id="{B5BF450F-71FD-4300-92D5-95A7F1DC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513" y="408974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Calenouria</a:t>
            </a:r>
            <a:endParaRPr lang="en-US" altLang="en-US" sz="2400" dirty="0"/>
          </a:p>
        </p:txBody>
      </p:sp>
      <p:sp>
        <p:nvSpPr>
          <p:cNvPr id="10250" name="TextBox 2">
            <a:extLst>
              <a:ext uri="{FF2B5EF4-FFF2-40B4-BE49-F238E27FC236}">
                <a16:creationId xmlns:a16="http://schemas.microsoft.com/office/drawing/2014/main" id="{1737E756-7F7C-4E33-8763-9583444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190" y="1256507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55D253-BF75-43BE-8C22-715BAB0DEC33}"/>
                  </a:ext>
                </a:extLst>
              </p14:cNvPr>
              <p14:cNvContentPartPr/>
              <p14:nvPr/>
            </p14:nvContentPartPr>
            <p14:xfrm>
              <a:off x="384840" y="966240"/>
              <a:ext cx="4796280" cy="472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55D253-BF75-43BE-8C22-715BAB0DE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480" y="956880"/>
                <a:ext cx="4815000" cy="474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853BA2E5-6D64-40B6-8661-23C1302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7ABF7-1DF9-4842-BA4A-CA15792D7F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D3F2FE93-6B40-42ED-9780-E8BB75F3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94D28A8D-EE51-4C1B-BEFC-F8E7B7B7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89FCDE-28B7-4BB5-B7F8-BC70AE63015D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7">
            <a:extLst>
              <a:ext uri="{FF2B5EF4-FFF2-40B4-BE49-F238E27FC236}">
                <a16:creationId xmlns:a16="http://schemas.microsoft.com/office/drawing/2014/main" id="{CD915A4D-C5F7-4EA7-8A44-D4152197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F07756-4E34-45C6-B7E1-85927F072D5C}"/>
                  </a:ext>
                </a:extLst>
              </p14:cNvPr>
              <p14:cNvContentPartPr/>
              <p14:nvPr/>
            </p14:nvContentPartPr>
            <p14:xfrm>
              <a:off x="413280" y="4205880"/>
              <a:ext cx="8362440" cy="253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F07756-4E34-45C6-B7E1-85927F072D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920" y="4196520"/>
                <a:ext cx="8381160" cy="255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4065</Words>
  <Application>Microsoft Office PowerPoint</Application>
  <PresentationFormat>On-screen Show (4:3)</PresentationFormat>
  <Paragraphs>740</Paragraphs>
  <Slides>65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Tahoma</vt:lpstr>
      <vt:lpstr>Times</vt:lpstr>
      <vt:lpstr>Times New Roman</vt:lpstr>
      <vt:lpstr>Default Design</vt:lpstr>
      <vt:lpstr>Equation</vt:lpstr>
      <vt:lpstr>Learning Chapter 18 and Parts of Chapter 20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A Real Decision Tree (WEKA)</vt:lpstr>
      <vt:lpstr>PowerPoint Presentation</vt:lpstr>
      <vt:lpstr>Properties of Decision Trees</vt:lpstr>
      <vt:lpstr>PowerPoint Presentation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Random Forest Algorithm</vt:lpstr>
      <vt:lpstr>Back to Stone Flies</vt:lpstr>
      <vt:lpstr>More Terminology in Learning</vt:lpstr>
      <vt:lpstr>Regression</vt:lpstr>
      <vt:lpstr>PowerPoint Presentation</vt:lpstr>
      <vt:lpstr>Solution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157</cp:revision>
  <dcterms:created xsi:type="dcterms:W3CDTF">2005-09-19T20:30:33Z</dcterms:created>
  <dcterms:modified xsi:type="dcterms:W3CDTF">2023-10-23T21:06:55Z</dcterms:modified>
</cp:coreProperties>
</file>