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57" r:id="rId6"/>
    <p:sldId id="279" r:id="rId7"/>
    <p:sldId id="310" r:id="rId8"/>
    <p:sldId id="311" r:id="rId9"/>
    <p:sldId id="271" r:id="rId10"/>
    <p:sldId id="270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5" r:id="rId20"/>
    <p:sldId id="267" r:id="rId21"/>
    <p:sldId id="268" r:id="rId22"/>
    <p:sldId id="269" r:id="rId23"/>
    <p:sldId id="272" r:id="rId24"/>
    <p:sldId id="273" r:id="rId25"/>
    <p:sldId id="274" r:id="rId26"/>
    <p:sldId id="280" r:id="rId27"/>
    <p:sldId id="281" r:id="rId28"/>
    <p:sldId id="282" r:id="rId29"/>
    <p:sldId id="283" r:id="rId30"/>
    <p:sldId id="29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9" r:id="rId54"/>
    <p:sldId id="307" r:id="rId55"/>
    <p:sldId id="30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73" d="100"/>
          <a:sy n="73" d="100"/>
        </p:scale>
        <p:origin x="10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03:27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14230 10453 1 0,'0'0'0'0</inkml:trace>
  <inkml:trace contextRef="#ctx0" brushRef="#br0" timeOffset="576.21">14216 10506 56 0,'-3'-5'4'0,"3"2"25"16,-2 0-24-16,2 2 20 0,0-1 5 0,4 2-11 15,-3 0 5-15,-1-3-3 0,0 3-8 0,-3-2-2 16,6 2-4-16,-4 0 2 0,-1 0-4 0,-6-1 3 15,7 1-6-15,1 0 1 0,-2 0-2 0,2 0 0 16,0 1 1-16,6 1-1 0,-6-1 0 0,3 1-1 16,-1 0 0-16,3 2 4 0,-1-1-3 0,0-1 2 15,-4 0 1-15,3-1-4 0,-2-1 3 0,4 2 2 16,-2-2-5-16,-3-2 3 0,13 2-2 0,-4 0 0 16,-2-1-1-16,-1-3 3 0,8 3-1 0,-3-4-2 15,-5 4 1-15,5-3 1 0,-3 0-1 0,-2-1 1 16,10 0 1-16,-2 4-3 0,-6-6 2 0,3 6 0 15,3-2 0-15,2-2 0 0,1 2-1 0,-2-2 2 0,-8 2 0 16,11-2-3-16,-3 1 2 0,0-3-1 0,-1 4-1 0,0 0 1 16,3 0-1-16,-3 0 0 0,1 1 2 15,-3 0-2-15,1 1 0 0,1-1 2 0,-3 1 1 0,1-1 0 16,-2 1-1-16,6-1 6 0,-9 0 0 0,5 2 2 16,0-1 4-16,1 1-1 0,-1 0-2 0,1-2 5 15,1 2-5-15,-1-1-2 0,2-1 0 0,1 1-4 16,0-1-2-16,-1 0-1 0,-2-1 0 0,1 0 4 15,-1 0-2-15,1 0-1 0,0 0-2 0,3-2 3 16,-2 2 0-16,-1-2-2 0,0 0-2 0,0 1-3 16,0 1-1-16,-4-1-20 0,1 1-16 0,-2 2-11 15,-4-1-28-15,-5 4 1 0,-2 1-27 0</inkml:trace>
  <inkml:trace contextRef="#ctx0" brushRef="#br0" timeOffset="997.19">12050 10869 16 0,'-11'-6'2'0,"2"0"-5"15,2 0 2-15,-2-2-4 0,4 1 0 0,-3 0 2 0</inkml:trace>
  <inkml:trace contextRef="#ctx0" brushRef="#br0" timeOffset="1076.2">11937 10783 8 0,'-10'-6'18'0,"3"-1"-1"0,-3 6-9 0,1-2 3 16,-2-2-7-16,1-1-10 0,-1 3-2 15,-1-2 3-15,-1 3-12 0,1 1 1 0</inkml:trace>
  <inkml:trace contextRef="#ctx0" brushRef="#br0" timeOffset="2793.29">11474 11043 38 0,'5'-4'27'0,"3"0"-4"0,5-1 1 0,-1-1-6 16,2-1-6-16,-3 1-1 0,2 0-6 0,3-4 0 16,-1 4-2-16,-2 0-1 0,1-1-1 0,2 0-1 15,1 2-1-15,8 0 1 0,1 0-1 0,-8 2 5 0,6 0 0 16,1 0 0-16,-3 0 6 0,2 1 2 15,-4-1 2-15,-1 0 2 0,-3 0 1 0,1 0-1 0,2 0 2 16,-5-1-3-16,3 1 0 0,1-1 6 0,-2 0-1 0,-1 1-4 16,1-1 4-16,3-1-1 0,-5 0 3 0,-1 4-6 15,1-3 0-15,3 1 1 0,2 0-3 0,-5 0 3 16,-1 0-2-16,-1 0-4 0,2-2 2 0,2 2-1 16,1-2-3-16,1 0-1 0,-6 1 0 0,4-1 1 15,6 2-2-15,-5-2-2 0,2 0-1 0,-3 1 0 16,1-3-2-16,-1 4 1 0,0 0-1 0,3 0 0 15,0-2 0-15,-5-3 2 0,5 7-3 0,1-2 2 16,-4-2-1-16,-1 0 0 0,4 2-2 0,-3 0 2 16,0 0-1-16,3 3 0 0,-5-2 3 0,0 2-2 15,2 0 2-15,1 0 5 0,-3-1 2 0,2 1-3 16,-4 1 5-16,3-1-1 0,-1 0 1 0,0 0 0 16,0 3-3-16,3-3 2 0,-1 0-6 0,-3 0 7 15,2-1-3-15,4-1-2 0,-3 1-4 0,0-3 3 16,6 4-4-16,-8-1 2 0,5 1 0 0,6-2-2 15,-5 2 0-15,4 3 3 0,-7-3-3 0,4 0 3 16,-5-3-2-16,6 3-1 0,-5-1 0 0,0 1 1 0,4 0-3 16,-4-2 3-16,3 2-2 0,2-3-1 0,-1 0 1 15,1 1 0-15,-2-1 0 0,-2-3 2 0,-3 0-3 0,4-1 0 16,-1 4-1-16,-1 2 2 0,2-1-1 0,-2 0-1 16,3 1 1-16,-2 1-1 0,2-2 0 0,-2 2 0 15,2 0 3-15,-4-1-3 0,1 1 0 0,2-2 1 16,-3 2-1-16,6-6 3 0,-8 4-3 0,6-3 2 15,-4 2-2-15,0-5 1 0,3 7 0 0,1-4-1 16,-4-1 0-16,-5 6 2 0,11-3-1 0,-7 1-1 16,6-3 1-16,6 4 0 0,-10-5 1 0,5 4 1 15,2-3-2-15,-2-1-1 0,-3 3 0 0,-4-2 0 16,6 0 0-16,-6 1 1 0,0-1-1 0,0 0 1 16,1 4 2-16,1-1 0 0,-1 1 0 0,1-3-1 15,1 4 3-15,-3-3-2 0,1 2 1 0,3-6 0 0,-2 4-2 16,-4-5 4-16,3 4-2 0,-2-3 0 0,3-1 0 15,-3 4-1-15,0-6 0 0,-1 6 2 0,1-4-2 0,-3 1 1 16,-3-2 1-16,8 3-1 0,-7-2 1 16,7 3-2-16,-2-3 0 0,0 5 0 0,0-5 0 0,4 4 1 15,-4-1 1-15,2 0-2 0,-1 2 2 0,-4 0-3 16,0 0 1-16,5-2-2 0,-3 2 2 0,1 0-1 16,3 0 0-16,0-2-2 0,-2 0 0 15,0 0 1-15,-2 1 0 0,1-1 1 0,-1-1-1 16,-2 2-1-16,1 0 3 0,1 1 1 0,1-4 1 0,0 3 1 15,0-1 1-15,2 0 0 0,0 0 2 0,-2 1-2 16,2-3 2-16,-2 3-3 0,1-1 2 0,3 0-4 16,-2-1-1-16,-2 1 2 0,3 1-3 0,0-3 2 15,-1 1-1-15,-2 0 1 0,0-1 1 0,5 1 0 16,-5 0-1-16,2 0 0 0,0-1 1 0,3 1 0 16,0 1-1-16,-1 1 0 0,4-3-2 0,-3 2 1 15,-1 1 0-15,1-1 0 0,-2-1-2 0,0-1 2 16,0 1 0-16,2-2 0 0,0 2 1 0,0-2-2 0,5 2 1 15,-5-2 1-15,3-1 1 0,0 1-2 0,0 0 1 16,0-2-2-16,0-2 0 0,1 2 1 0,-5 3-2 0,4-6 3 16,0 3-4-16,-4-1 3 0,4-1 1 15,-3 2-3-15,2 3 3 0,1-4-2 0,-3-2-1 0,1 5 1 16,-1-3-1-16,5 0-1 0,1 2 1 0,-8-2 2 16,4-2 0-16,1 1-2 0,-2 4 0 0,2-5 1 15,3 4 0-15,-1-1-1 0,-4 1-2 0,5-2 3 16,4 3-2-16,-3 0 0 0,0-5 2 0,-1 2-2 15,-6-3 6-15,4 2-2 0,-1 2-1 0,-1-1-1 16,-1-3 1-16,-3 0 0 0,6 3-1 0,-5-2 0 16,3 4 0-16,-5-4-1 0,6 1 2 0,-5 1-1 15,3 0 2-15,-2 0-4 0,4 0 2 0,-3 0 0 16,-1 0 0-16,0 1 0 0,4-2 1 0,0 4-1 16,-3-3-1-16,1 1 0 0,-6-1-1 15,-1 2 1-15,6-1 1 0,1 1-2 0,-9 0 1 0,0-1-1 0,3 1 1 16,0-1 1-16,1 1-1 0,7 1 2 0,-11-2-2 15,6 3-1-15,2-1 2 0,0 0-2 0,-5-3 0 16,3 5 2-16,4-1-2 0,-7-2 0 0,6-2-1 16,-4 1 2-16,0 1 1 0,4-2-2 0,-4 3 0 15,3-1-1-15,1-4-1 0,-2 2 2 0,2 3-3 0,-3-4 1 16,2 1 2-16,2 4-1 0,-1-2 0 16,-4 1 0-16,0 5 0 0,-4 0 0 0,5-2 0 0,-1 3 1 15,1 1 0-15,-9-7-2 0,8 8 1 0,-5-5-3 16,3-1 0-16,8 1-7 0,-12 2-2 0,-4-2-5 15,5 4-5-15,2 2-26 0,-10-1-15 0,6 7-8 16,-7-1-31-16,-4 2 1 0,1 6-25 0</inkml:trace>
  <inkml:trace contextRef="#ctx0" brushRef="#br0" timeOffset="22475.65">6892 8811 97 0,'-11'0'5'0,"8"0"-4"0,-5-2-4 0,7 2-32 0,-7-2 46 16,5 2-15-16,0-1 4 0,4 2-4 0,2 1-2 15,-3-2 5-15,2 2 10 0,-2-2 5 0,3 3-1 16,0-2 13-16,0 4 0 0,-4-3 1 0,-1-1 1 15,-1 2 0-15,-3 0-6 0,3-1-5 0,-4 3 1 16,6-4-8-16,-1 2 0 0,-1-1-2 0,3 1 1 16,2 0 0-16,5 2-3 0,-2-2 5 0,3-1-2 15,-5 1 1-15,2-2 2 0,4 3 1 0,-9-4-2 16,0 0 5-16,4 0 0 0,0 0-2 0,1 0 0 16,-2 0 1-16,-3-2-2 0,8 0-1 0,5 2-2 0,-6 0-2 15,3 0-1-15,-2 0 1 0,-5-1-1 16,6-1-3-16,2 2 1 0,-4-1-3 0,-1-1 4 15,0 1-3-15,5-1 3 0,0 2-1 0,0 0-2 0,-1 0 1 16,-1 0 1-16,2-2 0 0,0 2 1 0,-6 0-1 0,3 0 0 16,1 0 1-16,-3 2-1 15,2-2 0-15,0 2 1 0,0-1-2 0,3 1 3 0,-5 1-3 0,4 2 1 16,-2-4 3-16,-2 1-2 0,5 2 0 0,-2 0 0 16,-2-1-2-16,2 1 2 0,2-2-4 0,-3 1 3 15,1 0-3-15,2 0 1 0,2 1-1 0,-4-1-2 16,4 1 2-16,-2 1 3 0,-2 1-5 0,2-1 1 15,-1 3-1-15,1 0 1 0,0-2 0 0,-3 2 1 16,1 0 0-16,4 1 0 0,-2-1 0 0,-2 0-2 16,-1 2 0-16,3-1 2 0,-1-1-2 0,-4 4 0 15,5-1 0-15,-3 0 0 0,-4 4 2 0,7 0 1 16,2 3-1-16,-5-3 1 0,1 6 0 0,-1-1 0 16,-3-1 0-16,3 2 0 0,-3-1-1 0,-1 0 0 0,-2 4 1 15,3 0-2-15,-2-2 0 0,3 1-2 0,-4-2-1 16,-2 1 2-16,1 0-3 0,1 0 0 0,-1-2-1 15,2-1-2-15,-1-2 0 0,0-1 2 0,-1 0-4 16,4 0 0-16,0-2-2 0,-2-3-7 0,0 0 1 16,-3-2-3-16,0 1-8 0,1-4 5 0,7 5-7 0,-8-3 0 15,2-2-1-15,4 0-12 0,-1 1 12 0,7-3-42 16,1 0 0-16,0-1 1 0,-2-3-11 0</inkml:trace>
  <inkml:trace contextRef="#ctx0" brushRef="#br0" timeOffset="23926.62">4910 11945 124 0,'0'-3'26'0,"0"2"-4"0,0-1-1 0,0-3-3 16,0 1-12-16,7 2 1 0,1-6-7 0,-8 5 0 15,9-5-1-15,-3 2 0 0,4 0 0 0,-2 2 9 16,-1-5-2-16,0 3 2 0,-3-1 8 0,7 3 5 16,-7-3 1-16,3 1 3 0,-3-2 3 0,7 2-5 0,-7 1 1 15,6 1 1-15,-5-1-5 0,6-1-5 0,-2 1-2 16,4-3-2-16,-4 2-5 0,-1-2 0 0,3 0-3 16,0-3 1-16,1 1-3 0,-1-1 0 0,4-1-1 0,-3-1 0 15,1 2 0-15,-1 0 0 0,4-1 1 0,-2 1-2 16,4 0 1-16,-3 1 0 0,-1 1 2 0,2-1 0 15,1 1-1-15,2 1-1 0,2-1-1 0,-4 1 4 16,5-2-2-16,-6 2-1 0,12 2 1 0,-4-2-1 16,1 2-1-16,-8 0 0 0,8-1 1 0,5 4-1 15,-3-1 0-15,3-1 1 0,-5 2 0 0,5 0 0 16,1-1 0-16,1 1 0 0,-2-1 0 0,-2 0 1 16,-1 1-1-16,0-1 0 0,-1-1 1 0,-2 2-1 15,1 0 0-15,-3 1 0 0,3 2-1 0,-4 2 0 16,1 1-1-16,0 5 1 0,-3-4-2 0,0 4 0 15,-5 0-1-15,1-2-7 0,0 4-6 0,7-2-2 16,-7-1-12-16,-1-2-42 0,1 1 17 0,-1-1 1 0,8 0 55 16,-6-4-49-16</inkml:trace>
  <inkml:trace contextRef="#ctx0" brushRef="#br0" timeOffset="24876.68">6084 13490 189 0,'5'3'29'0,"4"0"-4"0,-6-3-10 0,7 3 7 0,-3-1-10 16,3 0-3-16,-1-2-3 0,2 0 0 0,-4-2-3 15,-1-1 7-15,2 3 4 0,1-5-3 16,2 5 10-16,0-1 1 0,-6-1 2 0,4 0-1 0,-2 2 2 16,1 0-3-16,-4 0-3 0,3-3 0 0,-4-1-5 0,-5-7-4 15,2 4-2-15,0-2 3 0,0-2-7 16,3 3 1-16,-3-8-1 0,7 4-1 0,-6-6 0 0,2 1 0 16,2 1-1-16,3-3 3 0,0 1-1 0,-5-9-2 15,3 8-1-15,-1-6 2 0,0 0-2 0,6 1-1 16,1-3 0-16,-7 1-1 0,4-1 0 0,2 3-1 15,2-3 2-15,0 2-3 0,1 0 1 0,0-2 2 16,-2 2-3-16,9 0 1 0,-5-2 0 0,1-1 0 16,2 1 1-16,-3 2-1 0,1-3-1 0,2-4 1 15,-2 6-1-15,3 0 3 0,-4 0-1 0,6 1-1 16,-3 1-3-16,0-3-3 0,-2 5-1 0,4 0-16 16,-4 3-8-16,0-4-1 0,1 4-20 0,-3-3-21 15,7 4 14-15,-3 1-5 0,3-2 66 0,-8 2-50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28:08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17834 15813 111 0,'-11'5'6'0,"5"1"3"16,-5-3-1-16,1 4-42 0,1 1 55 0,1-4-5 15,-3 7 8-15,8-1-19 0,-7-2 0 0,4 1 0 16,1 0-4-16,1-2 3 0,-4 2-3 0,5-3 2 16,-5-1 1-16,-6-2 1 0,6 4 3 0,1-6 5 15,-4 4 3-15,0 1-3 0,0-3 7 0,2 0-1 0,1 1 2 16,0-3 1-16,4 4-2 0,-11 3 3 0,8-7 1 15,2-1-2-15,3 4 3 0,1 2-6 0,-9-6 1 16,9 1 2-16,-10-2-7 0,8-4 0 0,-5 5-5 16,6 2 3-16,-7-2-3 0,2-5-2 0,7 5-2 0,-1 3 1 15,1-1-4-15,0-1 1 0,-5 2 1 0,5-3-5 16,0 0 1-16,-3 0 0 0,3 2 0 0,-2-2 0 16,2 2-2-16,2 1 1 0,-2-3 0 0,0 1 1 15,0 1-1-15,0 1 0 0,0-3-3 0,-2-2 6 16,2 2-5-16,0 0 0 0,0 2-3 0,0 0 3 15,2-1 0-15,-2-2 1 0,0 1 1 16,0-2 0-16,0-6 2 0,0 3-2 0,0-1 3 0,0 3-3 16,-3-6 0-16,6 7 5 0,-2-3-6 0,1 0 1 15,3 5 2-15,-5-3-1 0,1 0 0 0,-1-3 1 16,3 4-2-16,-3-6-2 0,0 5 1 0,2 2 1 16,1-2-1-16,-3-4 1 0,7 3-2 0,-6-1 1 15,-1-1 1-15,8 2 0 0,-5-2 0 0,-1 0 0 16,1-2-1-16,3 5 0 0,-11-8 2 0,5 6-1 15,0 0 0-15,4-1 0 0,-4 3 1 0,1-2 1 0,-2 1-1 0,-3-1 1 16,4 3 0-16,4-1 0 0,-4 0 1 0,-8-3-2 16,6 3 1-16,-9-4-1 0,10 6 0 0,1-3 2 15,-7 1-3-15,7 2 0 0,-1-2 0 0,1 3 1 16,0 0 2-16,0 0-2 0,0-2 1 0,-2 0 2 16,-1-2 1-16,3 4-2 0,0 0 2 0,0 0 1 15,-2 0-3-15,2 0 4 0,0 0-3 0,-6 0-2 16,4 0 3-16,2 0-3 0,0 0-2 0,-1 0 1 15,1 0-3-15,0 0 2 0,-2 3 0 0,2-2 1 16,2 3-1-16,-2-3 0 0,1 1 2 0,3-1 0 16,3 4 0-16,-7-2 1 0,-1-1-1 0,1 1-1 15,1 2 4-15,-1-4-5 0,0 4 2 0,4 0-2 16,-4-4 1-16,1 2 2 0,6 1-1 0,-3 0-2 16,-2-1 0-16,3 1 1 0,-2-1 1 0,-2-2-2 15,9 4 0-15,-9 3-1 0,9-3 1 0,-7-4 3 16,0 4-3-16,6 1-2 0,-4-1 2 0,5-2 0 0,-1 0-1 15,4-1 1-15,-10 4-1 0,9-1 1 0,1-1 1 16,1-2-1-16,-1 4 3 0,-2-4-3 0,0 3 2 16,0-4-1-16,3 1-1 0,-6-1 0 0,1 4-1 0,2-3 0 15,2-2 1-15,-2 3 1 0,1-3-1 0,-4 1 0 16,2 1 1-16,1-2 4 0,0 1 1 0,-7-1-4 16,6 0 3-16,-5 5 1 0,1-2 0 0,0-3 4 15,2 2-4-15,-3-1-4 0,4 4 4 0,-1 2-1 16,-2-7-3-16,4 0 0 0,-4 1-2 0,2 4 2 15,3-2-1-15,-6-3-1 0,4 0 1 0,0 3-1 16,-2-1 2-16,2-1-2 0,-2-2 2 0,0-1-2 16,1 2 0-16,2 2 0 0,-2-1 0 0,-1 1 0 15,0-2 0-15,2 3-1 0,-3-1 1 0,2-1 2 16,2 1 0-16,-2-2-3 0,1 0 1 0,-1 0 0 16,0 0 0-16,1 0 0 0,2 1 0 0,0 6-2 15,-6-6 2-15,9 2 1 0,-1 2-1 0,-1-2 0 16,-2-1 0-16,4 4 0 0,-5-4-1 0,2 1 1 0,2-2 0 15,-8 1 1-15,4-2 0 0,-1 0 0 16,6 5 1-16,-6-5-2 0,5 1 0 0,-10-2 1 0,6-1-1 0,4 2 0 16,-2 0 0-16,3 3-3 0,-3-3 3 0,1 0 1 15,4 0-1-15,-2 2-1 0,7 2 1 0,-7-4 1 16,0 0 1-16,-4 0-2 0,4-1-1 0,0 1-1 16,-5-2 2-16,4 2 1 0,-4 0-1 0,4 0-1 15,-2 0 2-15,1 2-1 0,0 3 1 0,0-4 0 16,1-2-1-16,-1 1 2 0,-1-4-2 0,3 4 0 15,-3 0-2-15,2-3 2 0,-2 0 0 0,-2 0 0 16,2 3 0-16,0-5-2 0,1 5 2 0,-1-3 0 16,0 2 0-16,-4-3 0 0,4 3 0 0,-1-2-2 15,-4-2 2-15,4 3 0 0,1 1 0 0,-2-1 0 16,2 2 0-16,-2-3-2 0,4 2 0 0,0-1 3 16,-1 2-2-16,2-2 1 0,-3-1-1 0,2 0 1 15,-4-3-1-15,2 0 0 0,-3-1-3 0,10 6 6 16,-4-2-5-16,-3 3 4 0,6-2-1 0,4-4-1 15,-6 2 3-15,9 4-2 0,-8-1-2 0,-1-4 1 0,4 2 1 16,-3-3 0-16,-2-1 0 0,-1 7-2 0,1-4 1 16,2 2 1-16,2-4 0 0,-5 4 1 0,1-2-2 15,2-1 1-15,0 2 1 0,2-2 1 0,-3 2-2 0,0 0 0 16,0-2 1-16,3 3-1 0,-2 2 0 0,-2-3-1 16,5 3-1-16,-3-1 2 0,-2-1-2 0,-1-1 1 15,4 5 1-15,0-2 1 0,-1 0-1 0,-3 0 0 16,1 0 2-16,-2 1-3 0,7 4 3 0,0-2-1 15,-6-5-1-15,1-1-1 0,-2 3 1 0,4 2 0 16,0-2 0-16,1-3 0 0,-3 0 0 0,-1 1-2 16,4 0 1-16,-4 1 1 0,7-5 0 0,-1 1 0 15,-2 0 0-15,1 0 2 0,-4 1-2 0,6-3 0 16,-6 1-1-16,7 0 1 0,-5 1-2 0,-2-1 2 16,2 3-2-16,-4-4-4 0,2 3 5 0,0-1-2 15,-1 0-3-15,3 2-5 0,-4-3-3 0,-1 3 0 16,0-4-7-16,0 3-8 0,-4-1 3 0,2-1-17 15,1 4-3-15,-6-1-25 0,4 0-5 0,-5-2-8 0,4 3 85 0,-4 1-74 16</inkml:trace>
  <inkml:trace contextRef="#ctx0" brushRef="#br0" timeOffset="25682.36">3888 6064 317 0,'-2'0'83'0,"1"0"-19"0,1 0-73 16,-2 0 80-16,2-1-166 0,0-1-1 0,0-6 28 0,0 0-1 15,0-3-25-15,0 5 37 0,0-10 58 0,-3 5-4 16,0-4 0-16,1 2 25 0,1 5 15 0,-5-1-15 16,1-1 27-16,2-2-1 0,-4 4-19 0,3 1-7 15,-1 0 0-15,-1-6-25 0,2 5-34 0,-3-1 1 0,3 2 6 16,0 1-32-16,-3 1 2 0,3-4-4 16</inkml:trace>
  <inkml:trace contextRef="#ctx0" brushRef="#br0" timeOffset="26217.94">3713 5235 273 0,'0'8'19'0,"0"-3"-1"16,0 3 9-16,0-2-26 0,4 2 0 0,-1 1 0 0,-2 1 5 15,-1-1 1-15,0-1 5 0,3 1 7 0,-1 1 18 16,-2-1 2-16,0-1 0 0,0-2 21 0,0 2-4 15,0-3 0-15,0 5 0 0,-3-4-5 0,1-1-11 16,-1-2 0-16,-2 0-3 0,2 0-10 0,2-1-6 16,-1 2-3-16,0-1-1 0,-2-3-7 0,4 5-2 15,3 1-1-15,-3-2-1 0,0-1-3 0,0 0-1 16,1-2 0-16,1 1 1 0,3 0-1 0,0-1 0 16,-1 2-1-16,6 0 0 0,1 1 0 0,1-1 0 15,4 1 3-15,-2 1-1 0,3 0 1 0,4 1 0 16,-2 0 1-16,3 2-1 0,0-1-1 0,3 0-2 0,-1 1 2 15,-2 3-2-15,1 0-1 0,4-1 0 16,3-1-2-16,-2-1 1 0,-1 0 0 0,0-5 0 0,7 5 0 16,-2-5 1-16,1 2 0 0,-3-4-1 0,3 1 1 15,-3 0-1-15,6-2 0 0,-6-2 1 0,-5-3-1 0,1 4 0 16,1-4 1-16,-5 0-4 0,0 1-4 0,-4-3-1 16,2 3-6-16,-4-3-16 0,-2 4-11 0,-1-5-1 15,1 0-22-15,-3 2-26 0,0 0-12 0,-2-4 2 16,-4-1-33-16,0 2 0 0,-1-1-8 0</inkml:trace>
  <inkml:trace contextRef="#ctx0" brushRef="#br0" timeOffset="26799.25">4322 4944 338 0,'-9'3'20'0,"2"-3"16"0,0 0-41 0,2 2 104 0,-3-2-103 16,6 2-12-16,2-1 1 0,-8 1 5 15,5 1-12-15,0 0 34 0,0 0 1 0,-2 0-17 0,1 2 44 0,-6-2 0 16,4 2 37-16,-5-2-11 0,9 2 13 0,-7-2-13 16,4 0 0-16,-1 2 1 15,4-2-14-15,-6-2-15 0,8 3-5 0,0 0-3 0,0-1-16 0,0 1-5 16,0 0-5-16,0-1-1 0,7 2-5 0,2 0 0 16,-3-2 0-16,7 2-1 0,-2-2 2 0,3 2-1 15,11-2 0-15,-1 2-2 0,0-2 0 0,-2 0 3 16,11 2-4-16,-5-1 1 0,7 1 0 0,2 0-1 15,-8 3 1-15,7-4 3 0,-5 4-3 0,2 0 2 16,-1-2-1-16,1 2 3 0,-7-2 0 0,0-1 1 16,-1 1 2-16,0 4-3 0,0-2 2 0,-8 0-1 15,4-4-1-15,-7 6 1 0,8-4-1 0,-5 5-2 16,-4-1-2-16,-2-4 0 0,2 3-3 0,-1 2-1 16,-6 2-4-16,4-2 1 0,-10 3-4 0,0-1 0 0,0 2 0 15,-3-1 1-15,0 7-2 0,-5-2-4 0,-6 0-2 16,-1 4 6-16,0 2-8 0,-1 2 1 0,-1 3 0 0,-4 2-5 15,1-4 3-15,-4 5 6 0,1 1-1 0,-1-1-1 16,-3-1 5-16,-1-1-9 0,0 2 1 0,-4 2 4 16,-2-4-10-16,1 4-8 0,-4-2-5 0,1 2-2 15,-3 1-7-15,1 3-18 0,-3-3 49 0,-3 2-31 16,-3 3 52-16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29:04.5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4048 8140 210 0,'-3'-3'-24'15,"3"0"-1"-15,-1 0-21 0,-2-2 53 0,3 1-1 0,0-3-1 0,1-1 6 16,1 4 1-16,-4 1 0 0,2-1 4 0,2-2 3 15,2 1 5-15,-4 5 3 0,0 0 4 16,-6-11 1-16,6 7-3 0,-1-1 1 0,1 3 0 0,-4-4-1 16,-2 5-5-16,3-3-1 0,0 0-6 0,3 2-1 15,-5 1 2-15,4 1 0 0,-3-5-3 0,3 6 0 16,1-1-2-16,-3 0 3 0,3 0-5 0,0 2 3 16,1-2-9-16,1 0 3 0,-2 0-5 0,0 0-3 15,0 2 0-15,1-2 2 0,1 0-5 0,0 0 2 16,5 0-2-16,0 1 1 0,1 2 2 0,4 0 0 15,1 1 0-15,-1 2 2 0,2 3-1 0,4-2 0 16,-3 5 1-16,1-2-1 0,3 1 0 0,0-2-1 16,5 4 2-16,2-2-3 0,1 1 0 0,0-1 1 15,3 5 1-15,3 0-1 0,-5-1 0 0,10 3 0 16,-10-1-2-16,4 0 4 0,-4 2-3 0,2 0 0 16,-4 0 0-16,1 0 1 0,2-2 1 0,-6 0-1 15,1 1 1-15,-1 1-1 0,2-2 0 0,-1 0 0 0,3 0-1 16,-2 2 0-16,2-1-1 0,-1 2 1 0,3 2-6 0,-4 0 2 15,2-3-3-15,4-2-25 0,-4 2-6 16,-2 0-1-16,0-5-29 0,2 2-18 0,-3-3 55 0,2-4-33 16,-2 2 65-16</inkml:trace>
  <inkml:trace contextRef="#ctx0" brushRef="#br0" timeOffset="415.99">4858 8049 396 0,'-15'3'259'0,"2"-1"-179"0,2 3 14 15,3-2 13-15,5 0-120 0,-5 2-3 16,8-1-19-16,0 0 3 0,7 5 4 0,-6 0-1 0,7-2 6 16,-13 2 14-16,12 1 2 0,-4-3 2 0,-2 4 15 15,-1-1 10-15,2-1 4 0,-2-1-3 0,0 2 10 0,3-1 0 16,-5 1-6-16,-1-1 0 0,2-1-4 0,2 1-3 16,-2 2-6-16,-9-1 10 0,7 1-16 0,-5 1-2 15,5-1 0-15,0 2 2 0,-6 1-5 0,-2 3-3 16,0-1 1-16,7 5 0 0,-7 1-2 0,7 1 1 15,-10 4-1-15,3 4 0 0,-2 1 2 0,2 1 0 16,0-3-1-16,-5 6 0 0,2-2-1 0,0 1-2 16,-2 1-6-16,-3-3-2 0,4 0-6 0,-1 4-21 15,-2-1-17-15,4-5-1 0,0 1-31 0,2-3-39 16,-1-3 90-16,2-3-51 0,-2-2 89 0</inkml:trace>
  <inkml:trace contextRef="#ctx0" brushRef="#br0" timeOffset="766.99">4030 8754 423 0,'7'-2'31'0,"-2"2"-32"0,6-1-1 0,-5 1 2 16,13 0-9-16,0-2-1 0,3-1 4 0,2-3-4 15,6 1 0-15,7-1 3 0,3-1 0 0,4-4 2 16,-5 0 1-16,0 0 4 0,1-1 1 0,2 2-1 15,-6-4 5-15,-1 6 12 0,-7-4 0 0,-1 1 1 16,0 3 9-16,4 3-9 0,-9 0 1 0,3 5 3 16,4-1-12-16,-12-2-4 0,10 3-13 0,-2 3-11 15,2-3-11-15,1 0 1 0,8 0-18 0</inkml:trace>
  <inkml:trace contextRef="#ctx0" brushRef="#br0" timeOffset="46150.24">2648 8159 317 0,'-3'-4'75'0,"-3"0"-15"16,3 4 0-16,1-4-1 0,1-1-43 0,1 3-1 16,0 1-10-16,0 1-4 0,0 0 0 0,0 0-2 15,1-3-4-15,1 3 4 0,-2 1 0 0,0-1 5 16,0 2 4-16,1-1 12 0,-1 1 3 0,0-2-6 15,0 2 15-15,2-2-6 0,-4 6 1 0,2-3 2 16,0 0-8-16,0 2-8 0,5-5-3 0,-3 6 2 0,2-6-9 0,-2 6-1 16,7-4-2-16,-4 3 0 15,3-2 0-15,1 2-1 0,2 1 1 0,4 0-2 0,0 4 0 0,7-2 2 16,-1 3 0-16,2 3-2 16,6 1 1-16,4 4 1 0,-3 2 0 0,4 4 0 0,-2 0 0 0,1 5-4 15,-3 5 2-15,4 1 2 0,1 1-2 0,-4 1 0 16,2 6-1-16,-3 0 0 0,-1 4 1 0,0-1-5 15,-7-2-6-15,2 3 2 0,-2-1-8 0,-3 0-8 16,1-6-2-16,-2 0-4 0,2-2-8 0,-7-4-9 16,1-4-11-16,-3-1-7 0,-2-5-15 0,-4 0 0 15,0-4-17-15</inkml:trace>
  <inkml:trace contextRef="#ctx0" brushRef="#br0" timeOffset="46518.13">3375 7911 627 0,'-5'5'20'0,"-1"-4"-13"16,5 2 1-16,1 0-23 0,0 4-2 0,0-1-77 15,0 0 0-15,3 4 21 0,3 5 3 0,-3 4-8 16,-3-1 27-16,2 0 32 0,-5 0 15 0,1 4 9 16,-3 0 37-16,2 0 8 0,-6-3 4 15,1 0-1-15,-3-1 12 0,0 0-19 0,1 2-1 0,-4 2 0 16,-1-1-18-16,2 1-22 0,-3 3 3 0,-4 2 2 15,4 3-10-15,-4 3-3 0,-1 0 0 16,-2 3-12-16,-6 5 0 0,-1 0-8 0,-1-1-2 0,-5 6-3 16,0 0-10-16,-2-1-7 0,6 6-2 0,-5-6-1 15,0 2-9-15,7 1 0 0,-3-3-2 0</inkml:trace>
  <inkml:trace contextRef="#ctx0" brushRef="#br0" timeOffset="46851.13">2261 8914 779 0,'0'-3'31'0,"4"0"-21"0,2 0 3 0,-1-2-1 16,3-1-9-16,4 0-3 0,1-2-3 0,2 1 3 15,0-5 3-15,2 2 3 0,5-1 4 0,-2-1 16 16,6-1-4-16,-8-1 8 0,6-2 11 0,1-1-9 16,3 1-1-16,1 1 9 0,1-3-16 0,0 1-2 15,7 1-14-15,3-3 4 0,-3 1-8 0,15 0-2 0,0 6-3 16,6-3 0-16,7 3-2 0,1 1-45 15,0 0-34-15,11 5-9 0,0-1-59 0,2 1 2 0,7 0-59 16</inkml:trace>
  <inkml:trace contextRef="#ctx0" brushRef="#br0" timeOffset="73784.35">10450 9240 339 0,'-3'-3'5'0,"3"0"12"0,-4-4 7 0,4-1-3 16,-2 2-28-16,2 0-2 0,-2 0 4 0,1-2 0 16,1 1-1-16,0 1 3 0,-3 1 3 15,-5 1-1-15,6 1 4 0,-6-5 8 0,7 1-4 0,-2 1 0 16,-2 0 6-16,0 0-1 0,2-1 6 0,3 3-3 16,0-6 2-16,2 5 0 0,-2 1 0 0,-2-3 1 15,2 3 0-15,0 1-1 0,0-4-5 0,0 2 1 0,-3 1-3 0,-3 1-2 16,3-1-3-16,3 0 2 0,-2 1-5 15,0-2 1-15,-2 3 1 0,-3-1-3 0,6 2 1 0,-1-3 1 16,2 1-2-16,0 2 6 0,0 1-3 0,0 0 1 16,-4 0 1-16,-3-3 1 0,6 3 2 0,1 0-4 15,-10 0 3-15,1 1-2 0,2 1-1 0,1-1 2 16,0-1 0-16,4 2-2 0,-7-1 2 0,-4-1-2 16,13 2 0-16,-9 0 3 0,3-2-2 0,-4 1-4 15,9 1 4-15,-9-2-2 0,7 0 1 0,-5 0 7 16,-3 0-2-16,8 0-3 0,0-2 7 0,-8 1-1 15,8-1-3-15,-5 0 4 0,6-1-6 0,-1 2-2 16,2-2-3-16,-4 1 4 0,2-1-5 0,6 3 0 16,-3-2 1-16,-5-1-2 0,-4 2 0 0,9 1 1 15,-4-4 1-15,1 4-2 0,3 0 2 0,0 0 0 16,-4 0-1-16,2 0-1 0,0 0 0 0,2 0 0 16,-1 0-1-16,-5-3 0 0,2 3-2 0,3 0 1 0,-1-1 1 15,-1 1-3-15,-2 0 1 0,5 0 2 0,0 0 0 16,5 0 1-16,-2 0 1 0,-3 0-2 0,3 0 1 15,-3 0 1-15,2 0-2 0,9 1 2 0,-8 1-2 0,5-1 1 16,-3-1 0-16,3 4 1 0,0-1 0 0,1-2 0 16,0 2-1-16,-5-1 2 0,2 1-1 0,-5-1 0 15,4-1 0-15,3 1-1 0,-5-2 0 0,2 1 0 16,0-1-1-16,1 0-1 0,0 0 0 0,5 0 1 16,-5 0-1-16,-1-1 0 0,3 1 0 0,1-2 1 15,-1 1 0-15,-3-1-1 0,6 1-1 0,-2-3 2 16,-1 3-1-16,7-1 1 0,-8-1 0 0,4 2-2 15,-3-3 2-15,10 3 1 0,-11-1-1 0,1 1 1 16,5 1 0-16,-1 0-1 0,1 0 0 0,-2 0 0 16,0 1-2-16,-5 2 2 0,5-3-2 15,-1 7 1-15,-4-3-1 0,4 3 2 0,-1-3 0 0,-1 3 0 16,0-1 1-16,3 2-1 0,-3 0 0 0,1-2 1 16,2 0-1-16,2 1 0 0,-2-1 1 0,0-1-1 0,1-1 0 0,-2 1 0 15,1-2 0-15,-2-1 1 0,4 3-1 16,-2-4 0-16,0-1 0 0,-3 0 0 0,1 2 0 15,2-2 2-15,2 0-1 0,-1 0 0 0,1 0 2 0,-2 0-3 16,5 0 1-16,-2 0 1 0,-2 0-3 0,2 0 1 16,-4 0-1-16,6 0 0 0,2 0 2 0,-2 0 0 15,-5-2-2-15,5 1 0 0,6-1-2 0,-5 0 3 16,4 2-1-16,-6-3 0 0,0 0 1 0,-3 2-1 16,7-1 3-16,-3-3-1 0,0 2 0 0,-2 0-1 15,3-2 0-15,-3 2 1 0,7-2-1 0,-4 1 0 16,-1-1 0-16,-2 2-2 0,-2-2 2 0,1 2 0 15,-4-2 0-15,4 0-2 0,-4 2 0 0,2 0 0 16,0-2-3-16,-1 4 1 0,-2-1-4 0,1 1-10 16,1 1-1-16,-3-2 1 0,1 2-12 0,3 0-6 15,-3 0-6-15,2 2-5 0,1-1-7 0,1-1-21 16,1 2-10-16,-1-1 21 0,1 1 64 0,1-2-52 0</inkml:trace>
  <inkml:trace contextRef="#ctx0" brushRef="#br0" timeOffset="126487.35">7292 13191 56 0,'0'-6'-6'0,"3"1"6"16,0 4-9-16,0-3-30 0,-1 4 38 15,-1 0 1-15,3 0 0 0,0 2 0 0,-4-2 1 0,4 2 1 0,-4-2 8 16,0 0 4-16,0 1-4 0,0-1 12 16,0 0-3-16,-2 0 0 0,2 2 4 0,-6 2-4 0,4 1-4 15,2 0-3-15,-3-2 0 0,3 2-3 0,0 1-1 16,0-4 3-16,-3-2-6 0,1 3 0 0,-1-2 1 16,1-1 0-16,2 2 3 0,-1-1 1 0,-1-1 3 15,2 0-1-15,0 0-1 0,0-1 3 0,0 1 1 16,0 0 0-16,0 0-1 0,0 0 0 0,0 0 0 15,0 3-2-15,0 3 1 0,0-6-2 0,0 0-1 16,0 0-1-16,0 2-1 0,0 3-1 0,0-5 2 16,0 0-1-16,0 0 0 0,0 1 1 0,0-1 1 15,0 3-1-15,0-1 4 0,-1-1-2 0,-1 6-4 16,2-4 3-16,-1-2 1 0,1 3-4 0,-4-1 1 16,3-2-1-16,1 1-2 0,0-1 2 0,-3 1-1 0,1 1 2 15,2 4-2-15,-1-4 0 0,-1 1 0 0,-1 0-2 16,1 3 6-16,1 0-3 0,-1-3-1 0,2 0 0 15,-3-4-2-15,1 4 1 0,-1-1 2 0,2-1-1 0,-2-2-1 16,3 0 1-16,-4 5-3 0,3 3 6 16,-2-1-4-16,0 3-2 0,1-5 3 0,0 6-3 0,1-4 4 15,-4 4-1-15,2-1-1 0,0-2-1 0,1-5 1 16,-2 6-3-16,-1 2 0 0,3-1 1 0,-4 2-1 16,1-1-1-16,2 2 1 0,0 0 0 0,-3 2-1 15,3-4 1-15,-4 5 0 0,3-3-1 0,2 2 2 16,-6 0 0-16,5-1 1 0,-5-2 2 0,3 1-2 15,-3 1 3-15,2 0 0 0,0 2-1 0,0-4 1 16,2 4 1-16,-5-2-4 0,4 0 0 16,-3 1-2-16,-1-3-2 0,6 2 0 0,-7 1 0 0,4-3 0 15,-3 1 0-15,-4 4 0 0,5-4 1 0,2-1 1 16,-4 1 1-16,1-1-2 0,3-1-1 0,-2-1 3 16,3-1-3-16,5-1 1 0,-9 0-2 15,6 0 1-15,3-3 0 0,0-2 1 0,-5 0 0 0,0 5-1 16,4-5 1-16,-1 2-1 0,-1 1 0 0,3-5 0 0,-6 7-1 15,4-3 0-15,0 0-1 0,1-5-2 0,-2 1 2 16,0 2-3-16,6-3 3 0,1-1-4 0,-4-2-1 0,0 0 1 16,5-4 2-16,3 6-1 0,-3-2 1 0,3-1 2 15,-1 0 2-15,0-1-3 0,7-4 2 0,-3 4-2 16,0 0 3-16,0-1 0 0,-3-2-2 0,1 2 0 16,5-4-1-16,-4 7 2 0,2 2 1 0,-1-6-1 15,2 3-1-15,-2-4 1 0,3 1 1 0,-3 1 1 16,-3 4 0-16,3-1-2 0,0 3 1 0,-1 0 1 15,-3 0-1-15,3 2 1 0,1-1 1 0,-2 1 0 16,-1 0 1-16,2 2-3 0,-1-4 1 0,-3 0-1 16,5 3 2-16,0-1-2 0,0 0 0 0,4 4-1 15,-4-3 2-15,3 0-1 0,-2 0 1 0,2 2-2 16,-1 0-1-16,1-2 2 0,0 3-3 0,-4-6 3 16,2 3-2-16,-1-3 2 0,2 2 2 0,0 3-1 15,-2-5 0-15,0 1 1 0,1 2-2 0,1 4 2 0,-4-6-1 16,4 4-3-16,-2-2 2 0,-10-1 0 0,10 2-1 15,-8-4 1-15,4 5-1 0,1-5-1 0,-1 3 2 0,-2-1-1 16,6-2 0-16,0-2 0 0,-1 2 1 0,1 2 0 16,-3-5 1-16,3 3-2 0,1-3 1 0,-2-1 1 15,-9 4-1-15,4 2-1 0,1-4 0 0,-3-1 1 16,2-1 1-16,-2 0 2 0,-3 6-2 0,0-4-1 16,3-2 4-16,-1-1 1 0,-1 0 0 0,-2 2-5 15,-1 0 3-15,-1 1 0 0,-2-7-2 0,2 6 4 16,0-5-3-16,2 0 1 0,-7 2-2 15,6-5 2-15,-1 1 0 0,1-1-2 0,-5 2 2 16,-6-1-1-16,5 3-1 0,5-3 3 0,-2 1 1 16,-6 1-3-16,3 0 4 0,2-1-2 0,-2-2 3 15,7 1-1-15,-7 2-2 0,-2 0 1 0,1-1 0 0,-1 1 0 16,4 0 0-16,0 0 0 0,-2 0-2 0,0 1 3 16,3-1-2-16,-6-2 0 0,4 2-3 0,0 1 3 15,-4-1-3-15,-3 0 2 0,5 0 1 0,-1 0-4 16,2 0 1-16,0 0-2 0,-1 1 0 15,3-1 2-15,1-2-3 0,-1 1 3 0,-1 1-1 0,0-3 0 0,-1 1 1 0,5 1 0 16,-7-2 0-16,7 2 3 0,-5-1-4 16,3-2 0-16,2-3 0 0,-3 6 1 0,0-5-1 0,1-2 2 15,-1 7-1-15,3-4 0 0,-4 0 0 0,3 4 0 16,-4 1 3-16,3-1-2 0,0 1 1 0,-1 2 0 16,3-9-1-16,-7 3 2 0,6 4-2 0,-3 2 0 15,4-2 0-15,-5-2-2 0,5 6 0 0,-5-1-1 16,4 7-5-16,0 4 0 0,0-1-5 0,-1-5-15 15,3 0-11-15,1 3-4 0,1-2-22 0,0 1-41 16,-5 6 73-16,5-5-32 0,3 2 63 0</inkml:trace>
  <inkml:trace contextRef="#ctx0" brushRef="#br0" timeOffset="128090.22">7938 13669 225 0,'-7'0'41'0,"3"0"-5"0,0 0 0 0,-1-1-6 16,3 1-4-16,-1 0-22 0,0 0-1 0,3 0 5 15,0 0-1-15,0 0 0 0,-1 0 6 0,-1 0 8 16,2 0-1-16,-2 0 2 0,2 0 7 0,0 0-5 16,-1 0 2-16,-1 0-2 0,1 0-5 0,-2 1 3 15,3 1-2-15,-2-2 1 0,2 1 1 0,0-1 1 0,0 0 2 16,-2 2-1-16,2-2 2 0,0 0-2 0,0 0 0 16,0 0-1-16,0 0-2 0,0 0-2 0,0 0-1 0,0 0-1 15,0 0-4-15,0 0-3 0,0 0 0 0,0 0-1 16,0 0-3-16,-1 0-1 0,1 0 0 0,0 2-1 15,0-1 0-15,0 1 0 0,-3 1-2 0,3 2 2 16,0-1-2-16,0 4 4 0,0 2-2 0,0 1 0 16,0 3 3-16,1 0-5 0,2 3 1 0,4 2 3 15,-4 2-6-15,2 2 1 0,2 2 2 0,-2 2-4 16,5-3 1-16,-6 1 1 0,4-3-1 0,0 0 2 16,0 5-2-16,1-7 1 0,-4 2-2 0,3-9 0 15,-5 4-2-15,5-1-11 0,-7 1-11 0,3-4-3 16,-1-4-17-16,0-1-51 0,2-2-12 0,-4 0 25 15,2-6 83-15,0 2-74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31:46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4885 6789 233 0,'5'2'-50'0,"-2"1"7"0,-8-3 0 0,4 0-24 16,-1 0 60-16,2 2 1 0,3-1 0 0,-4-1 4 15,2 0-2-15,9 2 0 0,-5-1 4 0,-2-1 5 0,1 3 4 16,-2-3-1-16,-2 0 7 0,2 0 6 0,-7-1-1 16,-3-2 0-16,8 3 4 0,5 0 3 0,-13-3-9 15,8 3 4-15,0 0-4 0,-2-2-9 0,9 4 2 0,-7-2 3 16,-2 0-11-16,0 0-1 0,2 0 4 16,-1 0-4-16,1 0 1 0,0 0 1 0,-8 0 3 15,13 0 0-15,3 4 3 0,-10-2-3 0,4-2-1 0,7 3 2 16,-1-1-4-16,-2-1 9 0,5 2-7 0,0-3 1 15,-9 0 5-15,12 3 0 0,-3 1-4 0,1-3 10 16,1 1-6-16,-5-1 1 0,-3 1 2 0,7 1-1 16,-1 0 2-16,-6-1-3 0,3-1 10 0,-3 1-11 15,2 1 3-15,0 0 2 0,1 0-5 0,-5-1 2 16,5 1-3-16,-5-1 2 0,1 1-3 0,3 0 0 16,-4-3-1-16,2 3-1 0,1-1-4 0,-3 1 6 15,3 0-6-15,-3-1-1 0,1 1-3 0,3-2 3 16,-3 2-3-16,-1-1 1 0,3 0 0 0,-3 1 0 15,2-2 2-15,3 1-2 0,-5-2 1 0,5 0 1 0,-3 0-2 16,2 1 3-16,-2-1-5 0,5 0 3 16,-4-1 0-16,2 1 1 0,3 0 0 0,-5 0-2 15,3 0 1-15,1 1-2 0,-4 1 2 0,4 0 0 0,-3 1-1 0,1 0 1 16,0 0 0-16,-1-1-1 0,0 1 3 0,3-2-4 16,-4 2 0-16,4 1 0 0,1-1-1 0,-5-2 1 15,3 1-1-15,2 1-2 0,-3 0 2 0,0-1 1 16,1-1 0-16,-4 2-1 0,3-1 0 0,-3 0 0 15,6-1 1-15,0 1 0 0,-3 1 1 0,-4-3 2 16,6 3-1-16,-2-1 1 0,0-2 1 0,-1 1-2 16,-2 1-1-16,8-2 0 0,1 0-2 0,0 0-1 15,0 0 1-15,3-2 1 0,2 1-1 0,2-1 1 16,-4 0-1-16,-3 1 0 0,0-1 0 0,5 1 2 16,-1-1-2-16,-1 2 1 0,0-1-2 0,-1 1 1 15,6-2 4-15,-6 2-1 0,1 0 1 0,0-2-3 16,-1 2 3-16,0-1-1 0,-1 1-2 0,3 0 0 15,-2-2 0-15,-2 2 0 0,3-1 0 0,0-1 0 16,-1 2 0-16,0-1 2 0,3-3 1 0,-5 3 3 16,1 1-2-16,3-3-1 0,-1 3 3 0,0-2 0 0,-4 2 0 15,9-1 2-15,-9 1-1 0,2 0-3 0,-2 0 4 0,1 0-1 16,2 0 0-16,3 0-7 0,-2 0 2 16,-6 0 2-16,14 1-2 0,-3-1 2 0,-1 0-5 0,-1-1 7 15,-3-1 0-15,5 2-2 0,2-2 5 0,4 2-6 16,-10 0 4-16,2 0 0 0,4-1-2 0,-5 1-3 15,3 0 1-15,-2 0 1 0,-1 0-1 0,-2 0 1 16,4 0-2-16,-4 1-2 0,3-1 1 0,-4 0 4 16,5 0-5-16,-6 0 6 0,9 0-6 0,-5 0 0 15,1 0 1-15,4 0-1 0,-5-1 2 0,4 1 0 16,-7 0-3-16,3 0-3 0,-2 0 4 0,2 0 1 16,-2 0-1-16,4 0 3 0,-4 0-3 0,0 0 1 15,7 0 0-15,1 0 0 0,-4 0-2 0,1 0 3 16,-2 0-3-16,-3 0-3 0,7 0 4 0,-5 0-1 15,0 1 1-15,1 1 1 0,-1-2-3 0,2 2 2 16,-3-1 2-16,4-1-3 0,-1 2 1 0,-4-2 0 16,5 0-2-16,-3 1 2 0,2-1 0 0,-4 0-1 0,5 0 2 15,0 2 1-15,0-2 0 0,3 1-2 0,-5-1 1 16,4 2-2-16,-7-2 1 0,9 2 3 16,3-1-1-16,3 1-4 0,-5-2 0 0,-1 1 3 0,7-1-1 15,-3 2 0-15,2-2 0 0,1 1-2 0,-10-1 3 0,3 0 2 16,-1 0-5-16,-2 2 10 0,-1 0-4 0,0-1-2 15,2 1-1-15,-5-2 10 0,1 1-9 0,-1 1-1 16,5-1 0-16,-7-1 3 0,0 2 0 0,5 0-1 16,-6-1 1-16,3 1-2 0,-2-1 3 0,2-1 0 15,-8 3-2-15,13-1-1 0,-12-2 2 0,3 2-4 16,0-2 2-16,-1 0 2 0,8 0-2 0,-6 0 2 16,8 0 0-16,-4 0-3 0,7 1 4 0,-7-1-3 15,6 0 2-15,2 2-1 0,-11-2-1 0,8 0-2 16,-3 0 0-16,-1 1 0 0,-1-1 0 0,-1 0 3 15,2 0-3-15,-3 0-1 0,3 0 1 0,-1 0 0 16,-2 0 3-16,-1-1-2 0,3-1 0 0,-5 2 1 16,-1-1-6-16,1-1 7 0,4 0-3 0,-1-1 1 15,2 2-3-15,-4-1 2 0,4 1 0 0,-2-3-2 0,7 3 6 16,-8-1-4-16,3 1 4 0,-4-1-3 0,-2 1 3 16,5 1-3-16,0-2 1 0,3 2-1 0,-8 0-2 0,10-2 2 15,-7 2-1-15,7-1-2 0,1 1 1 16,-1 0 0-16,-6 0-1 0,4-2 2 0,0 1-4 0,-1-1 3 15,1 1 2-15,0-1 0 0,-5 0 1 0,4 1-3 16,-2-2 2-16,3 1-1 0,-5 1 3 0,5-1-4 16,0 0 0-16,-2 1 1 0,1-1 0 0,-2 1-2 15,3 1-1-15,-3-2 3 0,1 1 0 0,1-1 0 16,-6 0 0-16,7 1-2 0,2-1 4 0,-4-1 1 16,1 0-1-16,7 0-2 0,-4 0 0 0,2 0 3 15,1-1-3-15,0-2 1 0,0 3-1 0,4-3-1 16,-3 1 1-16,-1-1 0 0,3 1 1 0,-3-1-1 15,1-2 2-15,0 3-1 0,1-3-1 0,-3 2 0 16,1-4 0-16,5 6 2 0,-4-1-4 0,-1-1 1 16,3 1 0-16,-7-3 1 0,1 3-1 0,3 1 1 0,2 1-1 15,1-2-3-15,-1 0 4 0,-1 2 1 0,3 1 0 16,4 1 2-16,-4-2-2 0,-1 0-2 0,2-4 2 0,-2 6 1 16,-4-2-2-16,1 1-1 0,3-7-2 0,0 5 1 15,-3 0 4-15,-1 2-2 0,3 2 1 16,2-6 1-16,-4 1-2 0,0 0 1 0,-1 5-1 0,0-1 1 15,5 2-3-15,-4-1 2 0,3-4-2 0,-7 4 0 16,7 0 5-16,-3-7-2 0,-2 7 0 0,0-3 0 16,-3-2 1-16,0 4-2 0,2-2 0 0,-1 3 0 15,1-3 0-15,-2 3-1 0,-1-4 0 0,1 4 0 16,0 0 1-16,-2-3 3 0,2 3 0 0,3-1-2 16,-7-1-1-16,2-1 1 0,2 1-1 0,-2-1 2 15,4 2-6-15,-4-2 2 0,6 3 1 0,-7-4 1 16,4 1 1-16,-2-1 0 0,7 2 1 0,-5-3-2 15,3 4 5-15,4-2-3 0,-4-1-1 0,4-3 1 16,3-1-5-16,-1 6 4 0,-4-3-1 0,2 1-2 16,1-4 2-16,-1 6-2 0,-1-1 0 0,-1 3 2 15,0 0 0-15,2 0 0 0,-2 0 3 0,1 0-2 0,2 0 1 16,-3-3 0-16,-1-2-1 0,0 4-1 0,-2 1 1 16,0-2-2-16,2 1-1 0,-2-3 3 0,0 1-1 0,1 3 0 15,0 0 0-15,1 0 0 0,3 2 0 16,1-2 3-16,-4 1-3 0,0-1 2 0,1 2-2 0,2-2-1 15,-5 2-1-15,-3-1 2 0,2-1-2 0,-2 0 2 16,-3 0-2-16,1 3 3 0,-4-3 2 0,3 3 0 16,-2 2 3-16,-6-2-5 0,-1-3 3 0,-6 0 4 15,7 2-5-15,-6-2-3 0,-3 1 0 0,1-1-4 16,0 2-2-16,0 3-24 0,2-1-18 0,1 4-9 16,-6-8-32-16,0 2 1 0,0-1-31 0</inkml:trace>
  <inkml:trace contextRef="#ctx0" brushRef="#br0" timeOffset="36783.58">4225 9943 464 0,'-8'3'58'16,"1"0"3"-16,6-3 24 0,-2 2-95 0,-4-1 9 15,3 3-18-15,4-4 5 0,0 0 5 0,0-2-3 16,-2 4 9-16,1 4 5 0,1-5 5 16,0 1 4-16,3-2 10 0,-8 3 7 0,5-3 1 0,2 0 1 15,1 0 10-15,-11 0-10 0,8 0 0 0,-3-5-1 16,0 1-9-16,4 4 0 0,-1 0-9 0,-1-2-2 16,-1-1-2-16,5-6-3 0,-3 2 1 0,0 4-2 15,2-2-3-15,-2-1-2 0,-2-2 3 0,1 2-2 16,1-3-1-16,0 2 2 0,0-2-5 0,0-1 7 15,0 1-1-15,0-4 0 0,3 6-2 0,-2-4 1 0,-4 1-1 0,3 2-2 16,8-1 2-16,-2-4-3 0,2 1 1 16,-6-1 2-16,2 4 0 0,14-4-2 0,-4 0 3 15,-2 1 0-15,-7-1 0 0,6 1-2 0,5-1-1 0,0-1 2 16,-4 1 1-16,1 1 0 0,4-2 1 0,-3 1-4 16,2 0 1-16,0 2 5 0,-2 0-5 0,3 2 2 15,-3-2 0-15,-1 2-4 0,1 1 4 0,-1-2 1 16,1-1-2-16,-2 6 3 0,4-2-5 0,-2 2-1 15,4-3 0-15,-3 3 4 0,0-1-2 0,-1 1 1 16,0 4 1-16,3-4 0 0,-1 0 1 0,0 2-3 16,-4 2 4-16,4-1 0 0,-2 2-2 0,2 0 3 15,-2 0-6-15,2 0 3 0,-1 0 1 0,-2 2 4 16,7-1-5-16,-4 1 0 0,6 2-1 0,-6-4 2 16,0 2-2-16,6 1 1 0,-8-1 0 0,8 4 0 15,-3-3 3-15,4 2 0 0,-7-2 1 0,8 3-5 0,-1 1 4 16,-7-3 2-16,8 3-5 0,-9-4 3 0,4 1-3 15,-3 3-1-15,0-1 1 0,-1 0 2 0,3 2-1 16,-3 0 3-16,1 0 1 0,0 1-3 0,1-1 2 0,-3 2-2 16,0-2 0-16,1-1 3 0,-3 1-4 0,1 0 1 15,-1 0 1-15,1 0-2 0,1 1 5 0,0-2-3 16,-1 4 0-16,-2-3-3 0,3 1 2 16,-3 0 0-16,0 1 0 0,-2 1 1 0,-4-3-3 15,3 3 1-15,2 1 3 0,-1 1-5 0,2-1 5 0,2 1-3 16,-1 0 0-16,1 2 4 0,-4-2 0 0,4 1-7 15,-9 2 5-15,6-2 1 0,-4 0-4 0,5 0 0 16,-1 0-5-16,1-1 5 0,4 1-2 0,-2-1 1 16,1 2 1-16,2-3-2 0,-2 2 2 0,-5-5 4 15,2 4-4-15,-3-4 6 0,-3 4-6 0,0-5 2 16,1-2 2-16,-3 3 0 0,0-2-2 0,4 2 5 16,-6-1-5-16,5 3 0 0,-2-8 4 0,-1 5-4 0,-2-3 2 15,-1 1-10-15,0-3-11 0,0 0-7 0,2 2-16 16,-2-5-97-16,-2 3 117 0,2-3-43 0,3-3 63 15</inkml:trace>
  <inkml:trace contextRef="#ctx0" brushRef="#br0" timeOffset="39817.05">7424 10791 257 0,'5'-2'15'0,"-2"-2"-6"15,-2-3-1-15,3-1-8 0,-1 1 3 0,1-4-8 16,6-2-3-16,-2 2 5 0,1-3-7 0,2 0 7 15,-9 3 2-15,9-5 1 0,0 2-3 0,0-2 5 16,-6 2 2-16,-4-3 15 0,2 7 6 0,2-1-9 0,-2-2 20 16,-3 6-10-16,8-6 9 0,-8 4-4 15,0-1-9-15,-3 2-2 0,1-6-7 0,4 0 1 0,4-2-7 0,-4 2-2 16,-2 2-4-16,1-3 2 0,2 1-4 0,5-2 1 16,-3 2-3-16,3 2 3 0,3-2-2 15,-8 1 1-15,6 0 0 0,-2 1 1 0,1-1 0 0,4 1 0 16,-2 1-2-16,-1 0 1 0,-3 0-2 0,-1 1-1 15,5-1 4-15,1 2-5 0,-7-1 2 0,6 1 0 16,2 1 2-16,-1 0 0 0,3 2 0 0,1 0 1 16,-3-1 0-16,1 3-2 0,1-1 1 0,-3 2 1 15,3 1-2-15,-1-1 3 0,-2 1 0 0,1-1-1 16,1 2 0-16,-2-1 1 0,1 2-1 0,-2-3 1 16,3 1 1-16,-1 2-2 0,-1 0 0 0,2-1 0 15,1 1 2-15,-3 0-2 0,1 0 0 0,-2 0 0 16,2 0-2-16,-1 0 2 0,0 1-2 0,-3 1 2 15,3 0 1-15,4-2 1 0,-6 0 1 0,8 3-4 0,-7 0 1 16,5-3 3-16,-2 0-3 0,0 3 1 0,1-1-2 16,-5 1-1-16,8 3 1 0,-6-1 3 0,2-4-2 15,-2 4 0-15,3 0 1 0,0-2 0 0,2 2-1 0,0-1 4 16,-5-2-3-16,5 1 3 0,1 2-4 0,-3-2 2 16,3 0 1-16,-2 0 0 0,0 0 2 0,-2 2-3 15,4 1 0-15,-4-3-2 0,-1 2 3 0,4 0 1 16,-2 0-3-16,0-1 2 0,-6 1-2 0,5 0 0 15,-1 1 1-15,-1-1 5 0,0 0-2 0,2-1-2 16,-2 1 3-16,2 1-1 0,-2-3 3 0,-4 2 1 16,4 0 1-16,0-2 2 0,-1 5-4 0,-1-3 2 15,-2 1 0-15,2-1 1 0,-3 1-1 0,2 0-2 16,-3 0-2-16,3 1-6 0,-3-1 4 0,2 2 3 16,-5-3-6-16,7 2 7 0,-5 0-5 15,-1 1-3-15,3-1 5 0,-4-2-3 0,-1 3 4 0,2 2-6 16,5-1 1-16,-6 0 0 0,2 1 0 0,1 1 0 15,0 1 3-15,0-1-1 0,1-1-2 0,-1 4-1 0,-1-5 0 0,-1 4 0 16,-1-4 1-16,8 6-1 0,-9-6 1 16,1 4 1-16,1-2-2 0,3 3 4 0,-3-2-3 0,-3 1-1 15,5 6 2-15,-5-10 0 0,5 10 0 0,-2-3-2 16,-2 1 0-16,-2-1-2 0,1 1 0 0,1 1 6 16,-1-6-2-16,0 5-4 0,0-2 4 0,-1-1 0 15,2 0-1-15,6-3 6 0,-7 0-6 0,1-2 1 16,-1 1-1-16,2-2-1 0,-4 0 1 0,4-4-3 15,-1 1-3-15,-1 0 0 0,0-4-7 0,0 1-20 16,2-2-11-16,0 0-2 0,4-5-28 0,-8-1 1 16,4-2-17-16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34:08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12255 1617 249 0,'1'-4'-7'0,"4"-3"0"0,-5 3-1 0,6-3-4 16,-6 1-1-16,5 0 2 0,-3-2-6 0,-2 2 12 16,0-2 1-16,0 0 2 0,0 0 11 0,0 0 12 15,4 5 5-15,-8-6 3 0,-3 2 11 0,4 1-3 16,-3 0 1-16,6 1-3 0,-11-4-1 0,6 2-9 16,2 3-2-16,-6 2 2 0,9-1-10 0,-4-7-2 15,3 7-1-15,-7-1 3 0,9 0-2 0,-5 0 3 16,-4-1-1-16,5 0 1 0,-4-1 5 0,3 0 6 15,2 3-1-15,-6 1-4 0,2-3 6 0,0 2-9 16,1-3 0-16,0 4 2 0,-4 4-11 0,-1-2-1 16,-1 0-3-16,7-2-1 0,-7 2-1 0,-2-1 1 15,1 1-2-15,2 0 1 0,-1-5-1 0,-3 5 1 0,1-9 2 16,-2 5-2-16,0-2 1 0,1 1-2 0,0-4-1 0,-2 1 5 16,-1 2-5-16,0-5 4 0,-2 8 0 15,2-2-2-15,-1 2 4 0,-2-8-3 0,3 6 1 16,-9-1 1-16,6-1-4 0,-1 1-1 0,-7-5 0 15,3 2-1-15,0-4-1 0,-3 4 0 0,2 1-4 0,6-5 2 16,-10 2-3-16,8 2 3 0,2 1-1 0,-4-3 1 16,5 5 2-16,-3-4-1 0,-2 1 1 0,1 2 2 15,4 1-1-15,-5 0-1 0,-1-4 0 0,0 4-1 16,-2-2 0-16,4 2-1 0,-2 0 1 0,-1-2-2 16,1 0 1-16,-2 0 0 0,2 2 0 0,0-2 0 15,-2 0 0-15,4 0 0 0,-1 0-2 0,4 2 2 16,-4-3-2-16,-1 1 2 0,1 1 1 0,7 0-2 15,-6-1 3-15,-1 0 0 0,5 0-1 16,-3 0 2-16,-2 2-1 0,9-2-2 0,-9 3 0 16,1 1 0-16,4 0-2 0,-2 0 0 0,-4-1 0 0,1 3-2 15,1 1 1-15,-2 1 2 0,1 0-2 0,-1-2 1 0,-3 2 0 0,1-1 3 16,-1 4-3-16,-1-2 1 16,-4 3 1-16,2-3 2 0,-4 2 0 0,4 2 0 0,-6-3 1 15,3 4-1-15,2 0 0 0,1-1 3 0,3 1-3 0,-2 0-1 16,-3 1 2-16,1 1-2 0,2-1 1 0,0 1-1 15,-3 0 0-15,2 3-1 0,1-1 1 0,-3 1 0 16,0 3 0-16,2-3 0 0,2 5 1 0,-8-1 1 16,3-1-1-16,1 4 1 0,-1-3 0 0,4 3 0 15,0-2 1-15,-1-2-2 0,5 5 1 0,4-4-1 16,-6 1-1-16,5 1 2 0,0 1-1 0,-2-3 1 16,3 4-1-16,2 5-2 0,-7-7 1 0,4 4 0 15,0 1 1-15,3-2-1 0,-4-3 0 0,2 4-1 16,5-2 1-16,-3-2 1 0,2-1 0 0,-7 1 0 15,3-1-3-15,5 1 1 0,-7 0-2 0,2 1 0 16,-3-1-1-16,0-1-2 0,-2 1-2 0,10 0 3 16,-7 1 0-16,1-3 1 0,2 3 1 0,-5 0-2 15,5-2 0-15,1 3 4 0,4-3-5 0,-9 0 1 0,4-2 0 16,4 3-1-16,1 2 1 0,4-2 1 0,-3-1 2 0,3 1-3 16,-1 4 1-16,5-1 0 0,5 4-1 0,0-5 1 15,-3 6-1-15,3-2 0 0,3 1 2 0,3 0-2 16,3-1 2-16,-3 2 4 0,0-1 0 15,5 1 1-15,3-5 4 0,0 3-2 0,5-1 2 0,-2 0 2 16,-1 0-3-16,-1 1 1 0,10 1-2 0,-6-2 2 16,6-2 1-16,-5 1 0 0,-2-1-1 0,0 1-2 15,6 1 1-15,-2-4 0 0,-4-2-2 0,3 2 1 16,-4 2-2-16,2 0 2 0,-2-4-1 0,3-2-1 16,-1 0 1-16,4 7 1 0,-2-2 1 0,0 1 1 15,1-6 0-15,-3-3-2 0,4 8 3 0,-1 0 2 16,0-3-1-16,-3-4-1 0,3 4-1 0,0-3 3 15,0 1-3-15,1 0 3 0,5 0-5 16,-6 2 0-16,3-5 0 0,2 2 3 0,-2-1-4 0,3 1 2 0,2-2 0 16,1 1 3-16,-1-2-4 0,-2 1 4 15,0-2-1-15,5 2 3 0,0-3 0 0,-3 0 4 16,-2 0 0-16,-3-2-1 0,1 0 0 0,7 1 0 16,-3-1 0-16,0 2-3 0,-2-3 0 0,0-1-1 0,-3 1-3 0,3 0 0 15,-1-1 3-15,-2 0-4 0,3 0 0 0,-3-1 1 16,0 1-4-16,2-3 5 0,-2-1-3 0,6 0 1 15,-4 0-1-15,1-1 0 0,1-1 0 0,3 0 0 16,1-1 1-16,-8 0-2 0,8 0 0 0,-10-3 1 16,15 3-1-16,-7-1 1 0,0-2 0 0,2 3-1 15,-2-3 1-15,7 1 0 0,-5-1 0 0,1 1-2 16,-1-3 3-16,0 2-3 0,0-2 0 0,2 0-1 16,-3 0-1-16,-2 0 2 0,3 0-1 0,0-3 0 15,-2 4-1-15,1-1 0 0,5 0 1 0,-2-2 0 16,-2 3 0-16,7-3-1 0,-5 1 1 0,2 1 0 15,4 2-1-15,-2-1 1 0,-6-2 0 0,8 6 0 16,-2 0-1-16,2-4 1 0,-4 6 1 0,-2-4-1 16,-2-1-1-16,3 2 1 0,-3 0 0 0,3-3 0 15,-7 3 0-15,3-3 0 0,4 1 2 0,-2 5-1 0,4-3 1 16,3 0-2-16,-4 2 0 0,-4-1 0 0,8 0-1 16,-7 1 1-16,2-1 0 0,-6 2 2 0,1-1 0 0,-4 0 0 15,1-1 1-15,-1 0 0 0,-2 0 0 0,-3 0 2 16,1 0-1-16,1-5 2 0,-1 3 0 0,-3-1-1 15,-1-2 2-15,3 2 3 0,-5-1-4 0,3-4 4 16,1 2-1-16,1 0-2 0,-1-3 2 16,-2 0-1-16,1 4-2 0,1-3-2 0,-1 0 2 0,-3 2-3 15,0-4 0-15,-1 2-1 0,7-2-1 0,-4 2 1 16,1 0-2-16,4 0 1 0,-5-1-2 0,3-1 3 16,1 1-1-16,-1 4 1 0,-3-3-1 0,-2-3 0 15,3 1 1-15,-1-3 2 0,0 2-4 0,-2-2 2 16,-2-1 0-16,1 0-2 0,-1-1 1 0,1 0-1 15,-4 0 0-15,1-1-5 0,-2 1 2 0,1-3 0 16,-4 4-3-16,4-2 1 0,-6-2 4 0,4 1-6 16,-3-2 5-16,-2 5 1 0,0-4 0 0,-1 2-1 15,1 1 0-15,1-6-1 0,-3 5-1 0,0-1 1 0,-3 2-3 16,0 3 1-16,-1-6-2 0,1-1 4 0,-6 6-1 16,4-1-2-16,-3-5 0 0,-4 5 1 0,1-5-2 15,0-2 2-15,-2 5 0 0,1 0-1 0,-1-4 2 16,-1 4 3-16,-2-2 0 0,2 1-1 0,-2 0 2 0,-3-1 0 15,4 1 0-15,0 1 0 0,-3-2 0 0,-1-2-2 16,3 4 1-16,-3 0-4 0,2 0-2 0,3 3-5 16,-8-4 0-16,-4-2 2 0,9 1-9 0,-5 9-1 15,-3-7-12-15,-3 5 8 0,-1 1-9 0,-2 1 2 16,4 9-4-16,-1 1-4 0,-5 2 0 0,6-3-59 16,-1 4 81-16,1 9-30 0,2-1 47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35:08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11416 11330 56 0,'0'-1'5'0,"-3"-2"-16"0,2 3 11 0,-1 0-49 15,-1 1 49-15,-3-2 0 0,2-1 0 0,0 4 3 16,-1-2 1-16,2 0 3 0,-5-2 2 0,6-1-5 15,-1-2 7-15,-1 7 3 0,-1-1 0 0,3-2-3 16,-2 1 4-16,-1 0-3 0,2-2 2 0,-4 2 5 16,1 5-4-16,4-5-2 0,-2 0 3 0,-6 0 1 15,7-3 1-15,-6 3 0 0,2-2 0 0,1-1 0 16,-2-5 2-16,4 3 2 0,-6 4 1 0,4 1-4 16,-2 1 3-16,3 1-5 0,-4-2 1 0,4 0 0 15,-3-2-5-15,5 4-2 0,-3-2-1 0,1 0 0 16,2-5 0-16,-3 1-3 0,2 0-2 0,3 3 1 0,-2 1-2 15,-4-5 0-15,6-1 0 0,-1 3-3 0,-1 3 3 16,-2-3 2-16,4 4-1 0,-2-1 1 0,1 0 2 16,-3 0 0-16,2 3 1 0,0-3-2 0,0 0 1 15,-2 0-1-15,2 0 0 0,2 0 2 0,-1 0-2 0,0 0 1 16,-2 0 2-16,1 0-3 0,3-1 2 0,-4 1-1 16,3-5-1-16,-2 5 3 0,1-2-1 0,2 2-2 15,0 0-1-15,-5-3 0 0,2 8-1 0,0-5 1 16,2 0-1-16,-3-2-2 0,1 2 0 0,0 2 0 15,-3 3 0-15,3-5 1 0,0 3-1 0,-2 0-3 16,2 5 2-16,0-7 2 0,3 1-3 0,0 1 4 16,0-3-1-16,-7 2 1 0,7 1 4 0,-3-3 1 15,3 0-3-15,0 0 4 0,0 1-1 0,-1-1 0 16,1 2 0-16,0-2-4 0,0 0 1 0,0-2-2 16,0 1-1-16,0 1-1 0,0-2-3 0,0-1 1 15,0 3 0-15,0 0-1 0,-2-3 1 0,2 6 0 0,0-3-1 16,0 0 1-16,0 0-1 0,2 2 1 0,-1-4-2 15,-1 2 1-15,0 0-1 0,0 0 0 0,0 0 1 16,2 3 0-16,-4-1 1 0,2-4-2 0,0 1 2 0,2 1-1 16,-2 0-2-16,0-2 1 0,0 2-1 0,0 0-3 15,1 0 2-15,4 3 2 0,-3 2-3 0,-2-3 0 16,3-1 0-16,1-1 1 0,4 0-1 0,-5 0 2 16,5-3-2-16,-5-2 0 0,7 5 3 0,-4 2-1 15,4-4 0-15,1 4 0 0,-2-2 0 0,0 3 2 16,1-3-2-16,2 0 2 0,-1 0 0 0,2-2-3 15,-3 2 2-15,-1-1 0 0,4 2 1 0,-4-4-1 16,2 0 0-16,2 3 0 0,-2 0 1 0,-4 0 0 16,3-3 0-16,-1 3 0 0,2 0-1 0,-3 5 1 15,2-4 0-15,-1 1 2 0,-4 1-2 0,4 0 0 16,1 2 0-16,-6 0 0 0,3-1-1 0,-3-4 1 16,3 5 0-16,1-3 0 0,3-2 0 0,0 0-1 0,-7 0 0 15,7 0 2-15,-1 0-1 0,1-2 0 16,-7 0 0-16,7 1 0 0,-6 1-1 15,6 3 1-15,0-1 0 0,2-2 0 0,-2 0 0 0,-3 3 0 16,7 0 2-16,-7-6-1 0,5 6 1 0,-8-6 0 16,1 1-1-16,3 2-1 0,-1 0 0 0,3 2 0 0,-6-4 0 0,4 2 0 15,-1-3 0-15,3 3-2 0,-4 0 1 0,2 2-1 16,-1-2 1-16,-5 0 3 0,11 1-2 0,-4 4 0 16,2 1 0-16,-4-4 1 0,5 1 0 0,-4-5-1 15,2 2 0-15,0-1-1 0,0 1 0 0,-5-3 1 16,4 3 0-16,1 0-1 0,0-3 1 0,-3 3 0 15,4 1 2-15,-1-1 0 0,0 0-1 0,2-1-1 16,-2-4 1-16,-3 2 0 0,3-1-1 0,0 3 0 16,0-1 0-16,0-1 0 0,-2 0 1 0,1 3 1 15,1-5 2-15,0 5-4 0,0 0 1 0,0-3-1 16,-5-3-1-16,5 6 1 0,-2-2-2 0,1 1 2 16,-4-1-1-16,5 1 1 0,-1 1 2 0,-3-2-2 15,6 5 1-15,-3-3-1 0,1 2 0 0,-7-2 1 0,6 0 0 16,1 1-3-16,-2 1 2 0,-1-1 0 15,1-2 0-15,-4-5 2 0,8 6-2 0,-1 0-1 0,6-5-1 16,-12 3 1-16,8-1-2 0,-6 2 4 0,1-4-1 16,9 5-3-16,-9-3 3 0,7-2 0 0,-4 0 2 0,4 5 0 15,-3-1-1-15,7-6-1 0,-4 7-1 0,-2-3 3 16,3 3-4-16,-7 0 3 0,1 5-3 0,0-7 2 16,0 2 2-16,0 4-3 0,-2-3 1 15,-1 2 2-15,5 2-2 0,-4-2-1 0,-1 0 1 0,1 2-3 16,4 0 1-16,-3-2-1 0,-4-3-1 0,3 6 0 15,2-6-2-15,-4 5-1 0,4-4-2 0,-2 3 0 16,-3-3-2-16,2 2 0 0,3 2-2 0,-5-8 0 16,4 4-2-16,-1-1-3 0,-2 0 1 0,0-1-4 15,4-2-2-15,-3 3-11 0,0-3-7 0,2 3-3 16,-2-2-16-16,1-4 2 0,2 3-14 0</inkml:trace>
  <inkml:trace contextRef="#ctx0" brushRef="#br0" timeOffset="2250.04">15215 12773 1 0,'-3'-3'0'0,"-2"-2"0"15,5 2 0-15,-6 1 0 0,3-1 0 0,0-5 0 16,-4 2 0-16,4 1 4 0,0 0 4 16,-5-2-4-16,5 2 7 0,-3-5 4 0,1 3 2 0,0 3 1 15,-3 0 3-15,4-4 2 0,-6 3-3 0,2 2 3 0,1-5-1 0,-4 7 1 16,-1-3 0-16,-2-2-1 0,2 1 0 0,-1 2-5 16,1-5 1-16,-1 2 0 0,2 1-6 0,-2 5 2 15,2-3-5-15,7 0 1 0,-6 3-2 0,4 0 1 16,-2-2-5-16,5 2 5 0,-5 0-5 0,5-1-1 15,-5 1 3-15,3 0-2 0,4 0 0 0,-4 0-4 16,-1 3 1-16,3 0 1 0,3-3-4 0,0 0 2 16,3-1-4-16,0 1-1 0,-3 1 1 0,-3-1 4 15,14 0-5-15,-5 2 5 0,-4-2-1 0,4 3-1 16,-6-3 2-16,0 3 0 0,9-6 0 0,-4 8 2 16,-5-7 1-16,0-1-3 0,0 3 1 0,5-5 0 15,3 7 1-15,4-1 1 0,-10-1-3 0,7 0 0 16,2 0-2-16,3 2 1 0,1-4-2 0,-1 1 3 15,-5 1-3-15,-1-2 2 0,9 1-1 0,-4 1 1 16,0 1 1-16,-1-1 0 0,-2 3 0 0,-3 0 1 16,8-3-1-16,-3 0 0 0,-2 4-2 0,2-4 2 0,-2 0-1 15,-1 0-1-15,0 3 0 0,2-3 3 0,2 1 3 0,-2 2-6 16,0-3 2-16,2 0-1 0,-4 0 2 0,5 2 1 16,-1 0-2-16,-1-2 0 0,4 3 0 0,-3 1 1 15,-1 0-1-15,1-3 0 0,-4 2 0 0,4-3 2 16,-2 0-2-16,2 0 1 0,-1 0-1 0,2-1 0 15,-1-1 0-15,1 5 0 0,5-3 1 0,-5 2-2 16,2 0 0-16,4-1-1 0,-1 5 4 0,2 1-3 16,-7-6 1-16,5 1 0 0,1 4 0 0,0-4 2 15,-1 1-1-15,3-2 1 0,-4 1-2 0,4 0 0 16,3 2 0-16,-5-1 2 0,1-3-1 0,1 0-1 16,-3 0 3-16,3 2 1 0,-3-2-2 0,1-2 1 15,-3 2 0-15,4 0-2 0,1 4 1 0,-2-4 1 16,2 3-2-16,0-2-1 0,-3-1 3 0,3 3-1 15,2-1 1-15,-7-2 1 0,7-3-4 0,-5 9 3 16,1-6-1-16,4 0 1 0,-2 3 0 16,-2 2-1-16,2 1 1 0,-6-1 1 0,3 0-1 0,-2-1 2 0,0 3-2 15,2-1 1-15,-5 0-3 0,0-1 1 0,4 3-1 16,2 0 1-16,1 1-2 0,-7-1 4 0,0-2-3 0,0 2 0 16,0-1 1-16,-1-1 0 0,-2-1-1 0,1 1 0 15,0 0-1-15,-5-4-1 0,6 2 0 0,0-2 1 16,-2 3 0-16,0-4-1 0,1-1 0 0,-1 0-2 15,2-1 2-15,-2 1-7 0,3-2-1 0,0-1-2 16,0 1-3-16,-1-1 2 0,1 0-6 0,0 2-2 16,5-7 0-16,-2 1 0 0,-4 3-3 0,3 1-14 15,1-7-2-15,0 4-3 0,-1-2-14 0,-5 0 22 16,2 0 9-16,-1 2-19 0,4-4 44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36:58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11421 6030 222 0,'-2'0'-61'16,"-1"6"36"-16,3 0-6 0,0-1-11 0,0-2 25 0,3 5 6 16,-3-2-3-16,-3 4 7 0,3-7 1 0,3-3 0 15,-3 1 12-15,0 2 15 0,0-3 4 0,0 2-8 16,0 0 7-16,0-2 0 0,0 0 8 0,0 0-4 16,2-2-2-16,0-3-22 0,-1 2 12 0,4-2-2 15,0-1-4-15,-2 3-1 0,1-5-2 0,4 2 5 16,-5 3-1-16,7-4 0 0,-1 0 4 0,-4 3-3 15,4-2 1-15,-4 3 1 0,3 1-3 0,0-4-2 0,1 0 1 16,-5 6-5-16,2-3 0 0,0-2-2 0,-3 2-3 16,5 0 2-16,2-2-3 0,-7 3-1 0,3 2 2 15,-3-4 0-15,8-1 1 0,-9 3-1 0,9 2 1 0,-5-1 2 16,2-2 0-16,-7-2 6 0,7 2-3 0,0 4-3 16,-3-1 7-16,4-3-3 0,4-1 0 0,-5 0 2 15,0 6-5-15,6-2 1 0,-2 0 0 16,3-3-1-16,0 3 1 0,-4 5-1 0,-1-4 2 0,4 1 0 15,0 1 0-15,2 2 0 0,-5-2 0 0,0 0-2 16,-3 3 1-16,4-3-3 0,-1 4 1 0,0-1-1 16,-1-3-2-16,1 5 0 0,-5-2 2 0,3 0-2 15,2-4 0-15,-3 4 2 0,0-4-1 0,2 3 3 16,-3-1-1-16,1-1 0 0,5-3-1 0,-5 0 1 16,0 7-2-16,3-3 4 0,0 1-2 0,-2 0-3 15,-1 0 1-15,1-4-1 0,4 9 5 0,0-6-4 16,-1-2 0-16,1 1 0 0,-2 2-1 15,1-5 1-15,-1 4 0 0,2-2 2 0,-5-2-2 0,1 3-3 0,2-3 2 16,2 2 0-16,-7 1 0 0,7 0 1 16,-4-1 0-16,2-2-1 0,-1 6 1 0,-4-6-1 15,5 3 0-15,-6-1 1 0,10-2-1 0,-2 1 0 0,1-1 0 0,-4 0 0 16,5 3 0-16,3-1 1 0,-6-2-1 0,4 0 3 16,3 0-2-16,-7-5-1 0,4 5 1 15,0-1 1-15,-2-4-2 0,-1-1 2 0,4 6-2 16,-1 0 0-16,-4-5-2 0,2 3 5 0,0-2-3 0,1 0-2 15,4 0 2-15,-2 4-2 0,-3-7 1 0,6 0 1 16,-2 2 0-16,-1 0-2 0,3 2 2 0,-4-5 0 16,5 3 1-16,-4-4-1 0,5 3-2 0,-8 3 1 15,2-4 0-15,6-2 1 0,0 1-2 0,-5 3 1 16,4 1-1-16,-4-1 2 0,-4-1 0 0,12 1-1 16,-11-1-2-16,0 2 2 0,2-2-3 0,-4 0 1 15,6 6-1-15,-1-6-2 0,8 1 0 0,-12 2 0 16,12-4-2-16,-2 3 3 0,-5 2-2 0,5-3 2 15,1-4 2-15,-7 6-2 0,-3 0 3 0,7-4-2 0,-9 10 4 16,1-3 0-16,0 0-1 0,-1 4-1 16,-1-3 1-16,-1 2 1 0,-1-3 0 0,4 2-6 0,-2-2-10 15,-3 0 0-15,-4 0-11 0,6 1-47 0,-7-1 64 0,2 5-32 16,-1 1 42-16</inkml:trace>
  <inkml:trace contextRef="#ctx0" brushRef="#br0" timeOffset="28143.86">14558 5910 173 0,'0'0'1'0,"0"0"0"0,3 3-5 15,-2-3-24-15,6 2 7 0,-4 1 0 0,1-2 2 16,1 3 6-16,-2-1-1 0,0-3 3 0,2 1 16 16,-3 2 6-16,-1-6 4 0,1 3 17 0,-2 0-2 15,0 0 3-15,0 0-3 0,0 0 0 0,0 0-1 16,0-1-11-16,0-1 3 0,-2 2-3 0,-1 0-4 15,0 0-1-15,0 0 2 0,1 2-7 0,-1-4 5 16,-2-1 3-16,1 3-1 0,-1 2 6 0,-3-2 3 16,5 0 1-16,-5 1 3 0,5-1 2 0,-5 2-2 15,2-1 1-15,-1 4-6 0,3-5 0 0,2 3-7 16,-7-1-1-16,4-2-3 0,-3 6-8 0,3-3 1 16,-6 2-1-16,4 3 1 0,-1 0-2 0,-2-5 10 15,1 3 0-15,4 4 5 0,-4-4 6 0,6 3 5 16,-1-4 0-16,-3-2 2 0,3 2 2 0,0 1-6 0,2 0-1 15,-1-6 1-15,-2 0-7 0,-1 0-9 0,6 0 2 16,-2 0-4-16,2 0-6 0,-1-3 3 0,2 3-2 0,-1 0-1 16,2 0 4-16,4 2 0 0,-4-1 0 0,3 3 1 15,-2-4 0-15,5 0-1 0,-8-4-2 0,3 4-1 16,3-1-2-16,-3-1 2 0,5-1-2 0,-5-3-1 16,3 3 0-16,4 1-1 0,1-1 2 0,1 3 1 15,-1 2-1-15,-3-2-2 0,3-2 1 0,2 2 0 16,-4-3-1-16,2 3 1 0,0 0-1 0,-4-6 3 15,2-1 0-15,4 3-3 0,-4 0 1 0,4 4 1 16,-4-3-1-16,4-1 0 0,-2 0 0 0,1-2-3 16,2 3 2-16,1 3 0 0,0-2 0 0,0-2-1 15,-1 2 1-15,0 1 1 0,-2-3 0 0,4 4 1 16,6 7 1-16,-9-6-3 0,2 2 3 0,1 2 1 16,3 0-3-16,-3 1-3 0,-4 4 0 0,-2-4 3 15,-2-5-1-15,9 1 2 0,-6 3-1 0,-3-2-3 16,1 0 3-16,2 0 0 0,4-3 1 0,-3-1-1 15,-1 2-1-15,2 7 0 0,2-3-1 0,1-1 2 16,0 0 0-16,-5-4-1 0,9 0-1 0,-2 6 2 0,-4-3-1 16,-2-3 1-16,-1-2-4 0,-1 2-1 0,-1-1 1 0,1 1-10 15,-2 0-4-15,-1 0-1 0,-2 1-10 0,5-1-14 16,-6 2-10-16,-1-2-7 0,5 3-17 0,-3-1 0 16,1-2-11-16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39:17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10704 10696 444 0,'-13'11'-127'0,"5"-4"166"0,5-1-4 0,-5-4-17 16,5-2 10-16,0 3-18 0,-5-2-9 0,5-1 1 15,-3 4 0-15,3-3-1 0,-1 1-1 0,1-2 4 16,-5 8 4-16,5-7 0 0,-3 7 4 0,1-8 11 16,0-2-4-16,-2 7 1 0,2 1 5 0,-3-6 1 0,3 2-1 15,-3-2 3-15,-1 2 1 0,4-1-11 16,-4 4 6-16,3-5 1 0,-4 0-5 0,1 0 2 0,1-2-6 15,-3 2-1-15,1-1 0 0,1 1-3 0,-2 0-3 16,1-3 2-16,1 4-5 0,-4-1 1 0,6 3-2 0,0 0 0 16,-5-3 1-16,1 0-4 0,-2 0 2 0,4 2-2 15,-4-2-1-15,2 2-1 0,-6-2-1 0,3 1 1 16,1 2-1-16,-1-1 1 0,-2 1 0 0,-1 2-2 16,6 1 1-16,-6-1 0 0,7 3 0 15,1-4 0-15,-10 1-1 0,5 3 1 0,3 0 3 16,1-2-2-16,-2 0 1 0,2 2 0 0,-1 0 1 0,0 0 0 15,0 1-1-15,6 1 1 0,-4-4-2 0,-5 5 0 16,1-3-1-16,5 1 1 0,1-1-4 0,-3 3 5 16,5 0-1-16,-3 0 0 0,1 2 0 0,-1-1-2 15,1 1 1-15,3 0-1 0,-6-1 2 0,6 1-1 16,-6-2-2-16,7 3 2 0,-5-1-1 0,5-1 2 16,-3 2-1-16,1 0 0 0,3 1 1 0,-1 2-2 15,-1 2 0-15,2-2 0 0,0 0 1 0,2 4-2 16,0-1-1-16,2 5 1 0,0-4-2 0,1-2 5 0,0 0-3 15,-2 4 2-15,4 1-1 0,1-1 0 16,-4 1 1-16,4-4 1 0,1 7-2 0,-3 2 2 0,3-4-2 16,4 0 1-16,-7 0 1 0,4-3-1 0,-3 2-1 0,3-1 2 15,-4-2 0-15,7 1 0 0,1 1 1 0,-8-1 1 16,7-1 1-16,-4 1-1 0,5 1 1 0,1 3 1 16,-2-1-4-16,1-2 2 0,-1 1-2 0,0-2 2 15,3 2 0-15,1-4-1 0,-3-1 1 0,4 3-3 16,1-2 1-16,-3 1 4 0,1-4-4 0,2 2 0 15,3-2-2-15,-4 2 2 0,6 0 0 0,-6-3 1 16,6-1-1-16,-3 3 0 0,1-3 0 0,-1 0-1 16,1-1 3-16,-2-2-2 0,2 3 0 0,-4-3 0 15,0-1 0-15,3 0 3 0,-4-1-1 0,3-1 0 16,2 2 0-16,-4-3 0 0,3 0 0 0,-4 0-2 16,1-1 1-16,0 0-1 0,0-1 1 0,-2 2 2 15,0-2-3-15,-3-3 2 0,1 2 1 0,1 0-2 0,1-2 1 16,2 2 1-16,-2-2-2 0,-3 0 1 0,5 0 1 15,0-1-4-15,-1 2 1 0,3-2 2 0,-4 1-1 16,-3-1 1-16,1 1 0 0,7-2-1 0,-6 3 0 0,3-1 0 16,1 0-1-16,-8 2 2 0,5-2-2 0,2 0 1 15,-3 0 1-15,-2 2 1 0,4-2-2 0,-2-2 3 16,-2 3-2-16,3-3 1 0,-3 1-1 0,0-1 1 16,0 2-2-16,-1-1 1 0,-2 1 0 0,1-1 2 15,-1-2 0-15,0 0-2 0,0 3 1 0,-4-3 3 16,4 0-2-16,-3 0-1 0,0-5 1 0,-1 2-2 15,-1 1 2-15,-1-1 1 0,1 0-2 0,2 2-1 16,-2-4 1-16,0 3 0 0,0-2 0 16,2 2-3-16,-3-3 0 0,1 2-1 0,3-3 1 0,-3 0 2 15,-1 1-1-15,3-1-1 0,1-1 5 0,-5 1-3 16,1-3 1-16,1 2 1 0,3 3 56 0,-4-4-75 16,-2 1 35-16,0 1-28 0,2 0 13 0,-2-1 33 15,0 3-69-15,0-3 19 0,-2 1-20 0,2 1 36 16,-2-2-1-16,-1 0 2 0,-1-2 1 0,0 3 0 0,3-2 0 15,-2-3-3-15,-2 3-1 0,2-3 1 0,0 1-4 0,-2 1 2 16,2-2-1-16,0 1 1 0,0-4 2 0,-2 6-3 16,2-6 2-16,0 0 1 0,-4 3-2 0,4 0 0 15,0-5 0-15,-3 5-1 0,2 0 0 0,1-1-1 16,0-1 1-16,-2 4 1 0,2-5-1 0,-1-2 0 16,-3 6 0-16,4-5 0 0,0 1 0 0,-5-4 3 15,3 7-3-15,-2-4 0 0,2 2 2 0,-5-4 1 16,3 2 1-16,-1-2-4 0,-2 3 2 0,-2 0-3 15,1-8 1-15,0 1 0 0,3 3-3 0,-3-1 4 16,-2-3-1-16,-6 1-2 0,7-1 2 0,-4 0 2 16,2 3-1-16,0-1 2 0,-2-1-2 0,3 2 0 15,2 1-1-15,0-3 4 0,-1 1-3 0,2 1 1 16,-1 0 0-16,2-3 0 0,-2 2 0 0,0-1-2 0,-2-1 3 16,5 3-2-16,-1 2 0 0,-2 1-1 15,2 0 0-15,-1 1 0 0,2-1 1 0,-1 3 0 0,-2-1 0 16,3 0-1-16,2-5 0 0,-5 0 2 0,4 5-2 0,-2 0 4 15,-2 1 0-15,1-1-2 0,3 3 0 0,-4 2 0 16,1 1-1-16,-2-2 2 0,1 1 1 0,0 6-4 16,1-3 3-16,-1-1-3 0,-2 1 1 0,2 3 1 15,0 0-3-15,0 0-8 0,2 3-7 0,3-2-8 16,-1 2-8-16,3 0-49 0,4 0-28 16,0 0-2-16,-2 0-63 0,8 0 2 0,4-2-36 0</inkml:trace>
  <inkml:trace contextRef="#ctx0" brushRef="#br0" timeOffset="1635.13">13691 9732 258 0,'-14'-8'18'0,"4"-3"-4"0,2 4-11 0,-3-3 16 16,0 1-8-16,8-2-5 0,-6 0-5 0,6 0 6 16,-2-2-10-16,0 2 3 0,4-2-2 0,1 1-2 15,-2-1 3-15,0 2-1 0,-1-1 1 0,-3 1 2 16,3 0-1-16,-5 1 2 0,8 4 1 0,-2 0 2 0,-1-1 4 0,-6-1 5 15,-1 4 3-15,10-4 0 0,-1 5 6 0,-4-4 10 16,-6 0 2-16,0 0-4 0,2-4 11 0,2 3-7 16,-2 2 2-16,-2-2 2 0,-3-1-8 15,0 3-6-15,4-2 1 0,2 1-3 0,-4 4-5 0,1-3-1 16,0 0-4-16,-2 4 1 0,1-6-3 0,-1 2 0 16,-3 0-2-16,2-1-1 0,-5 7 0 0,3-3-2 15,-4 0-2-15,3 5 1 0,-5-1-3 0,3 4-1 16,-5-2 0-16,-1 5-1 0,0-5 0 0,-3 0 0 15,1 10 0-15,-5-7 0 0,4 8 1 0,0 0-2 16,-4 2-2-16,2 0 3 0,4 1-2 0,0 4-3 16,4 1 0-16,-3 3-1 0,0 0-1 0,3 3 1 15,2 2 0-15,4 2-2 0,-6 4 0 0,8-2 2 0,-7 3-1 16,6 2 3-16,2 2-2 0,-1 3-2 0,1-3 2 16,2 4 1-16,2 3-1 0,2-1 3 15,3 1-3-15,-3 0 6 0,6 0 0 0,1-2 1 0,1 4 3 0,7-1-4 16,-3 3 0-16,6-2 1 0,2 1-2 15,1 1 3-15,0 3-2 0,5-2-1 0,-2 1 1 16,-1-1 1-16,3-4-1 0,-2-2 1 0,4 0 1 0,-3-4 2 16,6-4 0-16,-7-1 1 0,1-2 2 0,4-1-2 15,0-6 3-15,1 3-2 0,6-5 1 0,-11 3-1 16,4-7-1-16,5 1 2 0,5-1-1 0,-7-2-3 16,0 2 2-16,0-2-3 0,-6-1 2 0,11-4 1 15,-3 1-4-15,-5-4-1 0,3-2 0 0,0 1 0 16,0-2-1-16,2-2 1 0,-2-5 1 0,-1-3-2 15,-2 0 2-15,4 0 0 0,-2-3-1 16,3-4 2-16,-2-2-1 0,-8-4 2 0,7 2-3 0,3-3 1 16,-2 0 1-16,-2 2 2 0,2-3 1 0,-9-3-4 15,5-1 2-15,-1 3 1 0,1-5 2 0,-9 1-2 16,1 0 1-16,1-6-2 0,-3 4 3 0,0 0 1 0,-3 0-1 16,1-3 2-16,-1 2-1 0,-3-3 1 0,1 0 3 15,-1-3-1-15,-4-1 0 0,1 2 0 0,-2-2-1 16,0 2 0-16,-2-5-1 0,-1 0-1 0,2 6-1 0,-4-3-1 15,0 2-1-15,1-2 0 0,-4 2-1 16,-3-2 1-16,4 0-2 0,-4 3 5 0,0-9-1 0,0 5-3 16,-1-2 2-16,-2 1-1 0,1-1-2 0,0 0-1 15,1 3 2-15,-1-3-2 0,2 3 1 0,-6-1 0 16,1-2 1-16,4 0-2 0,-6 1 2 0,3-1-2 16,-3-1-2-16,4 2 2 0,-6-1-2 0,7 0 1 15,1-1 0-15,-3-1-1 0,3 2 1 0,1 1 0 16,8 3 1-16,-8-1 1 0,1 0-2 0,-2 1 0 15,4 4 1-15,0 3 0 0,-3-1-1 0,1-1 1 16,-2 2 1-16,4 2 1 0,-3 2 0 0,1-1-3 16,3 4 3-16,-4-1 0 0,1 0-2 0,-1 4-1 15,5-1 0-15,-4 2 0 0,1 0-1 0,1 0 0 16,0 3-7-16,-1 2-2 0,3 0-4 0,-2-1-25 0,5 1-18 16,-5 1-5-16,5 1-37 0,1 4 1 0,0-4-28 15</inkml:trace>
  <inkml:trace contextRef="#ctx0" brushRef="#br0" timeOffset="3169.16">10399 6445 319 0,'-22'1'7'16,"17"1"-11"-16,0-2 0 0,0 3-2 0,4-1-3 15,-1 2 4-15,2 1-5 0,0 0 2 0,2 0-1 0,-2 2 0 16,0 4 1-16,0-3 3 0,0 0 3 0,-2 0-1 15,1 0 2-15,-9 3 12 0,-1-5 3 0,2 4 1 16,-1-2 12-16,-7 1 2 0,4-1 3 0,-1-2 6 16,0-3 1-16,0 2-6 0,-3-2 1 0,-2-3-5 15,8 0-3-15,3 0-6 0,-8 0-4 0,7 2 3 16,-2 4-7-16,-3-8-10 0,4 7 2 0,-4-3 1 16,-5-1-5-16,3 2 1 0,1 4-1 15,-3 1-1-15,-4-1-1 0,7 9-2 0,-7-5 1 0,0 6 2 16,3 5-3-16,-3 1 2 0,-2 0-2 0,-1-2 3 15,1 4 1-15,-2 0-1 0,2 2 1 0,4 1 0 16,-4-3 1-16,-1 3 0 0,7-1 0 0,-2 1-1 16,-5 1 2-16,6 1 1 0,-1 0 3 0,-1 1-6 15,4 0 5-15,3-2-1 0,-8 5 4 0,6 1 3 16,3-4 0-16,-2 7 5 0,2 0-1 0,2-5 2 16,-2 3 6-16,1 0-1 0,1-3-2 0,1 0 0 0,4 4-1 15,4-8-3-15,-2 1 0 0,4 3-1 0,0-1-4 16,0-2 1-16,9 0-2 0,5 0-1 15,4-4 0-15,-6 1-2 0,6 1 0 0,-1-7-1 0,10 1-2 0,-2 3-3 16,1-5 0-16,0-1 2 0,4 5-2 0,3-7-1 16,0 0 0-16,-2 5-2 0,1-3 2 0,-1-1 0 15,4-4 2-15,-4 2-1 0,2-7 2 0,-6 4-1 16,6-4 0-16,-3-3-2 0,-4 2-1 0,1-5 3 16,0 4-3-16,3-6 1 0,-8 1 1 0,11 1-1 15,-6-2 0-15,-2-1 2 0,0-3-2 0,5 2 0 16,0-1 1-16,-5-4 0 0,5 1 2 0,-7-3 0 15,6 0 0-15,-4 1 0 0,0-6 1 0,-1-4-1 16,-4 4 0-16,4-1 0 0,-2-3 0 0,-5-1-1 0,2-2-1 16,-2-4 0-16,2 5 0 0,-2 1 2 0,-2-6-2 15,-3-1-1-15,1 3 2 0,1-3 0 0,-3 1 3 16,1 0-3-16,-1-1 1 0,-4 0 1 16,1 0 2-16,1 3 0 0,-6-3 0 0,2-2-2 0,-4 3 2 15,3-1 0-15,0 0-3 0,1 0-1 0,-2-3 0 0,-1 2 0 16,1 0-1-16,-3-3 1 0,2 4-2 0,-1-8 1 15,-4 5 2-15,3 0-2 0,-2-2-1 0,-1 0 2 16,-5 0-2-16,4 0-2 0,-4 0 0 0,-2 3-1 16,6 1-1-16,-9-4 2 0,4 5 0 0,1-1-2 15,-3 1 4-15,0 3 1 0,0 0 0 0,0 2 0 16,-3 1 1-16,1 2-1 0,-1-1 2 0,1 3-2 16,1-1 0-16,-1 0 0 0,-3 2 2 0,-1 1-3 15,4 2 1-15,-1 2 0 0,0-1-1 0,0-1 2 16,0 0-2-16,-2 4-1 0,3 3 1 15,-5-2 0-15,-1-2 0 0,3 0-1 0,-4 1-1 0,-2 2 2 16,4 0 1-16,-5-3-1 0,7 4 0 0,-5-1-1 16,7 5 1-16,-6-7 0 0,-1 6 1 0,7-2-1 15,-1-2 3-15,-4 5-2 0,-3-6 0 0,6-1-1 16,-3 1 1-16,5 3-1 0,-2 0-1 0,0 1-1 0,1 2 0 0,5-1 1 16,-2 2-2-16,-1-1-1 0,2 0 0 0,2 2-6 15,-2-2-5-15,0 0-3 0,3 1-10 16,0 1-38-16,2-2-24 0,2 5-4 0,4 6-52 0,0-2 3 15,4 5-34-15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40:20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12506 13103 555 0,'-4'0'39'0,"0"-2"12"16,4 1-63-16,-3 1 145 0,2 0-123 0,1-2-7 15,-3 1 1-15,3-1 2 0,0-1-8 0,0 1 0 16,0-1 0-16,0-1 1 0,0 0 1 0,0 1 1 16,0 0 0-16,0 0 3 0,-2 0 0 0,0 1 3 15,1 1-1-15,-2-1 1 0,1 1 1 0,-4 1 4 16,3 0-2-16,1 0 5 0,-3 0 0 0,2 0-4 16,0 1 3-16,3 1-3 0,0-1-4 0,0-1-2 15,2 2-1-15,-2-2 2 0,4 0-4 0,3 0 1 16,-3 0-3-16,6 0 4 0,1 0-2 0,2-2 2 0,1 2-4 15,3-1 1-15,3-1 1 0,2 1-2 0,0-1 3 16,2-1-4-16,0 1 1 0,1 1 0 0,0-2 0 16,0 1 0-16,-3-3-1 0,5 4 2 0,-3-2 0 0,-2-1 0 15,0 3 3-15,3-2-5 0,0 1 3 16,-2-1 2-16,6 1-3 0,-7 1 1 0,3-2 2 0,0-2-3 16,3 3 4-16,-1-2 1 0,-3 1-2 15,3-2 1-15,-9 0 0 0,8 2 0 0,-4 0-1 0,1 0 2 16,-1-2-1-16,-1 2-4 0,1-2 1 0,1 0 1 15,1 1-2-15,-2-3 0 0,1 1-1 0,1 1-3 16,0-1 3-16,2 1-1 0,0 1 0 0,2-1 0 16,0 2-1-16,1 0 0 0,-3-1 2 0,1 1-1 15,1 0 0-15,5 2 0 0,-6-3-1 0,0 3 4 16,3-1 0-16,0-1-2 0,3 2 2 0,1 1-2 16,-4 0 0-16,-2-2 2 0,7 2-2 0,-5 0-2 15,-3-2 1-15,6 2 0 0,-3 2-1 0,-1-2 1 16,-3 0-1-16,4 2 2 0,-1-1 0 0,3 1 0 15,1-1 1-15,-2 1 1 0,-1-1-2 0,3-1 1 16,0 0-1-16,-1 2 1 0,-2-2-1 0,0 2 2 16,-1-2 0-16,1 0-1 0,-3 1 0 0,5 1 0 0,-4-1-1 0,-1 1 1 15,-2-1-1-15,2 1 0 0,-2 1 0 0,0-1 0 16,0 1 1-16,0 0-1 0,-6 0 1 0,3 0 0 16,2 0-1-16,-5 1 0 0,1 0 0 0,-4-1 0 15,7 1 1-15,2-1-1 0,1 0 0 0,-1 0 0 16,0 0-1-16,2 0 2 0,1 1-1 0,0-1 1 15,1 0 1-15,-9 0-2 0,7 2 0 0,3-2-1 16,-5 0 2-16,-3 2 3 0,2-2-3 0,1 2 0 16,-2-2-1-16,1 0 1 0,-1 0 1 0,-4 0-1 15,8 0-1-15,0 0-2 0,1-1 2 0,-7 0 0 16,7-2 2-16,2 0-3 0,-3 0 1 0,2 1 2 16,0-1-1-16,2-1 0 0,-4-1 0 0,4 2 1 15,-1-2-2-15,-3 2 0 0,1 0-1 0,-2-1 1 16,-1-1 0-16,0 2 0 0,-2 0 2 0,3 0 0 0,-3 0 1 15,-1 0 0-15,2 0 0 0,-1 2-2 0,-1-2 0 16,0 1 3-16,4-1-2 0,-6 0-2 0,1 0 2 16,-4 0-1-16,10 0 2 0,-4 0-3 0,-1 0 2 0,-3 0-2 15,5 0 1-15,2 0-1 0,1 0 1 0,0 2-1 16,-4-2 0-16,3 2 2 0,0-1-1 0,3 1 1 16,-4 1 2-16,0-2 0 0,-1 4 1 0,1-2-1 15,0 0 2-15,-8 2-1 0,4 0 1 0,-6 1-2 16,4-1 1-16,-1 1 0 0,-3 0-1 0,3 1 0 15,-3-1-1-15,1 2 1 0,-2-3-1 0,5 2 1 16,-3 0-2-16,-4-2 1 0,3 1 2 0,2 0-2 16,-4 0 1-16,-2-2-2 0,7 3 1 0,-10 1 2 15,6-1-3-15,7 4-2 0,-4-5 4 0,0 0-3 16,2 2 0-16,-3 3 0 0,-3-5-2 0,9-3 1 16,-2 4-1-16,-4 1 2 0,1-2-1 0,0 2 0 15,1-4 3-15,5-2-3 0,-2 1 0 0,-1 3 1 16,2-2-1-16,-3-4 2 0,2 1-4 0,2-1 0 15,-2 2 2-15,1-1 0 0,3 4 0 0,-2 1 0 0,3-6 0 0,0 8-2 16,-5 0 4-16,7-2-2 0,-1 1 0 16,-2-4-1-16,-6-3 1 0,6 1 1 0,-1 6 1 0,-2-7-2 15,4 0 1-15,1 3-2 0,0 0 1 0,1 3 1 16,8 2-1-16,-3-6-1 0,0-1 1 0,4 1 1 16,-1-2-1-16,-5 0 0 0,4-6-1 0,1 6 1 15,-4-10 1-15,1 2 0 0,0 5 1 0,7 0-4 16,-10-5 2-16,8 3 2 0,-6-1-2 0,1-3 0 15,-3 4 0-15,-1 2 0 0,3-7 2 0,1 4 2 16,0-2-1-16,-2 3-1 0,2-1 3 0,2 1-3 16,1 2 2-16,2-1-2 0,-7 4-1 0,4 0 1 15,-5-2-2-15,5 0 0 0,-4 2 0 0,4 2 1 16,-7-2 1-16,2-3-2 0,0 0 2 0,3 3-2 16,-5 1 7-16,2-2-4 0,4-2 1 0,-4 3-3 15,7 0 1-15,2 0 4 0,-3 0-3 0,2-4 2 16,1-2 1-16,-1 3-4 0,-3 0 6 0,1-3-2 0,0-1 1 15,-2 1-1-15,3 1 0 0,-1-4 0 0,0 3 0 0,0-1-2 16,2-2-1-16,1-1 0 0,-3 1-2 16,1 1 5-16,2-1-4 0,0 1-1 0,-1-2-2 0,1 2 1 15,-2 1 0-15,-1-3 4 0,1 2-2 0,3 2-1 16,-7-2 4-16,0 0-4 0,-2 2 5 16,2-2-5-16,2 0 1 0,-7 4 0 0,7-1-2 0,-4-1 1 15,5 2 2-15,4 1-2 0,-12 0 1 0,7 0-2 16,-1 1 0-16,6 1-1 0,-7-1 0 0,1 2 0 15,-2 0 0-15,1 0 0 0,5 0 1 0,-4 0 0 16,-2 0 0-16,1 0 0 0,1 0 0 0,-4 0-1 16,2 0-1-16,-1 0 2 0,-1 0 0 0,8 2-3 15,-13-2 3-15,13 0 0 0,-10 0-1 0,8 1 4 16,-6-1-1-16,5 0-2 0,-7 0 2 16,-1 0-1-16,7 0 0 0,-5-1 1 0,-3-1-2 0,4 1-1 15,-3 1 0-15,0-2 0 0,1 1 1 0,-3-1-1 16,0 2 1-16,2-2 0 0,-5-1 2 0,-1 2-1 15,5 1 0-15,-4-2-1 0,2 2 3 0,-2-1-2 0,0 1-3 0,3 0-1 16,0 1-2-16,-3 1 1 0,-6 1-4 16,11-2-6-16,-5 3-8 0,1-1 4 0,-7 0-12 15,-5 0-18-15,5 0 7 0,1 0-37 0,-3 0-5 0,-3 2-71 16,-4-3 120-16,5-1-88 0,2 1 123 0</inkml:trace>
  <inkml:trace contextRef="#ctx0" brushRef="#br0" timeOffset="889.1">2030 15346 278 0,'-22'0'0'0,"7"0"37"16,-4-5 23-16,3-1-68 0,3 0-1 0,5-2 40 16,1-2-154-16,-1-2 124 0,3-4 0 0</inkml:trace>
  <inkml:trace contextRef="#ctx0" brushRef="#br0" timeOffset="3285.79">1909 14599 276 0,'-5'3'15'0,"1"2"75"0,-1-2-69 16,0 2 85-16,4-2-38 0,-4 0-8 0,3-3-29 16,2 2 6-16,0-1-22 0,0-1-4 0,0 0-3 15,0 0-2-15,-3-1-5 0,5 4 4 0,1-2-1 0,0-4 3 16,0 3 2-16,-1 2 2 0,1-7 0 0,3 5 1 16,-3-5 2-16,1-3-2 0,2 4-1 0,-1 2 0 15,1-3-2-15,0 1-1 0,4 0 2 0,-4 0-4 16,2-4 1-16,4 5-4 0,1 1-2 0,4 2 5 15,1 0-6-15,-1-1 1 0,0-3-1 0,5 4-2 16,3 0 1-16,-1-1 0 0,0-1 1 0,-4-1 0 16,7 2 0-16,3 1-1 0,3 3 1 15,1-3 0-15,1 0 0 0,3 0 0 0,-4 3 0 0,7-3-2 16,-5 5-1-16,0-4 3 0,-1 1-1 0,0 1 1 16,-2 5 0-16,1 0 0 0,-4-4-1 0,2 4 2 15,-4-1-1-15,7 4 0 0,-6-5 0 0,3 3-1 16,3 1 1-16,-1-4 0 0,-2 3 0 0,4 6 3 15,-2-8-1-15,-2 1-1 0,2 6 1 0,-1-3-2 0,-4-6-1 16,-1 5 1-16,2-3 0 0,0-2-1 16,-2 3 1-16,0-3 0 0,2-2-1 0,-1 3 1 15,1 4 0-15,6-6 0 0,-6 3 0 0,6-3 0 0,2 1 0 0,-2-2-1 16,0 4 2-16,3-7-1 0,-1 3 0 0,-2 0 0 16,2 0-1-16,0 0 1 0,-1-3 0 0,0 0 1 15,0 0-1-15,1 2 0 0,0-2 0 0,-4 0 1 16,4-2-1-16,-5 2 1 0,2 3-1 0,3 0 1 15,-5 2 1-15,3 0-1 0,-2 0 2 0,3-4-2 16,-9 1 0-16,8-1 3 0,0 1-3 0,-6-1 1 16,5-1 2-16,-4 0-4 0,2 0 3 0,0-1-4 15,3 1 3-15,-1 0 0 0,-5-2-3 0,5-1 1 16,-6 0-2-16,0 3 2 0,4 0 1 0,5 2 0 16,-4-1-3-16,1-1 4 0,6 3-1 0,-5-1 0 15,5-1-1-15,1-1-1 0,-1 0 0 0,-3 4 1 16,0-3 1-16,-1 1-2 0,1 1 1 0,-2 2 0 15,0-1 3-15,-1 3-1 0,3-1-1 0,-2 2 17 0,3 0-4 16,2 1 0-16,-1-1 12 0,5 0-19 0,2 3 6 16,-4-3 6-16,-1 0-19 0,2 1 2 0,-3-3-5 15,-5 1-2-15,4-1 5 0,-4 0 0 0,-6-1-1 0,-3 0-1 16,2-2 0-16,1 0 0 0,-9-2 1 0,9 3 0 16,-8-4 0-16,-2 3 1 0,5-3 0 0,0 0 0 15,-2 0 0-15,-1 0 1 0,1-3 0 16,-1 3-1-16,0-4 0 0,5 3 1 0,0-2 0 0,-5-2 0 15,8 2 0-15,-4 0 0 0,4 0-1 0,2-1 1 16,-4 3 0-16,2-1-1 0,-3 1 0 0,4 1 0 16,-4-2-1-16,-2 2 1 0,3 2-2 15,-1-1 2-15,-3 2-1 0,5 1 2 0,1-1 0 16,-4 1-1-16,0 1 2 0,4 0-2 0,-2-2 1 0,-2 2 2 16,7-1-2-16,-14 1 1 0,10-2 4 0,0 2-4 15,-4-2 5-15,2 2-1 0,-4-2 0 0,4 0 2 16,-3 0-1-16,4 0 2 0,-6 1-2 0,-2-1 0 15,4 0 1-15,0-2-3 0,-1 1 0 0,2 1 1 16,-6-3-4-16,3 2 1 0,3-2-2 0,-4 0-1 16,-2 0 0-16,3 0 1 0,1-2-1 0,-5 1 1 0,8 1 1 15,1 0-2-15,-2-2 0 0,8 2 0 16,-4 0 0-16,2-2 0 0,-1 2 1 0,0 0-2 0,-2-1 1 16,2 1 1-16,-3 0 0 0,-2 0 0 0,2 0-1 0,-1 0 0 15,0 1-1-15,2 1 2 0,-3-2-1 0,0 2-1 16,2-2 1-16,0 1-1 0,1 1 1 0,-3-2-1 15,5 0 1-15,-2 1 0 0,2-1 0 0,5 0 0 16,0 2 0-16,-4-2-1 0,4 0 1 0,2 0 0 16,-2 0 1-16,-2 0-3 0,5-3 2 0,-8 1-1 15,3 1 1-15,-2-3 0 0,4 3 0 0,-2-2-1 16,-3 1-1-16,-4-1 3 0,11 3-2 0,-8-2 1 16,5 2 0-16,-3-1 0 0,0 1 0 0,-1 0 0 15,3 0 1-15,2 3 0 0,-2-1-1 0,2-1 1 16,-4 4-1-16,2-2 1 0,-1 0 0 0,1 0-1 15,-2 1-1-15,-3-3 1 0,1 1 0 0,2-1 0 16,-6-1 2-16,2 0-2 0,1 0 1 0,2-1-1 0,0-1-1 16,-5 1 3-16,-1-3-4 0,-1 0 2 0,7 2-1 0,-4-1-1 15,-1-2 2-15,1 2 1 0,4-2 0 0,5 2-1 16,-2 0 0-16,-2 0 1 0,-2 0-1 0,4 0 0 16,0-1 0-16,0 1 1 0,-8 0-1 0,3 3 2 15,1-1-1-15,-1-1 0 0,0 2 4 0,-1-2-5 16,0 2 1-16,-2 0-2 0,2 0 1 0,-4 0 0 15,1 0-1-15,3 2 1 0,-4 0-1 0,4-1 0 16,-2 2 1-16,3 0 0 0,-1 1 0 0,1 0 0 16,7 1-2-16,-8 1 2 0,7 1-1 0,-5-1 0 15,5 2 1-15,-5 0 1 0,1 1 0 16,4-1 2-16,-7 0-1 0,3-2-2 0,0-1 3 0,-4 4 0 16,1-2-1-16,1 0 0 0,1 1 3 0,-3-1-5 15,-2-1 3-15,6 2-1 0,-8 0 3 0,8-2-1 16,1-1 0-16,-4-1-2 0,5-1-1 0,-3 2 6 15,3 1-3-15,-2 1 0 0,3-1-4 0,-3-1 2 0,-4 1 0 16,1 0 2-16,0 1-1 0,1-3-3 0,1 4 3 0,2-1-1 16,-4-6 1-16,-1 2-1 0,0-1-2 15,0 3 0-15,3-1 0 0,-6-2 2 0,9 3-2 0,-4-5 0 16,4 3 0-16,-1 5 1 0,-3-2-1 0,-1 0 2 16,3-6-2-16,6 5 1 0,-4-4-1 0,-4 1 1 15,-1 3 2-15,4-2-3 0,5-3 0 0,-3-3 0 16,-6 3-1-16,1 0 2 0,4 0-1 0,-9 0 2 15,9 0-4-15,-4-5 2 0,0 5 2 0,7 5 0 16,-8-5-2-16,0 1 2 0,-1-1-1 0,6 5 0 16,-2-5 5-16,0-2-6 0,1-1 2 0,-7 3-1 15,4 0 1-15,-1 0 1 0,1-1-3 0,3-4 0 16,-9 5-2-16,7-3 3 0,-2 0-1 0,1-2 0 16,0-3 0-16,5 2 2 0,-5 0 1 0,1-1-3 15,-2-2 0-15,2 3 0 0,3 1-1 0,1 0 1 0,-3 0 1 16,0 1-4-16,-5 1 3 0,9 1 2 0,4-4-1 15,-6 3-1-15,-4-7 1 0,0 5-1 16,4-3 1-16,2 7 0 0,6-5-1 0,-7-1 0 0,-2 7 1 16,5-1-1-16,-1-1-1 0,-2 2 2 0,2 0-1 0,-4 2 1 15,2-1 1-15,-1 2-2 0,4 1 0 0,-5 0 3 16,2-1-3-16,2 2 0 0,-7-2 1 0,8 2 2 16,1-2 2-16,-4-3-3 0,0 3 2 0,4-1-1 15,-2 1 1-15,-2 3 1 0,5-7-2 0,-2-1 2 16,-1 4 2-16,-7-1 5 0,8-1-4 0,0 2 0 15,-6-2 3-15,2 0-2 0,2 3-2 0,2-1 2 16,0-2-4-16,-1 1-2 0,-3-1-2 0,-3 0 2 16,8 0-3-16,-1 0 1 0,-5 2 1 0,2-1-3 15,-3 3 1-15,5-3 0 0,-1 2 2 0,-4-1-2 16,0 4 0-16,3-1 1 0,-3 1-1 0,2-1 0 16,-6 0 0-16,1-1-1 0,0-2 1 0,-1 4 1 15,-2-6-1-15,3 5 0 0,-7-4-2 0,7 4 2 16,0 1 0-16,-2-4 0 0,0 6 0 0,3 0-1 0,1 0 1 15,-4-5-2-15,8 5 3 0,-6-4-2 0,-1-1 0 16,1 7 1-16,1-5 0 0,1 1-1 0,-1 0 0 16,0 1 1-16,-2-1-1 0,2 2 3 0,-3-2-2 0,-1 0 0 15,-1 1 3-15,-4-3-1 0,8-1 0 0,-5 2-2 16,3-3 2-16,-6 1 0 0,6 2-1 0,-4-5 1 16,-3 1-2-16,8 1 0 0,-6 6 0 0,4-4 1 15,-4-1-1-15,4-3 0 0,-2 5 0 0,4-2-2 16,1-3 2-16,-2 3 1 0,1 1-1 0,-1-4-2 15,0 3 3-15,2 1 0 0,-4-4 0 0,2 0 1 16,1 2-1-16,-1-2 1 0,-2-2 1 0,1 2-1 16,-2 0-2-16,1-3 2 0,1 5-2 0,1 1 2 15,0-3-2-15,-1 0 0 0,-4 5 0 0,2-4-1 16,5 2 1-16,-3 4 0 0,1-3 0 0,2 0 0 16,-1 2-2-16,8 0 0 0,-6-1 1 0,3 1 1 15,-2-1-1-15,0 0 1 0,0-1-1 0,-1 1 0 0,2 1 1 16,-2-1 1-16,1 1-1 0,-3-1 2 15,6 1-1-15,-4 1 1 0,-1-3-1 0,1 1 0 0,4 1 0 16,-4-2 1-16,-1 0-1 0,-1 1 0 0,3 0-1 16,-6-2 0-16,9 2 0 0,-12-1 1 0,7 1 0 15,-3-2-2-15,-1 0 0 0,7 0 0 0,-5 2 4 0,5-2-3 16,-3 2 1-16,3-2-1 0,-5 0 1 0,2 1 1 16,1-1-2-16,-4 0 0 0,4 0-2 0,-3-3 2 15,2 3 1-15,-2 0-1 0,-1-1 4 0,4 1-5 16,-5-1 1-16,3 1-1 0,-6-2 1 0,-1 1 0 15,1 1-3-15,2-1 3 0,0 1-2 0,-3-2 2 16,2 1 3-16,-2 3-3 0,6-2 1 0,-2 0 2 16,-7 0-3-16,3-1 1 0,-2 1 0 0,-1 0-1 15,-2 0 0-15,5 2 1 0,-5-2 0 0,-1 0-1 16,3 0 0-16,-4 2 0 0,1 0 1 0,-2 1-2 16,0-1 1-16,-2-1-11 0,1 1-4 0,1 1 2 15,-5-1-14-15,2-2-37 0,1-1-35 0,-4-2-17 0,4 0-55 16,-2-3 4-16,-1-7-54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44:12.4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1461 14522 264 0,'-5'5'30'0,"2"-4"1"0,1 2 0 15,-2 0-7-15,-1 1-2 0,-4-4-3 0,9 3-7 0,-2-3-4 16,2 0-3-16,0 0-1 0,-2 3-4 0,2-3 1 16,2 1-1-16,6 1 5 0,-16 1 1 0,6 0 2 15,-1-3 1-15,0 0-1 0,0 5 4 0,1-3-1 16,1-1 0-16,-1-1 2 0,-9 2-2 0,11-2 3 16,0 4-1-16,-8-4 0 0,4 0 3 0,4 5-4 15,-4-2 1-15,3 4-1 0,-2-1-2 0,-2-3-4 16,-3 0 2-16,3 3-4 0,2 4-2 0,-3-1-1 15,-2 2 0-15,0 2-1 0,5 4-3 0,2 5 2 16,-4 3-2-16,3 4 1 0,1 1 0 0,-1 0 0 16,2 3-1-16,-1 6 2 0,-1-3-1 0,2 7 2 15,0-3 0-15,2 6-4 0,-2-2 4 0,-2 2 0 16,2 1 0-16,-3 8 0 0,3-2 0 0,0 2-1 16,3 2 0-16,0-2 1 0,-1 5 0 0,2 0-2 0,4 1 1 15,0-4 1-15,-3 2 0 0,-4-4 1 16,7 2-1-16,-8 1 0 0,2-4 2 0,-2 2 2 0,0-5-1 15,0-4-1-15,-6-3 2 0,2 3 1 0,1-4 0 16,2-4 0-16,-6-1 0 0,4 1-2 0,2-4-1 0,-2 4 1 16,-1-3-3-16,4 3 2 0,-4-1 2 0,4 0-5 15,-3 0 1-15,-5-4-1 0,5 3 0 0,-4-8 2 16,4 3-3-16,0-5 3 0,0-2-1 16,-3-2 1-16,4-1 3 0,2-1-4 0,-2 1 1 0,1-3 2 15,-2-2-3-15,-2 2 0 0,2-2 2 0,3-1-4 16,-3 0 3-16,-4-2-1 0,7 0 0 0,-1-1 0 15,1-1 0-15,-2 4 0 0,2-5 1 0,0 3-1 16,0 0 1-16,3-1 2 0,-1-1-1 16,4 3 2-16,-3-1 0 0,7 0-2 0,-4 0 3 0,2-1-1 15,-2 1-2-15,1-2 3 0,4 4-1 16,-4-3-1-16,6 1 2 0,-2 0 1 0,2 2-4 0,1 1 3 16,6-3-2-16,-1 0-1 0,5 7-1 0,6-2 2 15,-7-4-3-15,7 1 0 0,0 3 0 0,8 0-1 16,-2 0-1-16,2 1 2 0,-2-3-3 0,-5 1 3 15,9 1-2-15,-1-1-1 0,-3-2 4 0,0-2-1 0,0 2-1 16,-3 0 1-16,10-2 2 0,-10-1 1 0,3-1 1 16,2 2 2-16,-2-1-2 0,2-4 1 0,1 1 0 0,0-2 1 15,-2-1 1-15,4 0-2 0,-2-1-1 0,2 0-3 16,-2-2 5-16,4 0-3 0,-3 1-3 0,1-2 1 16,-1 0-1-16,-1 0 2 0,-3 1 0 0,7 0 0 15,2-1 0-15,1 1-2 0,0-1 2 0,-2 1-2 16,3-2 0-16,3 4 1 0,2-1-1 0,-3-2 0 15,0 2 0-15,-9 0 0 0,9-2 0 0,-8 1 1 16,-2-2 1-16,-1-2-2 0,3 0 1 0,3 2 2 16,-8-1 0-16,8 1 0 0,-4-2 0 0,2 1 0 15,4 1 0-15,-5-1-1 0,-2 1-1 0,0-2 0 16,1 0-1-16,-6 2 3 0,1-1-2 0,-2-1 1 16,1 2-2-16,3 1 1 0,-6 0 1 0,2-1-1 15,-1-2 1-15,2-2-2 0,-4 2 0 0,3 0 1 0,-1 0-1 16,-1-3 1-16,-3 1 1 0,5 4 0 0,-3-2 1 15,-3 1-1-15,6-1 0 0,-3-3-2 0,0 0 2 16,0 3 0-16,0-6-2 0,-2 3 2 0,0-4-1 0,1 1-1 16,-1 1 1-16,-1-1 1 0,-1 3-1 0,0-3 0 15,5 3-1-15,4-1 1 0,1 0-1 0,-2 1 0 16,-1-2 0-16,5 2 0 0,0 0-1 0,-2-2 1 16,2-1 1-16,-8-2-1 0,4 1 0 0,1 0 1 15,-2-1-1-15,2-3 2 0,-1 0-1 0,-2-2 0 16,1 2 1-16,-2 0-2 0,2-2 3 0,-1 1-2 15,4 1 0-15,-2 0 1 0,-4 1-2 0,5 1 1 16,-2 0 0-16,3 1-1 0,2 1 2 0,-2 1-1 16,0-2 0-16,-4 0 1 0,4 2-2 0,2-2 5 15,-2 2-1-15,-5 1 1 0,5-1-1 0,1 0-1 16,-1 1 1-16,2 2-3 0,-4 1 3 0,1 2-2 16,2 0-1-16,0 0 0 0,2 0 3 0,-1 3-1 15,-1 2 3-15,0 0-2 0,2 1 0 0,-1-3 2 16,-5 5-1-16,5 0-3 0,-4-2-1 15,1 0-1-15,-5 2-2 0,3-1 4 0,-5-1 3 0,2 0-3 16,4 1 7-16,-5-1-1 0,1-1 1 0,6 2 0 0,2 0-1 0,-2-1-3 16,3 0-2-16,2 1-1 0,-2-1-3 15,5-1 3-15,-3-1-1 0,-1 1-1 0,-3 0 3 0,4-2-2 16,-6 0-1-16,3 2 4 0,-4-2-4 0,-1 2 0 16,3 1-1-16,1-1 0 0,0-1 0 0,1 3 2 15,0-1 0-15,3 0 2 0,1 0 2 0,-1 1-4 16,3 1 2-16,-3 1-2 0,0-1-1 0,0 1 2 15,1-2 1-15,-2 1-3 0,-1 1 3 0,-1 0 1 16,-5-1 0-16,8 0 0 0,0 2-2 0,-8-3 3 16,11 4 0-16,-3 0 1 0,-2-7 3 0,8 2-4 15,-1 2 0-15,-2-4 3 0,-3 0-4 0,7 0-3 16,-7 0-1-16,0-4-1 0,0 4-3 0,2-2 1 16,-4 1 2-16,2 0-4 0,-2 0 3 0,4-1-1 15,-1-1-1-15,0 4 4 0,1-2-2 0,4 0 2 0,-1-1-2 16,-4-2-2-16,2 2 3 0,0-1 1 15,0 1 0-15,2-2-1 0,-5-3 0 0,1 4 1 0,-2 1 0 16,2-1 0-16,-1 1 0 0,3 1 0 0,-1-3 0 0,-1 2 0 16,2 1-1-16,0-3 2 0,-1 4-1 15,4 3 0-15,-3-4 0 0,-2 2 0 0,-1-2 0 0,0 0 2 16,-2 3-2-16,4 5 0 0,-5-8 2 0,-2-1-2 16,2 1 2-16,6 3-1 0,-4-1-1 0,1 1 1 15,0-1-1-15,-1-2 0 0,5 0 0 0,-2 5 0 16,-4-3 1-16,-1 1-1 0,-2 2 0 0,0 0 1 15,-3 0 0-15,0 1 0 0,-1-1 2 0,-4 0-3 16,2 1 1-16,-3-4-1 0,-1 1 2 0,0-1-1 16,-3 1-1-16,2-4 0 0,-1 4 0 0,-1-6 0 15,3 3 0-15,-9-1 0 0,2-2-1 0,4 0 1 16,-1 0-1-16,-4 0 0 0,4 0 2 16,0 2-2-16,-6-2 1 0,4 1-1 0,-4-2 1 0,-2 1 2 15,-2-4-1-15,3 3-1 0,-3-4-1 0,-1 4 0 16,2-4-1-16,-2-3-1 0,1 3-1 0,-2-3-1 15,1 2 0-15,0 0 0 0,0-2 0 0,0-1 0 0,0-2 0 16,-3-4 3-16,0-4-2 0,3 8 2 0,-5-9 0 16,5-2-3-16,-2 0 3 0,-2-3-3 0,0-3-1 0,3 4 2 15,-2-3 0-15,0-9-1 0,1 5 3 0,-3-6-2 16,4-2-1-16,-2 0 1 0,-4-4-2 0,6-1 8 16,-1-1-1-16,1-4-4 0,-2-3 4 0,-1 2-1 15,3-1 5-15,2-2-3 0,-1-1-1 0,0 2 0 16,-6 0-1-16,5 2 1 0,2 3-1 0,-1-7 2 15,0 6 1-15,-6-3-3 0,4 3 4 0,-5-4-2 16,7 3-1-16,-10-5 4 0,4 1-3 0,-2 4-1 16,0-3 2-16,3 2-2 0,1 1 0 0,-6 0 2 15,-2-1-1-15,-1 8-2 0,2-4 1 0,0 2 1 16,-5-2 0-16,1 4 0 0,2-5 0 0,-4 4 1 0,9 1-3 16,-1-2 4-16,-2 1-2 0,-7 2 2 0,6 7-3 15,-1-4 0-15,1 7 0 0,-6 1 3 0,3 0-1 16,2 3-2-16,-1 2 1 0,-3 0-1 0,2 3 2 15,-7 1 1-15,0 2-1 0,2 2 0 0,3 1 1 16,-2 1 3-16,0 2 0 0,-2 5-3 0,6-1 3 0,-4-2-4 16,5 1 1-16,-5 6-3 0,-2-1 1 0,4-1-2 15,-6 4 0-15,4-4-3 0,0 4 1 0,-2 1-2 16,-2 1-1-16,4 0 1 0,0 1 1 0,-3 2-2 16,-2-3 2-16,1 3 2 0,-1-1-1 0,-1 0 2 15,0-1 1-15,0-2 2 0,-2 2-3 0,4-1 2 16,-3 0 0-16,1 0 1 0,0-1 0 0,0-3 0 15,0 4 0-15,0 0 0 0,-5-3 3 0,5 3-1 16,-2 0 0-16,-5-4 0 0,6 2 4 0,-4-1-4 16,1 0 3-16,1-2-2 0,3 2-3 0,-6-3 7 15,4-2-4-15,2 0 2 0,-8 0-2 0,8 2-2 0,-5-4 2 16,-2-1 1-16,-4 0 0 0,1 3-2 0,1-4 0 16,1-1 1-16,0 7-1 0,-3-2 3 0,-1-1-2 15,1-1 0-15,-1 4 0 0,-1-2 3 16,0-1-1-16,-3 2-2 0,-1-1 2 0,-5-1-2 0,4-1 2 15,-3-1-1-15,-2 5 0 0,4-3 0 0,-7 2 0 0,-1 0 5 16,5-4-3-16,6 3 0 0,-7 1 3 16,2 1-2-16,4-3-1 0,-7 2 3 0,3 0-4 0,5 2-2 15,-6-3 4-15,-2 2-5 0,-1-1 1 0,3 1 0 16,-5-2-2-16,-1 2 2 0,2-2-2 0,-1 0 0 16,0 0 2-16,4 0-1 0,-3-1 1 0,1 0-2 15,3 1 2-15,4-2-1 0,-5 1 1 0,-1-1-1 16,0 1-4-16,0-2 3 0,1 3-1 0,0-1 0 15,0-1 0-15,-1-1-3 0,-1 3 1 0,-4-3-1 16,1 2 2-16,-1-1-2 0,1-1-2 0,-4 0 0 16,2-1-3-16,-2 1 2 0,2-2-3 0,4-1 4 15,0 0-3-15,-5 0 0 0,4 1 2 0,3 4 1 16,-1-1-2-16,-1-1 3 0,-1-1-2 0,-1 2 1 0,-1-1 3 16,4 0-4-16,-2 0 3 0,-3-3-5 0,5 3 2 15,0-3 3-15,-1 1-4 0,4 6-3 0,0-3-2 16,-3 4 4-16,7-2-2 0,-4 3 4 0,-2-3-1 15,2 7-2-15,3-4 6 0,-6 3 1 0,2 2 0 16,-4-3-1-16,-1 0 1 0,1 2 0 0,5-4 1 16,0 0 1-16,3 5 1 0,-3-5-4 0,3 2 0 0,3 2 3 15,0-1-2-15,-2 1 0 0,1 2 2 0,-4-2-5 16,2-3 4-16,0 0-2 0,-3 2 1 0,3 2-1 16,0-1-2-16,-6-1 4 0,6-3-2 0,-8 5-1 15,3 0 1-15,6 0 1 0,-10 0-1 0,3-3 2 16,1 2-2-16,6-1 0 0,-5 0 0 0,7-1 2 15,-5 2 2-15,-4 1-4 0,4-2 5 0,7 2-3 16,-10 0 0-16,0 0-2 0,4 0 1 0,-5 0-1 16,2-1-1-16,-5 2 1 0,3-1 0 0,-1 0-1 15,2 2 1-15,-1-1 0 0,1 1 1 0,1-4-1 16,-1 4 0-16,6-2 1 0,-2 3-1 0,-1-1 0 16,-1-2 0-16,3 0 1 0,-5 4 0 0,1 3 2 0,-1-4-2 0,0 1 2 15,-4-4 0-15,2 5 1 0,-4-2 0 16,3 2-1-16,4-2 1 0,-1-1-3 0,-2-1-1 15,1 6 3-15,3-4 1 0,-2 0-4 0,5 0 3 0,-8-1-5 16,0-2 0-16,2 3 9 0,-2-3-7 0,2 0-2 16,-1-2 1-16,-4 2 1 0,2 0 2 0,1 0-2 15,-5-1 0-15,1-3 1 0,-2 1-1 0,6 2 0 16,-3-1-3-16,6 1 3 0,-1 1 1 0,-2-4-1 16,1 4 0-16,6-3-2 0,1 3 2 0,-7 0 0 15,1-1 2-15,-3-2-3 0,2-1 2 0,-4-2 0 16,-1 0 0-16,4 3 1 0,1-2-1 0,-2-6 0 15,4 3 1-15,-4-1-1 0,2 2 1 0,7 3 1 16,-3-3 0-16,-3 1-2 0,0-2 3 0,1 4 1 16,-6-3-1-16,1 4 0 0,-1-5 0 0,-3 2-3 15,-2 1 2-15,10 0 2 0,-10 1-5 0,7-1 0 0,-1-1 0 16,2 1 0-16,4 0-1 0,-3 1 0 16,6-3 1-16,-9 4-1 0,9 0 1 0,-4 0-2 0,0-2 3 15,-1 2-1-15,-1 0 0 0,4 0 0 0,0 1-3 16,-3 1-1-16,3-3 0 0,-1 3 4 0,0-1-4 15,5 2 2-15,-2-1 1 0,-1-1-2 0,2 2 1 16,-2-1 0-16,5 1-2 0,-6-4-2 0,6 4 3 0,-1 0-2 16,-1 0-1-16,-1 4 2 0,7-3 0 0,-4 1 1 15,-3 1 1-15,4 0 0 0,-7 0 1 0,5-1 0 16,-4-1 1-16,-3 1 0 0,5-1 0 0,-4 1 1 16,5 0 0-16,-2-2 0 0,4 1 2 0,-2 1-1 15,2-2 1-15,2 1 2 0,-7-1-3 0,9 2 0 16,-3-1 0-16,-4 3 1 0,5-3 0 0,-2 2-2 15,0-1 0-15,-1 1-1 0,6 2 0 0,-11-2 2 16,7-2-2-16,-1 3 0 0,-3-1 0 0,8 0-4 16,-6 2-1-16,9-1-45 0,-4-1-33 0,8 1-17 15,7 2-63-15,1-3 3 0,-1 0-63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44:56.1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10038 509 335 0,'3'1'53'0,"1"-1"-19"0,0-1-3 0,-1-1 17 15,1 0-56-15,2 1-1 0,0-2 4 0,-1 1 2 16,1-1 0-16,-4 1 1 0,6 1 2 0,-5 1 4 15,-3-2 3-15,5 2 1 0,-5-3 6 0,1 3 10 16,2 0 3-16,-1 0-2 0,-4 0 12 0,4 3-6 0,-1-1 2 16,-1-1 0-16,-1 1-7 0,1 0-4 0,0 1-4 0,-5-3 1 15,0 0-6-15,1 0-4 0,-3 0-4 0,-2 0 1 16,4 0-4-16,1-2 1 0,-8-1-2 0,5 1-1 16,3 2 0-16,-5 0-1 0,1-6 2 0,0 6-1 15,-1-1 0-15,4-4-2 0,-4 3 1 0,2-1 0 16,-2 0 0-16,0-3 0 0,-2 3-2 15,3-1 1-15,-3 1-2 0,-2 3 1 0,1-1-4 16,-3 1 4-16,1 1-4 0,2 2 1 0,-7 1-2 0,3-1 2 16,0 3-1-16,-3 0 4 0,-1 1-2 0,1-1-1 15,-1 0 3-15,-6 5-4 0,4-1 3 0,0-1 0 16,2 2-4-16,-5 2 1 0,1 1 0 0,1 2 2 16,-1-5 0-16,5 3 1 0,-4 3-2 0,-3-1 1 15,3-1 1-15,-1 1 2 0,1 1-3 0,-6 2 2 16,4 3 1-16,-2 0-1 0,1 0 3 0,-4 2-3 15,0 3 0-15,2-1-2 0,1 3 3 0,0-2-1 0,2 1 0 16,0-1 1-16,0 1 0 0,1 2-2 0,-1 0 2 16,9-2-3-16,-4 2 1 0,2 0 1 0,-4-2-3 15,3 7 1-15,7-7-1 0,-1 5-1 0,2-3 2 16,-1 5-3-16,1-2 2 0,7 4-1 0,-2-1-1 0,9 2 2 16,-11 5 2-16,4-2-3 0,-4 1 4 0,6 4-2 15,-4-1 0-15,0 1 4 0,3 3-3 0,-7-2 0 16,9 6 0-16,1 1 0 0,-5 2 1 0,-1-1-4 15,9 5-1-15,0 2 1 0,0 1-5 0,0-1 6 16,2-2-2-16,1 2 0 0,10-4 5 0,0 0 6 16,1-5 3-16,-1-5 0 0,7-3 7 0,4-1-7 15,1-4 2-15,8-6 3 0,-4-1-7 0,4 0-3 16,0-4-3-16,7-3-1 0,-4-2-2 0,0-4-3 16,-2-2 2-16,-1-4-4 0,0-3-1 0,0-3 5 15,-6-4 1-15,5-2 0 0,-7-2 5 0,0-3 4 16,7-2 0-16,-8-4 2 0,9-1 4 0,-8-1 0 0,5-3-4 15,-3-2 6-15,6-3-5 0,-1-3-1 0,-2-1-6 16,3-2 4-16,-6-7-4 0,3-4 0 0,0 6 1 16,0-8-1-16,-6-1 1 0,3 3-1 0,1-2 2 0,-4 0-2 15,0 2 1-15,1 0 1 0,-8-8-1 0,7 8-1 16,1 1 1-16,-1-6-1 0,-2 0 1 16,7 2 0-16,-2-2-1 0,-5 0 1 0,11 2 0 0,-8 0 1 15,-1-5 1-15,0 0-2 0,0 1 1 0,-5-4-1 16,1 0-1-16,-2 1 3 0,-1-3-1 0,-3-1 0 15,1 6 2-15,-3-3 1 0,-2-2 1 0,1-1-1 16,-1-1 0-16,-2-2-2 0,-5-1 0 0,2 1 2 16,3-1-4-16,-8-1 1 0,6 2-1 0,-2 3-1 15,1-2 3-15,-4-2-1 0,3 4 3 0,-4-5 1 16,-2 1-1-16,7-2 5 0,-8 1-2 0,-6 0 1 16,3 3 4-16,1 1-2 0,-1-1 2 0,-6 2-1 15,1 1-1-15,-2 4-4 0,1-1-1 0,-2 1-1 16,-2-1-4-16,-1 0-12 0,-6 5-11 0,2 1-5 15,-2 6-17-15,-1 1-60 0,-4 4 86 0,-1-1-43 0,-1 4 61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05:00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11487 12845 101 0,'-3'0'-20'0,"-3"0"20"0,4 0-15 0,-1 0-30 0,3 0 38 16,-2 0 2-16,4-1 0 0,-2-3 2 0</inkml:trace>
  <inkml:trace contextRef="#ctx0" brushRef="#br0" timeOffset="1140.1">11476 12812 1 0,'0'-3'0'0,"-2"1"0"16,2 1 0-16,0-1 0 0,0 1 0 16,0 1 0-16,0-4 0 0,0 1 0 0,0 0 0 0,2 2 0 15,0-3 0-15,-4 1 0 0,4 0 0 0,-1-2 0 16,-1 2 1-16,-1 2 0 0,1-7-1 0,-2 2 0 15,0 1 0-15,2 3 0 0,-4-2 0 0,1-3 0 16,3-1-1-16,-2 5 1 0,-3 2 0 0,2-2 0 16,3-4 0-16,-6-1-1 0,4 5 1 0,2-1 0 15,-1-3 0-15,2-1 0 0,-1 5 0 0,0-3 0 0,0-2 0 16,0 0 0-16,0 3 0 0,0-4 0 16,0 4 1-16,0 2 2 0,-1-2 1 0,1 5-3 0,0 0 3 0,0 0 2 15,-7-6-3-15,7 6 3 0,0 2-1 16,0 2 0-16,4-4-3 0,-4 0 0 0,0 0-2 0,-4 2 3 15,4 0 2-15,0-2-3 0,0 0 4 0,0 0 5 16,0 0 2-16,-3 0 2 0,5 0 5 0,-1-2-2 16,-1 2 3-16,0 0-3 0,-3-6-1 0,3 3-5 15,0 1-1-15,0 2-1 0,-1-3-6 0,2 1-2 16,1 1-1-16,-2 1 0 0,1 0-2 0,-1-2 1 16,0 4-3-16,-1-5 3 0,-1 3 0 0,2 0 0 15,-1 0 5-15,2 0-2 0,-1 0 2 0,0 4 5 16,0-4 2-16,0 3 1 0,-1-3 4 0,1 2-2 15,-3 3-1-15,-5 1 2 0,6-3-2 0,1 2-1 16,-1-2-2-16,0 0 1 0,-1 5-1 0,0-2 0 16,3-4-1-16,-1 1-2 0,-1 3 0 0,-1-2-4 15,0 0-1-15,3-1 3 0,0-3-6 0,0 0 2 0,-2 2 0 16,1 0-2-16,1-1 2 0,-2 4 0 0,0 0 2 16,1-1 0-16,-2-1 2 0,0 5 6 0,3-8-2 15,-2 3-1-15,-1 4 6 0,1-3-2 0,1 0 0 16,1-3 2-16,-2 5-4 0,2-4-6 0,-3 3 4 15,3-2-2-15,0-2-4 0,0 1 0 0,0 0 0 0,0 1-1 16,3-3-1-16,-3 0 4 0,2 3-3 0,-1-3 1 16,1 1 0-16,-2-1 0 0,1 0 0 0,-1 4 1 15,0-4-3-15,4 1 0 0,-4 1-1 0,3-2 1 16,0 1-1-16,-2-1 0 0,-1 0-2 16,5-3 2-16,0 3-1 0,-5 2 2 0,3-2 0 15,0 0-1-15,0 0 0 0,2 1 0 0,-2-1 0 0,2 0 3 16,1 0-3-16,5 0-1 0,-6 0 1 0,6 0 1 15,1-3 0-15,-1 2-1 0,2-1 0 0,-5-1 0 16,8 0 0-16,-10 1 0 0,10 1 0 0,-7-3-2 16,2 4 1-16,5-3 2 0,-8 2 0 0,-2-4 1 15,5 3 3-15,3 4-5 0,-4-2 2 0,4 0 2 16,-3 0-4-16,1-2 3 0,1 2-2 0,3 4-1 16,-7-4 4-16,2 0 1 0,0 0 1 0,-6-2-3 0,7 2 1 0,1 2-2 15,0-1 2-15,-1-1 0 0,1 3-3 16,-4-1 4-16,-1-2-4 0,5 3-1 0,-4-1 3 15,2 1 0-15,-5 0-2 0,4 3 4 0,-1-3-4 0,-1 0 1 16,0-1 1-16,3 4-1 0,-5-4-1 0,2-1 1 16,2 4-1-16,-4-2 2 0,3-3-1 0,2 5 1 15,-1 0 0-15,-4-2-2 0,5 3 0 0,-1-3 1 16,-1-1-1-16,2 0-1 0,0 1-1 0,2-3 1 16,-1 1-1-16,1-1 1 0,-1-1 0 0,4-1-1 15,-2-1 5-15,4 0-4 0,-7 3 1 0,-2-2-2 16,11-3 1-16,-4 1 0 0,3 4-1 0,-5-2-1 15,0 2-1-15,-4-3 3 0,6-2 0 0,1 4 0 16,-6-1-1-16,3 2-3 0,6 0 2 0,-4-1 0 16,-2-3-1-16,10 6 2 0,-8-2-1 0,-1-2 0 15,6 2 1-15,-7 0 0 0,0-3 1 0,7 5-5 0,-4-1 5 16,-1-1-3-16,6 4 0 0,-2 0 2 0,-3-4-3 16,4 0-1-16,-2 0 3 0,3 0 2 0,-5 0-2 15,3 0 1-15,-2-1 1 0,4-4 0 0,-6 3 1 0,2 2-1 16,0-1 0-16,-4-2 0 0,2 1 1 0,2-1-1 15,-2 1 0-15,0-1 0 0,6 0 0 0,0 2 0 16,-5-3 1-16,7 0-1 0,-5 2 0 0,3 1 0 16,-2-3 0-16,-2 3 2 0,2-1-2 0,-4 2 0 15,-1-4 0-15,3 2 3 0,1 2-1 0,-5-2 0 16,6 6-1-16,-2-4-1 0,-3 3 3 0,-2-3 0 16,3 6-3-16,-1-3 1 0,-2-1-1 0,-2 4 0 15,-3-4-1-15,3 1 0 0,-2-2-5 0,-2-1 2 16,2 3-3-16,0 1-7 0,-2-1 1 0,2-3-3 15,-4 0-5-15,4 1-3 0,-4 1-1 0,1-1-1 16,-1 1-2-16,-2 3-2 0,2-4-6 0,-2 4 2 16,-1 0-5-16,1-2-10 0,0 2 36 0,-2 3-24 0,-1-4 37 15</inkml:trace>
  <inkml:trace contextRef="#ctx0" brushRef="#br0" timeOffset="9270.06">8887 6226 1 0,'1'2'0'0,"-4"-1"0"0,5 1 0 0,-8-2 0 15,6 1 0-15,0 1 0 0,-2-2 0 0,2 0 1 16,2 2 3-16,-1-2 3 0,2 0 3 0,-3 0 4 16,0 0 3-16,0 0-4 0,2 0 8 0,-2 0-2 15,1-4-2-15,1 3-2 0,-2 1-2 0,0 0 0 0,2 0-4 16,-4-2 3-16,2 2-3 0,0 0 4 0,0-1-2 15,-2 1-1-15,6 0 3 0,-4 0-9 0,0 0 3 0,0 0 1 16,1 0-8-16,1 0 0 0,4 1 1 16,-8-1-2-16,-4 3 1 0,5-1 1 0,1 0 2 0,0 1 2 15,-2-2-1-15,0 1 1 0,6 1-2 0,-3 0 4 16,4-1-1-16,0 1-2 0,-5 0-1 0,0-1 0 16,3 1-2-16,2 0 2 0,-10-1 0 0,5 1-3 15,5-2 3-15,-5 2 1 0,0-1 0 0,0 0 3 16,4 1 1-16,-5-3 3 0,-1 1 1 0,5 1-1 15,-1-1 3-15,7-1-1 0,-1 2 1 0,-2 0-1 16,-2-2-2-16,7 1-1 0,-2-1 0 0,-1 0-1 16,0 2-1-16,0-2-3 0,-4 0 1 0,-1 0-1 15,7 0-2-15,-2 0 1 0,1 0 0 0,-1 0-2 16,3-2 1-16,2 2 0 0,-2-1-2 0,3 1 5 16,0-2-3-16,-1 0-2 0,-1 1 1 0,2 1 1 15,0-2-1-15,-3 1 2 0,2 1-4 0,-2-2 2 0,0 2 1 16,2 0-1-16,-5 0 2 0,1 0-2 15,2 0 2-15,-3 0-2 0,1 0 2 0,2 2-4 0,0-1 2 0,-1-1 0 16,-1 2 0-16,2-1-2 0,-1 1 1 0,2-2-1 16,1 3 0-16,-4-1 4 0,1 1-2 0,-1-2-2 15,2 1 1-15,0 0 1 0,-5 1-1 0,5 0 1 16,-1 0-2-16,2 0 0 0,-2 0 1 0,-2 0 0 16,1 1 1-16,1-1-2 0,4 0 0 0,-3 0 0 15,5-1 1-15,-10-1-1 0,11 1 0 0,-4-2 0 16,-1 0 0-16,9 0 2 0,-4 0-1 0,-4 0-2 15,2-2 0-15,4 1 3 0,0-3-2 0,5 3 2 16,-5-2-2-16,-5 0-1 0,6-1 1 0,2 3 2 16,-9-4-2-16,4 4 1 0,-4-3 0 0,1 1-1 15,0 2 1-15,0-2-1 0,-1 3-1 0,4 0 1 16,-6-2 0-16,0 2-2 0,2-2 1 0,-2 1 2 16,0 1-2-16,1-2 1 0,1 1 0 0,-1-1-1 15,1 2 2-15,0-1-1 0,1 1-1 0,0 0 1 0,0 0 0 16,3 1 0-16,-2-1 0 0,0 0-2 0,-1 0 0 15,1 0 5-15,5 0-3 0,-3 0-1 0,-1-1 1 0,1 1-1 16,-1-2 1-16,0 2 2 0,-2-2-2 16,0 1 0-16,7 1 0 0,-9-2 0 0,2 1 0 0,7 1 0 15,-6-2-1-15,1 2 0 0,6-1 1 16,-3 1 0-16,-5 0 0 0,7 0-1 0,-6 0 2 0,0 0-1 16,3 0 0-16,-5 0 0 0,3 1 0 0,-4 1 0 15,-1-1 0-15,2 2 0 0,-2 1 0 0,-3-3 0 16,0 1 0-16,1 2 2 0,-3 0-2 0,2-4 3 15,-3 4-1-15,1-1-5 0,-3-1-5 0,1 1 0 16,-3 0-4-16,5-1-15 0,-4 1 9 0,-2 0-41 16,0-1-1-16,-2 2-16 0,1 0 48 15,-2 2-28-15,-2-1 56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47:53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5727 14492 267 0,'-10'3'20'0,"-2"-1"-2"0,2-2-8 16,6 0-1-16,-6 0 10 0,4 0-19 0,1 0-2 16,-1 0 0-16,3-2 1 0,-5 2-3 0,6 2 5 15,-9 1 3-15,2-3-2 0,3 1 9 0,-5 3 15 16,1-3-1-16,-4 4 1 0,9-2 12 0,-7-1-3 15,2-2 2-15,7 1 0 0,-8 2-7 0,0-3-6 16,2 2-2-16,1-4 0 0,-2 2-10 0,-2 0 0 16,-4 0-4-16,5 0 2 0,2 0-3 0,4 5 1 15,-6-5-2-15,0 0 4 0,1 0 0 0,4 3 1 16,0 0 3-16,-7-1-5 0,1-2 3 0,-4 0-3 16,5 0 2-16,-2 1-1 0,-2-1-4 0,-1 2 0 15,-1-2-5-15,1 3 5 0,-2 2-4 0,0-2-2 16,-1-1 1-16,-2 2 2 0,4 4-2 0,-7-3-5 15,2 3 2-15,0 1-2 0,-3 1-1 0,0 1 2 0,0 3-5 16,-2-2 0-16,0 1 0 0,-3 4-2 0,7-1 2 16,-2 0 0-16,6-2-2 0,3 9 2 0,-4 1-6 15,5 0 5-15,4 2-2 0,5 3 0 0,-3 1-1 0,9 3-2 16,-5 0 0-16,-6 0 3 0,11 1 1 0,2 1-3 16,-1 1 3-16,2 0 2 0,4 5 0 0,-4 0 2 15,8-2-1-15,3 2 2 0,2 2 0 0,4-1 3 16,-3 1 1-16,7-4 0 0,3-1 1 0,-1-4 0 15,1 3 3-15,8-6-2 0,-8-1 1 16,1-5-4-16,5 2 0 0,-3-2 2 0,-3-6-2 16,6 1-3-16,-4-1 2 0,8 0 0 0,-3-5 3 15,-4 2 0-15,-2-7-1 0,9 6 1 0,-3-4 1 16,-4-4-1-16,6 0 1 0,-6-4 2 0,2 0 0 16,2-3 0-16,2 0 0 0,-6-3 0 0,0-3 0 0,2-7 3 15,-4 5-3-15,-1-6 0 0,-1-2 1 0,-2 0 0 16,-4-2 0-16,4 0-3 0,1-5 3 0,-7-1-2 15,4-3 0-15,0-1-1 0,-5 1-1 0,3-3 1 16,-4 2 0-16,0-3 0 0,-7 4 1 0,7-3-3 0,-5 5 1 16,3-5 0-16,-8-1 1 0,-2 2 0 15,2 1 1-15,-1 4 2 0,-1-6-1 0,-4 5 1 0,-1-3 1 0,-7 4 5 16,6 4-3-16,-1-2 3 0,-5-3 2 0,-4 1 0 16,2 1-3-16,-4-3 3 0,5 4-2 0,-5-3 1 15,-4-2-1-15,2 4-2 0,1-1 1 0,-1 1 0 16,-3-1 1-16,3 2-1 0,-6 0-1 0,2 0 1 15,-2 0 0-15,-5-3 3 0,0 3-1 0,-4 3 0 16,3 0 0-16,-9 0-1 0,-2 2 1 0,1-2-1 16,2 3-4-16,0 4 5 0,0-1-4 0,-3-3 2 15,-1 5-2-15,7 5 2 0,-1-5 0 0,1 9-4 16,-5-4 1-16,3 5-2 0,-1 1-2 0,5-2-18 16,-6 2-11-16,0 3-9 0,2 5-22 0,4-2-46 15,-2 4 77-15,-5 4-38 0,3-5 65 0</inkml:trace>
  <inkml:trace contextRef="#ctx0" brushRef="#br0" timeOffset="1116.48">4456 16507 566 0,'-6'5'9'0,"4"-1"-8"0,2-4 0 16,-5 2-15-16,4-2-9 0,1 0 14 0,1 0-34 0,2-6 15 16,-1 6 5-16,0-4-6 0,-1 3 18 0,1-1 7 15,-1 1 7-15,-1-1 5 0,0-1 7 0,-1 1 8 16,-2 2 3-16,1 0-4 0,-3 0 10 0,-1 2-2 16,3-2 2-16,-7 3 3 0,2 0-3 0,2 0-5 15,-6 1-3-15,1-1 0 0,-2 0-4 0,-3 2-5 16,4-2-4-16,-2-2 0 0,-5 4-5 0,1 0-1 15,-1-2-1-15,-3 6-2 0,0-4 0 0,0 1-1 16,2 9-1-16,-2-3 0 0,2 1-2 0,-3 1-2 16,1 2 2-16,8-1-4 0,-5 9-2 0,7-5-4 15,-5 0-1-15,4 7 4 0,0 1-6 0,1 3 4 16,4 3-3-16,2 0 0 0,-2 2 3 0,3 4 0 16,3 2 1-16,2 3-1 0,-1 0-2 0,1 2 4 15,3 2 1-15,-1 1 1 0,1 1 1 0,5 1 1 16,4-4 1-16,-5-1 3 0,4-2-1 0,3-3-1 15,-2-5 2-15,9-5-3 0,-6-3 1 0,9-1 1 16,-10-2-2-16,8-4 1 0,2-2 0 0,-5-4-2 0,6 1 0 0,-2-5-1 16,4-1-2-16,-5-3 2 0,7 0-1 15,-3-4 0-15,3 0 2 0,-3-1 1 0,3-2 2 0,-7-2-1 16,1-1 2-16,4 0 0 0,-3-4-1 0,-1 1 3 16,1-2-1-16,-1 2 1 0,-4-5 0 0,3 2-2 15,-4-4 0-15,5 2 3 0,-2-2-1 16,-1 1-1-16,-6-1 1 0,8 2 1 0,-4 0 1 15,4-1 0-15,-7-1 1 0,-2 2 2 0,4 0-1 0,-7 0 3 16,8-2 0-16,-13 2 8 0,9 0 2 0,-7 4-2 16,8-1 8-16,-4 0 1 0,-7-3 0 0,5 3 3 15,-3 0-3-15,2 3-3 0,-6-4-3 0,4 3 4 16,-3-1-7-16,-11-4 0 0,8 5-1 0,-1 0 0 16,1-2 0-16,-3 2-5 0,3 1 4 0,-13-8-3 15,0 4-3-15,12 1-2 0,-10-1-2 0,1-4 0 16,-2 2-2-16,-1-5 2 0,-3 4-2 0,9 2-2 0,-8-2 0 15,0-4 0-15,10 3-2 0,-15 1 3 0,5-4-3 16,3 3 2-16,2-1-3 0,-2 0 1 0,1-2 0 0,5 2 2 16,-9-2 1-16,4 2-1 0,7 3 0 0,-12-4-1 15,3 0 1-15,4 1 0 0,-1 3-1 0,-2-1-1 16,2-1 1-16,3 2 1 0,-3-1 0 0,1 2 0 16,-1-3 0-16,4 2-2 0,-5 2 1 0,3 0 1 15,0-2 0-15,-1 3-1 0,2-2 1 0,0 4 0 16,-3-2 0-16,4 0 2 0,-4 0-2 0,7 4 2 15,-6 1-1-15,-2-2 0 0,5 0 1 0,-5 0 0 16,0 4-1-16,-2-2 1 0,0 1 0 0,1-1 1 16,-1 0-3-16,1 3 3 0,-6 0-1 0,1 0 2 15,0 0-3-15,1 1-1 0,-4 1 0 0,-3 1-1 16,5 0-6-16,-11 2 0 0,7 0-7 0,-1-2-27 16,7 3-23-16,-6-3-10 0,6 0-42 0,4-3 3 15,-1 4-34-15</inkml:trace>
  <inkml:trace contextRef="#ctx0" brushRef="#br0" timeOffset="2100.46">6984 16400 275 0,'-24'9'55'16,"0"2"-54"-16,-1-4 34 0,3 1 36 0,0-1-31 15,0 1-23-15,6 0-6 0,1-2-1 0,1 2-2 0,3-3-7 16,1 4 5-16,1-2 5 0,1-1-3 0,-2 3 7 16,-2-2 12-16,2 2 2 0,-2-1 0 0,1 1 12 0,-3 4-3 15,3-3-4-15,-4 1 8 0,3 0-8 0,-2 1-20 16,-2-1 3-16,2 3 6 0,-2 0-13 0,-3-3-3 16,3 4 2-16,-4-1-5 0,1 0-1 0,-3 2-2 15,3 3 0-15,-3-4-1 0,-3-1 0 0,0 7 2 16,-2-1-4-16,2-1 1 0,0 5 1 0,4-2-2 15,1 0 3-15,-2 3-3 0,8 3 0 0,-2-3-2 16,7 4 1-16,-1 1-1 0,-1 3-1 0,3 0-1 16,0 0-3-16,5 3 3 0,2 2-3 0,1-2 2 15,0 2-1-15,0 1 0 0,3 3 2 0,2-1 2 16,2 0 1-16,4-1-2 0,-1-1 1 0,-2 0 2 16,9-3-2-16,0-3 1 0,2-3-2 0,2-3 0 15,2-2-1-15,1-4 2 0,-4-1-2 0,7-1 0 0,1-5 0 16,-4-3 2-16,4-1 0 0,-6-3 0 0,8-2 0 15,-3 0 0-15,-2-4 1 0,3 1-1 0,-2-2 1 16,0 0 0-16,-1-2 1 0,1-1 0 0,-1-1 2 0,-3-4-4 16,-2 1 3-16,2 1 1 0,2-3 0 0,-5-2 0 15,6 0-1-15,-3-4 1 0,3 1-1 0,2-3 1 16,-2 1-1-16,3-1 0 0,-4 0-2 0,0-2 3 16,-1 3 0-16,1-3-1 0,-7 2 2 0,0-4-3 15,1 3 2-15,-3-3 1 0,0 4-1 0,-3-5 1 16,1 3-1-16,-4-3 1 0,-1 5 0 0,0-1 2 15,-5-1-1-15,5 2 1 0,-7-5 2 0,-1 6 2 16,0-6 2-16,-1 8 5 0,-4-2 1 0,0 2-5 16,1 2 7-16,-4-4 2 0,3 7 0 0,-4-1 1 15,1-1-2-15,2-1-2 0,-5-3 2 0,-1 3-9 16,3-1 0-16,1 1-2 0,-3-3-2 0,2 3 1 16,-5-1-2-16,3 1 0 0,0-2-1 0,3 1-1 15,-2 0 0-15,-2 1-1 0,1-2 0 0,-2 0 0 0,-1-2-2 0,-2 0 1 16,-4-1-1-16,4 1 1 15,-6-3 0-15,6 3 0 0,-3-1-2 0,-1 0 3 0,6 4-1 16,0-4-2-16,-5 3-3 0,1 1 1 0,1 1-4 0,-5-4-3 16,-1 5-2-16,1-3-4 0,-1 0-3 0,-5 1-8 15,6 0-1-15,-6-1-4 0,-2-5-8 0,2 5-9 16,-5-6-7-16,3 2-2 0,1 0-13 0,-4 2 0 16,7-1-10-16</inkml:trace>
  <inkml:trace contextRef="#ctx0" brushRef="#br0" timeOffset="20001.15">12972 14201 281 0,'-3'0'14'0,"-5"-2"0"0,5 1-6 0,0 1 4 16,0-2-4-16,-1 1 1 0,4 1-7 15,0 0-3-15,2 0-1 0,3 1 4 0,-5-1 0 0,-5 0 4 16,0 0 4-16,5 0 10 0,-1 0 2 0,-6 0-4 15,4 0 13-15,0 0-1 0,-5-1 2 16,8 1-1-16,-1 1 0 0,-6-1-5 0,-1 0 1 16,8 0-1-16,-9 0-4 0,6-1-3 0,3 2-3 0,-3 1 4 15,1-2-4-15,2 0 1 0,-5 1-1 0,5-1-2 16,0 0 2-16,-1 2 0 0,1-2-1 0,0 0 1 16,0 0 0-16,0 0-6 0,-2-5 2 0,-7 5-1 15,6 0-3-15,1-1-1 0,2-2-2 0,-6 3 0 16,3-2 1-16,-7 2 0 0,6 0 1 15,2-2-3-15,-4 1 1 0,-1-2 0 0,-4 3 1 0,2 0-1 16,3-2-1-16,-5-1 0 0,1 0 0 0,-1 0 2 16,2 0-2-16,-1 3-2 0,-2-5-1 0,1 5 6 0,0-2-4 0,3 1 1 15,-3-3 0-15,-3 3-3 0,3-4 3 16,0 2 1-16,-4 1 1 0,4-2-3 0,-3 2 3 0,0 1-2 16,2-3-1-16,-3 0 1 0,0 1-3 0,-1-1 1 15,2 0-2-15,0 1 0 0,-7-4 0 0,4-2 0 16,1 7-1-16,-3 2 1 0,2-3 0 0,-5-2-2 15,6 5 1-15,-1-1 0 0,-2 1-1 0,6 1 2 16,-2-1 0-16,-10-3-2 0,3 2 1 0,4 2 1 16,-5-1-3-16,1 2 3 0,3-1-4 0,-5-1-1 15,1 0 1-15,8 4 0 0,-2-3-2 0,-2 2-1 16,4-1-3-16,-1 3 5 0,-3-2-4 0,2-2 2 16,1 6-1-16,-3-3-1 0,2 3 1 0,3-1 1 15,-5 2 1-15,3-7-1 0,2 6 0 0,-2 2-7 16,-1-4 2-16,1 3 0 0,2 0-6 0,-3-2 4 15,2 2-2-15,0 1 1 0,-3 1 5 0,4-1 0 16,-6 2 0-16,6 0 4 0,-1 2 0 0,6 1 1 0,-4-2 0 16,-1 4-3-16,2 0 3 0,4-2 2 0,3 3 2 15,0 1-5-15,-2-1 5 0,-1 3 0 0,-3 1 0 16,11-1 1-16,-7 2 1 0,7 0 3 0,-8 3-2 16,-1 2 0-16,4 0 3 0,2 3-3 0,2-7 1 15,1 10 0-15,0-3-3 0,-7-1 2 0,7-1-1 16,-1-1-1-16,-2 3 0 0,-2-4 1 0,5 4-2 15,-2-5 2-15,-1 0-1 0,3 2 1 0,2 0 3 0,-1 0-3 16,9-2 3-16,-7 0-3 0,-3-1 1 0,3 1 1 16,3-3-3-16,1 1 0 0,2-1 0 0,-3 5-1 15,2-3 1-15,2-1 0 0,4-1-1 0,-9 2 3 16,10 0-1-16,1 5-2 0,-7-5 1 0,12-3 0 16,-5 4-1-16,7-3-2 0,-2 0 1 0,4 1-3 15,-5-2 1-15,2 1 2 0,5-3-1 0,-2 0-2 16,0-2 2-16,1-3 2 0,0 2 0 0,1-2 1 15,4-3 0-15,-4 1-2 0,3-1 0 0,-2 0 1 16,9-3-2-16,-1 0 1 0,-5-3-1 16,5 1 1-16,1-3 2 0,0 2-1 0,4-3 1 0,3-1 0 15,-9-1 0-15,7 0 0 0,-2 0-1 0,-3-3 0 16,1 2 0-16,3-4 3 0,-5 0 1 0,-1 0-2 0,3-2 4 0,-2 0-3 16,0-2 5-16,-5-2 1 0,6-2-2 15,-4-1-2-15,-2-2 0 0,4 1 1 0,-4-4-1 0,2-3 2 16,-3 0-3-16,3 3 1 0,-3-8 1 0,3 3 1 15,-5 1-1-15,-2-4-2 0,-1 4 1 0,1-1-1 16,-4-6 4-16,2 0-3 0,-2 8 0 0,0-6 0 16,-6 1 2-16,3 0-1 0,-4-1-1 0,-2 0 2 15,4 6 0-15,-1-5 2 0,-10 3 1 0,4-1 4 16,1 2 0-16,-10 1 0 0,-1 0 3 0,2 0-1 16,-4-2 0-16,-6 5 3 0,7-6-3 0,-7 1-3 15,-1 2 0-15,-1-1-1 0,2-4-2 0,-1 5-3 16,-4-3-1-16,-6-4 1 0,2 7-4 0,-3-6 0 15,4-3-1-15,-6 4-1 0,-2-1 0 0,4-5 0 16,-4 3-1-16,1 0 0 0,-2-3-1 0,-4 4 0 0,4 1 1 16,-8 0-1-16,6 1 0 0,-7-1 1 0,-3 1-3 15,4 2 4-15,2 1-2 0,-4 1 2 0,-4 2 0 16,6-1-3-16,-6 0 2 0,9 3-4 0,-8 4-3 0,-1-1-2 16,-2 2-9-16,-2-2-22 0,2 3-20 0,-4 4-8 15,-2 1-37-15,-5 5 2 0,-6-2-27 0</inkml:trace>
  <inkml:trace contextRef="#ctx0" brushRef="#br0" timeOffset="21050.25">10926 15617 386 0,'-18'6'39'0,"6"3"-12"0,-1-1 0 0,-4 0-5 16,7 2-12-16,-1-1-4 0,0 0-6 0,2 1 1 16,-4-1 4-16,1 1-2 0,-1 1 4 0,0-3 12 15,-1 3-3-15,-1-2 2 0,2 4 9 0,-9-1-2 16,6 1-3-16,1 1 4 0,-4 0-6 0,0 5-3 15,-2-2-3-15,6 4-1 0,-6-2-6 0,4 4-3 16,1 2-2-16,0 1 1 0,-4 0-4 0,6-2-2 0,-5 3-1 16,2 4 3-16,-1 4-3 0,-2-1-3 0,6 2 3 15,-8 4-1-15,-2 4-1 0,2 0 1 0,-2 1-1 16,1 3-1-16,1-1 2 0,1 3 2 0,-1 5-1 0,10 0-1 16,4 2 2-16,0 1 2 0,0 2-5 0,7 0 3 15,-3-2-2-15,4 0 2 0,0-1 0 0,0 1-4 16,4-2 1-16,-1 1-3 0,8-3-1 0,-5-1 2 15,4 2-6-15,8-1 4 0,0-4-3 0,2 0 2 16,-6-6 1-16,8 2 3 0,-4 0 4 0,7-7 2 16,2-3 2-16,-7-1-1 0,-1-2 1 0,4-2 1 15,3 1-2-15,-1 1 2 0,2-5-2 0,-1-1 0 16,1-5 1-16,1 3 1 0,-2-6 0 0,5-2-1 16,-7-4 0-16,2-4 1 0,3-4-2 15,-1-2 1-15,-3 0-1 0,3-1 0 0,7-2 1 0,-5-5-1 16,8-1 1-16,-1-2-1 0,1-2 0 15,0-2 1-15,3-2-1 0,1-5 1 0,-7 3 1 0,3-3-2 16,-5-4 1-16,3-1 0 0,-6 0 0 0,0-1 1 16,0 2-2-16,-2-6 3 0,-3-1 0 0,2 0-2 0,-2 1 3 15,2-1 2-15,-4-3 1 0,1 0 2 16,-1-4-2-16,-1 3 2 0,0-4-3 0,-11-3 5 0,11 2-3 0,-4-2 0 16,2 3 1-16,-6-3-2 0,2 0 1 0,-2 2-1 15,-1 1 1-15,7 2-2 0,-12-2-1 0,2-1 1 16,-6 1-2-16,4 2 2 0,-9-5-2 0,2 5 0 15,-1 0 3-15,0-3-2 0,0 2 1 0,-5-2-2 16,-4-2-2-16,1-3 5 0,-3 6-4 0,-1-7 0 16,-4 1-1-16,2 0-2 0,1-2 1 0,-6 2 2 15,-1 5 0-15,-1-1-3 0,6 3 2 0,-3-1 2 16,3 3-2-16,-9-1 2 0,-1 2 0 0,8-4 0 16,-2 5 0-16,-3-2 0 0,1-3 0 0,-4 2-1 15,0 0 2-15,1 1-5 0,-2 1 0 0,-6 2 0 16,4-2-1-16,-1 4 0 0,1 3-5 0,-5-3-1 15,2 4-2-15,1 2 1 0,-5 0-5 0,5 4-20 16,0 3-12-16,-4 2-9 0,-4 4-27 0,7 5 1 0,-7 5-27 16</inkml:trace>
  <inkml:trace contextRef="#ctx0" brushRef="#br0" timeOffset="22650.6">15580 16642 466 0,'-16'14'46'0,"-3"-4"-14"0,5-1-2 0,-2-3 7 16,2 4-43-16,3-1 6 0,-4-5-5 0,-1 0 5 15,6 1 3-15,-1 0-1 0,2-4 8 0,0 2 20 16,1 1 4-16,-2 0-3 0,6 3 21 0,-3-3-9 16,2 3 0-16,-2-1 9 0,2 2-13 0,-1 1-4 15,1-1-2-15,-1-2-7 0,1 2-2 0,2 2-3 16,-4-3-7-16,4 0 7 0,0 2-8 0,-3 1-6 16,3-7 1-16,1 5 1 0,1-4-4 0,-4 0 3 15,2 0 4-15,0-1-8 0,1 2 8 0,-3-3-2 16,4 2-2-16,-4-2 1 0,3 1-2 0,1 2-4 15,-5-5 0-15,2 6 4 0,1-3-3 0,-1 0-2 16,-1 2 1-16,2-3-3 0,-4 1 1 0,3-2 3 0,-4 1 0 16,1 0-4-16,0-1 5 0,-4-1-4 0,3 2 3 15,-3-1 0-15,-2-1-2 0,-3-1 0 0,-4-1 0 16,-5-3-2-16,1 2 2 0,4-1 4 0,-10-1-1 0,9-1 0 16,-2 1 4-16,-9-1-2 0,6 1 1 0,8-3 1 15,-8 0-2-15,-6 2-1 0,7 1-2 0,-8 0-1 16,-3-4-3-16,7 3 2 0,-4-1-1 0,-3 1 1 15,2 0-1-15,-4-7-2 0,0 1 2 0,2 7-2 16,-2-3-1-16,-4-3 2 0,-1 2-2 0,-1-1 1 16,-1 4 1-16,2 0-1 0,1-4-1 0,-6-2 2 15,1 2-2-15,5 2 2 0,-1 0 1 0,1-3-3 16,3 5 3-16,-2-3-1 0,0 4 0 0,3 0 0 16,-3 2-2-16,-5 0-4 0,6-3-3 0,0 6 0 15,-2-5-5-15,-5 3-5 0,9 2 0 0,-8-4-4 16,7-1-6-16,0 5 1 0,-2 3-1 0,1 2 0 15,6 1 0-15,-4-1 3 0,0 1-3 0,4 7 3 16,-3 2 0-16,0-4 1 0,2 5-3 0,-3-2 0 16,-1 4-1-16,6 0-1 0,0 1 0 0,5 5 2 0,-1-5-2 15,-1 6 11-15,4 0 3 0,7 2-1 0,5 3 12 16,-5 0 2-16,6-1 3 0,4 3 0 0,2 1 2 16,0-3-2-16,5 4-1 0,2 1 3 0,-2 0-2 15,4 1-1-15,0 0 2 0,5 2-3 0,3-2 3 0,-1 3 1 16,2 1-2-16,-1-4 0 0,4 0 0 0,0 0 0 15,5 0 0-15,-6-4 0 0,1 2 2 0,5-4-2 16,-7 0 2-16,12 0 1 0,-2-3-1 0,-5 0 5 16,5-1-2-16,-1 3-1 0,2-6 4 0,1 2 0 15,7-3-1-15,-12 2 3 0,6 1-2 0,0 0 0 16,1-3 5-16,2 0-6 0,-4 0 4 0,1 0 0 16,0-3 0-16,0 2 1 0,-3-2-2 0,6-5 0 15,-2 3 0-15,-1-8-1 0,5 2-1 0,-2 2-3 16,2-2-2-16,3-2 2 0,1-2-4 0,3 2 1 15,-4-4-1-15,9 1 1 0,-10 1 1 0,7-1-1 16,0-3 3-16,-1-3 0 0,1 0 1 0,1-2 0 16,1 2 1-16,-5-1 2 0,5-2 1 0,-1 0 3 0,0-1 2 15,-1 1-2-15,0 3 5 0,7-1 3 0,-5 1 5 16,0 0-5-16,-3 0 4 0,-1 0-2 0,1 0-1 0,-5 0 6 16,3 0-4-16,-1 1 1 0,-7-1-2 0,1 0 0 15,0 0 3-15,0 0-7 0,-6 2 5 16,3-2-9-16,-8 0 0 0,4-2 0 0,-3 2 0 0,2-1-6 15,-4-4-1-15,0 5-1 0,-1-6-1 0,1 2 4 16,2 0-4-16,5-4-3 0,-5 5 2 0,1-5-1 16,-3-2 0-16,9 6 0 0,-4-6-2 0,-5 2 0 15,7 2 1-15,-10 1 0 0,3-4 1 0,3 0-2 16,3 4 1-16,-11-8 0 0,5 5 0 0,1-1 0 16,-3-4-1-16,1 2 0 0,-2 3-2 0,0-4 3 15,1-1-2-15,-1 7-1 0,3-7 0 0,-4-2 3 16,-1 1-1-16,-1-1-2 0,0-2 5 0,2 6-4 15,-4-3 2-15,4-3-1 0,-4-1 0 0,-1 4-2 16,0 0 0-16,1 1 0 0,-2-4 0 16,1 1 0-16,-2-1 0 0,3-3-3 0,-1 2 2 0,-1-1 1 0,4-1-1 15,-4-4 1-15,0 2-2 0,4-1 1 16,-7 1 1-16,7-3 1 0,0 1-2 0,-3 2 0 0,-1-3-1 0,5-2-2 16,-1 2 1-16,0-2-1 0,-6 0-2 15,3 4 0-15,-3-4 3 0,6 0-1 0,-5 1 3 0,-1 2-5 16,2 0 4-16,-5 1-3 0,1-1 0 0,0-1 0 15,5-2-2-15,-13 5-1 0,10-1 1 0,-5-2 2 16,-6-1 0-16,6 4-1 0,1-3 2 0,-1-2-3 16,-1 2-1-16,-1 2 3 0,2-6-3 0,-3 3-6 15,3-4-2-15,0 1 0 0,-8 3-4 0,-1 1-5 16,1 3-2-16,5 0-1 0,-14-4-4 0,4 1 2 16,-6 5-8-16,6-2-1 0,-7 0-2 0,3-2-15 15,-4 2-2-15,-1 0-2 0,2 6-18 0,-2 1 0 16,1-1-13-16,-1 5-9 0,0 3-3 0,5-3-1 15,0 3 0-15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50:01.7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5115 7382 107 0,'-2'-4'8'0,"1"0"-8"0,1-3 9 0,-5 5-28 0,5-1 40 15,-2-2-2-15,2 0-6 0,-1 4-2 0,1-1 1 16,0 2-7-16,0-4 4 0,0 4 4 0,0-2-7 15,0-6 6-15,0 7 21 0,-2-3-5 0,2 4 1 16,-1-1 9-16,-1 1-1 0,-3-2 1 0,2 2-3 16,0 0 1-16,-3 2-5 0,1-2-4 0,2-2 0 15,-5-1-7-15,2 0-3 0,0 3 1 0,1 0 0 16,-5 0-3-16,6 2 0 0,-1 1-2 0,-1-3 4 16,-4 3-2-16,1 0 1 0,-1-3 0 15,2 3-1-15,1-3 2 0,0 0-5 0,-1 5 2 0,-3-4 1 16,2 3-4-16,-4-6 4 0,4 7-4 0,-2-5-1 15,2 3 2-15,-4 2-1 0,-1-4-1 0,8 5 2 16,-4 2-3-16,5 2 0 0,-4-6-1 0,1 6 0 16,3 1 0-16,-7 0-2 0,4 1-2 0,3 1 1 15,-7-2-3-15,1 5-1 0,4-2 1 0,-4 2 0 16,0-1-1-16,3 3 0 0,2-1-1 0,-5 2 1 0,10 1 0 16,-9 1 2-16,4-1-2 0,-2 2 0 0,5 3 0 0,-4-1 1 15,4 0-2-15,0 2 1 0,-3 0-1 16,3-1-1-16,3 5 0 0,0-1-1 0,0 0-1 0,0 2 1 15,0 1 0-15,0-1-1 0,0 1 1 0,0 1 1 16,1-3 1-16,2 1-2 0,2 0 0 0,-5-1 2 16,5-1-3-16,1 1 5 0,-1-1-2 0,-5 0-2 15,8 1 1-15,-3-2 1 0,-5-1-2 0,9 1 1 16,-7-1-2-16,2-1 0 0,4 1 2 0,-5-2 1 16,0 1 0-16,5-1 0 0,-6 1 2 0,9 0-2 15,-5-8 1-15,0 1 1 0,-2 2-2 0,3-2 0 16,0-4 2-16,-1 0-3 0,8-3 1 0,-11 1-1 15,8 2 0-15,2-4 2 0,-7-4-1 0,5 2 0 16,-1-1-2-16,4-2 1 0,-5-1-1 0,5 0 2 16,-3-2 0-16,2-1-2 0,1-1 2 0,-3-2 0 0,5 1 0 15,-4-2 2-15,-1 0-2 0,-4-4 1 0,4 1-1 16,1 2 0-16,1 2 0 0,3 1 0 0,-5-3 0 16,0-1 0-16,3 3-1 0,-2-2 0 0,1 1 1 0,0-1 1 15,-2 0 0-15,0-4-1 0,0 3 0 0,-3 1 0 16,3-2 0-16,0 2 0 0,1 0 1 0,-1-2-1 15,0 5 0-15,0-2 1 0,-1 1-1 0,1-9 0 16,-2 9-2-16,4-1 3 0,-2-1-1 0,1-5 0 16,-4 2 2-16,3 1-3 0,-1-1 1 15,1 6 2-15,-2-3-2 0,-3-4 0 0,2-2 3 0,-3 6-2 16,4-3 4-16,-4-1-4 0,4 1 5 0,-4-3-4 16,1-4 1-16,-2 2-1 0,0 3-1 0,4 0 0 15,-5-1 1-15,5-2 2 0,-6-2-4 0,1 5 1 16,3 2 2-16,5 1 0 0,-9-1 0 0,-1 0-1 15,4-2 0-15,-3 2 2 0,2-1 2 0,0 3-2 16,-3-4 1-16,-2 0-1 0,4 0-2 0,-3 2 7 16,6-1-5-16,-6-1-1 0,0 2 1 0,0-2-3 0,-8 0 2 15,7 1-1-15,-3-1 1 0,4-2 0 16,-9 1-1-16,6 1 2 0,-2 0 2 0,5 2-2 16,3 0 4-16,-3-2-2 0,0 1 0 0,-6 0-1 0,4 0-1 15,1-2 1-15,-1 1 1 0,-4-2-3 0,1 3 0 0,-1-1-2 16,1-2 0-16,4 1 3 0,-6-1-4 0,3 1 2 15,-6 0 36-15,5-1-41 0,1-1 22 0,-4 2-22 16,0-2 6-16,2 1 8 0,-2-1-26 0,3 0 22 16,4-3-42-16,-9 3 35 0,5-2 0 0,-2 1 0 15,-1-1 0-15,3-1 1 0,0 0-1 0,-3-2 0 16,1 5 0-16,0-3 0 0,2 2 2 0,-2-3-2 16,3-2 0-16,-3 4 0 0,2-1-1 0,-3 5 0 15,3-8 1-15,-1 4-3 0,1 0 3 0,-1 1 0 16,0 1 0-16,-2-6 0 0,3 2 0 0,-4 1 0 15,4 3 1-15,-3-3-1 0,2 0 1 0,-2 1 0 16,2 2-1-16,-2 0 0 0,5 2 1 0,-7-2-1 16,2 0 1-16,2 0 1 0,-5 3-1 0,3 0 1 15,-4-3-1-15,2 3 1 0,-4-1 1 0,1-1 1 0,1 1-4 16,-4 3 2-16,4-4 0 0,-1 4-3 0,-3-2 0 16,0 3-2-16,4-1-3 0,-4 3-15 0,-1-2-16 15,9 2-15-15,-9 1-22 0,7-1 1 0,4 3-27 16</inkml:trace>
  <inkml:trace contextRef="#ctx0" brushRef="#br0" timeOffset="1815.65">6958 7522 640 0,'-9'2'-15'16,"7"-2"-19"-16,2 0 0 0,-3 1-39 0,5 1 1 0,3 1 8 15,1-1-42-15,-3 1 44 0,3-2-1 0,-4 1-6 16,3 1 48-16,1 0 5 0,-6 0 19 15,-6-3 10-15,2 2 7 0,-3 0 26 0,-4 1-3 0,4-2 2 16,-5-1 26-16,-4 2-14 0,3-2-5 0,4 0 3 16,-4 0-18-16,-1-2-8 0,3 2-7 0,3-1-1 15,-4-2-12-15,7 1-3 0,-4-1-3 0,-1 0 2 16,5 0-5-16,-2 1-1 0,-4-1 3 0,0 0-5 16,0-2 2-16,-2 3-4 0,0 1 0 0,1-2 1 15,-2 1-5-15,1-3-2 0,0 5-1 0,-4-3-1 16,1 0-3-16,-2 3 2 0,2 0-6 15,-5 0 5-15,2 3-4 0,-3 0 7 0,0 1 2 0,2 2-1 0,-2 3 5 16,-2-1 0-16,-1 0 5 0,2 1-1 16,2 1 0-16,-1 1 1 0,-1 1-1 0,-3 0 0 0,-2-1-1 15,1 1 1-15,5 1 0 0,0-1 3 0,3-1-1 0,-1 2 1 16,7-2-1-16,-1 0 1 0,5-2 0 0,-5 4 0 16,4-2 0-16,-1-2 1 15,2 4 0-15,-9-4-2 0,1 2 1 0,6 2 0 0,0-2-1 0,0 0 0 16,-1 2-1-16,4 2 0 0,-5-2-1 0,8 4 1 15,-3 0 0-15,5 2-2 0,0 0 2 0,-2 5 1 16,4-2 0-16,-2 0-1 0,3 3 1 0,1 0-4 16,1 0 3-16,-1 1 0 0,1 3-3 0,3-2 4 15,-1 0-4-15,4-2 2 0,-5 3 1 0,5 1 0 16,-4-4 2-16,5 2-1 0,-4-2 0 0,3 2 0 16,-4-1 0-16,4 1 2 0,-2 1 0 0,2-1 0 15,-1 0-2-15,-4-2 0 0,3-1-2 0,-4 2 2 16,2-2 0-16,6 3-1 0,-9-1 1 0,-1 0 1 15,5-3 2-15,0 1-2 0,-1 4 2 0,4-6-1 0,0 3-1 16,-11-6 2-16,6-3-3 0,2 0 1 0,-4-2-1 16,6 0 2-16,-1-3 0 0,-4 1-1 0,-2-4 1 0,3 2 0 15,5-2 0-15,3-1 3 0,-5 0 1 16,-3 1-5-16,2-4 5 0,4 3-3 0,-1-3 3 0,8 1 0 16,-7-2-2-16,1 0-1 0,7-1 1 15,0 0-2-15,-6-2 1 0,7-2 0 0,-3 2-2 0,0-3 1 16,2 0-2-16,-1-2 3 0,-1 0-3 15,4 1 1-15,-2-3 0 0,-4 1 3 0,1 0-2 0,-1-1 3 16,-1 1 1-16,1 0-5 0,-2-2 4 0,0 0 0 16,0 2-2-16,-2-4 1 0,1 2-2 0,1-1-2 15,-2 0 2-15,-1-1 0 0,2-2 2 0,1 2-4 16,0-1 2-16,-3 0-2 0,-1-5 1 0,4 2 2 16,-3-2-3-16,2 1 1 0,-1-1-2 0,2 2 1 15,-5-2-2-15,4 0 2 0,1 5-1 0,-2-3 1 16,-1 2-1-16,3 1 1 0,-1-2 1 0,2 2 0 15,-7-5 0-15,4 4 0 0,2-2-1 0,-3-1 2 16,2 0-1-16,-4-3 0 0,2 3 1 16,1-4-1-16,4 3 1 0,-7-1 1 0,0 1 0 0,-4 0-1 0,6 2 1 0,1 0 1 15,-1-3-1-15,-6 4 0 0,1-1 1 0,3 0 2 16,-3 0-1-16,7-1 3 0,-9 1 1 0,-1 0 0 16,-1 3 6-16,1-3-4 0,-8 1 5 0,8 2-1 15,-2 0 2-15,1-1-1 0,-7 1 2 0,6 0-4 16,-4-2 0-16,1 4-1 0,5-1-2 0,-3 1 0 15,0-2-4-15,0 0 1 0,3 3-2 0,-3-3-1 16,3 3 1-16,-5-4-3 0,3-1-1 0,1-1 0 16,-9 3 1-16,9 0-1 0,-7-2 0 0,5 2 0 15,0-1 1-15,0 1-1 0,-5 1 0 0,3 1 1 16,2-4-2-16,0 2 2 0,1 2-1 0,-1-4 5 16,-3 2-2-16,4 0-1 0,1 2 2 0,-7-6-3 15,3 4 3-15,3 0 2 0,-4-1-5 0,5 2 0 16,-1 1 1-16,-4 0 1 0,-1-1 0 0,7 4 0 15,-3 0-1-15,2-1 2 0,-6-1-1 0,1 1-2 0,-2-1 1 16,5 1 1-16,1 1-2 0,1 1 2 0,-5-1-1 0,2-2 0 16,3 2 3-16,1 1 1 0,0 0 2 0,-2 1-5 15,1-1 3-15,-2-1 0 0,1 3-2 0,0-2 3 16,1 0-2-16,-4 0 0 0,-1 2 0 0,3-1-1 16,0 0 1-16,-5 0 3 0,5 1-1 0,-5-1-1 15,5 3 1-15,-5-1-2 0,1 1-2 0,0 1 4 16,0 0-5-16,-1 0-1 0,2 3-1 0,-2-2 2 15,0 1-2-15,4 1-3 0,-6 2 0 16,5 0-3-16,-4 1-2 0,4 2-1 0,-3-2-4 0,4 3-8 16,-3 2-2-16,3-1-60 0,1 1-31 0,-2 0 45 15,2 2 68-15,3-1-66 0</inkml:trace>
  <inkml:trace contextRef="#ctx0" brushRef="#br0" timeOffset="57749.11">3194 12337 350 0,'-6'3'30'0,"3"-3"2"0,1 2 6 0,2 1-43 0,-1-3 15 16,-1 1-20-16,2-1 3 0,0 0 1 0,0 0 0 15,2 0 5-15,-1 0 1 0,-1 0 5 0,0 0 2 16,0 0 3-16,2 0 15 0,-2 0 1 0,0 0 0 16,0 0 15-16,0 0-9 0,0 0 3 0,0 0 2 15,0 0-9-15,0 0-7 0,0 0-1 0,0 0-2 16,0 0-4-16,0 0 2 0,0 2 0 0,-2-2-2 15,2 2-1-15,0-1-2 0,-1 1-3 0,1-2 5 16,0 1-8-16,-3 4-5 0,3-5 1 16,1 3-1-16,2-1-5 0,0 1 3 0,5-2-1 0,-3 1-3 15,4 1 3-15,1 0 1 0,2 1-1 0,3-3 2 16,-1 2-2-16,0-3 2 0,0 2 0 0,3-1 3 16,2 1 0-16,-5-2 2 0,1 2 1 0,-1-2-2 15,5 0 2-15,-4 4-1 0,3-2 1 0,-4 1 0 0,6 0-2 16,-4 0 0-16,11 0 1 0,-4 2-3 15,1-2-1-15,-2 2 1 0,5 0-1 0,-1-1 1 0,-2 0-1 0,1 0-1 16,-6-2 0-16,6-2 1 0,-1 3 0 0,1-3 0 16,-3 0 0-16,-2 0 1 0,2-2-1 0,0 1 1 15,-4 1-1-15,2 0 0 0,-2-3-1 0,-3 4 1 16,3-1 0-16,-4 0 0 0,1 2 0 0,-2 1-3 16,0 2-7-16,1-1-2 0,3 6-9 0,-4-7-38 15,6 6-13-15,-5-1-3 0,-2-3-46 0,2 0 1 16,8 6-26-16</inkml:trace>
  <inkml:trace contextRef="#ctx0" brushRef="#br0" timeOffset="58400.13">3465 11824 627 0,'-13'14'41'15,"1"-1"-40"-15,9 0 12 0,-5 2 0 0,3-2-2 16,3 4-11-16,7-1-2 0,-3 0-9 0,7-1 2 16,2 3-5-16,-8-4 5 0,10 0 1 0,-4 0 1 15,7 0 6-15,-7-4 3 0,1 2 3 0,2-2 3 16,7 2 5-16,-5-2 6 0,1-1 0 0,0-1-2 16,-4 0 5-16,4 0-6 0,2 0-1 0,-8-4 3 15,2 0-9-15,8 3 0 0,-6-2-2 0,1 0-2 16,2 1 0-16,-2 0-3 0,0-1 0 0,5 1 3 15,-3 1-5-15,-4-3 0 0,4 3-4 0,0-1 4 0,2 0 0 16,-3 1-1-16,2 0 0 0,2 1-1 16,-3 3 2-16,1-1-2 0,0-1-2 0,0 2-1 0,1-1-3 15,-1 2 1-15,-3-1 1 0,0 0-1 0,-1-1 3 16,0 1 3-16,-1-2-1 0,-1 2 3 0,0-1 3 0,-1-1 4 16,-4 1 1-16,-5-3-4 0,3 4 4 0,2-1-1 15,-6-1 2-15,0 2-3 0,0-1-1 0,-2 1-1 16,2 0-3-16,0 1 5 0,2-1-5 0,-2-1 2 15,3 7 2-15,-3-4-3 0,0-4 3 0,-3 2-2 16,-2 2 3-16,5 1-2 0,-5-3-1 0,1 0 0 16,-6-2-3-16,7 4 4 0,-5-1-4 0,0 1 0 15,4 0-1-15,-6-4 1 0,4 8-1 0,-3 1 1 16,-2-6-1-16,0 1 0 0,3 4 0 0,-3-4 0 16,-2-2 1-16,-3 6 2 0,4-6-1 0,-2 2-2 15,-4 2-1-15,3 0 0 0,-3-4-3 0,-2 4 1 16,2 1-6-16,-2-5-3 0,3 2-3 0,-2-1-23 15,2 1-14-15,-1-2-12 0,1 0-35 0,3 1 3 0,1-1-27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54:53.5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2529 7107 202 0,'-6'-5'4'0,"1"-1"-4"0,5-2-6 0,0 2-13 15,-2 0 17-15,1-1-12 0,2-4-4 0,-1 5 5 0,2-2-1 16,-2 2-3-16,3 0 10 0,-1-2-3 0,-2 3 14 15,3-1 6-15,-3 1 7 0,0 0 3 0,0 1-3 16,0-1 10-16,1-2-1 0,-1 3-6 0,2-1 4 16,-1-1-5-16,1-2-6 0,0 2-3 0,-1-4 2 15,1 2-7-15,1 0 6 0,0 2 2 0,-3-2-2 16,0 4 8-16,0-1 9 0,0 0 2 0,0 4 1 16,0 1 10-16,0 0-3 0,0 0 7 0,0 0-2 15,0 0 2-15,0 0-6 0,0 0 0 0,0 0 2 16,0 0-3-16,-2-2-2 0,1 2-3 0,-2 0-4 15,1 0-1-15,-4 0-5 0,3 0 0 0,-4 0-1 16,4-2-6-16,-3 2 2 0,1 0-4 0,-4-3 2 16,4 2-2-16,-6-2 2 0,3-1-5 0,-4 3 5 15,2-1-3-15,-2-2 1 0,-2-3 1 0,1 7-3 16,-4-4 1-16,2-1-4 0,0 2 1 0,-4-2 0 16,3 2-4-16,0 1 3 0,2 1-2 0,-5-1-1 0,-1 2 1 15,4 0-2-15,-3 2-1 0,4 1 3 0,-1-2-6 0,-1 6-3 16,-1-3 0-16,3 4-1 15,4 2-3-15,-5-4 0 0,0 7-1 0,3-2 1 0,-1 1 0 0,2 2-1 16,7 2 1-16,-8 0 0 0,4-1-1 0,1 3-1 16,0 2 1-16,0 1 1 0,2 1-1 0,-5 1 0 15,2 2-1-15,6 2 3 0,-1-2 0 0,0 7-2 16,0-4 2-16,3 4-1 0,-1-3 2 0,2 1 1 16,0 2 1-16,-1-2-2 0,1 3 3 0,0-7-1 15,0 6 0-15,0-4 0 0,1-1-1 0,-1 4 1 16,0-1-2-16,5-1 2 0,-3 1 0 0,1-2 2 15,0 2-2-15,-1-2 2 0,2 2 0 0,1 0-1 16,-2-5 3-16,0 3-2 0,2-1 0 0,-2-2 0 16,-1 2 0-16,6 0 0 0,-5-2 0 0,1-2 1 15,6 7-1-15,-9 0 0 0,9-1 0 0,-9-1 0 0,4 2-1 16,-5-2 1-16,6 2 0 0,-6 1 1 0,0-4-1 16,2 0 0-16,-2 0 0 0,2-1 2 0,1 1-2 15,-2-2 1-15,-1 2 0 0,0-2-1 0,3 2 3 16,-3 0-2-16,0 1 1 0,0 0-2 0,-4-1 0 0,1 0 0 15,3-4-1-15,1 4 3 0,-2 0-1 0,-1-2-1 16,0 2 2-16,-4-2 0 0,6-1-1 0,-1 2 4 16,-3 1-4-16,-5 1-1 0,6-4 1 0,-5 3 0 15,5-5 0-15,-3 1-1 0,-2 2 3 0,-3-1-1 16,6 1 2-16,-4-3-4 0,5 3 3 0,-4 2-3 16,2-3 1-16,0 1 1 0,3 0-1 0,-2 0-1 15,-3-4 3-15,0 4-1 0,2-5-2 0,-3-2 5 16,2-1-3-16,-1 2 0 0,-3-7 0 0,5 2 0 15,-2 5 2-15,0-3-3 0,2-2 2 0,3 2 0 16,-3 0-1-16,3-2 1 0,-1 3-2 0,0-4 4 16,2-4 1-16,2 2-6 0,0-3 7 0,0 0-7 15,2 3 3-15,2-3-3 0,0 0 1 0,0 3-2 0,4 0-1 0,3-2 2 16,0 5-3-16,3-1 0 0,0-1 2 16,1 1 0-16,2 3-1 0,3-2 2 0,2 2-2 15,-4-2-2-15,8 3 2 0,-2-1 1 0,1-2-2 0,5 5 0 16,3-5 0-16,-5 0 0 0,7-1 0 0,4 2-8 15,-2-2-14-15,5 4-5 0,-1-2-15 0,5 0-98 16,-2-4 120-16,7 5-43 0,0-3 66 0</inkml:trace>
  <inkml:trace contextRef="#ctx0" brushRef="#br0" timeOffset="7100.01">22646 8030 301 0,'-11'2'46'0,"3"-1"-14"0,-1-1-16 15,-3 0 17-15,3 4-31 0,6 2 2 0,-5-3-1 0,3 2-2 16,2 0 0-16,-2-1 4 0,4 3 1 15,-4-3 4-15,4 3 0 0,-7-7 12 0,5 3 1 16,-1 0 2-16,-3-3 11 0,-6 0-3 0,10 3 3 0,-7 0-1 16,-1-4-2-16,5 2-2 0,-3-1-4 0,-1 0 1 15,6 3-4-15,2-1-5 0,-9-4 0 0,5 2-2 16,4 0-4-16,0 3-7 0,2-3 1 0,0 0-2 16,0 0-5-16,2 0 0 0,0 0-4 0,1-1 2 15,-2-4-2-15,1 2 0 0,-2-3-2 0,0 1 3 16,5 2-2-16,1-5 0 0,0 6 1 15,4 1-3-15,1-1 1 0,-7-2 6 0,9 0-3 0,-4-5-2 16,2 3 1-16,0 1-2 0,-1 2 6 0,1-4-3 16,1 4-1-16,6 3 0 0,-6 0-1 0,4 2 5 15,-2 3 0-15,-1-2 0 0,1-5-1 0,0 4-2 0,0-2 3 16,-1 1 0-16,1 1 0 0,-1-1 0 16,1-4 0-16,-2 6 0 0,-2 2 4 0,1 0-4 0,1 0 2 15,-4 3 0-15,2-4 1 0,-2 6-2 16,-1-2 1-16,3-4 0 0,-2 3 2 0,-2-1-3 0,0 3 4 0,-1 1-1 15,1-1-1-15,-3 1 3 0,2 4-1 0,-2 1-3 16,2 1 2-16,3 0 0 0,-6 1-1 0,1 1-1 16,-3 2 0-16,4 4-1 0,0-2 1 0,-4 1 0 15,0 2 1-15,0 2-3 0,0-2 1 0,0 2 2 16,0 0-3-16,-4 1 4 0,4 0-2 0,0 2-2 16,0 0 3-16,0 2-2 0,4 1 0 15,-4 0 1-15,0 0-1 0,1 1-1 0,-1 2 1 0,0-1 3 16,-1 0-2-16,-6-2 0 0,6 1 2 0,1 3 0 15,-2-6 0-15,-4-1 0 0,3 0 0 0,3 1-2 16,-2-1 4-16,2 0-4 0,0 1-1 0,-3-1 2 16,4 3-2-16,1-1 4 0,-2-2-2 0,0 1 1 15,2-1-1-15,1 0 2 0,-3 0 0 0,-3 1 1 0,-1-7-1 16,4 7 1-16,-1-2 0 0,-1-1-3 0,-6-1 2 16,7-2 0-16,-2-2-3 0,3 1 2 0,0-4-2 15,-5-1 1-15,5 0 0 0,0 0 1 0,0-2-2 16,5-1 2-16,-4 0-2 0,1 1 2 0,-1-3-2 15,-1-1 2-15,2 3 0 0,-4-4-4 0,4 2 3 0,0-1 1 16,-2-2-2-16,4 2 1 0,-4-4-2 0,3 4 1 16,1-1 2-16,2 1 0 0,-6-4-2 0,2 1-2 15,1 1 2-15,-3 3 2 0,1 2-4 0,1-5 2 16,-2-2 1-16,1 4-1 0,4-2 5 0,-3-4-4 16,-2 4 1-16,1-3 1 0,-1-1 2 0,2-4 2 15,-2 5 1-15,0-1-9 0,0 3 7 0,-3-1-1 16,-4-1-2-16,6 0 1 0,1 2-4 0,-3 1 4 15,0-2 0-15,-4-1-3 0,4 1 1 0,-2 1 1 16,1-1-2-16,-1-1 0 0,-6 1 1 0,6-1-1 16,-3 0 2-16,0 0 0 0,2-2 0 0,-2 1 0 15,0-4 0-15,-1 3-1 0,-2-1 0 0,0-1 3 16,0 1 0-16,3 0-5 0,-4 0 2 0,-1-1-3 16,0 3 0-16,-1-4 3 0,2 0-3 0,-3 2-2 0,3-2 2 15,-4 0 1-15,4 0-2 0,-3 0 1 0,3-1-1 16,-4 1-5-16,3-1-5 0,-1 1-1 0,3-2-6 15,5 1-75-15,0-2-64 0,4-2 72 0,4-4 85 0,9-2-82 16</inkml:trace>
  <inkml:trace contextRef="#ctx0" brushRef="#br0" timeOffset="23866.79">12072 15193 56 0,'-9'-3'5'0,"6"0"-14"16,-7 0 9-16,1 0-42 0,2-2 48 0,-2 2 4 0,0 0 1 16,2 0-2-16,-4 0 5 0,2-2 0 0,3 3-2 15,-4 1 1-15,-1-1-2 0,5 1 1 0,-5 1-1 16,1 1 2-16,-1 1-1 0,0 2-1 0,3 0 0 0,-1-1-2 15,-2 0-2-15,0 2-1 0,3-1-1 0,-1 1 1 16,-1 4-3-16,1-2-1 0,3 2 0 0,-4 1 2 16,5-4-2-16,-1 3 1 0,1 1-3 0,2 1 3 15,0-2-1-15,0-2-2 0,1-4 0 0,2-2-3 16,0 1-2-16,4-1 0 0,0-1 1 0,-1-1-1 16,-1-2 2-16,6 0 0 0,-3-2-1 15,4 5 2-15,-3-5 2 0,4 4 1 0,1-6-1 0,-2-2-1 16,2 3 1-16,0 1 1 0,2-1 3 0,-1-4-4 15,2 5 2-15,2-4 1 0,-2 3 0 0,1-1 2 16,-3-2-2-16,2 1 1 0,-1 0 1 0,1 5 1 16,-1-5 0-16,-1 2 2 0,1 0-2 0,1 2 1 0,-1 3 0 15,-1-2 2-15,1 1 0 0,-5-1-2 0,-2 0 0 16,5 1-2-16,-2 1 2 16,2 1 3-16,-3-2-5 0,2 2 1 0,-4 0 0 0,5 2 0 0,-2 1 0 15,2-2 1-15,-1 1-2 0,-5 1 2 0,-1 5-1 0,6-3 0 16,1-1 3-16,-7 3-4 0,9 2 2 0,-7 4 0 15,-3-2 0-15,2 1 0 0,0 4-1 0,-2 0 0 16,-1 1-1-16,-1 7 0 0,4-2-2 0,-5 4-1 16,0-2 1-16,-5 1 0 0,5 0-1 0,-3 2 1 15,-2 1-1-15,2-4-1 0,-2 1 2 0,4 0 0 16,2 4-1-16,1-3 3 0,-2 0-2 0,0-1 0 16,2-2 0-16,-4 3 1 0,-1-3 0 0,-3 2 1 15,-2 2 1-15,0-5-3 0,6 5 3 0,1 0-1 16,-7 1 2-16,0 0-1 0,3-1-1 0,1 0 0 15,4-2-3-15,-2 3 5 0,-9-6-4 0,8 0 3 0,3 3-1 16,-7-3-3-16,7 0 2 0,-3 4 1 0,2-1 0 16,-7-2 2-16,8 6-1 0,-3-3-4 0,-5 0 4 15,8 0-2-15,-5 1-2 0,5-3 1 0,-1 1-1 16,-3 0 0-16,4 0 1 0,-3 2-1 0,3-2-1 16,-1-1 1-16,1 4-2 0,-2 0 1 0,-1 1 1 15,0 0 0-15,1-2 1 0,2 1-2 0,0-1 0 0,-4 0 0 16,4 0-1-16,-4-1 0 0,8 1 0 0,-3 0 0 15,-1 3 0-15,0 1 0 0,-5-1 3 0,5 2-2 16,0-4 1-16,-1 3 0 0,-5 1-2 0,4-1 2 16,0 1-1-16,1-4 2 0,1 2-1 0,0 1-2 15,0 2 1-15,0-1 1 0,0-1 1 0,0-4-1 16,0 3 0-16,0 3 0 0,0-6 0 0,0 1 2 16,0 0-1-16,-2-1-1 0,2-3 1 0,-1 1 1 15,-1-2-2-15,4-5 1 0,1 4-2 0,-3-3 2 16,0-4-1-16,0 3-2 0,0-1 0 0,-2-1 2 15,1-2-2-15,-4 0 2 0,3 0 1 0,-1-3-3 0,3 2 3 16,0-2 0-16,0-3-1 0,2-2 2 0,-4 0-1 0,2-1 0 16,0 0 1-16,0-2 0 0,-1 0 0 0,-6-1-1 15,3 1 1-15,-1-2 0 0,5 2-1 0,-8-1 0 16,3 0 2-16,-1-1-5 0,3 4 3 0,0 0-1 16,-5-4 1-16,5 2-2 0,-8-1-1 0,6 1 2 15,-4 0-1-15,-2 2 0 0,1-2-1 0,2 0 1 16,-3 2-1-16,0 1 4 0,0 0-2 0,0 1 1 15,-1-4 1-15,-1 0-1 0,-1 2 1 0,0 4-1 16,1-4-2-16,-3-5 1 0,2 0-2 0,0-2 3 16,-5-1-2-16,5 3 2 0,-3-3 0 0,-5-2 1 15,0 1-2-15,-2 2 4 0,-3-1-3 0,-2-2 0 16,3 4-1-16,-11-3-1 0,2 1 1 0,7 2 0 16,-1-1 0-16,-2 1 0 0,3 1 1 0,-1 0-2 0,3 4 2 15,4 3-2-15,3-1 0 0,-6 3-4 0,1 1-4 0,2 7-1 16,5 0-5-16,-4-1-9 0,5 0-6 15,4 0-4-15,1 2-12 0,8-7-25 0,0 2-10 0,6 0 1 16,6-6-32-16,5 3 2 0,4-4-17 0</inkml:trace>
  <inkml:trace contextRef="#ctx0" brushRef="#br0" timeOffset="40532.49">15442 13377 138 0,'-16'6'22'0,"-1"-4"-22"0,2 2 13 0,0 3-17 16,0 0 26-16,1 1-1 0,2-5-4 0,-1 5-1 0,1 2-6 16,-1 1-3-16,4-3-2 0,-2 0-2 0,3-4 0 15,-2 4-3-15,1 2 1 0,2-1 0 0,-2 0-1 16,4-1 0-16,-4 2 3 0,3 1 0 0,-1 0 3 16,-1-3 2-16,4 3 2 0,-1 0-3 0,-3-3 4 15,7 1-1-15,-3 0-3 0,0-2-1 0,1-3 1 16,3 1-5-16,1-2 0 0,1 0 1 15,4-3-3-15,-1 0-2 0,3-3 9 0,3 0-3 0,-2-2 1 16,5-1 2-16,5-3-4 0,-5-4 6 0,8 1-6 16,-3-3 1-16,3 3 1 0,0-2-4 0,-3-1 2 15,5 0 0-15,-7 4 1 0,5-2 0 0,0-1-4 16,-2 3 1-16,2-2 1 0,-4 2 3 0,2 0-1 16,-2 5 1-16,2-3 0 0,0 5 4 0,-2 4 1 15,-4 0 1-15,-3 0 2 0,5 0-1 0,-2 4 1 16,0 0 1-16,-3-2-3 0,0 4 2 0,0 0-1 0,2 4-3 0,-7 1 5 15,0-2-1-15,4 6 1 0,-6 0 5 16,-1 3 0-16,-1-1-2 0,3 3 6 0,-5-1-2 0,3 6 0 16,2 1-2-16,-2-3-1 0,-2 5 0 0,-1-1-3 15,0 0-1-15,0 3-3 0,0-2-3 0,0 5-1 16,-1 2-2-16,-4-2 1 0,2 3-3 0,3 3-2 16,-3 1 6-16,-4-3-5 0,4 4 1 0,0-1-1 15,-2-3-2-15,-2 3 3 0,5-1-2 0,-9-1 3 16,2-1-4-16,-2 4 2 0,4-3 2 0,-7 3 1 15,6-3 2-15,-3 3-3 0,6 1 3 0,-2 2-2 16,5-1-1-16,0-1 2 0,-1 2-5 0,0-5 2 16,2 6-1-16,5-8 1 0,-8 4 0 0,0-5-2 15,4-1 3-15,0 0-1 0,-3-2 0 0,5-2-2 16,-2-1 0-16,-3 0 0 0,4-2 0 0,2 0 0 0,1-1 0 16,-4 3-1-16,4-5 0 0,1 2 0 0,-2-2 2 15,2-3-2-15,-2 3 2 0,3 2 0 0,-3-3-2 16,4-5 2-16,4 7-1 0,-11-2 0 0,0-1-1 15,1-1 1-15,3 1 0 0,-3-1-1 0,5 0 3 0,-2-4-3 16,-6 0 0-16,4 1 2 0,-4-2 2 0,7 0-2 16,-5-3 2-16,0 1 0 0,-3-3 2 0,-1 1-2 15,4-2 2-15,-1-2 1 0,2 1-5 0,-2 1 5 16,-4-2-3-16,-9 2 2 0,8-2-4 0,-1 1 3 16,-5-1-1-16,2 1 1 0,-9 1 0 0,4 0 1 15,2 1 1-15,1-4-2 0,-6 8 2 0,-2-5-3 16,2 0-1-16,-4 3 3 0,7 3-4 0,-7-4 1 15,1 3 0-15,1 0 0 0,-4 2 1 0,-1 1 0 16,1 5-3-16,-1-4 2 0,-1-4-3 0,-1 1 3 16,2 1-2-16,-1-3-6 0,4 1-9 0,4-2-8 15,-1-3-11-15,6-1-94 0,7-2 111 0,4-1-39 16,5-3 55-16</inkml:trace>
  <inkml:trace contextRef="#ctx0" brushRef="#br0" timeOffset="44583.81">21515 14026 167 0,'-10'11'34'0,"6"2"-33"0,-4-5 26 0,5 1-28 0,-2-2 41 16,3-1-20-16,1 0 2 0,1 2-17 0,0-3 7 15,0-4-7-15,3 1 4 0,0-1 1 0,-1 6 4 16,-2-4 5-16,3 0 3 0,-3 0 6 0,0 2-3 16,0-2 7-16,0 3-4 0,0-3-3 0,0 1 4 15,1 2-7-15,1-1 0 0,3-4-6 0,-2 2-1 16,0-1-2-16,-1 3-1 0,4-2-1 0,-6 0 0 16,3-1-2-16,3 1 2 0,2-2 1 0,-3 4 1 15,0-2 0-15,2-3-1 0,4 3-1 0,2-1 1 16,-2 1-4-16,0 0-2 0,-5 0 1 0,2-3-4 15,6 3-2-15,-1 1 2 0,-2-3-2 0,0-1 1 16,0 2 0-16,2-2-1 0,2 0 0 0,1 0 0 16,-2 0-1-16,5-2-1 0,-3-1 1 0,-2-3-1 15,10 3-1-15,-6-2 0 0,3 0 1 0,2 0-1 16,-4-2 1-16,2-3 2 0,1 5-1 0,-2 4 1 16,-1-6 1-16,-3 1 0 0,1-2-1 0,0 2 1 0,1 1-1 15,-4 4 3-15,2-4-4 0,-4-1 1 0,2 3 1 0,-1 3 3 16,0 0-1-16,-4 4-1 0,2-1 2 0,-2-1-4 15,-2 6 2-15,4-3 3 0,-3 1-5 0,0-1 2 16,-1 1 2-16,0 0-5 0,-1 4 4 0,0-4 0 16,4 0-2-16,-2 4 3 0,-5-4-2 0,0 5 1 15,2 0 0-15,-1 0 1 0,1 0 1 0,-2 2 1 16,-1-1 0-16,-2 5-1 0,3-2 1 0,-3 0-1 16,5 1 1-16,-5 0-2 0,0 1 0 0,0-1-1 15,-4 0 0-15,6 4 1 0,-4-3-1 0,2 2-1 16,-1-2 1-16,1 2-1 0,-2-1-1 0,1 1-1 15,-1-2 2-15,-4 0-1 0,6 2-1 0,-2 1 1 16,2 1-2-16,0-1 1 0,0 4 0 0,0-5 1 0,2 1-1 16,-2-1-1-16,0 2 1 0,0-4-1 0,0-1 1 15,0-4 1-15,-2 2-2 0,2 4 1 0,0-3-2 16,-3 1 2-16,3-2 0 0,-6 0 0 0,3 2 0 16,0 0-1-16,-4 0 0 0,4-2 1 0,-2 3-1 15,1-1 1-15,-3 1 0 0,3-1 1 0,-3 1 0 16,6 2-2-16,-4 0 0 0,0 0-1 0,4-2 1 0,-1-1 1 15,1 0-2-15,-4-2 0 0,5 1 3 0,-3-2-2 16,1-2 0-16,-1 2 0 0,-2-1 0 0,1 1 0 16,2 1-1-16,0 0 1 0,-4 0-4 0,3 0 3 15,1 1 0-15,1-1-1 0,-5-2-1 0,2 2 3 16,3-1-1-16,-5 4-1 0,1-2 2 0,2-1 0 16,-5 0-1-16,5-2 1 0,-5 6-3 0,3-9 1 15,-3 2-1-15,4 0 3 0,-4 0 0 0,3 2-2 16,-4-2 2-16,4 0 0 0,-5-2 0 0,6 4 3 15,-6-4-3-15,5 1 0 0,-4-6-2 0,1 4 2 0,2-1-2 16,-4-1 2-16,1-1 0 0,0-1 0 16,-2 1 1-16,-4-2 0 0,0 0 4 15,-1-1-5-15,0 1 2 0,2 0 0 0,-10-3-1 0,-1 0 1 0,3 0-2 0,-8 0 2 16,4 0-2-16,-6 0 1 0,1-1 1 16,-2-3-2-16,1 4-9 0,-1-1-1 0,-1-1-8 0,2 1-21 15,-1-2 10-15,-1-1-56 0,-4 0-8 0,3-1 1 16,5-3-17-16</inkml:trace>
  <inkml:trace contextRef="#ctx0" brushRef="#br0" timeOffset="48737.74">21968 5882 75 0,'-11'-3'6'0,"3"1"-18"0,0-1 14 0,0-3-63 16,2 2 63-16,0 1 1 0,1 3-3 0,3 0 4 16,1 0-4-16,-1-1-2 0,-1 1 0 0,3 1 3 15,0-1-2-15,3 0 1 0,-3 0-1 0,2 0 1 16,1-8 1-16,-3 7-2 0,0-2 0 0,2 1 0 15,-2 1-2-15,3-3 1 0,-3 3 2 0,3-5-4 16,-3 4 3-16,0-6 1 0,0 5-1 0</inkml:trace>
  <inkml:trace contextRef="#ctx0" brushRef="#br0" timeOffset="49669.91">22220 5416 1 0,'-8'-3'21'0,"3"3"-5"0,0-2-1 0,4 2-5 15,-1 0 3-15,2-3-4 0,0 2-6 0,0 1-3 0,3 0 1 16,5-5-1-16,-8 7-3 0,0-2 3 0,-1-2 0 16,1 2-1-16,0 0 2 0,0 0 6 0,0 0-3 15,-7 0 5-15,7-3 1 0,0 3 1 0,3 0-2 0,-3 0 4 16,-6 0-3-16,3 1 4 0,1 1-2 0,-5 3 1 16,3-4 1-16,-5 1-1 0,3 3 4 0,-4-2 0 15,1 5 1-15,2-5 1 0,-4 3-3 0,2 0 5 16,0-1 1-16,-1 6-22 0,1-6 7 0,-1 3 2 15,1-1-9-15,3 3 1 0,-2-2-2 0,3 0 2 16,2 1 0-16,-2-3 1 0,2 2 1 0,1 0-3 16,1 2 0-16,1-1 1 0,-2 0-1 0,2 2 4 15,0 0-1-15,3 2-2 0,-1 0 1 0,4-1 2 16,-3 1-4-16,2 1 0 0,3-1 1 0,-2-1-1 16,4 2 0-16,-1-1 0 0,2 1 0 0,-3-1 1 15,1-2 0-15,4 1 3 0,-2 1-3 0,0-2 3 16,0 0 1-16,0-2-1 0,-1-3-1 0,2 2 1 15,2 2-2-15,0-5 1 0,2-4-2 0,-3-1 1 16,4 3 1-16,-4-3-3 0,1 0 3 0,6-4 0 16,-7-1-2-16,3-1 1 0,-4-2 2 0,2 0-1 15,4-2 1-15,2 1 2 0,-6-2 1 0,-1 0-3 0,6-2 2 0,0-1-2 16,-5 2 0-16,6-3 3 0,-6 1-2 16,2 0-1-16,0-2-2 0,-2 1 3 15,0-3-1-15,-1 4 0 0,2-3-1 0,-2 1 0 0,-5-3 1 0,3 2 1 16,0 0-1-16,-2 3-3 0,-1-4 3 0,2-1 0 15,-3 4 0-15,-2-3 0 16,0 3 0-16,3-3-2 0,-5 1 2 0,2-2 0 0,-1 3-1 0,-4-1 3 16,2 1-3-16,1 1 1 0,0 2 3 0,-1-1-1 15,-2 1 1-15,-2 1-2 0,-3-2 0 0,4 6-1 16,-1-5 4-16,-2 2-3 0,-3-3 2 0,3 8-2 16,-3-2 1-16,3 1-2 0,-3 1-1 0,1-2 1 15,-3 5 0-15,2-2-1 0,-2 2 0 0,-1 0-1 0,3-2-1 16,-3 4 3-16,-2 1-2 0,-1 0 0 15,2 0-1-15,-3 0-1 0,0 5 0 0,-5-1 0 0,1 4 0 16,-7 5-1-16,5-1-3 0,-2 2 2 16,-3 2-2-16,-1 3 1 0,-3-2-1 0,7 7-3 0,-2-4-3 0,0 4 2 15,1-2-8-15,-2 2-16 0,4 1-8 0,-1 0-3 16,3 3-21-16,-3-6-22 0,3 5 61 16,4-5-39-16,-1 0 64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05:58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1634 5773 173 0,'1'-1'-47'16,"-1"1"0"-16,2-2-31 0,1 2 78 0,3-2 0 15,1 1 0-15,-1-1 0 0,3-1 0 0,-4 2 0 16,0-1 0-16,3-1 0 0,-2-2 0 15,0 2 0-15,-4-2 0 0,7 2 1 0,-7-2 8 0,3 4-6 16,-1-4 6-16,0 2 4 0,-3-2-1 0,1 4 5 16,-2-2 1-16,1 1-4 0,-1 0-6 0,0 2 5 15,0 0-9-15,0 0 1 0,0 0-4 0,0 0-2 16,0 0-1-16,-1 0 2 0,1 0 0 0,0 0 3 16,-2 0 1-16,4 2 3 0,-1 0 5 0,1 1-5 15,1 0 7-15,2 0-5 0,-5 0 4 0,3 2-1 16,2-4-4-16,-1 6 1 0,1-3-3 15,3 1 0-15,-2 0-2 0,2 0 2 0,3-2 0 16,2 3 2-16,-2-3 1 0,3 0-2 0,-2 0 2 0,3 1-2 0,0-1 0 16,4-2 1-16,-2 2-3 0,4-3 0 0,1 4 1 0,-2-4-5 15,7 1 1-15,-2-1 0 0,0 0-2 0,1 2-3 16,-3-1-11-16,4-1-4 0,-3-1-7 0,-4 4-24 16,0-3 14-16,2 0-4 0,-4 0 39 0,5 0-39 15</inkml:trace>
  <inkml:trace contextRef="#ctx0" brushRef="#br0" timeOffset="834.28">1865 8230 541 0,'-5'0'35'15,"1"2"-30"-15,2-1-12 0,1 2 24 0,-1 1-27 0,2 0-8 16,0-1-17-16,2 4 11 0,-1-3-16 0,1 4 16 16,2-1 2-16,-2-1-7 0,0 0 23 0,-1 0 3 15,-1 1 3-15,0-3 3 0,0 0 5 0,0 0 3 16,0-1-2-16,0 2 0 0,0-3 3 0,0 2-5 16,0 0-2-16,2-1 0 0,-1 0-6 0,2 2 0 15,4-2 1-15,-1 0-4 0,0-1 1 0,5 1 2 16,-3-2-2-16,5 1 1 0,-1-2 0 0,1 0 1 15,6 1 0-15,-3-1 0 0,6 0 1 0,-7 0-3 16,10 0 1-16,1 0 3 0,-4 0-2 0,4 0-13 16,-2 0-17-16,0 0 0 0,4 0-12 0,2 0-10 15,-4 2 19-15,0-2-31 0,4 2 65 0,-1-2-52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09:32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12859 9877 326 0,'1'0'28'0,"4"2"-1"0,-3-2-19 0,-2-4 26 0,0 4-34 16,0-1-3-16,-2-4 2 0,-4 4 1 0,3-3-1 15,-4 0 1-15,3 1 1 0,4 3-1 0,0 0 6 16,0 0-3-16,0 0 4 0,0 0 2 0,-4 0-1 16,-2 0 6-16,5 3 6 0,-10-6 0 0,4 3-2 15,-4 4 7-15,10 1-4 0,-6 1 1 0,6-1-3 16,-2 1-4-16,1-4-8 0,2 4-4 0,0-6 6 16,2 2-11-16,-2 4 1 0,8-1-2 0,7 9-5 15,-1-5 3-15,5 9 8 0,2-1-4 0,9 7 1 16,3-2 2-16,4 6-2 0,4 0 5 15,-1 0-4-15,7 5 1 0,5 2-3 0,1 1 1 0,-1 0-1 16,0 4-2-16,6-1-3 0,-12-1-5 0,1-2 0 16,3 3-5-16,2-4-3 0,-1 3-8 0,-4-2 0 15,0 0-8-15,-1-4-13 0,-2 1-3 0,0 0-5 0,-7-5-15 0,-7 5 15 16,-3-9 26-16,-3-2-25 0,-5-2 55 0</inkml:trace>
  <inkml:trace contextRef="#ctx0" brushRef="#br0" timeOffset="401.83">13348 9293 572 0,'-5'8'47'0,"5"-3"-45"0,0 0-8 0,0 1 9 15,0 0-15-15,3 4-2 0,4-1 5 0,-4-1 1 16,5 0-1-16,-4 6 6 0,-2-3 3 0,4 0 1 0,-1-1 0 15,-2-6 5-15,-1 4 3 0,1-2 7 0,-3 2-5 16,3-5 8-16,-3 4-4 0,0-4-3 0,-2 6 3 16,-2-2-6-16,2-3-1 0,-1 7-6 0,1 0 2 15,-4 0-4-15,1 2-7 0,4 7 1 0,-2 2 3 16,-4 7-7-16,6 5-7 0,-2 7-3 0,-4 8-3 16,4 11-7-16,2 4-18 0,-7 9-14 0,3 8-2 15,-4 7-23-15,2 7 0 0,-4 5-18 0</inkml:trace>
  <inkml:trace contextRef="#ctx0" brushRef="#br0" timeOffset="1017.85">12601 10761 265 0,'0'2'12'16,"4"-1"3"-16,3 1-11 0,-3 1 58 0,6 0-73 0,2-3 2 15,1 2-1-15,0-1 2 0,2-1 1 0,1 0-1 16,0-3 0-16,-4 0 4 0,4-5-2 0,-5 6 5 15,-1-7 2-15,-1 1-1 0,2-3 5 0,0 3 7 16,-6-1 2-16,4-4 1 0,-6 8 5 0,7-10 2 16,-7 8 3-16,-1 0 0 0,1-3 2 0,-2 2 0 0,2-3-7 15,-4 3 2-15,1-1-3 0,-2 0-5 0,2 1 2 0,3-2-3 16,2 7-9-16,-6-8-1 0,2 3 1 0,5 2-2 16,-4-5-2-16,4 5 0 0,1-4 3 0,7 2-3 15,-3-6 0-15,6 6 3 0,0-3 2 0,1-1 4 16,8 1 3-16,1-3 4 0,9-1-2 0,-6-4 0 15,5 4 3-15,4-3-5 0,8 0-2 0,-1 0 1 16,1-1-6-16,0 2-1 0,-4 0-1 16,9-2-1-16,-4 2 0 0,1-1-1 0,2 1-1 0,2 0 3 15,-3-1-3-15,-2 0-5 0,0-3-10 0,-4 5-5 16,2-4-9-16,-2-2-57 0,-11 1 71 0,2-4-28 16,-5-3 43-16</inkml:trace>
  <inkml:trace contextRef="#ctx0" brushRef="#br0" timeOffset="8670.99">9235 14991 320 0,'-13'11'73'0,"2"1"-19"0,6 1-2 0,-4-1 0 15,4-1-57-15,-1 0-6 0,4-3-19 0,2 0-61 16,0-3 80-16,8-2-35 0,-3-3 46 0</inkml:trace>
  <inkml:trace contextRef="#ctx0" brushRef="#br0" timeOffset="8927.99">9493 14494 1118 0,'-23'23'69'16,"6"-4"-68"-16,3-2 19 0,0 4 0 0,1-6 9 16,2-4-32-16,8 1-13 0,0-1-28 0,3-5 8 15,0-5-28-15,6 4-16 0,-1-5-5 0,3 0 0 16,1-5-21-16,-4-4-1 0,6 1-5 0,-5-5 20 15,5 2 92-15,-4-7-59 0</inkml:trace>
  <inkml:trace contextRef="#ctx0" brushRef="#br0" timeOffset="9159.99">9848 13923 633 0,'-11'18'58'0,"6"1"-20"0,-3-8 1 0,7 3-18 15,-1-3 3-15,1 2-3 0,1-2-29 0,1-1-1 16,2-3 0-16,2-3-1 0,3 2-1 0,-3 0-6 16,3-3-12-16,-1-1 0 0,0-2-14 0,2 0-45 15,-3-2 71-15,2 1-35 0,-3-1 52 0</inkml:trace>
  <inkml:trace contextRef="#ctx0" brushRef="#br0" timeOffset="9399.99">10147 13215 850 0,'-3'8'66'0,"-5"3"-17"0,5 0 0 0,1-2-15 0,-1 2-10 16,5 3-14-16,1 4-10 0,3-9 0 0,-3 4-3 0,7 5-3 15,-1 0-1-15,8-1-1 0,-1 2 0 16,-2-3-11-16,2-1-2 0,4 7-56 0,-1-3-22 0,5-3 3 16,-2-2-70-16,-8-3 3 0,3-1-42 0</inkml:trace>
  <inkml:trace contextRef="#ctx0" brushRef="#br0" timeOffset="9641.99">10694 12491 1228 0,'-15'11'84'0,"4"2"-82"15,7-5-12-15,-3 1-6 0,7 1 12 0,3 1-32 16,6-2-23-16,4 2-12 0,4 2 2 0,3-2-28 0,7 0-19 16,0 0-23-16,-3-7 24 0,1 1 116 0,0-2-85 15</inkml:trace>
  <inkml:trace contextRef="#ctx0" brushRef="#br0" timeOffset="9910.65">11385 11433 1315 0,'-3'3'-3'0,"3"0"-36"0,1-2 7 0,9-1-83 15,-4 0-14-15,16-1 24 0,-6-5-108 0,10-1 18 0,1-2-73 16</inkml:trace>
  <inkml:trace contextRef="#ctx0" brushRef="#br0" timeOffset="10178.65">11596 11061 1350 0,'-10'11'84'15,"4"2"-82"-15,11 1-35 0,1 0-10 0,14 8 7 16,10-1-55-16,11 1-53 0,11-2 99 0,14 4-46 15,5-5 91-15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10:57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5662 3450 296 0,'-4'-2'20'0,"2"2"-17"15,2 2-2-15,2 1-3 0,1-1-58 0,1 2 18 16,0 1-24-16,3 1 30 0,-2-2 1 0,-2-3-14 16,4-1 36-16,-4 2 15 0,3-2 14 0,-6-5 0 15,3 0 15-15,-3 1 4 0,2-4-1 0,7 1 7 16,-6 1-2-16,0-2-12 0,4-1-3 15,-2 1-1-15,2 0-14 0,0 3-3 0,2-3-1 0,2 5-1 16,-5-1-4-16,5 2 1 0,-1 2 1 0,2-2 2 16,-2 2 0-16,-2-1 4 0,1 1 1 15,-1 0-6-15,-2 0 5 0,4 0-1 0,-6-2 2 0,6 1-2 16,-5 1-1-16,3 1 1 0,-2 2 0 16,2 1 0-16,1-1-2 0,-1-2-1 0,0 4 1 0,1 1 1 15,-4-4-2-15,4 1-4 0,-4 3 2 0,3-6 1 16,-3 0-2-16,1 2 1 0,-3 3-1 0,2-4 1 15,0 1 3-15,-2-2 0 0,0 1-2 0,0 4 1 0,2-2 0 0,-4 0 1 16,2-1-2-16,1 0-2 16,2-2 1-16,-1 0-2 0,3 0 4 0,-2-4-3 0,2 1-1 0,1 2 1 15,-1 1-1-15,0-2 2 0,1 5-1 0,-2 0 0 16,0 1 0-16,-5 2 1 0,4 0-1 0,-6 0-1 16,7-1 2-16,-7 1 1 0,1 1 0 0,-1-1-2 15,2 0 3-15,1-3-4 0,3 1 0 0,-1 3 5 16,0-2-3-16,-1-2-2 0,-2-1 2 0,9-1 2 15,-6 1 1-15,6 0-1 0,-2-1 0 0,1-1-1 16,2 0 0-16,-2 0 1 0,8-1-3 0,-3-1 3 16,2 0-2-16,0 1 0 0,-4-4 0 0,4 4 1 15,-3-4 0-15,8 3 3 0,-8-2-1 0,1 2-1 16,-1-3-1-16,1 5 1 0,4-1-1 0,-3-1 1 16,0-1-2-16,1 0 0 0,-1 3-1 0,-2-3 1 15,-1 1 1-15,1-1-3 0,0-2 0 0,0 2 2 0,0 0-1 16,2 1 2-16,-2-2 0 0,0-1-2 0,-1-3 0 15,-1 3 3-15,3-1-4 0,-3-2 6 0,2 5 2 0,-1 0-3 16,-1 1 6-16,6-2 0 0,-6 4 2 16,2-5 0-16,-4 5-1 0,10-2-2 0,-4-1-4 15,0-2 6-15,4 2-5 0,-6 0 2 0,8 0-1 0,-4 0-2 16,7-2 1-16,-12 5 0 0,9-1-1 0,-5-3-1 16,3 0-3-16,1 4 4 0,-2-7 0 0,-1 3-2 15,5 2 3-15,0 1-5 0,-7-1 7 0,6-1 0 16,-6-3-2-16,2 4-2 0,3 2 4 0,-5 0-5 15,3-5 3-15,-4 2-2 0,3-6 0 0,-1 4-2 16,0 5 0-16,0-8 0 0,2 2-2 0,-4 1-1 16,0 5 1-16,7-8 0 0,-8 5 0 15,-1-2 0-15,9 4 0 0,-3-2-1 0,1 3 0 0,-1-3 1 16,0 1-1-16,-3 2-1 0,7-2 2 0,1 1-4 16,-11-1 2-16,7 1 1 0,2-2 2 0,2-1-3 15,1-2 1-15,-6 6 0 0,6 0-1 0,-3 0 4 16,5-3-3-16,-10 3 1 0,3-2-1 0,-2 4 2 15,4 1-2-15,-5-3 0 0,0 2 0 0,-1 1 1 0,1-2 0 0,2 1-1 16,-3 1 1-16,1-3-1 0,1-1 3 16,-1 2-2-16,0 1 0 0,-1-1 23 0,-2-1 1 0,2-1-30 15,-2-2 6-15,2 1 2 0,3-1-6 0,-5-2 5 16,0-3 8-16,2-1-48 0,4 1 38 0,-1 2 0 16,3-2 2-16,2 1-1 0,-10 1 0 0,11-2 1 15,-3 2-2-15,0 1 1 0,1-1 0 0,0-2 0 16,2 2-1-16,0-2 0 0,3 0 0 0,-3 0 0 15,2 2-2-15,1 0 1 0,-4-2-1 0,0 3 49 16,-1-1-56-16,-1 4 7 0,-3-3 10 0,2 4-12 16,-3-2 7-16,1-2 9 0,-1 3-34 0,4 2 0 15,-10-3 26-15,5 3-1 0,-1 0 4 0,6 2 1 16,-1-2-2-16,-4 1 4 0,0 3-4 0,-3-4 2 16,7 3 0-16,-4-2-3 0,2 1 1 0,-14-1-1 15,7 3 1-15,7-1 4 0,-9-3-4 0,2 0 0 0,1 0 2 16,-2 3 1-16,9-6-1 0,4 3-1 0,-8-2-2 15,3-1 1-15,3 1-1 0,1-1 1 0,1 0-1 16,-1 0 0-16,-5 3 1 0,4-3-2 0,-3 0 0 16,1 1 3-16,-4 1-3 0,6-3-1 0,-5 3 3 0,3-2-5 15,-2 0 2-15,2-1-1 0,-2 3 1 0,-1-1 0 16,2-1 0-16,-2 2-1 0,7-1-2 0,-10 0 2 16,5 1 0-16,1 1-1 0,-4 0 1 0,0-2 0 15,1 2 1-15,-1 0 2 0,-7 2 0 0,10-2-2 16,-7 5 3-16,-1-4-3 0,8 4 0 0,-3 0 5 15,0 1-4-15,3-3-2 0,0-1 0 0,1 2 0 16,0 1 0-16,1-2-1 0,1 0 2 0,-2-1-4 16,1 1 2-16,-2-1 1 0,1-1 1 0,-1 1-2 15,1-2 1-15,4 0 1 0,-5 0-2 0,1 0 1 16,2 0 0-16,-3 0-1 0,0 0 0 0,-3-3 0 16,1 1 0-16,5 2 1 0,-6 0 1 0,4 0-1 15,-1 0 1-15,-6-2 0 0,7 2-1 0,-2 2 1 16,-3-2-2-16,1 0 1 0,-3 0-1 0,-4 0 0 0,-1 0 0 15,9 0-1-15,-4 0 2 0,6 0-2 0,-8 2 1 16,3-1-1-16,0 1 1 0,0-2 1 0,-1 3 0 16,-1-1-1-16,3-1-2 0,-3 1 2 0,4-2-1 0,3 0 2 15,-2 0-2-15,3 1-1 0,-1-1 1 16,3 0 1-16,-4-1 4 0,2 1-5 0,-1 0 1 0,3 1-2 16,-2-1 0-16,-2-3 2 0,4 3-3 0,-3 0 3 15,3 0-1-15,-3 0 0 0,1 0 1 0,2 0 0 16,-5 0 0-16,1 2 1 0,2-2-2 0,-6 1 0 15,7 1 0-15,-4-1 0 0,0-1 0 0,-4 4-1 16,7 0 1-16,2-4 0 0,-4 3-1 0,5-1 2 16,-9 1-1-16,7 2 0 0,-1 0 1 0,2-2-1 15,-7 3-1-15,2-1 1 0,2 1-2 0,-4-3 1 16,7 3 0-16,-6-4 0 0,1 4 1 0,4-6 0 16,-2 2 0-16,0 3 3 0,3-1-2 0,-5-2-1 15,3-2 2-15,-2 5-2 0,1-2 0 0,4 3 1 0,-2-1-2 16,-2-5 1-16,1 1-1 0,-3 2 2 0,1-3 1 15,-3 0-1-15,3 0 1 0,-3-4-1 0,3 4 0 16,-3-2 2-16,1-1-3 0,5 3 0 0,1 0 0 16,-4 0 0-16,-3 0-1 0,-1 3-1 0,6-3 2 15,-7 5 2-15,3 0 0 0,-5-5-2 0,3 6 0 0,1-5 0 16,3 6-1-16,-1-3 1 0,-4 1 0 0,4-5-2 16,-3 2 2-16,3 1 0 0,-6 3 2 0,2-1-1 15,0-5 1-15,-1 0 0 0,-2 0 2 0,2 3-3 16,1-3 0-16,-2 3 2 0,1-6-1 0,1 0 0 15,0 3 0-15,-1-2-1 0,1 2-1 0,-1-4 4 16,2 2-3-16,-1-4-1 0,3 7 3 0,-1-1-2 16,-2-6 1-16,3 3 0 0,-2 0-2 0,5 4 1 15,-7-4 0-15,9 3 1 0,-5-5-1 0,-2 1 0 16,5 1 0-16,-4 3 1 0,-2-4 0 0,0-2-1 16,1 1 0-16,-3-2 1 0,0 2-2 0,4 2 1 15,-2-2-1-15,-8 2 0 0,10 0-1 0,-2 1 1 16,1 2-2-16,2 0 2 0,1 0 1 0,2 0-2 15,-2 0 0-15,9 0 1 0,-4 0-1 0,-4 0 3 0,4 5-2 0,2-5 0 16,-5 0 0-16,1 0 2 0,-1 3 0 0,3-1-2 16,0-1 1-16,-3-2 0 0,2-3-1 15,1 3 1-15,-2 1 0 0,2-5-1 0,-3 0 3 0,1-1-3 16,4 3 0-16,-2-2 3 0,0 1-3 0,3-1 0 16,-3 0 0-16,8 0-2 0,2 1 2 0,-2-1 0 15,-4-1-1-15,3-1 1 0,2 4 0 0,-3-1 0 16,2-4 0-16,2 1-1 0,-6 1 1 0,3 1-1 15,4 1 1-15,-3-3 1 0,3 1 0 0,-5 0-2 16,3 1 1-16,1 2 0 0,-1 0-1 0,4-2-1 16,-7 2-2-16,5 0 1 0,-4 1-1 0,5 1 3 15,-1-1 0-15,2 0-2 0,-2 2 2 0,-2-1-2 16,7 1 3-16,-3 0 1 0,-1 0-2 0,-2 0-1 16,-5 0 2-16,2 1 0 0,1 1 2 0,-3 0-2 15,1-2-1-15,-1 1 4 0,-2 1-1 0,2 1-2 16,0-2-3-16,-4-1 3 0,6 2-1 0,-4 0 1 15,-2-2 0-15,1 0-4 0,-2 0 4 0,8 0 0 0,-14 0 1 16,7 0-1-16,-5 0 0 0,4 0 0 0,1 0 2 16,2-4-2-16,1 4 2 0,-11-3-3 0,14 2 1 15,-4-2 0-15,0 1-3 0,0-1 1 0,-1 0-1 0,-2 3 0 16,-2 0 2-16,2-2 1 0,0 2 0 0,-6 2 0 16,4-2 0-16,1 3-1 0,1 2 0 0,-5-2 1 15,4 0-1-15,1 2-1 0,-5-1 2 0,5 1-1 16,-6 0 1-16,1-1-2 0,5 0 1 0,-5 0 1 15,7-1-2-15,-4 2 3 0,6-2 0 0,-3 0-1 16,1 1 1-16,-1 0-1 0,1-2 1 0,4 1 3 16,-6-1-4-16,5-2 0 0,-3 1 0 15,-1 1 0-15,4-2 0 0,-2 3 0 0,-1-1 0 0,-1 1 0 16,-4-2 0-16,6 2 1 0,-3-3-1 0,2 4 2 16,-7-1-2-16,2-2 1 0,2 1-1 0,1-1 1 15,3 4 0-15,-5-2-1 0,2-1 0 0,3 1 0 16,-1 0 0-16,-5 3 0 0,4-1 0 0,-1-2 0 15,-6 0 0-15,5 2 0 0,1-2 0 16,-5-3 0-16,3 5 0 0,4-3 1 0,-2 2-1 0,-3 1 2 0,1-2 1 16,1 2-3-16,-4 1 2 0,2-1-1 0,0-2 1 15,3 3-2-15,-5-1 0 0,5-3 1 0,-3 2 0 0,3-1-1 16,-5-3 2-16,5 5-2 0,-6-5 1 16,5 0 1-16,-3 2-2 0,5-2 1 0,-6 0 1 0,3 0 0 15,2 0-2-15,-1 0 1 0,-2 1 0 0,1 1 0 16,1-2 0-16,-7 0-1 0,0-5 0 0,0 5 0 15,0-3 2-15,-4 0-2 0,10-3 0 0,-4 4 2 16,-4-3-2-16,2 5 2 0,2-1-1 0,6-4-1 16,-9 5 1-16,1-6-1 0,0 6 0 0,-3 0 0 15,5-2 0-15,1-1-2 0,0 3 0 0,-4-2 2 16,1 2 0-16,2 4-2 0,1-3 1 0,-1-1-2 16,-3 3 2-16,1-3 3 0,-2 0-3 0,1 5-1 15,1-2 2-15,-1-3 1 0,-1 0 1 0,4 3-2 16,-5-4 0-16,3 5 0 0,-1-4-2 0,1 0 3 0,0 0-3 15,5 4 1-15,-2 0 1 0,-3-4 0 0,7 7 0 16,-9-7 0-16,4 0 0 0,-5 0 0 16,5 0-1-16,1 0 0 0,-3 0 1 0,2 0 2 0,-5 0-2 15,8 1 1-15,1-1 0 0,1 3 0 0,-12-3 1 0,12-3-1 16,-7-2-1-16,2 5 0 0,-1-3 0 0,-5-3 0 16,2 3 0-16,1-2 1 0,4 5 1 0,-4-3-1 15,3 0 1-15,-7 0-2 0,7-4 0 0,-1 7 4 16,0 0-4-16,-1 0-4 0,-2-1 1 0,1 1 1 15,0 1-2-15,2-1 3 0,-1 4-3 0,5-4 4 16,-5 0 0-16,1 0 0 0,-3 0 1 0,5 3 0 16,-2 0 0-16,4 3-1 0,-5-4 0 0,0 1 0 15,5 0 0-15,-5-1 0 0,2-2 0 0,-1 0-2 16,-1 0 2-16,1 0 0 0,4 0 2 0,-5 0-2 16,-2 0 1-16,12 3 1 0,-13 1-2 0,1-4 0 15,6 2 1-15,-6 1-1 0,1-3 0 0,-1 0 3 16,1 2-1-16,-2-2-2 0,6-3 4 0,-1 3-4 15,-5-2 2-15,6-1-1 0,-1 0 0 0,-3 3-1 0,2-3 1 16,-5 3-1-16,1 0-2 0,2-2 2 16,-1 2-2-16,4 0 1 0,-5 0-1 0,6 0-2 0,-4-2 3 15,2 1 1-15,0-7 0 0,0 8 0 0,1-5 0 16,-3 4-1-16,-1-1 1 0,2 2 0 0,-3-3-3 0,4 3 3 16,-3 0 0-16,2 3-2 0,0 0 2 0,2-3-2 15,1 3 2-15,1-1 3 0,-2 6-3 0,-1-8-1 16,1 1 0-16,0-1 1 0,-2 2 0 0,3 0 0 15,5 1 1-15,-8-6-1 0,2 3 3 0,5 0-2 16,-6 3 4-16,6-6-3 0,-7 1 0 0,-2 2-1 16,-5 0 0-16,4 0 2 0,6 0-2 0,-8 0-1 15,7 2 0-15,-2-2 0 0,2-2 1 0,-2 0 0 16,0 1 1-16,2-1-2 0,-5 1 3 0,2-4-3 16,1 2 0-16,-6 3 1 0,1 0 0 0,-3 0-1 15,4-3-2-15,1 0-1 0,-3 3 0 0,1 0 3 16,2 0 0-16,-1 3-3 0,1-2 3 0,-2-1 0 15,2 0-2-15,0 2 2 0,0-5-2 0,2 3 2 16,-2 0-2-16,0 0 1 0,-2-2 1 0,4 2 0 16,-4 0-1-16,2 0 2 0,3 3-1 0,-1 2 0 15,-4-5-1-15,-1 0 0 0,3 3-1 0,-1 0 0 0,4 2 0 16,-6-3 2-16,0 1 0 0,1-2-3 0,2 6 6 16,-5-6-4-16,2 5 1 0,3 1 0 0,-4-4 1 0,-1 5-3 15,0-7 1-15,-3 1 3 0,2 4-2 0,0 2 1 16,-4-3 1-16,6 0-2 0,-9-4 1 0,8-1 2 15,-4 3-3-15,4 0 1 0,-6-3-1 0,5-1-1 16,4 1-1-16,-7 0-2 0,4 3-5 0,-4 0 4 16,1-3-6-16,2 2-9 0,1-2-1 0,-5 3-1 15,4-3-9-15,3 0-3 0,2-3-6 0,1 3-4 16,-2 3-4-16,-4-3-12 0,9 1-9 0,-6-1 0 16,0 0-18-16,1 0-34 0,5 0 81 0,-12 0-38 15,10-4 78-15</inkml:trace>
  <inkml:trace contextRef="#ctx0" brushRef="#br0" timeOffset="19364.77">22949 3920 154 0,'2'-1'-32'16,"-2"2"-3"-16,0 1-13 0,2-2 40 0,1-2 2 15,-2 1-3-15,2 1 5 0,-1-2-2 0,0 1 3 16,-2 1 2-16,0-4 0 0,0 4 1 0,1-3 0 16,-1 3 0-16,0 0 0 0,0-1 4 0,0-2-3 15,0-2 3-15,10 6 5 0,-12-4-2 0,-4 2 3 16,6-2 3-16,-3-1 1 0,1 4-2 0,-6-3 1 16,5 3-1-16,-5-1-4 0,3 1 0 0,2 0 0 15,-3 0-5-15,4 4 0 0,-4-4 0 0,0 2-1 16,1-2 0-16,-3 0 0 0,7 5-1 0,-4-2 1 15,-3 2-1-15,-1-2 0 0,5 1-4 16,-3 3 3-16,0 1-2 0,-1-1-3 0,-3 1 0 0,4 2 0 0,-4-2-3 16,0-1 5-16,0 3 0 0,0 2-2 0,-2-2 4 0,4 3 1 15,-7-2 3-15,6 0 2 0,-4 1 1 16,2 1-2-16,-1 6 1 0,0-8 2 0,1 3-3 0,1 3 2 16,-2-4-6-16,2 2 4 0,-1 3-1 0,1-1-2 15,0 0-1-15,3 4 2 0,-3 1-2 0,0-2 1 16,-2 2 3-16,1 2-4 0,-3-1 2 0,4 4-1 15,-1-5 3-15,-4 3-1 0,5-1 0 0,-8-1 0 16,3 6-3-16,1-2 1 0,4-1-1 0,-3-1 3 16,-2 1-3-16,5 2 2 0,1 3 0 0,6 1 3 15,-7-5 2-15,6-1-1 0,-4 4 2 0,-2 2 6 16,0 1-1-16,1-3 1 0,-4-2 4 0,0 0-2 16,4 5 0-16,1-1-1 0,-4 1-3 0,1-2-3 15,2 1 0-15,-4-4 1 0,3 2-5 0,2 3 1 16,-2 0-2-16,4 0-2 0,1 0 0 0,3 2-1 15,1-1 0-15,2 4 0 0,0 0-1 0,2-7 0 0,1 1-2 16,2-1 1-16,-5 1-1 0,1-1 2 0,3-3-3 16,2-1 3-16,0-2-1 0,0 2-2 0,1-2 3 15,1-3-4-15,-1 0-2 0,3 2-9 0,-7-9-5 0,5 4 1 16,-5-3-14-16,3-2-18 0,-4-1 11 0,1-2-2 16,0 1 42-16,2-2-33 0</inkml:trace>
  <inkml:trace contextRef="#ctx0" brushRef="#br0" timeOffset="20564.37">22868 4483 267 0,'-7'0'52'15,"-1"0"-28"-15,5 4-1 0,-1-3 6 0,0 5-43 16,3 1-6-16,1 2 0 0,0 1 2 0,-2 2-1 16,2 1 2-16,0-2-2 0,0 3 19 0,-3 2-7 15,0-2-2-15,-2-5 9 0,2 2 6 0,2 0-1 0,-7 0 13 16,5 0 0-16,-2-1 5 0,-1-4 0 0,2-3 1 16,-3 5 2-16,2-2-3 0,-3-1-1 0,3 0 1 15,1 1-6-15,-1-6-1 0,0 2-1 0,-1 2 0 16,3-1-2-16,-1 4-7 0,1-7 4 0,-1 1-2 15,0 1-6-15,3 6-1 0,-2-4-2 0,-4 1 2 16,4 0-2-16,2 0 1 0,-1 2-2 0,-3-3-2 16,2-1 1-16,2 0 0 0,-1 0-3 0,1 0 2 15,-1-1-2-15,-1-2 3 0,0 0 1 0,1 3-1 16,2 0 3-16,-3-3-1 0,1-1 1 0,-4-1 3 16,3 2-2-16,0 2 2 0,-3-6 0 0,2 4-3 15,-2-1 1-15,1-2 0 0,2 1-1 0,-3 1 2 16,1-4-3-16,2-2 1 0,-3 3 0 0,3-3-1 15,0 3 1-15,-2-3 3 0,0 1 1 0,5 0 1 16,-3 3 1-16,1-4 0 0,-1 1-2 0,2 3 3 0,1 0-3 16,0-2-2-16,-2 2-2 0,2-2 3 0,0 2-3 15,0 0-1-15,0 1 1 0,2-1 0 0,-1 2 0 0,2-1 2 16,-1 1 2-16,0-3-1 0,-2 1 1 0,1 5 1 16,1-2 2-16,-2-5-1 0,1 2 1 0,-1 1-1 15,5 2 0-15,-5-1 1 0,0 1-1 0,2-2-2 16,-2-2-1-16,1 5 0 0,1 2-2 0,-1-3 7 15,1 0-2-15,3 5-3 0,-2-5 3 0,-2 0 1 16,2 6 2-16,4-1-3 0,-4-3 1 0,2 2-1 16,2 4 0-16,-2-3 0 0,3 6-3 0,1 1 0 15,-2-2 1-15,4 2-1 0,0 3-2 0,-2 0 0 16,1 1-1-16,-1 3 2 0,2-3-1 0,3 4 1 16,-3-1-3-16,-1 0 1 0,-2 0 0 0,1 0 1 15,4 1 0-15,-1-1-1 0,-2 0 2 0,-1 1-1 16,2 1-1-16,2-2 0 0,4 1 0 0,-1 2 2 0,-2-1-3 15,-3-3 1-15,0 0 1 0,-3-1 2 0,9 3-2 16,-8 1 1-16,1-5-1 0,1 1-1 0,-2 2 0 16,4-3 0-16,-1-2-2 0,3 1 2 0,-4 0 0 15,1-3 1-15,6 7 1 0,-6-5-2 0,2-1 1 0,-3-1 2 16,3 4-2-16,-1-5 0 0,0 3 0 16,-4-1-1-16,-3-4 0 0,2 1 0 0,3 1 1 0,-3 1-1 15,3 1 1-15,0-4-3 0,-1 1-3 0,-3 1-1 16,1-3-4-16,0 1-3 0,-2-3-6 0,1-1 1 15,-4 1-6-15,0-1-7 0,-1-2-4 0,-1 0-7 16,2-1-9-16,-3-2-39 0,0 0 65 0,0 0-25 16,0 0 50-16</inkml:trace>
  <inkml:trace contextRef="#ctx0" brushRef="#br0" timeOffset="21216.85">23582 4422 24 0,'-3'2'21'0,"-2"1"-7"0,2 0 0 0,1 2 2 16,-1-1-14-16,3-1-3 0,0 5 0 0,-5-3 8 15,2 0 0-15,-2 0 2 0,1-2 7 0,-4-2 3 16,3 2 2-16,-1 2 6 0,1-2 1 0,-1 4 0 15,1-3-2-15,-1-2-3 0,1 1 0 0,0 2-8 16,-2-2-4-16,0-3 4 0,-2 1-12 0,-2-1-2 16,1 0-1-16,4 8 0 0,-3-5-2 0,-4 4 1 0,2-3 1 15,0 4-3-15,-2 0 2 0,6 3 1 0,-8 2 1 16,3-7-1-16,-5 8 1 0,1-4 2 16,2 5-2-16,-1 0 0 0,1-3 0 0,-3 1 0 0,1-1-1 15,-1 4 2-15,-3-5-2 0,4 6 0 0,2-1 1 16,-2 3 3-16,-1-2-1 0,1 4 6 0,-1-1-2 15,4-1 0-15,-4 1 3 0,-2 1 1 0,3-2 1 0,-3-2-1 16,0 2-1-16,0-2-1 0,4 4 3 0,-3-2 1 16,1-1-2-16,3 0 3 0,-3-1-2 0,1 0 2 15,0 1 2-15,0-3-3 0,2 3 2 0,0-3-6 16,2 1-2-16,-1 1-1 0,0 1-3 0,2-1 3 16,0 0-5-16,0 2 3 0,2-8-1 0,-2 3-1 15,0 1 3-15,0-1-2 0,1-3-1 0,3 3 3 16,-3 2-5-16,1-1 1 0,2 4-1 0,-2 0-1 15,4-3-1-15,-3 0-1 0,4 2 0 0,-3-2 1 16,3-3-1-16,-3-4-11 0,4 2-5 0,2 0-5 16,-4-1-12-16,2 1-42 0,0-2 0 0,3-3 17 0,-2 1 61 15,2 2-56-15</inkml:trace>
  <inkml:trace contextRef="#ctx0" brushRef="#br0" timeOffset="21881.92">23591 5341 281 0,'3'3'-61'16,"-1"-2"2"-16,4 4 6 0,-1-3 24 0,-2 2-1 0,3 3-5 15,-1-1 29-15,3-1 0 0,1-2 5 0,-12 0 3 16,8 2 1-16,-5-1 16 0,2-2 4 0,-2 1-4 15,9-1 18-15,-6-2 5 0,-1 0 5 0,9 1 4 16,0-1 2-16,-3-4-3 0,3 2-1 0,-2-7 1 16,-9 4-5-16,5 0-9 0,3 0-3 0,-5-1-1 15,-2-3-11-15,9 5-6 0,-7-2-4 0,9 5 3 16,-7-4-8-16,1 2 2 0,1-2-1 0,1 5-2 16,1 0 1-16,-9-2 0 0,8 1 1 0,-6 1 0 15,5 5-2-15,0-2 0 0,-3 1-2 0,3 3 1 16,-3 1-2-16,6 4 1 0,-2 1-3 0,0 1 4 15,-1 0-3-15,-2 2-3 0,5 1 2 0,-9-3 0 16,1 0-3-16,-2 2 2 0,0 0 1 0,0 0-4 16,-3-1 4-16,-2 3 1 0,2-1-1 0,-2 3 0 15,-1-1 0-15,1 3 0 0,-9-1-4 0,0 1 3 16,4 0-3-16,-1-2-2 0,-6-1-6 0,3 0-1 16,-5-2-5-16,5 1-34 0,0-1-6 0,-1-4-1 0,-8-1-37 15,7-1 1-15,2 0-21 0</inkml:trace>
  <inkml:trace contextRef="#ctx0" brushRef="#br0" timeOffset="22981.74">24121 4793 410 0,'-1'-3'24'0,"-1"0"-24"0,5 1-14 16,2 2 74-16,-2 2-94 0,-1 1-17 0,6 2 9 0,-5-2 13 15,1 6 6-15,0 1 8 0,-3 1 19 0,-1-5-1 16,0 4 0-16,-5-3 17 0,1 4 1 0,-1 0 1 16,-3-1 4-16,5-2-5 0,-5 3 2 0,2 1 1 0,-4 1 1 15,1 0 0-15,4-2-2 0,-6 1 2 0,0 2-2 16,2-1-1-16,-1 3-5 0,1-2-1 0,-2 1-1 16,1-2-6-16,6 3-3 0,-6 1 0 0,7-3-3 15,0 2-2-15,-2 1-2 0,4 1 0 0,1-4-2 16,0 1-3-16,1 4 4 0,-1-4 0 0,2 2-1 15,3-5 2-15,-4-1-4 0,4 0 0 0,0 0 4 16,-2-1-6-16,0-1 4 0,5-1 0 0,-4-3-3 16,4 0 5-16,-1-1 1 0,2-4 0 0,-1 0 2 15,-2-3 0-15,5-5 1 0,-1 4-1 0,-1-4-1 16,1-3 0-16,1 0 3 0,0 1-4 0,0-2 3 16,1-1 0-16,1-1 1 0,-5-3 1 0,4 1-1 15,2 0 1-15,-3-1 0 0,0 0-1 0,0-1 2 16,2-1-1-16,0 1-1 0,-1-1-2 15,-6 0 3-15,4 0-2 0,-1 0-1 0,1 0 1 0,-2 0-3 16,-1 2 1-16,-5 0 1 0,9-1 0 0,-1 3-2 16,-4-1 0-16,6 0 1 0,-8-1-1 0,3 4 2 0,-3-1-2 15,3 0-1-15,-7 0 1 0,0 3-2 0,2 3-1 0,-2-1 2 16,0 2-2-16,0-1 1 0,0 4-1 0,0 4 0 16,3 3 0-16,-3-2 1 0,-1 1-1 0,2 4 2 15,1 2-3-15,6 3 3 0,-8 0 0 0,0 3 1 16,1-1 0-16,4 6 0 0,3 1-1 0,-5-1-1 15,3 3 2-15,-3 0 0 0,10 3 0 0,-8 2-2 16,1-5 3-16,-1 6-1 0,2-3 0 0,-5 1 0 16,1-3 0-16,-4 6 0 0,-1-6 0 0,7 2 3 15,-5-3-3-15,4 4 0 0,-2 2 0 0,-2-6 2 16,2 0-2-16,-1 0 3 0,1 1-1 0,-4 1 0 16,4 3 2-16,-1-4-1 0,-2-1 1 0,2 7-2 15,1-1-2-15,4 0 2 0,-4 4-2 0,1-2 2 16,2-2-2-16,-5 2 1 0,1 0 2 0,2 1-3 15,-1 1 1-15,0-1 1 0,2-3-2 0,1 1 0 0,-5-2 0 16,5 1-2-16,-5-1 2 0,4-1 0 0,0 3 1 16,-4-4 0-16,0 2 0 0,1 1-1 0,-2-3 5 15,1-1-4-15,0 1 1 0,0-3 2 0,-2-2-3 0,0 2 3 16,1-3-1-16,1 0-1 0,1 1 2 16,-1-2 0-16,2-1-1 0,-2 2-1 0,-2-3 0 0,2-1 2 15,4 1-2-15,-4-2 4 0,-2 2-4 0,0-3 1 16,-5-1 2-16,7 1 1 0,-2-2-1 0,2 0 3 15,-9-3-2-15,7 1 3 0,0-3-1 0,-1 1 0 16,2-1 0-16,-7 0 3 0,-2-1-2 0,9-2 1 16,-2 0 0-16,-10 0 3 0,4-1 2 0,1-2 0 15,1-2 2-15,3 1-5 0,-7-4 3 0,0 0 3 16,-2-1-6-16,1-3-1 0,2 2-1 0,2-4-3 16,-11 2 0-16,5 0 0 0,5-1-2 0,-9-1 0 15,1-2-1-15,1 2-3 0,-2-1 1 0,0-1-1 16,-1 1-1-16,-3-4 0 0,-3 2 0 0,6 1 0 15,-4 1 1-15,-1-2 2 0,4 3-1 0,-4-2 1 16,-1 0 1-16,3 2-1 0,-2-1-2 0,7-1 3 16,-5 2-4-16,8 3 0 0,0-1-2 0,3 3-1 15,0-2-3-15,4 3-14 0,1 3-15 0,1-1-4 0,5 3-23 16,0 0-56-16,2 3 93 0,3-1-48 0,1 1 73 0</inkml:trace>
  <inkml:trace contextRef="#ctx0" brushRef="#br0" timeOffset="24032.79">24535 3643 368 0,'6'-1'-10'0,"4"1"-2"0,2 1 0 16,1 3 2-16,-1-1-8 0,3 3-2 0,-3 0 2 15,6 2-10-15,2 2 10 0,-3-3-7 0,-3 4 10 16,5 0 1-16,-5-1 0 0,1 1 10 0,-3-2 0 16,2 2 6-16,0-1-1 0,1 2 3 0,0 3 4 15,0-4 2-15,-1 1 1 0,-2-2 6 0,-1 2-6 16,5 4-1-16,-7-5 5 0,1 2-5 0,1 1 1 15,1 0-4-15,-2 2 1 0,3 2-1 0,4-2-1 16,-9 1 1-16,9 7-3 0,-8 0 1 0,-4-2 0 16,3 0 0-16,3 4-2 0,-6 3 2 0,-4 1-4 15,4-2 3-15,0 2 0 0,6-2-1 0,0 4 0 16,-5-3-3-16,0 3 1 0,-1-1 1 0,5 2-2 16,-4-1 0-16,-1 2 0 0,-2 4 0 0,-2-2-3 0,1-1 3 15,6 6-1-15,-8-2 1 0,1 4 0 0,-1-1 1 16,2 1-3-16,-2-4 2 0,0 3 3 0,0 1-2 15,-2-5 2-15,7-2 0 0,-7 2 1 0,-1-5-1 0,-5 0 1 16,4-3-1-16,2 3 6 0,-1-5-1 0,-5 2 0 16,3-2 4-16,-1-1-3 0,5-2 0 0,-3 0 3 15,4-1-5-15,-9 1 3 0,7 2-4 0,-9-2 2 16,0 2-1-16,8 1-1 0,-9-1 2 0,8 1-2 16,-13 0-1-16,12-3-2 0,-7-1 0 0,7 0 0 15,-6-2-2-15,-1-2-2 0,1 1-7 0,-7-4-3 16,6 2-7-16,-7 0-40 0,3-4-5 0,-3 1 20 15,0 0 43-15,-3-2-43 0</inkml:trace>
  <inkml:trace contextRef="#ctx0" brushRef="#br0" timeOffset="136627.64">1941 12271 307 0,'1'-8'37'0,"2"-3"-14"0,-1 5-2 0,6-4 8 16,-2-1-44-16,-1 2 4 0,-4-2-4 0,6 0 9 16,-3 3-2-16,-2-3-1 0,-2 3 8 0,2 0-1 15,-4 2 4-15,0 3 4 0,1-2-2 0,-7 2 3 16,5-2 2-16,-4 5-1 0,3-4 5 0,-4 2 1 16,3-3 2-16,-4 2-1 0,1 3 2 0,-3-3-6 15,1 0-1-15,-1 3 2 0,2 0-6 0,0 0-2 16,-2 1 0-16,0 1-4 0,3-4 0 0,0 2 1 15,-2 2-1-15,2 0 0 0,1-2 0 0,-1 1 2 16,1 2-2-16,-2-3 0 0,1-1 0 0,2 2 0 16,-4-1 2-16,4 2 0 0,-2-1 1 0,4-1 0 15,-4 2 5-15,5 1 0 0,-7 0 4 0,5-1 2 16,1-1 3-16,-1 1 0 0,-1 1 5 0,-1-3-5 0,4 2 2 16,-3-1-1-16,4 2-3 0,-2-3-2 0,-4 2-2 15,3-2 1-15,-3 0-1 0,5 2 3 0,-6-2-3 0,9 0 0 16,-2 0 4-16,2 0 3 0,-2 0-1 0,1 0 2 15,-1 0 3-15,-1 0-6 0,0 0 2 0,1 0 0 16,2 0-4-16,0 0-7 0,-1 0 0 0,1 0-2 16,-6-5-5-16,6 5 0 0,0-2 2 0,-2 1-4 15,4 1 0-15,-2 0 2 0,0 0-2 0,0 0 0 16,3 0 0-16,3 0 2 0,0 1-3 0,-4-1 1 16,1 0 0-16,5 0 2 0,-5 0-2 0,2 0 3 15,-1-1-1-15,1 1 0 0,-2-2 2 0,5 1-1 16,-5-3-1-16,5 3 0 0,-1-1-1 0,0 1 3 15,0 1-3-15,1-5 1 0,-4 0-2 0,6 4 2 16,-6-1 0-16,4 1 0 0,0-1 0 0,-3-3 1 16,0 2-1-16,4 0 1 0,0 1-1 0,-2 1 0 15,2-2 2-15,1-4 1 0,-3 1-1 0,3 5 0 16,1-3 1-16,2 3-3 0,-1-2 3 0,1 0-3 0,-2-2 0 16,1 0 0-16,2 2 0 0,1-3-1 15,-1-1 1-15,-2 3 0 0,4 0 1 0,-2-3-1 0,2 0 0 0,1 4 1 16,-6 2-1-16,0 1 2 0,0-4-1 0,5-2 1 15,-11 1-1-15,4 5 2 0,1 2 0 0,-6 0 0 16,9-6 0-16,-2 3-1 0,-2 1 2 0,-4 0 0 16,11 3 6-16,-5-3-7 0,1 0 5 0,1-3-2 15,-4 4-2-15,-4-1 3 0,9 2-4 0,-3 3 1 16,2-4-4-16,3 9 4 0,-7-9-1 0,5 7-3 16,-3-5 3-16,2 4-1 0,-2-3 0 0,0 1 1 15,-5-3 0-15,4-1-3 0,1 5 0 0,-4-4 5 16,3 1 3-16,1 0-4 0,-2-1 3 0,-2 1-1 15,2 0 3-15,1-1-3 0,-4-1 0 0,3-1-1 16,1 4-3-16,-2 0 2 0,-1-4-4 0,3 0 0 16,-2 0 1-16,1 0-1 0,2 0 1 0,-1 0-1 15,-3 0 0-15,3-1 2 0,2 1-1 0,-2-3 1 16,-1 1-1-16,2 0-1 0,0-1 1 0,2-1 0 0,-2 0 0 16,2 3-1-16,-1-1-1 0,-2 2-1 0,2-5 1 15,-2 5 0-15,1-1 0 0,1 1 0 0,7-2 0 16,-13 1 1-16,7-1 1 0,1 2-1 0,-6 2 0 0,5-2 0 15,1 0 0-15,-3-2 0 0,-7 2 1 0,11 0-2 16,-4 0 1-16,1-1 3 0,2-1-2 0,-1-1 0 16,-4 4 1-16,4 1-1 0,-4-2-1 0,6 2 1 15,-3-1-2-15,-6-1 0 0,7 2 0 0,4 1 0 16,-9-5 0-16,9 4 1 0,-1-2 0 0,-3 0 0 16,-1-2 1-16,4 4-1 0,-3-5 0 0,2 3 2 15,0-3-2-15,-3-1 3 0,4 4-3 0,-2 0 0 16,0 0 1-16,0-1 0 0,1 1 1 0,-3 0-1 15,2 3-1-15,-1-3 0 0,1 0 1 0,2-3 0 16,-1 3 0-16,0-2 0 0,0 5 1 0,1-4 0 16,1 1 0-16,-6 3-2 0,2-3-1 0,6-2 3 15,-5 1-2-15,2 4 0 0,3-6-1 0,-7 6-1 16,5-6 0-16,1 0 2 0,2 3 0 0,-7 0-1 16,3 0 0-16,-1-3 2 0,-2 3-3 0,7-2 3 0,-7 2-1 15,7 2 1-15,-4-4-1 0,3 2 1 0,1 0 0 0,-5-2-1 16,2 2 5-16,0-1-4 0,-1 1 1 0,-2-2-2 15,7 5 0-15,-4-1 0 0,-3-2-1 0,2 0 1 16,3 3-2-16,-4 0 0 0,1 0 1 0,1 2 0 16,-1-5 0-16,-2 5 1 0,-1-2 0 0,4 2 0 15,-3-4 0-15,4 1-1 0,-3-2-1 0,-2 2 2 16,1-1 0-16,2-1-1 0,1-3 1 0,-3 3 0 16,0-2 1-16,1 1 1 0,-3-4-1 0,7-1 1 15,0 4-2-15,-3-6 2 0,-2 4-1 0,3-4 0 16,0 1 0-16,-1 0 0 0,6 7-1 0,-6-7 0 15,3 6 0-15,-2 1 1 0,5 0 0 0,-8-5 0 16,4 3 1-16,4-2-1 0,-11 4 1 0,4-2-2 16,-1-1 0-16,2 1 1 0,-2 1-2 0,7 2 0 15,-9 3-1-15,3 2 1 0,2-9 1 0,-1 3 0 16,-4 0-1-16,1 4 1 0,-1-2 0 0,1 1-1 16,-1-4 3-16,-1 5-2 0,2 1 1 0,0 1-2 0,4-3 0 15,-3-3 0-15,0 4-3 0,-1-4 4 0,1 3-1 16,2-5-2-16,3 2 3 0,-4 0 1 0,6-5-1 15,-5 4 2-15,-2-1-2 0,0 1 1 0,3-4-1 0,2 3 1 16,-6-1-1-16,2-1 0 0,-4 2 1 0,3 0 0 16,-1-2 0-16,4 2 0 0,-9 1-1 0,5-3 0 15,4 4 0-15,-9-1-1 0,8-1 1 0,-2 1 0 16,-2 2 0-16,3 1 0 0,2 1-1 0,-1 0 1 16,-4-3 0-16,4 2 0 0,-3 2 2 0,-1 1-3 15,9-5 1-15,-7 0-1 0,0 2 1 16,-2-2 0-16,3 0 0 0,-3 1 0 0,4 2-4 0,-3 1 4 15,4 0 0-15,-3-2 1 0,-1 3-1 0,-4-1 0 16,2 3 0-16,0-6 1 0,-2 1 0 0,-2-1 2 16,1-1-1-16,-1 2-2 0,-2 1 4 0,-2 0-4 15,5-3 1-15,-6 0-2 0,3 0-2 0,-1 2-1 0,-1 2-1 16,-3-2 0-16,2-2-2 0,-2 0-3 16,0 0 1-16,0 2-21 0,0-1-17 0,0-1-12 0,0 0-31 15,0 0 2-15,0 0-33 0</inkml:trace>
  <inkml:trace contextRef="#ctx0" brushRef="#br0" timeOffset="152622.71">12610 13397 343 0,'-9'2'160'16,"-2"-2"5"-16,0-2-5 0,-2 2-112 0,2 5 58 16,-1-4-106-16,-3 1-22 0,3 0 1 0,-4-2-5 15,2 1-20-15,-3 5 4 0,-1-1-1 0,-1-3-6 16,-1 4 6-16,3 2 6 0,-5-2-7 0,6 7 1 16,-1-1 0-16,-1 3-41 0,1-1 64 0,1 3-23 0,-6 2 43 15</inkml:trace>
  <inkml:trace contextRef="#ctx0" brushRef="#br0" timeOffset="155154.89">3490 13323 284 0,'0'0'50'0,"-5"2"0"16,2-2-11-16,-2 3-16 0,5-3-31 0,0 0 3 16,0 2 2-16,0 1 0 0,-1 0 4 0,-2-2 2 15,-5 3 2-15,8-4 2 0,-5 1 1 0,-3 4 7 16,4-5 1-16,-6 0 1 0,4-2 6 0,6 4-1 15,0-4 0-15,0 2 1 0,-2 0-2 0,1 0-6 0,-4-8 0 16,5 8-3-16,-10 0-5 0,9 0 0 0,1 0-3 16,-2 0 1-16,2-4-2 0,-1 4 3 0,-2 1 0 15,1 1 1-15,-3-1 1 0,5-1 1 0,-1 0-1 0,-6 0 2 16,7 0-1-16,-1 0-4 0,-1 4 1 16,1 0-2-16,1-1-4 0,0-1 1 0,1 3-1 0,1-2 0 15,-1 2 0-15,6-4 0 0,-4 1-1 16,2-1 1-16,4-2 0 0,2 1 0 0,-6 0 0 0,4 1 0 15,2-2 0-15,-1 1 0 0,-2 0 2 0,4-2-1 16,-7 1 1-16,1-1 2 0,7 0 0 0,-1 1-2 16,-1-2 2-16,0-2-2 0,0 3 0 0,0 2 0 15,7 0-2-15,-4 0 1 0,6 2-1 0,-6-2 2 16,4 0 1-16,2 2-4 0,-4-2 1 0,0 1 0 16,-1 1-1-16,-4-2 1 0,0-5-1 0,5 7 3 15,0-2 0-15,0 0 4 0,-2-4 3 0,1 4-1 16,4-1 5-16,-1 2-1 0,4 4 0 15,-7-3 3-15,4-2-2 0,3 4-4 0,0-4 0 0,-1-1 0 16,-1-1-3-16,4 1 2 0,-8-1-1 0,6-1-1 0,3 0 3 0,-10 3-3 16,9 1 1-16,-8 1-1 0,4 1-1 15,-4-3 0-15,6 0-2 0,-5 2-1 0,-4 1-1 0,9-3 2 16,-5 0-1-16,5 5-1 0,-6-5 1 0,8 3-1 16,-10-5 1-16,3 2 2 0,3 0 0 0,-5 0-4 15,-3-3 0-15,2 1 1 0,2 2-2 0,-2 4 1 16,4-3 0-16,-6-1-2 0,2 2 2 0,0 1-1 15,-1-3 1-15,1 3-1 0,0 0-1 0,0-4 0 16,4 2-2-16,-1-1 0 0,-3 2-2 0,2-1 2 16,-2 4-5-16,3-5 3 0,-4 3-3 0,3 0 0 15,-1-3-2-15,0 3 2 0,4-3-3 0,-5 4-3 16,5-4 2-16,1 0-3 0,0-5-2 0,-1 5 3 16,-3-5-1-16,8 0 2 0,-1 5 1 0,2 0 4 15,1 0 3-15,0-4-1 0,1 4 4 0,-3-7 1 16,6 7 0-16,-5-1 2 0,0-1-1 0,-2-4 1 15,1 1-1-15,-2 2 1 0,-1-2 1 0,2 4-1 16,1-9 0-16,-2 10-4 0,-3 0 1 0,3 0 3 0,-3-1 3 16,4 2-7-16,1-1 5 0,-2 4-3 0,-5 0 4 15,3-2 1-15,-7-2-3 0,4 1 1 0,-2 4-1 16,3-8-1-16,3 8 1 0,2-2 0 0,-7-3 1 0,5 0-1 16,5-2 1-16,-2-2-2 0,3 2 1 0,-4 2 0 15,-4-6-1-15,5-2 0 0,6 8-1 0,0-3 2 16,-2 1 0-16,-1-1 0 0,-1-5-3 0,0 3 2 15,0-1-2-15,-1-2 2 0,-3-6 0 0,2 5-2 16,-4-2 3-16,6 4 1 0,-3 1-2 0,1-2 1 16,-2 2 0-16,5 1 2 0,-7 2-2 0,4-6-1 15,1 7 0-15,-9-7 0 0,4 2 2 0,4-1-1 16,1 5 0-16,-6-1 0 0,4 0-1 16,1 4 5-16,1-1-2 0,2-2-2 0,-2 1 0 0,-3-1 0 15,-2 3 0-15,2-3 0 0,2 1 0 0,-5-2 2 16,1 4 0-16,-1 1-2 0,2-1 1 0,-1 3 0 15,-1-3-1-15,3 0-2 0,-5 2 2 0,2 1-1 0,-3-3 0 16,-2 0 2-16,0 3 0 0,-1-3 0 16,3 2 2-16,1 2 0 0,0 1 0 0,-4-2 1 0,2 4-1 15,1-3-3-15,-3-2 4 0,6 3-3 0,-7-2 1 16,2 1 2-16,-4-2-3 0,2 3 1 0,4-4 2 0,3 1 0 16,0-1 0-16,-5 3 0 0,2-3 0 0,1 2-2 15,-3 4 2-15,2-3 0 0,0-1-2 0,-4 2 2 16,2 0-2-16,4 1 0 0,-3 4 2 0,1-6 1 15,0 1-1-15,3 1 1 0,-3 1 0 0,-4 1-1 16,4 1-1-16,3-9 3 0,-5 3-3 0,2 2 0 16,1 0 2-16,2-2-1 0,-5 0 1 0,5-2-2 15,-2 3 1-15,-1 5-1 0,0-3 0 0,1-1 1 16,0-5-2-16,0 0 0 0,5 2 1 0,-6 2 1 16,2-1 2-16,-1-3-2 0,-3-1 1 0,6 1-1 15,-5 0 0-15,2 1 3 0,-1 1-3 0,1-4-2 16,-1-2 0-16,3 4 1 0,3-2-3 0,1 1 0 15,2 1 0-15,-3-4-4 0,3 3 1 0,1 1 3 0,4 5 0 16,-5-4-3-16,0 1 3 0,0 2 0 0,0-2 2 16,-1 0 1-16,-2 2-1 0,1-4-2 0,-1 0-2 0,-3 2 2 15,2 1 0-15,-1-3-1 0,-1 3 1 16,6-3 0-16,-7 0 0 0,4 3 1 0,0 0-1 16,1-1 0-16,-4-2 0 0,0 0 1 0,0 2 0 0,3 2-1 15,5 1 0-15,-5 0 0 0,0-5 0 0,0-2 0 16,3 2 0-16,0 2 1 0,-3-4-1 0,-6-3 1 15,3 5 2-15,0-3-2 0,-2 2 2 0,2 1 0 16,-2 1-1-16,0-2 3 0,1 1-1 0,-3 0 0 16,-2 0 2-16,-1 0 1 0,1 1-1 0,0-1-2 15,-1 0 0-15,1 5-2 0,-1-7 0 0,1 4 2 16,0-2-4-16,-2 0 0 0,4-3 3 16,-2 3-3-16,3 0 2 0,4-6-2 0,-6 6-1 0,0-4 1 15,1 4 0-15,2-1 2 0,-5-2-2 0,6-4 1 16,-4 7 3-16,2 0 0 0,-2 0 0 0,8 2 1 0,-5-5 0 15,-6 1-1-15,11 2 4 0,-6 0-3 16,-2 0 2-16,0-1 0 0,7 1-2 0,-7 0 1 16,3 0-2-16,4 3 3 0,-6-3-3 0,6 3 0 0,-6-3 0 0,1 3 1 15,-2-3 0-15,2 0 1 0,0 6-1 0,-2 1-1 16,0-1 3-16,-1 3-2 0,-1 1-2 0,2-1-1 16,1 2 1-16,-3 0 0 0,-1-3-3 0,0 2 3 15,2-2-2-15,-2-2 1 0,-3 2 1 0,7-2 2 16,-5 2-2-16,1-2 3 0,3 0-2 0,-1 1 2 15,-2-1 2-15,0 0-1 0,1 1 2 0,-2-1 1 16,-4-1 0-16,3-1 4 0,4 1 0 0,-10 0-1 16,5 0-1-16,0-1 2 0,0-2 1 0,-7 1-2 15,1 0-1-15,7-1-1 0,-9 1-1 0,2-2-2 16,-2 1 1-16,0 0-4 0,-3-1-1 0,7 1-3 16,4-1-1-16,-14-1 0 0,4 2-3 0,9-2-8 15,-4 0-3-15,-3 0 0 0,3 0-7 0,-6 0-23 16,-5 0-17-16,14 0-12 0,-4 0-30 0,-1-3 2 0,6-2-32 15</inkml:trace>
  <inkml:trace contextRef="#ctx0" brushRef="#br0" timeOffset="-197912.03">15040 13174 187 0,'10'1'-58'0,"-2"-1"-3"15,-5 0 61-15,5 0-64 0,34-20 62 0,-43 25 2 16,1-7 0-16,1 2 3 15,2 0-2-15,-3-1 6 0,5 1 2 0,-3-2-3 16,1 2 7-16,-3 0-5 0,3-3 3 0,0 1-3 16,0 1-3-16,0-2-2 0,-1 3-1 15,0-2-1-15,1-1-2 0,1 0-3 0,-4 3-1 0,0 0 4 16,-3-5-3-16,-1 2 2 0,0-2-1 0,1 4 1 16,-5 1 2-16,1-4 1 0,-3 0 4 0,-1 4-4 0,8-4 3 15,-7 3 3-15,6-1-3 0,-7 1 3 0,1-4 0 16,-1 2 5-16,7 1-1 0,-6-1 4 0,-4 2 4 0,1-1 3 15,1-1 4-15,2 0 1 0,6 0 5 0,4 1 1 16,-5-1 4-16,-4 1-7 16,2-1 4-16,2 0-4 0,-4 1-3 0,3 1 1 0,-5-2-6 0,3 3-3 15,0-2-5-15,6 1 3 0,-1 1-6 0,2 0 1 16,-10-5-2-16,6 2 2 0,0 1-1 0,-3 1 2 16,-1-1 2-16,4 2-1 0,-1-2 3 0,-2-1-1 15,2 3-1-15,0 0 0 0,-2 0-2 0,1 0-5 16,-2 0-1-16,-1 0-2 0,6 0-5 0,-7 3 0 15,8-3 0-15,-5 2 0 0,1 0 1 0,-2-1 0 16,3 1 1-16,-2-1-1 0,-2 1 0 0,4 1 0 16,-2 0-1-16,0-1 2 0,2 1-2 0,-2 0 0 15,4-3 0-15,-4 2-1 0,5-1-1 0,-1 1 1 16,0-2 0-16,1 0-2 0,1 1 1 0,2-1-1 0,0 0 1 16,0 0 1-16,0 0-2 0,0 2 2 0,3-1-1 15,-1-2-1-15,1 1 2 0,-2-2 1 0,3 2-2 16,-3 0 1-16,2 0 0 0,4 0-1 0,-4 0 3 0,3 0-1 15,-3 0 0-15,0 0 0 0,4 0 0 16,-3 0 0-16,-1 0 0 0,2-1-2 0,0 1 1 0,1 0 1 16,0 0 0-16,5 1-1 0,-7-1 2 0,3 0-3 15,-2 0 1-15,5 0 2 0,1 2 0 0,-5-2-1 16,2 0 3-16,0 0-2 0,3 0-1 0,3 0 3 16,3 1-3-16,-7-1 0 0,1 0 0 0,9 0-2 15,-3 2 0-15,5-2 2 0,-8 0 0 0,7 0 0 16,-4 0 0-16,8 0-2 0,-1 0 1 0,-5 0 2 15,3 0-3-15,2 0 2 0,2-2 0 0,-2 1 0 16,-4 1 0-16,2 0 0 0,2-3 0 0,-2 3 3 16,-2-2-3-16,2 1 1 0,-4-1 2 15,2 2-2-15,-1 0 1 0,1-2 1 0,-4 2-1 0,5-1 1 16,-4 1 0-16,3 0 0 0,-2-2-1 0,1 2 1 0,-4-1 0 16,1 1 0-16,1-2 1 0,4 2 1 0,-7-3-1 0,0 0-2 15,7 3 2-15,-6 0 1 0,6 0-2 0,-4 0 3 16,0-2-4-16,2 2 2 0,-3 0 1 0,1 0 1 15,1 0-2-15,-1 0 0 0,-1 0-2 0,2 0 2 16,-3 0-1-16,-3 0 1 0,7 0-1 0,-2 2 6 16,-1 1 0-16,-3-1-3 0,-1 1 4 0,1 0-1 15,1 0 1-15,-3 0 2 0,0 3-3 0,-3-1-3 16,1-2 1-16,2 2 2 0,-3 0-5 0,0-1 0 16,2 0-1-16,-1-1 1 0,-1 0-1 0,1-3 2 15,2 5 1-15,-1-2 0 0,-1 0 1 0,1-3-2 16,1 2 2-16,1 2 0 0,-1-2 0 0,2-1 0 15,-2-1 1-15,1 2-3 0,3 1 2 0,-3-1-1 16,4 1 1-16,-5-3 1 0,3 0 0 0,-1 1-3 16,1-1 0-16,0 0 1 0,-3 2-1 0,6-2 0 15,-3 0-2-15,7 0-1 0,1 0 2 0,-3 2 0 16,-4 2 4-16,7-4-6 0,5 2 3 0,-6-1-2 0,-2 1 1 16,-1 0 1-16,0 1-2 0,2-2 2 0,1-1-4 0,-3 0 2 15,-3 0 0-15,0 2 0 0,4-1-1 16,-3 1 2-16,-2-2-1 0,-1 0-3 0,1 2 2 0,-2-1-2 15,1-1 2-15,0 0-2 0,-1 0 1 0,1 0 1 16,-1 0 1-16,1-1-2 0,1-1-1 0,0 2 2 16,0 0 0-16,4-2-1 0,-3 1-1 0,3-1-1 15,2 1 1-15,-7-2 0 0,3-2 1 0,-1-1-2 16,4 4 1-16,0-3 0 0,0-1 0 0,-5 1 0 16,10 1-1-16,-2 0 1 0,0 3 0 0,3-2 0 15,2-2 0-15,-2 2 0 0,0 1-1 0,5 1 4 16,-10-3-2-16,7 1-1 0,-3 0 4 0,-1 0-5 15,1 1 2-15,-4 1-1 0,2-2-1 0,0 1 1 16,-1-1-3-16,1 1 4 0,-5-1-2 0,5 2 0 16,0-1 1-16,-3-1 1 0,5 1 0 0,-1 2 1 0,1-3-2 15,-7 2 0-15,5-1-1 0,-5 1 1 16,9-4 0-16,-1 5 0 0,-2-2-2 0,-1 1 2 0,4-2-1 0,5 1 0 16,0 2 1-16,-1-2 0 0,-1-1 0 0,2 3 0 15,-3-1 0-15,2-1 0 0,-1 2 0 0,-4-1-1 16,2 1 2-16,1-2-2 0,-1 0 1 0,-1 1 0 15,-2-2-1-15,-2 1 1 0,2-1 0 0,-1 0 0 16,4 1-3-16,-2-1 3 0,-1 0 0 0,-1 0-1 16,-2 0 0-16,2 1 0 0,2-1 1 0,2 1-1 15,-5-1 3-15,2 2-5 0,3-1 2 0,-1 2 0 16,9 0-1-16,-7 0 1 0,2 0 0 0,2 0-3 16,-4 0 2-16,3 2 1 0,2-1-2 0,-3 1 1 15,0-2 0-15,0 3-2 0,-2 0 1 0,-1-1 1 16,8-1 2-16,-2 1-3 0,-3-1 2 0,7-1 0 15,0 2-2-15,-4-2 3 0,9 2-1 0,0-1 1 16,-4-1-1-16,0 0-1 0,1 0 2 0,1 0 0 16,-3 2-1-16,1-1 1 0,0 1-1 0,-2-1-2 15,-4 1 2-15,4 1-2 0,-6 0-1 0,3-1-1 16,-7 1 3-16,9 0-2 0,-4-1 2 0,6 2 0 0,-1 0 0 16,-3-1-1-16,5 0 2 0,-4-3-2 0,6 3 1 15,-6 0 1-15,-4 0 0 0,6 0 1 0,-4-1 1 0,1 0-2 16,-7-1 2-16,9 2-2 0,-7 0 0 0,1-3 0 15,5 4-4-15,-4-4 1 0,2 1 0 0,1 2 1 16,3 0 1-16,-3 1 0 0,5-1-2 0,-1-2 4 16,-5-1-2-16,4 3 1 0,0-1-2 0,-3-2-1 15,2 3 1-15,-2-3-1 0,-3 0 1 0,-2 0 0 16,0-1 0-16,5-1 1 0,-4 2 0 0,4-2-2 16,-2 1 2-16,-3 1 2 0,4-2-1 0,-4 1-2 15,5 1 1-15,-8 0-1 0,5-3-2 0,-1 3 5 16,-4-2-3-16,3 2-1 0,2 0-3 0,0 0 6 15,-5 2-3-15,10-2-3 0,-10 4-3 0,0-1-2 16,-3-1-5-16,3 1-9 0,-3 3-5 0,0-1-7 16,-4 0-13-16,2 0-41 0,-4-1 70 0,-2 1-32 15,2 3 54-15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15:56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14018 6747 205 0,'0'-10'-45'0,"0"6"11"0,0 1 2 0,2-7-10 16,-1 5 34-16,-1 1 1 0,0-1-3 0,3 5 5 15,-3-8 4-15,2 3-3 0,-2 1 6 0,0 4 7 16,0 1 4-16,0-4-3 0,0 3 9 0,0-5-2 15,0 5-2-15,0 0-1 0,0 0-4 0,0 0-5 16,-5-3-3-16,5 5 3 0,0-2-8 0,0 0 2 16,0-7 0-16,2 0-1 0,-1 3 2 0,4 0 0 15,-3-6 2-15,-1 2 1 0,1 2-2 0,1-2 0 16,2 2 0-16,-2 4 0 0,-2-9-1 0,1 2 2 16,1 3-2-16,3 3 0 0,-4-7 1 0,-1 5 1 15,3-2 3-15,-1 2-5 0,1 2 2 0,-4 0 0 16,2 1 1-16,1-1 5 0,3 3-2 0,-4 1 3 15,3 4 1-15,1 0 0 0,-3-2 4 0,0 2 1 0,-1-5 1 16,3 4-1-16,-4 1 3 0,2 3-2 0,1-5 0 16,-1-1 2-16,-2 2-3 0,1 1 3 0,-1 3-1 15,-1-6 1-15,2 2 2 0,0-4 0 0,-1 7 2 0,5-7-3 16,-6 1 1-16,2-1-4 0,-2 0 0 0,0 0 1 16,2 0-3-16,9-1-2 0,-11-4 2 0,-2 3-4 15,5 2-1-15,5 3 1 0,-3-1 0 0,6 0-1 16,-8-1 0-16,-3 2-4 0,8 0-1 0,-2 2 1 15,2-3-4-15,1-2 2 0,-4 1-3 0,-5 1 1 16,3-1 1-16,-1-1 0 0,9 5-1 0,-7-3 3 16,0 2-3-16,-4-2 3 0,4 0 2 0,4 1-3 15,-1 0 5-15,0 0 1 0,-3-1 1 0,3-1-1 16,1 1 0-16,2 1-1 0,-2-2-3 0,3 3 4 16,-4-3-5-16,6 1 3 0,-4-2-1 0,4 0-3 15,-4-2 3-15,7 1-1 0,-2 2-1 0,1-1 5 16,3 0-5-16,0 0 0 0,-3 2 2 0,4-2-4 15,-1 1 1-15,-3-2 1 0,-1-2-1 0,4 3-1 0,-4-2-1 16,0 2 1-16,2 2 1 0,-2-2 1 16,0-5-2-16,2 5 0 0,-5-3-2 0,1 3 5 0,-1-3-2 0,2 3-1 15,0-5-1-15,-1 5 1 0,-1 0 1 0,2 0-1 16,-1 0 0-16,-1 0-1 0,2 0 1 16,0 1-1-16,1 1 2 0,-3 0-2 0,1-2 1 0,1 3-2 15,-2 0 0-15,5-3 2 0,-2 1-1 0,-2 1 2 16,9-4-3-16,-4 2 0 0,5-1 0 0,-5 1 3 15,-2-5-2-15,4 5 1 0,-1 0-1 0,4-3 0 16,-9 5 2-16,3-2 0 0,-2 0-1 0,6 0 1 16,-1-2 0-16,0-1 2 0,-5 1 0 0,0-2-3 15,1 2 3-15,-1 2-2 0,0-2 0 0,0-4 4 16,0 6-4-16,2-5 1 0,-3 5 2 0,1-1 1 16,0-2-1-16,-2 0 0 0,1 1-2 0,1 2-1 15,-1 2 0-15,-1 2 2 0,-1-4-2 0,0 0 2 16,-1 3-1-16,2-6-2 0,-1 6 3 0,-1 1 1 15,1-1 0-15,-3-3-1 0,3 0-1 0,-2 3-2 16,4-2 2-16,-4 3-1 0,-3-6-2 0,7 2 0 0,1-2-1 16,0 4 0-16,-4-2 1 0,6-2-1 0,-1 1 0 15,-1 1-1-15,5 3-1 0,-6-5 2 0,-1 2 0 16,-1-6 0-16,13 5 0 0,-10-3 0 0,0 3 1 16,1-5 1-16,-1-5-1 0,6 7-1 0,-3-3 0 0,4 5 1 15,-9 0 0-15,3-5-1 0,-1 2 1 0,2 0-1 16,-4 7 0-16,1-5 0 0,1 3 0 0,0-2 0 15,2-3-1-15,-4 2 1 0,2 2 0 0,-1-3 1 16,0 0 0-16,1 2-1 0,0-4 0 0,-1-2 0 16,1 5-2-16,-2 0 2 0,2-1-1 0,1 1-1 15,3 0 0-15,-2 2 0 0,0 1 0 0,3 3 2 16,1 0-2-16,-2-3 2 0,-1 5 0 0,-1-2-1 16,6 2 2-16,-8-2 0 0,0 1 0 0,5-2 1 15,-8-2-1-15,6 0 0 0,-3 0 0 0,0 0-1 16,-1 0 2-16,7 0-2 0,-2 0 1 0,-4-3 0 15,2 3 1-15,3 0-2 0,-4-2 0 0,1 5 0 16,3-3 0-16,-5-1 0 0,2-2 0 0,-4 3-2 16,6-3 2-16,-1 1 0 0,-3 4 4 0,0-7-3 0,0-2 2 15,-1 7-3-15,-4-1 3 0,-1-2 0 0,2 6-2 0,-1-3 3 16,-3-2-3-16,2 4-1 0,-1 4 1 0,-1-6 0 16,0 0-1-16,2 5 0 0,1-5-3 0,-4 2 2 15,5 2 0-15,-6-2-1 0,6-1 1 0,-5 4-1 16,2-3-1-16,1 4 3 0,-3 0-2 0,0-1-2 15,-1-2-1-15,0 5 0 0,0-3-2 0,1 1-2 16,-2 0-4-16,-3-3-1 0,2 4-3 0,-2-1-5 16,0 0-3-16,-2-3-1 0,2 5-6 0,0-6 4 15,0 4 0-15,0-4 0 0,0-2 3 0,0 0 2 16,0 0 1-16,0 0 0 0,-1 0 2 0,1 0-12 16,0 0-16-16,0-2-4 0,0 2-21 0,0 0 1 15,0 0-23-15</inkml:trace>
  <inkml:trace contextRef="#ctx0" brushRef="#br0" timeOffset="123678.24">10142 11230 224 0,'-1'3'26'0,"-1"-3"-25"0,2 0 11 0,-3 1-11 16,3 3 23-16,-2-4-16 0,1-2 0 0,1 4-2 0,0-2-3 15,0 0 0-15,-2 0 8 0,1-4 4 16,-9-2 0-16,7 3 10 0,1 0 5 0,-5-2-1 0,2 0 4 15,5 5 4-15,-2 0-6 0,-2 0 1 0,2 0-2 16,0 0-4-16,1 4-4 0,-5-4 1 0,2 0-2 16,-2-4-3-16,-2 0-1 0,5 4-1 0,-3-2-1 15,1-1-2-15,0-2-3 0,1 2-4 0,0 2 4 16,1-1-6-16,-1-3-1 0,2 5-2 0,-1-3 1 16,3 3-1-16,-2-1-1 0,1 1 2 0,-4-2-2 15,2 0 0-15,1 2 1 0,-1-4 3 0,-2 4-4 16,2-2 3-16,2 2-1 0,-1 0-2 0,-1 0 4 15,-2 2-2-15,4 4 1 0,-2-1-2 0,1-2-1 16,-4-2 2-16,1-1 1 0,-3 5 0 0,3-3-3 16,-2 2 0-16,0-4 2 0,-4-1 1 0,7 6 1 15,-4-1-1-15,0 1 2 0,2-2 0 16,-2 2 5-16,1-2-1 0,-1 0 1 0,4 2-2 0,-4-7 1 16,2 2-1-16,-2 3-3 0,1-1 1 0,0 0-2 0,2-2-3 15,-3 0 0-15,-3 3 0 0,5 0 0 16,-2 3-1-16,-2-4 2 0,4-2-2 0,-3 3 1 0,1 6 0 0,2 2-1 15,1-9 0-15,-2 4 1 0,1-1-1 0,-2 1 0 16,-1 4-1-16,4-6 1 0,-4 3 0 0,4-1-1 16,-3 8 2-16,5-4-1 0,-3-1-2 0,4 4-2 15,-1-4 0-15,3 5 2 0,-3-8-3 0,-2 5 5 16,0 0-4-16,1-1 2 0,-6-1 2 0,6 4-2 16,-1 1 1-16,-1-5 0 0,6 7-3 0,-7-2 1 15,4-1 1-15,3 1-4 0,0 0 3 0,-5 0 0 16,5-1-1-16,0 1 1 0,-3 0-1 0,3 0 0 15,-4 2 0-15,-1-2 1 0,5 2-1 0,-5-2-2 16,2 4-1-16,0-3 2 0,-5-1-3 0,8 2 1 16,3 0 3-16,-5 1-4 0,-1 1 4 0,3 0-1 15,3-2 3-15,4 3-1 0,-3 0 0 0,-4 1 3 0,2 1-3 16,8-4 2-16,-6 5 1 0,6-3 37 0,-2 6-45 16,-2-1 7-16,0-5 7 0,-1 1-10 0,4 2 4 15,-2 0 8-15,-3-3-30 0,4 0-1 0,0 0 20 16,-5-4 3-16,10 6 0 0,-1-2 0 0,-2-4 3 0,1 1-3 15,5 2 0-15,-7-3-1 0,0-2 1 0,1-1 1 16,1 1-1-16,1 0 1 0,-2-2 0 0,-2 1-1 16,1 1 0-16,2 1 0 0,0-1 0 0,-3-2 0 15,1 3 0-15,1-3 1 0,1 0-1 0,-5 0-1 16,4-2 1-16,-1-1 1 0,-1 3-1 0,0-3 2 16,3 1-1-16,-5-2-1 0,4 0 0 0,1 1 1 15,0-1-1-15,0-1 2 0,-5-3-1 0,5 2-1 16,1-2 1-16,-2 3-1 0,-2-6 2 0,0 2-2 15,4-1 0-15,-1-1 0 0,0 2-4 0,2 0 4 16,-8-6-4-16,7 4-1 0,1-3 2 0,-4 0-3 16,-6-5 0-16,10 5 0 0,-4-3 2 0,-2-4-2 15,4 2 1-15,-3-3 3 0,1 0-1 0,7 2-1 0,1 1 2 16,-8-4-1-16,1-3 1 0,1 3 2 0,6 1-1 16,0-2 1-16,-4 1 0 0,-4-3-2 0,2 1 2 15,1 0 1-15,0 0-1 0,-4-2 0 0,1 1-1 16,-7-1 0-16,1-1-2 0,8-1 2 0,-6 1-2 15,1 0 2-15,-1 1 0 0,4-1-1 0,-1-2 2 0,-2 1-1 16,4 1 1-16,-7 0 0 0,-1-4 0 16,4 2 0-16,-6-1-2 0,3 3 0 0,0-5 0 0,-1 0-2 15,2 0-1-15,0-2-2 0,-3 2-3 0,1 5 0 16,1-4-2-16,2-4 2 0,-4 6-2 0,1-1 4 16,-1 1-1-16,1 0 4 0,3 2 3 0,-5-2 1 15,0 0 0-15,0 3 1 0,-3-1 3 0,3 3 2 16,-4 0 2-16,3-2-4 0,-4 2 4 0,-1 0 1 15,1-1 1-15,-3 4 0 0,3 0 0 0,-2 2-1 16,-3 0-3-16,-1-1 4 0,0 1-5 0,2 1-1 16,-4-2 1-16,-1 3 1 0,-2-4-1 0,-4 1-2 15,2-1 2-15,1 2-2 0,1 1-1 0,2 0 4 16,0-2-3-16,5 3 1 0,-7 0 1 0,3 1 2 0,2-2 1 16,0 2-1-16,-1-4-1 0,-4-2-4 0,3 6-1 15,-1-5 2-15,2 4-5 0,-1-1 0 0,1 2-2 16,-1-3 1-16,2 4 1 0,-3 0-9 0,4 1-3 0,-2 0-3 15,4 0-10-15,-2-3-35 0,-1 1-15 16,2 1 20-16,3-1 58 0,-2 6-50 0</inkml:trace>
  <inkml:trace contextRef="#ctx0" brushRef="#br0" timeOffset="125576.52">20469 11552 326 0,'-3'2'95'0,"-5"1"-32"16,6-2 1-16,-6-1-4 0,4 0-56 0,2 4-4 16,-4-4-8-16,3 0 1 0,1 0 4 0,-6-4-8 15,3 4 6-15,2 0 1 0,-3-1 4 0,-2-2 4 16,0 3 3-16,5 0 12 0,-8-2 0 0,11 2 1 16,-3-1 13-16,-5-1-3 0,7 2-1 0,1 3 3 15,0-3-5-15,-4 0-5 0,-2 2-3 0,-2-2-2 0,5 3-6 16,-3-3-2-16,0 0-2 0,-1-2 2 0,-2 1-2 0,7-1-1 15,-2 2 1-15,-1-3 1 0,5 0 0 0,0 1-3 16,-3-1-1-16,-5 0 1 0,1 1-2 0,1-2 0 16,0-3-3-16,0 1 0 0,-5 3-1 0,3-3-1 15,-2-2-1-15,4 2 0 0,0-4-2 16,-2-1 0-16,-2 6 2 0,-1-4-2 0,0-1 1 0,-1 1 0 16,-2 1 1-16,7-1 0 0,-8 4 0 0,0-3 1 15,4 0-2-15,-1 2 1 0,2 1-2 0,-5-1-2 16,4-5 0-16,-7 8 2 0,3-3-3 0,2 4-3 15,-1-3 1-15,-5-1 1 0,2 6-1 0,-1-3 2 16,-2 3-1-16,3-2-1 0,-5-1 4 0,4 3 3 16,-4-3 0-16,2 3-3 0,3 2 5 0,2 1-2 15,-2 1 1-15,-2-2 3 0,4 4-1 0,-1-3 0 16,5 8 0-16,-8-4 0 0,2 1 0 0,-1 3 2 16,-1 0-2-16,4 1 0 0,4 4-1 0,-2-2-1 15,-4 3 1-15,3 1-3 0,-4-1 0 0,7 0 1 0,2 4 0 16,-1-2 0-16,-5 3 0 0,2 0-3 0,4 0 2 15,-4 3 0-15,5-2-2 0,-4 4 3 0,2 1-1 0,-2 2-2 16,1-1 3-16,-2 5 1 0,2-1-1 0,-2-1 0 16,1 1-1-16,-1-3 1 0,-1 1 0 0,2 1 1 15,-1-3 0-15,-1-2-1 0,3 2 1 0,-2-1-1 16,4 0-1-16,2 2-4 0,0-5-4 0,3 4 0 16,-2-6-6-16,6 2 0 0,0-1-7 0,0-1 3 15,3-1-6-15,0 2 5 0,-1-2 5 0,6 2 0 16,-3-1 5-16,-1 1 1 0,4-1 6 0,2-2 0 15,-2 3 3-15,-1-4 3 0,4 0-2 0,0-1 1 16,-3 0 1-16,3-2 2 0,0-1 1 0,2 0 0 16,-2-5 2-16,-2 5 2 0,1-4-2 0,2 1 2 15,1-5 0-15,0 4 0 0,-2 1-1 0,0-2 1 16,1-2 0-16,4 4-4 0,-2-4 3 0,5-2 0 16,-7 2-2-16,1-4 2 0,4 0 5 15,7-2-7-15,-11-2 5 0,4 2-1 0,2-3-1 16,-13 0 2-16,14-3-2 0,-1 3 2 0,2-3-4 0,-7-5-1 0,8 2 1 0,-5 0 2 15,4-4-1-15,1 4 0 0,0-4 0 0,-2-5 1 16,-4-4 0-16,6 5 0 0,-3-2-1 0,1-3-2 16,-1 0 0-16,3-1-1 0,-5 2-3 0,4-2 1 15,-2 3-1-15,1-4 0 0,-2 2 0 0,0-1-1 16,-3 1 0-16,2-3 4 0,-3 0-2 0,2 2 2 16,-7 1 0-16,5-3 0 0,-3 1 3 0,-3 1-4 15,2 1 1-15,-6-2 0 0,4-1-3 0,-5 2 3 16,7-2-3-16,-7 2-1 0,-1-2 1 0,2-1 0 15,6-2 0-15,-4 0 2 0,-1 0-2 0,-1 1 2 16,-4 2 0-16,4-3 2 0,-3 2-1 0,-1-1 1 16,-5 2-1-16,1-2 2 0,-6 2 1 0,7 2-1 15,2-5 0-15,-7 3-1 0,3-3 0 0,-6-1 2 16,2 4-1-16,5 0-2 0,-5-1 1 0,-4-2-3 0,-2 1 2 16,0 0 1-16,3 1-4 0,-1-1 3 15,-4 1-3-15,-2 1 0 0,3-5 2 0,-4 3 0 0,3-1 0 16,1 2-1-16,-6-4 0 0,0-2-1 0,1 6 0 0,-8-9 0 15,7 9-4-15,-4-5 0 0,-4 4-6 0,4-3-4 16,-1 5-4-16,2-3-59 0,-3 3 66 0,10 8-18 16,-13-5 29-16</inkml:trace>
  <inkml:trace contextRef="#ctx0" brushRef="#br0" timeOffset="129110.69">14537 12883 352 0,'-9'6'97'0,"1"0"-34"0,-2 1-30 15,2-1 32-15,1 0-68 0,2 1 5 0,-1-1-4 0,2-1-1 16,-2-1 5-16,1-1 6 0,-2-1 0 0,3 1 6 16,1-1 3-16,-5-1 8 0,2-1 0 0,-2 2 2 15,2-2 7-15,1 1-6 0,1-1 4 0,-6 0-3 16,7 2-4-16,-5-2-4 0,3 2-1 15,-7-2-3-15,2 0-4 0,6 0-3 0,2 0-4 0,-6 0 1 16,7 0-4-16,-1 0-1 0,-1-2 1 0,6 2-3 16,-8 0 0-16,-3 0-1 0,-3 0 1 0,10 0 0 15,-7-2 0-15,0 2 0 0,2-1-2 0,3 1 2 16,3 0 0-16,1 0 0 0,2 1-1 0,-7-1-1 16,4 0 0-16,0 2 1 0,-2 0 1 0,-6-2-2 15,4 0 1-15,2 3-3 0,0-2 4 0,2 1-2 16,0 1 0-16,0-1 2 0,0 1 0 0,0 0-3 15,7 0 3-15,-6-1 0 0,1 1 2 16,6 0 2-16,-7 0 0 0,-1 0-2 0,7-1 0 0,-1 1 2 0,-5-1 0 16,9-1-1-16,-7 1 0 0,6-1-1 15,2-1 2-15,4 2-2 0,-6-2 3 0,-1 0-3 0,5 0 1 0,-2 1 3 16,1-1-1-16,-1 0-2 0,2 0 4 0,-1-1-2 16,1-1 2-16,1 1-1 0,2-2 0 0,-2 1 0 15,6-1-4-15,-4 0 5 0,0 1-3 0,3-1 0 16,-5 0-3-16,3 0-1 0,2 0 0 0,-2-2 0 15,-1 2 0-15,1-1 0 0,1 0 1 0,-3 1-1 16,6-1 1-16,1 0-1 0,-3 1-1 0,0-1 1 16,1 0-1-16,4 1 0 0,-10-1-1 0,8 1 2 15,-3-1 0-15,0 2 0 0,4-1 1 0,-6 0 0 16,6 0-2-16,-8-1 1 0,10 1-1 0,1 2 1 16,-3-2-1-16,1 1 1 0,-7 0 0 0,11 2-1 15,-7 0 1-15,-1 0 2 0,4 0-1 0,-4 2-1 16,-4-2 3-16,5 0-3 0,-4 2 0 0,-3-1 1 0,3 2-1 15,1-3 0-15,-4 2-1 0,0-1 0 0,-2 1-7 16,1 1 6-16,0-3-4 0,-4 0-7 0,4 0-1 16,-5 0 6-16,3 0-12 0,-2 0-6 0,0-3-3 15,-2 0-6-15,4-2-7 0,-3 0-30 0,-1-1-15 0,3 0-1 16,1-4-39-16,-5-1 2 0,8-3-24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19:52.0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4758 6124 56 0,'-3'2'5'0,"-2"1"-16"0,2 1 15 0,0 1-56 15,-4 1 52-15</inkml:trace>
  <inkml:trace contextRef="#ctx0" brushRef="#br0" timeOffset="1452.02">4698 6184 80 0,'-8'1'4'0,"2"-1"35"0,1 0-32 0,-3 0 28 16,4 2-5-16,-6-1-5 0,7 1-14 0,-5 0 3 15,3-2-12-15,-1 0 5 0,1 0 0 0,1 0 2 16,-3 0 3-16,3 0 9 0,-4 0-5 0,3 0 6 16,-3-2 4-16,5 0-2 0,-6 2 4 0,2-1-2 15,-2 1-1-15,1 0-6 0,2 0 3 0,-2 0-2 16,2 1-4-16,-4 1-1 0,5 0-3 0,-2 1-1 0,3-2 0 15,-3 1 0-15,3-2 0 0,-3 1 2 16,2-1 0-16,0 0 2 0,-1 0 4 0,1 0-2 16,-1 0 3-16,0-3-2 0,-2 2-2 0,5-2 3 15,-4 1-4-15,3 0-3 0,0-1-2 0,1 0-2 0,-2 0-3 0,4 0 0 16,-1 1-2-16,1-1 1 0,-2 0-2 0,-2-2 0 16,2 1 1-16,0-3 0 0,-2 4 0 0,3 0 2 15,-1-2-2-15,3 2-2 0,-3-2 2 0,3 2 2 16,-2 0 0-16,2 3-1 0,-6-8 0 0,5 5 1 15,-4-2 1-15,2 1 2 0,0 1-1 0,-1 1-3 16,-2-1 0-16,0 0 2 0,3 1-4 0,-4 2 2 16,1-2-3-16,-3 1-1 0,6 1 2 0,-5 0-1 15,3 0 3-15,-1 0-4 0,1 0 1 0,-6-3 0 16,8 4-1-16,-8-4 0 0,-3-3 0 0,3 3 1 16,-2-4-1-16,2 3 2 0,5 2 0 0,-4-3-2 15,1-2 0-15,4 2 3 0,4 5-3 0,-7-6 0 16,3 1 0-16,-1 2-2 0,-5-5 1 0,8 5 1 0,-8-2 0 15,7 3 0-15,0-1 0 0,-6 2 0 16,2 1 0-16,-6-5 0 0,14 3-1 0,-3 1-2 0,-8 1 0 16,2-3 0-16,2 3 0 0,-2-2 1 0,1 2-3 15,2 0 1-15,-7 2 0 0,2-1 2 0,5 4 1 16,-10 1 0-16,8-3 1 0,-3 5 0 0,-1-1 1 0,4 2-1 16,0-1 2-16,-2 1 0 0,3 1-1 0,0 1 2 15,-2 0 0-15,4 1-1 0,-4-2 1 16,1 2-2-16,2 4 1 0,-5-3-1 0,3 1-2 0,0-3 1 15,-2 1 0-15,1-1 2 0,1 4 1 0,-1-4-1 16,-1 1 3-16,4 1 0 0,-2-1 1 0,-1 3 3 16,2-3-3-16,-2 1-3 0,-1-1 1 0,4-1 0 15,-2 3-3-15,2-1-1 0,-5 1 2 0,3 0-2 16,2 0 1-16,-4 1-1 0,6 0 0 0,-4 3 0 16,2-3 0-16,-2 1 0 0,3 0 0 0,-1-2-2 15,1 5 2-15,3-7 1 0,-1 4 2 0,0 2-3 16,1-3 0-16,-1-2 0 0,5 1-2 0,-2 0 1 15,1-1-2-15,-2 1 3 0,1-3-1 0,0 1-1 0,3-4 2 16,0 11-1-16,0-5 1 0,0 1 1 16,-1-3-1-16,6 5-2 0,-2-4 2 0,-4-4 1 0,3 2-1 15,-1 0 0-15,-1-1-1 0,2-2 2 0,1 3 0 0,-4-2 0 16,0-1 1-16,5 3-3 0,-3 0 1 0,2-1 1 16,-5-1 2-16,1 2-3 0,1 0 2 0,-1-2-1 15,2 4 2-15,-4-2 0 0,4 2-2 0,-4-2 1 16,1 1-2-16,2-2 2 0,-1 1 0 0,3 0 1 15,-4 0-1-15,4-2 1 0,1 1 2 0,-3-3 1 16,0 1 0-16,2 2-1 0,0-2 3 0,-4 3-3 16,6-4 2-16,-3 0-2 0,0 2-1 0,3-1-3 15,-3 0 0-15,2-3 3 0,-1 2-3 0,3-2 2 16,-4 5-2-16,6-2 0 0,-4-4 3 0,3 3 0 16,-2-3 0-16,1-1-2 0,1 2 1 0,-1 0 1 15,0-2 0-15,0-1 0 0,-2 1 0 0,3 0-1 16,-6-2 1-16,8 4 3 0,-6-3-1 0,3-4 0 0,-3 2 1 15,4 2-1-15,2-1 2 0,-4-1-2 16,2 2 1-16,-1-4-1 0,4 2 0 0,-1 0-2 0,0 2 1 16,-4-4-3-16,5 2 1 0,-1-1-2 0,2 1 0 0,3 1 0 15,-9-1-1-15,-2-1 3 0,0-6-1 0,6 7 0 16,-5-4 3-16,2 2 0 0,3-3-1 0,-1 1-1 16,2 1-1-16,-6 3 0 0,15-4 0 0,-7 0-1 15,0 1-1-15,-1-1 1 0,-2-2-1 0,1 3 0 16,1-3 1-16,4-4 1 0,-9 5-1 0,3-1-1 15,2-3 1-15,1-1 1 0,-5 2 3 0,4-3-3 16,-7 0 1-16,5 2-1 0,2 0 0 0,-2-2 2 16,-2 4-3-16,-1-2 0 0,3 1-1 0,-1-1 0 15,-3-1-1-15,1 2 5 0,-3 0 2 0,3 0-6 16,-5-1 7-16,3 1-5 0,-3-1 5 0,-1-1 0 16,1 2-4-16,2-1 2 0,-4 0-2 0,1-2 0 15,0 3 2-15,-1-3 1 0,1 0-3 0,1 1 4 16,-2-2-1-16,1 1-6 0,0 0 2 0,-1-2-1 15,1 2-3-15,2 2 2 0,-2-4 0 0,1 0-3 16,-3 2 4-16,2-1 3 0,1-2-3 0,-2 1 2 16,-1-3 1-16,4 4 0 0,-3 1 2 0,-1 0-1 0,2-5 3 15,-2 0-6-15,0 1 5 0,0 0-1 0,-2 4-2 0,2-6 0 16,-5-2-1-16,2 4-2 0,2 0 2 0,-1 3-1 16,1-2 2-16,-3-2-4 0,0-1 0 0,2 2 0 15,-1 1 0-15,0-1 0 0,-2-1-2 0,2-1 2 16,1 2 0-16,-1-2-1 0,-1 1 1 0,0 1 1 15,3-1-1-15,-2 0 4 0,-4 2-2 0,4 0 0 16,-3 0-2-16,0 0 0 0,-2 1-1 0,3 2 0 16,-4-2-1-16,4 2-5 0,-6 2 2 0,6-1 2 15,-3 3 1-15,-3-3-4 0,5 4 5 0,-5-2-3 16,0 2 0-16,0 1 0 0,3 0-2 0,-6-3 3 16,0 2-3-16,3 1-3 0,-5-1 4 0,10 0 1 15,-10 0 2-15,10 4-5 0,-10-6 2 0,5 6-2 16,3 2 2-16,2-3-1 0,-4 3-2 0,-2-1-1 15,-1-1 0-15,-2-3 5 0,2 5-2 0,-1 0-1 16,-5-3-1-16,5 3-3 0,1 0 0 0,1 0-21 0,1 5-12 16,0-5-11-16,3 3-27 0,-3 0 1 0,1 7-26 15</inkml:trace>
  <inkml:trace contextRef="#ctx0" brushRef="#br0" timeOffset="3518.87">2971 8225 271 0,'-17'11'-74'0,"6"-4"99"0,0-3-4 0,4 3-13 15,-1-3 7-15,2 3-4 0,-2-3-11 0,-3 4 0 16,5-3-2-16,0 0 1 0,3-1 0 0,-8 0 5 16,1-1-2-16,5-2 4 0,2 2 6 0,2-3 10 15,1 2-1-15,-3 0 1 0,3-2 8 0,0 0-10 16,4 0 2-16,-8 0-2 0,-3-2-11 0,4 0-4 15,-5 1-5-15,0-2 0 0,4 1-6 0,-1 1-1 16,-5-3 1-16,9 3-1 0,2-2 1 0,-5 1 1 16,-3-1 1-16,4 3 0 0,-3 0 3 0,4-2 1 15,1 2 0-15,-1 0-3 0,2 0 2 0,-9-1-1 16,9 1 1-16,0 0 1 0,0 0 0 0,-2 0 0 0,1 0 0 16,-2 0 3-16,3-2 0 0,-2 2 5 15,2 0 0-15,0 0-1 0,-3 0 5 0,3-1-2 0,-6-6-1 16,6 7 2-16,-4-1-4 0,0-1-1 0,5 1 1 0,-2-2-4 15,-1-1 1-15,1 3-2 0,1-1 1 0,0-2-2 16,-2 0 0-16,2 0-1 0,-3 1 0 0,3-2 2 16,0 2-1-16,-3-2-1 0,1 2 3 0,-1 0-2 15,3-2 1-15,-2 0 3 0,2 2-2 0,-3-2 1 16,3 2 3-16,-4 0-2 0,0-2-1 16,3-1 0-16,-9 3-3 0,7 0 3 0,2-4 0 15,-1 0-3-15,-7 2 4 0,4 0 0 0,-1-1-1 0,1 4 3 16,0-1-2-16,0 0-1 0,-2 1-3 0,0-1 2 15,4-1-2-15,-6 0-1 0,6 4 0 0,-7-4-1 16,2 4-1-16,2-2 0 0,-5 2 1 0,0 0-3 16,2 2 2-16,1 1 2 0,-3 2 0 15,0 1-1-15,1 0 1 0,2 2-3 0,-3 0 1 0,0 6 2 16,0 0-3-16,5 0 1 0,-3 2-3 0,-2 0 0 16,1 1 1-16,4-1 3 0,-5 4 2 0,0-1-3 15,5 3 2-15,-5 0-1 0,1-1 2 0,-1 5 1 0,6 1 0 16,-4 0-1-16,6 1-1 0,-4-1 3 15,4 1-2-15,3 1 0 0,-1 0-1 0,1-3 0 0,0 2 1 0,3 2-2 16,5-2 1-16,-4 2-2 0,0-3 1 0,3 0 1 16,4-2-1-16,-1 3-3 0,-4-4 3 0,4-2 1 15,-4-2 0-15,2-1 1 0,3 1 2 0,-3-1-3 16,0-1 3-16,1-1-2 0,-3 0 0 0,4 0 4 16,-1-2-2-16,-1-1 1 0,0-2 3 0,1-1 5 15,-2 0 0-15,2 0-1 0,0-6 5 0,-1 5-1 16,2-6-2-16,1 4 2 0,0-3-3 0,0 1 0 15,3-1-1-15,-5-4 0 0,2 1-1 0,7 1-3 16,-1 0-2-16,-6-3 4 0,3 0-4 0,4-1-2 16,-4-2 1-16,6 1-3 0,-4 0 0 0,3-2-1 15,-7-3 2-15,6 3-1 0,-4-3-1 0,-3 1 1 16,1-5 0-16,-1 3 0 0,5-3 0 0,-2-1 1 16,0-1-2-16,-3 0 4 0,11 1-2 0,-7-4 0 15,0-1 0-15,-1 1-2 0,-2-3 1 0,2-1 0 0,-2-2-1 16,2 3 0-16,-4-5-1 0,4 2 1 0,-3-1 1 15,0 2-1-15,2-1 0 0,-6-3 4 0,0 3 0 16,1 0-1-16,-4 3 1 0,1 0-3 0,1 2 1 0,-4 0 3 16,1-2-5-16,2 5-1 0,-4-7-2 0,3 2 1 15,-4-3-3-15,0 2 3 0,1-5-1 0,-1 1-3 16,2 0 1-16,-2 2 1 0,0 0 3 0,0-1-2 16,1 2 1-16,-1 1 1 0,-1 0 1 0,-1-4 0 15,1 3 2-15,1 1 1 0,-4 0-2 0,-2-1 1 16,1 2 0-16,2 2 3 0,-3 1-3 0,1-1 1 15,-6-2 0-15,6 3 0 0,-2 4 1 0,-3 1 0 16,2-2-2-16,-3-1-2 0,0 0 0 0,-1 3-1 16,-1 5-4-16,1-4-3 0,-4 2-5 0,-6-3 2 15,8 5-6-15,-5 0 0 0,0 4-1 0,3 0-2 16,-3 2-2-16,0 0-4 0,-7 0-2 0,4 7 0 16,-5-1-7-16,0 2-14 0,-3 1-4 0,-1 6 3 0,-2-1-16 15,0 6 4-15,1 1 30 0,2 2-19 0,-3 2 50 0</inkml:trace>
  <inkml:trace contextRef="#ctx0" brushRef="#br0" timeOffset="18486.93">4066 9521 56 0,'9'-1'5'0,"-1"-2"-16"15,1 0 11-15,-5-1-49 0,5-2 49 0,2 3 0 16,-8-3 0-16,8 1 0 0,-1-1 0 0,-7-2 0 16,2 3 0-16,4-1 0 0,-1 1 0 0,-5 0 4 15,3 1 0-15,1 1 5 0,-6-1 4 0,7 1-4 16,-5 0 5-16,0 2-2 0,5 1 0 0,-5-4-2 15,5 4-3-15,-3-3-3 0,4 2 0 0,-6-1 0 16,5-3-4-16,-3 1 2 0,1-1-2 0,4 0 1 0,-1-1 2 16,-9-2-3-16,10 5 0 0,-4 0 0 0,2 0 0 0,-5-2 0 15,-3 0-2-15,2 0 2 0,-4-1 0 0,2 5 0 16,0-1 1-16,-3-1 1 0,3 1-1 0,-2 2 5 16,-7-3-3-16,2 3-2 0,3 0 2 15,-1-3 1-15,-3 3-2 0,5 0 0 0,-3 0 0 16,1 0-2-16,3 3 0 0,-4-1 0 0,5 2 0 0,-1 3-1 15,-4-7 0-15,-4 0 2 0,-1 0-1 0,10 1 3 16,-12-1 2-16,1-4 2 0,-1-1-2 0,0 3 3 16,1 2 2-16,7 0-2 0,-3 0 2 0,-3 0 1 15,2 3-1-15,2 4 2 0,-4-4 4 16,4 2-4-16,0-2 5 0,-1 0 2 0,-4 6 0 0,2-5 1 16,3-1 3-16,-1 1-10 0,0 4 3 0,-2-3-3 15,-2-2-6-15,1 2 1 0,4-2-6 0,0 0 0 16,-1 0 0-16,1 0-2 0,0 1 2 0,2-1-2 15,0-2 0-15,-3 4-2 0,5-5 2 0,-5 2-1 0,5-1 1 16,-5-1 0-16,5 0 0 0,-2-3-2 16,-1 3 0-16,1 0 4 0,-2 2-2 0,2-2 0 15,-3 1 0-15,3 2 0 0,-3 0 1 0,2 2 0 0,-2-2-2 16,3 0 0-16,-2 4-1 0,2-1 2 0,-3-3-2 16,3 5-1-16,-1-2 1 0,1 2 2 0,-3 0-1 0,4 1-1 15,1-2 1-15,-4 2 0 0,4 1 1 0,0-2 0 16,-3-2 1-16,3 2-1 0,-1-2 0 0,0 3 2 15,2 1-1-15,-1-2 0 0,1 0 0 0,-1-1 4 16,-1 1 1-16,2 0-2 0,0 0 3 0,1-2-3 16,-5 2 2-16,4 0 2 0,-1 0-4 0,1-2 0 15,1 5 1-15,-7-3-3 0,6 2 3 0,-1-1 0 16,-2 2-2-16,1 0 0 0,2 0-1 0,-4 0 7 16,3 0-1-16,3-2-3 0,-4 6 4 0,-2-4-2 15,1 0 0-15,5 1 6 0,-1 1-8 0,-2 1-1 16,0-1 0-16,-4 1 1 0,7 1-2 0,-8-2-3 15,5 3 0-15,0-4 0 0,0 2 0 0,3 4 0 16,-11-9-1-16,5 4-2 0,3-2 2 0,1 5 1 0,2-1 1 16,-9-1-1-16,7 2 1 0,-6-3 1 0,5 7 1 15,1-3 0-15,-2 1-1 0,-3-1 0 0,1-3 0 0,1 5 2 16,1-5-2-16,-6 2-1 0,7 0-1 16,-2-4 1-16,-3 2-1 0,-1-1 2 0,6 1 2 0,-2-1-1 15,-1-1 5-15,4 1 2 0,1-2 0 16,-7 2 1-16,6-4 1 0,4 2-1 0,-2-2-1 0,6 1 0 15,-1-2-2-15,-2 1-5 0,0-1 5 0,2 0-3 16,3 0-2-16,-5-2 0 0,-2 0-2 16,1 2 0-16,-2-1 1 0,6-3 1 0,1 1-2 0,1 1 0 15,-5 1 1-15,-2 0 4 0,4-2-5 0,1-2 3 16,-3 4-1-16,-1-3-1 0,-2 6 4 0,2-9-4 16,2 6-1-16,3-3 0 0,4 4 1 0,-5-3 0 15,0 1-1-15,4 0 0 0,-1-1-2 0,-1 3 1 16,1-3-1-16,2-1 0 0,-4 3-1 0,2-3 2 15,4 0 0-15,-4 2 0 0,4-4 0 16,-1-2 0-16,1 1-2 0,-2-1 0 0,0 2 1 0,1-1 1 0,1 1-1 0,3-4-1 16,-1 2 2-16,0 5 0 0,2-5-1 0,2 0 2 15,-3-3-1-15,-1 0 0 16,7 1 0-16,-6 2 0 0,6-1 0 0,-3-4 0 0,1 5 0 0,-4-5-1 16,3 0 0-16,-2 5 1 0,1-1-1 0,-7-1 1 15,0-3 1-15,4 2-1 0,1-1 2 0,1 0 0 16,1 0 1-16,1-3 0 0,-8 3 2 0,7-4-3 15,-2 8 1-15,-5-6-1 0,5 1-1 0,-5 0 2 16,2 2-3-16,-4-3 1 0,11-4 0 0,-4-1 0 16,1-1 0-16,5-1 0 0,-7 1-1 0,5 1 0 15,-3-4-1-15,5 4 3 0,-6-3-1 0,-2 2 3 16,-1-1-2-16,-1 0 1 0,1 1 2 0,0-1-2 16,-2 1 2-16,-4-1-2 0,3 2 0 0,-1-1-1 15,1-1-1-15,-5-3 1 0,4 2-1 0,-3-3 1 16,4-1 0-16,-2 1-2 0,-4-3 1 0,6 2-1 15,-7 1 2-15,3-2-2 0,2-3 0 0,-3 5 0 16,-1-5 0-16,0 3 2 0,-1 3-1 0,-2-3 1 0,4-1 1 16,-3 1-1-16,-2 3 1 0,1 2-3 0,-1 0 0 0,0-3-2 15,-3-1-2-15,3 1-1 0,-2 3-1 0,-2-2 1 16,1 0-1-16,-1-1-2 0,0 1 5 0,1 4-3 16,-1-2 2-16,-2 0-4 0,3 1 4 0,0 0-2 15,-5-1 1-15,3 2 1 0,-6-2-6 0,5 1 3 16,-2-1-1-16,-3 0-2 0,5-1-1 0,-4 1-3 15,-1-1-2-15,3 0 0 0,2 1 2 0,-3-1-1 16,2-1 0-16,-2 0-2 0,1 5 0 0,2-3 2 16,-5 0-4-16,3 3 5 0,0 0-5 0,-1 3 2 15,-2-2 2-15,0 4-2 0,-4-3 0 0,4 6-1 16,-3-2-3-16,-1-1-11 0,-1 2-1 0,-1 3-1 16,-1 2-11-16,1 1 0 0,-3 3-8 0</inkml:trace>
  <inkml:trace contextRef="#ctx0" brushRef="#br0" timeOffset="23319.36">2438 12468 153 0,'-7'3'7'15,"4"0"-3"-15,-5 2-50 0,5-4 46 0,0 4 4 0,0-4-3 16,-2 4 1-16,2 0-2 0,1 0 0 0,1 1 2 16,-4-5 4-16,2 4-1 0,1 2 5 0,-1-3 8 15,-1-2-2-15,-1 1 1 0,3-1 7 0,-1 1-3 16,-3 0 1-16,3-2-1 0,0 3-3 0,-2-1-5 15,0 1 2-15,5-4-1 0,-3 0-3 0,-2 5 1 0,2-3-2 16,2-1-2-16,1-1 2 0,-5 2-2 0,0 1 2 16,2 3-3-16,-2-1-1 0,1-3 0 0,-1 2 2 15,5-2-2-15,-8-1-1 0,8-1 2 0,-2 4-2 0,1-3 4 16,1 1-2-16,0-2-2 0,0 0-2 0,0 0 2 16,0 1-3-16,-3 4 0 0,6-5-2 0,-2 0 1 15,3 2 0-15,2-2-1 0,-5 3 0 16,1 1 0-16,7-4 1 0,-5 0-1 0,3 4 2 0,-3-1-2 15,0-5 1-15,1 2 2 0,0-3 6 0,3 3-7 16,-4-5 7-16,1 4-3 0,1 1-1 0,4-7 4 16,-6 7-5-16,6-1 1 0,-4-1-5 0,4-6 3 15,-6 8-2-15,4-3 2 0,2-1-1 0,-4-1-2 16,3-3 2-16,-2 6-1 0,1-4 3 0,-1 3-2 16,1-5 0-16,2 3 0 0,-1 1 2 0,-1-1 0 15,0 3 0-15,3-7 1 0,-3 7-3 0,1-2 2 16,2 2-1-16,0-4 4 0,-1 3-2 0,-2 1 1 15,1-4 2-15,0 3 2 0,-2-2-2 0,2 0 2 16,-3 0-1-16,2 2 3 0,2-1-3 0,1-3 4 16,-7 1 1-16,4 1-4 0,-3-1 1 0,6 0 0 0,-5-1-3 15,4 0-1-15,-2-1-1 0,-4 0-1 0,4 0-2 0,2-1-2 16,1 4 3-16,-3-5-3 0,1 2 0 16,-7 1-1-16,4-1 0 0,0 0 0 0,0 0 0 0,-1 0 2 15,-5 0-1-15,5 0-1 0,0 1 3 0,2-1-2 16,1-2 1-16,-3 6 0 0,0-4-1 0,1 0 0 15,-1 0 2-15,-2-1-3 0,3 2 2 0,4-1 1 16,-7 1-1-16,-2-3 0 0,9 2 0 0,-9 0-2 16,6 2 0-16,1-2 1 0,-7 2-2 0,-1-4-1 15,0 3 1-15,3 0 0 0,2-1 0 0,1 4 1 16,1-3 1-16,-3 4-1 0,-2-5 0 0,7 4 2 16,1-3-3-16,-1 4 1 0,-3-5-3 0,-4-1 3 15,0 3 0-15,1-4-1 0,1-1 1 0,0 3-1 16,0-3 1-16,1 2 4 0,1 6-3 0,2-5 1 15,-3-2-1-15,0 3 1 0,1-1 0 0,0 3 1 0,-4-3-2 16,1 3 1-16,-3-6 0 0,0 7-1 0,0-1 0 16,3 0-1-16,-3-1 0 0,2 0 0 0,2 4 0 0,-2-6-2 15,0 2 1-15,2-2 2 0,-4 2 2 0,2-2-3 16,3 3 2-16,-4-3-2 0,2 0 3 0,0 2 2 16,-3 3-3-16,-1 0-5 0,2-2 3 0,3-3 1 15,-4 5-1-15,0-3 1 0,-4 3-4 0,3 0 2 16,1-1 0-16,1-2 2 0,-1-2 0 0,4 5-2 15,-4-2 2-15,0 2-2 0,0-1-1 0,1-3 4 16,-2-1-3-16,1 2 1 0,-4 1-3 0,3 1 2 16,1-3 1-16,0 0 0 0,0-1 0 0,0 0-1 15,0 0 0-15,0 0 1 0,0 0 0 0,0-3-2 16,0 3 2-16,0-1-3 0,1-1 2 0,3 3 1 16,-1-1-1-16,-3-2 0 0,1 1 1 0,-1 1 0 15,0 0 3-15,0-1 0 0,0-1-1 0,-3 2-1 16,2 0 2-16,1 1-1 0,-5-1-1 0,3 0-2 15,-1 2-1-15,3-1 6 0,0 3 0 0,0-1-2 16,-1 0 4-16,-4 0-4 0,3 1 5 0,-1-1-5 0,0 0 0 16,-6-3 2-16,2 4-2 0,-1-3 0 0,0 1 2 15,2-2 0-15,-5 2-1 0,3-2 1 0,-1 0-1 0,-2 0 0 16,0-1 0-16,1 1 1 0,4 0 0 0,-2 2-1 16,-3-4 1-16,-1 3-2 0,5-1-1 0,-4-2 2 15,0 6-1-15,-1-6-1 0,-1 1 0 0,2 1 0 16,6 3 4-16,-6-1-2 0,0-2 0 0,5 5-2 15,-3-5-1-15,-1 3 3 0,-1 4-4 0,-1-2 2 16,-2-1-1-16,3 4-1 0,3 0 1 0,-2 0 0 16,-1 0 0-16,-1 2 2 0,1 0-1 0,0 1-1 15,3 1-3-15,-5 3 0 0,1 4-1 0,1-2 2 16,-2-3-1-16,-1 5-1 0,0 2 3 0,-1 0 1 16,0-1 1-16,4 1 0 0,-5-1 2 0,2 4-2 15,0 1 0-15,1-1 1 0,1 1-2 0,-1 1 1 16,2-3 0-16,-2 4-2 0,4 2 1 0,-4-1-1 15,4 1 1-15,-2-1 0 0,-2 1 0 0,4 2 0 0,-2-1 0 16,5 0 1-16,2 2 0 0,-3-5 1 0,0 4-2 16,4-2 4-16,2-1-1 0,1 1 0 0,6-7-1 15,-3 0 2-15,0 0 0 0,3 3 0 0,1-1 1 0,2-2-2 16,-6 0 2-16,7-1 3 0,-7 6 0 0,0 0-1 16,2-7 4-16,-2 6 0 0,5-1-3 0,-5-1 3 15,0 1-3-15,0-3-1 0,2 0 2 0,-2 0-4 16,5 2-1-16,-3-2-2 0,-2-3 0 0,5 2 3 15,-4-2-5-15,6 0 3 0,-1 0-1 0,-2-2-1 16,2 1 2-16,2-1-3 0,-3 2 2 0,1-3 0 16,2-5-2-16,-1 5 0 0,1-3 2 0,-3 0-2 15,3-2 0-15,0 0 1 0,0 0-1 0,-3 0 2 16,3 0-2-16,-2 0 0 0,2 2-2 0,-2 0 2 16,-1 0 1-16,3 1-1 0,-1-1 0 0,-2 1 0 15,-1 0-1-15,6 2 0 0,-8-2 1 0,6 4-2 16,0-2 1-16,-2 1-3 0,-2-1-1 0,4 3-1 15,-4 0-3-15,-2 2-10 0,6-2-4 0,-3-2-1 16,-3 0-13-16,-1 4-20 0,9 3-11 0,-8 1-3 0,1-4-26 16,0 2 1-16,-3 3-18 0</inkml:trace>
  <inkml:trace contextRef="#ctx0" brushRef="#br0" timeOffset="36254.56">4114 13435 262 0,'-6'-5'1'0,"3"1"0"0,0 2-1 0,3-8 1 16,0 4-1-16,-5 0-5 0,5-5 2 0,0 5 1 15,-3-5 1-15,1-4 0 0,2 1 0 0,-3 5 3 16,-3-4-1-16,3 2 4 0,1 3 1 0,-4-1 7 16,4 4 3-16,-1 1-3 0,3 0 9 0,0 4-4 15,-3-4 1-15,-2-1 4 0,1 0-6 0,2 0 1 16,2 2-2-16,0-1 0 0,-5-4 0 0,-2-5-3 16,7 10-2-16,-4-6 4 0,0 4-5 0,1-3 3 15,-2-3-3-15,0 5 2 0,4 1 1 0,-3 0-2 0,4 1 0 16,-4-3 2-16,-1 3-3 0,2-3-2 0,0 3-2 15,-4-3 0-15,3 1-2 0,2 0-3 0,-6-1 0 16,5 1 1-16,-3-2-2 0,3 2 1 0,-2-2 2 0,-3 0-3 16,5 2 4-16,-2 1 1 0,-3-1 0 15,0 1 1-15,2 0 1 0,-3-1 1 0,2 0-1 0,-2 4 0 16,-4-2 1-16,2 0-2 0,2 1 0 0,1 2 0 16,-1-1-3-16,-1 1 2 0,2-1-1 0,0 2-1 15,-1 0-1-15,-2 0 1 0,5-2 0 0,-4 2 1 16,1 2-1-16,1-2-3 0,0 3-1 0,2 0 1 15,-4 2-3-15,-1 0 0 0,5 1-3 0,-2 0 1 16,-3 1-1-16,2 0 0 0,1 1 2 16,-3 2-1-16,-2 1 1 0,13-2 2 0,-11 2 2 0,2 0-1 15,-1-1 3-15,-1 2-1 0,2 1 2 0,4 1-3 16,-1-6 0-16,-3 1 0 0,2 4-3 0,-1-2 3 16,8-5-1-16,-4 7-1 0,1-4 0 15,-2-1 1-15,0 5-1 0,-4-2 1 0,4-2-2 0,2 2 0 16,-5 5-1-16,5-8 3 0,-2 6-1 0,-1-5-3 15,-2 1 1-15,8 4 1 0,-3-3 1 0,-2 0 2 16,-3 0-2-16,5 3 0 0,-5 0 2 0,5 2 0 0,0-2 0 16,-7-1-1-16,10-1-2 0,0 2 0 0,-4-1-1 15,-1 0 1-15,0-1-1 0,2 1-2 0,-3-1 1 16,4 1-1-16,-2 1 2 0,-1-1 0 0,6 2 0 0,-2 0 0 16,1 0 1-16,-2-1-1 0,1 2 1 0,1 0 0 15,-5-2 0-15,-1-1-2 0,3 1 0 0,3-2-1 16,3-1 0-16,-2 0-1 0,-1-1-1 0,5-1 2 15,8 2-3-15,-4-3 4 0,0 2-2 0,-2-6 2 16,-3 3 1-16,7 0 0 0,4 1 1 0,-9-3 3 16,3-3 0-16,2 2 0 0,2 0 2 0,1 2-1 15,0-6 2-15,-3 1-2 0,0 1-1 0,2 0 0 16,-2 1-2-16,3 0 2 0,-5 0-1 0,1-3 1 16,-2 11 2-16,1-5-1 0,-1-1 1 0,5 1 3 0,-6 1-1 15,0-1 3-15,4 3 0 0,-2-2 0 16,4-6-1-16,-4 4 0 0,-1 1-1 0,2-3 1 0,1 2-2 15,-2-5 1-15,0 2-2 0,2-1 0 16,0 4 0-16,2-5 0 0,0-2-2 0,-1 2 2 0,-1 0 1 16,2 0 3-16,-1-3 1 0,1 0 4 0,-2-3 2 15,-3 4 0-15,1-1 4 0,-1-6-1 0,0 2 4 0,0 1-2 16,1 0 1-16,-4-2-2 0,3 0-2 0,-5-3 0 16,3 0-3-16,1 5-2 0,-3-4-2 0,3-1-1 15,-4-1-4-15,-2 4 1 0,3-3-2 0,0 3 1 16,-2-3-2-16,-1 1 2 0,-1 1-1 0,8 1 2 15,-8-1 0-15,3 1 0 0,-3-2 3 0,2 3-2 16,0-3 1-16,1-1-4 0,3 2-1 16,-8-4 5-16,6 2-6 0,-3-2 0 0,5 1-1 0,-1-1 2 15,-5 1 0-15,0-1 2 0,2 1-2 0,1-3-2 16,-3 1 3-16,-5 2 1 0,5-1 0 0,-5-1-2 16,2 1 1-16,-1-1 0 0,-1 0 1 0,0-2 2 15,4 2-1-15,-1-2-2 0,-6 4-1 0,3-1 2 16,5-1-2-16,-3 1 1 0,-3 6 0 0,1-4-1 0,-1-2 2 15,0 5 1-15,2-4 2 0,-3 4-2 16,2-3 3-16,-3 1 0 0,2 1 2 0,-2 3-4 0,-5-1 2 16,1 3-2-16,1-3-2 0,-2-1-1 15,1 7-3-15,-4-4-7 0,2-3-6 0,-2 5 5 0,-1 3-11 0,1-5-1 16,-6 7-1-16,5 0-4 0,-7-2-2 0,2 0-6 16,1 6-6-16,-2-3-2 0,2 2-10 0,3-1-36 15,-1-4 65-15,5 0-31 0,-2 5 53 0</inkml:trace>
  <inkml:trace contextRef="#ctx0" brushRef="#br0" timeOffset="39085.61">3122 14987 399 0,'-3'0'12'0,"1"0"12"0,1 2 50 0,-4-2-51 16,0 2-2-16,4-2 4 0,-3 1-27 15,0-1 6-15,1 0-4 0,3-1-1 0,-5 1 4 0,0 0 3 16,2 0 4-16,1-2 12 0,-4 2 5 0,3 0-5 15,0 0 18-15,0 0-5 0,-4 0 0 0,3 0 1 16,-4 0-4-16,5 0-7 0,0-2 0 0,-4 2-4 16,4 0-4-16,3 0-2 0,0 0-1 0,-12-3-1 15,4 3-2-15,3-1-1 0,0 1 1 0,-3-2-1 16,-1 1 0-16,-2-1 0 0,6 0-1 0,0 2 4 0,1-1-1 16,-4-1-3-16,-3 1-1 0,-2-1-2 15,4 2-1-15,4-1-2 0,-6 1-2 0,0-2 0 16,-1 2-1-16,-1 0-1 0,4 0 1 0,7 0 0 0,-7 2 0 0,-6-2 0 15,11 1 0-15,-4 2-3 0,-2 0 0 16,-1 2 0-16,2 0 2 0,-5 0-4 0,0-1 0 0,1 3 1 16,-4 0-2-16,-1 1 4 0,4 0-3 0,0 0 5 15,-5 1 0-15,0 1-1 0,7-1 2 0,-4 2-1 16,-1 0 1-16,-1 0 2 0,6-1-3 0,-4 2 0 16,3 1-3-16,-1 0 2 0,0 1-1 0,3 1 1 15,-1 0-2-15,2 2-2 0,-1 0 1 0,2 4-3 16,-1-1 2-16,1 5-2 0,1 0-3 0,3-1 1 15,1 4-1-15,-3 1 2 0,3 2 0 0,-1-1-1 16,2 3 3-16,1 0 0 0,-3-1-1 0,-3 1 3 16,7 1-1-16,-5 1 3 0,2-1 0 0,1 1 2 15,0-2 0-15,-2 0 1 0,4 0 1 0,-1 0 3 16,2-1-1-16,0-3 0 0,0 3 1 0,2-5-1 16,-1 1 2-16,7-1-2 0,-5-2-1 0,4-2-3 0,-4-2 0 15,2-1 0-15,1 1-3 0,0 1 3 0,2-3-2 16,-3-2 2-16,4 0 1 0,-1-1 0 0,0 0 1 15,1-4 2-15,1-1-2 0,-4 0 3 0,5 0 2 0,-1-3-4 16,-4 0 4-16,5 0-1 0,0-3 0 0,0 3 1 16,-3-4-3-16,3-1 2 0,-2 2-3 0,4-2-1 15,-1 0-1-15,1 2 2 0,0-2-2 16,-1-1 3-16,1-1-3 0,-1 1 0 0,1 0 1 0,1-2 1 16,-1 0-2-16,-1 0 1 0,2 0-2 0,4-2 5 15,-1 0-2-15,-3-1-1 0,0-1 2 0,0-1-3 16,-1 0 2-16,1-3 1 0,-3 4 2 0,2-4-5 15,-1 1 4-15,1 0 2 0,1-1 0 0,0-2 0 16,4 2 1-16,-1 1 1 0,0-3-1 0,2 1 3 16,-3-1-2-16,4 1-2 0,-2-1 1 0,-3-1 0 15,4 2-2-15,-3-2-1 0,-4-2 0 0,3 1-2 16,-1 2 0-16,-2-1 2 0,1 2-2 0,0-5 0 16,1 3 0-16,-2 3-1 0,1-5-1 0,-1 2 3 15,-1-3-3-15,2 0 2 0,-2 1 1 0,-3 2 0 0,1 0 2 16,1-6-3-16,-4 4 3 0,2-1-1 0,0 2-1 0,-3-3 0 15,2-2-2-15,-2 0 1 0,-3-2 0 0,6 6-1 16,-5-2-1-16,1-3 3 0,3 3-2 0,-6 1 1 16,4-1 0-16,1 3-1 0,-4-2 1 0,-1-1 2 15,-1 0 0-15,0 2-3 0,0-1 2 0,0 1 0 16,0-1 1-16,-3 0-1 0,3 0-1 0,0 1-1 16,-1 1-2-16,-2-2 4 0,1-1-2 0,-1 3-2 15,1-2 1-15,2-2-1 0,-3 2 0 0,-2-2 0 16,4 4 0-16,-1-6-2 0,1 2 1 0,1-4 1 15,-2 4-1-15,-3 2 1 0,5 0 0 0,-3 1 0 16,0-1 1-16,0 3 2 0,-2-3 2 0,2 5-5 16,0-4 1-16,0 2 3 0,-4-5-2 0,4 7 0 15,-3-5-3-15,1 1 1 0,1-1 0 0,-4 1 0 16,0-1 2-16,2 0-4 0,-4 2 2 0,-1-3-1 16,3 1-1-16,-1 2-1 0,-4 2-1 0,2-1 2 0,2 2-2 15,-4-1 1-15,1 1 0 0,2 1 1 0,-2-1-5 16,-6 2 3-16,3-2-2 0,-1 3-2 0,0-1 2 15,-4 1-5-15,4 0 0 0,0-1-6 0,0 3-3 0,-1 1 1 16,5-2-7-16,-1 3-16 0,-4 1-11 0,4 1-7 16,2-2-22-16,-1 2-89 0,-3 0 134 0,8 2-56 15,5-2 93-15</inkml:trace>
  <inkml:trace contextRef="#ctx0" brushRef="#br0" timeOffset="67019.25">15811 4466 364 0,'-22'-3'51'0,"6"0"-36"0,1 3-6 0,1-2 25 15,1 1-97-15,-4 2 11 0,3-1-2 0,3 0 27 16,1 2 3-16,-7 1 5 0,1-3 27 0,3 0 19 16,-9 2 9-16,7-2-5 0,-1-4 23 0,-4 4-11 15,1-1-1-15,1-1 3 0,3 1-13 0,-3-3-10 0,4 4-4 16,0-3-1-16,1 3-10 0,2-1-2 15,-1-1-2-15,1-3-1 0,0 5-1 0,0-3-1 0,0 2 2 16,3-2-2-16,-2-2 2 0,3 5 1 0,2-3-1 0,-3 0 0 16,2-1 3-16,-1 4-3 0,3-3-3 0,1 3-2 15,-5-1-4-15,3 1-20 0,-1 0-8 0,1 0 2 16,2 0-24-16,-5 3 9 0,3 0 4 0,-1-1-6 16,3 2 13-16,-5-2 24 0,3-2 9 15,-3 3 2-15,4-3 25 0,-1-3-2 0,-1 3 2 0,2-2 1 16,-2-1-3-16,5 2-9 0,-3-1-4 0,4 2 4 15,0 0-11-15,0-2-1 0,0 2-1 0,0 0-2 16,2-4 1-16,0 4 4 0,2 1 0 0,-1-1 2 16,2 3 4-16,1-1 5 0,-1 0 2 0,5-1 0 15,-6 2 5-15,6-1-4 0,1 1 3 0,-2 0 1 16,1 0-3-16,1 0 1 0,0 1 0 0,1 0-1 16,1-2 1-16,-2-1 3 0,1-1 1 0,-1 2-1 15,4-2 3-15,-3 2 0 0,1-2 0 0,1 1-1 0,3 1-1 0,1 1-7 16,-3 2 4-16,4-2 1 15,-6-2-5-15,7 4-2 0,-6-2 1 0,1 2-4 0,0-5 0 16,4 2-1-16,-3-1-3 0,-2-1 0 0,5 0-2 0,-2 0 2 16,1 0 0-16,4 0-3 0,-5 0 2 0,3 0-2 15,-2 2 0-15,2-1 2 0,-1 1-3 0,1 3 0 16,-4-4-2-16,3 1 3 0,-3 1-2 0,-2 2-1 16,2-1 2-16,1 1-1 0,0-3 3 0,0-2-4 15,4 3 2-15,-4 3-1 0,4-6-1 0,-6 0 1 16,7-2-2-16,-4 1 0 0,2 1 1 0,-3 0 0 15,6 1 0-15,-9-2 0 0,1 1 0 0,4 1 0 16,-1 3 0-16,2-3 0 0,-6-1 1 0,0 6-3 16,-3-6 0-16,4 0-1 0,-1 0-2 0,-2 0 0 15,-7 0-3-15,4-1 0 0,4-4-1 0,-5 5-5 16,-2 0 0-16,2 0-3 0,-5 0-4 0,2 0-10 16,1-1 0-16,-4 1-4 0,-2 0-9 0,6-5-10 0,-1 2-6 15,-4 0 2-15,-1 1-14 0,5 0-7 0,-5-1-3 16,-2 0 13-16,6-3 69 0,-4 1-49 0</inkml:trace>
  <inkml:trace contextRef="#ctx0" brushRef="#br0" timeOffset="67786.75">15991 4114 236 0,'-2'-2'-44'0,"-4"1"249"16,4-1-300-16,1 0 17 0,1 2 21 0,0 0 0 15,0 5 20-15,1-3 24 0,-1-1 15 0,0 1 11 16,0-2 26-16,0 0 8 0,0 0-1 0,0 1 2 0,0-1 7 15,0 0-15-15,0 0-3 0,0 0-2 16,0 0-16-16,0 0-6 0,3-3-1 0,2-1-4 0,-2 4-4 0,5-4 4 16,-3 1-1-16,4 0 2 0,-4 2 3 0,6-1 6 15,-6 2 1-15,2 0-1 0,3-3 4 0,-5 1-7 16,4 4 1-16,-4-1 0 0,4 1-9 0,1-2 0 16,-1 3-3-16,0 0 1 0,7 2-3 0,-3 1-1 15,-1-3-2-15,6 5 5 0,-3 0-4 0,0 0 0 16,0 1 2-16,7-1-3 0,-8 0 1 0,9 2 1 15,3-1-1-15,-8-1 1 0,5 0-1 0,1-2 1 16,-1 2 0-16,-5 0 0 0,7 1 2 0,-2-1-3 16,-5 2 0-16,4-1 2 0,-7-1-2 0,6 3 0 15,-5-2 0-15,-1 2 0 0,-2-1 0 0,1-2 3 16,-4 1-2-16,1-1 4 0,0 1 0 0,-2 1-2 16,-4-2 0-16,3 1 2 0,-4-1-2 0,-1 0-1 15,4 0 1-15,-4 1-2 0,-2-1 0 0,1-2 1 16,1 4-1-16,2-4-2 0,-4 3 1 0,1-1 1 15,0 3-1-15,-1-1-1 0,4-2-1 0,-4 3 1 0,1-5 1 16,0 5-1-16,-1 0-2 0,1-2 4 0,-1 1-3 16,2-1 4-16,-3 1-1 0,2 2 1 0,-2 1-2 0,0-2 3 15,0-3-3-15,0 4 1 0,-5-2 4 0,4 1-2 16,-2-5 1-16,1 2 2 0,-1 0 1 0,-3-2-2 16,2 2 2-16,-3-3 1 0,2 3-5 0,-1 3 4 15,-1-2-3-15,-1 0 0 0,2-2-2 0,-5 2 0 16,2 4-2-16,2-2 0 0,-2-2 0 0,-4 1 2 15,1 1 0-15,-1 1-2 0,-1 1 1 0,1-2 1 16,-1 0-2-16,-5 1 1 0,2-1 0 0,3 0-1 16,-6 2 0-16,-6-4 0 0,7 4 0 0,-3 0-1 15,4-1-1-15,-1 1 2 0,0 1-2 0,-3 0 1 16,8 0 0-16,0 2-1 0,-2-2 2 0,-2 2 0 16,1 0 0-16,-5-2-3 0,6 2 0 0,1-2 1 15,-7 3-2-15,6-3-8 0,-5 0-5 0,4 2-4 16,-2 0-9-16,2 3-36 0,0 3-23 0,-4-5 32 0,4 2 58 15,-5 1-53-15</inkml:trace>
  <inkml:trace contextRef="#ctx0" brushRef="#br0" timeOffset="81820.64">20724 5289 403 0,'-4'-2'76'0,"1"1"-62"0,2-1-8 16,1-3 25-16,0 4-140 0,0-2 19 0,0 1 90 0,-2-37-96 16,4 42 11-16,-4 8 149 15,1-6-53-15,-4-7 62 0,2-1-1 0,1 1-24 16,-1-4 0-16,1 3 0 0,-1-3-28 0,-1 1-9 15,0 3-7-15,4-4 3 0,-3 3-9 0,-1 0 1 16,2 0 1-16,-1-2-3 0,1 2 4 0,1-1 4 16,-4 3 0-16,2 1-2 0,0-3 3 0,1-2-1 15,-3 2-1-15,2 3-2 0,0-3-1 0,2-2 0 16,-1 0-2-16,-3 4 1 0,4-2-2 0,-2 1-1 16,3 0 1-16,-2 1 2 0,-4-1-2 0,3 2 2 15,1 0 0-15,-1-1 0 0,-2 1 0 0,0 0 0 16,2 0 0-16,-3-2 1 0,1 1-1 0,-4-1-2 15,4-3-1-15,-4 4 2 0,-1-1-2 0,4-3 3 16,-4 4 0-16,4-2-2 0,-2 0 2 0,4-1 0 16,-7 1 0-16,3 0 1 0,-2 2-1 0,2-3 4 0,1 1-1 15,2 0-3-15,0 3 3 0,4 0 2 0,-1 0-2 16,0 0 2-16,-7 2-3 0,7-1-3 0,2 1 2 16,-6-1 0-16,0-1-1 0,6 2-2 0,5 0 1 0,-4-1-1 15,1 2 1-15,-1-1 2 0,1 1 0 0,10 0 0 16,-4 0 3-16,-3-1 0 0,4 3-1 0,2-2 4 15,-1 3-2-15,1-1-2 0,0-1 1 0,0 0-2 16,1 3 1-16,-2 1-2 0,-1-1 1 0,4 0-2 16,4-5 0-16,-3 4 5 0,1 1-2 0,0-3-1 15,4 3 3-15,-2-4-1 0,1-2-1 0,-1-1 6 16,-1 5-5-16,-2-5 0 0,3 2-4 0,1-2 6 16,-3 0-3-16,3 1 2 0,-3-2-1 0,3 1-1 15,-1 1 3-15,2-1-1 0,-5 0 2 0,2 0-3 16,-2-3 1-16,-3-2 1 0,9 5-2 0,-13-1 2 15,4-4 0-15,0 2-3 0,3 0 0 0,-2 0 1 16,-2 3-3-16,-1-2 4 0,-2-1-3 0,7-2-1 16,-6 0 3-16,4 5 0 0,-9 0 2 0,0 0 1 0,7-6-2 15,-9 6-2-15,1-3 1 0,-2 3 3 0,8 0-3 16,-8 0 0-16,-2 0 0 0,4-3-4 0,-2 3 2 16,0 0-1-16,-5 0-1 0,5 0 0 0,-5 0 0 0,4 0 1 15,-5-2 0-15,1 2-1 0,2-1 3 16,-7 1 0-16,-1-3-2 0,2 3-1 0,1-4 0 0,-1 1-1 15,-2 3 1-15,-1-1-2 0,3 1-1 0,1-2 2 16,3 4-1-16,-4-2-1 0,-2 0 2 0,-3 1-2 16,3-1 1-16,-3 0-1 0,-7 0 0 0,2 0 2 15,-4-1-3-15,-2-1 4 0,3 1 1 0,0 1 0 16,-4 0 1-16,4 1-1 0,-3 2 1 0,0 0 0 16,0 1 0-16,-2 0-1 0,2-2 1 0,1 1 2 15,-4 0 0-15,4-3 0 0,2 2 1 0,5-2 3 16,-8 0-1-16,5 0 1 0,1 0 1 0,-2 0 2 15,7 0-1-15,-2-2 2 0,2-1 0 0,2 3-1 16,-1-3-1-16,4 1 0 0,1-2-2 0,-2 0-3 16,2 1 3-16,5 3-4 0,3-1-1 0,-3 1-1 0,3 0 0 15,0 0 3-15,3 0-3 0,2 1 1 0,4-1-3 16,-2 0 2-16,-4 0-2 0,2 3 1 0,6-1 1 16,3-2-2-16,-3 2 0 0,3-2 0 0,5 3 0 0,-2 0-1 15,7 0-1-15,-1-3 0 0,-1 0-1 0,0 5 2 16,7-5 1-16,-4 0-1 0,-2 0 1 0,3-3-1 15,-1 1 1-15,-2-1 0 0,2 0 0 0,-1-7 0 16,-2 9 0-16,2-4 2 0,-2-3-1 0,3 5 0 16,0-2 1-16,-3 1-2 0,-5-1 1 0,9 0 2 15,-9-1-2-15,3 1 0 0,-1 0 2 0,0-1-3 16,-5 0 0-16,8 1 0 0,-6-3 1 0,1 4-1 16,4 0 0-16,-4 0 0 0,2 1 3 0,-5-2-3 15,0 2 3-15,-1 0 2 0,1 1-3 0,-6 0 5 16,0-1-2-16,-2 2 0 0,-4-1-3 0,1 1 5 15,0 1-4-15,3 0-1 0,-3 0 2 0,-1 0 0 16,4 0 0-16,-4 0-2 0,2 0 3 0,0 0-3 16,-4 0 0-16,0 1 0 0,0-1-2 0,0 2 1 0,0-1 0 15,-2 1 2-15,-3-1-2 0,2 1 1 16,-2 0 1-16,1-1 1 0,-4 2-1 0,-8-1-1 0,10-1-1 0,-4 3 1 16,-2-3 2-16,-1 1-2 0,-1-2 1 0,3 3-1 15,-6-2-2-15,6 1 5 0,-11 0-5 0,4 1 1 16,0-2 0-16,2-1-2 0,-5 5 0 0,4 0 1 15,0-5 0-15,-4 1 1 0,6 2 1 0,-7-1-3 16,4 0 1-16,-4-2 1 0,0 0-2 0,0-4 1 16,2 4-1-16,-4-3-1 0,1-1 2 0,2 0 1 15,-3 1 1-15,1 2-3 0,-1-4 1 0,4 2 0 16,-2 0 0-16,1 0 0 0,-2-2 0 0,4 0 0 16,2 0-1-16,-4 2-1 0,-1 0-1 0,6 0-1 15,1 3 1-15,-1 0 0 0,6 0-2 0,-1 0-1 16,0 0 1-16,10 3-2 0,-2-1 0 0,-5 1-1 15,8 0 0-15,1 2 0 0,-1-1 0 0,5 0 2 16,-2-1-2-16,-3 3 3 0,2-1 1 0,-1 1-7 16,-4-3-23-16,3 2-8 0,2 1-19 0,-4 2 1 0,4-2-32 15</inkml:trace>
  <inkml:trace contextRef="#ctx0" brushRef="#br0" timeOffset="101021.92">17825 11434 1 0,'-5'0'0'0,"2"0"0"0,-4 0 0 0,1 0 0 15,1 2 0-15,2 1 0 0,-1-2 0 0,-3 3 0 16,4-1 0-16,-5 0 0 0,2-2 0 0,0 4 0 15</inkml:trace>
  <inkml:trace contextRef="#ctx0" brushRef="#br0" timeOffset="101085.91">17683 11497 1 0,'-6'0'0'0,"1"0"0"0,3 0 0 0,2 0 0 16,7 0 0-16</inkml:trace>
  <inkml:trace contextRef="#ctx0" brushRef="#br0" timeOffset="102751.65">16327 11901 18 0,'-3'-4'11'0,"1"2"-11"0,1 0 16 15,-1-1-2-15,-4 3 6 0,3-3 3 0,1 2 2 16,-6 1 3-16,4-4-2 0,-3 6 5 0,1-4 5 16,-5 4 2-16,8-2-3 0,-5 0 7 0,-5 2-1 15,1-4-4-15,6 2 3 0,-5 2-5 0,-2 1-8 16,0-3 1-16,1-2 0 0,-5 4-8 0,10-1 0 15,-1 4-1-15,2-3-2 0,-5-2 1 0,6 1-4 16,-2 1-3-16,-1-2 2 0,3 0-5 0,0 0-1 16,-4-2-1-16,2 2 1 0,3-3-1 0,-1 3 2 15,-1-3 2-15,-1-2-3 0,1 4 3 0,3 1-2 16,-2 0 0-16,-1 0 0 0,3 0-3 0,-3-2-4 16,1 2 3-16,5 3-2 0,-3-3-1 0,1 0-3 0,-3 2 0 15,4-5 1-15,-1 3-1 0,2 0 0 0,0 1-4 16,0-1 1-16,0 2 0 0,0-1 2 0,-1 4-2 0,1-2-1 15,1 2 2-15,-1-5-3 0,0 1 1 0,3 4 0 16,-1-3-1-16,-2-1 4 0,3 1-4 0,-1-1 1 16,-2-1 4-16,1 5 2 0,-1-5 0 0,0 0-1 15,0-3 1-15,0 3 4 0,0 0-2 0,0 0 2 16,0 0-1-16,-1 0-3 0,1 0 3 0,-2 0 1 16,-1 0-3-16,1-2-1 0,2 2 0 15,-3-4 1-15,3 2 0 0,0 1 1 0,0 1 0 0,0 0-2 16,0 0 1-16,0 0-1 0,0 0 1 0,0 0 2 15,0 0-2-15,0 0 0 0,0-2 1 0,0 0 0 16,0 1 1-16,0 1 1 0,0 0 0 0,0 0 1 16,2 0 3-16,-1-2 0 0,1 7-2 0,-2-5 0 15,0 0 1-15,0 0 1 0,0 2-2 0,0-1-2 16,5 4 0-16,-5-4-2 0,0-1-1 0,1 2 3 16,1 1-4-16,-1 0 0 0,1-3-1 0,3-1 1 15,-5-4 0-15,3 5-1 0,-2 6 5 0,1-4-5 0,1 1 1 0,0-4 0 16,0 2 1-16,-1 1 2 0,1 2-3 0,2-4 0 15,-4 0-2-15,3 2 4 0,-3-2-3 0,2 0 1 16,2 2 1-16,-2-2-1 0,-1 0 3 0,2 0-2 16,3 1-1-16,-3-2 0 0,6 2-2 0,-5-1 1 15,3 0-1-15,-4 0 1 0,6 2 1 0,-4-2 0 16,-1-2 0-16,6 2 3 0,-7 0-2 0,6 0 3 16,1 5-3-16,-6-5 3 0,1-2 1 0,6 5 1 15,-5-4 0-15,-4-1 0 0,5 2 2 0,-4 0-3 16,1-1 0-16,0-1-1 0,6 2-2 0,-6-1-2 15,3 5 3-15,4-4-3 0,-1 0 0 0,3 2 1 16,0-1 0-16,-1 3 0 0,0-3 1 0,4 1-2 16,3-2 0-16,-2 1 1 0,-4-2-1 0,3 1 0 15,0 1 0-15,5 2 2 0,-6-1 1 0,0 1 0 16,-2-1 1-16,3-1-2 0,2 6 3 0,-5-4-2 0,-1-3 3 16,4 0-3-16,-3 0 2 0,1 0 1 0,-1 0-2 15,-2 3 0-15,2-3 0 0,2-3-2 0,-2 3-2 16,-1 0 6-16,3 0-4 0,-2-2-2 0,0 2 5 15,-1-3-5-15,-1 3 2 0,1 3 1 0,-2-3-1 0,-3 0-2 16,6 0 1-16,-3 3 4 0,-2-4-5 0,2 1 3 16,-3 0 1-16,0-2-3 0,5-1 1 0,-2 1 1 15,-5-1-3-15,6 2 1 0,6 1 1 0,-9-2-2 16,10 2 0-16,-5-5 2 0,4 4-2 0,-7 1 2 16,1-2-2-16,2-1 2 0,-3 2-2 0,2-3 0 15,-2 3 0-15,1-2 0 0,1 3 0 0,1-5 1 16,5 3-1-16,-5-2 1 0,0 2 1 0,1-1-1 15,-1 3 1-15,-3-3-2 0,1-2 1 0,1 5 1 16,-2-2-2-16,1 4-1 0,-2-4 1 16,1 1-1-16,0-2 1 0,0 4 1 0,2-1-2 0,-2 0 1 15,0 2 0-15,-4-2 0 0,4 1 2 0,0 4-2 16,2-2 0-16,-2 1-1 0,0-1 1 0,0 1 0 16,-3-4 0-16,1 0 2 0,4 4-5 0,0-3 3 0,-1 2 0 0,-1-3 0 15,0 0-2-15,2 2 2 0,-4 1 0 16,2-3-1-16,0 0 2 0,0 0-1 0,-8-5 1 0,8 5 0 15,2 0-1-15,-4 0 3 0,-1 0-2 0,2 0-1 16,1-1 0-16,-2 2 0 0,7 6-1 0,-5-7 1 16,-5 0-1-16,5 0-1 0,5-2 2 0,-5 2 0 15,0 0 2-15,1-3-2 0,-1 1 1 0,-6 4 1 16,6-5-2-16,-1 3 2 0,-4 1-1 0,3-1 3 16,-2-4-1-16,-1 2 0 0,0-1 2 0,-1 0-2 15,-2 3 2-15,5-2 1 0,-6 2-1 0,1 0-2 16,-3 5 2-16,6-5-2 0,-4 1 1 0,-1-1 2 15,4 0-1-15,-5 2 0 0,0-2 2 0,0 0-4 16,0 0 2-16,0 0-1 0,0 0-3 0,0 0 0 16,0 0-1-16,0 2 2 0,0-6 0 0,0 4-2 15,-2-4-3-15,2 1-1 0,-1 4 0 0,-1-1-12 16,2 0 6-16,0-5-37 0,0 7 1 0,10-7-38 0,-4 0-15 16,5-1-3-16,1-6-45 0,14-6 1 0,-4 3-19 15</inkml:trace>
  <inkml:trace contextRef="#ctx0" brushRef="#br0" timeOffset="106335.11">16008 13499 2 0,'-3'0'6'16,"0"0"0"-16,-5 0 8 0,5 0 0 0,-4 4-4 0,3-4 10 15,-1 1-2-15,-2 4-2 0,3-4 3 0,-4 3-6 16,3-1-1-16,-1 3-1 0,1-3 0 0,-3 0-2 0,4 2-1 16,-4-3 3-16,3 1-2 0,2 0 1 0,-3 0 1 15,1-1 0-15,3-1 3 0,-2 2 0 0,-1-3-1 16,3 2 2-16,-1-2-5 0,-2 0 2 0,4 0 2 15,-1 0-2-15,1 0 3 0,1 0-1 0,0 0 2 16,-2-2 2-16,-6-1 1 0,8 2 3 0,0 1 1 16,0 0-1-16,-1-2 0 0,-1 0 2 0,2 1-4 15,-9-5 0-15,6 2-2 0,1 3-3 0,-6-2 0 16,5 0 0-16,1 3 0 0,-1-4 0 0,-1 0-2 16,0 4 1-16,-4 0-3 0,5-2-1 0,-1-1 1 15,-3 1-1-15,3 1 0 0,-6-4-1 0,5 5-1 16,-1-1 2-16,1-1-1 0,-2-1-1 0,2 1 1 15,3 4-5-15,-6-2 4 0,4-2-3 0,-3 2 1 16,6 0-2-16,-1 0-1 0,1 0-1 0,-7 0 0 0,3-3 4 16,2 2-4-16,-2 1 1 0,1-4-1 0,-6 0 3 15,4 1 0-15,0-1 0 0,6 4-2 0,-5-3-1 0,5 0 3 16,0 2-2-16,0-3 1 0,0 3-5 0,0-4 1 16,0 2-1-16,0 0 1 0,0 0 0 0,0-2 1 15,5 3 1-15,-5-2-1 0,0-1 2 0,6 5-1 16,-5-3-1-16,-1-2 2 0,0 2 1 0,0 3-3 15,-3-5 0-15,3 5 0 0,-3-5 3 0,0 5-4 16,3 0 0-16,0 0 2 0,0 0-2 0,-2 0 1 16,1-1 0-16,-1-1 2 0,7 9-4 0,-5-7 4 15,0 3-2-15,0-2 0 0,2 3 0 0,5-3 3 16,-7 2-2-16,0 0 0 0,2-1-4 0,7 3 4 16,-7-4-1-16,3 4-2 0,4 0 1 0,-7-5-1 15,4 3 1-15,-1 0-1 0,-2-5 1 0,6 4-3 16,-4-2 2-16,3 0-1 0,-7 0 0 0,10 2 1 15,-3-2 1-15,-1 0-1 0,2 0 1 0,-4-4-3 0,6 4 2 16,1 0 1-16,-1 0 0 0,-1 0-2 0,-1 2 2 0,2-2 0 16,0 2 0-16,0-1 0 0,2-1 1 15,-4 0 0-15,1 0 1 0,-1 0-2 0,2 0-1 0,0 3 0 16,-1 0 1-16,2-1 0 0,-4 0-2 0,3-1 1 16,2 1-1-16,-1-2 5 0,1 1-1 0,-1 1-2 15,1-2 0-15,0 0 1 0,-1 1-1 0,1 1 0 16,-2 0 0-16,1-2-2 0,3 1 1 0,-3-1 2 15,-1 0-1-15,5 0 0 0,-4 0 0 0,4-1 0 16,-3-4 0-16,6 5 2 0,-7 0-3 0,-2 0 0 16,9 0 1-16,-8 0 0 0,6 0 1 0,-1 0 0 15,2 1-2-15,-2 3 1 0,0-4-1 0,4 0 1 16,-6 0 0-16,5 1 0 0,-3-1 0 0,-2 0 0 16,2 3 1-16,-3-3 0 0,1 3-1 0,1-3 1 15,3 5-1-15,-4-5 0 0,0 3 0 0,0-1 0 16,0-1 0-16,1 1 2 0,-1 0-1 0,-2 2 0 15,1-4 1-15,1 2 0 0,0-2-2 0,2 0 0 16,-2 0 0-16,0 1 0 0,0-1 0 0,1-3 0 0,0 0-2 16,-1 2 1-16,-1 1 0 0,0 0 1 0,-2-4-2 15,1 3 2-15,5-1-2 0,-2 2 2 0,0 0 1 0,-4 3 0 16,5-3 1-16,0 0-2 0,-4 0 0 0,3 0 2 16,-6 0-2-16,2 0-1 0,3 4 2 0,-1-3-2 15,-1 2 1-15,3 0 1 0,2 2-1 0,-5-3-1 16,9 2 0-16,-5 1 1 0,-4-2 0 0,2 0 0 15,2-1-2-15,0 3 1 0,-2-2-1 0,2 0 3 16,-4-1-1-16,1-1-1 0,6 1 0 0,-2 1 1 16,-3-3-2-16,0 1 1 0,0-1 1 0,1 2-1 15,4 0 1-15,-5-2 1 0,-2 0 0 0,1 0-1 16,1 0 0-16,-1-2 4 0,-1 2-5 0,-2-2 2 16,-3 1 1-16,3-1 1 0,1 1 0 0,-5 1-1 15,1 0 0-15,2 0-2 0,-4-2 3 0,4 2-2 16,-6 0-1-16,2 0 2 0,1 0-3 0,-4 0-1 15,1 3-1-15,-1-3-1 0,1 3-4 0,-2-1 1 0,1 1-6 16,-1 2-6-16,-1-2-3 0,4-1-3 0,-3-1-9 16,4 4-27-16,-4-3-18 0,1 1-5 0,-2 1-37 15,0-2 1-15,2-2-29 0</inkml:trace>
  <inkml:trace contextRef="#ctx0" brushRef="#br0" timeOffset="112335.53">16042 15574 162 0,'-12'2'51'0,"-2"-1"-50"0,4-1 29 15,-1 0 7-15,3 3 14 0,-1-3-36 0,4 0-7 16,-3 0 3-16,4 0-3 0,-4 0-5 0,5-3 0 16,-4 3-3-16,4 0 1 0,-5-1-1 0,4-2 0 15,0 3 2-15,-3-2-3 0,3 2 1 0,1 0 1 16,-3 0 0-16,1 0 2 0,-1 0-1 0,1 2 7 15,-3-2 0-15,4 0 1 0,-1 0 6 0,-1 0 0 0,1 0 4 16,-3 0 3-16,5 0 1 0,-5 0-3 0,5 0-1 16,1 0-1-16,-4 0-2 0,3 1-1 0,1 1-3 15,1-2-2-15,-1 0-3 0,-3 0-3 0,4 0 2 0,-2-2-1 16,3 2-3-16,0 0-2 0,0 0 0 0,0 0 0 16,0 0-1-16,0 0 1 0,3-1-1 0,2 2-1 15,-5-1 1-15,3 2 0 0,-2-1 0 0,3-1 1 16,2 3 0-16,-3-1 2 0,2 0-1 0,-1-2 0 15,0 1 0-15,3 1-2 0,-3-2 0 0,-3 0 3 16,4 1-3-16,0-1-1 0,-2 0 4 0,1 0-5 16,3 0 3-16,-3 0 1 0,3 0-2 0,-4 0 1 15,2 0-1-15,2 0 0 0,-2 0-2 0,5 0 2 16,-6 0-1-16,4-1 0 0,0 1-2 0,-2 0 2 16,5 0-3-16,-1 0 3 0,-1-2-1 0,1 1 0 15,1-1 0-15,1 2 2 0,1 0 0 0,-1-5 0 16,1 5 0-16,0 0-1 0,-1 0 1 0,-1 0-1 15,3 0-2-15,1 0 2 0,-1 3-1 0,-3-1 1 16,1 1 1-16,4-1-1 0,6-1 0 0,-8 1 0 0,0-1-1 16,2 1 1-16,3 1-1 0,8-1 2 0,-1-1 1 0,-10 1-1 15,5-2 0-15,5 3 1 0,1-1 0 16,-3-1 0-16,-2-1 1 0,-5 0-3 0,2 0 0 16,3 2 0-16,0-2 1 0,-6 0-1 0,6-2 0 0,-5 2 0 15,3-1 1-15,-2-3 0 0,2 1 2 0,-3 2-1 16,1-4 3-16,2 3-4 0,-4-1 2 0,3 0-2 15,-3 2 0-15,-2-1 0 0,0 0-1 0,6-1 1 16,-6 3-1-16,1-1-1 0,-1-1 2 0,0 2 0 16,5 0-2-16,-3 0 4 0,-5 0 0 0,4 2-2 15,-2-1 3-15,-1 2-3 0,3 2 0 0,-1-2 1 16,-2 0 2-16,7 1-3 0,-9 0 0 0,-1 1 1 16,5 0 0-16,-1-1 1 0,-4 1 0 0,1 0 1 15,-1 0-3-15,-1-1 2 0,5 1 0 0,-6 0 1 16,-2-1-1-16,0 0 1 0,3-1 1 0,1 0-2 15,-6 0 3-15,1 0-3 0,-1 0 1 0,3-1 0 16,-3-2 0-16,-1 3-4 0,-2-3 0 0,0 0-12 16,0 0-5-16,-5 2-2 0,5-2-16 0,-3 0-32 0,-5 0-12 15,6-2 17-15,-1-1 63 0,3 1-53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23:46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20480 10053 371 0,'-13'-1'94'0,"-1"-3"-56"0,5 4 4 0,-1 0 7 16,7 0-97-16,-5-1 18 0,2 1-19 0,-5-3 18 15,3 1 26-15,5 2-15 0,-7-1 34 0,-4 1 16 16,-1-2 7-16,4-3 0 0,-2 2 16 0,5 3-9 16,0 0 3-16,0 0-2 0,7 0-9 0,-7-3-5 15,0 3-3-15,5 2 1 0,-5-1-7 0,3-1 0 16,-1 0-5-16,1 3 4 0,4 2-4 0,-6-2 0 15,6-3-3-15,-2 3 1 0,3 4-2 0,-5 0-2 16,-1 1 0-16,6-5 0 0,-2-1-3 0,2 0 1 16,0 5 1-16,0-2-2 0,-1-2 0 0,1 2 4 0,-2 0-4 15,0 1 4-15,-2 2-1 0,2 1-2 0,1-4 0 16,-7 5 2-16,8-4-3 0,-3 0 2 0,1 0-1 0,-3 1-2 16,1-1 3-16,0 2-3 0,4-5 6 0,2 2-6 15,-4 1 0-15,2-1-1 0,0-2 1 0,5 2 2 16,-5-1-2-16,0 3 3 0,-1 0 0 0,1 0 0 15,0-1 2-15,1-1-3 0,-1 1 1 0,3 0 1 16,0 1-3-16,1-3-2 0,2 1-3 0,-5 0 2 16,3-1-3-16,-1 3-1 0,6-2-1 0,-6-1 2 15,5 1 0-15,-3 1-1 0,6-1 4 0,0 0-6 16,1 1 1-16,4-1-1 0,-3-1 0 0,1 1 1 16,8 0-2-16,-3 0-1 0,-3-1-1 0,2-1 2 15,4 1 0-15,-3-1 2 0,8-2-3 0,-3 1-1 16,-2-1 2-16,0 1 0 0,6 0 2 0,-1-1-2 15,-2 1 0-15,0-1 1 0,2-1 0 0,-2 3 0 16,5-1-1-16,-3 1 2 0,4-1-2 0,-4-1 2 16,1 1-1-16,0-1 1 0,6 1-2 0,0 0 2 15,-6-1 0-15,2-1-1 0,-1 2 2 0,4-1-2 0,4 1 1 16,0 1-1-16,-8-3 1 0,6 3 0 0,3-3 0 0,0 3 0 16,-1-1 0-16,1-1 0 0,-5 1 0 0,3-2 0 15,-1 0-2-15,1 0 2 0,7 2 0 16,-9-2-1-16,6-2 1 0,2 0-1 0,-4-1 0 0,9 0-1 15,0 2 0-15,0-3 0 0,-4-2 0 0,7 0 1 16,-3 0 1-16,0-2-4 0,-1-2 3 0,3 1-4 16,0-2-1-16,-10 0-1 0,3 0-5 0,2 0-6 15,-4 0-5-15,1-3 0 0,0 1-8 0,4 2-7 16,-5 0-1-16,2-3-3 0,0 0-5 0,1-2-5 16,-1 3-3-16,-2 2-3 0,1-3-5 0,-4-3-8 15,0 1-9-15,2 2 1 0,-6 1-14 0,3 1 0 16,-3-2-8-16</inkml:trace>
  <inkml:trace contextRef="#ctx0" brushRef="#br0" timeOffset="1483.18">1417 11304 773 0,'-22'3'56'0,"4"0"-34"0,4 0-11 0,-5 2-1 16,8-5 12-16,2 0-10 0,0 1 1 0,-1 1 1 15,7-1-14-15,-5 3 0 0,3-3-2 0,2 1 3 16,-6 6-2-16,6-4 1 0,-5-2 2 0,5 3-4 15,-4 1 2-15,3-6 0 0,2 0 3 0,-4 6 0 16,4-7-2-16,-1 1 3 0,3 3-2 0,-2-5 3 16,1-1 2-16,1 3 4 0,-2-3-2 0,2-3 2 15,-3 1 3-15,3 2 3 0,0-3-2 0,3-1 1 16,-1 2 0-16,-1-2-2 0,1 0-1 0,3 6-1 16,-1-6-4-16,0 3-4 0,4-3 2 0,-2 0-1 15,3-1-4-15,2 1 0 0,-1 4-3 0,7-5 3 16,-1 7-2-16,1-4 0 0,3 0 1 0,-5 2-4 15,8 3 1-15,-4-4 1 0,5 0 0 0,-2 0 0 16,-3-1-2-16,3 3 4 0,1 1-3 0,7 1 1 16,-3-2 0-16,1 5 1 0,-1 1-1 0,1-3 4 0,-1 2-2 15,3-1 0-15,1 3 0 0,-4-4 2 0,0 4-2 0,3-4 1 16,3 6 0-16,-3 1-1 0,4-4 0 0,-7 3 1 16,8-1-1-16,-4 3 0 0,5-1 0 0,2-2 0 15,0 4-3-15,-1-7 4 0,4 6-1 0,8 4-5 16,-2-5 3-16,2 0-2 0,0 3 0 0,1 0 2 15,2-2-1-15,2 2-5 0,-3-3 4 0,0-3 4 16,4 3-1-16,0 3-3 0,2-5 3 0,-1-1-1 16,-1-1 2-16,3 3 1 0,-3-3-2 0,7 1 1 15,-9 0-2-15,-1-2 2 0,0 0 0 0,3 0 0 16,2 2-1-16,-2 1 1 0,5 1-1 0,3 2 0 16,-5-3 1-16,3 1 0 0,2-1 0 0,0 3-2 15,-5-2 0-15,5 1 2 0,-2-2-1 0,2 0-1 16,2 0 1-16,1 2-2 0,0-1 3 0,2 2 2 0,1-4-2 15,-3 1 0-15,5-1 2 0,-5-1-1 16,0 3-1-16,5-4 3 0,-4 2-3 0,1-1 0 0,3-1 0 16,-5 1-1-16,1 0 1 0,2-2 1 0,-7 0-4 15,-4 1-2-15,-3-2-2 0,5-1-8 0,0 0-4 16,-2 0-3-16,2 0-11 0,3 0-32 0,-7 0-16 0,9 0-9 16,1-4-41-16,-2 4 1 0,2 0-28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5T20:25:15.2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14587 13422 586 0,'-1'2'68'0,"-1"-2"-67"0,2-2 12 0,0 1 49 16,-1-2-60-16,1-1-30 0,-2 0-8 0,2-1 10 16,0 5-2-16,0-3-2 0,0 3 19 0,0-2 5 0,-6-4 4 15,4 4 23-15,-1-1 7 0,3 2 1 0,-3-1-3 16,0 1 8-16,0-4-8 0,3 5-2 0,0 0-1 16,-2 0-9-16,-1-5-6 0,3 5 1 0,-5-6-3 15,4 0-3-15,-1 6 5 0,1-7-4 0,1 4 1 16,-2 2 3-16,2-3-1 0,0 3 1 15,0-1 1-15,0-6-3 0,-2 4-3 0,2-1 0 0,-1 0 2 16,-1-4-3-16,-1 3 0 0,3 1-1 16,-1-3 0-16,1 0 1 0,-2 2-1 0,0 0 1 0,2-2-2 15,-3 1 0-15,2-1 3 0,-4-1 0 0,2 1-3 16,0 3 4-16,-2-2 1 0,0 2-1 0,-3-1 4 16,4 2-2-16,-6 3 2 0,4 1-1 15,-4-5 2-15,-1 4 0 0,2-1 1 0,-2 0-3 0,2 2 2 16,-2 0-2-16,1 0-5 0,2 0 3 0,-1 5-3 0,-2 1-3 15,-3 1 1-15,4-1 0 0,-6 7 23 0,9-1 2 0,-3 2-35 16,-6 1 8-16,1-3 6 0,4 2-13 16,3 5 8-16,-2-2 4 0,7 1-47 0,-11 2 40 0,3 4 2 15,5 1-2-15,1 5-1 0,-6 1 0 0,3 1 2 16,3 4 0-16,-2 0 0 0,7 2 1 0,-7 3 0 16,-1 0 0-16,4 1-2 0,2 4 0 0,1 2-1 15,-6 0-1-15,4 2 3 0,-2 2-4 0,1 1 0 16,1-1-3-16,-1 2 3 0,0-4-4 0,1-1-9 15,1 4-5-15,2-5 0 0,-5-1-12 0,1-2-5 16,0-2 1-16,1-4-1 0,-3 0-4 0,3 1 9 16,-5-6-7-16,5-2-5 0,1-2 4 0,-1-4 1 15,-2-2-11-15</inkml:trace>
  <inkml:trace contextRef="#ctx0" brushRef="#br0" timeOffset="397.99">13568 14059 377 0,'2'2'57'0,"-1"1"-20"16,1-1-3-16,-1-1 9 0,6-1-54 0,-3-1 7 15,3-1-7-15,8 2 6 0,-2-5 3 16,3 1 2-16,-2 1 11 0,2 3 15 0,4 0 6 0,-3 0-3 16,-2 0 21-16,-3-4-4 0,7 6 2 0,-3-2-1 15,-1 2-3-15,1-2-10 0,-3-2-3 0,7 8-3 16,-2-1-10-16,2 0-2 0,-4-4-6 0,4 4 1 15,-1 0-6-15,3-5 0 0,-1 1-1 0,-4-1-2 16,6 2-1-16,-2-2-1 0,-1 5 1 0,-2-1 1 16,2 3-2-16,-3 0 0 0,5-2-3 0,-6 1 1 15,-3 2-4-15,9 2-29 0,0-4-27 0,-5-1-10 0,8-4-43 16,-3 7 1-16,-4-2-45 0</inkml:trace>
  <inkml:trace contextRef="#ctx0" brushRef="#br0" timeOffset="949.99">14636 14193 650 0,'-1'0'57'0,"-1"0"-36"16,2 0-19-16,-2 0 39 0,2 0-70 0,0-5 7 0,4 7-10 15,-3-2 5-15,2 0 4 0,-1 0 23 0,3 2 6 16,-4-1 6-16,-1 1 26 0,2 1 2 0,-2-2-1 15,0-1 4-15,0 2 1 0,0 0-14 0,1-1-3 0,-1 2-2 16,0 0-14-16,0 1-3 0,-1 0-3 0,1 1-3 16,-2 3-2-16,2-2-1 0,-1 2 0 0,1 1 0 15,0 4-2-15,0 0 0 0,0 1-1 0,1 0 2 16,-1 3-3-16,5 1 1 0,1 0-3 0,0 4 1 16,4-3-1-16,1 2 0 0,2-2 0 0,-1-4-2 15,1 1 1-15,2-2 0 0,1-3 0 0,3-4 1 16,-3-1 0-16,7 0 6 0,-2-1-2 0,1-5 0 15,-2 0 3-15,-1-5-1 0,6-1 2 0,-4-2 1 16,-1-1-2-16,2-7 1 0,2 2 2 0,-1-2 0 16,3 2 2-16,-1-2 4 0,-8-3-1 0,5 0 1 15,-3 0 4-15,-6 4 1 0,1-3 2 0,-5-1-3 16,2 1 3-16,-3-1-3 0,-3 1-1 0,3 1 4 16,-5-2-5-16,-3-1-4 0,0 3-1 0,-2-4-2 15,-3 1-3-15,2 4-11 0,2-1-12 0,-9-5-3 16,7 4-17-16,-5 4-49 0,0-5-22 0,2 5 30 0,1 0 83 15,-1-5-75-15</inkml:trace>
  <inkml:trace contextRef="#ctx0" brushRef="#br0" timeOffset="1349">15632 13575 1065 0,'-8'3'52'0,"2"0"-41"0,-1-1 12 0,3 1-41 15,-3-1 31-15,1 1-116 0,5 0-2 0,-3 2 42 16,-3-1 5-16,2-1-6 0,-5 8 45 0,1-1 29 15,-4-1 20-15,4 4 10 0,-5-1 29 0,1 1-16 0,5 1-2 16,0 2-1-16,2 0-18 0,-2-1-13 0,-1 1-4 16,3-2 0-16,-2 2-13 0,1-2-4 0,1 2 1 0,3 4-1 15,-5-4-1-15,3 5 2 0,5-1-2 0,-1 7-1 16,-1-1 4-16,-2 3-1 0,4-1 1 0,0-1-3 16,0 6 0-16,0 0-3 0,1-3 0 0,2 4-2 15,0 1 0-15,-1 0-1 0,1 2-5 0,2 3 1 16,0-3-3-16,-1 1-10 0,-4 0-1 0,0-4-3 15,0 0-9-15,3 2-16 0,-1-2-5 0,-2-2-9 16,0-5-16-16,0-2 0 0,0-3-10 0</inkml:trace>
  <inkml:trace contextRef="#ctx0" brushRef="#br0" timeOffset="1833.02">15813 13273 300 0,'-5'5'150'0,"-1"-1"-53"0,1 1 1 0,-3 1-29 16,5-2-64-16,1 2-13 0,1-1-34 0,1-4 0 16,1 4 37-16,-1 0-16 0,0-2 16 0,2 0 22 15,-2 8 7-15,0-5-9 0,0 4 38 0,-2 5-9 16,-9-5-3-16,11 2 4 0,-1 7-14 0,-2 0-11 15,-4 2-1-15,4-1-3 0,-3 5-10 0,4 3-2 16,1 7-1-16,-2 0-1 0,0-1-2 0,-2 4 1 16,2 3 0-16,1 6 4 0,-4-1-1 0,0 6 3 15,6 1-6-15,0 5 10 0,-2 2-3 0,0 0-9 0,-1 3 7 16,3-3-6-16,5-1 0 0,-5 1 0 0,0-3-2 16,0-4-1-16,0-2-1 0,-2 2 1 0,6-4-5 15,-4-4 1-15,-2 1-1 0,5-4-14 0,-3-5-3 16,2-3-3-16,1-1-13 0,5-8-27 0,-8-4-14 15,1-5-7-15,-2-7-31 0,-1-4 2 0,2-5-20 0</inkml:trace>
  <inkml:trace contextRef="#ctx0" brushRef="#br0" timeOffset="2814.46">16248 13765 884 0,'0'10'94'0,"-1"-4"-24"16,1-1 4-16,0 1-17 0,0 0-13 0,0-3-73 16,0-1-2-16,-2 1 12 0,-1-1 5 0,-2-2-4 15,2 3 15-15,-5-2 19 0,1 1 5 0,-6 0 4 16,4 2 20-16,-1-2-8 0,5 4 0 0,-2 0-1 15,-4-2-9-15,3 0-12 0,-3 3-3 0,8 0 1 0,-7-2-13 0,5 3 0 16,-2-2-5-16,-1-1 1 0,3 3-2 0,0-2 1 16,-1 1 0-16,3-3-1 0,1 4 1 0,-3 0-3 15,5 1-3-15,0 4 3 16,0-4-6-16,5 6 1 0,-2-1 0 0,5 0-2 0,-2 0 2 0,4-1 2 16,-4-1 2-16,4-1-1 0,1 2 3 0,-2 1 4 15,1-1-1-15,7-2 3 0,-5 1 2 0,-4-1-1 16,10 0 2-16,-6-3 0 0,4 0 0 0,-2-7 0 15,7 1-2-15,-4 3 0 0,-1-4 0 0,4-2-1 16,-4-1 0-16,6 1 1 0,-5-3 0 0,5 0-1 16,-8-3 0-16,0-2 2 0,4 1 1 0,2-1-4 15,-4-7 2-15,3 5-1 0,-4 0 0 0,0-6 0 16,-1 1 0-16,2 0 1 0,-5-3 1 0,0-1 1 16,0 3 2-16,-4-5 1 0,0 1 1 0,-1 2 0 0,-3 2 0 15,-1 1 4-15,-2-3-1 0,0 7 1 0,0-1-2 16,0 1-1-16,-2-1 1 0,1 5-2 0,-4-1 0 15,2 2 1-15,1 1-2 0,1 3-8 0,-1 0 3 0,-3 1 1 16,4 2-3-16,-1 0-4 0,2 2 1 16,-1-1-7-16,1 4-1 0,0 0 3 0,0 0-3 0,0 1 0 15,0 0 0-15,3 4 1 0,-2-1 1 0,6 4 4 16,-4 1 0-16,3 0 0 0,-1-1-1 0,4 1 2 16,-4 1 2-16,4-2 0 0,-2 6 0 0,2-3-1 15,4-1 2-15,-4 6 0 0,-1-2 0 0,1 3-2 16,2-3 2-16,2 4-1 0,-4-2 2 0,4 1-5 15,-4 0 1-15,4 0-3 0,-4 1-2 0,2 2-1 16,4 2-7-16,-6 0-5 0,5 1-4 0,-7 0 6 16,2 1-9-16,0-1 4 0,6 4-2 0,-3-3-3 15,-1 3 6-15,3-1-3 0,-4 2 3 0,5 2 1 16,-2-4-2-16,1 3 13 0,-4-6 1 0,1 5-2 16,-7-3 13-16,1 0 2 0,3-4 3 0,-8 0 0 15,0-1 1-15,0 1 1 0,0 1 1 0,5-3 1 0,1-1-1 16,-4 1-2-16,-2 1 1 0,-2-1 3 15,2 1-3-15,-2-2 2 0,-5 1-3 0,-3-3 4 0,5-1-1 0,1 2 5 16,4-2 1-16,-5-1-2 0,2 2 6 0,-5-1-1 16,3-2 4-16,-6 0-5 0,0 1 2 0,-1-3-2 15,2-2 0-15,-2-1 0 0,-4-5-3 0,8 6-5 16,-6-3 0-16,-3-3 2 0,1-2-6 0,2 3 4 16,-10-5-2-16,5-1-2 0,-1 3 3 0,-2-8 2 15,0-1-1-15,-2-3 2 0,-3 4 1 0,-3-1-1 16,2 2-2-16,0-6 4 0,-8-2-1 0,6-1-4 15,-8 1-1-15,2 0 1 0,-2-6-2 0,-1 1-3 16,1-3 4-16,0 3-4 0,7-3 2 0,-5 1 6 16,3 0 3-16,1-3-4 0,5 0 8 0,2-1-3 15,3-1 1-15,-3-2 3 0,9 2-4 0,4 1-4 16,-1 1-4-16,5 0 0 0,5-1-5 0,0 2-12 16,3 0-3-16,5 3-4 0,3 0-12 0,-1-1-34 15,8-3-34-15,3 0-9 0,3-1-51 0,4-1 2 0,8-1-45 16</inkml:trace>
  <inkml:trace contextRef="#ctx0" brushRef="#br0" timeOffset="3816.09">14312 15344 560 0,'-8'7'100'0,"7"-1"-99"0,1-1 44 0,-5-4 81 0,2 6-67 15,0-6-59-15,-2-1-4 0,0 3-2 0,-1 1 1 16,-2-3-3-16,7 5 16 0,-9-6 7 0,1 7 1 15,1-1 23-15,5 0 10 0,-1 2 5 16,-3-2-2-16,-6 1 15 0,0-6-13 0,12 7-2 0,-10-5-1 16,0 4-13-16,1-3-7 0,-7-2-5 0,6 4-1 15,0-1-8-15,-3 1-2 0,-2 0-1 0,2-1-1 16,-3 0-3-16,-2-2-6 0,3 2 0 0,-7-1 3 16,2 1-5-16,1-2 1 0,-2 4-3 0,0-3 0 15,1 0-1-15,-4 2 0 0,1-3-1 0,2 3-1 16,-3-1 0-16,6 4-3 0,-3-2 0 15,7 4 1-15,-6 0-3 0,9 1-5 0,-1 2 2 16,-1 4-1-16,11 1-1 0,-8 1 5 0,8 2-2 0,1 3-2 16,0 5 8-16,-1 0 3 0,3 3 3 0,10 0 0 15,-2 6 5-15,4 1-4 0,-4-3 4 0,5 4 3 16,5-3-2-16,0 0-4 0,4-2-2 0,-8-1 0 0,5-4-2 16,1-3-1-16,2 1 0 0,-3-3-6 0,3-2 2 0,-3-2-34 15,1-5-22-15,1-1-1 0,-1-3-44 0,2-4-59 16,0-6 118-16,0-4-70 0,-1-7 117 0</inkml:trace>
  <inkml:trace contextRef="#ctx0" brushRef="#br0" timeOffset="4348.74">14696 15549 1108 0,'-14'13'129'0,"-2"-2"-127"0,8-2 19 15,-4 0 39-15,-1-1 18 0,2 0-134 0,0-3-13 16,-2-2 18-16,4 2-1 0,1-2-5 0,-4 0 43 0,-1 2 5 16,0-1 2-16,-1 3 49 0,-3-1-6 0,0 2 4 15,-1 3 0-15,3-2-6 0,-1 4-16 0,3-2-6 16,1 2 3-16,-1-1-17 0,2 2-6 0,5 0 0 15,-2 1-3-15,5 0-1 0,0 1 1 0,1 1 0 0,-1 4-2 16,3 1 4-16,6-2 1 0,1 5 1 0,0-1-2 16,-2-4 2-16,6 4-3 0,0-2 1 0,3-1 0 15,5-3-2-15,-3 0 3 0,1 1 0 0,2-5-1 16,0 3 5-16,0-1 0 0,-2-7-1 16,0-1 2-16,1-2-1 0,-3-2 4 0,-2-4-2 0,4 0 1 15,1-4 1-15,-1-3 0 0,-3 2 1 0,5-5-1 16,-2-1-2-16,2 0 1 0,0-1-1 0,-5-4-1 15,3-3 0-15,4 3-1 0,-7-6-1 0,7 2 3 16,-4-2-3-16,0-6 4 0,4 2-1 0,-9 0-1 16,1-4 3-16,-7 2-2 0,7 1 0 0,-6-2 3 15,-7 3-3-15,2 1 1 0,-2-1 1 0,-2 3-2 16,2-1 3-16,0 1 2 0,-9 2 0 0,1 2 0 16,-1 0 1-16,-4 1-1 0,4 0 0 0,-4-1 1 0,-4 7-1 15,-5 2-3-15,6-2 0 0,-6 2 0 0,5-1-4 0,-7 3-7 16,-3 7 5-16,4-2-20 0,-1-2-1 0,1 2-21 15,1 0-14-15,-2 3 9 0,0 6-40 0,4-1 7 16,3-1-31-16</inkml:trace>
  <inkml:trace contextRef="#ctx0" brushRef="#br0" timeOffset="4982.32">15402 15316 1036 0,'-4'19'65'0,"-6"-2"-28"0,1 1-1 0,4-4-49 15,-5 2-31-15,3 2-3 0,2 0-54 0,-3 1 44 16,2 1 1-16,-4 0-10 0,1 1 51 0,1 6 25 15,-3 1 13-15,0-1 8 0,0-1 24 0,3 6-1 0,-1 1-42 16,-1-2 17-16,1 4-22 0,2-2-3 0,-2 3-5 0,4-4 3 16,-4-2-6-16,3 1 2 0,-2-6 2 15,-2-1-2-15,7-2 2 0,-5-3 1 0,4-10 2 0,-6 2-1 16,7-1 0-16,-2-6-1 0,1 1-1 0,4 0 0 16,-4-5-3-16,4 3-3 0,0-2-2 0,2-1 3 15,-2-4-4-15,0 1 4 0,-2-7 4 0,2-6-6 16,0 4 7-16,0-5 0 0,0-1 1 15,-1 1 1-15,1-4-1 0,0 3 1 0,1-6-2 16,-1 4-1-16,0-2 0 0,0-2 1 0,2-3-1 0,0-3 1 16,2 2 0-16,-2-3 0 0,1 1 1 0,0 0-1 15,3-3 1-15,-1 3-1 0,3-2-1 0,0 1 1 16,0-2-1-16,4 5-1 0,-2-2 0 0,-2 6 2 16,3 1 1-16,0-3 1 0,1 7 0 0,-1 1 0 15,3 7 2-15,-3-4 4 0,2 4-1 0,-2-1 0 16,2 2 3-16,-1 7 3 0,-2-3-1 0,2 8 3 15,-1-1 0-15,2 2-2 0,-2 2 3 0,3 4-4 0,-1 1-1 0,1 2-4 16,3 4 4-16,0 0-2 0,1 3-3 0,-1 4 4 16,3 4-2-16,-5 1 1 0,5 7 2 15,-4-4 1-15,-1 4 1 0,1 0 1 0,-6 4 2 0,12-3-1 16,-10 2 2-16,2 1 0 0,2-3 1 0,-5 1 4 16,-3-1-4-16,6 0 2 0,-3-3 2 0,-6 2-5 15,1-5 1-15,0 1-3 0,1-3-5 0,-3 1-7 16,4-1-1-16,-6-5-1 0,-8 0-7 0,1-5-14 15,5 3-11-15,-3-9 1 0,-2-1-20 0,-3-3-29 16,-1-5-17-16,1-3-7 0,8-1-38 0,0-7 2 16,0-6-24-16</inkml:trace>
  <inkml:trace contextRef="#ctx0" brushRef="#br0" timeOffset="5648.29">16321 15239 801 0,'-6'16'168'0,"6"0"-3"0,-4 1 111 0,4 0-294 0,0-3-13 16,0 4 0-16,0-3 6 0,4 3 1 0,-4 2-4 15,0 1 8-15,-2 2 14 0,0 5 4 16,-5 4 3-16,0 1 14 0,-1 5-5 0,-3 4 4 0,5-1-5 15,-2 3-4-15,0-1-3 0,0 4-2 0,5-3 0 16,-3-2-4-16,1 1 0 0,2-6-4 0,3 0 4 16,-6-1-1-16,3-3 0 0,0-6 0 0,-4-2 2 15,3-5 0-15,4-2 3 0,-4-1 0 0,-2-3 0 16,8-6 1-16,-5 1 0 0,3-4 0 0,0 0 1 16,0-4-2-16,0-1-2 0,0 0 2 0,0 0-1 15,-4 2 0-15,8-5 3 0,-1 0 0 0,-3-4 4 16,6 3 4-16,-6-4 2 0,2 3 0 0,-2-3-2 15,-2-3 4-15,2 2 1 0,-6-2 0 0,4 1-4 16,4-4 2-16,-2 1-3 0,1-4 1 0,4 0 3 0,0 1-4 16,-4-6 0-16,6 2-1 0,-1-4-1 0,-6-1 1 0,8-3-3 15,-4-1 4-15,3-2-6 0,-6-2 1 0,6 1-1 16,-1 1-1-16,-1-2 2 0,3 3-3 0,-8 0 4 16,1 2-1-16,5-1 0 0,-1 1 1 0,0 1 0 15,4 4 0-15,-4 1 4 0,4 0-2 0,2 1-3 16,-1 1-1-16,-4 4 1 0,5 0-2 0,2 7 1 15,-2 1-1-15,1 0-3 0,2 4 3 0,1 2-2 16,-1-1 3-16,2 1-2 0,1 2 0 0,-1 0-2 16,-4 2 0-16,1-1 1 0,1 1-1 0,-2 3 2 15,3-1-2-15,0 1-2 0,0-3 1 0,-3 2 2 16,4 3 0-16,-2-1 0 0,0 0 0 0,0-3-3 16,-1 7 2-16,1 1 2 0,0 0-2 0,0 0 0 15,-1-2 0-15,1 2-2 0,0 2 2 0,2 3 2 16,-3-2-2-16,-4 0 0 0,0 3 0 0,2 5 0 15,2-1 0-15,-2 2 1 0,0 1-1 0,-8 3-6 16,7 4 2-16,-2 4-6 0,1 1-4 0,-4 3-6 0,-1 2-4 16,-4 3-1-16,-1 3-10 0,2 4-6 0,-7-1-12 15,0 4-5-15,-5-1-14 0,0 2-61 0,-3-1-17 16,1-1 12-16,0 0-71 0,-1-5 1 0,3-6-27 0</inkml:trace>
  <inkml:trace contextRef="#ctx0" brushRef="#br0" timeOffset="6231.29">17167 15565 1159 0,'-3'9'80'0,"-2"-1"-40"16,4-3 3-16,-1 1-14 0,2 0-83 16,0-3 34-16,0 1-50 0,3-1 29 0,2 0 3 0,-2 2-6 15,0-1 34-15,4 4 18 0,-6 0 14 16,2 1 2-16,5 3 20 0,-3-3-17 0,3 5 3 0,-2 0-3 0,3-1-17 16,-2-1-6-16,2 1-3 0,4 0-3 0,-5-2-7 15,-1-2 2-15,5-1 0 0,-1-3-1 0,0 1 1 0,0-1 6 16,-2-4-3-16,4-1 4 0,-2-1 1 15,1-1 1-15,-1-1 2 0,0-2 0 0,2-3-1 0,-2-1 1 16,0 1-2-16,-2-3 0 0,4 0-1 0,-2-2 1 16,1-1 2-16,3 0-5 0,-4-2 0 0,3 2-1 15,-3-2-1-15,0 1 3 0,0 1-2 0,-5-1-9 16,2 1-5-16,0 0 5 0,-8 3-9 0,1-1 4 16,2-3-3-16,-3 6-3 0,-1 0 5 0,1-1 3 15,-3-1 5-15,-2 2-5 0,7-4 4 0,-6 7 3 16,-5-1 0-16,3-2 4 0,-5 0-1 0,-2 2 1 15,-1 1 3-15,-3 3 0 0,-4 0 2 0,-2 0 3 16,4-1 0-16,-5 4 1 0,1 0 3 0,1 0 2 16,-2 5 0-16,4-3 2 0,-2 6 1 0,4 3-3 15,-4-4-3-15,6 4 1 0,2 5-4 0,2 3-8 16,2 3-3-16,1 3 0 0,3 4-9 0,-1-1 7 0,4 5 2 16,2 3-4-16,1-1 10 0,0 1 3 0,0 2 1 15,4-2 4-15,6 0 3 0,-1-1-5 0,4-1 0 0,4-1 0 16,-3-1-3-16,5-1-3 0,-2-3 0 0,7-2-6 15,-2-3-1-15,-2-4-72 0,4-3-25 0,1-5 6 16,0-2-56-16,4-7 9 0,2-8-80 0</inkml:trace>
  <inkml:trace contextRef="#ctx0" brushRef="#br0" timeOffset="6716.95">18410 15708 955 0,'-5'5'83'16,"7"-2"-81"-16,1 1 3 0,-6-2 26 0,-5 1 8 0,6-3-89 0,2 0 13 15,0 0 6-15,-3-1 3 0,-5 1 13 16,-1 0 20-16,9 0 8 0,0 1 2 0,-7 1 21 16,0 1-15-16,2 0 3 0,5 2 0 0,-3-2-16 0,-7 0-4 15,6 0 1-15,-3 0-3 0,1 0-2 0,-2 1 1 16,-4-1-1-16,-4-2 2 0,-6 2 1 0,4-1 7 16,-7 0-2-16,-6-1 3 0,3-1 5 0,-2 5 3 15,-3-4 2-15,1 3 3 0,1 0 2 0,-1-1-7 16,-1 2 4-16,5 3-4 0,0-2-4 0,-4 2-5 15,5 2-2-15,2 1-4 0,5 1-3 0,1 1-6 16,3-1-6-16,-4 6 0 0,2 1-9 0,6-1 5 16,-1 3-5-16,4-2 3 0,4 1 0 0,-6 2 4 15,11 3 3-15,5 1 2 0,4-1 4 0,4 3 2 16,9 0-1-16,5 4-2 0,-2-2 3 0,12 1-2 16,-2-1-1-16,6-5-2 0,0 0-3 0,6-6 0 15,-4 0-2-15,4-3 2 0,3-2-4 0,-1-6-7 16,-2 0 0-16,2-7-2 0,1-1-8 0,-4-3-26 0,7-5-13 15,-7-6 11-15,1-3-31 0,-8-7-30 0,9-6 111 16,-6-4-100-16,-4-1 109 0</inkml:trace>
  <inkml:trace contextRef="#ctx0" brushRef="#br0" timeOffset="7097.97">18985 14629 1233 0,'-4'6'8'0,"1"2"-13"16,6 5 0-16,-8-2-19 0,5 4 4 0,6 1-45 0,-3 0-1 15,1 6 43-15,2 1 4 0,-5 6-6 16,1-1 53-16,1 3 3 0,-1 4 3 0,-2 6 5 0,0 1 3 16,-5-2-18-16,5 7 0 0,2 2-6 0,-2 1-14 15,0 0-1-15,3 4-3 0,-3-1 1 0,0 4 1 0,11 1-1 16,-6-3 2-16,-4 0-2 0,2 0 4 0,4-4-2 16,-1 1 1-16,-3-5-4 0,8 0 0 0,-8-5 0 15,-1 1-6-15,10-4 1 0,-9-6-6 0,1 0-17 16,-3-3-4-16,10-3-1 0,-11-5-22 0,2-3-41 15,6-7-18-15,-8-4-5 0,6 2-47 0,-5-7 1 16,-2-5-30-16</inkml:trace>
  <inkml:trace contextRef="#ctx0" brushRef="#br0" timeOffset="7431.97">18457 15203 711 0,'-3'3'103'16,"1"0"-41"-16,2-3 3 0,-1 0-5 0,2 0-64 16,1 0 16-16,4-3-28 0,4 3 10 0,-1 0 5 0,0 0-2 15,7 0 13-15,1-2 14 0,-1 4 0 0,9 4 3 16,-6 1 11-16,5 2-9 0,6-3 0 0,0 2 0 15,-1 0-11-15,8 3-6 0,0-5-2 0,1 1-2 16,1-3-6-16,-1 0-2 0,0-3 0 0,1 7 0 16,2-5-2-16,-1-1-2 0,-3 4 1 0,-1-1-3 15,2-2-1-15,0 2-3 0,0-2-7 0,1-5 1 16,-11 2-7-16,4 0-15 0,-1 2-12 0,4-4 5 16,-7-1-23-16,-3-3-22 0,5 1-7 0,-5-1-4 15,1 3-25-15,0-7 1 0,-4 2-7 0</inkml:trace>
  <inkml:trace contextRef="#ctx0" brushRef="#br0" timeOffset="7865.09">19766 15370 677 0,'0'9'49'15,"3"-3"-5"-15,3 2-58 0,-1-1 147 0,3-3-129 0,-2 1-1 16,7 0 3-16,-1-2-1 0,4 3 1 0,3 0 13 15,-7-6 3-15,6 7 1 0,2-4 14 0,-4 3-2 16,1-3 4-16,0-1-4 0,-1-1 0 0,-2-2-11 16,4 1-2-16,-1 0-4 0,-1-2-11 0,-2-1 1 15,2 2-5-15,1-4 0 0,-1-5-1 0,-2 9-3 16,-2-7-1-16,1-3 3 0,-2 0-3 0,-2-2 2 16,-1 2-1-16,-1 0-2 0,-4 5 3 0,1-8 2 15,1 6 0-15,-5-1 1 0,0-2 0 0,0 1-4 16,0 1 2-16,-5-5-1 0,-1-2-4 0,-5-1 3 15,-2 1-3-15,-2 0-1 0,-6 0 3 0,-2 1-3 16,-6-4-1-16,0 8 2 0,-5 0-4 0,-3 3 4 16,-3 0 0-16,0 3-1 0,-1 4 4 0,4 1-4 15,4 6 1-15,5-1-2 0,-7 4-3 0,17 7-1 16,-8 1-5-16,9 4 0 0,-3 4-4 0,4 5 2 0,-4 4 3 16,4 9 2-16,3 2 1 0,1-1 6 0,4 7 6 15,3 2 1-15,5 2 9 0,3-3 1 0,-1-1 3 16,6-1-1-16,1-6 4 0,-1 0-7 0,3-3-6 0,8 1-2 15,0-2-7-15,1-3-18 0,7 1-10 16,-2-3-10-16,6-1-22 0,1-2-34 0,1-9-15 0,3-1 1 16,-3-6-45-16,2-5 1 0,-1-11-17 0</inkml:trace>
  <inkml:trace contextRef="#ctx0" brushRef="#br0" timeOffset="8715.23">21315 15543 1033 0,'-1'4'74'0,"-3"1"-54"0,-4-3-28 0,4-1 80 15,-7-1-87-15,0 0-7 0,-2-3-6 0,-1 0-1 0,-10-3-5 0,1 1 27 16,4 2 1-16,-11-3 1 0,3 4 26 16,-3 0-4-16,-4 1 5 0,-2-1 1 0,4 5-6 0,-7-1-3 15,1 0-3-15,-1 2 0 0,-1 3-4 16,3-3 0-16,-1 4-1 0,2 2-1 0,4-1-1 0,-2 0 2 16,4 4-2-16,-3 0 2 0,6 1 0 0,0 0 2 15,4 2 4-15,-2-1-2 0,4 3 3 0,4-1 0 16,1 0 0-16,-6 2 1 0,5 2-1 0,4-1-6 15,-7 4-3-15,7-1 2 0,-3-1-6 0,5 3 0 16,-1-1-4-16,10 0-1 0,-6-1 0 0,4 2-2 16,7-6 1-16,-3 5-1 0,5-1-3 0,-1-5-4 15,6 5 1-15,-2-5 0 0,1-3-3 0,0 0 0 16,6 0-2-16,7-7-1 0,0 0 1 0,1-3 3 16,4-2 4-16,3-3-4 0,3 0 7 0,1-6 5 15,-2-5 4-15,1 0 1 0,-2-4 6 0,2 0 9 0,0-3-1 16,-3-2 5-16,0-1 5 0,3 4 2 0,-3-3 6 15,3-2-7-15,-4-3 4 0,-4-2-6 0,3 2-1 16,-3-1 7-16,2 1-9 0,-3-3 0 16,-1 1-3-16,-9 0 2 0,8 4 1 0,-3-2-3 0,-5 0 0 0,-3-2 0 15,-1 0 1-15,-9 0-3 0,4 1-3 0,0-4 0 16,-4 3-2-16,-1-1 0 0,-1-1-4 0,1 1-2 16,-8-2-1-16,8-1-4 0,-5-1 3 0,4-1-1 15,-9 2-1-15,4-2-2 0,0 0 2 0,-4-4 0 16,7 4 0-16,-8 0-1 0,6-1 2 0,-6 2-2 15,3-1 2-15,-4 0 1 0,-4 0-2 0,2 0 0 16,-2 0 3-16,4-1-2 0,-9 4-3 0,4-2 2 16,-2 6-2-16,0 0 3 0,7 3-1 0,-9-1-2 15,5 5 2-15,2 2-2 0,0 1 5 0,1 5-3 16,1-1-1-16,1-4-1 0,0 3-4 0,6 7 2 16,-3 1-3-16,4 1 4 0,-3 0-5 0,4 3 2 15,-2-1 1-15,-1 2-1 0,3 0 3 0,1 5-2 16,-4-3-1-16,1-2 4 0,2 0 0 0,-3 0 0 15,3 4 3-15,1 7 2 0,-1-3-3 0,0 3 7 0,1 3-4 16,2 5-4-16,0 6-1 0,2 5 0 0,4 5-3 0,-3 0 2 16,5 13-1-16,-1 6-2 0,2 4 4 0,5 6-3 15,2 12 4-15,3 4 0 0,1 4-1 0,-1 4 4 16,8 4 1-16,0 4-3 0,1 3 6 0,3-3-1 16,-2-1-1-16,-4-2 1 0,-5-1-2 0,13-4-5 15,-8-6-3-15,-1-2-1 0,-5-6-8 0,4-3-15 16,1-5-10-16,1-4-4 0,2-6-21 0,-3-5-75 15,-1-6-65-15,4-5 77 0,0-9 127 0,-4-7-115 16</inkml:trace>
  <inkml:trace contextRef="#ctx0" brushRef="#br0" timeOffset="35465.57">10669 10459 365 0,'-9'6'26'0,"2"-1"14"16,0-2-40-16,0-1 54 0,1 1-31 0,3-3-12 16,-2 1-1-16,2 1 3 0,1-2-15 0,2 2-1 15,0-1 0-15,0 1 1 0,0-2 0 0,2 3 8 0,-2-3 5 16,0 1-1-16,5 4 11 0,-5-2-1 0,0 0 1 16,0 2 1-16,1 3 0 0,1-2-5 0,-1-1-3 15,1 3-3-15,0-7-6 0,-1 3-3 0,4-4 0 16,-4 4 1-16,6-2-3 0,-1-1-3 0,-1-1 0 0,4 0 0 15,4 2-3-15,-1 0 5 0,1-1-3 0,1-1-1 16,2-5 4-16,1-1-1 0,0 5 2 0,-1-6 0 16,-2 3-1-16,10-1 1 0,-1 2-2 0,-7-2 2 15,6 5 0-15,3-2 1 0,-1 2-1 0,1 0-1 16,2 0 0-16,-5 0 1 0,-5 4 2 0,8-3-1 16,-1 1 0-16,-8 1 1 0,-1 5 0 0,0-2 2 15,-1 3-1-15,-2 2 0 0,-1-4 2 0,-1 7 0 16,-2 0 0-16,-2 0 1 0,2-3 4 0,-5 2 0 15,2-1 2-15,-1 9 4 0,-2-1 0 0,-1-2 3 16,-1-4 4-16,2 9-4 0,-2-4 1 0,0 2-2 16,0 1-2-16,0-7-3 0,0 3 0 0,0 1 0 0,0 1-2 15,0 1-5-15,0 1-1 0,0 3 2 0,0-3-5 0,0 3 3 16,0 2-3-16,0-2-1 0,0 2 1 0,0-1-1 16,0 3 3-16,0 2-2 0,0 5-1 15,0-3 0-15,-2 5-1 0,2 0 2 0,-1 3-2 0,-2 0 1 16,-4-2-1-16,6 0 0 0,-7 1 0 0,3 0 1 15,1 0 0-15,-6-1 1 0,1 0 0 0,2 1 1 16,0-3 2-16,-8 4-3 0,3-4 1 0,-1 5-2 16,2-3 0-16,-3-1 3 0,3 0-7 0,-3 0 3 15,-2-4-2-15,7 1 2 0,-1-1 0 0,-2-5 0 16,-2-3 2-16,7 0 1 0,-10-4-2 0,9-2 0 16,-1-3-1-16,-5-4 0 0,6 0 0 0,5-2 2 15,-4-4-3-15,1 0 2 0,4-4 1 0,-2 3-2 16,-3-3 3-16,6-1-3 0,-10-1 1 0,4 1 3 15,3-2 1-15,-4 2-3 0,0-2 4 0,0 0 1 16,-1 0 4-16,1 0-2 0,3 0 2 0,-6 0 6 16,-3 0-4-16,1 1 5 0,4-1 2 0,-5 2-1 15,1-2 0-15,-1 0 2 0,-2 1-2 0,-1-1-3 0,1 2 2 16,-4-1-2-16,1 1-2 0,-5 0 0 0,5-1-3 16,-1 1-2-16,-2 1-1 0,2-2-3 0,-2 1 0 15,-2 1 1-15,2 0-4 0,-3-1-4 0,6-1 1 0,-3-1-5 16,3 0-4-16,-3 0-55 0,8-1-27 0,1-5-6 15,2-4-68-15,5-6 3 0,3-2-55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E93D-82A4-41FA-A8E9-21F6D8A8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9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EA45-3B13-43D5-8B3D-3D09F5EBF4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tu.edu/~nilufer/classes/cs4811/2016-spring/lecture-slides/cs4811-neural-net-algorithms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1.bin"/><Relationship Id="rId7" Type="http://schemas.openxmlformats.org/officeDocument/2006/relationships/customXml" Target="../ink/ink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6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Neural Nets</a:t>
            </a:r>
          </a:p>
          <a:p>
            <a:r>
              <a:rPr lang="en-US" dirty="0"/>
              <a:t>Support Vectors Machines</a:t>
            </a:r>
          </a:p>
          <a:p>
            <a:r>
              <a:rPr lang="en-US" dirty="0"/>
              <a:t>Unsupervised Learning (Clustering)</a:t>
            </a:r>
          </a:p>
          <a:p>
            <a:pPr lvl="1"/>
            <a:r>
              <a:rPr lang="en-US" dirty="0"/>
              <a:t>K-Means</a:t>
            </a:r>
          </a:p>
          <a:p>
            <a:pPr lvl="1"/>
            <a:r>
              <a:rPr lang="en-US" dirty="0"/>
              <a:t>Expectation-Maximization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7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738735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2362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1540006" y="2059633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40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229883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76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2895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05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57600" y="2277070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0600" y="1729770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36049" y="4114800"/>
            <a:ext cx="6874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049" y="5486400"/>
            <a:ext cx="568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Note1: when g is a step function, the g’(in) is removed.</a:t>
            </a:r>
          </a:p>
          <a:p>
            <a:r>
              <a:rPr lang="en-US" dirty="0">
                <a:solidFill>
                  <a:srgbClr val="0000FF"/>
                </a:solidFill>
              </a:rPr>
              <a:t>Note2: later in back propagation, Err * g’(in) will be called   </a:t>
            </a:r>
          </a:p>
          <a:p>
            <a:r>
              <a:rPr lang="en-US" dirty="0">
                <a:solidFill>
                  <a:srgbClr val="0000FF"/>
                </a:solidFill>
              </a:rPr>
              <a:t>We’ll let g(x) = 1 if x &gt;=0 else -1</a:t>
            </a:r>
          </a:p>
        </p:txBody>
      </p:sp>
      <p:pic>
        <p:nvPicPr>
          <p:cNvPr id="3075" name="Picture 3" descr="C:\Users\shapiro\AppData\Local\Microsoft\Windows\Temporary Internet Files\Content.IE5\EVIHS3PZ\100px-Greek_uc_delt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95" y="5810779"/>
            <a:ext cx="198965" cy="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233886-0E5C-4DC6-A52A-AECCF2B081E3}"/>
                  </a:ext>
                </a:extLst>
              </p14:cNvPr>
              <p14:cNvContentPartPr/>
              <p14:nvPr/>
            </p14:nvContentPartPr>
            <p14:xfrm>
              <a:off x="3458520" y="2353680"/>
              <a:ext cx="3910680" cy="2327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233886-0E5C-4DC6-A52A-AECCF2B081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9160" y="2344320"/>
                <a:ext cx="3929400" cy="234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3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600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88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66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181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5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512099" y="4809150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81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81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9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4572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967486" y="3662754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29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881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156" y="229106"/>
            <a:ext cx="4509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A=[(.5,1.5),+1],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B=[(-.5,.5),-1],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156" y="2249031"/>
            <a:ext cx="3329758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A=[(.5,1.5),+1]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.5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(1.5)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1; Err = 0; NO CHANGE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B=[(-.5,.5),-1]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(-.5)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Err = 0; NO 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156" y="4724400"/>
            <a:ext cx="3031599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– 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</a:t>
            </a:r>
            <a:r>
              <a:rPr lang="en-US" sz="2000" dirty="0">
                <a:solidFill>
                  <a:srgbClr val="FF0000"/>
                </a:solidFill>
              </a:rPr>
              <a:t>Err = 1-(-1)=2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3014030"/>
            <a:ext cx="3930628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Let </a:t>
            </a:r>
            <a:r>
              <a:rPr lang="el-GR" sz="2000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=.5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/>
              <a:t>W1 &lt;- W1 + .5(2) (.5)   </a:t>
            </a:r>
            <a:r>
              <a:rPr lang="en-US" sz="2000" dirty="0">
                <a:solidFill>
                  <a:srgbClr val="00B050"/>
                </a:solidFill>
              </a:rPr>
              <a:t>leaving out g’</a:t>
            </a:r>
          </a:p>
          <a:p>
            <a:r>
              <a:rPr lang="en-US" sz="2000" dirty="0"/>
              <a:t>       &lt;-  1 + 1(.5) = </a:t>
            </a:r>
            <a:r>
              <a:rPr lang="en-US" sz="2000" dirty="0">
                <a:solidFill>
                  <a:srgbClr val="FF0000"/>
                </a:solidFill>
              </a:rPr>
              <a:t>1.5</a:t>
            </a:r>
          </a:p>
          <a:p>
            <a:r>
              <a:rPr lang="en-US" sz="2000" dirty="0"/>
              <a:t>W2 &lt;- W2 + .5(2) (.5)</a:t>
            </a:r>
          </a:p>
          <a:p>
            <a:r>
              <a:rPr lang="en-US" sz="2000" dirty="0"/>
              <a:t>       &lt;-  2 + 1(.5) = </a:t>
            </a:r>
            <a:r>
              <a:rPr lang="en-US" sz="2000" dirty="0">
                <a:solidFill>
                  <a:srgbClr val="FF0000"/>
                </a:solidFill>
              </a:rPr>
              <a:t>2.5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  + .5(+1 – (-1))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-2 + .5(2) =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6799" y="229106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9A1D5A-FD75-4A51-ABC4-0BB53FEDB998}"/>
                  </a:ext>
                </a:extLst>
              </p14:cNvPr>
              <p14:cNvContentPartPr/>
              <p14:nvPr/>
            </p14:nvContentPartPr>
            <p14:xfrm>
              <a:off x="827280" y="1473480"/>
              <a:ext cx="6811560" cy="4416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9A1D5A-FD75-4A51-ABC4-0BB53FEDB9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7920" y="1464120"/>
                <a:ext cx="6830280" cy="443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6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8928" y="1152217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</a:p>
          <a:p>
            <a:pPr lvl="0"/>
            <a:r>
              <a:rPr lang="en-US" sz="2400" dirty="0">
                <a:solidFill>
                  <a:srgbClr val="C00000"/>
                </a:solidFill>
                <a:sym typeface="Symbol"/>
              </a:rPr>
              <a:t>New: </a:t>
            </a:r>
            <a:r>
              <a:rPr lang="en-US" sz="2400" dirty="0">
                <a:solidFill>
                  <a:srgbClr val="C00000"/>
                </a:solidFill>
              </a:rPr>
              <a:t>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1.5,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2.5,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-1</a:t>
            </a: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88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66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r>
              <a:rPr lang="en-US" baseline="-25000" dirty="0"/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181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5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512099" y="4809150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81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81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9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4572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967486" y="3662754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29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4262880"/>
            <a:ext cx="1380180" cy="101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08395" y="5150828"/>
            <a:ext cx="32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approximately correct boundary</a:t>
            </a:r>
          </a:p>
        </p:txBody>
      </p:sp>
    </p:spTree>
    <p:extLst>
      <p:ext uri="{BB962C8B-B14F-4D97-AF65-F5344CB8AC3E}">
        <p14:creationId xmlns:p14="http://schemas.microsoft.com/office/powerpoint/2010/main" val="83172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t="13085" r="12005" b="7985"/>
          <a:stretch/>
        </p:blipFill>
        <p:spPr bwMode="auto">
          <a:xfrm>
            <a:off x="228600" y="945221"/>
            <a:ext cx="8729330" cy="541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3860" y="4033107"/>
            <a:ext cx="1034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vector 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38862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0378" y="40331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4205" y="4773832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error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4958498"/>
            <a:ext cx="84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W</a:t>
            </a:r>
          </a:p>
        </p:txBody>
      </p:sp>
    </p:spTree>
    <p:extLst>
      <p:ext uri="{BB962C8B-B14F-4D97-AF65-F5344CB8AC3E}">
        <p14:creationId xmlns:p14="http://schemas.microsoft.com/office/powerpoint/2010/main" val="88508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t="13034" r="15926" b="7715"/>
          <a:stretch/>
        </p:blipFill>
        <p:spPr bwMode="auto">
          <a:xfrm>
            <a:off x="381000" y="762000"/>
            <a:ext cx="8157681" cy="54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5306" y="1567934"/>
            <a:ext cx="189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W                p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4038600"/>
            <a:ext cx="4041416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1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3558" r="15646" b="6891"/>
          <a:stretch/>
        </p:blipFill>
        <p:spPr bwMode="auto">
          <a:xfrm>
            <a:off x="609600" y="609600"/>
            <a:ext cx="8096037" cy="545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26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t="15020" r="13371" b="6929"/>
          <a:stretch/>
        </p:blipFill>
        <p:spPr bwMode="auto">
          <a:xfrm>
            <a:off x="457200" y="1006864"/>
            <a:ext cx="8424809" cy="53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983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Simple single layer networks with feed forward learning were not powerful enough.</a:t>
            </a:r>
          </a:p>
          <a:p>
            <a:r>
              <a:rPr lang="en-US" dirty="0"/>
              <a:t>Could only produce simple linear classifiers.</a:t>
            </a:r>
          </a:p>
          <a:p>
            <a:r>
              <a:rPr lang="en-US" dirty="0"/>
              <a:t>More powerful networks have multiple hidden layers.</a:t>
            </a:r>
          </a:p>
          <a:p>
            <a:r>
              <a:rPr lang="en-US" dirty="0"/>
              <a:t>The learning algorithm is called </a:t>
            </a:r>
            <a:r>
              <a:rPr lang="en-US" dirty="0">
                <a:solidFill>
                  <a:srgbClr val="FF0000"/>
                </a:solidFill>
              </a:rPr>
              <a:t>back propagation</a:t>
            </a:r>
            <a:r>
              <a:rPr lang="en-US" dirty="0"/>
              <a:t>, because it computes the error at the end and propagates it back through the weights of the network to the beginning.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FA8D1A-032F-42FC-868E-D6D4FF049154}"/>
                  </a:ext>
                </a:extLst>
              </p14:cNvPr>
              <p14:cNvContentPartPr/>
              <p14:nvPr/>
            </p14:nvContentPartPr>
            <p14:xfrm>
              <a:off x="443160" y="3610080"/>
              <a:ext cx="7820640" cy="580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FA8D1A-032F-42FC-868E-D6D4FF0491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800" y="3600720"/>
                <a:ext cx="7839360" cy="59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89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8234"/>
          <a:stretch/>
        </p:blipFill>
        <p:spPr bwMode="auto">
          <a:xfrm>
            <a:off x="1293341" y="152400"/>
            <a:ext cx="5812625" cy="65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5966" y="2514600"/>
            <a:ext cx="137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Let’s break it</a:t>
            </a:r>
          </a:p>
          <a:p>
            <a:r>
              <a:rPr lang="en-US" dirty="0">
                <a:solidFill>
                  <a:srgbClr val="0000FF"/>
                </a:solidFill>
              </a:rPr>
              <a:t>into steps.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18988"/>
            <a:ext cx="277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(slightly different from text)</a:t>
            </a:r>
          </a:p>
        </p:txBody>
      </p:sp>
    </p:spTree>
    <p:extLst>
      <p:ext uri="{BB962C8B-B14F-4D97-AF65-F5344CB8AC3E}">
        <p14:creationId xmlns:p14="http://schemas.microsoft.com/office/powerpoint/2010/main" val="22856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B2EFF0-F3AB-41C0-93F7-B4F04EFAFEF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Neural Net Learning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Motivated by studies of the </a:t>
            </a:r>
            <a:r>
              <a:rPr lang="en-US" altLang="en-US" sz="2800" dirty="0">
                <a:solidFill>
                  <a:srgbClr val="FF0000"/>
                </a:solidFill>
              </a:rPr>
              <a:t>brain</a:t>
            </a:r>
            <a:r>
              <a:rPr lang="en-US" altLang="en-US" sz="28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 network of </a:t>
            </a:r>
            <a:r>
              <a:rPr lang="en-US" altLang="en-US" sz="2800" dirty="0">
                <a:solidFill>
                  <a:srgbClr val="FF0000"/>
                </a:solidFill>
              </a:rPr>
              <a:t>“artificial neurons”</a:t>
            </a:r>
            <a:r>
              <a:rPr lang="en-US" altLang="en-US" sz="2800" dirty="0"/>
              <a:t> that learns a function.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Doesn’t have clear decision rules like decision trees, but highly successful in many different applications. (e.g. </a:t>
            </a:r>
            <a:r>
              <a:rPr lang="en-US" altLang="en-US" sz="2800" dirty="0">
                <a:solidFill>
                  <a:srgbClr val="FF0000"/>
                </a:solidFill>
              </a:rPr>
              <a:t>face detection</a:t>
            </a:r>
            <a:r>
              <a:rPr lang="en-US" altLang="en-US" sz="2800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We use them frequently in our research.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r>
              <a:rPr lang="en-US" sz="2800" dirty="0"/>
              <a:t>I’ll be using algorithms from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http://www.cs.mtu.edu/~nilufer/classes/cs4811/2016-spring/lecture-slides/cs4811-neural-net-algorithms.pdf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dissect it.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55041"/>
          <a:stretch/>
        </p:blipFill>
        <p:spPr bwMode="auto">
          <a:xfrm>
            <a:off x="76200" y="0"/>
            <a:ext cx="9301078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B9FA7C1-3920-4FDF-A490-4854162E8171}"/>
                  </a:ext>
                </a:extLst>
              </p14:cNvPr>
              <p14:cNvContentPartPr/>
              <p14:nvPr/>
            </p14:nvContentPartPr>
            <p14:xfrm>
              <a:off x="3718080" y="3765240"/>
              <a:ext cx="3972600" cy="2268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B9FA7C1-3920-4FDF-A490-4854162E81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8720" y="3755880"/>
                <a:ext cx="3991320" cy="228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8005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Forward Computation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44958" r="22309" b="35024"/>
          <a:stretch/>
        </p:blipFill>
        <p:spPr bwMode="auto">
          <a:xfrm>
            <a:off x="7725" y="1486931"/>
            <a:ext cx="90948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769FFC-5DD8-487F-AB38-DD33C7922D84}"/>
              </a:ext>
            </a:extLst>
          </p:cNvPr>
          <p:cNvCxnSpPr/>
          <p:nvPr/>
        </p:nvCxnSpPr>
        <p:spPr>
          <a:xfrm>
            <a:off x="3854948" y="5619240"/>
            <a:ext cx="33605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4A7E70-02DD-4FE4-8B02-B903D32F942C}"/>
              </a:ext>
            </a:extLst>
          </p:cNvPr>
          <p:cNvCxnSpPr/>
          <p:nvPr/>
        </p:nvCxnSpPr>
        <p:spPr>
          <a:xfrm flipV="1">
            <a:off x="2557113" y="4800600"/>
            <a:ext cx="262287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275EC4-06CF-44B0-985E-524F749E49EF}"/>
              </a:ext>
            </a:extLst>
          </p:cNvPr>
          <p:cNvCxnSpPr/>
          <p:nvPr/>
        </p:nvCxnSpPr>
        <p:spPr>
          <a:xfrm>
            <a:off x="2665423" y="6329443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F858C20-D01B-440E-B18C-A8615BDE4224}"/>
              </a:ext>
            </a:extLst>
          </p:cNvPr>
          <p:cNvSpPr txBox="1"/>
          <p:nvPr/>
        </p:nvSpPr>
        <p:spPr>
          <a:xfrm>
            <a:off x="4303336" y="5444589"/>
            <a:ext cx="53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a</a:t>
            </a:r>
            <a:r>
              <a:rPr lang="en-US" sz="2400" baseline="-25000" dirty="0" err="1">
                <a:solidFill>
                  <a:srgbClr val="FF0000"/>
                </a:solidFill>
              </a:rPr>
              <a:t>f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B75C6D-83ED-4A7C-94DB-0512B8B10399}"/>
              </a:ext>
            </a:extLst>
          </p:cNvPr>
          <p:cNvSpPr txBox="1"/>
          <p:nvPr/>
        </p:nvSpPr>
        <p:spPr>
          <a:xfrm>
            <a:off x="2817822" y="4586690"/>
            <a:ext cx="53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D69C9C-7911-4277-A17F-37FD233D9297}"/>
              </a:ext>
            </a:extLst>
          </p:cNvPr>
          <p:cNvSpPr txBox="1"/>
          <p:nvPr/>
        </p:nvSpPr>
        <p:spPr>
          <a:xfrm flipH="1">
            <a:off x="2909648" y="6323233"/>
            <a:ext cx="68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815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4677" r="22360" b="30816"/>
          <a:stretch/>
        </p:blipFill>
        <p:spPr bwMode="auto">
          <a:xfrm>
            <a:off x="0" y="1524000"/>
            <a:ext cx="8991600" cy="5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885" y="433722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885" y="490289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6885" y="543148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5693" y="451777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0109" y="526332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597957" y="452188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597957" y="4887105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97957" y="4821882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421" y="396789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679207" y="4702439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693623" y="495472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3110" y="471891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1879" y="4242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39304" y="4612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9304" y="50621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9710" y="45177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93950" y="508824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62597" y="2667000"/>
            <a:ext cx="7829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 </a:t>
            </a:r>
            <a:r>
              <a:rPr lang="en-US" dirty="0" err="1">
                <a:solidFill>
                  <a:srgbClr val="0000FF"/>
                </a:solidFill>
              </a:rPr>
              <a:t>nf</a:t>
            </a:r>
            <a:r>
              <a:rPr lang="en-US" dirty="0"/>
              <a:t> is the only node in our output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the </a:t>
            </a:r>
            <a:r>
              <a:rPr lang="en-US" dirty="0">
                <a:solidFill>
                  <a:srgbClr val="0000FF"/>
                </a:solidFill>
              </a:rPr>
              <a:t>error</a:t>
            </a:r>
            <a:r>
              <a:rPr lang="en-US" dirty="0"/>
              <a:t> at that node and multiply by the derivative of the weighted</a:t>
            </a:r>
          </a:p>
          <a:p>
            <a:r>
              <a:rPr lang="en-US" dirty="0"/>
              <a:t>      input sum to get the </a:t>
            </a:r>
            <a:r>
              <a:rPr lang="en-US" dirty="0">
                <a:solidFill>
                  <a:srgbClr val="0000FF"/>
                </a:solidFill>
              </a:rPr>
              <a:t>change delta</a:t>
            </a:r>
            <a:r>
              <a:rPr lang="en-US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7A33E0-B84C-4BE7-8A44-CD06C6B51D63}"/>
              </a:ext>
            </a:extLst>
          </p:cNvPr>
          <p:cNvSpPr txBox="1"/>
          <p:nvPr/>
        </p:nvSpPr>
        <p:spPr>
          <a:xfrm>
            <a:off x="5309638" y="4722736"/>
            <a:ext cx="340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baseline="-25000" dirty="0" err="1"/>
              <a:t>f</a:t>
            </a:r>
            <a:endParaRPr lang="en-US" baseline="-250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C2689A-C40A-4641-BC9C-7D297DB258F7}"/>
              </a:ext>
            </a:extLst>
          </p:cNvPr>
          <p:cNvCxnSpPr>
            <a:stCxn id="15" idx="3"/>
          </p:cNvCxnSpPr>
          <p:nvPr/>
        </p:nvCxnSpPr>
        <p:spPr>
          <a:xfrm flipV="1">
            <a:off x="3788790" y="4902897"/>
            <a:ext cx="1392810" cy="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09766EA-C289-4908-AFCF-79111F616454}"/>
              </a:ext>
            </a:extLst>
          </p:cNvPr>
          <p:cNvSpPr txBox="1"/>
          <p:nvPr/>
        </p:nvSpPr>
        <p:spPr>
          <a:xfrm>
            <a:off x="5181600" y="5228152"/>
            <a:ext cx="209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f = g’(in</a:t>
            </a:r>
            <a:r>
              <a:rPr lang="en-US" baseline="-25000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) x (</a:t>
            </a:r>
            <a:r>
              <a:rPr lang="en-US" dirty="0" err="1">
                <a:solidFill>
                  <a:srgbClr val="FF0000"/>
                </a:solidFill>
              </a:rPr>
              <a:t>y</a:t>
            </a:r>
            <a:r>
              <a:rPr lang="en-US" baseline="-25000" dirty="0" err="1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180BCE0-6DA5-4D5B-9E72-151707AC1109}"/>
                  </a:ext>
                </a:extLst>
              </p14:cNvPr>
              <p14:cNvContentPartPr/>
              <p14:nvPr/>
            </p14:nvContentPartPr>
            <p14:xfrm>
              <a:off x="1332360" y="1779840"/>
              <a:ext cx="5884560" cy="3994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180BCE0-6DA5-4D5B-9E72-151707AC11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3000" y="1770480"/>
                <a:ext cx="5903280" cy="401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07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8797" r="22360" b="21836"/>
          <a:stretch/>
        </p:blipFill>
        <p:spPr bwMode="auto">
          <a:xfrm>
            <a:off x="0" y="2051222"/>
            <a:ext cx="8991600" cy="11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0136" y="3249827"/>
            <a:ext cx="474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At each of the other layers, the deltas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derivative of its input sum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sum of its output weights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delta computed for the output error </a:t>
            </a:r>
          </a:p>
        </p:txBody>
      </p:sp>
      <p:cxnSp>
        <p:nvCxnSpPr>
          <p:cNvPr id="23" name="Straight Arrow Connector 22"/>
          <p:cNvCxnSpPr>
            <a:stCxn id="4" idx="3"/>
          </p:cNvCxnSpPr>
          <p:nvPr/>
        </p:nvCxnSpPr>
        <p:spPr>
          <a:xfrm>
            <a:off x="1461447" y="5186407"/>
            <a:ext cx="732982" cy="7510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050FAF8-B88C-41F6-8083-2F8912363BE8}"/>
              </a:ext>
            </a:extLst>
          </p:cNvPr>
          <p:cNvSpPr txBox="1"/>
          <p:nvPr/>
        </p:nvSpPr>
        <p:spPr>
          <a:xfrm flipH="1">
            <a:off x="3839706" y="5385496"/>
            <a:ext cx="248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US" baseline="-25000" dirty="0">
                <a:solidFill>
                  <a:srgbClr val="FF0000"/>
                </a:solidFill>
              </a:rPr>
              <a:t>f </a:t>
            </a:r>
            <a:r>
              <a:rPr lang="en-US" dirty="0">
                <a:solidFill>
                  <a:srgbClr val="FF0000"/>
                </a:solidFill>
              </a:rPr>
              <a:t>is at output layer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C94FD0-9B1A-4CC0-9311-3F58016C2827}"/>
              </a:ext>
            </a:extLst>
          </p:cNvPr>
          <p:cNvSpPr txBox="1"/>
          <p:nvPr/>
        </p:nvSpPr>
        <p:spPr>
          <a:xfrm>
            <a:off x="2720511" y="6287459"/>
            <a:ext cx="223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Δ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 g’(in</a:t>
            </a:r>
            <a:r>
              <a:rPr lang="en-US" baseline="-25000" dirty="0">
                <a:solidFill>
                  <a:srgbClr val="7030A0"/>
                </a:solidFill>
                <a:sym typeface="Wingdings" panose="05000000000000000000" pitchFamily="2" charset="2"/>
              </a:rPr>
              <a:t>2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)  w</a:t>
            </a:r>
            <a:r>
              <a:rPr lang="en-US" baseline="-25000" dirty="0">
                <a:solidFill>
                  <a:srgbClr val="7030A0"/>
                </a:solidFill>
                <a:sym typeface="Wingdings" panose="05000000000000000000" pitchFamily="2" charset="2"/>
              </a:rPr>
              <a:t>2f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l-GR" dirty="0">
                <a:solidFill>
                  <a:srgbClr val="7030A0"/>
                </a:solidFill>
                <a:sym typeface="Wingdings" panose="05000000000000000000" pitchFamily="2" charset="2"/>
              </a:rPr>
              <a:t>Δ</a:t>
            </a:r>
            <a:r>
              <a:rPr lang="en-US" baseline="-25000" dirty="0">
                <a:solidFill>
                  <a:srgbClr val="7030A0"/>
                </a:solidFill>
                <a:sym typeface="Wingdings" panose="05000000000000000000" pitchFamily="2" charset="2"/>
              </a:rPr>
              <a:t>f  </a:t>
            </a:r>
            <a:endParaRPr lang="en-US" baseline="-25000" dirty="0">
              <a:solidFill>
                <a:srgbClr val="7030A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45AA4DE-7D78-4C2F-B9F2-C1B43EEF87AD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1461447" y="5752081"/>
            <a:ext cx="672152" cy="3604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A70195C-FBFA-4B21-884B-0E93780EAAF6}"/>
              </a:ext>
            </a:extLst>
          </p:cNvPr>
          <p:cNvCxnSpPr>
            <a:stCxn id="6" idx="3"/>
            <a:endCxn id="8" idx="1"/>
          </p:cNvCxnSpPr>
          <p:nvPr/>
        </p:nvCxnSpPr>
        <p:spPr>
          <a:xfrm flipV="1">
            <a:off x="1461447" y="6112511"/>
            <a:ext cx="672152" cy="1681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7763981-9CC9-40E3-BBDD-B51A92C60234}"/>
                  </a:ext>
                </a:extLst>
              </p14:cNvPr>
              <p14:cNvContentPartPr/>
              <p14:nvPr/>
            </p14:nvContentPartPr>
            <p14:xfrm>
              <a:off x="813960" y="2847960"/>
              <a:ext cx="3299040" cy="2246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7763981-9CC9-40E3-BBDD-B51A92C602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600" y="2838600"/>
                <a:ext cx="3317760" cy="226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77972" r="22360" b="15156"/>
          <a:stretch/>
        </p:blipFill>
        <p:spPr bwMode="auto">
          <a:xfrm>
            <a:off x="0" y="1447800"/>
            <a:ext cx="8991600" cy="8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885" y="409077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885" y="465644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6885" y="518503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5693" y="427132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0109" y="501687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597957" y="427543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597957" y="4640655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97957" y="4575432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421" y="372144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679207" y="4455989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693623" y="470827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3110" y="447246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1879" y="3996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39304" y="436571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9304" y="48157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9710" y="427132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93950" y="484179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0" y="2895600"/>
            <a:ext cx="668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Now that all the deltas are defined, the weight updates just use them.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D48F460-F51A-4FEF-A651-DE97E332C764}"/>
                  </a:ext>
                </a:extLst>
              </p14:cNvPr>
              <p14:cNvContentPartPr/>
              <p14:nvPr/>
            </p14:nvContentPartPr>
            <p14:xfrm>
              <a:off x="1504440" y="2361960"/>
              <a:ext cx="3119400" cy="1573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D48F460-F51A-4FEF-A651-DE97E332C7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5080" y="2352600"/>
                <a:ext cx="3138120" cy="159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1023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Compute delta values for the output units using observed errors.</a:t>
            </a:r>
          </a:p>
          <a:p>
            <a:r>
              <a:rPr lang="en-US" dirty="0"/>
              <a:t>Starting at the </a:t>
            </a:r>
            <a:r>
              <a:rPr lang="en-US" dirty="0">
                <a:solidFill>
                  <a:srgbClr val="0000FF"/>
                </a:solidFill>
              </a:rPr>
              <a:t>output-1</a:t>
            </a:r>
            <a:r>
              <a:rPr lang="en-US" dirty="0"/>
              <a:t> layer</a:t>
            </a:r>
          </a:p>
          <a:p>
            <a:pPr lvl="1"/>
            <a:r>
              <a:rPr lang="en-US" dirty="0"/>
              <a:t>repeat</a:t>
            </a:r>
          </a:p>
          <a:p>
            <a:pPr lvl="2"/>
            <a:r>
              <a:rPr lang="en-US" dirty="0"/>
              <a:t>propagate delta values back to previous layer</a:t>
            </a:r>
          </a:p>
          <a:p>
            <a:pPr lvl="2"/>
            <a:r>
              <a:rPr lang="en-US" dirty="0"/>
              <a:t>update weights between the two layers</a:t>
            </a:r>
          </a:p>
          <a:p>
            <a:pPr lvl="1"/>
            <a:r>
              <a:rPr lang="en-US" dirty="0"/>
              <a:t>till done with all layers</a:t>
            </a:r>
          </a:p>
          <a:p>
            <a:r>
              <a:rPr lang="en-US" dirty="0">
                <a:solidFill>
                  <a:srgbClr val="0000FF"/>
                </a:solidFill>
              </a:rPr>
              <a:t>This is done for all examples and multiple epochs, till convergence or enough iterations.</a:t>
            </a:r>
          </a:p>
        </p:txBody>
      </p:sp>
    </p:spTree>
    <p:extLst>
      <p:ext uri="{BB962C8B-B14F-4D97-AF65-F5344CB8AC3E}">
        <p14:creationId xmlns:p14="http://schemas.microsoft.com/office/powerpoint/2010/main" val="670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69869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</a:t>
            </a:r>
            <a:r>
              <a:rPr lang="en-US" dirty="0">
                <a:solidFill>
                  <a:srgbClr val="0000FF"/>
                </a:solidFill>
              </a:rPr>
              <a:t>16.2 seconds</a:t>
            </a:r>
          </a:p>
          <a:p>
            <a:endParaRPr lang="en-US" dirty="0"/>
          </a:p>
          <a:p>
            <a:r>
              <a:rPr lang="en-US" dirty="0"/>
              <a:t>Correctly Classified Instances         307               </a:t>
            </a:r>
            <a:r>
              <a:rPr lang="en-US" dirty="0">
                <a:solidFill>
                  <a:srgbClr val="0000FF"/>
                </a:solidFill>
              </a:rPr>
              <a:t>80.3665 % (did not boost)</a:t>
            </a:r>
          </a:p>
          <a:p>
            <a:r>
              <a:rPr lang="en-US" dirty="0"/>
              <a:t>Incorrectly Classified Instances        75               19.6335 %</a:t>
            </a:r>
          </a:p>
          <a:p>
            <a:r>
              <a:rPr lang="en-US" dirty="0"/>
              <a:t>Kappa statistic                          0.6056</a:t>
            </a:r>
          </a:p>
          <a:p>
            <a:r>
              <a:rPr lang="en-US" dirty="0"/>
              <a:t>Mean absolute error                      0.1982</a:t>
            </a:r>
          </a:p>
          <a:p>
            <a:r>
              <a:rPr lang="en-US" dirty="0"/>
              <a:t>Root mean squared error                  0.41  </a:t>
            </a:r>
          </a:p>
          <a:p>
            <a:r>
              <a:rPr lang="en-US" dirty="0"/>
              <a:t>Relative absolute error                 39.7113 %</a:t>
            </a:r>
          </a:p>
          <a:p>
            <a:r>
              <a:rPr lang="en-US" dirty="0"/>
              <a:t>Root relative squared error             81.9006 %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               TP Rate   FP Rate   Precision   Recall  F-Measure   ROC Area  Class</a:t>
            </a:r>
          </a:p>
          <a:p>
            <a:r>
              <a:rPr lang="en-US" dirty="0"/>
              <a:t>                 0.706     0.103      0.868     0.706     0.779      0.872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0.897     0.294      0.761     0.897     0.824      0.872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0.804     0.2           0.814     0.804     0.802      0.872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132  55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20 175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37E4D1-497A-458E-8F33-DF075C3BFE95}"/>
                  </a:ext>
                </a:extLst>
              </p14:cNvPr>
              <p14:cNvContentPartPr/>
              <p14:nvPr/>
            </p14:nvContentPartPr>
            <p14:xfrm>
              <a:off x="3132000" y="339480"/>
              <a:ext cx="1421640" cy="760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37E4D1-497A-458E-8F33-DF075C3BFE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2640" y="330120"/>
                <a:ext cx="1440360" cy="77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4611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7724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076B54-F3C0-4141-9F4A-9E0459142B3C}"/>
                  </a:ext>
                </a:extLst>
              </p14:cNvPr>
              <p14:cNvContentPartPr/>
              <p14:nvPr/>
            </p14:nvContentPartPr>
            <p14:xfrm>
              <a:off x="3987000" y="4051080"/>
              <a:ext cx="2098440" cy="582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076B54-F3C0-4141-9F4A-9E0459142B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7640" y="4041720"/>
                <a:ext cx="2117160" cy="601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Has become very popular and widely used with packages available.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0650"/>
            <a:ext cx="8229600" cy="6396038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11C990-72F3-45AB-B2F5-E39EEF12D170}"/>
                  </a:ext>
                </a:extLst>
              </p14:cNvPr>
              <p14:cNvContentPartPr/>
              <p14:nvPr/>
            </p14:nvContentPartPr>
            <p14:xfrm>
              <a:off x="1767600" y="3170160"/>
              <a:ext cx="4363200" cy="1691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11C990-72F3-45AB-B2F5-E39EEF12D1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8240" y="3160800"/>
                <a:ext cx="4381920" cy="171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SVM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SVM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q</a:t>
            </a:r>
            <a:r>
              <a:rPr lang="en-US" dirty="0"/>
              <a:t>) = </a:t>
            </a:r>
            <a:r>
              <a:rPr lang="en-US" dirty="0" err="1"/>
              <a:t>argmax</a:t>
            </a:r>
            <a:r>
              <a:rPr lang="en-US" dirty="0"/>
              <a:t> </a:t>
            </a:r>
            <a:r>
              <a:rPr lang="el-GR" dirty="0">
                <a:latin typeface="Arial"/>
                <a:cs typeface="Arial"/>
              </a:rPr>
              <a:t>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α</a:t>
            </a:r>
            <a:r>
              <a:rPr lang="en-US" baseline="-25000" dirty="0" err="1"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 K(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i</a:t>
            </a:r>
            <a:r>
              <a:rPr lang="en-US" dirty="0" err="1">
                <a:latin typeface="Arial"/>
                <a:cs typeface="Arial"/>
              </a:rPr>
              <a:t>,x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 indexes the classes</a:t>
            </a:r>
          </a:p>
          <a:p>
            <a:r>
              <a:rPr lang="en-US" dirty="0">
                <a:latin typeface="Arial"/>
                <a:cs typeface="Arial"/>
              </a:rPr>
              <a:t>there are m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with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=1 to m for class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>
                <a:latin typeface="Arial"/>
                <a:cs typeface="Arial"/>
              </a:rPr>
              <a:t> is the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>
                <a:latin typeface="Arial"/>
                <a:cs typeface="Arial"/>
              </a:rPr>
              <a:t>that compares x</a:t>
            </a:r>
            <a:r>
              <a:rPr lang="en-US" baseline="-2500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to 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773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          </a:t>
            </a:r>
            <a:r>
              <a:rPr lang="en-US" dirty="0" err="1"/>
              <a:t>i</a:t>
            </a:r>
            <a:r>
              <a:rPr lang="en-US" dirty="0"/>
              <a:t>=1,m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00EE5B-F2D1-4075-967F-76523D8F3B19}"/>
                  </a:ext>
                </a:extLst>
              </p14:cNvPr>
              <p14:cNvContentPartPr/>
              <p14:nvPr/>
            </p14:nvContentPartPr>
            <p14:xfrm>
              <a:off x="4109760" y="2125800"/>
              <a:ext cx="1370160" cy="79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00EE5B-F2D1-4075-967F-76523D8F3B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0400" y="2116440"/>
                <a:ext cx="1388880" cy="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61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1812925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866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6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43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05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24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81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72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29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81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6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95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38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3238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848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3086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91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5715000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3886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381000" y="1981200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The </a:t>
            </a:r>
            <a:r>
              <a:rPr lang="en-US" altLang="en-US" sz="2800">
                <a:solidFill>
                  <a:srgbClr val="CC0000"/>
                </a:solidFill>
              </a:rPr>
              <a:t>weights </a:t>
            </a: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sz="2800" baseline="-2500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 sz="2800">
                <a:sym typeface="Symbol" pitchFamily="16" charset="2"/>
              </a:rPr>
              <a:t> associated with data points are </a:t>
            </a: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 sz="2800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ym typeface="Symbol" pitchFamily="16" charset="2"/>
              </a:rPr>
              <a:t>The points with nonzero weights are called the </a:t>
            </a: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 sz="2800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 sz="2800">
                <a:sym typeface="Symbol" pitchFamily="16" charset="2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533400" y="152400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5562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1398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AA27D7-4417-4F71-8EC5-15BA2989DCF5}"/>
                  </a:ext>
                </a:extLst>
              </p14:cNvPr>
              <p14:cNvContentPartPr/>
              <p14:nvPr/>
            </p14:nvContentPartPr>
            <p14:xfrm>
              <a:off x="3395880" y="2320200"/>
              <a:ext cx="1588680" cy="217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AA27D7-4417-4F71-8EC5-15BA2989DC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6520" y="2310840"/>
                <a:ext cx="1607400" cy="2189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kernel is just a similarity function. It takes 2 inputs and decides how similar they are.</a:t>
            </a:r>
          </a:p>
          <a:p>
            <a:endParaRPr lang="en-US" altLang="en-US" dirty="0"/>
          </a:p>
          <a:p>
            <a:r>
              <a:rPr lang="en-US" altLang="en-US" dirty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31B21E-E9A0-4B14-BFD7-4B091FC7DC1A}"/>
                  </a:ext>
                </a:extLst>
              </p14:cNvPr>
              <p14:cNvContentPartPr/>
              <p14:nvPr/>
            </p14:nvContentPartPr>
            <p14:xfrm>
              <a:off x="676440" y="4642200"/>
              <a:ext cx="7205040" cy="1039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31B21E-E9A0-4B14-BFD7-4B091FC7DC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080" y="4632840"/>
                <a:ext cx="7223760" cy="1058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Under some conditions, </a:t>
            </a:r>
            <a:r>
              <a:rPr lang="en-US" altLang="en-US" dirty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SVM machine learning can be expressed in terms of dot products.</a:t>
            </a:r>
          </a:p>
          <a:p>
            <a:r>
              <a:rPr lang="en-US" altLang="en-US" dirty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431925" y="1870075"/>
            <a:ext cx="6937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1905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1905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2270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879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193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2803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3260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803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2041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2574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1812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5426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5426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5791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6019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5715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632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5943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7162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7010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7315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4495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6324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5181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3641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7604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4251325" y="5375275"/>
            <a:ext cx="1012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It is applied to pairs of input data to evaluate </a:t>
            </a:r>
            <a:r>
              <a:rPr lang="en-US" altLang="en-US" dirty="0">
                <a:solidFill>
                  <a:srgbClr val="0000FF"/>
                </a:solidFill>
              </a:rPr>
              <a:t>dot products </a:t>
            </a:r>
            <a:r>
              <a:rPr lang="en-US" altLang="en-US" dirty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Kernels can be all sorts of functions including </a:t>
            </a:r>
            <a:r>
              <a:rPr lang="en-US" altLang="en-US" dirty="0">
                <a:solidFill>
                  <a:srgbClr val="FF0000"/>
                </a:solidFill>
              </a:rPr>
              <a:t>polynomials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00B050"/>
                </a:solidFill>
              </a:rPr>
              <a:t>exponentials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k(A,B) = exp(-</a:t>
            </a:r>
            <a:r>
              <a:rPr lang="en-US" altLang="en-US" sz="2400">
                <a:sym typeface="Symbol" pitchFamily="16" charset="2"/>
              </a:rPr>
              <a:t>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 baseline="-25000">
                <a:sym typeface="Symbol" pitchFamily="16" charset="2"/>
              </a:rPr>
              <a:t>AB</a:t>
            </a:r>
            <a:r>
              <a:rPr lang="en-US" altLang="en-US" sz="2400">
                <a:sym typeface="Symbol" pitchFamily="16" charset="2"/>
              </a:rPr>
              <a:t>/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5867400" y="1600200"/>
            <a:ext cx="2819400" cy="4876800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6764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2400" dirty="0"/>
              <a:t>The SVM is looking for the </a:t>
            </a:r>
            <a:r>
              <a:rPr lang="en-US" sz="2400" dirty="0">
                <a:solidFill>
                  <a:srgbClr val="0033CC"/>
                </a:solidFill>
              </a:rPr>
              <a:t>best separating plane </a:t>
            </a:r>
            <a:r>
              <a:rPr lang="en-US" sz="2400" dirty="0"/>
              <a:t>in its alternate space.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/>
              <a:t>It solves a </a:t>
            </a:r>
            <a:r>
              <a:rPr lang="en-US" sz="2400" dirty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/>
              <a:t>problem </a:t>
            </a: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en-US" dirty="0"/>
              <a:t>    </a:t>
            </a:r>
            <a:r>
              <a:rPr lang="en-US" i="1" dirty="0" err="1"/>
              <a:t>argmax</a:t>
            </a:r>
            <a:r>
              <a:rPr lang="en-US" dirty="0"/>
              <a:t> </a:t>
            </a:r>
            <a:r>
              <a:rPr lang="el-GR" dirty="0"/>
              <a:t>Σα</a:t>
            </a:r>
            <a:r>
              <a:rPr lang="en-US" baseline="-25000" dirty="0"/>
              <a:t>j</a:t>
            </a:r>
            <a:r>
              <a:rPr lang="en-US" dirty="0"/>
              <a:t>-1/2 </a:t>
            </a:r>
            <a:r>
              <a:rPr lang="el-GR" dirty="0"/>
              <a:t>Σα</a:t>
            </a:r>
            <a:r>
              <a:rPr lang="en-US" baseline="-25000" dirty="0"/>
              <a:t>j </a:t>
            </a:r>
            <a:r>
              <a:rPr lang="el-GR" dirty="0"/>
              <a:t>α</a:t>
            </a:r>
            <a:r>
              <a:rPr lang="en-US" baseline="-25000" dirty="0"/>
              <a:t>k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baseline="-25000" dirty="0" err="1"/>
              <a:t>j</a:t>
            </a:r>
            <a:r>
              <a:rPr lang="en-US" dirty="0" err="1"/>
              <a:t>•</a:t>
            </a:r>
            <a:r>
              <a:rPr lang="en-US" b="1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/>
              <a:t>subject to </a:t>
            </a:r>
            <a:r>
              <a:rPr lang="el-GR" sz="2400" dirty="0"/>
              <a:t>α</a:t>
            </a:r>
            <a:r>
              <a:rPr lang="en-US" sz="2400" baseline="-25000" dirty="0"/>
              <a:t>j</a:t>
            </a:r>
            <a:r>
              <a:rPr lang="en-US" sz="2400" dirty="0"/>
              <a:t> &gt; 0 and </a:t>
            </a:r>
            <a:r>
              <a:rPr lang="el-GR" sz="2400" dirty="0"/>
              <a:t>Σα</a:t>
            </a:r>
            <a:r>
              <a:rPr lang="en-US" sz="2400" baseline="-25000" dirty="0" err="1"/>
              <a:t>j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equation for the separator </a:t>
            </a:r>
            <a:r>
              <a:rPr lang="en-US" sz="2400" dirty="0"/>
              <a:t>for these optimal </a:t>
            </a:r>
            <a:r>
              <a:rPr lang="el-GR" sz="2400" dirty="0"/>
              <a:t>α</a:t>
            </a:r>
            <a:r>
              <a:rPr lang="en-US" sz="2400" baseline="-25000" dirty="0"/>
              <a:t>j </a:t>
            </a:r>
            <a:r>
              <a:rPr lang="en-US" sz="2400" dirty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/>
              <a:t>   h(</a:t>
            </a:r>
            <a:r>
              <a:rPr lang="en-US" sz="2400" b="1" dirty="0"/>
              <a:t>x</a:t>
            </a:r>
            <a:r>
              <a:rPr lang="en-US" sz="2400" dirty="0"/>
              <a:t>) = sign(</a:t>
            </a:r>
            <a:r>
              <a:rPr lang="el-GR" sz="2400" dirty="0"/>
              <a:t>Σα</a:t>
            </a:r>
            <a:r>
              <a:rPr lang="en-US" sz="2400" baseline="-25000" dirty="0"/>
              <a:t>j</a:t>
            </a:r>
            <a:r>
              <a:rPr lang="en-US" sz="2400" dirty="0"/>
              <a:t> 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(</a:t>
            </a:r>
            <a:r>
              <a:rPr lang="en-US" sz="2400" dirty="0" err="1"/>
              <a:t>x•x</a:t>
            </a:r>
            <a:r>
              <a:rPr lang="en-US" sz="2400" baseline="-25000" dirty="0" err="1"/>
              <a:t>j</a:t>
            </a:r>
            <a:r>
              <a:rPr lang="en-US" sz="2400" dirty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1371600" y="3581399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341688" y="4267200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044357" y="5714999"/>
            <a:ext cx="25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j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1B4D06-8D52-459B-816B-1D6764F00C29}"/>
                  </a:ext>
                </a:extLst>
              </p14:cNvPr>
              <p14:cNvContentPartPr/>
              <p14:nvPr/>
            </p14:nvContentPartPr>
            <p14:xfrm>
              <a:off x="455040" y="5169960"/>
              <a:ext cx="3717360" cy="1361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1B4D06-8D52-459B-816B-1D6764F00C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5680" y="5160600"/>
                <a:ext cx="3736080" cy="1379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2575"/>
            <a:ext cx="81534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C9023C-EBF4-438A-BAD6-3572D60791C1}"/>
                  </a:ext>
                </a:extLst>
              </p14:cNvPr>
              <p14:cNvContentPartPr/>
              <p14:nvPr/>
            </p14:nvContentPartPr>
            <p14:xfrm>
              <a:off x="3196440" y="2241360"/>
              <a:ext cx="1601640" cy="2383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C9023C-EBF4-438A-BAD6-3572D60791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7080" y="2232000"/>
                <a:ext cx="1620360" cy="2401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TP 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0.944     0.278      0.78       0.944     0.854      0.833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0.835     0.17         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DC31DC-05D5-4C72-8530-CB35D1F42BDA}"/>
                  </a:ext>
                </a:extLst>
              </p14:cNvPr>
              <p14:cNvContentPartPr/>
              <p14:nvPr/>
            </p14:nvContentPartPr>
            <p14:xfrm>
              <a:off x="3177360" y="-7920"/>
              <a:ext cx="699480" cy="1095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DC31DC-05D5-4C72-8530-CB35D1F42B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8000" y="-17280"/>
                <a:ext cx="718200" cy="11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5096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EB2BB2-902F-4E04-A618-1B7942AEA11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Unsupervised Learning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ym typeface="Symbol" pitchFamily="16" charset="2"/>
              </a:rPr>
              <a:t>Find patterns in the data.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sym typeface="Symbol" pitchFamily="16" charset="2"/>
              </a:rPr>
              <a:t>Group the data into clusters.</a:t>
            </a:r>
          </a:p>
          <a:p>
            <a:pPr eaLnBrk="1" hangingPunct="1"/>
            <a:r>
              <a:rPr lang="en-US" altLang="en-US">
                <a:sym typeface="Symbol" pitchFamily="16" charset="2"/>
              </a:rPr>
              <a:t>Many clustering algorithms.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sym typeface="Symbol" pitchFamily="16" charset="2"/>
              </a:rPr>
              <a:t>K means clustering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sym typeface="Symbol" pitchFamily="16" charset="2"/>
              </a:rPr>
              <a:t>EM clustering</a:t>
            </a:r>
          </a:p>
          <a:p>
            <a:pPr lvl="1" eaLnBrk="1" hangingPunct="1"/>
            <a:r>
              <a:rPr lang="en-US" altLang="en-US">
                <a:sym typeface="Symbol" pitchFamily="16" charset="2"/>
              </a:rPr>
              <a:t>Graph-Theoretic Clustering</a:t>
            </a:r>
          </a:p>
          <a:p>
            <a:pPr lvl="1" eaLnBrk="1" hangingPunct="1"/>
            <a:r>
              <a:rPr lang="en-US" altLang="en-US">
                <a:sym typeface="Symbol" pitchFamily="16" charset="2"/>
              </a:rPr>
              <a:t>Clustering by Graph Cuts</a:t>
            </a:r>
          </a:p>
          <a:p>
            <a:pPr lvl="1" eaLnBrk="1" hangingPunct="1"/>
            <a:r>
              <a:rPr lang="en-US" altLang="en-US">
                <a:sym typeface="Symbol" pitchFamily="16" charset="2"/>
              </a:rPr>
              <a:t>etc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266B59-5A6C-4700-94E9-0D34A5DA9FC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Clustering by K-means Algorithm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673975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Form K-means clusters from a set of </a:t>
            </a:r>
            <a:r>
              <a:rPr lang="en-US" altLang="en-US" sz="2000" i="1">
                <a:latin typeface="Times New Roman" pitchFamily="16" charset="0"/>
              </a:rPr>
              <a:t>n</a:t>
            </a:r>
            <a:r>
              <a:rPr lang="en-US" altLang="en-US" sz="2000">
                <a:latin typeface="Tahoma" pitchFamily="34" charset="0"/>
              </a:rPr>
              <a:t>-dimensional feature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1. Set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(iteration count) to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2. Choose randomly a set of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 means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 …, 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3. 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For each vector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, compute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D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,m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k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ic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))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 k=1,…K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   and assign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to the cluster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C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j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with nearest mean.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hlink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4.  Increment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by 1, update the means to get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,…,m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5. Repeat steps 3 and 4 until </a:t>
            </a:r>
            <a:r>
              <a:rPr lang="en-US" altLang="en-US" sz="2000" i="1">
                <a:latin typeface="Times New Roman" pitchFamily="16" charset="0"/>
              </a:rPr>
              <a:t>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 = 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ic+1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>
                <a:latin typeface="Tahoma" pitchFamily="34" charset="0"/>
              </a:rPr>
              <a:t> for all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.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1143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1143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Oval 8"/>
          <p:cNvSpPr>
            <a:spLocks noChangeArrowheads="1"/>
          </p:cNvSpPr>
          <p:nvPr/>
        </p:nvSpPr>
        <p:spPr bwMode="auto">
          <a:xfrm>
            <a:off x="40386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12" name="Oval 9"/>
          <p:cNvSpPr>
            <a:spLocks noChangeArrowheads="1"/>
          </p:cNvSpPr>
          <p:nvPr/>
        </p:nvSpPr>
        <p:spPr bwMode="auto">
          <a:xfrm>
            <a:off x="1905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3" name="Oval 10"/>
          <p:cNvSpPr>
            <a:spLocks noChangeArrowheads="1"/>
          </p:cNvSpPr>
          <p:nvPr/>
        </p:nvSpPr>
        <p:spPr bwMode="auto">
          <a:xfrm>
            <a:off x="24384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V="1">
            <a:off x="36576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36576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 flipV="1">
            <a:off x="6096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6096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Oval 15"/>
          <p:cNvSpPr>
            <a:spLocks noChangeArrowheads="1"/>
          </p:cNvSpPr>
          <p:nvPr/>
        </p:nvSpPr>
        <p:spPr bwMode="auto">
          <a:xfrm>
            <a:off x="4419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9" name="Oval 16"/>
          <p:cNvSpPr>
            <a:spLocks noChangeArrowheads="1"/>
          </p:cNvSpPr>
          <p:nvPr/>
        </p:nvSpPr>
        <p:spPr bwMode="auto">
          <a:xfrm>
            <a:off x="1600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20" name="Oval 17"/>
          <p:cNvSpPr>
            <a:spLocks noChangeArrowheads="1"/>
          </p:cNvSpPr>
          <p:nvPr/>
        </p:nvSpPr>
        <p:spPr bwMode="auto">
          <a:xfrm>
            <a:off x="49530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1" name="Oval 19"/>
          <p:cNvSpPr>
            <a:spLocks noChangeArrowheads="1"/>
          </p:cNvSpPr>
          <p:nvPr/>
        </p:nvSpPr>
        <p:spPr bwMode="auto">
          <a:xfrm>
            <a:off x="38862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2" name="Oval 20"/>
          <p:cNvSpPr>
            <a:spLocks noChangeArrowheads="1"/>
          </p:cNvSpPr>
          <p:nvPr/>
        </p:nvSpPr>
        <p:spPr bwMode="auto">
          <a:xfrm>
            <a:off x="3962400" y="609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3" name="Oval 21"/>
          <p:cNvSpPr>
            <a:spLocks noChangeArrowheads="1"/>
          </p:cNvSpPr>
          <p:nvPr/>
        </p:nvSpPr>
        <p:spPr bwMode="auto">
          <a:xfrm>
            <a:off x="3886200" y="601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4" name="Oval 22"/>
          <p:cNvSpPr>
            <a:spLocks noChangeArrowheads="1"/>
          </p:cNvSpPr>
          <p:nvPr/>
        </p:nvSpPr>
        <p:spPr bwMode="auto">
          <a:xfrm>
            <a:off x="39624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5" name="Oval 23"/>
          <p:cNvSpPr>
            <a:spLocks noChangeArrowheads="1"/>
          </p:cNvSpPr>
          <p:nvPr/>
        </p:nvSpPr>
        <p:spPr bwMode="auto">
          <a:xfrm>
            <a:off x="40386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6" name="Oval 24"/>
          <p:cNvSpPr>
            <a:spLocks noChangeArrowheads="1"/>
          </p:cNvSpPr>
          <p:nvPr/>
        </p:nvSpPr>
        <p:spPr bwMode="auto">
          <a:xfrm>
            <a:off x="44958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7" name="Oval 25"/>
          <p:cNvSpPr>
            <a:spLocks noChangeArrowheads="1"/>
          </p:cNvSpPr>
          <p:nvPr/>
        </p:nvSpPr>
        <p:spPr bwMode="auto">
          <a:xfrm>
            <a:off x="46482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8" name="Oval 26"/>
          <p:cNvSpPr>
            <a:spLocks noChangeArrowheads="1"/>
          </p:cNvSpPr>
          <p:nvPr/>
        </p:nvSpPr>
        <p:spPr bwMode="auto"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9" name="Oval 27"/>
          <p:cNvSpPr>
            <a:spLocks noChangeArrowheads="1"/>
          </p:cNvSpPr>
          <p:nvPr/>
        </p:nvSpPr>
        <p:spPr bwMode="auto">
          <a:xfrm>
            <a:off x="44958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0" name="Oval 28"/>
          <p:cNvSpPr>
            <a:spLocks noChangeArrowheads="1"/>
          </p:cNvSpPr>
          <p:nvPr/>
        </p:nvSpPr>
        <p:spPr bwMode="auto">
          <a:xfrm>
            <a:off x="53340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1" name="Oval 29"/>
          <p:cNvSpPr>
            <a:spLocks noChangeArrowheads="1"/>
          </p:cNvSpPr>
          <p:nvPr/>
        </p:nvSpPr>
        <p:spPr bwMode="auto">
          <a:xfrm>
            <a:off x="51054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2" name="Oval 30"/>
          <p:cNvSpPr>
            <a:spLocks noChangeArrowheads="1"/>
          </p:cNvSpPr>
          <p:nvPr/>
        </p:nvSpPr>
        <p:spPr bwMode="auto">
          <a:xfrm>
            <a:off x="5029200" y="632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3" name="Oval 31"/>
          <p:cNvSpPr>
            <a:spLocks noChangeArrowheads="1"/>
          </p:cNvSpPr>
          <p:nvPr/>
        </p:nvSpPr>
        <p:spPr bwMode="auto">
          <a:xfrm>
            <a:off x="4876800" y="624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4" name="Oval 32"/>
          <p:cNvSpPr>
            <a:spLocks noChangeArrowheads="1"/>
          </p:cNvSpPr>
          <p:nvPr/>
        </p:nvSpPr>
        <p:spPr bwMode="auto">
          <a:xfrm>
            <a:off x="7086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5" name="Oval 33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36" name="Oval 34"/>
          <p:cNvSpPr>
            <a:spLocks noChangeArrowheads="1"/>
          </p:cNvSpPr>
          <p:nvPr/>
        </p:nvSpPr>
        <p:spPr bwMode="auto">
          <a:xfrm>
            <a:off x="7391400" y="624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1880B7-A68A-471F-8FA1-5627872FADC8}"/>
                  </a:ext>
                </a:extLst>
              </p14:cNvPr>
              <p14:cNvContentPartPr/>
              <p14:nvPr/>
            </p14:nvContentPartPr>
            <p14:xfrm>
              <a:off x="1430280" y="5044320"/>
              <a:ext cx="4187880" cy="151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1880B7-A68A-471F-8FA1-5627872FAD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0920" y="5034960"/>
                <a:ext cx="4206600" cy="1535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495E13-D5B6-46BB-BA71-8C8010A96C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K-Means Classifier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4000">
                <a:solidFill>
                  <a:srgbClr val="0033CC"/>
                </a:solidFill>
              </a:rPr>
              <a:t>(shown on RGB color data)</a:t>
            </a:r>
          </a:p>
        </p:txBody>
      </p:sp>
      <p:pic>
        <p:nvPicPr>
          <p:cNvPr id="4813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286000"/>
            <a:ext cx="2438400" cy="1628775"/>
          </a:xfrm>
          <a:noFill/>
        </p:spPr>
      </p:pic>
      <p:pic>
        <p:nvPicPr>
          <p:cNvPr id="48133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86000"/>
            <a:ext cx="2438400" cy="1628775"/>
          </a:xfrm>
          <a:noFill/>
        </p:spPr>
      </p:pic>
      <p:sp>
        <p:nvSpPr>
          <p:cNvPr id="48134" name="Text Box 14"/>
          <p:cNvSpPr txBox="1">
            <a:spLocks noChangeArrowheads="1"/>
          </p:cNvSpPr>
          <p:nvPr/>
        </p:nvSpPr>
        <p:spPr bwMode="auto">
          <a:xfrm>
            <a:off x="1143000" y="4038600"/>
            <a:ext cx="2676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original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one RGB per pixel</a:t>
            </a:r>
          </a:p>
        </p:txBody>
      </p:sp>
      <p:sp>
        <p:nvSpPr>
          <p:cNvPr id="48135" name="Text Box 15"/>
          <p:cNvSpPr txBox="1">
            <a:spLocks noChangeArrowheads="1"/>
          </p:cNvSpPr>
          <p:nvPr/>
        </p:nvSpPr>
        <p:spPr bwMode="auto">
          <a:xfrm>
            <a:off x="5257800" y="4114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color clusters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11625-9EA2-4169-A2E1-D61D28CC77A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K-Means </a:t>
            </a:r>
            <a:r>
              <a:rPr lang="en-US" altLang="en-US" sz="4000">
                <a:solidFill>
                  <a:srgbClr val="0033CC"/>
                </a:solidFill>
                <a:sym typeface="Symbol" pitchFamily="16" charset="2"/>
              </a:rPr>
              <a:t> EM</a:t>
            </a:r>
            <a:br>
              <a:rPr lang="en-US" altLang="en-US" sz="4000">
                <a:solidFill>
                  <a:srgbClr val="0033CC"/>
                </a:solidFill>
                <a:sym typeface="Symbol" pitchFamily="16" charset="2"/>
              </a:rPr>
            </a:b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The clusters are usually Gaussian distributions.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u="sng"/>
              <a:t>Boot Step</a:t>
            </a:r>
            <a:r>
              <a:rPr lang="en-US" altLang="en-US"/>
              <a:t>:</a:t>
            </a:r>
          </a:p>
          <a:p>
            <a:pPr lvl="1" eaLnBrk="1" hangingPunct="1"/>
            <a:r>
              <a:rPr lang="en-US" altLang="en-US" sz="2400">
                <a:solidFill>
                  <a:srgbClr val="0033CC"/>
                </a:solidFill>
                <a:latin typeface="Times New Roman" pitchFamily="16" charset="0"/>
              </a:rPr>
              <a:t>Initialize </a:t>
            </a:r>
            <a:r>
              <a:rPr lang="en-US" altLang="en-US" sz="2400" i="1">
                <a:solidFill>
                  <a:srgbClr val="0033CC"/>
                </a:solidFill>
                <a:latin typeface="Times New Roman" pitchFamily="16" charset="0"/>
              </a:rPr>
              <a:t>K</a:t>
            </a:r>
            <a:r>
              <a:rPr lang="en-US" altLang="en-US" sz="2400">
                <a:solidFill>
                  <a:srgbClr val="0033CC"/>
                </a:solidFill>
                <a:latin typeface="Times New Roman" pitchFamily="16" charset="0"/>
              </a:rPr>
              <a:t> clusters: C</a:t>
            </a:r>
            <a:r>
              <a:rPr lang="en-US" altLang="en-US" sz="2400" i="1" baseline="-25000">
                <a:solidFill>
                  <a:srgbClr val="0033CC"/>
                </a:solidFill>
                <a:latin typeface="Times New Roman" pitchFamily="16" charset="0"/>
              </a:rPr>
              <a:t>1</a:t>
            </a:r>
            <a:r>
              <a:rPr lang="en-US" altLang="en-US" sz="2400" i="1">
                <a:solidFill>
                  <a:srgbClr val="0033CC"/>
                </a:solidFill>
                <a:latin typeface="Times New Roman" pitchFamily="16" charset="0"/>
              </a:rPr>
              <a:t>, …, C</a:t>
            </a:r>
            <a:r>
              <a:rPr lang="en-US" altLang="en-US" sz="2400" i="1" baseline="-25000">
                <a:solidFill>
                  <a:srgbClr val="0033CC"/>
                </a:solidFill>
                <a:latin typeface="Times New Roman" pitchFamily="16" charset="0"/>
              </a:rPr>
              <a:t>K</a:t>
            </a:r>
            <a:endParaRPr lang="en-US" altLang="en-US" sz="2400" i="1">
              <a:solidFill>
                <a:srgbClr val="0033CC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</a:t>
            </a:r>
            <a:endParaRPr lang="en-US" altLang="en-US" sz="2400" i="1" baseline="-25000">
              <a:latin typeface="Times New Roman" pitchFamily="16" charset="0"/>
            </a:endParaRPr>
          </a:p>
          <a:p>
            <a:pPr eaLnBrk="1" hangingPunct="1"/>
            <a:r>
              <a:rPr lang="en-US" altLang="en-US" sz="2800" u="sng"/>
              <a:t>Iteration Step</a:t>
            </a:r>
            <a:r>
              <a:rPr lang="en-US" altLang="en-US"/>
              <a:t>:</a:t>
            </a:r>
          </a:p>
          <a:p>
            <a:pPr lvl="1" eaLnBrk="1" hangingPunct="1"/>
            <a:r>
              <a:rPr lang="en-US" altLang="en-US" sz="2400">
                <a:solidFill>
                  <a:srgbClr val="0033CC"/>
                </a:solidFill>
                <a:latin typeface="Times New Roman" pitchFamily="16" charset="0"/>
              </a:rPr>
              <a:t>Estimate the cluster of each datum</a:t>
            </a:r>
          </a:p>
          <a:p>
            <a:pPr lvl="1" eaLnBrk="1" hangingPunct="1"/>
            <a:endParaRPr lang="en-US" altLang="en-US">
              <a:solidFill>
                <a:srgbClr val="0033CC"/>
              </a:solidFill>
            </a:endParaRPr>
          </a:p>
          <a:p>
            <a:pPr lvl="1" eaLnBrk="1" hangingPunct="1"/>
            <a:r>
              <a:rPr lang="en-US" altLang="en-US" sz="2400">
                <a:solidFill>
                  <a:srgbClr val="0033CC"/>
                </a:solidFill>
                <a:latin typeface="Times New Roman" pitchFamily="16" charset="0"/>
              </a:rPr>
              <a:t>Re-estimate the cluster parameters</a:t>
            </a:r>
          </a:p>
          <a:p>
            <a:pPr lvl="1" eaLnBrk="1" hangingPunct="1">
              <a:buFontTx/>
              <a:buNone/>
            </a:pPr>
            <a:endParaRPr lang="en-US" altLang="en-US">
              <a:solidFill>
                <a:srgbClr val="0033CC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z="3200">
              <a:solidFill>
                <a:srgbClr val="0033CC"/>
              </a:solidFill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600200" y="2667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400">
                <a:latin typeface="Times New Roman" pitchFamily="16" charset="0"/>
              </a:rPr>
              <a:t>(</a:t>
            </a:r>
            <a:r>
              <a:rPr lang="en-US" altLang="en-US" sz="24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4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4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4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4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4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400" i="1">
                <a:latin typeface="Times" pitchFamily="18" charset="0"/>
              </a:rPr>
              <a:t>P</a:t>
            </a:r>
            <a:r>
              <a:rPr lang="en-US" altLang="en-US" sz="2400">
                <a:latin typeface="Times" pitchFamily="18" charset="0"/>
              </a:rPr>
              <a:t>(</a:t>
            </a:r>
            <a:r>
              <a:rPr lang="en-US" altLang="en-US" sz="2400" i="1">
                <a:latin typeface="Times" pitchFamily="18" charset="0"/>
              </a:rPr>
              <a:t>C</a:t>
            </a:r>
            <a:r>
              <a:rPr lang="en-US" altLang="en-US" sz="2400" i="1" baseline="-25000">
                <a:latin typeface="Times" pitchFamily="18" charset="0"/>
              </a:rPr>
              <a:t>j</a:t>
            </a:r>
            <a:r>
              <a:rPr lang="en-US" altLang="en-US" sz="2400">
                <a:latin typeface="Times" pitchFamily="18" charset="0"/>
              </a:rPr>
              <a:t>)</a:t>
            </a:r>
            <a:r>
              <a:rPr lang="en-US" altLang="en-US" sz="18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" pitchFamily="18" charset="0"/>
              </a:rPr>
              <a:t>for each cluster </a:t>
            </a:r>
            <a:r>
              <a:rPr lang="en-US" altLang="en-US" sz="24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4915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52600" y="4114800"/>
          <a:ext cx="13271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" imgW="622030" imgH="241195" progId="Equation.3">
                  <p:embed/>
                </p:oleObj>
              </mc:Choice>
              <mc:Fallback>
                <p:oleObj name="Equation" r:id="rId3" imgW="62203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13271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9" name="Group 6"/>
          <p:cNvGrpSpPr>
            <a:grpSpLocks/>
          </p:cNvGrpSpPr>
          <p:nvPr/>
        </p:nvGrpSpPr>
        <p:grpSpPr bwMode="auto">
          <a:xfrm>
            <a:off x="1295400" y="5181600"/>
            <a:ext cx="4868863" cy="531813"/>
            <a:chOff x="919" y="3800"/>
            <a:chExt cx="3067" cy="335"/>
          </a:xfrm>
        </p:grpSpPr>
        <p:graphicFrame>
          <p:nvGraphicFramePr>
            <p:cNvPr id="49172" name="Object 7"/>
            <p:cNvGraphicFramePr>
              <a:graphicFrameLocks noChangeAspect="1"/>
            </p:cNvGraphicFramePr>
            <p:nvPr/>
          </p:nvGraphicFramePr>
          <p:xfrm>
            <a:off x="919" y="3800"/>
            <a:ext cx="127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Equation" r:id="rId5" imgW="952087" imgH="241195" progId="Equation.3">
                    <p:embed/>
                  </p:oleObj>
                </mc:Choice>
                <mc:Fallback>
                  <p:oleObj name="Equation" r:id="rId5" imgW="95208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" y="3800"/>
                          <a:ext cx="1274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73" name="Text Box 8"/>
            <p:cNvSpPr txBox="1">
              <a:spLocks noChangeArrowheads="1"/>
            </p:cNvSpPr>
            <p:nvPr/>
          </p:nvSpPr>
          <p:spPr bwMode="auto">
            <a:xfrm>
              <a:off x="2544" y="3840"/>
              <a:ext cx="1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" pitchFamily="18" charset="0"/>
                </a:rPr>
                <a:t>For each cluster </a:t>
              </a:r>
              <a:r>
                <a:rPr lang="en-US" altLang="en-US" sz="2400" i="1">
                  <a:latin typeface="Times" pitchFamily="18" charset="0"/>
                </a:rPr>
                <a:t>j</a:t>
              </a:r>
            </a:p>
          </p:txBody>
        </p:sp>
      </p:grp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7010400" y="4038600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Expectation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6988175" y="4953000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Maximization</a:t>
            </a: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6477000" y="4191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3" name="AutoShape 12"/>
          <p:cNvSpPr>
            <a:spLocks noChangeArrowheads="1"/>
          </p:cNvSpPr>
          <p:nvPr/>
        </p:nvSpPr>
        <p:spPr bwMode="auto">
          <a:xfrm>
            <a:off x="6477000" y="5105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669925" y="5754688"/>
            <a:ext cx="7793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resultant set of clusters is called a </a:t>
            </a:r>
            <a:r>
              <a:rPr lang="en-US" altLang="en-US" sz="2400" b="1">
                <a:solidFill>
                  <a:srgbClr val="FF0000"/>
                </a:solidFill>
              </a:rPr>
              <a:t>mixture model</a:t>
            </a:r>
            <a:r>
              <a:rPr lang="en-US" altLang="en-US" sz="2400">
                <a:solidFill>
                  <a:srgbClr val="FF0000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if the distributions are Gaussian, it’s a Gaussian mixture.</a:t>
            </a:r>
          </a:p>
        </p:txBody>
      </p:sp>
      <p:grpSp>
        <p:nvGrpSpPr>
          <p:cNvPr id="49165" name="Group 14"/>
          <p:cNvGrpSpPr>
            <a:grpSpLocks/>
          </p:cNvGrpSpPr>
          <p:nvPr/>
        </p:nvGrpSpPr>
        <p:grpSpPr bwMode="auto">
          <a:xfrm>
            <a:off x="6858000" y="1981200"/>
            <a:ext cx="1123950" cy="990600"/>
            <a:chOff x="1122" y="3168"/>
            <a:chExt cx="708" cy="624"/>
          </a:xfrm>
        </p:grpSpPr>
        <p:sp>
          <p:nvSpPr>
            <p:cNvPr id="49167" name="AutoShape 15"/>
            <p:cNvSpPr>
              <a:spLocks noChangeArrowheads="1"/>
            </p:cNvSpPr>
            <p:nvPr/>
          </p:nvSpPr>
          <p:spPr bwMode="auto">
            <a:xfrm rot="5400000">
              <a:off x="1242" y="3284"/>
              <a:ext cx="35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4 w 21600"/>
                <a:gd name="T13" fmla="*/ 5492 h 21600"/>
                <a:gd name="T14" fmla="*/ 18885 w 21600"/>
                <a:gd name="T15" fmla="*/ 162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8" name="Group 16"/>
            <p:cNvGrpSpPr>
              <a:grpSpLocks/>
            </p:cNvGrpSpPr>
            <p:nvPr/>
          </p:nvGrpSpPr>
          <p:grpSpPr bwMode="auto">
            <a:xfrm>
              <a:off x="1122" y="3544"/>
              <a:ext cx="708" cy="248"/>
              <a:chOff x="1122" y="3544"/>
              <a:chExt cx="708" cy="248"/>
            </a:xfrm>
          </p:grpSpPr>
          <p:sp>
            <p:nvSpPr>
              <p:cNvPr id="49169" name="Line 17"/>
              <p:cNvSpPr>
                <a:spLocks noChangeShapeType="1"/>
              </p:cNvSpPr>
              <p:nvPr/>
            </p:nvSpPr>
            <p:spPr bwMode="auto">
              <a:xfrm>
                <a:off x="1122" y="3791"/>
                <a:ext cx="70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0" name="Freeform 18"/>
              <p:cNvSpPr>
                <a:spLocks/>
              </p:cNvSpPr>
              <p:nvPr/>
            </p:nvSpPr>
            <p:spPr bwMode="auto">
              <a:xfrm>
                <a:off x="1152" y="3544"/>
                <a:ext cx="528" cy="200"/>
              </a:xfrm>
              <a:custGeom>
                <a:avLst/>
                <a:gdLst>
                  <a:gd name="T0" fmla="*/ 0 w 528"/>
                  <a:gd name="T1" fmla="*/ 200 h 200"/>
                  <a:gd name="T2" fmla="*/ 144 w 528"/>
                  <a:gd name="T3" fmla="*/ 8 h 200"/>
                  <a:gd name="T4" fmla="*/ 288 w 528"/>
                  <a:gd name="T5" fmla="*/ 152 h 200"/>
                  <a:gd name="T6" fmla="*/ 528 w 528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8"/>
                  <a:gd name="T13" fmla="*/ 0 h 200"/>
                  <a:gd name="T14" fmla="*/ 528 w 528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8" h="200">
                    <a:moveTo>
                      <a:pt x="0" y="200"/>
                    </a:moveTo>
                    <a:cubicBezTo>
                      <a:pt x="48" y="108"/>
                      <a:pt x="96" y="16"/>
                      <a:pt x="144" y="8"/>
                    </a:cubicBezTo>
                    <a:cubicBezTo>
                      <a:pt x="192" y="0"/>
                      <a:pt x="224" y="120"/>
                      <a:pt x="288" y="152"/>
                    </a:cubicBezTo>
                    <a:cubicBezTo>
                      <a:pt x="352" y="184"/>
                      <a:pt x="440" y="192"/>
                      <a:pt x="528" y="2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1" name="Line 19"/>
              <p:cNvSpPr>
                <a:spLocks noChangeShapeType="1"/>
              </p:cNvSpPr>
              <p:nvPr/>
            </p:nvSpPr>
            <p:spPr bwMode="auto">
              <a:xfrm>
                <a:off x="1296" y="35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66" name="Rectangle 21"/>
          <p:cNvSpPr>
            <a:spLocks noChangeArrowheads="1"/>
          </p:cNvSpPr>
          <p:nvPr/>
        </p:nvSpPr>
        <p:spPr bwMode="auto">
          <a:xfrm>
            <a:off x="7239000" y="1905000"/>
            <a:ext cx="228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9FD0BC-0A59-4167-A9FE-70568DB5E4AB}"/>
                  </a:ext>
                </a:extLst>
              </p14:cNvPr>
              <p14:cNvContentPartPr/>
              <p14:nvPr/>
            </p14:nvContentPartPr>
            <p14:xfrm>
              <a:off x="1144440" y="2635560"/>
              <a:ext cx="1368360" cy="2033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9FD0BC-0A59-4167-A9FE-70568DB5E4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5080" y="2626200"/>
                <a:ext cx="1387080" cy="205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C21079-4CDA-422D-B764-D48F5FF43BA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sym typeface="Symbol" pitchFamily="16" charset="2"/>
              </a:rPr>
              <a:t>EM Algorithm 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u="sng"/>
              <a:t>Boot Step</a:t>
            </a:r>
            <a:r>
              <a:rPr lang="en-US" altLang="en-US" sz="2800"/>
              <a:t>:</a:t>
            </a:r>
          </a:p>
          <a:p>
            <a:pPr lvl="1" eaLnBrk="1" hangingPunct="1"/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Initialize </a:t>
            </a:r>
            <a:r>
              <a:rPr lang="en-US" altLang="en-US" sz="2000" i="1">
                <a:solidFill>
                  <a:srgbClr val="FF0000"/>
                </a:solidFill>
                <a:latin typeface="Times New Roman" pitchFamily="16" charset="0"/>
              </a:rPr>
              <a:t>K</a:t>
            </a:r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 clusters: C</a:t>
            </a:r>
            <a:r>
              <a:rPr lang="en-US" altLang="en-US" sz="2000" i="1" baseline="-25000">
                <a:solidFill>
                  <a:srgbClr val="FF0000"/>
                </a:solidFill>
                <a:latin typeface="Times New Roman" pitchFamily="16" charset="0"/>
              </a:rPr>
              <a:t>1</a:t>
            </a:r>
            <a:r>
              <a:rPr lang="en-US" altLang="en-US" sz="2000" i="1">
                <a:solidFill>
                  <a:srgbClr val="FF0000"/>
                </a:solidFill>
                <a:latin typeface="Times New Roman" pitchFamily="16" charset="0"/>
              </a:rPr>
              <a:t>, …, C</a:t>
            </a:r>
            <a:r>
              <a:rPr lang="en-US" altLang="en-US" sz="2000" i="1" baseline="-25000">
                <a:solidFill>
                  <a:srgbClr val="FF0000"/>
                </a:solidFill>
                <a:latin typeface="Times New Roman" pitchFamily="16" charset="0"/>
              </a:rPr>
              <a:t>K</a:t>
            </a:r>
            <a:endParaRPr lang="en-US" altLang="en-US" sz="2000" i="1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	</a:t>
            </a:r>
            <a:endParaRPr lang="en-US" altLang="en-US" sz="2000" i="1" baseline="-25000">
              <a:solidFill>
                <a:srgbClr val="FF0000"/>
              </a:solidFill>
              <a:latin typeface="Times New Roman" pitchFamily="16" charset="0"/>
            </a:endParaRPr>
          </a:p>
          <a:p>
            <a:pPr eaLnBrk="1" hangingPunct="1"/>
            <a:r>
              <a:rPr lang="en-US" altLang="en-US" sz="2400" u="sng"/>
              <a:t>Iteration Step</a:t>
            </a:r>
            <a:r>
              <a:rPr lang="en-US" altLang="en-US" sz="2800"/>
              <a:t>:</a:t>
            </a:r>
          </a:p>
          <a:p>
            <a:pPr lvl="1" eaLnBrk="1" hangingPunct="1"/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Expectation Step</a:t>
            </a:r>
          </a:p>
          <a:p>
            <a:pPr lvl="1" eaLnBrk="1" hangingPunct="1"/>
            <a:endParaRPr lang="en-US" altLang="en-US" sz="2400">
              <a:solidFill>
                <a:srgbClr val="FF0000"/>
              </a:solidFill>
            </a:endParaRPr>
          </a:p>
          <a:p>
            <a:pPr lvl="1" eaLnBrk="1" hangingPunct="1"/>
            <a:endParaRPr lang="en-US" altLang="en-US" sz="200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/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Maximization Step</a:t>
            </a:r>
          </a:p>
          <a:p>
            <a:pPr lvl="1" eaLnBrk="1" hangingPunct="1"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1600200" y="25146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0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0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0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0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0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000" i="1">
                <a:latin typeface="Times" pitchFamily="18" charset="0"/>
              </a:rPr>
              <a:t>p</a:t>
            </a:r>
            <a:r>
              <a:rPr lang="en-US" altLang="en-US" sz="2000">
                <a:latin typeface="Times" pitchFamily="18" charset="0"/>
              </a:rPr>
              <a:t>(</a:t>
            </a:r>
            <a:r>
              <a:rPr lang="en-US" altLang="en-US" sz="2000" i="1">
                <a:latin typeface="Times" pitchFamily="18" charset="0"/>
              </a:rPr>
              <a:t>C</a:t>
            </a:r>
            <a:r>
              <a:rPr lang="en-US" altLang="en-US" sz="2000" i="1" baseline="-25000">
                <a:latin typeface="Times" pitchFamily="18" charset="0"/>
              </a:rPr>
              <a:t>j</a:t>
            </a:r>
            <a:r>
              <a:rPr lang="en-US" altLang="en-US" sz="2000">
                <a:latin typeface="Times" pitchFamily="18" charset="0"/>
              </a:rPr>
              <a:t>)</a:t>
            </a:r>
            <a:r>
              <a:rPr lang="en-US" altLang="en-US" sz="16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" pitchFamily="18" charset="0"/>
              </a:rPr>
              <a:t>for each cluster </a:t>
            </a:r>
            <a:r>
              <a:rPr lang="en-US" altLang="en-US" sz="20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5018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3810000"/>
          <a:ext cx="50720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3" imgW="3187700" imgH="584200" progId="Equation.3">
                  <p:embed/>
                </p:oleObj>
              </mc:Choice>
              <mc:Fallback>
                <p:oleObj name="Equation" r:id="rId3" imgW="31877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50720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6"/>
          <p:cNvGraphicFramePr>
            <a:graphicFrameLocks noChangeAspect="1"/>
          </p:cNvGraphicFramePr>
          <p:nvPr/>
        </p:nvGraphicFramePr>
        <p:xfrm>
          <a:off x="3505200" y="5410200"/>
          <a:ext cx="29987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5" imgW="2400300" imgH="660400" progId="Equation.3">
                  <p:embed/>
                </p:oleObj>
              </mc:Choice>
              <mc:Fallback>
                <p:oleObj name="Equation" r:id="rId5" imgW="2400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29987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7"/>
          <p:cNvGraphicFramePr>
            <a:graphicFrameLocks noChangeAspect="1"/>
          </p:cNvGraphicFramePr>
          <p:nvPr/>
        </p:nvGraphicFramePr>
        <p:xfrm>
          <a:off x="1447800" y="5334000"/>
          <a:ext cx="16668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7" imgW="1333500" imgH="660400" progId="Equation.3">
                  <p:embed/>
                </p:oleObj>
              </mc:Choice>
              <mc:Fallback>
                <p:oleObj name="Equation" r:id="rId7" imgW="1333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0"/>
                        <a:ext cx="16668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8"/>
          <p:cNvGraphicFramePr>
            <a:graphicFrameLocks noChangeAspect="1"/>
          </p:cNvGraphicFramePr>
          <p:nvPr/>
        </p:nvGraphicFramePr>
        <p:xfrm>
          <a:off x="6858000" y="5410200"/>
          <a:ext cx="16827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9" imgW="1346200" imgH="520700" progId="Equation.3">
                  <p:embed/>
                </p:oleObj>
              </mc:Choice>
              <mc:Fallback>
                <p:oleObj name="Equation" r:id="rId9" imgW="1346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10200"/>
                        <a:ext cx="16827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749E29-0180-4940-A990-1319EFDA2B3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EM Clustering using color and texture information at each pixel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2800">
                <a:solidFill>
                  <a:srgbClr val="0033CC"/>
                </a:solidFill>
              </a:rPr>
              <a:t>(from Blobworld)</a:t>
            </a:r>
          </a:p>
        </p:txBody>
      </p:sp>
      <p:pic>
        <p:nvPicPr>
          <p:cNvPr id="51204" name="Picture 3" descr="43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4" descr="433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5" descr="433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6" descr="524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7" descr="433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8" descr="433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9" descr="4330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0" descr="5240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74DE1F-8585-4EB3-B723-3B23E1D062E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5638800" y="2133600"/>
            <a:ext cx="2819400" cy="3810000"/>
            <a:chOff x="3456" y="864"/>
            <a:chExt cx="1776" cy="2400"/>
          </a:xfrm>
        </p:grpSpPr>
        <p:sp>
          <p:nvSpPr>
            <p:cNvPr id="52258" name="Oval 3"/>
            <p:cNvSpPr>
              <a:spLocks noChangeArrowheads="1"/>
            </p:cNvSpPr>
            <p:nvPr/>
          </p:nvSpPr>
          <p:spPr bwMode="auto">
            <a:xfrm>
              <a:off x="3984" y="120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9" name="Text Box 4"/>
            <p:cNvSpPr txBox="1">
              <a:spLocks noChangeArrowheads="1"/>
            </p:cNvSpPr>
            <p:nvPr/>
          </p:nvSpPr>
          <p:spPr bwMode="auto">
            <a:xfrm>
              <a:off x="3456" y="864"/>
              <a:ext cx="16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“trees”</a:t>
              </a:r>
            </a:p>
          </p:txBody>
        </p:sp>
        <p:sp>
          <p:nvSpPr>
            <p:cNvPr id="52260" name="Oval 5"/>
            <p:cNvSpPr>
              <a:spLocks noChangeArrowheads="1"/>
            </p:cNvSpPr>
            <p:nvPr/>
          </p:nvSpPr>
          <p:spPr bwMode="auto">
            <a:xfrm>
              <a:off x="3984" y="254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1" name="Text Box 6"/>
            <p:cNvSpPr txBox="1">
              <a:spLocks noChangeArrowheads="1"/>
            </p:cNvSpPr>
            <p:nvPr/>
          </p:nvSpPr>
          <p:spPr bwMode="auto">
            <a:xfrm>
              <a:off x="3456" y="2208"/>
              <a:ext cx="15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“sky”</a:t>
              </a:r>
            </a:p>
          </p:txBody>
        </p:sp>
        <p:sp>
          <p:nvSpPr>
            <p:cNvPr id="52262" name="Rectangle 7"/>
            <p:cNvSpPr>
              <a:spLocks noChangeArrowheads="1"/>
            </p:cNvSpPr>
            <p:nvPr/>
          </p:nvSpPr>
          <p:spPr bwMode="auto">
            <a:xfrm>
              <a:off x="4176" y="1536"/>
              <a:ext cx="864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3" name="Rectangle 8"/>
            <p:cNvSpPr>
              <a:spLocks noChangeArrowheads="1"/>
            </p:cNvSpPr>
            <p:nvPr/>
          </p:nvSpPr>
          <p:spPr bwMode="auto">
            <a:xfrm>
              <a:off x="4176" y="2880"/>
              <a:ext cx="864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28" name="Group 9"/>
          <p:cNvGrpSpPr>
            <a:grpSpLocks/>
          </p:cNvGrpSpPr>
          <p:nvPr/>
        </p:nvGrpSpPr>
        <p:grpSpPr bwMode="auto">
          <a:xfrm>
            <a:off x="4114800" y="3505200"/>
            <a:ext cx="1295400" cy="1143000"/>
            <a:chOff x="2496" y="1728"/>
            <a:chExt cx="816" cy="720"/>
          </a:xfrm>
        </p:grpSpPr>
        <p:sp>
          <p:nvSpPr>
            <p:cNvPr id="52256" name="AutoShape 10"/>
            <p:cNvSpPr>
              <a:spLocks noChangeArrowheads="1"/>
            </p:cNvSpPr>
            <p:nvPr/>
          </p:nvSpPr>
          <p:spPr bwMode="auto">
            <a:xfrm>
              <a:off x="2496" y="2064"/>
              <a:ext cx="81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Text Box 11"/>
            <p:cNvSpPr txBox="1">
              <a:spLocks noChangeArrowheads="1"/>
            </p:cNvSpPr>
            <p:nvPr/>
          </p:nvSpPr>
          <p:spPr bwMode="auto">
            <a:xfrm>
              <a:off x="2592" y="172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ea typeface="SimSun" pitchFamily="2" charset="-122"/>
                </a:rPr>
                <a:t>EM</a:t>
              </a:r>
            </a:p>
          </p:txBody>
        </p:sp>
      </p:grpSp>
      <p:sp>
        <p:nvSpPr>
          <p:cNvPr id="52229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>
                <a:solidFill>
                  <a:srgbClr val="0033CC"/>
                </a:solidFill>
                <a:ea typeface="SimSun" pitchFamily="2" charset="-122"/>
              </a:rPr>
              <a:t>EM for Classification of Images in Terms of their Color Regions</a:t>
            </a:r>
          </a:p>
        </p:txBody>
      </p:sp>
      <p:grpSp>
        <p:nvGrpSpPr>
          <p:cNvPr id="52230" name="Group 13"/>
          <p:cNvGrpSpPr>
            <a:grpSpLocks/>
          </p:cNvGrpSpPr>
          <p:nvPr/>
        </p:nvGrpSpPr>
        <p:grpSpPr bwMode="auto">
          <a:xfrm>
            <a:off x="762000" y="2133600"/>
            <a:ext cx="2819400" cy="1676400"/>
            <a:chOff x="480" y="1344"/>
            <a:chExt cx="1776" cy="1056"/>
          </a:xfrm>
        </p:grpSpPr>
        <p:sp>
          <p:nvSpPr>
            <p:cNvPr id="52244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5" name="Text Box 15"/>
            <p:cNvSpPr txBox="1">
              <a:spLocks noChangeArrowheads="1"/>
            </p:cNvSpPr>
            <p:nvPr/>
          </p:nvSpPr>
          <p:spPr bwMode="auto">
            <a:xfrm>
              <a:off x="480" y="1344"/>
              <a:ext cx="17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“trees”</a:t>
              </a:r>
            </a:p>
          </p:txBody>
        </p:sp>
        <p:sp>
          <p:nvSpPr>
            <p:cNvPr id="52246" name="Rectangle 16"/>
            <p:cNvSpPr>
              <a:spLocks noChangeArrowheads="1"/>
            </p:cNvSpPr>
            <p:nvPr/>
          </p:nvSpPr>
          <p:spPr bwMode="auto">
            <a:xfrm>
              <a:off x="1248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7" name="Rectangle 17"/>
            <p:cNvSpPr>
              <a:spLocks noChangeArrowheads="1"/>
            </p:cNvSpPr>
            <p:nvPr/>
          </p:nvSpPr>
          <p:spPr bwMode="auto">
            <a:xfrm>
              <a:off x="1680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0000"/>
                </a:solidFill>
              </a:endParaRPr>
            </a:p>
          </p:txBody>
        </p:sp>
        <p:sp>
          <p:nvSpPr>
            <p:cNvPr id="52248" name="Rectangle 18"/>
            <p:cNvSpPr>
              <a:spLocks noChangeArrowheads="1"/>
            </p:cNvSpPr>
            <p:nvPr/>
          </p:nvSpPr>
          <p:spPr bwMode="auto">
            <a:xfrm>
              <a:off x="1392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9" name="Rectangle 19"/>
            <p:cNvSpPr>
              <a:spLocks noChangeArrowheads="1"/>
            </p:cNvSpPr>
            <p:nvPr/>
          </p:nvSpPr>
          <p:spPr bwMode="auto">
            <a:xfrm>
              <a:off x="1536" y="2208"/>
              <a:ext cx="144" cy="144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0" name="Rectangle 20"/>
            <p:cNvSpPr>
              <a:spLocks noChangeArrowheads="1"/>
            </p:cNvSpPr>
            <p:nvPr/>
          </p:nvSpPr>
          <p:spPr bwMode="auto">
            <a:xfrm>
              <a:off x="1536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1" name="Rectangle 21"/>
            <p:cNvSpPr>
              <a:spLocks noChangeArrowheads="1"/>
            </p:cNvSpPr>
            <p:nvPr/>
          </p:nvSpPr>
          <p:spPr bwMode="auto">
            <a:xfrm>
              <a:off x="1824" y="1824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2" name="Rectangle 22"/>
            <p:cNvSpPr>
              <a:spLocks noChangeArrowheads="1"/>
            </p:cNvSpPr>
            <p:nvPr/>
          </p:nvSpPr>
          <p:spPr bwMode="auto">
            <a:xfrm>
              <a:off x="1248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53" name="Rectangle 23"/>
            <p:cNvSpPr>
              <a:spLocks noChangeArrowheads="1"/>
            </p:cNvSpPr>
            <p:nvPr/>
          </p:nvSpPr>
          <p:spPr bwMode="auto">
            <a:xfrm>
              <a:off x="1680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4" name="Rectangle 24"/>
            <p:cNvSpPr>
              <a:spLocks noChangeArrowheads="1"/>
            </p:cNvSpPr>
            <p:nvPr/>
          </p:nvSpPr>
          <p:spPr bwMode="auto">
            <a:xfrm>
              <a:off x="1824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6633"/>
                </a:solidFill>
              </a:endParaRPr>
            </a:p>
          </p:txBody>
        </p:sp>
        <p:sp>
          <p:nvSpPr>
            <p:cNvPr id="52255" name="Rectangle 25"/>
            <p:cNvSpPr>
              <a:spLocks noChangeArrowheads="1"/>
            </p:cNvSpPr>
            <p:nvPr/>
          </p:nvSpPr>
          <p:spPr bwMode="auto">
            <a:xfrm>
              <a:off x="1392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31" name="Group 26"/>
          <p:cNvGrpSpPr>
            <a:grpSpLocks/>
          </p:cNvGrpSpPr>
          <p:nvPr/>
        </p:nvGrpSpPr>
        <p:grpSpPr bwMode="auto">
          <a:xfrm>
            <a:off x="762000" y="4267200"/>
            <a:ext cx="2819400" cy="1676400"/>
            <a:chOff x="480" y="2688"/>
            <a:chExt cx="1776" cy="1056"/>
          </a:xfrm>
        </p:grpSpPr>
        <p:sp>
          <p:nvSpPr>
            <p:cNvPr id="52232" name="Oval 27"/>
            <p:cNvSpPr>
              <a:spLocks noChangeArrowheads="1"/>
            </p:cNvSpPr>
            <p:nvPr/>
          </p:nvSpPr>
          <p:spPr bwMode="auto">
            <a:xfrm>
              <a:off x="1008" y="302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3" name="Text Box 28"/>
            <p:cNvSpPr txBox="1">
              <a:spLocks noChangeArrowheads="1"/>
            </p:cNvSpPr>
            <p:nvPr/>
          </p:nvSpPr>
          <p:spPr bwMode="auto">
            <a:xfrm>
              <a:off x="480" y="2688"/>
              <a:ext cx="1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“sky”</a:t>
              </a:r>
            </a:p>
          </p:txBody>
        </p:sp>
        <p:sp>
          <p:nvSpPr>
            <p:cNvPr id="52234" name="Rectangle 29"/>
            <p:cNvSpPr>
              <a:spLocks noChangeArrowheads="1"/>
            </p:cNvSpPr>
            <p:nvPr/>
          </p:nvSpPr>
          <p:spPr bwMode="auto">
            <a:xfrm>
              <a:off x="1440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5" name="Rectangle 30"/>
            <p:cNvSpPr>
              <a:spLocks noChangeArrowheads="1"/>
            </p:cNvSpPr>
            <p:nvPr/>
          </p:nvSpPr>
          <p:spPr bwMode="auto">
            <a:xfrm>
              <a:off x="1248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36" name="Rectangle 31"/>
            <p:cNvSpPr>
              <a:spLocks noChangeArrowheads="1"/>
            </p:cNvSpPr>
            <p:nvPr/>
          </p:nvSpPr>
          <p:spPr bwMode="auto">
            <a:xfrm>
              <a:off x="1824" y="336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7" name="Rectangle 32"/>
            <p:cNvSpPr>
              <a:spLocks noChangeArrowheads="1"/>
            </p:cNvSpPr>
            <p:nvPr/>
          </p:nvSpPr>
          <p:spPr bwMode="auto">
            <a:xfrm>
              <a:off x="1392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8" name="Rectangle 33"/>
            <p:cNvSpPr>
              <a:spLocks noChangeArrowheads="1"/>
            </p:cNvSpPr>
            <p:nvPr/>
          </p:nvSpPr>
          <p:spPr bwMode="auto">
            <a:xfrm>
              <a:off x="1248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9" name="Rectangle 34"/>
            <p:cNvSpPr>
              <a:spLocks noChangeArrowheads="1"/>
            </p:cNvSpPr>
            <p:nvPr/>
          </p:nvSpPr>
          <p:spPr bwMode="auto">
            <a:xfrm>
              <a:off x="1536" y="3360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0" name="Rectangle 35"/>
            <p:cNvSpPr>
              <a:spLocks noChangeArrowheads="1"/>
            </p:cNvSpPr>
            <p:nvPr/>
          </p:nvSpPr>
          <p:spPr bwMode="auto">
            <a:xfrm>
              <a:off x="1680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1" name="Rectangle 36"/>
            <p:cNvSpPr>
              <a:spLocks noChangeArrowheads="1"/>
            </p:cNvSpPr>
            <p:nvPr/>
          </p:nvSpPr>
          <p:spPr bwMode="auto">
            <a:xfrm>
              <a:off x="1392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2" name="Rectangle 37"/>
            <p:cNvSpPr>
              <a:spLocks noChangeArrowheads="1"/>
            </p:cNvSpPr>
            <p:nvPr/>
          </p:nvSpPr>
          <p:spPr bwMode="auto">
            <a:xfrm>
              <a:off x="1584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3" name="Rectangle 38"/>
            <p:cNvSpPr>
              <a:spLocks noChangeArrowheads="1"/>
            </p:cNvSpPr>
            <p:nvPr/>
          </p:nvSpPr>
          <p:spPr bwMode="auto">
            <a:xfrm>
              <a:off x="1536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6C47C3-8FCD-410C-B1EB-D95DF0BB704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990600" y="2728913"/>
            <a:ext cx="1603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cheetah</a:t>
            </a:r>
          </a:p>
        </p:txBody>
      </p:sp>
      <p:pic>
        <p:nvPicPr>
          <p:cNvPr id="53252" name="Picture 3" descr="4210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43305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4210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" descr="4330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7" descr="003234TB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Sample Results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217A7-C860-432B-8572-4BAC2E12BAA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Sample Results (Cont.)</a:t>
            </a:r>
            <a:endParaRPr lang="zh-CN" altLang="en-US">
              <a:ea typeface="SimSun" pitchFamily="2" charset="-122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295400" y="2667000"/>
            <a:ext cx="113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grass</a:t>
            </a:r>
          </a:p>
        </p:txBody>
      </p:sp>
      <p:pic>
        <p:nvPicPr>
          <p:cNvPr id="5427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8" descr="50602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738735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2362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1540006" y="2059633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40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229883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76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2895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05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57600" y="2277070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24598" y="1634229"/>
            <a:ext cx="18325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= (∑ </a:t>
            </a:r>
            <a:r>
              <a:rPr lang="en-US" sz="2000" dirty="0" err="1">
                <a:solidFill>
                  <a:srgbClr val="FF0000"/>
                </a:solidFill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x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) +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out = g[in]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7528" y="2514600"/>
            <a:ext cx="3299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 is the activation function</a:t>
            </a:r>
          </a:p>
          <a:p>
            <a:endParaRPr lang="en-US" dirty="0"/>
          </a:p>
          <a:p>
            <a:r>
              <a:rPr lang="en-US" dirty="0"/>
              <a:t>It can be a step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 if x &gt;=0 and 0 (or -1) else.</a:t>
            </a:r>
          </a:p>
          <a:p>
            <a:endParaRPr lang="en-US" dirty="0"/>
          </a:p>
          <a:p>
            <a:r>
              <a:rPr lang="en-US" dirty="0"/>
              <a:t>It can be a sigmoid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1/(1+exp(-x)).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28" y="4720281"/>
            <a:ext cx="2447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4876800"/>
            <a:ext cx="3727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sigmoid function is differentiable</a:t>
            </a:r>
          </a:p>
          <a:p>
            <a:r>
              <a:rPr lang="en-US" dirty="0">
                <a:solidFill>
                  <a:srgbClr val="0000FF"/>
                </a:solidFill>
              </a:rPr>
              <a:t>and can be used in a </a:t>
            </a:r>
            <a:r>
              <a:rPr lang="en-US" dirty="0">
                <a:solidFill>
                  <a:srgbClr val="FF0000"/>
                </a:solidFill>
              </a:rPr>
              <a:t>gradient descent</a:t>
            </a:r>
          </a:p>
          <a:p>
            <a:r>
              <a:rPr lang="en-US" dirty="0">
                <a:solidFill>
                  <a:srgbClr val="0000FF"/>
                </a:solidFill>
              </a:rPr>
              <a:t>algorithm to update the weights.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5DBDBD-300F-4B03-9D14-F75E8697A39C}"/>
                  </a:ext>
                </a:extLst>
              </p14:cNvPr>
              <p14:cNvContentPartPr/>
              <p14:nvPr/>
            </p14:nvContentPartPr>
            <p14:xfrm>
              <a:off x="588240" y="2056680"/>
              <a:ext cx="252720" cy="952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5DBDBD-300F-4B03-9D14-F75E8697A3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880" y="2047320"/>
                <a:ext cx="271440" cy="97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98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A92F98-8049-447A-BD40-F055084915C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Sample Results (Cont.)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752600" y="2667000"/>
            <a:ext cx="819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lion</a:t>
            </a:r>
          </a:p>
        </p:txBody>
      </p:sp>
      <p:pic>
        <p:nvPicPr>
          <p:cNvPr id="55301" name="Picture 4" descr="0330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 descr="4210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6" descr="03300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7" descr="51000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8" descr="02903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1041009"/>
            <a:ext cx="6858000" cy="1504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t" anchorCtr="0">
            <a:normAutofit fontScale="97500" lnSpcReduction="10000"/>
          </a:bodyPr>
          <a:lstStyle/>
          <a:p>
            <a:pPr lvl="0" algn="r" defTabSz="91440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Haar Random Forest Features Combined with a Spatial Matching Kernel for Stoneﬂy Species Identiﬁcation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2827606"/>
            <a:ext cx="6858000" cy="352874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Natalia </a:t>
            </a:r>
            <a:r>
              <a:rPr lang="en-US" sz="2000" dirty="0" err="1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Larios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Bilge </a:t>
            </a:r>
            <a:r>
              <a:rPr lang="en-US" sz="2000" dirty="0" err="1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Soran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Linda Shapiro*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Gonzalo Martinez-Munoz^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Jeffrey Lin+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Tom </a:t>
            </a:r>
            <a:r>
              <a:rPr lang="en-US" sz="2000" dirty="0" err="1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Dietterich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*University of Washington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+Oregon State University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^Universidad Autónoma de Madrid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Goal: to identify the species of insect specimens rapidly and accurately</a:t>
            </a:r>
          </a:p>
        </p:txBody>
      </p:sp>
      <p:pic>
        <p:nvPicPr>
          <p:cNvPr id="4" name="Picture 3" descr="stonefly9_se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" y="1770425"/>
            <a:ext cx="7453793" cy="40171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Haar</a:t>
            </a:r>
            <a:r>
              <a:rPr lang="en-US" dirty="0"/>
              <a:t>-like Features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5734050" cy="3924300"/>
          </a:xfrm>
        </p:spPr>
      </p:pic>
      <p:sp>
        <p:nvSpPr>
          <p:cNvPr id="11" name="TextBox 10"/>
          <p:cNvSpPr txBox="1"/>
          <p:nvPr/>
        </p:nvSpPr>
        <p:spPr>
          <a:xfrm>
            <a:off x="2240281" y="5943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6400" y="5133392"/>
            <a:ext cx="3429000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Value =  </a:t>
            </a:r>
          </a:p>
          <a:p>
            <a:r>
              <a:rPr lang="en-US" sz="2400" dirty="0"/>
              <a:t>∑ (pixels in white area) – </a:t>
            </a:r>
            <a:br>
              <a:rPr lang="en-US" sz="2400" dirty="0"/>
            </a:br>
            <a:r>
              <a:rPr lang="en-US" sz="2400" dirty="0"/>
              <a:t>∑ (pixels in black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178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lternate Process 21"/>
          <p:cNvSpPr/>
          <p:nvPr/>
        </p:nvSpPr>
        <p:spPr>
          <a:xfrm>
            <a:off x="1171171" y="4484615"/>
            <a:ext cx="1356655" cy="64633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083640" y="1264552"/>
            <a:ext cx="2252996" cy="5006552"/>
            <a:chOff x="4326856" y="2610934"/>
            <a:chExt cx="3745965" cy="3753496"/>
          </a:xfrm>
          <a:solidFill>
            <a:schemeClr val="bg1"/>
          </a:solidFill>
        </p:grpSpPr>
        <p:sp>
          <p:nvSpPr>
            <p:cNvPr id="56" name="Rectangle 55"/>
            <p:cNvSpPr/>
            <p:nvPr/>
          </p:nvSpPr>
          <p:spPr>
            <a:xfrm>
              <a:off x="4326856" y="2610934"/>
              <a:ext cx="3745965" cy="375349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26856" y="2610934"/>
              <a:ext cx="1617131" cy="27689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Testing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our Classification Method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2519" y="5091408"/>
            <a:ext cx="823192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SVM</a:t>
            </a:r>
            <a:endParaRPr lang="en-US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67560" y="5530211"/>
            <a:ext cx="1326152" cy="646331"/>
            <a:chOff x="1780279" y="4343548"/>
            <a:chExt cx="1067666" cy="646331"/>
          </a:xfrm>
        </p:grpSpPr>
        <p:sp>
          <p:nvSpPr>
            <p:cNvPr id="6" name="Alternate Process 5"/>
            <p:cNvSpPr/>
            <p:nvPr/>
          </p:nvSpPr>
          <p:spPr>
            <a:xfrm>
              <a:off x="1780279" y="4343548"/>
              <a:ext cx="1067666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55131" y="4343548"/>
              <a:ext cx="809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SVM Learning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455" y="1287028"/>
            <a:ext cx="2224086" cy="1046325"/>
            <a:chOff x="1231219" y="2275700"/>
            <a:chExt cx="2224086" cy="1639852"/>
          </a:xfrm>
        </p:grpSpPr>
        <p:sp>
          <p:nvSpPr>
            <p:cNvPr id="9" name="Rectangle 8"/>
            <p:cNvSpPr/>
            <p:nvPr/>
          </p:nvSpPr>
          <p:spPr>
            <a:xfrm>
              <a:off x="1231219" y="2275700"/>
              <a:ext cx="2224086" cy="163985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63000"/>
                  </a:schemeClr>
                </a:gs>
                <a:gs pos="30000">
                  <a:schemeClr val="accent1">
                    <a:shade val="90000"/>
                    <a:satMod val="110000"/>
                  </a:schemeClr>
                </a:gs>
                <a:gs pos="45000">
                  <a:schemeClr val="accent1">
                    <a:shade val="100000"/>
                    <a:satMod val="118000"/>
                  </a:schemeClr>
                </a:gs>
                <a:gs pos="55000">
                  <a:schemeClr val="accent1">
                    <a:shade val="100000"/>
                    <a:satMod val="118000"/>
                  </a:schemeClr>
                </a:gs>
                <a:gs pos="73000">
                  <a:schemeClr val="accent1">
                    <a:shade val="90000"/>
                    <a:satMod val="110000"/>
                  </a:schemeClr>
                </a:gs>
                <a:gs pos="100000">
                  <a:schemeClr val="accent1">
                    <a:shade val="63000"/>
                  </a:schemeClr>
                </a:gs>
              </a:gsLst>
              <a:lin ang="95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1219" y="2452306"/>
              <a:ext cx="2224086" cy="68881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Training  Image Set</a:t>
              </a:r>
            </a:p>
            <a:p>
              <a:r>
                <a:rPr lang="en-US" dirty="0"/>
                <a:t>Positive and Negative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43008" y="3731705"/>
            <a:ext cx="1212981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HRF</a:t>
            </a:r>
            <a:endParaRPr lang="en-US" baseline="30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23149" y="1399713"/>
            <a:ext cx="1368876" cy="699032"/>
            <a:chOff x="1643760" y="4327347"/>
            <a:chExt cx="865791" cy="699032"/>
          </a:xfrm>
        </p:grpSpPr>
        <p:sp>
          <p:nvSpPr>
            <p:cNvPr id="19" name="Alternate Process 18"/>
            <p:cNvSpPr/>
            <p:nvPr/>
          </p:nvSpPr>
          <p:spPr>
            <a:xfrm>
              <a:off x="1651488" y="4327347"/>
              <a:ext cx="858063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43760" y="4380048"/>
              <a:ext cx="809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Patch       extraction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58506" y="2925834"/>
            <a:ext cx="1767806" cy="646331"/>
            <a:chOff x="1758605" y="4361957"/>
            <a:chExt cx="999904" cy="646331"/>
          </a:xfrm>
        </p:grpSpPr>
        <p:sp>
          <p:nvSpPr>
            <p:cNvPr id="22" name="Alternate Process 21"/>
            <p:cNvSpPr/>
            <p:nvPr/>
          </p:nvSpPr>
          <p:spPr>
            <a:xfrm>
              <a:off x="1873607" y="4361957"/>
              <a:ext cx="858062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8605" y="4361957"/>
              <a:ext cx="999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HRF Feature Extraction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91941" y="1766616"/>
            <a:ext cx="130093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Test Image Patches </a:t>
            </a:r>
            <a:endParaRPr lang="en-US" baseline="30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48584" y="5091408"/>
            <a:ext cx="1587651" cy="369332"/>
            <a:chOff x="1876847" y="4463015"/>
            <a:chExt cx="1092224" cy="369332"/>
          </a:xfrm>
        </p:grpSpPr>
        <p:sp>
          <p:nvSpPr>
            <p:cNvPr id="26" name="Alternate Process 25"/>
            <p:cNvSpPr/>
            <p:nvPr/>
          </p:nvSpPr>
          <p:spPr>
            <a:xfrm>
              <a:off x="1876847" y="4463015"/>
              <a:ext cx="1067666" cy="369332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76847" y="4463015"/>
              <a:ext cx="1092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Classification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40587" y="4088470"/>
            <a:ext cx="160364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Test Image Features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75176" y="5800630"/>
            <a:ext cx="11344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Prediction</a:t>
            </a:r>
            <a:endParaRPr lang="en-US" baseline="30000" dirty="0"/>
          </a:p>
        </p:txBody>
      </p:sp>
      <p:sp>
        <p:nvSpPr>
          <p:cNvPr id="30" name="Down Arrow 29"/>
          <p:cNvSpPr/>
          <p:nvPr/>
        </p:nvSpPr>
        <p:spPr>
          <a:xfrm>
            <a:off x="1731340" y="3305877"/>
            <a:ext cx="236317" cy="4258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1708812" y="4151812"/>
            <a:ext cx="281372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85838" y="5530211"/>
            <a:ext cx="132732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Training Vectors</a:t>
            </a: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2513158" y="5853377"/>
            <a:ext cx="3544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  <a:endCxn id="23" idx="0"/>
          </p:cNvCxnSpPr>
          <p:nvPr/>
        </p:nvCxnSpPr>
        <p:spPr>
          <a:xfrm rot="5400000">
            <a:off x="6885967" y="2669390"/>
            <a:ext cx="5128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3"/>
            <a:endCxn id="26" idx="1"/>
          </p:cNvCxnSpPr>
          <p:nvPr/>
        </p:nvCxnSpPr>
        <p:spPr>
          <a:xfrm>
            <a:off x="5525711" y="5276074"/>
            <a:ext cx="822873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137978" y="2558592"/>
            <a:ext cx="1423040" cy="734429"/>
            <a:chOff x="1876847" y="4463014"/>
            <a:chExt cx="1145669" cy="734429"/>
          </a:xfrm>
        </p:grpSpPr>
        <p:sp>
          <p:nvSpPr>
            <p:cNvPr id="49" name="Alternate Process 48"/>
            <p:cNvSpPr/>
            <p:nvPr/>
          </p:nvSpPr>
          <p:spPr>
            <a:xfrm>
              <a:off x="1876847" y="4463014"/>
              <a:ext cx="1067666" cy="734429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76847" y="4463016"/>
              <a:ext cx="1145669" cy="65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Forest     Learning</a:t>
              </a:r>
            </a:p>
          </p:txBody>
        </p:sp>
      </p:grpSp>
      <p:sp>
        <p:nvSpPr>
          <p:cNvPr id="52" name="Down Arrow 51"/>
          <p:cNvSpPr/>
          <p:nvPr/>
        </p:nvSpPr>
        <p:spPr>
          <a:xfrm rot="16200000">
            <a:off x="3064087" y="1480158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7" name="Down Arrow 66"/>
          <p:cNvSpPr/>
          <p:nvPr/>
        </p:nvSpPr>
        <p:spPr>
          <a:xfrm>
            <a:off x="3975687" y="2106193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587541" y="2637260"/>
            <a:ext cx="101761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Image Patches</a:t>
            </a:r>
          </a:p>
        </p:txBody>
      </p:sp>
      <p:sp>
        <p:nvSpPr>
          <p:cNvPr id="74" name="Down Arrow 73"/>
          <p:cNvSpPr/>
          <p:nvPr/>
        </p:nvSpPr>
        <p:spPr>
          <a:xfrm>
            <a:off x="1734454" y="5174932"/>
            <a:ext cx="230089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Arrow 74"/>
          <p:cNvSpPr/>
          <p:nvPr/>
        </p:nvSpPr>
        <p:spPr>
          <a:xfrm>
            <a:off x="2541444" y="2849352"/>
            <a:ext cx="978408" cy="2423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37193" y="4484615"/>
            <a:ext cx="135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HRF Feature Extraction</a:t>
            </a:r>
          </a:p>
        </p:txBody>
      </p:sp>
      <p:cxnSp>
        <p:nvCxnSpPr>
          <p:cNvPr id="121" name="Straight Arrow Connector 120"/>
          <p:cNvCxnSpPr>
            <a:stCxn id="23" idx="2"/>
          </p:cNvCxnSpPr>
          <p:nvPr/>
        </p:nvCxnSpPr>
        <p:spPr>
          <a:xfrm rot="16200000" flipH="1">
            <a:off x="6885343" y="3829231"/>
            <a:ext cx="517098" cy="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29" idx="0"/>
          </p:cNvCxnSpPr>
          <p:nvPr/>
        </p:nvCxnSpPr>
        <p:spPr>
          <a:xfrm rot="5400000">
            <a:off x="6972465" y="5630685"/>
            <a:ext cx="33989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8" idx="2"/>
            <a:endCxn id="27" idx="0"/>
          </p:cNvCxnSpPr>
          <p:nvPr/>
        </p:nvCxnSpPr>
        <p:spPr>
          <a:xfrm rot="5400000">
            <a:off x="6964107" y="4913104"/>
            <a:ext cx="35660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" idx="0"/>
            <a:endCxn id="4" idx="1"/>
          </p:cNvCxnSpPr>
          <p:nvPr/>
        </p:nvCxnSpPr>
        <p:spPr>
          <a:xfrm rot="5400000" flipH="1" flipV="1">
            <a:off x="3989509" y="4817202"/>
            <a:ext cx="254137" cy="11718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endCxn id="22" idx="1"/>
          </p:cNvCxnSpPr>
          <p:nvPr/>
        </p:nvCxnSpPr>
        <p:spPr>
          <a:xfrm flipV="1">
            <a:off x="2455989" y="3249000"/>
            <a:ext cx="4005838" cy="839470"/>
          </a:xfrm>
          <a:prstGeom prst="bentConnector3">
            <a:avLst>
              <a:gd name="adj1" fmla="val 70481"/>
            </a:avLst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2499E3-C0B1-4EF1-8B6A-E570E546289B}"/>
                  </a:ext>
                </a:extLst>
              </p14:cNvPr>
              <p14:cNvContentPartPr/>
              <p14:nvPr/>
            </p14:nvContentPartPr>
            <p14:xfrm>
              <a:off x="663480" y="1850760"/>
              <a:ext cx="7586280" cy="4645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2499E3-C0B1-4EF1-8B6A-E570E54628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4120" y="1841400"/>
                <a:ext cx="7605000" cy="4664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RESULTS:</a:t>
            </a:r>
            <a:br>
              <a:rPr lang="en-US" sz="2600" dirty="0"/>
            </a:br>
            <a:r>
              <a:rPr lang="en-US" sz="2600" dirty="0"/>
              <a:t>Stonefly Identification: Classification Error [%]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7FEE-A0E7-3040-8319-EFEDD7D6C564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95002"/>
              </p:ext>
            </p:extLst>
          </p:nvPr>
        </p:nvGraphicFramePr>
        <p:xfrm>
          <a:off x="1337394" y="1271123"/>
          <a:ext cx="6046360" cy="5052350"/>
        </p:xfrm>
        <a:graphic>
          <a:graphicData uri="http://schemas.openxmlformats.org/drawingml/2006/table">
            <a:tbl>
              <a:tblPr/>
              <a:tblGrid>
                <a:gridCol w="151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Task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 color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CIELAB+G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4.60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Dor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endParaRPr kumimoji="0" lang="en-US" sz="18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Zap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Zap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Cal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Swe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Iso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Mos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Average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2.25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6600" y="2008108"/>
            <a:ext cx="16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96.4% accuracy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113D9-05CD-4CC8-8EE9-3E3B91C1B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Complete Functions (for Deep Learning)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D787-7F35-4C05-B385-AEE548408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Sigmoid: 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n-US" dirty="0">
                <a:solidFill>
                  <a:srgbClr val="FF0000"/>
                </a:solidFill>
              </a:rPr>
              <a:t>(x) = 1/(1 + e</a:t>
            </a:r>
            <a:r>
              <a:rPr lang="en-US" baseline="30000" dirty="0">
                <a:solidFill>
                  <a:srgbClr val="FF0000"/>
                </a:solidFill>
              </a:rPr>
              <a:t>-x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/>
              <a:t>ReLU</a:t>
            </a:r>
            <a:r>
              <a:rPr lang="en-US" dirty="0"/>
              <a:t> function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rectifiead</a:t>
            </a:r>
            <a:r>
              <a:rPr lang="en-US" dirty="0">
                <a:solidFill>
                  <a:srgbClr val="0000FF"/>
                </a:solidFill>
              </a:rPr>
              <a:t> linear unit)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err="1">
                <a:solidFill>
                  <a:srgbClr val="FF0000"/>
                </a:solidFill>
              </a:rPr>
              <a:t>ReLU</a:t>
            </a:r>
            <a:r>
              <a:rPr lang="en-US" dirty="0">
                <a:solidFill>
                  <a:srgbClr val="FF0000"/>
                </a:solidFill>
              </a:rPr>
              <a:t>(x) = max(0,x)</a:t>
            </a:r>
          </a:p>
          <a:p>
            <a:r>
              <a:rPr lang="en-US" dirty="0" err="1"/>
              <a:t>Softplus</a:t>
            </a:r>
            <a:r>
              <a:rPr lang="en-US" dirty="0"/>
              <a:t> function is a smooth version of the </a:t>
            </a:r>
            <a:r>
              <a:rPr lang="en-US" dirty="0" err="1"/>
              <a:t>ReLU</a:t>
            </a:r>
            <a:r>
              <a:rPr lang="en-US" dirty="0"/>
              <a:t> function: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err="1">
                <a:solidFill>
                  <a:srgbClr val="FF0000"/>
                </a:solidFill>
              </a:rPr>
              <a:t>softplus</a:t>
            </a:r>
            <a:r>
              <a:rPr lang="en-US" dirty="0">
                <a:solidFill>
                  <a:srgbClr val="FF0000"/>
                </a:solidFill>
              </a:rPr>
              <a:t>(x) = log(1+e</a:t>
            </a:r>
            <a:r>
              <a:rPr lang="en-US" baseline="30000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The derivative of </a:t>
            </a:r>
            <a:r>
              <a:rPr lang="en-US" dirty="0" err="1"/>
              <a:t>softplus</a:t>
            </a:r>
            <a:r>
              <a:rPr lang="en-US" dirty="0"/>
              <a:t> is sigmoid.</a:t>
            </a:r>
          </a:p>
          <a:p>
            <a:r>
              <a:rPr lang="en-US" dirty="0"/>
              <a:t>Tanh function: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tanh(x) = (e</a:t>
            </a:r>
            <a:r>
              <a:rPr lang="en-US" baseline="30000" dirty="0">
                <a:solidFill>
                  <a:srgbClr val="FF0000"/>
                </a:solidFill>
              </a:rPr>
              <a:t>2x</a:t>
            </a:r>
            <a:r>
              <a:rPr lang="en-US" dirty="0">
                <a:solidFill>
                  <a:srgbClr val="FF0000"/>
                </a:solidFill>
              </a:rPr>
              <a:t>-1)/(e</a:t>
            </a:r>
            <a:r>
              <a:rPr lang="en-US" baseline="30000" dirty="0">
                <a:solidFill>
                  <a:srgbClr val="FF0000"/>
                </a:solidFill>
              </a:rPr>
              <a:t>2x</a:t>
            </a:r>
            <a:r>
              <a:rPr lang="en-US" dirty="0">
                <a:solidFill>
                  <a:srgbClr val="FF0000"/>
                </a:solidFill>
              </a:rPr>
              <a:t>+1)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0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874883-A17D-4D80-B29F-DBC0B7F5F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685800"/>
            <a:ext cx="9000309" cy="198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D15FE5-7F63-40AE-B263-AEC46F3D8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378303"/>
            <a:ext cx="3962400" cy="27938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D34C68-5D4C-400F-BC4C-7613A46F7D0E}"/>
                  </a:ext>
                </a:extLst>
              </p14:cNvPr>
              <p14:cNvContentPartPr/>
              <p14:nvPr/>
            </p14:nvContentPartPr>
            <p14:xfrm>
              <a:off x="3306240" y="3345480"/>
              <a:ext cx="1729440" cy="2085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D34C68-5D4C-400F-BC4C-7613A46F7D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6880" y="3336120"/>
                <a:ext cx="1748160" cy="210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087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Gradient Descent</a:t>
            </a:r>
            <a:br>
              <a:rPr lang="en-US" dirty="0"/>
            </a:br>
            <a:r>
              <a:rPr lang="en-US" sz="2400" dirty="0">
                <a:solidFill>
                  <a:srgbClr val="0000FF"/>
                </a:solidFill>
              </a:rPr>
              <a:t>takes steps proportional to the negative of the gradient of a function to find its local minimum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Let </a:t>
            </a:r>
            <a:r>
              <a:rPr lang="en-US" b="1" dirty="0"/>
              <a:t>X </a:t>
            </a:r>
            <a:r>
              <a:rPr lang="en-US" dirty="0"/>
              <a:t>be the inputs, y the class, </a:t>
            </a:r>
            <a:r>
              <a:rPr lang="en-US" b="1" dirty="0"/>
              <a:t>W</a:t>
            </a:r>
            <a:r>
              <a:rPr lang="en-US" dirty="0"/>
              <a:t> the weights</a:t>
            </a:r>
          </a:p>
          <a:p>
            <a:r>
              <a:rPr lang="en-US" dirty="0"/>
              <a:t>in = ∑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endParaRPr lang="en-US" baseline="-25000" dirty="0"/>
          </a:p>
          <a:p>
            <a:r>
              <a:rPr lang="en-US" dirty="0"/>
              <a:t>Let’s minimize the loss. We’ll call it Err for short.</a:t>
            </a:r>
          </a:p>
          <a:p>
            <a:r>
              <a:rPr lang="en-US" dirty="0"/>
              <a:t>Err = y – g(in)</a:t>
            </a:r>
          </a:p>
          <a:p>
            <a:r>
              <a:rPr lang="en-US" dirty="0">
                <a:solidFill>
                  <a:srgbClr val="0000FF"/>
                </a:solidFill>
              </a:rPr>
              <a:t>E = ½ Err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is the squared loss to minimize</a:t>
            </a:r>
          </a:p>
          <a:p>
            <a:r>
              <a:rPr lang="en-US" dirty="0">
                <a:sym typeface="Symbol"/>
              </a:rPr>
              <a:t>E/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 = Err * Err/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>
                <a:sym typeface="Symbol"/>
              </a:rPr>
              <a:t>= Err * /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(g(in))(-1)</a:t>
            </a:r>
          </a:p>
          <a:p>
            <a:pPr marL="0" indent="0">
              <a:buNone/>
            </a:pPr>
            <a:r>
              <a:rPr lang="en-US" dirty="0">
                <a:sym typeface="Symbol"/>
              </a:rPr>
              <a:t>    =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-Err * g’(in) * </a:t>
            </a:r>
            <a:r>
              <a:rPr lang="en-US" dirty="0" err="1">
                <a:solidFill>
                  <a:srgbClr val="0000FF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sym typeface="Symbol"/>
              </a:rPr>
              <a:t>j</a:t>
            </a:r>
            <a:endParaRPr lang="en-US" baseline="-25000" dirty="0">
              <a:solidFill>
                <a:srgbClr val="0000FF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The update is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&lt;-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</a:t>
            </a:r>
            <a:r>
              <a:rPr lang="el-GR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* Err * g’(in) *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x</a:t>
            </a:r>
            <a:r>
              <a:rPr lang="en-US" baseline="-25000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j</a:t>
            </a:r>
            <a:endParaRPr lang="en-US" baseline="-25000" dirty="0">
              <a:solidFill>
                <a:srgbClr val="FF0000"/>
              </a:solidFill>
              <a:latin typeface="Arial"/>
              <a:cs typeface="Arial"/>
              <a:sym typeface="Symbol"/>
            </a:endParaRPr>
          </a:p>
          <a:p>
            <a:r>
              <a:rPr lang="en-US" dirty="0">
                <a:latin typeface="Arial"/>
                <a:cs typeface="Arial"/>
                <a:sym typeface="Symbol"/>
              </a:rPr>
              <a:t>α is called the learning rate.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575B9A-21CF-424D-BF24-0B0BC836A026}"/>
                  </a:ext>
                </a:extLst>
              </p14:cNvPr>
              <p14:cNvContentPartPr/>
              <p14:nvPr/>
            </p14:nvContentPartPr>
            <p14:xfrm>
              <a:off x="585360" y="1091880"/>
              <a:ext cx="8453160" cy="3806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575B9A-21CF-424D-BF24-0B0BC836A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00" y="1082520"/>
                <a:ext cx="8471880" cy="38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07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2751</Words>
  <Application>Microsoft Office PowerPoint</Application>
  <PresentationFormat>On-screen Show (4:3)</PresentationFormat>
  <Paragraphs>546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Bookman Old Style</vt:lpstr>
      <vt:lpstr>Calibri</vt:lpstr>
      <vt:lpstr>Symbol</vt:lpstr>
      <vt:lpstr>Tahoma</vt:lpstr>
      <vt:lpstr>Times</vt:lpstr>
      <vt:lpstr>Times New Roman</vt:lpstr>
      <vt:lpstr>Wingdings</vt:lpstr>
      <vt:lpstr>Office Theme</vt:lpstr>
      <vt:lpstr>Equation</vt:lpstr>
      <vt:lpstr>More on Learning</vt:lpstr>
      <vt:lpstr>Neural Net Learning</vt:lpstr>
      <vt:lpstr>PowerPoint Presentation</vt:lpstr>
      <vt:lpstr>PowerPoint Presentation</vt:lpstr>
      <vt:lpstr>Simple Feed-Forward Perceptrons</vt:lpstr>
      <vt:lpstr>PowerPoint Presentation</vt:lpstr>
      <vt:lpstr>More Complete Functions (for Deep Learning)</vt:lpstr>
      <vt:lpstr>PowerPoint Presentation</vt:lpstr>
      <vt:lpstr>Gradient Descent takes steps proportional to the negative of the gradient of a function to find its local minimum</vt:lpstr>
      <vt:lpstr>Simple Feed-Forward Perceptrons</vt:lpstr>
      <vt:lpstr>Graphically</vt:lpstr>
      <vt:lpstr>Learning</vt:lpstr>
      <vt:lpstr>Graphically</vt:lpstr>
      <vt:lpstr>PowerPoint Presentation</vt:lpstr>
      <vt:lpstr>PowerPoint Presentation</vt:lpstr>
      <vt:lpstr>PowerPoint Presentation</vt:lpstr>
      <vt:lpstr>PowerPoint Presentation</vt:lpstr>
      <vt:lpstr>Back Propagation</vt:lpstr>
      <vt:lpstr>PowerPoint Presentation</vt:lpstr>
      <vt:lpstr>Let’s dissect it.</vt:lpstr>
      <vt:lpstr>Forward Computation</vt:lpstr>
      <vt:lpstr>Backward Propagation 1</vt:lpstr>
      <vt:lpstr>Backward Propagation 2</vt:lpstr>
      <vt:lpstr>Backward Propagation 3</vt:lpstr>
      <vt:lpstr>Back Propagation Summary</vt:lpstr>
      <vt:lpstr>PowerPoint Presentation</vt:lpstr>
      <vt:lpstr>PowerPoint Presentation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PowerPoint Presentation</vt:lpstr>
      <vt:lpstr>Unsupervised Learning</vt:lpstr>
      <vt:lpstr>Clustering by K-means Algorithm</vt:lpstr>
      <vt:lpstr>K-Means Classifier (shown on RGB color data)</vt:lpstr>
      <vt:lpstr>K-Means  EM The clusters are usually Gaussian distributions.</vt:lpstr>
      <vt:lpstr>EM Algorithm Summary</vt:lpstr>
      <vt:lpstr>EM Clustering using color and texture information at each pixel (from Blobworld)</vt:lpstr>
      <vt:lpstr>EM for Classification of Images in Terms of their Color Regions</vt:lpstr>
      <vt:lpstr>Sample Results</vt:lpstr>
      <vt:lpstr>Sample Results (Cont.)</vt:lpstr>
      <vt:lpstr>Sample Results (Cont.)</vt:lpstr>
      <vt:lpstr>PowerPoint Presentation</vt:lpstr>
      <vt:lpstr>Goal: to identify the species of insect specimens rapidly and accurately</vt:lpstr>
      <vt:lpstr>Haar-like Features</vt:lpstr>
      <vt:lpstr>Overview of our Classification Method</vt:lpstr>
      <vt:lpstr>RESULTS: Stonefly Identification: Classification Error [%]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Neural Net Slides</dc:title>
  <dc:creator>CSE</dc:creator>
  <cp:lastModifiedBy>shapiro</cp:lastModifiedBy>
  <cp:revision>60</cp:revision>
  <dcterms:created xsi:type="dcterms:W3CDTF">2016-08-16T00:29:09Z</dcterms:created>
  <dcterms:modified xsi:type="dcterms:W3CDTF">2023-10-25T21:01:42Z</dcterms:modified>
</cp:coreProperties>
</file>