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5.xml" ContentType="application/inkml+xml"/>
  <Override PartName="/ppt/notesSlides/notesSlide9.xml" ContentType="application/vnd.openxmlformats-officedocument.presentationml.notesSlide+xml"/>
  <Override PartName="/ppt/ink/ink6.xml" ContentType="application/inkml+xml"/>
  <Override PartName="/ppt/ink/ink7.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8.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9.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notesSlides/notesSlide16.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17.xml" ContentType="application/vnd.openxmlformats-officedocument.presentationml.notesSlide+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notesSlides/notesSlide18.xml" ContentType="application/vnd.openxmlformats-officedocument.presentationml.notesSlide+xml"/>
  <Override PartName="/ppt/ink/ink43.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44.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45.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46.xml" ContentType="application/inkml+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ink/ink4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295" r:id="rId3"/>
    <p:sldId id="263" r:id="rId4"/>
    <p:sldId id="328" r:id="rId5"/>
    <p:sldId id="336" r:id="rId6"/>
    <p:sldId id="289" r:id="rId7"/>
    <p:sldId id="357" r:id="rId8"/>
    <p:sldId id="269" r:id="rId9"/>
    <p:sldId id="270" r:id="rId10"/>
    <p:sldId id="290" r:id="rId11"/>
    <p:sldId id="268" r:id="rId12"/>
    <p:sldId id="272" r:id="rId13"/>
    <p:sldId id="358" r:id="rId14"/>
    <p:sldId id="261" r:id="rId15"/>
    <p:sldId id="346" r:id="rId16"/>
    <p:sldId id="349" r:id="rId17"/>
    <p:sldId id="350" r:id="rId18"/>
    <p:sldId id="280" r:id="rId19"/>
    <p:sldId id="351" r:id="rId20"/>
    <p:sldId id="356" r:id="rId21"/>
    <p:sldId id="359" r:id="rId22"/>
    <p:sldId id="315" r:id="rId23"/>
    <p:sldId id="271" r:id="rId24"/>
    <p:sldId id="335" r:id="rId25"/>
    <p:sldId id="273" r:id="rId26"/>
    <p:sldId id="274" r:id="rId27"/>
    <p:sldId id="275" r:id="rId28"/>
    <p:sldId id="316" r:id="rId29"/>
    <p:sldId id="318" r:id="rId30"/>
    <p:sldId id="325" r:id="rId31"/>
    <p:sldId id="326" r:id="rId32"/>
    <p:sldId id="324" r:id="rId33"/>
    <p:sldId id="360" r:id="rId34"/>
    <p:sldId id="257" r:id="rId35"/>
    <p:sldId id="258" r:id="rId36"/>
    <p:sldId id="259" r:id="rId37"/>
    <p:sldId id="262" r:id="rId38"/>
    <p:sldId id="337" r:id="rId39"/>
    <p:sldId id="265" r:id="rId40"/>
    <p:sldId id="266" r:id="rId41"/>
    <p:sldId id="267" r:id="rId42"/>
    <p:sldId id="339" r:id="rId43"/>
    <p:sldId id="341" r:id="rId44"/>
    <p:sldId id="343" r:id="rId45"/>
    <p:sldId id="277" r:id="rId46"/>
    <p:sldId id="294" r:id="rId47"/>
    <p:sldId id="333" r:id="rId48"/>
    <p:sldId id="334" r:id="rId49"/>
    <p:sldId id="293"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90000"/>
    <a:srgbClr val="99CC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07" autoAdjust="0"/>
    <p:restoredTop sz="94660"/>
  </p:normalViewPr>
  <p:slideViewPr>
    <p:cSldViewPr snapToGrid="0">
      <p:cViewPr varScale="1">
        <p:scale>
          <a:sx n="77" d="100"/>
          <a:sy n="77" d="100"/>
        </p:scale>
        <p:origin x="30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B0CF06-EAE2-4848-8C74-2025913CA2FA}" type="doc">
      <dgm:prSet loTypeId="urn:microsoft.com/office/officeart/2005/8/layout/radial4" loCatId="" qsTypeId="urn:microsoft.com/office/officeart/2005/8/quickstyle/simple3" qsCatId="simple" csTypeId="urn:microsoft.com/office/officeart/2005/8/colors/accent1_2" csCatId="accent1" phldr="1"/>
      <dgm:spPr/>
      <dgm:t>
        <a:bodyPr/>
        <a:lstStyle/>
        <a:p>
          <a:endParaRPr lang="en-US"/>
        </a:p>
      </dgm:t>
    </dgm:pt>
    <dgm:pt modelId="{E734D77F-7C41-3F4A-8686-C4570C03BE71}">
      <dgm:prSet phldrT="[Text]" custT="1"/>
      <dgm:spPr>
        <a:solidFill>
          <a:srgbClr val="FFC000"/>
        </a:solidFill>
      </dgm:spPr>
      <dgm:t>
        <a:bodyPr/>
        <a:lstStyle/>
        <a:p>
          <a:pPr rtl="0"/>
          <a:r>
            <a:rPr lang="en-US" sz="2000" b="1" dirty="0">
              <a:solidFill>
                <a:schemeClr val="tx1">
                  <a:lumMod val="50000"/>
                </a:schemeClr>
              </a:solidFill>
              <a:latin typeface="Garamond" panose="02020404030301010803" pitchFamily="18" charset="0"/>
            </a:rPr>
            <a:t>Diagnoses</a:t>
          </a:r>
          <a:r>
            <a:rPr lang="en-US" sz="2000" dirty="0">
              <a:solidFill>
                <a:schemeClr val="tx1">
                  <a:lumMod val="50000"/>
                </a:schemeClr>
              </a:solidFill>
              <a:latin typeface="Garamond" panose="02020404030301010803" pitchFamily="18" charset="0"/>
            </a:rPr>
            <a:t>:</a:t>
          </a:r>
        </a:p>
        <a:p>
          <a:pPr rtl="0"/>
          <a:r>
            <a:rPr lang="en-US" sz="1300" dirty="0">
              <a:solidFill>
                <a:schemeClr val="tx1">
                  <a:lumMod val="50000"/>
                </a:schemeClr>
              </a:solidFill>
              <a:latin typeface="Garamond" panose="02020404030301010803" pitchFamily="18" charset="0"/>
            </a:rPr>
            <a:t>Mild Dysplastic</a:t>
          </a:r>
        </a:p>
        <a:p>
          <a:r>
            <a:rPr lang="en-US" sz="1300" dirty="0">
              <a:solidFill>
                <a:schemeClr val="tx1">
                  <a:lumMod val="50000"/>
                </a:schemeClr>
              </a:solidFill>
              <a:latin typeface="Garamond" panose="02020404030301010803" pitchFamily="18" charset="0"/>
            </a:rPr>
            <a:t>Moderate Dysplastic</a:t>
          </a:r>
        </a:p>
        <a:p>
          <a:r>
            <a:rPr lang="en-US" sz="1300" dirty="0">
              <a:solidFill>
                <a:schemeClr val="tx1">
                  <a:lumMod val="50000"/>
                </a:schemeClr>
              </a:solidFill>
              <a:latin typeface="Garamond" panose="02020404030301010803" pitchFamily="18" charset="0"/>
            </a:rPr>
            <a:t>Melanoma in situ </a:t>
          </a:r>
        </a:p>
        <a:p>
          <a:r>
            <a:rPr lang="en-US" sz="1300" dirty="0">
              <a:solidFill>
                <a:schemeClr val="tx1">
                  <a:lumMod val="50000"/>
                </a:schemeClr>
              </a:solidFill>
              <a:latin typeface="Garamond" panose="02020404030301010803" pitchFamily="18" charset="0"/>
            </a:rPr>
            <a:t>Invasive T1a</a:t>
          </a:r>
        </a:p>
        <a:p>
          <a:r>
            <a:rPr lang="en-US" sz="1300" dirty="0">
              <a:solidFill>
                <a:schemeClr val="tx1">
                  <a:lumMod val="50000"/>
                </a:schemeClr>
              </a:solidFill>
              <a:latin typeface="Garamond" panose="02020404030301010803" pitchFamily="18" charset="0"/>
            </a:rPr>
            <a:t>Invasive T1b</a:t>
          </a:r>
        </a:p>
      </dgm:t>
    </dgm:pt>
    <dgm:pt modelId="{23364138-A772-AA47-9EDF-BFE8A078CB09}" type="parTrans" cxnId="{B4AA7624-BAAF-4144-B5DB-8D988D12DFBD}">
      <dgm:prSet/>
      <dgm:spPr/>
      <dgm:t>
        <a:bodyPr/>
        <a:lstStyle/>
        <a:p>
          <a:endParaRPr lang="en-US"/>
        </a:p>
      </dgm:t>
    </dgm:pt>
    <dgm:pt modelId="{CAD14B98-7AEB-984E-85E4-01F9BBE8AA5F}" type="sibTrans" cxnId="{B4AA7624-BAAF-4144-B5DB-8D988D12DFBD}">
      <dgm:prSet/>
      <dgm:spPr/>
      <dgm:t>
        <a:bodyPr/>
        <a:lstStyle/>
        <a:p>
          <a:endParaRPr lang="en-US"/>
        </a:p>
      </dgm:t>
    </dgm:pt>
    <dgm:pt modelId="{DB2F5DA6-9DD3-9C42-9D46-B4BEB96143F7}">
      <dgm:prSet phldrT="[Text]" custT="1"/>
      <dgm:spPr>
        <a:gradFill rotWithShape="0">
          <a:gsLst>
            <a:gs pos="0">
              <a:srgbClr val="92D050"/>
            </a:gs>
            <a:gs pos="100000">
              <a:schemeClr val="accent1">
                <a:hueOff val="0"/>
                <a:satOff val="0"/>
                <a:lumOff val="0"/>
                <a:alphaOff val="0"/>
                <a:tint val="37000"/>
                <a:satMod val="300000"/>
              </a:schemeClr>
            </a:gs>
            <a:gs pos="100000">
              <a:schemeClr val="accent1">
                <a:hueOff val="0"/>
                <a:satOff val="0"/>
                <a:lumOff val="0"/>
                <a:alphaOff val="0"/>
                <a:tint val="15000"/>
                <a:satMod val="350000"/>
              </a:schemeClr>
            </a:gs>
          </a:gsLst>
        </a:gradFill>
      </dgm:spPr>
      <dgm:t>
        <a:bodyPr/>
        <a:lstStyle/>
        <a:p>
          <a:pPr>
            <a:buNone/>
          </a:pPr>
          <a:r>
            <a:rPr lang="en-US" sz="2000" b="1" dirty="0">
              <a:latin typeface="Garamond" panose="02020404030301010803" pitchFamily="18" charset="0"/>
            </a:rPr>
            <a:t>Cellular</a:t>
          </a:r>
          <a:r>
            <a:rPr lang="en-US" sz="1500" b="1" dirty="0">
              <a:latin typeface="Garamond" panose="02020404030301010803" pitchFamily="18" charset="0"/>
            </a:rPr>
            <a:t> </a:t>
          </a:r>
          <a:r>
            <a:rPr lang="en-US" sz="1500" dirty="0">
              <a:latin typeface="Garamond" panose="02020404030301010803" pitchFamily="18" charset="0"/>
            </a:rPr>
            <a:t>entities:</a:t>
          </a:r>
        </a:p>
        <a:p>
          <a:pPr>
            <a:buClr>
              <a:schemeClr val="tx2"/>
            </a:buClr>
            <a:buFont typeface="Wingdings" pitchFamily="2" charset="2"/>
            <a:buChar char="ü"/>
          </a:pPr>
          <a:r>
            <a:rPr lang="en-US" sz="1500" dirty="0">
              <a:latin typeface="Garamond" panose="02020404030301010803" pitchFamily="18" charset="0"/>
            </a:rPr>
            <a:t>- Nuclei</a:t>
          </a:r>
        </a:p>
        <a:p>
          <a:pPr>
            <a:buFont typeface="Wingdings" pitchFamily="2" charset="2"/>
            <a:buChar char="Ø"/>
          </a:pPr>
          <a:r>
            <a:rPr lang="en-US" sz="1500" dirty="0">
              <a:latin typeface="Garamond" panose="02020404030301010803" pitchFamily="18" charset="0"/>
            </a:rPr>
            <a:t>- Melanocyte</a:t>
          </a:r>
        </a:p>
        <a:p>
          <a:pPr>
            <a:buFontTx/>
            <a:buNone/>
          </a:pPr>
          <a:r>
            <a:rPr lang="en-US" sz="1500" dirty="0">
              <a:latin typeface="Garamond" panose="02020404030301010803" pitchFamily="18" charset="0"/>
            </a:rPr>
            <a:t>- Mitosis</a:t>
          </a:r>
        </a:p>
        <a:p>
          <a:pPr>
            <a:buNone/>
          </a:pPr>
          <a:endParaRPr lang="en-US" sz="1500" dirty="0">
            <a:latin typeface="Garamond" panose="02020404030301010803" pitchFamily="18" charset="0"/>
          </a:endParaRPr>
        </a:p>
      </dgm:t>
    </dgm:pt>
    <dgm:pt modelId="{413A136B-5A4D-5045-9F81-FF0D9F48C2A2}" type="parTrans" cxnId="{2DA14B29-25FD-4F4E-A9DA-5F7407FBA734}">
      <dgm:prSet/>
      <dgm:spPr/>
      <dgm:t>
        <a:bodyPr/>
        <a:lstStyle/>
        <a:p>
          <a:endParaRPr lang="en-US"/>
        </a:p>
      </dgm:t>
    </dgm:pt>
    <dgm:pt modelId="{128A2968-4D7D-8A44-8516-8A3FA9FD83C5}" type="sibTrans" cxnId="{2DA14B29-25FD-4F4E-A9DA-5F7407FBA734}">
      <dgm:prSet/>
      <dgm:spPr/>
      <dgm:t>
        <a:bodyPr/>
        <a:lstStyle/>
        <a:p>
          <a:endParaRPr lang="en-US"/>
        </a:p>
      </dgm:t>
    </dgm:pt>
    <dgm:pt modelId="{81D88158-ECCC-3746-9611-493946EA31F6}">
      <dgm:prSet phldrT="[Text]" custT="1"/>
      <dgm:spPr>
        <a:solidFill>
          <a:srgbClr val="99CCFF"/>
        </a:solidFill>
      </dgm:spPr>
      <dgm:t>
        <a:bodyPr/>
        <a:lstStyle/>
        <a:p>
          <a:r>
            <a:rPr lang="en-US" sz="2000" b="1" dirty="0">
              <a:solidFill>
                <a:schemeClr val="accent1">
                  <a:lumMod val="75000"/>
                </a:schemeClr>
              </a:solidFill>
              <a:latin typeface="Garamond" panose="02020404030301010803" pitchFamily="18" charset="0"/>
            </a:rPr>
            <a:t>Structural</a:t>
          </a:r>
          <a:r>
            <a:rPr lang="en-US" sz="2000" b="1" dirty="0">
              <a:solidFill>
                <a:schemeClr val="tx1">
                  <a:lumMod val="50000"/>
                </a:schemeClr>
              </a:solidFill>
              <a:latin typeface="Garamond" panose="02020404030301010803" pitchFamily="18" charset="0"/>
            </a:rPr>
            <a:t> </a:t>
          </a:r>
          <a:r>
            <a:rPr lang="en-US" sz="1500" dirty="0">
              <a:latin typeface="Garamond" panose="02020404030301010803" pitchFamily="18" charset="0"/>
            </a:rPr>
            <a:t>entities:</a:t>
          </a:r>
        </a:p>
        <a:p>
          <a:r>
            <a:rPr lang="en-US" sz="1500" dirty="0">
              <a:latin typeface="Garamond" panose="02020404030301010803" pitchFamily="18" charset="0"/>
            </a:rPr>
            <a:t>- Dermis</a:t>
          </a:r>
        </a:p>
        <a:p>
          <a:r>
            <a:rPr lang="en-US" sz="1500" dirty="0">
              <a:latin typeface="Garamond" panose="02020404030301010803" pitchFamily="18" charset="0"/>
            </a:rPr>
            <a:t>- Epidermis</a:t>
          </a:r>
        </a:p>
        <a:p>
          <a:r>
            <a:rPr lang="en-US" sz="1500" dirty="0">
              <a:latin typeface="Garamond" panose="02020404030301010803" pitchFamily="18" charset="0"/>
            </a:rPr>
            <a:t>- Nests</a:t>
          </a:r>
        </a:p>
      </dgm:t>
    </dgm:pt>
    <dgm:pt modelId="{3E1D1967-6CB6-E448-8D04-79E53566C002}" type="parTrans" cxnId="{405D6357-0A06-D748-8C73-8A938D33EC09}">
      <dgm:prSet/>
      <dgm:spPr/>
      <dgm:t>
        <a:bodyPr/>
        <a:lstStyle/>
        <a:p>
          <a:endParaRPr lang="en-US"/>
        </a:p>
      </dgm:t>
    </dgm:pt>
    <dgm:pt modelId="{AF0E7D21-B0CB-0445-B7C3-8A1BD37DE4C5}" type="sibTrans" cxnId="{405D6357-0A06-D748-8C73-8A938D33EC09}">
      <dgm:prSet/>
      <dgm:spPr/>
      <dgm:t>
        <a:bodyPr/>
        <a:lstStyle/>
        <a:p>
          <a:endParaRPr lang="en-US"/>
        </a:p>
      </dgm:t>
    </dgm:pt>
    <dgm:pt modelId="{EED5F910-B1D0-5C40-995B-A502BE60DB32}">
      <dgm:prSet custT="1"/>
      <dgm:spPr>
        <a:solidFill>
          <a:srgbClr val="FF00FF"/>
        </a:solidFill>
      </dgm:spPr>
      <dgm:t>
        <a:bodyPr/>
        <a:lstStyle/>
        <a:p>
          <a:pPr rtl="0"/>
          <a:r>
            <a:rPr lang="en-US" sz="2000" b="1" dirty="0">
              <a:latin typeface="Garamond" panose="02020404030301010803" pitchFamily="18" charset="0"/>
            </a:rPr>
            <a:t>Raw WSI</a:t>
          </a:r>
        </a:p>
        <a:p>
          <a:pPr rtl="0"/>
          <a:r>
            <a:rPr lang="en-US" sz="1500" b="0" dirty="0">
              <a:latin typeface="Garamond" panose="02020404030301010803" pitchFamily="18" charset="0"/>
            </a:rPr>
            <a:t>Diagnosis model</a:t>
          </a:r>
        </a:p>
      </dgm:t>
    </dgm:pt>
    <dgm:pt modelId="{F669AD10-C748-AD44-8E67-73E11E2A86CE}" type="parTrans" cxnId="{AFC79ADA-E728-1B49-8446-6FD0F6B0E92A}">
      <dgm:prSet/>
      <dgm:spPr/>
      <dgm:t>
        <a:bodyPr/>
        <a:lstStyle/>
        <a:p>
          <a:endParaRPr lang="en-US"/>
        </a:p>
      </dgm:t>
    </dgm:pt>
    <dgm:pt modelId="{67DCB78B-148A-3842-90E7-26392D17099C}" type="sibTrans" cxnId="{AFC79ADA-E728-1B49-8446-6FD0F6B0E92A}">
      <dgm:prSet/>
      <dgm:spPr/>
      <dgm:t>
        <a:bodyPr/>
        <a:lstStyle/>
        <a:p>
          <a:endParaRPr lang="en-US"/>
        </a:p>
      </dgm:t>
    </dgm:pt>
    <dgm:pt modelId="{F818AD1B-B5ED-DA47-B0D6-712ED8B18438}" type="pres">
      <dgm:prSet presAssocID="{E5B0CF06-EAE2-4848-8C74-2025913CA2FA}" presName="cycle" presStyleCnt="0">
        <dgm:presLayoutVars>
          <dgm:chMax val="1"/>
          <dgm:dir/>
          <dgm:animLvl val="ctr"/>
          <dgm:resizeHandles val="exact"/>
        </dgm:presLayoutVars>
      </dgm:prSet>
      <dgm:spPr/>
    </dgm:pt>
    <dgm:pt modelId="{FD45AD13-0337-A04A-9CF2-7D5BAE669335}" type="pres">
      <dgm:prSet presAssocID="{E734D77F-7C41-3F4A-8686-C4570C03BE71}" presName="centerShape" presStyleLbl="node0" presStyleIdx="0" presStyleCnt="1"/>
      <dgm:spPr/>
    </dgm:pt>
    <dgm:pt modelId="{5BF86AA5-AA8D-0C42-84C0-284202694A78}" type="pres">
      <dgm:prSet presAssocID="{413A136B-5A4D-5045-9F81-FF0D9F48C2A2}" presName="parTrans" presStyleLbl="bgSibTrans2D1" presStyleIdx="0" presStyleCnt="3"/>
      <dgm:spPr/>
    </dgm:pt>
    <dgm:pt modelId="{C552824D-D38F-A049-8858-13B189E7413E}" type="pres">
      <dgm:prSet presAssocID="{DB2F5DA6-9DD3-9C42-9D46-B4BEB96143F7}" presName="node" presStyleLbl="node1" presStyleIdx="0" presStyleCnt="3">
        <dgm:presLayoutVars>
          <dgm:bulletEnabled val="1"/>
        </dgm:presLayoutVars>
      </dgm:prSet>
      <dgm:spPr/>
    </dgm:pt>
    <dgm:pt modelId="{EFBDAC4F-EC3D-AA42-8A70-4920397252A1}" type="pres">
      <dgm:prSet presAssocID="{3E1D1967-6CB6-E448-8D04-79E53566C002}" presName="parTrans" presStyleLbl="bgSibTrans2D1" presStyleIdx="1" presStyleCnt="3"/>
      <dgm:spPr/>
    </dgm:pt>
    <dgm:pt modelId="{6BF97A5E-F453-074F-8259-A0D7D65F12D3}" type="pres">
      <dgm:prSet presAssocID="{81D88158-ECCC-3746-9611-493946EA31F6}" presName="node" presStyleLbl="node1" presStyleIdx="1" presStyleCnt="3">
        <dgm:presLayoutVars>
          <dgm:bulletEnabled val="1"/>
        </dgm:presLayoutVars>
      </dgm:prSet>
      <dgm:spPr/>
    </dgm:pt>
    <dgm:pt modelId="{1A5254E2-1F44-2B41-8BFA-5D99A62733B6}" type="pres">
      <dgm:prSet presAssocID="{F669AD10-C748-AD44-8E67-73E11E2A86CE}" presName="parTrans" presStyleLbl="bgSibTrans2D1" presStyleIdx="2" presStyleCnt="3"/>
      <dgm:spPr/>
    </dgm:pt>
    <dgm:pt modelId="{DB3CFE9B-5871-AD4D-A03A-87BFC9F622A1}" type="pres">
      <dgm:prSet presAssocID="{EED5F910-B1D0-5C40-995B-A502BE60DB32}" presName="node" presStyleLbl="node1" presStyleIdx="2" presStyleCnt="3">
        <dgm:presLayoutVars>
          <dgm:bulletEnabled val="1"/>
        </dgm:presLayoutVars>
      </dgm:prSet>
      <dgm:spPr/>
    </dgm:pt>
  </dgm:ptLst>
  <dgm:cxnLst>
    <dgm:cxn modelId="{6C86970B-98F0-D846-BA6B-E179AF9868E7}" type="presOf" srcId="{81D88158-ECCC-3746-9611-493946EA31F6}" destId="{6BF97A5E-F453-074F-8259-A0D7D65F12D3}" srcOrd="0" destOrd="0" presId="urn:microsoft.com/office/officeart/2005/8/layout/radial4"/>
    <dgm:cxn modelId="{F6998223-3FDF-A944-9798-9F634B45E22E}" type="presOf" srcId="{E734D77F-7C41-3F4A-8686-C4570C03BE71}" destId="{FD45AD13-0337-A04A-9CF2-7D5BAE669335}" srcOrd="0" destOrd="0" presId="urn:microsoft.com/office/officeart/2005/8/layout/radial4"/>
    <dgm:cxn modelId="{B4AA7624-BAAF-4144-B5DB-8D988D12DFBD}" srcId="{E5B0CF06-EAE2-4848-8C74-2025913CA2FA}" destId="{E734D77F-7C41-3F4A-8686-C4570C03BE71}" srcOrd="0" destOrd="0" parTransId="{23364138-A772-AA47-9EDF-BFE8A078CB09}" sibTransId="{CAD14B98-7AEB-984E-85E4-01F9BBE8AA5F}"/>
    <dgm:cxn modelId="{2DA14B29-25FD-4F4E-A9DA-5F7407FBA734}" srcId="{E734D77F-7C41-3F4A-8686-C4570C03BE71}" destId="{DB2F5DA6-9DD3-9C42-9D46-B4BEB96143F7}" srcOrd="0" destOrd="0" parTransId="{413A136B-5A4D-5045-9F81-FF0D9F48C2A2}" sibTransId="{128A2968-4D7D-8A44-8516-8A3FA9FD83C5}"/>
    <dgm:cxn modelId="{A98D182D-29E7-5543-82E1-39640B3B5F54}" type="presOf" srcId="{F669AD10-C748-AD44-8E67-73E11E2A86CE}" destId="{1A5254E2-1F44-2B41-8BFA-5D99A62733B6}" srcOrd="0" destOrd="0" presId="urn:microsoft.com/office/officeart/2005/8/layout/radial4"/>
    <dgm:cxn modelId="{BED43368-2EA9-FF47-A36D-F9358CD004EE}" type="presOf" srcId="{DB2F5DA6-9DD3-9C42-9D46-B4BEB96143F7}" destId="{C552824D-D38F-A049-8858-13B189E7413E}" srcOrd="0" destOrd="0" presId="urn:microsoft.com/office/officeart/2005/8/layout/radial4"/>
    <dgm:cxn modelId="{405D6357-0A06-D748-8C73-8A938D33EC09}" srcId="{E734D77F-7C41-3F4A-8686-C4570C03BE71}" destId="{81D88158-ECCC-3746-9611-493946EA31F6}" srcOrd="1" destOrd="0" parTransId="{3E1D1967-6CB6-E448-8D04-79E53566C002}" sibTransId="{AF0E7D21-B0CB-0445-B7C3-8A1BD37DE4C5}"/>
    <dgm:cxn modelId="{3CCFE077-ADC6-B14A-9167-5521B7B27416}" type="presOf" srcId="{E5B0CF06-EAE2-4848-8C74-2025913CA2FA}" destId="{F818AD1B-B5ED-DA47-B0D6-712ED8B18438}" srcOrd="0" destOrd="0" presId="urn:microsoft.com/office/officeart/2005/8/layout/radial4"/>
    <dgm:cxn modelId="{5E67F188-607D-864A-9F0D-80CF2959D081}" type="presOf" srcId="{EED5F910-B1D0-5C40-995B-A502BE60DB32}" destId="{DB3CFE9B-5871-AD4D-A03A-87BFC9F622A1}" srcOrd="0" destOrd="0" presId="urn:microsoft.com/office/officeart/2005/8/layout/radial4"/>
    <dgm:cxn modelId="{F92312CB-0592-7F40-96E8-EFFA0C7A540C}" type="presOf" srcId="{3E1D1967-6CB6-E448-8D04-79E53566C002}" destId="{EFBDAC4F-EC3D-AA42-8A70-4920397252A1}" srcOrd="0" destOrd="0" presId="urn:microsoft.com/office/officeart/2005/8/layout/radial4"/>
    <dgm:cxn modelId="{FD107ED3-B16F-D74A-ADBD-8B1EC0283D29}" type="presOf" srcId="{413A136B-5A4D-5045-9F81-FF0D9F48C2A2}" destId="{5BF86AA5-AA8D-0C42-84C0-284202694A78}" srcOrd="0" destOrd="0" presId="urn:microsoft.com/office/officeart/2005/8/layout/radial4"/>
    <dgm:cxn modelId="{AFC79ADA-E728-1B49-8446-6FD0F6B0E92A}" srcId="{E734D77F-7C41-3F4A-8686-C4570C03BE71}" destId="{EED5F910-B1D0-5C40-995B-A502BE60DB32}" srcOrd="2" destOrd="0" parTransId="{F669AD10-C748-AD44-8E67-73E11E2A86CE}" sibTransId="{67DCB78B-148A-3842-90E7-26392D17099C}"/>
    <dgm:cxn modelId="{FFE27812-A89E-5C4B-ACD7-9FC982683727}" type="presParOf" srcId="{F818AD1B-B5ED-DA47-B0D6-712ED8B18438}" destId="{FD45AD13-0337-A04A-9CF2-7D5BAE669335}" srcOrd="0" destOrd="0" presId="urn:microsoft.com/office/officeart/2005/8/layout/radial4"/>
    <dgm:cxn modelId="{A5FF8A6E-60D4-F34F-8F30-163223329D36}" type="presParOf" srcId="{F818AD1B-B5ED-DA47-B0D6-712ED8B18438}" destId="{5BF86AA5-AA8D-0C42-84C0-284202694A78}" srcOrd="1" destOrd="0" presId="urn:microsoft.com/office/officeart/2005/8/layout/radial4"/>
    <dgm:cxn modelId="{C6EB73BE-9EF5-FD43-87C9-B3A8C5161597}" type="presParOf" srcId="{F818AD1B-B5ED-DA47-B0D6-712ED8B18438}" destId="{C552824D-D38F-A049-8858-13B189E7413E}" srcOrd="2" destOrd="0" presId="urn:microsoft.com/office/officeart/2005/8/layout/radial4"/>
    <dgm:cxn modelId="{3F7F9162-EF1D-2F4E-9270-CBBF9931D081}" type="presParOf" srcId="{F818AD1B-B5ED-DA47-B0D6-712ED8B18438}" destId="{EFBDAC4F-EC3D-AA42-8A70-4920397252A1}" srcOrd="3" destOrd="0" presId="urn:microsoft.com/office/officeart/2005/8/layout/radial4"/>
    <dgm:cxn modelId="{AD6BAA28-343E-E94B-9C53-0FB7D209FD99}" type="presParOf" srcId="{F818AD1B-B5ED-DA47-B0D6-712ED8B18438}" destId="{6BF97A5E-F453-074F-8259-A0D7D65F12D3}" srcOrd="4" destOrd="0" presId="urn:microsoft.com/office/officeart/2005/8/layout/radial4"/>
    <dgm:cxn modelId="{AB50E795-E43B-3548-824D-A09CC726095F}" type="presParOf" srcId="{F818AD1B-B5ED-DA47-B0D6-712ED8B18438}" destId="{1A5254E2-1F44-2B41-8BFA-5D99A62733B6}" srcOrd="5" destOrd="0" presId="urn:microsoft.com/office/officeart/2005/8/layout/radial4"/>
    <dgm:cxn modelId="{DCC8D3E8-9A8C-384A-9DC0-6CA240041B35}" type="presParOf" srcId="{F818AD1B-B5ED-DA47-B0D6-712ED8B18438}" destId="{DB3CFE9B-5871-AD4D-A03A-87BFC9F622A1}"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5AD13-0337-A04A-9CF2-7D5BAE669335}">
      <dsp:nvSpPr>
        <dsp:cNvPr id="0" name=""/>
        <dsp:cNvSpPr/>
      </dsp:nvSpPr>
      <dsp:spPr>
        <a:xfrm>
          <a:off x="2980774" y="2456294"/>
          <a:ext cx="2060087" cy="2060087"/>
        </a:xfrm>
        <a:prstGeom prst="ellipse">
          <a:avLst/>
        </a:prstGeom>
        <a:solidFill>
          <a:srgbClr val="FFC0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chemeClr val="tx1">
                  <a:lumMod val="50000"/>
                </a:schemeClr>
              </a:solidFill>
              <a:latin typeface="Garamond" panose="02020404030301010803" pitchFamily="18" charset="0"/>
            </a:rPr>
            <a:t>Diagnoses</a:t>
          </a:r>
          <a:r>
            <a:rPr lang="en-US" sz="2000" kern="1200" dirty="0">
              <a:solidFill>
                <a:schemeClr val="tx1">
                  <a:lumMod val="50000"/>
                </a:schemeClr>
              </a:solidFill>
              <a:latin typeface="Garamond" panose="02020404030301010803" pitchFamily="18" charset="0"/>
            </a:rPr>
            <a:t>:</a:t>
          </a:r>
        </a:p>
        <a:p>
          <a:pPr marL="0" lvl="0" indent="0" algn="ctr" defTabSz="889000" rtl="0">
            <a:lnSpc>
              <a:spcPct val="90000"/>
            </a:lnSpc>
            <a:spcBef>
              <a:spcPct val="0"/>
            </a:spcBef>
            <a:spcAft>
              <a:spcPct val="35000"/>
            </a:spcAft>
            <a:buNone/>
          </a:pPr>
          <a:r>
            <a:rPr lang="en-US" sz="1300" kern="1200" dirty="0">
              <a:solidFill>
                <a:schemeClr val="tx1">
                  <a:lumMod val="50000"/>
                </a:schemeClr>
              </a:solidFill>
              <a:latin typeface="Garamond" panose="02020404030301010803" pitchFamily="18" charset="0"/>
            </a:rPr>
            <a:t>Mild Dysplastic</a:t>
          </a:r>
        </a:p>
        <a:p>
          <a:pPr marL="0" lvl="0" indent="0" algn="ctr" defTabSz="889000">
            <a:lnSpc>
              <a:spcPct val="90000"/>
            </a:lnSpc>
            <a:spcBef>
              <a:spcPct val="0"/>
            </a:spcBef>
            <a:spcAft>
              <a:spcPct val="35000"/>
            </a:spcAft>
            <a:buNone/>
          </a:pPr>
          <a:r>
            <a:rPr lang="en-US" sz="1300" kern="1200" dirty="0">
              <a:solidFill>
                <a:schemeClr val="tx1">
                  <a:lumMod val="50000"/>
                </a:schemeClr>
              </a:solidFill>
              <a:latin typeface="Garamond" panose="02020404030301010803" pitchFamily="18" charset="0"/>
            </a:rPr>
            <a:t>Moderate Dysplastic</a:t>
          </a:r>
        </a:p>
        <a:p>
          <a:pPr marL="0" lvl="0" indent="0" algn="ctr" defTabSz="889000">
            <a:lnSpc>
              <a:spcPct val="90000"/>
            </a:lnSpc>
            <a:spcBef>
              <a:spcPct val="0"/>
            </a:spcBef>
            <a:spcAft>
              <a:spcPct val="35000"/>
            </a:spcAft>
            <a:buNone/>
          </a:pPr>
          <a:r>
            <a:rPr lang="en-US" sz="1300" kern="1200" dirty="0">
              <a:solidFill>
                <a:schemeClr val="tx1">
                  <a:lumMod val="50000"/>
                </a:schemeClr>
              </a:solidFill>
              <a:latin typeface="Garamond" panose="02020404030301010803" pitchFamily="18" charset="0"/>
            </a:rPr>
            <a:t>Melanoma in situ </a:t>
          </a:r>
        </a:p>
        <a:p>
          <a:pPr marL="0" lvl="0" indent="0" algn="ctr" defTabSz="889000">
            <a:lnSpc>
              <a:spcPct val="90000"/>
            </a:lnSpc>
            <a:spcBef>
              <a:spcPct val="0"/>
            </a:spcBef>
            <a:spcAft>
              <a:spcPct val="35000"/>
            </a:spcAft>
            <a:buNone/>
          </a:pPr>
          <a:r>
            <a:rPr lang="en-US" sz="1300" kern="1200" dirty="0">
              <a:solidFill>
                <a:schemeClr val="tx1">
                  <a:lumMod val="50000"/>
                </a:schemeClr>
              </a:solidFill>
              <a:latin typeface="Garamond" panose="02020404030301010803" pitchFamily="18" charset="0"/>
            </a:rPr>
            <a:t>Invasive T1a</a:t>
          </a:r>
        </a:p>
        <a:p>
          <a:pPr marL="0" lvl="0" indent="0" algn="ctr" defTabSz="889000">
            <a:lnSpc>
              <a:spcPct val="90000"/>
            </a:lnSpc>
            <a:spcBef>
              <a:spcPct val="0"/>
            </a:spcBef>
            <a:spcAft>
              <a:spcPct val="35000"/>
            </a:spcAft>
            <a:buNone/>
          </a:pPr>
          <a:r>
            <a:rPr lang="en-US" sz="1300" kern="1200" dirty="0">
              <a:solidFill>
                <a:schemeClr val="tx1">
                  <a:lumMod val="50000"/>
                </a:schemeClr>
              </a:solidFill>
              <a:latin typeface="Garamond" panose="02020404030301010803" pitchFamily="18" charset="0"/>
            </a:rPr>
            <a:t>Invasive T1b</a:t>
          </a:r>
        </a:p>
      </dsp:txBody>
      <dsp:txXfrm>
        <a:off x="3282467" y="2757987"/>
        <a:ext cx="1456701" cy="1456701"/>
      </dsp:txXfrm>
    </dsp:sp>
    <dsp:sp modelId="{5BF86AA5-AA8D-0C42-84C0-284202694A78}">
      <dsp:nvSpPr>
        <dsp:cNvPr id="0" name=""/>
        <dsp:cNvSpPr/>
      </dsp:nvSpPr>
      <dsp:spPr>
        <a:xfrm rot="12900000">
          <a:off x="1654302" y="2095997"/>
          <a:ext cx="1580309" cy="587125"/>
        </a:xfrm>
        <a:prstGeom prst="lef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C552824D-D38F-A049-8858-13B189E7413E}">
      <dsp:nvSpPr>
        <dsp:cNvPr id="0" name=""/>
        <dsp:cNvSpPr/>
      </dsp:nvSpPr>
      <dsp:spPr>
        <a:xfrm>
          <a:off x="818658" y="1153512"/>
          <a:ext cx="1957083" cy="1565666"/>
        </a:xfrm>
        <a:prstGeom prst="roundRect">
          <a:avLst>
            <a:gd name="adj" fmla="val 10000"/>
          </a:avLst>
        </a:prstGeom>
        <a:gradFill rotWithShape="0">
          <a:gsLst>
            <a:gs pos="0">
              <a:srgbClr val="92D050"/>
            </a:gs>
            <a:gs pos="100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Garamond" panose="02020404030301010803" pitchFamily="18" charset="0"/>
            </a:rPr>
            <a:t>Cellular</a:t>
          </a:r>
          <a:r>
            <a:rPr lang="en-US" sz="1500" b="1" kern="1200" dirty="0">
              <a:latin typeface="Garamond" panose="02020404030301010803" pitchFamily="18" charset="0"/>
            </a:rPr>
            <a:t> </a:t>
          </a:r>
          <a:r>
            <a:rPr lang="en-US" sz="1500" kern="1200" dirty="0">
              <a:latin typeface="Garamond" panose="02020404030301010803" pitchFamily="18" charset="0"/>
            </a:rPr>
            <a:t>entities:</a:t>
          </a:r>
        </a:p>
        <a:p>
          <a:pPr marL="0" lvl="0" indent="0" algn="ctr" defTabSz="889000">
            <a:lnSpc>
              <a:spcPct val="90000"/>
            </a:lnSpc>
            <a:spcBef>
              <a:spcPct val="0"/>
            </a:spcBef>
            <a:spcAft>
              <a:spcPct val="35000"/>
            </a:spcAft>
            <a:buClr>
              <a:schemeClr val="tx2"/>
            </a:buClr>
            <a:buFont typeface="Wingdings" pitchFamily="2" charset="2"/>
            <a:buNone/>
          </a:pPr>
          <a:r>
            <a:rPr lang="en-US" sz="1500" kern="1200" dirty="0">
              <a:latin typeface="Garamond" panose="02020404030301010803" pitchFamily="18" charset="0"/>
            </a:rPr>
            <a:t>- Nuclei</a:t>
          </a:r>
        </a:p>
        <a:p>
          <a:pPr marL="0" lvl="0" indent="0" algn="ctr" defTabSz="889000">
            <a:lnSpc>
              <a:spcPct val="90000"/>
            </a:lnSpc>
            <a:spcBef>
              <a:spcPct val="0"/>
            </a:spcBef>
            <a:spcAft>
              <a:spcPct val="35000"/>
            </a:spcAft>
            <a:buFont typeface="Wingdings" pitchFamily="2" charset="2"/>
            <a:buNone/>
          </a:pPr>
          <a:r>
            <a:rPr lang="en-US" sz="1500" kern="1200" dirty="0">
              <a:latin typeface="Garamond" panose="02020404030301010803" pitchFamily="18" charset="0"/>
            </a:rPr>
            <a:t>- Melanocyte</a:t>
          </a:r>
        </a:p>
        <a:p>
          <a:pPr marL="0" lvl="0" indent="0" algn="ctr" defTabSz="889000">
            <a:lnSpc>
              <a:spcPct val="90000"/>
            </a:lnSpc>
            <a:spcBef>
              <a:spcPct val="0"/>
            </a:spcBef>
            <a:spcAft>
              <a:spcPct val="35000"/>
            </a:spcAft>
            <a:buFontTx/>
            <a:buNone/>
          </a:pPr>
          <a:r>
            <a:rPr lang="en-US" sz="1500" kern="1200" dirty="0">
              <a:latin typeface="Garamond" panose="02020404030301010803" pitchFamily="18" charset="0"/>
            </a:rPr>
            <a:t>- Mitosis</a:t>
          </a:r>
        </a:p>
        <a:p>
          <a:pPr marL="0" lvl="0" indent="0" algn="ctr" defTabSz="889000">
            <a:lnSpc>
              <a:spcPct val="90000"/>
            </a:lnSpc>
            <a:spcBef>
              <a:spcPct val="0"/>
            </a:spcBef>
            <a:spcAft>
              <a:spcPct val="35000"/>
            </a:spcAft>
            <a:buNone/>
          </a:pPr>
          <a:endParaRPr lang="en-US" sz="1500" kern="1200" dirty="0">
            <a:latin typeface="Garamond" panose="02020404030301010803" pitchFamily="18" charset="0"/>
          </a:endParaRPr>
        </a:p>
      </dsp:txBody>
      <dsp:txXfrm>
        <a:off x="864515" y="1199369"/>
        <a:ext cx="1865369" cy="1473952"/>
      </dsp:txXfrm>
    </dsp:sp>
    <dsp:sp modelId="{EFBDAC4F-EC3D-AA42-8A70-4920397252A1}">
      <dsp:nvSpPr>
        <dsp:cNvPr id="0" name=""/>
        <dsp:cNvSpPr/>
      </dsp:nvSpPr>
      <dsp:spPr>
        <a:xfrm rot="16200000">
          <a:off x="3220663" y="1280601"/>
          <a:ext cx="1580309" cy="587125"/>
        </a:xfrm>
        <a:prstGeom prst="lef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6BF97A5E-F453-074F-8259-A0D7D65F12D3}">
      <dsp:nvSpPr>
        <dsp:cNvPr id="0" name=""/>
        <dsp:cNvSpPr/>
      </dsp:nvSpPr>
      <dsp:spPr>
        <a:xfrm>
          <a:off x="3032276" y="1175"/>
          <a:ext cx="1957083" cy="1565666"/>
        </a:xfrm>
        <a:prstGeom prst="roundRect">
          <a:avLst>
            <a:gd name="adj" fmla="val 10000"/>
          </a:avLst>
        </a:prstGeom>
        <a:solidFill>
          <a:srgbClr val="99CCF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accent1">
                  <a:lumMod val="75000"/>
                </a:schemeClr>
              </a:solidFill>
              <a:latin typeface="Garamond" panose="02020404030301010803" pitchFamily="18" charset="0"/>
            </a:rPr>
            <a:t>Structural</a:t>
          </a:r>
          <a:r>
            <a:rPr lang="en-US" sz="2000" b="1" kern="1200" dirty="0">
              <a:solidFill>
                <a:schemeClr val="tx1">
                  <a:lumMod val="50000"/>
                </a:schemeClr>
              </a:solidFill>
              <a:latin typeface="Garamond" panose="02020404030301010803" pitchFamily="18" charset="0"/>
            </a:rPr>
            <a:t> </a:t>
          </a:r>
          <a:r>
            <a:rPr lang="en-US" sz="1500" kern="1200" dirty="0">
              <a:latin typeface="Garamond" panose="02020404030301010803" pitchFamily="18" charset="0"/>
            </a:rPr>
            <a:t>entities:</a:t>
          </a:r>
        </a:p>
        <a:p>
          <a:pPr marL="0" lvl="0" indent="0" algn="ctr" defTabSz="889000">
            <a:lnSpc>
              <a:spcPct val="90000"/>
            </a:lnSpc>
            <a:spcBef>
              <a:spcPct val="0"/>
            </a:spcBef>
            <a:spcAft>
              <a:spcPct val="35000"/>
            </a:spcAft>
            <a:buNone/>
          </a:pPr>
          <a:r>
            <a:rPr lang="en-US" sz="1500" kern="1200" dirty="0">
              <a:latin typeface="Garamond" panose="02020404030301010803" pitchFamily="18" charset="0"/>
            </a:rPr>
            <a:t>- Dermis</a:t>
          </a:r>
        </a:p>
        <a:p>
          <a:pPr marL="0" lvl="0" indent="0" algn="ctr" defTabSz="889000">
            <a:lnSpc>
              <a:spcPct val="90000"/>
            </a:lnSpc>
            <a:spcBef>
              <a:spcPct val="0"/>
            </a:spcBef>
            <a:spcAft>
              <a:spcPct val="35000"/>
            </a:spcAft>
            <a:buNone/>
          </a:pPr>
          <a:r>
            <a:rPr lang="en-US" sz="1500" kern="1200" dirty="0">
              <a:latin typeface="Garamond" panose="02020404030301010803" pitchFamily="18" charset="0"/>
            </a:rPr>
            <a:t>- Epidermis</a:t>
          </a:r>
        </a:p>
        <a:p>
          <a:pPr marL="0" lvl="0" indent="0" algn="ctr" defTabSz="889000">
            <a:lnSpc>
              <a:spcPct val="90000"/>
            </a:lnSpc>
            <a:spcBef>
              <a:spcPct val="0"/>
            </a:spcBef>
            <a:spcAft>
              <a:spcPct val="35000"/>
            </a:spcAft>
            <a:buNone/>
          </a:pPr>
          <a:r>
            <a:rPr lang="en-US" sz="1500" kern="1200" dirty="0">
              <a:latin typeface="Garamond" panose="02020404030301010803" pitchFamily="18" charset="0"/>
            </a:rPr>
            <a:t>- Nests</a:t>
          </a:r>
        </a:p>
      </dsp:txBody>
      <dsp:txXfrm>
        <a:off x="3078133" y="47032"/>
        <a:ext cx="1865369" cy="1473952"/>
      </dsp:txXfrm>
    </dsp:sp>
    <dsp:sp modelId="{1A5254E2-1F44-2B41-8BFA-5D99A62733B6}">
      <dsp:nvSpPr>
        <dsp:cNvPr id="0" name=""/>
        <dsp:cNvSpPr/>
      </dsp:nvSpPr>
      <dsp:spPr>
        <a:xfrm rot="19500000">
          <a:off x="4787025" y="2095997"/>
          <a:ext cx="1580309" cy="587125"/>
        </a:xfrm>
        <a:prstGeom prst="leftArrow">
          <a:avLst>
            <a:gd name="adj1" fmla="val 60000"/>
            <a:gd name="adj2" fmla="val 50000"/>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DB3CFE9B-5871-AD4D-A03A-87BFC9F622A1}">
      <dsp:nvSpPr>
        <dsp:cNvPr id="0" name=""/>
        <dsp:cNvSpPr/>
      </dsp:nvSpPr>
      <dsp:spPr>
        <a:xfrm>
          <a:off x="5245894" y="1153512"/>
          <a:ext cx="1957083" cy="1565666"/>
        </a:xfrm>
        <a:prstGeom prst="roundRect">
          <a:avLst>
            <a:gd name="adj" fmla="val 10000"/>
          </a:avLst>
        </a:prstGeom>
        <a:solidFill>
          <a:srgbClr val="FF00F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rtl="0">
            <a:lnSpc>
              <a:spcPct val="90000"/>
            </a:lnSpc>
            <a:spcBef>
              <a:spcPct val="0"/>
            </a:spcBef>
            <a:spcAft>
              <a:spcPct val="35000"/>
            </a:spcAft>
            <a:buNone/>
          </a:pPr>
          <a:r>
            <a:rPr lang="en-US" sz="2000" b="1" kern="1200" dirty="0">
              <a:latin typeface="Garamond" panose="02020404030301010803" pitchFamily="18" charset="0"/>
            </a:rPr>
            <a:t>Raw WSI</a:t>
          </a:r>
        </a:p>
        <a:p>
          <a:pPr marL="0" lvl="0" indent="0" algn="ctr" defTabSz="889000" rtl="0">
            <a:lnSpc>
              <a:spcPct val="90000"/>
            </a:lnSpc>
            <a:spcBef>
              <a:spcPct val="0"/>
            </a:spcBef>
            <a:spcAft>
              <a:spcPct val="35000"/>
            </a:spcAft>
            <a:buNone/>
          </a:pPr>
          <a:r>
            <a:rPr lang="en-US" sz="1500" b="0" kern="1200" dirty="0">
              <a:latin typeface="Garamond" panose="02020404030301010803" pitchFamily="18" charset="0"/>
            </a:rPr>
            <a:t>Diagnosis model</a:t>
          </a:r>
        </a:p>
      </dsp:txBody>
      <dsp:txXfrm>
        <a:off x="5291751" y="1199369"/>
        <a:ext cx="1865369" cy="1473952"/>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0:15"/>
    </inkml:context>
    <inkml:brush xml:id="br0">
      <inkml:brushProperty name="width" value="0.1" units="cm"/>
      <inkml:brushProperty name="height" value="0.1" units="cm"/>
      <inkml:brushProperty name="color" value="#00FF00"/>
    </inkml:brush>
  </inkml:definitions>
  <inkml:trace contextRef="#ctx0" brushRef="#br0">1 0 24575,'0'0'0</inkml:trace>
</inkml:ink>
</file>

<file path=ppt/ink/ink10.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3-11-08T21:41:23.794"/>
    </inkml:context>
    <inkml:brush xml:id="br0">
      <inkml:brushProperty name="width" value="0.05292" units="cm"/>
      <inkml:brushProperty name="height" value="0.05292" units="cm"/>
      <inkml:brushProperty name="color" value="#FF0000"/>
    </inkml:brush>
  </inkml:definitions>
  <inkml:trace contextRef="#ctx0" brushRef="#br0">9454 11420 764 0,'0'6'53'0,"0"-4"-4"0,0 1-42 0,6-1 135 0,-8 4-127 16,2-5-7-16,0 1-7 0,2 4 3 0,7-1-10 15,-4-1 2-15,1-1 1 0,-4 1-1 0,3 0 4 0,4-1 0 16,-2 5 4-16,-1-6-2 16,-2-1 2-16,-4 3 7 0,0-4 2 0,0 2 0 0,1-2 9 0,1 0 1 15,-2 0 1-15,0 0 2 0,-3 3 0 0,3-3 1 16,3-1-11-16,-3-5 2 0,2 4-3 0,-2 1-5 16,7-12-1-16,1 5 1 0,-5-2-8 0,12-3-2 15,-6 7 0-15,2-6 0 0,5 1-1 0,4-6-2 16,-3 6 0-16,3-2-1 0,2-3 1 0,-2 1-1 15,4-3 1-15,-1 5-1 0,3-1 0 0,-1-1 1 16,1 1 0-16,1-1 1 0,1 4 1 0,-1-2 1 16,2 2-2-16,0 1 0 0,-3-1 2 0,-1-2 0 15,-1 4 1-15,0 0-2 0,-2-1 1 0,9 1 0 16,-6 4 0-16,-1-1 1 0,2 3-1 0,3 1 1 16,-2 0 0-16,2 2-1 0,0 0 0 0,-3 2 0 0,3 0-1 15,-1 3 1-15,1 1 0 0,0 1 0 0,2 0 2 16,-4 2-1-16,4-1 2 0,0-1-5 0,0 4 2 15,0-2 0-15,0 0-4 0,-2 0 2 0,4 0-1 16,-4 2 0-16,1-2 2 0,-3 4 1 0,8 0-2 0,-6 3 2 16,4-1 0-16,-6 0 3 0,0 3 2 0,4 4-6 15,0 1 3-15,4-3-2 0,-8 1-3 0,6-3 2 16,-7 0-7-16,5 6 1 0,-6-2-4 0,-3-1 0 16,-2 3-2-16,-1 2-2 0,-7 5 0 0,1 2 1 15,-4-1-4-15,2-1-4 0,-4-1-7 0,1 1 5 16,-1-2-10-16,-3 0-4 0,1-2-8 0,-3-5-2 15,2 0-9-15,1-4 1 0,-3-1-64 0,0-8 20 16,-2 0-27-16,2-5 1 0,-1-4-10 0</inkml:trace>
  <inkml:trace contextRef="#ctx0" brushRef="#br0" timeOffset="648.73">11539 10620 630 0,'0'3'12'0,"-2"5"-9"0,2-3 1 0,0 2-5 15,2 6-1-15,2 2 1 0,-4-4-10 0,2 3 8 16,1 1 0-16,-3 0 2 0,2-1 7 0,-2-3 11 16,-5-4 7-16,3 2 1 0,0 4 13 0,-2-7 6 15,-3-3 3-15,5 6 0 0,-3-7 5 0,-1 4-7 16,4-1-9-16,-3 1 4 0,3-3-13 0,-2 5 1 15,4-1-22-15,0-2 6 0,0 6-8 0,2 2-5 16,-2 2 0-16,0-1 2 0,2 8-6 0,0 6-4 16,-2-1 3-16,2 4-3 0,0 4 0 0,1-1 1 0,3 3 3 15,-3 3-2-15,3-2 5 0,1 2-1 0,-1 2-1 16,3 6 1-16,-2-5 0 0,0 3 3 0,1-2 0 16,-5 3-4-16,5 1 3 0,-5-1 1 0,3 0 0 0,-6-1 1 15,0 0-1-15,0-1 0 0,0 3 2 16,0-8 0-16,0 2 0 0,0 0 2 0,-2-6 1 0,0-5 0 15,0 2 4-15,-1 0-3 0,-3-6 2 0,1-3 2 16,-5-2-2-16,-1-2 0 0,-1-4 2 0,4 1-5 16,-3-1 2-16,1-3-3 0,-3-2-2 0,0-4 2 15,0 4-4-15,0-2 3 0,1-2-2 16,-3-3 1-16,-1 1 3 0,1-1 0 0,-3-2 2 0,0 0 1 16,-2 1 2-16,-1-4-2 0,0 1 2 0,-3 0-1 15,-2-2 1-15,-3-2 2 0,0 2-2 0,-8 4-3 16,-1 0 3-16,4 2-1 0,-1-1 0 0,-5-1-2 15,0 5-2-15,-2 1-5 0,-2 3 1 16,6-1 0-16,-1 3-6 0,-10 7-9 0,0 2-9 0,1 6-10 16,-3 4-12-16,-3 5-111 0,2 5 131 0,0 3-41 0,1 1 66 0</inkml:trace>
</inkml:ink>
</file>

<file path=ppt/ink/ink11.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3-11-08T21:42:04.777"/>
    </inkml:context>
    <inkml:brush xml:id="br0">
      <inkml:brushProperty name="width" value="0.05292" units="cm"/>
      <inkml:brushProperty name="height" value="0.05292" units="cm"/>
      <inkml:brushProperty name="color" value="#FF0000"/>
    </inkml:brush>
  </inkml:definitions>
  <inkml:trace contextRef="#ctx0" brushRef="#br0">11574 9555 231 0,'-11'-4'-18'0,"2"-1"5"0,1 3 3 15,-1-4-8-15,0 3 20 0,5-3 0 0,-3-1 1 0,2 0 9 16,-1-1 2-16,-1 3-5 0,1-4 12 0,5 0 3 16,-5 3 1-16,-1-3 3 0,3 2 1 0,-3-6 0 15,0 2 0-15,3 0 1 0,-3 0 0 0,-2-2-1 16,3 1 1-16,1-3-1 0,-3 4 0 0,3 0-1 15,-1 0-1-15,1-3 0 0,-1 4-2 0,1-4 0 16,0 5-1-16,1-4-2 0,-2 2-2 0,-1-2 0 16,2 1-1-16,-1 6-1 0,1-3-1 0,-1 3-3 15,-1 3-2-15,1-3 4 0,-1-1-5 0,2-2-1 16,-3 9 1-16,1-7-2 0,2-1 0 0,-3 1 1 16,5-4-1-16,-3 6 3 0,1-1 0 0,-1 1 1 15,3-4 2-15,-3 3 0 0,2 2 3 0,-1-3-4 16,0 2 2-16,1-1-2 0,0 4 0 0,1-3-2 15,1-1-2-15,-2 5-1 0,2-1 0 0,2-4 0 16,0 3-2-16,-2 1 0 0,2-5-1 0,0 3 1 0,2 2 4 16,0-5-6-16,-2 1 3 0,2 1 4 0,-2 5-1 15,0-4 2-15,2 1 0 0,-2 1 0 0,2-2-1 16,-2 4 2-16,0 0-3 0,0 0-4 0,0-2 0 16,0-1 3-16,0 3-4 0,0 0 1 0,0-2-6 0,0 0 1 15,5-5 0-15,-3 5 4 0,2 0-4 0,-1-2 3 16,-1 3 0-16,3-3-2 0,1 4 3 0,-2-2-2 15,3 0 0-15,0-1 1 0,2 1-2 0,0 0 0 16,2 0 0-16,0-1-1 0,4-1 1 0,1-2-2 16,1 3 0-16,5 1 1 0,-2-2 0 0,3 1 1 15,3 3 1-15,-2-2-4 0,-1 0 0 0,5 2 1 16,1 0-2-16,4 2 1 0,0 0-1 0,-10 1-4 16,8 1 3-16,8 0-2 0,-3 1 2 0,2-1-3 15,-1-1-1-15,-4-1 4 0,1 4-2 0,12-3 1 16,-6-1 2-16,-3 0 1 0,5 2-1 0,-6-3 0 15,6 3-2-15,0 2 6 0,0-3-2 0,0 3 3 16,-4-3 0-16,4 5-6 0,0-5 9 0,4 3-8 16,-3 1 0-16,-4 0 1 0,1-3 0 0,0 1-5 0,6 1 3 0,-4 1 1 15,-2 0 1-15,-2 6 0 0,0-2 0 0,4-2 1 16,-5 6 0-16,-1-2 2 0,-1 5-1 0,-2-4-1 16,0 5-2-16,-1-7 1 0,-2 1-2 0,-1 5 2 15,-4-3-1-15,4 3-1 0,-1-1 2 0,1 1 0 16,0 0 0-16,0 2 1 0,-3 0-1 0,5 0 0 15,2 0-1-15,-2 1 2 0,-2-1-1 0,0 0 0 16,0-2 0-16,-1 4-1 0,4 1 1 0,-4-2 0 16,-1 2 0-16,1 1-2 0,-3 1 0 0,2 1-1 15,-1 0 3-15,0 5-1 0,-3-4-2 0,1 0 1 16,-2 2-1-16,0-3 3 0,0 1 0 0,0-1 0 16,1 1-1-16,-1-1-1 0,4-3 2 0,-4 3-1 15,-4-4 2-15,6 2 0 0,-4-4 1 0,-2 5-2 16,4-5 4-16,0-2-3 0,-4 2 2 0,2-3-2 15,4 1 1-15,-4 2-2 0,5 0 1 0,3-3-1 16,-10-1 0-16,0 2 0 0,2-1-1 0,-2 3 2 0,1-2 0 16,-1 2-1-16,-7-3 4 0,0-1-2 0,1 2 4 15,-2-1-2-15,1-1 0 0,-2 0-1 0,0-1-1 16,-2 0 3-16,0-1-2 0,-1-1-1 0,-1 0-2 0,-1-2 3 16,1 0-1-16,-1 0 2 0,0-1-2 0,-1-2 4 15,-1-3 1-15,0 4-9 0,0-3-1 0,-2-1-4 16,0 3-8-16,-2-5-29 0,0-3-16 0,-3 6-13 15,-1-4-34-15,-3-1 1 0,-2-8-30 0</inkml:trace>
  <inkml:trace contextRef="#ctx0" brushRef="#br0" timeOffset="752">13783 9135 760 0,'-4'8'78'0,"-1"3"-76"0,6-4 21 15,-6-2 15-15,3 8-2 0,2-4-29 0,2 0-6 16,-2-1-2-16,2 3 1 0,1-1-2 0,1 1-2 15,1 2 5-15,-1-4 4 0,0 6 0 0,5 3 5 16,-5 0 0-16,-1 1-4 0,5-5 9 0,-5 12-4 16,3-1-3-16,3 4 4 0,-2-3-7 0,2 5 0 15,0 2-4-15,2 3 3 0,-2 3-3 0,0 3-1 16,4-2 3-16,-2 3-3 0,2 1 0 0,-2 4-1 16,2-1 2-16,1 0-1 0,-5-1 1 0,2 1-1 0,2 1 2 15,2-4-2-15,-10-1 0 0,4 1 0 16,4 0 0-16,-4-6 1 0,4 4-1 0,-4-5 0 0,-3-1 0 15,4-1 0-15,12-2 0 0,-11-2 1 0,2 0-1 16,3-6 0-16,-1 2-1 0,3 3 1 0,4-3 0 16,-5-1 0-16,1-5 0 0,4 1 0 0,-2 0 0 15,-4 0 1-15,2-2-1 0,-1 0 1 0,-3-5 1 0,-3-2 0 16,0 5 0-16,-2 0 3 0,-1-7-2 16,-3-2 4-16,3-3 0 0,-1 3 1 0,-5-8 1 0,-1 10 0 15,-1-7 1-15,2 3 3 0,-2-3-2 0,-2 0 2 16,-1-1 0-16,-4 1 4 0,-1 3 0 0,-1-7-2 15,-2 2 3-15,-7-2-4 0,0 0 2 0,-2 6 4 16,-8-6-5-16,3 3 0 0,-4 1-2 16,-8-2 3-16,6 3-1 0,-5-1 3 0,1 1 0 0,-7 1 0 15,7 1 4-15,-5-2-8 0,-2-1 5 16,4 3 0-16,-4-3-3 0,-4 2 0 0,1 1-3 0,-3-2-6 16,-8-1 4-16,5 3-3 0,-8 1 2 0,-3-1-6 15,0 2-1-15,-2 4-4 0,-3-4-2 16,-2 4-2-16,5 3-6 0,-7-3-21 0,3 1-8 0,6 1-4 15,-3-4-27-15,1-2-82 0,7-2 117 0,-1-3-45 0,9-4 81 0</inkml:trace>
</inkml:ink>
</file>

<file path=ppt/ink/ink12.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3-11-08T21:42:44.213"/>
    </inkml:context>
    <inkml:brush xml:id="br0">
      <inkml:brushProperty name="width" value="0.05292" units="cm"/>
      <inkml:brushProperty name="height" value="0.05292" units="cm"/>
      <inkml:brushProperty name="color" value="#FF0000"/>
    </inkml:brush>
  </inkml:definitions>
  <inkml:trace contextRef="#ctx0" brushRef="#br0">14611 7908 235 0,'0'0'-11'16,"0"0"0"-16,2 0-10 0,-2 0 25 16,0 2 0-16,1-2 1 0,3 2-6 0,-2-2 1 0,0 0 0 15,0 0-3-15,1 0 3 0,-1-2-2 0,-2 0 5 16,0 0 2-16,0-3 3 0,-2 1 6 0,2-1 1 15,-3-1 5-15,1-1 5 0,-2 3 2 0,4-5-3 16,-2 2 6-16,0 3-4 0,1-1-3 0,-1-3 3 16,-2 8-5-16,2-3-4 0,0 1-2 0,1 2 3 15,-3 0-4-15,2-6-3 0,2 6 1 0,0 0-5 16,0 0-1-16,-2 0-4 0,2 0 0 0,-3 2-2 16,6 0-3-16,-1 2 0 0,2-2-3 0,1 1 4 0,1 1-1 15,3-1 0-15,-2-3-1 0,1 6 0 0,1-4 1 16,2 3 2-16,0-3 1 0,1-2-2 0,-3 0 2 15,2 0 0-15,6 0 0 0,-4-4 2 0,5 1-1 0,0 3 2 16,4 0 2-16,-4 0 0 0,6-2 4 0,-2 2 2 16,-2 0 0-16,9 5-2 0,-7-3 3 0,2-2 3 15,-1 0-1-15,5 6-1 0,3-1 3 0,0 4-2 16,-2-3-1-16,-2 1 2 0,6 6-3 0,-2 0-2 16,0-1 0-16,0 3-3 0,-2 0-2 0,0-1 2 15,1 4 1-15,-3-1-4 0,-3-1 2 0,1 2 1 16,-1-1-2-16,-4 1 6 0,0 2-3 0,2-3 0 15,0 3-3-15,3 0 2 0,-1 2-3 0,5-2-2 16,-5 1 3-16,-2 5-1 0,5-6-2 0,-3 0 0 16,2 0 0-16,-3 2 1 0,3-4-1 0,-8 4 1 15,2-7-2-15,9-1 0 0,-10 6 0 0,4 0 2 16,-5-1-2-16,1-1 0 0,-1 4 0 0,0 0 1 16,0 0-2-16,-1-2 1 0,-1 0-1 0,1 2 0 0,-3 1 2 15,1-1-2-15,-2 0 1 0,-1 0 1 0,3 2-1 16,-4 1 2-16,0 1-2 0,0-1 2 0,-2-3-2 15,-2 6 0-15,2-3 0 0,-1 1-1 0,-3-1 2 0,1-1 1 16,1 1-2-16,-3-1-1 0,1 3-1 0,-1-1-3 16,-1-2-2-16,-1-4-16 0,4 3-7 0,-3 1 0 15,-1-7-20-15,-2-1-26 0,0-1-9 0,0-8-6 16,0 2-28-16,-2 0 0 0,-1-11-13 0</inkml:trace>
  <inkml:trace contextRef="#ctx0" brushRef="#br0" timeOffset="1063.14">15692 7381 1 0,'-5'11'14'0,"3"2"-14"0,6-6 21 16,-1 2 1-16,-4 0-1 0,1 0 17 0,0-5 5 15,5 1 3-15,-9-1-4 0,6 2 8 0,-2-3-4 16,-5-3-2-16,-1 4 2 0,6-1-6 0,2-1-6 0,-7 2-1 16,5-2 0-16,0 0-7 0,-2-1-8 0,2 1 0 0,-2 0-1 15,-2-2-7-15,4 0-2 0,0 0-1 16,8 4-4-16,-8-4 0 0,2 2 2 0,1 1 0 15,4 1-3-15,-3-2 2 0,3-1-1 0,-1 5 3 0,-4-1-2 16,9 3-1-16,-4-1 1 0,0 6-4 0,4-4 5 16,2 4-3-16,-8 3 1 0,6 4-2 0,-3-3-1 15,3 3-1-15,-6 1 2 0,6 3-1 0,-2 2 0 16,0 1 1-16,4 6 0 0,-6-6 3 0,4 10-3 16,-2-4 2-16,4 1 1 0,-2 1 2 15,0 1 1-15,0 4 1 0,0-5 1 0,0 7-2 0,-2-4 2 16,2 4-1-16,0 0 0 0,0 6-2 0,2 1 4 15,-1-2-1-15,1 4-11 0,0 0 5 0,0 2-1 16,-2 6-3-16,1-6 2 0,1-2-4 0,-2 2 3 16,0-2 1-16,2 0 0 0,-4-2-1 0,2-2 3 15,0-1-2-15,0 3 4 0,0-5 0 16,0 1-1-16,-2-1 3 0,5-2 1 0,-1 0-1 0,0 2 0 0,3-4-1 16,-5-4 0-16,2 3-1 0,0-3 0 0,1-3-1 15,-8 0-2-15,8-6 5 0,-3-1-3 0,-3-1 1 16,3-3-1-16,-6-4-2 0,6-3 1 0,4 0-1 0,3-3 8 15,-9-1 0-15,-4-2 2 0,3-1 6 0,3-3 4 16,0-1 1-16,-2-2 4 0,-7-2 2 0,-2 0 1 16,0 0 0-16,1-2-2 0,1-2 1 0,-4-1-4 15,-3 1-1-15,-2-1 3 0,-6-3-6 0,0 1-5 16,0-2 2-16,2-2-3 0,-7 0-2 0,2-4-5 16,-1 3 1-16,-6-1-1 0,8-2-3 0,0-1 2 15,-5 0-4-15,-5-3 1 0,1 5 2 0,-1-6 0 16,-3 0 1-16,1-6-1 0,-2 4 0 0,-8 0 4 15,3-1-1-15,-3-1-2 0,-1-4 2 0,-2 5 3 16,-6 1-5-16,0 0 6 0,1-4-3 0,-3 5-1 16,-1-3 4-16,0 0-5 0,1 0 1 0,3 6-5 15,3-5 3-15,-2 2-1 0,0 1-5 0,2 2 2 16,2 0 0-16,2 2-1 0,0 1 2 0,-1 0-4 0,-1 3-3 16,4-3 5-16,3 2-5 0,0 2-3 0,2 0-4 0,4 0-2 15,1 2-2-15,4 0-32 0,0-2-19 16,11 0-9-16,-5-1-41 0,14-3-96 0,2-5 160 15,13-4-80-15,5-1 131 0</inkml:trace>
  <inkml:trace contextRef="#ctx0" brushRef="#br0" timeOffset="18482.75">8144 15046 187 0,'4'-11'-55'0,"0"0"19"0,-1 4 3 0,3-3-13 15,-1 3 47-15,1 0 5 0,1 0-3 0,0-1 3 16,1 3-4-16,-1-1 1 0,-1 1 0 0,3-2-1 16,-2 1 6-16,0 2-3 0,1-1 2 0,-1 0 9 15,0-1 0-15,-1 2 3 0,-1 3 9 0,1-5 2 16,-3 2 3-16,-1 1 1 0,0-3 4 0,0 5 1 15,-1-3 1-15,-1 0 4 0,0-1 1 0,0 1-7 16,0 0-1-16,0 1-1 0,0 1-7 0,-1-2-5 16,1 4-1-16,0 0-10 0,0 0-2 0,-2-1-5 15,0 1 0-15,2 0 0 0,0-2-4 0,0 0-2 16,0 2 0-16,0-4-2 0,2 6-1 0,1 0 1 0,3 0 1 16,1-2-1-16,2 5 1 0,2-3 1 0,2 2 0 15,2-1 2-15,-1 1 1 0,6 0 1 16,-1 3 3-16,1 0-4 0,-2 0 4 0,7 1 0 0,3 1-2 0,6-2 4 15,-4-1-2-15,4 1 2 0,10 0-4 16,2-1 2-16,3-1 0 0,-2 2-2 0,1 1 0 0,-1-1-2 16,6 2-2-16,-5 0 1 0,-3-1 2 0,1 1-4 15,-1 2 1-15,1-2 0 0,1 4 0 0,1-4 3 16,-3 2-2-16,1 0-2 0,-8 1 1 0,8-3 2 16,3 2 0-16,-3 0 3 0,-1-2 0 0,1 1-3 15,3-3 5-15,-1 2 4 0,4-2 0 0,-4 2-1 16,-4 0 2-16,-1-1 2 0,-2-1 2 0,1 2 3 15,1 0 1-15,-3 0-3 0,4 1 0 0,0-3 2 16,2 0-2-16,1 0-3 0,4 1-2 0,-5 1-1 16,-1 0-2-16,8-2-1 0,-7 1 3 15,-1-1-6-15,-1 2 1 0,-2-2-1 0,0 4-1 0,2-3 3 16,-4-1-3-16,4 0-1 0,-4 0-3 0,-2-3 2 16,4-2-1-16,0 2 0 0,0-1-1 0,2 1-1 15,0 1 0-15,-2-3 1 0,1 2 0 0,3 1 0 0,-6 3 1 16,2-5 0-16,-4 1 0 0,-1-1 1 15,-1-1 0-15,-1 6-1 0,0-5 1 0,-4 1-3 0,0 1 1 16,1 4 0-16,-6 2 0 0,9-3 1 0,-6 1-1 0,-4-2 0 16,5 6-1-16,1 0 2 0,-6-4-1 0,-1-6-1 15,5 5 1-15,-11 3-1 0,4-2 0 0,2 4 1 16,-6-6 5-16,2 0-6 0,2 6 3 0,0 0 1 16,-4-2-1-16,0 1 2 0,-3-3-1 0,3 4 1 15,-1 0-5-15,-6-6 4 0,1 6-3 0,3-2-1 16,-6-4-2-16,2 2 1 0,-2-1-5 0,0-5 0 15,-1 3-24-15,-3-1 10 0,2-3-11 0,-1-2-13 16,-1 2-5-16,-1-2 7 0,0 0-31 0,3 0-23 16,-2-6-2-16,1-3-8 0,1 0-25 0,2-5 0 15,2-6-10-15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3T22:52:32.294"/>
    </inkml:context>
    <inkml:brush xml:id="br0">
      <inkml:brushProperty name="width" value="0.1" units="cm"/>
      <inkml:brushProperty name="height" value="0.1" units="cm"/>
      <inkml:brushProperty name="color" value="#FFFFFF"/>
    </inkml:brush>
  </inkml:definitions>
  <inkml:trace contextRef="#ctx0" brushRef="#br0">65 54 24575,'0'-8'0,"0"-2"0,0 5 0,0-3 0,0 4 0,0-3 0,-2 5 0,0 0 0,-2 2 0,0 0 0,-1 0 0,1 0 0,0 0 0,0 0 0,0 0 0,0 0 0,-1 0 0,1 0 0,0 0 0,0 0 0,1 0 0,1-1 0,-2 0 0,4-2 0,-2 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3T22:52:35.228"/>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3T22:52:42.533"/>
    </inkml:context>
    <inkml:brush xml:id="br0">
      <inkml:brushProperty name="width" value="0.1" units="cm"/>
      <inkml:brushProperty name="height" value="0.1" units="cm"/>
      <inkml:brushProperty name="color" value="#FFFFFF"/>
    </inkml:brush>
  </inkml:definitions>
  <inkml:trace contextRef="#ctx0" brushRef="#br0">152 28 24575,'-9'0'0,"1"0"0,4 0 0,0 0 0,0 0 0,0 0 0,0 0 0,0 0 0,1 0 0,-1 0 0,0 0 0,2-2 0,-2 2 0,2-2 0,-2 2 0,0 0 0,2-2 0,-2 2 0,2-2 0,-2 2 0,0 0 0,2-2 0,-1 2 0,1-2 0,-2 2 0,2-2 0,-2 2 0,2-2 0,-2 2 0,0 0 0,2-2 0,-1 2 0,1-2 0,-2 0 0,0 2 0,2-3 0,-1 2 0,1 0 0,-2 1 0,1 0 0,-1 0 0,0 0 0,2 0 0,1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3T22:52:51.074"/>
    </inkml:context>
    <inkml:brush xml:id="br0">
      <inkml:brushProperty name="width" value="0.1" units="cm"/>
      <inkml:brushProperty name="height" value="0.1" units="cm"/>
      <inkml:brushProperty name="color" value="#FFFFFF"/>
    </inkml:brush>
  </inkml:definitions>
  <inkml:trace contextRef="#ctx0" brushRef="#br0">0 1 24575,'0'0'0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3T22:52:56.909"/>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3T22:53:03.092"/>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19.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3-11-08T21:44:20.560"/>
    </inkml:context>
    <inkml:brush xml:id="br0">
      <inkml:brushProperty name="width" value="0.05292" units="cm"/>
      <inkml:brushProperty name="height" value="0.05292" units="cm"/>
      <inkml:brushProperty name="color" value="#FF0000"/>
    </inkml:brush>
  </inkml:definitions>
  <inkml:trace contextRef="#ctx0" brushRef="#br0">24738 9666 444 0,'-5'-2'54'0,"1"-1"-53"0,2 3 15 0,0-2 36 16,0 0-46-16,1 2-6 0,1 2 0 0,0-2 0 15,0 0-4-15,0 0 3 0,0 0 1 0,0 0 13 0,0 0 1 16,0 0 8-16,0 0 7 0,-2 0 1 0,-6 0 1 15,5 0 11-15,-1 0-6 0,-1 0 1 0,-3 0-4 16,1-2-3-16,-2 0-1 0,2 0-4 0,-2-1 2 16,-2-1-3-16,1 0-3 0,-2-1 0 0,1 1 0 15,-2 1-3-15,0-3-5 0,-1 1 0 0,-3 1-1 16,1-2-5-16,1-1 3 0,-1 5-4 0,-2-3 0 16,-4 1 0-16,3 1-2 0,-1-1 5 0,4 0-4 15,3 2-2-15,-16-1-1 0,11 1-2 0,-6 0 3 16,6-1-3-16,-2 1 2 0,3 0-2 0,1 0 1 15,-6 0 1-15,9 0-2 0,-7-1 4 0,4 1 0 16,-4 0 1-16,-2 0-2 0,-4 2 2 0,4-3 0 16,-1 1 1-16,1 0 1 0,-2 0 1 0,2 0-2 15,2-1 5-15,0 1-4 0,0-2 1 0,-4 2 0 0,2-1-2 16,0-1-2-16,1 2-1 0,1-3 0 16,-1 1-1-16,0 1 0 0,-1 1-1 0,0-4-2 0,0 3 1 0,-2-5 0 15,2 3-1-15,-1 1 2 0,1 1 1 16,-7-3-2-16,-1-1 0 0,5-1 0 15,-3 3-1-15,-1-4 0 0,0 2-1 0,2-3-4 0,-4 1 1 0,12-2 1 16,-2 2 1-16,-5 0 1 0,1-2 0 0,3 2 1 16,0 2 1-16,-2-2 4 0,4-2 1 0,-7 2-5 15,5-2 3-15,2 5-3 0,0-1 1 0,0-2-1 16,-1-2 0-16,0 5-2 0,-1 3 0 0,-2-1 2 16,-2 4-1-16,-1-5 0 0,-2 5 1 15,2-2 0-15,-4 5-3 0,-1 1 3 0,-6-4-1 0,0 7-1 16,3-1 0-16,1-3 0 0,3 3 0 0,1-4 1 15,-1 7 0-15,4-4-2 0,3 10 0 0,-1-8 0 16,1 2-3-16,0 4 3 0,-3-2-3 0,1 11 1 16,5-7-1-16,-3 3 2 0,4-4 1 0,0 3-2 15,-4 1 3-15,4 6-3 0,-2-2 1 0,0-2-1 0,-2 3 2 16,1 3 0-16,-1-1 0 0,-2 3 4 0,3-1-1 16,-6 6-3-16,3-2 4 0,-1 2-2 0,-3 1-1 0,1 1 2 15,2 3-3-15,0-3 0 0,-3 0 0 0,14 1 0 16,-10-1 2-16,6 3 0 0,2-1 1 0,2 1-3 15,1 0 3-15,2 0 1 0,2 4 0 16,-3-3-1-16,3 3 1 0,-7-4 0 0,5 0 0 0,4 2 2 16,0 8-2-16,-2-3-1 0,3 5 0 0,-1-3 1 15,2 4-1-15,5 0 0 0,0 2 0 0,2 2-1 16,0-8 0-16,-3 4 1 0,5-2 0 0,1 3-1 16,4-3 1-16,3 2 0 0,-1 0-2 0,-4-4 3 15,4 4-1-15,6 2 2 0,-13 0 1 0,12-5-3 16,-6 3 4-16,-1 2-3 0,-2-1 1 0,8 1 1 15,-6-2-3-15,3-3 1 0,6 1 0 0,-1 2-1 16,-1-5 2-16,3 1 2 0,6-5-2 16,-17 2 1-16,16-6 0 0,-4 2 2 0,4-3 1 0,1-1-3 15,1 2 1-15,0-1 0 0,0-2 0 0,12-4 3 16,-9 3-3-16,3-3 0 0,-5 0-3 0,-1-2 4 0,5-1-2 0,0 3 1 16,0-8-4-16,-1 3 3 0,-3-2 0 0,5 1-3 15,-5-1 3-15,2 0-2 0,-1-4 0 0,-2 2 4 16,9-4-2-16,-4-2 2 0,-2-3 2 0,0-2 2 15,8 0-3-15,0-4 2 0,-4-1-1 0,9-3 1 16,-7-1-1-16,3-4 1 0,4 0-1 0,2-1-3 16,-7-4 3-16,1-1-2 0,5 1-2 0,-9-2-1 15,3-2 0-15,1 4-1 0,1-4 1 0,-2 2 1 16,-3-2-3-16,-1 1 0 0,10 1 0 0,-5 2 1 16,-1-2 0-16,-4-2-1 0,2 0-2 0,5 0 2 15,6 0 0-15,3-2 0 0,-10-1 0 0,6-3 3 16,-1 1-2-16,6-4 3 0,-4 0 0 0,-3 2 0 15,-6-4 0-15,0-2 1 0,1-1-1 0,-3 1 0 16,-4-2-1-16,2 6 4 0,-3-3 0 0,-1-3-4 16,-7 4 4-16,6 2-3 0,-3 2 0 0,3-2-1 0,-4 3 4 15,-4-5-6-15,4 2 3 0,3-1 2 0,5-1 0 16,-12 0-1-16,2-4 0 0,2 3 0 0,5-7-2 16,1 1 3-16,-1 0-5 0,-3-2 0 0,-6-6 0 0,11 1 3 15,-5 0-2-15,-2-5-1 0,-2-2 2 0,-4-1-1 16,1 4 0-16,-1-6 4 0,-1 1-5 0,-3-3 3 15,-1 3 0-15,2-1 1 0,-2 2 0 0,-2 0 0 16,-2-3-1-16,2 1-1 0,-3 1 3 16,-2 1-4-16,-1 0 0 0,-1-3 1 0,-2 1-1 0,0 6 2 15,-4-2 0-15,3-3-3 0,-5 5 5 0,2-4-3 16,-3 2-1-16,0-2-2 0,0 6 2 0,-3-6-2 16,1 2-1-16,-2 7 1 0,-1-3-5 0,1 5 5 15,-2 0-2-15,-2-1 2 0,3 3-3 0,-5-2 1 16,3 4 1-16,-3-2 1 0,3 2 1 0,-3-2-2 15,-1-2 1-15,0-2 0 0,-4 0 0 0,-2 6 1 16,-3-5-1-16,3-1 0 0,0 2 0 0,-3 2 0 16,3 2 2-16,2-2-3 0,4 5-1 15,3-1 4-15,6 5-2 0,-9-3-2 0,0 1 3 0,5-2-4 0,-5 5 3 16,-4-1 0-16,2 0-2 0,0 2-1 0,0 2 0 16,2-1 0-16,-3 5-5 0,3-1 4 0,0 2-1 15,2 4-1-15,-3 2-4 0,-3 3 0 0,2-1-2 16,2 5 0-16,0 0-23 0,0 2 12 0,-1 3-11 0,3 1-2 15,0 1-1-15,1 0-3 0,2 6-3 0,-1-2-23 16,3 2-11-16,0 1-5 0,3 1-28 0,3 1-41 16,0 2 100-16,5 3-55 0,0 0 106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0:16.786"/>
    </inkml:context>
    <inkml:brush xml:id="br0">
      <inkml:brushProperty name="width" value="0.1" units="cm"/>
      <inkml:brushProperty name="height" value="0.1" units="cm"/>
      <inkml:brushProperty name="color" value="#00FF00"/>
    </inkml:brush>
  </inkml:definitions>
  <inkml:trace contextRef="#ctx0" brushRef="#br0">1 0 24575,'0'0'0</inkml:trace>
</inkml:ink>
</file>

<file path=ppt/ink/ink20.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3-11-08T21:45:12.180"/>
    </inkml:context>
    <inkml:brush xml:id="br0">
      <inkml:brushProperty name="width" value="0.05292" units="cm"/>
      <inkml:brushProperty name="height" value="0.05292" units="cm"/>
      <inkml:brushProperty name="color" value="#FF0000"/>
    </inkml:brush>
  </inkml:definitions>
  <inkml:trace contextRef="#ctx0" brushRef="#br0">8077 4432 156 0,'0'-9'14'15,"4"4"-13"-15,1-1 6 0,-1 1-20 0,3 1 29 0,-3 0-6 16,7-1-3-16,0 3-3 0,-2-4-2 0,2 3-3 15,0-3-1-15,0 3 5 0,-2-5-2 0,2 3 2 0,-4-2 6 16,-2 1-1-16,1-1 0 0,-2 1 8 16,-3-1 6-16,3 0-3 0,-4-2 2 0,0 1 3 0,-2 1-5 15,-1 0-2-15,-1 0 4 0,-2-1-7 0,-1 3-6 16,0-1 1-16,-2 3-3 0,-2 1-4 0,-2 0-2 16,-2 2-1-16,-3 4 2 0,2 1-1 0,-6 4-5 15,-7 0 2-15,1 4-2 0,3 4 1 0,-6 1 2 16,2 4-4-16,-4 1 2 0,2 7 0 0,2 2 1 15,5-2 1-15,-2 4-1 0,-1-1 1 0,1 4 0 16,1-3 1-16,3 4 0 0,0-1 0 0,2-1 0 16,2 5-1-16,0-3 1 0,1 4-1 0,3-6 1 15,3 3-3-15,3-1 2 0,-1-2-1 0,0-3-1 16,2-2 3-16,5 2-3 0,0-4 1 0,0-3-3 16,2-3 3-16,0-3 1 0,4-3-6 0,1-1 1 0,1-1 1 15,1-10 2-15,0-1-1 0,3 1 3 0,-1-5-5 16,2-1 7-16,1-3-1 0,1-5 0 0,2-2 1 15,1-6-1-15,2 3 0 0,1-6 0 0,1-2 0 16,2 0 0-16,-4-2 0 0,6-1-3 0,3-3 1 0,0 3 1 16,4-2-1-16,-3 1-1 0,-1-1 1 0,2-2 0 15,2 3 2-15,-5 0 0 0,-8-1 1 0,0 2-3 16,-3-3 3-16,-4 1 0 0,0 0 0 0,-4-1 0 16,0 1 0-16,-3 1 0 0,0 3 1 0,-4 1 0 15,0-2-1-15,-2 4 0 0,-2 2 0 0,-7 1 3 16,0 5-3-16,-5-5 5 0,-1 3-2 0,3-1-1 15,-8 2 4-15,0 0-3 0,-5 6-1 0,3 0 3 16,2 1-4-16,-2-1-7 0,1 3-12 0,4 4-6 16,3 4-14-16,-2 0 1 0,9 3-14 0</inkml:trace>
  <inkml:trace contextRef="#ctx0" brushRef="#br0" timeOffset="913.02">8289 4164 652 0,'0'2'-12'0,"0"3"-3"0,0 6 0 0,0 0-19 16,1 4-2-16,3 5 2 0,0 2-19 0,-1 3 21 15,-1 3 0-15,2 1-9 0,-4 2 24 0,2 3 5 16,-2-1 7-16,-4 2 5 0,-1-2 5 0,1 5 9 16,-2-5 3-16,1 5-6 0,1-7 10 0,-3 4-3 15,3 1 0-15,-1-7 2 0,3 2-7 0,-2 0-4 16,3 0-1-16,-1-5 2 0,0 1-5 0,2-3 1 0,-2-4-1 15,2 0-1-15,0-2 2 0,0-3-4 0,0-2 1 16,2-4 1-16,0-2-2 0,0 0 0 0,1-3-4 16,-1 0 2-16,4-1 0 0,-3-3-3 0,1 0-3 0,1 0-2 15,1-1-4-15,-1-3-2 0,1-2 3 16,-3-1-2-16,3 0 0 0,-1-2 5 0,-3 0 5 0,2-4-2 16,-1 2 6-16,1-4 2 0,-2 1-2 0,-2-4 3 15,2 1 0-15,0-1 0 0,-1-4 2 0,-1-2-6 16,0-3 2-16,2 1-1 0,-2 1-1 0,2-4 3 15,-2 0-3-15,0-1 0 0,0-2-1 0,0-3 0 16,0 4 1-16,-2-6 0 0,2 3 2 0,0 1-3 16,2-2 1-16,-2 1 0 0,2 1 1 0,1 4 1 15,3 1 0-15,-2 5-2 0,1-3 0 0,1 6 1 16,-1 2-1-16,2 1 0 0,2 3 0 16,2 3-2-16,-1 2 1 0,0 3-1 0,-2 1 0 15,5 3 2-15,-6 2-1 0,-2 2 2 0,3 3-1 0,-1 4 0 16,-2 2 0-16,1 2 0 0,-1 3 0 0,-1 4 0 15,0 1-1-15,-1 2 1 0,-3 3 1 0,-2 3-1 16,-3 0 2-16,1 6 3 0,-3-2-1 0,-4-2 4 16,6 3-1-16,-5-5-3 0,1 6 2 0,-2-4 0 0,0 2-3 0,-3-6 0 15,-1 1 1-15,4-1-1 0,-3-3 0 0,-3 3-1 16,3-3-1-16,-3-4 0 0,3 0-1 0,-3-2 1 16,1-1 1-16,1-1-2 0,-1-3 1 0,1-1 1 15,3-1 1-15,1-3 0 0,0-3-2 0,2 1-1 16,1-3-1-16,1-3 1 0,3 2-1 0,1-2-5 15,3 0-1-15,0-4 2 0,1-1-4 0,3-2 3 16,3 1-3-16,3-1-1 0,0-2 2 0,7 2 4 16,-3-4 1-16,5 0-5 0,1-4 5 0,5 4-3 15,-1-2 5-15,5 1 0 0,0 1-1 0,1-2 2 16,4 2 3-16,1 4-3 0,0 3 4 0,-1 0 2 16,6 3 4-16,-1 1-3 0,4 5 3 0,-4 0 0 15,-3 5 0-15,3 1-1 0,-3 3-1 0,-1 3-1 16,-4 1-2-16,-4 0-1 0,-5 2-2 0,0 2-2 0,-4 0 1 15,-2-2 1-15,-3-2-2 0,0-1-1 16,-6-1 0-16,-1-3-2 0,-3-1-1 0,1-2-2 0,-2-5-6 16,0 4-2-16,-2-5-3 0,2 1-19 0,-2-5-12 15,-2 0-1-15,-2-3-26 0,4-3 21 0,-4-3 26 0,3-6-34 16,-3 1 61-16</inkml:trace>
  <inkml:trace contextRef="#ctx0" brushRef="#br0" timeOffset="1247.05">9221 3752 673 0,'-6'7'52'16,"3"4"-51"-16,3 9 1 0,0 2 44 0,-2 5-63 16,4 10-2-16,1 7-12 0,-1 3 6 0,0 8 3 15,-2 1-9-15,2 3 18 0,-8-3 0 0,3 8-6 16,-8-7 22-16,-2 3 8 0,-2-4 8 0,1-3 3 0,-5 4 8 16,-1-1 3-16,2 3 3 0,-2-8-4 0,0 2 5 15,2-2-12-15,-4-4-3 0,2 0 1 0,-2-1-13 16,2-6-1-16,-2-3-4 0,4-5 1 15,-2 3-1-15,0-6-3 0,1-1-1 0,1-7-1 0,0-2-3 0,1-3-33 16,7-5-19-16,-1-4-3 0,5-5-41 0,2-4 2 16,3-9-30-16</inkml:trace>
  <inkml:trace contextRef="#ctx0" brushRef="#br0" timeOffset="1868.1">9941 4022 1062 0,'-11'-4'76'0,"6"2"-63"15,-3 4-23-15,1 0 83 0,2 2-106 0,1 1-46 0,0 4 3 16,1 4 5-16,-3 2-44 0,1 1 52 0,-2 0-6 0,-4 3-7 15,0-3 57-15,-6 0 20 0,-1-1 13 16,0-2 8-16,-4 0 19 0,0-1-5 0,-5-3 0 0,1 2 5 16,-3 0-7-16,3 2-13 0,1-2 1 15,-10 2-7-15,2 0-10 0,4-1-1 0,2 3-1 0,-2-1 0 16,-1 1-1-16,-2 0 0 0,1 1-2 0,5 2 5 16,2-1-2-16,-1 3 2 0,-1 2-4 15,4 1 4-15,4-1 0 0,0 6-3 0,-2-1-1 0,5 6 0 16,1 0-3-16,1 1 1 0,0 1 0 0,0 1-4 15,6 8 1-15,0-2 1 0,1 2 0 0,3-2 1 16,1 0-2-16,-2 2 1 0,4-3-1 0,2 1 4 16,2-1-2-16,1-5-1 0,2 6 3 0,2-11-1 15,-1 0 1-15,5 2 3 0,-3-6 1 0,3-1-4 16,-2-8 5-16,6 2 1 0,-3-9-3 0,-3 7 1 16,4-5-2-16,-2-2 2 0,-4-2 1 0,7-7 3 15,0 1 0-15,-5 3-2 0,-5-4 3 0,12-6 0 0,-3 0 0 16,-1 3-2-16,6-7 0 0,-7 3-3 0,0-6 0 0,2-2 1 15,3 0-3-15,-11 1 1 0,6-5 0 0,-2-3-1 16,-4-2 2-16,6-3-3 0,-6 3 0 0,4-4 1 16,-4 4 2-16,8-5-4 0,-6 0 0 0,-5-1 3 15,7 1-3-15,-6 5 6 0,1-3-2 0,-5 3 1 16,-1 0 1-16,0 5 3 0,0 3-1 0,4 3 2 16,-4 4-2-16,-2-1 0 0,-1 5 1 0,4 1-9 15,3 2 2-15,-2 0-2 0,0 5-7 0,3 3 3 16,3 1-2-16,-3 3 0 0,4 3 2 0,2 5 0 15,2 2-1-15,5 4 2 0,2 1-2 0,2 2-17 16,2 0-24-16,5 2-3 0,4-3-29 0,3-7 1 16,1-2-33-16</inkml:trace>
  <inkml:trace contextRef="#ctx0" brushRef="#br0" timeOffset="2928.58">10766 4089 383 0,'3'-5'-10'0,"-1"1"-8"16,5 2 1-16,4 0-40 0,-3 2 9 0,1 0-19 0,-4 4 68 0,6 0 0 15</inkml:trace>
  <inkml:trace contextRef="#ctx0" brushRef="#br0" timeOffset="3366.61">10952 4120 65 0,'0'-3'11'16,"2"-3"0"-16,-1 2-5 0,1-3 7 0,2 2-8 0,-4-3 0 15,0 1 0-15,7 2-2 0,0-1-2 0,-3-1-1 16,-4-2 3-16,-2 3-3 0,4 1 0 0,2-1 0 16,-4-1-2-16,0 2 2 0,0 1 0 0,-2-2 0 15,7 6 0-15,-1-1-2 0,-4-1 0 0,2 0 0 16,5 2 0-16,-9-2 2 0,2 2-2 0,0 0-1 15,0 0 0-15,0 0 1 0,-3-3 0 0,-5 3 2 16,1-2-2-16,7 4 1 0,-4-1 1 0,-3-1 7 16,3 4 2-16,-5-2-5 0,8 1 8 0,-1 1 19 15,-6 0-6-15,3-1-3 0,1 3 8 0,2 1-2 0,-3 0 5 16,-2 1-12-16,-1-1 1 0,7 0-3 0,1 4-3 16,-10-2 2-16,0 1-6 0,0 0-2 0,3 1 2 15,2-1 1-15,-1 2-3 0,-5 1 1 16,0 2 0-16,6 1 5 0,-4-1 0 0,0 5 2 0,5 0-1 15,0 5 0-15,-1-1 2 0,1 7-3 0,-1-2 0 0,-3 6-4 16,7 1-3-16,-1 1-3 0,-6 3 0 0,-1 4 0 16,6 3-5-16,-5-3-1 0,8 1 0 0,-5 1 2 15,5 0-2-15,-2-1 1 0,2 1 0 0,2-6-1 16,0-2 0-16,1-1 2 0,-3 1-1 16,6-3 2-16,-1-3-1 0,-3-2-1 0,0-5 0 15,2-3 2-15,-1 0-1 0,3-4-3 0,-4-5-1 0,-2-2-3 16,-2-7-3-16,4-1-25 0,-2-3-10 0,0 0-2 15,0-5-29-15,0-3-13 0,1-4 8 0,-1-10-1 16,4 0 80-16,2-5-62 0</inkml:trace>
  <inkml:trace contextRef="#ctx0" brushRef="#br0" timeOffset="3753.32">10625 4138 265 0,'0'-9'-17'0,"4"6"-12"0,-2 1 1 0,3-2-9 15,1 1 7-15,1 3-4 0,0 0 1 0,4-2 18 16,-4 2-2-16,3 0 4 0,1 0 22 0,-2-2 21 16,0 0 4-16,0 0-5 0,4 0 24 0,-1 2-5 15,1-1 2-15,2-1 1 0,5 0-7 0,0 0-11 16,4 2-6-16,-1-3 4 0,3-3-15 0,7 2-2 16,-2-3-2-16,7 3-5 0,-7-5-1 0,7 0-2 15,-1 2 1-15,5 0-1 0,-4-1-2 0,-3 1 0 0,-1 3 0 16,-4-5 0-16,-1 4-1 0,-2 1 0 15,-5-1-1-15,-4 3 2 0,2 0-2 0,-3-2-3 0,-4 3-2 16,-1 1-4-16,-3 0-5 0,1-4-28 0,-5 6-10 0,0-2 0 16,-3 2-34-16,0-1 1 0,-4 1-19 0</inkml:trace>
  <inkml:trace contextRef="#ctx0" brushRef="#br0" timeOffset="4147.64">10392 4618 461 0,'14'4'-10'0,"-1"-1"2"0,4 5 0 0,-3-5 2 15,4 3-4-15,1-4 11 0,-1 7-6 16,2 0 4-16,-2-5 7 0,2 1 1 0,-2-1 7 16,3 3 12-16,-3-2 4 0,0 3 2 0,2-6 13 0,0-2-6 15,0 0-2-15,0-6 3 0,2 4-9 0,0-3-9 16,5-1-4-16,-1-3 0 0,-4 0-11 0,2 0 1 15,1 2-3-15,-3-1 0 0,2-3-1 0,-8-1 1 16,2-1-1-16,-3 0 1 0,9 6-1 0,-8 0-4 16,0-4-3-16,3 3-6 0,-3 1-7 0,2 0-32 15,-3 3-12-15,0-5 1 0,-1 0-39 0,1 0 1 16,-3 1-21-16</inkml:trace>
  <inkml:trace contextRef="#ctx0" brushRef="#br0" timeOffset="4697.1">11523 3869 621 0,'-2'7'-17'0,"2"4"-3"15,0 3 0-15,-2-1-3 0,4 7 4 0,0 6-5 16,1 5 0-16,-3 0 12 0,2 0 0 0,0 3 0 16,0 3 12-16,0 1 0 0,-2-5 25 0,-4 2-8 15,0-4 10-15,4 1 2 0,-5 1-3 0,3 4 8 16,-3-4-2-16,-1 1-6 0,1 1-1 0,1-2 0 15,-2 3-8-15,5 1-4 0,-3-1-1 0,2 1-1 16,2-5-5-16,0 1-1 0,2 0-2 0,-2-2 2 16,4-4-2-16,-1 1 1 0,1-4-4 0,0-4 2 15,-1 1 0-15,5 0-2 0,-1-7 5 16,0-1-5-16,2-2 0 0,2-2-2 0,0-2 3 16,2-5 0-16,0 2-1 0,5-4 0 0,-3 0 0 0,-1-6 0 0,4 3 1 15,1-3 3-15,4-3-4 0,-1-2 2 0,2-2 1 0,-4-1 0 16,7-1-2-16,-1-5 2 0,-2 0-2 0,3 0 2 15,-5-2 1-15,2-3-1 0,-3 1 2 16,-2-2 0-16,-3 1 2 0,0-4-2 0,-1 3 0 0,-8-3 2 16,-1 0-3-16,-1-2 2 0,-3 0-1 0,0-2-5 15,-2-2 0-15,0 2 0 0,0 1-7 0,-2-1 2 16,-1 0-3-16,1 4-1 0,0 0 0 0,0 3-14 16,2 2 10-16,-2 2-40 0,2 2 0 0,0 0-27 15,0 2-11-15,0 0 19 0,0 1 72 0,0-1-59 16</inkml:trace>
  <inkml:trace contextRef="#ctx0" brushRef="#br0" timeOffset="5130.1">12322 3858 833 0,'-4'-8'40'0,"4"8"-19"0,0 4-21 0,2-2 71 16,-2 9-80-16,3 2 3 0,1-1-9 0,0 12 5 16,-1 0 0-16,3-1 3 0,-3 3 3 0,-1 5-1 15,4-4 5-15,-4 4 4 0,1 0 1 0,-3-2-1 16,0 2 4-16,-2 0 1 0,-3 2 3 0,1 0 2 16,-5 2 1-16,2-2-7 0,-4 1 0 0,4 3 9 15,-2-3-12-15,-1 1 0 0,1 0 3 0,-2-4-4 16,2 0 2-16,0-2 2 0,-2 0-2 0,-2 0 1 15,1 0 0-15,1 1-2 0,-2-3 2 16,4 2 1-16,-2-3-2 0,0 3 0 0,4-5-3 0,-1-1 3 16,3-1-2-16,1 0 3 0,2 0-7 15,2-4 1-15,0 0-1 0,6 2 3 0,1-1-1 0,0-3-2 16,4-1 0-16,2 1 0 0,2-3 2 0,3-2-2 16,0 0-1-16,4-4 0 0,4-2-2 0,5-1 5 0,-4-4-3 15,8 2 0-15,-1-4-3 0,6-2 1 16,-5-3-2-16,5 0-4 0,-3-4-3 0,1-4 1 0,4 1-7 15,-6-3-5-15,-1-5-2 0,-2 6-2 0,3-6-7 0,-6-2-17 16,-1 3-10-16,-4-3-1 0,-1-5-23 0,3 0-24 16,-3-1 75-16,0-4-48 0,-2-3 82 0</inkml:trace>
  <inkml:trace contextRef="#ctx0" brushRef="#br0" timeOffset="5580.25">13046 3890 656 0,'-8'-10'189'0,"3"4"-83"0,5 2 1 0,-4 3-22 16,4 4-141-16,2 10 1 0,2 2-41 0,-1 3 20 0,1 7 2 15,0 1-3-15,-2 7 24 0,-1-2 28 0,-1 0 11 16,-5-2 8-16,-1 0 28 0,1 2 5 0,-6 0-1 0,2 0 4 16,-4-2 1-16,0 2-6 0,1 8-2 15,-3-1-2-15,0 0-6 0,1 0-4 0,-3-3 5 0,1 0-2 16,-2-1 0-16,1 5 3 0,1-8-1 16,-4 2 2-16,-2-6 5 0,0 2-1 0,4 8-9 0,1-5 1 15,-3 3-3-15,6-2-5 0,-3-4 0 0,5 4 3 16,-1-2-9-16,7 0 1 0,-5-2 0 0,2-2 1 15,4 3-1-15,-2 1-1 0,-1-4-1 0,8 0 3 16,2-1-2-16,0 1 2 0,11-5-1 0,1 2-1 16,4-2 5-16,3-2-3 0,4-2 5 0,6 2-1 15,0 0-1-15,9-5 3 0,-1 7-1 16,4-8-3-16,7 3 4 0,2 1-3 0,-2-2-2 0,6-5-1 16,4 2-2-16,1-2-16 0,-3-4-15 15,-5 0-6-15,0-3-21 0,-4 5-88 0,4-5 118 0,-9 1-48 16,-8-3 76-16</inkml:trace>
  <inkml:trace contextRef="#ctx0" brushRef="#br0" timeOffset="20414.24">14903 3504 334 0,'0'3'68'0,"-2"1"-30"0,2-2 2 16,0 0 6-16,0 1-53 0,2 1-1 0,-4 0-3 0,2-2 7 16,2 1-2-16,-2 1-1 0,1-2 7 0,3-2 4 15,-4 0-1-15,-2 1 4 0,2-1 1 0,0 0 3 16,-3 2 4-16,-3 0 1 0,3-2 5 0,-5 2-4 15,6-2 5-15,1 2-1 0,1-2 0 0,1 2-4 16,-1 1 0-16,-1 1-6 0,-5 1-1 0,8-1-4 16,-8 3 1-16,3 2-6 0,-10 2-2 0,-2 4 0 15,12 0-1-15,-1 1 0 0,2 6-2 0,1 3 1 16,1 5-2-16,-2-3 5 0,4 8-2 0,10 5 2 16,-8 2-3-16,3 3 2 0,-3-1-1 0,3 5 1 15,2-1-1-15,-1 5 0 0,-7-1-2 0,3-1-4 16,-2 4 4-16,3 2-1 0,-1 1-4 0,-4 0 4 0,2 3-1 15,-2 1 0-15,0 0 3 0,-2 1 1 0,2 1 2 16,-7-4-2-16,1-1 1 0,-1-1 3 0,-4-5 1 16,7-2-2-16,1-5 0 0,-3-3 0 0,-1-2 0 15,-4-3-9-15,0-7-1 0,4 4-20 0,-2-3-11 0,3 3 1 16,-7-4-29-16,2-5 1 0,0-3-18 0</inkml:trace>
  <inkml:trace contextRef="#ctx0" brushRef="#br0" timeOffset="21113.46">14084 4831 741 0,'-13'21'-3'0,"0"-1"-2"0,4-2 0 0,4 4-1 15,-5 0 0-15,9 1-3 0,-3 1 1 0,9 0 3 16,-1 1-1-16,3 1-1 0,2-1 3 0,2-1 0 16,2 3 0-16,-6 1 3 0,8 1-2 0,-11-2-1 15,7-3 0-15,3 5 2 0,-3 0 0 0,-5 1 0 16,-1-7 0-16,6-3-1 0,-7-1 3 0,12 2 0 15,-10 1 2-15,-5-2-3 0,5-3 1 0,-1-4 1 16,3 5-1-16,-3 2-1 0,4 0-1 0,-5-2 1 16,7 0-2-16,0 1-1 0,-2-5-1 0,6 4-10 15,-3-3-7-15,-1-4 3 0,2 0-13 0,2-6 3 16,-4 1-2-16,-2-4-7 0,3-1 4 0,-1 1 25 16,0-5-11-16,-3-5 3 0,3 3 9 0,-1-4 2 15,0 1 3-15,-1-1 4 0,0-2 2 0,-2 0 2 0,2-3 4 16,0 3 2-16,1-4 2 0,0 1 3 0,1-3 3 15,0 3-2-15,2-1 3 0,0 1-5 0,1-3-4 16,-1-3 2-16,4 0-8 0,-3 4 1 0,6-1-3 16,-5-6 0-16,3 1-1 0,2 2 2 0,0 0 1 0,-1-2 2 15,1 0-1-15,-2-4 1 0,0 1 0 0,6 5 1 16,-2-2 0-16,-4-2-4 0,4 4 1 0,5 0 0 16,-3 0-3-16,-2 2 3 0,-4 1-2 0,6-1-3 15,-4 2 3-15,2-1-2 0,-2 3 1 16,-2 1 1-16,0 0-3 0,2 0-3 0,2 4-6 0,-4-2-3 15,2 2-7-15,1 2-40 0,-5-1 48 0,0 1-16 16,-1 4 27-16</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0:46.490"/>
    </inkml:context>
    <inkml:brush xml:id="br0">
      <inkml:brushProperty name="width" value="0.35" units="cm"/>
      <inkml:brushProperty name="height" value="0.35" units="cm"/>
      <inkml:brushProperty name="color" value="#FFFFFF"/>
    </inkml:brush>
  </inkml:definitions>
  <inkml:trace contextRef="#ctx0" brushRef="#br0">5670 50 24575,'-30'-3'0,"6"0"0,3 3 0,-2 0 0,0 0 0,-5 0 0,-9 0 0,11 0 0,-8 0 0,7 0 0,1 0 0,-4 0 0,5 0 0,4 0 0,3 0 0,-4 0 0,0 0 0,-1 0 0,-5 0 0,9 0 0,-3 0 0,9 0 0,3 0 0,-2 0 0,3 0 0,-4 0 0,1 0 0,-1 0 0,0 0 0,1 0 0,-5 0 0,3 0 0,-7 0 0,7 0 0,-7 0 0,3 0 0,-4 0 0,-1 0 0,1 0 0,0 0 0,-5 0 0,4 0 0,-10 0 0,5 0 0,-1 0 0,-3 0 0,8 0 0,-8 0 0,-12 0 0,12 0 0,-10 0 0,15 0 0,3 0 0,-3 0 0,5 0 0,-1 0 0,1 0 0,0 0 0,-5 0 0,3 0 0,-3 0 0,0 0 0,3 0 0,-3 0 0,5 0 0,0 0 0,4 0 0,-3 0 0,3-7 0,-5 6 0,6-6 0,-5 7 0,4 0 0,-4 0 0,4 0 0,-3 0 0,7 0 0,-7 0 0,-2 0 0,-1 0 0,-4 0 0,10 0 0,-8-4 0,7 3 0,-8-2 0,4 3 0,1 0 0,-5 0 0,4 0 0,-5 0 0,1 0 0,4 0 0,-5 0 0,6 0 0,0 0 0,0 0 0,0 0 0,-1 0 0,5 0 0,2 0 0,3 0 0,-4 0 0,3 0 0,-3 0 0,8 0 0,-3 0 0,3 0 0,-4 0 0,0 0 0,4 0 0,-3 0 0,2 0 0,1 0 0,-3 0 0,6 0 0,-5 0 0,2 0 0,0 0 0,-3 0 0,6 0 0,-6 0 0,3 0 0,0 0 0,-1 0 0,2 0 0,-3 2 0,3-1 0,-2 1 0,1 0 0,-1 1 0,2 0 0,-2 2 0,2-5 0,-1 3 0,-1-1 0,1-1 0,0 1 0,-2-2 0,2 3 0,-3-2 0,0 1 0,-1-2 0,0 0 0,0 0 0,-4 0 0,4 3 0,-8-2 0,-3 2 0,1 0 0,-4-2 0,-1 2 0,5 0 0,-9-2 0,8 6 0,-8-7 0,3 4 0,1-1 0,0-2 0,6 2 0,0-3 0,0 0 0,0 0 0,4 0 0,-3 0 0,7 0 0,-7 3 0,7-2 0,-7 2 0,7-3 0,-7 0 0,8 0 0,-9 0 0,4 0 0,0 0 0,-3 0 0,3 0 0,-4 0 0,0 0 0,0 0 0,-6 0 0,5 0 0,-9 0 0,3 4 0,-5-3 0,1 6 0,4-6 0,-3 7 0,3-7 0,0 6 0,-3-6 0,9 5 0,-5-5 0,6 2 0,0-3 0,-5 0 0,7 3 0,-6-2 0,8 1 0,-4-2 0,0 0 0,4 0 0,-3 0 0,3 0 0,0 0 0,-3 0 0,-2 3 0,3-2 0,-6 5 0,8-5 0,-5 2 0,1-3 0,4 3 0,-3-3 0,3 3 0,-4 1 0,-5-4 0,3 7 0,-3-3 0,0 4 0,3-1 0,-8-2 0,3 2 0,-4-6 0,-1 6 0,0-6 0,1 3 0,-1-1 0,0-2 0,0 3 0,1 0 0,-1-3 0,6 2 0,-5-3 0,5 0 0,-6 0 0,6 4 0,-5-4 0,0 4 0,3-4 0,-2 0 0,10 0 0,0 0 0,0 0 0,0 0 0,4 2 0,-4-1 0,4 5 0,1-5 0,-5 2 0,4 1 0,-4-4 0,4 4 0,-3-1 0,7-2 0,-7 2 0,8-3 0,-4 0 0,0 0 0,3 0 0,-3 3 0,4-2 0,1 1 0,-1 1 0,0-2 0,4 2 0,-3-1 0,6-1 0,-9 7 0,5-7 0,-5 7 0,6-7 0,0 2 0,-1-3 0,40 0 0,-18 0 0,34 0 0,-6 0 0,-2 0 0,17 0 0,-1-5 0,-11 0 0,16 0 0,-9-4 0,6 4 0,-1-1 0,-9-2 0,2 7 0,-8-7 0,0 7 0,-7-7 0,-4 7 0,3-2 0,-8-1 0,8 4 0,-9-7 0,5 6 0,-6-2 0,0-1 0,0 4 0,0-4 0,-4 4 0,3 0 0,-8-2 0,4 1 0,-4-2 0,-4 3 0,3 0 0,-3 0 0,1 0 0,2 0 0,-3 0 0,4 0 0,3 0 0,2 0 0,4-3 0,5 2 0,8-7 0,6 7 0,6-7 0,0 7 0,10-7 0,-14 7 0,-4-6 0,-13 7 0,-12-3 0,0 3 0,-6 0 0,0 0 0,-27-15 0,8 11 0,-24-14 0,8 17 0,-2-6 0,1 3 0,-5-1 0,10-1 0,-10 5 0,10-6 0,0 4 0,2-1 0,7 1 0,-3 0 0,0 2 0,4-2 0,-4 1 0,4 1 0,0-2 0,1 0 0,-1 3 0,0-6 0,4 5 0,-3-4 0,6 4 0,-3-6 0,9-4 0,0 3 0,9-5 0,0 7 0,8 3 0,-3-3 0,3 2 0,-5 1 0,-2 0 0,-2 3 0,2 0 0,2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0:51.452"/>
    </inkml:context>
    <inkml:brush xml:id="br0">
      <inkml:brushProperty name="width" value="0.35" units="cm"/>
      <inkml:brushProperty name="height" value="0.35" units="cm"/>
      <inkml:brushProperty name="color" value="#FFFFFF"/>
    </inkml:brush>
  </inkml:definitions>
  <inkml:trace contextRef="#ctx0" brushRef="#br0">4477 50 24575,'-36'0'0,"1"0"0,17 0 0,0 0 0,-3 0 0,3 0 0,4 0 0,-7 0 0,11 0 0,-7 0 0,0 0 0,3 0 0,-7 0 0,3 0 0,1 0 0,0-3 0,0 2 0,3-4 0,-7 4 0,7-5 0,-3 5 0,5-1 0,-1 2 0,-4-4 0,3 3 0,-7-5 0,3 5 0,-4-2 0,0-1 0,0 4 0,-1-4 0,5 4 0,-3 0 0,3 0 0,-4 0 0,4 0 0,1 0 0,0 0 0,4 0 0,-9 0 0,9 0 0,-8 0 0,3 0 0,-5 0 0,1 0 0,0 0 0,0 0 0,0 0 0,-6 0 0,0 0 0,-6 0 0,0 0 0,1 0 0,4 0 0,-3 0 0,3 0 0,0 0 0,-3 0 0,9 0 0,-5 0 0,1 0 0,4 0 0,-5 0 0,6 0 0,0 0 0,0 0 0,0 0 0,-1 0 0,5 0 0,-3 0 0,8 0 0,-4 0 0,4 0 0,-4 0 0,-3 0 0,-2 0 0,-2 0 0,6 0 0,-3 0 0,4 0 0,-1 0 0,-3 0 0,3 0 0,-4 0 0,-1 0 0,1 0 0,-5 0 0,3 0 0,-8 0 0,9 0 0,-10 0 0,5 0 0,-1 0 0,-3 0 0,3 0 0,-4 0 0,4 0 0,-3 0 0,3 0 0,0-3 0,-3 2 0,9-2 0,-4 3 0,0 0 0,3 0 0,-3 0 0,-5 0 0,7 0 0,-7 0 0,10 0 0,0 0 0,0 0 0,-1 0 0,-4 0 0,4 0 0,-10 0 0,5 0 0,-6 0 0,0 0 0,1 0 0,-1 0 0,0 0 0,1 0 0,-1 0 0,0 0 0,1 0 0,-1 0 0,-6 0 0,5 0 0,-5 0 0,1 0 0,3 0 0,-3 0 0,5 0 0,5 0 0,-3 0 0,9 0 0,-10 0 0,10 0 0,-4 0 0,4 0 0,-4 0 0,4 3 0,0-2 0,-8 2 0,14 0 0,-14-2 0,18 2 0,-4-1 0,0-1 0,-1 2 0,0-3 0,-3 0 0,3 0 0,0 0 0,-3 0 0,3 0 0,0 0 0,-4 0 0,4 0 0,1 0 0,-5 0 0,4 0 0,0 0 0,-3 0 0,3 0 0,0 0 0,-3 0 0,7 0 0,-7 0 0,8 0 0,-4 0 0,0 3 0,3-2 0,-7 2 0,7-3 0,-7 0 0,3 0 0,-10 3 0,5-2 0,-1 1 0,3-2 0,7 0 0,-7 0 0,7 3 0,-3-2 0,0 2 0,4-3 0,-4 0 0,0 0 0,3 0 0,-3 0 0,4 0 0,1 0 0,2 0 0,2 2 0,0 3 0,5 5 0,-1 0 0,4 0 0,4-1 0,-3 1 0,7 1 0,-5-1 0,3 2 0,0-6 0,-1 2 0,1 1 0,-1-3 0,1 3 0,2 1 0,-2-3 0,2 4 0,-2-6 0,2 4 0,-2-3 0,3 3 0,0-4 0,-3 1 0,5-3 0,3 0 0,4 0 0,4 1 0,5 0 0,-3 2 0,14-1 0,-8 0 0,10-1 0,-7 0 0,1-3 0,-1 2 0,1-3 0,-1 0 0,1 0 0,-5 0 0,-2 0 0,-5 0 0,0-3 0,0-1 0,0-4 0,0 4 0,1-2 0,-1 5 0,-4-5 0,3 5 0,-4-5 0,5 5 0,6-2 0,-5 3 0,9-4 0,-4 3 0,6-2 0,0 3 0,-1 0 0,1 0 0,-6 0 0,4 0 0,-8 0 0,8-4 0,6-1 0,-7 0 0,11-2 0,-18 6 0,3-3 0,-5 4 0,0-3 0,-4 2 0,3-2 0,-7 3 0,2 0 0,-3 0 0,-1 0 0,5 0 0,-3 0 0,3 0 0,-5 0 0,1 0 0,0 0 0,-4 0 0,0 0 0,1 0 0,-4 0 0,7 0 0,-5 0 0,0 0 0,8 0 0,-6 0 0,4 0 0,-2 0 0,-3 0 0,4 0 0,0 0 0,-1 0 0,-2 0 0,2 0 0,-6 0 0,5 0 0,-3 0 0,0 0 0,4 0 0,-37 17 0,19-7 0,-29 11 0,22-11 0,0-4 0,4 0 0,-3 0 0,6-1 0,-6 1 0,6 0 0,-6 0 0,6-1 0,-3-1 0,0 1 0,3-2 0,-5 3 0,5-1 0,-4-2 0,4 3 0,-4-2 0,5 2 0,-3-1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0:53.683"/>
    </inkml:context>
    <inkml:brush xml:id="br0">
      <inkml:brushProperty name="width" value="0.35" units="cm"/>
      <inkml:brushProperty name="height" value="0.35" units="cm"/>
      <inkml:brushProperty name="color" value="#FFFFFF"/>
    </inkml:brush>
  </inkml:definitions>
  <inkml:trace contextRef="#ctx0" brushRef="#br0">3526 0 24575,'-55'0'0,"8"0"0,-6 0 0,3 0 0,-20 0 0,-3 0 0,-17 0 0,7 0 0,-7 0 0,31 0 0,-16 0 0,15 0 0,-12 0 0,8 0 0,2 0 0,13 0 0,-12 0 0,12 0 0,-12 0 0,12 0 0,-6 0 0,8 0 0,0 0 0,5 0 0,-3 0 0,9 4 0,2 0 0,1 1 0,10-2 0,-10 1 0,10-3 0,-4 2 0,4-3 0,1 0 0,0 0 0,4 0 0,-3 0 0,3 0 0,-4 4 0,0-4 0,0 4 0,0-4 0,-1 0 0,1 0 0,0 3 0,0-2 0,0 2 0,-1-3 0,1 0 0,0 0 0,-5 4 0,3-3 0,-8 2 0,9-3 0,-10 4 0,5-3 0,-6 3 0,6-1 0,1-2 0,-1 2 0,5 0 0,-10-2 0,10 6 0,-4-6 0,-1 6 0,5-6 0,-4 2 0,-1 1 0,5-3 0,-4 3 0,-1-1 0,5-2 0,0 3 0,1-4 0,5 0 0,-1 0 0,-4 0 0,4 0 0,1 0 0,-5 3 0,9-2 0,-4 2 0,0-3 0,3 3 0,-12-2 0,6 5 0,-8-5 0,6 2 0,0-3 0,0 0 0,0 0 0,0 0 0,-1 0 0,-4 0 0,4 0 0,-10 0 0,10 0 0,-10 0 0,10 0 0,-10 0 0,10 0 0,-9 0 0,8 0 0,-3 0 0,9 0 0,1 0 0,5 0 0,-1 0 0,3 0 0,2 0 0,0 4 0,0 2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0:56.722"/>
    </inkml:context>
    <inkml:brush xml:id="br0">
      <inkml:brushProperty name="width" value="0.35" units="cm"/>
      <inkml:brushProperty name="height" value="0.35" units="cm"/>
      <inkml:brushProperty name="color" value="#FFFFFF"/>
    </inkml:brush>
  </inkml:definitions>
  <inkml:trace contextRef="#ctx0" brushRef="#br0">6428 36 24575,'-41'0'0,"-1"0"0,18 0 0,-14 0 0,20 0 0,-24 0 0,24 0 0,-20 0 0,3 0 0,-6 0 0,-7 0 0,7 0 0,7 0 0,1 0 0,5 0 0,-12 0 0,5 0 0,-5 0 0,6 0 0,6 0 0,0 0 0,1 0 0,8 0 0,-7 0 0,3 0 0,-1 0 0,-8 0 0,3 0 0,-4 0 0,-1 0 0,0-4 0,0 3 0,1-3 0,-1 4 0,1 0 0,4 0 0,-3 0 0,3 0 0,1 0 0,-4 0 0,3 0 0,-5 0 0,1 0 0,-1 0 0,0 0 0,1 0 0,-1 0 0,0 0 0,1 0 0,-1 0 0,-5 0 0,4 0 0,-11 0 0,4 0 0,-5 0 0,6 0 0,-5 0 0,5 0 0,-7 0 0,7 0 0,1 0 0,7 0 0,-1 0 0,-6 0 0,5 0 0,-5 0 0,7 0 0,-7 0 0,5 0 0,-26 0 0,22 0 0,-15 0 0,20 0 0,6 0 0,-5 0 0,10 0 0,-9 0 0,8 0 0,-3 0 0,0 0 0,7-3 0,-6 3 0,8-3 0,-4 3 0,0 0 0,4-3 0,-3 2 0,3-2 0,0 3 0,-3 0 0,3 0 0,-5 0 0,5-2 0,-3 1 0,8-2 0,-4 3 0,0 0 0,3 0 0,-7-3 0,7 2 0,-7-2 0,-3 3 0,1 0 0,-5 0 0,6 0 0,0 0 0,-1 0 0,-4 0 0,4 0 0,-10 0 0,10 0 0,-10 0 0,5 0 0,-6 0 0,0 0 0,1 0 0,4 0 0,-3 0 0,3 0 0,-5 0 0,1 0 0,-1 0 0,5 0 0,-3 0 0,9 0 0,-10 0 0,10 0 0,-4 3 0,-1-2 0,5 2 0,-4-3 0,4 0 0,1 0 0,-10 3 0,2-2 0,-3 2 0,6-3 0,-1 0 0,5 0 0,-4 0 0,-1 0 0,5 0 0,-9 0 0,8 0 0,-3 0 0,0 0 0,-2 0 0,1 0 0,-5 0 0,10 0 0,-10 0 0,10 0 0,-10 0 0,10 0 0,-4 4 0,5-4 0,-1 4 0,1-1 0,0-2 0,0 2 0,-5-3 0,3 3 0,-3-2 0,5 2 0,-1-3 0,-9 0 0,8 3 0,-8-2 0,14 2 0,-3-3 0,3 0 0,0 0 0,-3 0 0,3 0 0,-4 0 0,0 0 0,-1 4 0,5-3 0,-3 2 0,3-3 0,0 3 0,-3-3 0,3 3 0,0-3 0,1 3 0,1-2 0,-2 1 0,-5-2 0,1 4 0,4-4 0,-3 4 0,3-4 0,-4 0 0,0 3 0,0-2 0,0 2 0,-1 0 0,1-2 0,4 2 0,-18 1 0,15-3 0,-17 3 0,16-4 0,0 0 0,0 0 0,0 3 0,4-2 0,-3 2 0,3 0 0,0-2 0,-3 2 0,7 0 0,-7-2 0,3 2 0,-4-3 0,4 2 0,-3-1 0,3 2 0,0-3 0,-3 0 0,7 0 0,-7 0 0,7 0 0,-3 0 0,0 0 0,4 0 0,-4 0 0,0 0 0,3 0 0,-8 0 0,8 0 0,-2 0 0,4 0 0,3 0 0,0 0 0,-3 0 0,5 0 0,-4 0 0,2 0 0,-4 0 0,5 0 0,-1 0 0,-4 0 0,5 0 0,-5 0 0,5 0 0,0 2 0,-3-1 0,3 4 0,0-3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1:01.029"/>
    </inkml:context>
    <inkml:brush xml:id="br0">
      <inkml:brushProperty name="width" value="0.35" units="cm"/>
      <inkml:brushProperty name="height" value="0.35" units="cm"/>
      <inkml:brushProperty name="color" value="#FFFFFF"/>
    </inkml:brush>
  </inkml:definitions>
  <inkml:trace contextRef="#ctx0" brushRef="#br0">1788 0 24575,'-30'0'0,"5"0"0,8 0 0,0 0 0,3 0 0,-3 0 0,5 0 0,2 0 0,-2 0 0,6 0 0,-8 0 0,5 0 0,-6 0 0,3 0 0,-1 0 0,4 0 0,-3 0 0,3 0 0,-4 0 0,4 2 0,0-1 0,1 4 0,0-2 0,0 2 0,-2-2 0,4 2 0,-4-5 0,1 5 0,1-5 0,-5 5 0,6-2 0,-7 0 0,4 2 0,1-4 0,-3 4 0,2-4 0,1 4 0,-2-2 0,7 5 0,0 2 0,4-1 0,2 3 0,4-3 0,3 3 0,8 1 0,-3-3 0,3 0 0,-5-4 0,1 1 0,0-1 0,-4 0 0,0-3 0,-1 0 0,4-3 0,-2 0 0,4 0 0,-5 0 0,4 0 0,0 0 0,-1 0 0,1 0 0,-1 0 0,-2 0 0,-2 0 0,1 0 0,-1 0 0,4 0 0,-4 0 0,-40 6 0,16-1 0,-34 6 0,23-7 0,3 2 0,-3-5 0,5 6 0,0-7 0,-1 4 0,1-1 0,0-2 0,0 2 0,0 0 0,0-2 0,0 2 0,4-3 0,1 0 0,0 0 0,3 0 0,1 0 0,1 0 0,2 0 0,-2 0 0,-1 0 0,0 0 0,0 0 0,1 0 0,-1 0 0,0 0 0,1 0 0,2 0 0,-2 0 0,3 0 0,-4 0 0,0 0 0,4 0 0,-3 0 0,3 0 0,-1 0 0,-2 0 0,6 0 0,-8 0 0,5 0 0,-3 0 0,2 0 0,4 2 0,-7-1 0,6 1 0,-4-2 0,-2 3 0,5-3 0,-8 3 0,6-1 0,1-1 0,-7 2 0,5-3 0,-6 3 0,5-3 0,-5 3 0,-1-3 0,-4 0 0,4 0 0,-3 3 0,3-2 0,-4 3 0,-1-4 0,1 0 0,0 3 0,0-2 0,0 2 0,0-3 0,-1 3 0,1-2 0,0 2 0,0-3 0,4 3 0,-3-2 0,3 1 0,-4-2 0,4 0 0,-3 0 0,7 0 0,-3 0 0,4 0 0,1 3 0,2-2 0,-2 2 0,6-3 0,-5 2 0,3-1 0,-1 3 0,-1-3 0,2 3 0,-3-3 0,2 1 0,-8 1 0,3-2 0,-7 6 0,7-6 0,-2 5 0,3-6 0,3 3 0,2-3 0,29-8 0,-11 3 0,26-7 0,-13 5 0,5-1 0,6-1 0,5 0 0,-4 1 0,11-2 0,-11 2 0,4-1 0,-10 1 0,3 3 0,-9 2 0,4 0 0,-5 2 0,6-2 0,-9 0 0,7 2 0,-12-2 0,3 3 0,-5 0 0,1 0 0,-1 0 0,-2 0 0,2 0 0,-6 0 0,6 0 0,-1 0 0,3 0 0,-3 0 0,1 0 0,-6 0 0,6 0 0,0 0 0,-2 0 0,1 0 0,0 0 0,-5 0 0,8 0 0,-6 0 0,0 0 0,5 0 0,-7 0 0,6 0 0,-3 0 0,-1 0 0,4 0 0,-5 0 0,5 0 0,-4 3 0,1-3 0,3 5 0,-6-4 0,6 1 0,-4-2 0,0 0 0,4 2 0,-6-1 0,4 4 0,0-2 0,-4-1 0,6 5 0,-6-4 0,1 6 0,-2-1 0,-2 0 0,1 1 0,-3-2 0,1 3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1:10.130"/>
    </inkml:context>
    <inkml:brush xml:id="br0">
      <inkml:brushProperty name="width" value="0.35" units="cm"/>
      <inkml:brushProperty name="height" value="0.35" units="cm"/>
      <inkml:brushProperty name="color" value="#FFFFFF"/>
    </inkml:brush>
  </inkml:definitions>
  <inkml:trace contextRef="#ctx0" brushRef="#br0">7071 279 24575,'-35'-7'0,"0"1"0,1 6 0,1 0 0,-14 0 0,10 0 0,-22 0 0,9 0 0,5 0 0,-6 0 0,14 0 0,-4 0 0,1 0 0,7 0 0,-1 0 0,6 0 0,0 0 0,1 0 0,8 0 0,-13 0 0,8 0 0,-5-3 0,2 2 0,5-6 0,-6 3 0,9-1 0,-7-2 0,8 7 0,-4-4 0,0 4 0,4 0 0,-3-3 0,3 2 0,-5-2 0,1 3 0,4 0 0,-3-3 0,3 2 0,-4-3 0,0 4 0,0-3 0,-6 2 0,5-2 0,-10 3 0,5-4 0,-6 3 0,0-6 0,-5 6 0,-3-3 0,1 0 0,-5-1 0,5-4 0,0 0 0,6 4 0,8-2 0,9 6 0,1-5 0,7 5 0,4-4 0,45 5 0,16-2 0,-4 1 0,5 2-448,0-1 0,1 0 448,4 0 0,1 0 0,0 0 0,-2 0 0,29 0 0,-13 0 0,-5 0 0,-13 0 0,25 0 0,2 0 0,-15 0 0,-20 0 0,1 0 0,16 0 0,-17 0 0,13 0 0,-13 0 0,3 0 0,-23 0 896,8 0-896,-15 0 0,0 0 0,-1 0 0,-5 0 0,1-3 0,-1 2 0,-4-5 0,4 2 0,-4-2 0,4-1 0,-7 1 0,2 0 0,-6 0 0,2 3 0,2-2 0,-42 5 0,9-3 0,-47 3 0,14 0 0,-24 6 0,-4 1-492,30-1 0,-3 1 435,1-1 1,0 1 56,-5 0 0,-1-1 0,-5 1 0,1 0 0,3 0 0,0 0 0,-3 0 0,-1 0 0,4 0 0,4 0 0,-30 0 0,19 0 0,3-1 0,6-4-131,2 4 0,0 0 131,-7-5 0,-7 9 0,2-9 0,15 4 0,2-5 983,12 0-884,-4 0 178,11 0-277,-4 0 0,10 0 0,2 0 0,-1 0 0,5 0 0,-4 0 0,4 0 0,1 0 0,0 0 0,0 0 0,4 0 0,-3 0 0,7 0 0,-7 0 0,7 0 0,-3 0 0,4 0 0,-4 0 0,4 0 0,-4 0 0,4 0 0,0 0 0,1 0 0,-1 0 0,0 0 0,0 0 0,1 0 0,-1 0 0,0 0 0,1 0 0,-1 0 0,0 0 0,0 0 0,1 0 0,-1 0 0,0 0 0,4 0 0,0 0 0,67-7 0,0 5 0,3-2 0,5 1 0,-14 2 0,-1 2 0,42-1-290,-39 0 0,-2 0 290,26 0 0,21 0 0,-18 0 0,-16 0 0,-8 0 0,-18 0 0,-10 0 0,-2-4 0,-9 3 580,-1-5-580,-5 6 0,-2-6 0,-2 3 0,0-2 0,0 0 0,0 2 0,2-2 0,-4 2 0,2-4 0,-23-4 0,10 5 0,-18-5 0,13 11 0,1-5 0,-7 1 0,8-2 0,-8-1 0,7 4 0,-1-2 0,2 2 0,1-4 0,-1 1 0,0 2 0,-2 2 0,4-1 0,-6 3 0,-4-6 0,2 5 0,-6-2 0,3 0 0,4 2 0,-8-6 0,7 6 0,-7-5 0,7 2 0,-3 0 0,4-2 0,0 6 0,1-3 0,-1 3 0,0-3 0,1 2 0,-5-1 0,3 2 0,-7 0 0,7 0 0,-7 0 0,7-3 0,-7 2 0,3-2 0,-4 0 0,4 2 0,-3-6 0,3 7 0,0-4 0,-4 1 0,4 2 0,-4-2 0,0 3 0,0 0 0,-5-4 0,3 3 0,-8-3 0,8 4 0,-8-3 0,4 2 0,-1-3 0,-3 4 0,3 0 0,1 0 0,-5 0 0,10 0 0,-10 0 0,10 0 0,-4 0 0,0 0 0,3 0 0,-3 0 0,5 0 0,0 0 0,-1 0 0,1 0 0,4 0 0,-3 0 0,7 0 0,-7 0 0,3 0 0,0 0 0,-3 0 0,3 0 0,0 0 0,-3 0 0,7 0 0,-7 0 0,8 0 0,-8 0 0,-3 3 0,0-3 0,1 3 0,1-3 0,9 0 0,-8 3 0,7-2 0,-3 3 0,4-4 0,0 2 0,1-1 0,-1 2 0,0 0 0,-4-3 0,4 6 0,-4-5 0,4 1 0,-4 2 0,3-3 0,-7 5 0,3-5 0,-4 2 0,0 0 0,0-2 0,-6 6 0,5-6 0,-9 6 0,8-6 0,-23 7 0,20-4 0,-20 0 0,24 3 0,-4-6 0,4 2 0,1 0 0,-5-2 0,4 6 0,-4-3 0,5 0 0,0 2 0,-6-5 0,5 6 0,-10-3 0,5 4 0,-6-3 0,-6 3 0,5-4 0,-4 1 0,5 3 0,0-7 0,0 6 0,1-2 0,-1 0 0,-6 3 0,5-7 0,-5 7 0,7-8 0,4 7 0,-3-6 0,3 6 0,-5-6 0,1 7 0,-11-4 0,8 5 0,-8-1 0,11-3 0,-1 2 0,0-6 0,-5 7 0,4-7 0,-4 3 0,5 0 0,0-3 0,6 3 0,-5-1 0,10-2 0,-9 3 0,8-1 0,-8-2 0,8 2 0,-8 1 0,8-3 0,-8 3 0,8-4 0,-8 0 0,9 3 0,-9-2 0,8 2 0,-3-3 0,5 0 0,-1 0 0,1 0 0,0 0 0,-5 0 0,-7 0 0,5 0 0,-3 0 0,10 0 0,0 0 0,0 0 0,0 0 0,4 0 0,-3 0 0,3 3 0,-4-2 0,4 2 0,-3-3 0,7 0 0,-7 4 0,7-4 0,-3 4 0,8-2 0,0-1 0,36 7 0,-1-6 0,31 5 0,-10-7 0,24 0 0,-3 0 0,20-5 0,-7 3-481,7-8 481,4 3 0,-41-2 0,-1-1 0,26 2 0,19-9 0,-35 11 0,13-5 0,-19 1 0,-13 1 0,-6 4 0,-12-2 0,-6 7 481,-8-6-481,0 6 0,-2-5 0,2 4 0,-28-6 0,7 6 0,-30-9 0,18 10 0,-8-8 0,8 7 0,-8-6 0,8 6 0,-3-3 0,9 4 0,-3-3 0,7 2 0,-7-3 0,7 4 0,-2 0 0,3 0 0,0 0 0,0 0 0,1 0 0,-1 0 0,4-2 0,-3 1 0,2-1 0,1 2 0,-3 0 0,2 0 0,1 0 0,-3 0 0,3 0 0,-1 0 0,-2 0 0,3 0 0,-4 0 0,0 0 0,1 0 0,2 0 0,-2 0 0,3 0 0,-1 0 0,-2 0 0,3 0 0,-4 0 0,4 0 0,-3 0 0,3 0 0,-4 0 0,0 0 0,0 0 0,1 0 0,-1 0 0,-5 0 0,-1 0 0,0 3 0,2-2 0,0 1 0,4-2 0,-9 0 0,9 0 0,-8 0 0,7 3 0,-7-2 0,3 2 0,0-3 0,-3 0 0,3 3 0,-5-2 0,5 2 0,-3-3 0,7 0 0,-2 0 0,3 0 0,0 0 0,0 0 0,1 0 0,-1 3 0,3-3 0,-1 3 0,1-3 0,1 0 0,-3 0 0,6 0 0,-9 0 0,8 0 0,-7 0 0,8 0 0,-6 0 0,3 0 0,-4 0 0,0 0 0,0 0 0,1 0 0,2 0 0,-6 0 0,6 0 0,-4 0 0,2 3 0,3-2 0,-4 2 0,0-3 0,1 0 0,-1 0 0,0 2 0,0-1 0,1 2 0,-1-3 0,0 0 0,1 3 0,-1-3 0,4 3 0,-3-3 0,2 0 0,1 0 0,-6 0 0,9 0 0,-5 2 0,0-1 0,4 1 0,-8-2 0,9 0 0,-6 0 0,3 0 0,-4 0 0,1 0 0,-1 0 0,0 0 0,0 0 0,1 0 0,-1 0 0,-4 0 0,3 0 0,-3 0 0,5 0 0,-1 0 0,0 0 0,1 0 0,-1 0 0,-4 0 0,3 0 0,-3 0 0,5 0 0,-5 0 0,3 0 0,-3 0 0,4 0 0,1 0 0,-1 0 0,3 0 0,-1 3 0,1-2 0,-3 2 0,1-3 0,2 2 0,-2-1 0,3 1 0,-4 1 0,0-3 0,1 3 0,-1 0 0,0-2 0,4 2 0,-3-3 0,6 2 0,-3 5 0,4 3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1:13.516"/>
    </inkml:context>
    <inkml:brush xml:id="br0">
      <inkml:brushProperty name="width" value="0.35" units="cm"/>
      <inkml:brushProperty name="height" value="0.35" units="cm"/>
      <inkml:brushProperty name="color" value="#FFFFFF"/>
    </inkml:brush>
  </inkml:definitions>
  <inkml:trace contextRef="#ctx0" brushRef="#br0">4776 233 24575,'-24'0'0,"3"0"0,13 0 0,-2 0 0,1 0 0,-5 0 0,7 0 0,-4 0 0,1 0 0,3 0 0,29-7 0,-7 6 0,28-6 0,-21 7 0,5 0 0,-4-4 0,10 4 0,-5-4 0,6 4 0,-6-3 0,5 2 0,-10-2 0,4 3 0,-9 0 0,-1 0 0,-4 0 0,0 0 0,-1 0 0,-2-3 0,1 3 0,-1-2 0,2-1 0,1 2 0,0-5 0,-1 6 0,1-6 0,0 2 0,-1 1 0,1-3 0,4 6 0,-3-6 0,7 2 0,-8 0 0,8-2 0,-7 2 0,3-3 0,-4 1 0,-1 2 0,1-1 0,4 1 0,-4-6 0,4 3 0,0-3 0,-3 1 0,7-3 0,-8 2 0,4-3 0,-4 6 0,-4-1 0,0 2 0,-4 0 0,1-1 0,-22 1 0,9 1 0,-23 3 0,17 2 0,-9 0 0,4 3 0,-4 1 0,-5 0 0,-1 3 0,-6-6 0,0 3 0,1-1 0,-7-2 0,5 3 0,-11-4 0,11 0 0,-11 4 0,11-3 0,-5 3 0,0-4 0,-1 5 0,-6-4 0,-1 7 0,1-7 0,0 3 0,-8-4 0,6 0 0,-5 4 0,0-3 0,5 3 0,-5-4 0,0 0 0,5 0 0,-5 0 0,12 0 0,-3 0 0,3 0 0,1 0 0,2 0 0,-1 0 0,5 0 0,-5 0 0,6 0 0,1 0 0,-1 0 0,5 0 0,-3 0 0,4 0 0,-1 0 0,2 0 0,5 0 0,-10 0 0,7 0 0,-3 0 0,7 0 0,3 0 0,0 0 0,-3 0 0,3 0 0,-4-3 0,0 2 0,-1-2 0,1 3 0,0 0 0,4 0 0,-3 0 0,3 0 0,-9 0 0,3 0 0,-3 0 0,5 0 0,0 0 0,-5 0 0,3 0 0,-3 0 0,0 0 0,3-3 0,-8 2 0,8-2 0,-8 3 0,9 0 0,-4 0 0,5 0 0,-10 0 0,7 0 0,-6 0 0,8 0 0,1 0 0,-5 0 0,4 0 0,-5 0 0,6 0 0,-5 0 0,5 0 0,-11 0 0,11 0 0,-10 0 0,5 0 0,-7 0 0,2 0 0,-2 0 0,0 0 0,-6 0 0,5 0 0,-11 0 0,5 0 0,0 0 0,-5 0 0,5 0 0,0 0 0,-5 0 0,11 0 0,-5 0 0,6 0 0,0 0 0,1 0 0,4 0 0,-3 0 0,13 0 0,-17 0 0,20 0 0,-15 0 0,17 0 0,-3 0 0,4 0 0,-4 0 0,4 0 0,-8 0 0,7 0 0,-3 0 0,0 0 0,-1 0 0,-4 0 0,0 0 0,-1 0 0,1 0 0,0 0 0,0 0 0,-5 0 0,3 3 0,-8-2 0,8 2 0,-3 0 0,0-2 0,4 5 0,-10-5 0,5 6 0,-1-6 0,-3 3 0,-12 0 0,7-4 0,-12 4 0,16 0 0,-1-3 0,1 3 0,-1-1 0,1-2 0,0 3 0,-1-4 0,0 4 0,0-3 0,-5 2 0,4-3 0,0 0 0,3 4 0,8-3 0,-3 3 0,5-4 0,0 3 0,0-2 0,4 5 0,-3-5 0,7 4 0,-7-4 0,3 5 0,0-5 0,-3 5 0,3-5 0,0 5 0,1-2 0,0-1 0,3 3 0,-2-5 0,-3 4 0,5-4 0,-4 4 0,5-4 0,0 2 0,4-3 0,0 0 0,-1 0 0,4 2 0,-4 1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1:20.160"/>
    </inkml:context>
    <inkml:brush xml:id="br0">
      <inkml:brushProperty name="width" value="0.35" units="cm"/>
      <inkml:brushProperty name="height" value="0.35" units="cm"/>
      <inkml:brushProperty name="color" value="#FFFFFF"/>
    </inkml:brush>
  </inkml:definitions>
  <inkml:trace contextRef="#ctx0" brushRef="#br0">925 146 24575,'0'-31'0,"6"3"0,-2 16 0,8-1 0,-2 0 0,0 1 0,-2 2 0,1-2 0,-3 6 0,3-2 0,-35 16 0,11-4 0,-31 13 0,23-13 0,-10 3 0,5-6 0,-6 7 0,0-4 0,1 5 0,-1 3 0,0 1 0,-6 5 0,-1 4 0,-2 2 0,-3 4 0,7 0 0,-7-3 0,7 2 0,-1-8 0,4 3 0,1 0 0,1-4 0,-8 4 0,12-9 0,-8 4 0,14-9 0,-3 4 0,9-8 0,1-1 0,8-3 0,0 0 0,4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1:22.059"/>
    </inkml:context>
    <inkml:brush xml:id="br0">
      <inkml:brushProperty name="width" value="0.35" units="cm"/>
      <inkml:brushProperty name="height" value="0.35" units="cm"/>
      <inkml:brushProperty name="color" value="#FFFFFF"/>
    </inkml:brush>
  </inkml:definitions>
  <inkml:trace contextRef="#ctx0" brushRef="#br0">514 1 24575,'-47'0'0,"11"0"0,-3 0 0,11 0 0,-6 0 0,6 0 0,0 0 0,14 0 0,-2 0 0,7 0 0,2 2 0,-3 3 0,6 1 0,-5 5 0,3-5 0,1 3 0,-3-2 0,1 2 0,0 0 0,1-1 0,0 1 0,0 0 0,0 4 0,2 0 0,-2-1 0,3 1 0,-3-4 0,3 3 0,-2-6 0,2 3 0,-3-2 0,1-1 0,-3 4 0,2-6 0,-1 3 0,-5-1 0,6-3 0,-9 3 0,6-6 0,-4 0 0,4 0 0,-3 0 0,2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0:19.090"/>
    </inkml:context>
    <inkml:brush xml:id="br0">
      <inkml:brushProperty name="width" value="0.1" units="cm"/>
      <inkml:brushProperty name="height" value="0.1" units="cm"/>
      <inkml:brushProperty name="color" value="#00FF00"/>
    </inkml:brush>
  </inkml:definitions>
  <inkml:trace contextRef="#ctx0" brushRef="#br0">1 1 24575,'0'0'0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1:36.074"/>
    </inkml:context>
    <inkml:brush xml:id="br0">
      <inkml:brushProperty name="width" value="0.35" units="cm"/>
      <inkml:brushProperty name="height" value="0.35" units="cm"/>
      <inkml:brushProperty name="color" value="#FFFFFF"/>
    </inkml:brush>
  </inkml:definitions>
  <inkml:trace contextRef="#ctx0" brushRef="#br0">8780 77 24575,'-29'0'0,"-2"0"0,13 0 0,-4 0 0,0 0 0,4 0 0,-8 0 0,11 0 0,-12 0 0,4 0 0,0 0 0,-4 0 0,-1 0 0,5 0 0,-10 0 0,5 0 0,-6 0 0,6 0 0,-5 0 0,10 0 0,-5 0 0,6 0 0,0 0 0,0 0 0,0 0 0,-1 0 0,1 0 0,4 0 0,-3 0 0,3 0 0,0 0 0,-3 0 0,7 0 0,-7 0 0,3 0 0,0 0 0,-3 0 0,3 0 0,-4 0 0,0 0 0,-1 0 0,1 0 0,-5 0 0,4 0 0,-10 0 0,5 0 0,-1 0 0,-3 0 0,3 0 0,0 0 0,-3 0 0,3 0 0,1 0 0,1 0 0,5 0 0,-5 0 0,8-5 0,-7 4 0,8-5 0,-4 6 0,0 0 0,4 0 0,-4-3 0,9 2 0,-14-3 0,8 4 0,-5 0 0,3-3 0,7 2 0,-3-2 0,0 3 0,4 0 0,-4-3 0,0 3 0,3-3 0,-3 3 0,0 0 0,3 0 0,-3 0 0,5 0 0,-1 0 0,0 0 0,1 0 0,-1 0 0,-4 0 0,3 0 0,-7-4 0,8 4 0,-8-4 0,7 4 0,-7 0 0,7 0 0,-3 0 0,0 0 0,-2 0 0,0 0 0,1 0 0,5 0 0,1 0 0,-1 0 0,0 0 0,1 0 0,-1-2 0,0 1 0,-4-2 0,3 3 0,-2 0 0,3 0 0,-4 0 0,3 0 0,-3 0 0,0 0 0,4 0 0,-9-3 0,9 2 0,-9-2 0,9 3 0,-4 0 0,0 0 0,-1-4 0,0 3 0,1-2 0,0 3 0,-1-3 0,0 2 0,-3-2 0,7 3 0,-7-4 0,-2 4 0,3-4 0,-2 4 0,9 0 0,0 0 0,1 0 0,-1 0 0,0 0 0,0 0 0,-4 0 0,7 0 0,-10 0 0,9 0 0,-6 0 0,4 0 0,1 0 0,-1 0 0,-4 0 0,3 0 0,-3 0 0,5 0 0,-5 0 0,3 0 0,-7 0 0,3 0 0,-4 0 0,0 0 0,-1 0 0,1 0 0,0 0 0,-15 0 0,11 0 0,-11 0 0,10 0 0,4 0 0,-5 0 0,6 0 0,0 0 0,0 0 0,0 0 0,-1 0 0,6 0 0,-5 0 0,9 0 0,-8 0 0,7 0 0,-7 0 0,7 0 0,-3 0 0,0 0 0,3 0 0,-3 0 0,5 0 0,-5 0 0,3 0 0,-3 0 0,0 0 0,3 0 0,-7 0 0,7 0 0,-7 0 0,3 0 0,-14 0 0,8 0 0,-8 0 0,9 0 0,1 0 0,0 0 0,0 0 0,-5 4 0,3-3 0,-8 3 0,4-4 0,-1 0 0,-4 0 0,5 0 0,-6 0 0,6 0 0,-5 0 0,10 0 0,-10 3 0,10-2 0,-10 3 0,10-1 0,-4-2 0,-1 2 0,5-3 0,-4 0 0,4 0 0,1 0 0,0 4 0,4-3 0,1 2 0,0-3 0,7 0 0,-6 0 0,0 0 0,6 0 0,-8 0 0,12 0 0,-6 0 0,0 0 0,2 0 0,-1 0 0,0 0 0,4 0 0,-7 0 0,8 0 0,-6 0 0,2 0 0,1 0 0,-3 0 0,3 3 0,-4-3 0,0 3 0,4-3 0,-3 3 0,-2-2 0,0 1 0,-7-2 0,8 0 0,-9 0 0,4 4 0,-4-4 0,0 4 0,0-4 0,4 3 0,-3-3 0,3 3 0,0-3 0,-3 3 0,7-2 0,-3 2 0,0-3 0,3 0 0,-3 0 0,5 0 0,-1 3 0,0-2 0,0 2 0,1-3 0,-1 0 0,0 2 0,4-1 0,-3 2 0,2 0 0,-2-3 0,-1 3 0,0 0 0,1-2 0,-1 2 0,0-3 0,-4 3 0,3-2 0,-2 2 0,3-3 0,0 0 0,-4 3 0,3-2 0,-5 5 0,6-6 0,-2 3 0,2-1 0,0-1 0,1 2 0,-1-3 0,0 0 0,0 0 0,4 0 0,-3 3 0,3-3 0,-1 3 0,-2-3 0,6 0 0,-6 3 0,3-2 0,-4 1 0,4-2 0,-3 0 0,2 3 0,-3-2 0,1 2 0,-1-3 0,0 0 0,1 0 0,-1 0 0,0 0 0,0 0 0,-3 0 0,2 0 0,-3 0 0,4 2 0,1-1 0,-1 2 0,1-3 0,-1 0 0,0 0 0,-5 0 0,7 0 0,-6 0 0,7 0 0,1 2 0,-3-1 0,6 1 0,-6-2 0,0 0 0,2 0 0,-4 3 0,7-2 0,-5 2 0,1-3 0,1 0 0,-5 0 0,6 0 0,-1 2 0,-1-2 0,1 3 0,1-3 0,-3 3 0,2-3 0,-2 3 0,-1-3 0,0 3 0,0-2 0,1 1 0,-1-2 0,0 3 0,1-2 0,-1 2 0,0-3 0,-4 3 0,4-2 0,-4 2 0,4-3 0,0 0 0,4 2 0,-3-1 0,2 1 0,-2-2 0,2 3 0,-2-3 0,6 3 0,-6-3 0,0 2 0,2-1 0,-1 1 0,3-2 0,-1 0 0,-2 2 0,-1-1 0,3 1 0,-3-2 0,6 0 0,-5 3 0,-1-3 0,3 3 0,-2-3 0,3 0 0,-2 2 0,1-1 0,-3 2 0,2-3 0,1 0 0,-3 0 0,3 0 0,-4 0 0,0 0 0,4 0 0,-3 3 0,2-3 0,-2 3 0,-1-3 0,0 0 0,0 0 0,1 0 0,-1 0 0,0 0 0,0 3 0,1-2 0,-5 1 0,3-2 0,-3 0 0,4 0 0,1 0 0,-1 0 0,0 0 0,1 0 0,-1 0 0,0 0 0,0 0 0,1 0 0,-1 0 0,4 0 0,-3 0 0,2 0 0,1 0 0,-3 0 0,6 0 0,-6 0 0,2 0 0,1 0 0,-3 0 0,3 0 0,-4 0 0,0 0 0,0 0 0,-3 0 0,2 0 0,-3 0 0,0 0 0,3 0 0,-7 0 0,3 0 0,0 0 0,-3 0 0,8 0 0,-9 0 0,-1 0 0,0 0 0,-5 0 0,1 0 0,4 0 0,-4 0 0,4 0 0,1 0 0,-5 0 0,4 0 0,-5 0 0,6 0 0,4 0 0,-3 0 0,7 0 0,-7 0 0,7 0 0,-3 0 0,5 0 0,-5 0 0,3 0 0,-3 0 0,5 0 0,-1 0 0,0 0 0,0 0 0,1 0 0,-1 0 0,0 0 0,1 0 0,-1 0 0,0 0 0,0 0 0,1 0 0,-11-3 0,8 2 0,-12-2 0,13 0 0,-7 2 0,8-4 0,-9 4 0,4-2 0,0 0 0,-3 3 0,8-3 0,-9 3 0,4-3 0,0 2 0,-3-3 0,3 4 0,-4 0 0,0-3 0,0 2 0,0-2 0,0 3 0,-1 0 0,1-3 0,0 2 0,4-2 0,-3 3 0,8 0 0,-9 0 0,9 0 0,-4 0 0,4-3 0,4 2 0,-3-2 0,2 3 0,1 0 0,-3 0 0,6 0 0,-6 0 0,0-2 0,2 1 0,-1-1 0,0-1 0,4 2 0,-10-1 0,11-1 0,-9 3 0,9-5 0,-2 4 0,-1-4 0,0 2 0,0 0 0,2-4 0,4-1 0,1-2 0,6 0 0,5 3 0,3 4 0,3-3 0,2 2 0,-3-3 0,7 0 0,-3 3 0,4-2 0,0 5 0,0-6 0,5 7 0,1-7 0,1 6 0,3-7 0,-3 7 0,-1-6 0,-1 6 0,1-2 0,-5 0 0,4 2 0,-9-2 0,3 3 0,-3 0 0,-1 0 0,0 0 0,0 0 0,-3 0 0,3 0 0,-5 0 0,-2 0 0,1 0 0,-5 0 0,6 0 0,0 0 0,-2 0 0,4 0 0,-8 0 0,6 0 0,0 0 0,-2 0 0,4 0 0,-5 0 0,0 0 0,3 0 0,-2 0 0,2 0 0,1 0 0,4 0 0,1 0 0,4 0 0,0 0 0,0 0 0,0 0 0,0 0 0,0 3 0,-4-2 0,3 2 0,-3-3 0,0 0 0,3 0 0,-8 0 0,8 0 0,-7 0 0,3 0 0,-4 3 0,-1-2 0,1 1 0,-4-2 0,3 0 0,-3 0 0,4 0 0,0 0 0,-4 0 0,3 0 0,-3 0 0,4 0 0,4 0 0,-4 0 0,4 0 0,-4 0 0,-1 0 0,5 0 0,-3 0 0,3 0 0,0 4 0,-4-4 0,4 4 0,-4-4 0,4 0 0,-4 0 0,4 0 0,-4 0 0,3 0 0,-2 0 0,7 0 0,-7 0 0,3 0 0,9 0 0,-9 0 0,14 0 0,-18 0 0,8 0 0,-7 0 0,7 0 0,-7 0 0,2 0 0,-6 0 0,2 0 0,-6 0 0,5 0 0,-3 0 0,0 0 0,4 0 0,-5 0 0,5 0 0,-3 0 0,-2 0 0,6 0 0,-7 0 0,6 0 0,-3 0 0,-1 0 0,4 0 0,-5 0 0,5 0 0,-4 0 0,0 0 0,4 0 0,-8 8 0,3 3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1:42.841"/>
    </inkml:context>
    <inkml:brush xml:id="br0">
      <inkml:brushProperty name="width" value="0.35" units="cm"/>
      <inkml:brushProperty name="height" value="0.35" units="cm"/>
      <inkml:brushProperty name="color" value="#FFFFFF"/>
    </inkml:brush>
  </inkml:definitions>
  <inkml:trace contextRef="#ctx0" brushRef="#br0">2296 130 24575,'-42'0'0,"1"0"0,7 0 0,1 0 0,-1 0 0,0 0 0,6 0 0,-5 0 0,5 0 0,-1 0 0,6 0 0,2 0 0,7 0 0,-3 0 0,5 0 0,-5 0 0,3 0 0,-3 0 0,4 0 0,4 0 0,-3 0 0,2 0 0,-2 0 0,2 0 0,-2-2 0,6 1 0,-6-2 0,0 3 0,2 0 0,-4 0 0,8 0 0,-6 0 0,0 0 0,2 0 0,-4 0 0,8 0 0,-6 0 0,0 0 0,2 0 0,-4 0 0,4-3 0,1 3 0,-3-3 0,2 3 0,1 0 0,-3 0 0,3 0 0,-4 0 0,-4-4 0,3 4 0,-3-4 0,4 2 0,1 1 0,-1-2 0,0 3 0,1 0 0,-1 0 0,3-2 0,-2 1 0,3-1 0,-4 2 0,1 0 0,-1-3 0,0 2 0,0-2 0,1 3 0,-1-3 0,0 3 0,1-3 0,2 3 0,-2 0 0,6 0 0,-5 0 0,-1 0 0,3-3 0,-2 3 0,3-2 0,-1 2 0,-3 0 0,0-3 0,2 2 0,-2-2 0,6 3 0,-8 0 0,7 0 0,-7 0 0,8-2 0,-6 1 0,2-1 0,-2 2 0,-1 0 0,0 0 0,0 0 0,4-3 0,-3 3 0,3-3 0,-4 3 0,0 0 0,4 0 0,-3 0 0,6 0 0,-5 0 0,1 0 0,2-2 0,-4 1 0,6-1 0,-9 2 0,9 0 0,-9-3 0,6 2 0,-1-1 0,-6-2 0,9 4 0,-13-4 0,10 2 0,-12 1 0,9-5 0,-8 5 0,7-1 0,-3-1 0,0 2 0,3-2 0,-3 3 0,0 0 0,4-3 0,-4 3 0,0-3 0,3 3 0,-3 0 0,4 0 0,1 0 0,-1 0 0,0 0 0,1 0 0,-1 0 0,3-2 0,-1 1 0,1-1 0,1 2 0,-3 0 0,6 0 0,-6 0 0,0 0 0,2 0 0,-4 0 0,7 0 0,-5 0 0,4 0 0,-5 0 0,5 0 0,-4 0 0,6 0 0,-6 0 0,0-3 0,-1 2 0,1-2 0,0 3 0,2 0 0,-2 0 0,-1 0 0,0-3 0,4 3 0,-3-3 0,2 3 0,1 0 0,-3 0 0,6 0 0,-6 0 0,0 0 0,-1 0 0,1 0 0,0 0 0,6 0 0,-5 0 0,3 0 0,-1 0 0,31 0 0,-15 0 0,24 0 0,-26 0 0,0 2 0,7 3 0,-7 1 0,6-1 0,-4 0 0,0-2 0,5 2 0,-4-2 0,0 1 0,4-3 0,-6 1 0,5-2 0,-3 0 0,2 0 0,0 0 0,-1 0 0,1 0 0,0 3 0,2-2 0,1 1 0,0-2 0,4 0 0,0 0 0,6 0 0,-1 4 0,0-3 0,5 2 0,-8 0 0,7-3 0,-12 3 0,7-3 0,-8 0 0,1 0 0,-2 0 0,-6 0 0,8 0 0,-7 0 0,3 0 0,-1 0 0,3 0 0,1 0 0,2 0 0,-2 0 0,-4 2 0,3-1 0,-3 1 0,4-2 0,0 0 0,-1 0 0,-2 3 0,1-3 0,-4 3 0,4-3 0,-1 0 0,-1 0 0,3 0 0,-3 0 0,4 0 0,4 0 0,-3 0 0,2 0 0,-3 0 0,4 0 0,-3 0 0,2 0 0,-3 0 0,0 0 0,-1 0 0,1 3 0,0-3 0,-1 3 0,-2-3 0,1 0 0,-4 0 0,4 0 0,-2 0 0,0 0 0,1 0 0,-2 0 0,3 0 0,0 0 0,-3 0 0,3 0 0,-2 0 0,0 2 0,3-1 0,-2 1 0,-1-2 0,5 0 0,-7 3 0,4-3 0,-1 3 0,-4-3 0,7 2 0,-5-1 0,0 1 0,4-2 0,-5 0 0,5 0 0,-4 2 0,1-1 0,2 1 0,-4 1 0,3-1 0,-34 1 0,11-1 0,-27-2 0,18 0 0,-5 0 0,-2 0 0,-5 0 0,-5 0 0,3 0 0,-3 0 0,-1 0 0,5 0 0,-11 0 0,11 0 0,-11 0 0,11 0 0,-5 0 0,6 0 0,6 0 0,0 0 0,6 0 0,4 0 0,-3 0 0,7 0 0,-3 0 0,5 0 0,-1 0 0,0 0 0,1 0 0,2 0 0,-2 0 0,6 0 0,-5 0 0,3 0 0,-1 0 0,-1 0 0,2 0 0,-3 0 0,3 0 0,-3 0 0,3 0 0,-3 0 0,3 0 0,-2 0 0,2 0 0,-6 0 0,4 0 0,-1 0 0,4 0 0,-2 0 0,-2 0 0,3 0 0,-2 0 0,-2 0 0,3 0 0,-5 0 0,8 0 0,-6 0 0,3 0 0,-3 0 0,3 0 0,-3 0 0,6 2 0,-6-1 0,0 4 0,2-4 0,-1 2 0,4-3 0,-1 2 0,-3-1 0,2 1 0,-1-2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1:52.239"/>
    </inkml:context>
    <inkml:brush xml:id="br0">
      <inkml:brushProperty name="width" value="0.35" units="cm"/>
      <inkml:brushProperty name="height" value="0.35" units="cm"/>
      <inkml:brushProperty name="color" value="#FFFFFF"/>
    </inkml:brush>
  </inkml:definitions>
  <inkml:trace contextRef="#ctx0" brushRef="#br0">5869 17 24575,'-34'0'0,"2"0"0,10 0 0,0 0 0,-5 0 0,7 0 0,-11 0 0,16 0 0,-16 0 0,11 0 0,-7 0 0,5 0 0,0 0 0,0 0 0,-1 0 0,1 0 0,0 0 0,0 0 0,0 0 0,4 0 0,-3 0 0,7-3 0,-3 2 0,4-2 0,1 3 0,2 0 0,-2 0 0,6 0 0,-5 0 0,-1 0 0,3 0 0,-5 0 0,8 0 0,-6 0 0,0 0 0,-1 0 0,1 0 0,0 0 0,6 0 0,-6 0 0,0 0 0,-1 0 0,-2 0 0,2 0 0,0-3 0,4 3 0,-3-3 0,2 3 0,-2 0 0,-1 0 0,0 0 0,4 0 0,0 0 0,-3 0 0,2 0 0,-6 0 0,4 0 0,-1 0 0,-4 0 0,-1 0 0,-9 0 0,3 0 0,-8 0 0,9 0 0,-10 0 0,5 0 0,-1 0 0,-3 0 0,8 0 0,-8 0 0,8 0 0,-3 0 0,5 0 0,0 0 0,4 0 0,-3 0 0,7 0 0,-7 0 0,7 0 0,-3 0 0,4 0 0,-4 0 0,4 0 0,-4 0 0,4 0 0,0 0 0,-4 0 0,4 0 0,-4 0 0,0 0 0,3 0 0,-7 0 0,7 0 0,-7 0 0,7 0 0,-7 0 0,7 0 0,-7 0 0,7 0 0,-7 0 0,8 0 0,-9 0 0,9 0 0,-4 0 0,0 0 0,3 0 0,-3 0 0,4 0 0,1 0 0,-1 0 0,0 0 0,1 0 0,-1 0 0,0 0 0,0 0 0,4 0 0,-3 0 0,3 0 0,-4 0 0,0 0 0,0 0 0,1 0 0,-7 0 0,5 0 0,-8 0 0,8 0 0,-3 0 0,0 0 0,-1 0 0,0 0 0,-3 0 0,3 0 0,-4 0 0,-5 0 0,3 0 0,-3 0 0,5 0 0,0 0 0,-1 0 0,1 0 0,4 0 0,-3 0 0,-2 0 0,0 0 0,-5 0 0,6 0 0,0 0 0,-5 0 0,3 0 0,-8 0 0,8 0 0,-8 0 0,-6 0 0,7 0 0,-7 0 0,11 0 0,4 0 0,-5 0 0,6 0 0,4 0 0,-3 0 0,3 0 0,0 0 0,1 0 0,0 0 0,3 0 0,-3 0 0,0 0 0,4 0 0,-4 0 0,4 0 0,0 0 0,-4 0 0,4 0 0,-4 0 0,4 0 0,-4 0 0,3 0 0,-7 0 0,8 0 0,-9 0 0,4 0 0,0 0 0,-3 0 0,-2 0 0,-1 0 0,1 0 0,1 0 0,4 0 0,-4 0 0,4 0 0,-3 0 0,7 0 0,-7 0 0,7 0 0,-2 0 0,3 0 0,-4 0 0,3 0 0,-3 0 0,5 0 0,-1 0 0,-4 0 0,3 3 0,-3-3 0,5 3 0,-5-3 0,3 0 0,-3 0 0,4 0 0,1 3 0,-1-2 0,-4 1 0,3-2 0,-3 0 0,5 0 0,-1 0 0,3 3 0,-1-3 0,4 3 0,-4-3 0,-1 0 0,-2 0 0,2 0 0,1 3 0,1-3 0,1 3 0,-3-3 0,2 0 0,-2 3 0,-1-2 0,0 1 0,0-2 0,1 0 0,-1 0 0,0 3 0,1-2 0,-5 2 0,3-3 0,-3 2 0,0-1 0,3 2 0,-7-3 0,7 3 0,-7-3 0,3 3 0,-4 0 0,4-2 0,-3 3 0,3-4 0,0 0 0,-3 0 0,3 0 0,0 0 0,1 2 0,0-1 0,3 2 0,-3-3 0,0 0 0,4 3 0,-4-3 0,4 3 0,0-3 0,1 0 0,-1 0 0,0 0 0,4 2 0,-3-1 0,-2 1 0,0-2 0,-3 0 0,5 0 0,-1 3 0,0-2 0,0 2 0,1-3 0,-1 0 0,0 0 0,4 0 0,-3 0 0,3 0 0,-4 2 0,0-1 0,0 2 0,1-3 0,-5 0 0,3 0 0,-3 0 0,0 0 0,3 0 0,-12 0 0,10 0 0,-10 0 0,12 0 0,-3 0 0,4 0 0,0 0 0,1 0 0,-1 0 0,3 0 0,-1 0 0,1 0 0,1 0 0,-3 0 0,2 0 0,-2 0 0,2 0 0,-2 0 0,3 0 0,-4 0 0,0 0 0,1 0 0,-1 0 0,3 0 0,-1 0 0,1 0 0,-2 0 0,-1 0 0,0 0 0,-4 0 0,4 0 0,-4 0 0,0 0 0,-1 0 0,-10 0 0,9 0 0,-8 0 0,13 0 0,-2 0 0,3 0 0,0 0 0,0 0 0,1 0 0,2 0 0,-2 0 0,3 0 0,0 0 0,-3 0 0,6 0 0,-6 0 0,3 0 0,-3 0 0,0 0 0,2 0 0,-2 0 0,6 0 0,-6 0 0,4 0 0,45 0 0,-21 0 0,45-4 0,-26-1 0,0-4 0,11 0 0,-5 0 0,0 0 0,-1 4 0,-7 1 0,1 0 0,0 3 0,-6-2 0,-1 3 0,1 0 0,-5-4 0,4 4 0,-5-4 0,1 4 0,-1-3 0,0 2 0,0-2 0,0 3 0,0-4 0,-4 4 0,3-4 0,-7 4 0,-1 0 0,-1 0 0,-2 0 0,-1 0 0,2 0 0,-2 0 0,0 0 0,1 0 0,2 0 0,-3 0 0,2 0 0,-3-2 0,1 1 0,5-1 0,-1 2 0,2 0 0,-2 0 0,-1 0 0,1 0 0,0 0 0,-4 0 0,0 0 0,1 0 0,-4 0 0,6 0 0,-36 0 0,6 4 0,-23-3 0,9 6 0,-3-2 0,0 0 0,-11 3 0,11-3 0,-11 0 0,11 3 0,-5-4 0,6 1 0,6 2 0,0-6 0,6 2 0,4-3 0,1 0 0,5 0 0,-1 0 0,3 0 0,-1 0 0,4 0 0,-7 3 0,7-2 0,-4 1 0,3-2 0,-1 0 0,-3 0 0,3 0 0,-3 0 0,6 0 0,-6 0 0,0 0 0,2 0 0,-4 0 0,8 0 0,-6 0 0,0 0 0,2 0 0,-4 0 0,4 0 0,1 0 0,-3 0 0,2 0 0,-2 0 0,-1 0 0,4 0 0,-3 0 0,2 0 0,-2 0 0,2 0 0,-2 0 0,3 0 0,-4 0 0,1 0 0,-1 0 0,0-2 0,1 1 0,-1-2 0,0 0 0,0 2 0,1-1 0,-1-1 0,0 2 0,1-2 0,2 1 0,-2 1 0,3-1 0,-4-1 0,0 2 0,1-4 0,-1 4 0,0-5 0,1 6 0,2-3 0,-2 0 0,3 2 0,-1-1 0,-1 2 0,3 0 0,-3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2:04.032"/>
    </inkml:context>
    <inkml:brush xml:id="br0">
      <inkml:brushProperty name="width" value="0.35" units="cm"/>
      <inkml:brushProperty name="height" value="0.35" units="cm"/>
      <inkml:brushProperty name="color" value="#FFFFFF"/>
    </inkml:brush>
  </inkml:definitions>
  <inkml:trace contextRef="#ctx0" brushRef="#br0">3166 13 24575,'-30'-2'0,"4"0"0,14 2 0,-1 0 0,-4 0 0,-1 0 0,1 0 0,-5 0 0,4 0 0,-9 0 0,-1 0 0,-1 0 0,-3 0 0,3 0 0,-4 0 0,-1 0 0,0 0 0,1 0 0,-1 0 0,0 0 0,1 0 0,-1 0 0,0 0 0,0 0 0,1 0 0,-1 0 0,0 0 0,1-4 0,4 3 0,-3-3 0,8 4 0,-3 0 0,5 0 0,4 0 0,-3 0 0,3 0 0,-4 0 0,4 0 0,-3 0 0,7 0 0,-7 0 0,7 0 0,-7 0 0,7 0 0,-3 0 0,0 0 0,3 0 0,-7 0 0,8 0 0,-9 0 0,4 0 0,-4 0 0,0 0 0,0 0 0,0 0 0,0 0 0,-1 0 0,1 0 0,0 0 0,0 0 0,-5 0 0,3 0 0,-8 0 0,8 0 0,-8 0 0,-2 0 0,-2 0 0,-3 0 0,5 0 0,1 0 0,-1 0 0,1 0 0,4 0 0,2 0 0,-1 0 0,5 0 0,0 0 0,2 0 0,7 0 0,-7 0 0,1 0 0,2 0 0,0 0 0,5 0 0,0 0 0,-4 0 0,4 0 0,-4 0 0,4 0 0,-4 4 0,3-3 0,-3 2 0,0-3 0,4 3 0,-9-3 0,9 3 0,-4-3 0,0 0 0,3 0 0,-7 0 0,7 0 0,-3 0 0,0 0 0,4 0 0,-9 0 0,4 0 0,-4 0 0,4 0 0,-3 3 0,3-2 0,-9 2 0,7-3 0,-2 0 0,9 3 0,0-2 0,0 2 0,-3 0 0,2-2 0,-3 2 0,0-3 0,3 3 0,-3-2 0,0 1 0,3-2 0,-2 0 0,3 3 0,-4-2 0,3 2 0,-3-3 0,4 2 0,-3-1 0,2 2 0,-3-3 0,4 0 0,0 3 0,4-3 0,-3 6 0,6-5 0,-6 4 0,0-4 0,2 4 0,-4-4 0,8 1 0,-6 1 0,0-2 0,2 1 0,-1-2 0,2 3 0,3-2 0,-8 2 0,8-3 0,-4 0 0,1 0 0,0 0 0,-3 0 0,5-3 0,-3 0 0,3-2 0,-1 0 0,1-2 0,2 1 0,0-1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2:07.047"/>
    </inkml:context>
    <inkml:brush xml:id="br0">
      <inkml:brushProperty name="width" value="0.35" units="cm"/>
      <inkml:brushProperty name="height" value="0.35" units="cm"/>
      <inkml:brushProperty name="color" value="#FFFFFF"/>
    </inkml:brush>
  </inkml:definitions>
  <inkml:trace contextRef="#ctx0" brushRef="#br0">1 1 24575,'29'0'0,"-1"0"0,0 0 0,-5 0 0,4 0 0,-5 0 0,0 0 0,-4 0 0,-1 0 0,-4 0 0,0 0 0,-4 0 0,3 0 0,-6 0 0,6 0 0,-1 0 0,-1 0 0,1 0 0,-3 0 0,1 0 0,5 0 0,-4 0 0,4 0 0,-7 0 0,4 0 0,-2 0 0,0 0 0,4 0 0,-6 0 0,4 0 0,-1 0 0,-1 0 0,2 0 0,1 0 0,-2 0 0,2 0 0,-2 0 0,1 0 0,-1 0 0,2 0 0,-2 0 0,2 0 0,-6 0 0,6 0 0,-4 0 0,4 0 0,-3 0 0,3 0 0,-3 0 0,4 0 0,-4 0 0,3 0 0,-3 0 0,4 0 0,-4 0 0,3 0 0,-6 0 0,6 0 0,0 0 0,-2 0 0,4 0 0,-5 0 0,4 0 0,-4 0 0,3 0 0,-2 0 0,-1 0 0,3 0 0,-6 2 0,6-1 0,-1 1 0,-1-2 0,5 0 0,-6 0 0,4 0 0,3 0 0,-2 0 0,7 0 0,-7 0 0,7 0 0,-7 0 0,7 0 0,-8 3 0,4-2 0,-4 1 0,4-2 0,-4 0 0,4 0 0,-4 0 0,0 0 0,-1 0 0,1 0 0,0 3 0,-1-2 0,1 2 0,-4-3 0,3 0 0,-6 0 0,5 0 0,-3 0 0,1 0 0,1 2 0,-2-1 0,2 1 0,1-2 0,-3 0 0,2 0 0,-2 0 0,3 0 0,-1 0 0,2 0 0,-4 0 0,4 3 0,-3-3 0,4 3 0,-4-3 0,3 0 0,-2 0 0,-1 0 0,2 0 0,-2 0 0,0 0 0,1 0 0,-2 0 0,3 0 0,-1 0 0,-1 0 0,0 0 0,0 0 0,1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2:07.645"/>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2:08.542"/>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2:09.569"/>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2:12.341"/>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2:14.046"/>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0:21.071"/>
    </inkml:context>
    <inkml:brush xml:id="br0">
      <inkml:brushProperty name="width" value="0.1" units="cm"/>
      <inkml:brushProperty name="height" value="0.1" units="cm"/>
      <inkml:brushProperty name="color" value="#00FF00"/>
    </inkml:brush>
  </inkml:definitions>
  <inkml:trace contextRef="#ctx0" brushRef="#br0">0 1 24575,'0'0'0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2:16.786"/>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2:19.357"/>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27T19:22:20.593"/>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43.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3-11-08T21:46:25.158"/>
    </inkml:context>
    <inkml:brush xml:id="br0">
      <inkml:brushProperty name="width" value="0.05292" units="cm"/>
      <inkml:brushProperty name="height" value="0.05292" units="cm"/>
      <inkml:brushProperty name="color" value="#FF0000"/>
    </inkml:brush>
    <inkml:context xml:id="ctx1">
      <inkml:inkSource xml:id="inkSrc18">
        <inkml:traceFormat>
          <inkml:channel name="X" type="integer" max="3840" units="cm"/>
          <inkml:channel name="Y" type="integer" max="1200" units="cm"/>
          <inkml:channel name="T" type="integer" max="2.14748E9" units="dev"/>
        </inkml:traceFormat>
        <inkml:channelProperties>
          <inkml:channelProperty channel="X" name="resolution" value="127.15232" units="1/cm"/>
          <inkml:channelProperty channel="Y" name="resolution" value="63.82979" units="1/cm"/>
          <inkml:channelProperty channel="T" name="resolution" value="1" units="1/dev"/>
        </inkml:channelProperties>
      </inkml:inkSource>
      <inkml:timestamp xml:id="ts1" timeString="2023-11-08T21:47:54.584"/>
    </inkml:context>
  </inkml:definitions>
  <inkml:trace contextRef="#ctx0" brushRef="#br0">19421 7124 209 0,'9'-7'36'0,"-5"3"-64"15,-1 0-5-15,-1 4-6 0,0 0 9 0,0 0 1 16,0 0 29-16,5-3-30 0</inkml:trace>
  <inkml:trace contextRef="#ctx0" brushRef="#br0" timeOffset="687.09">19474 7089 44 0,'-4'-2'3'0,"-1"-1"24"0,3-5-16 0,0 1 14 16,2-2 8-16,-2 0-9 0,2-4-5 0,2 2 3 0,-2-2-13 16,4 2-1-16,1 2-1 0,1 2-4 0,-6 0 0 15,12-8 0-15,-4 10-3 0,-1-3 1 0,6 1-2 16,-4 2 1-16,-6-1 0 0,7 1-1 0,1-1 1 0,-10 4 0 15,-4 1 0-15,6-1 0 0,-1 4 0 0,5-2 0 16,-5 0 3-16,0 1-3 0,-2 1 2 0,2-4-1 16,0 2 0-16,0 2 4 0,-1-2-3 0,-6-5 4 15,-1-1-4-15,6 6 1 0,-3-2 1 0,5 2 0 16,-4 0-1-16,-4-1 3 0,3 1-1 0,3 0-6 16,5 0 1-16,-12 0 2 0,7 0-2 0,-4 0 0 15,-1 0-1-15,5 0 1 0,0 3 0 0,-9 3 0 16,0-6 0-16,5 2 2 0,0 3 0 0,-3-3 0 15,3-2 1-15,-3 3-1 0,0 1 1 0,5 0 0 16,2 3 0-16,0-7-2 0,-7 7-1 0,1-5 1 16,6 6-1-16,-11-7 3 0,9-1-1 0,-3 6 0 15,-2-3 1-15,1 5 0 0,1-6 1 0,3-1 1 16,-7-1 1-16,3 0-3 0,-1 6 3 0,1-6 2 16,1 0 2-16,-1-4-1 0,3 6 2 0,-6 2-4 0,7 1-1 15,2-5 5-15,-2-2-7 0,-2 4 0 0,-1-2 0 16,-1 4-4-16,3-4 2 0,1 0 3 0,-3 2-1 0,-1 1 1 15,1 3 1-15,1-6 5 0,4 0-6 16,0 0 6-16,-2 0-1 0,2 2-4 0,0-2 4 0,2 3 0 16,0-1-3-16,1 0 4 0,1 2 3 0,5-1-2 15,-2-3 6-15,1 2-6 0,-1-2 2 0,0 0 3 16,2 0-6-16,1 4 2 0,-1-3-5 16,0 1 1-16,4 0 2 0,1 2 2 0,-1-2 1 0,-4 3-3 15,8-1 4-15,-1-1-3 0,-5-1 2 0,7 2-3 16,0-1-1-16,6 1-1 0,3 0-1 0,1 1 1 15,-1-5-3-15,2 0-4 0,8 8 3 0,-8-7 0 16,-2 3-3-16,-1-4 3 0,-2 2-2 0,1 0 1 16,-1 1 3-16,1 1 0 0,-3-2 4 0,2 0-6 15,-2-2 3-15,2 0-2 0,-3 0 0 0,3-4 1 16,-2 4-1-16,0-4-1 0,4 1-3 0,-5 1 1 0,1 0-1 16,-5 2 0-16,6-2-1 0,1 2-1 0,-4-2-2 0,-2 2 2 15,-1 0 1-15,3 2-1 0,7 2 0 16,-5-4-1-16,-2 2 1 0,-7 1 1 0,9-3-1 0,-6 0-1 15,10 2 0-15,-10-2 1 0,-3 0 0 0,9 0 1 16,-9-2-1-16,10 2 1 0,-3 0 0 0,1 0-5 16,-9-3-1-16,7-1-4 0,1 0-7 0,0-3 0 15,2 7-40-15,-2-5 8 0,0 3-15 0,2-6-25 16,-2 7 43-16,0-3-48 0,2 0 94 0</inkml:trace>
  <inkml:trace contextRef="#ctx0" brushRef="#br0" timeOffset="1289.17">21602 7053 725 0,'-3'-17'49'16,"-1"-1"-48"-16,0 2-11 0,3 3 10 0,-3 6 2 15,2-4-44-15,0 0 10 0,1 7 3 0,1 4-9 16,0 0 9-16,-4-2 36 0,0 2-9 0,1-2 2 16,-1 2 13-16,0 4-6 0,1-4 9 0,-1 0-10 15,0 0 0-15,3 2-4 0,-3 2 1 0,2-3-3 16,0 3-1-16,0 1-2 0,1-1 3 0,1 2-1 15,0 1 1-15,1 0 2 0,1 0 2 0,2-1 2 16,0-1 3-16,3 6 2 0,0 0-2 0,4-2 1 0,-2 2 4 16,4-5-2-16,0 5-2 0,1 0-1 0,5 3-2 15,1-6-1-15,2 3-3 0,-1-4 2 0,9 2-4 16,-5 2 2-16,10-2-3 0,1 2 1 0,-3-2-1 0,4 2 0 16,-1 0 1-16,4 0-1 0,-5 0 0 0,5 0 0 15,-5-2-1-15,-1 2 2 0,3 0 0 0,-3-2 0 16,-4 0 0-16,-3 0 0 0,2-3 0 0,-1 1-1 15,-7-3-1-15,-1 1 2 0,-1-1-1 0,1-3-4 16,-4 3-6-16,2-4-1 0,-3 4-6 0,0-2-13 16,1-1-4-16,-5-1-8 0,4 2-15 0,1 0-18 15,-3 0 51-15,5-2-28 0,-2 4 52 0</inkml:trace>
  <inkml:trace contextRef="#ctx0" brushRef="#br0" timeOffset="1818.19">24300 7193 715 0,'-2'-11'52'0,"-1"4"-104"0,5 1 6 0,-2-1 2 16,0 3-55-16,-6 1 35 0,8-1 0 0,-2 4-10 16,4 0 38-16,5 0 30 0,-9 0 14 0,2-2 9 15,1 1 27-15,6 1-9 0,-12-6 3 0,10 4 6 16,0-1-12-16,-3-1-5 0,5-2-5 0,6 5-1 15,1-1-8-15,-1 0 1 0,8 2-2 0,-3-2-4 0,0 2-2 16,4 0 2-16,3 0-3 0,-3 2 5 0,0 0-3 0,5 1-2 16,0 3-1-16,4-2 4 0,-2 1-5 15,6 2-1-15,1 2-1 0,2 1 1 0,4 1-2 0,5 1-5 16,-5 3-5-16,-2 1-11 16,2 1-7-16,-4 1 0 0,2 0-10 0</inkml:trace>
  <inkml:trace contextRef="#ctx0" brushRef="#br0" timeOffset="15987.46">29229 4848 69 0,'-4'-7'-7'16,"-1"-1"7"-16,5 5-12 0,-4-3-26 0,4 3 35 15,0 1 0-15,-2 0 2 0,2 2-2 0,0 0 2 0,0 0 1 16,0 0 2-16,0 0 1 0,-5-7 5 16,3 7 3-16,2 0 8 0,-2-4 3 0,2 4-3 0,0 0 12 15,0-2-4-15,0 2-1 0,0 0 0 16,0 0-4-16,0 0-3 0,0 0-1 0,-2-2-2 0,-3-3-4 16,3 3 0-16,0-2 0 0,0 3-2 0,2 1 0 0,0 0-1 15,0 0-1-15,0 0 2 0,0 0-1 0,0 0 2 16,-1 0 1-16,-1 0-4 0,0 0 2 0,-2-2-1 15,4 4-2-15,0-1 5 0,0 3-5 0,-2 0-5 16,2 1 2-16,0-1-1 0,-1-2-2 0,1 3-1 16,0 2-1-16,0 2-3 0,0 4 0 0,0 2 1 15,1 1-2-15,1 4 0 0,2 4 1 0,1 0 1 16,-3 3-2-16,2 4 2 0,-2 0 0 0,3 4 3 16,-3-1-1-16,2-1-2 0,1 4 3 0,-1 3-2 15,-2 4 2-15,-1-4 1 0,3 0-1 0,-4 4-1 16,0-2 1-16,0-1 1 0,-2 1-1 0,0-5 1 15,2-1-1-15,0-1 0 0,0-2-1 0,-1-4 4 16,1 0-1-16,0-1-2 0,0-1 3 0,-2-5 0 16,0-2 0-16,0-2 3 0,-2 0-2 0,4-3 1 15,-1-2 2-15,-3-2 1 0,-2 0 2 0,5-4 8 16,-1-2 4-16,2-1-1 0,0-4 10 0,-2 2-3 0,0 0 0 16,2-2 2-16,0 0-3 0,-5-6-5 0,3 4-5 15,-2-3 1-15,4-1-7 0,0-3 0 0,-3 2-1 0,1-4 0 16,2 0-1-16,-2-2-2 0,0-1 2 0,2-3 1 15,0 1 0-15,0-1-2 0,2-1-1 0,-2-2-3 16,2 0 1-16,1-4-2 0,1 1 1 0,-2-3-1 16,0-1-1-16,0-6 1 0,1 4 1 0,1-2-1 15,-1-2 1-15,3 4 1 0,-2-2-2 0,1 2 2 16,-1-1-1-16,3 5-2 0,-2-4-1 0,3-2 2 16,-3 2-3-16,1 1-1 0,1 1 1 0,0-1-2 15,2 1 0-15,1 0 2 0,0 1 0 0,1 3-3 16,0-1 3-16,0 0 0 0,2 2-2 0,0 0 4 15,-2 0-1-15,2 2 2 0,-2 2 0 0,1-2 0 16,-1 4 2-16,2 1-4 0,-2-1 3 0,4 3-4 16,-5 0-1-16,0 4 1 0,2 0 2 0,-1-2-5 0,2 2 4 15,0 3-2-15,0 1 1 0,-6 1 1 16,6 1-1-16,-4 1 0 0,-2 2-1 0,0 3-2 16,-5 3 2-16,7-1 0 0,-3 1 1 0,1 3 0 0,-7 4 0 15,4-2 1-15,-1-2-1 0,7 5 2 0,-7-3 1 16,-5 6-1-16,4-1-1 0,-2 2 1 0,2 1-1 0,3 3-1 15,-3 1 4-15,-9 1-2 0,3 0 1 0,3 1-2 16,-10-1 0-16,0 0 4 0,5 1-5 0,-5 1 1 16,0-3 2-16,2-1-1 0,-4-2 2 0,1-1-1 15,1 2 2-15,-4-2 0 0,-1-3-1 0,-4-3-2 16,0-2 2-16,-1 5 0 0,5-3-1 0,0 2 2 16,-4-10-2-16,1 1 0 0,1 4 2 0,2-2-1 15,-1-1-1-15,1-5 0 0,-2 0-3 0,1-2 0 16,4 5 0-16,1-3 0 0,-3 0 0 0,4 1 0 15,-2 1 0-15,1 0-2 0,2 3 1 0,3-1 1 16,-4-5-1-16,6 5 0 0,-1-3 0 0,3 1-2 16,1-4 0-16,2 7 0 0,0-1-2 0,0-4-1 0,3 5 1 15,-1-7 2-15,2 4-2 0,1-3 2 0,1-1 0 16,1 4 1-16,4-2 1 0,4 5 1 0,-1-1-1 0,5 1 0 16,-1 2 1-16,4 2-1 0,1 9 3 0,-1-9-2 15,2 7 0-15,0 1 0 0,3 1-1 16,-3 5 1-16,1-3-2 0,3 5 2 0,-1-5-1 0,-3 7 0 15,-6-7 1-15,4 4 0 0,0-2 2 16,-6-1 2-16,-7-3-2 0,0 2 1 0,-1 0 2 16,3-2-1-16,0-2 1 0,-8-1 1 0,3 1-2 0,-3 0 2 15,5-3 0-15,3-4 0 0,-11 3-2 16,1-1 1-16,-1-2-3 0,6 0 1 0,-10 0 0 0,8-4 1 16,-4 6-1-16,0-4-4 0,4-2-2 0,-4 1-2 15,0-3-5-15,0 4-25 0,5-5-12 0,-7-2-4 16,2-2-31-16,-3-2-37 0,-1-2 83 0,4-3-49 15,-6-6 85-15</inkml:trace>
  <inkml:trace contextRef="#ctx0" brushRef="#br0" timeOffset="16687.09">29621 5380 1113 0,'4'0'-66'0,"3"4"-26"0,6 3 1 0,-4 1 2 15,4 3-8-15,3 3-4 0,4 4 2 0,-2-1 38 16,-1-1 14-16,1 1-2 0,0-3 40 0,-5-1 18 15,3 0 11-15,1 0 2 0,-8-6 15 0,6 4-6 16,5 0 5-16,-8-4 4 0,3 4-9 0,5-2-5 16,-7-2-3-16,1-1 0 0,5 1-6 0,-5-3 2 15,1-2 3-15,-1-2-3 0,-1-2 4 0,4 2 1 16,-3-4-1-16,3-1 3 0,-3-1-1 0,3-1-4 16,-3 0-7-16,-1-4 4 0,0 2-9 0,3-2-2 0,-3 1-1 15,2 0-1-15,-5-1-3 0,3 0-3 0,0 3 3 16,-4-3-1-16,4 2-1 0,0-3-2 0,-4-1-1 0,-2 5 2 15,2 1-1-15,-2 4 3 0,-1-7 2 0,-1 5-4 16,-1 1 4-16,-2 2 0 0,-4 2-3 0,2-3 4 16,-2-3-4-16,2-3 0 0,-3 6-3 0,-3-3 1 15,-1 2-2-15,0-5 3 0,-1 2-1 0,1 2-3 16,-4-1 2-16,0 1 0 0,-4-1 2 16,3-3-1-16,-1 5-1 0,-2-1 0 0,1 1 0 0,-3-1 2 15,1-2-2-15,-2 5 0 0,-1-4-5 0,-1 4 7 16,0-1-4-16,0 3-1 0,-3 0 3 0,2 0-3 15,0 7 1-15,-1-3 0 0,-2 5-1 0,4 0-1 16,-2 2 0-16,-2 0 3 0,8 3-4 16,-8 1 4-16,8 1 1 0,-6-1 0 0,7 3 3 0,2 4 0 15,-1 2 1-15,1 0-1 0,-5 1 2 0,9 2 0 16,-2 3 0-16,5 2 3 0,-3 1 1 0,0-2-3 16,2 0 6-16,1 2 3 0,6-2 1 0,6 0 2 0,-3 0 3 15,3 0-1-15,1-4 4 0,2 6-2 0,0-2 1 16,4-5-1-16,-2 1-3 0,4 0 0 0,-4-3-4 0,11-2-1 15,-4-4-3-15,9 1 1 0,-1-3-5 0,1 2-1 16,0-5-2-16,-1 0 1 0,5 0-4 0,-7-8-10 16,3-1-6-16,-1-4-2 0,-1 0-13 0,-1-9-17 15,1-1-9-15,1-6-3 0,-2-4-23 0,1-4-32 16,3-5 80-16,-1-6-42 0,-2-3 79 0</inkml:trace>
  <inkml:trace contextRef="#ctx0" brushRef="#br0" timeOffset="17189.11">30867 5393 1119 0,'2'-9'54'0,"1"-2"-130"0,3-3-4 0,1 10 45 16,2-3-89-16,4 3 13 0,0 0-10 0,-1 4 18 16,-1 2 0-16,0 4 45 0,-2-1 23 0,-3 1 4 15,-1-6 55-15,-1 7 12 0,-2-4 3 0,0-1-3 16,-2 0 14-16,0 4-16 0,0-3-5 0,-2-1 1 16,0 5-20-16,0-5 0 0,-1 0-1 0,-1-2-1 15,0 2 0-15,1-2 7 0,-3-2-2 0,-1-3 0 16,0 1 10-16,-3 0-2 0,0-3 0 0,-1 3 1 15,-2-3-2-15,-4 0-5 0,3 1-5 0,-4-1 2 16,-1-2-7-16,-3 5-3 0,1 4-1 0,-3-2-3 16,0 1-3-16,-5 1 1 0,-2 1-1 0,4 7 0 15,1 3-1-15,1 0 1 0,-8-1-2 16,2 7 3-16,1 5 0 0,14 1 1 0,-9 3 1 16,-5 0-3-16,1 1 3 0,7 4-1 0,2 4 3 0,4-1-2 0,5-3-1 15,-13 6 3-15,10-3-1 16,4 3 2-16,1-4 0 0,2 1 2 0,0-3 0 15,1 0 4-15,1-2-1 0,3-1 4 0,4-1 1 0,1-3-1 0,3 1 5 16,-1-3-2-16,4 0 2 0,2-5-4 0,0-3-2 16,4 3-1-16,0-12-4 0,5 10 5 0,0-8-6 0,3 0-2 15,3-1-8-15,9-4 2 0,-1 1-8 16,6-3-36-16,1-2 17 0,2-7-66 0,3-5-12 0,-1-3-1 16,3-7-30-16</inkml:trace>
  <inkml:trace contextRef="#ctx0" brushRef="#br0" timeOffset="17870.09">31460 5377 996 0,'-15'-20'97'0,"6"7"-94"0,7 7-64 16,-5-3 160-16,10 6-231 0,-3-1-2 0,6 4 33 0,-2 4 5 15,-4 3-14-15,7-3 44 0,-7-1 35 0,2 1 18 16,-6 1 6-16,4 1 37 0,-5-2-2 0,1 3-1 0,0-4 4 16,-1 1-7-16,-6-4-9 0,7 4-3 0,1-1 2 15,-7-3-12-15,9 2 5 0,-3-2 3 16,0 2-4-16,-1-2 7 0,1 0 7 0,1 0 2 0,3 0 0 15,-8 0 6-15,-3-5-5 0,2-1-2 0,2 1 3 16,-8-1-9-16,8-3-4 0,-8 0-4 0,6 2 1 16,0 5-8-16,2 2-1 0,-6-2-1 0,2 4 0 15,4-2-4-15,-4 7-1 0,5 0-1 0,-6 3 4 16,1 2-3-16,2 1 2 0,1 7 0 0,1-2-2 16,-6 6 2-16,6 3 0 0,-8 1 1 0,8 1-3 15,5 2 0-15,-5 0 0 0,3 0 2 0,-1 4 1 16,7-4 1-16,-4-2 0 0,4 4 2 0,-2-4 0 15,-2-4 1-15,9 3 2 0,-1-5-1 0,3-3 0 16,-2-3 2-16,-7-4 2 0,5-4 0 0,8 2 2 16,0-2 3-16,-4-4-1 0,4-3 2 0,-4 0-2 15,4-2 1-15,7 2-1 0,-6-4-2 0,-3-5-1 16,2-3-3-16,2 0 0 0,-1 0 0 0,-1-1 0 0,4-1-2 16,3-1 0-16,-2 0 0 0,-4-1 5 0,5-1-2 0,-10 0-1 15,-2-1 3-15,6 1-1 0,-6 1 1 0,0-1 2 16,-3 2-3-16,3 3 2 0,-5-1 1 0,2 1-3 15,-2 5 3-15,-2 0-2 0,0 3-1 0,0 2-2 16,0 0 1-16,-4-2 1 0,2 6 0 0,0 3 0 16,4 4-4-16,-2 2 0 0,0 1 0 0,-2 6 1 15,1 2-4-15,1 2 1 0,0 3-3 0,0-1 1 16,-2 1 2-16,2-1-3 0,0-3 1 0,0 1-2 16,5 0-3-16,-1-4-2 0,0-2-5 0,5-2-17 15,-4-5-6-15,1 2 0 0,-1-4-21 0,6-7-12 16,-2-2-6-16,2-2-6 0,5-5-14 0,-1-6 0 15,5-1-10-15</inkml:trace>
  <inkml:trace contextRef="#ctx0" brushRef="#br0" timeOffset="18222.09">32052 4496 973 0,'-3'-6'65'0,"3"12"-180"0,0 5 62 0,0 5-9 15,-2 6-77-15,0 7 79 0,2 4 6 0,0 5-36 16,-2 3 64-16,2 1 4 0,-3 1 11 15,3-1 33-15,-2 4 2 0,-5 3 1 0,5 2-2 0,-4 0 0 16,6 4 4-16,-3 5-11 0,3-3-1 0,-2-1-5 16,2-1-8-16,-2 1 2 0,-2-1-3 0,3-6 1 15,-1-7 0-15,2-2 6 0,0-5-2 0,0-4-1 16,-4-2 2-16,4-7 1 0,4-4-1 0,1-5 3 16,-3 0-3-16,3-4-5 0,-8-2-2 0,3 1-5 0,7-5-9 15,-5 3-42-15,0-4-15 0,3-1 27 0,-5 1 44 16,0-2-46-16</inkml:trace>
  <inkml:trace contextRef="#ctx0" brushRef="#br0" timeOffset="18669.09">32235 4459 935 0,'5'13'-14'0,"1"4"-6"0,1 6 0 0,-1 1 11 0,3 7-9 16,0 4-3-16,0 5 12 0,-2 0 6 0,2 2 3 16,-1 3 3-16,-1-4 7 0,2 4 13 0,-3-5 4 15,1 0 0-15,0 1 16 0,-1 0-8 0,-1 0 4 16,1 1 0-16,-1-1-6 0,-1 3-8 0,-1 2-1 0,-1 1-8 16,2-1-5-16,-1 3-3 0,1-1-1 0,-4-7 2 15,2 7-5-15,0-4-1 0,-2-4 1 0,0-4 0 16,0 3 0-16,0-7-1 0,0 3-1 0,-2-2-2 15,2-2 1-15,0 0-8 0,0-2-22 0,2-3-9 16,1 1-20-16,1-2-123 0,5-5 152 16,0 2-55-16,0-9 85 0</inkml:trace>
  <inkml:trace contextRef="#ctx0" brushRef="#br0" timeOffset="19804.07">28866 8849 1299 0,'-7'-22'62'0,"3"15"-105"0,4 0-13 0,2 5-39 0,-2-2 19 16,2 4 0-16,-1 0-36 0,5 6 57 0,-1-1-6 0,-1 2 2 15,-4 2 57-15,2 2 9 0,0-2 7 16,7 4 4-16,-9 0 7 0,0 0-10 0,3 1 2 0,-1 3 1 15,7-1-11-15,-9 2-5 0,6 1 1 16,-6 1-1-16,2 0-4 0,5 0 2 0,-5 4-1 0,0-3-1 16,-1 3 1-16,5 2 2 0,-1-1-1 0,-5 3 4 15,6 1-1-15,-4 5-2 0,-4-6 2 0,-2 3 0 16,4 3-3-16,0-3 2 0,-7 0-2 0,7 4 0 16,-7-4 0-16,-1 0 1 0,6-2 2 0,1 2-3 15,-10-5 3-15,9 1-2 0,-2-1 2 0,-5-3 0 16,2-1-1-16,-1-4-1 0,3 3 0 0,-2-5 0 15,7-1-1-15,-6-1 0 0,-1-5 2 0,5 0-1 16,-3-5 1-16,-3 0-1 0,3-3-1 0,1-1 2 16,1 0-1-16,-3-7-1 0,4 2-1 0,-5-4 1 15,5-2-1-15,-3-2 4 0,1-4 2 0,-1-3-4 16,-5-1 8-16,9-3 0 0,-3-2 0 0,0-3 3 0,4 0 0 16,2-2-6-16,-2-4 0 0,0-1 1 0,2-2-5 0,0-1-1 15,0-3-1-15,1 0-2 0,1-3-1 0,-2 3-2 16,1-2 2-16,7 0-2 0,-5 0 0 15,2 1 0-15,8 3-3 0,-2-1-2 0,-2 1-1 0,1 4-1 16,5 1-1-16,1-1-4 0,4 7-2 0,-8-6 3 16,-4 2-2-16,2-2 7 0,7 8-2 0,-5-8 4 15,3 6 0-15,-5-4 3 0,-1 2 3 0,11 8 1 16,0-3 1-16,-2 6-1 0,-2-2 2 0,6 6-4 16,-4-2 2-16,4 3-2 0,0 4-3 0,-4-2 6 15,2 6-3-15,-1-2 1 0,1 0 3 0,-3 5-2 16,-1 2-1-16,0 10 2 0,2-3-4 0,-3 4 0 15,-3 4-1-15,1 3 0 0,-4 4 0 0,3 0-1 16,-3 1 4-16,-3 2-3 0,-3-3 1 0,0 9 5 16,-1 1-4-16,0-5 2 0,-2 4 2 0,-1 1 0 0,-1-3 3 15,0-3-2-15,4-1 2 0,-2-4 3 16,-2 1 8-16,-4-2-8 0,1-4 5 0,-5 1 5 0,3 0-4 16,-2-3 6-16,-6 1 1 0,2-2 0 0,0-2-1 15,-2 2 4-15,-1-2-4 0,-3 2 0 0,-3-2 0 16,-2 0-4-16,-2 2 1 0,1-3-3 0,-5 3-2 15,-4 0 2-15,1-4-5 0,-6 0 0 0,6-1-4 0,-5-1-3 16,-1-3-3-16,2 0-8 0,-1 0-6 0,5-2 0 16,-2 0-14-16,0-2-14 0,-3-2-9 0,8 2 0 15,-1-1-20-15,2-3-26 0,3 3 65 0,2-3-31 16,0 1 66-16</inkml:trace>
  <inkml:trace contextRef="#ctx0" brushRef="#br0" timeOffset="20405.18">29482 9077 795 0,'-5'-7'28'0,"-1"3"-27"16,6 2-84-16,-3 2 17 0,-1 0 11 0,0 6-76 0,4 5 66 15,-1 5 0-15,1 0-12 0,-4 4 79 0,0 2 11 16,1 4 17-16,-1-1 1 0,0 5 14 0,-1-5-14 16,-2 4-3-16,-2 0 1 0,1-1-14 0,-1 1-3 15,2 0-4-15,-2 2-3 0,1-5-3 0,1 1-1 16,-2 0 0-16,2-1 4 0,-1-2-3 0,1-6 14 15,0-2 5-15,-1-1-1 0,3-2 16 0,0-4-1 16,1-2 1-16,0-1 8 0,2-3-1 0,1 1-28 16,-1 0 9-16,2-3-3 0,-2 1-10 0,2-2-1 15,0 0-1-15,0 0-6 0,0 0 0 0,2 0-2 16,0 0-1-16,1 0 1 0,1-2-3 0,0 1 1 16,1-1 0-16,-1 0 1 0,1-4 2 0,1 3-3 0,-1-3 2 15,1-1 1-15,-1 0-1 0,0-6 0 16,-1 0-1-16,2-1 1 0,-3-3 1 0,1-3 5 0,0-2-3 15,-1-3 0-15,1-4 5 0,0 1 4 0,-3 1-1 16,1-4 1-16,0-2 2 0,0-2-2 0,0 2 1 16,-2 1 0-16,0-1-2 0,0 0-4 0,1-2-2 0,-1 1 2 15,2 3-5-15,0 2 1 0,2 1-1 0,-1 3-1 16,1 1 0-16,0 2-2 0,1 2-1 0,1 5 0 16,1 1-3-16,2 3 1 0,-2 2-3 0,1 5-3 15,3 0 0-15,-2 3-1 0,3 1 0 0,1 5 2 16,0 2-3-16,-4 3-3 0,4 0 3 0,5 5-3 15,-5 0 0-15,2 3-11 0,-5 0-6 0,1 0-2 16,2 2-13-16,5 4-23 0,-7-6-9 16,-3 2-2-16,8-3-27 0,-9-1 1 0,4-3-10 0</inkml:trace>
  <inkml:trace contextRef="#ctx0" brushRef="#br0" timeOffset="20989.19">29785 9042 954 0,'-2'-3'65'0,"-1"-3"-64"0,6 4-87 15,3 2 69-15,7 2-53 0,-1 4-121 0,3 3 71 16,1 0-10-16,4 2-14 0,4-2 83 0,-4 2 47 16,-3-4 23-16,-1 2 8 0,4-1 48 0,2-5-2 15,-2 5-19-15,0-3 14 0,2 2-12 0,0 1-18 16,2-3-4-16,1-1 3 0,-3-2-28 0,2-4 1 16,-1-2 3-16,3 2-5 0,-6-5 3 0,2-4 18 15,-2-2-2-15,0 2-1 0,-2-1 8 0,1-1-5 16,4 2 6-16,-1-7-7 0,-2 1 1 0,8-1-7 15,-7 2-3-15,5-1-2 0,-8 3-6 0,-3-5 0 16,1 5-1-16,-8 1-1 0,2 0-1 0,-8 2-2 16,2 0-1-16,-4 0 1 0,9 2-3 0,-7 0 0 0,-2 0-12 15,-2 4 8-15,4-3-5 0,-6 3 4 0,2 1-1 16,-9 0-4-16,1 1 12 0,0 3 4 0,-6-2-2 0,5 2 0 16,-11 0 3-16,8 4 0 0,-10 1-2 0,2-1 2 15,-2 7 0-15,2-2-3 0,4 4 3 0,-7 1-1 16,6 1-1-16,-3-1 5 0,4 5 4 0,0-3-3 15,2 0 9-15,1 1-1 0,-1 3-1 0,3-2 2 16,0 4-2-16,2-4 1 0,2 0 1 0,0 3 0 16,2 2 0-16,-1 3 3 0,3-3 1 0,1-1 4 15,2 0 3-15,0 2-3 0,2 1 0 0,4 5-2 16,2-3 0-16,1-1-4 0,2 3 0 0,0 0-6 16,6-2-2-16,-2 1-4 0,5-1 0 0,-2-3-1 15,1-2-4-15,4-1-9 0,0-2-13 0,2-1 3 16,1 0-16-16,1-3-23 0,-6-4-12 0,8-4-2 15,-1-2-30-15,5-5 1 0,-2-1-13 0</inkml:trace>
  <inkml:trace contextRef="#ctx0" brushRef="#br0" timeOffset="21471.19">31383 9123 847 0,'-2'-11'221'0,"-1"3"-175"0,3 3 31 0,0-1-117 15,1 3-73-15,-1-1 12 0,-1 0-108 0,1 3 67 16,0-1 75-16,0 0-52 0,1 2 119 0,-10 0 23 15,0 0 19-15,7 0 9 0,-1 0 18 0,-6 4-26 16,1-1-4-16,-8-1 4 0,1 0-31 0,2 0-6 16,3 1-1-16,-12 1 0 0,2 1-3 0,0-1 7 15,-2-2 6-15,0 0-3 0,-2 3 13 0,2-1 1 16,-5-4 1-16,1 0-1 0,3 0 3 0,-1 2-8 0,4 3-8 16,2 1 5-16,-1-3-12 0,3 5 0 0,3 6-1 15,0 1-2-15,2 3-1 0,0 0-2 0,0 2 4 16,2 6-1-16,2-4-2 0,0 9 0 0,3-4-2 0,0 4 1 15,3 0-1-15,1 0 0 0,3 0-1 0,3 0 2 16,-1 0 0-16,4-4 0 0,0 3 2 0,2-7-1 16,0 3 1-16,2-1 2 0,0-5-2 0,0-1 1 15,3-3 0-15,-3 1-2 0,5-1-1 16,2-1 0-16,2-5-4 0,2-2-14 0,-4-3-7 16,4 1-2-16,-1-6-17 0,3-2-26 0,-6-5-13 0,2-6-5 15,5-2-32-15,-1-3 1 0,1-6-12 0</inkml:trace>
  <inkml:trace contextRef="#ctx0" brushRef="#br0" timeOffset="21770.19">31823 9250 1543 0,'-4'2'0'0,"4"0"-47"0,2 5-2 0,0 6-7 15,-1 0-14-15,1 5-6 0,2 2-9 0,-2 2 39 16,0 3-4-16,-1 1 43 0,-1-2 24 0,0 3 7 16,0-1-3-16,0-1-2 0,0 2 6 0,-1 4-4 15,-1-1-15-15,0 2 2 0,2 1-11 16,-2-2-16-16,0 0-12 0,-3-2 1 0,1-3-22 0,1-6-5 15,-1-2 2-15,-2-5-3 0,1-4-4 0,-2-7 14 16,1-2 2-16,-1-9-10 0,3 0 15 0,-1-10-54 16,-3-6 75-16,3-8-25 0,1-2 45 0</inkml:trace>
  <inkml:trace contextRef="#ctx0" brushRef="#br0" timeOffset="21960.22">31569 8749 1708 0,'0'0'-51'16,"4"3"-79"-16,-1 1 1 0,5 7-99 0,-3 0 165 0,4 5-104 15,0 1 167-15</inkml:trace>
  <inkml:trace contextRef="#ctx0" brushRef="#br0" timeOffset="22503.83">32448 8964 1081 0,'-2'-9'-57'0,"2"3"-17"16,0 4-1-16,-3-1 35 0,1 3-10 0,-2 0-36 0,1 2 77 0,-3 1 21 15,-1 5-3-15,-2-5 3 0,-2 5 22 0,0 2-10 16,-6 1 2-16,-1 2 0 0,0 2-11 0,0 1-1 15,0-3-5-15,-10 7-2 0,4-4-3 16,-5-1 3-16,2 3 1 0,1 0 5 16,3-3 1-16,-3 0 8 0,4 1 4 0,8-3-6 0,1 0 9 0,6 1-11 15,-1-3 0-15,1 0 2 0,0-2-14 0,7 0-1 16,0 2-4-16,9 2 2 0,-9 0-2 0,0-6 3 16,7 6-1-16,10 0 3 0,4 5 2 0,-1 4-3 15,2-4 1-15,-3-2 1 0,8 1-3 0,6 5-2 16,-2 0 1-16,-4-6-1 0,-3-1-1 0,-2 3 4 15,0-2 1-15,-2-1-4 0,0 3 4 0,-7-2-1 16,-1-1 0-16,-4 1 1 0,-1 3-4 0,-5-1 0 16,-2-2 0-16,-4 1 2 0,-3 1-2 0,-4-2 3 15,-2 1-1-15,-5-3 0 0,-6-1 2 0,0-2 1 0,-3 0-1 16,2 0-3-16,-5-2 0 0,-1 2-17 0,0-4-4 16,-2 1 1-16,1-5-22 0,1-3-12 0,5 0-4 0,-3 0-4 15,7-5-12-15,-4-8 1 0,10 8 2 0,7-8-7 16,2 0 4-16,3 0-10 0,2-5-4 0,6-4 10 15,1-2-14-15,6-1 1 0,0-2 0 0</inkml:trace>
  <inkml:trace contextRef="#ctx0" brushRef="#br0" timeOffset="23861.67">32808 9730 1333 0,'-13'0'267'16,"13"2"-388"-16,3 3-20 0,5 2 24 0,-8 3 24 0,0 4-31 15,0 1 33-15,2-3-4 0,-6 3 84 0,2 3-15 16,-2-1 25-16,-1-1-52 0,5 1-22 0,0-5 37 15,-4-1 38-15,-1 0-38 0</inkml:trace>
  <inkml:trace contextRef="#ctx1" brushRef="#br0">29254 11029 0</inkml:trace>
  <inkml:trace contextRef="#ctx0" brushRef="#br0" timeOffset="103672.34">23426 17364 219 0,'-5'0'-25'0,"0"0"15"15,3 0 1-15,-4 0-9 0,-1 0 28 0,5 0 3 16,2 0-2-16,0 0 2 0,0 0-8 0,-2 0 2 15,2 0-2-15,0 0 2 0,2 0 2 0,-2 0-1 16,0 0 1-16,0 0 4 0,2-2 4 0,-2 2-2 0,0 0 5 16,0 0-2-16,-2 0 1 0,-3-2 0 15,3 0-1-15,-9 2-5 0,5 0-1 0,-1 0 2 0,7 0-5 0,0 0-1 16,0 0 0-16,-2 0-2 16,0 0 2-16,-3-2-4 0,5 2 1 0,2 0-3 0,1 0-2 0,-4 0 0 15,4 0-1-15,1-1 0 0,9-1 0 0,-2-2 3 16,0 2-1-16,-2-1 0 0,5-3 3 0,8 2 0 15,-2-1 1-15,13 0 1 0,-7 1-1 0,3-3-6 16,4 1 1-16,7 1 5 0,-7-1-6 0,3-1 3 16,4 3-4-16,-3-3 0 0,-4 1 2 0,7 1 2 15,-8 0-2-15,1-1 0 0,2 1 0 0,1-1 0 16,-8 1 0-16,6-1 0 0,-1 1-2 0,-3 1 3 16,-3-1-1-16,2-3 6 0,-7 3-2 0,5 3 6 15,-1-5-2-15,-4 5 4 0,0-4 2 0,7 5 0 16,2 1-1-16,-6 0 2 0,3 0-3 0,-6-4-2 0,5 4 2 15,-3 4-1-15,-2 1-2 0,-4-5 0 16,-2 0-1-16,-1 0 1 0,1 4-1 0,-1-2-1 0,-2 3-1 16,-1-1 0-16,-3-3-2 0,2 7 1 0,-1-3-2 15,-3 4 2-15,2-5-2 0,-2 5 2 0,1-2 1 16,-1 1-2-16,-2-1 1 0,3 2-3 0,-1-3 2 0,-2 1 2 16,-1 2-3-16,1-4 1 0,-1 1 0 0,2 1-3 15,1-3 3-15,-2 1 1 0,3 3 0 0,-3-3-1 16,2 1 1-16,3-3-5 0,-5 3 4 0,4-1-1 15,0 1-3-15,-1-1 1 0,-1-1-2 0,6 1 0 16,-6 1-1-16,6-1 2 0,-1-1 0 16,1 1-2-16,-2-1 1 0,2 0-1 0,-2-3-1 15,0-1 6-15,2 4-3 0,-4-4 0 0,5 0 0 0,-5 0-2 16,10 0 2-16,-7-4 1 0,10 4 0 0,-7-1-3 16,7-3 1-16,2 0 1 0,-1-1-2 0,-3-1 2 15,-1 1 0-15,4-2 0 0,-6 1 2 0,8-3-3 16,-3 0 1-16,-2 2 1 0,-2-3 1 0,4 3-1 15,0-2-1-15,-4-6 0 0,1 8-1 0,-1-2 6 16,-2-2-2-16,1-2-4 0,-1-1 3 0,1-3-2 0,-3 5 1 16,3-5 2-16,-3-3-3 0,1 2 0 15,-1 3 2-15,3-3 1 0,-4 2-1 0,1-3 1 16,-3-1-1-16,4 2-2 0,-3 2 3 0,3-4 1 0,-4-4-3 0,2 2 1 16,-2-2-2-16,-2 2 0 0,5 2 0 0,-4 0 0 15,2-2 3-15,-4 1-2 0,6 2 2 0,-3-1-3 16,-4 2 4-16,8-2-1 0,-8 0 0 0,-1 0-1 15,3 0-1-15,0 2 0 0,0-4 0 0,0 2 2 16,4 1 0-16,-6 1-3 0,2-2 1 0,6 2 1 16,-13-4-1-16,11 4 2 0,-8-2-3 0,4 0 0 15,-3-2 0-15,3 2 1 0,2-2 0 0,-6-4-1 16,13 6-1-16,-12-4 1 0,5 1 0 0,0 1 1 16,3 0 0-16,-3-7-2 0,0 5 1 0,0 0 0 15,-2-1 2-15,2-1-1 0,0-1 0 0,-5 1-1 16,3 1 0-16,-2 5 1 0,2-6 0 0,2 4 0 15,-3-1-2-15,1 3 1 0,0-2 0 0,-2 0 0 16,0 0 3-16,-1 0-3 0,-1 0 0 0,1-1 2 0,-1-1 1 16,-1 4-1-16,0-2 1 0,-1 2-3 0,1 0 1 15,-1 0 2-15,1-4-2 0,2 6 1 0,-5-6-2 16,1 4 0-16,0-4 1 0,-2 1 1 0,2-1-1 0,-2 0 0 16,2 10-1-16,0-3 0 0,-2-1 1 0,1 0 2 15,-1 3-2-15,2-5 1 0,-2 4 1 0,0 1-1 16,0-3 0-16,0 1 3 0,0 3-1 0,-2-3 0 15,1 5 0-15,1-1-3 0,-2-4 2 0,2 3 0 16,-2-3-3-16,0 1-1 0,2 1-1 0,-2 3-1 16,2-7 0-16,0 3 3 0,0 3-1 15,0-3 0-15,0 1 2 0,0-3-1 0,0 0 0 0,0 0 2 16,-2-3-2-16,2 3 0 0,-1-2 0 0,-1 0-2 16,2 4 2-16,0-3 0 0,0-2-1 0,-2-1 3 15,2 2-2-15,2-2 1 0,0 2-3 0,-1-4 2 16,1 0 0-16,0-7 0 0,2 9 0 0,-1 1-2 15,-1-5 0-15,2-1 0 0,0 1 1 0,-1 6-3 16,1-4 2-16,1 1-1 0,-1-1 3 0,0-2-2 16,-1 3 1-16,1-1 0 0,0-2 1 0,-1-1-1 0,3 0-1 0,-3 1 2 15,1-1-3-15,0 3 3 0,1 0-1 0,-1-1 1 16,-1 3-2-16,-1-2 2 0,0 4-1 0,2-3 1 16,-4 2 1-16,1-2 1 0,-1-1 2 0,0 4-4 15,0-2 0-15,0-5 1 0,0 1-1 0,0 1 0 16,0-1-4-16,0-1-1 0,0-2-1 0,0 1 2 15,0 5 0-15,0 3-3 0,0-6 2 0,-1-1 0 16,1 1 2-16,-2-1-1 0,0 5 0 0,0-7 2 16,0 1 1-16,1 1-1 0,-1 3 2 0,-2-1 0 15,2 1-2-15,-1 2 3 0,1-2-1 0,-2 1 0 16,0-3-2-16,1 2 0 0,1 3 1 0,0-3 1 16,-1 0 0-16,1-1 1 0,0-3 1 0,-2-1-3 15,4 7 4-15,-2-3-3 0,1-1-2 0,1-1 1 16,-2-1-2-16,0 5 2 0,0 1-1 0,0 2 2 0,-1-8 1 15,-1 8-1-15,0-3 1 0,1 1-1 0,-1 2 2 16,0-2-2-16,-1 2 1 0,1 2-1 0,1-2 0 16,-3-2 0-16,-1 3-1 0,3-1 0 0,-1 2 0 15,-3 2 0-15,3-3-1 0,-1-1 1 0,1 2-2 0,0-2-1 16,1-4 0-16,-2 6-1 0,-1-6 0 0,5 4 0 16,-3-2-2-16,-1 2 0 0,-1-1 2 0,0 2-3 15,1 1 0-15,-3-2 4 0,2 4-6 0,-4 1 4 16,2 0-2-16,-4 1 0 0,0-1-2 0,-5 1 3 15,2-1-3-15,1 6 1 0,-3-2 1 0,-2-5 0 16,3 10 0-16,1-3-3 0,-2 4 2 0,1-3-1 16,-5 5-3-16,2-10 7 0,0 9-3 0,2 4 3 15,-8-3 4-15,8-1 1 0,-4 0 1 16,2 6 1-16,4-2 0 0,-8 0 0 0,6-2-1 0,0-5 1 16,-2 5-1-16,-4-2 5 0,6 3 0 0,-2-5-3 15,-1 1 4-15,0 5 0 0,1-2 2 0,1 2 1 16,-3 0-4-16,2-4 0 0,-2 8 1 0,1-4 1 15,-3 4-3-15,2 1 2 0,-7-5-2 0,5 4 0 0,0-1-1 16,-5-1-1-16,7 2 1 0,-1 1-2 0,1 1-1 0,-6 1 1 16,10 6 0-16,-4-6 1 0,-7 0 0 15,9 2 2-15,-9-3-2 0,1 7 2 0,-1 1-2 0,4-5 1 16,-5 1-3-16,1-1 4 0,4 3-2 0,-1 3-2 16,-1-2 0-16,1 1 0 0,3-1-1 0,-5 0 1 15,3 3-1-15,-3 1-1 0,3-1 1 0,-1 1 1 16,-3-1-2-16,0-1 1 0,3 3-1 0,1 0 1 15,3 0-3-15,-4 2 3 0,3-1-1 0,-1-3 0 16,6 4 2-16,-6-2-3 0,0-1 1 0,4 3 1 16,-3-2 0-16,8 2 0 0,-5-4 0 0,5 5 1 15,-1 0 0-15,1-2 0 0,3 3 1 0,-5-2-1 16,3-2-1-16,-7-2 1 0,10 10-2 0,-7-6 0 16,5 0 0-16,4 2 0 0,0-2 1 0,-2 7 1 15,4 1 1-15,2 4-1 0,-5-4 2 0,3 1 0 16,-2 2-1-16,4 2 3 0,-6 0-2 0,5-6 4 15,-1 2-3-15,1-2 1 0,-1 1 1 0,0 1 0 16,-1-2 2-16,1 2 0 0,-2 2-1 0,2 0-1 0,-2 2-1 16,-1-2 4-16,0 0-3 0,0 0 0 15,1 6 0-15,0-6-4 0,0 3 2 0,-2-1 1 0,2 0-2 16,0 0 1-16,0 3-1 0,0-1 4 0,0-2-3 0,-1 2 2 16,1-4 0-16,-2 1 0 0,4 1 0 0,-2 0 1 15,0-2-3-15,0 4 0 0,0-1 2 0,-2-1-1 16,1 0-1-16,1-2 1 0,-3 2 2 0,-1 3-2 15,2-5 1-15,4 0 0 0,1-2 0 0,-3 1-3 16,2 2 0-16,3 5 3 0,0-4-5 0,4-4 5 16,0 6-2-16,-5-3-2 0,-1 3 3 0,6 2-4 15,-3-6 0-15,1 1 1 0,0-2 1 0,-3-3-2 16,1 4 1-16,4-2-1 0,-5 0 1 0,1 2-1 16,4 2-1-16,-6-2 2 0,1 6-1 0,0-6 1 15,5 3 2-15,0 1-1 0,-2 1-1 0,-4-5 3 16,4 4-2-16,2-2 3 0,2 3-2 0,-4-1 1 15,-7-4 1-15,2 4-1 0,-2-4 3 0,9 3 2 16,-6-3-2-16,-1 2 0 0,0-4-3 0,-1 0 6 0,8 4-3 16,-5-2 2-16,1 0-5 0,4 0 1 15,-7 0 0-15,7 0 0 0,0 4-3 0,-2-2 3 0,-5-2-4 0,5-4 4 16,4 0-2-16,-8 4-1 0,12-1 2 0,-6-1-4 16,-2-4 2-16,2 1 4 0,6 3-6 0,-6 0 3 15,1 0 0-15,3 1-1 0,-8-5 3 0,4 4 0 16,2-1 1-16,6-1-2 0,-8-3-1 0,7 3 2 15,-2-3-3-15,-5-1 2 0,0 5-2 0,4-3 3 16,3-3-5-16,-7 2 4 0,8-2-2 0,-10 0-2 16,5-2 0-16,1 2 3 0,7 0-3 0,-6-1 0 15,-1-2-2-15,0 4 1 0,1-3 1 0,1 0 0 16,3 4 1-16,-2-11-3 0,4 7 2 0,-2-5-1 16,0 1 1-16,4-3 0 0,0 3 0 0,5-1 0 15,-9-2 0-15,8 8 0 0,-8-10 0 0,3 4 1 16,-1 1-1-16,2-5 0 0,-2 0 1 0,0 0 0 15,0 0 1-15,0-4-2 0,-2 1 1 0,0 3-1 16,2 0 0-16,0 1 4 0,-2-2-3 0,2 0 3 16,0-2-1-16,0 1-1 0,0 0 2 0,0-2-2 0,0 1 0 15,0-3 1-15,0 2-3 0,0 1 0 0,2 1 0 16,-3-2 0-16,1 0 0 0,0 1 2 0,-2-1-1 16,2-2 3-16,0 3 1 0,-2-1-1 0,1-2 1 15,-5 1 1-15,4-1-1 0,-2-1 0 0,-1 2 2 0,-2-3-2 16,1 1 1-16,1 1-2 0,-1-1 2 0,2 0 1 15,-5-1-1-15,0 1 0 0,3-2-3 0,1 1 2 16,-2 1 0-16,-3-2-2 0,-1-2-2 0,-1 3-2 16,1-1-1-16,1 0-46 0,-1 0-4 15,2-2 4-15,4 0-34 0,3-4-46 0,0-1-5 0,4-2 134 16,5-3 1-16</inkml:trace>
</inkml:ink>
</file>

<file path=ppt/ink/ink44.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3-11-08T21:52:31.176"/>
    </inkml:context>
    <inkml:brush xml:id="br0">
      <inkml:brushProperty name="width" value="0.05292" units="cm"/>
      <inkml:brushProperty name="height" value="0.05292" units="cm"/>
      <inkml:brushProperty name="color" value="#FF0000"/>
    </inkml:brush>
  </inkml:definitions>
  <inkml:trace contextRef="#ctx0" brushRef="#br0">19485 8397 256 0,'-13'-11'32'16,"2"7"-31"-16,11-1 13 0,-7 1 1 15,1 0-8-15,4 4 8 0,2-3-4 0,0 3-1 16,0 3-5-16,-7-3-5 0,7 8 0 0,-2-3 1 0,-1 4 3 16,-5-1-2-16,5 2 6 0,-3 7 2 0,-1-1 2 15,0-1 7-15,-6-2 5 0,0 7-1 0,-2-2 2 16,5 2 3-16,-9 0 1 0,3 0-4 0,-2 2-2 15,-4 2-2-15,2 1 1 0,-2-1-14 0,0 2 13 16,-4-3-15-16,1 3 0 0,-1-1-1 0,1 4 0 16,-1 2-2-16,-3 0-1 0,0 0-1 0,-2 4 0 15,3 0-2-15,-1 1 0 0,2 3 0 0,-2-5 0 0,3 3 0 16,2 3-1-16,8 4-1 0,0-3 1 16,-8-2-3-16,9 5 3 0,-3 1 1 0,13 3-3 15,-10 1 3-15,2-7-2 0,-1 3 1 0,-1-3 2 0,4 4-2 0,2-1 2 16,4-3 0-16,-5 0-4 0,5-2 3 0,1 1 0 15,4 1 0-15,2-6-1 0,7 4 0 0,-7-7 3 16,2 3-2-16,1 1 0 0,3-2 1 0,4-1 1 16,-4-3-1-16,1 2 3 0,-4-2-3 0,8 4 0 15,0-6 3-15,-1-4-1 0,3 3-1 0,-6-3-1 16,4-1-1-16,3-2 1 0,-5-2-3 0,0-4 4 16,4 3-1-16,-6-7-1 0,4 1 2 0,-2 0-1 15,3-4 1-15,-8 2 1 0,12-6-3 0,-3 1 0 16,-1-1 1-16,3-1-1 0,-1-2 0 0,-3-2 1 15,0 0 0-15,5-2 1 0,-7 0 0 0,3-3 0 16,-3-3 0-16,2-1 0 0,0-2 0 0,0-1-1 16,1-5 0-16,-1-1 0 0,2 0 0 0,-1-6 0 15,1 0 1-15,-3-5-2 0,5 4 1 0,-1-8 2 0,-3 5-2 16,3-4 2-16,-1 1-1 0,-2 1 0 0,3-2-1 16,-1-3 3-16,-1 2-2 0,-1 8-1 0,2-10 1 15,-4 2-1-15,2 0 1 0,-1 0 0 0,-3 2 2 0,1 0-3 16,-5-1 2-16,6 1 0 0,-4 0 1 0,1 3-1 15,-3-1-1-15,-5 2 4 0,0 1-1 0,2 1-1 16,0 1 3-16,-4-3-3 0,-5 3-1 0,5 0 5 16,-4-1-6-16,6-6 1 0,-7 5-2 0,-4 1 0 15,4-6 0-15,-4 3-2 0,5-5-3 0,-3 1 4 16,0-3-3-16,-2 2 1 0,4-3 2 0,0-3-5 16,-4 5 5-16,1 1 1 0,0 2 2 0,-3 2-2 15,-2 1 1-15,2 3 0 0,-1 1-1 0,-3 2 2 16,3 2-2-16,-1 2 0 0,-1 0-4 0,1-1-3 15,1 7-2-15,1-1-10 0,-2 2-8 0,1 4-1 16,1 1-17-16,0 4-26 0,0 2 48 0,1 4-17 0,-1 1 40 0</inkml:trace>
  <inkml:trace contextRef="#ctx0" brushRef="#br0" timeOffset="1033.29">18905 11305 405 0,'-11'-3'9'0,"-4"-3"-1"16,1 5-1-16,6-3 3 0,-5 0-4 0,1 1 2 15,-3 1 0-15,8 2 1 0,-2-2-2 0,0 2 3 16,1-2-1-16,-5 2 5 0,10 2 3 0,-3 0-3 16,-1 1 7-16,-8 1-2 0,10 3-1 0,-6-1 5 15,2 3-4-15,-2 2-6 0,-2 2 0 0,-1 1-1 16,3 3-4-16,0 1 1 0,-6 4-2 0,5 0-4 16,-5 5 0-16,3 0 0 0,-1 4-2 0,4 2 1 15,-2 9-3-15,6 2 1 0,-6-2-5 0,6 7 4 16,3-3-3-16,-1 3 2 0,1 2-1 15,0-2 0-15,4-1-1 0,0 1-3 0,8 0 3 0,-1 4 1 16,0-2-3-16,1-2 2 0,3 6-3 0,0 2 0 0,-2-1 1 16,5-3 3-16,-1 2-1 0,-4-6-1 0,6 4 0 0,-3-2 1 15,-4-7 3-15,3-2-1 0,3-4 0 0,-10 0 2 16,3-5-2-16,6 0 3 0,-9-6 0 0,7 1 1 16,0-5-2-16,-8-1 1 0,6-2 0 0,-3 4 2 15,3-8-3-15,-4-7 2 0,5 8-2 0,-1-3 2 16,0-4 1-16,5-3-3 0,-8 4 0 0,8-4 0 15,-6 0 0-15,-1-3 2 0,2-2-2 0,4-4-2 16,0-3 1-16,-2-5 0 0,11-2-2 0,-4-7-4 16,4-1 3-16,1-5-10 0,-1-3 0 0,-4 3-1 15,3-4 0-15,-1 3-2 0,-4-3-2 0,2 0 9 16,-1 2 0-16,-3 1-1 0,1-3 7 0,1 1 2 16,-3 1 2-16,0 2 1 0,-2-3 0 0,0 1-1 15,1 1 0-15,-1-1 3 0,0 0-3 0,2 1 1 16,2-3-1-16,-4 7-1 0,1-4 0 0,1-1 2 0,-4-2 1 15,0 3-3-15,2 3 1 0,-3-1 1 0,-3 0-1 0,-1-3 4 16,-1 3-2-16,-3 2 0 0,6 6 1 16,-6-6 3-16,0-2-1 0,0 1-3 0,-2 1 3 15,4 0-3-15,-4-5-2 0,2 3 2 0,-4-5-2 16,3 3 0-16,-3-3 1 0,-3 0-2 0,-1-2 2 0,-3 2 0 16,1-4-1-16,-5 2 0 0,-2-6-2 0,-3 1 1 15,2 1-1-15,0-1 1 0,-2 1-1 0,0-1 1 16,-2 3 1-16,2-2-3 0,-2 6-3 0,0 3 1 15,0-1-6-15,0 3 1 0,-3 2-14 0,1 6 6 16,-5-4-6-16,-6 9 4 0,12-2-2 0,-5 2-1 16,-3 8 7-16,2 1 1 0,5 2 0 15,-7 9-1-15,8 6 2 0,2 3-12 0,-10 5-9 0,4 10 15 16,2 4 20-16,1 5-18 0</inkml:trace>
  <inkml:trace contextRef="#ctx0" brushRef="#br0" timeOffset="1951.64">18967 14030 599 0,'-6'7'13'15,"-1"1"-3"-15,3-1 0 0,1 0-7 0,-1 2-3 0,2-3 5 16,2 3-11-16,0-2 3 0,2 4-1 0,-2-2 2 16,0 2 2-16,2 4 1 0,1-1 0 0,-3 5 1 15,0-1 0-15,-1 2 2 0,-5 2-1 0,2 1-3 16,-3 5 3-16,-6-4-2 0,2 1 1 0,2 6 2 16,-5 2-2-16,-3 2 5 0,3-3 3 0,-1 3-3 15,-1 2 7-15,-1 4 2 0,-3 3-2 0,0 0 1 16,4 2 1-16,3-1-2 0,-5 4-3 0,-4 4-2 15,9-2-3-15,0-1-4 0,6-1 0 0,7 2 0 16,-5-4-4-16,1-1-1 0,4-4 0 16,4 0 0-16,3 0-2 0,-7 2 0 0,13-4-3 0,-2-4 5 15,12 2-4-15,-6-7 2 0,5 4 2 16,3-2-5-16,2-2 4 0,1-6 1 0,-8-5 0 0,0 1 1 16,-4-7-1-16,6 4 3 0,-2-7-3 0,0 2 2 15,-7-7-1-15,7 3 0 0,-2-4 1 0,-1-3 1 0,1-2-2 16,-3 0 2-16,3-2-1 0,-2 0 1 0,-1-3 0 0,1 1 1 15,-1-7-1-15,0 0 2 0,-1-3 0 16,1-3-2-16,-1-1 1 0,3 0-2 0,-3-8-1 0,1 4 2 16,0 2 0-16,-1-5-2 0,6 1 1 0,-5-5-4 15,-1-4 4-15,-3-3-14 0,2 1 1 0,4-5-11 16,-1-2 1-16,-1 2-1 0,-5-4-11 0,-2 8 10 16,5-3 0-16,5 3 0 0,-4-1 9 0,-1 3 7 15,-6-6 1-15,3 3 2 0,1-3 4 0,-1 2 1 16,-4-2 2-16,-4 5 0 0,-2-2 0 0,3-3 2 15,-6 7-3-15,-3 1 2 0,-5-1-1 0,10 0 1 16,-7 0-2-16,-5-3-1 0,6 3-1 0,-6 2-6 16,6-2 1-16,-8 2 1 0,3 2-6 0,-8 0 8 15,1 5-3-15,-1 0 1 0,-3 4 6 0,-5 0 2 16,3 4 2-16,-3 1 2 0,-1 1 0 0,-5-1-7 0,4 8-5 16,-6 3 2-16,3 4-11 0,-2 0-59 0,-1 9 76 15,1 2-36-15,8 7 35 0</inkml:trace>
  <inkml:trace contextRef="#ctx0" brushRef="#br0" timeOffset="18887.59">30276 11318 1059 0,'-20'-5'-16'0,"2"1"-18"0,3 4 0 0,2-2-39 16,2 2-18-16,4 4-2 0,3 1-44 0,1 1 2 0,1 3-18 15</inkml:trace>
  <inkml:trace contextRef="#ctx0" brushRef="#br0" timeOffset="19337.75">30223 10459 409 0,'-18'-7'-48'0,"-1"3"-16"0,5 1-1 0,1-3 20 16,0 4 19-16,1 2-34 0,-1 0 60 0</inkml:trace>
  <inkml:trace contextRef="#ctx0" brushRef="#br0" timeOffset="20100.3">29916 10510 94 0,'-25'2'7'0,"-2"-2"31"15,7 0-20-15,-4 0 26 0,-4 0 4 0,-3 0-13 16,6 2-4-16,-6-2-1 0,0 4-14 0,2-1-3 16,0 3-6-16,-2 1-1 0,-1 0-4 0,3 2-1 15,-2 1 1-15,6 2 0 0,-4-1-1 0,1 0-1 16,-3 2 3-16,2 5-1 0,3 2 0 0,1-3-2 0,-4-1-1 15,1 8 1-15,1-6-2 0,2 6 2 16,-1-1-2-16,0-2-2 0,6 4 2 0,0 2 0 0,-2 3 2 16,2-7-1-16,-2 10-1 0,1-7 2 0,1 1 1 15,-2 2-1-15,-4-5 2 0,6 3 0 0,2 1 0 0,-4-1 4 16,4 2-2-16,-6 0 3 0,0 2-1 0,6 0-1 16,-4-1 4-16,-3 1 0 0,3 1 0 0,0 1 1 15,0-2 1-15,2 0-4 0,2 4 0 0,-4-2-1 16,3 3-3-16,1 1 3 0,2 1-3 0,-1 4-1 15,3 2 1-15,1 1-1 0,0-3 2 0,2 4-1 16,0-4-2-16,0 1-1 0,2-1 1 0,0-3 2 16,2 1-1-16,1 2 7 0,1-2 0 0,3-2-1 15,0 0 6-15,2 6-6 0,4-2-2 0,-2 0 5 16,5 0-8-16,0 2-4 0,1 1 0 0,3 1-1 16,-2 0 0-16,2-1 0 0,1-1 2 0,-1 0 1 15,4-1 1-15,0-1-3 0,1 0 3 0,2-1-2 16,0-7-1-16,1 1 4 0,3 1-4 0,1 1 2 15,1-8 2-15,0-2-1 0,1-1 1 0,3 5 2 16,3 0-2-16,0-2-1 0,1-7 0 0,5-4 0 0,5 8-1 16,4-1 1-16,-1-7-1 0,4-1-1 0,1-4 0 15,-1 3 1-15,2-3-1 0,2 0 1 0,-4-6 0 0,0 0 0 16,2-3-2-16,0-4 1 0,8 0 0 0,-1-2 0 16,-1-7 0-16,1-2 0 0,2-4 0 0,1-3 0 15,-1-2 0-15,0-6 0 0,-9-1-3 0,2 2 0 16,0-5-1-16,-4-2 1 0,-5-5-1 0,0-1 3 15,1 3 1-15,1 1-3 0,-6-5 4 0,4-1-1 16,-1 0 0-16,-2 0 1 0,4 2-1 0,1-1 0 16,-8-1-2-16,0-2-1 0,1-2-1 0,-5 2 4 15,-1-1-1-15,-2 3 0 0,-2-2 1 0,-1 0-1 16,-5-2-2-16,-1 0 1 0,-2 0-4 0,0 1 5 16,-5-3-1-16,2 0-6 0,-1-3 3 0,-1 2-9 15,-1-6 14-15,-3 2-20 0,-4 0 0 0,-3-4 9 16,1-1-3-16,-3-3 2 0,-2 4 8 0,-2-5 5 0,-7 6 6 15,-2-3 3-15,0 1 7 0,-1 4 2 0,-5 9 1 16,-1-1 2-16,-4 0 2 0,2 6-5 0,-2 1-2 16,-2 6-1-16,1 0-6 0,-5 2-4 0,-3 2-3 15,-3 1 2-15,-6 1-6 0,-8-1 0 0,1 8 1 0,-2 3-6 16,-4 3 2-16,-2 1-6 0,-5 3 0 0,0 8 2 16,-3 0-9-16,1 6 6 0,-3 3-4 0,-12-4 5 15,-1 6 0-15,-4 2-1 0,1 2-4 0,1 1 6 16,0 2-9-16,0 4-31 0,-2-2-41 0,9 10 42 15,1-3 48-15,7 2-45 0</inkml:trace>
</inkml:ink>
</file>

<file path=ppt/ink/ink45.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3-11-08T21:54:19.309"/>
    </inkml:context>
    <inkml:brush xml:id="br0">
      <inkml:brushProperty name="width" value="0.05292" units="cm"/>
      <inkml:brushProperty name="height" value="0.05292" units="cm"/>
      <inkml:brushProperty name="color" value="#FF0000"/>
    </inkml:brush>
  </inkml:definitions>
  <inkml:trace contextRef="#ctx0" brushRef="#br0">16172 5302 254 0,'-5'0'5'0,"1"-4"-1"0,2 3 0 0,0-7-4 15,2 3 0-15,0-1 1 0,0-1-4 0,4-2 1 16,-2 0 0-16,2-4-2 0,-1 0 3 0,4 2 1 16,1-2 1-16,-5 3 2 0,-1-5 1 0,7 0 7 15,-5 3 3-15,1 2-1 0,-1 0 8 0,-2-3-2 16,0 0 3-16,0 2 1 0,1 0-1 0,-3 0-4 15,0-2 1-15,0 2-3 0,0 1 0 0,-5-3-2 16,3 2-3-16,2 0 0 0,-4 2-1 0,2-2 0 0,1 4-5 16,1-1 3-16,0 3-2 0,0-1 0 0,0 3-3 15,0-1 2-15,0 2-2 0,1 0-1 0,-1 2 3 16,0 0-3-16,0 0 0 0,0 0-3 0,4-1 1 16,-4 6 0-16,0-1-2 0,0 3 1 0,4 0-3 0,-4 2 1 15,2 0 1-15,-1 2 1 0,3 4-1 0,-2-2 2 16,-2 0 2-16,0 3 0 0,-2 0 2 0,4 4-4 15,0-1 2-15,-4 1 2 0,-2 0 2 0,4 2-3 16,-2 0 3-16,1 3 3 0,1-3 1 0,-2 4 0 16,-4-6 3-16,4 5-2 0,2 1-3 0,-1-1 5 15,1 3-4-15,-2 1-3 0,2 2-3 0,-2 0 0 16,6 2-3-16,-4-2 0 0,0 0 2 0,0 1-4 16,1-2 1-16,1-5 1 0,0 1 0 0,2-3 1 15,-4 1 0-15,5-4-1 0,-5-2-4 0,4-3 4 16,-4-1-6-16,2-1-11 0,0-2-2 0,-4-4-3 15,2 1-11-15,0-5-14 0,2 1-10 0,-2-4-2 16,0 0-18-16,3 0 4 0,-3-5 11 0,0-3-7 0,0-1 69 0,0-2-50 16</inkml:trace>
  <inkml:trace contextRef="#ctx0" brushRef="#br0" timeOffset="685.23">15868 5003 551 0,'-17'4'2'16,"1"-3"1"-16,3 5 1 0,0-3-4 0,0 3-4 15,4 1 1-15,4-1-4 0,5 1 0 0,-2 2 2 16,2 0-6-16,4 0 3 0,5 2 1 0,0 2 0 16,2 2 2-16,0-1 1 0,0 3 2 0,0 1-1 0,3 2 2 15,-5 2 1-15,-1 0 0 0,1 3 0 0,-2-1 0 16,0 5 0-16,1 2-1 0,-1 0 2 0,-2 0-3 16,3 2 2-16,-3 3 3 0,1 1-2 0,-3 1 2 15,3 1 2-15,-3-1-3 0,1 2 1 0,0 2 0 16,-1-2-2-16,1 2-1 0,0 0 0 0,-1-2 0 15,1-2 0-15,0 6 0 0,-1-2-1 0,3-4 0 16,-1-1 0-16,3-1 4 0,-1-1-5 0,-2-2 2 16,4-2 0-16,-1-9 0 0,1 0 3 0,0 1-2 15,0 1 0-15,0-4-2 0,-1-2 2 0,1 0 1 16,-4 1-1-16,2-5 2 0,-1 3-3 0,-1-6 0 16,1-2 1-16,-1 0 0 0,-1-2-1 0,0-3 0 15,1-1-3-15,-1 1 3 0,1-2 1 0,-3-2-1 16,3 0 2-16,5 0 1 0,-1-4 2 0,3 1 3 15,-1-8-1-15,0 2 2 0,4-6-2 0,3-1 1 0,-1-3 0 0,-3-3-2 16,4 2 0-16,4-11-2 0,2 4-1 16,7-4-2-16,-4 4-1 0,8-4 0 0,0-2-2 0,5-2 1 15,0 4-1-15,-4 4 1 0,6-2 0 0,-1 1-2 16,2-1-4-16,-4 2-1 0,1-1-6 0,0 3-32 16,0-2-14-16,-2-1 3 0,-1 3-39 0,-3-1 0 15,-3 4-22-15</inkml:trace>
  <inkml:trace contextRef="#ctx0" brushRef="#br0" timeOffset="33067">31728 11398 406 0,'-6'-1'45'15,"3"1"-44"-15,4-2 13 0,-2 0 21 0,-1 0-17 0,0 0-19 0,2 2-1 16,0-1-1-16,0 1 0 15,0 0 0-15,0 0 2 0,-2 5 0 0,0-1 2 0,1-1 2 16,-3 3 4-16,-2 3 3 0,1-4-2 0,-2 6 4 0,-2 0 4 16,-2-3 1-16,0 1 0 0,0 0 4 0,-2-2-5 15,0 2 0-15,0 0 4 0,1 2-6 0,-3-3-2 16,0 6 3-16,1-1-5 0,1 3 2 16,-3 1-1-16,1-1-2 0,-5-1-2 0,4-1-1 0,-1 6 1 15,-1-3-4-15,3 3 0 0,-1 0-3 0,3 2 0 16,-9-2-1-16,6 7 2 0,-8-5-2 0,11 4-2 15,-7-3 1-15,2 1 1 0,-2 2-1 0,2-3-1 16,3 3 2-16,-1-1-1 0,10 1 1 0,-16-1 0 16,15 1 0-16,-4-2-1 0,0-2 1 0,-2-1-4 15,8 3-3-15,-1-4 3 0,-4-2-6 0,0-1 1 16,-1-3 1-16,8 5-6 0,-1-7 4 0,-1 3-11 16,-1-6-6-16,3 0-1 0,-1 2-15 0,2 2-39 0,2-9 63 15,-4-1-31-15,1-3 51 0</inkml:trace>
  <inkml:trace contextRef="#ctx0" brushRef="#br0" timeOffset="33583.82">31106 11539 435 0,'-15'5'49'15,"2"1"-48"-15,2 1 22 0,-1 8 28 0,-3-4-25 0,4 0-18 16,-2 3-3-16,2 1-2 0,-1 7 2 0,4-2-5 0,-3 5 0 16,-1-5 0-16,3 6-1 0,-4 5-1 0,2-2 3 15,-2 4-1-15,0-6 3 0,-1 2 0 0,1 1-3 16,-2 1 3-16,1-2-1 0,-1 0-2 0,2-2 2 15,-1 2 0-15,-1-1-2 0,2 1 0 0,1-2 4 16,-1-1 1-16,0-1 7 0,4-3-1 0,0 0 6 16,3 2 0-16,-1-6 3 0,5-1 4 0,0-7-6 15,2 0-1-15,4-1-2 0,3-2-7 0,6-2-5 16,0-1-1-16,5 0 1 0,2-1-6 0,4-1-2 16,5 2-1-16,2-4 3 0,0 0-1 0,4 2-2 15,-1-6-12-15,8 0-5 0,4-7-6 0,3 4-47 16,4-6-7-16,0 6 18 0,5-4 66 0,1-2-64 15</inkml:trace>
  <inkml:trace contextRef="#ctx0" brushRef="#br0" timeOffset="33933.82">32415 11843 1046 0,'-10'-1'52'0,"4"-1"-56"0,-1 0-4 0,1 2 1 15,1 0-10-15,3 4-29 0,-2-1 26 0,2 5-61 16,-3 2 1-16,0 5 24 0,-3 3-3 0,-6 1-8 15,-3 4 30-15,-1 5 12 0,-6 3 6 0,-9 0 7 16,1 1 11-16,-3 3 4 0,-9 5 4 0,8-1-1 16,-8-3 8-16,-2 2-2 0,4 4 2 0,2-2-5 15,-5 2-1-15,1 6-1 0,0-6-2 0,-3 1-3 16,3 5-2-16,-4-3 0 0,-1 1-4 0,4-2 3 16,-1 0-3-16,0-3-24 0,-5 3-51 0,11-9 48 0,6 1 31 0,-1-1-33 15</inkml:trace>
  <inkml:trace contextRef="#ctx0" brushRef="#br0" timeOffset="34466.96">31325 12414 565 0,'-22'6'19'0,"5"6"-8"0,3-1 1 0,-1 4-1 0,1 3-11 16,3 2-2-16,0 2-3 0,-4 4 4 0,-3-3-1 16,1 3 0-16,1 3 2 0,-2 2-2 15,-2 2 2-15,-2-2 2 0,0 0-2 0,-2 5 0 0,2-1 0 0,-1 3 0 16,-3-1 1-16,1 3 0 0,-1-2 0 0,2 1-1 16,-1 1 0-16,1 0 3 0,-1-4-2 15,-3-1-1-15,4 0 2 0,-1-3 0 0,3-1-2 0,2-1 1 16,-2-5-2-16,-2-1 1 0,6 1 0 0,2-3 0 15,3 0 0-15,4 0-1 0,-6-4-1 16,2-1 2-16,12 1-2 0,-1 0 1 0,2-5-1 0,0 0 1 16,0-1 0-16,5-1-1 0,6-2 2 0,6 1 0 15,-8-3 0-15,9 0 0 0,0-1 2 0,4-1 0 16,5 2 1-16,3 1-1 0,-1-3 1 0,4 1-3 16,1-3 1-16,5 6 1 0,1-1-3 0,4-3-3 15,-4 1 2-15,7-1-2 0,1 2 1 0,4 3-12 16,12-5-1-16,-2 2-80 0,8 1 91 0,3-1-30 0,5 0 35 15</inkml:trace>
</inkml:ink>
</file>

<file path=ppt/ink/ink46.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3-11-08T21:55:46.114"/>
    </inkml:context>
    <inkml:brush xml:id="br0">
      <inkml:brushProperty name="width" value="0.05292" units="cm"/>
      <inkml:brushProperty name="height" value="0.05292" units="cm"/>
      <inkml:brushProperty name="color" value="#FF0000"/>
    </inkml:brush>
  </inkml:definitions>
  <inkml:trace contextRef="#ctx0" brushRef="#br0">13256 10753 257 0,'-4'0'-19'0,"-3"-4"0"0,-4-3-2 0,5 5 5 16,1-2-3-16,-3-1 3 0,-1-2 6 0,4 1 21 16,5 6-4-16,-2-2 2 0,2 2 20 0,0 0-4 15,-2-1 8-15,-7-9-1 0,7 9-4 0,-3-5-8 16,1 1 2-16,0-3 0 0,4 5-7 0,-1-3-4 0,-5-5-4 15,8 8 0-15,-2-3-5 0,0-3 4 16,-7-2-2-16,-1 0 1 0,1 0 3 0,2 0 3 0,1 2 3 16,-7-4-2-16,6 6 6 0,-3-2-2 0,3 0 2 0,-4 0 0 15,0-4-1-15,-1 4-4 0,1 0-3 16,-2-2 2-16,0 0-6 0,-1-2-2 0,1 2-2 0,-2 0 1 16,2 0-2-16,-2 0 1 0,0 2 0 15,1-2-1-15,-1 0 2 0,0 2 6 0,0-2-1 0,1 0-1 16,-3 0 4-16,0 1 0 0,-1-3 2 0,1 2-2 15,1 2-2-15,-8-2 2 0,4 0-2 16,-4 0 4-16,2 0-2 0,-2 0-1 0,0 0 1 16,-4-4 1-16,1 3 0 0,8 1 0 0,-10-4 3 0,9 2-4 15,-4-1 4-15,4-3 0 0,-1 6 0 0,3-1-1 16,3-3 1-16,-14 0-4 0,11 6-3 0,-3-2 3 16,-1 0-7-16,-2 1 0 0,0-5-1 0,2-1-3 15,-3 6 0-15,12 3 0 0,-6-6-2 0,-5-1 0 16,8 1-2-16,-4 2 1 0,-1-2 1 0,1 4 1 15,0-4 0-15,-4-3-2 0,0 3 1 16,0 0 3-16,0 3-1 0,-3-3-1 0,1 2 0 0,-5 2-4 16,2-2 3-16,-6 0-2 0,-4 5-1 0,1-1 1 0,-3 3-2 0,-1 1 1 15,0 1-2-15,-2 0 2 0,-2-2 0 16,2 4-2-16,4 0 3 0,0 4 1 0,-2-2-1 0,0-2 1 16,-1 5 3-16,5-1-3 0,0 0 3 0,-5-1 2 15,3 1 1-15,2-2-2 0,-3 1 3 0,-1-1-1 16,2 0 2-16,-4 2-2 0,2 1 1 0,-4-3-1 15,9 5-1-15,-7-3 2 0,4 1-2 0,-2 3-2 16,2 1 2-16,3-2-2 0,-3 4 0 0,-1 0 0 16,-4 0 0-16,2 4 0 0,1 1 0 0,0 2 1 15,-5-5-1-15,-3 5 1 0,3 2 0 0,-5-1 0 16,-1 4-2-16,-2-1 1 0,-3 2-2 0,1 0 0 16,4 3 1-16,-4 2-3 0,2 0 0 0,0 0 2 15,2 2-2-15,2 0 2 0,2 2-1 0,-8 2 0 16,0-2 0-16,8 0 0 0,-4 3-1 0,7-3-2 15,-3 5 1-15,5 0 2 0,0 4-3 0,5-7 2 16,1 9 4-16,-3 1-5 0,7-3 5 0,-5 9-2 0,6-3-1 16,0-3 3-16,0 3-2 0,0 3 2 0,9-4-4 0,0 4 2 15,2-1 1-15,4 1-2 0,-2 2 3 0,5 1-1 16,2 1-1-16,0 5 2 0,2 2 1 0,2 2-1 16,-1 0 4-16,1 3 3 0,0 1 1 0,1-1-1 15,2 3 4-15,1-3-3 0,-1-3 4 0,2 3-1 16,1 1 0-16,-1 1 2 0,0-3-4 0,2-1 3 15,0 3-1-15,0-1-1 0,2 3-1 0,-2-10 1 16,3 0-4-16,1 2-1 0,1-2-1 0,3 2 3 16,-1 2-2-16,0-2 0 0,1 2 1 0,1 2-1 15,2-3 2-15,0 5-4 0,0-3 1 0,1-1 1 16,1-2-4-16,2 8 3 0,-1-8-5 0,3 9 1 16,3-6 1-16,-2 7-1 0,2-1 2 0,2-2-1 15,4 0 1-15,-6 1 0 0,9 1 0 0,-5-4-2 16,-1 1 2-16,1-1-1 0,3-1-1 0,1-2 1 15,1 1-1-15,2 3 1 0,-6-3 1 0,3-1-2 16,5 0 1-16,-1 0-1 0,-1-2 1 0,-1-2 3 16,-5-2-1-16,4-1 0 0,-1-2 3 0,5-4 0 0,-4-4 4 15,2 6 5-15,0-6 2 0,0 4-4 0,2-3 9 0,1-1-3 16,3-3-2-16,-3 2 3 0,1-3-5 0,0 1-1 16,5-4-3-16,2-3 1 0,3-3-2 0,-1 1 0 15,2-2 4-15,-1-2-4 0,5 0 2 0,-3-2-3 16,-5-2 0-16,0 3 4 0,-4-5-5 0,1 2 1 15,-5-5-4-15,3-2 1 0,-6-5-1 0,3 0 2 16,-3-1-3-16,0-5 1 0,0 0-1 0,2 4-2 16,2-2 3-16,1 2-2 0,4 2-1 0,-1-6-1 15,1 0 1-15,-2-4 2 0,2 1 0 0,2-1-1 16,-3-5 2-16,1 0-2 0,-4 0 1 0,6 0-5 16,0 0 3-16,0 2-2 0,0-9-2 0,0 7 1 15,-4-2-2-15,-1-11 2 0,7 8 0 0,-6-4 1 16,0-6-3-16,4 2 3 0,-2 6 0 0,2-13 1 15,4 2-1-15,5-3-1 0,-11-4 1 0,9 1 0 16,-1-1 1-16,-3-3-1 0,-1 1 0 0,-4 3 0 0,0-3 2 16,2 0-2-16,0-3-1 0,-3 5 0 0,-7-2 3 15,8-3 2-15,-5 5 0 0,3-3-2 0,-1 3 4 0,-6-1-2 16,-2 1 0-16,-2-4 0 0,6 0-1 0,-3 7 0 16,2-4 1-16,-6-1-3 0,-1-2-1 0,1-2 1 15,1 0-1-15,3 0 1 0,-3-2 0 0,-5-6-3 16,0-1 2-16,5 2-1 0,-3-2 2 0,1-2-2 15,-1 2 0-15,3 2 1 0,-1-4-3 16,-2-2 0-16,3-2-1 0,-7 6 4 0,4-2-1 0,-2 0-1 16,-1-2 1-16,5 1 1 0,-13 1 0 15,0-4 2-15,1 2-1 0,3-3 0 0,1 0 0 0,-4 1 1 16,1 2-2-16,-6-3 0 0,9 5 0 0,-5 2 1 16,-7-2-1-16,6 2 1 0,-3 3-1 0,4 1 0 15,-7-4 0-15,-3-2 3 0,3 0-1 0,3 5 2 16,6 1 1-16,-8-4 1 0,-5 1-1 15,-2 7 2-15,2 1-1 0,5-4-1 0,0 4 2 16,-1-4 2-16,-6 2 0 0,1 2-3 0,1-1 3 0,0-1-3 0,2-2 1 16,-6 2-4-16,2 0-1 15,-9 1 1-15,5 1-2 0,0-4 1 0,1-3-1 0,-8-2-1 0,7 5 4 0,-5-7-1 16,-2 4 1-16,9-2-1 0,-7-2 1 16,7-4 0-16,-7 8-2 0,7-1 2 0,-10-4-1 0,8 3-1 15,4-4-2-15,-7 0 1 0,3 0-1 0,-9 0-1 16,13-1 1-16,-5-3-2 0,5 3 0 0,0-4 1 15,-6 3 0-15,6-3-3 0,0 3 1 0,-3-3 4 16,5 3-1-16,5 3 0 0,-7 1 1 0,0 0-2 16,0 2 1-16,2 1 3 0,3 1-3 0,-1 2 0 15,-4-3-1-15,-2 5-1 0,2-3 2 0,4 2 0 16,-4-1 0-16,-6 3 0 0,2-2 1 0,4-1-1 16,4 1-1-16,-6-1 1 0,-3-2 0 0,1 1-1 15,4 2 0-15,4 3-2 0,-4-5 3 0,0 6-1 16,-9-3 2-16,5 3-1 0,4 1 0 0,-4-1 0 15,-3 0 1-15,7-1-1 0,-7 1 1 0,1-2-1 16,6 2-1-16,-5 2 0 0,-2-1-1 0,-1-1 0 0,1 4 1 16,-4 0-1-16,0-3 1 0,0 5-2 0,-5-1 4 15,1-1-2-15,4-2-2 0,2 3-1 0,-4-3-3 0,1 5 1 16,4 3-2-16,-1-9-16 0,4 10-16 16,-3 0-7-16,1 0-22 0,2-2-163 0,-1-1 197 0,-3-8-70 15,-2 0 105-15</inkml:trace>
</inkml:ink>
</file>

<file path=ppt/ink/ink47.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3-11-08T21:58:02.527"/>
    </inkml:context>
    <inkml:brush xml:id="br0">
      <inkml:brushProperty name="width" value="0.05292" units="cm"/>
      <inkml:brushProperty name="height" value="0.05292" units="cm"/>
      <inkml:brushProperty name="color" value="#FF0000"/>
    </inkml:brush>
  </inkml:definitions>
  <inkml:trace contextRef="#ctx0" brushRef="#br0">16747 12637 412 0,'3'-4'29'0,"1"-3"-40"0,3 3-18 0,2-1 37 16,4 3-62-16,2-2-12 0,1 2-2 0,4 1 19 15,-1 1-14-15,1 0 32 0,-2 0-2 0,-4 0-5 16,3 0 45-16,-3 0 17 0,-1 0 31 0,-2 0-21 16,0 1 34-16,0 1-16 0,4-2 6 0,-1 0 6 15,-3 2-19-15,4-2-7 0,-2 0-6 0,1 0-2 16,4-2-7-16,-7 0 1 0,4-1 2 0,-2-1-3 16,10-1 2-16,-4 1 0 0,-1 0 0 15,0-1 2-15,-3 1-1 0,3-1-5 0,0 3 0 0,-3-4-3 0,-4 3-4 16,5-1-3-16,2 2-4 0,-1 0 2 0,-1 1-6 0,6 1 1 15,-7-2 0-15,7 2-2 0,-4 2 0 0,-4-2 0 16,1 0 0-16,3 1 1 0,1 1-2 0,-5-2-1 16,3 4 2-16,1-2 1 0,-2 0 0 0,2 1 0 15,-1-1 1-15,1-2-1 0,0 2 2 0,2 0 2 16,0-2 1-16,1 2-3 0,2-2 2 0,1 0 0 16,-2 0 0-16,0 0 5 0,1-2-2 0,-3 2 1 15,10-2 0-15,-5 0-2 0,-3 0 4 0,0 2-1 16,5-3-1-16,-3 1 0 0,0-2-1 0,7 0 0 15,-9 1-2-15,9 1-1 0,0-2-2 0,-2-1-1 16,0 1-1-16,4-1 1 0,-2-3-3 0,-2 1 0 16,0 0 2-16,-1 1-3 0,-1 1 1 0,0-1-1 15,-1 3-1-15,-2 3 2 0,1 0-1 0,-1-2 0 16,-2 2 0-16,-2 2-1 0,0-2 1 0,4 0 0 0,-3 0 0 16,0 2 0-16,-1-2 0 0,3 0 0 0,-4 0-4 15,-1 1 4-15,4 1-1 0,-11 4 1 0,3-4-5 16,3 1 0-16,-3 1 0 0,-1 3-27 0,9-1-11 15,-6-1-7-15,-3 1-33 0,9-1 2 0,0 4-24 16</inkml:trace>
  <inkml:trace contextRef="#ctx0" brushRef="#br0" timeOffset="2300.69">21840 13470 321 0,'-6'-2'22'0,"2"-1"7"15,-1 1-26-15,5 0 81 0,-7 0-75 0,3 2 0 16,0-2-7-16,-1 2-3 0,-1-1 0 0,3 1 11 15,-1 0 7-15,-3 0 2 0,5 0 15 0,2 0 10 16,-2 0 3-16,2 0 0 0,-2 0 11 0,2 0-8 16,0-2-3-16,-1 0 3 0,-7-4-12 0,5 6-7 15,-3-1-4-15,1-1 1 0,3 0-8 0,-2 0-2 16,2 0 0-16,2 2-3 0,0 0-1 0,0 0 0 16,4-3-2-16,-4 3 0 0,4-2-2 0,-4 2-3 15,0 0-3-15,1 0 3 0,1 0-5 0,0 0 0 16,4-7 0-16,-1 7-2 0,6 0 0 0,5-2 0 0,-6 2 0 15,-1 0 0-15,2 0 0 0,9 0-3 0,2 0 4 16,-1-2-1-16,-6 2 0 0,11-2-3 0,8 2 2 16,3-2 1-16,-3 2 1 0,-1-2-1 0,0-1 1 15,7-1-2-15,-3 0 1 0,-3 1 0 0,-3-3-1 0,0 1 1 16,4 1 0-16,0-1 0 0,-3-1-2 0,-1 3 2 16,4-3-1-16,-2 3 0 0,2-5 2 0,1 5-2 15,-5-5 1-15,2 3 2 0,7-2-2 0,-2-1 1 16,1 3 0-16,-1-4 2 0,0 3-3 0,-3 1 3 15,5 1 0-15,-2 2 0 0,-3 2-3 0,-2-3 0 16,0 3 0-16,-4 0 0 0,2 3 0 0,-2-1 0 16,-2 4 0-16,3-6 3 0,-7 5-3 0,3 0 2 15,-1 1-1-15,1-1-1 0,-2-1 0 0,5 2 1 16,2-5-1-16,-2 1-1 0,0-2 1 0,2 0-1 16,6-2 1-16,-1-3 3 0,4-1-3 0,-5 3 4 15,3-3 0-15,2-1-2 0,4-2 3 0,0-2-2 16,-6 2 0-16,4-2-1 0,0 0 2 0,0 0-3 15,0-5 2-15,0 5-3 0,-2 2 0 0,-2 1 1 16,-3-1-1-16,5 4 0 0,-3-6-1 0,5 5 1 0,-4 4 1 16,6-3 1-16,-2-1 1 0,2 1-3 15,1-4 3-15,-1 0-3 0,0 9 2 0,-8-4-2 0,2 0-1 0,1 4 1 16,-3-5 0-16,-1 1-1 0,1 4 1 0,-1 2 0 16,-4-2-1-16,6-2 2 0,-5 2-1 0,1 0 0 15,4 2 0-15,-4 0 0 0,-4-2 0 0,7 0 0 16,1 0 0-16,-6 7 3 0,2-3-2 0,-1 0-1 15,-4-1 0-15,-1 5 0 0,2-1 1 0,-9 0-1 16,2-3 1-16,-5-1-3 0,-1-1 2 0,-1 0-4 16,-3 2-4-16,-1-1-5 0,-3-3-5 0,1 4-43 15,-2-4-30-15,-3 2-15 0,1 3-59 0,-1-5 2 16,-2 0-51-16</inkml:trace>
  <inkml:trace contextRef="#ctx0" brushRef="#br0" timeOffset="3465.08">22060 14081 683 0,'-3'0'41'0,"4"0"-5"0,1 0-59 0,2 2 151 0,1-2-158 0,3 2 3 15,1 3-31-15,2-1 10 0,-2-1-5 16,2 5 32-16,0-3 14 0,-4 3-2 0,2-1 42 0,-3-2 9 16,-5 1 3-16,5-1 1 0,-2 1 10 0,-3-3-14 15,1 3-3-15,0-1-1 0,2 1-15 0,-2-3-2 16,1 1-4-16,1 2 3 0,-2-3-2 0,-1 1 8 16,1-1 0-16,0-1-4 0,0 2 11 0,0-4-5 15,1 4 1-15,-3-3 2 0,4 3-6 0,-2 0-8 16,2-2 0-16,1 1-2 0,-1 1-8 0,1-1 0 15,1-1-5-15,1 2-1 0,2 0-1 0,0 1 0 16,2 1 0-16,2-3 0 0,1 3-2 0,3-3 0 16,1 3-1-16,0-4 4 0,2 5-2 0,0-5 0 15,2 1 1-15,2 3-2 0,2-3 2 0,-3 3 0 16,5-2 0-16,-5-1 0 0,3 1-2 0,5-2 2 16,2 0-3-16,-6-1 3 0,-3 1 0 0,7-2 3 0,-6 0-3 15,-6 0 0-15,6 0 1 0,1 0 1 0,-8-2 1 16,7 2-2-16,1-1-1 0,-4-1 0 0,5 2 0 15,6-2 2-15,-6 0-2 0,-1 0 0 0,3 0 0 16,-1 1-1-16,1-1 0 0,-2-2 1 0,2 0 0 0,-1 1 0 16,3-1 0-16,-2-1 1 0,5 1-1 0,-1-1 0 15,4 1-1-15,1-2 1 0,0 1-1 0,-3 3 0 16,2-1-1-16,6-1 1 0,-10-2 1 16,5 3-1-16,-3 1 0 0,0-4 0 0,-1 3 0 0,8-1 2 15,-5 1-1-15,-2-3 0 0,5 2 3 0,0-1-3 16,-2-1 1-16,2-1 1 0,2 2-1 0,-4-3-1 15,1 1 0-15,3 2 1 0,-4-1-1 0,2 1 0 16,-2-4 0-16,4 5-1 0,-9-5 0 0,7 3 5 16,1 3-1-16,-3-3-3 0,0-1 1 0,-3 3 0 15,3 4 2-15,-3-2-1 0,3 2-2 0,-3 0-2 16,1 0 1-16,3 0-1 0,-3 0 2 0,4 0-1 0,-5 0 1 16,1 2 0-16,3 2 0 0,-3 0 0 15,2-1 2-15,-3-1-1 0,-2 4-1 16,-4-1 0-16,6 0 0 0,-4 1 0 0,2-1 1 0,-4-1-1 0,-2 3 0 15,0 1 0-15,1-1-1 0,-3-2 1 0,-1 3 0 16,-2-1-1-16,0-2 2 0,-2 3-1 0,0-3 2 0,4 1-2 16,-6-3 2-16,2 3-1 0,0-3-1 0,-2 1-2 15,1 0 1-15,-5-1-2 0,4 1 0 0,-3-2-12 16,-2 0-8-16,1 0-6 0,-3 1-14 0,-3-3-48 16,-1 2-45-16,6-2 50 0,-8 5 87 0,-3-3-82 15</inkml:trace>
  <inkml:trace contextRef="#ctx0" brushRef="#br0" timeOffset="5449.75">22597 14925 834 0,'-6'-1'84'0,"-1"1"-51"0,3-2 3 0,-1 2-20 0,1-2-20 0,0 2 4 15,3-2-40-15,1 2 18 0,-2-4 5 0,0 4-5 16,0 0 22-16,-3-3 15 0,3 3 10 0,-4 0-1 16,3 0 18-16,-5 3-7 0,1-3 1 0,3 4 1 15,-3-2-9-15,2-2-5 0,-1 2-2 0,3-2-1 16,-5 0-5-16,5-2 4 0,3 2-1 0,0 0 1 16,-2 0 3-16,0 0 2 0,-2-6 0 0,2 6 1 15,2 0 1-15,0 0-6 0,0-1-2 0,0-1 0 16,0 0-7-16,0 0-2 0,0 0-2 15,-1-5-1-15,1 2-4 0,1-1-2 0,-1 4 1 0,6-1-1 0,-6 1-4 16,9 0-2-16,-3-2 0 0,1 4 2 16,2-3-1-16,0 1-1 0,4 0 0 0,-4 0 1 15,6-1 2-15,-1 3 1 0,1 0 0 0,8 0 1 16,-8 0 1-16,9 5 0 0,-2-1 0 0,3-2-1 0,3-1-1 16,-3 3 2-16,2 1-2 0,-7-1-1 0,10 0 3 0,-8 1-2 15,1-1-1-15,-1-4 3 0,2 0-1 0,-2 4 0 16,-2 1 1-16,2-5-1 0,0 0 1 0,1 0 0 15,-1 2 2-15,2 0-1 0,0-1 0 0,-1-2 1 16,-1 1-2-16,4 1 2 0,-4-1-1 0,1-1-1 16,3 1 1-16,1 0-1 0,-3 0 0 0,2-4-2 15,-1 2 2-15,4 2-2 0,-9-3 0 0,9-1 2 16,1 2 0-16,-5 0-1 0,4 2 1 0,2-2 1 16,-1-1 0-16,-7 1 1 0,12 2-1 0,-8-6 1 15,-5 5-2-15,6 1 1 0,-5-4-1 0,1 2 1 16,0 2-1-16,-2 0 1 0,-2 0 0 0,3-2-3 15,-3 4 5-15,0 0-4 0,-1 2 0 0,3-6 0 16,-4 2 1-16,2 2 0 0,0-1 0 0,2 1 0 16,-2-2 1-16,4-2-1 0,-1 1 1 0,-1-1-1 15,-5 0 0-15,-1 2 0 0,10-2 0 0,-8-1 0 16,2 3 1-16,-9 0-2 0,7 0 1 0,0-2 0 0,6 0-1 16,2 0 0-16,-8 0-1 0,4 2 2 0,0 0-2 0,9 0 2 15,-9 2 0-15,3 2 0 0,-1-1 0 16,-1-1 5-16,1 2-3 0,0-1-4 0,0-1 3 0,-6 0 1 15,6 0-2-15,-6 2 0 0,2-1-1 0,0-1-2 16,-2-2 3-16,4 2 1 0,-4-2 0 0,2 5-3 16,0-1 3-16,2-4-2 0,-2 0 1 0,-1 4 0 15,3-3-3-15,-1-1 3 0,-1 4 0 0,8-2-1 16,-6-2 1-16,3 0 1 0,-3 0-1 0,0-2 0 16,4-2 0-16,-5 4-3 0,7-1 0 0,-6-1 3 15,3 0 0-15,-1 0-1 0,3 2 0 0,3 0 0 16,-5 0 1-16,4 0 1 0,-3-2 0 0,-1 2-1 15,-1 0 1-15,2 0-1 0,-3 0 0 0,-1 0 0 16,2 0 0-16,0 0-2 0,-3 0 2 0,5 4-1 16,-2-4 1-16,-1 4 0 0,-1-3-2 0,4-1 1 15,-2 4-2-15,5-2 3 0,-4 3 0 0,-1-3-2 16,0 2 2-16,-4 0-1 0,7-1 1 0,-5 3 2 16,5-3-2-16,-3 1 1 0,3 0-1 0,-1-1 1 0,3 1-1 15,8-2 0-15,-6 1-2 0,2 1 2 0,-1 0-2 16,-4-3 1-16,1 1 1 0,4 2-2 0,-2-2 1 15,-2 0 2-15,-2-1-1 0,-1 1 1 0,3-2-1 0,-2 0 0 16,-3 2 2-16,0-2-1 0,1 0-1 0,5 0 1 16,-7 0-1-16,1-2 2 0,-2 0 0 0,0 2-1 15,3-3-2-15,1 1 1 0,1-2 0 0,-1 2-1 16,1 1 2-16,0-1-4 0,1-2 3 0,-3 2-2 16,3 2 4-16,-1 0-2 0,-5-1-1 0,3 1 1 15,-1 0-3-15,0 0 4 0,0 0-1 0,-1 0-1 16,-1-2-3-16,-2 0 2 0,2 2-2 0,2 0 3 15,-4 0 0-15,2 0-6 0,-2 0 5 0,0 0-1 16,0 2 1-16,0 0-1 0,2-2-2 0,-2 1-3 16,6-1-1-16,-8 2 2 0,6 0-6 0,3 0-4 15,-2 0-5-15,1-1 2 0,-4 1-8 0,5 2-9 16,-9 0-10-16,13-3-5 0,-7 3-14 0,-2 0-69 16,4-1 107-16,-3 1-48 0,5 0 76 15</inkml:trace>
  <inkml:trace contextRef="#ctx0" brushRef="#br0" timeOffset="6700.22">22606 16125 717 0,'-4'-1'68'0,"0"-1"-67"0,4 0 6 16,0 0 22-16,8 0-12 0,-7-1-35 0,7 3 5 16,1-2 3-16,-2 2-3 0,-1 0 6 0,-5 0 13 15,5-2 2-15,-6 4 4 0,5 1 12 0,1-1 2 16,-4-2-1-16,3 4 5 0,-1-4-1 0,3 2-4 16,-9-2 0-16,2 0 2 0,0 3-5 0,-2-3 1 15,1 6 2-15,1-6-2 0,-2 2 3 0,4-2-3 0,3 3 0 16,-5-3-1-16,6-2-3 0,-3 4-3 0,8-4-2 15,-9 4-2-15,11-2-4 0,-6 0-3 0,10 0-2 16,-5 0 1-16,5 0-5 0,5 0 1 0,-2 8 2 0,11-5-2 16,-8 5 2-16,8-5-3 0,2-3 0 15,4 6 2-15,-3-3-2 0,3 1 1 0,-3-6-4 0,5 2 2 16,-3 2 1-16,3-2 1 0,-3 0 0 0,-3-2 0 16,-2-1 2-16,0-1-1 0,5 2 0 0,-5 0 0 15,2-3 0-15,4 3 0 0,-4 2 0 0,5 0-1 16,4 0 1-16,0 2-1 0,-6-4 2 15,6 0-2-15,-5-2 1 0,-1 3-1 0,1-5 1 0,-5 4 2 16,3 2 0-16,0-5 1 0,-4 3-1 0,-2-3-1 16,0 3 1-16,4 0 1 0,-7-2-1 0,3 2 1 15,-2-3 0-15,0 1-2 0,4 4 1 0,-9 0 1 16,8 2-1-16,-5-4 0 0,2 2-1 0,3 0-2 16,-3 2 0-16,-3-2 4 0,-2 2 0 15,7-2-3-15,-6 0 4 0,-1 4-4 0,2-4 0 0,-4 1 6 16,2 1-7-16,2 0 0 0,-2 0 2 0,0 3-2 0,1-5 0 0,-1 2 0 15,0 4 2-15,-2-3 0 0,0 1 2 16,0-4-4-16,0 0 0 0,0 2 0 16,0 0 0-16,-3-4 3 0,5 2-3 0,0 0-1 0,7 3 3 15,-7-3-2-15,5 0 2 0,0 0-1 0,1 0-1 0,3 4 0 16,0-6 1-16,2-3-5 0,-6-1 4 0,11 6 1 16,-9-2-1-16,4 1 0 0,2-1 0 0,1-2-1 15,-1 2 0-15,-2 2 3 0,0 2-2 0,-2-2-1 16,3 2 0-16,-3-2 1 0,0 2 0 0,4-2 0 15,-2 2 0-15,-2-2 0 0,4 1-1 0,-3-1 1 16,1 0 3-16,-5-1-3 0,6 2 0 0,1-1 2 16,-4 0-1-16,4 0 1 0,-6 0-2 0,9 0-1 15,-3 2 1-15,5 2 1 0,-4-4-1 0,-1 9 0 16,5-3 0-16,-3 1 0 0,3 0 0 0,-2 2 0 16,-3-1-2-16,1-1 5 0,-3 0-3 0,7 2 0 15,-3-3 0-15,-10-1 3 0,8 3-1 0,-4-1-1 0,3 2 1 16,-3 2-2-16,0-4 0 0,-1-1 0 0,-7 1 1 15,6 2 0-15,-3 0 1 0,3 2-2 0,-7-5 1 16,0 3-1-16,3 0 1 0,-6-4-1 0,3 4 0 0,-2 1 0 16,-4-5-1-16,-1-1 1 0,-1 3 0 0,-1 0 0 15,-4-3-1-15,0 3-4 0,0-1-5 16,-3-1 1-16,-1-1-7 0,-1 1-30 0,-2-3-15 0,-2 2-7 16,0-1-37-16,0 1 1 0,-6 5-26 0</inkml:trace>
  <inkml:trace contextRef="#ctx0" brushRef="#br0" timeOffset="8067.22">21942 12646 298 0,'3'2'2'0,"1"-2"-2"0,-4 0 0 0,4 0 2 15,1 0-3-15,-3 0-3 0,0 0 3 0,-2-2 4 16,-6 0 4-16,6 2-2 0,0 0 5 0,-2 0 7 15,2 0-5-15,0 0 4 0,-3 0 2 0,5 0-8 16,-1 0 1-16,-4 0 0 0,-1 0-9 0,2 0-2 16,2 2 3-16,-1 0-1 0,-5-2 0 0,2 1 4 15,1 1-1-15,3 0 2 0,0 0 5 0,2 2-4 16,-8-4-3-16,-3 1 3 0,7 1-5 0,0 2-2 16,4 0 1-16,-2-1-3 0,-3 1-2 0,-1-1-1 0,0 3 3 15,6-1-3-15,2 1 1 0,-2-2 3 0,-2 1 0 16,0-1-1-16,7 1 1 0,-9-1 3 0,-2-1-3 15,8 1 6-15,-9 2-2 0,3-5-2 0,-9 5 2 16,11-1 0-16,-8-1-1 0,10 1-1 0,2 1-1 0,-11-1 0 16,5 1-1-16,-4-1-4 0,6 1 0 0,-3-3-2 15,-1 3-3-15,-5-2-14 0,7 1-7 0,2 1 0 16,-5-1-16-16,-1 4-18 0,6-2 7 16,-7 3-19-16,0-3-11 0</inkml:trace>
  <inkml:trace contextRef="#ctx0" brushRef="#br0" timeOffset="11615.73">14832 16009 223 0,'-24'-11'80'0,"0"5"-79"0,2-3 54 0,-2-2 23 16,4 4 5-16,4-2-60 0,0 1-12 0,-4-2 5 0,5 2-7 15,2 1-9-15,0-2 0 0,2 2 1 0,-3-3-2 16,3 1 0-16,-4 0 5 0,4 2 4 0,-3-2 5 15,1 1 5-15,-2 1 6 0,3 0 0 0,-1 1 0 16,0 1 6-16,0-2-11 0,2 1 1 0,-1 1 2 16,1 1-11-16,0-1-7 0,-4-1-3 15,4 2 4-15,2 3-3 0,-2-3 0 0,0 2-2 0,-2 0 0 16,4 1 1-16,2-1-1 0,3 2 0 0,-3 0 0 16,0-2-2-16,3 2 2 0,-1 0-5 0,5 0 2 15,-4 0-1-15,4 0-1 0,0 0 2 0,2-4-1 16,5 4-1-16,0 0 1 0,4 0 4 0,0 0-1 15,4 0 1-15,1 0 2 0,3-2 0 0,1 1-1 16,2-5 2-16,3 2 0 0,1-1-2 0,1 0 0 16,2-1 1-16,-2 1 0 0,4-1-1 15,1 2 1-15,2-1-1 0,-3 0 1 0,4 3 1 0,-6-4 3 0,6 3 1 16,1-3 3-16,-1 4 6 0,1-3-7 0,-3 1 8 16,4 2-1-16,-3-3 4 0,8 3-3 0,-7-3 0 0,0-3-1 15,3 5-3-15,-5-1 1 0,1 0-3 0,5-1 0 16,-5-1-4-16,5 1 4 0,-3-1-3 0,-3 5-2 15,0-3 1-15,1-3-1 0,-1 3 0 0,-4 2 0 16,1-5-2-16,6 5 2 0,1 2-1 0,3-5 2 16,0 3-1-16,-2 2 1 0,2-2 1 0,0-2 0 15,1 4 2-15,-10 0 0 0,0-1 1 0,1 1-2 16,-2-4 2-16,-1 4-2 0,0-2 0 0,2 4 1 16,-4-2-1-16,1 4-1 0,-3-4 0 0,3-2-2 15,3 4 1-15,-4-4 1 0,2 2-2 0,-5 0-2 16,1 3 1-16,3-3-1 0,1 2-1 0,2 4 3 15,-6-5-3-15,6 1-1 0,-3 4 1 0,8-3 1 16,-1-1 0-16,0 0 0 0,1 2-1 0,-3-2-1 16,2 1 3-16,-1 1-2 0,1-2-1 0,-2 1 0 0,1-1-2 15,1 5 1-15,-2-3-1 0,0 0 1 0,-4-1 0 0,4 5-1 16,-2-5 0-16,2 3 0 0,-2-1 1 0,0-1 0 16,-4 1-1-16,6-3 0 0,1 4 2 0,1-3-1 15,2 1 0-15,-3-2-1 0,6 3 0 0,-1-1 4 16,3 0-4-16,-2 1 1 0,-4 0-2 0,1 1 1 15,-1-2 0-15,1 1 1 0,-3 1 1 0,1-3 0 16,-8 3 1-16,8-5-3 0,-2 3 2 0,2 0-1 16,-6-2-1-16,5-1 1 0,1 1-1 0,0-2-1 15,5 0 0-15,-4 0 1 0,1 0 0 0,-1 0 0 16,6 0 0-16,-7 0 0 0,1 0 1 0,3 0 1 16,-1 0-1-16,2 0 0 0,-2 0 1 0,1 0-1 15,-3 0 1-15,1 0-2 0,3 0-2 0,-6 0 4 16,7 0-4-16,-5 0 2 0,2 4-1 0,-5-2-1 15,0-2 2-15,3 2 1 0,-5-1-1 0,6 3 1 16,-6 1-2-16,2-3 1 0,-4 2-1 0,4 0 1 16,1-1 1-16,-1 1-1 0,-5 0 0 0,-1-1 3 0,0 1-2 0,3-2 2 15,-5 1 1-15,1 1-4 0,-1 0 4 16,-3-3 0-16,-2 3-1 0,-2-2 2 0,-1 2-1 0,3-1-2 16,-6-1 1-16,-1 0-1 0,4 1-2 0,-1 1 2 15,-3-2-2-15,3 2 0 0,-5-3 0 0,-5 1-20 16,1 0-20-16,6-2-5 0,-6 0-33 0,0 0 3 15,8-5-30-15</inkml:trace>
</inkml:ink>
</file>

<file path=ppt/ink/ink5.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3-11-08T21:33:22.827"/>
    </inkml:context>
    <inkml:brush xml:id="br0">
      <inkml:brushProperty name="width" value="0.05292" units="cm"/>
      <inkml:brushProperty name="height" value="0.05292" units="cm"/>
      <inkml:brushProperty name="color" value="#FF0000"/>
    </inkml:brush>
  </inkml:definitions>
  <inkml:trace contextRef="#ctx0" brushRef="#br0">5753 8968 458 0,'7'-10'47'0,"3"-1"-46"0,-1-1 1 0,3 1 19 16,1 0-18-16,2 0 1 0,-1 2-5 0,5-2-1 15,-3 2 2-15,2 0-7 0,1 1 0 0,-3 1-6 16,-1 2 3-16,-1-3-3 0,-1 3-4 0,0-1 1 0,-2-1-1 16,-2 2-2-16,-4-1 11 0,3 1 0 0,-3-1-6 15,0 1 10-15,1-3-1 0,-2 3 2 0,-1-2 2 16,-1 1-1-16,2-1 1 0,-2 0-1 0,-2-1 2 16,0 1 3-16,1-2 0 0,-1 2 1 0,-1-1-4 15,1 1 4-15,0 1 0 0,-2-1 0 0,2 0-2 16,-4 3 2-16,0-1 0 0,4 1 2 0,-1 0-1 15,-3 1 1-15,4-1-1 0,0 2 2 0,0 2 1 16,4-3-1-16,1 3 2 0,1-2-1 0,3 2 5 16,-2 0 1-16,2 0 2 0,2 0 0 0,7-4-3 15,-3 4 5-15,-2 0 0 0,9-2-1 16,-6 2-3-16,4 2 0 0,2-2 1 0,3 0-1 0,-6 0 0 16,12 0-2-16,0 0-2 0,-9 0 2 0,12 0 3 15,-3 0-2-15,0 0 2 0,-2-2-1 0,4 2-1 0,-4 0 3 16,-1-1-4-16,3 1-2 0,-2-2 1 0,0 0-5 15,2 2-1-15,-2 4-1 0,1 1-2 16,-7-1-1-16,5 1 2 0,-1 2-2 0,-1-1 1 0,1 3-2 0,2 0 0 16,-3-2 0-16,-1 3 1 0,3-3-2 0,-3 2 0 15,4 0 1-15,0 0 0 0,1 2 2 0,-7-2-1 16,8 0 1-16,0-1-1 0,2 1 0 0,2 0 1 16,-6-2-2-16,2 1 0 0,0-1 0 0,-2 0 0 15,-1 0 0-15,1 1 0 0,-6-3-2 0,5 1 0 16,-4-1 0-16,-1-1 1 0,-1-1-1 0,2 1-2 15,-2 0 2-15,0-2-4 0,1-1 0 0,-4 3-5 16,-3-2-2-16,4-2-1 0,2 2-7 0,-4-2-6 16,6 0-5-16,-4-2-4 0,0 2-9 0,2-2-36 15,2-2 58-15,-8 1-22 0,-1-1 45 0</inkml:trace>
  <inkml:trace contextRef="#ctx0" brushRef="#br0" timeOffset="601.32">7304 8118 664 0,'1'2'4'0,"1"-1"-2"15,4-1 1-15,1 4-3 0,-2 0 0 0,5 1 0 16,-1 1-5-16,2 1 5 0,-2 0-2 0,2-1 3 15,-2 1 3-15,2-2 4 0,-2 1 2 16,0-2 1-16,2 3 5 0,2-4-4 0,-2 3 3 0,3-2-3 16,1-1-2-16,1 5 0 0,1-3-7 15,1 2 1-15,2-1-2 0,-2 1-2 0,2 2 0 0,-1 2 0 16,1 0-4-16,-2-2 1 0,-2 0 0 0,1 4 0 0,-3-2 0 16,3 4-1-16,-1-1-1 0,-1 1 1 0,-2 1-2 15,7-1 3-15,-4 14-4 0,8-2 2 0,-6 1 1 0,0 1 1 16,4 0 0-16,-2 2-1 0,4 0 1 0,-13 2-2 15,7-6 4-15,-9-3-1 0,9 3 0 0,-7-3 2 16,-2-2-2-16,-1 0 2 0,-6-2 1 0,7 2 4 16,-2-4-2-16,-2 0-1 0,3 0 2 0,-5-1 4 15,5 1 3-15,-3-3-3 0,6 1 4 0,-11 0 4 16,4-1 0-16,-1 3 7 0,-1-3 1 0,-2 5 0 16,-5-5 1-16,3 5 2 0,-2-2 0 0,4 2-5 15,-3 0 3-15,-6 5-4 0,1-1-2 0,-1 2-1 16,2 7-3-16,-11-4-2 0,-1 2-3 0,5 7-3 15,-6 0-5-15,0-1 5 0,-8 3-7 0,-1 0-8 16,-6 0-5-16,-1 6-9 0,-8 1-10 0,-5 4-89 16,-6 2 104-16,-5 16-33 0,0-1 50 0</inkml:trace>
  <inkml:trace contextRef="#ctx0" brushRef="#br0" timeOffset="25084.33">5372 14542 361 0,'0'-1'26'0,"4"-3"-11"0,-1 4-11 0,5-2 29 16,-1-1-26-16,0-1 0 0,10 2-7 15,-7-3 0-15,5-1-2 0,3 1 1 0,-3-3-1 0,-4-3 0 16,0 2 0-16,0-4 2 0,-2 4 1 0,5-2 0 15,1 0 1-15,-6 2 6 0,4 0 2 16,3 4 3-16,-3-3 6 0,0 1 6 0,-2 0 0 16,-2 0 2-16,-4 1 6 0,5-3-6 0,-1 0-3 0,0 0 5 15,4 0-8-15,3 0-7 0,-5 1-2 0,3 1-2 16,3 0-6-16,-2-1-3 0,1 3 1 0,-3-1-2 16,3 3-2-16,1 1-1 0,-1 0 3 0,2 0-2 15,-1 0 1-15,1 2 1 0,2 0-1 0,2 2 0 16,2 0 1-16,-1 0 3 0,3 0 0 0,-1 0 3 15,3-1 3-15,4 3-3 0,3-4 1 0,-2 0 3 16,0 2-2-16,-2-2-2 0,5 0 1 0,4-2-4 0,4 0 2 16,-2-1 1-16,-2-1-3 0,4 2 2 0,2-2 0 0,3 1-3 15,-3-1 0-15,-1-1-2 0,-5 1-1 0,4-1 1 16,-2 3 0-16,-4-2-1 0,1 2 1 0,3-1 0 16,-10-1-2-16,7 4 2 0,3 0-2 0,-8 4-3 15,-1-1-3-15,5 3-4 0,-1-1-3 0,-1 3-17 16,5-1-2-16,-7 0-1 0,-3-1-18 0,6 1-15 15,1-2-18-15,-7-1 22 0,0 0 64 0,2 1-48 16</inkml:trace>
  <inkml:trace contextRef="#ctx0" brushRef="#br0" timeOffset="25633.59">7333 13465 836 0,'2'5'9'0,"1"2"-7"0,1-1-2 0,3 1 1 16,1-1-3-16,2 3-6 0,1-2 5 0,2-1-8 15,0-1 0-15,2 2 5 0,-3-1-1 0,1-1 2 16,2-1 5-16,-3 1 0 0,3 1-1 0,-2-1 2 15,1 1 1-15,1-1-1 0,-2 1 1 0,1-1-2 16,1 1 2-16,1-1 0 0,-3 2-2 0,0-3 0 16,1 0 1-16,3 3-1 0,1 0 2 0,-3 1-2 15,-3-1 0-15,3 4 2 0,-2-4 1 16,11 8-1-16,-17-2 1 0,2-3 0 0,-7 0 1 16,7 6 1-16,-5-3-1 0,1 3 0 0,1 2 1 15,-12 1-1-15,10 3 0 0,1-1-1 0,1 7 0 0,-14 1-1 16,12 2 0-16,-13 2 0 0,2 3-1 0,-6 1 2 0,2 3 0 15,-11 4 4-15,4-4-3 0,1-2 2 0,-10 6 2 0,5 0 1 16,-7-6 0-16,2 6-3 0,-8-2-1 16,0 1-5-16,-3 1-3 0,-8 2-7 0,3 3-11 0,-7 4-52 15,-4 2-33-15,1 1 49 0,-2 2 58 0,-11 3-63 16</inkml:trace>
</inkml:ink>
</file>

<file path=ppt/ink/ink6.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3-11-08T21:34:22.794"/>
    </inkml:context>
    <inkml:brush xml:id="br0">
      <inkml:brushProperty name="width" value="0.05292" units="cm"/>
      <inkml:brushProperty name="height" value="0.05292" units="cm"/>
      <inkml:brushProperty name="color" value="#FF0000"/>
    </inkml:brush>
  </inkml:definitions>
  <inkml:trace contextRef="#ctx0" brushRef="#br0">15362 16552 569 0,'-9'4'22'0,"-2"1"100"0,2-1-115 0,4 0 21 15,-3 1-51-15,5-1 4 0,-1-1-1 0,0 1 12 16,1 0 3-16,-1-1-3 0,-1 1 13 0,3 1 6 15,-4-1 6-15,1 1-4 0,-2-1 8 0,1 3-3 16,1 1-4-16,1-1 5 0,-1 0-6 0,1 1-2 16,0 1-4-16,2 0 0 0,-1-2-4 0,1 0-2 15,2 1-1-15,0-3 3 0,0 2-3 0,0-3 0 16,0 0 2-16,2-1-2 0,0 1 2 0,-1 0 1 16,3 1 2-16,2 1 0 0,-3-3-1 0,4 1 0 15,-1 1 0-15,3 5 1 0,0-3-1 0,-2-2 0 16,3-1-3-16,-1 3 2 0,0-1-2 0,2 3 2 15,0-4-2-15,-4-1 0 0,0 0 0 0,4 5-1 0,-2 0 1 16,0-6 1-16,1 5-2 0,-1-1 1 0,2 2 0 16,0-2-1-16,0 3 3 0,-4-5 1 0,6 2-2 15,-2-1 2-15,0 1 0 0,-1-3 2 0,3-1 5 0,0 3-4 16,2 1 3-16,1-1-2 0,-3-5-1 0,1 3 3 16,1 0-5-16,0 1 0 0,3-5-1 0,4 0-3 15,-10 2 1-15,1-4 1 0,7 2-2 16,0 0 2-16,-1-3-1 0,1-5-2 0,-4 8 1 0,-1 0 0 15,5-5-1-15,2 3 0 0,-4 2 1 0,-2-4 0 16,4-1 1-16,-1 5-1 0,-5-7 0 16,3 5 1-16,1-2-2 0,-5 0 0 0,3 1 0 0,-1-1 0 15,-3 2-2-15,3-5 2 0,-2 3 1 0,1-7-1 16,1 8 2-16,1-4-2 0,-1-3 0 0,0 1 3 16,1 4-3-16,0-1 0 0,1-1 0 0,-3-4-1 15,3 0 1-15,-1 0 0 0,1-2-1 0,5 6 2 16,-8-6 1-16,-1 1 0 0,-4 1 2 0,7 2-1 15,-5-4 3-15,-2 2-1 0,2-2 1 0,-1 0-1 0,0 1 0 16,3 2-1-16,4 0-2 0,-1-3 0 0,-3 2-2 0,3 2 1 16,-8-4-3-16,-3 2 1 0,4 0-1 0,6 2 1 15,-1 0 2-15,-8-4-2 0,1 2 1 0,2 0 0 16,8 2 0-16,-1 2 3 0,2-2-3 0,-3 0 1 16,-4-2-1-16,5 1 0 0,4 3 0 0,-5-2 0 15,-2 2 0-15,-4-6 0 0,2 2 0 0,-2-2 0 16,-2-3 0-16,0 5 0 0,-1-4 1 0,3 8-1 15,-3-6 2-15,1 4-1 0,-2-2 0 0,3 4 0 16,-3 1 2-16,-1-3 0 0,-1-2 1 0,-1-1 1 16,0 4-1-16,0-3 1 0,-2 2 1 0,0 0-3 15,0-2 0-15,0 6-2 0,0 1-2 0,0-5-2 16,0-4-1-16,0 6 2 0,0-4-4 0,0-2-1 16,2 2 2-16,-1-3 1 0,1-3-1 0,2 3 2 15,-4-1-1-15,2-1 1 0,-2-1 2 0,2-3 1 16,-2 4 2-16,0-4-2 0,0 1 3 0,0 3-2 15,-2-2-1-15,2 0 2 0,-2 1-2 0,0-1 2 0,-2 0-2 16,1-1-1-16,-1 1 1 0,1 0 0 0,1-2 0 16,-2 2 2-16,0-1-2 0,-1 1-1 0,-1 0 0 15,3 0 1-15,-1 0-2 0,-1-1 1 0,-4 1-3 0,-1 0-1 16,1 1 1-16,0 1 1 0,0 1-1 0,-2 3-2 16,-2-3 0-16,-1 0 0 0,-1 3-1 0,6 8 5 15,-9-9-3-15,0 2 1 0,-1-1 0 0,3 2-1 16,0 1 1-16,-5 2 3 0,5-2-1 15,-4-4 1-15,2 4 0 0,-2-4 1 0,3 4-1 0,-3 0 1 16,-2-4 0-16,8 4 0 0,-3-2-2 0,-1 4 2 16,3-2-1-16,5 2 0 0,-7-6 1 0,3 2-2 15,3 5 1-15,-2-3-1 0,0 0 1 0,-2-4-1 16,4 4-1-16,-1-2 0 0,1 4-2 0,-2-4 0 16,-2-2 0-16,1-1-4 0,1 5 2 0,0-1 1 15,-1-1-5-15,-1 2 1 0,-1-2-1 0,-1 0 1 16,1 4 0-16,-2-2 0 0,-1 0-2 0,-3 0 1 15,1 2-3-15,1-1 3 0,-8 1 2 0,-1 3-4 16,2 1 4-16,-3-1 0 0,3 2 4 0,-6 2 0 0,8 0 2 0,-3 0 1 16,1 4-1-16,1-2 0 0,-3 1 1 0,6-1-3 15,-1 5-1-15,6-1 1 0,-8-1-4 0,2 4-1 16,2 1 1-16,4-1-3 0,0 3 0 0,-2 1 0 16,-2-2-3-16,0 6 3 0,2 1-4 0,2-4 6 15,0 6-3-15,3 2 3 0,-1-3 2 0,1 6 0 16,2 3 2-16,2-1 2 0,2-3 0 0,2 5 0 15,1 2 1-15,1 2-2 0,3 5 2 0,2-5 0 16,0 3-1-16,2-1 3 0,2 5 1 0,-1-4 0 16,3 1 1-16,-3-1-1 0,3 1 3 0,-1-4 2 15,1-1 1-15,1 5-2 0,-1 1 3 0,3-1-2 16,-2 6 5-16,2-1-4 0,0-3 0 0,0 8 4 16,0 2-4-16,-1-5 3 0,1-2-1 0,0 2-1 15,-2-9-1-15,1-1-6 0,-1 4 0 0,0-5 1 16,-1-2 2-16,-1-3-5 0,-1 3 2 0,-1 1 0 15,3-2-1-15,-1-1 0 0,-1 0-3 0,-2-2-30 0,1-1-37 16,1-1 42-16,3 8 29 0,-1-2-33 0</inkml:trace>
  <inkml:trace contextRef="#ctx0" brushRef="#br0" timeOffset="1766.27">18507 16277 443 0,'-11'-2'31'0,"0"-2"23"0,2 2-41 0,0-1 112 16,2-1-90-16,-1 1-9 0,3-3-13 0,1 4 3 15,0-1-14-15,1 1 7 0,3 2 1 0,0 0-1 16,0 0 9-16,-2 0 7 0,0 0-1 0,-5-4 3 15,5 4 5-15,2 0-10 0,-2-4 2 0,0 4-3 16,2 0-10-16,0 2-7 0,2 2-3 0,0 1 3 16,2-1-8-16,-1 5 0 0,3 2-5 0,3-2 2 15,0-5-1-15,2 1 2 0,2 3-2 0,3-3 0 16,1 1 2-16,1 1 1 0,4-2 2 0,1 3-3 16,1-1 2-16,0 0 0 0,3-3 2 0,2 0 0 15,4-3-1-15,-2-1 1 0,6 0-2 0,-1 2 3 16,6 0-1-16,2 0 0 0,-2-4 2 0,2 6 0 15,-4-3 1-15,5 7-2 0,-8-5 2 0,3 1-2 16,-3-2-1-16,-3 0 2 0,1 5-1 0,1-7-1 16,-3 4 1-16,2-1 1 0,-6 1 1 0,-2 1 0 0,4 1 0 15,0-1 1-15,-3 1-2 0,-6-1 1 0,0-3-1 0,-1-2 2 16,9 6 0-16,-7-5-2 0,-3 3 0 0,4 0 1 16,0-2 0-16,1 3 2 0,1-3-3 0,3 3 1 15,-7-1-1-15,3-4 0 0,1 2 0 0,-4-2 1 16,2 2-1-16,-2-2 0 0,3 0-1 0,-3-4 1 15,3-2 1-15,-3 5 0 0,2-3 0 0,0-3-3 16,-2 3 2-16,0 0 2 0,-2-3-3 0,2 3 1 16,-6 1-1-16,8 1-1 0,-10-3 2 0,3 3 1 15,5-9 0-15,-1 7 0 0,-4 2 1 0,-1 0 2 16,-1-5-2-16,-6 2 0 0,9 3 0 0,-7-4-1 16,-9 5 1-16,5-5 2 0,-3-1-2 0,1 0 0 15,-3-1 0-15,4 3 0 0,-6-4 1 0,3 1-1 16,-3-4-1-16,-9-3-1 0,7 8 0 0,-3-8 0 15,5 4 0-15,-2-5 0 0,-2 3 0 0,4 0 0 16,4-3 0-16,5 5 2 0,-7-7-2 0,5 3 0 16,-1 4 2-16,-3-5-2 0,8-4 0 0,-11 0-1 0,2 5 1 15,4-3 0-15,-1-2 0 0,-5 3-1 0,6-8-1 16,-1 8 2-16,-1-1 0 0,-2-2 1 0,7 4-2 0,-9-3 1 16,2-1 0-16,7 2 0 0,-9 0 3 0,5 0-4 15,-3-1 1-15,-2 1-3 0,-2 2 3 0,4-1 1 16,-4-1-1-16,-5 2 0 0,3-1 0 0,-1 1-1 15,-8-4 1-15,6 3 0 0,1-1-2 0,-7-4 1 16,10 2-4-16,-8-2 0 0,2 2 0 0,-6-3 0 16,4 1-1-16,4 5 2 0,-2-3-3 0,-2 4 3 15,-7-6-1-15,1 2 3 0,1 2-2 0,-4-2 1 16,3 3-1-16,-8-7 0 0,-3 1-2 0,6 4 4 16,2 3-5-16,-1-2 1 0,-5-4-2 0,-1 7 0 15,-1 3-2-15,-3-1 2 0,2 0-1 0,-4-2 4 16,-3 3-2-16,1 1 1 0,2 2 3 0,-5 1 0 15,1 1 1-15,3 0 0 0,3 3 1 0,-2 4-2 16,-4 0 1-16,8 4-2 0,-7-1 3 0,7 6-3 16,-2-3 1-16,-2 5-1 0,0 0 1 0,2 2-1 0,4-2 1 15,-3-1 1-15,1 3-1 0,-2 0-1 0,6 2 1 0,-3-4 1 16,-1 5-2-16,0-1 2 0,3-1-1 16,3-3-4-16,-3 6 0 0,1-7 1 0,3 1-5 0,-2 8-2 15,2-5-3-15,4 3 2 0,1 3-3 0,3 0 7 16,-3-4-2-16,8 6-2 0,-2 2 7 0,8-4-2 15,1 2 4-15,-2-2 1 0,2 3-2 0,2-1 1 16,8 6 1-16,-5-3-1 0,7 3 2 0,0-1 1 16,3 0-1-16,0 1-1 0,-2-1 0 0,2 2 6 15,-2-3-1-15,1 3-1 0,-2-2 5 0,-3 1 5 16,-4 3 1-16,5 0 3 0,-5 0 1 0,1-2 0 16,0 0 0-16,-1 0 4 0,-3 4-3 0,2 2-1 15,2-6-2-15,-4 0 0 0,4 2-1 0,-4 0-2 16,0-2 2-16,0 4-5 0,1-7 0 0,-1-1-3 15,0 1-1-15,0-5 4 0,0 0-6 0,0-1 0 16,4-2-2-16,-2-2-4 0,1-1-3 0,1-2-31 16,0-2-30-16,1-2 35 0,1-4 34 0,5-1-35 0</inkml:trace>
</inkml:ink>
</file>

<file path=ppt/ink/ink7.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3-11-08T21:34:59.127"/>
    </inkml:context>
    <inkml:brush xml:id="br0">
      <inkml:brushProperty name="width" value="0.05292" units="cm"/>
      <inkml:brushProperty name="height" value="0.05292" units="cm"/>
      <inkml:brushProperty name="color" value="#FF0000"/>
    </inkml:brush>
  </inkml:definitions>
  <inkml:trace contextRef="#ctx0" brushRef="#br0">11342 11705 460 0,'-9'-15'33'0,"2"6"-8"0,1 0-36 0,-1-4 100 16,0 0-103-16,5 3-34 0,-4 2-8 0,3-1 7 16,-1-2-41-16,-1 2 22 0,-1-2-3 15,2 2-2-15,-1-2 23 0,-1 0 15 0,3-3 13 0,-1 1 8 16,-5-2 18-16,4 1 13 0,-1-1 2 0,1 0-6 16,-4-1 16-16,3 0-15 0,-3 1 4 0,0-1 1 15,3 1-14-15,-1 4-2 0,2-4-6 0,-3 3-2 16,1 1-4-16,-2 2 1 0,0 3 2 0,-2 1-5 0,3 3 3 0,-1-2 2 15,-5 4-2-15,8 0 3 0,3 0-1 0,-1 2 1 16,-1 2 0-16,1 1 0 0,-5 2 0 0,3 1 3 16,6 1 3-16,-11 2 3 0,4-2 3 0,3-2 11 15,1 2 3-15,-6 0-2 0,10-1 14 0,-1-5 3 16,2 5 0-16,0-6 6 0,5-2 1 0,1 3-1 16,-1-1 3-16,9-4-1 0,-12 4 1 0,5-2-7 15,-2-2 2-15,10 0-2 0,-6 2-4 0,2-1 0 16,1-3-1-16,-5 2-6 0,10-2 2 0,1-5-5 15,-6 9-2-15,3-7 3 0,-5 3-8 0,3-1 6 16,1-1-5-16,1-1 1 0,-1 0 3 0,2 3-3 16,1-5 1-16,-1 2 4 0,0-2-5 0,2 1-3 15,0 3-1-15,0-1-1 0,0 1-4 0,1-1-3 16,-1 3 0-16,0-1-1 0,-2 2-2 0,-2-1 0 16,4 1 3-16,0 2 0 0,-5-2 4 0,5 2-1 0,-3-2 2 15,-5 2 0-15,10 2 2 0,0 0 1 16,-7 0 3-16,-3 0-5 0,12 1 4 0,-7 1-3 0,4-1 0 15,9 1 3-15,-8 0-3 0,3-1 1 0,2-3-2 16,4 2 1-16,-3 2 1 0,3-2-2 0,-2-2-2 16,-2 0 1-16,3 0-4 0,-1 0 0 0,-2 0 1 0,0 0-2 15,1 0-1-15,1 0 1 0,-3 0 0 0,3 3 3 16,0 1-1-16,-4-4-2 0,1 4-3 0,-2-3 4 16,3 1-2-16,-1-2 0 0,-3 8 1 0,-3-8-4 15,-1 1 4-15,8 1-4 0,0-2 2 0,2 2 0 16,-1 0-2-16,1-2 1 0,4 0-3 0,3-4 3 15,3 2 2-15,-7 1-5 0,0-1 6 0,0 0-6 16,1 2 2-16,0-4 0 0,-4 4 1 16,0 0-5-16,-3 0 2 0,9 0 2 0,-8 0-4 0,0 0 2 15,2 0-1-15,-3-2 0 0,-4 1 2 0,7-1-1 16,2 0 1-16,-2 0-2 0,0 2 3 0,1 0-3 16,-1 2 0-16,5 0 3 0,5 0-3 0,-8 1 3 15,-2 1 1-15,-2 1-4 0,6-5 2 0,-2 4 2 16,2-4-1-16,-4 0 1 0,0 4-1 0,1-4-3 15,-1 0 2-15,2 2 2 0,-2-1 0 0,2-1-3 0,-5 0 1 0,3 0-2 16,0 0 2-16,-2 0 0 0,-3 0-1 0,7 0 3 16,0-1-2-16,0-3 0 0,2 4 4 0,0 0-3 15,-2 0-2-15,9-2 4 0,-4 0-4 0,-1-1 2 16,0-1 2-16,-1 0-5 0,3 2 4 0,-1-3-3 16,1-2 2-16,-6 1 1 0,5 1-3 0,-1-1 1 15,-2 3 1-15,-2-5-1 0,-2 3 1 0,-2-2-2 16,6 3-1-16,-6 2 2 0,-5-3-2 0,2 3 0 15,-2 0 0-15,2 2 0 0,-1-2 2 0,-3 4-1 16,0-2 2-16,2 4-2 0,6-1-1 0,-5 1 1 16,1 1-1-16,-2-3 1 0,7 2 1 0,0-2-2 15,-3 1 0-15,3-3 2 0,-3 0-2 0,3 0 0 16,0 0-1-16,0 0 1 0,-1 0 0 0,1 0 2 16,-2 0-1-16,0 0-1 0,-1 0 2 0,-2 0 2 0,-1 0-3 15,1 0 1-15,-2 0 0 0,2 2 1 16,-4 0 1-16,-2 0-1 0,6 3 1 0,-6-1-3 0,-2 0 3 15,-1-1-1-15,1 3-2 0,-1 1 3 0,-2-2-2 0,-2 1-1 16,-9-1 2-16,-1-1 1 0,8 3-2 16,-1 1 1-16,-5-1-3 0,5-2-2 0,-6 1 2 0,3 3 3 15,4-5-2-15,6 3-1 0,-12-3-4 0,5 1 2 16,-8 2-2-16,0 1-17 0,5 1-12 0,-3-4-7 16,2 8-20-16,-4-4-57 0,3 4-39 0,3 0-17 15,1-1-76-15,11-2 4 0,1-5-57 0</inkml:trace>
</inkml:ink>
</file>

<file path=ppt/ink/ink8.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3-11-08T21:35:44.943"/>
    </inkml:context>
    <inkml:brush xml:id="br0">
      <inkml:brushProperty name="width" value="0.05292" units="cm"/>
      <inkml:brushProperty name="height" value="0.05292" units="cm"/>
      <inkml:brushProperty name="color" value="#FF0000"/>
    </inkml:brush>
  </inkml:definitions>
  <inkml:trace contextRef="#ctx0" brushRef="#br0">1286 9000 443 0,'0'-7'161'0,"2"2"-26"16,0-3 1-16,3-1-54 0,1 2-81 0,1-4-2 15,0 0 0-15,4 2 1 0,-4-2 0 0,3 0-1 16,-3 0-1-16,4 0 3 0,-4 0 1 0,-1 0 1 16,-1 2 3-16,-1 0 2 0,-1-2 3 0,3 2 3 15,-3 0 2-15,1-2 4 0,3-2-2 0,-3 2 5 16,0-3 2-16,1 1-2 0,-1 0 2 0,1 0-4 16,6-1-1-16,-3-3-5 0,-1 3 1 0,2 1 0 15,2 2-6-15,2-2-4 0,-1-1-3 0,9 1 3 16,-9 4-6-16,10 3 0 0,-9 3-3 0,11-1-1 15,3-2-1-15,-3 3 0 0,9 3 3 0,-6 0-2 0,9 2 0 0,-5-1 2 16,10 3-1-16,-9-4 1 0,5 7 0 16,-2-5 2-16,-3 6-1 0,3-1-1 0,-2-2 0 0,3-1 2 15,-1-4 1-15,-2 0-1 0,3 2 1 0,-1 0-1 16,-4-2 1-16,0-2-1 0,-4-4 0 0,4 6 0 16,-3-5-2-16,1 5 3 0,0-2-1 0,0 0 0 15,10 2-2-15,-8-2 2 0,5 2-1 0,-5 0-7 16,2 2-7-16,0-2 2 0,-8 0-11 0,3 0-17 15,-8-7 8-15,3 3-29 0,-3 1-8 0,1-3-13 16,-5-1 3-16,0 3 5 0,1-3-15 0,-4-6 11 16,-1 6 9-16,-3-2-5 0,-1-4 15 0,-3 0 0 15,1 0 4-15</inkml:trace>
  <inkml:trace contextRef="#ctx0" brushRef="#br0" timeOffset="500.99">2249 7779 1 0,'2'-2'0'0,"3"4"28"16,-1 1 8-16,-6-3 0 0,2 4 2 0,4-2 0 0,3 3 18 15,-5 1 1-15,3-1-5 0,3 1 3 16,-1-1-6-16,6 2-1 0,-4-3-3 0,4 1-5 0,-2 3 3 16,7 1-7-16,-2-6-2 0,8 10-3 0,3-2 1 15,-3 0-4-15,5 0-5 0,1 4-3 0,1-3 3 16,-2 1-8-16,2 2-1 0,-4-2-2 15,-1 1 0-15,1 1-1 0,0 1-3 0,-1-3-2 0,1 1 0 16,-3 1-2-16,0-2 1 0,1 1-1 0,-3 1-3 16,4-2 1-16,-6 0-1 0,0-1 1 0,0 3 4 0,-2-1-3 15,0 1-2-15,-3 0 2 0,-4-3 0 0,2 3 0 0,1 1-2 16,-1 1 0-16,-2-3 1 0,0 3 0 0,2 1 0 16,-4 0 0-16,-2-1-2 0,2 1 2 0,-5-2 1 15,-4-1-1-15,0 1-1 0,0-3 1 0,-2 0 0 16,0 1 1-16,2 1-2 0,-2-2 0 0,0 1 1 15,2-1 0-15,-3 2 2 0,1-1-2 0,2-1-7 16,0-2-10-16,0 0-1 0,2-2-14 0,5 4-55 16,2-6-37-16,-3-3 46 0,7-4 77 0,1 5-75 15</inkml:trace>
</inkml:ink>
</file>

<file path=ppt/ink/ink9.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3-11-08T21:37:08.262"/>
    </inkml:context>
    <inkml:brush xml:id="br0">
      <inkml:brushProperty name="width" value="0.05292" units="cm"/>
      <inkml:brushProperty name="height" value="0.05292" units="cm"/>
      <inkml:brushProperty name="color" value="#FF0000"/>
    </inkml:brush>
  </inkml:definitions>
  <inkml:trace contextRef="#ctx0" brushRef="#br0">13069 2751 239 0,'-3'-4'17'0,"1"0"-21"15,2 4-8-15,-2-1-3 0,0-1-10 0,1 2 5 16,1 0 3-16,-2 0 3 0,0 0 2 0,0 0 15 16,2 2 10-16,-2-2 4 0,0 0 16 0,1 1-1 0,1-1 4 15,0 0-3-15,-2 0 0 0,0 0-6 0,0 0-4 16,0 0 3-16,0 0-8 0,1-1 0 0,-1-1-2 16,0 0-1-16,0 0 1 0,-5-5-3 0,5 3 2 0,-2 0 0 15,1 1 0-15,1-1-2 0,-2 1-1 0,-1-3-3 16,3 2-1-16,-4 1 1 0,1-3-4 0,0 1-1 15,-3 1 0-15,1 1-1 0,0-3-1 0,-1 2-1 16,-1 1-1-16,0-1 2 0,0-1-3 0,0 1 1 16,0-1 2-16,-2-1 0 0,2-1-2 0,-4-1 2 15,0 3-2-15,2 1 0 0,-2-3 1 0,-1 2 0 16,1-1 1-16,-1 2-2 0,-1-1 2 0,-2 0-2 16,-1 1 1-16,-2-2-3 0,6 5-2 0,-3-3 2 15,4 2-3-15,1 0 4 0,-1 2-4 0,2-2-2 16,4 2 4-16,-1 0-3 0,-6 0 3 0,3 2-3 15,-6 0-1-15,-5 2 3 0,4-1-1 0,-5-1 0 16,-3 2 1-16,6 1 2 0,0 1-2 0,-4 1 4 16,2-1-2-16,2 3 0 0,-2 2 2 0,2 0 0 15,-2 1 0-15,-3-1 0 0,3 4 0 0,0-2 2 16,0 3-1-16,0-1 0 0,2 1 0 0,2 2 0 16,0 1 1-16,1 1 1 0,1-4-2 0,-2 4 1 0,1-2 0 0,3-1 2 15,-1 1-1-15,0-3 1 0,1 3 1 0,1-4 2 16,-1 8-3-16,3-3 6 0,-2-1-3 0,2 2 4 15,2-2 1-15,3 2-2 16,-3-5 3-16,7 7-2 0,2-8 0 0,0 3 1 0,2 3-4 0,2 0 1 16,-1 0 1-16,-1-4-2 0,4 4 2 0,-3-5-3 15,-1-1 3-15,2 3 1 0,3-1-1 0,-3-3-3 16,1-2-3-16,3 5 2 0,-3-1-3 0,4 0 0 16,0-1-2-16,0-1 0 0,-3-2 1 0,5 0 1 15,-2-2 1-15,0 2-1 0,2-2 4 0,2 2 1 16,-4-4-2-16,2-1 0 0,2 1 1 0,-1 0 0 15,-1-1-3-15,4-1-1 0,-2 1-1 0,1-1-1 16,1 1-1-16,-1-3 4 0,1 3-3 0,0-3 1 16,1 3-2-16,0-1 1 0,1 1 0 0,-3-3 0 0,1 1 1 15,1 2-2-15,1-1 0 0,-1-1 2 0,-3-1 0 16,2-1 1-16,-6 0 1 0,5 0 1 0,3-2 0 16,-4 0 4-16,1 0-1 0,1 0 0 0,-1-2 5 0,-1 0-4 15,4 0 3-15,-12-1 1 0,0-3 1 0,3-1 3 16,-8 1 0-16,2-1-2 0,1 0-3 0,5-2 5 15,-7 0-4-15,5-2-1 0,-6 0-3 0,2 0 1 16,3 0-2-16,-5-2 2 0,-4-2-1 0,-1 6-2 16,5-2 3-16,0 0 0 0,0 1-1 0,-9-3 0 15,7 2-1-15,2 2 0 0,-2-2 0 0,2 2 0 16,-5-2 0-16,-3 2-2 0,7-1 0 0,-3 0 7 16,0 0-3-16,-3 3 0 0,7 0-1 0,-4 1-3 15,1 1 2-15,1 1-1 0,2 1-1 0,7 4-5 16,-7-1-1-16,0 0 0 0,0 0 1 0,-3 0 0 15,3 2-1-15,7 6 2 0,-3-5-2 0,1 4 3 16,8 1-1-16,-4 1 0 0,5 2 1 0,5-2 0 16,4 4 1-16,-1-2-4 0,6 0-1 15,1 0 2-15,2-2-2 0,7 2-1 0,1 0-5 0,-1-4-5 16,0 0-1-16,-1-5-17 0,-1-2-3 0,-1 0-1 0,-1-6-19 0,3-4-4 16,-4-3 1-16,1-2-3 0,-4-3-2 0,-1-2 7 15,-2 0-5-15,-3-4 1 0,5 0 3 0,-3 3-11 16,-1-5-28-16,-3-1 32 0,3 1 62 0,3 1-48 15</inkml:trace>
  <inkml:trace contextRef="#ctx0" brushRef="#br0" timeOffset="900.55">13719 3267 723 0,'-7'-2'75'0,"3"0"-75"0,0 2-5 15,1 0 112-15,1 6-163 0,0 1-79 0,2 6 23 16,-2-1-9-16,2 5 10 0,0-1 13 0,-2 4 67 0,0-1 21 16,-3-3 6-16,3 2 69 0,-1-1-15 0,-3-3 5 15,1 3 12-15,1-3-21 0,0 1-5 0,1 1-6 16,1 1-5-16,-2 1-4 0,1-2 7 0,1 1 0 15,0-3 0-15,-2 1 7 0,2-4 1 0,1 0 3 0,-1-2 1 16,0-4 1-16,0 3-7 0,2-3-4 0,-2-1 1 16,2-1-10-16,0-1-6 0,0 2-3 0,2-2-1 15,-2 0-7-15,2-2 5 0,0-2 1 0,1-2 0 16,1-1 5-16,0-1-4 0,1-3-2 0,1-6 4 16,-1 1-6-16,2-3-3 0,3-1-1 0,-1-6-4 15,0 3-2-15,2-5 1 0,0-3 1 0,1 0-4 16,1-2 0-16,-2 1 1 0,2 1-1 15,1-5 5-15,3-1-2 0,-1 0-2 0,-1-3-1 0,-2 7 2 16,3-4-2-16,1-3 0 0,-3-2 0 0,1 4-2 16,-1-1 2-16,1 2 0 0,-1 1 0 0,3-6 0 15,-3 3 1-15,-3 3-1 0,8 3 0 16,-1 1 0-16,-2 1-3 0,4 2 2 0,-9-1 1 0,4 7-3 16,-4 0 1-16,11 3 1 0,-15 0-3 0,0 0 4 15,6 1-1-15,-4 5-2 0,8-1 1 0,-5 4-1 16,7 1-1-16,-8 1 4 0,9 5-1 0,-2 2-1 0,-3 2 2 15,1 2-2-15,2 5 0 0,-3 0 2 0,1 0-3 0,1 8-2 16,-3 1 1-16,1 0 1 0,1 2-1 0,1 6 0 16,-1 1 0-16,0 6 1 0,1 0 0 0,-4 1 1 15,1 1 0-15,1 1 1 0,-2 3 1 0,-1-1 0 16,1-3 0-16,-4 1 0 0,2-1 0 0,-4 5 0 16,3-4-1-16,-5 3-2 0,1-5 1 0,3 5 4 15,-6-1-2-15,1-3 2 0,-2 3 1 0,1-5-2 16,3-1 2-16,-4-2 3 0,-2-1-4 0,0-4 0 15,2 1 4-15,-2-4-6 0,1-2 3 0,1 2-1 16,-2-8-1-16,0 1 0 0,2-2-1 0,0-4 1 16,2 4-1-16,-1-8 0 0,-3-1 0 0,0-4 0 15,0 3 0-15,0-3 2 0,0 0-1 0,2 0-1 16,0 2-1-16,-2-4 1 0,3 2-1 0,7-3 1 16,-10-5 0-16,1-1 0 0,-1 0 0 0,0 0 0 0,0-6 3 15,0 1-2-15,0-3 0 0,-3 1 1 0,3 0-1 16,0 1 3-16,0-1 0 0,0-3 0 0,-4 3-1 15,0-2 1-15,-1-1 1 0,-6 1-3 0,2-2 2 0,-4 0-1 16,-1 2-1-16,-5 0-1 0,-1-2 2 16,0 1-1-16,-5 3 1 0,3 1 0 0,-7-1-1 0,-4 0-1 15,0 1 1-15,0 4-1 0,-3 4 1 0,-3-2-3 16,-1 3 0-16,4 2-2 0,-1 3-1 0,-1 1 1 16,0 5-1-16,1-5-1 0,1 6-2 0,1 5 0 15,4-6-1-15,-2 4-10 0,2 4-5 0,7 0-2 16,1-6-12-16,1 4-30 0,2-4-8 0,5 2-4 15,1 0-33-15,3-3-25 0,0-2 85 0,3 1-49 16,3-3 101-16</inkml:trace>
  <inkml:trace contextRef="#ctx0" brushRef="#br0" timeOffset="1126.55">15340 3380 904 0,'-3'0'66'16,"3"3"-184"-16,0 1 131 0,0 2-61 0,0 1 48 0</inkml:trace>
  <inkml:trace contextRef="#ctx0" brushRef="#br0" timeOffset="1731.55">15320 3509 255 0,'-1'2'123'0,"-1"-2"-26"0,2 0 4 0,-2 2-27 15,2-2-5-15,-2 0 1 0,2 0-28 0,0 0 1 16,0 0-8-16,0 0-1 0,0-6-1 0,0 3 5 16,-2-3 0-16,2 1-5 0,0-2 5 0,0-1-15 15,0-1 2-15,0-2 1 0,2-2-15 0,0 1-2 16,3-3-7-16,-1-3 3 0,1 0-3 0,5-2 1 15,-3-2-2-15,2-4-1 0,2 2 0 0,0-3 1 0,0 0 0 16,2-8-2-16,-2 8 0 0,3-6 0 16,1-2-1-16,-1 2 2 0,3-3-2 0,-1 3 0 15,6-1 1-15,-6 1 1 0,3-7-1 0,-3 5 0 0,10 2 0 16,-8-2 1-16,2 3 0 0,0 2-2 0,0-1 1 16,4 2-1-16,-4 6 0 0,0-1-1 0,-7 2 0 0,5 4 0 15,-2 1-1-15,6 5-1 0,-5-5-1 0,1 10 2 16,2-2-2-16,-2 3 0 0,2 3 1 0,-1 1-1 15,-1 2 2-15,-4 0-4 0,1 5 3 0,-2 1-2 16,-1 5-2-16,3 0 1 0,-2 5-2 0,0 2 1 16,-1 2 1-16,3 4 0 0,-2 2 1 0,0 6-1 15,1 1 1-15,-1 0 2 0,0 4-1 0,1 1 2 16,-1 0 0-16,3 4 1 0,-3 0-1 0,0-4-1 16,2 2 0-16,-6 2 2 0,5 2 1 0,-3-2-2 15,2 0 1-15,-2-4 3 0,0 2-1 0,0-1 2 16,-4-3 1-16,6-3-2 0,-9-4 0 0,6-3 1 15,-2-3-2-15,-3-1-3 0,-3-5 0 0,11-3 1 16,0-1-3-16,1-4 2 0,1-3 0 0,-1-5 0 16,3-1 2-16,7-1 1 0,5-5 2 0,-15-7 0 0,8 2 2 15,9-5 2-15,-2 0 0 0,-1-6 0 0,-1 0 2 0,2-2 3 16,0-1 1-16,6-3-4 16,-8-1 3-16,3 0 2 0,-1 0 2 0,0-2 2 0,-2-2 0 0,3-2 3 15,-3-3 4-15,0 3-1 0,1-3 4 16,3 2 0-16,-6-3 0 0,3 1 4 0,-1-2-1 0,0 0-1 15,-1 1-1-15,-4 1 2 0,0-2-2 0,-8-2-2 16,10 0 2-16,-11 0-2 0,3 4-1 0,-7 0-3 16,-1-3 0-16,-1 5-1 0,2 1-3 0,-2 3-2 15,-3 6-1-15,3 0 0 0,-5 1-2 0,-4-1-8 16,6 5-4-16,3 0-1 0,-12 1-10 0,3 4-18 16,-9-6-14-16,-4 8-6 0,3-3-26 0,-3-1-65 15,0 11-52-15,1-3 63 0,-1-6 130 0,-9-6-115 16</inkml:trace>
  <inkml:trace contextRef="#ctx0" brushRef="#br0" timeOffset="7331.55">19222 4731 695 0,'-7'-3'68'16,"3"1"-67"-16,2 2 6 0,-1-4 38 0,-1 2-49 16,2 2-41-16,2-3 4 0,0 3 7 0,0 0-2 15,0 0 5-15,0-2 20 0,-2 0 11 0,-3-5 3 16,3 5 23-16,-2 2 0 0,1-2-2 0,1 0 1 15,-2-1-3-15,1 1 1 0,-1 5-16 0,0-4 8 16,-1 1-10-16,1 0 1 0,-1-2-1 0,-1 4 3 16,1-4-1-16,-3 2 0 0,1-4 2 0,0 4-3 15,-2 0 2-15,0-5 0 0,-2 3 0 0,2-4-2 16,-1 6 1-16,-4-7-1 0,3 2-1 0,-2 1 0 16,-5-3-2-16,3 1-1 0,1 1-2 0,-3 1 2 0,1 0-2 15,-2 3 0-15,-1-3-1 0,-4 0 1 16,6 4-1-16,-6 0 0 0,2-2 1 0,-2-3-1 0,-1 1 1 15,6-1 0-15,-6 3 2 0,0 0-3 0,1 2 0 16,-1 0-1-16,-7-5 1 0,2 5 1 0,0-4 0 16,-4 4-3-16,2-4 0 0,2 4 0 0,-4-7-2 0,4 0 5 15,-4 5-5-15,0 0 1 0,-2 2 3 0,-1 0 0 16,1-2 0-16,-1-3 2 0,1 3-1 0,-3 0 0 16,5-1 0-16,0 1 0 0,-2-4 0 0,6-1 0 15,-4 2 1-15,6 3-1 0,-4-6 0 0,5 7 0 16,-3-5-1-16,0-3 1 0,3 2-1 0,-1-4-2 15,2 7 0-15,-6-7 0 0,5 6-2 0,-7-6 1 16,4 3 2-16,0 7-2 0,-2-5 3 0,-4 3-2 16,2-1 3-16,-3 0-2 0,-1 1 0 0,-5 3 3 15,0-2-3-15,6 0 2 0,-10-2 0 0,8 1 0 16,-4 1 0-16,2-2 1 0,-4 1-1 0,8-3-1 16,-1 4 1-16,-7-3 1 0,8 1 1 0,-2-1 0 15,-2-1 1-15,1 2-1 0,3-3 1 0,-4 5-1 16,3-5 0-16,-1 2 0 0,3-1-1 0,2-1 2 0,-3 0-2 15,-2-1 1-15,8 1 1 0,-2-2-2 0,-3 0 0 16,4 0 1-16,-7-2-1 0,-1 2-2 0,10-1 2 16,-2 1-2-16,-9-3 0 0,5 1 3 0,1 1-1 0,1 1 0 15,2 0 2-15,0 0 0 0,-4 0-2 0,2-2 3 16,4 4-4-16,-6-2 1 0,1-2 2 0,3 3-3 16,-6-1 1-16,-1 0-1 0,2 0 1 0,1 4-1 15,-7-5-2-15,9 5 1 0,0 0-2 0,-5 1 1 16,5 2 0-16,-2-2-3 0,3 4 0 0,-5-1 3 15,4 1-3-15,-5 0 2 0,0 0 0 0,1 0 0 16,1 0 3-16,-3 0 0 0,3 0 1 0,-2-2-2 16,1 0 0-16,3 0-1 0,-3-2-1 0,1-1 2 15,1 3-1-15,0-7-1 0,4 5 0 0,2-1-2 16,-2-1 0-16,-2-3 3 0,4 6-5 0,2-5 0 16,-1 1 0-16,-1 2 1 0,0-3-1 0,0 1 2 15,1 2-2-15,1-1 0 0,1-7 2 0,-1 6 1 16,0 0-1-16,1-4 2 0,-1 5 0 0,1 3 0 0,-3-8 1 15,-2 3 1-15,-2 5-2 0,2 1 3 0,-3-2-2 16,-3 1 0-16,-1 1 0 0,-2-5-1 0,1 7 1 16,1-4-1-16,-2 4 3 0,0-6 0 0,0 5 0 15,-2 1 0-15,3 0 2 0,-2 0-1 0,2 0 1 16,-1-4 3-16,2 4-4 0,-1 0 1 0,5 2 0 0,-4-4 2 16,1-2-2-16,2 4 2 0,-1-3-3 0,-4 3 0 15,0-8-1-15,-1 3 3 0,7-1-3 0,-1 5-1 16,2-7 2-16,-5 7-2 0,5-3-1 0,6 4 0 15,-4 5 2-15,-2-5-2 0,-2 0 1 0,1-1 1 16,-3 2-1-16,6 3 1 0,-3-4-1 0,-1-2 1 16,0 2-1-16,4 0 1 0,-5 0 0 0,-1 0 0 15,1 0 0-15,-3-3 0 0,1 3-1 0,-2-4 1 16,2 4 0-16,-2 0 2 0,3 0-1 0,1 0-2 16,-3 0 2-16,1 0-1 0,0 0 0 0,-1 4 0 15,1-4 0-15,0 1-2 0,-2-2 2 0,0 1 1 16,1 1-1-16,3 5-1 0,-3-6 1 0,-4-2 0 15,1 2-1-15,3 2 3 0,3 5-1 0,-4-3 0 0,2-1 0 16,-3-3 1-16,3 2 1 0,3 4-1 0,3-3 3 16,-3-4-3-16,-2 1 2 0,6-2 0 0,-3 2 1 0,1 0-5 15,0-2 2-15,0 4 4 0,-3-2-3 16,-1 2 1-16,-1-2-1 0,0 5-3 0,-4-1 8 0,-4-4-6 16,2 5 0-16,1-5 1 0,-1 6-1 0,-2-3 0 15,-1 5 2-15,-1-5-2 0,3 1 2 0,5 1-2 16,-6-5 1-16,2 2-3 0,-1 4 3 0,1-5-3 15,2 1 0-15,-2 2 1 0,-3-2-1 0,5 1 0 16,-6 3 0-16,5 1 0 0,-5-7-2 0,4 6 2 16,-1-5-1-16,3 3 1 0,0 0-2 0,-4-4 2 15,6 5 0-15,-4-5 2 0,6 2-2 0,-4-2 3 16,4 4 0-16,-2 1-3 0,0 2 1 0,-2-5-1 16,0 4-3-16,-4-1 3 0,4 2-3 15,-4 3 0-15,-5-5 1 0,4 2 2 0,5 2-2 0,-2-1 2 0,-1 3-1 16,1 1-1-16,2-2 0 0,2 1 2 15,7 1-3-15,-5 1 3 0,-3-2 0 0,7 4-1 16,1-3 1-16,-5-1 1 0,3 8-1 0,0-5 1 16,3 1 0-16,-3 3-1 0,-2-2 2 0,5 3-2 0,-5-1-1 0,1 2-1 15,-1 0 1-15,4 0 1 0,4 0-1 0,-4 0 0 16,4 4 0-16,-7-2-1 0,3 1 1 0,7 1 1 16,-5 4-1-16,2-5 0 0,-7 5 1 0,5-3 0 15,0-1-1-15,3 5 1 0,-5-5 0 0,1 1 0 16,-1 1-2-16,-2 5 1 0,2-2-2 0,-3 0 3 15,-1 0-1-15,6 2-1 0,-5 0 2 0,-1 0-1 16,4 0-1-16,6-2 2 0,-8 2-4 0,12 2 3 16,-1 0 0-16,4 2 0 0,-2-2 1 0,9 7-1 15,-3-4 1-15,1 4 3 0,6 2-3 0,-4 2 1 16,2 3 1-16,4-1-1 0,5 3 2 0,-7 1-1 16,2 4-1-16,1 5 2 0,3-3-2 0,-3 2 1 15,3 1 1-15,-8 1-3 0,3 2 0 0,-3 2 0 16,8 1 2-16,-8 1-1 0,0 2 0 0,2 1-1 0,-2 0 0 15,-2 4 0-15,2-2 0 0,2 2 1 0,-6-2-1 16,6 0 2-16,-2-1 2 0,0 1 6 0,0 2-1 16,1 3 0-16,0-1 5 0,1 2-2 0,2-2-1 0,2 1 1 15,1-1-5-15,2 5-1 0,2-1 0 0,0-6-1 16,0 3-4-16,4 3 1 0,-2-3-2 0,-1-1 4 16,3 5-4-16,1-1 0 0,-3-8 0 0,2 3 1 15,0-1-1-15,1 6 3 0,1-1 0 0,-3-1-1 16,-1-4 3-16,2 2 2 0,-3 1 3 0,3-1-4 15,-2 0 2-15,3 1-1 0,-3-6-2 0,0 6 2 16,2 1-4-16,-4 1 0 0,2-1-2 0,1 1 1 16,1 1-1-16,-2-1-1 0,0 4 0 0,3 0 3 15,-1-2-2-15,3 4-1 0,0 2 0 0,1 0 0 16,1 1 0-16,3 3 0 0,-1-5 0 0,0 1-1 16,0-2 1-16,4 2 0 0,1-1-3 0,-3-1 0 15,0 2-1-15,1 1 7 0,3 1-1 0,-6 0-3 0,5 1 1 16,-5 0 0-16,2 1 5 0,7 1-5 0,-2 0 0 0,-7 4 0 15,0-2-1-15,7-2 3 16,-7 4-2-16,6 0-1 0,-12 3 1 0,-3-1 0 0,0 1-1 16,5 4-1-16,-9-1 2 0,0-3 2 0,-3 6 0 0,1 0-2 15,-3-4 1-15,-2 1 1 0,2-1 0 0,-8 2 4 16,15 2-2-16,-15 2-3 0,8-6 7 0,-9 10 6 16,10-8-1-16,-3 2-2 0,-2-2 6 0,9 2 0 15,-12-6-2-15,14 2 4 0,0 4-4 0,5-1 3 16,-3-5 2-16,7 2 0 0,-9-3 3 0,4 0-1 15,5-1 3-15,-9-10 3 0,0 0 0 0,11 3-3 16,-6-5 3-16,3 0-6 0,10-4 1 0,-2 0-8 16,1-3-2-16,5-2 2 0,1-2-9 0,-10-10 1 15,7 1-3-15,4-4 2 0,-6 2-1 0,2-7-2 16,4 0 2-16,-2-4 0 0,1 0 0 0,5 2-1 16,-1-2 3-16,-1-2-5 0,1-5 4 0,2 7-1 15,-1-5-2-15,1 1-1 0,0 0-2 0,7 1 1 0,-8-6-2 16,3 0 1-16,4 5-2 0,3-1 1 0,2-4 0 15,-5 3 1-15,7 1 0 0,0-2 0 0,10 7 1 16,5 2 3-16,1-2-1 0,-1 5 1 0,3 3 0 16,9-3 3-16,-1 2 1 0,-1-1-5 0,-6-4 1 15,2 2-2-15,-1-3-1 0,6 0 1 0,-2-7-1 0,1 1-1 16,-1 3 2-16,1 2-1 0,3-5 5 0,-5-3-1 16,5 1 1-16,-5 2 1 0,-1 1 0 0,-2-5 1 15,2-2 1-15,-2 0 2 0,2-1-4 0,0-3 2 16,-1 2 0-16,5 1 0 0,-6-1 3 0,0-3-6 15,-4-4 3-15,8 3-1 0,-8-8 1 0,-1 1 0 16,-1-5-4-16,1-4-1 0,0-1-1 0,-1-1 5 16,4-1-3-16,-1-6 4 0,-1 7-1 0,4-3-1 15,-2-4 4-15,2 4-1 0,-2-4 0 0,2 0-3 16,-3 0-1-16,-6 2-4 0,3-2 0 0,1-3 2 16,-1 1-4-16,5 0-1 0,-3 1 1 0,-2-1 2 15,1 0 0-15,9 6-2 0,-8-6 3 0,4 2-2 0,-4 2 1 16,4-3 1-16,2 1-1 15,0 2-2-15,2-2 2 0,3-2 0 0,2 4 0 0,0-2 1 0,2 0-1 16,0 2-2-16,-2-2 0 0,-7-1 3 0,6-1-3 16,-1 0 0-16,-2-1 0 0,5-1-1 0,-5-1 1 15,2 1 0-15,1-5 0 0,3 4 0 0,-6-4 0 0,2 2 0 16,1 0 2-16,-6-2-2 0,-1 0 0 0,1 1-2 16,2-1 2-16,-4 0 0 0,2-1 0 0,-2-3-2 15,-6-1-2-15,3 1 4 0,3-2-2 0,-4 1-1 16,-3-2 2-16,0-1-3 0,-1-3 4 0,3 4-2 15,-1-4 3-15,-1-2-4 0,2 1 2 0,3-3 0 16,0 0 0-16,2-1 1 0,2-2 0 0,-2 1 8 16,4-1-1-16,1-2-1 0,-3 0 8 0,5-4-11 15,1 1 0-15,-7-3 5 0,3 1-12 0,-2-3 0 16,-6-3 1-16,2 6-6 0,-1-5 5 0,-3 5 1 16,-5-4 1-16,4 1-2 0,-4 1 3 0,6 2 1 15,-8-3 0-15,0 3 0 0,-1 1 2 0,6-2-3 0,-1 3 0 16,0-3 3-16,-2 2-2 0,-3-3-4 0,3 2 4 15,2-3-5-15,0-1 2 0,-6 2 1 0,-1-6 3 16,1 2-6-16,-3-4 4 0,1 6 0 0,1-4 0 0,3 2 0 16,-5 4 0-16,2-6 1 0,-4 0-1 15,7 4 1-15,0 2 1 0,2-3 1 0,-2 5-1 0,-5-1 0 16,5-1 0-16,-5 5 0 0,6 4-1 0,-12-6 3 16,0 2-1-16,0 0-3 0,-1-3 2 0,-2-1-1 15,-3 1 0-15,1-4 0 0,2 1 2 0,-2 1-3 16,0 0 3-16,1 1-1 0,-3-1 4 0,6 1-5 15,1-5 3-15,-3 4-2 0,-4-2 2 0,3 0 0 16,-1-1 1-16,-4-1-3 0,-1-3-1 0,-5 1 1 16,-1 2-1-16,-2-2 0 0,0 4-1 0,-5-2-6 15,-2 2 2-15,-2-2 4 0,-2 3-1 0,-2 1 0 16,-1 0 2-16,-3-1 0 0,3 3 0 0,-4-3 4 16,-1-3-3-16,1 2-1 0,-2 0 0 0,2-2-1 15,-2-2-1-15,0 0 2 0,0 1 0 0,2-1-2 16,0-2 2-16,0 2 0 0,-1-3 1 0,1 3 0 15,2 0-1-15,-1-5-2 0,1 0 2 0,0-3 0 0,-1 5 0 0,-1-2 0 16,2-3 0-16,0 1-2 0,1 4 3 0,-3-4-1 16,0 3 1-16,1-1-1 0,-1-2 0 15,0 0 0-15,0 0-2 0,0-2 2 0,-2-4 0 0,3 1 0 16,-1-5 0-16,-2-1-2 0,2-2 2 0,0 0-1 16,-2 1 1-16,2-5 0 0,-1 2 0 0,3 1 0 15,-2-1-1-15,1-3 1 16,-1 6 0-16,2-10-1 0,0 0 1 0,-1 4-1 0,1-6 0 0,1 2-2 15,1-2 3-15,-1 2-2 0,3-3 1 0,-3 3 1 16,1 2-5-16,3-6 3 0,0 8-1 0,-4-3 5 16,3 3-2-16,-1 7-1 0,-2-4 1 0,3-3 0 15,-3 3 4-15,-3 2-2 0,2-1 0 0,1-3-4 16,-1 2 2-16,-1-1 0 0,1 1-4 0,0 2 3 16,-4 2-2-16,3-2-1 0,3 0 4 0,-6-7 0 15,2 2-2-15,1 0 3 0,3-3 0 0,-3-1-1 16,1-3 0-16,1-1 0 0,3-3 0 0,-1 3 0 15,-3-1 0-15,5-5-2 0,-4 1 0 0,3 0 0 16,-3-4-2-16,2 8 2 0,-3-2-2 0,0-2-2 0,7-1-1 16,-6 12 2-16,-3-4-2 0,3-1 3 0,6 5-1 15,-9-4 0-15,9 4 3 0,-5-1 1 0,-6 3 0 16,0 2 2-16,7-3 1 0,-7-1-2 0,0 3 2 0,0 6-1 16,-6-3 0-16,6-3-2 0,4 2 1 0,0 1-1 15,-6-1 0-15,2 0 0 0,5-1 0 0,3-1-1 16,1-1 2-16,-4-2 1 0,-5 7 1 0,8-4 0 15,4 3 2-15,-4-3 0 0,-3 8-4 0,4 1 0 16,-2 3 0-16,-3 1 3 0,2-2-2 0,-1 6-2 16,1 0 4-16,10 4-1 0,-14-6 1 0,3 3 2 15,-5-2-2-15,8 0-2 0,-1 7 1 0,-3-5 1 16,-1-1 0-16,-3-3-1 0,4 6-2 0,-1-3 0 16,10 2 0-16,-15-4 3 0,12-2 0 0,-10 0-3 15,3 2 2-15,-1-5-1 0,2 3 4 0,-1-1-2 16,-3-3 0-16,0-3-3 0,-5 0 0 0,5 0 3 15,0-4-3-15,0 0 2 0,0-1-4 0,-7-1 2 0,7 1 2 16,-2 1-2-16,2 2 1 0,2 0-1 16,-2 2 2-16,-2-2-4 0,0-1 5 0,6 5-3 15,-4-1 1-15,5-3-1 0,-9 6 1 0,6-2-1 0,-2-1 0 0,4-1 0 16,1 6 0-16,-3-3 0 0,-4 3 0 16,-3 1 3-16,8-2-2 0,-3 5 2 0,-1 0 2 0,-5 1-4 15,4 4-1-15,-3-4 3 0,5 5-3 0,0-1-2 16,-2-5 1-16,2 5-5 0,4 0 3 0,-4 1 3 15,2-3 0-15,3 1 0 0,-7 2 1 0,2-1-1 16,2 1 0-16,-4 1 5 0,-1-1-5 0,4-1 1 16,-1-1-1-16,-1 6 0 0,6-4 0 0,-5 1-1 15,2-1-1-15,-2-1-2 0,3-1 0 0,-1 3 1 16,4-1-4-16,3 2 4 0,-9-9-2 0,0 0 2 16,0 2-1-16,7 2 3 0,-5-1 1 0,-2-1-2 15,2 0 2-15,0 0-1 0,3 7 1 0,2 0-4 16,-5 2 3-16,4 0-2 0,-1 0-1 0,4 0-2 15,-3 4-2-15,-3-4 1 0,5 0-1 0,-3 0 2 16,4 2-3-16,2 0-1 0,-5-4 3 0,-1 0-1 16,4 0 3-16,-1 0-1 0,-3 2 0 0,2-1 1 0,-1 2 2 15,-4-1 1-15,5 0 1 0,-5 2-2 0,0 0-1 16,1 5 2-16,-1-3-2 0,0-2-1 0,-2 1-2 16,0 1-2-16,0 0-1 0,0-2-1 0,-2 1-2 0,-2-1 0 15,3-2-2-15,-7 0-4 0,5 2 0 0,-5-2 0 16,1 0-4-16,0 2 1 0,-1-1-1 0,-1-2 1 15,0-1 0-15,6 5 2 0,-8-1-2 0,2-4-2 16,-1 8 0-16,-1-6-5 0,-5 2-6 0,1 7 1 16,3 0-11-16,-3-5-2 0,6 5-5 0,-4 4 1 15,0 1-8-15,6 2-30 0,4 5-10 0,-5 0 1 16,5 3-37-16,-8 0 2 0,1 3-23 0</inkml:trace>
  <inkml:trace contextRef="#ctx0" brushRef="#br0" timeOffset="43684.41">19802 14758 322 0,'-7'1'63'0,"3"-6"-32"16,2 5 3-16,-1 0 10 0,3 0-51 0,-2 0 3 16,0 0-4-16,2 0 2 0,0-4 9 0,4 8-3 15,-4-2 6-15,0-6 17 0,0 2 0 16,0-1 3-16,0 3 14 0,0 0-4 0,0 0 4 0,0 0 3 16,3-4-4-16,1 8-11 0,-2-4 0 0,0 0-1 15,-2-6-10-15,1 3-2 0,3-1-2 0,-2 2-2 0,2-3-1 0,-1-3-2 16,3 8 0-16,1-3-3 0,0-1 0 0,1-1 5 15,1-1-7-15,-2 1 2 0,4 1-1 0,0 0-1 16,0-5 5-16,3 2-5 0,3 0-1 0,-1 1-2 16,1-7 1-16,3 6 1 0,-2-9-2 0,2 3 1 15,0 0-3-15,0 2 1 0,2 2 0 0,0-4-1 16,2 2-1-16,-1-3 2 0,5 5-2 0,-8-8-1 16,7 5 4-16,2-7-4 0,1 3 1 0,2-2 0 15,1 1 2-15,2-3-3 0,-2 0 2 0,9 2 1 16,-4-2-1-16,0 2 1 0,-3-4-1 0,3 2 2 15,-5-2 0-15,3 2-1 0,-3 0-1 0,0-2-1 16,0 0-2-16,2 0 1 0,-3 0-5 0,1 2 1 16,-2 2-2-16,-5-4 2 0,5 0-1 0,0-4 2 15,-6 1-1-15,1-1 2 0,-1 1 1 0,3 1 0 16,-1-3-2-16,-1 1 0 0,-1 1-3 0,-5 3-2 16,4 0 4-16,0-2-4 0,-6-1-1 0,2-3 7 0,-5 3-1 15,3-1 3-15,-5 4 3 0,-1-5 3 0,-1 3-2 16,-3 2 4-16,1 1-2 0,-6-5 0 0,5 2 2 15,-5 1 0-15,3-7-2 0,-6-1-2 0,5 0 2 0,-3-3-1 16,0 1 0-16,2-3-1 0,-3-1-2 0,3 1 0 16,2-1 0-16,-1-3 2 0,1 0 0 0,-1 2-2 15,0-6 2-15,1-2 0 0,1 4-1 0,-1-5 1 16,-1-1 0-16,2-1 1 0,-1 4 0 0,-1-3 0 16,1 3 1-16,-1-1-1 0,1-3 2 0,-1 0-1 15,1 7-2-15,1-2 6 0,-1-2-6 0,-3 2 1 16,1 1 3-16,0-1 0 0,-3 7 3 0,1 3 0 15,-2-4-1-15,0-1 1 0,-2 10 2 0,-1 0 0 16,-1 3 0-16,0-1 1 0,-3 3 0 0,0 1-1 16,0 2 0-16,-1-2-2 0,-1 3-1 0,-2 0 0 15,0-2-4-15,0 0-2 0,2 0 3 0,-4-5-1 16,2 1-1-16,0 2-1 0,1-3 1 0,-3 0-1 16,4 1 0-16,0 4 0 0,-2-1-1 0,0 1 1 15,-2-4 1-15,-5 8 1 0,7-2 1 0,2 0-3 0,-4 0 3 16,2-6 2-16,-2 6-4 0,2 4 1 15,-2-2-2-15,8-4 2 0,-8 2 0 0,-7-2-1 0,7 5-1 0,-10-3-3 16,10 2 3-16,2-2 0 0,-4 0-1 0,-5 0 1 16,4 0 1-16,8 3-2 0,-6-3 2 0,5 2-1 15,-6-2-2-15,-1 2 3 0,8 1-5 0,-2 1 2 16,-1-2-3-16,-4 1 2 0,2 1-2 0,0-4 1 16,-1 3 0-16,1-1 1 0,-1-2-2 0,3 2 1 15,-2-2 2-15,-2-2-2 0,2 2 2 0,-1-2 1 16,-1 6-2-16,1-1 2 0,-3 4 1 0,1-7-1 15,1 6 0-15,-3 1 1 0,2-5-1 0,-3 5-5 16,1-3 5-16,-2 1 1 0,0-3-5 0,4 3 5 16,-6-1-1-16,0 3-1 0,-4 4 3 0,1-2 3 15,-1 0-3-15,-3 0 3 0,7 2-2 0,-5 0 2 16,1 0-4-16,1 0 2 0,5-1-1 0,0 1 0 16,-2 2-1-16,7 0 3 0,-10-2-3 0,4 1 2 0,0 1 1 15,-1-2-1-15,5 2 2 0,-5-1 2 0,6-3-1 16,-6 6 2-16,6-2 1 0,-6-3 3 0,4 5 3 15,1-2-5-15,-3-1 5 0,0 3-3 0,0-2 2 16,0-1 1-16,0 1-3 0,0-2-2 0,0 3 2 0,0-1-3 16,-2 0 0-16,-2 1-5 0,4 1 1 0,0 1 1 15,-4-1-5-15,4 1 0 0,-9 1-2 0,5 1 2 16,0-2-1-16,1 2 5 0,-3 2-3 0,6-3 1 16,-7 3 3-16,-4-4-1 0,11 2 0 0,-4 0 1 15,-2 0-3-15,3 2-2 0,-1-1 2 0,-5 1 1 16,11-2-1-16,-2 0-1 0,-4 2 1 0,0-2-1 15,6 0 0-15,-2 1 2 0,-2-1-2 0,4 0 1 16,-2 0 1-16,1 0 0 0,1 0 0 0,0 1 0 16,-2-5 0-16,2 4-3 0,-2-3 3 0,-2 1-1 15,-2-1 0-15,2 1-2 0,0 0 2 0,0 1-2 16,0 1 0-16,0-4 1 0,2 6-2 0,-1 0 1 16,-3-3-1-16,2 1 2 0,4 0-2 0,-10-3 1 15,-3 3 0-15,6-2 0 0,-8 2-3 0,2 1 5 0,4-1-2 16,-6 2-2-16,-4 0 2 0,6 0-2 0,4 2-1 15,-10-1-1-15,8 5 2 0,-5 3-5 0,1 0 2 0,-2 0 0 16,-3 0 2-16,1 4-2 0,-3-2 1 0,0 2-1 16,0 1 2-16,-9 1-4 0,7 0 1 0,0 1 1 15,2 2 0-15,-6-1-2 0,8 3 1 0,-2-2 2 16,7-2-2-16,5 4 4 0,-4 2-1 0,1-2 1 16,3 2 1-16,3 0-1 0,-1 2 1 0,1-2 0 15,-3 0-2-15,3-1 3 0,-3 1-4 0,-1 4 4 16,0-8-2-16,2 6 0 0,-1 0 2 0,-3-1 0 15,-2 3 0-15,2-1 1 0,0 4-1 0,8-1 0 16,3 5 0-16,-6-1 2 0,-1-2 0 0,-1 2 0 16,6 1-1-16,-3 0 1 0,7 2 0 0,-4-4-1 15,0 3 2-15,4 1-2 0,3 2 0 0,-3-1-2 16,7 2 1-16,0 6 1 0,-4-7-1 0,-1 3 2 16,-1-4-4-16,3 4 2 0,-1 2 0 0,1 0 0 15,-1-4 0-15,-1 1 1 0,3 5 1 0,0-1 0 0,2 1 0 16,-2-2 0-16,3 0 0 0,2-2-1 0,-1 2-1 15,2-2 0-15,1 0 0 0,1 4 1 0,-1 0-1 16,3 0-1-16,-1 3 1 0,0-1 0 0,1 1 0 0,-1 4 0 16,0-4-1-16,3 3 1 0,-3-1 0 15,-1 6 0-15,1-8-1 0,0 4 1 0,1 2 0 0,-1-2 1 16,0-2 0-16,4 6 0 0,0-6 1 0,2 1 2 16,4-3-1-16,1 4 2 0,2-4 1 0,4-1 2 15,3-2 2-15,2-2-4 0,-1 0 2 0,5-2-2 16,1 0-2-16,5 2 3 0,-4-9-2 0,7 3-4 15,-6 1 2-15,2-1-1 0,6-1 2 0,2-1 1 16,-10 7-2-16,5-3 0 0,4 2 3 0,-1-5 0 16,0-1 1-16,2 5-1 0,-6-7-2 0,-2 7 3 15,8-10-2-15,-6 7 1 0,-2-3-1 0,-3 2 0 16,3 1 2-16,-3 1-5 0,4-3 4 0,-3 1-2 16,1 1-2-16,-1 1 0 0,1-4-1 0,1 1-1 15,0-1 1-15,-1-2 4 0,-2 2-4 0,3-2 2 16,0 2 1-16,-1 0-1 0,1 1 1 0,10-8-1 15,-4 1-1-15,-1 2-1 0,12 1 1 0,-7-8-1 0,1 3 0 16,6-3 1-16,0-2-1 0,-8 6 4 0,4-3-1 16,2 1-1-16,-7-6 1 0,5 2-3 0,-2-2 1 0,-1 4 0 15,-4-5 1-15,-2-3-1 0,1 1 2 0,1 0-2 16,-2-3 1-16,2-3 1 0,-7 6-1 0,6-2 1 16,-1-4-3-16,0 2-1 0,6-4 0 0,-8 0 2 15,6 1-2-15,-2-1 1 0,5-2 0 0,-3 1-1 16,3-2 1-16,-2-3 3 0,-1 3-4 0,5-4 0 15,0 0 0-15,-5 0 0 0,-2-2 0 0,3 2 0 16,3-3 2-16,-5 1-2 0,1-4 0 0,-2-1 1 16,-2 0 3-16,-2-1-4 0,7 1 0 0,-3-2 0 15,-5 0-1-15,3-2 2 0,5 2-2 0,-1 0 3 16,-2-2-3-16,3 0 1 0,-3 0 3 0,-2-2 0 16,2 0 0-16,-4 2-1 0,-4-1 0 0,5-1-2 15,-5 0 2-15,1 0-2 0,-3-5-1 0,3 2 0 16,-2-3-3-16,1 3 3 0,-3 0-3 0,4-4 1 15,-3-2 0-15,-1-4 0 0,-2 4-1 0,4-1-2 0,1-3 3 16,1-1-1-16,0-4-2 0,-6 7 0 16,5-5-1-16,4 3 1 0,4 1-1 0,0-4 3 0,-9 1-3 15,3-3 3-15,2 2 1 0,2-4 0 0,-3 2-1 0,-5 2 3 16,-3 0 0-16,-3 1 1 0,5 1 0 0,-6 3 0 16,-1 3 2-16,-1-3-2 0,-5 2 1 0,1 0-1 15,-1 4-3-15,-2-2 0 0,-2 3-1 0,1-1-1 16,-2 4 0-16,1 1-20 0,-3 0 4 0,0 0 5 15,0 2-13-15,-2 2 1 0,0 0-2 0,0 2 0 16,0-8-1-16,0 6-5 0,0 0-4 0,0 3-3 16,0-1-7-16,-2-2-49 0,2 0 75 0,0 3-31 15,2 1 55-15</inkml:trace>
  <inkml:trace contextRef="#ctx0" brushRef="#br0" timeOffset="44915.98">19625 15945 177 0,'-29'-2'12'0,"0"2"-2"0,0-2-14 0,-2 2 42 0,0 0-47 0,0 0-14 16,0 0-5-16,1 0 4 0,1 2-15 0,-2 2 19 16,4 3 2-16,-1-2-2 0,1 1 22 0,0 3 16 15,-1 0 11-15,3 2-4 0,-1 0 19 0,4 0-1 16,1 0 1-16,-1 2 1 0,2-2-3 0,5 0-3 15,2-2-5-15,-1 2 2 0,3-2-7 0,-4 2-6 16,0-2-2-16,12 0 4 0,-3-4-8 0,-3 1 4 16,2 5 2-16,3-4-8 0,1 0 8 0,3-1-7 15,3 5-1-15,-5-4 3 0,2 8-10 0,4-1-2 16,3-3 0-16,6 7-2 0,0-1-2 0,2-3-2 16,3 3 0-16,2 1 4 0,-2-3-4 0,4 1 2 15,2 8-4-15,-2-8 3 0,-1 2 0 0,3 3 2 0,2 0-3 16,1 3 0-16,0 2 2 0,-1-4-2 15,-2-2 5-15,1 0-5 0,-3 2 1 0,4-1 5 0,-6-1-1 16,-2-1 4-16,-5-1 3 0,-6 0 1 0,6 0-1 16,-10-1 2-16,7 1-1 0,-9-3-1 0,-1 1 0 15,0 0-1-15,0 1-3 0,0-1 3 0,-9-1 1 0,6 3 1 16,-10-1 3-16,0-1 5 0,-2-1 1 0,1-1 3 16,-6-1 5-16,2 3-9 0,-2-3 4 0,-4-4-3 15,0 0-7-15,0 0-9 0,-3 1-3 0,-2-7-2 16,-4-1-7-16,-2-2-9 0,3-4-6 0,-3 4-4 15,2-11-8-15,-5-1-18 0,5 3-10 16,4-6-3-16,0-1-24 0,7-5-39 0,0 0 88 0,5-12-46 16,5 0 85-16</inkml:trace>
  <inkml:trace contextRef="#ctx0" brushRef="#br0" timeOffset="45247.98">20023 15553 920 0,'-6'-4'6'0,"4"-1"-27"0,2 3-1 0,0 2-34 16,0 5-11-16,4-1 6 0,0 3-34 0,3 2 50 16,0 2-24-16,1 6 55 0,-1-3 30 0,2 5 20 15,0-3 6-15,0 6-8 0,2-4 25 0,4 4-10 16,-1 2-18-16,1-1 4 0,3 3-18 0,2-1-6 16,4 5-8-16,-4-3-4 0,4 2-9 0,-6 4-30 15,4 0-8-15,5-6-5 0,-5-1-35 0,-5-1 1 16,-5 1-23-16</inkml:trace>
  <inkml:trace contextRef="#ctx0" brushRef="#br0" timeOffset="45509.05">20554 15294 811 0,'-19'20'-114'0,"8"5"-4"15,0 5 118-15,4 4-46 0</inkml:trace>
  <inkml:trace contextRef="#ctx0" brushRef="#br0" timeOffset="45649.09">20431 15671 419 0,'-16'35'29'0,"-2"-4"51"0,1 2-50 0,6 1 95 15,-5 1-45-15,0 0-21 0,-3-1-14 0,1-1-2 16,2 5-26-16,5 3-2 0,-4-1-4 0,0 0-1 16,-3 4-3-16,5-1 7 0,4 1-1 15,2 4-1-15,-8-5 7 0,3 1-10 0,-3 4 2 0,-1-3 2 16,5-1-10-16,-6 3-5 0,5-1-13 0,-3 1-4 0,2 1-11 0,0-3-60 15,1 3-27-15,1-1 38 0,2 1 79 16,-2 1-77-16</inkml:trace>
  <inkml:trace contextRef="#ctx0" brushRef="#br0" timeOffset="46365.26">20807 17117 791 0,'0'-3'56'0,"4"-3"-36"15,-2-1-22-15,-1-2 79 0,3-6-77 0,2 3 1 16,-1-8-4-16,0-2 3 0,1-4 2 0,-2-3 21 15,1 0 5-15,-1 0-6 0,1 1 24 0,-1-3-2 16,-1 2-2-16,1-2 6 0,2 4-7 0,-1-3-10 0,-1-1-4 16,1 0-3-16,1-5-12 0,1 0-5 0,-3-5-2 15,5 1 2-15,-2-3-7 0,0-5-3 0,4 6-1 16,0-5 4-16,-2 1-1 0,-3-1 2 0,7 1-1 0,1 2 0 16,-5 2 5-16,6 4 1 0,-1-4 0 0,-4 6-3 15,-3 1 3-15,13 4-2 0,-7 0 2 16,-8 4-2-16,8 1 0 0,2 2 1 0,-14 3 0 0,16 4 0 15,-4 3 0-15,-10-1-4 0,3 6 3 0,6 2-1 16,-2 3-3-16,-7 0-3 0,14 4-3 0,-8 2 1 16,5 4-5-16,1 3-2 0,-6 0-4 0,2 4 1 15,0 3-2-15,2 4-2 0,0 2 2 16,-4 7-3-16,0 2 2 0,5 4 2 0,3 7 1 0,1 1-3 16,-5 10 3-16,-2 0 2 0,1 4-3 0,-1-1 3 15,4 5-1-15,-8-1 2 0,2-2-1 0,-1 0 5 16,-1-7 1-16,0 1 2 0,1-1 3 0,-1-4-5 15,0-5 6-15,1-4-14 0,1-3 1 0,-2-2 2 16,4 0-10-16,2-1 0 0,-2-4 0 0,1-6-4 0,5-1 0 16,-3 1 6-16,3-3 0 0,-1-5 0 15,1-6 6-15,3-1 1 0,0-7 1 0,2-4-1 0,-2-3 1 16,0-2 3-16,3-6 2 0,5-3 1 0,-1 1 3 16,6-3-2-16,-4-1 5 0,-1-5 1 0,3-1 0 0,7-3 13 15,-5-1 0-15,-4-1 1 0,4-5 13 0,-8-1 9 16,1 0 4-16,5-1 0 0,-7 1 9 0,-3-4-6 15,-2-2-2-15,-1-3 3 0,-4-2-8 0,1-8-10 16,-2 1-4-16,0-5 0 0,-4-1-11 0,2-3-3 16,0 5 0-16,-4-1 1 0,0 3-2 0,-1 3 1 15,-1 2 2-15,-3 2-5 0,0 4 5 0,-2 5-2 16,-4-4-1-16,1 3-5 0,-5 3 0 0,3-1-4 16,-4 7-10-16,1-5-1 0,-1 7-9 0,0-3-46 15,0 4-35-15,3 2-17 0,1-6-64 0,1-1 3 16,4-3-57-16</inkml:trace>
  <inkml:trace contextRef="#ctx0" brushRef="#br0" timeOffset="55031.63">21779 4981 436 0,'-22'-5'30'0,"8"3"-30"0,1-4 29 15,-3 3 8-15,8-5-19 0,1 5-21 0,2-1 0 16,-1-1-1-16,1-1 4 0,-3 1 0 0,3-1 1 16,-1 2 4-16,1-1-1 0,-4 0 3 0,5-3 11 15,-5 3 1-15,2-4 2 0,-1 1 10 0,1-1 0 16,-2 0 2-16,0 0 1 0,0 0-2 0,0 0-3 16,0-2-2-16,1 5 0 0,-1-6-4 0,2 4-9 0,0 1 0 15,1-2 2-15,1 2-9 0,-1-1 0 0,1 3-1 16,1-4-3-16,-1 1 1 0,-1-4-1 0,2 8-2 15,3 0 1-15,-1 1-2 0,2 1 1 0,0 0-1 16,0 0 2-16,0 0 0 0,0 2-2 0,3-5 2 0,-1 5-1 16,2 0 1-16,0 2 1 0,-3 0-1 0,5 1 0 15,-2-1 2-15,1 2 0 0,-1-2 0 0,1-1-1 16,1 1 0-16,-1 0 2 0,4-2-2 0,0 5 0 16,0-1 1-16,2 0 0 0,0 3 0 0,2-3 1 15,2 3 0-15,-1-3-3 0,4 3 2 0,1-2 0 16,-3 1-1-16,2-1 2 0,2 3 0 0,4-1-4 15,-2-3 3-15,0 5-1 0,-6-4-2 0,8 2 2 16,-2 1-3-16,9-3 0 0,-2 3 2 0,-3-3-2 16,7 2 2-16,3 1-2 0,2-3 0 0,1 1 5 15,-1-3-3-15,-3 1-2 0,-1-1 2 0,5 1-2 16,-7-2 0-16,3-2 0 0,-2 4 0 0,3-3-2 16,-1 3 0-16,-2 0 2 0,0-2-1 0,-4 5 0 15,2-4 1-15,4 5 0 0,-3-3 0 16,1 1 3-16,5 1-3 0,4 0 0 0,0 1 0 0,8-1 0 0,-3 0-1 0,-3 0 3 15,3 1-1-15,-3-1-3 0,0-1 2 16,-4-1 0-16,-2 0 3 0,1-1-3 0,1 0-1 0,0-2 2 16,-6-1-1-16,5 1 4 0,-1 0-1 0,-3-2 1 15,-1 0-2-15,5 0 3 0,-5-2-2 0,3 0 1 16,3 2-2-16,-5-1 2 0,-1-1-1 0,5 2-1 16,-1 0 1-16,-3 0-2 0,-3 0-1 0,1 0-1 15,-2 0 2-15,-2 0-1 0,2 2-1 0,0-1 1 16,-1 1-2-16,-1 0 2 0,0 2 0 0,0-1 3 15,-3-1-4-15,7-2 1 0,-8 2 0 0,2-2 0 16,3 0 3-16,-8-2-3 0,-1 0 0 0,9 1 0 16,-3-1 3-16,-3-2-1 0,1 4-1 0,-5-2 1 15,2 2 0-15,6-2-1 0,-1 1 0 0,-5-1 1 16,0 0-1-16,1 0 1 0,3-2-1 0,-2 3-1 16,-1-1 1-16,1 0-1 0,0-2 0 0,-2 1-1 0,0-1 0 15,-2-1 1-15,0 1 0 0,0 0 0 0,0 1 1 16,-2-1-2-16,2 0 1 0,6 1 1 0,-10 1-1 15,8 2 2-15,-4-2-2 0,4 2 0 0,-1 0 0 16,1 0 0-16,2 0-1 0,-12 0 0 0,17 2 1 16,-5-2-2-16,-1 2 0 0,-3 0 2 0,-2-2-1 0,4 1 1 15,-4-1 0-15,9 2 0 0,-9 0 0 0,-2-2 2 16,4 2-1-16,2 0-1 0,0-2 0 0,-2 1 0 16,1-1 0-16,-4 2 0 0,1-2-1 0,2 0 1 15,-2 0 0-15,0 0 0 0,2 0 1 0,-4 0-1 16,0-2-1-16,0-1-6 0,-3 1-5 0,-1 2 3 15,1-2-11-15,0 2-25 0,-6-2-16 0,2 1-5 16,0-1-34-16,0-2 2 0,1 2-24 0</inkml:trace>
  <inkml:trace contextRef="#ctx0" brushRef="#br0" timeOffset="75554.88">27357 3752 161 0,'-1'-11'6'0,"-1"7"-6"0,2 1-9 15,-4-6-12-15,4 5 14 0,0 2-6 0,7-2 9 16,-3 1 4-16,0-3-3 0,-4 3 9 0,1-1 13 15,3-1 4-15,0-1 4 0,-4-3 12 0,-6 2 0 16,3-1 3-16,-5 1 2 0,8 0-1 0,-5-1 2 16,3 3-6-16,-5-2 2 0,7-1-1 0,-8 3-5 15,7-4-1-15,-3 3 0 0,-2 1-6 0,6-1-5 16,-1 1-2-16,-3-2-2 0,2 3-4 0,-3 2-3 16,5 2-2-16,0 0-3 0,0 0-3 0,0-2-2 15,-4 2-2-15,6 4 0 0,-4 0-3 0,2-3 3 16,0 5 0-16,-2 1 0 0,-1 1 4 0,-3-1-3 15,6 6 4-15,-4-2-2 0,4 3 0 0,0 3-1 16,-3-3-1-16,3 8-1 0,5 0 0 0,-3-4 1 16,2 4-1-16,7 5 1 0,-15-3-1 0,6 2 1 15,5 1-1-15,-10-3 0 0,-5 7 0 0,8-2 0 0,-7 5-1 16,3-4 1-16,6 1 0 0,4 1 0 0,-10 3 0 16,6-4-1-16,-2-2 1 0,-2 0-1 0,2-1-3 0,7-1 3 15,-7-1-3-15,-7-4-4 0,5-1 3 0,0-2-3 16,8-3-3-16,-6-5 1 0,0-2 0 0,-6-2 1 15,1-3 0-15,3 0 4 0,-2-4-4 0,4-2 2 16,-3-4 1-16,3-1-3 0,0 2 2 0,0-6 1 16,-2 0-5-16,4-2 3 0,1-2 0 0,-4-1 0 15,2 0 3-15,1-3 3 0,2-1-3 0,1 0 3 16,6 0 0-16,-7 0 0 0,1-2 0 0,8 2 1 16,-9-3-2-16,5 2 2 0,2 1 0 0,-4-1 1 15,0-1 0-15,3-2 0 0,-1 0 0 0,-4-1-1 16,12 3-3-16,-12-7 3 0,-1-2-1 0,1 1 0 15,4-2 1-15,0-3 0 0,6 8 3 16,-8-4-1-16,1-4 0 0,3 6 3 0,1 0 2 0,5-4-1 16,-5 9 2-16,1-3 2 0,-2-2 0 0,4 1 1 15,-4 4 1-15,5 1-2 0,-1 3-4 0,-4 0 5 16,0 3-5-16,1 3-2 0,1-1 0 0,-2 4-2 0,0 2-2 16,2 2-2-16,-4 1-2 0,0 4 5 0,0 1-6 0,0 1 3 15,0 1-3-15,1 5 4 0,-1 1 1 0,-2 2-2 16,2 2 2-16,0 0-1 0,0 2 0 0,0 3 2 15,-1 1 0-15,-1 3-2 0,0 0 2 0,2 5 0 16,-1 1 0-16,-3 1 3 0,3 6-1 0,-3-2-3 16,0 2 2-16,-1-2-2 0,0 4-2 0,-1 1 3 15,-1 2 0-15,0-1-4 0,-2-6 4 0,2 9 0 16,-2-2-2-16,0 4 4 0,-2-3-2 0,2-3 1 16,-2-1 1-16,0-3 0 0,-1-1 2 0,-1-3-1 15,-1-3 4-15,1-5-4 0,0 0 1 0,1-3 2 16,-1-4-3-16,0-1 5 0,1-1-2 0,1 0 1 15,0-3-2-15,-2-3 3 0,3-1-2 0,1-1 1 0,0-3 0 16,0 0 1-16,-2 0 1 0,0 0 0 16,0 0 1-16,-5-3-2 0,5-1 2 0,0-3-2 0,0-1 0 15,1 1 0-15,-1-4-1 0,0 2 0 0,0-2 0 16,0-3-1-16,0-1 1 0,1-1 0 0,-1-4 0 16,2 1-1-16,-2-3-1 0,0 1 0 0,2-5 1 0,-2 0-4 15,2-1-1-15,0 2 5 0,-1-5-5 0,1-1 2 16,0 2-1-16,1 2-1 0,1-2 0 15,0-4 3-15,0 2-4 0,3 0 0 0,-1 4-1 0,1-3 2 16,1 5-1-16,1-1 1 0,0 3-1 0,3 1 0 16,-1 3-3-16,2 1 1 0,0 0 2 0,-2 0-1 15,2 1-2-15,-4 3 0 0,4 1 0 0,2 4 2 16,-4-2-3-16,-2 2 1 0,4 3 0 0,-2 1-2 16,0 3 1-16,2 0 0 0,-3 0 3 0,-1 2-4 15,4 0 0-15,2 4 3 0,-8-2-2 16,0 1 4-16,10 3-2 0,-9-1 2 0,1 1 0 0,-2-1 0 15,-3 1 2-15,2 1 0 0,3 4 0 0,2 0 1 16,-9 2 0-16,15 1-3 0,-6 5 0 0,2-3 0 16,2 8-3-16,-2-8 3 0,-2 10-1 0,0-4-1 0,0 3 2 0,-7 2 0 15,3 1 2-15,1 3 0 16,-4-2-2-16,-6 2 0 0,9 0 0 0,-3 5 2 0,-2-3-1 16,9 0 1-16,-12 0-2 0,3-2 1 0,-2-2 0 0,5 4 1 15,-8-8 0-15,-2-1-3 0,9 2 1 0,-6-8 0 16,4 2-2-16,0-4-5 0,-2-1-2 0,8-2-14 15,-6-4-6-15,3-2 2 0,-3-1-20 0,-2-5-5 16,2-1-7-16,6 2-3 0,-1-5-9 0,-3-3-17 16,2-7 57-16,3-3-27 0,4-2 58 15</inkml:trace>
  <inkml:trace contextRef="#ctx0" brushRef="#br0" timeOffset="76131.99">28492 3418 632 0,'-9'-9'118'0,"0"0"-117"0,5 7 24 0,-1-2 134 16,1 4-127-16,2 0-82 0,0 6 34 0,2 3-9 16,0 2-9-16,2-2 23 0,2 6 1 0,-1-3 6 15,-1 1 7-15,2 2 2 0,-2-1 9 0,1 1-3 0,1 1-2 16,1 1 5-16,1-3-4 0,-1 5 4 0,4-1-12 15,-1 2 1-15,3-4-3 0,0 4 0 16,1 2 0-16,3-2-1 0,0 2 0 0,-1 2-2 16,3 0 2-16,-1-6 0 0,0 6-1 0,-1-6 5 0,3-4-2 15,-1 1 1-15,1-4-2 0,0-4 1 0,-1 2 5 16,3-1-6-16,-6-7-1 0,10 1-1 16,-11 2 2-16,7-4-2 0,-4-2-3 0,1 0-1 0,8-1-1 15,-8-6-1-15,10 7-2 0,-5-4-3 16,5-5 1-16,-3 6-2 0,-2-10 4 0,0 4-1 0,-4-5 0 15,4 3 4-15,-8-3-3 0,3-4 5 16,-4 5-1-16,-1-1 1 0,-1 5 1 0,-2-8 1 0,-3 5-1 16,-2-3 4-16,-4 3-2 0,-2 3 0 0,-2-5-3 15,-1 3-1-15,-6-2-3 0,2 4-2 0,-6 0 3 16,2 0-4-16,0 4-2 0,-5 0-1 0,0 1 1 0,0 3-1 16,1 1 4-16,-5 2 0 0,6 2-3 15,-8 3 6-15,-7 2 4 0,13 1 2 0,-2 3-1 0,-7 0 4 0,5 1-1 16,0 1 1-16,-6 2 2 0,5-1-1 0,10 6-2 15,-11 0 1-15,6 6-1 0,0-1 1 0,1 5 3 16,3-1-3-16,3 2 2 0,0 2 3 0,0-1 2 16,2 1 4-16,0 2-3 0,1 0 5 0,5-1-5 15,-1 5 0-15,0-1 4 0,4-2-5 0,0 3 0 16,2-1-4-16,0-7-2 0,4 0 1 0,1 2-3 16,4 0-5-16,0-6-2 0,2-3-6 0,5 1-20 15,0-5-10-15,6-2 5 0,1-3-28 0,-3-13 0 16,11-2-8-16,2-7 8 0,7-4 66 0,3-13-51 15</inkml:trace>
  <inkml:trace contextRef="#ctx0" brushRef="#br0" timeOffset="76532">29749 2360 1136 0,'-11'-3'-134'15,"7"8"-29"-15,2 10-4 0,-3 1 95 0,1 2-35 0,0 12-84 16,4-1 187-16,-3 5 14 0,-3 1 0 0,1 5 12 15,-2-3 15-15,5 5 5 0,-2 0-2 0,4 1 1 16,-4 1 6-16,4 4-11 0,0 3-2 0,0 3-3 16,-3-1-10-16,1 2-1 0,2 1-4 0,2 3 0 15,0-1-2-15,-1 2-1 0,3-3 1 0,3-1-1 16,-3 3-2-16,-2-8 0 0,3 4-1 0,-3-6 1 16,7 4-2-16,-7-8-1 0,-4 5 0 0,8-5-3 15,5-1 0-15,0 7-1 0,-4-5-2 0,0-1 3 0,-7-3-4 16,13 7 0-16,2-9-3 0,-8-1-5 15,-2 3-3-15,-3-6-30 0,6-1-12 0,2-4-2 16,5 2-40-16,-8-6 1 0,-1-3-24 0</inkml:trace>
  <inkml:trace contextRef="#ctx0" brushRef="#br0" timeOffset="77281.69">30832 3515 774 0,'-5'-13'41'0,"-1"6"-94"0,4 5-2 0,1 0 1 16,-1 2 10-16,4 31-172 0,-1-31-27 16,-4 7 240-16,-5-5 2 0,1 2 92 15,4-4-50-15,-5 0 28 0,3-2 31 0,1-2-33 0,-1 1-4 16,-1-5-2-16,1 7-34 0,-3-5-5 0,-1-1-9 16,0 1-3-16,-4 1-6 0,1-2 5 0,-1-1 0 0,-4 1 2 15,-1-2 3-15,2 0 2 0,-4 1 0 0,7 1-2 16,-5 0 1-16,-6 3-9 0,-2 1 1 15,3 3 0-15,-1 0-7 0,0 3-2 0,1 5-4 0,-12 1 1 16,9 3-2-16,-1 3 1 0,0 5-3 16,-1 2 2-16,3 5 0 0,-3 3 0 0,5 4 1 0,3 3-2 15,0 3 2-15,5 4-1 0,2-1 3 0,2 7-3 16,4 1 1-16,1-2 4 0,3-2 0 0,3 1-1 16,2-3 3-16,3-3 0 0,1-2-1 0,3-9 3 15,2 0 0-15,3-2 2 0,1-3 1 0,1-8-2 16,-1-1 5-16,7-1-2 0,-6-5 1 0,4-4-1 15,2-1-1-15,0-3 0 0,0-3 2 0,3-3-3 16,-1 1 2-16,-2-7 0 0,11 3 0 0,-2-3 1 16,-7-2-1-16,7-1-1 0,-4-1 0 0,0 0 0 15,3-3-2-15,-1-1 1 0,-7-1-2 16,-1 0 3-16,1-4-1 0,-5 0-1 0,1-2 0 0,-7-5-3 0,2 5 0 0,-4-3 0 16,-2-2 0-16,-1-2 0 0,-1 0 0 0,-3 5 2 15,2 1 5-15,-4-1-3 0,0 3 6 0,0 1 2 16,-4 0-1-16,2 9 2 0,-2-3 1 0,3-1-3 15,-3 6-2-15,2 4-1 0,-1 1-3 0,1 3-5 16,0 6 0-16,-2-3 3 0,2 6-4 0,1 5 0 16,-1 2 1-16,-2 5 0 0,4 0 3 0,-2 8 3 15,4 1-1-15,2 6-4 0,-2 3 3 0,3 4-2 16,1 2-2-16,1 2 1 0,-2 4-4 0,3-5 2 16,-1 1-5-16,0 2 1 0,0-4-1 0,-1 0-16 15,1-2 1-15,-1-6 1 0,1-4-17 0,-2-5-3 16,1-5-7-16,-1-5-1 0,3-10-4 0,-5 4-5 15,3-9-5-15,-3-5-2 0,3-4-7 0,1-6 0 0,1-3-1 16</inkml:trace>
  <inkml:trace contextRef="#ctx0" brushRef="#br0" timeOffset="77883.97">31210 3347 1518 0,'-6'-5'-45'0,"6"10"-53"0,2 8-25 0,2 5 81 16,-1 4-112-16,1 14 64 0,-2 3-9 0,5 4-4 15,0 5 75-15,-3-3 14 0,3 8 6 0,-3-2 2 16,0 0 13-16,-2-1 3 0,1 4-1 0,1-3 3 15,5 8 0-15,-2-4-3 0,-5-6 2 0,7 2-2 16,0-6-2-16,-3 3-1 0,8-8 2 0,-6-4-1 16,-1-5 1-16,2-3 4 0,6-5 1 0,-6-4-2 15,-4-1 6-15,6-5-1 0,-5-2 1 0,1-8 0 16,-2-1-1-16,-3-2 0 0,-2 2-5 16,0 0 0-16,0-2-4 0,2 0-6 0,0-2-1 15,5-7 2-15,-5 3-8 0,0 3-1 0,3-6-4 16,4-2 6-16,1-6-3 0,-9 4-2 0,7-3 0 0,-6-2-3 0,1 0 0 0,-1-4 2 15,-2-4-2-15,2-1 0 0,-6-2 1 16,4-2 2-16,-2-4 0 0,-1-7 1 16,1 4 0-16,2-2 4 0,-4-8 3 0,4 4 1 0,0 1 4 0,0 1 3 15,8-2 2-15,-3 6-2 0,2-2 4 0,-1 1-4 16,7 8-1-16,-3-2-1 0,3-1-4 0,2 5-6 16,-2 3 0-16,3 2 1 0,-1-1-5 0,3 8 7 15,-2 3-3-15,3 3 1 0,-3 4 5 0,2-1 1 16,0 6 2-16,2 4-2 0,1 6 1 0,0 3 0 15,-1 3-1-15,1 4 3 0,0 6-3 0,0 2 1 16,0 6-2-16,-1 5 3 0,-1 3-1 0,-1-2 1 16,-2 4-1-16,4 8 0 0,-3-3 0 0,1 6 0 15,-3 0 3-15,-6 0-3 0,7-1 2 0,-5 5-2 16,-7-4 0-16,1-4 1 0,1 0 0 0,1-3-2 16,-7-6-4-16,4 0-3 0,-6-1-2 0,-5-8-19 15,12-2-3-15,-5-6-4 0,-5-6-21 0,-3-3-15 0,8-4-10 16,4-10 0-16,5 0-19 0,4-8-1 0,1-12-5 0</inkml:trace>
  <inkml:trace contextRef="#ctx0" brushRef="#br0" timeOffset="78364.97">32674 3301 1361 0,'-10'-5'23'0,"2"5"-152"0,1 7 98 0,-4 8 9 16,0 5-106-16,0 9 39 0,-3 4 37 0,-1 5-33 16,-2 2 75-16,-1 0 4 0,-2 1 8 0,2-1 6 15,0 2 5-15,3 0 1 0,1 0-1 0,1 1-1 0,0 1 2 16,2 5-2-16,2 2-6 0,0-1-1 0,2-3-5 15,1 2 4-15,1-3 0 0,1-2-2 16,0-2 1-16,1-4-1 0,1-5 4 0,0-2 3 0,0-2-1 16,2-4-3-16,2-3 5 0,2-2-3 0,1-1 2 15,2-3-2-15,-1-5-2 0,3 0-1 0,0-4-1 0,2-1-3 16,0-1-3-16,2-5-1 0,3 0-4 0,1-2 1 16,3 2-4-16,0-7 3 0,3 2-1 0,1-3 0 15,2-5-2-15,7 4 1 0,-4-5-1 0,0-1 0 16,0-5 3-16,8 2-4 0,-8-4 2 0,5 0 3 15,-3-2 3-15,0-5-1 0,2 0 4 0,0-6 1 16,-4 1 0-16,-5-5 4 0,3-1 0 0,-7-2 2 16,0 2 2-16,-7-2-2 0,0-3 4 0,-2 5 6 15,-6-1 0-15,-1 7-1 0,-2 1 6 0,-2 4-15 16,-2 0-4-16,-7 3 0 0,-7 6-15 0,-3-2-12 16,1 0-10-16,-11 2-12 0,-4 0-13 0,-5 2-50 15,-12 1 85-15,-2 5-37 0,-1-1 62 0</inkml:trace>
  <inkml:trace contextRef="#ctx0" brushRef="#br0" timeOffset="78901.14">33399 3746 188 0,'1'4'11'15,"1"-2"7"-15,0 0-22 0,5 5 76 0,3 0-80 0,0 4-4 16,0-2 15-16,1-1 1 0,-4-3-1 0,9 4 10 16,2 0 3-16,-5-7-3 0,2-2 10 0,-2 2-7 15,3-2 1-15,2 2 1 0,2-2-9 0,-3 0-5 16,1-6-3-16,4 1-2 0,-4 3-8 0,11-9-12 15,2 2-10-15,-2 2 1 0,4-1-20 0,2-4-1 16,0 1 32-16,-1-2-27 0,3-2 46 0</inkml:trace>
  <inkml:trace contextRef="#ctx0" brushRef="#br0" timeOffset="79715.33">29170 4928 704 0,'0'-14'41'0,"2"-1"-40"0,2 4-35 16,0-4 20-16,5 4-18 0,0 1-27 0,4-1 26 16,-4 0 1-16,3 3-6 0,-1-4 28 0,-1 4 9 15,0-4 2-15,-2 1 7 0,-1-2 4 0,-1 0 0 16,-1 6 2-16,0-4 0 0,1 2-2 0,-2 1-4 16,-1 3 0-16,1-2 0 0,0 3-5 0,-1 4 6 15,-1-4-1-15,0-3 3 0,0 2 5 0,-2-3 4 16,1 1 0-16,-1 2 4 0,0-3 3 0,-1-1-4 15,-1 4-1-15,0 1-2 0,-2-3-3 0,1 1-2 16,-1 6-2-16,-1-3 0 0,-1-5-2 0,1 1-4 16,-1 0 1-16,1 7 1 0,-3-2-5 0,-1 2-2 15,2-4-1-15,-4 4 1 0,-2 2-2 0,-1 2 0 16,1 7 0-16,-3-6-4 0,-3 6 3 0,-1 2 0 16,2 3 1-16,-2 4 0 0,-4-1 0 0,6 4 0 15,-6-1-1-15,4 4 0 0,-2 1-2 0,2 2 3 0,-5 2-2 16,6-2 1-16,7 1 1 0,-5 2 0 0,4 1 0 0,1-4 2 15,4 4 0-15,5-2 2 0,5 0-3 0,-2-3-1 16,3-3 1-16,1 2-1 0,3-1 2 16,0-2-1-16,-1-2-2 0,1 1 0 0,6-3-5 15,2 2 1-15,-4-2-4 0,10-1-34 0,-4-3-8 0,7 0 1 16,-3-7-39-16,7-1-2 0,-6-6-8 0,7-2 5 16,0-4 94-16,0-9-65 0</inkml:trace>
  <inkml:trace contextRef="#ctx0" brushRef="#br0" timeOffset="80217.35">29645 4775 1141 0,'-6'2'83'0,"4"5"-164"0,4 2 27 0,0 6 33 0,4 1-104 16,3 12 56-16,-4-1-8 0,2 2-8 0,1 0 64 16,3 0 8-16,-2-1 12 0,-4-5 1 0,4-1 11 15,-3-3-2-15,8-1 5 0,-3-2-4 0,6-1 2 0,-6-2-5 16,-2-1 0-16,7-1 1 0,1 0-4 0,5-2 1 16,-13-1-4-16,11-7 2 0,-7 1 1 0,5 2-2 15,4-6 0-15,-6-2 1 0,-1-3-1 0,-3 2-1 16,7-6 3-16,-7-2-3 0,1 2 1 0,2-2 2 15,-4 1-1-15,2-3-1 0,-3 2 0 0,1-1 3 16,-1 1-1-16,-1 0-2 0,-2 4 1 0,-2 0-2 16,3 2 0-16,-5 1 4 0,3 1-4 0,-4 1 0 15,1 2-1-15,-1 0 0 0,2 2 0 0,-2 0 0 16,-1 0 1-16,1 4-1 0,0 1 2 0,0 3 4 16,0 1 2-16,0 5-2 0,1 1 7 0,1 3 0 15,-1 2-2-15,1 6 4 0,0 1-3 0,-1 2 0 0,1 2-2 16,0 6 2-16,1-2-4 0,3 5-2 0,-3 5-1 15,0 4 2-15,1 1-4 0,-1 4-1 0,1 5 2 16,-2-3-4-16,-1 6 0 0,-3-3 0 0,0-3 0 16,0-3-2-16,0-4-1 0,2-1-9 0,-2-6-3 0,0-10 3 15,0-1-13-15,2 0-6 0,1-10-10 0,1-1-7 16,0-2-11-16,1-11-39 0,3-3 74 0,1-6-36 16,7-16 60-16</inkml:trace>
  <inkml:trace contextRef="#ctx0" brushRef="#br0" timeOffset="80531.35">31000 4511 1486 0,'-9'-6'0'0,"5"12"-66"0,6 4-1 16,-2 11 14-16,0 2-24 0,4 14-28 0,1 8 16 16,1 8 29-16,-1 6 17 15,-1 4 21-15,1 1 22 0,-1-2 11 0,0 6 1 0,-1 1 0 0,-1-3 8 16,3-1-6-16,-3 5 3 0,0-1 2 0,-2-2-7 16,0 6-5-16,0-7-1 0,0-2 2 0,-4-4-4 0,-3 2-1 15,2-15-1-15,1 1-2 0,0-4-1 0,3-10-4 16,-5-6-2-16,2-8-3 0,3-4-6 0,-1-3-12 15,2 1-7-15,-4-14-3 0,2 0-16 0,2 0-44 16,-1-7-22-16,1-9 37 0,-2-8 83 0,2-9-73 16</inkml:trace>
  <inkml:trace contextRef="#ctx0" brushRef="#br0" timeOffset="80814.35">30475 4932 1648 0,'1'-6'-43'0,"10"4"-56"0,6 6-7 0,10 3 61 0,8 3-75 0,10 2-24 15,5 3 35-15,6 1 90 0,6 1-17 0,4 1 15 16,-2-2 21-16,-10-1 9 0,1-2-7 15,0-1 14-15,3 3 0 0,-3-4-10 0,-2 2 0 0,0 0-2 16,0-3-12-16,1-2-37 0,1-1-8 0,-2-3-2 16,-9-4-40-16,1-4-17 0,-1-5 67 0,-5-7-47 15,-5-5 92-15</inkml:trace>
  <inkml:trace contextRef="#ctx0" brushRef="#br0" timeOffset="81335.41">31268 5136 1951 0,'2'-9'-86'0,"11"5"-55"0,7 4 0 15,-2 0 34-15,9 2-20 0,6 5-22 0,6 1 37 0,-1-1 42 16,0 2 27-16,-3-2 22 0,-2 1 40 0,-1-1 15 16,-4-3-4-16,-1 1 2 0,-1 2 12 0,1-1-19 15,-3-3 3-15,-1-1-2 0,-1 0-21 0,2 2 1 16,0-2-1-16,-2-2 4 0,-4-4 0 0,-3-3 8 16,3 3 4-16,4-1-5 0,-8-3 12 0,-5-3-2 15,0 0-1-15,2-1 1 0,-1 1-3 0,-5 0-8 16,-1-2-5-16,-4-2 2 0,0 3-10 0,0-1-3 15,-2 0-2-15,-7 0 1 0,1 1-5 0,3 1-1 16,-2 1-1-16,-2 1-1 0,-1 2-1 0,-1 2-1 16,-1 1-4-16,-3 4 4 0,-1 0-4 0,1 2 5 15,-10 1 5-15,3 5-5 0,-4 1 9 0,4 4-2 16,-1-1 2-16,1 5 1 0,0 3-1 0,0 2 2 16,2 1-1-16,2 3 1 0,1-2 3 0,3 3 2 0,1 2 0 15,2 4-1-15,-2-6 3 0,8 8 2 0,-1-4 0 16,2 4 0-16,3 1 1 0,1 2 0 0,0-5 0 15,5 2 2-15,4 1 0 0,-1-1-5 0,3-2-1 16,-1 0 0-16,3-4-4 0,0-4-1 0,2-1-5 0,-1-2-3 16,1-2-3-16,1-4-14 0,1-3-2 0,-1-4-1 15,2-3-15-15,6-3-18 0,-2-3-17 0,7-10-15 16,6-7-24-16,10-12 1 0,12-6-31 0</inkml:trace>
  <inkml:trace contextRef="#ctx0" brushRef="#br0" timeOffset="81731.48">33245 4835 1674 0,'-14'-16'-67'0,"-3"5"-63"0,1 7 0 16,-4 4 0-16,-6 2-12 0,-8 2-20 0,-6 7 9 16,-2 1 71-16,-6 3 30 0,-3 1 13 0,0-1 79 0,2-1 7 15,1 1-4-15,10 1 6 0,2 1 2 0,1 1-25 16,6 0-4-16,3 4-7 0,3 0-25 0,-1 2 5 16,6-2-3-16,3 3 1 0,4-3 5 0,2 0-1 15,5-2 3-15,4 2 0 0,6 0-1 0,10 3 2 16,1-3 5-16,8 0-1 0,6 0 4 0,0-2 2 15,13 6 0-15,3-1 3 0,8 3 1 0,-2-1 7 16,7 2 2-16,2 0-2 0,-2 4 7 0,8 2 4 16,-10-2 0-16,-1-1-1 0,-6 1 2 0,-4 0-6 15,-1 2-5-15,-8-1 4 0,-7-1-11 0,-2 4-9 16,-5-1-2-16,-11-1-2 0,-2 5-9 0,-8 4-43 16,-6-1-17-16,-15 8-19 0,-6 6-48 0,-18 5 2 15,-13 0-48-15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2870F6-BA2F-4E90-B0B7-9CCFCA781672}" type="datetimeFigureOut">
              <a:rPr lang="en-US" smtClean="0"/>
              <a:t>11/8/2023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4EDE6C-41CB-4589-9853-DE06B05D453F}" type="slidenum">
              <a:rPr lang="en-US" smtClean="0"/>
              <a:t>‹#›</a:t>
            </a:fld>
            <a:endParaRPr lang="en-US"/>
          </a:p>
        </p:txBody>
      </p:sp>
    </p:spTree>
    <p:extLst>
      <p:ext uri="{BB962C8B-B14F-4D97-AF65-F5344CB8AC3E}">
        <p14:creationId xmlns:p14="http://schemas.microsoft.com/office/powerpoint/2010/main" val="3935105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2"/>
              </a:solidFill>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AC21BDEF-0907-417E-BACC-5D4DE0A5D9B3}" type="slidenum">
              <a:rPr lang="en-US" smtClean="0"/>
              <a:t>2</a:t>
            </a:fld>
            <a:endParaRPr lang="en-US"/>
          </a:p>
        </p:txBody>
      </p:sp>
    </p:spTree>
    <p:extLst>
      <p:ext uri="{BB962C8B-B14F-4D97-AF65-F5344CB8AC3E}">
        <p14:creationId xmlns:p14="http://schemas.microsoft.com/office/powerpoint/2010/main" val="307188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Sox10 immunostaining</a:t>
            </a:r>
            <a:endParaRPr lang="en-US" dirty="0"/>
          </a:p>
        </p:txBody>
      </p:sp>
      <p:sp>
        <p:nvSpPr>
          <p:cNvPr id="4" name="Slide Number Placeholder 3"/>
          <p:cNvSpPr>
            <a:spLocks noGrp="1"/>
          </p:cNvSpPr>
          <p:nvPr>
            <p:ph type="sldNum" sz="quarter" idx="5"/>
          </p:nvPr>
        </p:nvSpPr>
        <p:spPr/>
        <p:txBody>
          <a:bodyPr/>
          <a:lstStyle/>
          <a:p>
            <a:fld id="{3D3A6060-1912-B241-8D8C-867F30444FE4}" type="slidenum">
              <a:rPr lang="en-US" smtClean="0"/>
              <a:t>14</a:t>
            </a:fld>
            <a:endParaRPr lang="en-US"/>
          </a:p>
        </p:txBody>
      </p:sp>
    </p:spTree>
    <p:extLst>
      <p:ext uri="{BB962C8B-B14F-4D97-AF65-F5344CB8AC3E}">
        <p14:creationId xmlns:p14="http://schemas.microsoft.com/office/powerpoint/2010/main" val="1882471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3A6060-1912-B241-8D8C-867F30444FE4}" type="slidenum">
              <a:rPr lang="en-US" smtClean="0"/>
              <a:t>16</a:t>
            </a:fld>
            <a:endParaRPr lang="en-US"/>
          </a:p>
        </p:txBody>
      </p:sp>
    </p:spTree>
    <p:extLst>
      <p:ext uri="{BB962C8B-B14F-4D97-AF65-F5344CB8AC3E}">
        <p14:creationId xmlns:p14="http://schemas.microsoft.com/office/powerpoint/2010/main" val="2290363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3A6060-1912-B241-8D8C-867F30444FE4}" type="slidenum">
              <a:rPr lang="en-US" smtClean="0"/>
              <a:t>18</a:t>
            </a:fld>
            <a:endParaRPr lang="en-US"/>
          </a:p>
        </p:txBody>
      </p:sp>
    </p:spTree>
    <p:extLst>
      <p:ext uri="{BB962C8B-B14F-4D97-AF65-F5344CB8AC3E}">
        <p14:creationId xmlns:p14="http://schemas.microsoft.com/office/powerpoint/2010/main" val="1601501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 structure</a:t>
            </a:r>
          </a:p>
          <a:p>
            <a:pPr marL="228600" indent="-228600">
              <a:buAutoNum type="arabicPeriod"/>
            </a:pPr>
            <a:r>
              <a:rPr lang="en-US" dirty="0"/>
              <a:t>Generator: </a:t>
            </a:r>
            <a:r>
              <a:rPr lang="en-US" dirty="0" err="1"/>
              <a:t>Unet</a:t>
            </a:r>
            <a:r>
              <a:rPr lang="en-US" dirty="0"/>
              <a:t> with ResNet50 as backbone</a:t>
            </a:r>
          </a:p>
          <a:p>
            <a:pPr marL="228600" indent="-228600">
              <a:buAutoNum type="arabicPeriod"/>
            </a:pPr>
            <a:r>
              <a:rPr lang="en-US" dirty="0"/>
              <a:t>Discriminator: multi-scale</a:t>
            </a:r>
          </a:p>
          <a:p>
            <a:pPr marL="228600" indent="-228600">
              <a:buAutoNum type="arabicPeriod"/>
            </a:pPr>
            <a:r>
              <a:rPr lang="en-US" dirty="0"/>
              <a:t>Detection: feature pyramid, region proposal network, downstream heads</a:t>
            </a:r>
          </a:p>
        </p:txBody>
      </p:sp>
      <p:sp>
        <p:nvSpPr>
          <p:cNvPr id="4" name="Slide Number Placeholder 3"/>
          <p:cNvSpPr>
            <a:spLocks noGrp="1"/>
          </p:cNvSpPr>
          <p:nvPr>
            <p:ph type="sldNum" sz="quarter" idx="5"/>
          </p:nvPr>
        </p:nvSpPr>
        <p:spPr/>
        <p:txBody>
          <a:bodyPr/>
          <a:lstStyle/>
          <a:p>
            <a:fld id="{3D3A6060-1912-B241-8D8C-867F30444FE4}" type="slidenum">
              <a:rPr lang="en-US" smtClean="0"/>
              <a:t>19</a:t>
            </a:fld>
            <a:endParaRPr lang="en-US"/>
          </a:p>
        </p:txBody>
      </p:sp>
    </p:spTree>
    <p:extLst>
      <p:ext uri="{BB962C8B-B14F-4D97-AF65-F5344CB8AC3E}">
        <p14:creationId xmlns:p14="http://schemas.microsoft.com/office/powerpoint/2010/main" val="2064708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3A6060-1912-B241-8D8C-867F30444FE4}" type="slidenum">
              <a:rPr lang="en-US" smtClean="0"/>
              <a:t>20</a:t>
            </a:fld>
            <a:endParaRPr lang="en-US"/>
          </a:p>
        </p:txBody>
      </p:sp>
    </p:spTree>
    <p:extLst>
      <p:ext uri="{BB962C8B-B14F-4D97-AF65-F5344CB8AC3E}">
        <p14:creationId xmlns:p14="http://schemas.microsoft.com/office/powerpoint/2010/main" val="1641880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22</a:t>
            </a:fld>
            <a:endParaRPr lang="en-US"/>
          </a:p>
        </p:txBody>
      </p:sp>
    </p:spTree>
    <p:extLst>
      <p:ext uri="{BB962C8B-B14F-4D97-AF65-F5344CB8AC3E}">
        <p14:creationId xmlns:p14="http://schemas.microsoft.com/office/powerpoint/2010/main" val="3205694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28</a:t>
            </a:fld>
            <a:endParaRPr lang="en-US"/>
          </a:p>
        </p:txBody>
      </p:sp>
    </p:spTree>
    <p:extLst>
      <p:ext uri="{BB962C8B-B14F-4D97-AF65-F5344CB8AC3E}">
        <p14:creationId xmlns:p14="http://schemas.microsoft.com/office/powerpoint/2010/main" val="2105467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29</a:t>
            </a:fld>
            <a:endParaRPr lang="en-US"/>
          </a:p>
        </p:txBody>
      </p:sp>
    </p:spTree>
    <p:extLst>
      <p:ext uri="{BB962C8B-B14F-4D97-AF65-F5344CB8AC3E}">
        <p14:creationId xmlns:p14="http://schemas.microsoft.com/office/powerpoint/2010/main" val="854766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21BDEF-0907-417E-BACC-5D4DE0A5D9B3}" type="slidenum">
              <a:rPr lang="en-US" smtClean="0"/>
              <a:t>32</a:t>
            </a:fld>
            <a:endParaRPr lang="en-US"/>
          </a:p>
        </p:txBody>
      </p:sp>
    </p:spTree>
    <p:extLst>
      <p:ext uri="{BB962C8B-B14F-4D97-AF65-F5344CB8AC3E}">
        <p14:creationId xmlns:p14="http://schemas.microsoft.com/office/powerpoint/2010/main" val="972181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As you have seen by now, the ultimate goal is to help with diagnosis from digitized whole slide images. You may say, isn’t that a solved problem? Just feed it to a CNN and problem solved. Of course, It’s not that easy. There are several difficulties… </a:t>
            </a:r>
            <a:endParaRPr/>
          </a:p>
        </p:txBody>
      </p:sp>
    </p:spTree>
    <p:extLst>
      <p:ext uri="{BB962C8B-B14F-4D97-AF65-F5344CB8AC3E}">
        <p14:creationId xmlns:p14="http://schemas.microsoft.com/office/powerpoint/2010/main" val="3444326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3</a:t>
            </a:fld>
            <a:endParaRPr lang="en-US"/>
          </a:p>
        </p:txBody>
      </p:sp>
    </p:spTree>
    <p:extLst>
      <p:ext uri="{BB962C8B-B14F-4D97-AF65-F5344CB8AC3E}">
        <p14:creationId xmlns:p14="http://schemas.microsoft.com/office/powerpoint/2010/main" val="3970622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 name="Google Shape;9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first difficulty is that cancerous and non-cancerous regions are mixed in a WSI. Therefore, when pathologists actually conduct subtype classification, it is necessary to find out which part of the slide contains the relevant “interesting” regions, and perform subtype classification based on the features of the region of interest (ROI).</a:t>
            </a:r>
            <a:endParaRPr/>
          </a:p>
        </p:txBody>
      </p:sp>
    </p:spTree>
    <p:extLst>
      <p:ext uri="{BB962C8B-B14F-4D97-AF65-F5344CB8AC3E}">
        <p14:creationId xmlns:p14="http://schemas.microsoft.com/office/powerpoint/2010/main" val="3528847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 name="Google Shape;11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second difficulty is that different features of tissues are observed when the magnification of the pathological image is changed. Pathologists conduct diagnosis by changing the magnification of a microscope repeatedly to find out various features of the tissues. </a:t>
            </a:r>
            <a:endParaRPr/>
          </a:p>
        </p:txBody>
      </p:sp>
    </p:spTree>
    <p:extLst>
      <p:ext uri="{BB962C8B-B14F-4D97-AF65-F5344CB8AC3E}">
        <p14:creationId xmlns:p14="http://schemas.microsoft.com/office/powerpoint/2010/main" val="748143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400">
                <a:solidFill>
                  <a:schemeClr val="dk1"/>
                </a:solidFill>
              </a:rPr>
              <a:t>Skin biopsy images often contain multiple tissue slices on a single WSI, as shown in Figure 4a. In general, the representative regions-of-interest (ROIs; shown in red in Figure) that helped pathologists in diagnosis belong to one or two tissue slices, while the other tissue slices may correspond to other diagnosis categories. Assigning the same diagnostic label to all tissue slices (similar to MIL-based approaches) results in more false tissue-label pairs and hinders learning representations. </a:t>
            </a:r>
            <a:endParaRPr sz="1400"/>
          </a:p>
        </p:txBody>
      </p:sp>
    </p:spTree>
    <p:extLst>
      <p:ext uri="{BB962C8B-B14F-4D97-AF65-F5344CB8AC3E}">
        <p14:creationId xmlns:p14="http://schemas.microsoft.com/office/powerpoint/2010/main" val="2787226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14011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400">
                <a:solidFill>
                  <a:schemeClr val="dk1"/>
                </a:solidFill>
              </a:rPr>
              <a:t>Overview of ScAtNet for classifying skin biopsy images. To learn representations from these large WSIs at multiple input scales in an end-to-end fashion, ScAtNet factorizes the classification pipeline into three steps. The first step involves learning local patch-wise embeddings using an off-the-shelf CNN for each input scale independently. In the second step, ScAtNet learns inter-patch representations using transformers and produces contextualized patch embeddings for each input scale. In the last step, ScAtNet learns inter-scale representations from concatenated multi-scale contextualized patch embeddings using another transformer network and produces scale-aware embeddings, which are then classified linearly into diagnostic categories. specific</a:t>
            </a:r>
            <a:endParaRPr sz="1400"/>
          </a:p>
        </p:txBody>
      </p:sp>
    </p:spTree>
    <p:extLst>
      <p:ext uri="{BB962C8B-B14F-4D97-AF65-F5344CB8AC3E}">
        <p14:creationId xmlns:p14="http://schemas.microsoft.com/office/powerpoint/2010/main" val="3824504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To solve the multiple tissue ambiguity problem, we also proposed a way to compute soft labels for tissue slices without ROIs.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In short, we compute the class cluster singular values using slices with ROIs. Then, for each tissue slice that needs soft label, we compute the distance between its singular value vector and the class clusters. This distance is normalized to represents class probability.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We aim to assign soft labels to tissue slices without ROIs. </a:t>
            </a:r>
            <a:endParaRPr/>
          </a:p>
          <a:p>
            <a:pPr marL="0" lvl="0" indent="0" algn="l" rtl="0">
              <a:lnSpc>
                <a:spcPct val="100000"/>
              </a:lnSpc>
              <a:spcBef>
                <a:spcPts val="0"/>
              </a:spcBef>
              <a:spcAft>
                <a:spcPts val="0"/>
              </a:spcAft>
              <a:buSzPts val="1100"/>
              <a:buNone/>
            </a:pPr>
            <a:r>
              <a:rPr lang="en"/>
              <a:t>First we categorize WSI into two categorie: with ROI and without ROI. </a:t>
            </a:r>
            <a:endParaRPr/>
          </a:p>
          <a:p>
            <a:pPr marL="0" lvl="0" indent="0" algn="l" rtl="0">
              <a:lnSpc>
                <a:spcPct val="100000"/>
              </a:lnSpc>
              <a:spcBef>
                <a:spcPts val="0"/>
              </a:spcBef>
              <a:spcAft>
                <a:spcPts val="0"/>
              </a:spcAft>
              <a:buSzPts val="1100"/>
              <a:buNone/>
            </a:pPr>
            <a:r>
              <a:rPr lang="en"/>
              <a:t>Then, we further split the slides with ROI into R1, R2, R3 and R4 since we have 4 classes. </a:t>
            </a:r>
            <a:endParaRPr/>
          </a:p>
          <a:p>
            <a:pPr marL="0" lvl="0" indent="0" algn="l" rtl="0">
              <a:lnSpc>
                <a:spcPct val="100000"/>
              </a:lnSpc>
              <a:spcBef>
                <a:spcPts val="0"/>
              </a:spcBef>
              <a:spcAft>
                <a:spcPts val="0"/>
              </a:spcAft>
              <a:buSzPts val="1100"/>
              <a:buNone/>
            </a:pPr>
            <a:r>
              <a:rPr lang="en"/>
              <a:t>Next, we compute the mean singular value vector from all the images with ROI for each category. The idea is to use these vectors to represent the appearance of the diagnostic categories. </a:t>
            </a:r>
            <a:endParaRPr/>
          </a:p>
          <a:p>
            <a:pPr marL="0" lvl="0" indent="0" algn="l" rtl="0">
              <a:lnSpc>
                <a:spcPct val="100000"/>
              </a:lnSpc>
              <a:spcBef>
                <a:spcPts val="0"/>
              </a:spcBef>
              <a:spcAft>
                <a:spcPts val="0"/>
              </a:spcAft>
              <a:buSzPts val="1100"/>
              <a:buNone/>
            </a:pPr>
            <a:r>
              <a:rPr lang="en"/>
              <a:t>Now we have everything we need. We can start computing the soft labels for tissues we are uncertain about.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We compute the singular value vector representing a particular slice, then we calculate the dot product between that and the mean singular value that represents what each class look like. Applying softmax to the dot product, we get a score representing how likely this particular tissue slice belong to each of the 4 classes. </a:t>
            </a:r>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626176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05721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95515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Our soft labeling method is simple and effective; it reduces the ambiguity that arises during training because of multiple tissue slices in a WSI that do not have a ROI and helps improve the performance.</a:t>
            </a:r>
            <a:endParaRPr sz="1200">
              <a:solidFill>
                <a:schemeClr val="dk1"/>
              </a:solidFill>
            </a:endParaRPr>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36503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2600">
                <a:solidFill>
                  <a:schemeClr val="dk1"/>
                </a:solidFill>
              </a:rPr>
              <a:t>Comparison of ScAtNet with pathologists’ (PG) performance. Pathologists’ performance data is from a prior independent clinical study of 187 pathologists [6] who interpreted these same 115 cases in our test set</a:t>
            </a:r>
            <a:endParaRPr/>
          </a:p>
        </p:txBody>
      </p:sp>
    </p:spTree>
    <p:extLst>
      <p:ext uri="{BB962C8B-B14F-4D97-AF65-F5344CB8AC3E}">
        <p14:creationId xmlns:p14="http://schemas.microsoft.com/office/powerpoint/2010/main" val="2436078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21BDEF-0907-417E-BACC-5D4DE0A5D9B3}" type="slidenum">
              <a:rPr lang="en-US" smtClean="0"/>
              <a:t>4</a:t>
            </a:fld>
            <a:endParaRPr lang="en-US"/>
          </a:p>
        </p:txBody>
      </p:sp>
    </p:spTree>
    <p:extLst>
      <p:ext uri="{BB962C8B-B14F-4D97-AF65-F5344CB8AC3E}">
        <p14:creationId xmlns:p14="http://schemas.microsoft.com/office/powerpoint/2010/main" val="24301617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9" name="Google Shape;259;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183940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46</a:t>
            </a:fld>
            <a:endParaRPr lang="en-US"/>
          </a:p>
        </p:txBody>
      </p:sp>
    </p:spTree>
    <p:extLst>
      <p:ext uri="{BB962C8B-B14F-4D97-AF65-F5344CB8AC3E}">
        <p14:creationId xmlns:p14="http://schemas.microsoft.com/office/powerpoint/2010/main" val="42499778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47</a:t>
            </a:fld>
            <a:endParaRPr lang="en-US"/>
          </a:p>
        </p:txBody>
      </p:sp>
    </p:spTree>
    <p:extLst>
      <p:ext uri="{BB962C8B-B14F-4D97-AF65-F5344CB8AC3E}">
        <p14:creationId xmlns:p14="http://schemas.microsoft.com/office/powerpoint/2010/main" val="20769196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48</a:t>
            </a:fld>
            <a:endParaRPr lang="en-US"/>
          </a:p>
        </p:txBody>
      </p:sp>
    </p:spTree>
    <p:extLst>
      <p:ext uri="{BB962C8B-B14F-4D97-AF65-F5344CB8AC3E}">
        <p14:creationId xmlns:p14="http://schemas.microsoft.com/office/powerpoint/2010/main" val="11167118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49</a:t>
            </a:fld>
            <a:endParaRPr lang="en-US"/>
          </a:p>
        </p:txBody>
      </p:sp>
    </p:spTree>
    <p:extLst>
      <p:ext uri="{BB962C8B-B14F-4D97-AF65-F5344CB8AC3E}">
        <p14:creationId xmlns:p14="http://schemas.microsoft.com/office/powerpoint/2010/main" val="2155573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5</a:t>
            </a:fld>
            <a:endParaRPr lang="en-US"/>
          </a:p>
        </p:txBody>
      </p:sp>
    </p:spTree>
    <p:extLst>
      <p:ext uri="{BB962C8B-B14F-4D97-AF65-F5344CB8AC3E}">
        <p14:creationId xmlns:p14="http://schemas.microsoft.com/office/powerpoint/2010/main" val="1150146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21BDEF-0907-417E-BACC-5D4DE0A5D9B3}" type="slidenum">
              <a:rPr lang="en-US" smtClean="0"/>
              <a:t>6</a:t>
            </a:fld>
            <a:endParaRPr lang="en-US"/>
          </a:p>
        </p:txBody>
      </p:sp>
    </p:spTree>
    <p:extLst>
      <p:ext uri="{BB962C8B-B14F-4D97-AF65-F5344CB8AC3E}">
        <p14:creationId xmlns:p14="http://schemas.microsoft.com/office/powerpoint/2010/main" val="3510513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9</a:t>
            </a:fld>
            <a:endParaRPr lang="en-US"/>
          </a:p>
        </p:txBody>
      </p:sp>
    </p:spTree>
    <p:extLst>
      <p:ext uri="{BB962C8B-B14F-4D97-AF65-F5344CB8AC3E}">
        <p14:creationId xmlns:p14="http://schemas.microsoft.com/office/powerpoint/2010/main" val="3744419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10</a:t>
            </a:fld>
            <a:endParaRPr lang="en-US"/>
          </a:p>
        </p:txBody>
      </p:sp>
    </p:spTree>
    <p:extLst>
      <p:ext uri="{BB962C8B-B14F-4D97-AF65-F5344CB8AC3E}">
        <p14:creationId xmlns:p14="http://schemas.microsoft.com/office/powerpoint/2010/main" val="2017101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11</a:t>
            </a:fld>
            <a:endParaRPr lang="en-US"/>
          </a:p>
        </p:txBody>
      </p:sp>
    </p:spTree>
    <p:extLst>
      <p:ext uri="{BB962C8B-B14F-4D97-AF65-F5344CB8AC3E}">
        <p14:creationId xmlns:p14="http://schemas.microsoft.com/office/powerpoint/2010/main" val="1541773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21BDEF-0907-417E-BACC-5D4DE0A5D9B3}" type="slidenum">
              <a:rPr lang="en-US" smtClean="0"/>
              <a:t>12</a:t>
            </a:fld>
            <a:endParaRPr lang="en-US"/>
          </a:p>
        </p:txBody>
      </p:sp>
    </p:spTree>
    <p:extLst>
      <p:ext uri="{BB962C8B-B14F-4D97-AF65-F5344CB8AC3E}">
        <p14:creationId xmlns:p14="http://schemas.microsoft.com/office/powerpoint/2010/main" val="3826061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7BD4C-206B-4758-B42B-523726C7FF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BCC0CF-96F9-4599-B175-449609BCD2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51C620-0E68-4FFA-82CB-9C13C2B59A83}"/>
              </a:ext>
            </a:extLst>
          </p:cNvPr>
          <p:cNvSpPr>
            <a:spLocks noGrp="1"/>
          </p:cNvSpPr>
          <p:nvPr>
            <p:ph type="dt" sz="half" idx="10"/>
          </p:nvPr>
        </p:nvSpPr>
        <p:spPr/>
        <p:txBody>
          <a:bodyPr/>
          <a:lstStyle/>
          <a:p>
            <a:fld id="{6694D2C6-DCE3-4B27-A662-97509B6236E6}" type="datetimeFigureOut">
              <a:rPr lang="en-US" smtClean="0"/>
              <a:t>11/8/2023</a:t>
            </a:fld>
            <a:endParaRPr lang="en-US"/>
          </a:p>
        </p:txBody>
      </p:sp>
      <p:sp>
        <p:nvSpPr>
          <p:cNvPr id="5" name="Footer Placeholder 4">
            <a:extLst>
              <a:ext uri="{FF2B5EF4-FFF2-40B4-BE49-F238E27FC236}">
                <a16:creationId xmlns:a16="http://schemas.microsoft.com/office/drawing/2014/main" id="{FA1BB3E0-DFE1-4249-9B9D-739C21B47D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32AD70-1390-43A2-AE16-A306B933C013}"/>
              </a:ext>
            </a:extLst>
          </p:cNvPr>
          <p:cNvSpPr>
            <a:spLocks noGrp="1"/>
          </p:cNvSpPr>
          <p:nvPr>
            <p:ph type="sldNum" sz="quarter" idx="12"/>
          </p:nvPr>
        </p:nvSpPr>
        <p:spPr/>
        <p:txBody>
          <a:bodyPr/>
          <a:lstStyle/>
          <a:p>
            <a:fld id="{501F4BC3-5A87-4781-84FF-9EE0E293F577}" type="slidenum">
              <a:rPr lang="en-US" smtClean="0"/>
              <a:t>‹#›</a:t>
            </a:fld>
            <a:endParaRPr lang="en-US"/>
          </a:p>
        </p:txBody>
      </p:sp>
    </p:spTree>
    <p:extLst>
      <p:ext uri="{BB962C8B-B14F-4D97-AF65-F5344CB8AC3E}">
        <p14:creationId xmlns:p14="http://schemas.microsoft.com/office/powerpoint/2010/main" val="2908075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6C47-8C8D-4033-BEB6-6D5B2A5EDA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BD3815-EA92-4A68-BBAE-5D1D8443D36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D74549-7FCC-4824-B73D-66E881A2D936}"/>
              </a:ext>
            </a:extLst>
          </p:cNvPr>
          <p:cNvSpPr>
            <a:spLocks noGrp="1"/>
          </p:cNvSpPr>
          <p:nvPr>
            <p:ph type="dt" sz="half" idx="10"/>
          </p:nvPr>
        </p:nvSpPr>
        <p:spPr/>
        <p:txBody>
          <a:bodyPr/>
          <a:lstStyle/>
          <a:p>
            <a:fld id="{6694D2C6-DCE3-4B27-A662-97509B6236E6}" type="datetimeFigureOut">
              <a:rPr lang="en-US" smtClean="0"/>
              <a:t>11/8/2023</a:t>
            </a:fld>
            <a:endParaRPr lang="en-US"/>
          </a:p>
        </p:txBody>
      </p:sp>
      <p:sp>
        <p:nvSpPr>
          <p:cNvPr id="5" name="Footer Placeholder 4">
            <a:extLst>
              <a:ext uri="{FF2B5EF4-FFF2-40B4-BE49-F238E27FC236}">
                <a16:creationId xmlns:a16="http://schemas.microsoft.com/office/drawing/2014/main" id="{B04C6C64-A47B-4F1E-B63D-B96D8C835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41A80C-8926-4ECD-9091-20A737BFB919}"/>
              </a:ext>
            </a:extLst>
          </p:cNvPr>
          <p:cNvSpPr>
            <a:spLocks noGrp="1"/>
          </p:cNvSpPr>
          <p:nvPr>
            <p:ph type="sldNum" sz="quarter" idx="12"/>
          </p:nvPr>
        </p:nvSpPr>
        <p:spPr/>
        <p:txBody>
          <a:bodyPr/>
          <a:lstStyle/>
          <a:p>
            <a:fld id="{501F4BC3-5A87-4781-84FF-9EE0E293F577}" type="slidenum">
              <a:rPr lang="en-US" smtClean="0"/>
              <a:t>‹#›</a:t>
            </a:fld>
            <a:endParaRPr lang="en-US"/>
          </a:p>
        </p:txBody>
      </p:sp>
    </p:spTree>
    <p:extLst>
      <p:ext uri="{BB962C8B-B14F-4D97-AF65-F5344CB8AC3E}">
        <p14:creationId xmlns:p14="http://schemas.microsoft.com/office/powerpoint/2010/main" val="954732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215F91-8EC6-4818-8EC3-45BB1E6FD8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3CD748-78B8-4485-8E88-6E06F82DEF4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BCFAC-C22B-465B-B821-F726B7C5F725}"/>
              </a:ext>
            </a:extLst>
          </p:cNvPr>
          <p:cNvSpPr>
            <a:spLocks noGrp="1"/>
          </p:cNvSpPr>
          <p:nvPr>
            <p:ph type="dt" sz="half" idx="10"/>
          </p:nvPr>
        </p:nvSpPr>
        <p:spPr/>
        <p:txBody>
          <a:bodyPr/>
          <a:lstStyle/>
          <a:p>
            <a:fld id="{6694D2C6-DCE3-4B27-A662-97509B6236E6}" type="datetimeFigureOut">
              <a:rPr lang="en-US" smtClean="0"/>
              <a:t>11/8/2023</a:t>
            </a:fld>
            <a:endParaRPr lang="en-US"/>
          </a:p>
        </p:txBody>
      </p:sp>
      <p:sp>
        <p:nvSpPr>
          <p:cNvPr id="5" name="Footer Placeholder 4">
            <a:extLst>
              <a:ext uri="{FF2B5EF4-FFF2-40B4-BE49-F238E27FC236}">
                <a16:creationId xmlns:a16="http://schemas.microsoft.com/office/drawing/2014/main" id="{26DE7F4D-A37B-4FF3-9426-6DBDD6DBB7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246475-1D77-49AF-8B5A-A3D59003CBC7}"/>
              </a:ext>
            </a:extLst>
          </p:cNvPr>
          <p:cNvSpPr>
            <a:spLocks noGrp="1"/>
          </p:cNvSpPr>
          <p:nvPr>
            <p:ph type="sldNum" sz="quarter" idx="12"/>
          </p:nvPr>
        </p:nvSpPr>
        <p:spPr/>
        <p:txBody>
          <a:bodyPr/>
          <a:lstStyle/>
          <a:p>
            <a:fld id="{501F4BC3-5A87-4781-84FF-9EE0E293F577}" type="slidenum">
              <a:rPr lang="en-US" smtClean="0"/>
              <a:t>‹#›</a:t>
            </a:fld>
            <a:endParaRPr lang="en-US"/>
          </a:p>
        </p:txBody>
      </p:sp>
    </p:spTree>
    <p:extLst>
      <p:ext uri="{BB962C8B-B14F-4D97-AF65-F5344CB8AC3E}">
        <p14:creationId xmlns:p14="http://schemas.microsoft.com/office/powerpoint/2010/main" val="2854625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895676" y="371510"/>
            <a:ext cx="10912883" cy="991998"/>
          </a:xfrm>
          <a:prstGeom prst="rect">
            <a:avLst/>
          </a:prstGeom>
        </p:spPr>
        <p:txBody>
          <a:bodyPr>
            <a:normAutofit/>
          </a:bodyPr>
          <a:lstStyle>
            <a:lvl1pPr marL="0" indent="0">
              <a:lnSpc>
                <a:spcPct val="90000"/>
              </a:lnSpc>
              <a:buNone/>
              <a:defRPr sz="3000" b="0" i="0" baseline="0">
                <a:solidFill>
                  <a:srgbClr val="33006F"/>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(ENCODE NORMAL BLACK, 30 PT.)</a:t>
            </a:r>
          </a:p>
        </p:txBody>
      </p:sp>
      <p:sp>
        <p:nvSpPr>
          <p:cNvPr id="6" name="Text Placeholder 9"/>
          <p:cNvSpPr>
            <a:spLocks noGrp="1"/>
          </p:cNvSpPr>
          <p:nvPr>
            <p:ph type="body" sz="quarter" idx="11" hasCustomPrompt="1"/>
          </p:nvPr>
        </p:nvSpPr>
        <p:spPr>
          <a:xfrm>
            <a:off x="879073" y="1736726"/>
            <a:ext cx="10928280" cy="4015497"/>
          </a:xfrm>
          <a:prstGeom prst="rect">
            <a:avLst/>
          </a:prstGeom>
        </p:spPr>
        <p:txBody>
          <a:bodyPr/>
          <a:lstStyle>
            <a:lvl1pPr marL="342900" indent="-342900">
              <a:buFont typeface="Lucida Grande"/>
              <a:buChar char="&gt;"/>
              <a:defRPr sz="2400" b="0" i="0" baseline="0">
                <a:solidFill>
                  <a:schemeClr val="accent5"/>
                </a:solidFill>
                <a:latin typeface="Open Sans Light"/>
                <a:cs typeface="Open Sans Light"/>
              </a:defRPr>
            </a:lvl1pPr>
            <a:lvl2pPr>
              <a:defRPr sz="2000" b="0" i="0" baseline="0">
                <a:solidFill>
                  <a:schemeClr val="accent5"/>
                </a:solidFill>
                <a:latin typeface="Open Sans Light"/>
                <a:cs typeface="Open Sans Light"/>
              </a:defRPr>
            </a:lvl2pPr>
            <a:lvl3pPr marL="1143000" indent="-228600">
              <a:buSzPct val="100000"/>
              <a:buFont typeface="Lucida Grande"/>
              <a:buChar char="&gt;"/>
              <a:defRPr sz="1800" b="0" i="0" baseline="0">
                <a:solidFill>
                  <a:schemeClr val="accent5"/>
                </a:solidFill>
                <a:latin typeface="Open Sans Light"/>
                <a:cs typeface="Open Sans Light"/>
              </a:defRPr>
            </a:lvl3pPr>
            <a:lvl4pPr>
              <a:defRPr sz="1600" b="0" i="0" baseline="0">
                <a:solidFill>
                  <a:schemeClr val="accent5"/>
                </a:solidFill>
                <a:latin typeface="Open Sans Light"/>
                <a:cs typeface="Open Sans Light"/>
              </a:defRPr>
            </a:lvl4pPr>
            <a:lvl5pPr marL="2057400" indent="-228600">
              <a:buFont typeface="Lucida Grande"/>
              <a:buChar char="&gt;"/>
              <a:defRPr sz="1400" b="0" i="0" baseline="0">
                <a:solidFill>
                  <a:schemeClr val="accent5"/>
                </a:solidFill>
                <a:latin typeface="Open Sans Light"/>
                <a:cs typeface="Open Sans Light"/>
              </a:defRPr>
            </a:lvl5pPr>
          </a:lstStyle>
          <a:p>
            <a:pPr lvl="0"/>
            <a:r>
              <a:rPr lang="en-US" dirty="0"/>
              <a:t>Bulleted content here (Open Sans Light, 24 pt.)</a:t>
            </a:r>
          </a:p>
          <a:p>
            <a:pPr lvl="1"/>
            <a:r>
              <a:rPr lang="en-US" dirty="0"/>
              <a:t>Second level (Open Sans Light, 20)</a:t>
            </a:r>
          </a:p>
          <a:p>
            <a:pPr lvl="2"/>
            <a:r>
              <a:rPr lang="en-US" dirty="0"/>
              <a:t>Third level (Open Sans Light, 18)</a:t>
            </a:r>
          </a:p>
          <a:p>
            <a:pPr lvl="3"/>
            <a:r>
              <a:rPr lang="en-US" dirty="0"/>
              <a:t>Fourth level (Open Sans Light, 16)</a:t>
            </a:r>
          </a:p>
          <a:p>
            <a:pPr lvl="4"/>
            <a:r>
              <a:rPr lang="en-US" dirty="0"/>
              <a:t>Fifth level (Open Sans Light, 14)</a:t>
            </a:r>
          </a:p>
        </p:txBody>
      </p:sp>
      <p:pic>
        <p:nvPicPr>
          <p:cNvPr id="7" name="Picture 6"/>
          <p:cNvPicPr>
            <a:picLocks noChangeAspect="1"/>
          </p:cNvPicPr>
          <p:nvPr userDrawn="1"/>
        </p:nvPicPr>
        <p:blipFill>
          <a:blip r:embed="rId2"/>
          <a:stretch>
            <a:fillRect/>
          </a:stretch>
        </p:blipFill>
        <p:spPr>
          <a:xfrm>
            <a:off x="1022351" y="1363508"/>
            <a:ext cx="1471708" cy="96362"/>
          </a:xfrm>
          <a:prstGeom prst="rect">
            <a:avLst/>
          </a:prstGeom>
        </p:spPr>
      </p:pic>
      <p:pic>
        <p:nvPicPr>
          <p:cNvPr id="8" name="Picture 7"/>
          <p:cNvPicPr>
            <a:picLocks noChangeAspect="1"/>
          </p:cNvPicPr>
          <p:nvPr userDrawn="1"/>
        </p:nvPicPr>
        <p:blipFill>
          <a:blip r:embed="rId3"/>
          <a:stretch>
            <a:fillRect/>
          </a:stretch>
        </p:blipFill>
        <p:spPr>
          <a:xfrm>
            <a:off x="9978553" y="5945854"/>
            <a:ext cx="1828800" cy="927100"/>
          </a:xfrm>
          <a:prstGeom prst="rect">
            <a:avLst/>
          </a:prstGeom>
        </p:spPr>
      </p:pic>
    </p:spTree>
    <p:extLst>
      <p:ext uri="{BB962C8B-B14F-4D97-AF65-F5344CB8AC3E}">
        <p14:creationId xmlns:p14="http://schemas.microsoft.com/office/powerpoint/2010/main" val="2424915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eader + Sub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895676" y="371510"/>
            <a:ext cx="10912883" cy="991998"/>
          </a:xfrm>
          <a:prstGeom prst="rect">
            <a:avLst/>
          </a:prstGeom>
        </p:spPr>
        <p:txBody>
          <a:bodyPr>
            <a:normAutofit/>
          </a:bodyPr>
          <a:lstStyle>
            <a:lvl1pPr marL="0" indent="0">
              <a:lnSpc>
                <a:spcPct val="90000"/>
              </a:lnSpc>
              <a:buNone/>
              <a:defRPr sz="3000" b="0" i="0" baseline="0">
                <a:solidFill>
                  <a:srgbClr val="33006F"/>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HEADER HERE </a:t>
            </a:r>
          </a:p>
          <a:p>
            <a:pPr lvl="0"/>
            <a:r>
              <a:rPr lang="en-US" dirty="0"/>
              <a:t>(ENCODE NORMAL BLACK, 30 PT.)</a:t>
            </a:r>
          </a:p>
        </p:txBody>
      </p:sp>
      <p:sp>
        <p:nvSpPr>
          <p:cNvPr id="4" name="Text Placeholder 9"/>
          <p:cNvSpPr>
            <a:spLocks noGrp="1"/>
          </p:cNvSpPr>
          <p:nvPr>
            <p:ph type="body" sz="quarter" idx="11" hasCustomPrompt="1"/>
          </p:nvPr>
        </p:nvSpPr>
        <p:spPr>
          <a:xfrm>
            <a:off x="879074" y="2320239"/>
            <a:ext cx="10929485" cy="3709858"/>
          </a:xfrm>
          <a:prstGeom prst="rect">
            <a:avLst/>
          </a:prstGeom>
        </p:spPr>
        <p:txBody>
          <a:bodyPr/>
          <a:lstStyle>
            <a:lvl1pPr marL="342900" indent="-342900">
              <a:buFont typeface="Lucida Grande"/>
              <a:buChar char="&gt;"/>
              <a:defRPr sz="2400" b="0" i="0" baseline="0">
                <a:solidFill>
                  <a:srgbClr val="33006F"/>
                </a:solidFill>
                <a:latin typeface="Open Sans Light"/>
                <a:cs typeface="Open Sans Light"/>
              </a:defRPr>
            </a:lvl1pPr>
            <a:lvl2pPr>
              <a:defRPr sz="2000" b="0" i="0" baseline="0">
                <a:solidFill>
                  <a:srgbClr val="33006F"/>
                </a:solidFill>
                <a:latin typeface="Open Sans Light"/>
                <a:cs typeface="Open Sans Light"/>
              </a:defRPr>
            </a:lvl2pPr>
            <a:lvl3pPr marL="1143000" indent="-228600">
              <a:buSzPct val="100000"/>
              <a:buFont typeface="Lucida Grande"/>
              <a:buChar char="&gt;"/>
              <a:defRPr sz="1800" b="0" i="0" baseline="0">
                <a:solidFill>
                  <a:srgbClr val="33006F"/>
                </a:solidFill>
                <a:latin typeface="Open Sans Light"/>
                <a:cs typeface="Open Sans Light"/>
              </a:defRPr>
            </a:lvl3pPr>
            <a:lvl4pPr>
              <a:defRPr sz="1600" b="0" i="0" baseline="0">
                <a:solidFill>
                  <a:srgbClr val="33006F"/>
                </a:solidFill>
                <a:latin typeface="Open Sans Light"/>
                <a:cs typeface="Open Sans Light"/>
              </a:defRPr>
            </a:lvl4pPr>
            <a:lvl5pPr marL="2057400" indent="-228600">
              <a:buFont typeface="Lucida Grande"/>
              <a:buChar char="&gt;"/>
              <a:defRPr sz="1400" b="0" i="0" baseline="0">
                <a:solidFill>
                  <a:srgbClr val="33006F"/>
                </a:solidFill>
                <a:latin typeface="Open Sans Light"/>
                <a:cs typeface="Open Sans Light"/>
              </a:defRPr>
            </a:lvl5pPr>
          </a:lstStyle>
          <a:p>
            <a:pPr lvl="0"/>
            <a:r>
              <a:rPr lang="en-US" dirty="0"/>
              <a:t>Content here (Open Sans Light, 24 pt.)</a:t>
            </a:r>
          </a:p>
          <a:p>
            <a:pPr lvl="1"/>
            <a:r>
              <a:rPr lang="en-US" dirty="0"/>
              <a:t>Second level (Open Sans Light, 20)</a:t>
            </a:r>
          </a:p>
          <a:p>
            <a:pPr lvl="2"/>
            <a:r>
              <a:rPr lang="en-US" dirty="0"/>
              <a:t>Third level (Open Sans Light, 18)</a:t>
            </a:r>
          </a:p>
          <a:p>
            <a:pPr lvl="3"/>
            <a:r>
              <a:rPr lang="en-US" dirty="0"/>
              <a:t>Fourth level (Open Sans Light, 16)</a:t>
            </a:r>
          </a:p>
          <a:p>
            <a:pPr lvl="4"/>
            <a:r>
              <a:rPr lang="en-US" dirty="0"/>
              <a:t>Fifth level (Open Sans Light, 14)</a:t>
            </a:r>
          </a:p>
        </p:txBody>
      </p:sp>
      <p:sp>
        <p:nvSpPr>
          <p:cNvPr id="5" name="Text Placeholder 5"/>
          <p:cNvSpPr>
            <a:spLocks noGrp="1"/>
          </p:cNvSpPr>
          <p:nvPr>
            <p:ph type="body" sz="quarter" idx="12" hasCustomPrompt="1"/>
          </p:nvPr>
        </p:nvSpPr>
        <p:spPr>
          <a:xfrm>
            <a:off x="895676" y="1730667"/>
            <a:ext cx="10912883" cy="411171"/>
          </a:xfrm>
          <a:prstGeom prst="rect">
            <a:avLst/>
          </a:prstGeom>
        </p:spPr>
        <p:txBody>
          <a:bodyPr>
            <a:noAutofit/>
          </a:bodyPr>
          <a:lstStyle>
            <a:lvl1pPr marL="0" indent="0">
              <a:lnSpc>
                <a:spcPct val="90000"/>
              </a:lnSpc>
              <a:buNone/>
              <a:defRPr sz="2400" b="0" i="0" baseline="0">
                <a:solidFill>
                  <a:srgbClr val="33006F"/>
                </a:solidFill>
                <a:latin typeface="Uni Sans Regular"/>
                <a:cs typeface="Uni Sans Regular"/>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(UNI SANS LIGHT, 24 PT.)</a:t>
            </a:r>
          </a:p>
        </p:txBody>
      </p:sp>
      <p:pic>
        <p:nvPicPr>
          <p:cNvPr id="6" name="Picture 5"/>
          <p:cNvPicPr>
            <a:picLocks noChangeAspect="1"/>
          </p:cNvPicPr>
          <p:nvPr userDrawn="1"/>
        </p:nvPicPr>
        <p:blipFill>
          <a:blip r:embed="rId2"/>
          <a:stretch>
            <a:fillRect/>
          </a:stretch>
        </p:blipFill>
        <p:spPr>
          <a:xfrm>
            <a:off x="1022351" y="1364404"/>
            <a:ext cx="1471708" cy="96361"/>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67227" y="6186205"/>
            <a:ext cx="3263392" cy="463296"/>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67228" y="6180398"/>
            <a:ext cx="3664929" cy="489494"/>
          </a:xfrm>
          <a:prstGeom prst="rect">
            <a:avLst/>
          </a:prstGeom>
        </p:spPr>
      </p:pic>
    </p:spTree>
    <p:extLst>
      <p:ext uri="{BB962C8B-B14F-4D97-AF65-F5344CB8AC3E}">
        <p14:creationId xmlns:p14="http://schemas.microsoft.com/office/powerpoint/2010/main" val="3913060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30"/>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19" name="Google Shape;19;p30"/>
          <p:cNvGrpSpPr/>
          <p:nvPr/>
        </p:nvGrpSpPr>
        <p:grpSpPr>
          <a:xfrm>
            <a:off x="1107190" y="1588342"/>
            <a:ext cx="994351" cy="61101"/>
            <a:chOff x="4580561" y="2589004"/>
            <a:chExt cx="1064464" cy="25200"/>
          </a:xfrm>
        </p:grpSpPr>
        <p:sp>
          <p:nvSpPr>
            <p:cNvPr id="20" name="Google Shape;20;p30"/>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 name="Google Shape;21;p30"/>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22" name="Google Shape;22;p30"/>
          <p:cNvSpPr txBox="1">
            <a:spLocks noGrp="1"/>
          </p:cNvSpPr>
          <p:nvPr>
            <p:ph type="title"/>
          </p:nvPr>
        </p:nvSpPr>
        <p:spPr>
          <a:xfrm>
            <a:off x="972600" y="1758200"/>
            <a:ext cx="10251600" cy="71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3467"/>
            </a:lvl1pPr>
            <a:lvl2pPr lvl="1" algn="l">
              <a:lnSpc>
                <a:spcPct val="100000"/>
              </a:lnSpc>
              <a:spcBef>
                <a:spcPts val="0"/>
              </a:spcBef>
              <a:spcAft>
                <a:spcPts val="0"/>
              </a:spcAft>
              <a:buSzPts val="2600"/>
              <a:buNone/>
              <a:defRPr sz="3467"/>
            </a:lvl2pPr>
            <a:lvl3pPr lvl="2" algn="l">
              <a:lnSpc>
                <a:spcPct val="100000"/>
              </a:lnSpc>
              <a:spcBef>
                <a:spcPts val="0"/>
              </a:spcBef>
              <a:spcAft>
                <a:spcPts val="0"/>
              </a:spcAft>
              <a:buSzPts val="2600"/>
              <a:buNone/>
              <a:defRPr sz="3467"/>
            </a:lvl3pPr>
            <a:lvl4pPr lvl="3" algn="l">
              <a:lnSpc>
                <a:spcPct val="100000"/>
              </a:lnSpc>
              <a:spcBef>
                <a:spcPts val="0"/>
              </a:spcBef>
              <a:spcAft>
                <a:spcPts val="0"/>
              </a:spcAft>
              <a:buSzPts val="2600"/>
              <a:buNone/>
              <a:defRPr sz="3467"/>
            </a:lvl4pPr>
            <a:lvl5pPr lvl="4" algn="l">
              <a:lnSpc>
                <a:spcPct val="100000"/>
              </a:lnSpc>
              <a:spcBef>
                <a:spcPts val="0"/>
              </a:spcBef>
              <a:spcAft>
                <a:spcPts val="0"/>
              </a:spcAft>
              <a:buSzPts val="2600"/>
              <a:buNone/>
              <a:defRPr sz="3467"/>
            </a:lvl5pPr>
            <a:lvl6pPr lvl="5" algn="l">
              <a:lnSpc>
                <a:spcPct val="100000"/>
              </a:lnSpc>
              <a:spcBef>
                <a:spcPts val="0"/>
              </a:spcBef>
              <a:spcAft>
                <a:spcPts val="0"/>
              </a:spcAft>
              <a:buSzPts val="2600"/>
              <a:buNone/>
              <a:defRPr sz="3467"/>
            </a:lvl6pPr>
            <a:lvl7pPr lvl="6" algn="l">
              <a:lnSpc>
                <a:spcPct val="100000"/>
              </a:lnSpc>
              <a:spcBef>
                <a:spcPts val="0"/>
              </a:spcBef>
              <a:spcAft>
                <a:spcPts val="0"/>
              </a:spcAft>
              <a:buSzPts val="2600"/>
              <a:buNone/>
              <a:defRPr sz="3467"/>
            </a:lvl7pPr>
            <a:lvl8pPr lvl="7" algn="l">
              <a:lnSpc>
                <a:spcPct val="100000"/>
              </a:lnSpc>
              <a:spcBef>
                <a:spcPts val="0"/>
              </a:spcBef>
              <a:spcAft>
                <a:spcPts val="0"/>
              </a:spcAft>
              <a:buSzPts val="2600"/>
              <a:buNone/>
              <a:defRPr sz="3467"/>
            </a:lvl8pPr>
            <a:lvl9pPr lvl="8" algn="l">
              <a:lnSpc>
                <a:spcPct val="100000"/>
              </a:lnSpc>
              <a:spcBef>
                <a:spcPts val="0"/>
              </a:spcBef>
              <a:spcAft>
                <a:spcPts val="0"/>
              </a:spcAft>
              <a:buSzPts val="2600"/>
              <a:buNone/>
              <a:defRPr sz="3467"/>
            </a:lvl9pPr>
          </a:lstStyle>
          <a:p>
            <a:endParaRPr/>
          </a:p>
        </p:txBody>
      </p:sp>
      <p:sp>
        <p:nvSpPr>
          <p:cNvPr id="23" name="Google Shape;23;p30"/>
          <p:cNvSpPr txBox="1">
            <a:spLocks noGrp="1"/>
          </p:cNvSpPr>
          <p:nvPr>
            <p:ph type="body" idx="1"/>
          </p:nvPr>
        </p:nvSpPr>
        <p:spPr>
          <a:xfrm>
            <a:off x="972600" y="2771833"/>
            <a:ext cx="10251600" cy="3014800"/>
          </a:xfrm>
          <a:prstGeom prst="rect">
            <a:avLst/>
          </a:prstGeom>
          <a:noFill/>
          <a:ln>
            <a:noFill/>
          </a:ln>
        </p:spPr>
        <p:txBody>
          <a:bodyPr spcFirstLastPara="1" wrap="square" lIns="91425" tIns="91425" rIns="91425" bIns="91425" anchor="t" anchorCtr="0">
            <a:normAutofit/>
          </a:bodyPr>
          <a:lstStyle>
            <a:lvl1pPr marL="609585" lvl="0" indent="-414856" algn="l">
              <a:lnSpc>
                <a:spcPct val="115000"/>
              </a:lnSpc>
              <a:spcBef>
                <a:spcPts val="0"/>
              </a:spcBef>
              <a:spcAft>
                <a:spcPts val="0"/>
              </a:spcAft>
              <a:buSzPts val="1300"/>
              <a:buChar char="●"/>
              <a:defRPr/>
            </a:lvl1pPr>
            <a:lvl2pPr marL="1219170" lvl="1" indent="-397923" algn="l">
              <a:lnSpc>
                <a:spcPct val="115000"/>
              </a:lnSpc>
              <a:spcBef>
                <a:spcPts val="0"/>
              </a:spcBef>
              <a:spcAft>
                <a:spcPts val="0"/>
              </a:spcAft>
              <a:buSzPts val="1100"/>
              <a:buChar char="○"/>
              <a:defRPr/>
            </a:lvl2pPr>
            <a:lvl3pPr marL="1828754" lvl="2" indent="-397923" algn="l">
              <a:lnSpc>
                <a:spcPct val="115000"/>
              </a:lnSpc>
              <a:spcBef>
                <a:spcPts val="0"/>
              </a:spcBef>
              <a:spcAft>
                <a:spcPts val="0"/>
              </a:spcAft>
              <a:buSzPts val="1100"/>
              <a:buChar char="■"/>
              <a:defRPr/>
            </a:lvl3pPr>
            <a:lvl4pPr marL="2438339" lvl="3" indent="-397923" algn="l">
              <a:lnSpc>
                <a:spcPct val="115000"/>
              </a:lnSpc>
              <a:spcBef>
                <a:spcPts val="0"/>
              </a:spcBef>
              <a:spcAft>
                <a:spcPts val="0"/>
              </a:spcAft>
              <a:buSzPts val="1100"/>
              <a:buChar char="●"/>
              <a:defRPr/>
            </a:lvl4pPr>
            <a:lvl5pPr marL="3047924" lvl="4" indent="-397923" algn="l">
              <a:lnSpc>
                <a:spcPct val="115000"/>
              </a:lnSpc>
              <a:spcBef>
                <a:spcPts val="0"/>
              </a:spcBef>
              <a:spcAft>
                <a:spcPts val="0"/>
              </a:spcAft>
              <a:buSzPts val="1100"/>
              <a:buChar char="○"/>
              <a:defRPr/>
            </a:lvl5pPr>
            <a:lvl6pPr marL="3657509" lvl="5" indent="-397923" algn="l">
              <a:lnSpc>
                <a:spcPct val="115000"/>
              </a:lnSpc>
              <a:spcBef>
                <a:spcPts val="0"/>
              </a:spcBef>
              <a:spcAft>
                <a:spcPts val="0"/>
              </a:spcAft>
              <a:buSzPts val="1100"/>
              <a:buChar char="■"/>
              <a:defRPr/>
            </a:lvl6pPr>
            <a:lvl7pPr marL="4267093" lvl="6" indent="-397923" algn="l">
              <a:lnSpc>
                <a:spcPct val="115000"/>
              </a:lnSpc>
              <a:spcBef>
                <a:spcPts val="0"/>
              </a:spcBef>
              <a:spcAft>
                <a:spcPts val="0"/>
              </a:spcAft>
              <a:buSzPts val="1100"/>
              <a:buChar char="●"/>
              <a:defRPr/>
            </a:lvl7pPr>
            <a:lvl8pPr marL="4876678" lvl="7" indent="-397923" algn="l">
              <a:lnSpc>
                <a:spcPct val="115000"/>
              </a:lnSpc>
              <a:spcBef>
                <a:spcPts val="0"/>
              </a:spcBef>
              <a:spcAft>
                <a:spcPts val="0"/>
              </a:spcAft>
              <a:buSzPts val="1100"/>
              <a:buChar char="○"/>
              <a:defRPr/>
            </a:lvl8pPr>
            <a:lvl9pPr marL="5486263" lvl="8" indent="-397923" algn="l">
              <a:lnSpc>
                <a:spcPct val="115000"/>
              </a:lnSpc>
              <a:spcBef>
                <a:spcPts val="0"/>
              </a:spcBef>
              <a:spcAft>
                <a:spcPts val="0"/>
              </a:spcAft>
              <a:buSzPts val="1100"/>
              <a:buChar char="■"/>
              <a:defRPr/>
            </a:lvl9pPr>
          </a:lstStyle>
          <a:p>
            <a:endParaRPr/>
          </a:p>
        </p:txBody>
      </p:sp>
      <p:sp>
        <p:nvSpPr>
          <p:cNvPr id="24" name="Google Shape;24;p30"/>
          <p:cNvSpPr txBox="1">
            <a:spLocks noGrp="1"/>
          </p:cNvSpPr>
          <p:nvPr>
            <p:ph type="sldNum" idx="12"/>
          </p:nvPr>
        </p:nvSpPr>
        <p:spPr>
          <a:xfrm>
            <a:off x="11381736" y="6333135"/>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41837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Header + Content">
    <p:spTree>
      <p:nvGrpSpPr>
        <p:cNvPr id="1" name=""/>
        <p:cNvGrpSpPr/>
        <p:nvPr/>
      </p:nvGrpSpPr>
      <p:grpSpPr>
        <a:xfrm>
          <a:off x="0" y="0"/>
          <a:ext cx="0" cy="0"/>
          <a:chOff x="0" y="0"/>
          <a:chExt cx="0" cy="0"/>
        </a:xfrm>
      </p:grpSpPr>
      <p:sp>
        <p:nvSpPr>
          <p:cNvPr id="6" name="Text Placeholder 9"/>
          <p:cNvSpPr>
            <a:spLocks noGrp="1"/>
          </p:cNvSpPr>
          <p:nvPr>
            <p:ph type="body" sz="quarter" idx="11" hasCustomPrompt="1"/>
          </p:nvPr>
        </p:nvSpPr>
        <p:spPr>
          <a:xfrm>
            <a:off x="879073" y="1736726"/>
            <a:ext cx="10928280" cy="4015497"/>
          </a:xfrm>
          <a:prstGeom prst="rect">
            <a:avLst/>
          </a:prstGeom>
        </p:spPr>
        <p:txBody>
          <a:bodyPr/>
          <a:lstStyle>
            <a:lvl1pPr marL="342900" indent="-342900">
              <a:buFont typeface="Lucida Grande"/>
              <a:buChar char="&gt;"/>
              <a:defRPr sz="2400" b="1" i="0" baseline="0">
                <a:solidFill>
                  <a:srgbClr val="4B2E83"/>
                </a:solidFill>
                <a:latin typeface="Open Sans"/>
                <a:cs typeface="Open Sans"/>
              </a:defRPr>
            </a:lvl1pPr>
            <a:lvl2pPr>
              <a:defRPr sz="2000" b="1" i="0" baseline="0">
                <a:solidFill>
                  <a:srgbClr val="4B2E83"/>
                </a:solidFill>
                <a:latin typeface="Open Sans"/>
                <a:cs typeface="Open Sans"/>
              </a:defRPr>
            </a:lvl2pPr>
            <a:lvl3pPr marL="1143000" indent="-228600">
              <a:buSzPct val="100000"/>
              <a:buFont typeface="Lucida Grande"/>
              <a:buChar char="&gt;"/>
              <a:defRPr sz="1800" b="1" i="0" baseline="0">
                <a:solidFill>
                  <a:srgbClr val="4B2E83"/>
                </a:solidFill>
                <a:latin typeface="Open Sans"/>
                <a:cs typeface="Open Sans"/>
              </a:defRPr>
            </a:lvl3pPr>
            <a:lvl4pPr>
              <a:defRPr sz="1600" b="1" i="0" baseline="0">
                <a:solidFill>
                  <a:srgbClr val="4B2E83"/>
                </a:solidFill>
                <a:latin typeface="Open Sans"/>
                <a:cs typeface="Open Sans"/>
              </a:defRPr>
            </a:lvl4pPr>
            <a:lvl5pPr marL="2057400" indent="-228600">
              <a:buFont typeface="Lucida Grande"/>
              <a:buChar char="&gt;"/>
              <a:defRPr sz="1400" b="1" i="0" baseline="0">
                <a:solidFill>
                  <a:srgbClr val="4B2E83"/>
                </a:solidFill>
                <a:latin typeface="Open Sans"/>
                <a:cs typeface="Open Sans"/>
              </a:defRPr>
            </a:lvl5pPr>
          </a:lstStyle>
          <a:p>
            <a:pPr lvl="0"/>
            <a:r>
              <a:rPr lang="en-US" dirty="0"/>
              <a:t>Content here (Open Sans Bold, 24 pt.)</a:t>
            </a:r>
          </a:p>
          <a:p>
            <a:pPr lvl="1"/>
            <a:r>
              <a:rPr lang="en-US" dirty="0"/>
              <a:t>Second level (Open Sans Bold, 20)</a:t>
            </a:r>
          </a:p>
          <a:p>
            <a:pPr lvl="2"/>
            <a:r>
              <a:rPr lang="en-US" dirty="0"/>
              <a:t>Third level (Open Sans Bold, 18)</a:t>
            </a:r>
          </a:p>
          <a:p>
            <a:pPr lvl="3"/>
            <a:r>
              <a:rPr lang="en-US" dirty="0"/>
              <a:t>Fourth level (Open Sans Bold, 16)</a:t>
            </a:r>
          </a:p>
          <a:p>
            <a:pPr lvl="4"/>
            <a:r>
              <a:rPr lang="en-US" dirty="0"/>
              <a:t>Fifth level (Open Sans Bold, 14)</a:t>
            </a:r>
          </a:p>
        </p:txBody>
      </p:sp>
      <p:pic>
        <p:nvPicPr>
          <p:cNvPr id="9" name="Picture 8" descr="W Logo_Purple_2685_HE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30852" y="5949410"/>
            <a:ext cx="1828800" cy="923544"/>
          </a:xfrm>
          <a:prstGeom prst="rect">
            <a:avLst/>
          </a:prstGeom>
        </p:spPr>
      </p:pic>
      <p:pic>
        <p:nvPicPr>
          <p:cNvPr id="7" name="Picture 6" descr="Bar_RtAngle_7502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5633" y="1437805"/>
            <a:ext cx="1810912" cy="67050"/>
          </a:xfrm>
          <a:prstGeom prst="rect">
            <a:avLst/>
          </a:prstGeom>
        </p:spPr>
      </p:pic>
      <p:sp>
        <p:nvSpPr>
          <p:cNvPr id="2" name="Title 1"/>
          <p:cNvSpPr>
            <a:spLocks noGrp="1"/>
          </p:cNvSpPr>
          <p:nvPr>
            <p:ph type="title" hasCustomPrompt="1"/>
          </p:nvPr>
        </p:nvSpPr>
        <p:spPr>
          <a:xfrm>
            <a:off x="895675" y="371511"/>
            <a:ext cx="10911679" cy="991998"/>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dirty="0"/>
              <a:t>HEADER HERE </a:t>
            </a:r>
            <a:br>
              <a:rPr lang="en-US" dirty="0"/>
            </a:br>
            <a:r>
              <a:rPr lang="en-US" dirty="0"/>
              <a:t>(ENCODE NORMAL BLACK, 30 PT.)</a:t>
            </a:r>
          </a:p>
        </p:txBody>
      </p:sp>
    </p:spTree>
    <p:extLst>
      <p:ext uri="{BB962C8B-B14F-4D97-AF65-F5344CB8AC3E}">
        <p14:creationId xmlns:p14="http://schemas.microsoft.com/office/powerpoint/2010/main" val="1053875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4AE46-A5A7-4BA3-9332-4228BFC97B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F292D7-B423-43D9-B847-6B88895982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8ED119-45A0-477F-8472-62B5345C84F3}"/>
              </a:ext>
            </a:extLst>
          </p:cNvPr>
          <p:cNvSpPr>
            <a:spLocks noGrp="1"/>
          </p:cNvSpPr>
          <p:nvPr>
            <p:ph type="dt" sz="half" idx="10"/>
          </p:nvPr>
        </p:nvSpPr>
        <p:spPr/>
        <p:txBody>
          <a:bodyPr/>
          <a:lstStyle/>
          <a:p>
            <a:fld id="{6694D2C6-DCE3-4B27-A662-97509B6236E6}" type="datetimeFigureOut">
              <a:rPr lang="en-US" smtClean="0"/>
              <a:t>11/8/2023</a:t>
            </a:fld>
            <a:endParaRPr lang="en-US"/>
          </a:p>
        </p:txBody>
      </p:sp>
      <p:sp>
        <p:nvSpPr>
          <p:cNvPr id="5" name="Footer Placeholder 4">
            <a:extLst>
              <a:ext uri="{FF2B5EF4-FFF2-40B4-BE49-F238E27FC236}">
                <a16:creationId xmlns:a16="http://schemas.microsoft.com/office/drawing/2014/main" id="{60E307AE-1142-42E1-8C2C-524EF32942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EF325D-1EE9-42CB-9695-5F8045BCB5D5}"/>
              </a:ext>
            </a:extLst>
          </p:cNvPr>
          <p:cNvSpPr>
            <a:spLocks noGrp="1"/>
          </p:cNvSpPr>
          <p:nvPr>
            <p:ph type="sldNum" sz="quarter" idx="12"/>
          </p:nvPr>
        </p:nvSpPr>
        <p:spPr/>
        <p:txBody>
          <a:bodyPr/>
          <a:lstStyle/>
          <a:p>
            <a:fld id="{501F4BC3-5A87-4781-84FF-9EE0E293F577}" type="slidenum">
              <a:rPr lang="en-US" smtClean="0"/>
              <a:t>‹#›</a:t>
            </a:fld>
            <a:endParaRPr lang="en-US"/>
          </a:p>
        </p:txBody>
      </p:sp>
    </p:spTree>
    <p:extLst>
      <p:ext uri="{BB962C8B-B14F-4D97-AF65-F5344CB8AC3E}">
        <p14:creationId xmlns:p14="http://schemas.microsoft.com/office/powerpoint/2010/main" val="3638359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FC291-87DA-4AB5-8A40-A27D747D89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67BB16-5FAF-482E-BFCC-27EB33A1AB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921AC4A-E464-4170-8903-D3FCE9F74447}"/>
              </a:ext>
            </a:extLst>
          </p:cNvPr>
          <p:cNvSpPr>
            <a:spLocks noGrp="1"/>
          </p:cNvSpPr>
          <p:nvPr>
            <p:ph type="dt" sz="half" idx="10"/>
          </p:nvPr>
        </p:nvSpPr>
        <p:spPr/>
        <p:txBody>
          <a:bodyPr/>
          <a:lstStyle/>
          <a:p>
            <a:fld id="{6694D2C6-DCE3-4B27-A662-97509B6236E6}" type="datetimeFigureOut">
              <a:rPr lang="en-US" smtClean="0"/>
              <a:t>11/8/2023</a:t>
            </a:fld>
            <a:endParaRPr lang="en-US"/>
          </a:p>
        </p:txBody>
      </p:sp>
      <p:sp>
        <p:nvSpPr>
          <p:cNvPr id="5" name="Footer Placeholder 4">
            <a:extLst>
              <a:ext uri="{FF2B5EF4-FFF2-40B4-BE49-F238E27FC236}">
                <a16:creationId xmlns:a16="http://schemas.microsoft.com/office/drawing/2014/main" id="{C24D2BEF-AE6E-44E2-9984-39F7697F41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3F506E-C83D-4D84-AB1C-609809BA41F2}"/>
              </a:ext>
            </a:extLst>
          </p:cNvPr>
          <p:cNvSpPr>
            <a:spLocks noGrp="1"/>
          </p:cNvSpPr>
          <p:nvPr>
            <p:ph type="sldNum" sz="quarter" idx="12"/>
          </p:nvPr>
        </p:nvSpPr>
        <p:spPr/>
        <p:txBody>
          <a:bodyPr/>
          <a:lstStyle/>
          <a:p>
            <a:fld id="{501F4BC3-5A87-4781-84FF-9EE0E293F577}" type="slidenum">
              <a:rPr lang="en-US" smtClean="0"/>
              <a:t>‹#›</a:t>
            </a:fld>
            <a:endParaRPr lang="en-US"/>
          </a:p>
        </p:txBody>
      </p:sp>
    </p:spTree>
    <p:extLst>
      <p:ext uri="{BB962C8B-B14F-4D97-AF65-F5344CB8AC3E}">
        <p14:creationId xmlns:p14="http://schemas.microsoft.com/office/powerpoint/2010/main" val="1868183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CE607-0FF0-41E1-A54F-A54DFAEBA8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6E7EC2-3B8B-4956-8C84-85C63D72C88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249526-C3BB-4585-A739-17928445E1C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FFADF5-99DA-457C-8853-BE865014B36E}"/>
              </a:ext>
            </a:extLst>
          </p:cNvPr>
          <p:cNvSpPr>
            <a:spLocks noGrp="1"/>
          </p:cNvSpPr>
          <p:nvPr>
            <p:ph type="dt" sz="half" idx="10"/>
          </p:nvPr>
        </p:nvSpPr>
        <p:spPr/>
        <p:txBody>
          <a:bodyPr/>
          <a:lstStyle/>
          <a:p>
            <a:fld id="{6694D2C6-DCE3-4B27-A662-97509B6236E6}" type="datetimeFigureOut">
              <a:rPr lang="en-US" smtClean="0"/>
              <a:t>11/8/2023</a:t>
            </a:fld>
            <a:endParaRPr lang="en-US"/>
          </a:p>
        </p:txBody>
      </p:sp>
      <p:sp>
        <p:nvSpPr>
          <p:cNvPr id="6" name="Footer Placeholder 5">
            <a:extLst>
              <a:ext uri="{FF2B5EF4-FFF2-40B4-BE49-F238E27FC236}">
                <a16:creationId xmlns:a16="http://schemas.microsoft.com/office/drawing/2014/main" id="{FFCF0E88-D14C-4CD1-ABDB-6D07C38FE0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01EC26-B2B6-41E1-B8F4-7DF613644EDE}"/>
              </a:ext>
            </a:extLst>
          </p:cNvPr>
          <p:cNvSpPr>
            <a:spLocks noGrp="1"/>
          </p:cNvSpPr>
          <p:nvPr>
            <p:ph type="sldNum" sz="quarter" idx="12"/>
          </p:nvPr>
        </p:nvSpPr>
        <p:spPr/>
        <p:txBody>
          <a:bodyPr/>
          <a:lstStyle/>
          <a:p>
            <a:fld id="{501F4BC3-5A87-4781-84FF-9EE0E293F577}" type="slidenum">
              <a:rPr lang="en-US" smtClean="0"/>
              <a:t>‹#›</a:t>
            </a:fld>
            <a:endParaRPr lang="en-US"/>
          </a:p>
        </p:txBody>
      </p:sp>
    </p:spTree>
    <p:extLst>
      <p:ext uri="{BB962C8B-B14F-4D97-AF65-F5344CB8AC3E}">
        <p14:creationId xmlns:p14="http://schemas.microsoft.com/office/powerpoint/2010/main" val="966003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96D81-3B19-4F16-B5F8-F99FE7C344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760199-FBFF-419D-8DFA-68242873DD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80883AF-AAFE-47D3-A560-C0105DD4F53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A60E57-E183-4C62-819A-0E662ACF21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6750314-D387-41FD-B30C-C68F9521DC5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97FAAA-454A-482A-A0E7-4FCC288FB4D0}"/>
              </a:ext>
            </a:extLst>
          </p:cNvPr>
          <p:cNvSpPr>
            <a:spLocks noGrp="1"/>
          </p:cNvSpPr>
          <p:nvPr>
            <p:ph type="dt" sz="half" idx="10"/>
          </p:nvPr>
        </p:nvSpPr>
        <p:spPr/>
        <p:txBody>
          <a:bodyPr/>
          <a:lstStyle/>
          <a:p>
            <a:fld id="{6694D2C6-DCE3-4B27-A662-97509B6236E6}" type="datetimeFigureOut">
              <a:rPr lang="en-US" smtClean="0"/>
              <a:t>11/8/2023</a:t>
            </a:fld>
            <a:endParaRPr lang="en-US"/>
          </a:p>
        </p:txBody>
      </p:sp>
      <p:sp>
        <p:nvSpPr>
          <p:cNvPr id="8" name="Footer Placeholder 7">
            <a:extLst>
              <a:ext uri="{FF2B5EF4-FFF2-40B4-BE49-F238E27FC236}">
                <a16:creationId xmlns:a16="http://schemas.microsoft.com/office/drawing/2014/main" id="{59367610-440A-4AC9-808B-DF64AD18DF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87377D-389D-4132-8E84-2E534629BE48}"/>
              </a:ext>
            </a:extLst>
          </p:cNvPr>
          <p:cNvSpPr>
            <a:spLocks noGrp="1"/>
          </p:cNvSpPr>
          <p:nvPr>
            <p:ph type="sldNum" sz="quarter" idx="12"/>
          </p:nvPr>
        </p:nvSpPr>
        <p:spPr/>
        <p:txBody>
          <a:bodyPr/>
          <a:lstStyle/>
          <a:p>
            <a:fld id="{501F4BC3-5A87-4781-84FF-9EE0E293F577}" type="slidenum">
              <a:rPr lang="en-US" smtClean="0"/>
              <a:t>‹#›</a:t>
            </a:fld>
            <a:endParaRPr lang="en-US"/>
          </a:p>
        </p:txBody>
      </p:sp>
    </p:spTree>
    <p:extLst>
      <p:ext uri="{BB962C8B-B14F-4D97-AF65-F5344CB8AC3E}">
        <p14:creationId xmlns:p14="http://schemas.microsoft.com/office/powerpoint/2010/main" val="3681573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556FA-92C3-40F8-B31E-FF012E415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7EC6C8-6602-4E1B-A34F-98DD8AD77F7F}"/>
              </a:ext>
            </a:extLst>
          </p:cNvPr>
          <p:cNvSpPr>
            <a:spLocks noGrp="1"/>
          </p:cNvSpPr>
          <p:nvPr>
            <p:ph type="dt" sz="half" idx="10"/>
          </p:nvPr>
        </p:nvSpPr>
        <p:spPr/>
        <p:txBody>
          <a:bodyPr/>
          <a:lstStyle/>
          <a:p>
            <a:fld id="{6694D2C6-DCE3-4B27-A662-97509B6236E6}" type="datetimeFigureOut">
              <a:rPr lang="en-US" smtClean="0"/>
              <a:t>11/8/2023</a:t>
            </a:fld>
            <a:endParaRPr lang="en-US"/>
          </a:p>
        </p:txBody>
      </p:sp>
      <p:sp>
        <p:nvSpPr>
          <p:cNvPr id="4" name="Footer Placeholder 3">
            <a:extLst>
              <a:ext uri="{FF2B5EF4-FFF2-40B4-BE49-F238E27FC236}">
                <a16:creationId xmlns:a16="http://schemas.microsoft.com/office/drawing/2014/main" id="{B986B7C1-3E65-4AF1-8084-5D7717EB33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733722-434A-4AD0-987E-3ECBD8942925}"/>
              </a:ext>
            </a:extLst>
          </p:cNvPr>
          <p:cNvSpPr>
            <a:spLocks noGrp="1"/>
          </p:cNvSpPr>
          <p:nvPr>
            <p:ph type="sldNum" sz="quarter" idx="12"/>
          </p:nvPr>
        </p:nvSpPr>
        <p:spPr/>
        <p:txBody>
          <a:bodyPr/>
          <a:lstStyle/>
          <a:p>
            <a:fld id="{501F4BC3-5A87-4781-84FF-9EE0E293F577}" type="slidenum">
              <a:rPr lang="en-US" smtClean="0"/>
              <a:t>‹#›</a:t>
            </a:fld>
            <a:endParaRPr lang="en-US"/>
          </a:p>
        </p:txBody>
      </p:sp>
    </p:spTree>
    <p:extLst>
      <p:ext uri="{BB962C8B-B14F-4D97-AF65-F5344CB8AC3E}">
        <p14:creationId xmlns:p14="http://schemas.microsoft.com/office/powerpoint/2010/main" val="2791507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98705D-91C3-45CA-A036-B61605D6F5E5}"/>
              </a:ext>
            </a:extLst>
          </p:cNvPr>
          <p:cNvSpPr>
            <a:spLocks noGrp="1"/>
          </p:cNvSpPr>
          <p:nvPr>
            <p:ph type="dt" sz="half" idx="10"/>
          </p:nvPr>
        </p:nvSpPr>
        <p:spPr/>
        <p:txBody>
          <a:bodyPr/>
          <a:lstStyle/>
          <a:p>
            <a:fld id="{6694D2C6-DCE3-4B27-A662-97509B6236E6}" type="datetimeFigureOut">
              <a:rPr lang="en-US" smtClean="0"/>
              <a:t>11/8/2023</a:t>
            </a:fld>
            <a:endParaRPr lang="en-US"/>
          </a:p>
        </p:txBody>
      </p:sp>
      <p:sp>
        <p:nvSpPr>
          <p:cNvPr id="3" name="Footer Placeholder 2">
            <a:extLst>
              <a:ext uri="{FF2B5EF4-FFF2-40B4-BE49-F238E27FC236}">
                <a16:creationId xmlns:a16="http://schemas.microsoft.com/office/drawing/2014/main" id="{BAA32246-B6C6-468A-A63F-8C9B2472B7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336A93-ED89-42E8-B338-8B33969BDA1E}"/>
              </a:ext>
            </a:extLst>
          </p:cNvPr>
          <p:cNvSpPr>
            <a:spLocks noGrp="1"/>
          </p:cNvSpPr>
          <p:nvPr>
            <p:ph type="sldNum" sz="quarter" idx="12"/>
          </p:nvPr>
        </p:nvSpPr>
        <p:spPr/>
        <p:txBody>
          <a:bodyPr/>
          <a:lstStyle/>
          <a:p>
            <a:fld id="{501F4BC3-5A87-4781-84FF-9EE0E293F577}" type="slidenum">
              <a:rPr lang="en-US" smtClean="0"/>
              <a:t>‹#›</a:t>
            </a:fld>
            <a:endParaRPr lang="en-US"/>
          </a:p>
        </p:txBody>
      </p:sp>
    </p:spTree>
    <p:extLst>
      <p:ext uri="{BB962C8B-B14F-4D97-AF65-F5344CB8AC3E}">
        <p14:creationId xmlns:p14="http://schemas.microsoft.com/office/powerpoint/2010/main" val="912454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9E360-635E-4A28-A944-7313D525F8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5DD8F7-5CE9-40AA-B568-D974988C50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495BAD-3C61-4ADC-B24B-19F9AED526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FE567B5-A976-4A6B-BA6E-F280354F99CE}"/>
              </a:ext>
            </a:extLst>
          </p:cNvPr>
          <p:cNvSpPr>
            <a:spLocks noGrp="1"/>
          </p:cNvSpPr>
          <p:nvPr>
            <p:ph type="dt" sz="half" idx="10"/>
          </p:nvPr>
        </p:nvSpPr>
        <p:spPr/>
        <p:txBody>
          <a:bodyPr/>
          <a:lstStyle/>
          <a:p>
            <a:fld id="{6694D2C6-DCE3-4B27-A662-97509B6236E6}" type="datetimeFigureOut">
              <a:rPr lang="en-US" smtClean="0"/>
              <a:t>11/8/2023</a:t>
            </a:fld>
            <a:endParaRPr lang="en-US"/>
          </a:p>
        </p:txBody>
      </p:sp>
      <p:sp>
        <p:nvSpPr>
          <p:cNvPr id="6" name="Footer Placeholder 5">
            <a:extLst>
              <a:ext uri="{FF2B5EF4-FFF2-40B4-BE49-F238E27FC236}">
                <a16:creationId xmlns:a16="http://schemas.microsoft.com/office/drawing/2014/main" id="{3EBDA083-A07A-4FCE-A53C-5C93E02BA9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DE0A1D-317E-4511-B3BF-8534C5CDE76A}"/>
              </a:ext>
            </a:extLst>
          </p:cNvPr>
          <p:cNvSpPr>
            <a:spLocks noGrp="1"/>
          </p:cNvSpPr>
          <p:nvPr>
            <p:ph type="sldNum" sz="quarter" idx="12"/>
          </p:nvPr>
        </p:nvSpPr>
        <p:spPr/>
        <p:txBody>
          <a:bodyPr/>
          <a:lstStyle/>
          <a:p>
            <a:fld id="{501F4BC3-5A87-4781-84FF-9EE0E293F577}" type="slidenum">
              <a:rPr lang="en-US" smtClean="0"/>
              <a:t>‹#›</a:t>
            </a:fld>
            <a:endParaRPr lang="en-US"/>
          </a:p>
        </p:txBody>
      </p:sp>
    </p:spTree>
    <p:extLst>
      <p:ext uri="{BB962C8B-B14F-4D97-AF65-F5344CB8AC3E}">
        <p14:creationId xmlns:p14="http://schemas.microsoft.com/office/powerpoint/2010/main" val="2997610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94877-9CDC-40E7-A830-42936B3F22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BC5B44-F277-463A-AE3B-26B81A9190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55BAD1-ABDF-4EC5-BFDE-1F7D4CA022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0DEAF65-950C-43BE-A377-E4FD0418D3E3}"/>
              </a:ext>
            </a:extLst>
          </p:cNvPr>
          <p:cNvSpPr>
            <a:spLocks noGrp="1"/>
          </p:cNvSpPr>
          <p:nvPr>
            <p:ph type="dt" sz="half" idx="10"/>
          </p:nvPr>
        </p:nvSpPr>
        <p:spPr/>
        <p:txBody>
          <a:bodyPr/>
          <a:lstStyle/>
          <a:p>
            <a:fld id="{6694D2C6-DCE3-4B27-A662-97509B6236E6}" type="datetimeFigureOut">
              <a:rPr lang="en-US" smtClean="0"/>
              <a:t>11/8/2023</a:t>
            </a:fld>
            <a:endParaRPr lang="en-US"/>
          </a:p>
        </p:txBody>
      </p:sp>
      <p:sp>
        <p:nvSpPr>
          <p:cNvPr id="6" name="Footer Placeholder 5">
            <a:extLst>
              <a:ext uri="{FF2B5EF4-FFF2-40B4-BE49-F238E27FC236}">
                <a16:creationId xmlns:a16="http://schemas.microsoft.com/office/drawing/2014/main" id="{7F78B34B-393C-4F3B-A474-EE6C26A475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BFDFE1-358A-4DF5-97D3-F76CC28E5175}"/>
              </a:ext>
            </a:extLst>
          </p:cNvPr>
          <p:cNvSpPr>
            <a:spLocks noGrp="1"/>
          </p:cNvSpPr>
          <p:nvPr>
            <p:ph type="sldNum" sz="quarter" idx="12"/>
          </p:nvPr>
        </p:nvSpPr>
        <p:spPr/>
        <p:txBody>
          <a:bodyPr/>
          <a:lstStyle/>
          <a:p>
            <a:fld id="{501F4BC3-5A87-4781-84FF-9EE0E293F577}" type="slidenum">
              <a:rPr lang="en-US" smtClean="0"/>
              <a:t>‹#›</a:t>
            </a:fld>
            <a:endParaRPr lang="en-US"/>
          </a:p>
        </p:txBody>
      </p:sp>
    </p:spTree>
    <p:extLst>
      <p:ext uri="{BB962C8B-B14F-4D97-AF65-F5344CB8AC3E}">
        <p14:creationId xmlns:p14="http://schemas.microsoft.com/office/powerpoint/2010/main" val="768399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53C154-EEC1-4ECA-A198-757F4253EF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1DFE09-2086-45BE-945B-00337F9B85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1FF234-BCC3-4305-8405-BFA9FF9E6F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94D2C6-DCE3-4B27-A662-97509B6236E6}" type="datetimeFigureOut">
              <a:rPr lang="en-US" smtClean="0"/>
              <a:t>11/8/2023</a:t>
            </a:fld>
            <a:endParaRPr lang="en-US"/>
          </a:p>
        </p:txBody>
      </p:sp>
      <p:sp>
        <p:nvSpPr>
          <p:cNvPr id="5" name="Footer Placeholder 4">
            <a:extLst>
              <a:ext uri="{FF2B5EF4-FFF2-40B4-BE49-F238E27FC236}">
                <a16:creationId xmlns:a16="http://schemas.microsoft.com/office/drawing/2014/main" id="{5413FDBA-3AB9-4286-A99E-0B73F2F29D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A99F31-5A4C-4EF5-8E86-30D65FF09B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1F4BC3-5A87-4781-84FF-9EE0E293F577}" type="slidenum">
              <a:rPr lang="en-US" smtClean="0"/>
              <a:t>‹#›</a:t>
            </a:fld>
            <a:endParaRPr lang="en-US"/>
          </a:p>
        </p:txBody>
      </p:sp>
    </p:spTree>
    <p:extLst>
      <p:ext uri="{BB962C8B-B14F-4D97-AF65-F5344CB8AC3E}">
        <p14:creationId xmlns:p14="http://schemas.microsoft.com/office/powerpoint/2010/main" val="3664692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customXml" Target="../ink/ink6.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ustomXml" Target="../ink/ink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customXml" Target="../ink/ink8.xml"/><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5.xml"/><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38.png"/><Relationship Id="rId4" Type="http://schemas.openxmlformats.org/officeDocument/2006/relationships/customXml" Target="../ink/ink9.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customXml" Target="../ink/ink15.xml"/><Relationship Id="rId13" Type="http://schemas.openxmlformats.org/officeDocument/2006/relationships/customXml" Target="../ink/ink18.xml"/><Relationship Id="rId3" Type="http://schemas.openxmlformats.org/officeDocument/2006/relationships/image" Target="../media/image49.png"/><Relationship Id="rId7" Type="http://schemas.openxmlformats.org/officeDocument/2006/relationships/image" Target="../media/image480.png"/><Relationship Id="rId12" Type="http://schemas.openxmlformats.org/officeDocument/2006/relationships/customXml" Target="../ink/ink17.xm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customXml" Target="../ink/ink14.xml"/><Relationship Id="rId11" Type="http://schemas.openxmlformats.org/officeDocument/2006/relationships/image" Target="../media/image33.png"/><Relationship Id="rId5" Type="http://schemas.openxmlformats.org/officeDocument/2006/relationships/image" Target="../media/image470.png"/><Relationship Id="rId10" Type="http://schemas.openxmlformats.org/officeDocument/2006/relationships/customXml" Target="../ink/ink16.xml"/><Relationship Id="rId4" Type="http://schemas.openxmlformats.org/officeDocument/2006/relationships/customXml" Target="../ink/ink13.xml"/><Relationship Id="rId9"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customXml" Target="../ink/ink19.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image" Target="../media/image54.png"/><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13" Type="http://schemas.openxmlformats.org/officeDocument/2006/relationships/customXml" Target="../ink/ink26.xml"/><Relationship Id="rId18" Type="http://schemas.openxmlformats.org/officeDocument/2006/relationships/image" Target="../media/image60.png"/><Relationship Id="rId26" Type="http://schemas.openxmlformats.org/officeDocument/2006/relationships/image" Target="../media/image460.png"/><Relationship Id="rId39" Type="http://schemas.openxmlformats.org/officeDocument/2006/relationships/customXml" Target="../ink/ink42.xml"/><Relationship Id="rId21" Type="http://schemas.openxmlformats.org/officeDocument/2006/relationships/customXml" Target="../ink/ink30.xml"/><Relationship Id="rId34" Type="http://schemas.openxmlformats.org/officeDocument/2006/relationships/customXml" Target="../ink/ink37.xml"/><Relationship Id="rId7" Type="http://schemas.openxmlformats.org/officeDocument/2006/relationships/customXml" Target="../ink/ink23.xml"/><Relationship Id="rId12" Type="http://schemas.openxmlformats.org/officeDocument/2006/relationships/image" Target="../media/image410.png"/><Relationship Id="rId17" Type="http://schemas.openxmlformats.org/officeDocument/2006/relationships/customXml" Target="../ink/ink28.xml"/><Relationship Id="rId25" Type="http://schemas.openxmlformats.org/officeDocument/2006/relationships/customXml" Target="../ink/ink32.xml"/><Relationship Id="rId33" Type="http://schemas.openxmlformats.org/officeDocument/2006/relationships/customXml" Target="../ink/ink36.xml"/><Relationship Id="rId38" Type="http://schemas.openxmlformats.org/officeDocument/2006/relationships/customXml" Target="../ink/ink41.xml"/><Relationship Id="rId2" Type="http://schemas.openxmlformats.org/officeDocument/2006/relationships/image" Target="../media/image56.png"/><Relationship Id="rId16" Type="http://schemas.openxmlformats.org/officeDocument/2006/relationships/image" Target="../media/image430.png"/><Relationship Id="rId20" Type="http://schemas.openxmlformats.org/officeDocument/2006/relationships/image" Target="../media/image61.png"/><Relationship Id="rId29" Type="http://schemas.openxmlformats.org/officeDocument/2006/relationships/customXml" Target="../ink/ink34.xml"/><Relationship Id="rId1" Type="http://schemas.openxmlformats.org/officeDocument/2006/relationships/slideLayout" Target="../slideLayouts/slideLayout13.xml"/><Relationship Id="rId6" Type="http://schemas.openxmlformats.org/officeDocument/2006/relationships/image" Target="../media/image380.png"/><Relationship Id="rId11" Type="http://schemas.openxmlformats.org/officeDocument/2006/relationships/customXml" Target="../ink/ink25.xml"/><Relationship Id="rId24" Type="http://schemas.openxmlformats.org/officeDocument/2006/relationships/image" Target="../media/image450.png"/><Relationship Id="rId32" Type="http://schemas.openxmlformats.org/officeDocument/2006/relationships/image" Target="../media/image67.png"/><Relationship Id="rId37" Type="http://schemas.openxmlformats.org/officeDocument/2006/relationships/customXml" Target="../ink/ink40.xml"/><Relationship Id="rId5" Type="http://schemas.openxmlformats.org/officeDocument/2006/relationships/customXml" Target="../ink/ink22.xml"/><Relationship Id="rId15" Type="http://schemas.openxmlformats.org/officeDocument/2006/relationships/customXml" Target="../ink/ink27.xml"/><Relationship Id="rId23" Type="http://schemas.openxmlformats.org/officeDocument/2006/relationships/customXml" Target="../ink/ink31.xml"/><Relationship Id="rId28" Type="http://schemas.openxmlformats.org/officeDocument/2006/relationships/image" Target="../media/image471.png"/><Relationship Id="rId36" Type="http://schemas.openxmlformats.org/officeDocument/2006/relationships/customXml" Target="../ink/ink39.xml"/><Relationship Id="rId10" Type="http://schemas.openxmlformats.org/officeDocument/2006/relationships/image" Target="../media/image400.png"/><Relationship Id="rId19" Type="http://schemas.openxmlformats.org/officeDocument/2006/relationships/customXml" Target="../ink/ink29.xml"/><Relationship Id="rId31" Type="http://schemas.openxmlformats.org/officeDocument/2006/relationships/customXml" Target="../ink/ink35.xml"/><Relationship Id="rId4" Type="http://schemas.openxmlformats.org/officeDocument/2006/relationships/image" Target="../media/image370.png"/><Relationship Id="rId9" Type="http://schemas.openxmlformats.org/officeDocument/2006/relationships/customXml" Target="../ink/ink24.xml"/><Relationship Id="rId14" Type="http://schemas.openxmlformats.org/officeDocument/2006/relationships/image" Target="../media/image420.png"/><Relationship Id="rId22" Type="http://schemas.openxmlformats.org/officeDocument/2006/relationships/image" Target="../media/image440.png"/><Relationship Id="rId27" Type="http://schemas.openxmlformats.org/officeDocument/2006/relationships/customXml" Target="../ink/ink33.xml"/><Relationship Id="rId30" Type="http://schemas.openxmlformats.org/officeDocument/2006/relationships/image" Target="../media/image66.png"/><Relationship Id="rId35" Type="http://schemas.openxmlformats.org/officeDocument/2006/relationships/customXml" Target="../ink/ink38.xml"/><Relationship Id="rId8" Type="http://schemas.openxmlformats.org/officeDocument/2006/relationships/image" Target="../media/image390.png"/><Relationship Id="rId3" Type="http://schemas.openxmlformats.org/officeDocument/2006/relationships/customXml" Target="../ink/ink21.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58.png"/><Relationship Id="rId4" Type="http://schemas.openxmlformats.org/officeDocument/2006/relationships/customXml" Target="../ink/ink4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64.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70.png"/><Relationship Id="rId4" Type="http://schemas.openxmlformats.org/officeDocument/2006/relationships/customXml" Target="../ink/ink4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73.png"/><Relationship Id="rId5" Type="http://schemas.openxmlformats.org/officeDocument/2006/relationships/customXml" Target="../ink/ink45.x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14.xml"/><Relationship Id="rId5" Type="http://schemas.openxmlformats.org/officeDocument/2006/relationships/image" Target="../media/image77.png"/><Relationship Id="rId4" Type="http://schemas.openxmlformats.org/officeDocument/2006/relationships/customXml" Target="../ink/ink4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customXml" Target="../ink/ink47.xml"/><Relationship Id="rId5" Type="http://schemas.openxmlformats.org/officeDocument/2006/relationships/image" Target="../media/image80.png"/><Relationship Id="rId4" Type="http://schemas.openxmlformats.org/officeDocument/2006/relationships/image" Target="../media/image7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customXml" Target="../ink/ink4.xml"/><Relationship Id="rId3" Type="http://schemas.openxmlformats.org/officeDocument/2006/relationships/image" Target="../media/image17.jpeg"/><Relationship Id="rId7" Type="http://schemas.openxmlformats.org/officeDocument/2006/relationships/image" Target="../media/image21.png"/><Relationship Id="rId12" Type="http://schemas.openxmlformats.org/officeDocument/2006/relationships/customXml" Target="../ink/ink3.xml"/><Relationship Id="rId2" Type="http://schemas.openxmlformats.org/officeDocument/2006/relationships/image" Target="../media/image16.jpeg"/><Relationship Id="rId1" Type="http://schemas.openxmlformats.org/officeDocument/2006/relationships/slideLayout" Target="../slideLayouts/slideLayout12.xml"/><Relationship Id="rId6" Type="http://schemas.openxmlformats.org/officeDocument/2006/relationships/image" Target="../media/image20.tiff"/><Relationship Id="rId11" Type="http://schemas.openxmlformats.org/officeDocument/2006/relationships/customXml" Target="../ink/ink2.xml"/><Relationship Id="rId5" Type="http://schemas.openxmlformats.org/officeDocument/2006/relationships/image" Target="../media/image19.jpeg"/><Relationship Id="rId10" Type="http://schemas.openxmlformats.org/officeDocument/2006/relationships/image" Target="../media/image210.png"/><Relationship Id="rId4" Type="http://schemas.openxmlformats.org/officeDocument/2006/relationships/image" Target="../media/image18.jpeg"/><Relationship Id="rId9" Type="http://schemas.openxmlformats.org/officeDocument/2006/relationships/customXml" Target="../ink/ink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4ED9F-5963-4024-BA3F-80776268DC08}"/>
              </a:ext>
            </a:extLst>
          </p:cNvPr>
          <p:cNvSpPr>
            <a:spLocks noGrp="1"/>
          </p:cNvSpPr>
          <p:nvPr>
            <p:ph type="ctrTitle"/>
          </p:nvPr>
        </p:nvSpPr>
        <p:spPr/>
        <p:txBody>
          <a:bodyPr/>
          <a:lstStyle/>
          <a:p>
            <a:r>
              <a:rPr lang="en-US" dirty="0"/>
              <a:t>Analysis of Whole Slide Images of Skin Biopsies</a:t>
            </a:r>
          </a:p>
        </p:txBody>
      </p:sp>
      <p:sp>
        <p:nvSpPr>
          <p:cNvPr id="3" name="Subtitle 2">
            <a:extLst>
              <a:ext uri="{FF2B5EF4-FFF2-40B4-BE49-F238E27FC236}">
                <a16:creationId xmlns:a16="http://schemas.microsoft.com/office/drawing/2014/main" id="{BC589A04-C407-4A7A-BB3B-23B12B4A7183}"/>
              </a:ext>
            </a:extLst>
          </p:cNvPr>
          <p:cNvSpPr>
            <a:spLocks noGrp="1"/>
          </p:cNvSpPr>
          <p:nvPr>
            <p:ph type="subTitle" idx="1"/>
          </p:nvPr>
        </p:nvSpPr>
        <p:spPr/>
        <p:txBody>
          <a:bodyPr>
            <a:normAutofit lnSpcReduction="10000"/>
          </a:bodyPr>
          <a:lstStyle/>
          <a:p>
            <a:r>
              <a:rPr lang="en-US" dirty="0"/>
              <a:t>Linda G. Shapiro</a:t>
            </a:r>
          </a:p>
          <a:p>
            <a:r>
              <a:rPr lang="en-US" dirty="0"/>
              <a:t>Paul G. Allen School of Computer Science &amp; Engineering</a:t>
            </a:r>
          </a:p>
          <a:p>
            <a:r>
              <a:rPr lang="en-US" dirty="0"/>
              <a:t>Department of Electrical &amp; Computer Engineering</a:t>
            </a:r>
          </a:p>
          <a:p>
            <a:r>
              <a:rPr lang="en-US" dirty="0"/>
              <a:t>University of Washington</a:t>
            </a:r>
          </a:p>
        </p:txBody>
      </p:sp>
      <p:pic>
        <p:nvPicPr>
          <p:cNvPr id="5" name="Picture 4">
            <a:extLst>
              <a:ext uri="{FF2B5EF4-FFF2-40B4-BE49-F238E27FC236}">
                <a16:creationId xmlns:a16="http://schemas.microsoft.com/office/drawing/2014/main" id="{D7435B1D-A713-4AAD-98BB-67A809C3B2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4239" y="52190"/>
            <a:ext cx="1223521" cy="1215968"/>
          </a:xfrm>
          <a:prstGeom prst="rect">
            <a:avLst/>
          </a:prstGeom>
        </p:spPr>
      </p:pic>
      <p:pic>
        <p:nvPicPr>
          <p:cNvPr id="1026" name="Picture 2" descr="Logo-Paul-G.-Allen-School-of-Computer-Science-Engineering">
            <a:extLst>
              <a:ext uri="{FF2B5EF4-FFF2-40B4-BE49-F238E27FC236}">
                <a16:creationId xmlns:a16="http://schemas.microsoft.com/office/drawing/2014/main" id="{74A9121F-52F6-40FD-8B47-39BC980AD3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4221" y="127604"/>
            <a:ext cx="1705567" cy="8527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ce logo">
            <a:extLst>
              <a:ext uri="{FF2B5EF4-FFF2-40B4-BE49-F238E27FC236}">
                <a16:creationId xmlns:a16="http://schemas.microsoft.com/office/drawing/2014/main" id="{D9C08E77-98BD-4726-BE64-4FBFFAD5C0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524" y="42376"/>
            <a:ext cx="938012" cy="9380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D9B622D-98E2-4123-AA51-A513A701D5C4}"/>
              </a:ext>
            </a:extLst>
          </p:cNvPr>
          <p:cNvSpPr txBox="1"/>
          <p:nvPr/>
        </p:nvSpPr>
        <p:spPr>
          <a:xfrm>
            <a:off x="1192536" y="5735637"/>
            <a:ext cx="10118732" cy="923330"/>
          </a:xfrm>
          <a:prstGeom prst="rect">
            <a:avLst/>
          </a:prstGeom>
          <a:noFill/>
        </p:spPr>
        <p:txBody>
          <a:bodyPr wrap="none" rtlCol="0">
            <a:spAutoFit/>
          </a:bodyPr>
          <a:lstStyle/>
          <a:p>
            <a:r>
              <a:rPr lang="en-US" dirty="0"/>
              <a:t>This work was sponsored by the National Cancer Institute under grants R01CA200690</a:t>
            </a:r>
            <a:r>
              <a:rPr lang="pt-BR" dirty="0"/>
              <a:t> and</a:t>
            </a:r>
            <a:r>
              <a:rPr lang="en-US" dirty="0"/>
              <a:t>U01CA231782</a:t>
            </a:r>
            <a:r>
              <a:rPr lang="pt-BR" dirty="0"/>
              <a:t>,  </a:t>
            </a:r>
          </a:p>
          <a:p>
            <a:r>
              <a:rPr lang="en-US" dirty="0"/>
              <a:t>by the Melanoma Research Alliance under grant 622600, and by the Department of Defense under grant </a:t>
            </a:r>
          </a:p>
          <a:p>
            <a:r>
              <a:rPr lang="en-US" dirty="0"/>
              <a:t>W81XWH-20-1-0798. </a:t>
            </a:r>
          </a:p>
        </p:txBody>
      </p:sp>
    </p:spTree>
    <p:extLst>
      <p:ext uri="{BB962C8B-B14F-4D97-AF65-F5344CB8AC3E}">
        <p14:creationId xmlns:p14="http://schemas.microsoft.com/office/powerpoint/2010/main" val="1027955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Dataset</a:t>
            </a:r>
          </a:p>
        </p:txBody>
      </p:sp>
      <p:sp>
        <p:nvSpPr>
          <p:cNvPr id="3" name="Text Placeholder 2"/>
          <p:cNvSpPr>
            <a:spLocks noGrp="1"/>
          </p:cNvSpPr>
          <p:nvPr>
            <p:ph type="body" sz="quarter" idx="11"/>
          </p:nvPr>
        </p:nvSpPr>
        <p:spPr/>
        <p:txBody>
          <a:bodyPr/>
          <a:lstStyle/>
          <a:p>
            <a:pPr marL="0" indent="0">
              <a:buNone/>
            </a:pPr>
            <a:r>
              <a:rPr lang="en-US" b="1" dirty="0">
                <a:solidFill>
                  <a:schemeClr val="tx2">
                    <a:lumMod val="75000"/>
                  </a:schemeClr>
                </a:solidFill>
                <a:latin typeface="Garamond" panose="02020404030301010803" pitchFamily="18" charset="0"/>
              </a:rPr>
              <a:t>Negative samples – class </a:t>
            </a:r>
            <a:r>
              <a:rPr lang="en-US" b="1" dirty="0" err="1">
                <a:solidFill>
                  <a:schemeClr val="tx2">
                    <a:lumMod val="75000"/>
                  </a:schemeClr>
                </a:solidFill>
                <a:latin typeface="Garamond" panose="02020404030301010803" pitchFamily="18" charset="0"/>
              </a:rPr>
              <a:t>NonMitosis</a:t>
            </a:r>
            <a:endParaRPr lang="fa-IR" dirty="0">
              <a:solidFill>
                <a:schemeClr val="tx2">
                  <a:lumMod val="75000"/>
                </a:schemeClr>
              </a:solidFill>
              <a:latin typeface="Garamond" panose="02020404030301010803" pitchFamily="18" charset="0"/>
            </a:endParaRPr>
          </a:p>
          <a:p>
            <a:pPr lvl="1">
              <a:buFont typeface="Wingdings" pitchFamily="2" charset="2"/>
              <a:buChar char="Ø"/>
            </a:pPr>
            <a:r>
              <a:rPr lang="en-US" sz="2200" dirty="0">
                <a:solidFill>
                  <a:schemeClr val="tx2">
                    <a:lumMod val="75000"/>
                  </a:schemeClr>
                </a:solidFill>
                <a:latin typeface="Garamond" panose="02020404030301010803" pitchFamily="18" charset="0"/>
              </a:rPr>
              <a:t>We used a feature-based nuclei detector to find nuclei.</a:t>
            </a:r>
            <a:endParaRPr lang="fa-IR" sz="2200" dirty="0">
              <a:solidFill>
                <a:schemeClr val="tx2">
                  <a:lumMod val="75000"/>
                </a:schemeClr>
              </a:solidFill>
              <a:latin typeface="Garamond" panose="02020404030301010803" pitchFamily="18" charset="0"/>
            </a:endParaRPr>
          </a:p>
          <a:p>
            <a:pPr lvl="1">
              <a:buFont typeface="Wingdings" pitchFamily="2" charset="2"/>
              <a:buChar char="Ø"/>
            </a:pPr>
            <a:r>
              <a:rPr lang="fa-IR" sz="2200" dirty="0">
                <a:solidFill>
                  <a:schemeClr val="tx2">
                    <a:lumMod val="75000"/>
                  </a:schemeClr>
                </a:solidFill>
                <a:latin typeface="Garamond" panose="02020404030301010803" pitchFamily="18" charset="0"/>
              </a:rPr>
              <a:t> </a:t>
            </a:r>
            <a:r>
              <a:rPr lang="en-US" sz="2200" dirty="0">
                <a:solidFill>
                  <a:schemeClr val="tx2">
                    <a:lumMod val="75000"/>
                  </a:schemeClr>
                </a:solidFill>
                <a:latin typeface="Garamond" panose="02020404030301010803" pitchFamily="18" charset="0"/>
              </a:rPr>
              <a:t>We sampled them as negative cases for our dataset.</a:t>
            </a:r>
            <a:endParaRPr lang="fa-IR" sz="2200" dirty="0">
              <a:solidFill>
                <a:schemeClr val="tx2">
                  <a:lumMod val="75000"/>
                </a:schemeClr>
              </a:solidFill>
              <a:latin typeface="Garamond" panose="02020404030301010803" pitchFamily="18" charset="0"/>
            </a:endParaRPr>
          </a:p>
        </p:txBody>
      </p:sp>
      <p:sp>
        <p:nvSpPr>
          <p:cNvPr id="4" name="Rectangle 3">
            <a:extLst>
              <a:ext uri="{FF2B5EF4-FFF2-40B4-BE49-F238E27FC236}">
                <a16:creationId xmlns:a16="http://schemas.microsoft.com/office/drawing/2014/main" id="{90E92A30-2B05-4B4E-B8DA-E6C844005F5C}"/>
              </a:ext>
            </a:extLst>
          </p:cNvPr>
          <p:cNvSpPr/>
          <p:nvPr/>
        </p:nvSpPr>
        <p:spPr>
          <a:xfrm>
            <a:off x="3341646" y="5529054"/>
            <a:ext cx="5241074" cy="692497"/>
          </a:xfrm>
          <a:prstGeom prst="rect">
            <a:avLst/>
          </a:prstGeom>
        </p:spPr>
        <p:txBody>
          <a:bodyPr wrap="square">
            <a:spAutoFit/>
          </a:bodyPr>
          <a:lstStyle/>
          <a:p>
            <a:r>
              <a:rPr lang="en-US" sz="1300" dirty="0">
                <a:solidFill>
                  <a:schemeClr val="accent4">
                    <a:lumMod val="50000"/>
                  </a:schemeClr>
                </a:solidFill>
                <a:latin typeface="Garamond" panose="02020404030301010803" pitchFamily="18" charset="0"/>
              </a:rPr>
              <a:t>Examples of applying the nuclei segmentation on a crop of skin biopsy image (a) original crop (b) nuclei segmentation result. Two mitoses that are present in the original crop are marked with red dots for Visualization.</a:t>
            </a:r>
          </a:p>
        </p:txBody>
      </p:sp>
      <p:pic>
        <p:nvPicPr>
          <p:cNvPr id="6" name="Picture 5" descr="A picture containing text, picture frame&#10;&#10;Description automatically generated">
            <a:extLst>
              <a:ext uri="{FF2B5EF4-FFF2-40B4-BE49-F238E27FC236}">
                <a16:creationId xmlns:a16="http://schemas.microsoft.com/office/drawing/2014/main" id="{32C076F3-B9F3-B442-9C09-4989721BC33E}"/>
              </a:ext>
            </a:extLst>
          </p:cNvPr>
          <p:cNvPicPr>
            <a:picLocks noChangeAspect="1"/>
          </p:cNvPicPr>
          <p:nvPr/>
        </p:nvPicPr>
        <p:blipFill>
          <a:blip r:embed="rId3"/>
          <a:stretch>
            <a:fillRect/>
          </a:stretch>
        </p:blipFill>
        <p:spPr>
          <a:xfrm>
            <a:off x="3609280" y="3143993"/>
            <a:ext cx="4304370" cy="2385061"/>
          </a:xfrm>
          <a:prstGeom prst="rect">
            <a:avLst/>
          </a:prstGeom>
        </p:spPr>
      </p:pic>
    </p:spTree>
    <p:extLst>
      <p:ext uri="{BB962C8B-B14F-4D97-AF65-F5344CB8AC3E}">
        <p14:creationId xmlns:p14="http://schemas.microsoft.com/office/powerpoint/2010/main" val="2774974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Method and Model</a:t>
            </a:r>
          </a:p>
        </p:txBody>
      </p:sp>
      <p:sp>
        <p:nvSpPr>
          <p:cNvPr id="3" name="Text Placeholder 2"/>
          <p:cNvSpPr>
            <a:spLocks noGrp="1"/>
          </p:cNvSpPr>
          <p:nvPr>
            <p:ph type="body" sz="quarter" idx="11"/>
          </p:nvPr>
        </p:nvSpPr>
        <p:spPr>
          <a:xfrm>
            <a:off x="1997895" y="1510792"/>
            <a:ext cx="8196210" cy="4531553"/>
          </a:xfrm>
        </p:spPr>
        <p:txBody>
          <a:bodyPr/>
          <a:lstStyle/>
          <a:p>
            <a:pPr>
              <a:buFont typeface="Wingdings" pitchFamily="2" charset="2"/>
              <a:buChar char="Ø"/>
            </a:pPr>
            <a:r>
              <a:rPr lang="en-US" dirty="0">
                <a:solidFill>
                  <a:schemeClr val="tx2">
                    <a:lumMod val="75000"/>
                  </a:schemeClr>
                </a:solidFill>
                <a:latin typeface="Garamond" panose="02020404030301010803" pitchFamily="18" charset="0"/>
              </a:rPr>
              <a:t>We ran two separate experiments on two well-designed CNNs and compared their results: </a:t>
            </a:r>
          </a:p>
          <a:p>
            <a:pPr>
              <a:buFont typeface="Wingdings" pitchFamily="2" charset="2"/>
              <a:buChar char="Ø"/>
            </a:pPr>
            <a:endParaRPr lang="fa-IR" dirty="0">
              <a:solidFill>
                <a:schemeClr val="tx2">
                  <a:lumMod val="75000"/>
                </a:schemeClr>
              </a:solidFill>
              <a:latin typeface="Garamond" panose="02020404030301010803" pitchFamily="18" charset="0"/>
            </a:endParaRPr>
          </a:p>
          <a:p>
            <a:pPr marL="914400" lvl="1" indent="-457200">
              <a:buFont typeface="+mj-lt"/>
              <a:buAutoNum type="arabicPeriod"/>
            </a:pPr>
            <a:r>
              <a:rPr lang="en-US" sz="2400" dirty="0">
                <a:solidFill>
                  <a:schemeClr val="tx2">
                    <a:lumMod val="75000"/>
                  </a:schemeClr>
                </a:solidFill>
                <a:latin typeface="Garamond" panose="02020404030301010803" pitchFamily="18" charset="0"/>
              </a:rPr>
              <a:t>Efficient Spatial</a:t>
            </a:r>
            <a:r>
              <a:rPr lang="fa-IR" sz="2400" dirty="0">
                <a:solidFill>
                  <a:schemeClr val="tx2">
                    <a:lumMod val="75000"/>
                  </a:schemeClr>
                </a:solidFill>
                <a:latin typeface="Garamond" panose="02020404030301010803" pitchFamily="18" charset="0"/>
              </a:rPr>
              <a:t> </a:t>
            </a:r>
            <a:r>
              <a:rPr lang="en-US" sz="2400" dirty="0">
                <a:solidFill>
                  <a:schemeClr val="tx2">
                    <a:lumMod val="75000"/>
                  </a:schemeClr>
                </a:solidFill>
                <a:latin typeface="Garamond" panose="02020404030301010803" pitchFamily="18" charset="0"/>
              </a:rPr>
              <a:t>Pyramid of Dilated Convolutions (</a:t>
            </a:r>
            <a:r>
              <a:rPr lang="en-US" sz="2400" dirty="0">
                <a:solidFill>
                  <a:srgbClr val="FF0000"/>
                </a:solidFill>
                <a:latin typeface="Garamond" panose="02020404030301010803" pitchFamily="18" charset="0"/>
              </a:rPr>
              <a:t>ESPNet</a:t>
            </a:r>
            <a:r>
              <a:rPr lang="en-US" sz="2400" dirty="0">
                <a:solidFill>
                  <a:schemeClr val="tx2">
                    <a:lumMod val="75000"/>
                  </a:schemeClr>
                </a:solidFill>
                <a:latin typeface="Garamond" panose="02020404030301010803" pitchFamily="18" charset="0"/>
              </a:rPr>
              <a:t>) [13]</a:t>
            </a:r>
          </a:p>
          <a:p>
            <a:pPr marL="1314450" lvl="2" indent="-457200">
              <a:buFont typeface="Arial" panose="020B0604020202020204" pitchFamily="34" charset="0"/>
              <a:buChar char="•"/>
            </a:pPr>
            <a:r>
              <a:rPr lang="en-US" sz="2400" dirty="0">
                <a:solidFill>
                  <a:schemeClr val="tx2">
                    <a:lumMod val="75000"/>
                  </a:schemeClr>
                </a:solidFill>
                <a:latin typeface="Garamond" panose="02020404030301010803" pitchFamily="18" charset="0"/>
              </a:rPr>
              <a:t>A light model developed and published by a member of our group.</a:t>
            </a:r>
          </a:p>
          <a:p>
            <a:pPr marL="857250" lvl="2" indent="0">
              <a:buNone/>
            </a:pPr>
            <a:endParaRPr lang="fa-IR" sz="2400" dirty="0">
              <a:solidFill>
                <a:schemeClr val="tx2">
                  <a:lumMod val="75000"/>
                </a:schemeClr>
              </a:solidFill>
              <a:latin typeface="Garamond" panose="02020404030301010803" pitchFamily="18" charset="0"/>
            </a:endParaRPr>
          </a:p>
          <a:p>
            <a:pPr marL="914400" lvl="1" indent="-457200">
              <a:buFont typeface="+mj-lt"/>
              <a:buAutoNum type="arabicPeriod"/>
            </a:pPr>
            <a:r>
              <a:rPr lang="en-US" sz="2400" dirty="0">
                <a:solidFill>
                  <a:schemeClr val="tx2">
                    <a:lumMod val="75000"/>
                  </a:schemeClr>
                </a:solidFill>
                <a:latin typeface="Garamond" panose="02020404030301010803" pitchFamily="18" charset="0"/>
              </a:rPr>
              <a:t>Densely Connected Convolutional</a:t>
            </a:r>
            <a:r>
              <a:rPr lang="fa-IR" sz="2400" dirty="0">
                <a:solidFill>
                  <a:schemeClr val="tx2">
                    <a:lumMod val="75000"/>
                  </a:schemeClr>
                </a:solidFill>
                <a:latin typeface="Garamond" panose="02020404030301010803" pitchFamily="18" charset="0"/>
              </a:rPr>
              <a:t> </a:t>
            </a:r>
            <a:r>
              <a:rPr lang="en-US" sz="2400" dirty="0">
                <a:solidFill>
                  <a:schemeClr val="tx2">
                    <a:lumMod val="75000"/>
                  </a:schemeClr>
                </a:solidFill>
                <a:latin typeface="Garamond" panose="02020404030301010803" pitchFamily="18" charset="0"/>
              </a:rPr>
              <a:t>Networks (</a:t>
            </a:r>
            <a:r>
              <a:rPr lang="en-US" sz="2400" dirty="0">
                <a:solidFill>
                  <a:srgbClr val="FF0000"/>
                </a:solidFill>
                <a:latin typeface="Garamond" panose="02020404030301010803" pitchFamily="18" charset="0"/>
              </a:rPr>
              <a:t>DenseNet161</a:t>
            </a:r>
            <a:r>
              <a:rPr lang="en-US" sz="2400" dirty="0">
                <a:solidFill>
                  <a:schemeClr val="tx2">
                    <a:lumMod val="75000"/>
                  </a:schemeClr>
                </a:solidFill>
                <a:latin typeface="Garamond" panose="02020404030301010803" pitchFamily="18" charset="0"/>
              </a:rPr>
              <a:t>) [14]</a:t>
            </a:r>
          </a:p>
          <a:p>
            <a:pPr marL="1314450" lvl="2" indent="-457200">
              <a:buFont typeface="Arial" panose="020B0604020202020204" pitchFamily="34" charset="0"/>
              <a:buChar char="•"/>
            </a:pPr>
            <a:r>
              <a:rPr lang="en-US" sz="2400" dirty="0">
                <a:solidFill>
                  <a:schemeClr val="tx2">
                    <a:lumMod val="75000"/>
                  </a:schemeClr>
                </a:solidFill>
                <a:latin typeface="Garamond" panose="02020404030301010803" pitchFamily="18" charset="0"/>
              </a:rPr>
              <a:t>One of the well-known model in Deep Learning literature. </a:t>
            </a:r>
            <a:endParaRPr lang="fa-IR" sz="2400" dirty="0">
              <a:solidFill>
                <a:schemeClr val="tx2">
                  <a:lumMod val="75000"/>
                </a:schemeClr>
              </a:solidFill>
              <a:latin typeface="Garamond" panose="02020404030301010803" pitchFamily="18" charset="0"/>
            </a:endParaRPr>
          </a:p>
          <a:p>
            <a:pPr marL="457200" lvl="1" indent="0">
              <a:buNone/>
            </a:pPr>
            <a:endParaRPr lang="en-US" baseline="30000" dirty="0">
              <a:solidFill>
                <a:schemeClr val="accent3">
                  <a:lumMod val="50000"/>
                </a:schemeClr>
              </a:solidFill>
              <a:latin typeface="Garamond" panose="02020404030301010803" pitchFamily="18" charset="0"/>
            </a:endParaRPr>
          </a:p>
        </p:txBody>
      </p:sp>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F793F2DC-C962-4D7A-BF76-C97C46A8C143}"/>
                  </a:ext>
                </a:extLst>
              </p14:cNvPr>
              <p14:cNvContentPartPr/>
              <p14:nvPr/>
            </p14:nvContentPartPr>
            <p14:xfrm>
              <a:off x="1933920" y="2922480"/>
              <a:ext cx="969480" cy="2428200"/>
            </p14:xfrm>
          </p:contentPart>
        </mc:Choice>
        <mc:Fallback>
          <p:pic>
            <p:nvPicPr>
              <p:cNvPr id="4" name="Ink 3">
                <a:extLst>
                  <a:ext uri="{FF2B5EF4-FFF2-40B4-BE49-F238E27FC236}">
                    <a16:creationId xmlns:a16="http://schemas.microsoft.com/office/drawing/2014/main" id="{F793F2DC-C962-4D7A-BF76-C97C46A8C143}"/>
                  </a:ext>
                </a:extLst>
              </p:cNvPr>
              <p:cNvPicPr/>
              <p:nvPr/>
            </p:nvPicPr>
            <p:blipFill>
              <a:blip r:embed="rId4"/>
              <a:stretch>
                <a:fillRect/>
              </a:stretch>
            </p:blipFill>
            <p:spPr>
              <a:xfrm>
                <a:off x="1924560" y="2913120"/>
                <a:ext cx="988200" cy="2446920"/>
              </a:xfrm>
              <a:prstGeom prst="rect">
                <a:avLst/>
              </a:prstGeom>
            </p:spPr>
          </p:pic>
        </mc:Fallback>
      </mc:AlternateContent>
    </p:spTree>
    <p:extLst>
      <p:ext uri="{BB962C8B-B14F-4D97-AF65-F5344CB8AC3E}">
        <p14:creationId xmlns:p14="http://schemas.microsoft.com/office/powerpoint/2010/main" val="1318609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Results</a:t>
            </a:r>
          </a:p>
        </p:txBody>
      </p:sp>
      <p:sp>
        <p:nvSpPr>
          <p:cNvPr id="3" name="Text Placeholder 2"/>
          <p:cNvSpPr>
            <a:spLocks noGrp="1"/>
          </p:cNvSpPr>
          <p:nvPr>
            <p:ph type="body" sz="quarter" idx="11"/>
          </p:nvPr>
        </p:nvSpPr>
        <p:spPr>
          <a:xfrm>
            <a:off x="2184209" y="1755093"/>
            <a:ext cx="8196210" cy="4015497"/>
          </a:xfrm>
        </p:spPr>
        <p:txBody>
          <a:bodyPr/>
          <a:lstStyle/>
          <a:p>
            <a:pPr marL="0" indent="0">
              <a:buNone/>
            </a:pPr>
            <a:r>
              <a:rPr lang="en-US" dirty="0">
                <a:solidFill>
                  <a:schemeClr val="tx2">
                    <a:lumMod val="75000"/>
                  </a:schemeClr>
                </a:solidFill>
                <a:latin typeface="Garamond" panose="02020404030301010803" pitchFamily="18" charset="0"/>
              </a:rPr>
              <a:t>Evaluation results of </a:t>
            </a:r>
            <a:r>
              <a:rPr lang="en-US" dirty="0" err="1">
                <a:solidFill>
                  <a:schemeClr val="tx2">
                    <a:lumMod val="75000"/>
                  </a:schemeClr>
                </a:solidFill>
                <a:latin typeface="Garamond" panose="02020404030301010803" pitchFamily="18" charset="0"/>
              </a:rPr>
              <a:t>ESPNet</a:t>
            </a:r>
            <a:r>
              <a:rPr lang="en-US" dirty="0">
                <a:solidFill>
                  <a:schemeClr val="tx2">
                    <a:lumMod val="75000"/>
                  </a:schemeClr>
                </a:solidFill>
                <a:latin typeface="Garamond" panose="02020404030301010803" pitchFamily="18" charset="0"/>
              </a:rPr>
              <a:t> and DenseNet161 on </a:t>
            </a:r>
            <a:r>
              <a:rPr lang="en-US" b="1" dirty="0">
                <a:solidFill>
                  <a:schemeClr val="tx2">
                    <a:lumMod val="75000"/>
                  </a:schemeClr>
                </a:solidFill>
                <a:latin typeface="Garamond" panose="02020404030301010803" pitchFamily="18" charset="0"/>
              </a:rPr>
              <a:t>Melanoma</a:t>
            </a:r>
          </a:p>
        </p:txBody>
      </p:sp>
      <p:pic>
        <p:nvPicPr>
          <p:cNvPr id="5" name="Picture 4" descr="Table&#10;&#10;Description automatically generated">
            <a:extLst>
              <a:ext uri="{FF2B5EF4-FFF2-40B4-BE49-F238E27FC236}">
                <a16:creationId xmlns:a16="http://schemas.microsoft.com/office/drawing/2014/main" id="{0E1BCA0D-B50E-114C-AB32-BB619AE4BDB3}"/>
              </a:ext>
            </a:extLst>
          </p:cNvPr>
          <p:cNvPicPr>
            <a:picLocks noChangeAspect="1"/>
          </p:cNvPicPr>
          <p:nvPr/>
        </p:nvPicPr>
        <p:blipFill>
          <a:blip r:embed="rId3">
            <a:duotone>
              <a:schemeClr val="accent1">
                <a:shade val="45000"/>
                <a:satMod val="135000"/>
              </a:schemeClr>
              <a:prstClr val="white"/>
            </a:duotone>
          </a:blip>
          <a:stretch>
            <a:fillRect/>
          </a:stretch>
        </p:blipFill>
        <p:spPr>
          <a:xfrm>
            <a:off x="3580211" y="2447233"/>
            <a:ext cx="4734158" cy="3664471"/>
          </a:xfrm>
          <a:prstGeom prst="rect">
            <a:avLst/>
          </a:prstGeom>
        </p:spPr>
      </p:pic>
      <mc:AlternateContent xmlns:mc="http://schemas.openxmlformats.org/markup-compatibility/2006">
        <mc:Choice xmlns:p14="http://schemas.microsoft.com/office/powerpoint/2010/main" Requires="p14">
          <p:contentPart p14:bwMode="auto" r:id="rId4">
            <p14:nvContentPartPr>
              <p14:cNvPr id="4" name="Ink 3">
                <a:extLst>
                  <a:ext uri="{FF2B5EF4-FFF2-40B4-BE49-F238E27FC236}">
                    <a16:creationId xmlns:a16="http://schemas.microsoft.com/office/drawing/2014/main" id="{A8D58CBE-C968-475D-8BED-2DED822EB298}"/>
                  </a:ext>
                </a:extLst>
              </p14:cNvPr>
              <p14:cNvContentPartPr/>
              <p14:nvPr/>
            </p14:nvContentPartPr>
            <p14:xfrm>
              <a:off x="5475240" y="5433480"/>
              <a:ext cx="1885680" cy="663480"/>
            </p14:xfrm>
          </p:contentPart>
        </mc:Choice>
        <mc:Fallback>
          <p:pic>
            <p:nvPicPr>
              <p:cNvPr id="4" name="Ink 3">
                <a:extLst>
                  <a:ext uri="{FF2B5EF4-FFF2-40B4-BE49-F238E27FC236}">
                    <a16:creationId xmlns:a16="http://schemas.microsoft.com/office/drawing/2014/main" id="{A8D58CBE-C968-475D-8BED-2DED822EB298}"/>
                  </a:ext>
                </a:extLst>
              </p:cNvPr>
              <p:cNvPicPr/>
              <p:nvPr/>
            </p:nvPicPr>
            <p:blipFill>
              <a:blip r:embed="rId5"/>
              <a:stretch>
                <a:fillRect/>
              </a:stretch>
            </p:blipFill>
            <p:spPr>
              <a:xfrm>
                <a:off x="5465880" y="5424120"/>
                <a:ext cx="1904400" cy="682200"/>
              </a:xfrm>
              <a:prstGeom prst="rect">
                <a:avLst/>
              </a:prstGeom>
            </p:spPr>
          </p:pic>
        </mc:Fallback>
      </mc:AlternateContent>
    </p:spTree>
    <p:extLst>
      <p:ext uri="{BB962C8B-B14F-4D97-AF65-F5344CB8AC3E}">
        <p14:creationId xmlns:p14="http://schemas.microsoft.com/office/powerpoint/2010/main" val="3159848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ADC697-2A46-4107-853C-D1751499BE39}"/>
              </a:ext>
            </a:extLst>
          </p:cNvPr>
          <p:cNvSpPr txBox="1"/>
          <p:nvPr/>
        </p:nvSpPr>
        <p:spPr>
          <a:xfrm>
            <a:off x="414779" y="2318994"/>
            <a:ext cx="10444706" cy="1938992"/>
          </a:xfrm>
          <a:prstGeom prst="rect">
            <a:avLst/>
          </a:prstGeom>
          <a:noFill/>
        </p:spPr>
        <p:txBody>
          <a:bodyPr wrap="square" rtlCol="0">
            <a:spAutoFit/>
          </a:bodyPr>
          <a:lstStyle/>
          <a:p>
            <a:pPr algn="ctr"/>
            <a:r>
              <a:rPr lang="en-US" sz="2400" b="1" dirty="0">
                <a:latin typeface="Palatino" pitchFamily="2" charset="77"/>
                <a:ea typeface="Palatino" pitchFamily="2" charset="77"/>
              </a:rPr>
              <a:t>VSGD-Net: Virtual Staining Guided Melanocyte Detection on Histopathological Images</a:t>
            </a:r>
            <a:endParaRPr lang="en-US" sz="2400" b="1" dirty="0"/>
          </a:p>
          <a:p>
            <a:pPr algn="ctr"/>
            <a:endParaRPr lang="en-US" sz="2400" dirty="0"/>
          </a:p>
          <a:p>
            <a:pPr algn="ctr"/>
            <a:r>
              <a:rPr lang="en-US" sz="2400" dirty="0" err="1"/>
              <a:t>Kechun</a:t>
            </a:r>
            <a:r>
              <a:rPr lang="en-US" sz="2400" dirty="0"/>
              <a:t> Liu et al</a:t>
            </a:r>
          </a:p>
          <a:p>
            <a:pPr algn="ctr"/>
            <a:r>
              <a:rPr lang="en-US" sz="2400" dirty="0"/>
              <a:t>Submitted to WACV 2023</a:t>
            </a:r>
          </a:p>
        </p:txBody>
      </p:sp>
      <mc:AlternateContent xmlns:mc="http://schemas.openxmlformats.org/markup-compatibility/2006">
        <mc:Choice xmlns:p14="http://schemas.microsoft.com/office/powerpoint/2010/main" Requires="p14">
          <p:contentPart p14:bwMode="auto" r:id="rId2">
            <p14:nvContentPartPr>
              <p14:cNvPr id="3" name="Ink 2">
                <a:extLst>
                  <a:ext uri="{FF2B5EF4-FFF2-40B4-BE49-F238E27FC236}">
                    <a16:creationId xmlns:a16="http://schemas.microsoft.com/office/drawing/2014/main" id="{ABDF4661-AF7E-44CF-92A0-4BC644A1CA81}"/>
                  </a:ext>
                </a:extLst>
              </p14:cNvPr>
              <p14:cNvContentPartPr/>
              <p14:nvPr/>
            </p14:nvContentPartPr>
            <p14:xfrm>
              <a:off x="3972960" y="4056120"/>
              <a:ext cx="1695240" cy="158040"/>
            </p14:xfrm>
          </p:contentPart>
        </mc:Choice>
        <mc:Fallback>
          <p:pic>
            <p:nvPicPr>
              <p:cNvPr id="3" name="Ink 2">
                <a:extLst>
                  <a:ext uri="{FF2B5EF4-FFF2-40B4-BE49-F238E27FC236}">
                    <a16:creationId xmlns:a16="http://schemas.microsoft.com/office/drawing/2014/main" id="{ABDF4661-AF7E-44CF-92A0-4BC644A1CA81}"/>
                  </a:ext>
                </a:extLst>
              </p:cNvPr>
              <p:cNvPicPr/>
              <p:nvPr/>
            </p:nvPicPr>
            <p:blipFill>
              <a:blip r:embed="rId3"/>
              <a:stretch>
                <a:fillRect/>
              </a:stretch>
            </p:blipFill>
            <p:spPr>
              <a:xfrm>
                <a:off x="3963600" y="4046760"/>
                <a:ext cx="1713960" cy="176760"/>
              </a:xfrm>
              <a:prstGeom prst="rect">
                <a:avLst/>
              </a:prstGeom>
            </p:spPr>
          </p:pic>
        </mc:Fallback>
      </mc:AlternateContent>
    </p:spTree>
    <p:extLst>
      <p:ext uri="{BB962C8B-B14F-4D97-AF65-F5344CB8AC3E}">
        <p14:creationId xmlns:p14="http://schemas.microsoft.com/office/powerpoint/2010/main" val="1276086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BD3BF6-4B58-4348-BD5E-41E97D199315}"/>
              </a:ext>
            </a:extLst>
          </p:cNvPr>
          <p:cNvSpPr>
            <a:spLocks noGrp="1"/>
          </p:cNvSpPr>
          <p:nvPr>
            <p:ph type="title"/>
          </p:nvPr>
        </p:nvSpPr>
        <p:spPr/>
        <p:txBody>
          <a:bodyPr/>
          <a:lstStyle/>
          <a:p>
            <a:r>
              <a:rPr lang="en-US" dirty="0">
                <a:latin typeface="Palatino" pitchFamily="2" charset="77"/>
                <a:ea typeface="Palatino" pitchFamily="2" charset="77"/>
              </a:rPr>
              <a:t>How to Detect Melanocytes</a:t>
            </a:r>
          </a:p>
        </p:txBody>
      </p:sp>
      <p:pic>
        <p:nvPicPr>
          <p:cNvPr id="6" name="Picture 5" descr="A close up of a person's eye&#10;&#10;Description automatically generated with low confidence">
            <a:extLst>
              <a:ext uri="{FF2B5EF4-FFF2-40B4-BE49-F238E27FC236}">
                <a16:creationId xmlns:a16="http://schemas.microsoft.com/office/drawing/2014/main" id="{230294B0-B343-A443-A692-E3F600FB5017}"/>
              </a:ext>
            </a:extLst>
          </p:cNvPr>
          <p:cNvPicPr>
            <a:picLocks noChangeAspect="1"/>
          </p:cNvPicPr>
          <p:nvPr/>
        </p:nvPicPr>
        <p:blipFill>
          <a:blip r:embed="rId3"/>
          <a:stretch>
            <a:fillRect/>
          </a:stretch>
        </p:blipFill>
        <p:spPr>
          <a:xfrm>
            <a:off x="4726249" y="2951226"/>
            <a:ext cx="3505200" cy="1968500"/>
          </a:xfrm>
          <a:prstGeom prst="rect">
            <a:avLst/>
          </a:prstGeom>
        </p:spPr>
      </p:pic>
      <p:pic>
        <p:nvPicPr>
          <p:cNvPr id="7" name="Picture 6" descr="A picture containing fabric, porcelain&#10;&#10;Description automatically generated">
            <a:extLst>
              <a:ext uri="{FF2B5EF4-FFF2-40B4-BE49-F238E27FC236}">
                <a16:creationId xmlns:a16="http://schemas.microsoft.com/office/drawing/2014/main" id="{E89339D1-D2DF-894A-9D2C-3EF28BA177FD}"/>
              </a:ext>
            </a:extLst>
          </p:cNvPr>
          <p:cNvPicPr>
            <a:picLocks noChangeAspect="1"/>
          </p:cNvPicPr>
          <p:nvPr/>
        </p:nvPicPr>
        <p:blipFill>
          <a:blip r:embed="rId4"/>
          <a:stretch>
            <a:fillRect/>
          </a:stretch>
        </p:blipFill>
        <p:spPr>
          <a:xfrm>
            <a:off x="895675" y="2951226"/>
            <a:ext cx="3507889" cy="1965960"/>
          </a:xfrm>
          <a:prstGeom prst="rect">
            <a:avLst/>
          </a:prstGeom>
        </p:spPr>
      </p:pic>
      <p:pic>
        <p:nvPicPr>
          <p:cNvPr id="8" name="Picture 7" descr="A close up of a person's eye&#10;&#10;Description automatically generated with low confidence">
            <a:extLst>
              <a:ext uri="{FF2B5EF4-FFF2-40B4-BE49-F238E27FC236}">
                <a16:creationId xmlns:a16="http://schemas.microsoft.com/office/drawing/2014/main" id="{E9D8AA8B-9966-6940-BCB1-02F1176BD62A}"/>
              </a:ext>
            </a:extLst>
          </p:cNvPr>
          <p:cNvPicPr>
            <a:picLocks noChangeAspect="1"/>
          </p:cNvPicPr>
          <p:nvPr/>
        </p:nvPicPr>
        <p:blipFill rotWithShape="1">
          <a:blip r:embed="rId3"/>
          <a:srcRect l="41739" t="15626" r="33478" b="49071"/>
          <a:stretch/>
        </p:blipFill>
        <p:spPr>
          <a:xfrm>
            <a:off x="8554134" y="2945740"/>
            <a:ext cx="2457450" cy="1965960"/>
          </a:xfrm>
          <a:prstGeom prst="rect">
            <a:avLst/>
          </a:prstGeom>
        </p:spPr>
      </p:pic>
      <p:sp>
        <p:nvSpPr>
          <p:cNvPr id="9" name="Rectangle 8">
            <a:extLst>
              <a:ext uri="{FF2B5EF4-FFF2-40B4-BE49-F238E27FC236}">
                <a16:creationId xmlns:a16="http://schemas.microsoft.com/office/drawing/2014/main" id="{F9D63CC0-3A73-D745-80AA-C616E2FB3BCA}"/>
              </a:ext>
            </a:extLst>
          </p:cNvPr>
          <p:cNvSpPr/>
          <p:nvPr/>
        </p:nvSpPr>
        <p:spPr>
          <a:xfrm>
            <a:off x="6189289" y="3264408"/>
            <a:ext cx="868680" cy="69494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917025EB-A56C-1248-A2E5-26B601593037}"/>
              </a:ext>
            </a:extLst>
          </p:cNvPr>
          <p:cNvCxnSpPr/>
          <p:nvPr/>
        </p:nvCxnSpPr>
        <p:spPr>
          <a:xfrm flipV="1">
            <a:off x="7067113" y="2945740"/>
            <a:ext cx="1487021" cy="318668"/>
          </a:xfrm>
          <a:prstGeom prst="line">
            <a:avLst/>
          </a:prstGeom>
          <a:ln w="19050"/>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92F05EBD-4524-7948-A9D2-4E642E412AF6}"/>
              </a:ext>
            </a:extLst>
          </p:cNvPr>
          <p:cNvCxnSpPr/>
          <p:nvPr/>
        </p:nvCxnSpPr>
        <p:spPr>
          <a:xfrm>
            <a:off x="7057969" y="3959352"/>
            <a:ext cx="1496165" cy="952348"/>
          </a:xfrm>
          <a:prstGeom prst="line">
            <a:avLst/>
          </a:prstGeom>
          <a:ln w="19050"/>
        </p:spPr>
        <p:style>
          <a:lnRef idx="2">
            <a:schemeClr val="dk1"/>
          </a:lnRef>
          <a:fillRef idx="0">
            <a:schemeClr val="dk1"/>
          </a:fillRef>
          <a:effectRef idx="1">
            <a:schemeClr val="dk1"/>
          </a:effectRef>
          <a:fontRef idx="minor">
            <a:schemeClr val="tx1"/>
          </a:fontRef>
        </p:style>
      </p:cxnSp>
      <p:sp>
        <p:nvSpPr>
          <p:cNvPr id="12" name="TextBox 11">
            <a:extLst>
              <a:ext uri="{FF2B5EF4-FFF2-40B4-BE49-F238E27FC236}">
                <a16:creationId xmlns:a16="http://schemas.microsoft.com/office/drawing/2014/main" id="{D4636A48-2EA6-F747-93A0-FD500D84FB4E}"/>
              </a:ext>
            </a:extLst>
          </p:cNvPr>
          <p:cNvSpPr txBox="1"/>
          <p:nvPr/>
        </p:nvSpPr>
        <p:spPr>
          <a:xfrm>
            <a:off x="1593487" y="5020056"/>
            <a:ext cx="2112264" cy="338554"/>
          </a:xfrm>
          <a:prstGeom prst="rect">
            <a:avLst/>
          </a:prstGeom>
          <a:noFill/>
        </p:spPr>
        <p:txBody>
          <a:bodyPr wrap="square" rtlCol="0">
            <a:spAutoFit/>
          </a:bodyPr>
          <a:lstStyle/>
          <a:p>
            <a:pPr algn="ctr"/>
            <a:r>
              <a:rPr lang="en-US" sz="1600" dirty="0">
                <a:latin typeface="Palatino" pitchFamily="2" charset="77"/>
                <a:ea typeface="Palatino" pitchFamily="2" charset="77"/>
              </a:rPr>
              <a:t>(a) H&amp;E Staining</a:t>
            </a:r>
          </a:p>
        </p:txBody>
      </p:sp>
      <p:sp>
        <p:nvSpPr>
          <p:cNvPr id="13" name="TextBox 12">
            <a:extLst>
              <a:ext uri="{FF2B5EF4-FFF2-40B4-BE49-F238E27FC236}">
                <a16:creationId xmlns:a16="http://schemas.microsoft.com/office/drawing/2014/main" id="{95038DE8-3F26-F245-8090-0FB84CD3C871}"/>
              </a:ext>
            </a:extLst>
          </p:cNvPr>
          <p:cNvSpPr txBox="1"/>
          <p:nvPr/>
        </p:nvSpPr>
        <p:spPr>
          <a:xfrm>
            <a:off x="4564234" y="5020056"/>
            <a:ext cx="3829230" cy="338554"/>
          </a:xfrm>
          <a:prstGeom prst="rect">
            <a:avLst/>
          </a:prstGeom>
          <a:noFill/>
        </p:spPr>
        <p:txBody>
          <a:bodyPr wrap="square" rtlCol="0">
            <a:spAutoFit/>
          </a:bodyPr>
          <a:lstStyle/>
          <a:p>
            <a:pPr algn="ctr"/>
            <a:r>
              <a:rPr lang="en-US" sz="1600" dirty="0">
                <a:latin typeface="Palatino" pitchFamily="2" charset="77"/>
                <a:ea typeface="Palatino" pitchFamily="2" charset="77"/>
              </a:rPr>
              <a:t>(b) Sox10 Staining – melanocytes are red</a:t>
            </a:r>
          </a:p>
        </p:txBody>
      </p:sp>
      <p:sp>
        <p:nvSpPr>
          <p:cNvPr id="14" name="TextBox 13">
            <a:extLst>
              <a:ext uri="{FF2B5EF4-FFF2-40B4-BE49-F238E27FC236}">
                <a16:creationId xmlns:a16="http://schemas.microsoft.com/office/drawing/2014/main" id="{82036976-EDE6-9647-BFDF-6DA03E57FA65}"/>
              </a:ext>
            </a:extLst>
          </p:cNvPr>
          <p:cNvSpPr txBox="1"/>
          <p:nvPr/>
        </p:nvSpPr>
        <p:spPr>
          <a:xfrm>
            <a:off x="8726727" y="5020056"/>
            <a:ext cx="2112264" cy="338554"/>
          </a:xfrm>
          <a:prstGeom prst="rect">
            <a:avLst/>
          </a:prstGeom>
          <a:noFill/>
        </p:spPr>
        <p:txBody>
          <a:bodyPr wrap="square" rtlCol="0">
            <a:spAutoFit/>
          </a:bodyPr>
          <a:lstStyle/>
          <a:p>
            <a:pPr algn="ctr"/>
            <a:r>
              <a:rPr lang="en-US" sz="1600" dirty="0">
                <a:latin typeface="Palatino" pitchFamily="2" charset="77"/>
                <a:ea typeface="Palatino" pitchFamily="2" charset="77"/>
              </a:rPr>
              <a:t>(c) Crop from Sox10 </a:t>
            </a:r>
          </a:p>
        </p:txBody>
      </p:sp>
      <p:sp>
        <p:nvSpPr>
          <p:cNvPr id="17" name="Text Placeholder 1">
            <a:extLst>
              <a:ext uri="{FF2B5EF4-FFF2-40B4-BE49-F238E27FC236}">
                <a16:creationId xmlns:a16="http://schemas.microsoft.com/office/drawing/2014/main" id="{11ACC1D6-440A-BC41-8A81-2E2D8B007797}"/>
              </a:ext>
            </a:extLst>
          </p:cNvPr>
          <p:cNvSpPr>
            <a:spLocks noGrp="1"/>
          </p:cNvSpPr>
          <p:nvPr>
            <p:ph type="body" sz="quarter" idx="11"/>
          </p:nvPr>
        </p:nvSpPr>
        <p:spPr>
          <a:xfrm>
            <a:off x="879073" y="1736726"/>
            <a:ext cx="10928280" cy="4015497"/>
          </a:xfrm>
        </p:spPr>
        <p:txBody>
          <a:bodyPr>
            <a:normAutofit/>
          </a:bodyPr>
          <a:lstStyle/>
          <a:p>
            <a:r>
              <a:rPr lang="en-US" b="0" dirty="0">
                <a:latin typeface="Palatino" pitchFamily="2" charset="77"/>
                <a:ea typeface="Palatino" pitchFamily="2" charset="77"/>
              </a:rPr>
              <a:t>Sox10 staining can highlight melanocytes, but it’s not a routine procedure due to its </a:t>
            </a:r>
            <a:r>
              <a:rPr lang="en-US" dirty="0">
                <a:latin typeface="Palatino" pitchFamily="2" charset="77"/>
                <a:ea typeface="Palatino" pitchFamily="2" charset="77"/>
              </a:rPr>
              <a:t>high cost</a:t>
            </a:r>
            <a:r>
              <a:rPr lang="en-US" b="0" dirty="0">
                <a:latin typeface="Palatino" pitchFamily="2" charset="77"/>
                <a:ea typeface="Palatino" pitchFamily="2" charset="77"/>
              </a:rPr>
              <a:t>.</a:t>
            </a:r>
          </a:p>
        </p:txBody>
      </p:sp>
    </p:spTree>
    <p:extLst>
      <p:ext uri="{BB962C8B-B14F-4D97-AF65-F5344CB8AC3E}">
        <p14:creationId xmlns:p14="http://schemas.microsoft.com/office/powerpoint/2010/main" val="465751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401333-BCFF-B244-BABA-643C4F3A06C0}"/>
              </a:ext>
            </a:extLst>
          </p:cNvPr>
          <p:cNvSpPr>
            <a:spLocks noGrp="1"/>
          </p:cNvSpPr>
          <p:nvPr>
            <p:ph type="body" sz="quarter" idx="11"/>
          </p:nvPr>
        </p:nvSpPr>
        <p:spPr/>
        <p:txBody>
          <a:bodyPr/>
          <a:lstStyle/>
          <a:p>
            <a:r>
              <a:rPr lang="en-US" b="0" dirty="0">
                <a:latin typeface="Palatino" pitchFamily="2" charset="77"/>
                <a:ea typeface="Palatino" pitchFamily="2" charset="77"/>
              </a:rPr>
              <a:t>Can we automatically </a:t>
            </a:r>
            <a:r>
              <a:rPr lang="en-US" dirty="0">
                <a:latin typeface="Palatino" pitchFamily="2" charset="77"/>
                <a:ea typeface="Palatino" pitchFamily="2" charset="77"/>
              </a:rPr>
              <a:t>detect melanocytes </a:t>
            </a:r>
            <a:r>
              <a:rPr lang="en-US" b="0" dirty="0">
                <a:latin typeface="Palatino" pitchFamily="2" charset="77"/>
                <a:ea typeface="Palatino" pitchFamily="2" charset="77"/>
              </a:rPr>
              <a:t>on </a:t>
            </a:r>
            <a:r>
              <a:rPr lang="en-US" dirty="0">
                <a:latin typeface="Palatino" pitchFamily="2" charset="77"/>
                <a:ea typeface="Palatino" pitchFamily="2" charset="77"/>
              </a:rPr>
              <a:t>H&amp;E </a:t>
            </a:r>
            <a:r>
              <a:rPr lang="en-US" b="0" dirty="0">
                <a:latin typeface="Palatino" pitchFamily="2" charset="77"/>
                <a:ea typeface="Palatino" pitchFamily="2" charset="77"/>
              </a:rPr>
              <a:t>images?</a:t>
            </a:r>
          </a:p>
        </p:txBody>
      </p:sp>
      <p:sp>
        <p:nvSpPr>
          <p:cNvPr id="3" name="Title 2">
            <a:extLst>
              <a:ext uri="{FF2B5EF4-FFF2-40B4-BE49-F238E27FC236}">
                <a16:creationId xmlns:a16="http://schemas.microsoft.com/office/drawing/2014/main" id="{47C43AC6-1DFC-6F4E-A3AD-94C2D2A13EEB}"/>
              </a:ext>
            </a:extLst>
          </p:cNvPr>
          <p:cNvSpPr>
            <a:spLocks noGrp="1"/>
          </p:cNvSpPr>
          <p:nvPr>
            <p:ph type="title"/>
          </p:nvPr>
        </p:nvSpPr>
        <p:spPr/>
        <p:txBody>
          <a:bodyPr/>
          <a:lstStyle/>
          <a:p>
            <a:r>
              <a:rPr lang="en-US" dirty="0">
                <a:latin typeface="Palatino" pitchFamily="2" charset="77"/>
                <a:ea typeface="Palatino" pitchFamily="2" charset="77"/>
              </a:rPr>
              <a:t>Goal</a:t>
            </a:r>
          </a:p>
        </p:txBody>
      </p:sp>
      <p:pic>
        <p:nvPicPr>
          <p:cNvPr id="5" name="Graphic 4" descr="Brainstorm with solid fill">
            <a:extLst>
              <a:ext uri="{FF2B5EF4-FFF2-40B4-BE49-F238E27FC236}">
                <a16:creationId xmlns:a16="http://schemas.microsoft.com/office/drawing/2014/main" id="{7571DAF1-F013-4F4B-8A4A-5145E36592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53896" y="3511296"/>
            <a:ext cx="914400" cy="914400"/>
          </a:xfrm>
          <a:prstGeom prst="rect">
            <a:avLst/>
          </a:prstGeom>
        </p:spPr>
      </p:pic>
      <p:sp>
        <p:nvSpPr>
          <p:cNvPr id="6" name="Left Brace 5">
            <a:extLst>
              <a:ext uri="{FF2B5EF4-FFF2-40B4-BE49-F238E27FC236}">
                <a16:creationId xmlns:a16="http://schemas.microsoft.com/office/drawing/2014/main" id="{F68235B4-267A-9746-82FD-7165CBA447AA}"/>
              </a:ext>
            </a:extLst>
          </p:cNvPr>
          <p:cNvSpPr/>
          <p:nvPr/>
        </p:nvSpPr>
        <p:spPr>
          <a:xfrm>
            <a:off x="2368296" y="3195828"/>
            <a:ext cx="411480" cy="154533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9697ABAE-C288-F54E-9540-3E23FBD3037B}"/>
              </a:ext>
            </a:extLst>
          </p:cNvPr>
          <p:cNvSpPr txBox="1"/>
          <p:nvPr/>
        </p:nvSpPr>
        <p:spPr>
          <a:xfrm>
            <a:off x="2943119" y="3154680"/>
            <a:ext cx="7096993" cy="2308324"/>
          </a:xfrm>
          <a:prstGeom prst="rect">
            <a:avLst/>
          </a:prstGeom>
          <a:noFill/>
        </p:spPr>
        <p:txBody>
          <a:bodyPr wrap="square" rtlCol="0">
            <a:spAutoFit/>
          </a:bodyPr>
          <a:lstStyle/>
          <a:p>
            <a:pPr marL="342900" indent="-342900">
              <a:buAutoNum type="arabicPeriod"/>
            </a:pPr>
            <a:r>
              <a:rPr lang="en-US" sz="2400" dirty="0"/>
              <a:t>Address the limitations:</a:t>
            </a:r>
          </a:p>
          <a:p>
            <a:pPr lvl="1"/>
            <a:r>
              <a:rPr lang="en-US" sz="2400" dirty="0"/>
              <a:t>-- Visual similarity of melanocytes to other cells in H&amp;E images</a:t>
            </a:r>
          </a:p>
          <a:p>
            <a:pPr lvl="1"/>
            <a:r>
              <a:rPr lang="en-US" sz="2400" dirty="0"/>
              <a:t>-- High cost of Sox10 staining</a:t>
            </a:r>
          </a:p>
          <a:p>
            <a:pPr marL="342900" indent="-342900">
              <a:buAutoNum type="arabicPeriod"/>
            </a:pPr>
            <a:r>
              <a:rPr lang="en-US" sz="2400" dirty="0"/>
              <a:t>Reduce the burden on pathologists</a:t>
            </a:r>
          </a:p>
          <a:p>
            <a:pPr marL="342900" indent="-342900">
              <a:buAutoNum type="arabicPeriod"/>
            </a:pPr>
            <a:r>
              <a:rPr lang="en-US" sz="2400" dirty="0"/>
              <a:t>Aid in melanoma diagnosis in the future</a:t>
            </a:r>
          </a:p>
        </p:txBody>
      </p:sp>
    </p:spTree>
    <p:extLst>
      <p:ext uri="{BB962C8B-B14F-4D97-AF65-F5344CB8AC3E}">
        <p14:creationId xmlns:p14="http://schemas.microsoft.com/office/powerpoint/2010/main" val="4162273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CD5FDB37-E3B1-4046-B345-D32AB6A0E01E}"/>
              </a:ext>
            </a:extLst>
          </p:cNvPr>
          <p:cNvSpPr>
            <a:spLocks noGrp="1"/>
          </p:cNvSpPr>
          <p:nvPr>
            <p:ph type="body" sz="quarter" idx="11"/>
          </p:nvPr>
        </p:nvSpPr>
        <p:spPr>
          <a:xfrm>
            <a:off x="879073" y="1736726"/>
            <a:ext cx="10928280" cy="4015497"/>
          </a:xfrm>
        </p:spPr>
        <p:txBody>
          <a:bodyPr/>
          <a:lstStyle/>
          <a:p>
            <a:r>
              <a:rPr lang="en-US" b="0" dirty="0">
                <a:latin typeface="Palatino" pitchFamily="2" charset="77"/>
                <a:ea typeface="Palatino" pitchFamily="2" charset="77"/>
              </a:rPr>
              <a:t>Our dataset consists of skin tissues of 15 cases from a private dermatopathology lab, including 3 cases for each MPATH diagnostic category</a:t>
            </a:r>
            <a:r>
              <a:rPr lang="en-US" b="0" baseline="30000" dirty="0">
                <a:latin typeface="Palatino" pitchFamily="2" charset="77"/>
                <a:ea typeface="Palatino" pitchFamily="2" charset="77"/>
              </a:rPr>
              <a:t>1</a:t>
            </a:r>
            <a:r>
              <a:rPr lang="en-US" b="0" dirty="0">
                <a:latin typeface="Palatino" pitchFamily="2" charset="77"/>
                <a:ea typeface="Palatino" pitchFamily="2" charset="77"/>
              </a:rPr>
              <a:t> </a:t>
            </a:r>
            <a:r>
              <a:rPr lang="en-US" b="0" dirty="0">
                <a:solidFill>
                  <a:srgbClr val="00B050"/>
                </a:solidFill>
                <a:latin typeface="Palatino" pitchFamily="2" charset="77"/>
                <a:ea typeface="Palatino" pitchFamily="2" charset="77"/>
              </a:rPr>
              <a:t>[8]</a:t>
            </a:r>
            <a:r>
              <a:rPr lang="en-US" b="0" dirty="0">
                <a:latin typeface="Palatino" pitchFamily="2" charset="77"/>
                <a:ea typeface="Palatino" pitchFamily="2" charset="77"/>
              </a:rPr>
              <a:t>.</a:t>
            </a:r>
          </a:p>
          <a:p>
            <a:r>
              <a:rPr lang="en-US" b="0" dirty="0">
                <a:latin typeface="Palatino" pitchFamily="2" charset="77"/>
                <a:ea typeface="Palatino" pitchFamily="2" charset="77"/>
              </a:rPr>
              <a:t>We stain each glass slide with H&amp;E first, then de-stain and re-stain the same glass slide in Sox10.</a:t>
            </a:r>
          </a:p>
          <a:p>
            <a:r>
              <a:rPr lang="en-US" b="0" dirty="0">
                <a:latin typeface="Palatino" pitchFamily="2" charset="77"/>
                <a:ea typeface="Palatino" pitchFamily="2" charset="77"/>
              </a:rPr>
              <a:t>Each skin tissue is cut into multiple (4-6) thin slices for microscopic examination, resulting in </a:t>
            </a:r>
            <a:r>
              <a:rPr lang="en-US" dirty="0">
                <a:latin typeface="Palatino" pitchFamily="2" charset="77"/>
                <a:ea typeface="Palatino" pitchFamily="2" charset="77"/>
              </a:rPr>
              <a:t>75 slices </a:t>
            </a:r>
            <a:r>
              <a:rPr lang="en-US" b="0" dirty="0">
                <a:latin typeface="Palatino" pitchFamily="2" charset="77"/>
                <a:ea typeface="Palatino" pitchFamily="2" charset="77"/>
              </a:rPr>
              <a:t>at 20x magnification.</a:t>
            </a:r>
          </a:p>
          <a:p>
            <a:endParaRPr lang="en-US" b="0" dirty="0">
              <a:latin typeface="Palatino" pitchFamily="2" charset="77"/>
              <a:ea typeface="Palatino" pitchFamily="2" charset="77"/>
            </a:endParaRPr>
          </a:p>
          <a:p>
            <a:endParaRPr lang="en-US" b="0" dirty="0">
              <a:latin typeface="Palatino" pitchFamily="2" charset="77"/>
              <a:ea typeface="Palatino" pitchFamily="2" charset="77"/>
            </a:endParaRPr>
          </a:p>
        </p:txBody>
      </p:sp>
      <p:sp>
        <p:nvSpPr>
          <p:cNvPr id="11" name="Title 2">
            <a:extLst>
              <a:ext uri="{FF2B5EF4-FFF2-40B4-BE49-F238E27FC236}">
                <a16:creationId xmlns:a16="http://schemas.microsoft.com/office/drawing/2014/main" id="{37610745-91C4-4161-9DE1-2F9448343009}"/>
              </a:ext>
            </a:extLst>
          </p:cNvPr>
          <p:cNvSpPr>
            <a:spLocks noGrp="1"/>
          </p:cNvSpPr>
          <p:nvPr>
            <p:ph type="title"/>
          </p:nvPr>
        </p:nvSpPr>
        <p:spPr>
          <a:xfrm>
            <a:off x="895675" y="371511"/>
            <a:ext cx="10911679" cy="991998"/>
          </a:xfrm>
        </p:spPr>
        <p:txBody>
          <a:bodyPr/>
          <a:lstStyle/>
          <a:p>
            <a:r>
              <a:rPr lang="en-US" dirty="0">
                <a:latin typeface="Palatino" pitchFamily="2" charset="77"/>
                <a:ea typeface="Palatino" pitchFamily="2" charset="77"/>
              </a:rPr>
              <a:t>Dataset for Melanocyte Detection, including both H&amp;E and Sox10 Staining</a:t>
            </a:r>
          </a:p>
        </p:txBody>
      </p:sp>
      <p:sp>
        <p:nvSpPr>
          <p:cNvPr id="6" name="TextBox 5">
            <a:extLst>
              <a:ext uri="{FF2B5EF4-FFF2-40B4-BE49-F238E27FC236}">
                <a16:creationId xmlns:a16="http://schemas.microsoft.com/office/drawing/2014/main" id="{BF487FA3-1CF0-5A44-8C2B-D119B62818C1}"/>
              </a:ext>
            </a:extLst>
          </p:cNvPr>
          <p:cNvSpPr txBox="1"/>
          <p:nvPr/>
        </p:nvSpPr>
        <p:spPr>
          <a:xfrm>
            <a:off x="481583" y="6486489"/>
            <a:ext cx="10314432" cy="307777"/>
          </a:xfrm>
          <a:prstGeom prst="rect">
            <a:avLst/>
          </a:prstGeom>
          <a:noFill/>
        </p:spPr>
        <p:txBody>
          <a:bodyPr wrap="square" rtlCol="0">
            <a:spAutoFit/>
          </a:bodyPr>
          <a:lstStyle/>
          <a:p>
            <a:r>
              <a:rPr lang="en-US" sz="1400" baseline="30000" dirty="0"/>
              <a:t>1</a:t>
            </a:r>
            <a:r>
              <a:rPr lang="en-US" sz="1400" dirty="0"/>
              <a:t> Class 1-5: Benign mildly atypical nevi, Moderate dysplastic nevi, Melanoma in situ, Invasive melanoma T1a, and Invasive melanoma T1b.</a:t>
            </a:r>
          </a:p>
        </p:txBody>
      </p:sp>
      <p:pic>
        <p:nvPicPr>
          <p:cNvPr id="35" name="Picture 34" descr="A picture containing text, porcelain&#10;&#10;Description automatically generated">
            <a:extLst>
              <a:ext uri="{FF2B5EF4-FFF2-40B4-BE49-F238E27FC236}">
                <a16:creationId xmlns:a16="http://schemas.microsoft.com/office/drawing/2014/main" id="{00F84D41-C714-8C49-9BB7-9F78D8CBED43}"/>
              </a:ext>
            </a:extLst>
          </p:cNvPr>
          <p:cNvPicPr>
            <a:picLocks noChangeAspect="1"/>
          </p:cNvPicPr>
          <p:nvPr/>
        </p:nvPicPr>
        <p:blipFill>
          <a:blip r:embed="rId3"/>
          <a:stretch>
            <a:fillRect/>
          </a:stretch>
        </p:blipFill>
        <p:spPr>
          <a:xfrm>
            <a:off x="2327451" y="4668206"/>
            <a:ext cx="2673433" cy="1632657"/>
          </a:xfrm>
          <a:prstGeom prst="rect">
            <a:avLst/>
          </a:prstGeom>
          <a:ln w="12700">
            <a:noFill/>
          </a:ln>
        </p:spPr>
      </p:pic>
      <p:pic>
        <p:nvPicPr>
          <p:cNvPr id="36" name="Picture 35" descr="A picture containing ceramic ware, porcelain&#10;&#10;Description automatically generated">
            <a:extLst>
              <a:ext uri="{FF2B5EF4-FFF2-40B4-BE49-F238E27FC236}">
                <a16:creationId xmlns:a16="http://schemas.microsoft.com/office/drawing/2014/main" id="{22C41F88-D5AD-0841-B7BE-DCFDAC10AE84}"/>
              </a:ext>
            </a:extLst>
          </p:cNvPr>
          <p:cNvPicPr>
            <a:picLocks noChangeAspect="1"/>
          </p:cNvPicPr>
          <p:nvPr/>
        </p:nvPicPr>
        <p:blipFill>
          <a:blip r:embed="rId4"/>
          <a:stretch>
            <a:fillRect/>
          </a:stretch>
        </p:blipFill>
        <p:spPr>
          <a:xfrm>
            <a:off x="5839574" y="4668206"/>
            <a:ext cx="2703087" cy="1632657"/>
          </a:xfrm>
          <a:prstGeom prst="rect">
            <a:avLst/>
          </a:prstGeom>
          <a:ln w="12700">
            <a:noFill/>
          </a:ln>
        </p:spPr>
      </p:pic>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3E44A616-C1F8-4219-BD02-889CE7CA6CCA}"/>
                  </a:ext>
                </a:extLst>
              </p14:cNvPr>
              <p14:cNvContentPartPr/>
              <p14:nvPr/>
            </p14:nvContentPartPr>
            <p14:xfrm>
              <a:off x="462960" y="2799720"/>
              <a:ext cx="668160" cy="440640"/>
            </p14:xfrm>
          </p:contentPart>
        </mc:Choice>
        <mc:Fallback>
          <p:pic>
            <p:nvPicPr>
              <p:cNvPr id="2" name="Ink 1">
                <a:extLst>
                  <a:ext uri="{FF2B5EF4-FFF2-40B4-BE49-F238E27FC236}">
                    <a16:creationId xmlns:a16="http://schemas.microsoft.com/office/drawing/2014/main" id="{3E44A616-C1F8-4219-BD02-889CE7CA6CCA}"/>
                  </a:ext>
                </a:extLst>
              </p:cNvPr>
              <p:cNvPicPr/>
              <p:nvPr/>
            </p:nvPicPr>
            <p:blipFill>
              <a:blip r:embed="rId6"/>
              <a:stretch>
                <a:fillRect/>
              </a:stretch>
            </p:blipFill>
            <p:spPr>
              <a:xfrm>
                <a:off x="453600" y="2790360"/>
                <a:ext cx="686880" cy="459360"/>
              </a:xfrm>
              <a:prstGeom prst="rect">
                <a:avLst/>
              </a:prstGeom>
            </p:spPr>
          </p:pic>
        </mc:Fallback>
      </mc:AlternateContent>
    </p:spTree>
    <p:extLst>
      <p:ext uri="{BB962C8B-B14F-4D97-AF65-F5344CB8AC3E}">
        <p14:creationId xmlns:p14="http://schemas.microsoft.com/office/powerpoint/2010/main" val="3124897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C3EF57-B225-E140-BB85-CE66CF5F10FF}"/>
              </a:ext>
            </a:extLst>
          </p:cNvPr>
          <p:cNvSpPr>
            <a:spLocks noGrp="1"/>
          </p:cNvSpPr>
          <p:nvPr>
            <p:ph type="title"/>
          </p:nvPr>
        </p:nvSpPr>
        <p:spPr/>
        <p:txBody>
          <a:bodyPr/>
          <a:lstStyle/>
          <a:p>
            <a:r>
              <a:rPr lang="en-US" dirty="0">
                <a:latin typeface="Palatino" pitchFamily="2" charset="77"/>
                <a:ea typeface="Palatino" pitchFamily="2" charset="77"/>
              </a:rPr>
              <a:t>Dataset - Preprocessing</a:t>
            </a:r>
          </a:p>
        </p:txBody>
      </p:sp>
      <p:pic>
        <p:nvPicPr>
          <p:cNvPr id="4" name="Picture 3" descr="A picture containing text, porcelain&#10;&#10;Description automatically generated">
            <a:extLst>
              <a:ext uri="{FF2B5EF4-FFF2-40B4-BE49-F238E27FC236}">
                <a16:creationId xmlns:a16="http://schemas.microsoft.com/office/drawing/2014/main" id="{D63BA14D-FE00-E845-B7D9-62A298FA7413}"/>
              </a:ext>
            </a:extLst>
          </p:cNvPr>
          <p:cNvPicPr>
            <a:picLocks noChangeAspect="1"/>
          </p:cNvPicPr>
          <p:nvPr/>
        </p:nvPicPr>
        <p:blipFill>
          <a:blip r:embed="rId2"/>
          <a:stretch>
            <a:fillRect/>
          </a:stretch>
        </p:blipFill>
        <p:spPr>
          <a:xfrm>
            <a:off x="1087979" y="1796343"/>
            <a:ext cx="2673433" cy="1632657"/>
          </a:xfrm>
          <a:prstGeom prst="rect">
            <a:avLst/>
          </a:prstGeom>
          <a:ln w="12700">
            <a:noFill/>
          </a:ln>
        </p:spPr>
      </p:pic>
      <p:pic>
        <p:nvPicPr>
          <p:cNvPr id="5" name="Picture 4" descr="A picture containing ceramic ware, porcelain&#10;&#10;Description automatically generated">
            <a:extLst>
              <a:ext uri="{FF2B5EF4-FFF2-40B4-BE49-F238E27FC236}">
                <a16:creationId xmlns:a16="http://schemas.microsoft.com/office/drawing/2014/main" id="{424EC22D-1F24-B746-BADB-14DF092397F6}"/>
              </a:ext>
            </a:extLst>
          </p:cNvPr>
          <p:cNvPicPr>
            <a:picLocks noChangeAspect="1"/>
          </p:cNvPicPr>
          <p:nvPr/>
        </p:nvPicPr>
        <p:blipFill>
          <a:blip r:embed="rId3"/>
          <a:stretch>
            <a:fillRect/>
          </a:stretch>
        </p:blipFill>
        <p:spPr>
          <a:xfrm>
            <a:off x="4086088" y="1796343"/>
            <a:ext cx="2703087" cy="1632657"/>
          </a:xfrm>
          <a:prstGeom prst="rect">
            <a:avLst/>
          </a:prstGeom>
          <a:ln w="12700">
            <a:noFill/>
          </a:ln>
        </p:spPr>
      </p:pic>
      <p:pic>
        <p:nvPicPr>
          <p:cNvPr id="6" name="Picture 5" descr="A map of the world&#10;&#10;Description automatically generated with medium confidence">
            <a:extLst>
              <a:ext uri="{FF2B5EF4-FFF2-40B4-BE49-F238E27FC236}">
                <a16:creationId xmlns:a16="http://schemas.microsoft.com/office/drawing/2014/main" id="{DEB64DD2-3DE7-D54D-8A49-C127EA3732D2}"/>
              </a:ext>
            </a:extLst>
          </p:cNvPr>
          <p:cNvPicPr>
            <a:picLocks noChangeAspect="1"/>
          </p:cNvPicPr>
          <p:nvPr/>
        </p:nvPicPr>
        <p:blipFill>
          <a:blip r:embed="rId4"/>
          <a:stretch>
            <a:fillRect/>
          </a:stretch>
        </p:blipFill>
        <p:spPr>
          <a:xfrm>
            <a:off x="7121774" y="1796343"/>
            <a:ext cx="2673433" cy="1632657"/>
          </a:xfrm>
          <a:prstGeom prst="rect">
            <a:avLst/>
          </a:prstGeom>
          <a:ln w="12700">
            <a:noFill/>
          </a:ln>
        </p:spPr>
      </p:pic>
      <p:sp>
        <p:nvSpPr>
          <p:cNvPr id="11" name="TextBox 10">
            <a:extLst>
              <a:ext uri="{FF2B5EF4-FFF2-40B4-BE49-F238E27FC236}">
                <a16:creationId xmlns:a16="http://schemas.microsoft.com/office/drawing/2014/main" id="{2F88E172-A828-754E-9088-B28510C240E1}"/>
              </a:ext>
            </a:extLst>
          </p:cNvPr>
          <p:cNvSpPr txBox="1"/>
          <p:nvPr/>
        </p:nvSpPr>
        <p:spPr>
          <a:xfrm>
            <a:off x="1496991" y="3429000"/>
            <a:ext cx="1855408" cy="253916"/>
          </a:xfrm>
          <a:prstGeom prst="rect">
            <a:avLst/>
          </a:prstGeom>
          <a:noFill/>
        </p:spPr>
        <p:txBody>
          <a:bodyPr wrap="square" rtlCol="0">
            <a:spAutoFit/>
          </a:bodyPr>
          <a:lstStyle/>
          <a:p>
            <a:pPr algn="ctr"/>
            <a:r>
              <a:rPr lang="en-US" sz="1050" dirty="0">
                <a:latin typeface="Palatino" pitchFamily="2" charset="77"/>
                <a:ea typeface="Palatino" pitchFamily="2" charset="77"/>
              </a:rPr>
              <a:t>(a) Raw H&amp;E stained image</a:t>
            </a:r>
          </a:p>
        </p:txBody>
      </p:sp>
      <p:sp>
        <p:nvSpPr>
          <p:cNvPr id="12" name="TextBox 11">
            <a:extLst>
              <a:ext uri="{FF2B5EF4-FFF2-40B4-BE49-F238E27FC236}">
                <a16:creationId xmlns:a16="http://schemas.microsoft.com/office/drawing/2014/main" id="{2A099B2B-51D4-AD4C-AEEA-FB3E13745BD4}"/>
              </a:ext>
            </a:extLst>
          </p:cNvPr>
          <p:cNvSpPr txBox="1"/>
          <p:nvPr/>
        </p:nvSpPr>
        <p:spPr>
          <a:xfrm>
            <a:off x="7326279" y="3429000"/>
            <a:ext cx="2264421" cy="253916"/>
          </a:xfrm>
          <a:prstGeom prst="rect">
            <a:avLst/>
          </a:prstGeom>
          <a:noFill/>
        </p:spPr>
        <p:txBody>
          <a:bodyPr wrap="square" rtlCol="0">
            <a:spAutoFit/>
          </a:bodyPr>
          <a:lstStyle/>
          <a:p>
            <a:pPr algn="ctr"/>
            <a:r>
              <a:rPr lang="en-US" sz="1050" dirty="0">
                <a:latin typeface="Palatino" pitchFamily="2" charset="77"/>
                <a:ea typeface="Palatino" pitchFamily="2" charset="77"/>
              </a:rPr>
              <a:t>(c) Registered Sox10 stained image</a:t>
            </a:r>
          </a:p>
        </p:txBody>
      </p:sp>
      <p:cxnSp>
        <p:nvCxnSpPr>
          <p:cNvPr id="23" name="Straight Arrow Connector 22">
            <a:extLst>
              <a:ext uri="{FF2B5EF4-FFF2-40B4-BE49-F238E27FC236}">
                <a16:creationId xmlns:a16="http://schemas.microsoft.com/office/drawing/2014/main" id="{13EEA065-ED2D-BC48-9FEE-36F516583CEA}"/>
              </a:ext>
            </a:extLst>
          </p:cNvPr>
          <p:cNvCxnSpPr>
            <a:stCxn id="5" idx="3"/>
            <a:endCxn id="6" idx="1"/>
          </p:cNvCxnSpPr>
          <p:nvPr/>
        </p:nvCxnSpPr>
        <p:spPr>
          <a:xfrm>
            <a:off x="6789175" y="2612672"/>
            <a:ext cx="332599"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B2830531-4FB0-2349-AE6F-BED1A871B534}"/>
              </a:ext>
            </a:extLst>
          </p:cNvPr>
          <p:cNvSpPr txBox="1"/>
          <p:nvPr/>
        </p:nvSpPr>
        <p:spPr>
          <a:xfrm>
            <a:off x="4478580" y="3429000"/>
            <a:ext cx="1918101" cy="253916"/>
          </a:xfrm>
          <a:prstGeom prst="rect">
            <a:avLst/>
          </a:prstGeom>
          <a:noFill/>
        </p:spPr>
        <p:txBody>
          <a:bodyPr wrap="square" rtlCol="0">
            <a:spAutoFit/>
          </a:bodyPr>
          <a:lstStyle/>
          <a:p>
            <a:pPr algn="ctr"/>
            <a:r>
              <a:rPr lang="en-US" sz="1050" dirty="0">
                <a:latin typeface="Palatino" pitchFamily="2" charset="77"/>
                <a:ea typeface="Palatino" pitchFamily="2" charset="77"/>
              </a:rPr>
              <a:t>(b) Raw Sox10 stained image</a:t>
            </a:r>
          </a:p>
        </p:txBody>
      </p:sp>
      <p:sp>
        <p:nvSpPr>
          <p:cNvPr id="34" name="TextBox 33">
            <a:extLst>
              <a:ext uri="{FF2B5EF4-FFF2-40B4-BE49-F238E27FC236}">
                <a16:creationId xmlns:a16="http://schemas.microsoft.com/office/drawing/2014/main" id="{AB5BFE86-CBE2-4AB9-BD7E-ED859F65B956}"/>
              </a:ext>
            </a:extLst>
          </p:cNvPr>
          <p:cNvSpPr txBox="1"/>
          <p:nvPr/>
        </p:nvSpPr>
        <p:spPr>
          <a:xfrm>
            <a:off x="272712" y="3727897"/>
            <a:ext cx="10478574" cy="3662541"/>
          </a:xfrm>
          <a:prstGeom prst="rect">
            <a:avLst/>
          </a:prstGeom>
          <a:noFill/>
        </p:spPr>
        <p:txBody>
          <a:bodyPr wrap="none" rtlCol="0">
            <a:spAutoFit/>
          </a:bodyPr>
          <a:lstStyle/>
          <a:p>
            <a:pPr marL="342900" indent="-342900">
              <a:buFont typeface="Arial" panose="020B0604020202020204" pitchFamily="34" charset="0"/>
              <a:buChar char="•"/>
            </a:pPr>
            <a:r>
              <a:rPr lang="en-US" sz="2000" dirty="0"/>
              <a:t>First, we register raw Sox10 images (b) into aligned Sox10 images (c) using template </a:t>
            </a:r>
          </a:p>
          <a:p>
            <a:r>
              <a:rPr lang="en-US" sz="2000" dirty="0"/>
              <a:t>      H&amp;E images (a) with the </a:t>
            </a:r>
            <a:r>
              <a:rPr lang="en-US" sz="2000" dirty="0" err="1"/>
              <a:t>Histokat</a:t>
            </a:r>
            <a:r>
              <a:rPr lang="en-US" sz="2000" dirty="0"/>
              <a:t> software [1].</a:t>
            </a:r>
          </a:p>
          <a:p>
            <a:pPr marL="342900" indent="-342900">
              <a:buFont typeface="Arial" panose="020B0604020202020204" pitchFamily="34" charset="0"/>
              <a:buChar char="•"/>
            </a:pPr>
            <a:r>
              <a:rPr lang="en-US" sz="2000" dirty="0"/>
              <a:t>Then, we apply a Random Forest classifier to classify pixels into melanocyte or non-melanocyte.</a:t>
            </a:r>
          </a:p>
          <a:p>
            <a:pPr marL="342900" indent="-342900">
              <a:buFont typeface="Arial" panose="020B0604020202020204" pitchFamily="34" charset="0"/>
              <a:buChar char="•"/>
            </a:pPr>
            <a:r>
              <a:rPr lang="en-US" sz="2000" dirty="0"/>
              <a:t>At last, the pretrained </a:t>
            </a:r>
            <a:r>
              <a:rPr lang="en-US" sz="2000" dirty="0" err="1"/>
              <a:t>NuSeT</a:t>
            </a:r>
            <a:r>
              <a:rPr lang="en-US" sz="2000" dirty="0">
                <a:solidFill>
                  <a:srgbClr val="00B050"/>
                </a:solidFill>
              </a:rPr>
              <a:t> </a:t>
            </a:r>
            <a:r>
              <a:rPr lang="en-US" sz="2000" dirty="0"/>
              <a:t>[2]</a:t>
            </a:r>
            <a:r>
              <a:rPr lang="en-US" sz="2000" dirty="0">
                <a:solidFill>
                  <a:srgbClr val="00B050"/>
                </a:solidFill>
              </a:rPr>
              <a:t> </a:t>
            </a:r>
            <a:r>
              <a:rPr lang="en-US" sz="2000" dirty="0"/>
              <a:t>separates touching nuclei and refine the masks.</a:t>
            </a:r>
          </a:p>
          <a:p>
            <a:endParaRPr lang="en-US" sz="2000" dirty="0"/>
          </a:p>
          <a:p>
            <a:pPr marL="457200" indent="-457200">
              <a:buAutoNum type="arabicPeriod"/>
            </a:pPr>
            <a:r>
              <a:rPr lang="en-US" sz="1600" dirty="0" err="1">
                <a:latin typeface="Palatino" pitchFamily="2" charset="77"/>
                <a:ea typeface="Palatino" pitchFamily="2" charset="77"/>
              </a:rPr>
              <a:t>Lotz</a:t>
            </a:r>
            <a:r>
              <a:rPr lang="en-US" sz="1600" dirty="0">
                <a:latin typeface="Palatino" pitchFamily="2" charset="77"/>
                <a:ea typeface="Palatino" pitchFamily="2" charset="77"/>
              </a:rPr>
              <a:t>, J., Weiss, N., van der </a:t>
            </a:r>
            <a:r>
              <a:rPr lang="en-US" sz="1600" dirty="0" err="1">
                <a:latin typeface="Palatino" pitchFamily="2" charset="77"/>
                <a:ea typeface="Palatino" pitchFamily="2" charset="77"/>
              </a:rPr>
              <a:t>Laak</a:t>
            </a:r>
            <a:r>
              <a:rPr lang="en-US" sz="1600" dirty="0">
                <a:latin typeface="Palatino" pitchFamily="2" charset="77"/>
                <a:ea typeface="Palatino" pitchFamily="2" charset="77"/>
              </a:rPr>
              <a:t>, J., </a:t>
            </a:r>
            <a:r>
              <a:rPr lang="en-US" sz="1600" dirty="0" err="1">
                <a:latin typeface="Palatino" pitchFamily="2" charset="77"/>
                <a:ea typeface="Palatino" pitchFamily="2" charset="77"/>
              </a:rPr>
              <a:t>StefanHeldmann</a:t>
            </a:r>
            <a:r>
              <a:rPr lang="en-US" sz="1600" dirty="0">
                <a:latin typeface="Palatino" pitchFamily="2" charset="77"/>
                <a:ea typeface="Palatino" pitchFamily="2" charset="77"/>
              </a:rPr>
              <a:t>: High-resolution Image Registration </a:t>
            </a:r>
          </a:p>
          <a:p>
            <a:r>
              <a:rPr lang="en-US" sz="1600" dirty="0">
                <a:latin typeface="Palatino" pitchFamily="2" charset="77"/>
                <a:ea typeface="Palatino" pitchFamily="2" charset="77"/>
              </a:rPr>
              <a:t>       of Consecutive and Re-stained Sections in Histopathology. arXiv:2106.13150 [cs, </a:t>
            </a:r>
            <a:r>
              <a:rPr lang="en-US" sz="1600" dirty="0" err="1">
                <a:latin typeface="Palatino" pitchFamily="2" charset="77"/>
                <a:ea typeface="Palatino" pitchFamily="2" charset="77"/>
              </a:rPr>
              <a:t>eess</a:t>
            </a:r>
            <a:r>
              <a:rPr lang="en-US" sz="1600" dirty="0">
                <a:latin typeface="Palatino" pitchFamily="2" charset="77"/>
                <a:ea typeface="Palatino" pitchFamily="2" charset="77"/>
              </a:rPr>
              <a:t>] (Jun 2021)</a:t>
            </a:r>
          </a:p>
          <a:p>
            <a:pPr marL="457200" indent="-457200">
              <a:buAutoNum type="arabicPeriod" startAt="2"/>
            </a:pPr>
            <a:r>
              <a:rPr lang="en-US" sz="1600" dirty="0">
                <a:latin typeface="Palatino" pitchFamily="2" charset="77"/>
                <a:ea typeface="Palatino" pitchFamily="2" charset="77"/>
              </a:rPr>
              <a:t>Yang, L., Ghosh, R.P., Franklin, J.M., Chen, S., You, C., Narayan, R.R., Melcher, </a:t>
            </a:r>
          </a:p>
          <a:p>
            <a:r>
              <a:rPr lang="en-US" sz="1600" dirty="0">
                <a:latin typeface="Palatino" pitchFamily="2" charset="77"/>
                <a:ea typeface="Palatino" pitchFamily="2" charset="77"/>
              </a:rPr>
              <a:t>         M.L., </a:t>
            </a:r>
            <a:r>
              <a:rPr lang="en-US" sz="1600" dirty="0" err="1">
                <a:latin typeface="Palatino" pitchFamily="2" charset="77"/>
                <a:ea typeface="Palatino" pitchFamily="2" charset="77"/>
              </a:rPr>
              <a:t>Liphardt</a:t>
            </a:r>
            <a:r>
              <a:rPr lang="en-US" sz="1600" dirty="0">
                <a:latin typeface="Palatino" pitchFamily="2" charset="77"/>
                <a:ea typeface="Palatino" pitchFamily="2" charset="77"/>
              </a:rPr>
              <a:t>, J.T.: </a:t>
            </a:r>
            <a:r>
              <a:rPr lang="en-US" sz="1600" dirty="0" err="1">
                <a:latin typeface="Palatino" pitchFamily="2" charset="77"/>
                <a:ea typeface="Palatino" pitchFamily="2" charset="77"/>
              </a:rPr>
              <a:t>NuSeT</a:t>
            </a:r>
            <a:r>
              <a:rPr lang="en-US" sz="1600" dirty="0">
                <a:latin typeface="Palatino" pitchFamily="2" charset="77"/>
                <a:ea typeface="Palatino" pitchFamily="2" charset="77"/>
              </a:rPr>
              <a:t>: A deep learning tool for reliably separating and </a:t>
            </a:r>
          </a:p>
          <a:p>
            <a:r>
              <a:rPr lang="en-US" sz="1600" dirty="0">
                <a:latin typeface="Palatino" pitchFamily="2" charset="77"/>
                <a:ea typeface="Palatino" pitchFamily="2" charset="77"/>
              </a:rPr>
              <a:t>         analyzing crowded cells. PLOS Computational Biology 16(9), e1008193 (Sep 2020), publisher: Public </a:t>
            </a:r>
          </a:p>
          <a:p>
            <a:r>
              <a:rPr lang="en-US" sz="1600" dirty="0">
                <a:latin typeface="Palatino" pitchFamily="2" charset="77"/>
                <a:ea typeface="Palatino" pitchFamily="2" charset="77"/>
              </a:rPr>
              <a:t>         Library of Science</a:t>
            </a:r>
          </a:p>
          <a:p>
            <a:pPr marL="342900" indent="-342900">
              <a:buFont typeface="Arial" panose="020B0604020202020204" pitchFamily="34" charset="0"/>
              <a:buChar char="•"/>
            </a:pPr>
            <a:endParaRPr lang="en-US" sz="1600" dirty="0"/>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67528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4">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CD5FDB37-E3B1-4046-B345-D32AB6A0E01E}"/>
              </a:ext>
            </a:extLst>
          </p:cNvPr>
          <p:cNvSpPr>
            <a:spLocks noGrp="1"/>
          </p:cNvSpPr>
          <p:nvPr>
            <p:ph type="body" sz="quarter" idx="11"/>
          </p:nvPr>
        </p:nvSpPr>
        <p:spPr>
          <a:xfrm>
            <a:off x="879073" y="1736726"/>
            <a:ext cx="10928280" cy="4015497"/>
          </a:xfrm>
        </p:spPr>
        <p:txBody>
          <a:bodyPr/>
          <a:lstStyle/>
          <a:p>
            <a:r>
              <a:rPr lang="en-US" b="0" dirty="0">
                <a:latin typeface="Palatino" pitchFamily="2" charset="77"/>
                <a:ea typeface="Palatino" pitchFamily="2" charset="77"/>
              </a:rPr>
              <a:t>To fit images into memory as well as keep adequate information, we crop the registered paired images into </a:t>
            </a:r>
            <a:r>
              <a:rPr lang="en-US" b="0" dirty="0">
                <a:solidFill>
                  <a:srgbClr val="FF0000"/>
                </a:solidFill>
                <a:latin typeface="Palatino" pitchFamily="2" charset="77"/>
                <a:ea typeface="Palatino" pitchFamily="2" charset="77"/>
              </a:rPr>
              <a:t>256x256 patches </a:t>
            </a:r>
            <a:r>
              <a:rPr lang="en-US" b="0" dirty="0">
                <a:latin typeface="Palatino" pitchFamily="2" charset="77"/>
                <a:ea typeface="Palatino" pitchFamily="2" charset="77"/>
              </a:rPr>
              <a:t>with 10x magnification and exclude the background patches, leaving </a:t>
            </a:r>
            <a:r>
              <a:rPr lang="en-US" b="0" dirty="0">
                <a:solidFill>
                  <a:srgbClr val="FF0000"/>
                </a:solidFill>
                <a:latin typeface="Palatino" pitchFamily="2" charset="77"/>
                <a:ea typeface="Palatino" pitchFamily="2" charset="77"/>
              </a:rPr>
              <a:t>25,314 patches to use.</a:t>
            </a:r>
          </a:p>
          <a:p>
            <a:endParaRPr lang="en-US" b="0" dirty="0">
              <a:latin typeface="Palatino" pitchFamily="2" charset="77"/>
              <a:ea typeface="Palatino" pitchFamily="2" charset="77"/>
            </a:endParaRPr>
          </a:p>
          <a:p>
            <a:endParaRPr lang="en-US" b="0" dirty="0">
              <a:latin typeface="Palatino" pitchFamily="2" charset="77"/>
              <a:ea typeface="Palatino" pitchFamily="2" charset="77"/>
            </a:endParaRPr>
          </a:p>
        </p:txBody>
      </p:sp>
      <p:sp>
        <p:nvSpPr>
          <p:cNvPr id="11" name="Title 2">
            <a:extLst>
              <a:ext uri="{FF2B5EF4-FFF2-40B4-BE49-F238E27FC236}">
                <a16:creationId xmlns:a16="http://schemas.microsoft.com/office/drawing/2014/main" id="{37610745-91C4-4161-9DE1-2F9448343009}"/>
              </a:ext>
            </a:extLst>
          </p:cNvPr>
          <p:cNvSpPr>
            <a:spLocks noGrp="1"/>
          </p:cNvSpPr>
          <p:nvPr>
            <p:ph type="title"/>
          </p:nvPr>
        </p:nvSpPr>
        <p:spPr>
          <a:xfrm>
            <a:off x="895675" y="371511"/>
            <a:ext cx="10911679" cy="991998"/>
          </a:xfrm>
        </p:spPr>
        <p:txBody>
          <a:bodyPr/>
          <a:lstStyle/>
          <a:p>
            <a:r>
              <a:rPr lang="en-US" dirty="0">
                <a:latin typeface="Palatino" pitchFamily="2" charset="77"/>
                <a:ea typeface="Palatino" pitchFamily="2" charset="77"/>
              </a:rPr>
              <a:t>Dataset</a:t>
            </a:r>
          </a:p>
        </p:txBody>
      </p:sp>
      <p:graphicFrame>
        <p:nvGraphicFramePr>
          <p:cNvPr id="5" name="Table 5">
            <a:extLst>
              <a:ext uri="{FF2B5EF4-FFF2-40B4-BE49-F238E27FC236}">
                <a16:creationId xmlns:a16="http://schemas.microsoft.com/office/drawing/2014/main" id="{3EDCE60E-E91E-F346-8590-C95D203A4C76}"/>
              </a:ext>
            </a:extLst>
          </p:cNvPr>
          <p:cNvGraphicFramePr>
            <a:graphicFrameLocks noGrp="1"/>
          </p:cNvGraphicFramePr>
          <p:nvPr/>
        </p:nvGraphicFramePr>
        <p:xfrm>
          <a:off x="2032000" y="3559024"/>
          <a:ext cx="8127999" cy="148336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878623964"/>
                    </a:ext>
                  </a:extLst>
                </a:gridCol>
                <a:gridCol w="2709333">
                  <a:extLst>
                    <a:ext uri="{9D8B030D-6E8A-4147-A177-3AD203B41FA5}">
                      <a16:colId xmlns:a16="http://schemas.microsoft.com/office/drawing/2014/main" val="557740327"/>
                    </a:ext>
                  </a:extLst>
                </a:gridCol>
                <a:gridCol w="2709333">
                  <a:extLst>
                    <a:ext uri="{9D8B030D-6E8A-4147-A177-3AD203B41FA5}">
                      <a16:colId xmlns:a16="http://schemas.microsoft.com/office/drawing/2014/main" val="3928424054"/>
                    </a:ext>
                  </a:extLst>
                </a:gridCol>
              </a:tblGrid>
              <a:tr h="370840">
                <a:tc>
                  <a:txBody>
                    <a:bodyPr/>
                    <a:lstStyle/>
                    <a:p>
                      <a:pPr algn="ctr"/>
                      <a:r>
                        <a:rPr lang="en-US" dirty="0"/>
                        <a:t>Sub-dataset</a:t>
                      </a:r>
                    </a:p>
                  </a:txBody>
                  <a:tcPr/>
                </a:tc>
                <a:tc>
                  <a:txBody>
                    <a:bodyPr/>
                    <a:lstStyle/>
                    <a:p>
                      <a:pPr algn="ctr"/>
                      <a:r>
                        <a:rPr lang="en-US" dirty="0"/>
                        <a:t>From ? cases</a:t>
                      </a:r>
                    </a:p>
                  </a:txBody>
                  <a:tcPr/>
                </a:tc>
                <a:tc>
                  <a:txBody>
                    <a:bodyPr/>
                    <a:lstStyle/>
                    <a:p>
                      <a:pPr algn="ctr"/>
                      <a:r>
                        <a:rPr lang="en-US" dirty="0"/>
                        <a:t># Patches</a:t>
                      </a:r>
                    </a:p>
                  </a:txBody>
                  <a:tcPr/>
                </a:tc>
                <a:extLst>
                  <a:ext uri="{0D108BD9-81ED-4DB2-BD59-A6C34878D82A}">
                    <a16:rowId xmlns:a16="http://schemas.microsoft.com/office/drawing/2014/main" val="283592592"/>
                  </a:ext>
                </a:extLst>
              </a:tr>
              <a:tr h="370840">
                <a:tc>
                  <a:txBody>
                    <a:bodyPr/>
                    <a:lstStyle/>
                    <a:p>
                      <a:pPr algn="ctr"/>
                      <a:r>
                        <a:rPr lang="en-US" dirty="0"/>
                        <a:t>Train</a:t>
                      </a:r>
                    </a:p>
                  </a:txBody>
                  <a:tcPr>
                    <a:solidFill>
                      <a:schemeClr val="bg1">
                        <a:lumMod val="20000"/>
                        <a:lumOff val="80000"/>
                      </a:schemeClr>
                    </a:solidFill>
                  </a:tcPr>
                </a:tc>
                <a:tc rowSpan="2">
                  <a:txBody>
                    <a:bodyPr/>
                    <a:lstStyle/>
                    <a:p>
                      <a:pPr algn="ctr"/>
                      <a:r>
                        <a:rPr lang="en-US" dirty="0"/>
                        <a:t>10 cases</a:t>
                      </a:r>
                    </a:p>
                  </a:txBody>
                  <a:tcPr>
                    <a:solidFill>
                      <a:schemeClr val="bg1">
                        <a:lumMod val="20000"/>
                        <a:lumOff val="80000"/>
                      </a:schemeClr>
                    </a:solidFill>
                  </a:tcPr>
                </a:tc>
                <a:tc>
                  <a:txBody>
                    <a:bodyPr/>
                    <a:lstStyle/>
                    <a:p>
                      <a:pPr algn="ctr"/>
                      <a:r>
                        <a:rPr lang="en-US" dirty="0"/>
                        <a:t>14,630</a:t>
                      </a:r>
                    </a:p>
                  </a:txBody>
                  <a:tcPr>
                    <a:solidFill>
                      <a:schemeClr val="bg1">
                        <a:lumMod val="20000"/>
                        <a:lumOff val="80000"/>
                      </a:schemeClr>
                    </a:solidFill>
                  </a:tcPr>
                </a:tc>
                <a:extLst>
                  <a:ext uri="{0D108BD9-81ED-4DB2-BD59-A6C34878D82A}">
                    <a16:rowId xmlns:a16="http://schemas.microsoft.com/office/drawing/2014/main" val="1345685958"/>
                  </a:ext>
                </a:extLst>
              </a:tr>
              <a:tr h="370840">
                <a:tc>
                  <a:txBody>
                    <a:bodyPr/>
                    <a:lstStyle/>
                    <a:p>
                      <a:pPr algn="ctr"/>
                      <a:r>
                        <a:rPr lang="en-US" dirty="0"/>
                        <a:t>Validation</a:t>
                      </a:r>
                    </a:p>
                  </a:txBody>
                  <a:tcPr>
                    <a:solidFill>
                      <a:schemeClr val="bg1">
                        <a:lumMod val="20000"/>
                        <a:lumOff val="80000"/>
                      </a:schemeClr>
                    </a:solidFill>
                  </a:tcPr>
                </a:tc>
                <a:tc vMerge="1">
                  <a:txBody>
                    <a:bodyPr/>
                    <a:lstStyle/>
                    <a:p>
                      <a:endParaRPr lang="en-US" dirty="0"/>
                    </a:p>
                  </a:txBody>
                  <a:tcPr/>
                </a:tc>
                <a:tc>
                  <a:txBody>
                    <a:bodyPr/>
                    <a:lstStyle/>
                    <a:p>
                      <a:pPr algn="ctr"/>
                      <a:r>
                        <a:rPr lang="en-US" dirty="0"/>
                        <a:t>1,032</a:t>
                      </a:r>
                    </a:p>
                  </a:txBody>
                  <a:tcPr>
                    <a:solidFill>
                      <a:schemeClr val="bg1">
                        <a:lumMod val="20000"/>
                        <a:lumOff val="80000"/>
                      </a:schemeClr>
                    </a:solidFill>
                  </a:tcPr>
                </a:tc>
                <a:extLst>
                  <a:ext uri="{0D108BD9-81ED-4DB2-BD59-A6C34878D82A}">
                    <a16:rowId xmlns:a16="http://schemas.microsoft.com/office/drawing/2014/main" val="1410703921"/>
                  </a:ext>
                </a:extLst>
              </a:tr>
              <a:tr h="370840">
                <a:tc>
                  <a:txBody>
                    <a:bodyPr/>
                    <a:lstStyle/>
                    <a:p>
                      <a:pPr algn="ctr"/>
                      <a:r>
                        <a:rPr lang="en-US" dirty="0"/>
                        <a:t>Test</a:t>
                      </a:r>
                    </a:p>
                  </a:txBody>
                  <a:tcPr>
                    <a:solidFill>
                      <a:schemeClr val="bg1">
                        <a:lumMod val="20000"/>
                        <a:lumOff val="80000"/>
                      </a:schemeClr>
                    </a:solidFill>
                  </a:tcPr>
                </a:tc>
                <a:tc>
                  <a:txBody>
                    <a:bodyPr/>
                    <a:lstStyle/>
                    <a:p>
                      <a:pPr algn="ctr"/>
                      <a:r>
                        <a:rPr lang="en-US" dirty="0"/>
                        <a:t>5 cases </a:t>
                      </a:r>
                    </a:p>
                  </a:txBody>
                  <a:tcPr>
                    <a:solidFill>
                      <a:schemeClr val="bg1">
                        <a:lumMod val="20000"/>
                        <a:lumOff val="80000"/>
                      </a:schemeClr>
                    </a:solidFill>
                  </a:tcPr>
                </a:tc>
                <a:tc>
                  <a:txBody>
                    <a:bodyPr/>
                    <a:lstStyle/>
                    <a:p>
                      <a:pPr algn="ctr"/>
                      <a:r>
                        <a:rPr lang="en-US" dirty="0"/>
                        <a:t>9,652</a:t>
                      </a:r>
                    </a:p>
                  </a:txBody>
                  <a:tcPr>
                    <a:solidFill>
                      <a:schemeClr val="bg1">
                        <a:lumMod val="20000"/>
                        <a:lumOff val="80000"/>
                      </a:schemeClr>
                    </a:solidFill>
                  </a:tcPr>
                </a:tc>
                <a:extLst>
                  <a:ext uri="{0D108BD9-81ED-4DB2-BD59-A6C34878D82A}">
                    <a16:rowId xmlns:a16="http://schemas.microsoft.com/office/drawing/2014/main" val="762788563"/>
                  </a:ext>
                </a:extLst>
              </a:tr>
            </a:tbl>
          </a:graphicData>
        </a:graphic>
      </p:graphicFrame>
    </p:spTree>
    <p:extLst>
      <p:ext uri="{BB962C8B-B14F-4D97-AF65-F5344CB8AC3E}">
        <p14:creationId xmlns:p14="http://schemas.microsoft.com/office/powerpoint/2010/main" val="3796806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BEC97AE1-E2F8-4982-A586-BF5AEA593E84}"/>
              </a:ext>
            </a:extLst>
          </p:cNvPr>
          <p:cNvSpPr>
            <a:spLocks noGrp="1"/>
          </p:cNvSpPr>
          <p:nvPr>
            <p:ph type="title"/>
          </p:nvPr>
        </p:nvSpPr>
        <p:spPr>
          <a:xfrm>
            <a:off x="895675" y="371511"/>
            <a:ext cx="10911679" cy="991998"/>
          </a:xfrm>
        </p:spPr>
        <p:txBody>
          <a:bodyPr/>
          <a:lstStyle/>
          <a:p>
            <a:r>
              <a:rPr lang="en-US" dirty="0">
                <a:latin typeface="Palatino" pitchFamily="2" charset="77"/>
                <a:ea typeface="Palatino" pitchFamily="2" charset="77"/>
              </a:rPr>
              <a:t>VSGD-Net</a:t>
            </a:r>
          </a:p>
        </p:txBody>
      </p:sp>
      <p:pic>
        <p:nvPicPr>
          <p:cNvPr id="6" name="Picture 5">
            <a:extLst>
              <a:ext uri="{FF2B5EF4-FFF2-40B4-BE49-F238E27FC236}">
                <a16:creationId xmlns:a16="http://schemas.microsoft.com/office/drawing/2014/main" id="{49086AD2-A2EB-D941-95A3-36BECD1C827C}"/>
              </a:ext>
            </a:extLst>
          </p:cNvPr>
          <p:cNvPicPr>
            <a:picLocks noChangeAspect="1"/>
          </p:cNvPicPr>
          <p:nvPr/>
        </p:nvPicPr>
        <p:blipFill>
          <a:blip r:embed="rId3"/>
          <a:stretch>
            <a:fillRect/>
          </a:stretch>
        </p:blipFill>
        <p:spPr>
          <a:xfrm>
            <a:off x="1400048" y="1560837"/>
            <a:ext cx="9655048" cy="4367273"/>
          </a:xfrm>
          <a:prstGeom prst="rect">
            <a:avLst/>
          </a:prstGeom>
        </p:spPr>
      </p:pic>
      <p:sp>
        <p:nvSpPr>
          <p:cNvPr id="7" name="Line Callout 2 6">
            <a:extLst>
              <a:ext uri="{FF2B5EF4-FFF2-40B4-BE49-F238E27FC236}">
                <a16:creationId xmlns:a16="http://schemas.microsoft.com/office/drawing/2014/main" id="{8A1125D1-8386-E347-AE02-5B7389F5446F}"/>
              </a:ext>
            </a:extLst>
          </p:cNvPr>
          <p:cNvSpPr/>
          <p:nvPr/>
        </p:nvSpPr>
        <p:spPr>
          <a:xfrm>
            <a:off x="5843016" y="799098"/>
            <a:ext cx="2286000" cy="722376"/>
          </a:xfrm>
          <a:prstGeom prst="borderCallout2">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U-Net </a:t>
            </a:r>
            <a:r>
              <a:rPr lang="en-US" dirty="0">
                <a:solidFill>
                  <a:srgbClr val="00B050"/>
                </a:solidFill>
              </a:rPr>
              <a:t>[2] </a:t>
            </a:r>
            <a:r>
              <a:rPr lang="en-US" dirty="0"/>
              <a:t>with ResNet50 </a:t>
            </a:r>
          </a:p>
        </p:txBody>
      </p:sp>
      <p:sp>
        <p:nvSpPr>
          <p:cNvPr id="8" name="Line Callout 2 7">
            <a:extLst>
              <a:ext uri="{FF2B5EF4-FFF2-40B4-BE49-F238E27FC236}">
                <a16:creationId xmlns:a16="http://schemas.microsoft.com/office/drawing/2014/main" id="{22BBA038-E841-284A-87B2-85D1F78E7F26}"/>
              </a:ext>
            </a:extLst>
          </p:cNvPr>
          <p:cNvSpPr/>
          <p:nvPr/>
        </p:nvSpPr>
        <p:spPr>
          <a:xfrm rot="10800000">
            <a:off x="960120" y="5957287"/>
            <a:ext cx="2587752" cy="747010"/>
          </a:xfrm>
          <a:prstGeom prst="borderCallout2">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0" name="TextBox 9">
            <a:extLst>
              <a:ext uri="{FF2B5EF4-FFF2-40B4-BE49-F238E27FC236}">
                <a16:creationId xmlns:a16="http://schemas.microsoft.com/office/drawing/2014/main" id="{60740450-1075-DA48-AFB0-CDACC944EC03}"/>
              </a:ext>
            </a:extLst>
          </p:cNvPr>
          <p:cNvSpPr txBox="1"/>
          <p:nvPr/>
        </p:nvSpPr>
        <p:spPr>
          <a:xfrm>
            <a:off x="1060704" y="6146126"/>
            <a:ext cx="2587752" cy="369332"/>
          </a:xfrm>
          <a:prstGeom prst="rect">
            <a:avLst/>
          </a:prstGeom>
          <a:noFill/>
        </p:spPr>
        <p:txBody>
          <a:bodyPr wrap="square" rtlCol="0">
            <a:spAutoFit/>
          </a:bodyPr>
          <a:lstStyle/>
          <a:p>
            <a:r>
              <a:rPr lang="en-US" dirty="0"/>
              <a:t>Multi-scale discriminator</a:t>
            </a:r>
            <a:endParaRPr lang="en-US" dirty="0">
              <a:solidFill>
                <a:srgbClr val="00B050"/>
              </a:solidFill>
            </a:endParaRPr>
          </a:p>
        </p:txBody>
      </p:sp>
      <p:sp>
        <p:nvSpPr>
          <p:cNvPr id="12" name="Line Callout 2 11">
            <a:extLst>
              <a:ext uri="{FF2B5EF4-FFF2-40B4-BE49-F238E27FC236}">
                <a16:creationId xmlns:a16="http://schemas.microsoft.com/office/drawing/2014/main" id="{65A1DE07-E7F3-C140-AB23-CF952F643EF8}"/>
              </a:ext>
            </a:extLst>
          </p:cNvPr>
          <p:cNvSpPr/>
          <p:nvPr/>
        </p:nvSpPr>
        <p:spPr>
          <a:xfrm>
            <a:off x="9363456" y="1099598"/>
            <a:ext cx="1932869" cy="566928"/>
          </a:xfrm>
          <a:prstGeom prst="borderCallout2">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Inspired by Mask R-CNN </a:t>
            </a:r>
            <a:r>
              <a:rPr lang="en-US" dirty="0">
                <a:solidFill>
                  <a:srgbClr val="00B050"/>
                </a:solidFill>
              </a:rPr>
              <a:t>[3]</a:t>
            </a: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51AA58DB-9532-435F-A00B-FD204E220B59}"/>
                  </a:ext>
                </a:extLst>
              </p14:cNvPr>
              <p14:cNvContentPartPr/>
              <p14:nvPr/>
            </p14:nvContentPartPr>
            <p14:xfrm>
              <a:off x="2691000" y="753840"/>
              <a:ext cx="9522720" cy="6086160"/>
            </p14:xfrm>
          </p:contentPart>
        </mc:Choice>
        <mc:Fallback>
          <p:pic>
            <p:nvPicPr>
              <p:cNvPr id="2" name="Ink 1">
                <a:extLst>
                  <a:ext uri="{FF2B5EF4-FFF2-40B4-BE49-F238E27FC236}">
                    <a16:creationId xmlns:a16="http://schemas.microsoft.com/office/drawing/2014/main" id="{51AA58DB-9532-435F-A00B-FD204E220B59}"/>
                  </a:ext>
                </a:extLst>
              </p:cNvPr>
              <p:cNvPicPr/>
              <p:nvPr/>
            </p:nvPicPr>
            <p:blipFill>
              <a:blip r:embed="rId5"/>
              <a:stretch>
                <a:fillRect/>
              </a:stretch>
            </p:blipFill>
            <p:spPr>
              <a:xfrm>
                <a:off x="2681640" y="744480"/>
                <a:ext cx="9541440" cy="6104880"/>
              </a:xfrm>
              <a:prstGeom prst="rect">
                <a:avLst/>
              </a:prstGeom>
            </p:spPr>
          </p:pic>
        </mc:Fallback>
      </mc:AlternateContent>
    </p:spTree>
    <p:extLst>
      <p:ext uri="{BB962C8B-B14F-4D97-AF65-F5344CB8AC3E}">
        <p14:creationId xmlns:p14="http://schemas.microsoft.com/office/powerpoint/2010/main" val="378003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fontAlgn="base"/>
            <a:r>
              <a:rPr lang="en-US" b="1" dirty="0">
                <a:latin typeface="Garamond" panose="02020404030301010803" pitchFamily="18" charset="0"/>
              </a:rPr>
              <a:t>What is Cancer?</a:t>
            </a:r>
          </a:p>
        </p:txBody>
      </p:sp>
      <p:sp>
        <p:nvSpPr>
          <p:cNvPr id="3" name="Text Placeholder 2"/>
          <p:cNvSpPr>
            <a:spLocks noGrp="1"/>
          </p:cNvSpPr>
          <p:nvPr>
            <p:ph type="body" sz="quarter" idx="11"/>
          </p:nvPr>
        </p:nvSpPr>
        <p:spPr>
          <a:xfrm>
            <a:off x="2183306" y="1736726"/>
            <a:ext cx="8283973" cy="4015497"/>
          </a:xfrm>
        </p:spPr>
        <p:txBody>
          <a:bodyPr/>
          <a:lstStyle/>
          <a:p>
            <a:pPr marL="0" indent="0">
              <a:buNone/>
            </a:pPr>
            <a:r>
              <a:rPr lang="en-US" dirty="0">
                <a:solidFill>
                  <a:schemeClr val="tx2"/>
                </a:solidFill>
                <a:latin typeface="Garamond" panose="02020404030301010803" pitchFamily="18" charset="0"/>
              </a:rPr>
              <a:t>Cancer is a disease in which some of the body’s cells grow uncontrollably and spread to other parts of the body. </a:t>
            </a:r>
          </a:p>
          <a:p>
            <a:endParaRPr lang="en-US" dirty="0">
              <a:solidFill>
                <a:schemeClr val="tx2"/>
              </a:solidFill>
              <a:latin typeface="Garamond" panose="02020404030301010803" pitchFamily="18" charset="0"/>
            </a:endParaRPr>
          </a:p>
          <a:p>
            <a:endParaRPr lang="en-US" dirty="0">
              <a:solidFill>
                <a:schemeClr val="tx2"/>
              </a:solidFill>
              <a:latin typeface="Garamond" panose="02020404030301010803" pitchFamily="18" charset="0"/>
            </a:endParaRPr>
          </a:p>
          <a:p>
            <a:endParaRPr lang="en-US" dirty="0">
              <a:solidFill>
                <a:schemeClr val="tx2"/>
              </a:solidFill>
              <a:latin typeface="Garamond" panose="02020404030301010803" pitchFamily="18" charset="0"/>
            </a:endParaRPr>
          </a:p>
          <a:p>
            <a:endParaRPr lang="en-US" dirty="0">
              <a:solidFill>
                <a:schemeClr val="tx2"/>
              </a:solidFill>
              <a:latin typeface="Garamond" panose="02020404030301010803" pitchFamily="18" charset="0"/>
            </a:endParaRPr>
          </a:p>
        </p:txBody>
      </p:sp>
      <p:pic>
        <p:nvPicPr>
          <p:cNvPr id="6" name="Picture 5" descr="A picture containing diagram&#10;&#10;Description automatically generated">
            <a:extLst>
              <a:ext uri="{FF2B5EF4-FFF2-40B4-BE49-F238E27FC236}">
                <a16:creationId xmlns:a16="http://schemas.microsoft.com/office/drawing/2014/main" id="{C4B71BF1-E585-604B-BF6A-89ED5A91E9D9}"/>
              </a:ext>
            </a:extLst>
          </p:cNvPr>
          <p:cNvPicPr>
            <a:picLocks noChangeAspect="1"/>
          </p:cNvPicPr>
          <p:nvPr/>
        </p:nvPicPr>
        <p:blipFill>
          <a:blip r:embed="rId3"/>
          <a:stretch>
            <a:fillRect/>
          </a:stretch>
        </p:blipFill>
        <p:spPr>
          <a:xfrm>
            <a:off x="5797203" y="3308964"/>
            <a:ext cx="4583217" cy="3569876"/>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AEF1103A-3E7B-234C-814E-7D9577999833}"/>
              </a:ext>
            </a:extLst>
          </p:cNvPr>
          <p:cNvPicPr>
            <a:picLocks noChangeAspect="1"/>
          </p:cNvPicPr>
          <p:nvPr/>
        </p:nvPicPr>
        <p:blipFill rotWithShape="1">
          <a:blip r:embed="rId4"/>
          <a:srcRect t="13442" r="-200"/>
          <a:stretch/>
        </p:blipFill>
        <p:spPr>
          <a:xfrm>
            <a:off x="2183306" y="3852932"/>
            <a:ext cx="3296753" cy="2135931"/>
          </a:xfrm>
          <a:prstGeom prst="rect">
            <a:avLst/>
          </a:prstGeom>
        </p:spPr>
      </p:pic>
      <p:sp>
        <p:nvSpPr>
          <p:cNvPr id="7" name="Rectangle 6">
            <a:extLst>
              <a:ext uri="{FF2B5EF4-FFF2-40B4-BE49-F238E27FC236}">
                <a16:creationId xmlns:a16="http://schemas.microsoft.com/office/drawing/2014/main" id="{C146C793-4D2C-C046-93C5-7C6F79B8F8A2}"/>
              </a:ext>
            </a:extLst>
          </p:cNvPr>
          <p:cNvSpPr/>
          <p:nvPr/>
        </p:nvSpPr>
        <p:spPr>
          <a:xfrm>
            <a:off x="1211144" y="6194102"/>
            <a:ext cx="5241074" cy="292388"/>
          </a:xfrm>
          <a:prstGeom prst="rect">
            <a:avLst/>
          </a:prstGeom>
        </p:spPr>
        <p:txBody>
          <a:bodyPr wrap="square">
            <a:spAutoFit/>
          </a:bodyPr>
          <a:lstStyle/>
          <a:p>
            <a:pPr algn="ctr"/>
            <a:r>
              <a:rPr lang="en-US" sz="1300" dirty="0">
                <a:solidFill>
                  <a:schemeClr val="accent4">
                    <a:lumMod val="50000"/>
                  </a:schemeClr>
                </a:solidFill>
                <a:latin typeface="Garamond" panose="02020404030301010803" pitchFamily="18" charset="0"/>
              </a:rPr>
              <a:t>Figures are from National Institute of Cancer website.</a:t>
            </a:r>
          </a:p>
        </p:txBody>
      </p:sp>
    </p:spTree>
    <p:extLst>
      <p:ext uri="{BB962C8B-B14F-4D97-AF65-F5344CB8AC3E}">
        <p14:creationId xmlns:p14="http://schemas.microsoft.com/office/powerpoint/2010/main" val="39438940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89A01F-35F3-7640-952A-4CA3EC075F4C}"/>
              </a:ext>
            </a:extLst>
          </p:cNvPr>
          <p:cNvSpPr>
            <a:spLocks noGrp="1"/>
          </p:cNvSpPr>
          <p:nvPr>
            <p:ph type="title"/>
          </p:nvPr>
        </p:nvSpPr>
        <p:spPr/>
        <p:txBody>
          <a:bodyPr/>
          <a:lstStyle/>
          <a:p>
            <a:r>
              <a:rPr lang="en-US" dirty="0">
                <a:latin typeface="Palatino" pitchFamily="2" charset="77"/>
                <a:ea typeface="Palatino" pitchFamily="2" charset="77"/>
              </a:rPr>
              <a:t>Main Results</a:t>
            </a:r>
          </a:p>
        </p:txBody>
      </p:sp>
      <p:pic>
        <p:nvPicPr>
          <p:cNvPr id="5" name="Picture 4">
            <a:extLst>
              <a:ext uri="{FF2B5EF4-FFF2-40B4-BE49-F238E27FC236}">
                <a16:creationId xmlns:a16="http://schemas.microsoft.com/office/drawing/2014/main" id="{44D10905-7796-A146-897C-7685017A79FD}"/>
              </a:ext>
            </a:extLst>
          </p:cNvPr>
          <p:cNvPicPr>
            <a:picLocks noChangeAspect="1"/>
          </p:cNvPicPr>
          <p:nvPr/>
        </p:nvPicPr>
        <p:blipFill>
          <a:blip r:embed="rId3"/>
          <a:stretch>
            <a:fillRect/>
          </a:stretch>
        </p:blipFill>
        <p:spPr>
          <a:xfrm>
            <a:off x="2066544" y="2178064"/>
            <a:ext cx="8674100" cy="3746500"/>
          </a:xfrm>
          <a:prstGeom prst="rect">
            <a:avLst/>
          </a:prstGeom>
        </p:spPr>
      </p:pic>
    </p:spTree>
    <p:extLst>
      <p:ext uri="{BB962C8B-B14F-4D97-AF65-F5344CB8AC3E}">
        <p14:creationId xmlns:p14="http://schemas.microsoft.com/office/powerpoint/2010/main" val="1724239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7D26AE-A8C8-40D3-A152-CED228A85D27}"/>
              </a:ext>
            </a:extLst>
          </p:cNvPr>
          <p:cNvSpPr txBox="1"/>
          <p:nvPr/>
        </p:nvSpPr>
        <p:spPr>
          <a:xfrm>
            <a:off x="2471450" y="1951348"/>
            <a:ext cx="7249100" cy="1938992"/>
          </a:xfrm>
          <a:prstGeom prst="rect">
            <a:avLst/>
          </a:prstGeom>
          <a:noFill/>
        </p:spPr>
        <p:txBody>
          <a:bodyPr wrap="none" rtlCol="0">
            <a:spAutoFit/>
          </a:bodyPr>
          <a:lstStyle/>
          <a:p>
            <a:pPr algn="ctr"/>
            <a:r>
              <a:rPr lang="en-US" sz="2400" b="1" dirty="0"/>
              <a:t>Segmenting Skin Biopsy Images with Coarse and Sparse</a:t>
            </a:r>
          </a:p>
          <a:p>
            <a:pPr algn="ctr"/>
            <a:r>
              <a:rPr lang="en-US" sz="2400" b="1" dirty="0"/>
              <a:t>Annotations using U-Net</a:t>
            </a:r>
          </a:p>
          <a:p>
            <a:pPr algn="ctr"/>
            <a:endParaRPr lang="en-US" sz="2400" dirty="0"/>
          </a:p>
          <a:p>
            <a:pPr algn="ctr"/>
            <a:r>
              <a:rPr lang="en-US" sz="2400" dirty="0" err="1"/>
              <a:t>Shima</a:t>
            </a:r>
            <a:r>
              <a:rPr lang="en-US" sz="2400" dirty="0"/>
              <a:t> </a:t>
            </a:r>
            <a:r>
              <a:rPr lang="en-US" sz="2400" dirty="0" err="1"/>
              <a:t>Nofallah</a:t>
            </a:r>
            <a:r>
              <a:rPr lang="en-US" sz="2400" dirty="0"/>
              <a:t> et al.</a:t>
            </a:r>
          </a:p>
          <a:p>
            <a:pPr algn="ctr"/>
            <a:r>
              <a:rPr lang="en-US" sz="2400" dirty="0"/>
              <a:t>Journal of Digital Imaging 2022</a:t>
            </a:r>
          </a:p>
        </p:txBody>
      </p:sp>
    </p:spTree>
    <p:extLst>
      <p:ext uri="{BB962C8B-B14F-4D97-AF65-F5344CB8AC3E}">
        <p14:creationId xmlns:p14="http://schemas.microsoft.com/office/powerpoint/2010/main" val="2441194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1" dirty="0">
                <a:latin typeface="Garamond" panose="02020404030301010803" pitchFamily="18" charset="0"/>
              </a:rPr>
              <a:t>Dataset for Structure Detection</a:t>
            </a:r>
          </a:p>
          <a:p>
            <a:r>
              <a:rPr lang="en-US" b="1" dirty="0">
                <a:latin typeface="Garamond" panose="02020404030301010803" pitchFamily="18" charset="0"/>
              </a:rPr>
              <a:t>(Rough Semantic Segmentation)</a:t>
            </a:r>
          </a:p>
        </p:txBody>
      </p:sp>
      <p:sp>
        <p:nvSpPr>
          <p:cNvPr id="3" name="Text Placeholder 2"/>
          <p:cNvSpPr>
            <a:spLocks noGrp="1"/>
          </p:cNvSpPr>
          <p:nvPr>
            <p:ph type="body" sz="quarter" idx="11"/>
          </p:nvPr>
        </p:nvSpPr>
        <p:spPr>
          <a:xfrm>
            <a:off x="1554735" y="1655427"/>
            <a:ext cx="3912695" cy="5202573"/>
          </a:xfrm>
        </p:spPr>
        <p:txBody>
          <a:bodyPr/>
          <a:lstStyle/>
          <a:p>
            <a:pPr algn="justLow">
              <a:buFont typeface="Wingdings" pitchFamily="2" charset="2"/>
              <a:buChar char="Ø"/>
            </a:pPr>
            <a:r>
              <a:rPr lang="en-US" sz="2200" dirty="0">
                <a:solidFill>
                  <a:schemeClr val="tx1"/>
                </a:solidFill>
                <a:latin typeface="Garamond" panose="02020404030301010803" pitchFamily="18" charset="0"/>
              </a:rPr>
              <a:t>We obtained coarse and sparse annotations only on the ROI (region of interest) images by an expert pathologist (Dr. </a:t>
            </a:r>
            <a:r>
              <a:rPr lang="en-US" sz="2200" dirty="0" err="1">
                <a:solidFill>
                  <a:schemeClr val="tx1"/>
                </a:solidFill>
                <a:latin typeface="Garamond" panose="02020404030301010803" pitchFamily="18" charset="0"/>
              </a:rPr>
              <a:t>Mojgan</a:t>
            </a:r>
            <a:r>
              <a:rPr lang="en-US" sz="2200" dirty="0">
                <a:solidFill>
                  <a:schemeClr val="tx1"/>
                </a:solidFill>
                <a:latin typeface="Garamond" panose="02020404030301010803" pitchFamily="18" charset="0"/>
              </a:rPr>
              <a:t> Mokhtari).</a:t>
            </a:r>
          </a:p>
          <a:p>
            <a:pPr algn="justLow">
              <a:buFont typeface="Wingdings" pitchFamily="2" charset="2"/>
              <a:buChar char="Ø"/>
            </a:pPr>
            <a:endParaRPr lang="en-US" sz="2200" dirty="0">
              <a:solidFill>
                <a:schemeClr val="tx1"/>
              </a:solidFill>
              <a:latin typeface="Garamond" panose="02020404030301010803" pitchFamily="18" charset="0"/>
            </a:endParaRPr>
          </a:p>
          <a:p>
            <a:pPr algn="justLow">
              <a:buFont typeface="Wingdings" pitchFamily="2" charset="2"/>
              <a:buChar char="Ø"/>
            </a:pPr>
            <a:r>
              <a:rPr lang="en-US" sz="2200" dirty="0">
                <a:solidFill>
                  <a:schemeClr val="tx1"/>
                </a:solidFill>
                <a:latin typeface="Garamond" panose="02020404030301010803" pitchFamily="18" charset="0"/>
              </a:rPr>
              <a:t>Not only are the annotations not on the full WSI, but they are also sparse within the annotated ROI.</a:t>
            </a:r>
          </a:p>
          <a:p>
            <a:pPr algn="justLow">
              <a:buFont typeface="Wingdings" pitchFamily="2" charset="2"/>
              <a:buChar char="Ø"/>
            </a:pPr>
            <a:endParaRPr lang="en-US" sz="2200" dirty="0">
              <a:solidFill>
                <a:schemeClr val="tx1"/>
              </a:solidFill>
              <a:latin typeface="Garamond" panose="02020404030301010803" pitchFamily="18" charset="0"/>
            </a:endParaRPr>
          </a:p>
          <a:p>
            <a:pPr algn="justLow">
              <a:buFont typeface="Wingdings" pitchFamily="2" charset="2"/>
              <a:buChar char="Ø"/>
            </a:pPr>
            <a:r>
              <a:rPr lang="en-US" sz="2200" dirty="0">
                <a:solidFill>
                  <a:schemeClr val="tx1"/>
                </a:solidFill>
                <a:latin typeface="Garamond" panose="02020404030301010803" pitchFamily="18" charset="0"/>
              </a:rPr>
              <a:t>Moreover, the annotations are coarse, i.e., they are not pixel-level accurate.</a:t>
            </a:r>
          </a:p>
          <a:p>
            <a:pPr marL="0" indent="0">
              <a:buNone/>
            </a:pPr>
            <a:endParaRPr lang="fa-IR" sz="2200" dirty="0">
              <a:solidFill>
                <a:schemeClr val="tx2">
                  <a:lumMod val="75000"/>
                </a:schemeClr>
              </a:solidFill>
              <a:latin typeface="Garamond" panose="02020404030301010803" pitchFamily="18" charset="0"/>
            </a:endParaRPr>
          </a:p>
        </p:txBody>
      </p:sp>
      <p:pic>
        <p:nvPicPr>
          <p:cNvPr id="5" name="Picture 4" descr="A picture containing text, vector graphics, businesscard&#10;&#10;Description automatically generated">
            <a:extLst>
              <a:ext uri="{FF2B5EF4-FFF2-40B4-BE49-F238E27FC236}">
                <a16:creationId xmlns:a16="http://schemas.microsoft.com/office/drawing/2014/main" id="{4E80DC31-8491-B14F-8391-FC3D0C3E77B4}"/>
              </a:ext>
            </a:extLst>
          </p:cNvPr>
          <p:cNvPicPr>
            <a:picLocks noChangeAspect="1"/>
          </p:cNvPicPr>
          <p:nvPr/>
        </p:nvPicPr>
        <p:blipFill rotWithShape="1">
          <a:blip r:embed="rId3"/>
          <a:srcRect l="22031" r="21491"/>
          <a:stretch/>
        </p:blipFill>
        <p:spPr>
          <a:xfrm>
            <a:off x="6274539" y="530417"/>
            <a:ext cx="3912695" cy="6436300"/>
          </a:xfrm>
          <a:prstGeom prst="rect">
            <a:avLst/>
          </a:prstGeom>
        </p:spPr>
      </p:pic>
    </p:spTree>
    <p:extLst>
      <p:ext uri="{BB962C8B-B14F-4D97-AF65-F5344CB8AC3E}">
        <p14:creationId xmlns:p14="http://schemas.microsoft.com/office/powerpoint/2010/main" val="370051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8144" y="380010"/>
            <a:ext cx="1043876" cy="461665"/>
          </a:xfrm>
          <a:prstGeom prst="rect">
            <a:avLst/>
          </a:prstGeom>
          <a:noFill/>
        </p:spPr>
        <p:txBody>
          <a:bodyPr wrap="none" rtlCol="0">
            <a:spAutoFit/>
          </a:bodyPr>
          <a:lstStyle/>
          <a:p>
            <a:r>
              <a:rPr lang="en-US" sz="2400" dirty="0">
                <a:solidFill>
                  <a:srgbClr val="FF0000"/>
                </a:solidFill>
              </a:rPr>
              <a:t>Benign</a:t>
            </a:r>
          </a:p>
        </p:txBody>
      </p:sp>
      <p:pic>
        <p:nvPicPr>
          <p:cNvPr id="5" name="Picture 4" descr="A screenshot of a computer&#10;&#10;Description automatically generated">
            <a:extLst>
              <a:ext uri="{FF2B5EF4-FFF2-40B4-BE49-F238E27FC236}">
                <a16:creationId xmlns:a16="http://schemas.microsoft.com/office/drawing/2014/main" id="{0A76F1CC-B93E-E24C-B813-32531A4C3B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143000"/>
            <a:ext cx="9144000" cy="5715000"/>
          </a:xfrm>
          <a:prstGeom prst="rect">
            <a:avLst/>
          </a:prstGeom>
        </p:spPr>
      </p:pic>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A953EE19-E186-4742-B696-F9000464A7CA}"/>
                  </a:ext>
                </a:extLst>
              </p14:cNvPr>
              <p14:cNvContentPartPr/>
              <p14:nvPr/>
            </p14:nvContentPartPr>
            <p14:xfrm>
              <a:off x="3403440" y="3823200"/>
              <a:ext cx="771480" cy="721800"/>
            </p14:xfrm>
          </p:contentPart>
        </mc:Choice>
        <mc:Fallback>
          <p:pic>
            <p:nvPicPr>
              <p:cNvPr id="2" name="Ink 1">
                <a:extLst>
                  <a:ext uri="{FF2B5EF4-FFF2-40B4-BE49-F238E27FC236}">
                    <a16:creationId xmlns:a16="http://schemas.microsoft.com/office/drawing/2014/main" id="{A953EE19-E186-4742-B696-F9000464A7CA}"/>
                  </a:ext>
                </a:extLst>
              </p:cNvPr>
              <p:cNvPicPr/>
              <p:nvPr/>
            </p:nvPicPr>
            <p:blipFill>
              <a:blip r:embed="rId4"/>
              <a:stretch>
                <a:fillRect/>
              </a:stretch>
            </p:blipFill>
            <p:spPr>
              <a:xfrm>
                <a:off x="3394080" y="3813840"/>
                <a:ext cx="790200" cy="740520"/>
              </a:xfrm>
              <a:prstGeom prst="rect">
                <a:avLst/>
              </a:prstGeom>
            </p:spPr>
          </p:pic>
        </mc:Fallback>
      </mc:AlternateContent>
    </p:spTree>
    <p:extLst>
      <p:ext uri="{BB962C8B-B14F-4D97-AF65-F5344CB8AC3E}">
        <p14:creationId xmlns:p14="http://schemas.microsoft.com/office/powerpoint/2010/main" val="3527039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69795" y="367990"/>
            <a:ext cx="976742" cy="461665"/>
          </a:xfrm>
          <a:prstGeom prst="rect">
            <a:avLst/>
          </a:prstGeom>
          <a:noFill/>
        </p:spPr>
        <p:txBody>
          <a:bodyPr wrap="none" rtlCol="0">
            <a:spAutoFit/>
          </a:bodyPr>
          <a:lstStyle/>
          <a:p>
            <a:r>
              <a:rPr lang="en-US" sz="2400" dirty="0">
                <a:solidFill>
                  <a:srgbClr val="FF0000"/>
                </a:solidFill>
              </a:rPr>
              <a:t>Atypia</a:t>
            </a:r>
          </a:p>
        </p:txBody>
      </p:sp>
      <p:pic>
        <p:nvPicPr>
          <p:cNvPr id="5" name="Picture 4" descr="A screenshot of a computer&#10;&#10;Description automatically generated">
            <a:extLst>
              <a:ext uri="{FF2B5EF4-FFF2-40B4-BE49-F238E27FC236}">
                <a16:creationId xmlns:a16="http://schemas.microsoft.com/office/drawing/2014/main" id="{6B9C1CBD-A5CB-464A-A7DD-080392F4D4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143000"/>
            <a:ext cx="9144000" cy="5715000"/>
          </a:xfrm>
          <a:prstGeom prst="rect">
            <a:avLst/>
          </a:prstGeom>
        </p:spPr>
      </p:pic>
    </p:spTree>
    <p:extLst>
      <p:ext uri="{BB962C8B-B14F-4D97-AF65-F5344CB8AC3E}">
        <p14:creationId xmlns:p14="http://schemas.microsoft.com/office/powerpoint/2010/main" val="3206086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1668" y="457200"/>
            <a:ext cx="2388795" cy="461665"/>
          </a:xfrm>
          <a:prstGeom prst="rect">
            <a:avLst/>
          </a:prstGeom>
          <a:noFill/>
        </p:spPr>
        <p:txBody>
          <a:bodyPr wrap="none" rtlCol="0">
            <a:spAutoFit/>
          </a:bodyPr>
          <a:lstStyle/>
          <a:p>
            <a:r>
              <a:rPr lang="en-US" sz="2400" dirty="0">
                <a:solidFill>
                  <a:srgbClr val="FF0000"/>
                </a:solidFill>
              </a:rPr>
              <a:t>Melanoma In Situ</a:t>
            </a:r>
          </a:p>
        </p:txBody>
      </p:sp>
      <p:pic>
        <p:nvPicPr>
          <p:cNvPr id="5" name="Picture 4" descr="A screenshot of a computer&#10;&#10;Description automatically generated">
            <a:extLst>
              <a:ext uri="{FF2B5EF4-FFF2-40B4-BE49-F238E27FC236}">
                <a16:creationId xmlns:a16="http://schemas.microsoft.com/office/drawing/2014/main" id="{DDC18912-042B-B44D-BDA7-96375DFE3B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143000"/>
            <a:ext cx="9144000" cy="5715000"/>
          </a:xfrm>
          <a:prstGeom prst="rect">
            <a:avLst/>
          </a:prstGeom>
        </p:spPr>
      </p:pic>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E81C9C96-AB42-40E6-A5D2-0DF114406251}"/>
                  </a:ext>
                </a:extLst>
              </p14:cNvPr>
              <p14:cNvContentPartPr/>
              <p14:nvPr/>
            </p14:nvContentPartPr>
            <p14:xfrm>
              <a:off x="4044240" y="3230280"/>
              <a:ext cx="1163520" cy="782280"/>
            </p14:xfrm>
          </p:contentPart>
        </mc:Choice>
        <mc:Fallback>
          <p:pic>
            <p:nvPicPr>
              <p:cNvPr id="2" name="Ink 1">
                <a:extLst>
                  <a:ext uri="{FF2B5EF4-FFF2-40B4-BE49-F238E27FC236}">
                    <a16:creationId xmlns:a16="http://schemas.microsoft.com/office/drawing/2014/main" id="{E81C9C96-AB42-40E6-A5D2-0DF114406251}"/>
                  </a:ext>
                </a:extLst>
              </p:cNvPr>
              <p:cNvPicPr/>
              <p:nvPr/>
            </p:nvPicPr>
            <p:blipFill>
              <a:blip r:embed="rId4"/>
              <a:stretch>
                <a:fillRect/>
              </a:stretch>
            </p:blipFill>
            <p:spPr>
              <a:xfrm>
                <a:off x="4034880" y="3220920"/>
                <a:ext cx="1182240" cy="801000"/>
              </a:xfrm>
              <a:prstGeom prst="rect">
                <a:avLst/>
              </a:prstGeom>
            </p:spPr>
          </p:pic>
        </mc:Fallback>
      </mc:AlternateContent>
    </p:spTree>
    <p:extLst>
      <p:ext uri="{BB962C8B-B14F-4D97-AF65-F5344CB8AC3E}">
        <p14:creationId xmlns:p14="http://schemas.microsoft.com/office/powerpoint/2010/main" val="814478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4468" y="379142"/>
            <a:ext cx="3129575" cy="461665"/>
          </a:xfrm>
          <a:prstGeom prst="rect">
            <a:avLst/>
          </a:prstGeom>
          <a:noFill/>
        </p:spPr>
        <p:txBody>
          <a:bodyPr wrap="none" rtlCol="0">
            <a:spAutoFit/>
          </a:bodyPr>
          <a:lstStyle/>
          <a:p>
            <a:r>
              <a:rPr lang="en-US" sz="2400" dirty="0">
                <a:solidFill>
                  <a:srgbClr val="FF0000"/>
                </a:solidFill>
              </a:rPr>
              <a:t>Invasive Cancer Class IA</a:t>
            </a:r>
          </a:p>
        </p:txBody>
      </p:sp>
      <p:pic>
        <p:nvPicPr>
          <p:cNvPr id="4" name="Picture 3" descr="A screenshot of a computer&#10;&#10;Description automatically generated">
            <a:extLst>
              <a:ext uri="{FF2B5EF4-FFF2-40B4-BE49-F238E27FC236}">
                <a16:creationId xmlns:a16="http://schemas.microsoft.com/office/drawing/2014/main" id="{80D0B9C6-E78C-064A-B719-6643F93736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143000"/>
            <a:ext cx="9144000" cy="5715000"/>
          </a:xfrm>
          <a:prstGeom prst="rect">
            <a:avLst/>
          </a:prstGeom>
        </p:spPr>
      </p:pic>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F0FAF67B-F637-4D54-80C1-B853FFBB9AD1}"/>
                  </a:ext>
                </a:extLst>
              </p14:cNvPr>
              <p14:cNvContentPartPr/>
              <p14:nvPr/>
            </p14:nvContentPartPr>
            <p14:xfrm>
              <a:off x="2931840" y="2657160"/>
              <a:ext cx="2990880" cy="3008520"/>
            </p14:xfrm>
          </p:contentPart>
        </mc:Choice>
        <mc:Fallback>
          <p:pic>
            <p:nvPicPr>
              <p:cNvPr id="2" name="Ink 1">
                <a:extLst>
                  <a:ext uri="{FF2B5EF4-FFF2-40B4-BE49-F238E27FC236}">
                    <a16:creationId xmlns:a16="http://schemas.microsoft.com/office/drawing/2014/main" id="{F0FAF67B-F637-4D54-80C1-B853FFBB9AD1}"/>
                  </a:ext>
                </a:extLst>
              </p:cNvPr>
              <p:cNvPicPr/>
              <p:nvPr/>
            </p:nvPicPr>
            <p:blipFill>
              <a:blip r:embed="rId4"/>
              <a:stretch>
                <a:fillRect/>
              </a:stretch>
            </p:blipFill>
            <p:spPr>
              <a:xfrm>
                <a:off x="2922480" y="2647800"/>
                <a:ext cx="3009600" cy="3027240"/>
              </a:xfrm>
              <a:prstGeom prst="rect">
                <a:avLst/>
              </a:prstGeom>
            </p:spPr>
          </p:pic>
        </mc:Fallback>
      </mc:AlternateContent>
    </p:spTree>
    <p:extLst>
      <p:ext uri="{BB962C8B-B14F-4D97-AF65-F5344CB8AC3E}">
        <p14:creationId xmlns:p14="http://schemas.microsoft.com/office/powerpoint/2010/main" val="2441075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flipH="1">
            <a:off x="1160841" y="401444"/>
            <a:ext cx="3355403" cy="461665"/>
          </a:xfrm>
          <a:prstGeom prst="rect">
            <a:avLst/>
          </a:prstGeom>
          <a:noFill/>
        </p:spPr>
        <p:txBody>
          <a:bodyPr wrap="square" rtlCol="0">
            <a:spAutoFit/>
          </a:bodyPr>
          <a:lstStyle/>
          <a:p>
            <a:r>
              <a:rPr lang="en-US" sz="2400" dirty="0">
                <a:solidFill>
                  <a:srgbClr val="FF0000"/>
                </a:solidFill>
              </a:rPr>
              <a:t>Invasive Cancer </a:t>
            </a:r>
            <a:r>
              <a:rPr lang="en-US" sz="2400">
                <a:solidFill>
                  <a:srgbClr val="FF0000"/>
                </a:solidFill>
              </a:rPr>
              <a:t>Class IB</a:t>
            </a:r>
            <a:endParaRPr lang="en-US" sz="2400" dirty="0">
              <a:solidFill>
                <a:srgbClr val="FF0000"/>
              </a:solidFill>
            </a:endParaRPr>
          </a:p>
        </p:txBody>
      </p:sp>
      <p:pic>
        <p:nvPicPr>
          <p:cNvPr id="5" name="Picture 4" descr="A screenshot of a computer&#10;&#10;Description automatically generated">
            <a:extLst>
              <a:ext uri="{FF2B5EF4-FFF2-40B4-BE49-F238E27FC236}">
                <a16:creationId xmlns:a16="http://schemas.microsoft.com/office/drawing/2014/main" id="{3EE1EA2D-03D0-2246-8D35-E6E6184070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143000"/>
            <a:ext cx="9144000" cy="5715000"/>
          </a:xfrm>
          <a:prstGeom prst="rect">
            <a:avLst/>
          </a:prstGeom>
        </p:spPr>
      </p:pic>
    </p:spTree>
    <p:extLst>
      <p:ext uri="{BB962C8B-B14F-4D97-AF65-F5344CB8AC3E}">
        <p14:creationId xmlns:p14="http://schemas.microsoft.com/office/powerpoint/2010/main" val="4269607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Method and Model</a:t>
            </a:r>
          </a:p>
        </p:txBody>
      </p:sp>
      <p:pic>
        <p:nvPicPr>
          <p:cNvPr id="5" name="Picture 4" descr="Graphical user interface, application&#10;&#10;Description automatically generated">
            <a:extLst>
              <a:ext uri="{FF2B5EF4-FFF2-40B4-BE49-F238E27FC236}">
                <a16:creationId xmlns:a16="http://schemas.microsoft.com/office/drawing/2014/main" id="{2D151758-C575-9448-B680-02F3F830716D}"/>
              </a:ext>
            </a:extLst>
          </p:cNvPr>
          <p:cNvPicPr>
            <a:picLocks noChangeAspect="1"/>
          </p:cNvPicPr>
          <p:nvPr/>
        </p:nvPicPr>
        <p:blipFill rotWithShape="1">
          <a:blip r:embed="rId3"/>
          <a:srcRect t="1" r="67500" b="42420"/>
          <a:stretch/>
        </p:blipFill>
        <p:spPr>
          <a:xfrm>
            <a:off x="1524000" y="2391635"/>
            <a:ext cx="2971800" cy="2247600"/>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40DE8BFF-AEC2-C54A-939F-4628E61C21BE}"/>
              </a:ext>
            </a:extLst>
          </p:cNvPr>
          <p:cNvPicPr>
            <a:picLocks noChangeAspect="1"/>
          </p:cNvPicPr>
          <p:nvPr/>
        </p:nvPicPr>
        <p:blipFill rotWithShape="1">
          <a:blip r:embed="rId3"/>
          <a:srcRect l="38527" r="30883" b="9713"/>
          <a:stretch/>
        </p:blipFill>
        <p:spPr>
          <a:xfrm>
            <a:off x="5047129" y="2486118"/>
            <a:ext cx="2796989" cy="3524390"/>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4C211303-0B6D-DD40-BE96-41FF659032A4}"/>
              </a:ext>
            </a:extLst>
          </p:cNvPr>
          <p:cNvPicPr>
            <a:picLocks noChangeAspect="1"/>
          </p:cNvPicPr>
          <p:nvPr/>
        </p:nvPicPr>
        <p:blipFill>
          <a:blip r:embed="rId3"/>
          <a:stretch>
            <a:fillRect/>
          </a:stretch>
        </p:blipFill>
        <p:spPr>
          <a:xfrm>
            <a:off x="1524000" y="2403510"/>
            <a:ext cx="9144000" cy="3903531"/>
          </a:xfrm>
          <a:prstGeom prst="rect">
            <a:avLst/>
          </a:prstGeom>
        </p:spPr>
      </p:pic>
      <p:grpSp>
        <p:nvGrpSpPr>
          <p:cNvPr id="11" name="Group 10">
            <a:extLst>
              <a:ext uri="{FF2B5EF4-FFF2-40B4-BE49-F238E27FC236}">
                <a16:creationId xmlns:a16="http://schemas.microsoft.com/office/drawing/2014/main" id="{FB17EBAD-0C4A-3440-9AAF-DCEB6C331223}"/>
              </a:ext>
            </a:extLst>
          </p:cNvPr>
          <p:cNvGrpSpPr/>
          <p:nvPr/>
        </p:nvGrpSpPr>
        <p:grpSpPr>
          <a:xfrm>
            <a:off x="7800549" y="3393552"/>
            <a:ext cx="33480" cy="19800"/>
            <a:chOff x="6276549" y="2479152"/>
            <a:chExt cx="33480" cy="19800"/>
          </a:xfrm>
        </p:grpSpPr>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3AB1D245-8121-1F4D-BB94-790AD2BD22E6}"/>
                    </a:ext>
                  </a:extLst>
                </p14:cNvPr>
                <p14:cNvContentPartPr/>
                <p14:nvPr/>
              </p14:nvContentPartPr>
              <p14:xfrm>
                <a:off x="6286269" y="2479152"/>
                <a:ext cx="23760" cy="19800"/>
              </p14:xfrm>
            </p:contentPart>
          </mc:Choice>
          <mc:Fallback xmlns="">
            <p:pic>
              <p:nvPicPr>
                <p:cNvPr id="9" name="Ink 8">
                  <a:extLst>
                    <a:ext uri="{FF2B5EF4-FFF2-40B4-BE49-F238E27FC236}">
                      <a16:creationId xmlns:a16="http://schemas.microsoft.com/office/drawing/2014/main" id="{3AB1D245-8121-1F4D-BB94-790AD2BD22E6}"/>
                    </a:ext>
                  </a:extLst>
                </p:cNvPr>
                <p:cNvPicPr/>
                <p:nvPr/>
              </p:nvPicPr>
              <p:blipFill>
                <a:blip r:embed="rId5"/>
                <a:stretch>
                  <a:fillRect/>
                </a:stretch>
              </p:blipFill>
              <p:spPr>
                <a:xfrm>
                  <a:off x="6268269" y="2461512"/>
                  <a:ext cx="59400" cy="55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82077332-0E67-124B-BE51-5211E75C1D99}"/>
                    </a:ext>
                  </a:extLst>
                </p14:cNvPr>
                <p14:cNvContentPartPr/>
                <p14:nvPr/>
              </p14:nvContentPartPr>
              <p14:xfrm>
                <a:off x="6276549" y="2495352"/>
                <a:ext cx="360" cy="360"/>
              </p14:xfrm>
            </p:contentPart>
          </mc:Choice>
          <mc:Fallback xmlns="">
            <p:pic>
              <p:nvPicPr>
                <p:cNvPr id="10" name="Ink 9">
                  <a:extLst>
                    <a:ext uri="{FF2B5EF4-FFF2-40B4-BE49-F238E27FC236}">
                      <a16:creationId xmlns:a16="http://schemas.microsoft.com/office/drawing/2014/main" id="{82077332-0E67-124B-BE51-5211E75C1D99}"/>
                    </a:ext>
                  </a:extLst>
                </p:cNvPr>
                <p:cNvPicPr/>
                <p:nvPr/>
              </p:nvPicPr>
              <p:blipFill>
                <a:blip r:embed="rId7"/>
                <a:stretch>
                  <a:fillRect/>
                </a:stretch>
              </p:blipFill>
              <p:spPr>
                <a:xfrm>
                  <a:off x="6258909" y="2477712"/>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3E2621FA-2A27-CB4A-918B-95DF197AB2CE}"/>
                  </a:ext>
                </a:extLst>
              </p14:cNvPr>
              <p14:cNvContentPartPr/>
              <p14:nvPr/>
            </p14:nvContentPartPr>
            <p14:xfrm>
              <a:off x="7790469" y="5166552"/>
              <a:ext cx="54720" cy="10080"/>
            </p14:xfrm>
          </p:contentPart>
        </mc:Choice>
        <mc:Fallback xmlns="">
          <p:pic>
            <p:nvPicPr>
              <p:cNvPr id="12" name="Ink 11">
                <a:extLst>
                  <a:ext uri="{FF2B5EF4-FFF2-40B4-BE49-F238E27FC236}">
                    <a16:creationId xmlns:a16="http://schemas.microsoft.com/office/drawing/2014/main" id="{3E2621FA-2A27-CB4A-918B-95DF197AB2CE}"/>
                  </a:ext>
                </a:extLst>
              </p:cNvPr>
              <p:cNvPicPr/>
              <p:nvPr/>
            </p:nvPicPr>
            <p:blipFill>
              <a:blip r:embed="rId9"/>
              <a:stretch>
                <a:fillRect/>
              </a:stretch>
            </p:blipFill>
            <p:spPr>
              <a:xfrm>
                <a:off x="7772469" y="5148552"/>
                <a:ext cx="90360"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68232A8F-0BA8-D945-A821-C0CE6D440CA4}"/>
                  </a:ext>
                </a:extLst>
              </p14:cNvPr>
              <p14:cNvContentPartPr/>
              <p14:nvPr/>
            </p14:nvContentPartPr>
            <p14:xfrm>
              <a:off x="5031368" y="3399952"/>
              <a:ext cx="360" cy="360"/>
            </p14:xfrm>
          </p:contentPart>
        </mc:Choice>
        <mc:Fallback xmlns="">
          <p:pic>
            <p:nvPicPr>
              <p:cNvPr id="13" name="Ink 12">
                <a:extLst>
                  <a:ext uri="{FF2B5EF4-FFF2-40B4-BE49-F238E27FC236}">
                    <a16:creationId xmlns:a16="http://schemas.microsoft.com/office/drawing/2014/main" id="{68232A8F-0BA8-D945-A821-C0CE6D440CA4}"/>
                  </a:ext>
                </a:extLst>
              </p:cNvPr>
              <p:cNvPicPr/>
              <p:nvPr/>
            </p:nvPicPr>
            <p:blipFill>
              <a:blip r:embed="rId11"/>
              <a:stretch>
                <a:fillRect/>
              </a:stretch>
            </p:blipFill>
            <p:spPr>
              <a:xfrm>
                <a:off x="5013368" y="338195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79AEFA3A-6099-854F-BF86-3CF816AF51B8}"/>
                  </a:ext>
                </a:extLst>
              </p14:cNvPr>
              <p14:cNvContentPartPr/>
              <p14:nvPr/>
            </p14:nvContentPartPr>
            <p14:xfrm>
              <a:off x="5033888" y="3408952"/>
              <a:ext cx="360" cy="360"/>
            </p14:xfrm>
          </p:contentPart>
        </mc:Choice>
        <mc:Fallback xmlns="">
          <p:pic>
            <p:nvPicPr>
              <p:cNvPr id="14" name="Ink 13">
                <a:extLst>
                  <a:ext uri="{FF2B5EF4-FFF2-40B4-BE49-F238E27FC236}">
                    <a16:creationId xmlns:a16="http://schemas.microsoft.com/office/drawing/2014/main" id="{79AEFA3A-6099-854F-BF86-3CF816AF51B8}"/>
                  </a:ext>
                </a:extLst>
              </p:cNvPr>
              <p:cNvPicPr/>
              <p:nvPr/>
            </p:nvPicPr>
            <p:blipFill>
              <a:blip r:embed="rId11"/>
              <a:stretch>
                <a:fillRect/>
              </a:stretch>
            </p:blipFill>
            <p:spPr>
              <a:xfrm>
                <a:off x="5015888" y="339095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 14">
                <a:extLst>
                  <a:ext uri="{FF2B5EF4-FFF2-40B4-BE49-F238E27FC236}">
                    <a16:creationId xmlns:a16="http://schemas.microsoft.com/office/drawing/2014/main" id="{E9CD078B-6451-324B-AF00-7E575D4BE967}"/>
                  </a:ext>
                </a:extLst>
              </p14:cNvPr>
              <p14:cNvContentPartPr/>
              <p14:nvPr/>
            </p14:nvContentPartPr>
            <p14:xfrm>
              <a:off x="4488998" y="3942912"/>
              <a:ext cx="360" cy="360"/>
            </p14:xfrm>
          </p:contentPart>
        </mc:Choice>
        <mc:Fallback xmlns="">
          <p:pic>
            <p:nvPicPr>
              <p:cNvPr id="15" name="Ink 14">
                <a:extLst>
                  <a:ext uri="{FF2B5EF4-FFF2-40B4-BE49-F238E27FC236}">
                    <a16:creationId xmlns:a16="http://schemas.microsoft.com/office/drawing/2014/main" id="{E9CD078B-6451-324B-AF00-7E575D4BE967}"/>
                  </a:ext>
                </a:extLst>
              </p:cNvPr>
              <p:cNvPicPr/>
              <p:nvPr/>
            </p:nvPicPr>
            <p:blipFill>
              <a:blip r:embed="rId11"/>
              <a:stretch>
                <a:fillRect/>
              </a:stretch>
            </p:blipFill>
            <p:spPr>
              <a:xfrm>
                <a:off x="4470998" y="3924912"/>
                <a:ext cx="36000" cy="36000"/>
              </a:xfrm>
              <a:prstGeom prst="rect">
                <a:avLst/>
              </a:prstGeom>
            </p:spPr>
          </p:pic>
        </mc:Fallback>
      </mc:AlternateContent>
      <p:sp>
        <p:nvSpPr>
          <p:cNvPr id="16" name="TextBox 15">
            <a:extLst>
              <a:ext uri="{FF2B5EF4-FFF2-40B4-BE49-F238E27FC236}">
                <a16:creationId xmlns:a16="http://schemas.microsoft.com/office/drawing/2014/main" id="{FBA041AA-B652-0448-BAF4-A6204D9F1218}"/>
              </a:ext>
            </a:extLst>
          </p:cNvPr>
          <p:cNvSpPr txBox="1"/>
          <p:nvPr/>
        </p:nvSpPr>
        <p:spPr>
          <a:xfrm>
            <a:off x="2195757" y="1652243"/>
            <a:ext cx="8491171" cy="430887"/>
          </a:xfrm>
          <a:prstGeom prst="rect">
            <a:avLst/>
          </a:prstGeom>
          <a:noFill/>
        </p:spPr>
        <p:txBody>
          <a:bodyPr wrap="none" rtlCol="0">
            <a:spAutoFit/>
          </a:bodyPr>
          <a:lstStyle/>
          <a:p>
            <a:r>
              <a:rPr lang="en-US" sz="2200" dirty="0">
                <a:latin typeface="Garamond" panose="02020404030301010803" pitchFamily="18" charset="0"/>
              </a:rPr>
              <a:t>Two stage method: first big tissue structures, then smaller tissue structures.</a:t>
            </a:r>
          </a:p>
        </p:txBody>
      </p:sp>
      <p:sp>
        <p:nvSpPr>
          <p:cNvPr id="7" name="TextBox 6">
            <a:extLst>
              <a:ext uri="{FF2B5EF4-FFF2-40B4-BE49-F238E27FC236}">
                <a16:creationId xmlns:a16="http://schemas.microsoft.com/office/drawing/2014/main" id="{77338F4B-5933-45E6-8D00-77F2BFEE1C87}"/>
              </a:ext>
            </a:extLst>
          </p:cNvPr>
          <p:cNvSpPr txBox="1"/>
          <p:nvPr/>
        </p:nvSpPr>
        <p:spPr>
          <a:xfrm>
            <a:off x="113121" y="2102476"/>
            <a:ext cx="12173525" cy="369332"/>
          </a:xfrm>
          <a:prstGeom prst="rect">
            <a:avLst/>
          </a:prstGeom>
          <a:noFill/>
        </p:spPr>
        <p:txBody>
          <a:bodyPr wrap="none" rtlCol="0">
            <a:spAutoFit/>
          </a:bodyPr>
          <a:lstStyle/>
          <a:p>
            <a:r>
              <a:rPr lang="en-US" dirty="0"/>
              <a:t>BG=Background, COR=Stratum Corneum, DE=Dermis, EP=Epidermis, UL=Unlabeled, DMN=Dermal Nests, EPN= Epidermal Nests.</a:t>
            </a:r>
          </a:p>
        </p:txBody>
      </p:sp>
    </p:spTree>
    <p:extLst>
      <p:ext uri="{BB962C8B-B14F-4D97-AF65-F5344CB8AC3E}">
        <p14:creationId xmlns:p14="http://schemas.microsoft.com/office/powerpoint/2010/main" val="305179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5"/>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Results</a:t>
            </a:r>
          </a:p>
        </p:txBody>
      </p:sp>
      <p:sp>
        <p:nvSpPr>
          <p:cNvPr id="3" name="Text Placeholder 2"/>
          <p:cNvSpPr>
            <a:spLocks noGrp="1"/>
          </p:cNvSpPr>
          <p:nvPr>
            <p:ph type="body" sz="quarter" idx="11"/>
          </p:nvPr>
        </p:nvSpPr>
        <p:spPr>
          <a:xfrm>
            <a:off x="2184209" y="2104716"/>
            <a:ext cx="8196210" cy="4015497"/>
          </a:xfrm>
        </p:spPr>
        <p:txBody>
          <a:bodyPr/>
          <a:lstStyle/>
          <a:p>
            <a:pPr>
              <a:buFont typeface="Wingdings" pitchFamily="2" charset="2"/>
              <a:buChar char="Ø"/>
            </a:pPr>
            <a:r>
              <a:rPr lang="en-US" dirty="0">
                <a:solidFill>
                  <a:schemeClr val="tx2"/>
                </a:solidFill>
                <a:latin typeface="Garamond" panose="02020404030301010803" pitchFamily="18" charset="0"/>
              </a:rPr>
              <a:t>Evaluation of the segmentation model on </a:t>
            </a:r>
            <a:r>
              <a:rPr lang="en-US" b="1" dirty="0">
                <a:solidFill>
                  <a:schemeClr val="tx2"/>
                </a:solidFill>
                <a:latin typeface="Garamond" panose="02020404030301010803" pitchFamily="18" charset="0"/>
              </a:rPr>
              <a:t>ROI</a:t>
            </a:r>
            <a:r>
              <a:rPr lang="en-US" dirty="0">
                <a:solidFill>
                  <a:schemeClr val="tx2"/>
                </a:solidFill>
                <a:latin typeface="Garamond" panose="02020404030301010803" pitchFamily="18" charset="0"/>
              </a:rPr>
              <a:t> testing set.</a:t>
            </a:r>
          </a:p>
          <a:p>
            <a:endParaRPr lang="en-US" dirty="0">
              <a:solidFill>
                <a:schemeClr val="tx2">
                  <a:lumMod val="75000"/>
                </a:schemeClr>
              </a:solidFill>
              <a:latin typeface="Garamond" panose="02020404030301010803" pitchFamily="18" charset="0"/>
            </a:endParaRPr>
          </a:p>
        </p:txBody>
      </p:sp>
      <p:pic>
        <p:nvPicPr>
          <p:cNvPr id="5" name="Picture 4" descr="Table&#10;&#10;Description automatically generated">
            <a:extLst>
              <a:ext uri="{FF2B5EF4-FFF2-40B4-BE49-F238E27FC236}">
                <a16:creationId xmlns:a16="http://schemas.microsoft.com/office/drawing/2014/main" id="{46038442-8F95-FE4E-AD3F-E3F2F9ADC38E}"/>
              </a:ext>
            </a:extLst>
          </p:cNvPr>
          <p:cNvPicPr>
            <a:picLocks noChangeAspect="1"/>
          </p:cNvPicPr>
          <p:nvPr/>
        </p:nvPicPr>
        <p:blipFill>
          <a:blip r:embed="rId3">
            <a:duotone>
              <a:schemeClr val="accent1">
                <a:shade val="45000"/>
                <a:satMod val="135000"/>
              </a:schemeClr>
              <a:prstClr val="white"/>
            </a:duotone>
          </a:blip>
          <a:stretch>
            <a:fillRect/>
          </a:stretch>
        </p:blipFill>
        <p:spPr>
          <a:xfrm>
            <a:off x="2930293" y="2955060"/>
            <a:ext cx="6131932" cy="1717329"/>
          </a:xfrm>
          <a:prstGeom prst="rect">
            <a:avLst/>
          </a:prstGeom>
        </p:spPr>
      </p:pic>
      <p:sp>
        <p:nvSpPr>
          <p:cNvPr id="4" name="TextBox 3">
            <a:extLst>
              <a:ext uri="{FF2B5EF4-FFF2-40B4-BE49-F238E27FC236}">
                <a16:creationId xmlns:a16="http://schemas.microsoft.com/office/drawing/2014/main" id="{1217DF5C-42D1-4C8B-ACF3-030F7EDEAC8B}"/>
              </a:ext>
            </a:extLst>
          </p:cNvPr>
          <p:cNvSpPr txBox="1"/>
          <p:nvPr/>
        </p:nvSpPr>
        <p:spPr>
          <a:xfrm>
            <a:off x="1442301" y="5363852"/>
            <a:ext cx="45719" cy="369332"/>
          </a:xfrm>
          <a:prstGeom prst="rect">
            <a:avLst/>
          </a:prstGeom>
          <a:noFill/>
        </p:spPr>
        <p:txBody>
          <a:bodyPr wrap="square" rtlCol="0">
            <a:spAutoFit/>
          </a:bodyPr>
          <a:lstStyle/>
          <a:p>
            <a:endParaRPr lang="en-US" dirty="0"/>
          </a:p>
        </p:txBody>
      </p:sp>
      <p:pic>
        <p:nvPicPr>
          <p:cNvPr id="7" name="Picture 6">
            <a:extLst>
              <a:ext uri="{FF2B5EF4-FFF2-40B4-BE49-F238E27FC236}">
                <a16:creationId xmlns:a16="http://schemas.microsoft.com/office/drawing/2014/main" id="{95B6D18D-203A-4395-9DD4-D37791EE7F0E}"/>
              </a:ext>
            </a:extLst>
          </p:cNvPr>
          <p:cNvPicPr>
            <a:picLocks noChangeAspect="1"/>
          </p:cNvPicPr>
          <p:nvPr/>
        </p:nvPicPr>
        <p:blipFill>
          <a:blip r:embed="rId4"/>
          <a:stretch>
            <a:fillRect/>
          </a:stretch>
        </p:blipFill>
        <p:spPr>
          <a:xfrm>
            <a:off x="6270499" y="5022164"/>
            <a:ext cx="4135020" cy="807621"/>
          </a:xfrm>
          <a:prstGeom prst="rect">
            <a:avLst/>
          </a:prstGeom>
        </p:spPr>
      </p:pic>
      <p:pic>
        <p:nvPicPr>
          <p:cNvPr id="8" name="Picture 7">
            <a:extLst>
              <a:ext uri="{FF2B5EF4-FFF2-40B4-BE49-F238E27FC236}">
                <a16:creationId xmlns:a16="http://schemas.microsoft.com/office/drawing/2014/main" id="{5588726B-2049-4490-9805-BA9A98D6D841}"/>
              </a:ext>
            </a:extLst>
          </p:cNvPr>
          <p:cNvPicPr>
            <a:picLocks noChangeAspect="1"/>
          </p:cNvPicPr>
          <p:nvPr/>
        </p:nvPicPr>
        <p:blipFill>
          <a:blip r:embed="rId5"/>
          <a:stretch>
            <a:fillRect/>
          </a:stretch>
        </p:blipFill>
        <p:spPr>
          <a:xfrm>
            <a:off x="2209309" y="4849502"/>
            <a:ext cx="3567457" cy="883682"/>
          </a:xfrm>
          <a:prstGeom prst="rect">
            <a:avLst/>
          </a:prstGeom>
        </p:spPr>
      </p:pic>
      <mc:AlternateContent xmlns:mc="http://schemas.openxmlformats.org/markup-compatibility/2006">
        <mc:Choice xmlns:p14="http://schemas.microsoft.com/office/powerpoint/2010/main" Requires="p14">
          <p:contentPart p14:bwMode="auto" r:id="rId6">
            <p14:nvContentPartPr>
              <p14:cNvPr id="6" name="Ink 5">
                <a:extLst>
                  <a:ext uri="{FF2B5EF4-FFF2-40B4-BE49-F238E27FC236}">
                    <a16:creationId xmlns:a16="http://schemas.microsoft.com/office/drawing/2014/main" id="{26DFAD01-CF16-48D4-8B32-D4469A3570A9}"/>
                  </a:ext>
                </a:extLst>
              </p14:cNvPr>
              <p14:cNvContentPartPr/>
              <p14:nvPr/>
            </p14:nvContentPartPr>
            <p14:xfrm>
              <a:off x="7805880" y="3335400"/>
              <a:ext cx="1100160" cy="1264680"/>
            </p14:xfrm>
          </p:contentPart>
        </mc:Choice>
        <mc:Fallback>
          <p:pic>
            <p:nvPicPr>
              <p:cNvPr id="6" name="Ink 5">
                <a:extLst>
                  <a:ext uri="{FF2B5EF4-FFF2-40B4-BE49-F238E27FC236}">
                    <a16:creationId xmlns:a16="http://schemas.microsoft.com/office/drawing/2014/main" id="{26DFAD01-CF16-48D4-8B32-D4469A3570A9}"/>
                  </a:ext>
                </a:extLst>
              </p:cNvPr>
              <p:cNvPicPr/>
              <p:nvPr/>
            </p:nvPicPr>
            <p:blipFill>
              <a:blip r:embed="rId7"/>
              <a:stretch>
                <a:fillRect/>
              </a:stretch>
            </p:blipFill>
            <p:spPr>
              <a:xfrm>
                <a:off x="7796520" y="3326040"/>
                <a:ext cx="1118880" cy="1283400"/>
              </a:xfrm>
              <a:prstGeom prst="rect">
                <a:avLst/>
              </a:prstGeom>
            </p:spPr>
          </p:pic>
        </mc:Fallback>
      </mc:AlternateContent>
    </p:spTree>
    <p:extLst>
      <p:ext uri="{BB962C8B-B14F-4D97-AF65-F5344CB8AC3E}">
        <p14:creationId xmlns:p14="http://schemas.microsoft.com/office/powerpoint/2010/main" val="1119784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defTabSz="457200">
              <a:spcBef>
                <a:spcPct val="20000"/>
              </a:spcBef>
            </a:pPr>
            <a:r>
              <a:rPr lang="en-US" b="1" dirty="0">
                <a:latin typeface="Garamond" panose="02020404030301010803" pitchFamily="18" charset="0"/>
              </a:rPr>
              <a:t>What is Melanoma?</a:t>
            </a:r>
          </a:p>
        </p:txBody>
      </p:sp>
      <p:sp>
        <p:nvSpPr>
          <p:cNvPr id="3" name="Text Placeholder 2"/>
          <p:cNvSpPr>
            <a:spLocks noGrp="1"/>
          </p:cNvSpPr>
          <p:nvPr>
            <p:ph type="body" sz="quarter" idx="11"/>
          </p:nvPr>
        </p:nvSpPr>
        <p:spPr>
          <a:xfrm>
            <a:off x="2184209" y="1578366"/>
            <a:ext cx="8196210" cy="4015497"/>
          </a:xfrm>
        </p:spPr>
        <p:txBody>
          <a:bodyPr/>
          <a:lstStyle/>
          <a:p>
            <a:pPr>
              <a:buFont typeface="Wingdings" pitchFamily="2" charset="2"/>
              <a:buChar char="Ø"/>
            </a:pPr>
            <a:r>
              <a:rPr lang="en-US" sz="2200" dirty="0">
                <a:solidFill>
                  <a:schemeClr val="tx1"/>
                </a:solidFill>
                <a:latin typeface="Garamond" panose="02020404030301010803" pitchFamily="18" charset="0"/>
              </a:rPr>
              <a:t>Melanoma is the most aggressive type of skin cancer.</a:t>
            </a:r>
          </a:p>
          <a:p>
            <a:pPr>
              <a:buFont typeface="Wingdings" pitchFamily="2" charset="2"/>
              <a:buChar char="Ø"/>
            </a:pPr>
            <a:r>
              <a:rPr lang="en-US" sz="2200" dirty="0">
                <a:solidFill>
                  <a:schemeClr val="tx1"/>
                </a:solidFill>
                <a:latin typeface="Garamond" panose="02020404030301010803" pitchFamily="18" charset="0"/>
              </a:rPr>
              <a:t>Pathologists look at a skin biopsy slide and determine if its overall structure is normal, abnormal, or malignant.</a:t>
            </a:r>
          </a:p>
          <a:p>
            <a:pPr>
              <a:buFont typeface="Wingdings" pitchFamily="2" charset="2"/>
              <a:buChar char="Ø"/>
            </a:pPr>
            <a:r>
              <a:rPr lang="en-US" sz="2200" dirty="0">
                <a:solidFill>
                  <a:schemeClr val="tx1"/>
                </a:solidFill>
                <a:latin typeface="Garamond" panose="02020404030301010803" pitchFamily="18" charset="0"/>
              </a:rPr>
              <a:t>Diagnostic errors are much more frequently than in other tissues and can lead to under- and over-diagnosis of cancer.</a:t>
            </a:r>
          </a:p>
          <a:p>
            <a:pPr>
              <a:buFont typeface="Wingdings" pitchFamily="2" charset="2"/>
              <a:buChar char="Ø"/>
            </a:pPr>
            <a:r>
              <a:rPr lang="en-US" sz="2200" dirty="0">
                <a:solidFill>
                  <a:schemeClr val="tx1"/>
                </a:solidFill>
                <a:latin typeface="Garamond" panose="02020404030301010803" pitchFamily="18" charset="0"/>
              </a:rPr>
              <a:t>Deep learning image analysis methods may improve and complement current diagnostic and prognostic capabilities.</a:t>
            </a:r>
          </a:p>
          <a:p>
            <a:pPr marL="0" indent="0">
              <a:buNone/>
            </a:pPr>
            <a:endParaRPr lang="en-US" sz="2200" dirty="0">
              <a:solidFill>
                <a:schemeClr val="accent1"/>
              </a:solidFill>
              <a:latin typeface="Garamond" panose="02020404030301010803" pitchFamily="18" charset="0"/>
            </a:endParaRPr>
          </a:p>
          <a:p>
            <a:endParaRPr lang="en-US" sz="2200" dirty="0">
              <a:solidFill>
                <a:schemeClr val="accent1"/>
              </a:solidFill>
              <a:latin typeface="Garamond" panose="02020404030301010803" pitchFamily="18" charset="0"/>
            </a:endParaRPr>
          </a:p>
          <a:p>
            <a:endParaRPr lang="en-US" sz="2200" dirty="0">
              <a:solidFill>
                <a:schemeClr val="accent1"/>
              </a:solidFill>
              <a:latin typeface="Garamond" panose="02020404030301010803" pitchFamily="18" charset="0"/>
            </a:endParaRPr>
          </a:p>
          <a:p>
            <a:endParaRPr lang="en-US" sz="2200" dirty="0">
              <a:solidFill>
                <a:schemeClr val="accent1"/>
              </a:solidFill>
              <a:latin typeface="Garamond" panose="02020404030301010803" pitchFamily="18" charset="0"/>
            </a:endParaRPr>
          </a:p>
          <a:p>
            <a:endParaRPr lang="en-US" sz="2200" dirty="0">
              <a:solidFill>
                <a:schemeClr val="accent1"/>
              </a:solidFill>
              <a:latin typeface="Garamond" panose="02020404030301010803" pitchFamily="18" charset="0"/>
            </a:endParaRPr>
          </a:p>
        </p:txBody>
      </p:sp>
      <p:sp>
        <p:nvSpPr>
          <p:cNvPr id="6" name="Rectangle 5">
            <a:extLst>
              <a:ext uri="{FF2B5EF4-FFF2-40B4-BE49-F238E27FC236}">
                <a16:creationId xmlns:a16="http://schemas.microsoft.com/office/drawing/2014/main" id="{DA096971-2900-BE44-92BD-0F9F78503C86}"/>
              </a:ext>
            </a:extLst>
          </p:cNvPr>
          <p:cNvSpPr/>
          <p:nvPr/>
        </p:nvSpPr>
        <p:spPr>
          <a:xfrm>
            <a:off x="3475463" y="6498365"/>
            <a:ext cx="5241074" cy="292388"/>
          </a:xfrm>
          <a:prstGeom prst="rect">
            <a:avLst/>
          </a:prstGeom>
        </p:spPr>
        <p:txBody>
          <a:bodyPr wrap="square">
            <a:spAutoFit/>
          </a:bodyPr>
          <a:lstStyle/>
          <a:p>
            <a:pPr algn="ctr"/>
            <a:r>
              <a:rPr lang="en-US" sz="1300" dirty="0">
                <a:solidFill>
                  <a:schemeClr val="accent4">
                    <a:lumMod val="50000"/>
                  </a:schemeClr>
                </a:solidFill>
                <a:latin typeface="Garamond" panose="02020404030301010803" pitchFamily="18" charset="0"/>
              </a:rPr>
              <a:t>An example of an Invasive Melanoma T1b in M-Path dataset. </a:t>
            </a:r>
          </a:p>
        </p:txBody>
      </p:sp>
      <p:pic>
        <p:nvPicPr>
          <p:cNvPr id="7" name="Picture 6">
            <a:extLst>
              <a:ext uri="{FF2B5EF4-FFF2-40B4-BE49-F238E27FC236}">
                <a16:creationId xmlns:a16="http://schemas.microsoft.com/office/drawing/2014/main" id="{9B8517E8-1330-094F-AAD5-42B39CBF691E}"/>
              </a:ext>
            </a:extLst>
          </p:cNvPr>
          <p:cNvPicPr>
            <a:picLocks noChangeAspect="1"/>
          </p:cNvPicPr>
          <p:nvPr/>
        </p:nvPicPr>
        <p:blipFill rotWithShape="1">
          <a:blip r:embed="rId3"/>
          <a:srcRect l="-529" t="3761" b="20076"/>
          <a:stretch/>
        </p:blipFill>
        <p:spPr>
          <a:xfrm>
            <a:off x="4326416" y="4545333"/>
            <a:ext cx="3539168" cy="18068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5498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B3744AAB-A726-8B44-8245-3D32C7CB17D3}"/>
              </a:ext>
            </a:extLst>
          </p:cNvPr>
          <p:cNvPicPr>
            <a:picLocks noChangeAspect="1"/>
          </p:cNvPicPr>
          <p:nvPr/>
        </p:nvPicPr>
        <p:blipFill rotWithShape="1">
          <a:blip r:embed="rId2"/>
          <a:srcRect r="3348" b="52703"/>
          <a:stretch/>
        </p:blipFill>
        <p:spPr>
          <a:xfrm>
            <a:off x="1328880" y="1904893"/>
            <a:ext cx="4767120" cy="4276797"/>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E34E0FED-6E4E-CB4E-981A-BB2847411107}"/>
              </a:ext>
            </a:extLst>
          </p:cNvPr>
          <p:cNvPicPr>
            <a:picLocks noChangeAspect="1"/>
          </p:cNvPicPr>
          <p:nvPr/>
        </p:nvPicPr>
        <p:blipFill rotWithShape="1">
          <a:blip r:embed="rId2"/>
          <a:srcRect l="-1" t="47778" r="-211"/>
          <a:stretch/>
        </p:blipFill>
        <p:spPr>
          <a:xfrm>
            <a:off x="6288089" y="2298700"/>
            <a:ext cx="4269321" cy="4078871"/>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8E90476-39F8-0E4E-B04D-D502BF9314B5}"/>
              </a:ext>
            </a:extLst>
          </p:cNvPr>
          <p:cNvPicPr>
            <a:picLocks noChangeAspect="1"/>
          </p:cNvPicPr>
          <p:nvPr/>
        </p:nvPicPr>
        <p:blipFill rotWithShape="1">
          <a:blip r:embed="rId2"/>
          <a:srcRect l="9183" t="1" r="4256" b="97469"/>
          <a:stretch/>
        </p:blipFill>
        <p:spPr>
          <a:xfrm>
            <a:off x="6575669" y="1904892"/>
            <a:ext cx="3981741" cy="213302"/>
          </a:xfrm>
          <a:prstGeom prst="rect">
            <a:avLst/>
          </a:prstGeom>
        </p:spPr>
      </p:pic>
      <p:sp>
        <p:nvSpPr>
          <p:cNvPr id="11" name="Text Placeholder 1">
            <a:extLst>
              <a:ext uri="{FF2B5EF4-FFF2-40B4-BE49-F238E27FC236}">
                <a16:creationId xmlns:a16="http://schemas.microsoft.com/office/drawing/2014/main" id="{B06C3CC7-5B68-0944-9C4F-701E195D9188}"/>
              </a:ext>
            </a:extLst>
          </p:cNvPr>
          <p:cNvSpPr>
            <a:spLocks noGrp="1"/>
          </p:cNvSpPr>
          <p:nvPr>
            <p:ph type="body" sz="quarter" idx="10"/>
          </p:nvPr>
        </p:nvSpPr>
        <p:spPr>
          <a:xfrm>
            <a:off x="2195757" y="371510"/>
            <a:ext cx="8184662" cy="991998"/>
          </a:xfrm>
        </p:spPr>
        <p:txBody>
          <a:bodyPr/>
          <a:lstStyle/>
          <a:p>
            <a:r>
              <a:rPr lang="en-US" b="1" dirty="0">
                <a:latin typeface="Garamond" panose="02020404030301010803" pitchFamily="18" charset="0"/>
              </a:rPr>
              <a:t>Some Results - </a:t>
            </a:r>
            <a:r>
              <a:rPr lang="en-US" b="1" dirty="0">
                <a:solidFill>
                  <a:srgbClr val="00B050"/>
                </a:solidFill>
                <a:latin typeface="Garamond" panose="02020404030301010803" pitchFamily="18" charset="0"/>
              </a:rPr>
              <a:t>ROI</a:t>
            </a:r>
            <a:r>
              <a:rPr lang="en-US" b="1" dirty="0">
                <a:solidFill>
                  <a:schemeClr val="tx2"/>
                </a:solidFill>
                <a:latin typeface="Garamond" panose="02020404030301010803" pitchFamily="18" charset="0"/>
              </a:rPr>
              <a:t> testing set</a:t>
            </a:r>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193D0497-97C9-4FDA-B413-3A6F9431989F}"/>
                  </a:ext>
                </a:extLst>
              </p14:cNvPr>
              <p14:cNvContentPartPr/>
              <p14:nvPr/>
            </p14:nvContentPartPr>
            <p14:xfrm>
              <a:off x="2712600" y="1261440"/>
              <a:ext cx="2759760" cy="784080"/>
            </p14:xfrm>
          </p:contentPart>
        </mc:Choice>
        <mc:Fallback>
          <p:pic>
            <p:nvPicPr>
              <p:cNvPr id="2" name="Ink 1">
                <a:extLst>
                  <a:ext uri="{FF2B5EF4-FFF2-40B4-BE49-F238E27FC236}">
                    <a16:creationId xmlns:a16="http://schemas.microsoft.com/office/drawing/2014/main" id="{193D0497-97C9-4FDA-B413-3A6F9431989F}"/>
                  </a:ext>
                </a:extLst>
              </p:cNvPr>
              <p:cNvPicPr/>
              <p:nvPr/>
            </p:nvPicPr>
            <p:blipFill>
              <a:blip r:embed="rId4"/>
              <a:stretch>
                <a:fillRect/>
              </a:stretch>
            </p:blipFill>
            <p:spPr>
              <a:xfrm>
                <a:off x="2703240" y="1252080"/>
                <a:ext cx="2778480" cy="802800"/>
              </a:xfrm>
              <a:prstGeom prst="rect">
                <a:avLst/>
              </a:prstGeom>
            </p:spPr>
          </p:pic>
        </mc:Fallback>
      </mc:AlternateContent>
    </p:spTree>
    <p:extLst>
      <p:ext uri="{BB962C8B-B14F-4D97-AF65-F5344CB8AC3E}">
        <p14:creationId xmlns:p14="http://schemas.microsoft.com/office/powerpoint/2010/main" val="41013276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a:extLst>
              <a:ext uri="{FF2B5EF4-FFF2-40B4-BE49-F238E27FC236}">
                <a16:creationId xmlns:a16="http://schemas.microsoft.com/office/drawing/2014/main" id="{B06C3CC7-5B68-0944-9C4F-701E195D9188}"/>
              </a:ext>
            </a:extLst>
          </p:cNvPr>
          <p:cNvSpPr>
            <a:spLocks noGrp="1"/>
          </p:cNvSpPr>
          <p:nvPr>
            <p:ph type="body" sz="quarter" idx="10"/>
          </p:nvPr>
        </p:nvSpPr>
        <p:spPr>
          <a:xfrm>
            <a:off x="2195757" y="371510"/>
            <a:ext cx="8184662" cy="991998"/>
          </a:xfrm>
        </p:spPr>
        <p:txBody>
          <a:bodyPr/>
          <a:lstStyle/>
          <a:p>
            <a:r>
              <a:rPr lang="en-US" b="1" dirty="0">
                <a:latin typeface="Garamond" panose="02020404030301010803" pitchFamily="18" charset="0"/>
              </a:rPr>
              <a:t>Results - </a:t>
            </a:r>
            <a:r>
              <a:rPr lang="en-US" b="1" dirty="0">
                <a:solidFill>
                  <a:schemeClr val="tx2"/>
                </a:solidFill>
                <a:latin typeface="Garamond" panose="02020404030301010803" pitchFamily="18" charset="0"/>
              </a:rPr>
              <a:t>Generating </a:t>
            </a:r>
            <a:r>
              <a:rPr lang="en-US" b="1" dirty="0">
                <a:solidFill>
                  <a:srgbClr val="00B050"/>
                </a:solidFill>
                <a:latin typeface="Garamond" panose="02020404030301010803" pitchFamily="18" charset="0"/>
              </a:rPr>
              <a:t>WSI</a:t>
            </a:r>
            <a:r>
              <a:rPr lang="en-US" b="1" dirty="0">
                <a:solidFill>
                  <a:schemeClr val="tx2"/>
                </a:solidFill>
                <a:latin typeface="Garamond" panose="02020404030301010803" pitchFamily="18" charset="0"/>
              </a:rPr>
              <a:t> Segmentation Masks</a:t>
            </a:r>
          </a:p>
        </p:txBody>
      </p:sp>
      <p:pic>
        <p:nvPicPr>
          <p:cNvPr id="3" name="Picture 2" descr="Shape&#10;&#10;Description automatically generated">
            <a:extLst>
              <a:ext uri="{FF2B5EF4-FFF2-40B4-BE49-F238E27FC236}">
                <a16:creationId xmlns:a16="http://schemas.microsoft.com/office/drawing/2014/main" id="{F9724074-0B3D-AB49-B895-725BF599F8A1}"/>
              </a:ext>
            </a:extLst>
          </p:cNvPr>
          <p:cNvPicPr>
            <a:picLocks noChangeAspect="1"/>
          </p:cNvPicPr>
          <p:nvPr/>
        </p:nvPicPr>
        <p:blipFill>
          <a:blip r:embed="rId2"/>
          <a:stretch>
            <a:fillRect/>
          </a:stretch>
        </p:blipFill>
        <p:spPr>
          <a:xfrm>
            <a:off x="3065991" y="1616766"/>
            <a:ext cx="6765510" cy="5090682"/>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F0A957B8-C95A-4A40-AC97-AFAF34D499CF}"/>
                  </a:ext>
                </a:extLst>
              </p14:cNvPr>
              <p14:cNvContentPartPr/>
              <p14:nvPr/>
            </p14:nvContentPartPr>
            <p14:xfrm>
              <a:off x="4328386" y="4695406"/>
              <a:ext cx="2041560" cy="110520"/>
            </p14:xfrm>
          </p:contentPart>
        </mc:Choice>
        <mc:Fallback xmlns="">
          <p:pic>
            <p:nvPicPr>
              <p:cNvPr id="4" name="Ink 3">
                <a:extLst>
                  <a:ext uri="{FF2B5EF4-FFF2-40B4-BE49-F238E27FC236}">
                    <a16:creationId xmlns:a16="http://schemas.microsoft.com/office/drawing/2014/main" id="{F0A957B8-C95A-4A40-AC97-AFAF34D499CF}"/>
                  </a:ext>
                </a:extLst>
              </p:cNvPr>
              <p:cNvPicPr/>
              <p:nvPr/>
            </p:nvPicPr>
            <p:blipFill>
              <a:blip r:embed="rId4"/>
              <a:stretch>
                <a:fillRect/>
              </a:stretch>
            </p:blipFill>
            <p:spPr>
              <a:xfrm>
                <a:off x="4265386" y="4632406"/>
                <a:ext cx="2167200"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54BD04D0-2924-BB4D-92E4-E57D99C77A72}"/>
                  </a:ext>
                </a:extLst>
              </p14:cNvPr>
              <p14:cNvContentPartPr/>
              <p14:nvPr/>
            </p14:nvContentPartPr>
            <p14:xfrm>
              <a:off x="3149746" y="4737886"/>
              <a:ext cx="1611720" cy="125280"/>
            </p14:xfrm>
          </p:contentPart>
        </mc:Choice>
        <mc:Fallback xmlns="">
          <p:pic>
            <p:nvPicPr>
              <p:cNvPr id="5" name="Ink 4">
                <a:extLst>
                  <a:ext uri="{FF2B5EF4-FFF2-40B4-BE49-F238E27FC236}">
                    <a16:creationId xmlns:a16="http://schemas.microsoft.com/office/drawing/2014/main" id="{54BD04D0-2924-BB4D-92E4-E57D99C77A72}"/>
                  </a:ext>
                </a:extLst>
              </p:cNvPr>
              <p:cNvPicPr/>
              <p:nvPr/>
            </p:nvPicPr>
            <p:blipFill>
              <a:blip r:embed="rId6"/>
              <a:stretch>
                <a:fillRect/>
              </a:stretch>
            </p:blipFill>
            <p:spPr>
              <a:xfrm>
                <a:off x="3086746" y="4674886"/>
                <a:ext cx="173736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E949F2DD-C54C-4040-848C-43B114D744CF}"/>
                  </a:ext>
                </a:extLst>
              </p14:cNvPr>
              <p14:cNvContentPartPr/>
              <p14:nvPr/>
            </p14:nvContentPartPr>
            <p14:xfrm>
              <a:off x="5092306" y="2826286"/>
              <a:ext cx="1269720" cy="48600"/>
            </p14:xfrm>
          </p:contentPart>
        </mc:Choice>
        <mc:Fallback xmlns="">
          <p:pic>
            <p:nvPicPr>
              <p:cNvPr id="6" name="Ink 5">
                <a:extLst>
                  <a:ext uri="{FF2B5EF4-FFF2-40B4-BE49-F238E27FC236}">
                    <a16:creationId xmlns:a16="http://schemas.microsoft.com/office/drawing/2014/main" id="{E949F2DD-C54C-4040-848C-43B114D744CF}"/>
                  </a:ext>
                </a:extLst>
              </p:cNvPr>
              <p:cNvPicPr/>
              <p:nvPr/>
            </p:nvPicPr>
            <p:blipFill>
              <a:blip r:embed="rId8"/>
              <a:stretch>
                <a:fillRect/>
              </a:stretch>
            </p:blipFill>
            <p:spPr>
              <a:xfrm>
                <a:off x="5029306" y="2763286"/>
                <a:ext cx="139536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70F68875-4607-BE45-B3D1-C2CB41A3ACB6}"/>
                  </a:ext>
                </a:extLst>
              </p14:cNvPr>
              <p14:cNvContentPartPr/>
              <p14:nvPr/>
            </p14:nvContentPartPr>
            <p14:xfrm>
              <a:off x="3185386" y="2785246"/>
              <a:ext cx="2314080" cy="47880"/>
            </p14:xfrm>
          </p:contentPart>
        </mc:Choice>
        <mc:Fallback xmlns="">
          <p:pic>
            <p:nvPicPr>
              <p:cNvPr id="7" name="Ink 6">
                <a:extLst>
                  <a:ext uri="{FF2B5EF4-FFF2-40B4-BE49-F238E27FC236}">
                    <a16:creationId xmlns:a16="http://schemas.microsoft.com/office/drawing/2014/main" id="{70F68875-4607-BE45-B3D1-C2CB41A3ACB6}"/>
                  </a:ext>
                </a:extLst>
              </p:cNvPr>
              <p:cNvPicPr/>
              <p:nvPr/>
            </p:nvPicPr>
            <p:blipFill>
              <a:blip r:embed="rId10"/>
              <a:stretch>
                <a:fillRect/>
              </a:stretch>
            </p:blipFill>
            <p:spPr>
              <a:xfrm>
                <a:off x="3122386" y="2721769"/>
                <a:ext cx="2439720" cy="174472"/>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7132CD15-ACB9-0044-8E33-F99F92DB676C}"/>
                  </a:ext>
                </a:extLst>
              </p14:cNvPr>
              <p14:cNvContentPartPr/>
              <p14:nvPr/>
            </p14:nvContentPartPr>
            <p14:xfrm>
              <a:off x="3214546" y="2799646"/>
              <a:ext cx="644040" cy="121320"/>
            </p14:xfrm>
          </p:contentPart>
        </mc:Choice>
        <mc:Fallback xmlns="">
          <p:pic>
            <p:nvPicPr>
              <p:cNvPr id="8" name="Ink 7">
                <a:extLst>
                  <a:ext uri="{FF2B5EF4-FFF2-40B4-BE49-F238E27FC236}">
                    <a16:creationId xmlns:a16="http://schemas.microsoft.com/office/drawing/2014/main" id="{7132CD15-ACB9-0044-8E33-F99F92DB676C}"/>
                  </a:ext>
                </a:extLst>
              </p:cNvPr>
              <p:cNvPicPr/>
              <p:nvPr/>
            </p:nvPicPr>
            <p:blipFill>
              <a:blip r:embed="rId12"/>
              <a:stretch>
                <a:fillRect/>
              </a:stretch>
            </p:blipFill>
            <p:spPr>
              <a:xfrm>
                <a:off x="3151511" y="2736646"/>
                <a:ext cx="769750" cy="2469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ADB6CD23-C7FF-FF48-B490-A60BD975D750}"/>
                  </a:ext>
                </a:extLst>
              </p14:cNvPr>
              <p14:cNvContentPartPr/>
              <p14:nvPr/>
            </p14:nvContentPartPr>
            <p14:xfrm>
              <a:off x="6089572" y="6551192"/>
              <a:ext cx="2552760" cy="126360"/>
            </p14:xfrm>
          </p:contentPart>
        </mc:Choice>
        <mc:Fallback xmlns="">
          <p:pic>
            <p:nvPicPr>
              <p:cNvPr id="9" name="Ink 8">
                <a:extLst>
                  <a:ext uri="{FF2B5EF4-FFF2-40B4-BE49-F238E27FC236}">
                    <a16:creationId xmlns:a16="http://schemas.microsoft.com/office/drawing/2014/main" id="{ADB6CD23-C7FF-FF48-B490-A60BD975D750}"/>
                  </a:ext>
                </a:extLst>
              </p:cNvPr>
              <p:cNvPicPr/>
              <p:nvPr/>
            </p:nvPicPr>
            <p:blipFill>
              <a:blip r:embed="rId14"/>
              <a:stretch>
                <a:fillRect/>
              </a:stretch>
            </p:blipFill>
            <p:spPr>
              <a:xfrm>
                <a:off x="6026572" y="6488192"/>
                <a:ext cx="267840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8FCAC40A-0AC0-7243-97FC-C4A3DAD64ABC}"/>
                  </a:ext>
                </a:extLst>
              </p14:cNvPr>
              <p14:cNvContentPartPr/>
              <p14:nvPr/>
            </p14:nvContentPartPr>
            <p14:xfrm>
              <a:off x="4422772" y="6561272"/>
              <a:ext cx="1995840" cy="84240"/>
            </p14:xfrm>
          </p:contentPart>
        </mc:Choice>
        <mc:Fallback xmlns="">
          <p:pic>
            <p:nvPicPr>
              <p:cNvPr id="12" name="Ink 11">
                <a:extLst>
                  <a:ext uri="{FF2B5EF4-FFF2-40B4-BE49-F238E27FC236}">
                    <a16:creationId xmlns:a16="http://schemas.microsoft.com/office/drawing/2014/main" id="{8FCAC40A-0AC0-7243-97FC-C4A3DAD64ABC}"/>
                  </a:ext>
                </a:extLst>
              </p:cNvPr>
              <p:cNvPicPr/>
              <p:nvPr/>
            </p:nvPicPr>
            <p:blipFill>
              <a:blip r:embed="rId16"/>
              <a:stretch>
                <a:fillRect/>
              </a:stretch>
            </p:blipFill>
            <p:spPr>
              <a:xfrm>
                <a:off x="4359772" y="6498002"/>
                <a:ext cx="2121480" cy="210419"/>
              </a:xfrm>
              <a:prstGeom prst="rect">
                <a:avLst/>
              </a:prstGeom>
            </p:spPr>
          </p:pic>
        </mc:Fallback>
      </mc:AlternateContent>
      <p:grpSp>
        <p:nvGrpSpPr>
          <p:cNvPr id="16" name="Group 15">
            <a:extLst>
              <a:ext uri="{FF2B5EF4-FFF2-40B4-BE49-F238E27FC236}">
                <a16:creationId xmlns:a16="http://schemas.microsoft.com/office/drawing/2014/main" id="{C1D468B4-5E9A-BA45-924F-5FB7C80E79DB}"/>
              </a:ext>
            </a:extLst>
          </p:cNvPr>
          <p:cNvGrpSpPr/>
          <p:nvPr/>
        </p:nvGrpSpPr>
        <p:grpSpPr>
          <a:xfrm>
            <a:off x="3941482" y="6578912"/>
            <a:ext cx="457560" cy="165240"/>
            <a:chOff x="2417482" y="6578912"/>
            <a:chExt cx="457560" cy="165240"/>
          </a:xfrm>
        </p:grpSpPr>
        <mc:AlternateContent xmlns:mc="http://schemas.openxmlformats.org/markup-compatibility/2006" xmlns:p14="http://schemas.microsoft.com/office/powerpoint/2010/main">
          <mc:Choice Requires="p14">
            <p:contentPart p14:bwMode="auto" r:id="rId17">
              <p14:nvContentPartPr>
                <p14:cNvPr id="14" name="Ink 13">
                  <a:extLst>
                    <a:ext uri="{FF2B5EF4-FFF2-40B4-BE49-F238E27FC236}">
                      <a16:creationId xmlns:a16="http://schemas.microsoft.com/office/drawing/2014/main" id="{513FB5D6-5ADE-E54B-B61F-050BD3D0F952}"/>
                    </a:ext>
                  </a:extLst>
                </p14:cNvPr>
                <p14:cNvContentPartPr/>
                <p14:nvPr/>
              </p14:nvContentPartPr>
              <p14:xfrm>
                <a:off x="2417482" y="6592952"/>
                <a:ext cx="359640" cy="151200"/>
              </p14:xfrm>
            </p:contentPart>
          </mc:Choice>
          <mc:Fallback xmlns="">
            <p:pic>
              <p:nvPicPr>
                <p:cNvPr id="14" name="Ink 13">
                  <a:extLst>
                    <a:ext uri="{FF2B5EF4-FFF2-40B4-BE49-F238E27FC236}">
                      <a16:creationId xmlns:a16="http://schemas.microsoft.com/office/drawing/2014/main" id="{513FB5D6-5ADE-E54B-B61F-050BD3D0F952}"/>
                    </a:ext>
                  </a:extLst>
                </p:cNvPr>
                <p:cNvPicPr/>
                <p:nvPr/>
              </p:nvPicPr>
              <p:blipFill>
                <a:blip r:embed="rId18"/>
                <a:stretch>
                  <a:fillRect/>
                </a:stretch>
              </p:blipFill>
              <p:spPr>
                <a:xfrm>
                  <a:off x="2354842" y="6530312"/>
                  <a:ext cx="485280"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 name="Ink 14">
                  <a:extLst>
                    <a:ext uri="{FF2B5EF4-FFF2-40B4-BE49-F238E27FC236}">
                      <a16:creationId xmlns:a16="http://schemas.microsoft.com/office/drawing/2014/main" id="{B4B000FE-0F93-C142-9F50-DBF2F5EA584F}"/>
                    </a:ext>
                  </a:extLst>
                </p14:cNvPr>
                <p14:cNvContentPartPr/>
                <p14:nvPr/>
              </p14:nvContentPartPr>
              <p14:xfrm>
                <a:off x="2689642" y="6578912"/>
                <a:ext cx="185400" cy="81720"/>
              </p14:xfrm>
            </p:contentPart>
          </mc:Choice>
          <mc:Fallback xmlns="">
            <p:pic>
              <p:nvPicPr>
                <p:cNvPr id="15" name="Ink 14">
                  <a:extLst>
                    <a:ext uri="{FF2B5EF4-FFF2-40B4-BE49-F238E27FC236}">
                      <a16:creationId xmlns:a16="http://schemas.microsoft.com/office/drawing/2014/main" id="{B4B000FE-0F93-C142-9F50-DBF2F5EA584F}"/>
                    </a:ext>
                  </a:extLst>
                </p:cNvPr>
                <p:cNvPicPr/>
                <p:nvPr/>
              </p:nvPicPr>
              <p:blipFill>
                <a:blip r:embed="rId20"/>
                <a:stretch>
                  <a:fillRect/>
                </a:stretch>
              </p:blipFill>
              <p:spPr>
                <a:xfrm>
                  <a:off x="2626642" y="6516272"/>
                  <a:ext cx="311040" cy="2073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
            <p14:nvContentPartPr>
              <p14:cNvPr id="19" name="Ink 18">
                <a:extLst>
                  <a:ext uri="{FF2B5EF4-FFF2-40B4-BE49-F238E27FC236}">
                    <a16:creationId xmlns:a16="http://schemas.microsoft.com/office/drawing/2014/main" id="{BF324C8A-5812-234F-9B3C-36AED3DEC625}"/>
                  </a:ext>
                </a:extLst>
              </p14:cNvPr>
              <p14:cNvContentPartPr/>
              <p14:nvPr/>
            </p14:nvContentPartPr>
            <p14:xfrm>
              <a:off x="6558682" y="4706912"/>
              <a:ext cx="3160800" cy="83160"/>
            </p14:xfrm>
          </p:contentPart>
        </mc:Choice>
        <mc:Fallback xmlns="">
          <p:pic>
            <p:nvPicPr>
              <p:cNvPr id="19" name="Ink 18">
                <a:extLst>
                  <a:ext uri="{FF2B5EF4-FFF2-40B4-BE49-F238E27FC236}">
                    <a16:creationId xmlns:a16="http://schemas.microsoft.com/office/drawing/2014/main" id="{BF324C8A-5812-234F-9B3C-36AED3DEC625}"/>
                  </a:ext>
                </a:extLst>
              </p:cNvPr>
              <p:cNvPicPr/>
              <p:nvPr/>
            </p:nvPicPr>
            <p:blipFill>
              <a:blip r:embed="rId22"/>
              <a:stretch>
                <a:fillRect/>
              </a:stretch>
            </p:blipFill>
            <p:spPr>
              <a:xfrm>
                <a:off x="6495682" y="4643912"/>
                <a:ext cx="3286440" cy="2088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0" name="Ink 19">
                <a:extLst>
                  <a:ext uri="{FF2B5EF4-FFF2-40B4-BE49-F238E27FC236}">
                    <a16:creationId xmlns:a16="http://schemas.microsoft.com/office/drawing/2014/main" id="{0A13D49B-3010-3849-8259-C631E70C6A6C}"/>
                  </a:ext>
                </a:extLst>
              </p14:cNvPr>
              <p14:cNvContentPartPr/>
              <p14:nvPr/>
            </p14:nvContentPartPr>
            <p14:xfrm>
              <a:off x="6537442" y="4781432"/>
              <a:ext cx="826560" cy="47160"/>
            </p14:xfrm>
          </p:contentPart>
        </mc:Choice>
        <mc:Fallback xmlns="">
          <p:pic>
            <p:nvPicPr>
              <p:cNvPr id="20" name="Ink 19">
                <a:extLst>
                  <a:ext uri="{FF2B5EF4-FFF2-40B4-BE49-F238E27FC236}">
                    <a16:creationId xmlns:a16="http://schemas.microsoft.com/office/drawing/2014/main" id="{0A13D49B-3010-3849-8259-C631E70C6A6C}"/>
                  </a:ext>
                </a:extLst>
              </p:cNvPr>
              <p:cNvPicPr/>
              <p:nvPr/>
            </p:nvPicPr>
            <p:blipFill>
              <a:blip r:embed="rId24"/>
              <a:stretch>
                <a:fillRect/>
              </a:stretch>
            </p:blipFill>
            <p:spPr>
              <a:xfrm>
                <a:off x="6474469" y="4717947"/>
                <a:ext cx="952145" cy="173766"/>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1" name="Ink 20">
                <a:extLst>
                  <a:ext uri="{FF2B5EF4-FFF2-40B4-BE49-F238E27FC236}">
                    <a16:creationId xmlns:a16="http://schemas.microsoft.com/office/drawing/2014/main" id="{BDF40146-4756-DD4C-B7E4-6E6B8C66100F}"/>
                  </a:ext>
                </a:extLst>
              </p14:cNvPr>
              <p14:cNvContentPartPr/>
              <p14:nvPr/>
            </p14:nvContentPartPr>
            <p14:xfrm>
              <a:off x="7576402" y="2834544"/>
              <a:ext cx="2113200" cy="32760"/>
            </p14:xfrm>
          </p:contentPart>
        </mc:Choice>
        <mc:Fallback xmlns="">
          <p:pic>
            <p:nvPicPr>
              <p:cNvPr id="21" name="Ink 20">
                <a:extLst>
                  <a:ext uri="{FF2B5EF4-FFF2-40B4-BE49-F238E27FC236}">
                    <a16:creationId xmlns:a16="http://schemas.microsoft.com/office/drawing/2014/main" id="{BDF40146-4756-DD4C-B7E4-6E6B8C66100F}"/>
                  </a:ext>
                </a:extLst>
              </p:cNvPr>
              <p:cNvPicPr/>
              <p:nvPr/>
            </p:nvPicPr>
            <p:blipFill>
              <a:blip r:embed="rId26"/>
              <a:stretch>
                <a:fillRect/>
              </a:stretch>
            </p:blipFill>
            <p:spPr>
              <a:xfrm>
                <a:off x="7513402" y="2771544"/>
                <a:ext cx="223884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3" name="Ink 22">
                <a:extLst>
                  <a:ext uri="{FF2B5EF4-FFF2-40B4-BE49-F238E27FC236}">
                    <a16:creationId xmlns:a16="http://schemas.microsoft.com/office/drawing/2014/main" id="{D2E693BB-023E-9840-8877-4868D0DB6D3B}"/>
                  </a:ext>
                </a:extLst>
              </p14:cNvPr>
              <p14:cNvContentPartPr/>
              <p14:nvPr/>
            </p14:nvContentPartPr>
            <p14:xfrm>
              <a:off x="6537442" y="2815104"/>
              <a:ext cx="1139760" cy="32760"/>
            </p14:xfrm>
          </p:contentPart>
        </mc:Choice>
        <mc:Fallback xmlns="">
          <p:pic>
            <p:nvPicPr>
              <p:cNvPr id="23" name="Ink 22">
                <a:extLst>
                  <a:ext uri="{FF2B5EF4-FFF2-40B4-BE49-F238E27FC236}">
                    <a16:creationId xmlns:a16="http://schemas.microsoft.com/office/drawing/2014/main" id="{D2E693BB-023E-9840-8877-4868D0DB6D3B}"/>
                  </a:ext>
                </a:extLst>
              </p:cNvPr>
              <p:cNvPicPr/>
              <p:nvPr/>
            </p:nvPicPr>
            <p:blipFill>
              <a:blip r:embed="rId28"/>
              <a:stretch>
                <a:fillRect/>
              </a:stretch>
            </p:blipFill>
            <p:spPr>
              <a:xfrm>
                <a:off x="6474442" y="2752789"/>
                <a:ext cx="1265400" cy="157034"/>
              </a:xfrm>
              <a:prstGeom prst="rect">
                <a:avLst/>
              </a:prstGeom>
            </p:spPr>
          </p:pic>
        </mc:Fallback>
      </mc:AlternateContent>
      <p:grpSp>
        <p:nvGrpSpPr>
          <p:cNvPr id="39" name="Group 38">
            <a:extLst>
              <a:ext uri="{FF2B5EF4-FFF2-40B4-BE49-F238E27FC236}">
                <a16:creationId xmlns:a16="http://schemas.microsoft.com/office/drawing/2014/main" id="{3490A491-656B-064E-B8C1-F9C0E331999C}"/>
              </a:ext>
            </a:extLst>
          </p:cNvPr>
          <p:cNvGrpSpPr/>
          <p:nvPr/>
        </p:nvGrpSpPr>
        <p:grpSpPr>
          <a:xfrm>
            <a:off x="6559042" y="2892504"/>
            <a:ext cx="595440" cy="22320"/>
            <a:chOff x="5035042" y="2892504"/>
            <a:chExt cx="595440" cy="22320"/>
          </a:xfrm>
        </p:grpSpPr>
        <mc:AlternateContent xmlns:mc="http://schemas.openxmlformats.org/markup-compatibility/2006" xmlns:p14="http://schemas.microsoft.com/office/powerpoint/2010/main">
          <mc:Choice Requires="p14">
            <p:contentPart p14:bwMode="auto" r:id="rId29">
              <p14:nvContentPartPr>
                <p14:cNvPr id="24" name="Ink 23">
                  <a:extLst>
                    <a:ext uri="{FF2B5EF4-FFF2-40B4-BE49-F238E27FC236}">
                      <a16:creationId xmlns:a16="http://schemas.microsoft.com/office/drawing/2014/main" id="{54DB63C2-AE07-5F47-AB7B-041F43ABF5AF}"/>
                    </a:ext>
                  </a:extLst>
                </p14:cNvPr>
                <p14:cNvContentPartPr/>
                <p14:nvPr/>
              </p14:nvContentPartPr>
              <p14:xfrm>
                <a:off x="5035042" y="2892504"/>
                <a:ext cx="558720" cy="10800"/>
              </p14:xfrm>
            </p:contentPart>
          </mc:Choice>
          <mc:Fallback xmlns="">
            <p:pic>
              <p:nvPicPr>
                <p:cNvPr id="24" name="Ink 23">
                  <a:extLst>
                    <a:ext uri="{FF2B5EF4-FFF2-40B4-BE49-F238E27FC236}">
                      <a16:creationId xmlns:a16="http://schemas.microsoft.com/office/drawing/2014/main" id="{54DB63C2-AE07-5F47-AB7B-041F43ABF5AF}"/>
                    </a:ext>
                  </a:extLst>
                </p:cNvPr>
                <p:cNvPicPr/>
                <p:nvPr/>
              </p:nvPicPr>
              <p:blipFill>
                <a:blip r:embed="rId30"/>
                <a:stretch>
                  <a:fillRect/>
                </a:stretch>
              </p:blipFill>
              <p:spPr>
                <a:xfrm>
                  <a:off x="4972402" y="2829864"/>
                  <a:ext cx="68436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5" name="Ink 24">
                  <a:extLst>
                    <a:ext uri="{FF2B5EF4-FFF2-40B4-BE49-F238E27FC236}">
                      <a16:creationId xmlns:a16="http://schemas.microsoft.com/office/drawing/2014/main" id="{DCE5A5FD-5492-AA4D-80DC-CB2F9B6D4022}"/>
                    </a:ext>
                  </a:extLst>
                </p14:cNvPr>
                <p14:cNvContentPartPr/>
                <p14:nvPr/>
              </p14:nvContentPartPr>
              <p14:xfrm>
                <a:off x="5593402" y="2905104"/>
                <a:ext cx="360" cy="360"/>
              </p14:xfrm>
            </p:contentPart>
          </mc:Choice>
          <mc:Fallback xmlns="">
            <p:pic>
              <p:nvPicPr>
                <p:cNvPr id="25" name="Ink 24">
                  <a:extLst>
                    <a:ext uri="{FF2B5EF4-FFF2-40B4-BE49-F238E27FC236}">
                      <a16:creationId xmlns:a16="http://schemas.microsoft.com/office/drawing/2014/main" id="{DCE5A5FD-5492-AA4D-80DC-CB2F9B6D4022}"/>
                    </a:ext>
                  </a:extLst>
                </p:cNvPr>
                <p:cNvPicPr/>
                <p:nvPr/>
              </p:nvPicPr>
              <p:blipFill>
                <a:blip r:embed="rId32"/>
                <a:stretch>
                  <a:fillRect/>
                </a:stretch>
              </p:blipFill>
              <p:spPr>
                <a:xfrm>
                  <a:off x="5530762" y="284246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6" name="Ink 25">
                  <a:extLst>
                    <a:ext uri="{FF2B5EF4-FFF2-40B4-BE49-F238E27FC236}">
                      <a16:creationId xmlns:a16="http://schemas.microsoft.com/office/drawing/2014/main" id="{CD2C3993-F1E6-A04C-8B77-A93DE58AD6A7}"/>
                    </a:ext>
                  </a:extLst>
                </p14:cNvPr>
                <p14:cNvContentPartPr/>
                <p14:nvPr/>
              </p14:nvContentPartPr>
              <p14:xfrm>
                <a:off x="5593402" y="2908344"/>
                <a:ext cx="360" cy="360"/>
              </p14:xfrm>
            </p:contentPart>
          </mc:Choice>
          <mc:Fallback xmlns="">
            <p:pic>
              <p:nvPicPr>
                <p:cNvPr id="26" name="Ink 25">
                  <a:extLst>
                    <a:ext uri="{FF2B5EF4-FFF2-40B4-BE49-F238E27FC236}">
                      <a16:creationId xmlns:a16="http://schemas.microsoft.com/office/drawing/2014/main" id="{CD2C3993-F1E6-A04C-8B77-A93DE58AD6A7}"/>
                    </a:ext>
                  </a:extLst>
                </p:cNvPr>
                <p:cNvPicPr/>
                <p:nvPr/>
              </p:nvPicPr>
              <p:blipFill>
                <a:blip r:embed="rId32"/>
                <a:stretch>
                  <a:fillRect/>
                </a:stretch>
              </p:blipFill>
              <p:spPr>
                <a:xfrm>
                  <a:off x="5530762" y="284534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8" name="Ink 27">
                  <a:extLst>
                    <a:ext uri="{FF2B5EF4-FFF2-40B4-BE49-F238E27FC236}">
                      <a16:creationId xmlns:a16="http://schemas.microsoft.com/office/drawing/2014/main" id="{B7C32B25-5657-F341-B23C-61C795310E72}"/>
                    </a:ext>
                  </a:extLst>
                </p14:cNvPr>
                <p14:cNvContentPartPr/>
                <p14:nvPr/>
              </p14:nvContentPartPr>
              <p14:xfrm>
                <a:off x="5233762" y="2909784"/>
                <a:ext cx="360" cy="360"/>
              </p14:xfrm>
            </p:contentPart>
          </mc:Choice>
          <mc:Fallback xmlns="">
            <p:pic>
              <p:nvPicPr>
                <p:cNvPr id="28" name="Ink 27">
                  <a:extLst>
                    <a:ext uri="{FF2B5EF4-FFF2-40B4-BE49-F238E27FC236}">
                      <a16:creationId xmlns:a16="http://schemas.microsoft.com/office/drawing/2014/main" id="{B7C32B25-5657-F341-B23C-61C795310E72}"/>
                    </a:ext>
                  </a:extLst>
                </p:cNvPr>
                <p:cNvPicPr/>
                <p:nvPr/>
              </p:nvPicPr>
              <p:blipFill>
                <a:blip r:embed="rId32"/>
                <a:stretch>
                  <a:fillRect/>
                </a:stretch>
              </p:blipFill>
              <p:spPr>
                <a:xfrm>
                  <a:off x="5170762" y="284714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0" name="Ink 29">
                  <a:extLst>
                    <a:ext uri="{FF2B5EF4-FFF2-40B4-BE49-F238E27FC236}">
                      <a16:creationId xmlns:a16="http://schemas.microsoft.com/office/drawing/2014/main" id="{A27AC6DD-2BCE-3844-B4CF-270D6C0DA04E}"/>
                    </a:ext>
                  </a:extLst>
                </p14:cNvPr>
                <p14:cNvContentPartPr/>
                <p14:nvPr/>
              </p14:nvContentPartPr>
              <p14:xfrm>
                <a:off x="5623642" y="2902224"/>
                <a:ext cx="360" cy="360"/>
              </p14:xfrm>
            </p:contentPart>
          </mc:Choice>
          <mc:Fallback xmlns="">
            <p:pic>
              <p:nvPicPr>
                <p:cNvPr id="30" name="Ink 29">
                  <a:extLst>
                    <a:ext uri="{FF2B5EF4-FFF2-40B4-BE49-F238E27FC236}">
                      <a16:creationId xmlns:a16="http://schemas.microsoft.com/office/drawing/2014/main" id="{A27AC6DD-2BCE-3844-B4CF-270D6C0DA04E}"/>
                    </a:ext>
                  </a:extLst>
                </p:cNvPr>
                <p:cNvPicPr/>
                <p:nvPr/>
              </p:nvPicPr>
              <p:blipFill>
                <a:blip r:embed="rId32"/>
                <a:stretch>
                  <a:fillRect/>
                </a:stretch>
              </p:blipFill>
              <p:spPr>
                <a:xfrm>
                  <a:off x="5561002" y="283922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2" name="Ink 31">
                  <a:extLst>
                    <a:ext uri="{FF2B5EF4-FFF2-40B4-BE49-F238E27FC236}">
                      <a16:creationId xmlns:a16="http://schemas.microsoft.com/office/drawing/2014/main" id="{26E226C7-FBF2-EC4E-BE71-BB08889E6D1F}"/>
                    </a:ext>
                  </a:extLst>
                </p14:cNvPr>
                <p14:cNvContentPartPr/>
                <p14:nvPr/>
              </p14:nvContentPartPr>
              <p14:xfrm>
                <a:off x="5241322" y="2904024"/>
                <a:ext cx="360" cy="360"/>
              </p14:xfrm>
            </p:contentPart>
          </mc:Choice>
          <mc:Fallback xmlns="">
            <p:pic>
              <p:nvPicPr>
                <p:cNvPr id="32" name="Ink 31">
                  <a:extLst>
                    <a:ext uri="{FF2B5EF4-FFF2-40B4-BE49-F238E27FC236}">
                      <a16:creationId xmlns:a16="http://schemas.microsoft.com/office/drawing/2014/main" id="{26E226C7-FBF2-EC4E-BE71-BB08889E6D1F}"/>
                    </a:ext>
                  </a:extLst>
                </p:cNvPr>
                <p:cNvPicPr/>
                <p:nvPr/>
              </p:nvPicPr>
              <p:blipFill>
                <a:blip r:embed="rId32"/>
                <a:stretch>
                  <a:fillRect/>
                </a:stretch>
              </p:blipFill>
              <p:spPr>
                <a:xfrm>
                  <a:off x="5178682" y="284138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4" name="Ink 33">
                  <a:extLst>
                    <a:ext uri="{FF2B5EF4-FFF2-40B4-BE49-F238E27FC236}">
                      <a16:creationId xmlns:a16="http://schemas.microsoft.com/office/drawing/2014/main" id="{2BA55BD8-9437-AF44-AE0A-8FB7495B1702}"/>
                    </a:ext>
                  </a:extLst>
                </p14:cNvPr>
                <p14:cNvContentPartPr/>
                <p14:nvPr/>
              </p14:nvContentPartPr>
              <p14:xfrm>
                <a:off x="5628682" y="2904744"/>
                <a:ext cx="360" cy="360"/>
              </p14:xfrm>
            </p:contentPart>
          </mc:Choice>
          <mc:Fallback xmlns="">
            <p:pic>
              <p:nvPicPr>
                <p:cNvPr id="34" name="Ink 33">
                  <a:extLst>
                    <a:ext uri="{FF2B5EF4-FFF2-40B4-BE49-F238E27FC236}">
                      <a16:creationId xmlns:a16="http://schemas.microsoft.com/office/drawing/2014/main" id="{2BA55BD8-9437-AF44-AE0A-8FB7495B1702}"/>
                    </a:ext>
                  </a:extLst>
                </p:cNvPr>
                <p:cNvPicPr/>
                <p:nvPr/>
              </p:nvPicPr>
              <p:blipFill>
                <a:blip r:embed="rId32"/>
                <a:stretch>
                  <a:fillRect/>
                </a:stretch>
              </p:blipFill>
              <p:spPr>
                <a:xfrm>
                  <a:off x="5565682" y="284174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6" name="Ink 35">
                  <a:extLst>
                    <a:ext uri="{FF2B5EF4-FFF2-40B4-BE49-F238E27FC236}">
                      <a16:creationId xmlns:a16="http://schemas.microsoft.com/office/drawing/2014/main" id="{A09F7044-01AF-A846-BCE6-CEAAF5FB0521}"/>
                    </a:ext>
                  </a:extLst>
                </p14:cNvPr>
                <p14:cNvContentPartPr/>
                <p14:nvPr/>
              </p14:nvContentPartPr>
              <p14:xfrm>
                <a:off x="5630122" y="2914464"/>
                <a:ext cx="360" cy="360"/>
              </p14:xfrm>
            </p:contentPart>
          </mc:Choice>
          <mc:Fallback xmlns="">
            <p:pic>
              <p:nvPicPr>
                <p:cNvPr id="36" name="Ink 35">
                  <a:extLst>
                    <a:ext uri="{FF2B5EF4-FFF2-40B4-BE49-F238E27FC236}">
                      <a16:creationId xmlns:a16="http://schemas.microsoft.com/office/drawing/2014/main" id="{A09F7044-01AF-A846-BCE6-CEAAF5FB0521}"/>
                    </a:ext>
                  </a:extLst>
                </p:cNvPr>
                <p:cNvPicPr/>
                <p:nvPr/>
              </p:nvPicPr>
              <p:blipFill>
                <a:blip r:embed="rId32"/>
                <a:stretch>
                  <a:fillRect/>
                </a:stretch>
              </p:blipFill>
              <p:spPr>
                <a:xfrm>
                  <a:off x="5567122" y="2851824"/>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8" name="Ink 37">
                  <a:extLst>
                    <a:ext uri="{FF2B5EF4-FFF2-40B4-BE49-F238E27FC236}">
                      <a16:creationId xmlns:a16="http://schemas.microsoft.com/office/drawing/2014/main" id="{8704D873-2A4B-BE46-8A4E-AFDB66E5C6DB}"/>
                    </a:ext>
                  </a:extLst>
                </p14:cNvPr>
                <p14:cNvContentPartPr/>
                <p14:nvPr/>
              </p14:nvContentPartPr>
              <p14:xfrm>
                <a:off x="5269042" y="2910864"/>
                <a:ext cx="360" cy="360"/>
              </p14:xfrm>
            </p:contentPart>
          </mc:Choice>
          <mc:Fallback xmlns="">
            <p:pic>
              <p:nvPicPr>
                <p:cNvPr id="38" name="Ink 37">
                  <a:extLst>
                    <a:ext uri="{FF2B5EF4-FFF2-40B4-BE49-F238E27FC236}">
                      <a16:creationId xmlns:a16="http://schemas.microsoft.com/office/drawing/2014/main" id="{8704D873-2A4B-BE46-8A4E-AFDB66E5C6DB}"/>
                    </a:ext>
                  </a:extLst>
                </p:cNvPr>
                <p:cNvPicPr/>
                <p:nvPr/>
              </p:nvPicPr>
              <p:blipFill>
                <a:blip r:embed="rId32"/>
                <a:stretch>
                  <a:fillRect/>
                </a:stretch>
              </p:blipFill>
              <p:spPr>
                <a:xfrm>
                  <a:off x="5206402" y="2847864"/>
                  <a:ext cx="126000" cy="126000"/>
                </a:xfrm>
                <a:prstGeom prst="rect">
                  <a:avLst/>
                </a:prstGeom>
              </p:spPr>
            </p:pic>
          </mc:Fallback>
        </mc:AlternateContent>
      </p:grpSp>
    </p:spTree>
    <p:extLst>
      <p:ext uri="{BB962C8B-B14F-4D97-AF65-F5344CB8AC3E}">
        <p14:creationId xmlns:p14="http://schemas.microsoft.com/office/powerpoint/2010/main" val="29825509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08665094-D9DC-5643-B7E9-6ECCD8DB1D50}"/>
              </a:ext>
            </a:extLst>
          </p:cNvPr>
          <p:cNvSpPr>
            <a:spLocks noGrp="1"/>
          </p:cNvSpPr>
          <p:nvPr>
            <p:ph type="body" sz="quarter" idx="10"/>
          </p:nvPr>
        </p:nvSpPr>
        <p:spPr>
          <a:xfrm>
            <a:off x="2195757" y="371510"/>
            <a:ext cx="8184662" cy="991998"/>
          </a:xfrm>
        </p:spPr>
        <p:txBody>
          <a:bodyPr/>
          <a:lstStyle/>
          <a:p>
            <a:r>
              <a:rPr lang="en-US" b="1" dirty="0">
                <a:solidFill>
                  <a:schemeClr val="tx2"/>
                </a:solidFill>
                <a:latin typeface="Garamond" panose="02020404030301010803" pitchFamily="18" charset="0"/>
              </a:rPr>
              <a:t>Subjective Assessment with Pathologists</a:t>
            </a:r>
          </a:p>
        </p:txBody>
      </p:sp>
      <p:sp>
        <p:nvSpPr>
          <p:cNvPr id="7" name="Text Placeholder 2">
            <a:extLst>
              <a:ext uri="{FF2B5EF4-FFF2-40B4-BE49-F238E27FC236}">
                <a16:creationId xmlns:a16="http://schemas.microsoft.com/office/drawing/2014/main" id="{F5A5CAD3-1F70-8D4B-A7C8-18ADFD533005}"/>
              </a:ext>
            </a:extLst>
          </p:cNvPr>
          <p:cNvSpPr>
            <a:spLocks noGrp="1"/>
          </p:cNvSpPr>
          <p:nvPr>
            <p:ph type="body" sz="quarter" idx="11"/>
          </p:nvPr>
        </p:nvSpPr>
        <p:spPr>
          <a:xfrm>
            <a:off x="1727200" y="1597955"/>
            <a:ext cx="8795834" cy="4015497"/>
          </a:xfrm>
        </p:spPr>
        <p:txBody>
          <a:bodyPr/>
          <a:lstStyle/>
          <a:p>
            <a:pPr marL="0" indent="0">
              <a:buNone/>
            </a:pPr>
            <a:r>
              <a:rPr lang="en-US" sz="2200" b="1" dirty="0">
                <a:solidFill>
                  <a:schemeClr val="accent1"/>
                </a:solidFill>
                <a:latin typeface="Garamond" panose="02020404030301010803" pitchFamily="18" charset="0"/>
              </a:rPr>
              <a:t>Qualitatively evaluation the WSI segmentation, with these questions:</a:t>
            </a:r>
            <a:endParaRPr lang="en-US" sz="2200" b="1" dirty="0">
              <a:solidFill>
                <a:schemeClr val="tx2"/>
              </a:solidFill>
              <a:latin typeface="Garamond" panose="02020404030301010803" pitchFamily="18" charset="0"/>
            </a:endParaRPr>
          </a:p>
          <a:p>
            <a:pPr lvl="1">
              <a:buFont typeface="Arial" panose="020B0604020202020204" pitchFamily="34" charset="0"/>
              <a:buChar char="•"/>
            </a:pPr>
            <a:r>
              <a:rPr lang="en-US" b="1" dirty="0">
                <a:solidFill>
                  <a:schemeClr val="tx2"/>
                </a:solidFill>
                <a:latin typeface="Garamond" panose="02020404030301010803" pitchFamily="18" charset="0"/>
              </a:rPr>
              <a:t>Q1: </a:t>
            </a:r>
            <a:r>
              <a:rPr lang="en-US" dirty="0">
                <a:solidFill>
                  <a:schemeClr val="tx2"/>
                </a:solidFill>
                <a:latin typeface="Garamond" panose="02020404030301010803" pitchFamily="18" charset="0"/>
              </a:rPr>
              <a:t>How much of the tissue/area that is present in the corresponding WSI has been correctly identified by the model? Rate Low, Medium, or High.</a:t>
            </a:r>
          </a:p>
          <a:p>
            <a:pPr lvl="1">
              <a:buFont typeface="Arial" panose="020B0604020202020204" pitchFamily="34" charset="0"/>
              <a:buChar char="•"/>
            </a:pPr>
            <a:endParaRPr lang="en-US" dirty="0">
              <a:solidFill>
                <a:schemeClr val="tx2"/>
              </a:solidFill>
              <a:latin typeface="Garamond" panose="02020404030301010803" pitchFamily="18" charset="0"/>
            </a:endParaRPr>
          </a:p>
          <a:p>
            <a:pPr lvl="1">
              <a:buFont typeface="Arial" panose="020B0604020202020204" pitchFamily="34" charset="0"/>
              <a:buChar char="•"/>
            </a:pPr>
            <a:r>
              <a:rPr lang="en-US" b="1" dirty="0">
                <a:solidFill>
                  <a:schemeClr val="tx2"/>
                </a:solidFill>
                <a:latin typeface="Garamond" panose="02020404030301010803" pitchFamily="18" charset="0"/>
              </a:rPr>
              <a:t>Q2: </a:t>
            </a:r>
            <a:r>
              <a:rPr lang="en-US" dirty="0">
                <a:solidFill>
                  <a:schemeClr val="tx2"/>
                </a:solidFill>
                <a:latin typeface="Garamond" panose="02020404030301010803" pitchFamily="18" charset="0"/>
              </a:rPr>
              <a:t>How much of the label identified by the model is the correct tissue/area? Rate Low, Medium, or High.</a:t>
            </a:r>
          </a:p>
          <a:p>
            <a:endParaRPr lang="en-US" dirty="0">
              <a:solidFill>
                <a:schemeClr val="tx2"/>
              </a:solidFill>
              <a:latin typeface="Garamond" panose="02020404030301010803" pitchFamily="18" charset="0"/>
            </a:endParaRPr>
          </a:p>
          <a:p>
            <a:endParaRPr lang="en-US" dirty="0">
              <a:solidFill>
                <a:schemeClr val="tx2">
                  <a:lumMod val="75000"/>
                </a:schemeClr>
              </a:solidFill>
              <a:latin typeface="Garamond" panose="02020404030301010803" pitchFamily="18" charset="0"/>
            </a:endParaRPr>
          </a:p>
        </p:txBody>
      </p:sp>
      <p:pic>
        <p:nvPicPr>
          <p:cNvPr id="8" name="Picture 7" descr="Chart, bar chart&#10;&#10;Description automatically generated">
            <a:extLst>
              <a:ext uri="{FF2B5EF4-FFF2-40B4-BE49-F238E27FC236}">
                <a16:creationId xmlns:a16="http://schemas.microsoft.com/office/drawing/2014/main" id="{DF9F2B50-F17C-984D-9D81-A84C8B542EF2}"/>
              </a:ext>
            </a:extLst>
          </p:cNvPr>
          <p:cNvPicPr>
            <a:picLocks noChangeAspect="1"/>
          </p:cNvPicPr>
          <p:nvPr/>
        </p:nvPicPr>
        <p:blipFill>
          <a:blip r:embed="rId3"/>
          <a:stretch>
            <a:fillRect/>
          </a:stretch>
        </p:blipFill>
        <p:spPr>
          <a:xfrm>
            <a:off x="1524000" y="4216401"/>
            <a:ext cx="9144000" cy="2420471"/>
          </a:xfrm>
          <a:prstGeom prst="rect">
            <a:avLst/>
          </a:prstGeom>
        </p:spPr>
      </p:pic>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3FE92DB2-96AE-4021-8740-43D0EA3507F0}"/>
                  </a:ext>
                </a:extLst>
              </p14:cNvPr>
              <p14:cNvContentPartPr/>
              <p14:nvPr/>
            </p14:nvContentPartPr>
            <p14:xfrm>
              <a:off x="6960600" y="1605240"/>
              <a:ext cx="4850640" cy="4663080"/>
            </p14:xfrm>
          </p:contentPart>
        </mc:Choice>
        <mc:Fallback>
          <p:pic>
            <p:nvPicPr>
              <p:cNvPr id="2" name="Ink 1">
                <a:extLst>
                  <a:ext uri="{FF2B5EF4-FFF2-40B4-BE49-F238E27FC236}">
                    <a16:creationId xmlns:a16="http://schemas.microsoft.com/office/drawing/2014/main" id="{3FE92DB2-96AE-4021-8740-43D0EA3507F0}"/>
                  </a:ext>
                </a:extLst>
              </p:cNvPr>
              <p:cNvPicPr/>
              <p:nvPr/>
            </p:nvPicPr>
            <p:blipFill>
              <a:blip r:embed="rId5"/>
              <a:stretch>
                <a:fillRect/>
              </a:stretch>
            </p:blipFill>
            <p:spPr>
              <a:xfrm>
                <a:off x="6951240" y="1595880"/>
                <a:ext cx="4869360" cy="4681800"/>
              </a:xfrm>
              <a:prstGeom prst="rect">
                <a:avLst/>
              </a:prstGeom>
            </p:spPr>
          </p:pic>
        </mc:Fallback>
      </mc:AlternateContent>
    </p:spTree>
    <p:extLst>
      <p:ext uri="{BB962C8B-B14F-4D97-AF65-F5344CB8AC3E}">
        <p14:creationId xmlns:p14="http://schemas.microsoft.com/office/powerpoint/2010/main" val="10360625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2E2740-D579-492E-8CC6-621AE057157A}"/>
              </a:ext>
            </a:extLst>
          </p:cNvPr>
          <p:cNvSpPr txBox="1"/>
          <p:nvPr/>
        </p:nvSpPr>
        <p:spPr>
          <a:xfrm>
            <a:off x="1442301" y="2856322"/>
            <a:ext cx="9162854" cy="1569660"/>
          </a:xfrm>
          <a:prstGeom prst="rect">
            <a:avLst/>
          </a:prstGeom>
          <a:noFill/>
        </p:spPr>
        <p:txBody>
          <a:bodyPr wrap="square" rtlCol="0">
            <a:spAutoFit/>
          </a:bodyPr>
          <a:lstStyle/>
          <a:p>
            <a:pPr algn="ctr"/>
            <a:r>
              <a:rPr lang="en-US" sz="2400" b="1" dirty="0"/>
              <a:t>Scale-Aware Transformers for Diagnosing Melanocytic Lesions</a:t>
            </a:r>
          </a:p>
          <a:p>
            <a:pPr algn="ctr"/>
            <a:endParaRPr lang="en-US" sz="2400" dirty="0"/>
          </a:p>
          <a:p>
            <a:pPr algn="ctr"/>
            <a:r>
              <a:rPr lang="en-US" sz="2400" dirty="0"/>
              <a:t>Wenjun Wu et al.</a:t>
            </a:r>
          </a:p>
          <a:p>
            <a:pPr algn="ctr"/>
            <a:r>
              <a:rPr lang="en-US" sz="2400" dirty="0"/>
              <a:t>IEEE Access 2021</a:t>
            </a:r>
          </a:p>
        </p:txBody>
      </p:sp>
    </p:spTree>
    <p:extLst>
      <p:ext uri="{BB962C8B-B14F-4D97-AF65-F5344CB8AC3E}">
        <p14:creationId xmlns:p14="http://schemas.microsoft.com/office/powerpoint/2010/main" val="29293077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4" name="Google Shape;94;p4"/>
          <p:cNvPicPr preferRelativeResize="0"/>
          <p:nvPr/>
        </p:nvPicPr>
        <p:blipFill rotWithShape="1">
          <a:blip r:embed="rId3">
            <a:alphaModFix/>
          </a:blip>
          <a:srcRect/>
          <a:stretch/>
        </p:blipFill>
        <p:spPr>
          <a:xfrm>
            <a:off x="3242767" y="2358333"/>
            <a:ext cx="5751267" cy="3924235"/>
          </a:xfrm>
          <a:prstGeom prst="rect">
            <a:avLst/>
          </a:prstGeom>
          <a:noFill/>
          <a:ln>
            <a:noFill/>
          </a:ln>
        </p:spPr>
      </p:pic>
      <p:cxnSp>
        <p:nvCxnSpPr>
          <p:cNvPr id="95" name="Google Shape;95;p4"/>
          <p:cNvCxnSpPr/>
          <p:nvPr/>
        </p:nvCxnSpPr>
        <p:spPr>
          <a:xfrm flipH="1">
            <a:off x="8745933" y="3411500"/>
            <a:ext cx="1116000" cy="714800"/>
          </a:xfrm>
          <a:prstGeom prst="straightConnector1">
            <a:avLst/>
          </a:prstGeom>
          <a:noFill/>
          <a:ln w="38100" cap="flat" cmpd="sng">
            <a:solidFill>
              <a:schemeClr val="dk2"/>
            </a:solidFill>
            <a:prstDash val="solid"/>
            <a:round/>
            <a:headEnd type="none" w="sm" len="sm"/>
            <a:tailEnd type="triangle" w="med" len="med"/>
          </a:ln>
        </p:spPr>
      </p:cxnSp>
      <p:sp>
        <p:nvSpPr>
          <p:cNvPr id="96" name="Google Shape;96;p4"/>
          <p:cNvSpPr txBox="1"/>
          <p:nvPr/>
        </p:nvSpPr>
        <p:spPr>
          <a:xfrm>
            <a:off x="9310267" y="2877900"/>
            <a:ext cx="2031200" cy="533504"/>
          </a:xfrm>
          <a:prstGeom prst="rect">
            <a:avLst/>
          </a:prstGeom>
          <a:noFill/>
          <a:ln>
            <a:noFill/>
          </a:ln>
        </p:spPr>
        <p:txBody>
          <a:bodyPr spcFirstLastPara="1" wrap="square" lIns="121900" tIns="121900" rIns="121900" bIns="121900" anchor="t" anchorCtr="0">
            <a:spAutoFit/>
          </a:bodyPr>
          <a:lstStyle/>
          <a:p>
            <a:pPr>
              <a:buClr>
                <a:srgbClr val="000000"/>
              </a:buClr>
              <a:buSzPts val="1400"/>
            </a:pPr>
            <a:r>
              <a:rPr lang="en" sz="1867">
                <a:solidFill>
                  <a:srgbClr val="000000"/>
                </a:solidFill>
                <a:latin typeface="Lato"/>
                <a:ea typeface="Lato"/>
                <a:cs typeface="Lato"/>
                <a:sym typeface="Lato"/>
              </a:rPr>
              <a:t>Multiple tissues</a:t>
            </a:r>
            <a:endParaRPr sz="1867">
              <a:solidFill>
                <a:srgbClr val="000000"/>
              </a:solidFill>
              <a:latin typeface="Lato"/>
              <a:ea typeface="Lato"/>
              <a:cs typeface="Lato"/>
              <a:sym typeface="Lato"/>
            </a:endParaRPr>
          </a:p>
        </p:txBody>
      </p:sp>
      <p:sp>
        <p:nvSpPr>
          <p:cNvPr id="3" name="Title 2">
            <a:extLst>
              <a:ext uri="{FF2B5EF4-FFF2-40B4-BE49-F238E27FC236}">
                <a16:creationId xmlns:a16="http://schemas.microsoft.com/office/drawing/2014/main" id="{978B66C1-EA4A-49F1-A22C-437ACB6798D3}"/>
              </a:ext>
            </a:extLst>
          </p:cNvPr>
          <p:cNvSpPr>
            <a:spLocks noGrp="1"/>
          </p:cNvSpPr>
          <p:nvPr>
            <p:ph type="title"/>
          </p:nvPr>
        </p:nvSpPr>
        <p:spPr>
          <a:xfrm>
            <a:off x="970200" y="775591"/>
            <a:ext cx="10251600" cy="713600"/>
          </a:xfrm>
        </p:spPr>
        <p:txBody>
          <a:bodyPr/>
          <a:lstStyle/>
          <a:p>
            <a:r>
              <a:rPr lang="en-US" dirty="0"/>
              <a:t>Diagnosing Whole Slide Images with Transformers</a:t>
            </a:r>
          </a:p>
        </p:txBody>
      </p:sp>
    </p:spTree>
    <p:extLst>
      <p:ext uri="{BB962C8B-B14F-4D97-AF65-F5344CB8AC3E}">
        <p14:creationId xmlns:p14="http://schemas.microsoft.com/office/powerpoint/2010/main" val="1574102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5"/>
          <p:cNvSpPr txBox="1">
            <a:spLocks noGrp="1"/>
          </p:cNvSpPr>
          <p:nvPr>
            <p:ph type="title"/>
          </p:nvPr>
        </p:nvSpPr>
        <p:spPr>
          <a:xfrm>
            <a:off x="1012200" y="885366"/>
            <a:ext cx="10251600" cy="71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 dirty="0"/>
              <a:t>Difficulties in diagnosis</a:t>
            </a:r>
            <a:endParaRPr dirty="0"/>
          </a:p>
        </p:txBody>
      </p:sp>
      <p:sp>
        <p:nvSpPr>
          <p:cNvPr id="102" name="Google Shape;102;p5"/>
          <p:cNvSpPr txBox="1"/>
          <p:nvPr/>
        </p:nvSpPr>
        <p:spPr>
          <a:xfrm>
            <a:off x="1012200" y="2533299"/>
            <a:ext cx="3986520" cy="533504"/>
          </a:xfrm>
          <a:prstGeom prst="rect">
            <a:avLst/>
          </a:prstGeom>
          <a:noFill/>
          <a:ln w="19050" cap="flat" cmpd="sng">
            <a:solidFill>
              <a:srgbClr val="85200C"/>
            </a:solidFill>
            <a:prstDash val="solid"/>
            <a:round/>
            <a:headEnd type="none" w="sm" len="sm"/>
            <a:tailEnd type="none" w="sm" len="sm"/>
          </a:ln>
        </p:spPr>
        <p:txBody>
          <a:bodyPr spcFirstLastPara="1" wrap="square" lIns="121900" tIns="121900" rIns="121900" bIns="121900" anchor="t" anchorCtr="0">
            <a:spAutoFit/>
          </a:bodyPr>
          <a:lstStyle/>
          <a:p>
            <a:pPr>
              <a:buClr>
                <a:srgbClr val="000000"/>
              </a:buClr>
              <a:buSzPts val="1400"/>
            </a:pPr>
            <a:r>
              <a:rPr lang="en" sz="1867">
                <a:solidFill>
                  <a:srgbClr val="000000"/>
                </a:solidFill>
                <a:latin typeface="Lato"/>
                <a:ea typeface="Lato"/>
                <a:cs typeface="Lato"/>
                <a:sym typeface="Lato"/>
              </a:rPr>
              <a:t>Mixed normal and cancerous tissue</a:t>
            </a:r>
            <a:endParaRPr sz="1867">
              <a:solidFill>
                <a:srgbClr val="000000"/>
              </a:solidFill>
              <a:latin typeface="Lato"/>
              <a:ea typeface="Lato"/>
              <a:cs typeface="Lato"/>
              <a:sym typeface="Lato"/>
            </a:endParaRPr>
          </a:p>
        </p:txBody>
      </p:sp>
      <p:pic>
        <p:nvPicPr>
          <p:cNvPr id="103" name="Google Shape;103;p5"/>
          <p:cNvPicPr preferRelativeResize="0"/>
          <p:nvPr/>
        </p:nvPicPr>
        <p:blipFill rotWithShape="1">
          <a:blip r:embed="rId3">
            <a:alphaModFix/>
          </a:blip>
          <a:srcRect/>
          <a:stretch/>
        </p:blipFill>
        <p:spPr>
          <a:xfrm>
            <a:off x="3658411" y="3280329"/>
            <a:ext cx="2090400" cy="2526967"/>
          </a:xfrm>
          <a:prstGeom prst="rect">
            <a:avLst/>
          </a:prstGeom>
          <a:noFill/>
          <a:ln>
            <a:noFill/>
          </a:ln>
        </p:spPr>
      </p:pic>
      <p:pic>
        <p:nvPicPr>
          <p:cNvPr id="104" name="Google Shape;104;p5"/>
          <p:cNvPicPr preferRelativeResize="0"/>
          <p:nvPr/>
        </p:nvPicPr>
        <p:blipFill rotWithShape="1">
          <a:blip r:embed="rId4">
            <a:alphaModFix/>
          </a:blip>
          <a:srcRect/>
          <a:stretch/>
        </p:blipFill>
        <p:spPr>
          <a:xfrm>
            <a:off x="6837917" y="3225700"/>
            <a:ext cx="1695667" cy="1728667"/>
          </a:xfrm>
          <a:prstGeom prst="rect">
            <a:avLst/>
          </a:prstGeom>
          <a:noFill/>
          <a:ln>
            <a:noFill/>
          </a:ln>
        </p:spPr>
      </p:pic>
      <p:cxnSp>
        <p:nvCxnSpPr>
          <p:cNvPr id="105" name="Google Shape;105;p5"/>
          <p:cNvCxnSpPr/>
          <p:nvPr/>
        </p:nvCxnSpPr>
        <p:spPr>
          <a:xfrm rot="10800000" flipH="1">
            <a:off x="4616917" y="3413567"/>
            <a:ext cx="2374400" cy="947200"/>
          </a:xfrm>
          <a:prstGeom prst="straightConnector1">
            <a:avLst/>
          </a:prstGeom>
          <a:noFill/>
          <a:ln w="9525" cap="flat" cmpd="sng">
            <a:solidFill>
              <a:schemeClr val="dk2"/>
            </a:solidFill>
            <a:prstDash val="lgDash"/>
            <a:round/>
            <a:headEnd type="none" w="sm" len="sm"/>
            <a:tailEnd type="none" w="sm" len="sm"/>
          </a:ln>
        </p:spPr>
      </p:cxnSp>
      <p:cxnSp>
        <p:nvCxnSpPr>
          <p:cNvPr id="106" name="Google Shape;106;p5"/>
          <p:cNvCxnSpPr/>
          <p:nvPr/>
        </p:nvCxnSpPr>
        <p:spPr>
          <a:xfrm>
            <a:off x="4576884" y="4380767"/>
            <a:ext cx="2427600" cy="226800"/>
          </a:xfrm>
          <a:prstGeom prst="straightConnector1">
            <a:avLst/>
          </a:prstGeom>
          <a:noFill/>
          <a:ln w="9525" cap="flat" cmpd="sng">
            <a:solidFill>
              <a:schemeClr val="dk2"/>
            </a:solidFill>
            <a:prstDash val="lgDash"/>
            <a:round/>
            <a:headEnd type="none" w="sm" len="sm"/>
            <a:tailEnd type="none" w="sm" len="sm"/>
          </a:ln>
        </p:spPr>
      </p:cxnSp>
      <p:sp>
        <p:nvSpPr>
          <p:cNvPr id="107" name="Google Shape;107;p5"/>
          <p:cNvSpPr txBox="1"/>
          <p:nvPr/>
        </p:nvSpPr>
        <p:spPr>
          <a:xfrm>
            <a:off x="7482351" y="4694267"/>
            <a:ext cx="406800" cy="533504"/>
          </a:xfrm>
          <a:prstGeom prst="rect">
            <a:avLst/>
          </a:prstGeom>
          <a:noFill/>
          <a:ln>
            <a:noFill/>
          </a:ln>
        </p:spPr>
        <p:txBody>
          <a:bodyPr spcFirstLastPara="1" wrap="square" lIns="121900" tIns="121900" rIns="121900" bIns="121900" anchor="t" anchorCtr="0">
            <a:spAutoFit/>
          </a:bodyPr>
          <a:lstStyle/>
          <a:p>
            <a:pPr>
              <a:buClr>
                <a:srgbClr val="000000"/>
              </a:buClr>
              <a:buSzPts val="1400"/>
            </a:pPr>
            <a:r>
              <a:rPr lang="en" sz="1867">
                <a:solidFill>
                  <a:srgbClr val="000000"/>
                </a:solidFill>
                <a:latin typeface="Lato"/>
                <a:ea typeface="Lato"/>
                <a:cs typeface="Lato"/>
                <a:sym typeface="Lato"/>
              </a:rPr>
              <a:t>?</a:t>
            </a:r>
            <a:endParaRPr sz="1867">
              <a:solidFill>
                <a:srgbClr val="000000"/>
              </a:solidFill>
              <a:latin typeface="Lato"/>
              <a:ea typeface="Lato"/>
              <a:cs typeface="Lato"/>
              <a:sym typeface="Lato"/>
            </a:endParaRPr>
          </a:p>
        </p:txBody>
      </p:sp>
    </p:spTree>
    <p:extLst>
      <p:ext uri="{BB962C8B-B14F-4D97-AF65-F5344CB8AC3E}">
        <p14:creationId xmlns:p14="http://schemas.microsoft.com/office/powerpoint/2010/main" val="33523387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6"/>
          <p:cNvSpPr txBox="1">
            <a:spLocks noGrp="1"/>
          </p:cNvSpPr>
          <p:nvPr>
            <p:ph type="title"/>
          </p:nvPr>
        </p:nvSpPr>
        <p:spPr>
          <a:xfrm>
            <a:off x="972600" y="894966"/>
            <a:ext cx="10251600" cy="71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 dirty="0"/>
              <a:t>Difficulties in learning to diagnose</a:t>
            </a:r>
            <a:endParaRPr dirty="0"/>
          </a:p>
        </p:txBody>
      </p:sp>
      <p:sp>
        <p:nvSpPr>
          <p:cNvPr id="114" name="Google Shape;114;p6"/>
          <p:cNvSpPr txBox="1"/>
          <p:nvPr/>
        </p:nvSpPr>
        <p:spPr>
          <a:xfrm>
            <a:off x="1012200" y="2533300"/>
            <a:ext cx="3972973" cy="820825"/>
          </a:xfrm>
          <a:prstGeom prst="rect">
            <a:avLst/>
          </a:prstGeom>
          <a:noFill/>
          <a:ln w="19050" cap="flat" cmpd="sng">
            <a:solidFill>
              <a:schemeClr val="tx1"/>
            </a:solidFill>
            <a:prstDash val="solid"/>
            <a:round/>
            <a:headEnd type="none" w="sm" len="sm"/>
            <a:tailEnd type="none" w="sm" len="sm"/>
          </a:ln>
        </p:spPr>
        <p:txBody>
          <a:bodyPr spcFirstLastPara="1" wrap="square" lIns="121900" tIns="121900" rIns="121900" bIns="121900" anchor="t" anchorCtr="0">
            <a:spAutoFit/>
          </a:bodyPr>
          <a:lstStyle/>
          <a:p>
            <a:pPr>
              <a:buClr>
                <a:srgbClr val="000000"/>
              </a:buClr>
              <a:buSzPts val="1400"/>
            </a:pPr>
            <a:r>
              <a:rPr lang="en" sz="1867" dirty="0">
                <a:latin typeface="Lato"/>
                <a:ea typeface="Lato"/>
                <a:cs typeface="Lato"/>
                <a:sym typeface="Lato"/>
              </a:rPr>
              <a:t>Mixed normal and cancerous tissue</a:t>
            </a:r>
            <a:endParaRPr sz="1867" dirty="0">
              <a:latin typeface="Lato"/>
              <a:ea typeface="Lato"/>
              <a:cs typeface="Lato"/>
              <a:sym typeface="Lato"/>
            </a:endParaRPr>
          </a:p>
        </p:txBody>
      </p:sp>
      <p:sp>
        <p:nvSpPr>
          <p:cNvPr id="115" name="Google Shape;115;p6"/>
          <p:cNvSpPr txBox="1"/>
          <p:nvPr/>
        </p:nvSpPr>
        <p:spPr>
          <a:xfrm>
            <a:off x="6991333" y="2533300"/>
            <a:ext cx="4302000" cy="533504"/>
          </a:xfrm>
          <a:prstGeom prst="rect">
            <a:avLst/>
          </a:prstGeom>
          <a:noFill/>
          <a:ln w="19050" cap="flat" cmpd="sng">
            <a:solidFill>
              <a:srgbClr val="85200C"/>
            </a:solidFill>
            <a:prstDash val="solid"/>
            <a:round/>
            <a:headEnd type="none" w="sm" len="sm"/>
            <a:tailEnd type="none" w="sm" len="sm"/>
          </a:ln>
        </p:spPr>
        <p:txBody>
          <a:bodyPr spcFirstLastPara="1" wrap="square" lIns="121900" tIns="121900" rIns="121900" bIns="121900" anchor="t" anchorCtr="0">
            <a:spAutoFit/>
          </a:bodyPr>
          <a:lstStyle/>
          <a:p>
            <a:pPr>
              <a:buClr>
                <a:srgbClr val="000000"/>
              </a:buClr>
              <a:buSzPts val="1400"/>
            </a:pPr>
            <a:r>
              <a:rPr lang="en" sz="1867">
                <a:solidFill>
                  <a:srgbClr val="000000"/>
                </a:solidFill>
                <a:latin typeface="Lato"/>
                <a:ea typeface="Lato"/>
                <a:cs typeface="Lato"/>
                <a:sym typeface="Lato"/>
              </a:rPr>
              <a:t>Feature is dependent on resolution</a:t>
            </a:r>
            <a:endParaRPr sz="1867">
              <a:solidFill>
                <a:srgbClr val="000000"/>
              </a:solidFill>
              <a:latin typeface="Lato"/>
              <a:ea typeface="Lato"/>
              <a:cs typeface="Lato"/>
              <a:sym typeface="Lato"/>
            </a:endParaRPr>
          </a:p>
        </p:txBody>
      </p:sp>
      <p:pic>
        <p:nvPicPr>
          <p:cNvPr id="116" name="Google Shape;116;p6"/>
          <p:cNvPicPr preferRelativeResize="0"/>
          <p:nvPr/>
        </p:nvPicPr>
        <p:blipFill rotWithShape="1">
          <a:blip r:embed="rId3">
            <a:alphaModFix/>
          </a:blip>
          <a:srcRect/>
          <a:stretch/>
        </p:blipFill>
        <p:spPr>
          <a:xfrm>
            <a:off x="3658411" y="3575395"/>
            <a:ext cx="2090400" cy="2526967"/>
          </a:xfrm>
          <a:prstGeom prst="rect">
            <a:avLst/>
          </a:prstGeom>
          <a:noFill/>
          <a:ln>
            <a:noFill/>
          </a:ln>
        </p:spPr>
      </p:pic>
      <p:pic>
        <p:nvPicPr>
          <p:cNvPr id="117" name="Google Shape;117;p6"/>
          <p:cNvPicPr preferRelativeResize="0"/>
          <p:nvPr/>
        </p:nvPicPr>
        <p:blipFill rotWithShape="1">
          <a:blip r:embed="rId4">
            <a:alphaModFix/>
          </a:blip>
          <a:srcRect/>
          <a:stretch/>
        </p:blipFill>
        <p:spPr>
          <a:xfrm>
            <a:off x="6837917" y="3520767"/>
            <a:ext cx="1695667" cy="1728667"/>
          </a:xfrm>
          <a:prstGeom prst="rect">
            <a:avLst/>
          </a:prstGeom>
          <a:noFill/>
          <a:ln>
            <a:noFill/>
          </a:ln>
        </p:spPr>
      </p:pic>
      <p:cxnSp>
        <p:nvCxnSpPr>
          <p:cNvPr id="118" name="Google Shape;118;p6"/>
          <p:cNvCxnSpPr/>
          <p:nvPr/>
        </p:nvCxnSpPr>
        <p:spPr>
          <a:xfrm rot="10800000" flipH="1">
            <a:off x="4616917" y="3708633"/>
            <a:ext cx="2374400" cy="947200"/>
          </a:xfrm>
          <a:prstGeom prst="straightConnector1">
            <a:avLst/>
          </a:prstGeom>
          <a:noFill/>
          <a:ln w="9525" cap="flat" cmpd="sng">
            <a:solidFill>
              <a:schemeClr val="dk2"/>
            </a:solidFill>
            <a:prstDash val="lgDash"/>
            <a:round/>
            <a:headEnd type="none" w="sm" len="sm"/>
            <a:tailEnd type="none" w="sm" len="sm"/>
          </a:ln>
        </p:spPr>
      </p:cxnSp>
      <p:cxnSp>
        <p:nvCxnSpPr>
          <p:cNvPr id="119" name="Google Shape;119;p6"/>
          <p:cNvCxnSpPr/>
          <p:nvPr/>
        </p:nvCxnSpPr>
        <p:spPr>
          <a:xfrm>
            <a:off x="4576884" y="4675833"/>
            <a:ext cx="2427600" cy="226800"/>
          </a:xfrm>
          <a:prstGeom prst="straightConnector1">
            <a:avLst/>
          </a:prstGeom>
          <a:noFill/>
          <a:ln w="9525" cap="flat" cmpd="sng">
            <a:solidFill>
              <a:schemeClr val="dk2"/>
            </a:solidFill>
            <a:prstDash val="lgDash"/>
            <a:round/>
            <a:headEnd type="none" w="sm" len="sm"/>
            <a:tailEnd type="none" w="sm" len="sm"/>
          </a:ln>
        </p:spPr>
      </p:cxnSp>
      <p:pic>
        <p:nvPicPr>
          <p:cNvPr id="120" name="Google Shape;120;p6"/>
          <p:cNvPicPr preferRelativeResize="0"/>
          <p:nvPr/>
        </p:nvPicPr>
        <p:blipFill rotWithShape="1">
          <a:blip r:embed="rId5">
            <a:alphaModFix/>
          </a:blip>
          <a:srcRect/>
          <a:stretch/>
        </p:blipFill>
        <p:spPr>
          <a:xfrm>
            <a:off x="8947034" y="3575400"/>
            <a:ext cx="1374519" cy="1351800"/>
          </a:xfrm>
          <a:prstGeom prst="rect">
            <a:avLst/>
          </a:prstGeom>
          <a:noFill/>
          <a:ln>
            <a:noFill/>
          </a:ln>
        </p:spPr>
      </p:pic>
      <p:cxnSp>
        <p:nvCxnSpPr>
          <p:cNvPr id="121" name="Google Shape;121;p6"/>
          <p:cNvCxnSpPr/>
          <p:nvPr/>
        </p:nvCxnSpPr>
        <p:spPr>
          <a:xfrm rot="10800000" flipH="1">
            <a:off x="7535067" y="3575500"/>
            <a:ext cx="1420800" cy="666800"/>
          </a:xfrm>
          <a:prstGeom prst="straightConnector1">
            <a:avLst/>
          </a:prstGeom>
          <a:noFill/>
          <a:ln w="9525" cap="flat" cmpd="sng">
            <a:solidFill>
              <a:schemeClr val="dk2"/>
            </a:solidFill>
            <a:prstDash val="lgDash"/>
            <a:round/>
            <a:headEnd type="none" w="sm" len="sm"/>
            <a:tailEnd type="none" w="sm" len="sm"/>
          </a:ln>
        </p:spPr>
      </p:cxnSp>
      <p:cxnSp>
        <p:nvCxnSpPr>
          <p:cNvPr id="122" name="Google Shape;122;p6"/>
          <p:cNvCxnSpPr/>
          <p:nvPr/>
        </p:nvCxnSpPr>
        <p:spPr>
          <a:xfrm>
            <a:off x="7248267" y="4168933"/>
            <a:ext cx="1700800" cy="747200"/>
          </a:xfrm>
          <a:prstGeom prst="straightConnector1">
            <a:avLst/>
          </a:prstGeom>
          <a:noFill/>
          <a:ln w="9525" cap="flat" cmpd="sng">
            <a:solidFill>
              <a:schemeClr val="dk2"/>
            </a:solidFill>
            <a:prstDash val="lgDash"/>
            <a:round/>
            <a:headEnd type="none" w="sm" len="sm"/>
            <a:tailEnd type="none" w="sm" len="sm"/>
          </a:ln>
        </p:spPr>
      </p:cxnSp>
    </p:spTree>
    <p:extLst>
      <p:ext uri="{BB962C8B-B14F-4D97-AF65-F5344CB8AC3E}">
        <p14:creationId xmlns:p14="http://schemas.microsoft.com/office/powerpoint/2010/main" val="3423597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9"/>
          <p:cNvSpPr txBox="1">
            <a:spLocks noGrp="1"/>
          </p:cNvSpPr>
          <p:nvPr>
            <p:ph type="title"/>
          </p:nvPr>
        </p:nvSpPr>
        <p:spPr>
          <a:xfrm>
            <a:off x="970196" y="787240"/>
            <a:ext cx="10251600" cy="71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 dirty="0"/>
              <a:t>Dataset </a:t>
            </a:r>
            <a:r>
              <a:rPr lang="en-US" dirty="0"/>
              <a:t>Problems</a:t>
            </a:r>
            <a:endParaRPr dirty="0"/>
          </a:p>
        </p:txBody>
      </p:sp>
      <p:pic>
        <p:nvPicPr>
          <p:cNvPr id="148" name="Google Shape;148;p9"/>
          <p:cNvPicPr preferRelativeResize="0"/>
          <p:nvPr/>
        </p:nvPicPr>
        <p:blipFill rotWithShape="1">
          <a:blip r:embed="rId3">
            <a:alphaModFix/>
          </a:blip>
          <a:srcRect/>
          <a:stretch/>
        </p:blipFill>
        <p:spPr>
          <a:xfrm>
            <a:off x="3893234" y="2228100"/>
            <a:ext cx="4405524" cy="3979800"/>
          </a:xfrm>
          <a:prstGeom prst="rect">
            <a:avLst/>
          </a:prstGeom>
          <a:noFill/>
          <a:ln>
            <a:noFill/>
          </a:ln>
        </p:spPr>
      </p:pic>
    </p:spTree>
    <p:extLst>
      <p:ext uri="{BB962C8B-B14F-4D97-AF65-F5344CB8AC3E}">
        <p14:creationId xmlns:p14="http://schemas.microsoft.com/office/powerpoint/2010/main" val="39459588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0"/>
          <p:cNvSpPr txBox="1">
            <a:spLocks noGrp="1"/>
          </p:cNvSpPr>
          <p:nvPr>
            <p:ph type="title"/>
          </p:nvPr>
        </p:nvSpPr>
        <p:spPr>
          <a:xfrm>
            <a:off x="989553" y="824947"/>
            <a:ext cx="10251600" cy="71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 dirty="0"/>
              <a:t>Key Idea</a:t>
            </a:r>
            <a:r>
              <a:rPr lang="en-US" dirty="0"/>
              <a:t>s</a:t>
            </a:r>
            <a:endParaRPr dirty="0"/>
          </a:p>
        </p:txBody>
      </p:sp>
      <p:sp>
        <p:nvSpPr>
          <p:cNvPr id="154" name="Google Shape;154;p10"/>
          <p:cNvSpPr txBox="1">
            <a:spLocks noGrp="1"/>
          </p:cNvSpPr>
          <p:nvPr>
            <p:ph type="body" idx="1"/>
          </p:nvPr>
        </p:nvSpPr>
        <p:spPr>
          <a:xfrm>
            <a:off x="859478" y="1723533"/>
            <a:ext cx="9937200" cy="3014800"/>
          </a:xfrm>
          <a:prstGeom prst="rect">
            <a:avLst/>
          </a:prstGeom>
          <a:noFill/>
          <a:ln>
            <a:noFill/>
          </a:ln>
        </p:spPr>
        <p:txBody>
          <a:bodyPr spcFirstLastPara="1" vert="horz" wrap="square" lIns="121900" tIns="121900" rIns="121900" bIns="121900" rtlCol="0" anchor="t" anchorCtr="0">
            <a:normAutofit/>
          </a:bodyPr>
          <a:lstStyle/>
          <a:p>
            <a:r>
              <a:rPr lang="en" dirty="0"/>
              <a:t>Self-attention-based framework for classifying WSIs at multiple input scales</a:t>
            </a:r>
            <a:endParaRPr dirty="0"/>
          </a:p>
          <a:p>
            <a:r>
              <a:rPr lang="en" dirty="0"/>
              <a:t>A soft label assignment method to reduce ambiguities</a:t>
            </a:r>
            <a:endParaRPr dirty="0"/>
          </a:p>
        </p:txBody>
      </p:sp>
      <p:pic>
        <p:nvPicPr>
          <p:cNvPr id="155" name="Google Shape;155;p10"/>
          <p:cNvPicPr preferRelativeResize="0"/>
          <p:nvPr/>
        </p:nvPicPr>
        <p:blipFill rotWithShape="1">
          <a:blip r:embed="rId3">
            <a:alphaModFix/>
          </a:blip>
          <a:srcRect t="15611"/>
          <a:stretch/>
        </p:blipFill>
        <p:spPr>
          <a:xfrm>
            <a:off x="2618751" y="3627067"/>
            <a:ext cx="6954499" cy="3044167"/>
          </a:xfrm>
          <a:prstGeom prst="rect">
            <a:avLst/>
          </a:prstGeom>
          <a:noFill/>
          <a:ln>
            <a:noFill/>
          </a:ln>
        </p:spPr>
      </p:pic>
    </p:spTree>
    <p:extLst>
      <p:ext uri="{BB962C8B-B14F-4D97-AF65-F5344CB8AC3E}">
        <p14:creationId xmlns:p14="http://schemas.microsoft.com/office/powerpoint/2010/main" val="13123419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2"/>
          <p:cNvSpPr txBox="1">
            <a:spLocks noGrp="1"/>
          </p:cNvSpPr>
          <p:nvPr>
            <p:ph type="title"/>
          </p:nvPr>
        </p:nvSpPr>
        <p:spPr>
          <a:xfrm>
            <a:off x="972600" y="1758200"/>
            <a:ext cx="10251600" cy="71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
              <a:t>Scale-Aware Transformers for Diagnosing Melanocytic Lesions</a:t>
            </a:r>
            <a:endParaRPr/>
          </a:p>
        </p:txBody>
      </p:sp>
      <p:pic>
        <p:nvPicPr>
          <p:cNvPr id="169" name="Google Shape;169;p12"/>
          <p:cNvPicPr preferRelativeResize="0"/>
          <p:nvPr/>
        </p:nvPicPr>
        <p:blipFill rotWithShape="1">
          <a:blip r:embed="rId3">
            <a:alphaModFix/>
          </a:blip>
          <a:srcRect/>
          <a:stretch/>
        </p:blipFill>
        <p:spPr>
          <a:xfrm>
            <a:off x="1233100" y="2771831"/>
            <a:ext cx="9725832" cy="3285267"/>
          </a:xfrm>
          <a:prstGeom prst="rect">
            <a:avLst/>
          </a:prstGeom>
          <a:noFill/>
          <a:ln>
            <a:noFill/>
          </a:ln>
        </p:spPr>
      </p:pic>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A18AFDA0-1453-401D-99A9-EDE7CD0E3A41}"/>
                  </a:ext>
                </a:extLst>
              </p14:cNvPr>
              <p14:cNvContentPartPr/>
              <p14:nvPr/>
            </p14:nvContentPartPr>
            <p14:xfrm>
              <a:off x="6664320" y="3011760"/>
              <a:ext cx="4520880" cy="2642760"/>
            </p14:xfrm>
          </p:contentPart>
        </mc:Choice>
        <mc:Fallback>
          <p:pic>
            <p:nvPicPr>
              <p:cNvPr id="2" name="Ink 1">
                <a:extLst>
                  <a:ext uri="{FF2B5EF4-FFF2-40B4-BE49-F238E27FC236}">
                    <a16:creationId xmlns:a16="http://schemas.microsoft.com/office/drawing/2014/main" id="{A18AFDA0-1453-401D-99A9-EDE7CD0E3A41}"/>
                  </a:ext>
                </a:extLst>
              </p:cNvPr>
              <p:cNvPicPr/>
              <p:nvPr/>
            </p:nvPicPr>
            <p:blipFill>
              <a:blip r:embed="rId5"/>
              <a:stretch>
                <a:fillRect/>
              </a:stretch>
            </p:blipFill>
            <p:spPr>
              <a:xfrm>
                <a:off x="6654960" y="3002400"/>
                <a:ext cx="4539600" cy="2661480"/>
              </a:xfrm>
              <a:prstGeom prst="rect">
                <a:avLst/>
              </a:prstGeom>
            </p:spPr>
          </p:pic>
        </mc:Fallback>
      </mc:AlternateContent>
    </p:spTree>
    <p:extLst>
      <p:ext uri="{BB962C8B-B14F-4D97-AF65-F5344CB8AC3E}">
        <p14:creationId xmlns:p14="http://schemas.microsoft.com/office/powerpoint/2010/main" val="2783615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b="1" dirty="0">
                <a:latin typeface="Garamond" panose="02020404030301010803" pitchFamily="18" charset="0"/>
              </a:rPr>
              <a:t>Melanoma Diagnosis</a:t>
            </a:r>
          </a:p>
        </p:txBody>
      </p:sp>
      <p:graphicFrame>
        <p:nvGraphicFramePr>
          <p:cNvPr id="9" name="Diagram 8">
            <a:extLst>
              <a:ext uri="{FF2B5EF4-FFF2-40B4-BE49-F238E27FC236}">
                <a16:creationId xmlns:a16="http://schemas.microsoft.com/office/drawing/2014/main" id="{FB7320CC-2616-C744-AAC0-F886DD444404}"/>
              </a:ext>
            </a:extLst>
          </p:cNvPr>
          <p:cNvGraphicFramePr/>
          <p:nvPr>
            <p:extLst>
              <p:ext uri="{D42A27DB-BD31-4B8C-83A1-F6EECF244321}">
                <p14:modId xmlns:p14="http://schemas.microsoft.com/office/powerpoint/2010/main" val="2747136802"/>
              </p:ext>
            </p:extLst>
          </p:nvPr>
        </p:nvGraphicFramePr>
        <p:xfrm>
          <a:off x="2195758" y="1669774"/>
          <a:ext cx="8021637" cy="45175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2052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3"/>
          <p:cNvSpPr txBox="1">
            <a:spLocks noGrp="1"/>
          </p:cNvSpPr>
          <p:nvPr>
            <p:ph type="title"/>
          </p:nvPr>
        </p:nvSpPr>
        <p:spPr>
          <a:xfrm>
            <a:off x="330433" y="1809050"/>
            <a:ext cx="10251600" cy="71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 b="1" dirty="0"/>
              <a:t>Soft labels</a:t>
            </a:r>
            <a:br>
              <a:rPr lang="en" dirty="0"/>
            </a:br>
            <a:r>
              <a:rPr lang="en-US" sz="2400" dirty="0"/>
              <a:t>Tissues in each class C</a:t>
            </a:r>
            <a:br>
              <a:rPr lang="en-US" sz="2400" dirty="0"/>
            </a:br>
            <a:r>
              <a:rPr lang="en-US" sz="2400" dirty="0"/>
              <a:t>are represented by a</a:t>
            </a:r>
            <a:br>
              <a:rPr lang="en-US" sz="2400" dirty="0"/>
            </a:br>
            <a:r>
              <a:rPr lang="en-US" sz="2400" dirty="0"/>
              <a:t>mean singular value</a:t>
            </a:r>
            <a:br>
              <a:rPr lang="en-US" sz="2400" dirty="0"/>
            </a:br>
            <a:r>
              <a:rPr lang="en-US" sz="2400" dirty="0"/>
              <a:t>vector for that class</a:t>
            </a:r>
            <a:br>
              <a:rPr lang="en-US" sz="2400" dirty="0"/>
            </a:br>
            <a:r>
              <a:rPr lang="en-US" sz="2400" dirty="0"/>
              <a:t>obtained from tissue </a:t>
            </a:r>
            <a:br>
              <a:rPr lang="en-US" sz="2400" dirty="0"/>
            </a:br>
            <a:r>
              <a:rPr lang="en-US" sz="2400" dirty="0"/>
              <a:t>slices WITH ROIs.</a:t>
            </a:r>
            <a:br>
              <a:rPr lang="en-US" sz="2400" dirty="0"/>
            </a:br>
            <a:br>
              <a:rPr lang="en-US" sz="2400" dirty="0"/>
            </a:br>
            <a:r>
              <a:rPr lang="en-US" sz="2400" dirty="0"/>
              <a:t>For slices with no ROI,</a:t>
            </a:r>
            <a:br>
              <a:rPr lang="en-US" sz="2400" dirty="0"/>
            </a:br>
            <a:r>
              <a:rPr lang="en-US" sz="2400" dirty="0"/>
              <a:t>the dot product of its</a:t>
            </a:r>
            <a:br>
              <a:rPr lang="en-US" sz="2400" dirty="0"/>
            </a:br>
            <a:r>
              <a:rPr lang="en-US" sz="2400" dirty="0"/>
              <a:t>SVD vector is taken with</a:t>
            </a:r>
            <a:br>
              <a:rPr lang="en-US" sz="2400" dirty="0"/>
            </a:br>
            <a:r>
              <a:rPr lang="en-US" sz="2400" dirty="0"/>
              <a:t>the mean vector from</a:t>
            </a:r>
            <a:br>
              <a:rPr lang="en-US" sz="2400" dirty="0"/>
            </a:br>
            <a:r>
              <a:rPr lang="en-US" sz="2400" dirty="0"/>
              <a:t>each class.</a:t>
            </a:r>
            <a:endParaRPr dirty="0"/>
          </a:p>
        </p:txBody>
      </p:sp>
      <p:pic>
        <p:nvPicPr>
          <p:cNvPr id="176" name="Google Shape;176;p13"/>
          <p:cNvPicPr preferRelativeResize="0"/>
          <p:nvPr/>
        </p:nvPicPr>
        <p:blipFill rotWithShape="1">
          <a:blip r:embed="rId3">
            <a:alphaModFix/>
          </a:blip>
          <a:srcRect/>
          <a:stretch/>
        </p:blipFill>
        <p:spPr>
          <a:xfrm>
            <a:off x="3445841" y="1891601"/>
            <a:ext cx="8459396" cy="4571799"/>
          </a:xfrm>
          <a:prstGeom prst="rect">
            <a:avLst/>
          </a:prstGeom>
          <a:noFill/>
          <a:ln>
            <a:noFill/>
          </a:ln>
        </p:spPr>
      </p:pic>
      <p:sp>
        <p:nvSpPr>
          <p:cNvPr id="177" name="Google Shape;177;p13"/>
          <p:cNvSpPr/>
          <p:nvPr/>
        </p:nvSpPr>
        <p:spPr>
          <a:xfrm>
            <a:off x="4660467" y="2026400"/>
            <a:ext cx="1560800" cy="233600"/>
          </a:xfrm>
          <a:prstGeom prst="rect">
            <a:avLst/>
          </a:prstGeom>
          <a:noFill/>
          <a:ln w="9525" cap="flat" cmpd="sng">
            <a:solidFill>
              <a:srgbClr val="0000FF"/>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8" name="Google Shape;178;p13"/>
          <p:cNvSpPr/>
          <p:nvPr/>
        </p:nvSpPr>
        <p:spPr>
          <a:xfrm>
            <a:off x="8058400" y="1998200"/>
            <a:ext cx="1560800" cy="233600"/>
          </a:xfrm>
          <a:prstGeom prst="rect">
            <a:avLst/>
          </a:prstGeom>
          <a:noFill/>
          <a:ln w="9525" cap="flat" cmpd="sng">
            <a:solidFill>
              <a:srgbClr val="0000FF"/>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79" name="Google Shape;179;p13"/>
          <p:cNvSpPr/>
          <p:nvPr/>
        </p:nvSpPr>
        <p:spPr>
          <a:xfrm>
            <a:off x="3626933" y="2293433"/>
            <a:ext cx="3496400" cy="649600"/>
          </a:xfrm>
          <a:prstGeom prst="rect">
            <a:avLst/>
          </a:prstGeom>
          <a:noFill/>
          <a:ln w="9525" cap="flat" cmpd="sng">
            <a:solidFill>
              <a:srgbClr val="0000FF"/>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80" name="Google Shape;180;p13"/>
          <p:cNvSpPr/>
          <p:nvPr/>
        </p:nvSpPr>
        <p:spPr>
          <a:xfrm>
            <a:off x="3445833" y="3198200"/>
            <a:ext cx="4020800" cy="1867200"/>
          </a:xfrm>
          <a:prstGeom prst="rect">
            <a:avLst/>
          </a:prstGeom>
          <a:noFill/>
          <a:ln w="9525" cap="flat" cmpd="sng">
            <a:solidFill>
              <a:srgbClr val="0000FF"/>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81" name="Google Shape;181;p13"/>
          <p:cNvSpPr/>
          <p:nvPr/>
        </p:nvSpPr>
        <p:spPr>
          <a:xfrm>
            <a:off x="7870600" y="3010200"/>
            <a:ext cx="2029600" cy="713600"/>
          </a:xfrm>
          <a:prstGeom prst="rect">
            <a:avLst/>
          </a:prstGeom>
          <a:noFill/>
          <a:ln w="9525" cap="flat" cmpd="sng">
            <a:solidFill>
              <a:srgbClr val="0000FF"/>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82" name="Google Shape;182;p13"/>
          <p:cNvSpPr/>
          <p:nvPr/>
        </p:nvSpPr>
        <p:spPr>
          <a:xfrm>
            <a:off x="7870600" y="4351800"/>
            <a:ext cx="3776800" cy="1120400"/>
          </a:xfrm>
          <a:prstGeom prst="rect">
            <a:avLst/>
          </a:prstGeom>
          <a:noFill/>
          <a:ln w="9525" cap="flat" cmpd="sng">
            <a:solidFill>
              <a:srgbClr val="0000FF"/>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Tree>
    <p:extLst>
      <p:ext uri="{BB962C8B-B14F-4D97-AF65-F5344CB8AC3E}">
        <p14:creationId xmlns:p14="http://schemas.microsoft.com/office/powerpoint/2010/main" val="334533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1"/>
                                          </p:stCondLst>
                                        </p:cTn>
                                        <p:tgtEl>
                                          <p:spTgt spid="177"/>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1"/>
                                          </p:stCondLst>
                                        </p:cTn>
                                        <p:tgtEl>
                                          <p:spTgt spid="178"/>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7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1"/>
                                          </p:stCondLst>
                                        </p:cTn>
                                        <p:tgtEl>
                                          <p:spTgt spid="179"/>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180"/>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8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1"/>
                                          </p:stCondLst>
                                        </p:cTn>
                                        <p:tgtEl>
                                          <p:spTgt spid="181"/>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4"/>
          <p:cNvSpPr txBox="1">
            <a:spLocks noGrp="1"/>
          </p:cNvSpPr>
          <p:nvPr>
            <p:ph type="title"/>
          </p:nvPr>
        </p:nvSpPr>
        <p:spPr>
          <a:xfrm>
            <a:off x="972600" y="1758200"/>
            <a:ext cx="10251600" cy="71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
              <a:t>Soft labels</a:t>
            </a:r>
            <a:endParaRPr/>
          </a:p>
        </p:txBody>
      </p:sp>
      <p:sp>
        <p:nvSpPr>
          <p:cNvPr id="188" name="Google Shape;188;p14"/>
          <p:cNvSpPr txBox="1">
            <a:spLocks noGrp="1"/>
          </p:cNvSpPr>
          <p:nvPr>
            <p:ph type="body" idx="1"/>
          </p:nvPr>
        </p:nvSpPr>
        <p:spPr>
          <a:xfrm>
            <a:off x="972600" y="2771833"/>
            <a:ext cx="10251600" cy="3014800"/>
          </a:xfrm>
          <a:prstGeom prst="rect">
            <a:avLst/>
          </a:prstGeom>
          <a:noFill/>
          <a:ln>
            <a:noFill/>
          </a:ln>
        </p:spPr>
        <p:txBody>
          <a:bodyPr spcFirstLastPara="1" vert="horz" wrap="square" lIns="121900" tIns="121900" rIns="121900" bIns="121900" rtlCol="0" anchor="t" anchorCtr="0">
            <a:normAutofit/>
          </a:bodyPr>
          <a:lstStyle/>
          <a:p>
            <a:pPr marL="0" indent="0">
              <a:spcAft>
                <a:spcPts val="1600"/>
              </a:spcAft>
              <a:buNone/>
            </a:pPr>
            <a:endParaRPr/>
          </a:p>
        </p:txBody>
      </p:sp>
      <p:pic>
        <p:nvPicPr>
          <p:cNvPr id="189" name="Google Shape;189;p14"/>
          <p:cNvPicPr preferRelativeResize="0"/>
          <p:nvPr/>
        </p:nvPicPr>
        <p:blipFill rotWithShape="1">
          <a:blip r:embed="rId3">
            <a:alphaModFix/>
          </a:blip>
          <a:srcRect/>
          <a:stretch/>
        </p:blipFill>
        <p:spPr>
          <a:xfrm>
            <a:off x="4937233" y="2391767"/>
            <a:ext cx="6177601" cy="4027132"/>
          </a:xfrm>
          <a:prstGeom prst="rect">
            <a:avLst/>
          </a:prstGeom>
          <a:noFill/>
          <a:ln>
            <a:noFill/>
          </a:ln>
        </p:spPr>
      </p:pic>
      <p:pic>
        <p:nvPicPr>
          <p:cNvPr id="190" name="Google Shape;190;p14"/>
          <p:cNvPicPr preferRelativeResize="0"/>
          <p:nvPr/>
        </p:nvPicPr>
        <p:blipFill rotWithShape="1">
          <a:blip r:embed="rId4">
            <a:alphaModFix/>
          </a:blip>
          <a:srcRect/>
          <a:stretch/>
        </p:blipFill>
        <p:spPr>
          <a:xfrm>
            <a:off x="1123166" y="2620317"/>
            <a:ext cx="3672767" cy="3317833"/>
          </a:xfrm>
          <a:prstGeom prst="rect">
            <a:avLst/>
          </a:prstGeom>
          <a:noFill/>
          <a:ln>
            <a:noFill/>
          </a:ln>
        </p:spPr>
      </p:pic>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5BE8E2DA-CB7D-4D7D-AC1B-357F64C11CD6}"/>
                  </a:ext>
                </a:extLst>
              </p14:cNvPr>
              <p14:cNvContentPartPr/>
              <p14:nvPr/>
            </p14:nvContentPartPr>
            <p14:xfrm>
              <a:off x="5680800" y="1780200"/>
              <a:ext cx="5988960" cy="3154680"/>
            </p14:xfrm>
          </p:contentPart>
        </mc:Choice>
        <mc:Fallback>
          <p:pic>
            <p:nvPicPr>
              <p:cNvPr id="2" name="Ink 1">
                <a:extLst>
                  <a:ext uri="{FF2B5EF4-FFF2-40B4-BE49-F238E27FC236}">
                    <a16:creationId xmlns:a16="http://schemas.microsoft.com/office/drawing/2014/main" id="{5BE8E2DA-CB7D-4D7D-AC1B-357F64C11CD6}"/>
                  </a:ext>
                </a:extLst>
              </p:cNvPr>
              <p:cNvPicPr/>
              <p:nvPr/>
            </p:nvPicPr>
            <p:blipFill>
              <a:blip r:embed="rId6"/>
              <a:stretch>
                <a:fillRect/>
              </a:stretch>
            </p:blipFill>
            <p:spPr>
              <a:xfrm>
                <a:off x="5671440" y="1770840"/>
                <a:ext cx="6007680" cy="3173400"/>
              </a:xfrm>
              <a:prstGeom prst="rect">
                <a:avLst/>
              </a:prstGeom>
            </p:spPr>
          </p:pic>
        </mc:Fallback>
      </mc:AlternateContent>
    </p:spTree>
    <p:extLst>
      <p:ext uri="{BB962C8B-B14F-4D97-AF65-F5344CB8AC3E}">
        <p14:creationId xmlns:p14="http://schemas.microsoft.com/office/powerpoint/2010/main" val="2988812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6"/>
          <p:cNvSpPr txBox="1">
            <a:spLocks noGrp="1"/>
          </p:cNvSpPr>
          <p:nvPr>
            <p:ph type="title"/>
          </p:nvPr>
        </p:nvSpPr>
        <p:spPr>
          <a:xfrm>
            <a:off x="972600" y="1758200"/>
            <a:ext cx="10251600" cy="71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
              <a:t>Experimental Result: baseline methods</a:t>
            </a:r>
            <a:endParaRPr/>
          </a:p>
        </p:txBody>
      </p:sp>
      <p:sp>
        <p:nvSpPr>
          <p:cNvPr id="203" name="Google Shape;203;p16"/>
          <p:cNvSpPr txBox="1">
            <a:spLocks noGrp="1"/>
          </p:cNvSpPr>
          <p:nvPr>
            <p:ph type="body" idx="1"/>
          </p:nvPr>
        </p:nvSpPr>
        <p:spPr>
          <a:xfrm>
            <a:off x="972600" y="2771833"/>
            <a:ext cx="10251600" cy="3014800"/>
          </a:xfrm>
          <a:prstGeom prst="rect">
            <a:avLst/>
          </a:prstGeom>
          <a:noFill/>
          <a:ln>
            <a:noFill/>
          </a:ln>
        </p:spPr>
        <p:txBody>
          <a:bodyPr spcFirstLastPara="1" vert="horz" wrap="square" lIns="121900" tIns="121900" rIns="121900" bIns="121900" rtlCol="0" anchor="t" anchorCtr="0">
            <a:normAutofit/>
          </a:bodyPr>
          <a:lstStyle/>
          <a:p>
            <a:pPr marL="0" indent="0">
              <a:spcAft>
                <a:spcPts val="1600"/>
              </a:spcAft>
              <a:buNone/>
            </a:pPr>
            <a:endParaRPr/>
          </a:p>
        </p:txBody>
      </p:sp>
      <p:pic>
        <p:nvPicPr>
          <p:cNvPr id="204" name="Google Shape;204;p16"/>
          <p:cNvPicPr preferRelativeResize="0"/>
          <p:nvPr/>
        </p:nvPicPr>
        <p:blipFill rotWithShape="1">
          <a:blip r:embed="rId3">
            <a:alphaModFix/>
          </a:blip>
          <a:srcRect/>
          <a:stretch/>
        </p:blipFill>
        <p:spPr>
          <a:xfrm>
            <a:off x="-75413" y="2471800"/>
            <a:ext cx="12191999" cy="4052279"/>
          </a:xfrm>
          <a:prstGeom prst="rect">
            <a:avLst/>
          </a:prstGeom>
          <a:noFill/>
          <a:ln>
            <a:noFill/>
          </a:ln>
        </p:spPr>
      </p:pic>
      <p:sp>
        <p:nvSpPr>
          <p:cNvPr id="3" name="TextBox 2">
            <a:extLst>
              <a:ext uri="{FF2B5EF4-FFF2-40B4-BE49-F238E27FC236}">
                <a16:creationId xmlns:a16="http://schemas.microsoft.com/office/drawing/2014/main" id="{BEBEEEAD-83A5-4835-A853-BCC9E4401420}"/>
              </a:ext>
            </a:extLst>
          </p:cNvPr>
          <p:cNvSpPr txBox="1"/>
          <p:nvPr/>
        </p:nvSpPr>
        <p:spPr>
          <a:xfrm>
            <a:off x="2432115" y="4807670"/>
            <a:ext cx="7484883" cy="670990"/>
          </a:xfrm>
          <a:prstGeom prst="rect">
            <a:avLst/>
          </a:prstGeom>
          <a:noFill/>
          <a:ln w="28575">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8095269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8"/>
          <p:cNvSpPr txBox="1">
            <a:spLocks noGrp="1"/>
          </p:cNvSpPr>
          <p:nvPr>
            <p:ph type="title"/>
          </p:nvPr>
        </p:nvSpPr>
        <p:spPr>
          <a:xfrm>
            <a:off x="972600" y="1758200"/>
            <a:ext cx="10251600" cy="71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
              <a:t>Experimental Result: soft label</a:t>
            </a:r>
            <a:endParaRPr/>
          </a:p>
        </p:txBody>
      </p:sp>
      <p:pic>
        <p:nvPicPr>
          <p:cNvPr id="218" name="Google Shape;218;p18"/>
          <p:cNvPicPr preferRelativeResize="0"/>
          <p:nvPr/>
        </p:nvPicPr>
        <p:blipFill rotWithShape="1">
          <a:blip r:embed="rId3">
            <a:alphaModFix/>
          </a:blip>
          <a:srcRect/>
          <a:stretch/>
        </p:blipFill>
        <p:spPr>
          <a:xfrm>
            <a:off x="2819661" y="2771834"/>
            <a:ext cx="6950568" cy="2105167"/>
          </a:xfrm>
          <a:prstGeom prst="rect">
            <a:avLst/>
          </a:prstGeom>
          <a:noFill/>
          <a:ln>
            <a:noFill/>
          </a:ln>
        </p:spPr>
      </p:pic>
      <p:sp>
        <p:nvSpPr>
          <p:cNvPr id="219" name="Google Shape;219;p18"/>
          <p:cNvSpPr txBox="1"/>
          <p:nvPr/>
        </p:nvSpPr>
        <p:spPr>
          <a:xfrm>
            <a:off x="2946367" y="4877000"/>
            <a:ext cx="6989600" cy="492402"/>
          </a:xfrm>
          <a:prstGeom prst="rect">
            <a:avLst/>
          </a:prstGeom>
          <a:noFill/>
          <a:ln>
            <a:noFill/>
          </a:ln>
        </p:spPr>
        <p:txBody>
          <a:bodyPr spcFirstLastPara="1" wrap="square" lIns="121900" tIns="121900" rIns="121900" bIns="121900" anchor="t" anchorCtr="0">
            <a:spAutoFit/>
          </a:bodyPr>
          <a:lstStyle/>
          <a:p>
            <a:pPr>
              <a:buClr>
                <a:srgbClr val="000000"/>
              </a:buClr>
              <a:buSzPts val="1200"/>
            </a:pPr>
            <a:r>
              <a:rPr lang="en" sz="1600">
                <a:solidFill>
                  <a:srgbClr val="000000"/>
                </a:solidFill>
                <a:latin typeface="Arial"/>
                <a:ea typeface="Arial"/>
                <a:cs typeface="Arial"/>
                <a:sym typeface="Arial"/>
              </a:rPr>
              <a:t>Comparison of the performance of different labeling methods. </a:t>
            </a:r>
            <a:endParaRPr sz="1600">
              <a:solidFill>
                <a:srgbClr val="000000"/>
              </a:solidFill>
              <a:latin typeface="Arial"/>
              <a:ea typeface="Arial"/>
              <a:cs typeface="Arial"/>
              <a:sym typeface="Arial"/>
            </a:endParaRPr>
          </a:p>
        </p:txBody>
      </p:sp>
    </p:spTree>
    <p:extLst>
      <p:ext uri="{BB962C8B-B14F-4D97-AF65-F5344CB8AC3E}">
        <p14:creationId xmlns:p14="http://schemas.microsoft.com/office/powerpoint/2010/main" val="25404966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0"/>
          <p:cNvSpPr txBox="1">
            <a:spLocks noGrp="1"/>
          </p:cNvSpPr>
          <p:nvPr>
            <p:ph type="title"/>
          </p:nvPr>
        </p:nvSpPr>
        <p:spPr>
          <a:xfrm>
            <a:off x="972600" y="1758200"/>
            <a:ext cx="10251600" cy="71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 dirty="0"/>
              <a:t>Experimental Result: pathologists performance</a:t>
            </a:r>
            <a:br>
              <a:rPr lang="en" dirty="0"/>
            </a:br>
            <a:r>
              <a:rPr lang="en" dirty="0">
                <a:solidFill>
                  <a:srgbClr val="0000FF"/>
                </a:solidFill>
              </a:rPr>
              <a:t>Comparisonto 187 practicing pathologists in a study</a:t>
            </a:r>
            <a:endParaRPr dirty="0">
              <a:solidFill>
                <a:srgbClr val="0000FF"/>
              </a:solidFill>
            </a:endParaRPr>
          </a:p>
        </p:txBody>
      </p:sp>
      <p:pic>
        <p:nvPicPr>
          <p:cNvPr id="234" name="Google Shape;234;p20"/>
          <p:cNvPicPr preferRelativeResize="0"/>
          <p:nvPr/>
        </p:nvPicPr>
        <p:blipFill rotWithShape="1">
          <a:blip r:embed="rId3">
            <a:alphaModFix/>
          </a:blip>
          <a:srcRect b="57138"/>
          <a:stretch/>
        </p:blipFill>
        <p:spPr>
          <a:xfrm>
            <a:off x="2050218" y="3017917"/>
            <a:ext cx="8091567" cy="2522632"/>
          </a:xfrm>
          <a:prstGeom prst="rect">
            <a:avLst/>
          </a:prstGeom>
          <a:noFill/>
          <a:ln>
            <a:noFill/>
          </a:ln>
        </p:spPr>
      </p:pic>
      <p:sp>
        <p:nvSpPr>
          <p:cNvPr id="235" name="Google Shape;235;p20"/>
          <p:cNvSpPr txBox="1"/>
          <p:nvPr/>
        </p:nvSpPr>
        <p:spPr>
          <a:xfrm>
            <a:off x="2756800" y="5540533"/>
            <a:ext cx="6678400" cy="492402"/>
          </a:xfrm>
          <a:prstGeom prst="rect">
            <a:avLst/>
          </a:prstGeom>
          <a:noFill/>
          <a:ln>
            <a:noFill/>
          </a:ln>
        </p:spPr>
        <p:txBody>
          <a:bodyPr spcFirstLastPara="1" wrap="square" lIns="121900" tIns="121900" rIns="121900" bIns="121900" anchor="t" anchorCtr="0">
            <a:spAutoFit/>
          </a:bodyPr>
          <a:lstStyle/>
          <a:p>
            <a:pPr>
              <a:buClr>
                <a:srgbClr val="000000"/>
              </a:buClr>
              <a:buSzPts val="1200"/>
            </a:pPr>
            <a:r>
              <a:rPr lang="en" sz="1600">
                <a:solidFill>
                  <a:schemeClr val="dk2"/>
                </a:solidFill>
                <a:latin typeface="Arial"/>
                <a:ea typeface="Arial"/>
                <a:cs typeface="Arial"/>
                <a:sym typeface="Arial"/>
              </a:rPr>
              <a:t>Comparison of ScAtNet with pathologists’ (PG) performance.</a:t>
            </a:r>
            <a:endParaRPr sz="1600">
              <a:solidFill>
                <a:schemeClr val="dk2"/>
              </a:solidFill>
              <a:latin typeface="Arial"/>
              <a:ea typeface="Arial"/>
              <a:cs typeface="Arial"/>
              <a:sym typeface="Arial"/>
            </a:endParaRP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D6AECBA6-A445-4638-8C66-537427E158FC}"/>
                  </a:ext>
                </a:extLst>
              </p14:cNvPr>
              <p14:cNvContentPartPr/>
              <p14:nvPr/>
            </p14:nvContentPartPr>
            <p14:xfrm>
              <a:off x="3210480" y="3526200"/>
              <a:ext cx="1632240" cy="2329200"/>
            </p14:xfrm>
          </p:contentPart>
        </mc:Choice>
        <mc:Fallback>
          <p:pic>
            <p:nvPicPr>
              <p:cNvPr id="2" name="Ink 1">
                <a:extLst>
                  <a:ext uri="{FF2B5EF4-FFF2-40B4-BE49-F238E27FC236}">
                    <a16:creationId xmlns:a16="http://schemas.microsoft.com/office/drawing/2014/main" id="{D6AECBA6-A445-4638-8C66-537427E158FC}"/>
                  </a:ext>
                </a:extLst>
              </p:cNvPr>
              <p:cNvPicPr/>
              <p:nvPr/>
            </p:nvPicPr>
            <p:blipFill>
              <a:blip r:embed="rId5"/>
              <a:stretch>
                <a:fillRect/>
              </a:stretch>
            </p:blipFill>
            <p:spPr>
              <a:xfrm>
                <a:off x="3201120" y="3516840"/>
                <a:ext cx="1650960" cy="2347920"/>
              </a:xfrm>
              <a:prstGeom prst="rect">
                <a:avLst/>
              </a:prstGeom>
            </p:spPr>
          </p:pic>
        </mc:Fallback>
      </mc:AlternateContent>
    </p:spTree>
    <p:extLst>
      <p:ext uri="{BB962C8B-B14F-4D97-AF65-F5344CB8AC3E}">
        <p14:creationId xmlns:p14="http://schemas.microsoft.com/office/powerpoint/2010/main" val="25371221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4"/>
          <p:cNvSpPr txBox="1">
            <a:spLocks noGrp="1"/>
          </p:cNvSpPr>
          <p:nvPr>
            <p:ph type="title"/>
          </p:nvPr>
        </p:nvSpPr>
        <p:spPr>
          <a:xfrm>
            <a:off x="970200" y="796666"/>
            <a:ext cx="10251600" cy="713600"/>
          </a:xfrm>
          <a:prstGeom prst="rect">
            <a:avLst/>
          </a:prstGeom>
          <a:noFill/>
          <a:ln>
            <a:noFill/>
          </a:ln>
        </p:spPr>
        <p:txBody>
          <a:bodyPr spcFirstLastPara="1" vert="horz" wrap="square" lIns="121900" tIns="121900" rIns="121900" bIns="121900" rtlCol="0" anchor="t" anchorCtr="0">
            <a:normAutofit fontScale="90000"/>
          </a:bodyPr>
          <a:lstStyle/>
          <a:p>
            <a:pPr>
              <a:buSzPct val="111111"/>
            </a:pPr>
            <a:r>
              <a:rPr lang="en" dirty="0"/>
              <a:t>Current Work</a:t>
            </a:r>
            <a:endParaRPr dirty="0"/>
          </a:p>
        </p:txBody>
      </p:sp>
      <p:sp>
        <p:nvSpPr>
          <p:cNvPr id="2" name="Text Placeholder 1">
            <a:extLst>
              <a:ext uri="{FF2B5EF4-FFF2-40B4-BE49-F238E27FC236}">
                <a16:creationId xmlns:a16="http://schemas.microsoft.com/office/drawing/2014/main" id="{A2821CCA-D7CA-4869-8839-C83E9EE4D3D9}"/>
              </a:ext>
            </a:extLst>
          </p:cNvPr>
          <p:cNvSpPr>
            <a:spLocks noGrp="1"/>
          </p:cNvSpPr>
          <p:nvPr>
            <p:ph type="body" idx="1"/>
          </p:nvPr>
        </p:nvSpPr>
        <p:spPr>
          <a:xfrm>
            <a:off x="727503" y="2866101"/>
            <a:ext cx="10251600" cy="3014800"/>
          </a:xfrm>
        </p:spPr>
        <p:txBody>
          <a:bodyPr>
            <a:normAutofit lnSpcReduction="10000"/>
          </a:bodyPr>
          <a:lstStyle/>
          <a:p>
            <a:r>
              <a:rPr lang="en-US" dirty="0"/>
              <a:t>Using the segmentation labels to boost the performance of the</a:t>
            </a:r>
          </a:p>
          <a:p>
            <a:pPr marL="194729" indent="0">
              <a:buNone/>
            </a:pPr>
            <a:r>
              <a:rPr lang="en-US" dirty="0"/>
              <a:t>      transformer classifiers to perform diagnosis</a:t>
            </a:r>
          </a:p>
          <a:p>
            <a:r>
              <a:rPr lang="en-US" dirty="0">
                <a:solidFill>
                  <a:srgbClr val="0000FF"/>
                </a:solidFill>
              </a:rPr>
              <a:t>Using the size and shape pattern of the melanocytes to improve</a:t>
            </a:r>
          </a:p>
          <a:p>
            <a:pPr marL="194729" indent="0">
              <a:buNone/>
            </a:pPr>
            <a:r>
              <a:rPr lang="en-US" dirty="0">
                <a:solidFill>
                  <a:srgbClr val="0000FF"/>
                </a:solidFill>
              </a:rPr>
              <a:t>     diagnosis</a:t>
            </a:r>
          </a:p>
          <a:p>
            <a:r>
              <a:rPr lang="en-US" dirty="0">
                <a:solidFill>
                  <a:srgbClr val="990000"/>
                </a:solidFill>
              </a:rPr>
              <a:t>Teaching transformers which patches are most important due</a:t>
            </a:r>
          </a:p>
          <a:p>
            <a:pPr marL="194729" indent="0">
              <a:buNone/>
            </a:pPr>
            <a:r>
              <a:rPr lang="en-US" dirty="0">
                <a:solidFill>
                  <a:srgbClr val="990000"/>
                </a:solidFill>
              </a:rPr>
              <a:t>      to their content</a:t>
            </a:r>
          </a:p>
        </p:txBody>
      </p:sp>
    </p:spTree>
    <p:extLst>
      <p:ext uri="{BB962C8B-B14F-4D97-AF65-F5344CB8AC3E}">
        <p14:creationId xmlns:p14="http://schemas.microsoft.com/office/powerpoint/2010/main" val="124291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References</a:t>
            </a:r>
          </a:p>
        </p:txBody>
      </p:sp>
      <p:sp>
        <p:nvSpPr>
          <p:cNvPr id="3" name="Text Placeholder 2"/>
          <p:cNvSpPr>
            <a:spLocks noGrp="1"/>
          </p:cNvSpPr>
          <p:nvPr>
            <p:ph type="body" sz="quarter" idx="11"/>
          </p:nvPr>
        </p:nvSpPr>
        <p:spPr/>
        <p:txBody>
          <a:bodyPr/>
          <a:lstStyle/>
          <a:p>
            <a:pPr marL="0" indent="0">
              <a:buNone/>
            </a:pPr>
            <a:endParaRPr lang="en-US" sz="1300" dirty="0">
              <a:latin typeface="Garamond" panose="02020404030301010803" pitchFamily="18" charset="0"/>
            </a:endParaRPr>
          </a:p>
          <a:p>
            <a:pPr marL="0" indent="0">
              <a:buNone/>
            </a:pPr>
            <a:endParaRPr lang="en-US" sz="1300" dirty="0">
              <a:latin typeface="Garamond" panose="02020404030301010803" pitchFamily="18" charset="0"/>
            </a:endParaRPr>
          </a:p>
        </p:txBody>
      </p:sp>
      <p:sp>
        <p:nvSpPr>
          <p:cNvPr id="4" name="Rectangle 3">
            <a:extLst>
              <a:ext uri="{FF2B5EF4-FFF2-40B4-BE49-F238E27FC236}">
                <a16:creationId xmlns:a16="http://schemas.microsoft.com/office/drawing/2014/main" id="{3D1E282C-69A9-3B4D-BD46-3021B0C8AE4E}"/>
              </a:ext>
            </a:extLst>
          </p:cNvPr>
          <p:cNvSpPr/>
          <p:nvPr/>
        </p:nvSpPr>
        <p:spPr>
          <a:xfrm>
            <a:off x="1956224" y="1599463"/>
            <a:ext cx="8650373" cy="4708981"/>
          </a:xfrm>
          <a:prstGeom prst="rect">
            <a:avLst/>
          </a:prstGeom>
        </p:spPr>
        <p:txBody>
          <a:bodyPr wrap="square">
            <a:spAutoFit/>
          </a:bodyPr>
          <a:lstStyle/>
          <a:p>
            <a:r>
              <a:rPr lang="en-US" sz="1200" dirty="0">
                <a:latin typeface="Garamond" panose="02020404030301010803" pitchFamily="18" charset="0"/>
              </a:rPr>
              <a:t>[1] Caner </a:t>
            </a:r>
            <a:r>
              <a:rPr lang="en-US" sz="1200" dirty="0" err="1">
                <a:latin typeface="Garamond" panose="02020404030301010803" pitchFamily="18" charset="0"/>
              </a:rPr>
              <a:t>Mercan</a:t>
            </a:r>
            <a:r>
              <a:rPr lang="en-US" sz="1200" dirty="0">
                <a:latin typeface="Garamond" panose="02020404030301010803" pitchFamily="18" charset="0"/>
              </a:rPr>
              <a:t>, Selim Aksoy, </a:t>
            </a:r>
            <a:r>
              <a:rPr lang="en-US" sz="1200" dirty="0" err="1">
                <a:latin typeface="Garamond" panose="02020404030301010803" pitchFamily="18" charset="0"/>
              </a:rPr>
              <a:t>Ezgi</a:t>
            </a:r>
            <a:r>
              <a:rPr lang="en-US" sz="1200" dirty="0">
                <a:latin typeface="Garamond" panose="02020404030301010803" pitchFamily="18" charset="0"/>
              </a:rPr>
              <a:t> </a:t>
            </a:r>
            <a:r>
              <a:rPr lang="en-US" sz="1200" dirty="0" err="1">
                <a:latin typeface="Garamond" panose="02020404030301010803" pitchFamily="18" charset="0"/>
              </a:rPr>
              <a:t>Mercan</a:t>
            </a:r>
            <a:r>
              <a:rPr lang="en-US" sz="1200" dirty="0">
                <a:latin typeface="Garamond" panose="02020404030301010803" pitchFamily="18" charset="0"/>
              </a:rPr>
              <a:t>, Linda G Shapiro, Donald L Weaver, and Joann G Elmore. Multi-instance multi-label learning for multi-class classification of whole slide breast histopathology images. IEEE transactions on medical imaging, 37(1):316–325, 2017.</a:t>
            </a:r>
          </a:p>
          <a:p>
            <a:endParaRPr lang="en-US" sz="1200" dirty="0">
              <a:latin typeface="Garamond" panose="02020404030301010803" pitchFamily="18" charset="0"/>
            </a:endParaRPr>
          </a:p>
          <a:p>
            <a:r>
              <a:rPr lang="en-US" sz="1200" dirty="0">
                <a:latin typeface="Garamond" panose="02020404030301010803" pitchFamily="18" charset="0"/>
              </a:rPr>
              <a:t>[2] </a:t>
            </a:r>
            <a:r>
              <a:rPr lang="en-US" sz="1200" dirty="0" err="1">
                <a:latin typeface="Garamond" panose="02020404030301010803" pitchFamily="18" charset="0"/>
              </a:rPr>
              <a:t>Haomiao</a:t>
            </a:r>
            <a:r>
              <a:rPr lang="en-US" sz="1200" dirty="0">
                <a:latin typeface="Garamond" panose="02020404030301010803" pitchFamily="18" charset="0"/>
              </a:rPr>
              <a:t> Ni, Hong Liu, </a:t>
            </a:r>
            <a:r>
              <a:rPr lang="en-US" sz="1200" dirty="0" err="1">
                <a:latin typeface="Garamond" panose="02020404030301010803" pitchFamily="18" charset="0"/>
              </a:rPr>
              <a:t>Kuansong</a:t>
            </a:r>
            <a:r>
              <a:rPr lang="en-US" sz="1200" dirty="0">
                <a:latin typeface="Garamond" panose="02020404030301010803" pitchFamily="18" charset="0"/>
              </a:rPr>
              <a:t> Wang, </a:t>
            </a:r>
            <a:r>
              <a:rPr lang="en-US" sz="1200" dirty="0" err="1">
                <a:latin typeface="Garamond" panose="02020404030301010803" pitchFamily="18" charset="0"/>
              </a:rPr>
              <a:t>Xiangdong</a:t>
            </a:r>
            <a:r>
              <a:rPr lang="en-US" sz="1200" dirty="0">
                <a:latin typeface="Garamond" panose="02020404030301010803" pitchFamily="18" charset="0"/>
              </a:rPr>
              <a:t> Wang, </a:t>
            </a:r>
            <a:r>
              <a:rPr lang="en-US" sz="1200" dirty="0" err="1">
                <a:latin typeface="Garamond" panose="02020404030301010803" pitchFamily="18" charset="0"/>
              </a:rPr>
              <a:t>Xunjian</a:t>
            </a:r>
            <a:r>
              <a:rPr lang="en-US" sz="1200" dirty="0">
                <a:latin typeface="Garamond" panose="02020404030301010803" pitchFamily="18" charset="0"/>
              </a:rPr>
              <a:t> Zhou, and </a:t>
            </a:r>
            <a:r>
              <a:rPr lang="en-US" sz="1200" dirty="0" err="1">
                <a:latin typeface="Garamond" panose="02020404030301010803" pitchFamily="18" charset="0"/>
              </a:rPr>
              <a:t>Yueliang</a:t>
            </a:r>
            <a:r>
              <a:rPr lang="en-US" sz="1200" dirty="0">
                <a:latin typeface="Garamond" panose="02020404030301010803" pitchFamily="18" charset="0"/>
              </a:rPr>
              <a:t> Qian. </a:t>
            </a:r>
            <a:r>
              <a:rPr lang="en-US" sz="1200" dirty="0" err="1">
                <a:latin typeface="Garamond" panose="02020404030301010803" pitchFamily="18" charset="0"/>
              </a:rPr>
              <a:t>Wsi</a:t>
            </a:r>
            <a:r>
              <a:rPr lang="en-US" sz="1200" dirty="0">
                <a:latin typeface="Garamond" panose="02020404030301010803" pitchFamily="18" charset="0"/>
              </a:rPr>
              <a:t>-net: Branch-based and hierarchy-aware network for segmentation and classification of breast histopathological whole-slide images. In International Workshop on Machine Learning in Medical Imaging, pages 36–44. Springer, 2019.</a:t>
            </a:r>
          </a:p>
          <a:p>
            <a:endParaRPr lang="en-US" sz="1200" dirty="0">
              <a:latin typeface="Garamond" panose="02020404030301010803" pitchFamily="18" charset="0"/>
            </a:endParaRPr>
          </a:p>
          <a:p>
            <a:r>
              <a:rPr lang="en-US" sz="1200" dirty="0">
                <a:latin typeface="Garamond" panose="02020404030301010803" pitchFamily="18" charset="0"/>
              </a:rPr>
              <a:t>[3] Salah </a:t>
            </a:r>
            <a:r>
              <a:rPr lang="en-US" sz="1200" dirty="0" err="1">
                <a:latin typeface="Garamond" panose="02020404030301010803" pitchFamily="18" charset="0"/>
              </a:rPr>
              <a:t>Alheejawi</a:t>
            </a:r>
            <a:r>
              <a:rPr lang="en-US" sz="1200" dirty="0">
                <a:latin typeface="Garamond" panose="02020404030301010803" pitchFamily="18" charset="0"/>
              </a:rPr>
              <a:t>, Richard Berendt, Naresh Jha, Santi P </a:t>
            </a:r>
            <a:r>
              <a:rPr lang="en-US" sz="1200" dirty="0" err="1">
                <a:latin typeface="Garamond" panose="02020404030301010803" pitchFamily="18" charset="0"/>
              </a:rPr>
              <a:t>Maity</a:t>
            </a:r>
            <a:r>
              <a:rPr lang="en-US" sz="1200" dirty="0">
                <a:latin typeface="Garamond" panose="02020404030301010803" pitchFamily="18" charset="0"/>
              </a:rPr>
              <a:t>, and Mrinal Mandal. Automated proliferation index calculation for skin melanoma biopsy images using machine learning. Computerized Medical Imaging and Graphics, 89:101893, 2021.</a:t>
            </a:r>
          </a:p>
          <a:p>
            <a:endParaRPr lang="en-US" sz="1200" dirty="0">
              <a:latin typeface="Garamond" panose="02020404030301010803" pitchFamily="18" charset="0"/>
            </a:endParaRPr>
          </a:p>
          <a:p>
            <a:r>
              <a:rPr lang="en-US" sz="1200" dirty="0">
                <a:latin typeface="Garamond" panose="02020404030301010803" pitchFamily="18" charset="0"/>
              </a:rPr>
              <a:t>[4] Cheng Lu and Mrinal Mandal. Automated analysis and diagnosis of skin melanoma on whole slide histopathological images. Pattern Recognition, 48(8):2738–2750, 2015.</a:t>
            </a:r>
          </a:p>
          <a:p>
            <a:endParaRPr lang="en-US" sz="1200" dirty="0">
              <a:latin typeface="Garamond" panose="02020404030301010803" pitchFamily="18" charset="0"/>
            </a:endParaRPr>
          </a:p>
          <a:p>
            <a:r>
              <a:rPr lang="en-US" sz="1200" dirty="0">
                <a:latin typeface="Garamond" panose="02020404030301010803" pitchFamily="18" charset="0"/>
              </a:rPr>
              <a:t>[5] </a:t>
            </a:r>
            <a:r>
              <a:rPr lang="en-US" sz="1200" dirty="0" err="1">
                <a:latin typeface="Garamond" panose="02020404030301010803" pitchFamily="18" charset="0"/>
              </a:rPr>
              <a:t>Hongming</a:t>
            </a:r>
            <a:r>
              <a:rPr lang="en-US" sz="1200" dirty="0">
                <a:latin typeface="Garamond" panose="02020404030301010803" pitchFamily="18" charset="0"/>
              </a:rPr>
              <a:t> Xu, Cheng Lu, Richard Berendt, Naresh Jha, and Mrinal Mandal. Automated analysis and classification of melanocytic tumor on skin whole slide images. Computerized medical imaging and graphics, 66:124–134, 2018.</a:t>
            </a:r>
          </a:p>
          <a:p>
            <a:endParaRPr lang="en-US" sz="1200" dirty="0">
              <a:latin typeface="Garamond" panose="02020404030301010803" pitchFamily="18" charset="0"/>
            </a:endParaRPr>
          </a:p>
          <a:p>
            <a:r>
              <a:rPr lang="en-US" sz="1200" dirty="0">
                <a:latin typeface="Garamond" panose="02020404030301010803" pitchFamily="18" charset="0"/>
              </a:rPr>
              <a:t>[6] Mike Van </a:t>
            </a:r>
            <a:r>
              <a:rPr lang="en-US" sz="1200" dirty="0" err="1">
                <a:latin typeface="Garamond" panose="02020404030301010803" pitchFamily="18" charset="0"/>
              </a:rPr>
              <a:t>Zon</a:t>
            </a:r>
            <a:r>
              <a:rPr lang="en-US" sz="1200" dirty="0">
                <a:latin typeface="Garamond" panose="02020404030301010803" pitchFamily="18" charset="0"/>
              </a:rPr>
              <a:t>, Nikolas </a:t>
            </a:r>
            <a:r>
              <a:rPr lang="en-US" sz="1200" dirty="0" err="1">
                <a:latin typeface="Garamond" panose="02020404030301010803" pitchFamily="18" charset="0"/>
              </a:rPr>
              <a:t>Stathonikos</a:t>
            </a:r>
            <a:r>
              <a:rPr lang="en-US" sz="1200" dirty="0">
                <a:latin typeface="Garamond" panose="02020404030301010803" pitchFamily="18" charset="0"/>
              </a:rPr>
              <a:t>, </a:t>
            </a:r>
            <a:r>
              <a:rPr lang="en-US" sz="1200" dirty="0" err="1">
                <a:latin typeface="Garamond" panose="02020404030301010803" pitchFamily="18" charset="0"/>
              </a:rPr>
              <a:t>Willeke</a:t>
            </a:r>
            <a:r>
              <a:rPr lang="en-US" sz="1200" dirty="0">
                <a:latin typeface="Garamond" panose="02020404030301010803" pitchFamily="18" charset="0"/>
              </a:rPr>
              <a:t> AM </a:t>
            </a:r>
            <a:r>
              <a:rPr lang="en-US" sz="1200" dirty="0" err="1">
                <a:latin typeface="Garamond" panose="02020404030301010803" pitchFamily="18" charset="0"/>
              </a:rPr>
              <a:t>Blokx</a:t>
            </a:r>
            <a:r>
              <a:rPr lang="en-US" sz="1200" dirty="0">
                <a:latin typeface="Garamond" panose="02020404030301010803" pitchFamily="18" charset="0"/>
              </a:rPr>
              <a:t>, Selim </a:t>
            </a:r>
            <a:r>
              <a:rPr lang="en-US" sz="1200" dirty="0" err="1">
                <a:latin typeface="Garamond" panose="02020404030301010803" pitchFamily="18" charset="0"/>
              </a:rPr>
              <a:t>Komina</a:t>
            </a:r>
            <a:r>
              <a:rPr lang="en-US" sz="1200" dirty="0">
                <a:latin typeface="Garamond" panose="02020404030301010803" pitchFamily="18" charset="0"/>
              </a:rPr>
              <a:t>, </a:t>
            </a:r>
            <a:r>
              <a:rPr lang="en-US" sz="1200" dirty="0" err="1">
                <a:latin typeface="Garamond" panose="02020404030301010803" pitchFamily="18" charset="0"/>
              </a:rPr>
              <a:t>Sybren</a:t>
            </a:r>
            <a:r>
              <a:rPr lang="en-US" sz="1200" dirty="0">
                <a:latin typeface="Garamond" panose="02020404030301010803" pitchFamily="18" charset="0"/>
              </a:rPr>
              <a:t> LN Maas, </a:t>
            </a:r>
            <a:r>
              <a:rPr lang="en-US" sz="1200" dirty="0" err="1">
                <a:latin typeface="Garamond" panose="02020404030301010803" pitchFamily="18" charset="0"/>
              </a:rPr>
              <a:t>Josien</a:t>
            </a:r>
            <a:r>
              <a:rPr lang="en-US" sz="1200" dirty="0">
                <a:latin typeface="Garamond" panose="02020404030301010803" pitchFamily="18" charset="0"/>
              </a:rPr>
              <a:t> PW </a:t>
            </a:r>
            <a:r>
              <a:rPr lang="en-US" sz="1200" dirty="0" err="1">
                <a:latin typeface="Garamond" panose="02020404030301010803" pitchFamily="18" charset="0"/>
              </a:rPr>
              <a:t>Pluim</a:t>
            </a:r>
            <a:r>
              <a:rPr lang="en-US" sz="1200" dirty="0">
                <a:latin typeface="Garamond" panose="02020404030301010803" pitchFamily="18" charset="0"/>
              </a:rPr>
              <a:t>, Paul J Van </a:t>
            </a:r>
            <a:r>
              <a:rPr lang="en-US" sz="1200" dirty="0" err="1">
                <a:latin typeface="Garamond" panose="02020404030301010803" pitchFamily="18" charset="0"/>
              </a:rPr>
              <a:t>Diest</a:t>
            </a:r>
            <a:r>
              <a:rPr lang="en-US" sz="1200" dirty="0">
                <a:latin typeface="Garamond" panose="02020404030301010803" pitchFamily="18" charset="0"/>
              </a:rPr>
              <a:t>, and </a:t>
            </a:r>
            <a:r>
              <a:rPr lang="en-US" sz="1200" dirty="0" err="1">
                <a:latin typeface="Garamond" panose="02020404030301010803" pitchFamily="18" charset="0"/>
              </a:rPr>
              <a:t>Mitko</a:t>
            </a:r>
            <a:r>
              <a:rPr lang="en-US" sz="1200" dirty="0">
                <a:latin typeface="Garamond" panose="02020404030301010803" pitchFamily="18" charset="0"/>
              </a:rPr>
              <a:t> </a:t>
            </a:r>
            <a:r>
              <a:rPr lang="en-US" sz="1200" dirty="0" err="1">
                <a:latin typeface="Garamond" panose="02020404030301010803" pitchFamily="18" charset="0"/>
              </a:rPr>
              <a:t>Veta</a:t>
            </a:r>
            <a:r>
              <a:rPr lang="en-US" sz="1200" dirty="0">
                <a:latin typeface="Garamond" panose="02020404030301010803" pitchFamily="18" charset="0"/>
              </a:rPr>
              <a:t>. Segmentation and classification of melanoma and nevus in whole slide images. In 2020 IEEE 17th International Symposium on Biomedical Imaging (ISBI), pages 263–266. IEEE, 2020.</a:t>
            </a:r>
          </a:p>
          <a:p>
            <a:endParaRPr lang="en-US" sz="1200" dirty="0">
              <a:latin typeface="Garamond" panose="02020404030301010803" pitchFamily="18" charset="0"/>
            </a:endParaRPr>
          </a:p>
          <a:p>
            <a:r>
              <a:rPr lang="en-US" sz="1200" dirty="0">
                <a:latin typeface="Garamond" panose="02020404030301010803" pitchFamily="18" charset="0"/>
              </a:rPr>
              <a:t>[7] Achim </a:t>
            </a:r>
            <a:r>
              <a:rPr lang="en-US" sz="1200" dirty="0" err="1">
                <a:latin typeface="Garamond" panose="02020404030301010803" pitchFamily="18" charset="0"/>
              </a:rPr>
              <a:t>Hekler</a:t>
            </a:r>
            <a:r>
              <a:rPr lang="en-US" sz="1200" dirty="0">
                <a:latin typeface="Garamond" panose="02020404030301010803" pitchFamily="18" charset="0"/>
              </a:rPr>
              <a:t>, Jochen Sven </a:t>
            </a:r>
            <a:r>
              <a:rPr lang="en-US" sz="1200" dirty="0" err="1">
                <a:latin typeface="Garamond" panose="02020404030301010803" pitchFamily="18" charset="0"/>
              </a:rPr>
              <a:t>Utikal</a:t>
            </a:r>
            <a:r>
              <a:rPr lang="en-US" sz="1200" dirty="0">
                <a:latin typeface="Garamond" panose="02020404030301010803" pitchFamily="18" charset="0"/>
              </a:rPr>
              <a:t>, Alexander H </a:t>
            </a:r>
            <a:r>
              <a:rPr lang="en-US" sz="1200" dirty="0" err="1">
                <a:latin typeface="Garamond" panose="02020404030301010803" pitchFamily="18" charset="0"/>
              </a:rPr>
              <a:t>Enk</a:t>
            </a:r>
            <a:r>
              <a:rPr lang="en-US" sz="1200" dirty="0">
                <a:latin typeface="Garamond" panose="02020404030301010803" pitchFamily="18" charset="0"/>
              </a:rPr>
              <a:t>, Carola </a:t>
            </a:r>
            <a:r>
              <a:rPr lang="en-US" sz="1200" dirty="0" err="1">
                <a:latin typeface="Garamond" panose="02020404030301010803" pitchFamily="18" charset="0"/>
              </a:rPr>
              <a:t>Berking</a:t>
            </a:r>
            <a:r>
              <a:rPr lang="en-US" sz="1200" dirty="0">
                <a:latin typeface="Garamond" panose="02020404030301010803" pitchFamily="18" charset="0"/>
              </a:rPr>
              <a:t>, Joachim </a:t>
            </a:r>
            <a:r>
              <a:rPr lang="en-US" sz="1200" dirty="0" err="1">
                <a:latin typeface="Garamond" panose="02020404030301010803" pitchFamily="18" charset="0"/>
              </a:rPr>
              <a:t>Klode</a:t>
            </a:r>
            <a:r>
              <a:rPr lang="en-US" sz="1200" dirty="0">
                <a:latin typeface="Garamond" panose="02020404030301010803" pitchFamily="18" charset="0"/>
              </a:rPr>
              <a:t>, Dirk </a:t>
            </a:r>
            <a:r>
              <a:rPr lang="en-US" sz="1200" dirty="0" err="1">
                <a:latin typeface="Garamond" panose="02020404030301010803" pitchFamily="18" charset="0"/>
              </a:rPr>
              <a:t>Schadendorf</a:t>
            </a:r>
            <a:r>
              <a:rPr lang="en-US" sz="1200" dirty="0">
                <a:latin typeface="Garamond" panose="02020404030301010803" pitchFamily="18" charset="0"/>
              </a:rPr>
              <a:t>, Philipp Jansen, Cindy Franklin, Tim Holland-</a:t>
            </a:r>
            <a:r>
              <a:rPr lang="en-US" sz="1200" dirty="0" err="1">
                <a:latin typeface="Garamond" panose="02020404030301010803" pitchFamily="18" charset="0"/>
              </a:rPr>
              <a:t>Letz</a:t>
            </a:r>
            <a:r>
              <a:rPr lang="en-US" sz="1200" dirty="0">
                <a:latin typeface="Garamond" panose="02020404030301010803" pitchFamily="18" charset="0"/>
              </a:rPr>
              <a:t>, Dieter </a:t>
            </a:r>
            <a:r>
              <a:rPr lang="en-US" sz="1200" dirty="0" err="1">
                <a:latin typeface="Garamond" panose="02020404030301010803" pitchFamily="18" charset="0"/>
              </a:rPr>
              <a:t>Krahl</a:t>
            </a:r>
            <a:r>
              <a:rPr lang="en-US" sz="1200" dirty="0">
                <a:latin typeface="Garamond" panose="02020404030301010803" pitchFamily="18" charset="0"/>
              </a:rPr>
              <a:t>, et al. Pathologist-level classification of histopathological melanoma images with deep neural networks. European Journal of Cancer, 115:79–83, 2019.</a:t>
            </a:r>
          </a:p>
          <a:p>
            <a:endParaRPr lang="en-US" sz="1200" dirty="0">
              <a:latin typeface="Garamond" panose="02020404030301010803" pitchFamily="18" charset="0"/>
            </a:endParaRPr>
          </a:p>
          <a:p>
            <a:endParaRPr lang="en-US" sz="1200" dirty="0">
              <a:latin typeface="Garamond" panose="02020404030301010803" pitchFamily="18" charset="0"/>
            </a:endParaRPr>
          </a:p>
        </p:txBody>
      </p:sp>
    </p:spTree>
    <p:extLst>
      <p:ext uri="{BB962C8B-B14F-4D97-AF65-F5344CB8AC3E}">
        <p14:creationId xmlns:p14="http://schemas.microsoft.com/office/powerpoint/2010/main" val="3134326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References</a:t>
            </a:r>
          </a:p>
        </p:txBody>
      </p:sp>
      <p:sp>
        <p:nvSpPr>
          <p:cNvPr id="3" name="Text Placeholder 2"/>
          <p:cNvSpPr>
            <a:spLocks noGrp="1"/>
          </p:cNvSpPr>
          <p:nvPr>
            <p:ph type="body" sz="quarter" idx="11"/>
          </p:nvPr>
        </p:nvSpPr>
        <p:spPr/>
        <p:txBody>
          <a:bodyPr/>
          <a:lstStyle/>
          <a:p>
            <a:pPr marL="0" indent="0">
              <a:buNone/>
            </a:pPr>
            <a:endParaRPr lang="en-US" sz="1300" dirty="0">
              <a:latin typeface="Garamond" panose="02020404030301010803" pitchFamily="18" charset="0"/>
            </a:endParaRPr>
          </a:p>
          <a:p>
            <a:pPr marL="0" indent="0">
              <a:buNone/>
            </a:pPr>
            <a:endParaRPr lang="en-US" sz="1300" dirty="0">
              <a:latin typeface="Garamond" panose="02020404030301010803" pitchFamily="18" charset="0"/>
            </a:endParaRPr>
          </a:p>
        </p:txBody>
      </p:sp>
      <p:sp>
        <p:nvSpPr>
          <p:cNvPr id="4" name="Rectangle 3">
            <a:extLst>
              <a:ext uri="{FF2B5EF4-FFF2-40B4-BE49-F238E27FC236}">
                <a16:creationId xmlns:a16="http://schemas.microsoft.com/office/drawing/2014/main" id="{3D1E282C-69A9-3B4D-BD46-3021B0C8AE4E}"/>
              </a:ext>
            </a:extLst>
          </p:cNvPr>
          <p:cNvSpPr/>
          <p:nvPr/>
        </p:nvSpPr>
        <p:spPr>
          <a:xfrm>
            <a:off x="1956224" y="1599463"/>
            <a:ext cx="8650373" cy="4708981"/>
          </a:xfrm>
          <a:prstGeom prst="rect">
            <a:avLst/>
          </a:prstGeom>
        </p:spPr>
        <p:txBody>
          <a:bodyPr wrap="square">
            <a:spAutoFit/>
          </a:bodyPr>
          <a:lstStyle/>
          <a:p>
            <a:r>
              <a:rPr lang="en-US" sz="1200" dirty="0">
                <a:latin typeface="Garamond" panose="02020404030301010803" pitchFamily="18" charset="0"/>
              </a:rPr>
              <a:t>[8] John F Thompson, Seng-Jaw Soong, Charles M Balch, Jeffrey E </a:t>
            </a:r>
            <a:r>
              <a:rPr lang="en-US" sz="1200" dirty="0" err="1">
                <a:latin typeface="Garamond" panose="02020404030301010803" pitchFamily="18" charset="0"/>
              </a:rPr>
              <a:t>Gershenwald</a:t>
            </a:r>
            <a:r>
              <a:rPr lang="en-US" sz="1200" dirty="0">
                <a:latin typeface="Garamond" panose="02020404030301010803" pitchFamily="18" charset="0"/>
              </a:rPr>
              <a:t>, </a:t>
            </a:r>
            <a:r>
              <a:rPr lang="en-US" sz="1200" dirty="0" err="1">
                <a:latin typeface="Garamond" panose="02020404030301010803" pitchFamily="18" charset="0"/>
              </a:rPr>
              <a:t>Shouluan</a:t>
            </a:r>
            <a:r>
              <a:rPr lang="en-US" sz="1200" dirty="0">
                <a:latin typeface="Garamond" panose="02020404030301010803" pitchFamily="18" charset="0"/>
              </a:rPr>
              <a:t> Ding, Daniel G </a:t>
            </a:r>
            <a:r>
              <a:rPr lang="en-US" sz="1200" dirty="0" err="1">
                <a:latin typeface="Garamond" panose="02020404030301010803" pitchFamily="18" charset="0"/>
              </a:rPr>
              <a:t>Coit</a:t>
            </a:r>
            <a:r>
              <a:rPr lang="en-US" sz="1200" dirty="0">
                <a:latin typeface="Garamond" panose="02020404030301010803" pitchFamily="18" charset="0"/>
              </a:rPr>
              <a:t>, Keith T Flaherty, Phyllis A </a:t>
            </a:r>
            <a:r>
              <a:rPr lang="en-US" sz="1200" dirty="0" err="1">
                <a:latin typeface="Garamond" panose="02020404030301010803" pitchFamily="18" charset="0"/>
              </a:rPr>
              <a:t>Gimotty</a:t>
            </a:r>
            <a:r>
              <a:rPr lang="en-US" sz="1200" dirty="0">
                <a:latin typeface="Garamond" panose="02020404030301010803" pitchFamily="18" charset="0"/>
              </a:rPr>
              <a:t>, Timothy Johnson, Marcella M Johnson, et al. Prognostic significance of mitotic rate in localized primary cutaneous melanoma: an analysis of patients in the multi-institutional </a:t>
            </a:r>
            <a:r>
              <a:rPr lang="en-US" sz="1200" dirty="0" err="1">
                <a:latin typeface="Garamond" panose="02020404030301010803" pitchFamily="18" charset="0"/>
              </a:rPr>
              <a:t>american</a:t>
            </a:r>
            <a:r>
              <a:rPr lang="en-US" sz="1200" dirty="0">
                <a:latin typeface="Garamond" panose="02020404030301010803" pitchFamily="18" charset="0"/>
              </a:rPr>
              <a:t> joint committee on cancer melanoma staging database. Journal of Clinical Oncology, 29(16):2199, 2011.</a:t>
            </a:r>
          </a:p>
          <a:p>
            <a:endParaRPr lang="en-US" sz="1200" dirty="0">
              <a:latin typeface="Garamond" panose="02020404030301010803" pitchFamily="18" charset="0"/>
            </a:endParaRPr>
          </a:p>
          <a:p>
            <a:r>
              <a:rPr lang="en-US" sz="1200" dirty="0">
                <a:latin typeface="Garamond" panose="02020404030301010803" pitchFamily="18" charset="0"/>
              </a:rPr>
              <a:t>[9] </a:t>
            </a:r>
            <a:r>
              <a:rPr lang="en-US" sz="1200" dirty="0" err="1">
                <a:latin typeface="Garamond" panose="02020404030301010803" pitchFamily="18" charset="0"/>
              </a:rPr>
              <a:t>Olcay</a:t>
            </a:r>
            <a:r>
              <a:rPr lang="en-US" sz="1200" dirty="0">
                <a:latin typeface="Garamond" panose="02020404030301010803" pitchFamily="18" charset="0"/>
              </a:rPr>
              <a:t> </a:t>
            </a:r>
            <a:r>
              <a:rPr lang="en-US" sz="1200" dirty="0" err="1">
                <a:latin typeface="Garamond" panose="02020404030301010803" pitchFamily="18" charset="0"/>
              </a:rPr>
              <a:t>Sertel</a:t>
            </a:r>
            <a:r>
              <a:rPr lang="en-US" sz="1200" dirty="0">
                <a:latin typeface="Garamond" panose="02020404030301010803" pitchFamily="18" charset="0"/>
              </a:rPr>
              <a:t>, </a:t>
            </a:r>
            <a:r>
              <a:rPr lang="en-US" sz="1200" dirty="0" err="1">
                <a:latin typeface="Garamond" panose="02020404030301010803" pitchFamily="18" charset="0"/>
              </a:rPr>
              <a:t>Umit</a:t>
            </a:r>
            <a:r>
              <a:rPr lang="en-US" sz="1200" dirty="0">
                <a:latin typeface="Garamond" panose="02020404030301010803" pitchFamily="18" charset="0"/>
              </a:rPr>
              <a:t> V </a:t>
            </a:r>
            <a:r>
              <a:rPr lang="en-US" sz="1200" dirty="0" err="1">
                <a:latin typeface="Garamond" panose="02020404030301010803" pitchFamily="18" charset="0"/>
              </a:rPr>
              <a:t>Catalyurek</a:t>
            </a:r>
            <a:r>
              <a:rPr lang="en-US" sz="1200" dirty="0">
                <a:latin typeface="Garamond" panose="02020404030301010803" pitchFamily="18" charset="0"/>
              </a:rPr>
              <a:t>, Hiroyuki Shimada, and </a:t>
            </a:r>
            <a:r>
              <a:rPr lang="en-US" sz="1200" dirty="0" err="1">
                <a:latin typeface="Garamond" panose="02020404030301010803" pitchFamily="18" charset="0"/>
              </a:rPr>
              <a:t>Metin</a:t>
            </a:r>
            <a:r>
              <a:rPr lang="en-US" sz="1200" dirty="0">
                <a:latin typeface="Garamond" panose="02020404030301010803" pitchFamily="18" charset="0"/>
              </a:rPr>
              <a:t> N </a:t>
            </a:r>
            <a:r>
              <a:rPr lang="en-US" sz="1200" dirty="0" err="1">
                <a:latin typeface="Garamond" panose="02020404030301010803" pitchFamily="18" charset="0"/>
              </a:rPr>
              <a:t>Gurcan</a:t>
            </a:r>
            <a:r>
              <a:rPr lang="en-US" sz="1200" dirty="0">
                <a:latin typeface="Garamond" panose="02020404030301010803" pitchFamily="18" charset="0"/>
              </a:rPr>
              <a:t>. Computer-aided prognosis of neuroblastoma: Detection of mitosis and karyorrhexis cells in digitized histological images. In 2009 Annual International Conference of the IEEE Engineering in Medicine and Biology Society, pages 1433–1436. IEEE, 2009.</a:t>
            </a:r>
          </a:p>
          <a:p>
            <a:endParaRPr lang="en-US" sz="1200" dirty="0">
              <a:latin typeface="Garamond" panose="02020404030301010803" pitchFamily="18" charset="0"/>
            </a:endParaRPr>
          </a:p>
          <a:p>
            <a:r>
              <a:rPr lang="en-US" sz="1200" dirty="0">
                <a:latin typeface="Garamond" panose="02020404030301010803" pitchFamily="18" charset="0"/>
              </a:rPr>
              <a:t>[10] </a:t>
            </a:r>
            <a:r>
              <a:rPr lang="en-US" sz="1200" dirty="0" err="1">
                <a:latin typeface="Garamond" panose="02020404030301010803" pitchFamily="18" charset="0"/>
              </a:rPr>
              <a:t>Ludovic</a:t>
            </a:r>
            <a:r>
              <a:rPr lang="en-US" sz="1200" dirty="0">
                <a:latin typeface="Garamond" panose="02020404030301010803" pitchFamily="18" charset="0"/>
              </a:rPr>
              <a:t> Roux, Daniel </a:t>
            </a:r>
            <a:r>
              <a:rPr lang="en-US" sz="1200" dirty="0" err="1">
                <a:latin typeface="Garamond" panose="02020404030301010803" pitchFamily="18" charset="0"/>
              </a:rPr>
              <a:t>Racoceanu</a:t>
            </a:r>
            <a:r>
              <a:rPr lang="en-US" sz="1200" dirty="0">
                <a:latin typeface="Garamond" panose="02020404030301010803" pitchFamily="18" charset="0"/>
              </a:rPr>
              <a:t>, Nicolas </a:t>
            </a:r>
            <a:r>
              <a:rPr lang="en-US" sz="1200" dirty="0" err="1">
                <a:latin typeface="Garamond" panose="02020404030301010803" pitchFamily="18" charset="0"/>
              </a:rPr>
              <a:t>Loménie</a:t>
            </a:r>
            <a:r>
              <a:rPr lang="en-US" sz="1200" dirty="0">
                <a:latin typeface="Garamond" panose="02020404030301010803" pitchFamily="18" charset="0"/>
              </a:rPr>
              <a:t>, Maria </a:t>
            </a:r>
            <a:r>
              <a:rPr lang="en-US" sz="1200" dirty="0" err="1">
                <a:latin typeface="Garamond" panose="02020404030301010803" pitchFamily="18" charset="0"/>
              </a:rPr>
              <a:t>Kulikova</a:t>
            </a:r>
            <a:r>
              <a:rPr lang="en-US" sz="1200" dirty="0">
                <a:latin typeface="Garamond" panose="02020404030301010803" pitchFamily="18" charset="0"/>
              </a:rPr>
              <a:t>, Humayun Irshad, Jacques </a:t>
            </a:r>
            <a:r>
              <a:rPr lang="en-US" sz="1200" dirty="0" err="1">
                <a:latin typeface="Garamond" panose="02020404030301010803" pitchFamily="18" charset="0"/>
              </a:rPr>
              <a:t>Klossa</a:t>
            </a:r>
            <a:r>
              <a:rPr lang="en-US" sz="1200" dirty="0">
                <a:latin typeface="Garamond" panose="02020404030301010803" pitchFamily="18" charset="0"/>
              </a:rPr>
              <a:t>, </a:t>
            </a:r>
            <a:r>
              <a:rPr lang="en-US" sz="1200" dirty="0" err="1">
                <a:latin typeface="Garamond" panose="02020404030301010803" pitchFamily="18" charset="0"/>
              </a:rPr>
              <a:t>Frédérique</a:t>
            </a:r>
            <a:r>
              <a:rPr lang="en-US" sz="1200" dirty="0">
                <a:latin typeface="Garamond" panose="02020404030301010803" pitchFamily="18" charset="0"/>
              </a:rPr>
              <a:t> Capron, Catherine </a:t>
            </a:r>
            <a:r>
              <a:rPr lang="en-US" sz="1200" dirty="0" err="1">
                <a:latin typeface="Garamond" panose="02020404030301010803" pitchFamily="18" charset="0"/>
              </a:rPr>
              <a:t>Genestie</a:t>
            </a:r>
            <a:r>
              <a:rPr lang="en-US" sz="1200" dirty="0">
                <a:latin typeface="Garamond" panose="02020404030301010803" pitchFamily="18" charset="0"/>
              </a:rPr>
              <a:t>, Gilles Le </a:t>
            </a:r>
            <a:r>
              <a:rPr lang="en-US" sz="1200" dirty="0" err="1">
                <a:latin typeface="Garamond" panose="02020404030301010803" pitchFamily="18" charset="0"/>
              </a:rPr>
              <a:t>Naour</a:t>
            </a:r>
            <a:r>
              <a:rPr lang="en-US" sz="1200" dirty="0">
                <a:latin typeface="Garamond" panose="02020404030301010803" pitchFamily="18" charset="0"/>
              </a:rPr>
              <a:t>, and </a:t>
            </a:r>
            <a:r>
              <a:rPr lang="en-US" sz="1200" dirty="0" err="1">
                <a:latin typeface="Garamond" panose="02020404030301010803" pitchFamily="18" charset="0"/>
              </a:rPr>
              <a:t>Metin</a:t>
            </a:r>
            <a:r>
              <a:rPr lang="en-US" sz="1200" dirty="0">
                <a:latin typeface="Garamond" panose="02020404030301010803" pitchFamily="18" charset="0"/>
              </a:rPr>
              <a:t> N </a:t>
            </a:r>
            <a:r>
              <a:rPr lang="en-US" sz="1200" dirty="0" err="1">
                <a:latin typeface="Garamond" panose="02020404030301010803" pitchFamily="18" charset="0"/>
              </a:rPr>
              <a:t>Gurcan</a:t>
            </a:r>
            <a:r>
              <a:rPr lang="en-US" sz="1200" dirty="0">
                <a:latin typeface="Garamond" panose="02020404030301010803" pitchFamily="18" charset="0"/>
              </a:rPr>
              <a:t>. Mitosis detection in breast cancer histological images an </a:t>
            </a:r>
            <a:r>
              <a:rPr lang="en-US" sz="1200" dirty="0" err="1">
                <a:latin typeface="Garamond" panose="02020404030301010803" pitchFamily="18" charset="0"/>
              </a:rPr>
              <a:t>icpr</a:t>
            </a:r>
            <a:r>
              <a:rPr lang="en-US" sz="1200" dirty="0">
                <a:latin typeface="Garamond" panose="02020404030301010803" pitchFamily="18" charset="0"/>
              </a:rPr>
              <a:t> 2012 contest. Journal of pathology informatics, 4, 2013.</a:t>
            </a:r>
          </a:p>
          <a:p>
            <a:endParaRPr lang="en-US" sz="1200" dirty="0">
              <a:latin typeface="Garamond" panose="02020404030301010803" pitchFamily="18" charset="0"/>
            </a:endParaRPr>
          </a:p>
          <a:p>
            <a:r>
              <a:rPr lang="en-US" sz="1200" dirty="0">
                <a:latin typeface="Garamond" panose="02020404030301010803" pitchFamily="18" charset="0"/>
              </a:rPr>
              <a:t>[11] Humayun Irshad, </a:t>
            </a:r>
            <a:r>
              <a:rPr lang="en-US" sz="1200" dirty="0" err="1">
                <a:latin typeface="Garamond" panose="02020404030301010803" pitchFamily="18" charset="0"/>
              </a:rPr>
              <a:t>Ludovic</a:t>
            </a:r>
            <a:r>
              <a:rPr lang="en-US" sz="1200" dirty="0">
                <a:latin typeface="Garamond" panose="02020404030301010803" pitchFamily="18" charset="0"/>
              </a:rPr>
              <a:t> Roux, and Daniel </a:t>
            </a:r>
            <a:r>
              <a:rPr lang="en-US" sz="1200" dirty="0" err="1">
                <a:latin typeface="Garamond" panose="02020404030301010803" pitchFamily="18" charset="0"/>
              </a:rPr>
              <a:t>Racoceanu</a:t>
            </a:r>
            <a:r>
              <a:rPr lang="en-US" sz="1200" dirty="0">
                <a:latin typeface="Garamond" panose="02020404030301010803" pitchFamily="18" charset="0"/>
              </a:rPr>
              <a:t>. Multi-channels statistical and morphological features based mitosis detection in breast cancer histopathology. In 2013 35th Annual International Conference of the IEEE Engineering in Medicine and Biology Society (EMBC), pages 6091–6094. IEEE, 2013.</a:t>
            </a:r>
          </a:p>
          <a:p>
            <a:endParaRPr lang="en-US" sz="1200" dirty="0">
              <a:latin typeface="Garamond" panose="02020404030301010803" pitchFamily="18" charset="0"/>
            </a:endParaRPr>
          </a:p>
          <a:p>
            <a:r>
              <a:rPr lang="en-US" sz="1200" dirty="0">
                <a:latin typeface="Garamond" panose="02020404030301010803" pitchFamily="18" charset="0"/>
              </a:rPr>
              <a:t>[12] Dan C </a:t>
            </a:r>
            <a:r>
              <a:rPr lang="en-US" sz="1200" dirty="0" err="1">
                <a:latin typeface="Garamond" panose="02020404030301010803" pitchFamily="18" charset="0"/>
              </a:rPr>
              <a:t>Cire¸san</a:t>
            </a:r>
            <a:r>
              <a:rPr lang="en-US" sz="1200" dirty="0">
                <a:latin typeface="Garamond" panose="02020404030301010803" pitchFamily="18" charset="0"/>
              </a:rPr>
              <a:t>, Alessandro Giusti, Luca M Gambardella, and </a:t>
            </a:r>
            <a:r>
              <a:rPr lang="en-US" sz="1200" dirty="0" err="1">
                <a:latin typeface="Garamond" panose="02020404030301010803" pitchFamily="18" charset="0"/>
              </a:rPr>
              <a:t>Jürgen</a:t>
            </a:r>
            <a:r>
              <a:rPr lang="en-US" sz="1200" dirty="0">
                <a:latin typeface="Garamond" panose="02020404030301010803" pitchFamily="18" charset="0"/>
              </a:rPr>
              <a:t> </a:t>
            </a:r>
            <a:r>
              <a:rPr lang="en-US" sz="1200" dirty="0" err="1">
                <a:latin typeface="Garamond" panose="02020404030301010803" pitchFamily="18" charset="0"/>
              </a:rPr>
              <a:t>Schmidhuber</a:t>
            </a:r>
            <a:r>
              <a:rPr lang="en-US" sz="1200" dirty="0">
                <a:latin typeface="Garamond" panose="02020404030301010803" pitchFamily="18" charset="0"/>
              </a:rPr>
              <a:t>. Mitosis detection in breast cancer histology images with</a:t>
            </a:r>
          </a:p>
          <a:p>
            <a:r>
              <a:rPr lang="en-US" sz="1200" dirty="0">
                <a:latin typeface="Garamond" panose="02020404030301010803" pitchFamily="18" charset="0"/>
              </a:rPr>
              <a:t>deep neural networks. In International Conference on Medical Image Computing and Computer-assisted Intervention, pages 411–418.</a:t>
            </a:r>
          </a:p>
          <a:p>
            <a:r>
              <a:rPr lang="en-US" sz="1200" dirty="0">
                <a:latin typeface="Garamond" panose="02020404030301010803" pitchFamily="18" charset="0"/>
              </a:rPr>
              <a:t>Springer, 2013.</a:t>
            </a:r>
          </a:p>
          <a:p>
            <a:endParaRPr lang="en-US" sz="1200" dirty="0">
              <a:latin typeface="Garamond" panose="02020404030301010803" pitchFamily="18" charset="0"/>
            </a:endParaRPr>
          </a:p>
          <a:p>
            <a:r>
              <a:rPr lang="en-US" sz="1200" dirty="0">
                <a:latin typeface="Garamond" panose="02020404030301010803" pitchFamily="18" charset="0"/>
              </a:rPr>
              <a:t>[13] Sachin Mehta, Mohammad </a:t>
            </a:r>
            <a:r>
              <a:rPr lang="en-US" sz="1200" dirty="0" err="1">
                <a:latin typeface="Garamond" panose="02020404030301010803" pitchFamily="18" charset="0"/>
              </a:rPr>
              <a:t>Rastegari</a:t>
            </a:r>
            <a:r>
              <a:rPr lang="en-US" sz="1200" dirty="0">
                <a:latin typeface="Garamond" panose="02020404030301010803" pitchFamily="18" charset="0"/>
              </a:rPr>
              <a:t>, </a:t>
            </a:r>
            <a:r>
              <a:rPr lang="en-US" sz="1200" dirty="0" err="1">
                <a:latin typeface="Garamond" panose="02020404030301010803" pitchFamily="18" charset="0"/>
              </a:rPr>
              <a:t>Anat</a:t>
            </a:r>
            <a:r>
              <a:rPr lang="en-US" sz="1200" dirty="0">
                <a:latin typeface="Garamond" panose="02020404030301010803" pitchFamily="18" charset="0"/>
              </a:rPr>
              <a:t> Caspi, Linda Shapiro, and </a:t>
            </a:r>
            <a:r>
              <a:rPr lang="en-US" sz="1200" dirty="0" err="1">
                <a:latin typeface="Garamond" panose="02020404030301010803" pitchFamily="18" charset="0"/>
              </a:rPr>
              <a:t>Hannaneh</a:t>
            </a:r>
            <a:r>
              <a:rPr lang="en-US" sz="1200" dirty="0">
                <a:latin typeface="Garamond" panose="02020404030301010803" pitchFamily="18" charset="0"/>
              </a:rPr>
              <a:t> </a:t>
            </a:r>
            <a:r>
              <a:rPr lang="en-US" sz="1200" dirty="0" err="1">
                <a:latin typeface="Garamond" panose="02020404030301010803" pitchFamily="18" charset="0"/>
              </a:rPr>
              <a:t>Hajishirzi</a:t>
            </a:r>
            <a:r>
              <a:rPr lang="en-US" sz="1200" dirty="0">
                <a:latin typeface="Garamond" panose="02020404030301010803" pitchFamily="18" charset="0"/>
              </a:rPr>
              <a:t>. </a:t>
            </a:r>
            <a:r>
              <a:rPr lang="en-US" sz="1200" dirty="0" err="1">
                <a:latin typeface="Garamond" panose="02020404030301010803" pitchFamily="18" charset="0"/>
              </a:rPr>
              <a:t>Espnet</a:t>
            </a:r>
            <a:r>
              <a:rPr lang="en-US" sz="1200" dirty="0">
                <a:latin typeface="Garamond" panose="02020404030301010803" pitchFamily="18" charset="0"/>
              </a:rPr>
              <a:t>: Efficient spatial pyramid of dilated convolutions for semantic segmentation. In ECCV, 2018b.</a:t>
            </a:r>
          </a:p>
          <a:p>
            <a:endParaRPr lang="en-US" sz="1200" dirty="0">
              <a:latin typeface="Garamond" panose="02020404030301010803" pitchFamily="18" charset="0"/>
            </a:endParaRPr>
          </a:p>
        </p:txBody>
      </p:sp>
    </p:spTree>
    <p:extLst>
      <p:ext uri="{BB962C8B-B14F-4D97-AF65-F5344CB8AC3E}">
        <p14:creationId xmlns:p14="http://schemas.microsoft.com/office/powerpoint/2010/main" val="34197562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References</a:t>
            </a:r>
          </a:p>
        </p:txBody>
      </p:sp>
      <p:sp>
        <p:nvSpPr>
          <p:cNvPr id="3" name="Text Placeholder 2"/>
          <p:cNvSpPr>
            <a:spLocks noGrp="1"/>
          </p:cNvSpPr>
          <p:nvPr>
            <p:ph type="body" sz="quarter" idx="11"/>
          </p:nvPr>
        </p:nvSpPr>
        <p:spPr/>
        <p:txBody>
          <a:bodyPr/>
          <a:lstStyle/>
          <a:p>
            <a:pPr marL="0" indent="0">
              <a:buNone/>
            </a:pPr>
            <a:endParaRPr lang="en-US" sz="1300" dirty="0">
              <a:latin typeface="Garamond" panose="02020404030301010803" pitchFamily="18" charset="0"/>
            </a:endParaRPr>
          </a:p>
          <a:p>
            <a:pPr marL="0" indent="0">
              <a:buNone/>
            </a:pPr>
            <a:endParaRPr lang="en-US" sz="1300" dirty="0">
              <a:latin typeface="Garamond" panose="02020404030301010803" pitchFamily="18" charset="0"/>
            </a:endParaRPr>
          </a:p>
        </p:txBody>
      </p:sp>
      <p:sp>
        <p:nvSpPr>
          <p:cNvPr id="4" name="Rectangle 3">
            <a:extLst>
              <a:ext uri="{FF2B5EF4-FFF2-40B4-BE49-F238E27FC236}">
                <a16:creationId xmlns:a16="http://schemas.microsoft.com/office/drawing/2014/main" id="{3D1E282C-69A9-3B4D-BD46-3021B0C8AE4E}"/>
              </a:ext>
            </a:extLst>
          </p:cNvPr>
          <p:cNvSpPr/>
          <p:nvPr/>
        </p:nvSpPr>
        <p:spPr>
          <a:xfrm>
            <a:off x="1956224" y="1599463"/>
            <a:ext cx="8650373" cy="4708981"/>
          </a:xfrm>
          <a:prstGeom prst="rect">
            <a:avLst/>
          </a:prstGeom>
        </p:spPr>
        <p:txBody>
          <a:bodyPr wrap="square">
            <a:spAutoFit/>
          </a:bodyPr>
          <a:lstStyle/>
          <a:p>
            <a:r>
              <a:rPr lang="en-US" sz="1200" dirty="0">
                <a:latin typeface="Garamond" panose="02020404030301010803" pitchFamily="18" charset="0"/>
              </a:rPr>
              <a:t>[14] Gao Huang, Zhuang Liu, Laurens van der </a:t>
            </a:r>
            <a:r>
              <a:rPr lang="en-US" sz="1200" dirty="0" err="1">
                <a:latin typeface="Garamond" panose="02020404030301010803" pitchFamily="18" charset="0"/>
              </a:rPr>
              <a:t>Maaten</a:t>
            </a:r>
            <a:r>
              <a:rPr lang="en-US" sz="1200" dirty="0">
                <a:latin typeface="Garamond" panose="02020404030301010803" pitchFamily="18" charset="0"/>
              </a:rPr>
              <a:t>, and Kilian Q Weinberger. Densely connected convolutional networks. In Proceedings of the IEEE Conference on Computer Vision and Pattern Recognition, 2017.</a:t>
            </a:r>
          </a:p>
          <a:p>
            <a:endParaRPr lang="en-US" sz="1200" dirty="0">
              <a:latin typeface="Garamond" panose="02020404030301010803" pitchFamily="18" charset="0"/>
            </a:endParaRPr>
          </a:p>
          <a:p>
            <a:r>
              <a:rPr lang="en-US" sz="1200" dirty="0">
                <a:latin typeface="Garamond" panose="02020404030301010803" pitchFamily="18" charset="0"/>
              </a:rPr>
              <a:t>[15] Hao Zheng, Lin Yang, </a:t>
            </a:r>
            <a:r>
              <a:rPr lang="en-US" sz="1200" dirty="0" err="1">
                <a:latin typeface="Garamond" panose="02020404030301010803" pitchFamily="18" charset="0"/>
              </a:rPr>
              <a:t>Jianxu</a:t>
            </a:r>
            <a:r>
              <a:rPr lang="en-US" sz="1200" dirty="0">
                <a:latin typeface="Garamond" panose="02020404030301010803" pitchFamily="18" charset="0"/>
              </a:rPr>
              <a:t> Chen, Jun Han, </a:t>
            </a:r>
            <a:r>
              <a:rPr lang="en-US" sz="1200" dirty="0" err="1">
                <a:latin typeface="Garamond" panose="02020404030301010803" pitchFamily="18" charset="0"/>
              </a:rPr>
              <a:t>Yizhe</a:t>
            </a:r>
            <a:r>
              <a:rPr lang="en-US" sz="1200" dirty="0">
                <a:latin typeface="Garamond" panose="02020404030301010803" pitchFamily="18" charset="0"/>
              </a:rPr>
              <a:t> Zhang, </a:t>
            </a:r>
            <a:r>
              <a:rPr lang="en-US" sz="1200" dirty="0" err="1">
                <a:latin typeface="Garamond" panose="02020404030301010803" pitchFamily="18" charset="0"/>
              </a:rPr>
              <a:t>Peixian</a:t>
            </a:r>
            <a:r>
              <a:rPr lang="en-US" sz="1200" dirty="0">
                <a:latin typeface="Garamond" panose="02020404030301010803" pitchFamily="18" charset="0"/>
              </a:rPr>
              <a:t> Liang, </a:t>
            </a:r>
            <a:r>
              <a:rPr lang="en-US" sz="1200" dirty="0" err="1">
                <a:latin typeface="Garamond" panose="02020404030301010803" pitchFamily="18" charset="0"/>
              </a:rPr>
              <a:t>Zhuo</a:t>
            </a:r>
            <a:r>
              <a:rPr lang="en-US" sz="1200" dirty="0">
                <a:latin typeface="Garamond" panose="02020404030301010803" pitchFamily="18" charset="0"/>
              </a:rPr>
              <a:t> Zhao, </a:t>
            </a:r>
            <a:r>
              <a:rPr lang="en-US" sz="1200" dirty="0" err="1">
                <a:latin typeface="Garamond" panose="02020404030301010803" pitchFamily="18" charset="0"/>
              </a:rPr>
              <a:t>Chaoli</a:t>
            </a:r>
            <a:r>
              <a:rPr lang="en-US" sz="1200" dirty="0">
                <a:latin typeface="Garamond" panose="02020404030301010803" pitchFamily="18" charset="0"/>
              </a:rPr>
              <a:t> Wang, and Danny Z Chen. Biomedical image segmentation via representative annotation. In Proceedings of the AAAI Conference on Artificial Intelligence, volume 33, pages 5901–5908, 2019.</a:t>
            </a:r>
          </a:p>
          <a:p>
            <a:endParaRPr lang="en-US" sz="1200" dirty="0">
              <a:latin typeface="Garamond" panose="02020404030301010803" pitchFamily="18" charset="0"/>
            </a:endParaRPr>
          </a:p>
          <a:p>
            <a:r>
              <a:rPr lang="en-US" sz="1200" dirty="0">
                <a:latin typeface="Garamond" panose="02020404030301010803" pitchFamily="18" charset="0"/>
              </a:rPr>
              <a:t>[16] </a:t>
            </a:r>
            <a:r>
              <a:rPr lang="en-US" sz="1200" dirty="0" err="1">
                <a:latin typeface="Garamond" panose="02020404030301010803" pitchFamily="18" charset="0"/>
              </a:rPr>
              <a:t>Zeju</a:t>
            </a:r>
            <a:r>
              <a:rPr lang="en-US" sz="1200" dirty="0">
                <a:latin typeface="Garamond" panose="02020404030301010803" pitchFamily="18" charset="0"/>
              </a:rPr>
              <a:t> Li, Konstantinos </a:t>
            </a:r>
            <a:r>
              <a:rPr lang="en-US" sz="1200" dirty="0" err="1">
                <a:latin typeface="Garamond" panose="02020404030301010803" pitchFamily="18" charset="0"/>
              </a:rPr>
              <a:t>Kamnitsas</a:t>
            </a:r>
            <a:r>
              <a:rPr lang="en-US" sz="1200" dirty="0">
                <a:latin typeface="Garamond" panose="02020404030301010803" pitchFamily="18" charset="0"/>
              </a:rPr>
              <a:t>, and Ben </a:t>
            </a:r>
            <a:r>
              <a:rPr lang="en-US" sz="1200" dirty="0" err="1">
                <a:latin typeface="Garamond" panose="02020404030301010803" pitchFamily="18" charset="0"/>
              </a:rPr>
              <a:t>Glocker</a:t>
            </a:r>
            <a:r>
              <a:rPr lang="en-US" sz="1200" dirty="0">
                <a:latin typeface="Garamond" panose="02020404030301010803" pitchFamily="18" charset="0"/>
              </a:rPr>
              <a:t>. Overfitting of neural nets under class imbalance: Analysis and improvements for segmentation. In International Conference on Medical Image Computing and Computer-Assisted Intervention, pages 402–410. Springer, 2019.</a:t>
            </a:r>
          </a:p>
          <a:p>
            <a:endParaRPr lang="en-US" sz="1200" dirty="0">
              <a:latin typeface="Garamond" panose="02020404030301010803" pitchFamily="18" charset="0"/>
            </a:endParaRPr>
          </a:p>
          <a:p>
            <a:r>
              <a:rPr lang="en-US" sz="1200" dirty="0">
                <a:latin typeface="Garamond" panose="02020404030301010803" pitchFamily="18" charset="0"/>
              </a:rPr>
              <a:t>[17] Jamshid </a:t>
            </a:r>
            <a:r>
              <a:rPr lang="en-US" sz="1200" dirty="0" err="1">
                <a:latin typeface="Garamond" panose="02020404030301010803" pitchFamily="18" charset="0"/>
              </a:rPr>
              <a:t>Sourati</a:t>
            </a:r>
            <a:r>
              <a:rPr lang="en-US" sz="1200" dirty="0">
                <a:latin typeface="Garamond" panose="02020404030301010803" pitchFamily="18" charset="0"/>
              </a:rPr>
              <a:t>, Ali </a:t>
            </a:r>
            <a:r>
              <a:rPr lang="en-US" sz="1200" dirty="0" err="1">
                <a:latin typeface="Garamond" panose="02020404030301010803" pitchFamily="18" charset="0"/>
              </a:rPr>
              <a:t>Gholipour</a:t>
            </a:r>
            <a:r>
              <a:rPr lang="en-US" sz="1200" dirty="0">
                <a:latin typeface="Garamond" panose="02020404030301010803" pitchFamily="18" charset="0"/>
              </a:rPr>
              <a:t>, Jennifer G Dy, </a:t>
            </a:r>
            <a:r>
              <a:rPr lang="en-US" sz="1200" dirty="0" err="1">
                <a:latin typeface="Garamond" panose="02020404030301010803" pitchFamily="18" charset="0"/>
              </a:rPr>
              <a:t>Sila</a:t>
            </a:r>
            <a:r>
              <a:rPr lang="en-US" sz="1200" dirty="0">
                <a:latin typeface="Garamond" panose="02020404030301010803" pitchFamily="18" charset="0"/>
              </a:rPr>
              <a:t> </a:t>
            </a:r>
            <a:r>
              <a:rPr lang="en-US" sz="1200" dirty="0" err="1">
                <a:latin typeface="Garamond" panose="02020404030301010803" pitchFamily="18" charset="0"/>
              </a:rPr>
              <a:t>Kurugol</a:t>
            </a:r>
            <a:r>
              <a:rPr lang="en-US" sz="1200" dirty="0">
                <a:latin typeface="Garamond" panose="02020404030301010803" pitchFamily="18" charset="0"/>
              </a:rPr>
              <a:t>, and Simon K Warfield. Active deep learning with fisher information for patch-wise semantic segmentation. In Deep Learning in Medical Image Analysis and Multimodal Learning for Clinical Decision Support, pages 83–91. Springer, 2018.</a:t>
            </a:r>
          </a:p>
          <a:p>
            <a:endParaRPr lang="en-US" sz="1200" dirty="0">
              <a:latin typeface="Garamond" panose="02020404030301010803" pitchFamily="18" charset="0"/>
            </a:endParaRPr>
          </a:p>
          <a:p>
            <a:r>
              <a:rPr lang="en-US" sz="1200" dirty="0">
                <a:latin typeface="Garamond" panose="02020404030301010803" pitchFamily="18" charset="0"/>
              </a:rPr>
              <a:t>[18] </a:t>
            </a:r>
            <a:r>
              <a:rPr lang="en-US" sz="1200" dirty="0" err="1">
                <a:latin typeface="Garamond" panose="02020404030301010803" pitchFamily="18" charset="0"/>
              </a:rPr>
              <a:t>Dwarikanath</a:t>
            </a:r>
            <a:r>
              <a:rPr lang="en-US" sz="1200" dirty="0">
                <a:latin typeface="Garamond" panose="02020404030301010803" pitchFamily="18" charset="0"/>
              </a:rPr>
              <a:t> Mahapatra, Behzad </a:t>
            </a:r>
            <a:r>
              <a:rPr lang="en-US" sz="1200" dirty="0" err="1">
                <a:latin typeface="Garamond" panose="02020404030301010803" pitchFamily="18" charset="0"/>
              </a:rPr>
              <a:t>Bozorgtabar</a:t>
            </a:r>
            <a:r>
              <a:rPr lang="en-US" sz="1200" dirty="0">
                <a:latin typeface="Garamond" panose="02020404030301010803" pitchFamily="18" charset="0"/>
              </a:rPr>
              <a:t>, Jean-Philippe </a:t>
            </a:r>
            <a:r>
              <a:rPr lang="en-US" sz="1200" dirty="0" err="1">
                <a:latin typeface="Garamond" panose="02020404030301010803" pitchFamily="18" charset="0"/>
              </a:rPr>
              <a:t>Thiran</a:t>
            </a:r>
            <a:r>
              <a:rPr lang="en-US" sz="1200" dirty="0">
                <a:latin typeface="Garamond" panose="02020404030301010803" pitchFamily="18" charset="0"/>
              </a:rPr>
              <a:t>, and Mauricio Reyes. Efficient active learning for image classification and segmentation using a sample selection and conditional generative adversarial network. In International Conference on Medical Image Computing and Computer-Assisted Intervention, pages 580–588. Springer, 2018.</a:t>
            </a:r>
          </a:p>
          <a:p>
            <a:endParaRPr lang="en-US" sz="1200" dirty="0">
              <a:latin typeface="Garamond" panose="02020404030301010803" pitchFamily="18" charset="0"/>
            </a:endParaRPr>
          </a:p>
          <a:p>
            <a:r>
              <a:rPr lang="en-US" sz="1200" dirty="0">
                <a:latin typeface="Garamond" panose="02020404030301010803" pitchFamily="18" charset="0"/>
              </a:rPr>
              <a:t>[19] </a:t>
            </a:r>
            <a:r>
              <a:rPr lang="en-US" sz="1200" dirty="0" err="1">
                <a:latin typeface="Garamond" panose="02020404030301010803" pitchFamily="18" charset="0"/>
              </a:rPr>
              <a:t>Yishuo</a:t>
            </a:r>
            <a:r>
              <a:rPr lang="en-US" sz="1200" dirty="0">
                <a:latin typeface="Garamond" panose="02020404030301010803" pitchFamily="18" charset="0"/>
              </a:rPr>
              <a:t> Zhang and Albert CS Chung. Deep supervision with additional labels for retinal vessel segmentation task. In International conference on medical image computing and computer-assisted intervention, pages 83–91. Springer, 2018.</a:t>
            </a:r>
          </a:p>
          <a:p>
            <a:endParaRPr lang="en-US" sz="1200" dirty="0">
              <a:latin typeface="Garamond" panose="02020404030301010803" pitchFamily="18" charset="0"/>
            </a:endParaRPr>
          </a:p>
          <a:p>
            <a:endParaRPr lang="en-US" sz="1200" dirty="0">
              <a:latin typeface="Garamond" panose="02020404030301010803" pitchFamily="18" charset="0"/>
            </a:endParaRPr>
          </a:p>
          <a:p>
            <a:endParaRPr lang="en-US" sz="1200" dirty="0">
              <a:latin typeface="Garamond" panose="02020404030301010803" pitchFamily="18" charset="0"/>
            </a:endParaRPr>
          </a:p>
          <a:p>
            <a:endParaRPr lang="en-US" sz="1200" dirty="0">
              <a:latin typeface="Garamond" panose="02020404030301010803" pitchFamily="18" charset="0"/>
            </a:endParaRPr>
          </a:p>
          <a:p>
            <a:endParaRPr lang="en-US" sz="1200" dirty="0">
              <a:latin typeface="Garamond" panose="02020404030301010803" pitchFamily="18" charset="0"/>
            </a:endParaRPr>
          </a:p>
        </p:txBody>
      </p:sp>
    </p:spTree>
    <p:extLst>
      <p:ext uri="{BB962C8B-B14F-4D97-AF65-F5344CB8AC3E}">
        <p14:creationId xmlns:p14="http://schemas.microsoft.com/office/powerpoint/2010/main" val="36516183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232384" y="668835"/>
            <a:ext cx="8184662" cy="991998"/>
          </a:xfrm>
        </p:spPr>
        <p:txBody>
          <a:bodyPr/>
          <a:lstStyle/>
          <a:p>
            <a:r>
              <a:rPr lang="en-US" b="1" dirty="0">
                <a:latin typeface="Garamond" panose="02020404030301010803" pitchFamily="18" charset="0"/>
              </a:rPr>
              <a:t>Acknowledgment</a:t>
            </a:r>
          </a:p>
        </p:txBody>
      </p:sp>
      <p:sp>
        <p:nvSpPr>
          <p:cNvPr id="24" name="TextBox 23">
            <a:extLst>
              <a:ext uri="{FF2B5EF4-FFF2-40B4-BE49-F238E27FC236}">
                <a16:creationId xmlns:a16="http://schemas.microsoft.com/office/drawing/2014/main" id="{2530D3C3-1FE7-EB4A-BFC7-8BA809A067A7}"/>
              </a:ext>
            </a:extLst>
          </p:cNvPr>
          <p:cNvSpPr txBox="1"/>
          <p:nvPr/>
        </p:nvSpPr>
        <p:spPr>
          <a:xfrm>
            <a:off x="2436451" y="1771014"/>
            <a:ext cx="7801243" cy="1077218"/>
          </a:xfrm>
          <a:prstGeom prst="rect">
            <a:avLst/>
          </a:prstGeom>
          <a:noFill/>
        </p:spPr>
        <p:txBody>
          <a:bodyPr wrap="square" rtlCol="0">
            <a:spAutoFit/>
          </a:bodyPr>
          <a:lstStyle/>
          <a:p>
            <a:pPr algn="just"/>
            <a:r>
              <a:rPr lang="en-US" sz="1600" b="1" dirty="0">
                <a:latin typeface="Garamond" panose="02020404030301010803" pitchFamily="18" charset="0"/>
              </a:rPr>
              <a:t>Research reported in this study was supported by grants R01CA200690 and U01CA231782 from the National Cancer Institute of the National Institutes of Health, 622600 from Melanoma Research Alliance, and W81XWH-20-1-0798 from the United States Department of Defense.</a:t>
            </a:r>
          </a:p>
        </p:txBody>
      </p:sp>
      <p:pic>
        <p:nvPicPr>
          <p:cNvPr id="4" name="Picture 3">
            <a:extLst>
              <a:ext uri="{FF2B5EF4-FFF2-40B4-BE49-F238E27FC236}">
                <a16:creationId xmlns:a16="http://schemas.microsoft.com/office/drawing/2014/main" id="{59EC839E-2945-BD42-8502-68A478E518E1}"/>
              </a:ext>
            </a:extLst>
          </p:cNvPr>
          <p:cNvPicPr>
            <a:picLocks noChangeAspect="1"/>
          </p:cNvPicPr>
          <p:nvPr/>
        </p:nvPicPr>
        <p:blipFill>
          <a:blip r:embed="rId3"/>
          <a:stretch>
            <a:fillRect/>
          </a:stretch>
        </p:blipFill>
        <p:spPr>
          <a:xfrm>
            <a:off x="4407936" y="6125214"/>
            <a:ext cx="1217759" cy="406645"/>
          </a:xfrm>
          <a:prstGeom prst="rect">
            <a:avLst/>
          </a:prstGeom>
        </p:spPr>
      </p:pic>
      <p:sp>
        <p:nvSpPr>
          <p:cNvPr id="3" name="TextBox 2">
            <a:extLst>
              <a:ext uri="{FF2B5EF4-FFF2-40B4-BE49-F238E27FC236}">
                <a16:creationId xmlns:a16="http://schemas.microsoft.com/office/drawing/2014/main" id="{2CD58DC6-3BFC-0446-805C-7AA69E2F9274}"/>
              </a:ext>
            </a:extLst>
          </p:cNvPr>
          <p:cNvSpPr txBox="1"/>
          <p:nvPr/>
        </p:nvSpPr>
        <p:spPr>
          <a:xfrm>
            <a:off x="2615946" y="2978176"/>
            <a:ext cx="1794915" cy="646331"/>
          </a:xfrm>
          <a:prstGeom prst="rect">
            <a:avLst/>
          </a:prstGeom>
          <a:noFill/>
        </p:spPr>
        <p:txBody>
          <a:bodyPr wrap="none" rtlCol="0">
            <a:spAutoFit/>
          </a:bodyPr>
          <a:lstStyle/>
          <a:p>
            <a:r>
              <a:rPr lang="en-US" b="1" dirty="0">
                <a:latin typeface="Garamond" panose="02020404030301010803" pitchFamily="18" charset="0"/>
              </a:rPr>
              <a:t>PI</a:t>
            </a:r>
            <a:r>
              <a:rPr lang="en-US" dirty="0">
                <a:latin typeface="Garamond" panose="02020404030301010803" pitchFamily="18" charset="0"/>
              </a:rPr>
              <a:t>:</a:t>
            </a:r>
          </a:p>
          <a:p>
            <a:r>
              <a:rPr lang="en-US" dirty="0">
                <a:latin typeface="Garamond" panose="02020404030301010803" pitchFamily="18" charset="0"/>
              </a:rPr>
              <a:t>Dr. Linda Shapiro</a:t>
            </a:r>
          </a:p>
        </p:txBody>
      </p:sp>
      <p:sp>
        <p:nvSpPr>
          <p:cNvPr id="5" name="TextBox 4">
            <a:extLst>
              <a:ext uri="{FF2B5EF4-FFF2-40B4-BE49-F238E27FC236}">
                <a16:creationId xmlns:a16="http://schemas.microsoft.com/office/drawing/2014/main" id="{E2238A05-8EE2-A14B-8DC5-11DB09413823}"/>
              </a:ext>
            </a:extLst>
          </p:cNvPr>
          <p:cNvSpPr txBox="1"/>
          <p:nvPr/>
        </p:nvSpPr>
        <p:spPr>
          <a:xfrm>
            <a:off x="5202903" y="2978176"/>
            <a:ext cx="1786195" cy="646331"/>
          </a:xfrm>
          <a:prstGeom prst="rect">
            <a:avLst/>
          </a:prstGeom>
          <a:noFill/>
        </p:spPr>
        <p:txBody>
          <a:bodyPr wrap="none" rtlCol="0">
            <a:spAutoFit/>
          </a:bodyPr>
          <a:lstStyle/>
          <a:p>
            <a:r>
              <a:rPr lang="en-US" b="1" dirty="0">
                <a:latin typeface="Garamond" panose="02020404030301010803" pitchFamily="18" charset="0"/>
              </a:rPr>
              <a:t>PI</a:t>
            </a:r>
            <a:r>
              <a:rPr lang="en-US" dirty="0">
                <a:latin typeface="Garamond" panose="02020404030301010803" pitchFamily="18" charset="0"/>
              </a:rPr>
              <a:t>:</a:t>
            </a:r>
          </a:p>
          <a:p>
            <a:r>
              <a:rPr lang="en-US" dirty="0">
                <a:latin typeface="Garamond" panose="02020404030301010803" pitchFamily="18" charset="0"/>
              </a:rPr>
              <a:t>Dr. Joann Elmore</a:t>
            </a:r>
          </a:p>
        </p:txBody>
      </p:sp>
      <p:sp>
        <p:nvSpPr>
          <p:cNvPr id="6" name="TextBox 5">
            <a:extLst>
              <a:ext uri="{FF2B5EF4-FFF2-40B4-BE49-F238E27FC236}">
                <a16:creationId xmlns:a16="http://schemas.microsoft.com/office/drawing/2014/main" id="{EAC13ACB-A6CF-8649-B75E-16C90D3BE2C2}"/>
              </a:ext>
            </a:extLst>
          </p:cNvPr>
          <p:cNvSpPr txBox="1"/>
          <p:nvPr/>
        </p:nvSpPr>
        <p:spPr>
          <a:xfrm>
            <a:off x="2615945" y="3949700"/>
            <a:ext cx="2140138" cy="1477328"/>
          </a:xfrm>
          <a:prstGeom prst="rect">
            <a:avLst/>
          </a:prstGeom>
          <a:noFill/>
        </p:spPr>
        <p:txBody>
          <a:bodyPr wrap="none" rtlCol="0">
            <a:spAutoFit/>
          </a:bodyPr>
          <a:lstStyle/>
          <a:p>
            <a:r>
              <a:rPr lang="en-US" b="1" dirty="0">
                <a:latin typeface="Garamond" panose="02020404030301010803" pitchFamily="18" charset="0"/>
              </a:rPr>
              <a:t>Pathologists</a:t>
            </a:r>
            <a:r>
              <a:rPr lang="en-US" dirty="0">
                <a:latin typeface="Garamond" panose="02020404030301010803" pitchFamily="18" charset="0"/>
              </a:rPr>
              <a:t>:</a:t>
            </a:r>
          </a:p>
          <a:p>
            <a:r>
              <a:rPr lang="en-US" dirty="0">
                <a:latin typeface="Garamond" panose="02020404030301010803" pitchFamily="18" charset="0"/>
              </a:rPr>
              <a:t>Dr. </a:t>
            </a:r>
            <a:r>
              <a:rPr lang="en-US" dirty="0" err="1">
                <a:latin typeface="Garamond" panose="02020404030301010803" pitchFamily="18" charset="0"/>
              </a:rPr>
              <a:t>Stevan</a:t>
            </a:r>
            <a:r>
              <a:rPr lang="en-US" dirty="0">
                <a:latin typeface="Garamond" panose="02020404030301010803" pitchFamily="18" charset="0"/>
              </a:rPr>
              <a:t> </a:t>
            </a:r>
            <a:r>
              <a:rPr lang="en-US" dirty="0" err="1">
                <a:latin typeface="Garamond" panose="02020404030301010803" pitchFamily="18" charset="0"/>
              </a:rPr>
              <a:t>Knezevich</a:t>
            </a:r>
            <a:endParaRPr lang="en-US" dirty="0">
              <a:latin typeface="Garamond" panose="02020404030301010803" pitchFamily="18" charset="0"/>
            </a:endParaRPr>
          </a:p>
          <a:p>
            <a:r>
              <a:rPr lang="en-US" dirty="0">
                <a:latin typeface="Garamond" panose="02020404030301010803" pitchFamily="18" charset="0"/>
              </a:rPr>
              <a:t>Dr. Caitlin May</a:t>
            </a:r>
          </a:p>
          <a:p>
            <a:r>
              <a:rPr lang="en-US" dirty="0">
                <a:latin typeface="Garamond" panose="02020404030301010803" pitchFamily="18" charset="0"/>
              </a:rPr>
              <a:t>Dr. Oliver Chang</a:t>
            </a:r>
          </a:p>
          <a:p>
            <a:r>
              <a:rPr lang="en-US" dirty="0">
                <a:latin typeface="Garamond" panose="02020404030301010803" pitchFamily="18" charset="0"/>
              </a:rPr>
              <a:t>Dr. </a:t>
            </a:r>
            <a:r>
              <a:rPr lang="en-US" dirty="0" err="1">
                <a:latin typeface="Garamond" panose="02020404030301010803" pitchFamily="18" charset="0"/>
              </a:rPr>
              <a:t>Mojgan</a:t>
            </a:r>
            <a:r>
              <a:rPr lang="en-US" dirty="0">
                <a:latin typeface="Garamond" panose="02020404030301010803" pitchFamily="18" charset="0"/>
              </a:rPr>
              <a:t> Mokhtari</a:t>
            </a:r>
          </a:p>
        </p:txBody>
      </p:sp>
      <p:sp>
        <p:nvSpPr>
          <p:cNvPr id="7" name="TextBox 6">
            <a:extLst>
              <a:ext uri="{FF2B5EF4-FFF2-40B4-BE49-F238E27FC236}">
                <a16:creationId xmlns:a16="http://schemas.microsoft.com/office/drawing/2014/main" id="{7B1449E0-04FC-AB4D-B0BE-8D8D10796AC2}"/>
              </a:ext>
            </a:extLst>
          </p:cNvPr>
          <p:cNvSpPr txBox="1"/>
          <p:nvPr/>
        </p:nvSpPr>
        <p:spPr>
          <a:xfrm>
            <a:off x="5461000" y="3949700"/>
            <a:ext cx="1940788" cy="1754326"/>
          </a:xfrm>
          <a:prstGeom prst="rect">
            <a:avLst/>
          </a:prstGeom>
          <a:noFill/>
        </p:spPr>
        <p:txBody>
          <a:bodyPr wrap="none" rtlCol="0">
            <a:spAutoFit/>
          </a:bodyPr>
          <a:lstStyle/>
          <a:p>
            <a:r>
              <a:rPr lang="en-US" b="1" dirty="0">
                <a:latin typeface="Garamond" panose="02020404030301010803" pitchFamily="18" charset="0"/>
              </a:rPr>
              <a:t>Collaborators</a:t>
            </a:r>
            <a:r>
              <a:rPr lang="en-US" dirty="0">
                <a:latin typeface="Garamond" panose="02020404030301010803" pitchFamily="18" charset="0"/>
              </a:rPr>
              <a:t>:</a:t>
            </a:r>
          </a:p>
          <a:p>
            <a:r>
              <a:rPr lang="en-US" dirty="0">
                <a:latin typeface="Garamond" panose="02020404030301010803" pitchFamily="18" charset="0"/>
              </a:rPr>
              <a:t>Wenjun Wu</a:t>
            </a:r>
          </a:p>
          <a:p>
            <a:r>
              <a:rPr lang="en-US" dirty="0">
                <a:latin typeface="Garamond" panose="02020404030301010803" pitchFamily="18" charset="0"/>
              </a:rPr>
              <a:t>Dr. Sachin Mehta</a:t>
            </a:r>
          </a:p>
          <a:p>
            <a:r>
              <a:rPr lang="en-US" dirty="0">
                <a:latin typeface="Garamond" panose="02020404030301010803" pitchFamily="18" charset="0"/>
              </a:rPr>
              <a:t>Dr. Annie Lee</a:t>
            </a:r>
          </a:p>
          <a:p>
            <a:r>
              <a:rPr lang="en-US" dirty="0">
                <a:latin typeface="Garamond" panose="02020404030301010803" pitchFamily="18" charset="0"/>
              </a:rPr>
              <a:t>Dr. Daniella Witten</a:t>
            </a:r>
          </a:p>
          <a:p>
            <a:r>
              <a:rPr lang="en-US" dirty="0">
                <a:latin typeface="Garamond" panose="02020404030301010803" pitchFamily="18" charset="0"/>
              </a:rPr>
              <a:t>Dr. </a:t>
            </a:r>
            <a:r>
              <a:rPr lang="en-US" dirty="0" err="1">
                <a:latin typeface="Garamond" panose="02020404030301010803" pitchFamily="18" charset="0"/>
              </a:rPr>
              <a:t>Ezgi</a:t>
            </a:r>
            <a:r>
              <a:rPr lang="en-US" dirty="0">
                <a:latin typeface="Garamond" panose="02020404030301010803" pitchFamily="18" charset="0"/>
              </a:rPr>
              <a:t> </a:t>
            </a:r>
            <a:r>
              <a:rPr lang="en-US" dirty="0" err="1">
                <a:latin typeface="Garamond" panose="02020404030301010803" pitchFamily="18" charset="0"/>
              </a:rPr>
              <a:t>Mercan</a:t>
            </a:r>
            <a:endParaRPr lang="en-US" dirty="0">
              <a:latin typeface="Garamond" panose="02020404030301010803" pitchFamily="18" charset="0"/>
            </a:endParaRPr>
          </a:p>
        </p:txBody>
      </p:sp>
      <p:sp>
        <p:nvSpPr>
          <p:cNvPr id="8" name="TextBox 7">
            <a:extLst>
              <a:ext uri="{FF2B5EF4-FFF2-40B4-BE49-F238E27FC236}">
                <a16:creationId xmlns:a16="http://schemas.microsoft.com/office/drawing/2014/main" id="{446A8D7B-1C32-CF41-AA7E-E511FD624DDE}"/>
              </a:ext>
            </a:extLst>
          </p:cNvPr>
          <p:cNvSpPr txBox="1"/>
          <p:nvPr/>
        </p:nvSpPr>
        <p:spPr>
          <a:xfrm>
            <a:off x="8091673" y="3949701"/>
            <a:ext cx="2190408" cy="2031325"/>
          </a:xfrm>
          <a:prstGeom prst="rect">
            <a:avLst/>
          </a:prstGeom>
          <a:noFill/>
        </p:spPr>
        <p:txBody>
          <a:bodyPr wrap="none" rtlCol="0">
            <a:spAutoFit/>
          </a:bodyPr>
          <a:lstStyle/>
          <a:p>
            <a:r>
              <a:rPr lang="en-US" b="1" dirty="0">
                <a:latin typeface="Garamond" panose="02020404030301010803" pitchFamily="18" charset="0"/>
              </a:rPr>
              <a:t>Lab mates:</a:t>
            </a:r>
          </a:p>
          <a:p>
            <a:r>
              <a:rPr lang="en-US" dirty="0">
                <a:latin typeface="Garamond" panose="02020404030301010803" pitchFamily="18" charset="0"/>
              </a:rPr>
              <a:t>Nicholas </a:t>
            </a:r>
            <a:r>
              <a:rPr lang="en-US" dirty="0" err="1">
                <a:latin typeface="Garamond" panose="02020404030301010803" pitchFamily="18" charset="0"/>
              </a:rPr>
              <a:t>Nuechterlein</a:t>
            </a:r>
            <a:endParaRPr lang="en-US" dirty="0">
              <a:latin typeface="Garamond" panose="02020404030301010803" pitchFamily="18" charset="0"/>
            </a:endParaRPr>
          </a:p>
          <a:p>
            <a:r>
              <a:rPr lang="en-US" dirty="0">
                <a:latin typeface="Garamond" panose="02020404030301010803" pitchFamily="18" charset="0"/>
              </a:rPr>
              <a:t>Dr. </a:t>
            </a:r>
            <a:r>
              <a:rPr lang="en-US" dirty="0" err="1">
                <a:latin typeface="Garamond" panose="02020404030301010803" pitchFamily="18" charset="0"/>
              </a:rPr>
              <a:t>Beibin</a:t>
            </a:r>
            <a:r>
              <a:rPr lang="en-US" dirty="0">
                <a:latin typeface="Garamond" panose="02020404030301010803" pitchFamily="18" charset="0"/>
              </a:rPr>
              <a:t> Li</a:t>
            </a:r>
          </a:p>
          <a:p>
            <a:r>
              <a:rPr lang="en-US" dirty="0" err="1">
                <a:latin typeface="Garamond" panose="02020404030301010803" pitchFamily="18" charset="0"/>
              </a:rPr>
              <a:t>Kechun</a:t>
            </a:r>
            <a:r>
              <a:rPr lang="en-US" dirty="0">
                <a:latin typeface="Garamond" panose="02020404030301010803" pitchFamily="18" charset="0"/>
              </a:rPr>
              <a:t> Liu</a:t>
            </a:r>
          </a:p>
          <a:p>
            <a:r>
              <a:rPr lang="en-US" dirty="0">
                <a:latin typeface="Garamond" panose="02020404030301010803" pitchFamily="18" charset="0"/>
              </a:rPr>
              <a:t>Dr. </a:t>
            </a:r>
            <a:r>
              <a:rPr lang="en-US" dirty="0" err="1">
                <a:latin typeface="Garamond" panose="02020404030301010803" pitchFamily="18" charset="0"/>
              </a:rPr>
              <a:t>Shima</a:t>
            </a:r>
            <a:r>
              <a:rPr lang="en-US" dirty="0">
                <a:latin typeface="Garamond" panose="02020404030301010803" pitchFamily="18" charset="0"/>
              </a:rPr>
              <a:t> </a:t>
            </a:r>
            <a:r>
              <a:rPr lang="en-US" dirty="0" err="1">
                <a:latin typeface="Garamond" panose="02020404030301010803" pitchFamily="18" charset="0"/>
              </a:rPr>
              <a:t>Nofallah</a:t>
            </a:r>
            <a:endParaRPr lang="en-US" dirty="0">
              <a:latin typeface="Garamond" panose="02020404030301010803" pitchFamily="18" charset="0"/>
            </a:endParaRPr>
          </a:p>
          <a:p>
            <a:r>
              <a:rPr lang="en-US" dirty="0">
                <a:latin typeface="Garamond" panose="02020404030301010803" pitchFamily="18" charset="0"/>
              </a:rPr>
              <a:t>Fatemeh </a:t>
            </a:r>
            <a:r>
              <a:rPr lang="en-US" dirty="0" err="1">
                <a:latin typeface="Garamond" panose="02020404030301010803" pitchFamily="18" charset="0"/>
              </a:rPr>
              <a:t>Ghezloo</a:t>
            </a:r>
            <a:endParaRPr lang="en-US" dirty="0">
              <a:latin typeface="Garamond" panose="02020404030301010803" pitchFamily="18" charset="0"/>
            </a:endParaRPr>
          </a:p>
          <a:p>
            <a:endParaRPr lang="en-US" dirty="0">
              <a:latin typeface="Garamond" panose="02020404030301010803" pitchFamily="18" charset="0"/>
            </a:endParaRPr>
          </a:p>
        </p:txBody>
      </p:sp>
      <p:pic>
        <p:nvPicPr>
          <p:cNvPr id="13" name="Picture 12" descr="Logo&#10;&#10;Description automatically generated with medium confidence">
            <a:extLst>
              <a:ext uri="{FF2B5EF4-FFF2-40B4-BE49-F238E27FC236}">
                <a16:creationId xmlns:a16="http://schemas.microsoft.com/office/drawing/2014/main" id="{0B37698C-766D-554C-9CA2-1632B493FAB6}"/>
              </a:ext>
            </a:extLst>
          </p:cNvPr>
          <p:cNvPicPr>
            <a:picLocks noChangeAspect="1"/>
          </p:cNvPicPr>
          <p:nvPr/>
        </p:nvPicPr>
        <p:blipFill>
          <a:blip r:embed="rId4"/>
          <a:stretch>
            <a:fillRect/>
          </a:stretch>
        </p:blipFill>
        <p:spPr>
          <a:xfrm>
            <a:off x="3079701" y="5799614"/>
            <a:ext cx="841606" cy="841606"/>
          </a:xfrm>
          <a:prstGeom prst="rect">
            <a:avLst/>
          </a:prstGeom>
        </p:spPr>
      </p:pic>
      <p:pic>
        <p:nvPicPr>
          <p:cNvPr id="15" name="Picture 14" descr="Logo&#10;&#10;Description automatically generated">
            <a:extLst>
              <a:ext uri="{FF2B5EF4-FFF2-40B4-BE49-F238E27FC236}">
                <a16:creationId xmlns:a16="http://schemas.microsoft.com/office/drawing/2014/main" id="{E5181BA4-DC01-C145-9584-430B9B6609D1}"/>
              </a:ext>
            </a:extLst>
          </p:cNvPr>
          <p:cNvPicPr>
            <a:picLocks noChangeAspect="1"/>
          </p:cNvPicPr>
          <p:nvPr/>
        </p:nvPicPr>
        <p:blipFill>
          <a:blip r:embed="rId5"/>
          <a:stretch>
            <a:fillRect/>
          </a:stretch>
        </p:blipFill>
        <p:spPr>
          <a:xfrm>
            <a:off x="5924138" y="6029220"/>
            <a:ext cx="1902300" cy="612000"/>
          </a:xfrm>
          <a:prstGeom prst="rect">
            <a:avLst/>
          </a:prstGeom>
        </p:spPr>
      </p:pic>
      <mc:AlternateContent xmlns:mc="http://schemas.openxmlformats.org/markup-compatibility/2006">
        <mc:Choice xmlns:p14="http://schemas.microsoft.com/office/powerpoint/2010/main" Requires="p14">
          <p:contentPart p14:bwMode="auto" r:id="rId6">
            <p14:nvContentPartPr>
              <p14:cNvPr id="9" name="Ink 8">
                <a:extLst>
                  <a:ext uri="{FF2B5EF4-FFF2-40B4-BE49-F238E27FC236}">
                    <a16:creationId xmlns:a16="http://schemas.microsoft.com/office/drawing/2014/main" id="{F8CCBDB8-811C-4699-A43E-3D480F018CEB}"/>
                  </a:ext>
                </a:extLst>
              </p14:cNvPr>
              <p14:cNvContentPartPr/>
              <p14:nvPr/>
            </p14:nvContentPartPr>
            <p14:xfrm>
              <a:off x="5150880" y="4496040"/>
              <a:ext cx="4756680" cy="1418400"/>
            </p14:xfrm>
          </p:contentPart>
        </mc:Choice>
        <mc:Fallback>
          <p:pic>
            <p:nvPicPr>
              <p:cNvPr id="9" name="Ink 8">
                <a:extLst>
                  <a:ext uri="{FF2B5EF4-FFF2-40B4-BE49-F238E27FC236}">
                    <a16:creationId xmlns:a16="http://schemas.microsoft.com/office/drawing/2014/main" id="{F8CCBDB8-811C-4699-A43E-3D480F018CEB}"/>
                  </a:ext>
                </a:extLst>
              </p:cNvPr>
              <p:cNvPicPr/>
              <p:nvPr/>
            </p:nvPicPr>
            <p:blipFill>
              <a:blip r:embed="rId7"/>
              <a:stretch>
                <a:fillRect/>
              </a:stretch>
            </p:blipFill>
            <p:spPr>
              <a:xfrm>
                <a:off x="5141520" y="4486680"/>
                <a:ext cx="4775400" cy="1437120"/>
              </a:xfrm>
              <a:prstGeom prst="rect">
                <a:avLst/>
              </a:prstGeom>
            </p:spPr>
          </p:pic>
        </mc:Fallback>
      </mc:AlternateContent>
    </p:spTree>
    <p:extLst>
      <p:ext uri="{BB962C8B-B14F-4D97-AF65-F5344CB8AC3E}">
        <p14:creationId xmlns:p14="http://schemas.microsoft.com/office/powerpoint/2010/main" val="4191471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defTabSz="457200">
              <a:spcBef>
                <a:spcPct val="20000"/>
              </a:spcBef>
            </a:pPr>
            <a:r>
              <a:rPr lang="en-US" b="1" dirty="0">
                <a:latin typeface="Garamond" panose="02020404030301010803" pitchFamily="18" charset="0"/>
              </a:rPr>
              <a:t>Our Work</a:t>
            </a:r>
          </a:p>
        </p:txBody>
      </p:sp>
      <p:sp>
        <p:nvSpPr>
          <p:cNvPr id="3" name="Text Placeholder 2"/>
          <p:cNvSpPr>
            <a:spLocks noGrp="1"/>
          </p:cNvSpPr>
          <p:nvPr>
            <p:ph type="body" sz="quarter" idx="11"/>
          </p:nvPr>
        </p:nvSpPr>
        <p:spPr>
          <a:xfrm>
            <a:off x="2184209" y="1578366"/>
            <a:ext cx="8196210" cy="4015497"/>
          </a:xfrm>
        </p:spPr>
        <p:txBody>
          <a:bodyPr/>
          <a:lstStyle/>
          <a:p>
            <a:r>
              <a:rPr lang="en-US" sz="2200" dirty="0">
                <a:solidFill>
                  <a:schemeClr val="accent1"/>
                </a:solidFill>
                <a:latin typeface="Garamond" panose="02020404030301010803" pitchFamily="18" charset="0"/>
              </a:rPr>
              <a:t> </a:t>
            </a:r>
            <a:r>
              <a:rPr lang="en-US" dirty="0">
                <a:solidFill>
                  <a:schemeClr val="tx1"/>
                </a:solidFill>
                <a:latin typeface="Garamond" panose="02020404030301010803" pitchFamily="18" charset="0"/>
              </a:rPr>
              <a:t>Cellular Level</a:t>
            </a:r>
          </a:p>
          <a:p>
            <a:pPr lvl="1"/>
            <a:r>
              <a:rPr lang="en-US" sz="2400" dirty="0">
                <a:solidFill>
                  <a:schemeClr val="tx1"/>
                </a:solidFill>
                <a:latin typeface="Garamond" panose="02020404030301010803" pitchFamily="18" charset="0"/>
              </a:rPr>
              <a:t>Finding Mitotic Figures</a:t>
            </a:r>
          </a:p>
          <a:p>
            <a:pPr lvl="1"/>
            <a:r>
              <a:rPr lang="en-US" sz="2400" dirty="0">
                <a:solidFill>
                  <a:schemeClr val="tx1"/>
                </a:solidFill>
                <a:latin typeface="Garamond" panose="02020404030301010803" pitchFamily="18" charset="0"/>
              </a:rPr>
              <a:t>Finding Melanocytes</a:t>
            </a:r>
          </a:p>
          <a:p>
            <a:r>
              <a:rPr lang="en-US" dirty="0">
                <a:solidFill>
                  <a:schemeClr val="tx1"/>
                </a:solidFill>
                <a:latin typeface="Garamond" panose="02020404030301010803" pitchFamily="18" charset="0"/>
              </a:rPr>
              <a:t>Structural Level</a:t>
            </a:r>
          </a:p>
          <a:p>
            <a:pPr lvl="1"/>
            <a:r>
              <a:rPr lang="en-US" sz="2400" dirty="0">
                <a:solidFill>
                  <a:schemeClr val="tx1"/>
                </a:solidFill>
                <a:latin typeface="Garamond" panose="02020404030301010803" pitchFamily="18" charset="0"/>
              </a:rPr>
              <a:t>Segmenting into Epidermis/Dermis and Various Nest Structures</a:t>
            </a:r>
          </a:p>
          <a:p>
            <a:r>
              <a:rPr lang="en-US" dirty="0">
                <a:solidFill>
                  <a:schemeClr val="tx1"/>
                </a:solidFill>
                <a:latin typeface="Garamond" panose="02020404030301010803" pitchFamily="18" charset="0"/>
              </a:rPr>
              <a:t>Diagnosis Level</a:t>
            </a:r>
          </a:p>
          <a:p>
            <a:pPr lvl="1"/>
            <a:r>
              <a:rPr lang="en-US" sz="2400" dirty="0">
                <a:solidFill>
                  <a:schemeClr val="tx1"/>
                </a:solidFill>
                <a:latin typeface="Garamond" panose="02020404030301010803" pitchFamily="18" charset="0"/>
              </a:rPr>
              <a:t>Diagnosing with a Multi-Resolution Transformer on Raw H&amp;E (hematoxylin and eosin stained) images</a:t>
            </a:r>
          </a:p>
          <a:p>
            <a:pPr lvl="1"/>
            <a:r>
              <a:rPr lang="en-US" sz="2400" dirty="0">
                <a:solidFill>
                  <a:schemeClr val="tx1"/>
                </a:solidFill>
                <a:latin typeface="Garamond" panose="02020404030301010803" pitchFamily="18" charset="0"/>
              </a:rPr>
              <a:t>Diagnosing with the Addition of Structures</a:t>
            </a:r>
          </a:p>
        </p:txBody>
      </p:sp>
      <p:sp>
        <p:nvSpPr>
          <p:cNvPr id="6" name="Rectangle 5">
            <a:extLst>
              <a:ext uri="{FF2B5EF4-FFF2-40B4-BE49-F238E27FC236}">
                <a16:creationId xmlns:a16="http://schemas.microsoft.com/office/drawing/2014/main" id="{DA096971-2900-BE44-92BD-0F9F78503C86}"/>
              </a:ext>
            </a:extLst>
          </p:cNvPr>
          <p:cNvSpPr/>
          <p:nvPr/>
        </p:nvSpPr>
        <p:spPr>
          <a:xfrm>
            <a:off x="3475463" y="6498365"/>
            <a:ext cx="5241074" cy="292388"/>
          </a:xfrm>
          <a:prstGeom prst="rect">
            <a:avLst/>
          </a:prstGeom>
        </p:spPr>
        <p:txBody>
          <a:bodyPr wrap="square">
            <a:spAutoFit/>
          </a:bodyPr>
          <a:lstStyle/>
          <a:p>
            <a:pPr algn="ctr"/>
            <a:r>
              <a:rPr lang="en-US" sz="1300" dirty="0">
                <a:solidFill>
                  <a:schemeClr val="accent4">
                    <a:lumMod val="50000"/>
                  </a:schemeClr>
                </a:solidFill>
                <a:latin typeface="Garamond" panose="02020404030301010803" pitchFamily="18" charset="0"/>
              </a:rPr>
              <a:t>An example of an Invasive Melanoma T1b in M-Path dataset. </a:t>
            </a:r>
          </a:p>
        </p:txBody>
      </p:sp>
    </p:spTree>
    <p:extLst>
      <p:ext uri="{BB962C8B-B14F-4D97-AF65-F5344CB8AC3E}">
        <p14:creationId xmlns:p14="http://schemas.microsoft.com/office/powerpoint/2010/main" val="161605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Dataset</a:t>
            </a:r>
          </a:p>
        </p:txBody>
      </p:sp>
      <p:sp>
        <p:nvSpPr>
          <p:cNvPr id="3" name="Text Placeholder 2"/>
          <p:cNvSpPr>
            <a:spLocks noGrp="1"/>
          </p:cNvSpPr>
          <p:nvPr>
            <p:ph type="body" sz="quarter" idx="11"/>
          </p:nvPr>
        </p:nvSpPr>
        <p:spPr>
          <a:xfrm>
            <a:off x="2184209" y="1536004"/>
            <a:ext cx="8196210" cy="4015497"/>
          </a:xfrm>
        </p:spPr>
        <p:txBody>
          <a:bodyPr/>
          <a:lstStyle/>
          <a:p>
            <a:pPr marL="0" indent="0">
              <a:buNone/>
            </a:pPr>
            <a:r>
              <a:rPr lang="en-US" sz="2000" dirty="0">
                <a:solidFill>
                  <a:schemeClr val="tx2">
                    <a:lumMod val="75000"/>
                  </a:schemeClr>
                </a:solidFill>
                <a:latin typeface="Garamond" panose="02020404030301010803" pitchFamily="18" charset="0"/>
              </a:rPr>
              <a:t>Our dataset comes from 240 H&amp;E stained slides of skin biopsy images, acquired by the University of Washington School of Medicine in the MPATH study (</a:t>
            </a:r>
            <a:r>
              <a:rPr lang="en-US" sz="2000" dirty="0">
                <a:solidFill>
                  <a:srgbClr val="0000FF"/>
                </a:solidFill>
                <a:latin typeface="Garamond" panose="02020404030301010803" pitchFamily="18" charset="0"/>
              </a:rPr>
              <a:t>R01 CA151306, PI Dr. Joann Elmore, now at UCLA</a:t>
            </a:r>
            <a:r>
              <a:rPr lang="en-US" sz="2000" dirty="0">
                <a:solidFill>
                  <a:schemeClr val="tx2">
                    <a:lumMod val="75000"/>
                  </a:schemeClr>
                </a:solidFill>
                <a:latin typeface="Garamond" panose="02020404030301010803" pitchFamily="18" charset="0"/>
              </a:rPr>
              <a:t>).</a:t>
            </a:r>
          </a:p>
        </p:txBody>
      </p:sp>
      <p:pic>
        <p:nvPicPr>
          <p:cNvPr id="6" name="Picture 5" descr="Table&#10;&#10;Description automatically generated">
            <a:extLst>
              <a:ext uri="{FF2B5EF4-FFF2-40B4-BE49-F238E27FC236}">
                <a16:creationId xmlns:a16="http://schemas.microsoft.com/office/drawing/2014/main" id="{3BABC060-93CB-1443-9E76-348200B29D5E}"/>
              </a:ext>
            </a:extLst>
          </p:cNvPr>
          <p:cNvPicPr>
            <a:picLocks noChangeAspect="1"/>
          </p:cNvPicPr>
          <p:nvPr/>
        </p:nvPicPr>
        <p:blipFill rotWithShape="1">
          <a:blip r:embed="rId3">
            <a:duotone>
              <a:schemeClr val="accent1">
                <a:shade val="45000"/>
                <a:satMod val="135000"/>
              </a:schemeClr>
              <a:prstClr val="white"/>
            </a:duotone>
          </a:blip>
          <a:srcRect l="-329" t="22961"/>
          <a:stretch/>
        </p:blipFill>
        <p:spPr>
          <a:xfrm>
            <a:off x="3755388" y="4991166"/>
            <a:ext cx="4681225" cy="1797276"/>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2EE2C84F-230D-E144-8CF0-EC57A4EB11BD}"/>
              </a:ext>
            </a:extLst>
          </p:cNvPr>
          <p:cNvPicPr>
            <a:picLocks noChangeAspect="1"/>
          </p:cNvPicPr>
          <p:nvPr/>
        </p:nvPicPr>
        <p:blipFill>
          <a:blip r:embed="rId4"/>
          <a:stretch>
            <a:fillRect/>
          </a:stretch>
        </p:blipFill>
        <p:spPr>
          <a:xfrm>
            <a:off x="1966792" y="2633556"/>
            <a:ext cx="8631044" cy="2241336"/>
          </a:xfrm>
          <a:prstGeom prst="rect">
            <a:avLst/>
          </a:prstGeom>
        </p:spPr>
      </p:pic>
    </p:spTree>
    <p:extLst>
      <p:ext uri="{BB962C8B-B14F-4D97-AF65-F5344CB8AC3E}">
        <p14:creationId xmlns:p14="http://schemas.microsoft.com/office/powerpoint/2010/main" val="3533357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46A55B-D6DF-45E6-80B1-CADCA23AC0FB}"/>
              </a:ext>
            </a:extLst>
          </p:cNvPr>
          <p:cNvSpPr txBox="1"/>
          <p:nvPr/>
        </p:nvSpPr>
        <p:spPr>
          <a:xfrm>
            <a:off x="2894029" y="1791092"/>
            <a:ext cx="6099142" cy="2308324"/>
          </a:xfrm>
          <a:prstGeom prst="rect">
            <a:avLst/>
          </a:prstGeom>
          <a:noFill/>
        </p:spPr>
        <p:txBody>
          <a:bodyPr wrap="square" rtlCol="0">
            <a:spAutoFit/>
          </a:bodyPr>
          <a:lstStyle/>
          <a:p>
            <a:pPr algn="ctr"/>
            <a:r>
              <a:rPr lang="en-US" sz="2400" b="1" dirty="0"/>
              <a:t>Machine learning techniques for mitoses classification </a:t>
            </a:r>
          </a:p>
          <a:p>
            <a:pPr algn="ctr"/>
            <a:endParaRPr lang="en-US" sz="2400" b="1" dirty="0"/>
          </a:p>
          <a:p>
            <a:pPr algn="ctr"/>
            <a:r>
              <a:rPr lang="en-US" sz="2400" dirty="0" err="1"/>
              <a:t>Shima</a:t>
            </a:r>
            <a:r>
              <a:rPr lang="en-US" sz="2400" dirty="0"/>
              <a:t> </a:t>
            </a:r>
            <a:r>
              <a:rPr lang="en-US" sz="2400" dirty="0" err="1"/>
              <a:t>Nofallah</a:t>
            </a:r>
            <a:r>
              <a:rPr lang="en-US" sz="2400" dirty="0"/>
              <a:t> et al</a:t>
            </a:r>
          </a:p>
          <a:p>
            <a:pPr algn="ctr"/>
            <a:r>
              <a:rPr lang="en-US" sz="2400" dirty="0"/>
              <a:t>Computerized Medical Imaging and Graphics</a:t>
            </a:r>
          </a:p>
          <a:p>
            <a:pPr algn="ctr"/>
            <a:r>
              <a:rPr lang="en-US" sz="2400" dirty="0"/>
              <a:t>2021</a:t>
            </a:r>
          </a:p>
        </p:txBody>
      </p:sp>
    </p:spTree>
    <p:extLst>
      <p:ext uri="{BB962C8B-B14F-4D97-AF65-F5344CB8AC3E}">
        <p14:creationId xmlns:p14="http://schemas.microsoft.com/office/powerpoint/2010/main" val="1882670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Dataset for Mitosis Detection</a:t>
            </a:r>
          </a:p>
        </p:txBody>
      </p:sp>
      <p:sp>
        <p:nvSpPr>
          <p:cNvPr id="3" name="Text Placeholder 2"/>
          <p:cNvSpPr>
            <a:spLocks noGrp="1"/>
          </p:cNvSpPr>
          <p:nvPr>
            <p:ph type="body" sz="quarter" idx="11"/>
          </p:nvPr>
        </p:nvSpPr>
        <p:spPr/>
        <p:txBody>
          <a:bodyPr/>
          <a:lstStyle/>
          <a:p>
            <a:pPr marL="0" indent="0">
              <a:buNone/>
            </a:pPr>
            <a:r>
              <a:rPr lang="en-US" b="1" dirty="0">
                <a:solidFill>
                  <a:schemeClr val="tx2">
                    <a:lumMod val="75000"/>
                  </a:schemeClr>
                </a:solidFill>
                <a:latin typeface="Garamond" panose="02020404030301010803" pitchFamily="18" charset="0"/>
              </a:rPr>
              <a:t>Positive samples – class Mitosis</a:t>
            </a:r>
          </a:p>
          <a:p>
            <a:pPr lvl="1">
              <a:buFont typeface="Wingdings" pitchFamily="2" charset="2"/>
              <a:buChar char="Ø"/>
            </a:pPr>
            <a:r>
              <a:rPr lang="en-US" dirty="0">
                <a:solidFill>
                  <a:schemeClr val="tx1">
                    <a:lumMod val="50000"/>
                  </a:schemeClr>
                </a:solidFill>
                <a:latin typeface="Garamond" panose="02020404030301010803" pitchFamily="18" charset="0"/>
              </a:rPr>
              <a:t>About 600 mitoses marked by an expert pathologist (Dr. </a:t>
            </a:r>
            <a:r>
              <a:rPr lang="en-US" dirty="0" err="1">
                <a:solidFill>
                  <a:schemeClr val="tx1">
                    <a:lumMod val="50000"/>
                  </a:schemeClr>
                </a:solidFill>
                <a:latin typeface="Garamond" panose="02020404030301010803" pitchFamily="18" charset="0"/>
              </a:rPr>
              <a:t>Stevan</a:t>
            </a:r>
            <a:r>
              <a:rPr lang="en-US" dirty="0">
                <a:solidFill>
                  <a:schemeClr val="tx1">
                    <a:lumMod val="50000"/>
                  </a:schemeClr>
                </a:solidFill>
                <a:latin typeface="Garamond" panose="02020404030301010803" pitchFamily="18" charset="0"/>
              </a:rPr>
              <a:t> </a:t>
            </a:r>
            <a:r>
              <a:rPr lang="en-US" dirty="0" err="1">
                <a:solidFill>
                  <a:schemeClr val="tx1">
                    <a:lumMod val="50000"/>
                  </a:schemeClr>
                </a:solidFill>
                <a:latin typeface="Garamond" panose="02020404030301010803" pitchFamily="18" charset="0"/>
              </a:rPr>
              <a:t>Knezevich</a:t>
            </a:r>
            <a:r>
              <a:rPr lang="en-US" dirty="0">
                <a:solidFill>
                  <a:schemeClr val="tx1">
                    <a:lumMod val="50000"/>
                  </a:schemeClr>
                </a:solidFill>
                <a:latin typeface="Garamond" panose="02020404030301010803" pitchFamily="18" charset="0"/>
              </a:rPr>
              <a:t>).</a:t>
            </a:r>
          </a:p>
          <a:p>
            <a:pPr lvl="1">
              <a:buFont typeface="Wingdings" pitchFamily="2" charset="2"/>
              <a:buChar char="Ø"/>
            </a:pPr>
            <a:r>
              <a:rPr lang="en-US" dirty="0">
                <a:solidFill>
                  <a:schemeClr val="tx2">
                    <a:lumMod val="75000"/>
                  </a:schemeClr>
                </a:solidFill>
                <a:latin typeface="Garamond" panose="02020404030301010803" pitchFamily="18" charset="0"/>
              </a:rPr>
              <a:t>We cropped each mitosis in a 101*101 patch centered on the dot placing on the mitotic figure.</a:t>
            </a:r>
          </a:p>
        </p:txBody>
      </p:sp>
      <p:pic>
        <p:nvPicPr>
          <p:cNvPr id="4" name="Picture 3">
            <a:extLst>
              <a:ext uri="{FF2B5EF4-FFF2-40B4-BE49-F238E27FC236}">
                <a16:creationId xmlns:a16="http://schemas.microsoft.com/office/drawing/2014/main" id="{581B829D-A16C-A749-ACCB-E743F95728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74599" y="3933414"/>
            <a:ext cx="682649" cy="682649"/>
          </a:xfrm>
          <a:prstGeom prst="rect">
            <a:avLst/>
          </a:prstGeom>
        </p:spPr>
      </p:pic>
      <p:pic>
        <p:nvPicPr>
          <p:cNvPr id="5" name="Picture 4">
            <a:extLst>
              <a:ext uri="{FF2B5EF4-FFF2-40B4-BE49-F238E27FC236}">
                <a16:creationId xmlns:a16="http://schemas.microsoft.com/office/drawing/2014/main" id="{889982E6-C404-E44E-8AC9-7BB4B98168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12507" y="4767831"/>
            <a:ext cx="682649" cy="682649"/>
          </a:xfrm>
          <a:prstGeom prst="rect">
            <a:avLst/>
          </a:prstGeom>
        </p:spPr>
      </p:pic>
      <p:pic>
        <p:nvPicPr>
          <p:cNvPr id="6" name="Picture 5">
            <a:extLst>
              <a:ext uri="{FF2B5EF4-FFF2-40B4-BE49-F238E27FC236}">
                <a16:creationId xmlns:a16="http://schemas.microsoft.com/office/drawing/2014/main" id="{EAB50C26-558C-EC45-BE2C-D25082EA29B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74600" y="4767830"/>
            <a:ext cx="682649" cy="682649"/>
          </a:xfrm>
          <a:prstGeom prst="rect">
            <a:avLst/>
          </a:prstGeom>
        </p:spPr>
      </p:pic>
      <p:pic>
        <p:nvPicPr>
          <p:cNvPr id="7" name="Picture 6">
            <a:extLst>
              <a:ext uri="{FF2B5EF4-FFF2-40B4-BE49-F238E27FC236}">
                <a16:creationId xmlns:a16="http://schemas.microsoft.com/office/drawing/2014/main" id="{84AA0A74-CFB3-1F47-8044-D4CD7AE0011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12508" y="3933414"/>
            <a:ext cx="682649" cy="682649"/>
          </a:xfrm>
          <a:prstGeom prst="rect">
            <a:avLst/>
          </a:prstGeom>
        </p:spPr>
      </p:pic>
      <p:pic>
        <p:nvPicPr>
          <p:cNvPr id="9" name="Picture 8">
            <a:extLst>
              <a:ext uri="{FF2B5EF4-FFF2-40B4-BE49-F238E27FC236}">
                <a16:creationId xmlns:a16="http://schemas.microsoft.com/office/drawing/2014/main" id="{301AB006-288B-314C-AF7C-751964C63A4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095486" y="3596632"/>
            <a:ext cx="5321575" cy="2155590"/>
          </a:xfrm>
          <a:prstGeom prst="rect">
            <a:avLst/>
          </a:prstGeom>
        </p:spPr>
      </p:pic>
      <p:pic>
        <p:nvPicPr>
          <p:cNvPr id="11" name="Graphic 10" descr="SlightCurve">
            <a:extLst>
              <a:ext uri="{FF2B5EF4-FFF2-40B4-BE49-F238E27FC236}">
                <a16:creationId xmlns:a16="http://schemas.microsoft.com/office/drawing/2014/main" id="{15471FD8-6378-E04D-80D8-8ACE47980CD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538334" y="4332645"/>
            <a:ext cx="652901" cy="652901"/>
          </a:xfrm>
          <a:prstGeom prst="rect">
            <a:avLst/>
          </a:prstGeom>
        </p:spPr>
      </p:pic>
      <p:sp>
        <p:nvSpPr>
          <p:cNvPr id="13" name="TextBox 12">
            <a:extLst>
              <a:ext uri="{FF2B5EF4-FFF2-40B4-BE49-F238E27FC236}">
                <a16:creationId xmlns:a16="http://schemas.microsoft.com/office/drawing/2014/main" id="{D230C85E-F668-FE4C-953D-815F293221A4}"/>
              </a:ext>
            </a:extLst>
          </p:cNvPr>
          <p:cNvSpPr txBox="1"/>
          <p:nvPr/>
        </p:nvSpPr>
        <p:spPr>
          <a:xfrm>
            <a:off x="2183305" y="6063287"/>
            <a:ext cx="7035502" cy="292388"/>
          </a:xfrm>
          <a:prstGeom prst="rect">
            <a:avLst/>
          </a:prstGeom>
          <a:noFill/>
        </p:spPr>
        <p:txBody>
          <a:bodyPr wrap="square" rtlCol="0">
            <a:spAutoFit/>
          </a:bodyPr>
          <a:lstStyle/>
          <a:p>
            <a:pPr algn="ctr"/>
            <a:r>
              <a:rPr lang="en-US" sz="1300" dirty="0">
                <a:solidFill>
                  <a:schemeClr val="accent3">
                    <a:lumMod val="50000"/>
                  </a:schemeClr>
                </a:solidFill>
                <a:latin typeface="Garamond" panose="02020404030301010803" pitchFamily="18" charset="0"/>
              </a:rPr>
              <a:t>Example of expert pathologist markings of mitoses (Left) and sampled mitoses (Right)</a:t>
            </a:r>
          </a:p>
        </p:txBody>
      </p:sp>
      <mc:AlternateContent xmlns:mc="http://schemas.openxmlformats.org/markup-compatibility/2006" xmlns:p14="http://schemas.microsoft.com/office/powerpoint/2010/main">
        <mc:Choice Requires="p14">
          <p:contentPart p14:bwMode="auto" r:id="rId9">
            <p14:nvContentPartPr>
              <p14:cNvPr id="16" name="Ink 15">
                <a:extLst>
                  <a:ext uri="{FF2B5EF4-FFF2-40B4-BE49-F238E27FC236}">
                    <a16:creationId xmlns:a16="http://schemas.microsoft.com/office/drawing/2014/main" id="{9169F58F-5807-7446-B370-E4EA334EC618}"/>
                  </a:ext>
                </a:extLst>
              </p14:cNvPr>
              <p14:cNvContentPartPr/>
              <p14:nvPr/>
            </p14:nvContentPartPr>
            <p14:xfrm>
              <a:off x="2561125" y="4497422"/>
              <a:ext cx="360" cy="360"/>
            </p14:xfrm>
          </p:contentPart>
        </mc:Choice>
        <mc:Fallback xmlns="">
          <p:pic>
            <p:nvPicPr>
              <p:cNvPr id="16" name="Ink 15">
                <a:extLst>
                  <a:ext uri="{FF2B5EF4-FFF2-40B4-BE49-F238E27FC236}">
                    <a16:creationId xmlns:a16="http://schemas.microsoft.com/office/drawing/2014/main" id="{9169F58F-5807-7446-B370-E4EA334EC618}"/>
                  </a:ext>
                </a:extLst>
              </p:cNvPr>
              <p:cNvPicPr/>
              <p:nvPr/>
            </p:nvPicPr>
            <p:blipFill>
              <a:blip r:embed="rId10"/>
              <a:stretch>
                <a:fillRect/>
              </a:stretch>
            </p:blipFill>
            <p:spPr>
              <a:xfrm>
                <a:off x="2543125" y="447942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Ink 16">
                <a:extLst>
                  <a:ext uri="{FF2B5EF4-FFF2-40B4-BE49-F238E27FC236}">
                    <a16:creationId xmlns:a16="http://schemas.microsoft.com/office/drawing/2014/main" id="{56454CC2-35D9-CB4F-8376-A5B3704EB4AA}"/>
                  </a:ext>
                </a:extLst>
              </p14:cNvPr>
              <p14:cNvContentPartPr/>
              <p14:nvPr/>
            </p14:nvContentPartPr>
            <p14:xfrm>
              <a:off x="3457165" y="4683182"/>
              <a:ext cx="360" cy="360"/>
            </p14:xfrm>
          </p:contentPart>
        </mc:Choice>
        <mc:Fallback xmlns="">
          <p:pic>
            <p:nvPicPr>
              <p:cNvPr id="17" name="Ink 16">
                <a:extLst>
                  <a:ext uri="{FF2B5EF4-FFF2-40B4-BE49-F238E27FC236}">
                    <a16:creationId xmlns:a16="http://schemas.microsoft.com/office/drawing/2014/main" id="{56454CC2-35D9-CB4F-8376-A5B3704EB4AA}"/>
                  </a:ext>
                </a:extLst>
              </p:cNvPr>
              <p:cNvPicPr/>
              <p:nvPr/>
            </p:nvPicPr>
            <p:blipFill>
              <a:blip r:embed="rId10"/>
              <a:stretch>
                <a:fillRect/>
              </a:stretch>
            </p:blipFill>
            <p:spPr>
              <a:xfrm>
                <a:off x="3439165" y="466518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8" name="Ink 17">
                <a:extLst>
                  <a:ext uri="{FF2B5EF4-FFF2-40B4-BE49-F238E27FC236}">
                    <a16:creationId xmlns:a16="http://schemas.microsoft.com/office/drawing/2014/main" id="{750485F0-030B-994E-88DC-123668CAC923}"/>
                  </a:ext>
                </a:extLst>
              </p14:cNvPr>
              <p14:cNvContentPartPr/>
              <p14:nvPr/>
            </p14:nvContentPartPr>
            <p14:xfrm>
              <a:off x="3500725" y="4618022"/>
              <a:ext cx="360" cy="360"/>
            </p14:xfrm>
          </p:contentPart>
        </mc:Choice>
        <mc:Fallback xmlns="">
          <p:pic>
            <p:nvPicPr>
              <p:cNvPr id="18" name="Ink 17">
                <a:extLst>
                  <a:ext uri="{FF2B5EF4-FFF2-40B4-BE49-F238E27FC236}">
                    <a16:creationId xmlns:a16="http://schemas.microsoft.com/office/drawing/2014/main" id="{750485F0-030B-994E-88DC-123668CAC923}"/>
                  </a:ext>
                </a:extLst>
              </p:cNvPr>
              <p:cNvPicPr/>
              <p:nvPr/>
            </p:nvPicPr>
            <p:blipFill>
              <a:blip r:embed="rId10"/>
              <a:stretch>
                <a:fillRect/>
              </a:stretch>
            </p:blipFill>
            <p:spPr>
              <a:xfrm>
                <a:off x="3482725" y="460002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 name="Ink 18">
                <a:extLst>
                  <a:ext uri="{FF2B5EF4-FFF2-40B4-BE49-F238E27FC236}">
                    <a16:creationId xmlns:a16="http://schemas.microsoft.com/office/drawing/2014/main" id="{853343AC-301E-8B42-88E2-525C45700543}"/>
                  </a:ext>
                </a:extLst>
              </p14:cNvPr>
              <p14:cNvContentPartPr/>
              <p14:nvPr/>
            </p14:nvContentPartPr>
            <p14:xfrm>
              <a:off x="6890125" y="3836102"/>
              <a:ext cx="360" cy="360"/>
            </p14:xfrm>
          </p:contentPart>
        </mc:Choice>
        <mc:Fallback xmlns="">
          <p:pic>
            <p:nvPicPr>
              <p:cNvPr id="19" name="Ink 18">
                <a:extLst>
                  <a:ext uri="{FF2B5EF4-FFF2-40B4-BE49-F238E27FC236}">
                    <a16:creationId xmlns:a16="http://schemas.microsoft.com/office/drawing/2014/main" id="{853343AC-301E-8B42-88E2-525C45700543}"/>
                  </a:ext>
                </a:extLst>
              </p:cNvPr>
              <p:cNvPicPr/>
              <p:nvPr/>
            </p:nvPicPr>
            <p:blipFill>
              <a:blip r:embed="rId10"/>
              <a:stretch>
                <a:fillRect/>
              </a:stretch>
            </p:blipFill>
            <p:spPr>
              <a:xfrm>
                <a:off x="6872125" y="3818102"/>
                <a:ext cx="36000" cy="36000"/>
              </a:xfrm>
              <a:prstGeom prst="rect">
                <a:avLst/>
              </a:prstGeom>
            </p:spPr>
          </p:pic>
        </mc:Fallback>
      </mc:AlternateContent>
    </p:spTree>
    <p:extLst>
      <p:ext uri="{BB962C8B-B14F-4D97-AF65-F5344CB8AC3E}">
        <p14:creationId xmlns:p14="http://schemas.microsoft.com/office/powerpoint/2010/main" val="2297828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latin typeface="Garamond" panose="02020404030301010803" pitchFamily="18" charset="0"/>
              </a:rPr>
              <a:t>Dataset</a:t>
            </a:r>
          </a:p>
        </p:txBody>
      </p:sp>
      <p:sp>
        <p:nvSpPr>
          <p:cNvPr id="3" name="Text Placeholder 2"/>
          <p:cNvSpPr>
            <a:spLocks noGrp="1"/>
          </p:cNvSpPr>
          <p:nvPr>
            <p:ph type="body" sz="quarter" idx="11"/>
          </p:nvPr>
        </p:nvSpPr>
        <p:spPr/>
        <p:txBody>
          <a:bodyPr/>
          <a:lstStyle/>
          <a:p>
            <a:pPr marL="0" indent="0">
              <a:buNone/>
            </a:pPr>
            <a:r>
              <a:rPr lang="en-US" b="1" dirty="0">
                <a:solidFill>
                  <a:schemeClr val="tx2">
                    <a:lumMod val="75000"/>
                  </a:schemeClr>
                </a:solidFill>
                <a:latin typeface="Garamond" panose="02020404030301010803" pitchFamily="18" charset="0"/>
              </a:rPr>
              <a:t>Negative samples – class </a:t>
            </a:r>
            <a:r>
              <a:rPr lang="en-US" b="1" dirty="0" err="1">
                <a:solidFill>
                  <a:schemeClr val="tx2">
                    <a:lumMod val="75000"/>
                  </a:schemeClr>
                </a:solidFill>
                <a:latin typeface="Garamond" panose="02020404030301010803" pitchFamily="18" charset="0"/>
              </a:rPr>
              <a:t>NonMitosis</a:t>
            </a:r>
            <a:endParaRPr lang="en-US" b="1" dirty="0">
              <a:solidFill>
                <a:schemeClr val="tx2">
                  <a:lumMod val="75000"/>
                </a:schemeClr>
              </a:solidFill>
              <a:latin typeface="Garamond" panose="02020404030301010803" pitchFamily="18" charset="0"/>
            </a:endParaRPr>
          </a:p>
          <a:p>
            <a:pPr>
              <a:buFont typeface="Wingdings" pitchFamily="2" charset="2"/>
              <a:buChar char="Ø"/>
            </a:pPr>
            <a:r>
              <a:rPr lang="en-US" sz="2200" dirty="0">
                <a:solidFill>
                  <a:schemeClr val="tx2">
                    <a:lumMod val="75000"/>
                  </a:schemeClr>
                </a:solidFill>
                <a:latin typeface="Garamond" panose="02020404030301010803" pitchFamily="18" charset="0"/>
              </a:rPr>
              <a:t>Distinguishing mitoses from normal nuclei is a challenge</a:t>
            </a:r>
            <a:r>
              <a:rPr lang="fa-IR" sz="2200" dirty="0">
                <a:solidFill>
                  <a:schemeClr val="tx2">
                    <a:lumMod val="75000"/>
                  </a:schemeClr>
                </a:solidFill>
                <a:latin typeface="Garamond" panose="02020404030301010803" pitchFamily="18" charset="0"/>
              </a:rPr>
              <a:t>.</a:t>
            </a:r>
          </a:p>
        </p:txBody>
      </p:sp>
      <p:sp>
        <p:nvSpPr>
          <p:cNvPr id="10" name="Rectangle 9">
            <a:extLst>
              <a:ext uri="{FF2B5EF4-FFF2-40B4-BE49-F238E27FC236}">
                <a16:creationId xmlns:a16="http://schemas.microsoft.com/office/drawing/2014/main" id="{C8DA19C9-13C1-7D49-8996-9F7E9E90B10E}"/>
              </a:ext>
            </a:extLst>
          </p:cNvPr>
          <p:cNvSpPr/>
          <p:nvPr/>
        </p:nvSpPr>
        <p:spPr>
          <a:xfrm>
            <a:off x="2307578" y="3410145"/>
            <a:ext cx="921145" cy="338554"/>
          </a:xfrm>
          <a:prstGeom prst="rect">
            <a:avLst/>
          </a:prstGeom>
        </p:spPr>
        <p:txBody>
          <a:bodyPr wrap="square">
            <a:spAutoFit/>
          </a:bodyPr>
          <a:lstStyle/>
          <a:p>
            <a:r>
              <a:rPr lang="en-US" sz="1600" b="1" dirty="0">
                <a:solidFill>
                  <a:schemeClr val="accent3">
                    <a:lumMod val="50000"/>
                  </a:schemeClr>
                </a:solidFill>
                <a:latin typeface="Garamond" panose="02020404030301010803" pitchFamily="18" charset="0"/>
              </a:rPr>
              <a:t>Mitosis</a:t>
            </a:r>
            <a:endParaRPr lang="en-US" sz="1600" dirty="0">
              <a:solidFill>
                <a:schemeClr val="accent3">
                  <a:lumMod val="50000"/>
                </a:schemeClr>
              </a:solidFill>
              <a:latin typeface="Garamond" panose="02020404030301010803" pitchFamily="18" charset="0"/>
            </a:endParaRPr>
          </a:p>
        </p:txBody>
      </p:sp>
      <p:pic>
        <p:nvPicPr>
          <p:cNvPr id="9" name="Picture 8">
            <a:extLst>
              <a:ext uri="{FF2B5EF4-FFF2-40B4-BE49-F238E27FC236}">
                <a16:creationId xmlns:a16="http://schemas.microsoft.com/office/drawing/2014/main" id="{1226559D-5B2C-114D-B718-8A69D17E09B7}"/>
              </a:ext>
            </a:extLst>
          </p:cNvPr>
          <p:cNvPicPr>
            <a:picLocks noChangeAspect="1"/>
          </p:cNvPicPr>
          <p:nvPr/>
        </p:nvPicPr>
        <p:blipFill>
          <a:blip r:embed="rId3"/>
          <a:stretch>
            <a:fillRect/>
          </a:stretch>
        </p:blipFill>
        <p:spPr>
          <a:xfrm>
            <a:off x="3238473" y="2979188"/>
            <a:ext cx="5363737" cy="3007210"/>
          </a:xfrm>
          <a:prstGeom prst="rect">
            <a:avLst/>
          </a:prstGeom>
        </p:spPr>
      </p:pic>
      <p:sp>
        <p:nvSpPr>
          <p:cNvPr id="11" name="Rectangle 10">
            <a:extLst>
              <a:ext uri="{FF2B5EF4-FFF2-40B4-BE49-F238E27FC236}">
                <a16:creationId xmlns:a16="http://schemas.microsoft.com/office/drawing/2014/main" id="{27F2695A-4363-694F-B357-DBCEBF180679}"/>
              </a:ext>
            </a:extLst>
          </p:cNvPr>
          <p:cNvSpPr/>
          <p:nvPr/>
        </p:nvSpPr>
        <p:spPr>
          <a:xfrm>
            <a:off x="2307578" y="5083565"/>
            <a:ext cx="930895" cy="338554"/>
          </a:xfrm>
          <a:prstGeom prst="rect">
            <a:avLst/>
          </a:prstGeom>
        </p:spPr>
        <p:txBody>
          <a:bodyPr wrap="square">
            <a:spAutoFit/>
          </a:bodyPr>
          <a:lstStyle/>
          <a:p>
            <a:r>
              <a:rPr lang="en-US" sz="1600" b="1" dirty="0">
                <a:solidFill>
                  <a:schemeClr val="accent3">
                    <a:lumMod val="50000"/>
                  </a:schemeClr>
                </a:solidFill>
                <a:latin typeface="Garamond" panose="02020404030301010803" pitchFamily="18" charset="0"/>
              </a:rPr>
              <a:t>Nuclei</a:t>
            </a:r>
            <a:r>
              <a:rPr lang="en-US" sz="1600" dirty="0">
                <a:solidFill>
                  <a:schemeClr val="accent3">
                    <a:lumMod val="50000"/>
                  </a:schemeClr>
                </a:solidFill>
                <a:latin typeface="Garamond" panose="02020404030301010803" pitchFamily="18" charset="0"/>
              </a:rPr>
              <a:t> </a:t>
            </a:r>
          </a:p>
        </p:txBody>
      </p:sp>
    </p:spTree>
    <p:extLst>
      <p:ext uri="{BB962C8B-B14F-4D97-AF65-F5344CB8AC3E}">
        <p14:creationId xmlns:p14="http://schemas.microsoft.com/office/powerpoint/2010/main" val="27459662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811</TotalTime>
  <Words>3296</Words>
  <Application>Microsoft Office PowerPoint</Application>
  <PresentationFormat>Widescreen</PresentationFormat>
  <Paragraphs>305</Paragraphs>
  <Slides>49</Slides>
  <Notes>34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49</vt:i4>
      </vt:variant>
    </vt:vector>
  </HeadingPairs>
  <TitlesOfParts>
    <vt:vector size="62" baseType="lpstr">
      <vt:lpstr>Arial</vt:lpstr>
      <vt:lpstr>Calibri</vt:lpstr>
      <vt:lpstr>Calibri Light</vt:lpstr>
      <vt:lpstr>Encode Sans Normal Black</vt:lpstr>
      <vt:lpstr>Garamond</vt:lpstr>
      <vt:lpstr>Lato</vt:lpstr>
      <vt:lpstr>Lucida Grande</vt:lpstr>
      <vt:lpstr>Open Sans</vt:lpstr>
      <vt:lpstr>Open Sans Light</vt:lpstr>
      <vt:lpstr>Palatino</vt:lpstr>
      <vt:lpstr>Uni Sans Regular</vt:lpstr>
      <vt:lpstr>Wingdings</vt:lpstr>
      <vt:lpstr>Office Theme</vt:lpstr>
      <vt:lpstr>Analysis of Whole Slide Images of Skin Biopsies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Detect Melanocytes</vt:lpstr>
      <vt:lpstr>Goal</vt:lpstr>
      <vt:lpstr>Dataset for Melanocyte Detection, including both H&amp;E and Sox10 Staining</vt:lpstr>
      <vt:lpstr>Dataset - Preprocessing</vt:lpstr>
      <vt:lpstr>Dataset</vt:lpstr>
      <vt:lpstr>VSGD-Net</vt:lpstr>
      <vt:lpstr>Main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Diagnosing Whole Slide Images with Transformers</vt:lpstr>
      <vt:lpstr>Difficulties in diagnosis</vt:lpstr>
      <vt:lpstr>Difficulties in learning to diagnose</vt:lpstr>
      <vt:lpstr>Dataset Problems</vt:lpstr>
      <vt:lpstr>Key Ideas</vt:lpstr>
      <vt:lpstr>Scale-Aware Transformers for Diagnosing Melanocytic Lesions</vt:lpstr>
      <vt:lpstr>Soft labels Tissues in each class C are represented by a mean singular value vector for that class obtained from tissue  slices WITH ROIs.  For slices with no ROI, the dot product of its SVD vector is taken with the mean vector from each class.</vt:lpstr>
      <vt:lpstr>Soft labels</vt:lpstr>
      <vt:lpstr>Experimental Result: baseline methods</vt:lpstr>
      <vt:lpstr>Experimental Result: soft label</vt:lpstr>
      <vt:lpstr>Experimental Result: pathologists performance Comparisonto 187 practicing pathologists in a study</vt:lpstr>
      <vt:lpstr>Current Work</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Analysis of Whole Slide Images of Skin Biopsies</dc:title>
  <dc:creator>shapiro</dc:creator>
  <cp:lastModifiedBy>shapiro</cp:lastModifiedBy>
  <cp:revision>51</cp:revision>
  <dcterms:created xsi:type="dcterms:W3CDTF">2022-04-19T17:53:32Z</dcterms:created>
  <dcterms:modified xsi:type="dcterms:W3CDTF">2023-11-08T22:01:27Z</dcterms:modified>
</cp:coreProperties>
</file>